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wav" ContentType="audio/wav"/>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4.xml" ContentType="application/vnd.openxmlformats-officedocument.theme+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5.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6.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media/audio2.wav" ContentType="audio/x-wav"/>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59" r:id="rId1"/>
    <p:sldMasterId id="2147483661" r:id="rId2"/>
    <p:sldMasterId id="2147483674" r:id="rId3"/>
    <p:sldMasterId id="2147483709" r:id="rId4"/>
    <p:sldMasterId id="2147483722" r:id="rId5"/>
    <p:sldMasterId id="2147483734" r:id="rId6"/>
    <p:sldMasterId id="2147483758" r:id="rId7"/>
  </p:sldMasterIdLst>
  <p:notesMasterIdLst>
    <p:notesMasterId r:id="rId29"/>
  </p:notesMasterIdLst>
  <p:sldIdLst>
    <p:sldId id="367" r:id="rId8"/>
    <p:sldId id="334" r:id="rId9"/>
    <p:sldId id="402" r:id="rId10"/>
    <p:sldId id="314" r:id="rId11"/>
    <p:sldId id="394" r:id="rId12"/>
    <p:sldId id="329" r:id="rId13"/>
    <p:sldId id="373" r:id="rId14"/>
    <p:sldId id="353" r:id="rId15"/>
    <p:sldId id="354" r:id="rId16"/>
    <p:sldId id="368" r:id="rId17"/>
    <p:sldId id="379" r:id="rId18"/>
    <p:sldId id="395" r:id="rId19"/>
    <p:sldId id="396" r:id="rId20"/>
    <p:sldId id="397" r:id="rId21"/>
    <p:sldId id="400" r:id="rId22"/>
    <p:sldId id="398" r:id="rId23"/>
    <p:sldId id="388" r:id="rId24"/>
    <p:sldId id="399" r:id="rId25"/>
    <p:sldId id="401" r:id="rId26"/>
    <p:sldId id="381" r:id="rId27"/>
    <p:sldId id="378" r:id="rId28"/>
  </p:sldIdLst>
  <p:sldSz cx="9144000" cy="5143500" type="screen16x9"/>
  <p:notesSz cx="6858000" cy="9144000"/>
  <p:embeddedFontLst>
    <p:embeddedFont>
      <p:font typeface="VNI-Avo" panose="020B0604020202020204"/>
      <p:regular r:id="rId30"/>
      <p:bold r:id="rId31"/>
      <p:italic r:id="rId32"/>
      <p:boldItalic r:id="rId33"/>
    </p:embeddedFont>
    <p:embeddedFont>
      <p:font typeface="Calibri" panose="020F0502020204030204" pitchFamily="34" charset="0"/>
      <p:regular r:id="rId34"/>
      <p:bold r:id="rId35"/>
      <p:italic r:id="rId36"/>
      <p:boldItalic r:id="rId37"/>
    </p:embeddedFont>
    <p:embeddedFont>
      <p:font typeface="SimSun" panose="02010600030101010101" pitchFamily="2" charset="-122"/>
      <p:regular r:id="rId38"/>
    </p:embeddedFont>
    <p:embeddedFont>
      <p:font typeface="Arial-Rounded" panose="020B0604020202020204" charset="0"/>
      <p:regular r:id="rId39"/>
      <p:bold r:id="rId40"/>
    </p:embeddedFont>
    <p:embeddedFont>
      <p:font typeface="Lato" panose="020B0604020202020204" charset="0"/>
      <p:regular r:id="rId41"/>
      <p:bold r:id="rId42"/>
      <p:italic r:id="rId43"/>
      <p:boldItalic r:id="rId44"/>
    </p:embeddedFont>
    <p:embeddedFont>
      <p:font typeface="Candara" panose="020E0502030303020204" pitchFamily="34" charset="0"/>
      <p:regular r:id="rId45"/>
      <p:bold r:id="rId46"/>
      <p:italic r:id="rId47"/>
      <p:boldItalic r:id="rId48"/>
    </p:embeddedFont>
    <p:embeddedFont>
      <p:font typeface="Calibri Light" panose="020F0302020204030204" pitchFamily="34" charset="0"/>
      <p:regular r:id="rId49"/>
      <p:italic r:id="rId5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browse/>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4F05E"/>
    <a:srgbClr val="0418AC"/>
    <a:srgbClr val="009242"/>
    <a:srgbClr val="FEE7EF"/>
    <a:srgbClr val="8BBD31"/>
    <a:srgbClr val="3FAF5A"/>
    <a:srgbClr val="FEFBF6"/>
    <a:srgbClr val="57EF7F"/>
    <a:srgbClr val="2CD434"/>
    <a:srgbClr val="72CEE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070" autoAdjust="0"/>
    <p:restoredTop sz="95501" autoAdjust="0"/>
  </p:normalViewPr>
  <p:slideViewPr>
    <p:cSldViewPr snapToGrid="0">
      <p:cViewPr varScale="1">
        <p:scale>
          <a:sx n="92" d="100"/>
          <a:sy n="92" d="100"/>
        </p:scale>
        <p:origin x="612" y="72"/>
      </p:cViewPr>
      <p:guideLst>
        <p:guide orient="horz" pos="1620"/>
        <p:guide pos="2880"/>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slide" Target="slides/slide19.xml"/><Relationship Id="rId39" Type="http://schemas.openxmlformats.org/officeDocument/2006/relationships/font" Target="fonts/font10.fntdata"/><Relationship Id="rId21" Type="http://schemas.openxmlformats.org/officeDocument/2006/relationships/slide" Target="slides/slide14.xml"/><Relationship Id="rId34" Type="http://schemas.openxmlformats.org/officeDocument/2006/relationships/font" Target="fonts/font5.fntdata"/><Relationship Id="rId42" Type="http://schemas.openxmlformats.org/officeDocument/2006/relationships/font" Target="fonts/font13.fntdata"/><Relationship Id="rId47" Type="http://schemas.openxmlformats.org/officeDocument/2006/relationships/font" Target="fonts/font18.fntdata"/><Relationship Id="rId50" Type="http://schemas.openxmlformats.org/officeDocument/2006/relationships/font" Target="fonts/font21.fntdata"/><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9.xml"/><Relationship Id="rId29" Type="http://schemas.openxmlformats.org/officeDocument/2006/relationships/notesMaster" Target="notesMasters/notesMaster1.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font" Target="fonts/font3.fntdata"/><Relationship Id="rId37" Type="http://schemas.openxmlformats.org/officeDocument/2006/relationships/font" Target="fonts/font8.fntdata"/><Relationship Id="rId40" Type="http://schemas.openxmlformats.org/officeDocument/2006/relationships/font" Target="fonts/font11.fntdata"/><Relationship Id="rId45" Type="http://schemas.openxmlformats.org/officeDocument/2006/relationships/font" Target="fonts/font16.fntdata"/><Relationship Id="rId53" Type="http://schemas.openxmlformats.org/officeDocument/2006/relationships/theme" Target="theme/theme1.xml"/><Relationship Id="rId5" Type="http://schemas.openxmlformats.org/officeDocument/2006/relationships/slideMaster" Target="slideMasters/slideMaster5.xml"/><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font" Target="fonts/font2.fntdata"/><Relationship Id="rId44" Type="http://schemas.openxmlformats.org/officeDocument/2006/relationships/font" Target="fonts/font15.fntdata"/><Relationship Id="rId52"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font" Target="fonts/font1.fntdata"/><Relationship Id="rId35" Type="http://schemas.openxmlformats.org/officeDocument/2006/relationships/font" Target="fonts/font6.fntdata"/><Relationship Id="rId43" Type="http://schemas.openxmlformats.org/officeDocument/2006/relationships/font" Target="fonts/font14.fntdata"/><Relationship Id="rId48" Type="http://schemas.openxmlformats.org/officeDocument/2006/relationships/font" Target="fonts/font19.fntdata"/><Relationship Id="rId8" Type="http://schemas.openxmlformats.org/officeDocument/2006/relationships/slide" Target="slides/slide1.xml"/><Relationship Id="rId51"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font" Target="fonts/font4.fntdata"/><Relationship Id="rId38" Type="http://schemas.openxmlformats.org/officeDocument/2006/relationships/font" Target="fonts/font9.fntdata"/><Relationship Id="rId46" Type="http://schemas.openxmlformats.org/officeDocument/2006/relationships/font" Target="fonts/font17.fntdata"/><Relationship Id="rId20" Type="http://schemas.openxmlformats.org/officeDocument/2006/relationships/slide" Target="slides/slide13.xml"/><Relationship Id="rId41" Type="http://schemas.openxmlformats.org/officeDocument/2006/relationships/font" Target="fonts/font12.fntdata"/><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font" Target="fonts/font7.fntdata"/><Relationship Id="rId49" Type="http://schemas.openxmlformats.org/officeDocument/2006/relationships/font" Target="fonts/font20.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3355466866"/>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a:xfrm>
            <a:off x="3884613" y="8685213"/>
            <a:ext cx="2971800" cy="457200"/>
          </a:xfrm>
          <a:prstGeom prst="rect">
            <a:avLst/>
          </a:prstGeom>
        </p:spPr>
        <p:txBody>
          <a:bodyPr/>
          <a:lstStyle/>
          <a:p>
            <a:fld id="{77542409-6A04-4DC6-AC3A-D3758287A8F2}" type="slidenum">
              <a:rPr lang="en-US">
                <a:solidFill>
                  <a:prstClr val="black"/>
                </a:solidFill>
                <a:latin typeface="Calibri"/>
              </a:rPr>
              <a:pPr/>
              <a:t>1</a:t>
            </a:fld>
            <a:endParaRPr lang="en-US">
              <a:solidFill>
                <a:prstClr val="black"/>
              </a:solidFill>
              <a:latin typeface="Calibri"/>
            </a:endParaRPr>
          </a:p>
        </p:txBody>
      </p:sp>
    </p:spTree>
    <p:extLst>
      <p:ext uri="{BB962C8B-B14F-4D97-AF65-F5344CB8AC3E}">
        <p14:creationId xmlns:p14="http://schemas.microsoft.com/office/powerpoint/2010/main" val="274558107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p:sp>
      <p:sp>
        <p:nvSpPr>
          <p:cNvPr id="58371" name="Notes Placeholder 2"/>
          <p:cNvSpPr>
            <a:spLocks noGrp="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smtClean="0"/>
              <a:t>Click từng loại rau củ để ra đáp án </a:t>
            </a:r>
          </a:p>
        </p:txBody>
      </p:sp>
      <p:sp>
        <p:nvSpPr>
          <p:cNvPr id="58372" name="Slide Number Placeholder 3"/>
          <p:cNvSpPr>
            <a:spLocks noGrp="1"/>
          </p:cNvSpPr>
          <p:nvPr>
            <p:ph type="sldNum" sz="quarter" idx="5"/>
          </p:nvPr>
        </p:nvSpPr>
        <p:spPr>
          <a:xfrm>
            <a:off x="3884613" y="8685213"/>
            <a:ext cx="2971800" cy="457200"/>
          </a:xfrm>
          <a:prstGeom prst="rect">
            <a:avLst/>
          </a:prstGeom>
          <a:noFill/>
        </p:spPr>
        <p:txBody>
          <a:bodyPr/>
          <a:lstStyle>
            <a:lvl1pPr eaLnBrk="0" hangingPunct="0">
              <a:defRPr>
                <a:solidFill>
                  <a:schemeClr val="tx1"/>
                </a:solidFill>
                <a:latin typeface="Arial" pitchFamily="34" charset="0"/>
                <a:ea typeface="SimSun" pitchFamily="2" charset="-122"/>
              </a:defRPr>
            </a:lvl1pPr>
            <a:lvl2pPr marL="742950" indent="-285750" eaLnBrk="0" hangingPunct="0">
              <a:defRPr>
                <a:solidFill>
                  <a:schemeClr val="tx1"/>
                </a:solidFill>
                <a:latin typeface="Arial" pitchFamily="34" charset="0"/>
                <a:ea typeface="SimSun" pitchFamily="2" charset="-122"/>
              </a:defRPr>
            </a:lvl2pPr>
            <a:lvl3pPr marL="1143000" indent="-228600" eaLnBrk="0" hangingPunct="0">
              <a:defRPr>
                <a:solidFill>
                  <a:schemeClr val="tx1"/>
                </a:solidFill>
                <a:latin typeface="Arial" pitchFamily="34" charset="0"/>
                <a:ea typeface="SimSun" pitchFamily="2" charset="-122"/>
              </a:defRPr>
            </a:lvl3pPr>
            <a:lvl4pPr marL="1600200" indent="-228600" eaLnBrk="0" hangingPunct="0">
              <a:defRPr>
                <a:solidFill>
                  <a:schemeClr val="tx1"/>
                </a:solidFill>
                <a:latin typeface="Arial" pitchFamily="34" charset="0"/>
                <a:ea typeface="SimSun" pitchFamily="2" charset="-122"/>
              </a:defRPr>
            </a:lvl4pPr>
            <a:lvl5pPr marL="2057400" indent="-228600" eaLnBrk="0" hangingPunct="0">
              <a:defRPr>
                <a:solidFill>
                  <a:schemeClr val="tx1"/>
                </a:solidFill>
                <a:latin typeface="Arial" pitchFamily="34" charset="0"/>
                <a:ea typeface="SimSun" pitchFamily="2" charset="-122"/>
              </a:defRPr>
            </a:lvl5pPr>
            <a:lvl6pPr marL="2514600" indent="-228600" eaLnBrk="0" fontAlgn="base" hangingPunct="0">
              <a:spcBef>
                <a:spcPct val="0"/>
              </a:spcBef>
              <a:spcAft>
                <a:spcPct val="0"/>
              </a:spcAft>
              <a:defRPr>
                <a:solidFill>
                  <a:schemeClr val="tx1"/>
                </a:solidFill>
                <a:latin typeface="Arial" pitchFamily="34" charset="0"/>
                <a:ea typeface="SimSun" pitchFamily="2" charset="-122"/>
              </a:defRPr>
            </a:lvl6pPr>
            <a:lvl7pPr marL="2971800" indent="-228600" eaLnBrk="0" fontAlgn="base" hangingPunct="0">
              <a:spcBef>
                <a:spcPct val="0"/>
              </a:spcBef>
              <a:spcAft>
                <a:spcPct val="0"/>
              </a:spcAft>
              <a:defRPr>
                <a:solidFill>
                  <a:schemeClr val="tx1"/>
                </a:solidFill>
                <a:latin typeface="Arial" pitchFamily="34" charset="0"/>
                <a:ea typeface="SimSun" pitchFamily="2" charset="-122"/>
              </a:defRPr>
            </a:lvl7pPr>
            <a:lvl8pPr marL="3429000" indent="-228600" eaLnBrk="0" fontAlgn="base" hangingPunct="0">
              <a:spcBef>
                <a:spcPct val="0"/>
              </a:spcBef>
              <a:spcAft>
                <a:spcPct val="0"/>
              </a:spcAft>
              <a:defRPr>
                <a:solidFill>
                  <a:schemeClr val="tx1"/>
                </a:solidFill>
                <a:latin typeface="Arial" pitchFamily="34" charset="0"/>
                <a:ea typeface="SimSun" pitchFamily="2" charset="-122"/>
              </a:defRPr>
            </a:lvl8pPr>
            <a:lvl9pPr marL="3886200" indent="-228600" eaLnBrk="0" fontAlgn="base" hangingPunct="0">
              <a:spcBef>
                <a:spcPct val="0"/>
              </a:spcBef>
              <a:spcAft>
                <a:spcPct val="0"/>
              </a:spcAft>
              <a:defRPr>
                <a:solidFill>
                  <a:schemeClr val="tx1"/>
                </a:solidFill>
                <a:latin typeface="Arial" pitchFamily="34" charset="0"/>
                <a:ea typeface="SimSun" pitchFamily="2" charset="-122"/>
              </a:defRPr>
            </a:lvl9pPr>
          </a:lstStyle>
          <a:p>
            <a:pPr eaLnBrk="1" hangingPunct="1"/>
            <a:fld id="{9642D226-FDF3-4C8B-9335-852764E9F138}" type="slidenum">
              <a:rPr lang="en-US">
                <a:solidFill>
                  <a:prstClr val="black"/>
                </a:solidFill>
              </a:rPr>
              <a:pPr eaLnBrk="1" hangingPunct="1"/>
              <a:t>7</a:t>
            </a:fld>
            <a:endParaRPr lang="en-US">
              <a:solidFill>
                <a:prstClr val="black"/>
              </a:solidFill>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Slide Image Placeholder 1"/>
          <p:cNvSpPr>
            <a:spLocks noGrp="1" noRot="1" noChangeAspect="1" noTextEdit="1"/>
          </p:cNvSpPr>
          <p:nvPr>
            <p:ph type="sldImg"/>
          </p:nvPr>
        </p:nvSpPr>
        <p:spPr/>
      </p:sp>
      <p:sp>
        <p:nvSpPr>
          <p:cNvPr id="54275" name="Notes Placeholder 2"/>
          <p:cNvSpPr>
            <a:spLocks noGrp="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smtClean="0"/>
              <a:t>Ấn vào nút đỏ để chơi</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Slide Image Placeholder 1"/>
          <p:cNvSpPr>
            <a:spLocks noGrp="1" noRot="1" noChangeAspect="1" noTextEdit="1"/>
          </p:cNvSpPr>
          <p:nvPr>
            <p:ph type="sldImg"/>
          </p:nvPr>
        </p:nvSpPr>
        <p:spPr/>
      </p:sp>
      <p:sp>
        <p:nvSpPr>
          <p:cNvPr id="55299" name="Notes Placeholder 2"/>
          <p:cNvSpPr>
            <a:spLocks noGrp="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Slide Image Placeholder 1"/>
          <p:cNvSpPr>
            <a:spLocks noGrp="1" noRot="1" noChangeAspect="1" noTextEdit="1"/>
          </p:cNvSpPr>
          <p:nvPr>
            <p:ph type="sldImg"/>
          </p:nvPr>
        </p:nvSpPr>
        <p:spPr/>
      </p:sp>
      <p:sp>
        <p:nvSpPr>
          <p:cNvPr id="56323" name="Notes Placeholder 2"/>
          <p:cNvSpPr>
            <a:spLocks noGrp="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smtClean="0"/>
              <a:t>Click từng loại rau củ để ra đáp án </a:t>
            </a:r>
          </a:p>
        </p:txBody>
      </p:sp>
      <p:sp>
        <p:nvSpPr>
          <p:cNvPr id="56324" name="Slide Number Placeholder 3"/>
          <p:cNvSpPr>
            <a:spLocks noGrp="1"/>
          </p:cNvSpPr>
          <p:nvPr>
            <p:ph type="sldNum" sz="quarter" idx="5"/>
          </p:nvPr>
        </p:nvSpPr>
        <p:spPr>
          <a:xfrm>
            <a:off x="3884613" y="8685213"/>
            <a:ext cx="2971800" cy="457200"/>
          </a:xfrm>
          <a:prstGeom prst="rect">
            <a:avLst/>
          </a:prstGeom>
          <a:noFill/>
        </p:spPr>
        <p:txBody>
          <a:bodyPr/>
          <a:lstStyle>
            <a:lvl1pPr eaLnBrk="0" hangingPunct="0">
              <a:defRPr>
                <a:solidFill>
                  <a:schemeClr val="tx1"/>
                </a:solidFill>
                <a:latin typeface="Arial" pitchFamily="34" charset="0"/>
                <a:ea typeface="SimSun" pitchFamily="2" charset="-122"/>
              </a:defRPr>
            </a:lvl1pPr>
            <a:lvl2pPr marL="742950" indent="-285750" eaLnBrk="0" hangingPunct="0">
              <a:defRPr>
                <a:solidFill>
                  <a:schemeClr val="tx1"/>
                </a:solidFill>
                <a:latin typeface="Arial" pitchFamily="34" charset="0"/>
                <a:ea typeface="SimSun" pitchFamily="2" charset="-122"/>
              </a:defRPr>
            </a:lvl2pPr>
            <a:lvl3pPr marL="1143000" indent="-228600" eaLnBrk="0" hangingPunct="0">
              <a:defRPr>
                <a:solidFill>
                  <a:schemeClr val="tx1"/>
                </a:solidFill>
                <a:latin typeface="Arial" pitchFamily="34" charset="0"/>
                <a:ea typeface="SimSun" pitchFamily="2" charset="-122"/>
              </a:defRPr>
            </a:lvl3pPr>
            <a:lvl4pPr marL="1600200" indent="-228600" eaLnBrk="0" hangingPunct="0">
              <a:defRPr>
                <a:solidFill>
                  <a:schemeClr val="tx1"/>
                </a:solidFill>
                <a:latin typeface="Arial" pitchFamily="34" charset="0"/>
                <a:ea typeface="SimSun" pitchFamily="2" charset="-122"/>
              </a:defRPr>
            </a:lvl4pPr>
            <a:lvl5pPr marL="2057400" indent="-228600" eaLnBrk="0" hangingPunct="0">
              <a:defRPr>
                <a:solidFill>
                  <a:schemeClr val="tx1"/>
                </a:solidFill>
                <a:latin typeface="Arial" pitchFamily="34" charset="0"/>
                <a:ea typeface="SimSun" pitchFamily="2" charset="-122"/>
              </a:defRPr>
            </a:lvl5pPr>
            <a:lvl6pPr marL="2514600" indent="-228600" eaLnBrk="0" fontAlgn="base" hangingPunct="0">
              <a:spcBef>
                <a:spcPct val="0"/>
              </a:spcBef>
              <a:spcAft>
                <a:spcPct val="0"/>
              </a:spcAft>
              <a:defRPr>
                <a:solidFill>
                  <a:schemeClr val="tx1"/>
                </a:solidFill>
                <a:latin typeface="Arial" pitchFamily="34" charset="0"/>
                <a:ea typeface="SimSun" pitchFamily="2" charset="-122"/>
              </a:defRPr>
            </a:lvl6pPr>
            <a:lvl7pPr marL="2971800" indent="-228600" eaLnBrk="0" fontAlgn="base" hangingPunct="0">
              <a:spcBef>
                <a:spcPct val="0"/>
              </a:spcBef>
              <a:spcAft>
                <a:spcPct val="0"/>
              </a:spcAft>
              <a:defRPr>
                <a:solidFill>
                  <a:schemeClr val="tx1"/>
                </a:solidFill>
                <a:latin typeface="Arial" pitchFamily="34" charset="0"/>
                <a:ea typeface="SimSun" pitchFamily="2" charset="-122"/>
              </a:defRPr>
            </a:lvl7pPr>
            <a:lvl8pPr marL="3429000" indent="-228600" eaLnBrk="0" fontAlgn="base" hangingPunct="0">
              <a:spcBef>
                <a:spcPct val="0"/>
              </a:spcBef>
              <a:spcAft>
                <a:spcPct val="0"/>
              </a:spcAft>
              <a:defRPr>
                <a:solidFill>
                  <a:schemeClr val="tx1"/>
                </a:solidFill>
                <a:latin typeface="Arial" pitchFamily="34" charset="0"/>
                <a:ea typeface="SimSun" pitchFamily="2" charset="-122"/>
              </a:defRPr>
            </a:lvl8pPr>
            <a:lvl9pPr marL="3886200" indent="-228600" eaLnBrk="0" fontAlgn="base" hangingPunct="0">
              <a:spcBef>
                <a:spcPct val="0"/>
              </a:spcBef>
              <a:spcAft>
                <a:spcPct val="0"/>
              </a:spcAft>
              <a:defRPr>
                <a:solidFill>
                  <a:schemeClr val="tx1"/>
                </a:solidFill>
                <a:latin typeface="Arial" pitchFamily="34" charset="0"/>
                <a:ea typeface="SimSun" pitchFamily="2" charset="-122"/>
              </a:defRPr>
            </a:lvl9pPr>
          </a:lstStyle>
          <a:p>
            <a:pPr eaLnBrk="1" hangingPunct="1"/>
            <a:fld id="{42A99552-B055-4187-8A14-55FE9C79B42A}" type="slidenum">
              <a:rPr lang="en-US">
                <a:solidFill>
                  <a:prstClr val="black"/>
                </a:solidFill>
              </a:rPr>
              <a:pPr eaLnBrk="1" hangingPunct="1"/>
              <a:t>14</a:t>
            </a:fld>
            <a:endParaRPr lang="en-US">
              <a:solidFill>
                <a:prstClr val="black"/>
              </a:solidFill>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TextEdit="1"/>
          </p:cNvSpPr>
          <p:nvPr>
            <p:ph type="sldImg"/>
          </p:nvPr>
        </p:nvSpPr>
        <p:spPr/>
      </p:sp>
      <p:sp>
        <p:nvSpPr>
          <p:cNvPr id="57347" name="Notes Placeholder 2"/>
          <p:cNvSpPr>
            <a:spLocks noGrp="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smtClean="0"/>
              <a:t>Click từng loại rau củ để ra đáp án </a:t>
            </a:r>
          </a:p>
        </p:txBody>
      </p:sp>
      <p:sp>
        <p:nvSpPr>
          <p:cNvPr id="57348" name="Slide Number Placeholder 3"/>
          <p:cNvSpPr>
            <a:spLocks noGrp="1"/>
          </p:cNvSpPr>
          <p:nvPr>
            <p:ph type="sldNum" sz="quarter" idx="5"/>
          </p:nvPr>
        </p:nvSpPr>
        <p:spPr>
          <a:xfrm>
            <a:off x="3884613" y="8685213"/>
            <a:ext cx="2971800" cy="457200"/>
          </a:xfrm>
          <a:prstGeom prst="rect">
            <a:avLst/>
          </a:prstGeom>
          <a:noFill/>
        </p:spPr>
        <p:txBody>
          <a:bodyPr/>
          <a:lstStyle>
            <a:lvl1pPr eaLnBrk="0" hangingPunct="0">
              <a:defRPr>
                <a:solidFill>
                  <a:schemeClr val="tx1"/>
                </a:solidFill>
                <a:latin typeface="Arial" pitchFamily="34" charset="0"/>
                <a:ea typeface="SimSun" pitchFamily="2" charset="-122"/>
              </a:defRPr>
            </a:lvl1pPr>
            <a:lvl2pPr marL="742950" indent="-285750" eaLnBrk="0" hangingPunct="0">
              <a:defRPr>
                <a:solidFill>
                  <a:schemeClr val="tx1"/>
                </a:solidFill>
                <a:latin typeface="Arial" pitchFamily="34" charset="0"/>
                <a:ea typeface="SimSun" pitchFamily="2" charset="-122"/>
              </a:defRPr>
            </a:lvl2pPr>
            <a:lvl3pPr marL="1143000" indent="-228600" eaLnBrk="0" hangingPunct="0">
              <a:defRPr>
                <a:solidFill>
                  <a:schemeClr val="tx1"/>
                </a:solidFill>
                <a:latin typeface="Arial" pitchFamily="34" charset="0"/>
                <a:ea typeface="SimSun" pitchFamily="2" charset="-122"/>
              </a:defRPr>
            </a:lvl3pPr>
            <a:lvl4pPr marL="1600200" indent="-228600" eaLnBrk="0" hangingPunct="0">
              <a:defRPr>
                <a:solidFill>
                  <a:schemeClr val="tx1"/>
                </a:solidFill>
                <a:latin typeface="Arial" pitchFamily="34" charset="0"/>
                <a:ea typeface="SimSun" pitchFamily="2" charset="-122"/>
              </a:defRPr>
            </a:lvl4pPr>
            <a:lvl5pPr marL="2057400" indent="-228600" eaLnBrk="0" hangingPunct="0">
              <a:defRPr>
                <a:solidFill>
                  <a:schemeClr val="tx1"/>
                </a:solidFill>
                <a:latin typeface="Arial" pitchFamily="34" charset="0"/>
                <a:ea typeface="SimSun" pitchFamily="2" charset="-122"/>
              </a:defRPr>
            </a:lvl5pPr>
            <a:lvl6pPr marL="2514600" indent="-228600" eaLnBrk="0" fontAlgn="base" hangingPunct="0">
              <a:spcBef>
                <a:spcPct val="0"/>
              </a:spcBef>
              <a:spcAft>
                <a:spcPct val="0"/>
              </a:spcAft>
              <a:defRPr>
                <a:solidFill>
                  <a:schemeClr val="tx1"/>
                </a:solidFill>
                <a:latin typeface="Arial" pitchFamily="34" charset="0"/>
                <a:ea typeface="SimSun" pitchFamily="2" charset="-122"/>
              </a:defRPr>
            </a:lvl6pPr>
            <a:lvl7pPr marL="2971800" indent="-228600" eaLnBrk="0" fontAlgn="base" hangingPunct="0">
              <a:spcBef>
                <a:spcPct val="0"/>
              </a:spcBef>
              <a:spcAft>
                <a:spcPct val="0"/>
              </a:spcAft>
              <a:defRPr>
                <a:solidFill>
                  <a:schemeClr val="tx1"/>
                </a:solidFill>
                <a:latin typeface="Arial" pitchFamily="34" charset="0"/>
                <a:ea typeface="SimSun" pitchFamily="2" charset="-122"/>
              </a:defRPr>
            </a:lvl7pPr>
            <a:lvl8pPr marL="3429000" indent="-228600" eaLnBrk="0" fontAlgn="base" hangingPunct="0">
              <a:spcBef>
                <a:spcPct val="0"/>
              </a:spcBef>
              <a:spcAft>
                <a:spcPct val="0"/>
              </a:spcAft>
              <a:defRPr>
                <a:solidFill>
                  <a:schemeClr val="tx1"/>
                </a:solidFill>
                <a:latin typeface="Arial" pitchFamily="34" charset="0"/>
                <a:ea typeface="SimSun" pitchFamily="2" charset="-122"/>
              </a:defRPr>
            </a:lvl8pPr>
            <a:lvl9pPr marL="3886200" indent="-228600" eaLnBrk="0" fontAlgn="base" hangingPunct="0">
              <a:spcBef>
                <a:spcPct val="0"/>
              </a:spcBef>
              <a:spcAft>
                <a:spcPct val="0"/>
              </a:spcAft>
              <a:defRPr>
                <a:solidFill>
                  <a:schemeClr val="tx1"/>
                </a:solidFill>
                <a:latin typeface="Arial" pitchFamily="34" charset="0"/>
                <a:ea typeface="SimSun" pitchFamily="2" charset="-122"/>
              </a:defRPr>
            </a:lvl9pPr>
          </a:lstStyle>
          <a:p>
            <a:pPr eaLnBrk="1" hangingPunct="1"/>
            <a:fld id="{5E8AEF4F-FDF7-47C9-A4E6-1D466D7CCAFA}" type="slidenum">
              <a:rPr lang="en-US" smtClean="0"/>
              <a:pPr eaLnBrk="1" hangingPunct="1"/>
              <a:t>16</a:t>
            </a:fld>
            <a:endParaRPr lang="en-US"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TextEdit="1"/>
          </p:cNvSpPr>
          <p:nvPr>
            <p:ph type="sldImg"/>
          </p:nvPr>
        </p:nvSpPr>
        <p:spPr/>
      </p:sp>
      <p:sp>
        <p:nvSpPr>
          <p:cNvPr id="57347" name="Notes Placeholder 2"/>
          <p:cNvSpPr>
            <a:spLocks noGrp="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smtClean="0"/>
              <a:t>Click từng loại rau củ để ra đáp án </a:t>
            </a:r>
          </a:p>
        </p:txBody>
      </p:sp>
      <p:sp>
        <p:nvSpPr>
          <p:cNvPr id="57348" name="Slide Number Placeholder 3"/>
          <p:cNvSpPr>
            <a:spLocks noGrp="1"/>
          </p:cNvSpPr>
          <p:nvPr>
            <p:ph type="sldNum" sz="quarter" idx="5"/>
          </p:nvPr>
        </p:nvSpPr>
        <p:spPr>
          <a:xfrm>
            <a:off x="3884613" y="8685213"/>
            <a:ext cx="2971800" cy="457200"/>
          </a:xfrm>
          <a:prstGeom prst="rect">
            <a:avLst/>
          </a:prstGeom>
          <a:noFill/>
        </p:spPr>
        <p:txBody>
          <a:bodyPr/>
          <a:lstStyle>
            <a:lvl1pPr eaLnBrk="0" hangingPunct="0">
              <a:defRPr>
                <a:solidFill>
                  <a:schemeClr val="tx1"/>
                </a:solidFill>
                <a:latin typeface="Arial" pitchFamily="34" charset="0"/>
                <a:ea typeface="SimSun" pitchFamily="2" charset="-122"/>
              </a:defRPr>
            </a:lvl1pPr>
            <a:lvl2pPr marL="742950" indent="-285750" eaLnBrk="0" hangingPunct="0">
              <a:defRPr>
                <a:solidFill>
                  <a:schemeClr val="tx1"/>
                </a:solidFill>
                <a:latin typeface="Arial" pitchFamily="34" charset="0"/>
                <a:ea typeface="SimSun" pitchFamily="2" charset="-122"/>
              </a:defRPr>
            </a:lvl2pPr>
            <a:lvl3pPr marL="1143000" indent="-228600" eaLnBrk="0" hangingPunct="0">
              <a:defRPr>
                <a:solidFill>
                  <a:schemeClr val="tx1"/>
                </a:solidFill>
                <a:latin typeface="Arial" pitchFamily="34" charset="0"/>
                <a:ea typeface="SimSun" pitchFamily="2" charset="-122"/>
              </a:defRPr>
            </a:lvl3pPr>
            <a:lvl4pPr marL="1600200" indent="-228600" eaLnBrk="0" hangingPunct="0">
              <a:defRPr>
                <a:solidFill>
                  <a:schemeClr val="tx1"/>
                </a:solidFill>
                <a:latin typeface="Arial" pitchFamily="34" charset="0"/>
                <a:ea typeface="SimSun" pitchFamily="2" charset="-122"/>
              </a:defRPr>
            </a:lvl4pPr>
            <a:lvl5pPr marL="2057400" indent="-228600" eaLnBrk="0" hangingPunct="0">
              <a:defRPr>
                <a:solidFill>
                  <a:schemeClr val="tx1"/>
                </a:solidFill>
                <a:latin typeface="Arial" pitchFamily="34" charset="0"/>
                <a:ea typeface="SimSun" pitchFamily="2" charset="-122"/>
              </a:defRPr>
            </a:lvl5pPr>
            <a:lvl6pPr marL="2514600" indent="-228600" eaLnBrk="0" fontAlgn="base" hangingPunct="0">
              <a:spcBef>
                <a:spcPct val="0"/>
              </a:spcBef>
              <a:spcAft>
                <a:spcPct val="0"/>
              </a:spcAft>
              <a:defRPr>
                <a:solidFill>
                  <a:schemeClr val="tx1"/>
                </a:solidFill>
                <a:latin typeface="Arial" pitchFamily="34" charset="0"/>
                <a:ea typeface="SimSun" pitchFamily="2" charset="-122"/>
              </a:defRPr>
            </a:lvl6pPr>
            <a:lvl7pPr marL="2971800" indent="-228600" eaLnBrk="0" fontAlgn="base" hangingPunct="0">
              <a:spcBef>
                <a:spcPct val="0"/>
              </a:spcBef>
              <a:spcAft>
                <a:spcPct val="0"/>
              </a:spcAft>
              <a:defRPr>
                <a:solidFill>
                  <a:schemeClr val="tx1"/>
                </a:solidFill>
                <a:latin typeface="Arial" pitchFamily="34" charset="0"/>
                <a:ea typeface="SimSun" pitchFamily="2" charset="-122"/>
              </a:defRPr>
            </a:lvl7pPr>
            <a:lvl8pPr marL="3429000" indent="-228600" eaLnBrk="0" fontAlgn="base" hangingPunct="0">
              <a:spcBef>
                <a:spcPct val="0"/>
              </a:spcBef>
              <a:spcAft>
                <a:spcPct val="0"/>
              </a:spcAft>
              <a:defRPr>
                <a:solidFill>
                  <a:schemeClr val="tx1"/>
                </a:solidFill>
                <a:latin typeface="Arial" pitchFamily="34" charset="0"/>
                <a:ea typeface="SimSun" pitchFamily="2" charset="-122"/>
              </a:defRPr>
            </a:lvl8pPr>
            <a:lvl9pPr marL="3886200" indent="-228600" eaLnBrk="0" fontAlgn="base" hangingPunct="0">
              <a:spcBef>
                <a:spcPct val="0"/>
              </a:spcBef>
              <a:spcAft>
                <a:spcPct val="0"/>
              </a:spcAft>
              <a:defRPr>
                <a:solidFill>
                  <a:schemeClr val="tx1"/>
                </a:solidFill>
                <a:latin typeface="Arial" pitchFamily="34" charset="0"/>
                <a:ea typeface="SimSun" pitchFamily="2" charset="-122"/>
              </a:defRPr>
            </a:lvl9pPr>
          </a:lstStyle>
          <a:p>
            <a:pPr eaLnBrk="1" hangingPunct="1"/>
            <a:fld id="{5E8AEF4F-FDF7-47C9-A4E6-1D466D7CCAFA}" type="slidenum">
              <a:rPr lang="en-US">
                <a:solidFill>
                  <a:prstClr val="black"/>
                </a:solidFill>
              </a:rPr>
              <a:pPr eaLnBrk="1" hangingPunct="1"/>
              <a:t>18</a:t>
            </a:fld>
            <a:endParaRPr lang="en-US">
              <a:solidFill>
                <a:prstClr val="black"/>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9.png"/><Relationship Id="rId1" Type="http://schemas.openxmlformats.org/officeDocument/2006/relationships/slideMaster" Target="../slideMasters/slideMaster3.xml"/><Relationship Id="rId6" Type="http://schemas.openxmlformats.org/officeDocument/2006/relationships/image" Target="../media/image6.png"/><Relationship Id="rId5" Type="http://schemas.openxmlformats.org/officeDocument/2006/relationships/image" Target="../media/image10.png"/><Relationship Id="rId4" Type="http://schemas.openxmlformats.org/officeDocument/2006/relationships/image" Target="../media/image8.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jpeg"/><Relationship Id="rId1" Type="http://schemas.openxmlformats.org/officeDocument/2006/relationships/slideMaster" Target="../slideMasters/slideMaster3.xml"/><Relationship Id="rId4" Type="http://schemas.openxmlformats.org/officeDocument/2006/relationships/image" Target="../media/image15.jpe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445025"/>
            <a:ext cx="8520600" cy="572700"/>
          </a:xfrm>
          <a:prstGeom prst="rect">
            <a:avLst/>
          </a:prstGeom>
        </p:spPr>
        <p:txBody>
          <a:bodyPr spcFirstLastPara="1" wrap="square" lIns="91417" tIns="91417" rIns="91417" bIns="91417"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0" y="1152475"/>
            <a:ext cx="3999900" cy="3416400"/>
          </a:xfrm>
          <a:prstGeom prst="rect">
            <a:avLst/>
          </a:prstGeom>
        </p:spPr>
        <p:txBody>
          <a:bodyPr spcFirstLastPara="1" wrap="square" lIns="91417" tIns="91417" rIns="91417" bIns="91417" anchor="t" anchorCtr="0">
            <a:noAutofit/>
          </a:bodyPr>
          <a:lstStyle>
            <a:lvl1pPr marL="457154" lvl="0" indent="-317468">
              <a:spcBef>
                <a:spcPts val="0"/>
              </a:spcBef>
              <a:spcAft>
                <a:spcPts val="0"/>
              </a:spcAft>
              <a:buSzPts val="1400"/>
              <a:buChar char="●"/>
              <a:defRPr sz="1400"/>
            </a:lvl1pPr>
            <a:lvl2pPr marL="914310" lvl="1" indent="-304771">
              <a:spcBef>
                <a:spcPts val="1600"/>
              </a:spcBef>
              <a:spcAft>
                <a:spcPts val="0"/>
              </a:spcAft>
              <a:buSzPts val="1200"/>
              <a:buChar char="○"/>
              <a:defRPr sz="1200"/>
            </a:lvl2pPr>
            <a:lvl3pPr marL="1371464" lvl="2" indent="-304771">
              <a:spcBef>
                <a:spcPts val="1600"/>
              </a:spcBef>
              <a:spcAft>
                <a:spcPts val="0"/>
              </a:spcAft>
              <a:buSzPts val="1200"/>
              <a:buChar char="■"/>
              <a:defRPr sz="1200"/>
            </a:lvl3pPr>
            <a:lvl4pPr marL="1828619" lvl="3" indent="-304771">
              <a:spcBef>
                <a:spcPts val="1600"/>
              </a:spcBef>
              <a:spcAft>
                <a:spcPts val="0"/>
              </a:spcAft>
              <a:buSzPts val="1200"/>
              <a:buChar char="●"/>
              <a:defRPr sz="1200"/>
            </a:lvl4pPr>
            <a:lvl5pPr marL="2285772" lvl="4" indent="-304771">
              <a:spcBef>
                <a:spcPts val="1600"/>
              </a:spcBef>
              <a:spcAft>
                <a:spcPts val="0"/>
              </a:spcAft>
              <a:buSzPts val="1200"/>
              <a:buChar char="○"/>
              <a:defRPr sz="1200"/>
            </a:lvl5pPr>
            <a:lvl6pPr marL="2742926" lvl="5" indent="-304771">
              <a:spcBef>
                <a:spcPts val="1600"/>
              </a:spcBef>
              <a:spcAft>
                <a:spcPts val="0"/>
              </a:spcAft>
              <a:buSzPts val="1200"/>
              <a:buChar char="■"/>
              <a:defRPr sz="1200"/>
            </a:lvl6pPr>
            <a:lvl7pPr marL="3200080" lvl="6" indent="-304771">
              <a:spcBef>
                <a:spcPts val="1600"/>
              </a:spcBef>
              <a:spcAft>
                <a:spcPts val="0"/>
              </a:spcAft>
              <a:buSzPts val="1200"/>
              <a:buChar char="●"/>
              <a:defRPr sz="1200"/>
            </a:lvl7pPr>
            <a:lvl8pPr marL="3657235" lvl="7" indent="-304771">
              <a:spcBef>
                <a:spcPts val="1600"/>
              </a:spcBef>
              <a:spcAft>
                <a:spcPts val="0"/>
              </a:spcAft>
              <a:buSzPts val="1200"/>
              <a:buChar char="○"/>
              <a:defRPr sz="1200"/>
            </a:lvl8pPr>
            <a:lvl9pPr marL="4114391" lvl="8" indent="-304771">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0" y="1152475"/>
            <a:ext cx="3999900" cy="3416400"/>
          </a:xfrm>
          <a:prstGeom prst="rect">
            <a:avLst/>
          </a:prstGeom>
        </p:spPr>
        <p:txBody>
          <a:bodyPr spcFirstLastPara="1" wrap="square" lIns="91417" tIns="91417" rIns="91417" bIns="91417" anchor="t" anchorCtr="0">
            <a:noAutofit/>
          </a:bodyPr>
          <a:lstStyle>
            <a:lvl1pPr marL="457154" lvl="0" indent="-317468">
              <a:spcBef>
                <a:spcPts val="0"/>
              </a:spcBef>
              <a:spcAft>
                <a:spcPts val="0"/>
              </a:spcAft>
              <a:buSzPts val="1400"/>
              <a:buChar char="●"/>
              <a:defRPr sz="1400"/>
            </a:lvl1pPr>
            <a:lvl2pPr marL="914310" lvl="1" indent="-304771">
              <a:spcBef>
                <a:spcPts val="1600"/>
              </a:spcBef>
              <a:spcAft>
                <a:spcPts val="0"/>
              </a:spcAft>
              <a:buSzPts val="1200"/>
              <a:buChar char="○"/>
              <a:defRPr sz="1200"/>
            </a:lvl2pPr>
            <a:lvl3pPr marL="1371464" lvl="2" indent="-304771">
              <a:spcBef>
                <a:spcPts val="1600"/>
              </a:spcBef>
              <a:spcAft>
                <a:spcPts val="0"/>
              </a:spcAft>
              <a:buSzPts val="1200"/>
              <a:buChar char="■"/>
              <a:defRPr sz="1200"/>
            </a:lvl3pPr>
            <a:lvl4pPr marL="1828619" lvl="3" indent="-304771">
              <a:spcBef>
                <a:spcPts val="1600"/>
              </a:spcBef>
              <a:spcAft>
                <a:spcPts val="0"/>
              </a:spcAft>
              <a:buSzPts val="1200"/>
              <a:buChar char="●"/>
              <a:defRPr sz="1200"/>
            </a:lvl4pPr>
            <a:lvl5pPr marL="2285772" lvl="4" indent="-304771">
              <a:spcBef>
                <a:spcPts val="1600"/>
              </a:spcBef>
              <a:spcAft>
                <a:spcPts val="0"/>
              </a:spcAft>
              <a:buSzPts val="1200"/>
              <a:buChar char="○"/>
              <a:defRPr sz="1200"/>
            </a:lvl5pPr>
            <a:lvl6pPr marL="2742926" lvl="5" indent="-304771">
              <a:spcBef>
                <a:spcPts val="1600"/>
              </a:spcBef>
              <a:spcAft>
                <a:spcPts val="0"/>
              </a:spcAft>
              <a:buSzPts val="1200"/>
              <a:buChar char="■"/>
              <a:defRPr sz="1200"/>
            </a:lvl6pPr>
            <a:lvl7pPr marL="3200080" lvl="6" indent="-304771">
              <a:spcBef>
                <a:spcPts val="1600"/>
              </a:spcBef>
              <a:spcAft>
                <a:spcPts val="0"/>
              </a:spcAft>
              <a:buSzPts val="1200"/>
              <a:buChar char="●"/>
              <a:defRPr sz="1200"/>
            </a:lvl7pPr>
            <a:lvl8pPr marL="3657235" lvl="7" indent="-304771">
              <a:spcBef>
                <a:spcPts val="1600"/>
              </a:spcBef>
              <a:spcAft>
                <a:spcPts val="0"/>
              </a:spcAft>
              <a:buSzPts val="1200"/>
              <a:buChar char="○"/>
              <a:defRPr sz="1200"/>
            </a:lvl8pPr>
            <a:lvl9pPr marL="4114391" lvl="8" indent="-304771">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8" y="4663217"/>
            <a:ext cx="548700" cy="393600"/>
          </a:xfrm>
          <a:prstGeom prst="rect">
            <a:avLst/>
          </a:prstGeom>
        </p:spPr>
        <p:txBody>
          <a:bodyPr spcFirstLastPara="1" wrap="square" lIns="91417" tIns="91417" rIns="91417" bIns="91417"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0" y="450150"/>
            <a:ext cx="6367800" cy="4090800"/>
          </a:xfrm>
          <a:prstGeom prst="rect">
            <a:avLst/>
          </a:prstGeom>
        </p:spPr>
        <p:txBody>
          <a:bodyPr spcFirstLastPara="1" wrap="square" lIns="91417" tIns="91417" rIns="91417" bIns="91417"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8" y="4663217"/>
            <a:ext cx="548700" cy="393600"/>
          </a:xfrm>
          <a:prstGeom prst="rect">
            <a:avLst/>
          </a:prstGeom>
        </p:spPr>
        <p:txBody>
          <a:bodyPr spcFirstLastPara="1" wrap="square" lIns="91417" tIns="91417" rIns="91417" bIns="91417"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spcFirstLastPara="1" wrap="square" lIns="91417" tIns="91417" rIns="91417" bIns="91417" anchor="ctr" anchorCtr="0">
            <a:noAutofit/>
          </a:bodyPr>
          <a:lstStyle/>
          <a:p>
            <a:pPr marL="0" lvl="0" indent="0" algn="l" rtl="0">
              <a:spcBef>
                <a:spcPts val="0"/>
              </a:spcBef>
              <a:spcAft>
                <a:spcPts val="0"/>
              </a:spcAft>
              <a:buNone/>
            </a:pPr>
            <a:endParaRPr/>
          </a:p>
        </p:txBody>
      </p:sp>
      <p:sp>
        <p:nvSpPr>
          <p:cNvPr id="37" name="Google Shape;37;p9"/>
          <p:cNvSpPr txBox="1">
            <a:spLocks noGrp="1"/>
          </p:cNvSpPr>
          <p:nvPr>
            <p:ph type="title"/>
          </p:nvPr>
        </p:nvSpPr>
        <p:spPr>
          <a:xfrm>
            <a:off x="265500" y="1233175"/>
            <a:ext cx="4045200" cy="1482300"/>
          </a:xfrm>
          <a:prstGeom prst="rect">
            <a:avLst/>
          </a:prstGeom>
        </p:spPr>
        <p:txBody>
          <a:bodyPr spcFirstLastPara="1" wrap="square" lIns="91417" tIns="91417" rIns="91417" bIns="91417"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2803075"/>
            <a:ext cx="4045200" cy="1235100"/>
          </a:xfrm>
          <a:prstGeom prst="rect">
            <a:avLst/>
          </a:prstGeom>
        </p:spPr>
        <p:txBody>
          <a:bodyPr spcFirstLastPara="1" wrap="square" lIns="91417" tIns="91417" rIns="91417" bIns="91417"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724075"/>
            <a:ext cx="3837000" cy="3695100"/>
          </a:xfrm>
          <a:prstGeom prst="rect">
            <a:avLst/>
          </a:prstGeom>
        </p:spPr>
        <p:txBody>
          <a:bodyPr spcFirstLastPara="1" wrap="square" lIns="91417" tIns="91417" rIns="91417" bIns="91417" anchor="ctr" anchorCtr="0">
            <a:noAutofit/>
          </a:bodyPr>
          <a:lstStyle>
            <a:lvl1pPr marL="457154" lvl="0" indent="-342866">
              <a:spcBef>
                <a:spcPts val="0"/>
              </a:spcBef>
              <a:spcAft>
                <a:spcPts val="0"/>
              </a:spcAft>
              <a:buSzPts val="1800"/>
              <a:buChar char="●"/>
              <a:defRPr/>
            </a:lvl1pPr>
            <a:lvl2pPr marL="914310" lvl="1" indent="-317468">
              <a:spcBef>
                <a:spcPts val="1600"/>
              </a:spcBef>
              <a:spcAft>
                <a:spcPts val="0"/>
              </a:spcAft>
              <a:buSzPts val="1400"/>
              <a:buChar char="○"/>
              <a:defRPr/>
            </a:lvl2pPr>
            <a:lvl3pPr marL="1371464" lvl="2" indent="-317468">
              <a:spcBef>
                <a:spcPts val="1600"/>
              </a:spcBef>
              <a:spcAft>
                <a:spcPts val="0"/>
              </a:spcAft>
              <a:buSzPts val="1400"/>
              <a:buChar char="■"/>
              <a:defRPr/>
            </a:lvl3pPr>
            <a:lvl4pPr marL="1828619" lvl="3" indent="-317468">
              <a:spcBef>
                <a:spcPts val="1600"/>
              </a:spcBef>
              <a:spcAft>
                <a:spcPts val="0"/>
              </a:spcAft>
              <a:buSzPts val="1400"/>
              <a:buChar char="●"/>
              <a:defRPr/>
            </a:lvl4pPr>
            <a:lvl5pPr marL="2285772" lvl="4" indent="-317468">
              <a:spcBef>
                <a:spcPts val="1600"/>
              </a:spcBef>
              <a:spcAft>
                <a:spcPts val="0"/>
              </a:spcAft>
              <a:buSzPts val="1400"/>
              <a:buChar char="○"/>
              <a:defRPr/>
            </a:lvl5pPr>
            <a:lvl6pPr marL="2742926" lvl="5" indent="-317468">
              <a:spcBef>
                <a:spcPts val="1600"/>
              </a:spcBef>
              <a:spcAft>
                <a:spcPts val="0"/>
              </a:spcAft>
              <a:buSzPts val="1400"/>
              <a:buChar char="■"/>
              <a:defRPr/>
            </a:lvl6pPr>
            <a:lvl7pPr marL="3200080" lvl="6" indent="-317468">
              <a:spcBef>
                <a:spcPts val="1600"/>
              </a:spcBef>
              <a:spcAft>
                <a:spcPts val="0"/>
              </a:spcAft>
              <a:buSzPts val="1400"/>
              <a:buChar char="●"/>
              <a:defRPr/>
            </a:lvl7pPr>
            <a:lvl8pPr marL="3657235" lvl="7" indent="-317468">
              <a:spcBef>
                <a:spcPts val="1600"/>
              </a:spcBef>
              <a:spcAft>
                <a:spcPts val="0"/>
              </a:spcAft>
              <a:buSzPts val="1400"/>
              <a:buChar char="○"/>
              <a:defRPr/>
            </a:lvl8pPr>
            <a:lvl9pPr marL="4114391" lvl="8" indent="-317468">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8" y="4663217"/>
            <a:ext cx="548700" cy="393600"/>
          </a:xfrm>
          <a:prstGeom prst="rect">
            <a:avLst/>
          </a:prstGeom>
        </p:spPr>
        <p:txBody>
          <a:bodyPr spcFirstLastPara="1" wrap="square" lIns="91417" tIns="91417" rIns="91417" bIns="91417"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106125"/>
            <a:ext cx="8520600" cy="1963500"/>
          </a:xfrm>
          <a:prstGeom prst="rect">
            <a:avLst/>
          </a:prstGeom>
        </p:spPr>
        <p:txBody>
          <a:bodyPr spcFirstLastPara="1" wrap="square" lIns="91417" tIns="91417" rIns="91417" bIns="91417"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3152225"/>
            <a:ext cx="8520600" cy="1300800"/>
          </a:xfrm>
          <a:prstGeom prst="rect">
            <a:avLst/>
          </a:prstGeom>
        </p:spPr>
        <p:txBody>
          <a:bodyPr spcFirstLastPara="1" wrap="square" lIns="91417" tIns="91417" rIns="91417" bIns="91417" anchor="t" anchorCtr="0">
            <a:noAutofit/>
          </a:bodyPr>
          <a:lstStyle>
            <a:lvl1pPr marL="457154" lvl="0" indent="-342866" algn="ctr">
              <a:spcBef>
                <a:spcPts val="0"/>
              </a:spcBef>
              <a:spcAft>
                <a:spcPts val="0"/>
              </a:spcAft>
              <a:buSzPts val="1800"/>
              <a:buChar char="●"/>
              <a:defRPr/>
            </a:lvl1pPr>
            <a:lvl2pPr marL="914310" lvl="1" indent="-317468" algn="ctr">
              <a:spcBef>
                <a:spcPts val="1600"/>
              </a:spcBef>
              <a:spcAft>
                <a:spcPts val="0"/>
              </a:spcAft>
              <a:buSzPts val="1400"/>
              <a:buChar char="○"/>
              <a:defRPr/>
            </a:lvl2pPr>
            <a:lvl3pPr marL="1371464" lvl="2" indent="-317468" algn="ctr">
              <a:spcBef>
                <a:spcPts val="1600"/>
              </a:spcBef>
              <a:spcAft>
                <a:spcPts val="0"/>
              </a:spcAft>
              <a:buSzPts val="1400"/>
              <a:buChar char="■"/>
              <a:defRPr/>
            </a:lvl3pPr>
            <a:lvl4pPr marL="1828619" lvl="3" indent="-317468" algn="ctr">
              <a:spcBef>
                <a:spcPts val="1600"/>
              </a:spcBef>
              <a:spcAft>
                <a:spcPts val="0"/>
              </a:spcAft>
              <a:buSzPts val="1400"/>
              <a:buChar char="●"/>
              <a:defRPr/>
            </a:lvl4pPr>
            <a:lvl5pPr marL="2285772" lvl="4" indent="-317468" algn="ctr">
              <a:spcBef>
                <a:spcPts val="1600"/>
              </a:spcBef>
              <a:spcAft>
                <a:spcPts val="0"/>
              </a:spcAft>
              <a:buSzPts val="1400"/>
              <a:buChar char="○"/>
              <a:defRPr/>
            </a:lvl5pPr>
            <a:lvl6pPr marL="2742926" lvl="5" indent="-317468" algn="ctr">
              <a:spcBef>
                <a:spcPts val="1600"/>
              </a:spcBef>
              <a:spcAft>
                <a:spcPts val="0"/>
              </a:spcAft>
              <a:buSzPts val="1400"/>
              <a:buChar char="■"/>
              <a:defRPr/>
            </a:lvl6pPr>
            <a:lvl7pPr marL="3200080" lvl="6" indent="-317468" algn="ctr">
              <a:spcBef>
                <a:spcPts val="1600"/>
              </a:spcBef>
              <a:spcAft>
                <a:spcPts val="0"/>
              </a:spcAft>
              <a:buSzPts val="1400"/>
              <a:buChar char="●"/>
              <a:defRPr/>
            </a:lvl7pPr>
            <a:lvl8pPr marL="3657235" lvl="7" indent="-317468" algn="ctr">
              <a:spcBef>
                <a:spcPts val="1600"/>
              </a:spcBef>
              <a:spcAft>
                <a:spcPts val="0"/>
              </a:spcAft>
              <a:buSzPts val="1400"/>
              <a:buChar char="○"/>
              <a:defRPr/>
            </a:lvl8pPr>
            <a:lvl9pPr marL="4114391" lvl="8" indent="-317468"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8" y="4663217"/>
            <a:ext cx="548700" cy="393600"/>
          </a:xfrm>
          <a:prstGeom prst="rect">
            <a:avLst/>
          </a:prstGeom>
        </p:spPr>
        <p:txBody>
          <a:bodyPr spcFirstLastPara="1" wrap="square" lIns="91417" tIns="91417" rIns="91417" bIns="91417"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457200" y="4683919"/>
            <a:ext cx="2133600" cy="357188"/>
          </a:xfrm>
          <a:prstGeom prst="rect">
            <a:avLst/>
          </a:prstGeom>
          <a:ln/>
        </p:spPr>
        <p:txBody>
          <a:bodyPr/>
          <a:lstStyle>
            <a:lvl1pPr>
              <a:defRPr/>
            </a:lvl1pPr>
          </a:lstStyle>
          <a:p>
            <a:pPr>
              <a:defRPr/>
            </a:pPr>
            <a:endParaRPr lang="en-US"/>
          </a:p>
        </p:txBody>
      </p:sp>
      <p:sp>
        <p:nvSpPr>
          <p:cNvPr id="3" name="Rectangle 5"/>
          <p:cNvSpPr>
            <a:spLocks noGrp="1" noChangeArrowheads="1"/>
          </p:cNvSpPr>
          <p:nvPr>
            <p:ph type="ftr" sz="quarter" idx="11"/>
          </p:nvPr>
        </p:nvSpPr>
        <p:spPr>
          <a:xfrm>
            <a:off x="3124200" y="4683919"/>
            <a:ext cx="2895600" cy="357188"/>
          </a:xfrm>
          <a:prstGeom prst="rect">
            <a:avLst/>
          </a:prstGeom>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2F4D3328-0962-4BD5-89FE-9C9EC8EF170C}" type="slidenum">
              <a:rPr lang="en-US" altLang="en-US"/>
              <a:pPr>
                <a:defRPr/>
              </a:pPr>
              <a:t>‹#›</a:t>
            </a:fld>
            <a:endParaRPr lang="en-US" altLang="en-US"/>
          </a:p>
        </p:txBody>
      </p:sp>
    </p:spTree>
    <p:extLst>
      <p:ext uri="{BB962C8B-B14F-4D97-AF65-F5344CB8AC3E}">
        <p14:creationId xmlns:p14="http://schemas.microsoft.com/office/powerpoint/2010/main" val="128486569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4767263"/>
            <a:ext cx="2133600" cy="273844"/>
          </a:xfrm>
          <a:prstGeom prst="rect">
            <a:avLst/>
          </a:prstGeom>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5" name="Footer Placeholder 4"/>
          <p:cNvSpPr>
            <a:spLocks noGrp="1"/>
          </p:cNvSpPr>
          <p:nvPr>
            <p:ph type="ftr" sz="quarter" idx="11"/>
          </p:nvPr>
        </p:nvSpPr>
        <p:spPr>
          <a:xfrm>
            <a:off x="3124200" y="4767263"/>
            <a:ext cx="2895600" cy="273844"/>
          </a:xfrm>
          <a:prstGeom prst="rect">
            <a:avLst/>
          </a:prstGeom>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4156162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866" indent="0" algn="ctr">
              <a:buNone/>
              <a:defRPr sz="1500"/>
            </a:lvl2pPr>
            <a:lvl3pPr marL="685732" indent="0" algn="ctr">
              <a:buNone/>
              <a:defRPr sz="1400"/>
            </a:lvl3pPr>
            <a:lvl4pPr marL="1028598" indent="0" algn="ctr">
              <a:buNone/>
              <a:defRPr sz="1200"/>
            </a:lvl4pPr>
            <a:lvl5pPr marL="1371464" indent="0" algn="ctr">
              <a:buNone/>
              <a:defRPr sz="1200"/>
            </a:lvl5pPr>
            <a:lvl6pPr marL="1714331" indent="0" algn="ctr">
              <a:buNone/>
              <a:defRPr sz="1200"/>
            </a:lvl6pPr>
            <a:lvl7pPr marL="2057195" indent="0" algn="ctr">
              <a:buNone/>
              <a:defRPr sz="1200"/>
            </a:lvl7pPr>
            <a:lvl8pPr marL="2400060" indent="0" algn="ctr">
              <a:buNone/>
              <a:defRPr sz="1200"/>
            </a:lvl8pPr>
            <a:lvl9pPr marL="2742926"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10239973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72508156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7"/>
            <a:ext cx="7886700" cy="2139553"/>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623888" y="3442099"/>
            <a:ext cx="7886700" cy="1125140"/>
          </a:xfrm>
        </p:spPr>
        <p:txBody>
          <a:bodyPr/>
          <a:lstStyle>
            <a:lvl1pPr marL="0" indent="0">
              <a:buNone/>
              <a:defRPr sz="1800">
                <a:solidFill>
                  <a:schemeClr val="tx1">
                    <a:tint val="75000"/>
                  </a:schemeClr>
                </a:solidFill>
              </a:defRPr>
            </a:lvl1pPr>
            <a:lvl2pPr marL="342866" indent="0">
              <a:buNone/>
              <a:defRPr sz="1500">
                <a:solidFill>
                  <a:schemeClr val="tx1">
                    <a:tint val="75000"/>
                  </a:schemeClr>
                </a:solidFill>
              </a:defRPr>
            </a:lvl2pPr>
            <a:lvl3pPr marL="685732" indent="0">
              <a:buNone/>
              <a:defRPr sz="1400">
                <a:solidFill>
                  <a:schemeClr val="tx1">
                    <a:tint val="75000"/>
                  </a:schemeClr>
                </a:solidFill>
              </a:defRPr>
            </a:lvl3pPr>
            <a:lvl4pPr marL="1028598" indent="0">
              <a:buNone/>
              <a:defRPr sz="1200">
                <a:solidFill>
                  <a:schemeClr val="tx1">
                    <a:tint val="75000"/>
                  </a:schemeClr>
                </a:solidFill>
              </a:defRPr>
            </a:lvl4pPr>
            <a:lvl5pPr marL="1371464" indent="0">
              <a:buNone/>
              <a:defRPr sz="1200">
                <a:solidFill>
                  <a:schemeClr val="tx1">
                    <a:tint val="75000"/>
                  </a:schemeClr>
                </a:solidFill>
              </a:defRPr>
            </a:lvl5pPr>
            <a:lvl6pPr marL="1714331" indent="0">
              <a:buNone/>
              <a:defRPr sz="1200">
                <a:solidFill>
                  <a:schemeClr val="tx1">
                    <a:tint val="75000"/>
                  </a:schemeClr>
                </a:solidFill>
              </a:defRPr>
            </a:lvl6pPr>
            <a:lvl7pPr marL="2057195" indent="0">
              <a:buNone/>
              <a:defRPr sz="1200">
                <a:solidFill>
                  <a:schemeClr val="tx1">
                    <a:tint val="75000"/>
                  </a:schemeClr>
                </a:solidFill>
              </a:defRPr>
            </a:lvl7pPr>
            <a:lvl8pPr marL="2400060" indent="0">
              <a:buNone/>
              <a:defRPr sz="1200">
                <a:solidFill>
                  <a:schemeClr val="tx1">
                    <a:tint val="75000"/>
                  </a:schemeClr>
                </a:solidFill>
              </a:defRPr>
            </a:lvl8pPr>
            <a:lvl9pPr marL="2742926" indent="0">
              <a:buNone/>
              <a:defRPr sz="1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151310058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28650" y="1369219"/>
            <a:ext cx="3886200" cy="32635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29150" y="1369219"/>
            <a:ext cx="3886200" cy="32635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82204594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en-US"/>
              <a:t>Click to edit Master title style</a:t>
            </a:r>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866" indent="0">
              <a:buNone/>
              <a:defRPr sz="1500" b="1"/>
            </a:lvl2pPr>
            <a:lvl3pPr marL="685732" indent="0">
              <a:buNone/>
              <a:defRPr sz="1400" b="1"/>
            </a:lvl3pPr>
            <a:lvl4pPr marL="1028598" indent="0">
              <a:buNone/>
              <a:defRPr sz="1200" b="1"/>
            </a:lvl4pPr>
            <a:lvl5pPr marL="1371464" indent="0">
              <a:buNone/>
              <a:defRPr sz="1200" b="1"/>
            </a:lvl5pPr>
            <a:lvl6pPr marL="1714331" indent="0">
              <a:buNone/>
              <a:defRPr sz="1200" b="1"/>
            </a:lvl6pPr>
            <a:lvl7pPr marL="2057195" indent="0">
              <a:buNone/>
              <a:defRPr sz="1200" b="1"/>
            </a:lvl7pPr>
            <a:lvl8pPr marL="2400060" indent="0">
              <a:buNone/>
              <a:defRPr sz="1200" b="1"/>
            </a:lvl8pPr>
            <a:lvl9pPr marL="2742926" indent="0">
              <a:buNone/>
              <a:defRPr sz="1200" b="1"/>
            </a:lvl9pPr>
          </a:lstStyle>
          <a:p>
            <a:pPr lvl="0"/>
            <a:r>
              <a:rPr lang="en-US"/>
              <a:t>Edit Master text styles</a:t>
            </a:r>
          </a:p>
        </p:txBody>
      </p:sp>
      <p:sp>
        <p:nvSpPr>
          <p:cNvPr id="4" name="Content Placeholder 3"/>
          <p:cNvSpPr>
            <a:spLocks noGrp="1"/>
          </p:cNvSpPr>
          <p:nvPr>
            <p:ph sz="half" idx="2"/>
          </p:nvPr>
        </p:nvSpPr>
        <p:spPr>
          <a:xfrm>
            <a:off x="629842" y="1878806"/>
            <a:ext cx="3868340" cy="276344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29152" y="1260872"/>
            <a:ext cx="3887391" cy="617934"/>
          </a:xfrm>
        </p:spPr>
        <p:txBody>
          <a:bodyPr anchor="b"/>
          <a:lstStyle>
            <a:lvl1pPr marL="0" indent="0">
              <a:buNone/>
              <a:defRPr sz="1800" b="1"/>
            </a:lvl1pPr>
            <a:lvl2pPr marL="342866" indent="0">
              <a:buNone/>
              <a:defRPr sz="1500" b="1"/>
            </a:lvl2pPr>
            <a:lvl3pPr marL="685732" indent="0">
              <a:buNone/>
              <a:defRPr sz="1400" b="1"/>
            </a:lvl3pPr>
            <a:lvl4pPr marL="1028598" indent="0">
              <a:buNone/>
              <a:defRPr sz="1200" b="1"/>
            </a:lvl4pPr>
            <a:lvl5pPr marL="1371464" indent="0">
              <a:buNone/>
              <a:defRPr sz="1200" b="1"/>
            </a:lvl5pPr>
            <a:lvl6pPr marL="1714331" indent="0">
              <a:buNone/>
              <a:defRPr sz="1200" b="1"/>
            </a:lvl6pPr>
            <a:lvl7pPr marL="2057195" indent="0">
              <a:buNone/>
              <a:defRPr sz="1200" b="1"/>
            </a:lvl7pPr>
            <a:lvl8pPr marL="2400060" indent="0">
              <a:buNone/>
              <a:defRPr sz="1200" b="1"/>
            </a:lvl8pPr>
            <a:lvl9pPr marL="2742926" indent="0">
              <a:buNone/>
              <a:defRPr sz="1200" b="1"/>
            </a:lvl9pPr>
          </a:lstStyle>
          <a:p>
            <a:pPr lvl="0"/>
            <a:r>
              <a:rPr lang="en-US"/>
              <a:t>Edit Master text styles</a:t>
            </a:r>
          </a:p>
        </p:txBody>
      </p:sp>
      <p:sp>
        <p:nvSpPr>
          <p:cNvPr id="6" name="Content Placeholder 5"/>
          <p:cNvSpPr>
            <a:spLocks noGrp="1"/>
          </p:cNvSpPr>
          <p:nvPr>
            <p:ph sz="quarter" idx="4"/>
          </p:nvPr>
        </p:nvSpPr>
        <p:spPr>
          <a:xfrm>
            <a:off x="4629152" y="1878806"/>
            <a:ext cx="3887391" cy="276344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8" name="Footer Placeholder 7"/>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9" name="Slide Number Placeholder 8"/>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323254143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4" name="Footer Placeholder 3"/>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5" name="Slide Number Placeholder 4"/>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74935057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4" name="Slide Number Placeholder 3"/>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78511252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en-US"/>
              <a:t>Click to edit Master title style</a:t>
            </a:r>
          </a:p>
        </p:txBody>
      </p:sp>
      <p:sp>
        <p:nvSpPr>
          <p:cNvPr id="3" name="Content Placeholder 2"/>
          <p:cNvSpPr>
            <a:spLocks noGrp="1"/>
          </p:cNvSpPr>
          <p:nvPr>
            <p:ph idx="1"/>
          </p:nvPr>
        </p:nvSpPr>
        <p:spPr>
          <a:xfrm>
            <a:off x="3887391" y="740570"/>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29841" y="1543051"/>
            <a:ext cx="2949178" cy="2858691"/>
          </a:xfrm>
        </p:spPr>
        <p:txBody>
          <a:bodyPr/>
          <a:lstStyle>
            <a:lvl1pPr marL="0" indent="0">
              <a:buNone/>
              <a:defRPr sz="1200"/>
            </a:lvl1pPr>
            <a:lvl2pPr marL="342866" indent="0">
              <a:buNone/>
              <a:defRPr sz="1100"/>
            </a:lvl2pPr>
            <a:lvl3pPr marL="685732" indent="0">
              <a:buNone/>
              <a:defRPr sz="900"/>
            </a:lvl3pPr>
            <a:lvl4pPr marL="1028598" indent="0">
              <a:buNone/>
              <a:defRPr sz="800"/>
            </a:lvl4pPr>
            <a:lvl5pPr marL="1371464" indent="0">
              <a:buNone/>
              <a:defRPr sz="800"/>
            </a:lvl5pPr>
            <a:lvl6pPr marL="1714331" indent="0">
              <a:buNone/>
              <a:defRPr sz="800"/>
            </a:lvl6pPr>
            <a:lvl7pPr marL="2057195" indent="0">
              <a:buNone/>
              <a:defRPr sz="800"/>
            </a:lvl7pPr>
            <a:lvl8pPr marL="2400060" indent="0">
              <a:buNone/>
              <a:defRPr sz="800"/>
            </a:lvl8pPr>
            <a:lvl9pPr marL="2742926" indent="0">
              <a:buNone/>
              <a:defRPr sz="800"/>
            </a:lvl9pPr>
          </a:lstStyle>
          <a:p>
            <a:pPr lvl="0"/>
            <a:r>
              <a:rPr lang="en-US"/>
              <a:t>Edit Master text styles</a:t>
            </a:r>
          </a:p>
        </p:txBody>
      </p:sp>
      <p:sp>
        <p:nvSpPr>
          <p:cNvPr id="5" name="Date Placeholder 4"/>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68144847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3887391" y="740570"/>
            <a:ext cx="4629150" cy="3655219"/>
          </a:xfrm>
        </p:spPr>
        <p:txBody>
          <a:bodyPr/>
          <a:lstStyle>
            <a:lvl1pPr marL="0" indent="0">
              <a:buNone/>
              <a:defRPr sz="2400"/>
            </a:lvl1pPr>
            <a:lvl2pPr marL="342866" indent="0">
              <a:buNone/>
              <a:defRPr sz="2100"/>
            </a:lvl2pPr>
            <a:lvl3pPr marL="685732" indent="0">
              <a:buNone/>
              <a:defRPr sz="1800"/>
            </a:lvl3pPr>
            <a:lvl4pPr marL="1028598" indent="0">
              <a:buNone/>
              <a:defRPr sz="1500"/>
            </a:lvl4pPr>
            <a:lvl5pPr marL="1371464" indent="0">
              <a:buNone/>
              <a:defRPr sz="1500"/>
            </a:lvl5pPr>
            <a:lvl6pPr marL="1714331" indent="0">
              <a:buNone/>
              <a:defRPr sz="1500"/>
            </a:lvl6pPr>
            <a:lvl7pPr marL="2057195" indent="0">
              <a:buNone/>
              <a:defRPr sz="1500"/>
            </a:lvl7pPr>
            <a:lvl8pPr marL="2400060" indent="0">
              <a:buNone/>
              <a:defRPr sz="1500"/>
            </a:lvl8pPr>
            <a:lvl9pPr marL="2742926" indent="0">
              <a:buNone/>
              <a:defRPr sz="1500"/>
            </a:lvl9pPr>
          </a:lstStyle>
          <a:p>
            <a:endParaRPr lang="en-US"/>
          </a:p>
        </p:txBody>
      </p:sp>
      <p:sp>
        <p:nvSpPr>
          <p:cNvPr id="4" name="Text Placeholder 3"/>
          <p:cNvSpPr>
            <a:spLocks noGrp="1"/>
          </p:cNvSpPr>
          <p:nvPr>
            <p:ph type="body" sz="half" idx="2"/>
          </p:nvPr>
        </p:nvSpPr>
        <p:spPr>
          <a:xfrm>
            <a:off x="629841" y="1543051"/>
            <a:ext cx="2949178" cy="2858691"/>
          </a:xfrm>
        </p:spPr>
        <p:txBody>
          <a:bodyPr/>
          <a:lstStyle>
            <a:lvl1pPr marL="0" indent="0">
              <a:buNone/>
              <a:defRPr sz="1200"/>
            </a:lvl1pPr>
            <a:lvl2pPr marL="342866" indent="0">
              <a:buNone/>
              <a:defRPr sz="1100"/>
            </a:lvl2pPr>
            <a:lvl3pPr marL="685732" indent="0">
              <a:buNone/>
              <a:defRPr sz="900"/>
            </a:lvl3pPr>
            <a:lvl4pPr marL="1028598" indent="0">
              <a:buNone/>
              <a:defRPr sz="800"/>
            </a:lvl4pPr>
            <a:lvl5pPr marL="1371464" indent="0">
              <a:buNone/>
              <a:defRPr sz="800"/>
            </a:lvl5pPr>
            <a:lvl6pPr marL="1714331" indent="0">
              <a:buNone/>
              <a:defRPr sz="800"/>
            </a:lvl6pPr>
            <a:lvl7pPr marL="2057195" indent="0">
              <a:buNone/>
              <a:defRPr sz="800"/>
            </a:lvl7pPr>
            <a:lvl8pPr marL="2400060" indent="0">
              <a:buNone/>
              <a:defRPr sz="800"/>
            </a:lvl8pPr>
            <a:lvl9pPr marL="2742926" indent="0">
              <a:buNone/>
              <a:defRPr sz="800"/>
            </a:lvl9pPr>
          </a:lstStyle>
          <a:p>
            <a:pPr lvl="0"/>
            <a:r>
              <a:rPr lang="en-US"/>
              <a:t>Edit Master text styles</a:t>
            </a:r>
          </a:p>
        </p:txBody>
      </p:sp>
      <p:sp>
        <p:nvSpPr>
          <p:cNvPr id="5" name="Date Placeholder 4"/>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410131922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84814521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6" y="273849"/>
            <a:ext cx="1971675" cy="4358879"/>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28652" y="273849"/>
            <a:ext cx="5800725" cy="4358879"/>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732">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54999064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0" y="450150"/>
            <a:ext cx="6367800" cy="4090800"/>
          </a:xfrm>
          <a:prstGeom prst="rect">
            <a:avLst/>
          </a:prstGeom>
        </p:spPr>
        <p:txBody>
          <a:bodyPr spcFirstLastPara="1" wrap="square" lIns="91417" tIns="91417" rIns="91417" bIns="91417"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8" y="4663217"/>
            <a:ext cx="548700" cy="393600"/>
          </a:xfrm>
          <a:prstGeom prst="rect">
            <a:avLst/>
          </a:prstGeom>
        </p:spPr>
        <p:txBody>
          <a:bodyPr spcFirstLastPara="1" wrap="square" lIns="91417" tIns="91417" rIns="91417" bIns="91417"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3613434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showMasterPhAnim="0" type="title" preserve="1">
  <p:cSld name="Title Slide">
    <p:spTree>
      <p:nvGrpSpPr>
        <p:cNvPr id="1" name=""/>
        <p:cNvGrpSpPr/>
        <p:nvPr/>
      </p:nvGrpSpPr>
      <p:grpSpPr>
        <a:xfrm>
          <a:off x="0" y="0"/>
          <a:ext cx="0" cy="0"/>
          <a:chOff x="0" y="0"/>
          <a:chExt cx="0" cy="0"/>
        </a:xfrm>
      </p:grpSpPr>
      <p:sp>
        <p:nvSpPr>
          <p:cNvPr id="49182" name="Rectangle 30"/>
          <p:cNvSpPr>
            <a:spLocks noChangeArrowheads="1"/>
          </p:cNvSpPr>
          <p:nvPr/>
        </p:nvSpPr>
        <p:spPr bwMode="gray">
          <a:xfrm>
            <a:off x="0" y="0"/>
            <a:ext cx="9144000" cy="5143500"/>
          </a:xfrm>
          <a:prstGeom prst="rect">
            <a:avLst/>
          </a:prstGeom>
          <a:solidFill>
            <a:schemeClr val="accent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83" name="Freeform 31"/>
          <p:cNvSpPr>
            <a:spLocks/>
          </p:cNvSpPr>
          <p:nvPr/>
        </p:nvSpPr>
        <p:spPr bwMode="gray">
          <a:xfrm>
            <a:off x="762000" y="123825"/>
            <a:ext cx="7562850" cy="3714750"/>
          </a:xfrm>
          <a:custGeom>
            <a:avLst/>
            <a:gdLst>
              <a:gd name="T0" fmla="*/ 568 w 4764"/>
              <a:gd name="T1" fmla="*/ 1149 h 3120"/>
              <a:gd name="T2" fmla="*/ 1449 w 4764"/>
              <a:gd name="T3" fmla="*/ 594 h 3120"/>
              <a:gd name="T4" fmla="*/ 2408 w 4764"/>
              <a:gd name="T5" fmla="*/ 496 h 3120"/>
              <a:gd name="T6" fmla="*/ 3282 w 4764"/>
              <a:gd name="T7" fmla="*/ 594 h 3120"/>
              <a:gd name="T8" fmla="*/ 4112 w 4764"/>
              <a:gd name="T9" fmla="*/ 960 h 3120"/>
              <a:gd name="T10" fmla="*/ 4369 w 4764"/>
              <a:gd name="T11" fmla="*/ 1702 h 3120"/>
              <a:gd name="T12" fmla="*/ 4097 w 4764"/>
              <a:gd name="T13" fmla="*/ 2256 h 3120"/>
              <a:gd name="T14" fmla="*/ 3216 w 4764"/>
              <a:gd name="T15" fmla="*/ 2563 h 3120"/>
              <a:gd name="T16" fmla="*/ 2272 w 4764"/>
              <a:gd name="T17" fmla="*/ 2600 h 3120"/>
              <a:gd name="T18" fmla="*/ 1184 w 4764"/>
              <a:gd name="T19" fmla="*/ 2472 h 3120"/>
              <a:gd name="T20" fmla="*/ 624 w 4764"/>
              <a:gd name="T21" fmla="*/ 1992 h 3120"/>
              <a:gd name="T22" fmla="*/ 568 w 4764"/>
              <a:gd name="T23" fmla="*/ 1149 h 3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64" h="3120">
                <a:moveTo>
                  <a:pt x="568" y="1149"/>
                </a:moveTo>
                <a:cubicBezTo>
                  <a:pt x="349" y="729"/>
                  <a:pt x="920" y="247"/>
                  <a:pt x="1449" y="594"/>
                </a:cubicBezTo>
                <a:cubicBezTo>
                  <a:pt x="1536" y="264"/>
                  <a:pt x="2048" y="0"/>
                  <a:pt x="2408" y="496"/>
                </a:cubicBezTo>
                <a:cubicBezTo>
                  <a:pt x="2624" y="176"/>
                  <a:pt x="3196" y="229"/>
                  <a:pt x="3282" y="594"/>
                </a:cubicBezTo>
                <a:cubicBezTo>
                  <a:pt x="3505" y="343"/>
                  <a:pt x="4104" y="496"/>
                  <a:pt x="4112" y="960"/>
                </a:cubicBezTo>
                <a:cubicBezTo>
                  <a:pt x="4496" y="960"/>
                  <a:pt x="4764" y="1440"/>
                  <a:pt x="4369" y="1702"/>
                </a:cubicBezTo>
                <a:cubicBezTo>
                  <a:pt x="4607" y="1809"/>
                  <a:pt x="4513" y="2247"/>
                  <a:pt x="4097" y="2256"/>
                </a:cubicBezTo>
                <a:cubicBezTo>
                  <a:pt x="4125" y="2649"/>
                  <a:pt x="3582" y="2817"/>
                  <a:pt x="3216" y="2563"/>
                </a:cubicBezTo>
                <a:cubicBezTo>
                  <a:pt x="3146" y="2799"/>
                  <a:pt x="2592" y="3120"/>
                  <a:pt x="2272" y="2600"/>
                </a:cubicBezTo>
                <a:cubicBezTo>
                  <a:pt x="2194" y="2888"/>
                  <a:pt x="1504" y="3064"/>
                  <a:pt x="1184" y="2472"/>
                </a:cubicBezTo>
                <a:cubicBezTo>
                  <a:pt x="780" y="2638"/>
                  <a:pt x="528" y="2312"/>
                  <a:pt x="624" y="1992"/>
                </a:cubicBezTo>
                <a:cubicBezTo>
                  <a:pt x="376" y="2008"/>
                  <a:pt x="0" y="1386"/>
                  <a:pt x="568" y="1149"/>
                </a:cubicBezTo>
                <a:close/>
              </a:path>
            </a:pathLst>
          </a:custGeom>
          <a:solidFill>
            <a:schemeClr val="accent1">
              <a:alpha val="50000"/>
            </a:schemeClr>
          </a:solidFill>
          <a:ln>
            <a:noFill/>
          </a:ln>
          <a:effectLst/>
          <a:extLst>
            <a:ext uri="{91240B29-F687-4F45-9708-019B960494DF}">
              <a14:hiddenLine xmlns:a14="http://schemas.microsoft.com/office/drawing/2010/main" w="9525" cap="flat">
                <a:solidFill>
                  <a:schemeClr val="tx1"/>
                </a:solidFill>
                <a:prstDash val="dash"/>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pic>
        <p:nvPicPr>
          <p:cNvPr id="49184" name="Picture 32" descr="3"/>
          <p:cNvPicPr>
            <a:picLocks noChangeAspect="1" noChangeArrowheads="1"/>
          </p:cNvPicPr>
          <p:nvPr/>
        </p:nvPicPr>
        <p:blipFill>
          <a:blip r:embed="rId2">
            <a:extLst>
              <a:ext uri="{28A0092B-C50C-407E-A947-70E740481C1C}">
                <a14:useLocalDpi xmlns:a14="http://schemas.microsoft.com/office/drawing/2010/main" val="0"/>
              </a:ext>
            </a:extLst>
          </a:blip>
          <a:srcRect r="34065"/>
          <a:stretch>
            <a:fillRect/>
          </a:stretch>
        </p:blipFill>
        <p:spPr bwMode="gray">
          <a:xfrm>
            <a:off x="0" y="3757612"/>
            <a:ext cx="9144000" cy="1385888"/>
          </a:xfrm>
          <a:prstGeom prst="rect">
            <a:avLst/>
          </a:prstGeom>
          <a:noFill/>
          <a:extLst>
            <a:ext uri="{909E8E84-426E-40DD-AFC4-6F175D3DCCD1}">
              <a14:hiddenFill xmlns:a14="http://schemas.microsoft.com/office/drawing/2010/main">
                <a:solidFill>
                  <a:srgbClr val="FFFFFF"/>
                </a:solidFill>
              </a14:hiddenFill>
            </a:ext>
          </a:extLst>
        </p:spPr>
      </p:pic>
      <p:sp>
        <p:nvSpPr>
          <p:cNvPr id="49185" name="Freeform 33"/>
          <p:cNvSpPr>
            <a:spLocks/>
          </p:cNvSpPr>
          <p:nvPr/>
        </p:nvSpPr>
        <p:spPr bwMode="gray">
          <a:xfrm>
            <a:off x="877896" y="195263"/>
            <a:ext cx="7350125" cy="3571875"/>
          </a:xfrm>
          <a:custGeom>
            <a:avLst/>
            <a:gdLst>
              <a:gd name="T0" fmla="*/ 489 w 4099"/>
              <a:gd name="T1" fmla="*/ 1124 h 3000"/>
              <a:gd name="T2" fmla="*/ 1247 w 4099"/>
              <a:gd name="T3" fmla="*/ 597 h 3000"/>
              <a:gd name="T4" fmla="*/ 2065 w 4099"/>
              <a:gd name="T5" fmla="*/ 539 h 3000"/>
              <a:gd name="T6" fmla="*/ 2824 w 4099"/>
              <a:gd name="T7" fmla="*/ 597 h 3000"/>
              <a:gd name="T8" fmla="*/ 3525 w 4099"/>
              <a:gd name="T9" fmla="*/ 949 h 3000"/>
              <a:gd name="T10" fmla="*/ 3759 w 4099"/>
              <a:gd name="T11" fmla="*/ 1649 h 3000"/>
              <a:gd name="T12" fmla="*/ 3525 w 4099"/>
              <a:gd name="T13" fmla="*/ 2175 h 3000"/>
              <a:gd name="T14" fmla="*/ 2767 w 4099"/>
              <a:gd name="T15" fmla="*/ 2467 h 3000"/>
              <a:gd name="T16" fmla="*/ 1949 w 4099"/>
              <a:gd name="T17" fmla="*/ 2467 h 3000"/>
              <a:gd name="T18" fmla="*/ 1014 w 4099"/>
              <a:gd name="T19" fmla="*/ 2350 h 3000"/>
              <a:gd name="T20" fmla="*/ 547 w 4099"/>
              <a:gd name="T21" fmla="*/ 1882 h 3000"/>
              <a:gd name="T22" fmla="*/ 489 w 4099"/>
              <a:gd name="T23" fmla="*/ 1124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99" h="3000">
                <a:moveTo>
                  <a:pt x="489" y="1124"/>
                </a:moveTo>
                <a:cubicBezTo>
                  <a:pt x="300" y="725"/>
                  <a:pt x="792" y="267"/>
                  <a:pt x="1247" y="597"/>
                </a:cubicBezTo>
                <a:cubicBezTo>
                  <a:pt x="1258" y="291"/>
                  <a:pt x="1783" y="0"/>
                  <a:pt x="2065" y="539"/>
                </a:cubicBezTo>
                <a:cubicBezTo>
                  <a:pt x="2232" y="84"/>
                  <a:pt x="2750" y="250"/>
                  <a:pt x="2824" y="597"/>
                </a:cubicBezTo>
                <a:cubicBezTo>
                  <a:pt x="3016" y="358"/>
                  <a:pt x="3566" y="425"/>
                  <a:pt x="3525" y="949"/>
                </a:cubicBezTo>
                <a:cubicBezTo>
                  <a:pt x="3890" y="908"/>
                  <a:pt x="4099" y="1400"/>
                  <a:pt x="3759" y="1649"/>
                </a:cubicBezTo>
                <a:cubicBezTo>
                  <a:pt x="3964" y="1751"/>
                  <a:pt x="3883" y="2167"/>
                  <a:pt x="3525" y="2175"/>
                </a:cubicBezTo>
                <a:cubicBezTo>
                  <a:pt x="3549" y="2549"/>
                  <a:pt x="3082" y="2708"/>
                  <a:pt x="2767" y="2467"/>
                </a:cubicBezTo>
                <a:cubicBezTo>
                  <a:pt x="2707" y="2691"/>
                  <a:pt x="2216" y="3000"/>
                  <a:pt x="1949" y="2467"/>
                </a:cubicBezTo>
                <a:cubicBezTo>
                  <a:pt x="1882" y="2741"/>
                  <a:pt x="1239" y="2981"/>
                  <a:pt x="1014" y="2350"/>
                </a:cubicBezTo>
                <a:cubicBezTo>
                  <a:pt x="667" y="2508"/>
                  <a:pt x="408" y="2225"/>
                  <a:pt x="547" y="1882"/>
                </a:cubicBezTo>
                <a:cubicBezTo>
                  <a:pt x="291" y="1899"/>
                  <a:pt x="0" y="1349"/>
                  <a:pt x="489" y="1124"/>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49186" name="AutoShape 34"/>
          <p:cNvSpPr>
            <a:spLocks noChangeArrowheads="1"/>
          </p:cNvSpPr>
          <p:nvPr/>
        </p:nvSpPr>
        <p:spPr bwMode="gray">
          <a:xfrm>
            <a:off x="3306766" y="4083844"/>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87" name="AutoShape 35"/>
          <p:cNvSpPr>
            <a:spLocks noChangeArrowheads="1"/>
          </p:cNvSpPr>
          <p:nvPr/>
        </p:nvSpPr>
        <p:spPr bwMode="gray">
          <a:xfrm>
            <a:off x="2484441" y="3436144"/>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88" name="AutoShape 36"/>
          <p:cNvSpPr>
            <a:spLocks noChangeArrowheads="1"/>
          </p:cNvSpPr>
          <p:nvPr/>
        </p:nvSpPr>
        <p:spPr bwMode="gray">
          <a:xfrm>
            <a:off x="5580067" y="4162426"/>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89" name="AutoShape 37"/>
          <p:cNvSpPr>
            <a:spLocks noChangeArrowheads="1"/>
          </p:cNvSpPr>
          <p:nvPr/>
        </p:nvSpPr>
        <p:spPr bwMode="gray">
          <a:xfrm>
            <a:off x="4643441" y="3813588"/>
            <a:ext cx="185736"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0" name="AutoShape 38"/>
          <p:cNvSpPr>
            <a:spLocks noChangeArrowheads="1"/>
          </p:cNvSpPr>
          <p:nvPr/>
        </p:nvSpPr>
        <p:spPr bwMode="gray">
          <a:xfrm>
            <a:off x="8675691" y="1491859"/>
            <a:ext cx="185736"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1" name="AutoShape 39"/>
          <p:cNvSpPr>
            <a:spLocks noChangeArrowheads="1"/>
          </p:cNvSpPr>
          <p:nvPr/>
        </p:nvSpPr>
        <p:spPr bwMode="gray">
          <a:xfrm>
            <a:off x="8274052" y="326233"/>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2" name="AutoShape 40"/>
          <p:cNvSpPr>
            <a:spLocks noChangeArrowheads="1"/>
          </p:cNvSpPr>
          <p:nvPr/>
        </p:nvSpPr>
        <p:spPr bwMode="gray">
          <a:xfrm>
            <a:off x="7380291" y="519112"/>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3" name="AutoShape 41"/>
          <p:cNvSpPr>
            <a:spLocks noChangeArrowheads="1"/>
          </p:cNvSpPr>
          <p:nvPr/>
        </p:nvSpPr>
        <p:spPr bwMode="gray">
          <a:xfrm>
            <a:off x="323851" y="465550"/>
            <a:ext cx="185738"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4" name="AutoShape 42"/>
          <p:cNvSpPr>
            <a:spLocks noChangeArrowheads="1"/>
          </p:cNvSpPr>
          <p:nvPr/>
        </p:nvSpPr>
        <p:spPr bwMode="gray">
          <a:xfrm>
            <a:off x="641350" y="2193133"/>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5" name="AutoShape 43"/>
          <p:cNvSpPr>
            <a:spLocks noChangeArrowheads="1"/>
          </p:cNvSpPr>
          <p:nvPr/>
        </p:nvSpPr>
        <p:spPr bwMode="gray">
          <a:xfrm>
            <a:off x="7915276" y="4106482"/>
            <a:ext cx="185738"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6" name="AutoShape 44"/>
          <p:cNvSpPr>
            <a:spLocks noChangeArrowheads="1"/>
          </p:cNvSpPr>
          <p:nvPr/>
        </p:nvSpPr>
        <p:spPr bwMode="gray">
          <a:xfrm>
            <a:off x="179393" y="3436144"/>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7" name="AutoShape 45"/>
          <p:cNvSpPr>
            <a:spLocks noChangeArrowheads="1"/>
          </p:cNvSpPr>
          <p:nvPr/>
        </p:nvSpPr>
        <p:spPr bwMode="gray">
          <a:xfrm>
            <a:off x="5940427" y="195262"/>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198" name="AutoShape 46"/>
          <p:cNvSpPr>
            <a:spLocks noChangeArrowheads="1"/>
          </p:cNvSpPr>
          <p:nvPr/>
        </p:nvSpPr>
        <p:spPr bwMode="gray">
          <a:xfrm>
            <a:off x="4500566" y="357187"/>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pic>
        <p:nvPicPr>
          <p:cNvPr id="49199" name="Picture 47" descr="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gray">
          <a:xfrm>
            <a:off x="5667380" y="500074"/>
            <a:ext cx="2924175" cy="1402556"/>
          </a:xfrm>
          <a:prstGeom prst="rect">
            <a:avLst/>
          </a:prstGeom>
          <a:noFill/>
          <a:extLst>
            <a:ext uri="{909E8E84-426E-40DD-AFC4-6F175D3DCCD1}">
              <a14:hiddenFill xmlns:a14="http://schemas.microsoft.com/office/drawing/2010/main">
                <a:solidFill>
                  <a:srgbClr val="FFFFFF"/>
                </a:solidFill>
              </a14:hiddenFill>
            </a:ext>
          </a:extLst>
        </p:spPr>
      </p:pic>
      <p:sp>
        <p:nvSpPr>
          <p:cNvPr id="49200" name="Freeform 48"/>
          <p:cNvSpPr>
            <a:spLocks/>
          </p:cNvSpPr>
          <p:nvPr/>
        </p:nvSpPr>
        <p:spPr bwMode="gray">
          <a:xfrm>
            <a:off x="468314" y="3543301"/>
            <a:ext cx="2019300" cy="977504"/>
          </a:xfrm>
          <a:custGeom>
            <a:avLst/>
            <a:gdLst>
              <a:gd name="T0" fmla="*/ 116 w 972"/>
              <a:gd name="T1" fmla="*/ 392 h 628"/>
              <a:gd name="T2" fmla="*/ 296 w 972"/>
              <a:gd name="T3" fmla="*/ 503 h 628"/>
              <a:gd name="T4" fmla="*/ 490 w 972"/>
              <a:gd name="T5" fmla="*/ 515 h 628"/>
              <a:gd name="T6" fmla="*/ 670 w 972"/>
              <a:gd name="T7" fmla="*/ 503 h 628"/>
              <a:gd name="T8" fmla="*/ 836 w 972"/>
              <a:gd name="T9" fmla="*/ 429 h 628"/>
              <a:gd name="T10" fmla="*/ 891 w 972"/>
              <a:gd name="T11" fmla="*/ 282 h 628"/>
              <a:gd name="T12" fmla="*/ 836 w 972"/>
              <a:gd name="T13" fmla="*/ 171 h 628"/>
              <a:gd name="T14" fmla="*/ 656 w 972"/>
              <a:gd name="T15" fmla="*/ 110 h 628"/>
              <a:gd name="T16" fmla="*/ 462 w 972"/>
              <a:gd name="T17" fmla="*/ 110 h 628"/>
              <a:gd name="T18" fmla="*/ 240 w 972"/>
              <a:gd name="T19" fmla="*/ 134 h 628"/>
              <a:gd name="T20" fmla="*/ 130 w 972"/>
              <a:gd name="T21" fmla="*/ 233 h 628"/>
              <a:gd name="T22" fmla="*/ 116 w 972"/>
              <a:gd name="T23" fmla="*/ 392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72" h="628">
                <a:moveTo>
                  <a:pt x="116" y="392"/>
                </a:moveTo>
                <a:cubicBezTo>
                  <a:pt x="71" y="476"/>
                  <a:pt x="188" y="572"/>
                  <a:pt x="296" y="503"/>
                </a:cubicBezTo>
                <a:cubicBezTo>
                  <a:pt x="298" y="567"/>
                  <a:pt x="423" y="628"/>
                  <a:pt x="490" y="515"/>
                </a:cubicBezTo>
                <a:cubicBezTo>
                  <a:pt x="529" y="610"/>
                  <a:pt x="652" y="575"/>
                  <a:pt x="670" y="503"/>
                </a:cubicBezTo>
                <a:cubicBezTo>
                  <a:pt x="715" y="553"/>
                  <a:pt x="846" y="539"/>
                  <a:pt x="836" y="429"/>
                </a:cubicBezTo>
                <a:cubicBezTo>
                  <a:pt x="922" y="437"/>
                  <a:pt x="972" y="334"/>
                  <a:pt x="891" y="282"/>
                </a:cubicBezTo>
                <a:cubicBezTo>
                  <a:pt x="940" y="260"/>
                  <a:pt x="921" y="173"/>
                  <a:pt x="836" y="171"/>
                </a:cubicBezTo>
                <a:cubicBezTo>
                  <a:pt x="842" y="93"/>
                  <a:pt x="731" y="59"/>
                  <a:pt x="656" y="110"/>
                </a:cubicBezTo>
                <a:cubicBezTo>
                  <a:pt x="642" y="63"/>
                  <a:pt x="503" y="0"/>
                  <a:pt x="462" y="110"/>
                </a:cubicBezTo>
                <a:cubicBezTo>
                  <a:pt x="446" y="52"/>
                  <a:pt x="294" y="2"/>
                  <a:pt x="240" y="134"/>
                </a:cubicBezTo>
                <a:cubicBezTo>
                  <a:pt x="158" y="101"/>
                  <a:pt x="97" y="161"/>
                  <a:pt x="130" y="233"/>
                </a:cubicBezTo>
                <a:cubicBezTo>
                  <a:pt x="69" y="229"/>
                  <a:pt x="0" y="345"/>
                  <a:pt x="116" y="392"/>
                </a:cubicBezTo>
                <a:close/>
              </a:path>
            </a:pathLst>
          </a:custGeom>
          <a:solidFill>
            <a:schemeClr val="bg1"/>
          </a:solidFill>
          <a:ln>
            <a:noFill/>
          </a:ln>
          <a:effectLst/>
          <a:extLst>
            <a:ext uri="{91240B29-F687-4F45-9708-019B960494DF}">
              <a14:hiddenLine xmlns:a14="http://schemas.microsoft.com/office/drawing/2010/main" w="9525" cap="flat">
                <a:solidFill>
                  <a:schemeClr val="tx1"/>
                </a:solidFill>
                <a:prstDash val="dash"/>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pic>
        <p:nvPicPr>
          <p:cNvPr id="49201" name="Picture 49" descr="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gray">
          <a:xfrm>
            <a:off x="6659563" y="2100263"/>
            <a:ext cx="1447800" cy="1884760"/>
          </a:xfrm>
          <a:prstGeom prst="rect">
            <a:avLst/>
          </a:prstGeom>
          <a:noFill/>
          <a:extLst>
            <a:ext uri="{909E8E84-426E-40DD-AFC4-6F175D3DCCD1}">
              <a14:hiddenFill xmlns:a14="http://schemas.microsoft.com/office/drawing/2010/main">
                <a:solidFill>
                  <a:srgbClr val="FFFFFF"/>
                </a:solidFill>
              </a14:hiddenFill>
            </a:ext>
          </a:extLst>
        </p:spPr>
      </p:pic>
      <p:sp>
        <p:nvSpPr>
          <p:cNvPr id="49202" name="AutoShape 50"/>
          <p:cNvSpPr>
            <a:spLocks noChangeArrowheads="1"/>
          </p:cNvSpPr>
          <p:nvPr/>
        </p:nvSpPr>
        <p:spPr bwMode="gray">
          <a:xfrm>
            <a:off x="8388352" y="3003953"/>
            <a:ext cx="185738"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pic>
        <p:nvPicPr>
          <p:cNvPr id="49203" name="Picture 51" descr="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gray">
          <a:xfrm>
            <a:off x="161926" y="444115"/>
            <a:ext cx="3214688" cy="2858690"/>
          </a:xfrm>
          <a:prstGeom prst="rect">
            <a:avLst/>
          </a:prstGeom>
          <a:noFill/>
          <a:extLst>
            <a:ext uri="{909E8E84-426E-40DD-AFC4-6F175D3DCCD1}">
              <a14:hiddenFill xmlns:a14="http://schemas.microsoft.com/office/drawing/2010/main">
                <a:solidFill>
                  <a:srgbClr val="FFFFFF"/>
                </a:solidFill>
              </a14:hiddenFill>
            </a:ext>
          </a:extLst>
        </p:spPr>
      </p:pic>
      <p:pic>
        <p:nvPicPr>
          <p:cNvPr id="49204" name="Picture 52" descr="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a:off x="341318" y="1334698"/>
            <a:ext cx="200025" cy="264319"/>
          </a:xfrm>
          <a:prstGeom prst="rect">
            <a:avLst/>
          </a:prstGeom>
          <a:noFill/>
          <a:extLst>
            <a:ext uri="{909E8E84-426E-40DD-AFC4-6F175D3DCCD1}">
              <a14:hiddenFill xmlns:a14="http://schemas.microsoft.com/office/drawing/2010/main">
                <a:solidFill>
                  <a:srgbClr val="FFFFFF"/>
                </a:solidFill>
              </a14:hiddenFill>
            </a:ext>
          </a:extLst>
        </p:spPr>
      </p:pic>
      <p:pic>
        <p:nvPicPr>
          <p:cNvPr id="49205" name="Picture 53" descr="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a:off x="8342321" y="2445544"/>
            <a:ext cx="238125" cy="285750"/>
          </a:xfrm>
          <a:prstGeom prst="rect">
            <a:avLst/>
          </a:prstGeom>
          <a:noFill/>
          <a:extLst>
            <a:ext uri="{909E8E84-426E-40DD-AFC4-6F175D3DCCD1}">
              <a14:hiddenFill xmlns:a14="http://schemas.microsoft.com/office/drawing/2010/main">
                <a:solidFill>
                  <a:srgbClr val="FFFFFF"/>
                </a:solidFill>
              </a14:hiddenFill>
            </a:ext>
          </a:extLst>
        </p:spPr>
      </p:pic>
      <p:pic>
        <p:nvPicPr>
          <p:cNvPr id="49206" name="Picture 54" descr="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gray">
          <a:xfrm rot="3458344">
            <a:off x="4601775" y="4090992"/>
            <a:ext cx="178594" cy="381000"/>
          </a:xfrm>
          <a:prstGeom prst="rect">
            <a:avLst/>
          </a:prstGeom>
          <a:noFill/>
          <a:extLst>
            <a:ext uri="{909E8E84-426E-40DD-AFC4-6F175D3DCCD1}">
              <a14:hiddenFill xmlns:a14="http://schemas.microsoft.com/office/drawing/2010/main">
                <a:solidFill>
                  <a:srgbClr val="FFFFFF"/>
                </a:solidFill>
              </a14:hiddenFill>
            </a:ext>
          </a:extLst>
        </p:spPr>
      </p:pic>
      <p:pic>
        <p:nvPicPr>
          <p:cNvPr id="49207" name="Picture 55" descr="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gray">
          <a:xfrm rot="2634318">
            <a:off x="2328866" y="2422938"/>
            <a:ext cx="200025" cy="264319"/>
          </a:xfrm>
          <a:prstGeom prst="rect">
            <a:avLst/>
          </a:prstGeom>
          <a:noFill/>
          <a:extLst>
            <a:ext uri="{909E8E84-426E-40DD-AFC4-6F175D3DCCD1}">
              <a14:hiddenFill xmlns:a14="http://schemas.microsoft.com/office/drawing/2010/main">
                <a:solidFill>
                  <a:srgbClr val="FFFFFF"/>
                </a:solidFill>
              </a14:hiddenFill>
            </a:ext>
          </a:extLst>
        </p:spPr>
      </p:pic>
      <p:pic>
        <p:nvPicPr>
          <p:cNvPr id="49208" name="Picture 56" descr="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5973775" y="2784872"/>
            <a:ext cx="327025" cy="428625"/>
          </a:xfrm>
          <a:prstGeom prst="rect">
            <a:avLst/>
          </a:prstGeom>
          <a:noFill/>
          <a:extLst>
            <a:ext uri="{909E8E84-426E-40DD-AFC4-6F175D3DCCD1}">
              <a14:hiddenFill xmlns:a14="http://schemas.microsoft.com/office/drawing/2010/main">
                <a:solidFill>
                  <a:srgbClr val="FFFFFF"/>
                </a:solidFill>
              </a14:hiddenFill>
            </a:ext>
          </a:extLst>
        </p:spPr>
      </p:pic>
      <p:pic>
        <p:nvPicPr>
          <p:cNvPr id="49209" name="Picture 57" descr="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gray">
          <a:xfrm>
            <a:off x="535000" y="3588544"/>
            <a:ext cx="327025" cy="428625"/>
          </a:xfrm>
          <a:prstGeom prst="rect">
            <a:avLst/>
          </a:prstGeom>
          <a:noFill/>
          <a:extLst>
            <a:ext uri="{909E8E84-426E-40DD-AFC4-6F175D3DCCD1}">
              <a14:hiddenFill xmlns:a14="http://schemas.microsoft.com/office/drawing/2010/main">
                <a:solidFill>
                  <a:srgbClr val="FFFFFF"/>
                </a:solidFill>
              </a14:hiddenFill>
            </a:ext>
          </a:extLst>
        </p:spPr>
      </p:pic>
      <p:sp>
        <p:nvSpPr>
          <p:cNvPr id="49210" name="AutoShape 58"/>
          <p:cNvSpPr>
            <a:spLocks noChangeArrowheads="1"/>
          </p:cNvSpPr>
          <p:nvPr/>
        </p:nvSpPr>
        <p:spPr bwMode="gray">
          <a:xfrm>
            <a:off x="1581151" y="141700"/>
            <a:ext cx="185738"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211" name="AutoShape 59"/>
          <p:cNvSpPr>
            <a:spLocks noChangeArrowheads="1"/>
          </p:cNvSpPr>
          <p:nvPr/>
        </p:nvSpPr>
        <p:spPr bwMode="gray">
          <a:xfrm>
            <a:off x="2843216" y="141700"/>
            <a:ext cx="185736"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9212" name="Rectangle 60"/>
          <p:cNvSpPr>
            <a:spLocks noGrp="1" noChangeArrowheads="1"/>
          </p:cNvSpPr>
          <p:nvPr>
            <p:ph type="ctrTitle"/>
          </p:nvPr>
        </p:nvSpPr>
        <p:spPr>
          <a:xfrm>
            <a:off x="1581150" y="1314466"/>
            <a:ext cx="6419850" cy="1102519"/>
          </a:xfrm>
          <a:extLst>
            <a:ext uri="{91240B29-F687-4F45-9708-019B960494DF}">
              <a14:hiddenLine xmlns:a14="http://schemas.microsoft.com/office/drawing/2010/main" w="9525" algn="ctr">
                <a:solidFill>
                  <a:schemeClr val="tx1"/>
                </a:solidFill>
                <a:miter lim="800000"/>
                <a:headEnd/>
                <a:tailEnd/>
              </a14:hiddenLine>
            </a:ext>
          </a:extLst>
        </p:spPr>
        <p:txBody>
          <a:bodyPr/>
          <a:lstStyle>
            <a:lvl1pPr eaLnBrk="1" hangingPunct="1">
              <a:defRPr sz="5000" smtClean="0"/>
            </a:lvl1pPr>
          </a:lstStyle>
          <a:p>
            <a:pPr lvl="0"/>
            <a:r>
              <a:rPr lang="en-US" noProof="0" smtClean="0"/>
              <a:t>Click to edit Master title style</a:t>
            </a:r>
          </a:p>
        </p:txBody>
      </p:sp>
      <p:sp>
        <p:nvSpPr>
          <p:cNvPr id="49213" name="Rectangle 61"/>
          <p:cNvSpPr>
            <a:spLocks noGrp="1" noChangeArrowheads="1"/>
          </p:cNvSpPr>
          <p:nvPr>
            <p:ph type="subTitle" idx="1"/>
          </p:nvPr>
        </p:nvSpPr>
        <p:spPr>
          <a:xfrm>
            <a:off x="1590675" y="2271713"/>
            <a:ext cx="6400800" cy="542925"/>
          </a:xfrm>
          <a:extLst>
            <a:ext uri="{91240B29-F687-4F45-9708-019B960494DF}">
              <a14:hiddenLine xmlns:a14="http://schemas.microsoft.com/office/drawing/2010/main" w="9525" algn="ctr">
                <a:solidFill>
                  <a:schemeClr val="tx1"/>
                </a:solidFill>
                <a:miter lim="800000"/>
                <a:headEnd/>
                <a:tailEnd/>
              </a14:hiddenLine>
            </a:ext>
          </a:extLst>
        </p:spPr>
        <p:txBody>
          <a:bodyPr/>
          <a:lstStyle>
            <a:lvl1pPr marL="0" indent="0" algn="ctr" eaLnBrk="1" hangingPunct="1">
              <a:buFontTx/>
              <a:buNone/>
              <a:defRPr sz="2500" smtClean="0"/>
            </a:lvl1pPr>
          </a:lstStyle>
          <a:p>
            <a:pPr lvl="0"/>
            <a:r>
              <a:rPr lang="en-US" noProof="0" smtClean="0"/>
              <a:t>Click to edit Master subtitle style</a:t>
            </a:r>
          </a:p>
        </p:txBody>
      </p:sp>
      <p:sp>
        <p:nvSpPr>
          <p:cNvPr id="49214" name="Rectangle 62"/>
          <p:cNvSpPr>
            <a:spLocks noGrp="1" noChangeArrowheads="1"/>
          </p:cNvSpPr>
          <p:nvPr>
            <p:ph type="dt" sz="half" idx="2"/>
          </p:nvPr>
        </p:nvSpPr>
        <p:spPr>
          <a:xfrm>
            <a:off x="457200" y="33350"/>
            <a:ext cx="2133600" cy="216694"/>
          </a:xfrm>
        </p:spPr>
        <p:txBody>
          <a:bodyPr/>
          <a:lstStyle>
            <a:lvl1pPr>
              <a:defRPr/>
            </a:lvl1pPr>
          </a:lstStyle>
          <a:p>
            <a:fld id="{A45E1B00-BEC8-482B-B11D-DBC44AAF3FC9}" type="datetimeFigureOut">
              <a:rPr lang="en-US" smtClean="0">
                <a:solidFill>
                  <a:srgbClr val="000000"/>
                </a:solidFill>
              </a:rPr>
              <a:pPr/>
              <a:t>02/11/2023</a:t>
            </a:fld>
            <a:endParaRPr lang="en-US" smtClean="0">
              <a:solidFill>
                <a:srgbClr val="000000"/>
              </a:solidFill>
            </a:endParaRPr>
          </a:p>
        </p:txBody>
      </p:sp>
      <p:sp>
        <p:nvSpPr>
          <p:cNvPr id="49215" name="Rectangle 63"/>
          <p:cNvSpPr>
            <a:spLocks noGrp="1" noChangeArrowheads="1"/>
          </p:cNvSpPr>
          <p:nvPr>
            <p:ph type="ftr" sz="quarter" idx="3"/>
          </p:nvPr>
        </p:nvSpPr>
        <p:spPr>
          <a:xfrm>
            <a:off x="3124202" y="33350"/>
            <a:ext cx="2895600" cy="216694"/>
          </a:xfrm>
        </p:spPr>
        <p:txBody>
          <a:bodyPr/>
          <a:lstStyle>
            <a:lvl1pPr>
              <a:defRPr/>
            </a:lvl1pPr>
          </a:lstStyle>
          <a:p>
            <a:endParaRPr lang="en-US" smtClean="0">
              <a:solidFill>
                <a:srgbClr val="000000"/>
              </a:solidFill>
            </a:endParaRPr>
          </a:p>
        </p:txBody>
      </p:sp>
      <p:sp>
        <p:nvSpPr>
          <p:cNvPr id="49216" name="Rectangle 64"/>
          <p:cNvSpPr>
            <a:spLocks noGrp="1" noChangeArrowheads="1"/>
          </p:cNvSpPr>
          <p:nvPr>
            <p:ph type="sldNum" sz="quarter" idx="4"/>
          </p:nvPr>
        </p:nvSpPr>
        <p:spPr>
          <a:xfrm>
            <a:off x="6553200" y="33350"/>
            <a:ext cx="2133600" cy="216694"/>
          </a:xfrm>
        </p:spPr>
        <p:txBody>
          <a:bodyPr/>
          <a:lstStyle>
            <a:lvl1pPr>
              <a:defRPr/>
            </a:lvl1pPr>
          </a:lstStyle>
          <a:p>
            <a:fld id="{2414F0DB-4E61-4BA3-BEAF-A23D661DB359}" type="slidenum">
              <a:rPr lang="en-US" smtClean="0">
                <a:solidFill>
                  <a:srgbClr val="000000"/>
                </a:solidFill>
              </a:rPr>
              <a:pPr/>
              <a:t>‹#›</a:t>
            </a:fld>
            <a:endParaRPr lang="en-US" smtClean="0">
              <a:solidFill>
                <a:srgbClr val="000000"/>
              </a:solidFill>
            </a:endParaRPr>
          </a:p>
        </p:txBody>
      </p:sp>
    </p:spTree>
    <p:extLst>
      <p:ext uri="{BB962C8B-B14F-4D97-AF65-F5344CB8AC3E}">
        <p14:creationId xmlns:p14="http://schemas.microsoft.com/office/powerpoint/2010/main" val="33229110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nodeType="withEffect">
                                  <p:stCondLst>
                                    <p:cond delay="0"/>
                                  </p:stCondLst>
                                  <p:childTnLst>
                                    <p:set>
                                      <p:cBhvr>
                                        <p:cTn id="6" dur="1" fill="hold">
                                          <p:stCondLst>
                                            <p:cond delay="0"/>
                                          </p:stCondLst>
                                        </p:cTn>
                                        <p:tgtEl>
                                          <p:spTgt spid="49199"/>
                                        </p:tgtEl>
                                        <p:attrNameLst>
                                          <p:attrName>style.visibility</p:attrName>
                                        </p:attrNameLst>
                                      </p:cBhvr>
                                      <p:to>
                                        <p:strVal val="visible"/>
                                      </p:to>
                                    </p:set>
                                    <p:animEffect transition="in" filter="fade">
                                      <p:cBhvr>
                                        <p:cTn id="7" dur="2000"/>
                                        <p:tgtEl>
                                          <p:spTgt spid="49199"/>
                                        </p:tgtEl>
                                      </p:cBhvr>
                                    </p:animEffect>
                                    <p:anim calcmode="lin" valueType="num">
                                      <p:cBhvr>
                                        <p:cTn id="8" dur="2000" fill="hold"/>
                                        <p:tgtEl>
                                          <p:spTgt spid="49199"/>
                                        </p:tgtEl>
                                        <p:attrNameLst>
                                          <p:attrName>ppt_x</p:attrName>
                                        </p:attrNameLst>
                                      </p:cBhvr>
                                      <p:tavLst>
                                        <p:tav tm="0">
                                          <p:val>
                                            <p:strVal val="#ppt_x"/>
                                          </p:val>
                                        </p:tav>
                                        <p:tav tm="100000">
                                          <p:val>
                                            <p:strVal val="#ppt_x"/>
                                          </p:val>
                                        </p:tav>
                                      </p:tavLst>
                                    </p:anim>
                                    <p:anim calcmode="lin" valueType="num">
                                      <p:cBhvr>
                                        <p:cTn id="9" dur="2000" fill="hold"/>
                                        <p:tgtEl>
                                          <p:spTgt spid="49199"/>
                                        </p:tgtEl>
                                        <p:attrNameLst>
                                          <p:attrName>ppt_y</p:attrName>
                                        </p:attrNameLst>
                                      </p:cBhvr>
                                      <p:tavLst>
                                        <p:tav tm="0">
                                          <p:val>
                                            <p:strVal val="#ppt_y-.1"/>
                                          </p:val>
                                        </p:tav>
                                        <p:tav tm="100000">
                                          <p:val>
                                            <p:strVal val="#ppt_y"/>
                                          </p:val>
                                        </p:tav>
                                      </p:tavLst>
                                    </p:anim>
                                  </p:childTnLst>
                                </p:cTn>
                              </p:par>
                              <p:par>
                                <p:cTn id="10" presetID="10" presetClass="entr" presetSubtype="0" fill="hold" nodeType="withEffect">
                                  <p:stCondLst>
                                    <p:cond delay="1000"/>
                                  </p:stCondLst>
                                  <p:childTnLst>
                                    <p:set>
                                      <p:cBhvr>
                                        <p:cTn id="11" dur="1" fill="hold">
                                          <p:stCondLst>
                                            <p:cond delay="0"/>
                                          </p:stCondLst>
                                        </p:cTn>
                                        <p:tgtEl>
                                          <p:spTgt spid="49201"/>
                                        </p:tgtEl>
                                        <p:attrNameLst>
                                          <p:attrName>style.visibility</p:attrName>
                                        </p:attrNameLst>
                                      </p:cBhvr>
                                      <p:to>
                                        <p:strVal val="visible"/>
                                      </p:to>
                                    </p:set>
                                    <p:animEffect transition="in" filter="fade">
                                      <p:cBhvr>
                                        <p:cTn id="12" dur="1000"/>
                                        <p:tgtEl>
                                          <p:spTgt spid="49201"/>
                                        </p:tgtEl>
                                      </p:cBhvr>
                                    </p:animEffect>
                                  </p:childTnLst>
                                </p:cTn>
                              </p:par>
                              <p:par>
                                <p:cTn id="13" presetID="0" presetClass="path" presetSubtype="0" accel="50000" decel="50000" fill="hold" nodeType="withEffect">
                                  <p:stCondLst>
                                    <p:cond delay="1000"/>
                                  </p:stCondLst>
                                  <p:childTnLst>
                                    <p:animMotion origin="layout" path="M -0.48334 0.41111 C -0.47223 0.34907 -0.45643 0.28148 -0.39167 0.26666 C -0.32691 0.25185 -0.16546 0.32777 -0.09497 0.32152 C -0.02448 0.31527 0.01562 0.2824 0.03142 0.22893 C 0.04722 0.17546 0.00659 0.04768 4.72222E-6 4.81481E-6 " pathEditMode="relative" rAng="0" ptsTypes="aaaaa">
                                      <p:cBhvr>
                                        <p:cTn id="14" dur="3000" fill="hold"/>
                                        <p:tgtEl>
                                          <p:spTgt spid="49201"/>
                                        </p:tgtEl>
                                        <p:attrNameLst>
                                          <p:attrName>ppt_x</p:attrName>
                                          <p:attrName>ppt_y</p:attrName>
                                        </p:attrNameLst>
                                      </p:cBhvr>
                                      <p:rCtr x="26528" y="-20556"/>
                                    </p:animMotion>
                                  </p:childTnLst>
                                </p:cTn>
                              </p:par>
                              <p:par>
                                <p:cTn id="15" presetID="10" presetClass="entr" presetSubtype="0" fill="hold" nodeType="withEffect">
                                  <p:stCondLst>
                                    <p:cond delay="2500"/>
                                  </p:stCondLst>
                                  <p:childTnLst>
                                    <p:set>
                                      <p:cBhvr>
                                        <p:cTn id="16" dur="1" fill="hold">
                                          <p:stCondLst>
                                            <p:cond delay="0"/>
                                          </p:stCondLst>
                                        </p:cTn>
                                        <p:tgtEl>
                                          <p:spTgt spid="49203"/>
                                        </p:tgtEl>
                                        <p:attrNameLst>
                                          <p:attrName>style.visibility</p:attrName>
                                        </p:attrNameLst>
                                      </p:cBhvr>
                                      <p:to>
                                        <p:strVal val="visible"/>
                                      </p:to>
                                    </p:set>
                                    <p:animEffect transition="in" filter="fade">
                                      <p:cBhvr>
                                        <p:cTn id="17" dur="2000"/>
                                        <p:tgtEl>
                                          <p:spTgt spid="49203"/>
                                        </p:tgtEl>
                                      </p:cBhvr>
                                    </p:animEffect>
                                  </p:childTnLst>
                                </p:cTn>
                              </p:par>
                              <p:par>
                                <p:cTn id="18" presetID="22" presetClass="entr" presetSubtype="4" fill="hold" nodeType="withEffect">
                                  <p:stCondLst>
                                    <p:cond delay="3900"/>
                                  </p:stCondLst>
                                  <p:childTnLst>
                                    <p:set>
                                      <p:cBhvr>
                                        <p:cTn id="19" dur="1" fill="hold">
                                          <p:stCondLst>
                                            <p:cond delay="0"/>
                                          </p:stCondLst>
                                        </p:cTn>
                                        <p:tgtEl>
                                          <p:spTgt spid="49208"/>
                                        </p:tgtEl>
                                        <p:attrNameLst>
                                          <p:attrName>style.visibility</p:attrName>
                                        </p:attrNameLst>
                                      </p:cBhvr>
                                      <p:to>
                                        <p:strVal val="visible"/>
                                      </p:to>
                                    </p:set>
                                    <p:animEffect transition="in" filter="wipe(down)">
                                      <p:cBhvr>
                                        <p:cTn id="20" dur="1000"/>
                                        <p:tgtEl>
                                          <p:spTgt spid="49208"/>
                                        </p:tgtEl>
                                      </p:cBhvr>
                                    </p:animEffect>
                                  </p:childTnLst>
                                </p:cTn>
                              </p:par>
                              <p:par>
                                <p:cTn id="21" presetID="22" presetClass="entr" presetSubtype="4" fill="hold" nodeType="withEffect">
                                  <p:stCondLst>
                                    <p:cond delay="4300"/>
                                  </p:stCondLst>
                                  <p:childTnLst>
                                    <p:set>
                                      <p:cBhvr>
                                        <p:cTn id="22" dur="1" fill="hold">
                                          <p:stCondLst>
                                            <p:cond delay="0"/>
                                          </p:stCondLst>
                                        </p:cTn>
                                        <p:tgtEl>
                                          <p:spTgt spid="49209"/>
                                        </p:tgtEl>
                                        <p:attrNameLst>
                                          <p:attrName>style.visibility</p:attrName>
                                        </p:attrNameLst>
                                      </p:cBhvr>
                                      <p:to>
                                        <p:strVal val="visible"/>
                                      </p:to>
                                    </p:set>
                                    <p:animEffect transition="in" filter="wipe(down)">
                                      <p:cBhvr>
                                        <p:cTn id="23" dur="1000"/>
                                        <p:tgtEl>
                                          <p:spTgt spid="49209"/>
                                        </p:tgtEl>
                                      </p:cBhvr>
                                    </p:animEffect>
                                  </p:childTnLst>
                                </p:cTn>
                              </p:par>
                            </p:childTnLst>
                          </p:cTn>
                        </p:par>
                        <p:par>
                          <p:cTn id="24" fill="hold" nodeType="afterGroup">
                            <p:stCondLst>
                              <p:cond delay="5300"/>
                            </p:stCondLst>
                            <p:childTnLst>
                              <p:par>
                                <p:cTn id="25" presetID="10" presetClass="entr" presetSubtype="0" fill="hold" nodeType="afterEffect">
                                  <p:stCondLst>
                                    <p:cond delay="0"/>
                                  </p:stCondLst>
                                  <p:childTnLst>
                                    <p:set>
                                      <p:cBhvr>
                                        <p:cTn id="26" dur="1" fill="hold">
                                          <p:stCondLst>
                                            <p:cond delay="0"/>
                                          </p:stCondLst>
                                        </p:cTn>
                                        <p:tgtEl>
                                          <p:spTgt spid="49205"/>
                                        </p:tgtEl>
                                        <p:attrNameLst>
                                          <p:attrName>style.visibility</p:attrName>
                                        </p:attrNameLst>
                                      </p:cBhvr>
                                      <p:to>
                                        <p:strVal val="visible"/>
                                      </p:to>
                                    </p:set>
                                    <p:animEffect transition="in" filter="fade">
                                      <p:cBhvr>
                                        <p:cTn id="27" dur="1000"/>
                                        <p:tgtEl>
                                          <p:spTgt spid="49205"/>
                                        </p:tgtEl>
                                      </p:cBhvr>
                                    </p:animEffect>
                                  </p:childTnLst>
                                </p:cTn>
                              </p:par>
                              <p:par>
                                <p:cTn id="28" presetID="0" presetClass="path" presetSubtype="0" accel="50000" decel="50000" fill="hold" nodeType="withEffect">
                                  <p:stCondLst>
                                    <p:cond delay="0"/>
                                  </p:stCondLst>
                                  <p:childTnLst>
                                    <p:animMotion origin="layout" path="M -0.24167 0.26667 C -0.18265 0.28333 -0.12362 0.3 -0.08334 0.25556 C -0.04306 0.21111 -0.02153 0.10556 -6.11111E-6 -3.7037E-7 " pathEditMode="relative" ptsTypes="aaA">
                                      <p:cBhvr>
                                        <p:cTn id="29" dur="3000" fill="hold"/>
                                        <p:tgtEl>
                                          <p:spTgt spid="49205"/>
                                        </p:tgtEl>
                                        <p:attrNameLst>
                                          <p:attrName>ppt_x</p:attrName>
                                          <p:attrName>ppt_y</p:attrName>
                                        </p:attrNameLst>
                                      </p:cBhvr>
                                    </p:animMotion>
                                  </p:childTnLst>
                                </p:cTn>
                              </p:par>
                              <p:par>
                                <p:cTn id="30" presetID="10" presetClass="entr" presetSubtype="0" fill="hold" nodeType="withEffect">
                                  <p:stCondLst>
                                    <p:cond delay="500"/>
                                  </p:stCondLst>
                                  <p:childTnLst>
                                    <p:set>
                                      <p:cBhvr>
                                        <p:cTn id="31" dur="1" fill="hold">
                                          <p:stCondLst>
                                            <p:cond delay="0"/>
                                          </p:stCondLst>
                                        </p:cTn>
                                        <p:tgtEl>
                                          <p:spTgt spid="49207"/>
                                        </p:tgtEl>
                                        <p:attrNameLst>
                                          <p:attrName>style.visibility</p:attrName>
                                        </p:attrNameLst>
                                      </p:cBhvr>
                                      <p:to>
                                        <p:strVal val="visible"/>
                                      </p:to>
                                    </p:set>
                                    <p:animEffect transition="in" filter="fade">
                                      <p:cBhvr>
                                        <p:cTn id="32" dur="1000"/>
                                        <p:tgtEl>
                                          <p:spTgt spid="49207"/>
                                        </p:tgtEl>
                                      </p:cBhvr>
                                    </p:animEffect>
                                  </p:childTnLst>
                                </p:cTn>
                              </p:par>
                              <p:par>
                                <p:cTn id="33" presetID="0" presetClass="path" presetSubtype="0" accel="50000" decel="50000" fill="hold" nodeType="withEffect">
                                  <p:stCondLst>
                                    <p:cond delay="600"/>
                                  </p:stCondLst>
                                  <p:childTnLst>
                                    <p:animMotion origin="layout" path="M 0.00834 0.37778 C 0.0382 0.33704 0.06806 0.2963 0.06667 0.23333 C 0.06528 0.17037 0.03264 0.08519 1.66667E-6 -1.85185E-6 " pathEditMode="relative" ptsTypes="aaA">
                                      <p:cBhvr>
                                        <p:cTn id="34" dur="3000" fill="hold"/>
                                        <p:tgtEl>
                                          <p:spTgt spid="49207"/>
                                        </p:tgtEl>
                                        <p:attrNameLst>
                                          <p:attrName>ppt_x</p:attrName>
                                          <p:attrName>ppt_y</p:attrName>
                                        </p:attrNameLst>
                                      </p:cBhvr>
                                    </p:animMotion>
                                  </p:childTnLst>
                                </p:cTn>
                              </p:par>
                              <p:par>
                                <p:cTn id="35" presetID="10" presetClass="entr" presetSubtype="0" fill="hold" nodeType="withEffect">
                                  <p:stCondLst>
                                    <p:cond delay="200"/>
                                  </p:stCondLst>
                                  <p:childTnLst>
                                    <p:set>
                                      <p:cBhvr>
                                        <p:cTn id="36" dur="1" fill="hold">
                                          <p:stCondLst>
                                            <p:cond delay="0"/>
                                          </p:stCondLst>
                                        </p:cTn>
                                        <p:tgtEl>
                                          <p:spTgt spid="49204"/>
                                        </p:tgtEl>
                                        <p:attrNameLst>
                                          <p:attrName>style.visibility</p:attrName>
                                        </p:attrNameLst>
                                      </p:cBhvr>
                                      <p:to>
                                        <p:strVal val="visible"/>
                                      </p:to>
                                    </p:set>
                                    <p:animEffect transition="in" filter="fade">
                                      <p:cBhvr>
                                        <p:cTn id="37" dur="1000"/>
                                        <p:tgtEl>
                                          <p:spTgt spid="49204"/>
                                        </p:tgtEl>
                                      </p:cBhvr>
                                    </p:animEffect>
                                  </p:childTnLst>
                                </p:cTn>
                              </p:par>
                              <p:par>
                                <p:cTn id="38" presetID="0" presetClass="path" presetSubtype="0" accel="50000" decel="50000" fill="hold" nodeType="withEffect">
                                  <p:stCondLst>
                                    <p:cond delay="300"/>
                                  </p:stCondLst>
                                  <p:childTnLst>
                                    <p:animMotion origin="layout" path="M 0.12501 0.38889 C 0.13473 0.33611 0.14445 0.28333 0.13334 0.24444 C 0.12223 0.20555 0.08056 0.18333 0.05834 0.15555 C 0.03612 0.12778 0.00973 0.1037 7.22222E-6 0.07778 C -0.00972 0.05185 -0.00485 0.02592 7.22222E-6 -3.7037E-6 " pathEditMode="relative" ptsTypes="aaaaA">
                                      <p:cBhvr>
                                        <p:cTn id="39" dur="3000" fill="hold"/>
                                        <p:tgtEl>
                                          <p:spTgt spid="49204"/>
                                        </p:tgtEl>
                                        <p:attrNameLst>
                                          <p:attrName>ppt_x</p:attrName>
                                          <p:attrName>ppt_y</p:attrName>
                                        </p:attrNameLst>
                                      </p:cBhvr>
                                    </p:animMotion>
                                  </p:childTnLst>
                                </p:cTn>
                              </p:par>
                              <p:par>
                                <p:cTn id="40" presetID="10" presetClass="entr" presetSubtype="0" fill="hold" nodeType="withEffect">
                                  <p:stCondLst>
                                    <p:cond delay="1100"/>
                                  </p:stCondLst>
                                  <p:childTnLst>
                                    <p:set>
                                      <p:cBhvr>
                                        <p:cTn id="41" dur="1" fill="hold">
                                          <p:stCondLst>
                                            <p:cond delay="0"/>
                                          </p:stCondLst>
                                        </p:cTn>
                                        <p:tgtEl>
                                          <p:spTgt spid="49206"/>
                                        </p:tgtEl>
                                        <p:attrNameLst>
                                          <p:attrName>style.visibility</p:attrName>
                                        </p:attrNameLst>
                                      </p:cBhvr>
                                      <p:to>
                                        <p:strVal val="visible"/>
                                      </p:to>
                                    </p:set>
                                    <p:animEffect transition="in" filter="fade">
                                      <p:cBhvr>
                                        <p:cTn id="42" dur="1000"/>
                                        <p:tgtEl>
                                          <p:spTgt spid="49206"/>
                                        </p:tgtEl>
                                      </p:cBhvr>
                                    </p:animEffect>
                                  </p:childTnLst>
                                </p:cTn>
                              </p:par>
                              <p:par>
                                <p:cTn id="43" presetID="0" presetClass="path" presetSubtype="0" accel="50000" decel="50000" fill="hold" nodeType="withEffect">
                                  <p:stCondLst>
                                    <p:cond delay="1200"/>
                                  </p:stCondLst>
                                  <p:childTnLst>
                                    <p:animMotion origin="layout" path="M 0.30313 0.17153 C 0.29427 0.16666 0.28472 0.1544 0.24948 0.14421 C 0.21424 0.13403 0.13281 0.13472 0.09115 0.11088 C 0.04948 0.08657 0.01476 0.01643 -0.00017 2.59259E-6 " pathEditMode="relative" rAng="0" ptsTypes="aaaa">
                                      <p:cBhvr>
                                        <p:cTn id="44" dur="3000" fill="hold"/>
                                        <p:tgtEl>
                                          <p:spTgt spid="49206"/>
                                        </p:tgtEl>
                                        <p:attrNameLst>
                                          <p:attrName>ppt_x</p:attrName>
                                          <p:attrName>ppt_y</p:attrName>
                                        </p:attrNameLst>
                                      </p:cBhvr>
                                      <p:rCtr x="-15174" y="-8588"/>
                                    </p:animMotion>
                                  </p:childTnLst>
                                </p:cTn>
                              </p:par>
                            </p:childTnLst>
                          </p:cTn>
                        </p:par>
                        <p:par>
                          <p:cTn id="45" fill="hold" nodeType="afterGroup">
                            <p:stCondLst>
                              <p:cond delay="9500"/>
                            </p:stCondLst>
                            <p:childTnLst>
                              <p:par>
                                <p:cTn id="46" presetID="42" presetClass="entr" presetSubtype="0" fill="hold" grpId="0" nodeType="afterEffect">
                                  <p:stCondLst>
                                    <p:cond delay="0"/>
                                  </p:stCondLst>
                                  <p:childTnLst>
                                    <p:set>
                                      <p:cBhvr>
                                        <p:cTn id="47" dur="1" fill="hold">
                                          <p:stCondLst>
                                            <p:cond delay="0"/>
                                          </p:stCondLst>
                                        </p:cTn>
                                        <p:tgtEl>
                                          <p:spTgt spid="49213">
                                            <p:txEl>
                                              <p:pRg st="0" end="0"/>
                                            </p:txEl>
                                          </p:spTgt>
                                        </p:tgtEl>
                                        <p:attrNameLst>
                                          <p:attrName>style.visibility</p:attrName>
                                        </p:attrNameLst>
                                      </p:cBhvr>
                                      <p:to>
                                        <p:strVal val="visible"/>
                                      </p:to>
                                    </p:set>
                                    <p:animEffect transition="in" filter="fade">
                                      <p:cBhvr>
                                        <p:cTn id="48" dur="1000"/>
                                        <p:tgtEl>
                                          <p:spTgt spid="49213">
                                            <p:txEl>
                                              <p:pRg st="0" end="0"/>
                                            </p:txEl>
                                          </p:spTgt>
                                        </p:tgtEl>
                                      </p:cBhvr>
                                    </p:animEffect>
                                    <p:anim calcmode="lin" valueType="num">
                                      <p:cBhvr>
                                        <p:cTn id="49" dur="1000" fill="hold"/>
                                        <p:tgtEl>
                                          <p:spTgt spid="49213">
                                            <p:txEl>
                                              <p:pRg st="0" end="0"/>
                                            </p:txEl>
                                          </p:spTgt>
                                        </p:tgtEl>
                                        <p:attrNameLst>
                                          <p:attrName>ppt_x</p:attrName>
                                        </p:attrNameLst>
                                      </p:cBhvr>
                                      <p:tavLst>
                                        <p:tav tm="0">
                                          <p:val>
                                            <p:strVal val="#ppt_x"/>
                                          </p:val>
                                        </p:tav>
                                        <p:tav tm="100000">
                                          <p:val>
                                            <p:strVal val="#ppt_x"/>
                                          </p:val>
                                        </p:tav>
                                      </p:tavLst>
                                    </p:anim>
                                    <p:anim calcmode="lin" valueType="num">
                                      <p:cBhvr>
                                        <p:cTn id="50" dur="1000" fill="hold"/>
                                        <p:tgtEl>
                                          <p:spTgt spid="49213">
                                            <p:txEl>
                                              <p:pRg st="0" end="0"/>
                                            </p:txEl>
                                          </p:spTgt>
                                        </p:tgtEl>
                                        <p:attrNameLst>
                                          <p:attrName>ppt_y</p:attrName>
                                        </p:attrNameLst>
                                      </p:cBhvr>
                                      <p:tavLst>
                                        <p:tav tm="0">
                                          <p:val>
                                            <p:strVal val="#ppt_y+.1"/>
                                          </p:val>
                                        </p:tav>
                                        <p:tav tm="100000">
                                          <p:val>
                                            <p:strVal val="#ppt_y"/>
                                          </p:val>
                                        </p:tav>
                                      </p:tavLst>
                                    </p:anim>
                                  </p:childTnLst>
                                </p:cTn>
                              </p:par>
                              <p:par>
                                <p:cTn id="51" presetID="10" presetClass="entr" presetSubtype="0" repeatCount="indefinite" fill="hold" grpId="0" nodeType="withEffect">
                                  <p:stCondLst>
                                    <p:cond delay="0"/>
                                  </p:stCondLst>
                                  <p:endCondLst>
                                    <p:cond evt="onNext" delay="0">
                                      <p:tgtEl>
                                        <p:sldTgt/>
                                      </p:tgtEl>
                                    </p:cond>
                                  </p:endCondLst>
                                  <p:childTnLst>
                                    <p:set>
                                      <p:cBhvr>
                                        <p:cTn id="52" dur="1" fill="hold">
                                          <p:stCondLst>
                                            <p:cond delay="0"/>
                                          </p:stCondLst>
                                        </p:cTn>
                                        <p:tgtEl>
                                          <p:spTgt spid="49197"/>
                                        </p:tgtEl>
                                        <p:attrNameLst>
                                          <p:attrName>style.visibility</p:attrName>
                                        </p:attrNameLst>
                                      </p:cBhvr>
                                      <p:to>
                                        <p:strVal val="visible"/>
                                      </p:to>
                                    </p:set>
                                    <p:animEffect transition="in" filter="fade">
                                      <p:cBhvr>
                                        <p:cTn id="53" dur="1000"/>
                                        <p:tgtEl>
                                          <p:spTgt spid="49197"/>
                                        </p:tgtEl>
                                      </p:cBhvr>
                                    </p:animEffect>
                                  </p:childTnLst>
                                </p:cTn>
                              </p:par>
                              <p:par>
                                <p:cTn id="54" presetID="10" presetClass="entr" presetSubtype="0" repeatCount="indefinite" fill="hold" grpId="0" nodeType="withEffect">
                                  <p:stCondLst>
                                    <p:cond delay="300"/>
                                  </p:stCondLst>
                                  <p:endCondLst>
                                    <p:cond evt="onNext" delay="0">
                                      <p:tgtEl>
                                        <p:sldTgt/>
                                      </p:tgtEl>
                                    </p:cond>
                                  </p:endCondLst>
                                  <p:childTnLst>
                                    <p:set>
                                      <p:cBhvr>
                                        <p:cTn id="55" dur="1" fill="hold">
                                          <p:stCondLst>
                                            <p:cond delay="0"/>
                                          </p:stCondLst>
                                        </p:cTn>
                                        <p:tgtEl>
                                          <p:spTgt spid="49198"/>
                                        </p:tgtEl>
                                        <p:attrNameLst>
                                          <p:attrName>style.visibility</p:attrName>
                                        </p:attrNameLst>
                                      </p:cBhvr>
                                      <p:to>
                                        <p:strVal val="visible"/>
                                      </p:to>
                                    </p:set>
                                    <p:animEffect transition="in" filter="fade">
                                      <p:cBhvr>
                                        <p:cTn id="56" dur="1000"/>
                                        <p:tgtEl>
                                          <p:spTgt spid="49198"/>
                                        </p:tgtEl>
                                      </p:cBhvr>
                                    </p:animEffect>
                                  </p:childTnLst>
                                </p:cTn>
                              </p:par>
                              <p:par>
                                <p:cTn id="57" presetID="10" presetClass="entr" presetSubtype="0" repeatCount="indefinite" fill="hold" grpId="0" nodeType="withEffect">
                                  <p:stCondLst>
                                    <p:cond delay="700"/>
                                  </p:stCondLst>
                                  <p:endCondLst>
                                    <p:cond evt="onNext" delay="0">
                                      <p:tgtEl>
                                        <p:sldTgt/>
                                      </p:tgtEl>
                                    </p:cond>
                                  </p:endCondLst>
                                  <p:childTnLst>
                                    <p:set>
                                      <p:cBhvr>
                                        <p:cTn id="58" dur="1" fill="hold">
                                          <p:stCondLst>
                                            <p:cond delay="0"/>
                                          </p:stCondLst>
                                        </p:cTn>
                                        <p:tgtEl>
                                          <p:spTgt spid="49211"/>
                                        </p:tgtEl>
                                        <p:attrNameLst>
                                          <p:attrName>style.visibility</p:attrName>
                                        </p:attrNameLst>
                                      </p:cBhvr>
                                      <p:to>
                                        <p:strVal val="visible"/>
                                      </p:to>
                                    </p:set>
                                    <p:animEffect transition="in" filter="fade">
                                      <p:cBhvr>
                                        <p:cTn id="59" dur="1000"/>
                                        <p:tgtEl>
                                          <p:spTgt spid="49211"/>
                                        </p:tgtEl>
                                      </p:cBhvr>
                                    </p:animEffect>
                                  </p:childTnLst>
                                </p:cTn>
                              </p:par>
                              <p:par>
                                <p:cTn id="60" presetID="10" presetClass="entr" presetSubtype="0" repeatCount="indefinite" fill="hold" grpId="0" nodeType="withEffect">
                                  <p:stCondLst>
                                    <p:cond delay="0"/>
                                  </p:stCondLst>
                                  <p:endCondLst>
                                    <p:cond evt="onNext" delay="0">
                                      <p:tgtEl>
                                        <p:sldTgt/>
                                      </p:tgtEl>
                                    </p:cond>
                                  </p:endCondLst>
                                  <p:childTnLst>
                                    <p:set>
                                      <p:cBhvr>
                                        <p:cTn id="61" dur="1" fill="hold">
                                          <p:stCondLst>
                                            <p:cond delay="0"/>
                                          </p:stCondLst>
                                        </p:cTn>
                                        <p:tgtEl>
                                          <p:spTgt spid="49210"/>
                                        </p:tgtEl>
                                        <p:attrNameLst>
                                          <p:attrName>style.visibility</p:attrName>
                                        </p:attrNameLst>
                                      </p:cBhvr>
                                      <p:to>
                                        <p:strVal val="visible"/>
                                      </p:to>
                                    </p:set>
                                    <p:animEffect transition="in" filter="fade">
                                      <p:cBhvr>
                                        <p:cTn id="62" dur="1000"/>
                                        <p:tgtEl>
                                          <p:spTgt spid="49210"/>
                                        </p:tgtEl>
                                      </p:cBhvr>
                                    </p:animEffect>
                                  </p:childTnLst>
                                </p:cTn>
                              </p:par>
                              <p:par>
                                <p:cTn id="63" presetID="10" presetClass="entr" presetSubtype="0" repeatCount="indefinite" fill="hold" grpId="0" nodeType="withEffect">
                                  <p:stCondLst>
                                    <p:cond delay="500"/>
                                  </p:stCondLst>
                                  <p:endCondLst>
                                    <p:cond evt="onNext" delay="0">
                                      <p:tgtEl>
                                        <p:sldTgt/>
                                      </p:tgtEl>
                                    </p:cond>
                                  </p:endCondLst>
                                  <p:childTnLst>
                                    <p:set>
                                      <p:cBhvr>
                                        <p:cTn id="64" dur="1" fill="hold">
                                          <p:stCondLst>
                                            <p:cond delay="0"/>
                                          </p:stCondLst>
                                        </p:cTn>
                                        <p:tgtEl>
                                          <p:spTgt spid="49193"/>
                                        </p:tgtEl>
                                        <p:attrNameLst>
                                          <p:attrName>style.visibility</p:attrName>
                                        </p:attrNameLst>
                                      </p:cBhvr>
                                      <p:to>
                                        <p:strVal val="visible"/>
                                      </p:to>
                                    </p:set>
                                    <p:animEffect transition="in" filter="fade">
                                      <p:cBhvr>
                                        <p:cTn id="65" dur="1000"/>
                                        <p:tgtEl>
                                          <p:spTgt spid="49193"/>
                                        </p:tgtEl>
                                      </p:cBhvr>
                                    </p:animEffect>
                                  </p:childTnLst>
                                </p:cTn>
                              </p:par>
                              <p:par>
                                <p:cTn id="66" presetID="10" presetClass="entr" presetSubtype="0" repeatCount="indefinite" fill="hold" grpId="0" nodeType="withEffect">
                                  <p:stCondLst>
                                    <p:cond delay="1000"/>
                                  </p:stCondLst>
                                  <p:endCondLst>
                                    <p:cond evt="onNext" delay="0">
                                      <p:tgtEl>
                                        <p:sldTgt/>
                                      </p:tgtEl>
                                    </p:cond>
                                  </p:endCondLst>
                                  <p:childTnLst>
                                    <p:set>
                                      <p:cBhvr>
                                        <p:cTn id="67" dur="1" fill="hold">
                                          <p:stCondLst>
                                            <p:cond delay="0"/>
                                          </p:stCondLst>
                                        </p:cTn>
                                        <p:tgtEl>
                                          <p:spTgt spid="49194"/>
                                        </p:tgtEl>
                                        <p:attrNameLst>
                                          <p:attrName>style.visibility</p:attrName>
                                        </p:attrNameLst>
                                      </p:cBhvr>
                                      <p:to>
                                        <p:strVal val="visible"/>
                                      </p:to>
                                    </p:set>
                                    <p:animEffect transition="in" filter="fade">
                                      <p:cBhvr>
                                        <p:cTn id="68" dur="1000"/>
                                        <p:tgtEl>
                                          <p:spTgt spid="49194"/>
                                        </p:tgtEl>
                                      </p:cBhvr>
                                    </p:animEffect>
                                  </p:childTnLst>
                                </p:cTn>
                              </p:par>
                              <p:par>
                                <p:cTn id="69" presetID="10" presetClass="entr" presetSubtype="0" repeatCount="indefinite" fill="hold" grpId="0" nodeType="withEffect">
                                  <p:stCondLst>
                                    <p:cond delay="200"/>
                                  </p:stCondLst>
                                  <p:endCondLst>
                                    <p:cond evt="onNext" delay="0">
                                      <p:tgtEl>
                                        <p:sldTgt/>
                                      </p:tgtEl>
                                    </p:cond>
                                  </p:endCondLst>
                                  <p:childTnLst>
                                    <p:set>
                                      <p:cBhvr>
                                        <p:cTn id="70" dur="1" fill="hold">
                                          <p:stCondLst>
                                            <p:cond delay="0"/>
                                          </p:stCondLst>
                                        </p:cTn>
                                        <p:tgtEl>
                                          <p:spTgt spid="49196"/>
                                        </p:tgtEl>
                                        <p:attrNameLst>
                                          <p:attrName>style.visibility</p:attrName>
                                        </p:attrNameLst>
                                      </p:cBhvr>
                                      <p:to>
                                        <p:strVal val="visible"/>
                                      </p:to>
                                    </p:set>
                                    <p:animEffect transition="in" filter="fade">
                                      <p:cBhvr>
                                        <p:cTn id="71" dur="1000"/>
                                        <p:tgtEl>
                                          <p:spTgt spid="49196"/>
                                        </p:tgtEl>
                                      </p:cBhvr>
                                    </p:animEffect>
                                  </p:childTnLst>
                                </p:cTn>
                              </p:par>
                              <p:par>
                                <p:cTn id="72" presetID="10" presetClass="entr" presetSubtype="0" repeatCount="indefinite" fill="hold" grpId="0" nodeType="withEffect">
                                  <p:stCondLst>
                                    <p:cond delay="0"/>
                                  </p:stCondLst>
                                  <p:endCondLst>
                                    <p:cond evt="onNext" delay="0">
                                      <p:tgtEl>
                                        <p:sldTgt/>
                                      </p:tgtEl>
                                    </p:cond>
                                  </p:endCondLst>
                                  <p:childTnLst>
                                    <p:set>
                                      <p:cBhvr>
                                        <p:cTn id="73" dur="1" fill="hold">
                                          <p:stCondLst>
                                            <p:cond delay="0"/>
                                          </p:stCondLst>
                                        </p:cTn>
                                        <p:tgtEl>
                                          <p:spTgt spid="49187"/>
                                        </p:tgtEl>
                                        <p:attrNameLst>
                                          <p:attrName>style.visibility</p:attrName>
                                        </p:attrNameLst>
                                      </p:cBhvr>
                                      <p:to>
                                        <p:strVal val="visible"/>
                                      </p:to>
                                    </p:set>
                                    <p:animEffect transition="in" filter="fade">
                                      <p:cBhvr>
                                        <p:cTn id="74" dur="1000"/>
                                        <p:tgtEl>
                                          <p:spTgt spid="49187"/>
                                        </p:tgtEl>
                                      </p:cBhvr>
                                    </p:animEffect>
                                  </p:childTnLst>
                                </p:cTn>
                              </p:par>
                              <p:par>
                                <p:cTn id="75" presetID="10" presetClass="entr" presetSubtype="0" repeatCount="indefinite" fill="hold" grpId="0" nodeType="withEffect">
                                  <p:stCondLst>
                                    <p:cond delay="300"/>
                                  </p:stCondLst>
                                  <p:endCondLst>
                                    <p:cond evt="onNext" delay="0">
                                      <p:tgtEl>
                                        <p:sldTgt/>
                                      </p:tgtEl>
                                    </p:cond>
                                  </p:endCondLst>
                                  <p:childTnLst>
                                    <p:set>
                                      <p:cBhvr>
                                        <p:cTn id="76" dur="1" fill="hold">
                                          <p:stCondLst>
                                            <p:cond delay="0"/>
                                          </p:stCondLst>
                                        </p:cTn>
                                        <p:tgtEl>
                                          <p:spTgt spid="49186"/>
                                        </p:tgtEl>
                                        <p:attrNameLst>
                                          <p:attrName>style.visibility</p:attrName>
                                        </p:attrNameLst>
                                      </p:cBhvr>
                                      <p:to>
                                        <p:strVal val="visible"/>
                                      </p:to>
                                    </p:set>
                                    <p:animEffect transition="in" filter="fade">
                                      <p:cBhvr>
                                        <p:cTn id="77" dur="1000"/>
                                        <p:tgtEl>
                                          <p:spTgt spid="49186"/>
                                        </p:tgtEl>
                                      </p:cBhvr>
                                    </p:animEffect>
                                  </p:childTnLst>
                                </p:cTn>
                              </p:par>
                              <p:par>
                                <p:cTn id="78" presetID="10" presetClass="entr" presetSubtype="0" repeatCount="indefinite" fill="hold" grpId="0" nodeType="withEffect">
                                  <p:stCondLst>
                                    <p:cond delay="700"/>
                                  </p:stCondLst>
                                  <p:endCondLst>
                                    <p:cond evt="onNext" delay="0">
                                      <p:tgtEl>
                                        <p:sldTgt/>
                                      </p:tgtEl>
                                    </p:cond>
                                  </p:endCondLst>
                                  <p:childTnLst>
                                    <p:set>
                                      <p:cBhvr>
                                        <p:cTn id="79" dur="1" fill="hold">
                                          <p:stCondLst>
                                            <p:cond delay="0"/>
                                          </p:stCondLst>
                                        </p:cTn>
                                        <p:tgtEl>
                                          <p:spTgt spid="49188"/>
                                        </p:tgtEl>
                                        <p:attrNameLst>
                                          <p:attrName>style.visibility</p:attrName>
                                        </p:attrNameLst>
                                      </p:cBhvr>
                                      <p:to>
                                        <p:strVal val="visible"/>
                                      </p:to>
                                    </p:set>
                                    <p:animEffect transition="in" filter="fade">
                                      <p:cBhvr>
                                        <p:cTn id="80" dur="1000"/>
                                        <p:tgtEl>
                                          <p:spTgt spid="49188"/>
                                        </p:tgtEl>
                                      </p:cBhvr>
                                    </p:animEffect>
                                  </p:childTnLst>
                                </p:cTn>
                              </p:par>
                              <p:par>
                                <p:cTn id="81" presetID="10" presetClass="entr" presetSubtype="0" repeatCount="indefinite" fill="hold" grpId="0" nodeType="withEffect">
                                  <p:stCondLst>
                                    <p:cond delay="300"/>
                                  </p:stCondLst>
                                  <p:endCondLst>
                                    <p:cond evt="onNext" delay="0">
                                      <p:tgtEl>
                                        <p:sldTgt/>
                                      </p:tgtEl>
                                    </p:cond>
                                  </p:endCondLst>
                                  <p:childTnLst>
                                    <p:set>
                                      <p:cBhvr>
                                        <p:cTn id="82" dur="1" fill="hold">
                                          <p:stCondLst>
                                            <p:cond delay="0"/>
                                          </p:stCondLst>
                                        </p:cTn>
                                        <p:tgtEl>
                                          <p:spTgt spid="49189"/>
                                        </p:tgtEl>
                                        <p:attrNameLst>
                                          <p:attrName>style.visibility</p:attrName>
                                        </p:attrNameLst>
                                      </p:cBhvr>
                                      <p:to>
                                        <p:strVal val="visible"/>
                                      </p:to>
                                    </p:set>
                                    <p:animEffect transition="in" filter="fade">
                                      <p:cBhvr>
                                        <p:cTn id="83" dur="1000"/>
                                        <p:tgtEl>
                                          <p:spTgt spid="49189"/>
                                        </p:tgtEl>
                                      </p:cBhvr>
                                    </p:animEffect>
                                  </p:childTnLst>
                                </p:cTn>
                              </p:par>
                              <p:par>
                                <p:cTn id="84" presetID="10" presetClass="entr" presetSubtype="0" repeatCount="indefinite" fill="hold" grpId="0" nodeType="withEffect">
                                  <p:stCondLst>
                                    <p:cond delay="0"/>
                                  </p:stCondLst>
                                  <p:endCondLst>
                                    <p:cond evt="onNext" delay="0">
                                      <p:tgtEl>
                                        <p:sldTgt/>
                                      </p:tgtEl>
                                    </p:cond>
                                  </p:endCondLst>
                                  <p:childTnLst>
                                    <p:set>
                                      <p:cBhvr>
                                        <p:cTn id="85" dur="1" fill="hold">
                                          <p:stCondLst>
                                            <p:cond delay="0"/>
                                          </p:stCondLst>
                                        </p:cTn>
                                        <p:tgtEl>
                                          <p:spTgt spid="49195"/>
                                        </p:tgtEl>
                                        <p:attrNameLst>
                                          <p:attrName>style.visibility</p:attrName>
                                        </p:attrNameLst>
                                      </p:cBhvr>
                                      <p:to>
                                        <p:strVal val="visible"/>
                                      </p:to>
                                    </p:set>
                                    <p:animEffect transition="in" filter="fade">
                                      <p:cBhvr>
                                        <p:cTn id="86" dur="1000"/>
                                        <p:tgtEl>
                                          <p:spTgt spid="49195"/>
                                        </p:tgtEl>
                                      </p:cBhvr>
                                    </p:animEffect>
                                  </p:childTnLst>
                                </p:cTn>
                              </p:par>
                              <p:par>
                                <p:cTn id="87" presetID="10" presetClass="entr" presetSubtype="0" repeatCount="indefinite" fill="hold" grpId="0" nodeType="withEffect">
                                  <p:stCondLst>
                                    <p:cond delay="400"/>
                                  </p:stCondLst>
                                  <p:endCondLst>
                                    <p:cond evt="onNext" delay="0">
                                      <p:tgtEl>
                                        <p:sldTgt/>
                                      </p:tgtEl>
                                    </p:cond>
                                  </p:endCondLst>
                                  <p:childTnLst>
                                    <p:set>
                                      <p:cBhvr>
                                        <p:cTn id="88" dur="1" fill="hold">
                                          <p:stCondLst>
                                            <p:cond delay="0"/>
                                          </p:stCondLst>
                                        </p:cTn>
                                        <p:tgtEl>
                                          <p:spTgt spid="49202"/>
                                        </p:tgtEl>
                                        <p:attrNameLst>
                                          <p:attrName>style.visibility</p:attrName>
                                        </p:attrNameLst>
                                      </p:cBhvr>
                                      <p:to>
                                        <p:strVal val="visible"/>
                                      </p:to>
                                    </p:set>
                                    <p:animEffect transition="in" filter="fade">
                                      <p:cBhvr>
                                        <p:cTn id="89" dur="1000"/>
                                        <p:tgtEl>
                                          <p:spTgt spid="49202"/>
                                        </p:tgtEl>
                                      </p:cBhvr>
                                    </p:animEffect>
                                  </p:childTnLst>
                                </p:cTn>
                              </p:par>
                              <p:par>
                                <p:cTn id="90" presetID="10" presetClass="entr" presetSubtype="0" repeatCount="indefinite" fill="hold" grpId="0" nodeType="withEffect">
                                  <p:stCondLst>
                                    <p:cond delay="1100"/>
                                  </p:stCondLst>
                                  <p:endCondLst>
                                    <p:cond evt="onNext" delay="0">
                                      <p:tgtEl>
                                        <p:sldTgt/>
                                      </p:tgtEl>
                                    </p:cond>
                                  </p:endCondLst>
                                  <p:childTnLst>
                                    <p:set>
                                      <p:cBhvr>
                                        <p:cTn id="91" dur="1" fill="hold">
                                          <p:stCondLst>
                                            <p:cond delay="0"/>
                                          </p:stCondLst>
                                        </p:cTn>
                                        <p:tgtEl>
                                          <p:spTgt spid="49190"/>
                                        </p:tgtEl>
                                        <p:attrNameLst>
                                          <p:attrName>style.visibility</p:attrName>
                                        </p:attrNameLst>
                                      </p:cBhvr>
                                      <p:to>
                                        <p:strVal val="visible"/>
                                      </p:to>
                                    </p:set>
                                    <p:animEffect transition="in" filter="fade">
                                      <p:cBhvr>
                                        <p:cTn id="92" dur="1000"/>
                                        <p:tgtEl>
                                          <p:spTgt spid="49190"/>
                                        </p:tgtEl>
                                      </p:cBhvr>
                                    </p:animEffect>
                                  </p:childTnLst>
                                </p:cTn>
                              </p:par>
                              <p:par>
                                <p:cTn id="93" presetID="10" presetClass="entr" presetSubtype="0" repeatCount="indefinite" fill="hold" grpId="0" nodeType="withEffect">
                                  <p:stCondLst>
                                    <p:cond delay="200"/>
                                  </p:stCondLst>
                                  <p:endCondLst>
                                    <p:cond evt="onNext" delay="0">
                                      <p:tgtEl>
                                        <p:sldTgt/>
                                      </p:tgtEl>
                                    </p:cond>
                                  </p:endCondLst>
                                  <p:childTnLst>
                                    <p:set>
                                      <p:cBhvr>
                                        <p:cTn id="94" dur="1" fill="hold">
                                          <p:stCondLst>
                                            <p:cond delay="0"/>
                                          </p:stCondLst>
                                        </p:cTn>
                                        <p:tgtEl>
                                          <p:spTgt spid="49191"/>
                                        </p:tgtEl>
                                        <p:attrNameLst>
                                          <p:attrName>style.visibility</p:attrName>
                                        </p:attrNameLst>
                                      </p:cBhvr>
                                      <p:to>
                                        <p:strVal val="visible"/>
                                      </p:to>
                                    </p:set>
                                    <p:animEffect transition="in" filter="fade">
                                      <p:cBhvr>
                                        <p:cTn id="95" dur="1000"/>
                                        <p:tgtEl>
                                          <p:spTgt spid="49191"/>
                                        </p:tgtEl>
                                      </p:cBhvr>
                                    </p:animEffect>
                                  </p:childTnLst>
                                </p:cTn>
                              </p:par>
                              <p:par>
                                <p:cTn id="96" presetID="10" presetClass="entr" presetSubtype="0" repeatCount="indefinite" fill="hold" grpId="0" nodeType="withEffect">
                                  <p:stCondLst>
                                    <p:cond delay="700"/>
                                  </p:stCondLst>
                                  <p:endCondLst>
                                    <p:cond evt="onNext" delay="0">
                                      <p:tgtEl>
                                        <p:sldTgt/>
                                      </p:tgtEl>
                                    </p:cond>
                                  </p:endCondLst>
                                  <p:childTnLst>
                                    <p:set>
                                      <p:cBhvr>
                                        <p:cTn id="97" dur="1" fill="hold">
                                          <p:stCondLst>
                                            <p:cond delay="0"/>
                                          </p:stCondLst>
                                        </p:cTn>
                                        <p:tgtEl>
                                          <p:spTgt spid="49192"/>
                                        </p:tgtEl>
                                        <p:attrNameLst>
                                          <p:attrName>style.visibility</p:attrName>
                                        </p:attrNameLst>
                                      </p:cBhvr>
                                      <p:to>
                                        <p:strVal val="visible"/>
                                      </p:to>
                                    </p:set>
                                    <p:animEffect transition="in" filter="fade">
                                      <p:cBhvr>
                                        <p:cTn id="98" dur="1000"/>
                                        <p:tgtEl>
                                          <p:spTgt spid="49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86" grpId="0" animBg="1"/>
      <p:bldP spid="49187" grpId="0" animBg="1"/>
      <p:bldP spid="49188" grpId="0" animBg="1"/>
      <p:bldP spid="49189" grpId="0" animBg="1"/>
      <p:bldP spid="49190" grpId="0" animBg="1"/>
      <p:bldP spid="49191" grpId="0" animBg="1"/>
      <p:bldP spid="49192" grpId="0" animBg="1"/>
      <p:bldP spid="49193" grpId="0" animBg="1"/>
      <p:bldP spid="49194" grpId="0" animBg="1"/>
      <p:bldP spid="49195" grpId="0" animBg="1"/>
      <p:bldP spid="49196" grpId="0" animBg="1"/>
      <p:bldP spid="49197" grpId="0" animBg="1"/>
      <p:bldP spid="49198" grpId="0" animBg="1"/>
      <p:bldP spid="49202" grpId="0" animBg="1"/>
      <p:bldP spid="49210" grpId="0" animBg="1"/>
      <p:bldP spid="49211" grpId="0" animBg="1"/>
      <p:bldP spid="49213" grpId="0" build="p">
        <p:tmplLst>
          <p:tmpl lvl="1">
            <p:tnLst>
              <p:par>
                <p:cTn presetID="42" presetClass="entr" presetSubtype="0" fill="hold" nodeType="afterEffect">
                  <p:stCondLst>
                    <p:cond delay="0"/>
                  </p:stCondLst>
                  <p:childTnLst>
                    <p:set>
                      <p:cBhvr>
                        <p:cTn dur="1" fill="hold">
                          <p:stCondLst>
                            <p:cond delay="0"/>
                          </p:stCondLst>
                        </p:cTn>
                        <p:tgtEl>
                          <p:spTgt spid="49213"/>
                        </p:tgtEl>
                        <p:attrNameLst>
                          <p:attrName>style.visibility</p:attrName>
                        </p:attrNameLst>
                      </p:cBhvr>
                      <p:to>
                        <p:strVal val="visible"/>
                      </p:to>
                    </p:set>
                    <p:animEffect transition="in" filter="fade">
                      <p:cBhvr>
                        <p:cTn dur="1000"/>
                        <p:tgtEl>
                          <p:spTgt spid="49213"/>
                        </p:tgtEl>
                      </p:cBhvr>
                    </p:animEffect>
                    <p:anim calcmode="lin" valueType="num">
                      <p:cBhvr>
                        <p:cTn dur="1000" fill="hold"/>
                        <p:tgtEl>
                          <p:spTgt spid="49213"/>
                        </p:tgtEl>
                        <p:attrNameLst>
                          <p:attrName>ppt_x</p:attrName>
                        </p:attrNameLst>
                      </p:cBhvr>
                      <p:tavLst>
                        <p:tav tm="0">
                          <p:val>
                            <p:strVal val="#ppt_x"/>
                          </p:val>
                        </p:tav>
                        <p:tav tm="100000">
                          <p:val>
                            <p:strVal val="#ppt_x"/>
                          </p:val>
                        </p:tav>
                      </p:tavLst>
                    </p:anim>
                    <p:anim calcmode="lin" valueType="num">
                      <p:cBhvr>
                        <p:cTn dur="1000" fill="hold"/>
                        <p:tgtEl>
                          <p:spTgt spid="49213"/>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6"/>
          <p:cNvSpPr>
            <a:spLocks noGrp="1" noChangeArrowheads="1"/>
          </p:cNvSpPr>
          <p:nvPr>
            <p:ph type="dt" sz="half" idx="10"/>
          </p:nvPr>
        </p:nvSpPr>
        <p:spPr>
          <a:ln/>
        </p:spPr>
        <p:txBody>
          <a:bodyPr/>
          <a:lstStyle>
            <a:lvl1pPr>
              <a:defRPr/>
            </a:lvl1pPr>
          </a:lstStyle>
          <a:p>
            <a:fld id="{1194DE52-35B3-4E62-8E69-217B237253E5}" type="datetimeFigureOut">
              <a:rPr lang="en-US" smtClean="0">
                <a:solidFill>
                  <a:srgbClr val="000000"/>
                </a:solidFill>
              </a:rPr>
              <a:pPr/>
              <a:t>02/11/2023</a:t>
            </a:fld>
            <a:endParaRPr lang="en-US">
              <a:solidFill>
                <a:srgbClr val="000000"/>
              </a:solidFill>
            </a:endParaRPr>
          </a:p>
        </p:txBody>
      </p:sp>
      <p:sp>
        <p:nvSpPr>
          <p:cNvPr id="5"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6" name="Rectangle 48"/>
          <p:cNvSpPr>
            <a:spLocks noGrp="1" noChangeArrowheads="1"/>
          </p:cNvSpPr>
          <p:nvPr>
            <p:ph type="sldNum" sz="quarter" idx="12"/>
          </p:nvPr>
        </p:nvSpPr>
        <p:spPr>
          <a:ln/>
        </p:spPr>
        <p:txBody>
          <a:bodyPr/>
          <a:lstStyle>
            <a:lvl1pPr>
              <a:defRPr/>
            </a:lvl1pPr>
          </a:lstStyle>
          <a:p>
            <a:fld id="{16427D23-67AE-4197-B83F-D8955EE3E8F8}"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5007972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88"/>
            <a:ext cx="7772400" cy="1021556"/>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lvl1pPr>
            <a:lvl2pPr marL="457154" indent="0">
              <a:buNone/>
              <a:defRPr sz="1800"/>
            </a:lvl2pPr>
            <a:lvl3pPr marL="914310" indent="0">
              <a:buNone/>
              <a:defRPr sz="1600"/>
            </a:lvl3pPr>
            <a:lvl4pPr marL="1371464" indent="0">
              <a:buNone/>
              <a:defRPr sz="1400"/>
            </a:lvl4pPr>
            <a:lvl5pPr marL="1828619" indent="0">
              <a:buNone/>
              <a:defRPr sz="1400"/>
            </a:lvl5pPr>
            <a:lvl6pPr marL="2285772" indent="0">
              <a:buNone/>
              <a:defRPr sz="1400"/>
            </a:lvl6pPr>
            <a:lvl7pPr marL="2742926" indent="0">
              <a:buNone/>
              <a:defRPr sz="1400"/>
            </a:lvl7pPr>
            <a:lvl8pPr marL="3200080" indent="0">
              <a:buNone/>
              <a:defRPr sz="1400"/>
            </a:lvl8pPr>
            <a:lvl9pPr marL="3657235" indent="0">
              <a:buNone/>
              <a:defRPr sz="1400"/>
            </a:lvl9pPr>
          </a:lstStyle>
          <a:p>
            <a:pPr lvl="0"/>
            <a:r>
              <a:rPr lang="en-US" smtClean="0"/>
              <a:t>Click to edit Master text styles</a:t>
            </a:r>
          </a:p>
        </p:txBody>
      </p:sp>
      <p:sp>
        <p:nvSpPr>
          <p:cNvPr id="4" name="Rectangle 46"/>
          <p:cNvSpPr>
            <a:spLocks noGrp="1" noChangeArrowheads="1"/>
          </p:cNvSpPr>
          <p:nvPr>
            <p:ph type="dt" sz="half" idx="10"/>
          </p:nvPr>
        </p:nvSpPr>
        <p:spPr>
          <a:ln/>
        </p:spPr>
        <p:txBody>
          <a:bodyPr/>
          <a:lstStyle>
            <a:lvl1pPr>
              <a:defRPr/>
            </a:lvl1pPr>
          </a:lstStyle>
          <a:p>
            <a:fld id="{E893C2C0-8DFE-4DD9-855C-0C1936631A00}" type="datetimeFigureOut">
              <a:rPr lang="en-US" smtClean="0">
                <a:solidFill>
                  <a:srgbClr val="000000"/>
                </a:solidFill>
              </a:rPr>
              <a:pPr/>
              <a:t>02/11/2023</a:t>
            </a:fld>
            <a:endParaRPr lang="en-US">
              <a:solidFill>
                <a:srgbClr val="000000"/>
              </a:solidFill>
            </a:endParaRPr>
          </a:p>
        </p:txBody>
      </p:sp>
      <p:sp>
        <p:nvSpPr>
          <p:cNvPr id="5"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6" name="Rectangle 48"/>
          <p:cNvSpPr>
            <a:spLocks noGrp="1" noChangeArrowheads="1"/>
          </p:cNvSpPr>
          <p:nvPr>
            <p:ph type="sldNum" sz="quarter" idx="12"/>
          </p:nvPr>
        </p:nvSpPr>
        <p:spPr>
          <a:ln/>
        </p:spPr>
        <p:txBody>
          <a:bodyPr/>
          <a:lstStyle>
            <a:lvl1pPr>
              <a:defRPr/>
            </a:lvl1pPr>
          </a:lstStyle>
          <a:p>
            <a:fld id="{44BD8DD4-B843-4394-96C7-2F5D266DB170}"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7676732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200155"/>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200155"/>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6"/>
          <p:cNvSpPr>
            <a:spLocks noGrp="1" noChangeArrowheads="1"/>
          </p:cNvSpPr>
          <p:nvPr>
            <p:ph type="dt" sz="half" idx="10"/>
          </p:nvPr>
        </p:nvSpPr>
        <p:spPr>
          <a:ln/>
        </p:spPr>
        <p:txBody>
          <a:bodyPr/>
          <a:lstStyle>
            <a:lvl1pPr>
              <a:defRPr/>
            </a:lvl1pPr>
          </a:lstStyle>
          <a:p>
            <a:fld id="{7695F768-FA49-4175-9539-D5E99460571D}" type="datetimeFigureOut">
              <a:rPr lang="en-US" smtClean="0">
                <a:solidFill>
                  <a:srgbClr val="000000"/>
                </a:solidFill>
              </a:rPr>
              <a:pPr/>
              <a:t>02/11/2023</a:t>
            </a:fld>
            <a:endParaRPr lang="en-US">
              <a:solidFill>
                <a:srgbClr val="000000"/>
              </a:solidFill>
            </a:endParaRPr>
          </a:p>
        </p:txBody>
      </p:sp>
      <p:sp>
        <p:nvSpPr>
          <p:cNvPr id="6"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7" name="Rectangle 48"/>
          <p:cNvSpPr>
            <a:spLocks noGrp="1" noChangeArrowheads="1"/>
          </p:cNvSpPr>
          <p:nvPr>
            <p:ph type="sldNum" sz="quarter" idx="12"/>
          </p:nvPr>
        </p:nvSpPr>
        <p:spPr>
          <a:ln/>
        </p:spPr>
        <p:txBody>
          <a:bodyPr/>
          <a:lstStyle>
            <a:lvl1pPr>
              <a:defRPr/>
            </a:lvl1pPr>
          </a:lstStyle>
          <a:p>
            <a:fld id="{15A6A2E1-619E-4CA7-80A0-2A5146F1E599}"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42796094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2" y="1151335"/>
            <a:ext cx="4040188" cy="479822"/>
          </a:xfrm>
        </p:spPr>
        <p:txBody>
          <a:bodyPr anchor="b"/>
          <a:lstStyle>
            <a:lvl1pPr marL="0" indent="0">
              <a:buNone/>
              <a:defRPr sz="2400" b="1"/>
            </a:lvl1pPr>
            <a:lvl2pPr marL="457154" indent="0">
              <a:buNone/>
              <a:defRPr sz="2000" b="1"/>
            </a:lvl2pPr>
            <a:lvl3pPr marL="914310" indent="0">
              <a:buNone/>
              <a:defRPr sz="1800" b="1"/>
            </a:lvl3pPr>
            <a:lvl4pPr marL="1371464" indent="0">
              <a:buNone/>
              <a:defRPr sz="1600" b="1"/>
            </a:lvl4pPr>
            <a:lvl5pPr marL="1828619" indent="0">
              <a:buNone/>
              <a:defRPr sz="1600" b="1"/>
            </a:lvl5pPr>
            <a:lvl6pPr marL="2285772" indent="0">
              <a:buNone/>
              <a:defRPr sz="1600" b="1"/>
            </a:lvl6pPr>
            <a:lvl7pPr marL="2742926" indent="0">
              <a:buNone/>
              <a:defRPr sz="1600" b="1"/>
            </a:lvl7pPr>
            <a:lvl8pPr marL="3200080" indent="0">
              <a:buNone/>
              <a:defRPr sz="1600" b="1"/>
            </a:lvl8pPr>
            <a:lvl9pPr marL="365723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2"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37" y="1151335"/>
            <a:ext cx="4041775" cy="479822"/>
          </a:xfrm>
        </p:spPr>
        <p:txBody>
          <a:bodyPr anchor="b"/>
          <a:lstStyle>
            <a:lvl1pPr marL="0" indent="0">
              <a:buNone/>
              <a:defRPr sz="2400" b="1"/>
            </a:lvl1pPr>
            <a:lvl2pPr marL="457154" indent="0">
              <a:buNone/>
              <a:defRPr sz="2000" b="1"/>
            </a:lvl2pPr>
            <a:lvl3pPr marL="914310" indent="0">
              <a:buNone/>
              <a:defRPr sz="1800" b="1"/>
            </a:lvl3pPr>
            <a:lvl4pPr marL="1371464" indent="0">
              <a:buNone/>
              <a:defRPr sz="1600" b="1"/>
            </a:lvl4pPr>
            <a:lvl5pPr marL="1828619" indent="0">
              <a:buNone/>
              <a:defRPr sz="1600" b="1"/>
            </a:lvl5pPr>
            <a:lvl6pPr marL="2285772" indent="0">
              <a:buNone/>
              <a:defRPr sz="1600" b="1"/>
            </a:lvl6pPr>
            <a:lvl7pPr marL="2742926" indent="0">
              <a:buNone/>
              <a:defRPr sz="1600" b="1"/>
            </a:lvl7pPr>
            <a:lvl8pPr marL="3200080" indent="0">
              <a:buNone/>
              <a:defRPr sz="1600" b="1"/>
            </a:lvl8pPr>
            <a:lvl9pPr marL="365723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37"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6"/>
          <p:cNvSpPr>
            <a:spLocks noGrp="1" noChangeArrowheads="1"/>
          </p:cNvSpPr>
          <p:nvPr>
            <p:ph type="dt" sz="half" idx="10"/>
          </p:nvPr>
        </p:nvSpPr>
        <p:spPr>
          <a:ln/>
        </p:spPr>
        <p:txBody>
          <a:bodyPr/>
          <a:lstStyle>
            <a:lvl1pPr>
              <a:defRPr/>
            </a:lvl1pPr>
          </a:lstStyle>
          <a:p>
            <a:fld id="{E366C496-4EF2-4293-9FD3-98FFC764D1DB}" type="datetimeFigureOut">
              <a:rPr lang="en-US" smtClean="0">
                <a:solidFill>
                  <a:srgbClr val="000000"/>
                </a:solidFill>
              </a:rPr>
              <a:pPr/>
              <a:t>02/11/2023</a:t>
            </a:fld>
            <a:endParaRPr lang="en-US">
              <a:solidFill>
                <a:srgbClr val="000000"/>
              </a:solidFill>
            </a:endParaRPr>
          </a:p>
        </p:txBody>
      </p:sp>
      <p:sp>
        <p:nvSpPr>
          <p:cNvPr id="8"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9" name="Rectangle 48"/>
          <p:cNvSpPr>
            <a:spLocks noGrp="1" noChangeArrowheads="1"/>
          </p:cNvSpPr>
          <p:nvPr>
            <p:ph type="sldNum" sz="quarter" idx="12"/>
          </p:nvPr>
        </p:nvSpPr>
        <p:spPr>
          <a:ln/>
        </p:spPr>
        <p:txBody>
          <a:bodyPr/>
          <a:lstStyle>
            <a:lvl1pPr>
              <a:defRPr/>
            </a:lvl1pPr>
          </a:lstStyle>
          <a:p>
            <a:fld id="{0132A9BD-9518-4B0B-AFAB-0575DCFB6964}"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36074640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6"/>
          <p:cNvSpPr>
            <a:spLocks noGrp="1" noChangeArrowheads="1"/>
          </p:cNvSpPr>
          <p:nvPr>
            <p:ph type="dt" sz="half" idx="10"/>
          </p:nvPr>
        </p:nvSpPr>
        <p:spPr>
          <a:ln/>
        </p:spPr>
        <p:txBody>
          <a:bodyPr/>
          <a:lstStyle>
            <a:lvl1pPr>
              <a:defRPr/>
            </a:lvl1pPr>
          </a:lstStyle>
          <a:p>
            <a:fld id="{F94425CE-212D-4F93-A5C9-53B906BD333B}" type="datetimeFigureOut">
              <a:rPr lang="en-US" smtClean="0">
                <a:solidFill>
                  <a:srgbClr val="000000"/>
                </a:solidFill>
              </a:rPr>
              <a:pPr/>
              <a:t>02/11/2023</a:t>
            </a:fld>
            <a:endParaRPr lang="en-US">
              <a:solidFill>
                <a:srgbClr val="000000"/>
              </a:solidFill>
            </a:endParaRPr>
          </a:p>
        </p:txBody>
      </p:sp>
      <p:sp>
        <p:nvSpPr>
          <p:cNvPr id="4"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5" name="Rectangle 48"/>
          <p:cNvSpPr>
            <a:spLocks noGrp="1" noChangeArrowheads="1"/>
          </p:cNvSpPr>
          <p:nvPr>
            <p:ph type="sldNum" sz="quarter" idx="12"/>
          </p:nvPr>
        </p:nvSpPr>
        <p:spPr>
          <a:ln/>
        </p:spPr>
        <p:txBody>
          <a:bodyPr/>
          <a:lstStyle>
            <a:lvl1pPr>
              <a:defRPr/>
            </a:lvl1pPr>
          </a:lstStyle>
          <a:p>
            <a:fld id="{90EB8630-FAE2-4E1A-AD5B-2300B2869D1B}"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8511287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6"/>
          <p:cNvSpPr>
            <a:spLocks noGrp="1" noChangeArrowheads="1"/>
          </p:cNvSpPr>
          <p:nvPr>
            <p:ph type="dt" sz="half" idx="10"/>
          </p:nvPr>
        </p:nvSpPr>
        <p:spPr>
          <a:ln/>
        </p:spPr>
        <p:txBody>
          <a:bodyPr/>
          <a:lstStyle>
            <a:lvl1pPr>
              <a:defRPr/>
            </a:lvl1pPr>
          </a:lstStyle>
          <a:p>
            <a:fld id="{E0EE9DAE-E594-46AB-BDB9-7D23751B6F51}" type="datetimeFigureOut">
              <a:rPr lang="en-US" smtClean="0">
                <a:solidFill>
                  <a:srgbClr val="000000"/>
                </a:solidFill>
              </a:rPr>
              <a:pPr/>
              <a:t>02/11/2023</a:t>
            </a:fld>
            <a:endParaRPr lang="en-US">
              <a:solidFill>
                <a:srgbClr val="000000"/>
              </a:solidFill>
            </a:endParaRPr>
          </a:p>
        </p:txBody>
      </p:sp>
      <p:sp>
        <p:nvSpPr>
          <p:cNvPr id="3"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4" name="Rectangle 48"/>
          <p:cNvSpPr>
            <a:spLocks noGrp="1" noChangeArrowheads="1"/>
          </p:cNvSpPr>
          <p:nvPr>
            <p:ph type="sldNum" sz="quarter" idx="12"/>
          </p:nvPr>
        </p:nvSpPr>
        <p:spPr>
          <a:ln/>
        </p:spPr>
        <p:txBody>
          <a:bodyPr/>
          <a:lstStyle>
            <a:lvl1pPr>
              <a:defRPr/>
            </a:lvl1pPr>
          </a:lstStyle>
          <a:p>
            <a:fld id="{52A2B95A-BCDE-4EB0-9058-F9BB3F359BF6}"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92041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8" y="204787"/>
            <a:ext cx="3008313" cy="871538"/>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7" y="204800"/>
            <a:ext cx="5111751"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8" y="1076328"/>
            <a:ext cx="3008313" cy="3518297"/>
          </a:xfrm>
        </p:spPr>
        <p:txBody>
          <a:bodyPr/>
          <a:lstStyle>
            <a:lvl1pPr marL="0" indent="0">
              <a:buNone/>
              <a:defRPr sz="1400"/>
            </a:lvl1pPr>
            <a:lvl2pPr marL="457154" indent="0">
              <a:buNone/>
              <a:defRPr sz="1200"/>
            </a:lvl2pPr>
            <a:lvl3pPr marL="914310" indent="0">
              <a:buNone/>
              <a:defRPr sz="1000"/>
            </a:lvl3pPr>
            <a:lvl4pPr marL="1371464" indent="0">
              <a:buNone/>
              <a:defRPr sz="900"/>
            </a:lvl4pPr>
            <a:lvl5pPr marL="1828619" indent="0">
              <a:buNone/>
              <a:defRPr sz="900"/>
            </a:lvl5pPr>
            <a:lvl6pPr marL="2285772" indent="0">
              <a:buNone/>
              <a:defRPr sz="900"/>
            </a:lvl6pPr>
            <a:lvl7pPr marL="2742926" indent="0">
              <a:buNone/>
              <a:defRPr sz="900"/>
            </a:lvl7pPr>
            <a:lvl8pPr marL="3200080" indent="0">
              <a:buNone/>
              <a:defRPr sz="900"/>
            </a:lvl8pPr>
            <a:lvl9pPr marL="3657235" indent="0">
              <a:buNone/>
              <a:defRPr sz="900"/>
            </a:lvl9pPr>
          </a:lstStyle>
          <a:p>
            <a:pPr lvl="0"/>
            <a:r>
              <a:rPr lang="en-US" smtClean="0"/>
              <a:t>Click to edit Master text styles</a:t>
            </a:r>
          </a:p>
        </p:txBody>
      </p:sp>
      <p:sp>
        <p:nvSpPr>
          <p:cNvPr id="5" name="Rectangle 46"/>
          <p:cNvSpPr>
            <a:spLocks noGrp="1" noChangeArrowheads="1"/>
          </p:cNvSpPr>
          <p:nvPr>
            <p:ph type="dt" sz="half" idx="10"/>
          </p:nvPr>
        </p:nvSpPr>
        <p:spPr>
          <a:ln/>
        </p:spPr>
        <p:txBody>
          <a:bodyPr/>
          <a:lstStyle>
            <a:lvl1pPr>
              <a:defRPr/>
            </a:lvl1pPr>
          </a:lstStyle>
          <a:p>
            <a:fld id="{CAEB5DEA-592D-47CC-84C6-F36823523706}" type="datetimeFigureOut">
              <a:rPr lang="en-US" smtClean="0">
                <a:solidFill>
                  <a:srgbClr val="000000"/>
                </a:solidFill>
              </a:rPr>
              <a:pPr/>
              <a:t>02/11/2023</a:t>
            </a:fld>
            <a:endParaRPr lang="en-US">
              <a:solidFill>
                <a:srgbClr val="000000"/>
              </a:solidFill>
            </a:endParaRPr>
          </a:p>
        </p:txBody>
      </p:sp>
      <p:sp>
        <p:nvSpPr>
          <p:cNvPr id="6"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7" name="Rectangle 48"/>
          <p:cNvSpPr>
            <a:spLocks noGrp="1" noChangeArrowheads="1"/>
          </p:cNvSpPr>
          <p:nvPr>
            <p:ph type="sldNum" sz="quarter" idx="12"/>
          </p:nvPr>
        </p:nvSpPr>
        <p:spPr>
          <a:ln/>
        </p:spPr>
        <p:txBody>
          <a:bodyPr/>
          <a:lstStyle>
            <a:lvl1pPr>
              <a:defRPr/>
            </a:lvl1pPr>
          </a:lstStyle>
          <a:p>
            <a:fld id="{CCED9D96-E7FC-47FE-919E-DB3FA12B0572}"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05029960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1"/>
            <a:ext cx="5486400" cy="425054"/>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154" indent="0">
              <a:buNone/>
              <a:defRPr sz="2800"/>
            </a:lvl2pPr>
            <a:lvl3pPr marL="914310" indent="0">
              <a:buNone/>
              <a:defRPr sz="2400"/>
            </a:lvl3pPr>
            <a:lvl4pPr marL="1371464" indent="0">
              <a:buNone/>
              <a:defRPr sz="2000"/>
            </a:lvl4pPr>
            <a:lvl5pPr marL="1828619" indent="0">
              <a:buNone/>
              <a:defRPr sz="2000"/>
            </a:lvl5pPr>
            <a:lvl6pPr marL="2285772" indent="0">
              <a:buNone/>
              <a:defRPr sz="2000"/>
            </a:lvl6pPr>
            <a:lvl7pPr marL="2742926" indent="0">
              <a:buNone/>
              <a:defRPr sz="2000"/>
            </a:lvl7pPr>
            <a:lvl8pPr marL="3200080" indent="0">
              <a:buNone/>
              <a:defRPr sz="2000"/>
            </a:lvl8pPr>
            <a:lvl9pPr marL="3657235" indent="0">
              <a:buNone/>
              <a:defRPr sz="2000"/>
            </a:lvl9pPr>
          </a:lstStyle>
          <a:p>
            <a:pPr lvl="0"/>
            <a:r>
              <a:rPr lang="en-US" noProof="0" smtClean="0"/>
              <a:t>Click icon to add picture</a:t>
            </a:r>
          </a:p>
        </p:txBody>
      </p:sp>
      <p:sp>
        <p:nvSpPr>
          <p:cNvPr id="4" name="Text Placeholder 3"/>
          <p:cNvSpPr>
            <a:spLocks noGrp="1"/>
          </p:cNvSpPr>
          <p:nvPr>
            <p:ph type="body" sz="half" idx="2"/>
          </p:nvPr>
        </p:nvSpPr>
        <p:spPr>
          <a:xfrm>
            <a:off x="1792288" y="4025507"/>
            <a:ext cx="5486400" cy="603647"/>
          </a:xfrm>
        </p:spPr>
        <p:txBody>
          <a:bodyPr/>
          <a:lstStyle>
            <a:lvl1pPr marL="0" indent="0">
              <a:buNone/>
              <a:defRPr sz="1400"/>
            </a:lvl1pPr>
            <a:lvl2pPr marL="457154" indent="0">
              <a:buNone/>
              <a:defRPr sz="1200"/>
            </a:lvl2pPr>
            <a:lvl3pPr marL="914310" indent="0">
              <a:buNone/>
              <a:defRPr sz="1000"/>
            </a:lvl3pPr>
            <a:lvl4pPr marL="1371464" indent="0">
              <a:buNone/>
              <a:defRPr sz="900"/>
            </a:lvl4pPr>
            <a:lvl5pPr marL="1828619" indent="0">
              <a:buNone/>
              <a:defRPr sz="900"/>
            </a:lvl5pPr>
            <a:lvl6pPr marL="2285772" indent="0">
              <a:buNone/>
              <a:defRPr sz="900"/>
            </a:lvl6pPr>
            <a:lvl7pPr marL="2742926" indent="0">
              <a:buNone/>
              <a:defRPr sz="900"/>
            </a:lvl7pPr>
            <a:lvl8pPr marL="3200080" indent="0">
              <a:buNone/>
              <a:defRPr sz="900"/>
            </a:lvl8pPr>
            <a:lvl9pPr marL="3657235" indent="0">
              <a:buNone/>
              <a:defRPr sz="900"/>
            </a:lvl9pPr>
          </a:lstStyle>
          <a:p>
            <a:pPr lvl="0"/>
            <a:r>
              <a:rPr lang="en-US" smtClean="0"/>
              <a:t>Click to edit Master text styles</a:t>
            </a:r>
          </a:p>
        </p:txBody>
      </p:sp>
      <p:sp>
        <p:nvSpPr>
          <p:cNvPr id="5" name="Rectangle 46"/>
          <p:cNvSpPr>
            <a:spLocks noGrp="1" noChangeArrowheads="1"/>
          </p:cNvSpPr>
          <p:nvPr>
            <p:ph type="dt" sz="half" idx="10"/>
          </p:nvPr>
        </p:nvSpPr>
        <p:spPr>
          <a:ln/>
        </p:spPr>
        <p:txBody>
          <a:bodyPr/>
          <a:lstStyle>
            <a:lvl1pPr>
              <a:defRPr/>
            </a:lvl1pPr>
          </a:lstStyle>
          <a:p>
            <a:fld id="{F81E3C5B-2D54-4EA9-8AC0-1F9D218A36C1}" type="datetimeFigureOut">
              <a:rPr lang="en-US" smtClean="0">
                <a:solidFill>
                  <a:srgbClr val="000000"/>
                </a:solidFill>
              </a:rPr>
              <a:pPr/>
              <a:t>02/11/2023</a:t>
            </a:fld>
            <a:endParaRPr lang="en-US">
              <a:solidFill>
                <a:srgbClr val="000000"/>
              </a:solidFill>
            </a:endParaRPr>
          </a:p>
        </p:txBody>
      </p:sp>
      <p:sp>
        <p:nvSpPr>
          <p:cNvPr id="6"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7" name="Rectangle 48"/>
          <p:cNvSpPr>
            <a:spLocks noGrp="1" noChangeArrowheads="1"/>
          </p:cNvSpPr>
          <p:nvPr>
            <p:ph type="sldNum" sz="quarter" idx="12"/>
          </p:nvPr>
        </p:nvSpPr>
        <p:spPr>
          <a:ln/>
        </p:spPr>
        <p:txBody>
          <a:bodyPr/>
          <a:lstStyle>
            <a:lvl1pPr>
              <a:defRPr/>
            </a:lvl1pPr>
          </a:lstStyle>
          <a:p>
            <a:fld id="{08B6B335-1963-49A5-950C-634AC6F3AAF5}"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3266027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6"/>
          <p:cNvSpPr>
            <a:spLocks noGrp="1" noChangeArrowheads="1"/>
          </p:cNvSpPr>
          <p:nvPr>
            <p:ph type="dt" sz="half" idx="10"/>
          </p:nvPr>
        </p:nvSpPr>
        <p:spPr>
          <a:ln/>
        </p:spPr>
        <p:txBody>
          <a:bodyPr/>
          <a:lstStyle>
            <a:lvl1pPr>
              <a:defRPr/>
            </a:lvl1pPr>
          </a:lstStyle>
          <a:p>
            <a:fld id="{BE7DBAE4-7DAD-4948-A6B1-3BE3D9193890}" type="datetimeFigureOut">
              <a:rPr lang="en-US" smtClean="0">
                <a:solidFill>
                  <a:srgbClr val="000000"/>
                </a:solidFill>
              </a:rPr>
              <a:pPr/>
              <a:t>02/11/2023</a:t>
            </a:fld>
            <a:endParaRPr lang="en-US">
              <a:solidFill>
                <a:srgbClr val="000000"/>
              </a:solidFill>
            </a:endParaRPr>
          </a:p>
        </p:txBody>
      </p:sp>
      <p:sp>
        <p:nvSpPr>
          <p:cNvPr id="5"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6" name="Rectangle 48"/>
          <p:cNvSpPr>
            <a:spLocks noGrp="1" noChangeArrowheads="1"/>
          </p:cNvSpPr>
          <p:nvPr>
            <p:ph type="sldNum" sz="quarter" idx="12"/>
          </p:nvPr>
        </p:nvSpPr>
        <p:spPr>
          <a:ln/>
        </p:spPr>
        <p:txBody>
          <a:bodyPr/>
          <a:lstStyle>
            <a:lvl1pPr>
              <a:defRPr/>
            </a:lvl1pPr>
          </a:lstStyle>
          <a:p>
            <a:fld id="{52E98C77-6E31-4AAF-B64F-8529D698E4C6}"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42046206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82166"/>
            <a:ext cx="2057400" cy="4512469"/>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82166"/>
            <a:ext cx="6019800" cy="4512469"/>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6"/>
          <p:cNvSpPr>
            <a:spLocks noGrp="1" noChangeArrowheads="1"/>
          </p:cNvSpPr>
          <p:nvPr>
            <p:ph type="dt" sz="half" idx="10"/>
          </p:nvPr>
        </p:nvSpPr>
        <p:spPr>
          <a:ln/>
        </p:spPr>
        <p:txBody>
          <a:bodyPr/>
          <a:lstStyle>
            <a:lvl1pPr>
              <a:defRPr/>
            </a:lvl1pPr>
          </a:lstStyle>
          <a:p>
            <a:fld id="{5E60F2E5-DE65-4AB2-8827-B324F0866947}" type="datetimeFigureOut">
              <a:rPr lang="en-US" smtClean="0">
                <a:solidFill>
                  <a:srgbClr val="000000"/>
                </a:solidFill>
              </a:rPr>
              <a:pPr/>
              <a:t>02/11/2023</a:t>
            </a:fld>
            <a:endParaRPr lang="en-US">
              <a:solidFill>
                <a:srgbClr val="000000"/>
              </a:solidFill>
            </a:endParaRPr>
          </a:p>
        </p:txBody>
      </p:sp>
      <p:sp>
        <p:nvSpPr>
          <p:cNvPr id="5"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6" name="Rectangle 48"/>
          <p:cNvSpPr>
            <a:spLocks noGrp="1" noChangeArrowheads="1"/>
          </p:cNvSpPr>
          <p:nvPr>
            <p:ph type="sldNum" sz="quarter" idx="12"/>
          </p:nvPr>
        </p:nvSpPr>
        <p:spPr>
          <a:ln/>
        </p:spPr>
        <p:txBody>
          <a:bodyPr/>
          <a:lstStyle>
            <a:lvl1pPr>
              <a:defRPr/>
            </a:lvl1pPr>
          </a:lstStyle>
          <a:p>
            <a:fld id="{DBBF8345-9915-4F23-BBCE-DBFC382A29D2}"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2539774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82157"/>
            <a:ext cx="8229600" cy="717947"/>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200155"/>
            <a:ext cx="4038600" cy="339447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200155"/>
            <a:ext cx="4038600" cy="339447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6"/>
          <p:cNvSpPr>
            <a:spLocks noGrp="1" noChangeArrowheads="1"/>
          </p:cNvSpPr>
          <p:nvPr>
            <p:ph type="dt" sz="half" idx="10"/>
          </p:nvPr>
        </p:nvSpPr>
        <p:spPr>
          <a:ln/>
        </p:spPr>
        <p:txBody>
          <a:bodyPr/>
          <a:lstStyle>
            <a:lvl1pPr>
              <a:defRPr/>
            </a:lvl1pPr>
          </a:lstStyle>
          <a:p>
            <a:fld id="{A45E1B00-BEC8-482B-B11D-DBC44AAF3FC9}" type="datetimeFigureOut">
              <a:rPr lang="en-US" smtClean="0">
                <a:solidFill>
                  <a:srgbClr val="000000"/>
                </a:solidFill>
              </a:rPr>
              <a:pPr/>
              <a:t>02/11/2023</a:t>
            </a:fld>
            <a:endParaRPr lang="en-US" smtClean="0">
              <a:solidFill>
                <a:srgbClr val="000000"/>
              </a:solidFill>
            </a:endParaRPr>
          </a:p>
        </p:txBody>
      </p:sp>
      <p:sp>
        <p:nvSpPr>
          <p:cNvPr id="6" name="Rectangle 47"/>
          <p:cNvSpPr>
            <a:spLocks noGrp="1" noChangeArrowheads="1"/>
          </p:cNvSpPr>
          <p:nvPr>
            <p:ph type="ftr" sz="quarter" idx="11"/>
          </p:nvPr>
        </p:nvSpPr>
        <p:spPr>
          <a:ln/>
        </p:spPr>
        <p:txBody>
          <a:bodyPr/>
          <a:lstStyle>
            <a:lvl1pPr>
              <a:defRPr/>
            </a:lvl1pPr>
          </a:lstStyle>
          <a:p>
            <a:endParaRPr lang="en-US" smtClean="0">
              <a:solidFill>
                <a:srgbClr val="000000"/>
              </a:solidFill>
            </a:endParaRPr>
          </a:p>
        </p:txBody>
      </p:sp>
      <p:sp>
        <p:nvSpPr>
          <p:cNvPr id="7" name="Rectangle 48"/>
          <p:cNvSpPr>
            <a:spLocks noGrp="1" noChangeArrowheads="1"/>
          </p:cNvSpPr>
          <p:nvPr>
            <p:ph type="sldNum" sz="quarter" idx="12"/>
          </p:nvPr>
        </p:nvSpPr>
        <p:spPr>
          <a:ln/>
        </p:spPr>
        <p:txBody>
          <a:bodyPr/>
          <a:lstStyle>
            <a:lvl1pPr>
              <a:defRPr/>
            </a:lvl1pPr>
          </a:lstStyle>
          <a:p>
            <a:fld id="{2414F0DB-4E61-4BA3-BEAF-A23D661DB359}" type="slidenum">
              <a:rPr lang="en-US" smtClean="0">
                <a:solidFill>
                  <a:srgbClr val="000000"/>
                </a:solidFill>
              </a:rPr>
              <a:pPr/>
              <a:t>‹#›</a:t>
            </a:fld>
            <a:endParaRPr lang="en-US" smtClean="0">
              <a:solidFill>
                <a:srgbClr val="000000"/>
              </a:solidFill>
            </a:endParaRPr>
          </a:p>
        </p:txBody>
      </p:sp>
    </p:spTree>
    <p:extLst>
      <p:ext uri="{BB962C8B-B14F-4D97-AF65-F5344CB8AC3E}">
        <p14:creationId xmlns:p14="http://schemas.microsoft.com/office/powerpoint/2010/main" val="158695150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82157"/>
            <a:ext cx="8229600" cy="717947"/>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457200" y="1200155"/>
            <a:ext cx="8229600" cy="3394472"/>
          </a:xfrm>
        </p:spPr>
        <p:txBody>
          <a:bodyPr/>
          <a:lstStyle/>
          <a:p>
            <a:pPr lvl="0"/>
            <a:r>
              <a:rPr lang="en-US" noProof="0" smtClean="0"/>
              <a:t>Click icon to add table</a:t>
            </a:r>
          </a:p>
        </p:txBody>
      </p:sp>
      <p:sp>
        <p:nvSpPr>
          <p:cNvPr id="4" name="Rectangle 46"/>
          <p:cNvSpPr>
            <a:spLocks noGrp="1" noChangeArrowheads="1"/>
          </p:cNvSpPr>
          <p:nvPr>
            <p:ph type="dt" sz="half" idx="10"/>
          </p:nvPr>
        </p:nvSpPr>
        <p:spPr>
          <a:ln/>
        </p:spPr>
        <p:txBody>
          <a:bodyPr/>
          <a:lstStyle>
            <a:lvl1pPr>
              <a:defRPr/>
            </a:lvl1pPr>
          </a:lstStyle>
          <a:p>
            <a:fld id="{28CFC99B-876D-408F-90C5-64D354CB2400}" type="datetimeFigureOut">
              <a:rPr lang="en-US" smtClean="0">
                <a:solidFill>
                  <a:srgbClr val="000000"/>
                </a:solidFill>
              </a:rPr>
              <a:pPr/>
              <a:t>02/11/2023</a:t>
            </a:fld>
            <a:endParaRPr lang="en-US">
              <a:solidFill>
                <a:srgbClr val="000000"/>
              </a:solidFill>
            </a:endParaRPr>
          </a:p>
        </p:txBody>
      </p:sp>
      <p:sp>
        <p:nvSpPr>
          <p:cNvPr id="5"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6" name="Rectangle 48"/>
          <p:cNvSpPr>
            <a:spLocks noGrp="1" noChangeArrowheads="1"/>
          </p:cNvSpPr>
          <p:nvPr>
            <p:ph type="sldNum" sz="quarter" idx="12"/>
          </p:nvPr>
        </p:nvSpPr>
        <p:spPr>
          <a:ln/>
        </p:spPr>
        <p:txBody>
          <a:bodyPr/>
          <a:lstStyle>
            <a:lvl1pPr>
              <a:defRPr/>
            </a:lvl1pPr>
          </a:lstStyle>
          <a:p>
            <a:fld id="{22B5DE15-D6DC-4C8F-B104-659BB3D4EF0A}"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04520976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457200" y="82157"/>
            <a:ext cx="8229600" cy="717947"/>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457200" y="1200155"/>
            <a:ext cx="8229600" cy="3394472"/>
          </a:xfrm>
        </p:spPr>
        <p:txBody>
          <a:bodyPr/>
          <a:lstStyle/>
          <a:p>
            <a:pPr lvl="0"/>
            <a:r>
              <a:rPr lang="en-US" noProof="0" smtClean="0"/>
              <a:t>Click icon to add chart</a:t>
            </a:r>
          </a:p>
        </p:txBody>
      </p:sp>
      <p:sp>
        <p:nvSpPr>
          <p:cNvPr id="4" name="Rectangle 46"/>
          <p:cNvSpPr>
            <a:spLocks noGrp="1" noChangeArrowheads="1"/>
          </p:cNvSpPr>
          <p:nvPr>
            <p:ph type="dt" sz="half" idx="10"/>
          </p:nvPr>
        </p:nvSpPr>
        <p:spPr>
          <a:ln/>
        </p:spPr>
        <p:txBody>
          <a:bodyPr/>
          <a:lstStyle>
            <a:lvl1pPr>
              <a:defRPr/>
            </a:lvl1pPr>
          </a:lstStyle>
          <a:p>
            <a:fld id="{AE70FD9C-CAC0-493D-BF8E-F420C784F280}" type="datetimeFigureOut">
              <a:rPr lang="en-US" smtClean="0">
                <a:solidFill>
                  <a:srgbClr val="000000"/>
                </a:solidFill>
              </a:rPr>
              <a:pPr/>
              <a:t>02/11/2023</a:t>
            </a:fld>
            <a:endParaRPr lang="en-US">
              <a:solidFill>
                <a:srgbClr val="000000"/>
              </a:solidFill>
            </a:endParaRPr>
          </a:p>
        </p:txBody>
      </p:sp>
      <p:sp>
        <p:nvSpPr>
          <p:cNvPr id="5" name="Rectangle 47"/>
          <p:cNvSpPr>
            <a:spLocks noGrp="1" noChangeArrowheads="1"/>
          </p:cNvSpPr>
          <p:nvPr>
            <p:ph type="ftr" sz="quarter" idx="11"/>
          </p:nvPr>
        </p:nvSpPr>
        <p:spPr>
          <a:ln/>
        </p:spPr>
        <p:txBody>
          <a:bodyPr/>
          <a:lstStyle>
            <a:lvl1pPr>
              <a:defRPr/>
            </a:lvl1pPr>
          </a:lstStyle>
          <a:p>
            <a:endParaRPr lang="en-US">
              <a:solidFill>
                <a:srgbClr val="000000"/>
              </a:solidFill>
            </a:endParaRPr>
          </a:p>
        </p:txBody>
      </p:sp>
      <p:sp>
        <p:nvSpPr>
          <p:cNvPr id="6" name="Rectangle 48"/>
          <p:cNvSpPr>
            <a:spLocks noGrp="1" noChangeArrowheads="1"/>
          </p:cNvSpPr>
          <p:nvPr>
            <p:ph type="sldNum" sz="quarter" idx="12"/>
          </p:nvPr>
        </p:nvSpPr>
        <p:spPr>
          <a:ln/>
        </p:spPr>
        <p:txBody>
          <a:bodyPr/>
          <a:lstStyle>
            <a:lvl1pPr>
              <a:defRPr/>
            </a:lvl1pPr>
          </a:lstStyle>
          <a:p>
            <a:fld id="{24065C44-7037-4188-965F-96DE1C00DA62}" type="slidenum">
              <a:rPr lang="en-US" smtClean="0">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80979390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showMasterPhAnim="0" userDrawn="1">
  <p:cSld name="1_Title Slide">
    <p:spTree>
      <p:nvGrpSpPr>
        <p:cNvPr id="1" name=""/>
        <p:cNvGrpSpPr/>
        <p:nvPr/>
      </p:nvGrpSpPr>
      <p:grpSpPr>
        <a:xfrm>
          <a:off x="0" y="0"/>
          <a:ext cx="0" cy="0"/>
          <a:chOff x="0" y="0"/>
          <a:chExt cx="0" cy="0"/>
        </a:xfrm>
      </p:grpSpPr>
      <p:sp>
        <p:nvSpPr>
          <p:cNvPr id="47289" name="Rectangle 185"/>
          <p:cNvSpPr>
            <a:spLocks noChangeArrowheads="1"/>
          </p:cNvSpPr>
          <p:nvPr userDrawn="1"/>
        </p:nvSpPr>
        <p:spPr bwMode="gray">
          <a:xfrm>
            <a:off x="0" y="0"/>
            <a:ext cx="9144000" cy="5143500"/>
          </a:xfrm>
          <a:prstGeom prst="rect">
            <a:avLst/>
          </a:prstGeom>
          <a:gradFill rotWithShape="1">
            <a:gsLst>
              <a:gs pos="0">
                <a:schemeClr val="accent1"/>
              </a:gs>
              <a:gs pos="100000">
                <a:schemeClr val="tx2"/>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fontAlgn="base">
              <a:spcBef>
                <a:spcPct val="0"/>
              </a:spcBef>
              <a:spcAft>
                <a:spcPct val="0"/>
              </a:spcAft>
              <a:buClrTx/>
              <a:buFontTx/>
              <a:buNone/>
            </a:pPr>
            <a:endParaRPr lang="en-US" sz="1800" kern="1200" smtClean="0">
              <a:latin typeface="Candara"/>
              <a:ea typeface="+mn-ea"/>
            </a:endParaRPr>
          </a:p>
        </p:txBody>
      </p:sp>
      <p:grpSp>
        <p:nvGrpSpPr>
          <p:cNvPr id="47290" name="Group 186"/>
          <p:cNvGrpSpPr>
            <a:grpSpLocks/>
          </p:cNvGrpSpPr>
          <p:nvPr userDrawn="1"/>
        </p:nvGrpSpPr>
        <p:grpSpPr bwMode="auto">
          <a:xfrm>
            <a:off x="0" y="14"/>
            <a:ext cx="9144000" cy="3921919"/>
            <a:chOff x="0" y="0"/>
            <a:chExt cx="5760" cy="3294"/>
          </a:xfrm>
        </p:grpSpPr>
        <p:grpSp>
          <p:nvGrpSpPr>
            <p:cNvPr id="47291" name="Group 187"/>
            <p:cNvGrpSpPr>
              <a:grpSpLocks/>
            </p:cNvGrpSpPr>
            <p:nvPr userDrawn="1"/>
          </p:nvGrpSpPr>
          <p:grpSpPr bwMode="auto">
            <a:xfrm>
              <a:off x="0" y="0"/>
              <a:ext cx="5760" cy="3294"/>
              <a:chOff x="0" y="0"/>
              <a:chExt cx="5760" cy="3294"/>
            </a:xfrm>
          </p:grpSpPr>
          <p:pic>
            <p:nvPicPr>
              <p:cNvPr id="47292" name="Picture 188" descr="8"/>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gray">
              <a:xfrm>
                <a:off x="0" y="0"/>
                <a:ext cx="4785" cy="3294"/>
              </a:xfrm>
              <a:prstGeom prst="rect">
                <a:avLst/>
              </a:prstGeom>
              <a:noFill/>
              <a:extLst>
                <a:ext uri="{909E8E84-426E-40DD-AFC4-6F175D3DCCD1}">
                  <a14:hiddenFill xmlns:a14="http://schemas.microsoft.com/office/drawing/2010/main">
                    <a:solidFill>
                      <a:srgbClr val="FFFFFF"/>
                    </a:solidFill>
                  </a14:hiddenFill>
                </a:ext>
              </a:extLst>
            </p:spPr>
          </p:pic>
          <p:pic>
            <p:nvPicPr>
              <p:cNvPr id="47293" name="Picture 189" descr="6"/>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gray">
              <a:xfrm>
                <a:off x="0" y="0"/>
                <a:ext cx="5760" cy="252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47294" name="Group 190"/>
            <p:cNvGrpSpPr>
              <a:grpSpLocks/>
            </p:cNvGrpSpPr>
            <p:nvPr userDrawn="1"/>
          </p:nvGrpSpPr>
          <p:grpSpPr bwMode="auto">
            <a:xfrm>
              <a:off x="3379" y="300"/>
              <a:ext cx="2246" cy="1452"/>
              <a:chOff x="3379" y="300"/>
              <a:chExt cx="2246" cy="1452"/>
            </a:xfrm>
          </p:grpSpPr>
          <p:grpSp>
            <p:nvGrpSpPr>
              <p:cNvPr id="47295" name="Group 191"/>
              <p:cNvGrpSpPr>
                <a:grpSpLocks/>
              </p:cNvGrpSpPr>
              <p:nvPr/>
            </p:nvGrpSpPr>
            <p:grpSpPr bwMode="auto">
              <a:xfrm rot="6328305" flipH="1" flipV="1">
                <a:off x="4239" y="574"/>
                <a:ext cx="192" cy="187"/>
                <a:chOff x="1204" y="2187"/>
                <a:chExt cx="364" cy="357"/>
              </a:xfrm>
            </p:grpSpPr>
            <p:grpSp>
              <p:nvGrpSpPr>
                <p:cNvPr id="47296" name="Group 192"/>
                <p:cNvGrpSpPr>
                  <a:grpSpLocks/>
                </p:cNvGrpSpPr>
                <p:nvPr userDrawn="1"/>
              </p:nvGrpSpPr>
              <p:grpSpPr bwMode="auto">
                <a:xfrm rot="21289124" flipH="1">
                  <a:off x="1384" y="2187"/>
                  <a:ext cx="184" cy="336"/>
                  <a:chOff x="928" y="430"/>
                  <a:chExt cx="1925" cy="3521"/>
                </a:xfrm>
              </p:grpSpPr>
              <p:sp>
                <p:nvSpPr>
                  <p:cNvPr id="47297" name="Freeform 193"/>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298" name="Freeform 194"/>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299" name="Freeform 195"/>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00" name="Group 196"/>
                <p:cNvGrpSpPr>
                  <a:grpSpLocks/>
                </p:cNvGrpSpPr>
                <p:nvPr userDrawn="1"/>
              </p:nvGrpSpPr>
              <p:grpSpPr bwMode="auto">
                <a:xfrm rot="42792305">
                  <a:off x="1204" y="2208"/>
                  <a:ext cx="184" cy="336"/>
                  <a:chOff x="928" y="430"/>
                  <a:chExt cx="1925" cy="3521"/>
                </a:xfrm>
              </p:grpSpPr>
              <p:sp>
                <p:nvSpPr>
                  <p:cNvPr id="47301" name="Freeform 197"/>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02" name="Freeform 198"/>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03" name="Freeform 199"/>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304" name="Group 200"/>
              <p:cNvGrpSpPr>
                <a:grpSpLocks/>
              </p:cNvGrpSpPr>
              <p:nvPr/>
            </p:nvGrpSpPr>
            <p:grpSpPr bwMode="auto">
              <a:xfrm>
                <a:off x="3696" y="300"/>
                <a:ext cx="388" cy="453"/>
                <a:chOff x="3696" y="300"/>
                <a:chExt cx="388" cy="453"/>
              </a:xfrm>
            </p:grpSpPr>
            <p:grpSp>
              <p:nvGrpSpPr>
                <p:cNvPr id="47305" name="Group 201"/>
                <p:cNvGrpSpPr>
                  <a:grpSpLocks/>
                </p:cNvGrpSpPr>
                <p:nvPr/>
              </p:nvGrpSpPr>
              <p:grpSpPr bwMode="auto">
                <a:xfrm rot="1812194" flipH="1">
                  <a:off x="3696" y="300"/>
                  <a:ext cx="388" cy="453"/>
                  <a:chOff x="3863" y="2473"/>
                  <a:chExt cx="983" cy="1148"/>
                </a:xfrm>
              </p:grpSpPr>
              <p:grpSp>
                <p:nvGrpSpPr>
                  <p:cNvPr id="47306" name="Group 202"/>
                  <p:cNvGrpSpPr>
                    <a:grpSpLocks/>
                  </p:cNvGrpSpPr>
                  <p:nvPr userDrawn="1"/>
                </p:nvGrpSpPr>
                <p:grpSpPr bwMode="auto">
                  <a:xfrm rot="20092130" flipH="1">
                    <a:off x="4330" y="2473"/>
                    <a:ext cx="516" cy="926"/>
                    <a:chOff x="928" y="430"/>
                    <a:chExt cx="1925" cy="3521"/>
                  </a:xfrm>
                </p:grpSpPr>
                <p:sp>
                  <p:nvSpPr>
                    <p:cNvPr id="47307" name="Freeform 203"/>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08" name="Freeform 204"/>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09" name="Freeform 205"/>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10" name="Group 206"/>
                  <p:cNvGrpSpPr>
                    <a:grpSpLocks/>
                  </p:cNvGrpSpPr>
                  <p:nvPr userDrawn="1"/>
                </p:nvGrpSpPr>
                <p:grpSpPr bwMode="auto">
                  <a:xfrm rot="41632372">
                    <a:off x="3863" y="2695"/>
                    <a:ext cx="516" cy="926"/>
                    <a:chOff x="928" y="430"/>
                    <a:chExt cx="1925" cy="3521"/>
                  </a:xfrm>
                </p:grpSpPr>
                <p:sp>
                  <p:nvSpPr>
                    <p:cNvPr id="47311" name="Freeform 207"/>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12" name="Freeform 208"/>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13" name="Freeform 209"/>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314" name="Group 210"/>
                <p:cNvGrpSpPr>
                  <a:grpSpLocks/>
                </p:cNvGrpSpPr>
                <p:nvPr/>
              </p:nvGrpSpPr>
              <p:grpSpPr bwMode="auto">
                <a:xfrm rot="62000" flipH="1">
                  <a:off x="3768" y="385"/>
                  <a:ext cx="244" cy="283"/>
                  <a:chOff x="3863" y="2473"/>
                  <a:chExt cx="983" cy="1148"/>
                </a:xfrm>
              </p:grpSpPr>
              <p:grpSp>
                <p:nvGrpSpPr>
                  <p:cNvPr id="47315" name="Group 211"/>
                  <p:cNvGrpSpPr>
                    <a:grpSpLocks/>
                  </p:cNvGrpSpPr>
                  <p:nvPr userDrawn="1"/>
                </p:nvGrpSpPr>
                <p:grpSpPr bwMode="auto">
                  <a:xfrm rot="20092130" flipH="1">
                    <a:off x="4330" y="2473"/>
                    <a:ext cx="516" cy="926"/>
                    <a:chOff x="928" y="430"/>
                    <a:chExt cx="1925" cy="3521"/>
                  </a:xfrm>
                </p:grpSpPr>
                <p:sp>
                  <p:nvSpPr>
                    <p:cNvPr id="47316" name="Freeform 212"/>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17" name="Freeform 213"/>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18" name="Freeform 214"/>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19" name="Group 215"/>
                  <p:cNvGrpSpPr>
                    <a:grpSpLocks/>
                  </p:cNvGrpSpPr>
                  <p:nvPr userDrawn="1"/>
                </p:nvGrpSpPr>
                <p:grpSpPr bwMode="auto">
                  <a:xfrm rot="41632372">
                    <a:off x="3863" y="2695"/>
                    <a:ext cx="516" cy="926"/>
                    <a:chOff x="928" y="430"/>
                    <a:chExt cx="1925" cy="3521"/>
                  </a:xfrm>
                </p:grpSpPr>
                <p:sp>
                  <p:nvSpPr>
                    <p:cNvPr id="47320" name="Freeform 216"/>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21" name="Freeform 217"/>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22" name="Freeform 218"/>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grpSp>
            <p:nvGrpSpPr>
              <p:cNvPr id="47323" name="Group 219"/>
              <p:cNvGrpSpPr>
                <a:grpSpLocks/>
              </p:cNvGrpSpPr>
              <p:nvPr/>
            </p:nvGrpSpPr>
            <p:grpSpPr bwMode="auto">
              <a:xfrm>
                <a:off x="4966" y="572"/>
                <a:ext cx="659" cy="768"/>
                <a:chOff x="4966" y="572"/>
                <a:chExt cx="659" cy="768"/>
              </a:xfrm>
            </p:grpSpPr>
            <p:grpSp>
              <p:nvGrpSpPr>
                <p:cNvPr id="47324" name="Group 220"/>
                <p:cNvGrpSpPr>
                  <a:grpSpLocks/>
                </p:cNvGrpSpPr>
                <p:nvPr/>
              </p:nvGrpSpPr>
              <p:grpSpPr bwMode="auto">
                <a:xfrm rot="1812194" flipH="1">
                  <a:off x="4966" y="572"/>
                  <a:ext cx="659" cy="768"/>
                  <a:chOff x="3863" y="2473"/>
                  <a:chExt cx="983" cy="1148"/>
                </a:xfrm>
              </p:grpSpPr>
              <p:grpSp>
                <p:nvGrpSpPr>
                  <p:cNvPr id="47325" name="Group 221"/>
                  <p:cNvGrpSpPr>
                    <a:grpSpLocks/>
                  </p:cNvGrpSpPr>
                  <p:nvPr userDrawn="1"/>
                </p:nvGrpSpPr>
                <p:grpSpPr bwMode="auto">
                  <a:xfrm rot="20092130" flipH="1">
                    <a:off x="4330" y="2473"/>
                    <a:ext cx="516" cy="926"/>
                    <a:chOff x="928" y="430"/>
                    <a:chExt cx="1925" cy="3521"/>
                  </a:xfrm>
                </p:grpSpPr>
                <p:sp>
                  <p:nvSpPr>
                    <p:cNvPr id="47326" name="Freeform 222"/>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27" name="Freeform 223"/>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28" name="Freeform 224"/>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29" name="Group 225"/>
                  <p:cNvGrpSpPr>
                    <a:grpSpLocks/>
                  </p:cNvGrpSpPr>
                  <p:nvPr userDrawn="1"/>
                </p:nvGrpSpPr>
                <p:grpSpPr bwMode="auto">
                  <a:xfrm rot="41632372">
                    <a:off x="3863" y="2695"/>
                    <a:ext cx="516" cy="926"/>
                    <a:chOff x="928" y="430"/>
                    <a:chExt cx="1925" cy="3521"/>
                  </a:xfrm>
                </p:grpSpPr>
                <p:sp>
                  <p:nvSpPr>
                    <p:cNvPr id="47330" name="Freeform 226"/>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31" name="Freeform 227"/>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32" name="Freeform 228"/>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333" name="Group 229"/>
                <p:cNvGrpSpPr>
                  <a:grpSpLocks/>
                </p:cNvGrpSpPr>
                <p:nvPr/>
              </p:nvGrpSpPr>
              <p:grpSpPr bwMode="auto">
                <a:xfrm rot="62000" flipH="1">
                  <a:off x="5090" y="717"/>
                  <a:ext cx="413" cy="480"/>
                  <a:chOff x="3863" y="2473"/>
                  <a:chExt cx="983" cy="1148"/>
                </a:xfrm>
              </p:grpSpPr>
              <p:grpSp>
                <p:nvGrpSpPr>
                  <p:cNvPr id="47334" name="Group 230"/>
                  <p:cNvGrpSpPr>
                    <a:grpSpLocks/>
                  </p:cNvGrpSpPr>
                  <p:nvPr userDrawn="1"/>
                </p:nvGrpSpPr>
                <p:grpSpPr bwMode="auto">
                  <a:xfrm rot="20092130" flipH="1">
                    <a:off x="4330" y="2473"/>
                    <a:ext cx="516" cy="926"/>
                    <a:chOff x="928" y="430"/>
                    <a:chExt cx="1925" cy="3521"/>
                  </a:xfrm>
                </p:grpSpPr>
                <p:sp>
                  <p:nvSpPr>
                    <p:cNvPr id="47335" name="Freeform 231"/>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36" name="Freeform 232"/>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37" name="Freeform 233"/>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38" name="Group 234"/>
                  <p:cNvGrpSpPr>
                    <a:grpSpLocks/>
                  </p:cNvGrpSpPr>
                  <p:nvPr userDrawn="1"/>
                </p:nvGrpSpPr>
                <p:grpSpPr bwMode="auto">
                  <a:xfrm rot="41632372">
                    <a:off x="3863" y="2695"/>
                    <a:ext cx="516" cy="926"/>
                    <a:chOff x="928" y="430"/>
                    <a:chExt cx="1925" cy="3521"/>
                  </a:xfrm>
                </p:grpSpPr>
                <p:sp>
                  <p:nvSpPr>
                    <p:cNvPr id="47339" name="Freeform 235"/>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40" name="Freeform 236"/>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41" name="Freeform 237"/>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grpSp>
            <p:nvGrpSpPr>
              <p:cNvPr id="47342" name="Group 238"/>
              <p:cNvGrpSpPr>
                <a:grpSpLocks/>
              </p:cNvGrpSpPr>
              <p:nvPr/>
            </p:nvGrpSpPr>
            <p:grpSpPr bwMode="auto">
              <a:xfrm>
                <a:off x="4715" y="653"/>
                <a:ext cx="309" cy="265"/>
                <a:chOff x="4715" y="653"/>
                <a:chExt cx="309" cy="265"/>
              </a:xfrm>
            </p:grpSpPr>
            <p:grpSp>
              <p:nvGrpSpPr>
                <p:cNvPr id="47343" name="Group 239"/>
                <p:cNvGrpSpPr>
                  <a:grpSpLocks/>
                </p:cNvGrpSpPr>
                <p:nvPr/>
              </p:nvGrpSpPr>
              <p:grpSpPr bwMode="auto">
                <a:xfrm rot="2938033" flipH="1">
                  <a:off x="4737" y="631"/>
                  <a:ext cx="265" cy="309"/>
                  <a:chOff x="3863" y="2473"/>
                  <a:chExt cx="983" cy="1148"/>
                </a:xfrm>
              </p:grpSpPr>
              <p:grpSp>
                <p:nvGrpSpPr>
                  <p:cNvPr id="47344" name="Group 240"/>
                  <p:cNvGrpSpPr>
                    <a:grpSpLocks/>
                  </p:cNvGrpSpPr>
                  <p:nvPr userDrawn="1"/>
                </p:nvGrpSpPr>
                <p:grpSpPr bwMode="auto">
                  <a:xfrm rot="20092130" flipH="1">
                    <a:off x="4330" y="2473"/>
                    <a:ext cx="516" cy="926"/>
                    <a:chOff x="928" y="430"/>
                    <a:chExt cx="1925" cy="3521"/>
                  </a:xfrm>
                </p:grpSpPr>
                <p:sp>
                  <p:nvSpPr>
                    <p:cNvPr id="47345" name="Freeform 241"/>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46" name="Freeform 242"/>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47" name="Freeform 243"/>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48" name="Group 244"/>
                  <p:cNvGrpSpPr>
                    <a:grpSpLocks/>
                  </p:cNvGrpSpPr>
                  <p:nvPr userDrawn="1"/>
                </p:nvGrpSpPr>
                <p:grpSpPr bwMode="auto">
                  <a:xfrm rot="41632372">
                    <a:off x="3863" y="2695"/>
                    <a:ext cx="516" cy="926"/>
                    <a:chOff x="928" y="430"/>
                    <a:chExt cx="1925" cy="3521"/>
                  </a:xfrm>
                </p:grpSpPr>
                <p:sp>
                  <p:nvSpPr>
                    <p:cNvPr id="47349" name="Freeform 245"/>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50" name="Freeform 246"/>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51" name="Freeform 247"/>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352" name="Group 248"/>
                <p:cNvGrpSpPr>
                  <a:grpSpLocks/>
                </p:cNvGrpSpPr>
                <p:nvPr/>
              </p:nvGrpSpPr>
              <p:grpSpPr bwMode="auto">
                <a:xfrm rot="1187840" flipH="1">
                  <a:off x="4787" y="689"/>
                  <a:ext cx="166" cy="193"/>
                  <a:chOff x="3863" y="2473"/>
                  <a:chExt cx="983" cy="1148"/>
                </a:xfrm>
              </p:grpSpPr>
              <p:grpSp>
                <p:nvGrpSpPr>
                  <p:cNvPr id="47353" name="Group 249"/>
                  <p:cNvGrpSpPr>
                    <a:grpSpLocks/>
                  </p:cNvGrpSpPr>
                  <p:nvPr userDrawn="1"/>
                </p:nvGrpSpPr>
                <p:grpSpPr bwMode="auto">
                  <a:xfrm rot="20092130" flipH="1">
                    <a:off x="4330" y="2473"/>
                    <a:ext cx="516" cy="926"/>
                    <a:chOff x="928" y="430"/>
                    <a:chExt cx="1925" cy="3521"/>
                  </a:xfrm>
                </p:grpSpPr>
                <p:sp>
                  <p:nvSpPr>
                    <p:cNvPr id="47354" name="Freeform 250"/>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55" name="Freeform 251"/>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56" name="Freeform 252"/>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57" name="Group 253"/>
                  <p:cNvGrpSpPr>
                    <a:grpSpLocks/>
                  </p:cNvGrpSpPr>
                  <p:nvPr userDrawn="1"/>
                </p:nvGrpSpPr>
                <p:grpSpPr bwMode="auto">
                  <a:xfrm rot="41632372">
                    <a:off x="3863" y="2695"/>
                    <a:ext cx="516" cy="926"/>
                    <a:chOff x="928" y="430"/>
                    <a:chExt cx="1925" cy="3521"/>
                  </a:xfrm>
                </p:grpSpPr>
                <p:sp>
                  <p:nvSpPr>
                    <p:cNvPr id="47358" name="Freeform 254"/>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59" name="Freeform 255"/>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60" name="Freeform 256"/>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grpSp>
            <p:nvGrpSpPr>
              <p:cNvPr id="47361" name="Group 257"/>
              <p:cNvGrpSpPr>
                <a:grpSpLocks/>
              </p:cNvGrpSpPr>
              <p:nvPr/>
            </p:nvGrpSpPr>
            <p:grpSpPr bwMode="auto">
              <a:xfrm>
                <a:off x="3379" y="708"/>
                <a:ext cx="309" cy="265"/>
                <a:chOff x="3379" y="708"/>
                <a:chExt cx="309" cy="265"/>
              </a:xfrm>
            </p:grpSpPr>
            <p:grpSp>
              <p:nvGrpSpPr>
                <p:cNvPr id="47362" name="Group 258"/>
                <p:cNvGrpSpPr>
                  <a:grpSpLocks/>
                </p:cNvGrpSpPr>
                <p:nvPr/>
              </p:nvGrpSpPr>
              <p:grpSpPr bwMode="auto">
                <a:xfrm rot="2938033" flipH="1">
                  <a:off x="3401" y="686"/>
                  <a:ext cx="265" cy="309"/>
                  <a:chOff x="3863" y="2473"/>
                  <a:chExt cx="983" cy="1148"/>
                </a:xfrm>
              </p:grpSpPr>
              <p:grpSp>
                <p:nvGrpSpPr>
                  <p:cNvPr id="47363" name="Group 259"/>
                  <p:cNvGrpSpPr>
                    <a:grpSpLocks/>
                  </p:cNvGrpSpPr>
                  <p:nvPr userDrawn="1"/>
                </p:nvGrpSpPr>
                <p:grpSpPr bwMode="auto">
                  <a:xfrm rot="20092130" flipH="1">
                    <a:off x="4330" y="2473"/>
                    <a:ext cx="516" cy="926"/>
                    <a:chOff x="928" y="430"/>
                    <a:chExt cx="1925" cy="3521"/>
                  </a:xfrm>
                </p:grpSpPr>
                <p:sp>
                  <p:nvSpPr>
                    <p:cNvPr id="47364" name="Freeform 260"/>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65" name="Freeform 261"/>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66" name="Freeform 262"/>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67" name="Group 263"/>
                  <p:cNvGrpSpPr>
                    <a:grpSpLocks/>
                  </p:cNvGrpSpPr>
                  <p:nvPr userDrawn="1"/>
                </p:nvGrpSpPr>
                <p:grpSpPr bwMode="auto">
                  <a:xfrm rot="41632372">
                    <a:off x="3863" y="2695"/>
                    <a:ext cx="516" cy="926"/>
                    <a:chOff x="928" y="430"/>
                    <a:chExt cx="1925" cy="3521"/>
                  </a:xfrm>
                </p:grpSpPr>
                <p:sp>
                  <p:nvSpPr>
                    <p:cNvPr id="47368" name="Freeform 264"/>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69" name="Freeform 265"/>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70" name="Freeform 266"/>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25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371" name="Group 267"/>
                <p:cNvGrpSpPr>
                  <a:grpSpLocks/>
                </p:cNvGrpSpPr>
                <p:nvPr/>
              </p:nvGrpSpPr>
              <p:grpSpPr bwMode="auto">
                <a:xfrm rot="1187840" flipH="1">
                  <a:off x="3451" y="744"/>
                  <a:ext cx="166" cy="193"/>
                  <a:chOff x="3863" y="2473"/>
                  <a:chExt cx="983" cy="1148"/>
                </a:xfrm>
              </p:grpSpPr>
              <p:grpSp>
                <p:nvGrpSpPr>
                  <p:cNvPr id="47372" name="Group 268"/>
                  <p:cNvGrpSpPr>
                    <a:grpSpLocks/>
                  </p:cNvGrpSpPr>
                  <p:nvPr userDrawn="1"/>
                </p:nvGrpSpPr>
                <p:grpSpPr bwMode="auto">
                  <a:xfrm rot="20092130" flipH="1">
                    <a:off x="4330" y="2473"/>
                    <a:ext cx="516" cy="926"/>
                    <a:chOff x="928" y="430"/>
                    <a:chExt cx="1925" cy="3521"/>
                  </a:xfrm>
                </p:grpSpPr>
                <p:sp>
                  <p:nvSpPr>
                    <p:cNvPr id="47373" name="Freeform 269"/>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74" name="Freeform 270"/>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75" name="Freeform 271"/>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76" name="Group 272"/>
                  <p:cNvGrpSpPr>
                    <a:grpSpLocks/>
                  </p:cNvGrpSpPr>
                  <p:nvPr userDrawn="1"/>
                </p:nvGrpSpPr>
                <p:grpSpPr bwMode="auto">
                  <a:xfrm rot="41632372">
                    <a:off x="3863" y="2695"/>
                    <a:ext cx="516" cy="926"/>
                    <a:chOff x="928" y="430"/>
                    <a:chExt cx="1925" cy="3521"/>
                  </a:xfrm>
                </p:grpSpPr>
                <p:sp>
                  <p:nvSpPr>
                    <p:cNvPr id="47377" name="Freeform 273"/>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78" name="Freeform 274"/>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79" name="Freeform 275"/>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grpSp>
            <p:nvGrpSpPr>
              <p:cNvPr id="47380" name="Group 276"/>
              <p:cNvGrpSpPr>
                <a:grpSpLocks/>
              </p:cNvGrpSpPr>
              <p:nvPr/>
            </p:nvGrpSpPr>
            <p:grpSpPr bwMode="auto">
              <a:xfrm rot="652259" flipH="1" flipV="1">
                <a:off x="4256" y="1296"/>
                <a:ext cx="129" cy="126"/>
                <a:chOff x="1204" y="2187"/>
                <a:chExt cx="364" cy="357"/>
              </a:xfrm>
            </p:grpSpPr>
            <p:grpSp>
              <p:nvGrpSpPr>
                <p:cNvPr id="47381" name="Group 277"/>
                <p:cNvGrpSpPr>
                  <a:grpSpLocks/>
                </p:cNvGrpSpPr>
                <p:nvPr userDrawn="1"/>
              </p:nvGrpSpPr>
              <p:grpSpPr bwMode="auto">
                <a:xfrm rot="21289124" flipH="1">
                  <a:off x="1384" y="2187"/>
                  <a:ext cx="184" cy="336"/>
                  <a:chOff x="928" y="430"/>
                  <a:chExt cx="1925" cy="3521"/>
                </a:xfrm>
              </p:grpSpPr>
              <p:sp>
                <p:nvSpPr>
                  <p:cNvPr id="47382" name="Freeform 278"/>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83" name="Freeform 279"/>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84" name="Freeform 280"/>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85" name="Group 281"/>
                <p:cNvGrpSpPr>
                  <a:grpSpLocks/>
                </p:cNvGrpSpPr>
                <p:nvPr userDrawn="1"/>
              </p:nvGrpSpPr>
              <p:grpSpPr bwMode="auto">
                <a:xfrm rot="42792305">
                  <a:off x="1204" y="2208"/>
                  <a:ext cx="184" cy="336"/>
                  <a:chOff x="928" y="430"/>
                  <a:chExt cx="1925" cy="3521"/>
                </a:xfrm>
              </p:grpSpPr>
              <p:sp>
                <p:nvSpPr>
                  <p:cNvPr id="47386" name="Freeform 282"/>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87" name="Freeform 283"/>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88" name="Freeform 284"/>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389" name="Group 285"/>
              <p:cNvGrpSpPr>
                <a:grpSpLocks/>
              </p:cNvGrpSpPr>
              <p:nvPr/>
            </p:nvGrpSpPr>
            <p:grpSpPr bwMode="auto">
              <a:xfrm rot="2984075" flipH="1" flipV="1">
                <a:off x="4387" y="1459"/>
                <a:ext cx="298" cy="288"/>
                <a:chOff x="1204" y="2187"/>
                <a:chExt cx="364" cy="357"/>
              </a:xfrm>
            </p:grpSpPr>
            <p:grpSp>
              <p:nvGrpSpPr>
                <p:cNvPr id="47390" name="Group 286"/>
                <p:cNvGrpSpPr>
                  <a:grpSpLocks/>
                </p:cNvGrpSpPr>
                <p:nvPr userDrawn="1"/>
              </p:nvGrpSpPr>
              <p:grpSpPr bwMode="auto">
                <a:xfrm rot="21289124" flipH="1">
                  <a:off x="1384" y="2187"/>
                  <a:ext cx="184" cy="336"/>
                  <a:chOff x="928" y="430"/>
                  <a:chExt cx="1925" cy="3521"/>
                </a:xfrm>
              </p:grpSpPr>
              <p:sp>
                <p:nvSpPr>
                  <p:cNvPr id="47391" name="Freeform 287"/>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92" name="Freeform 288"/>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93" name="Freeform 289"/>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394" name="Group 290"/>
                <p:cNvGrpSpPr>
                  <a:grpSpLocks/>
                </p:cNvGrpSpPr>
                <p:nvPr userDrawn="1"/>
              </p:nvGrpSpPr>
              <p:grpSpPr bwMode="auto">
                <a:xfrm rot="42792305">
                  <a:off x="1204" y="2208"/>
                  <a:ext cx="184" cy="336"/>
                  <a:chOff x="928" y="430"/>
                  <a:chExt cx="1925" cy="3521"/>
                </a:xfrm>
              </p:grpSpPr>
              <p:sp>
                <p:nvSpPr>
                  <p:cNvPr id="47395" name="Freeform 291"/>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96" name="Freeform 292"/>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397" name="Freeform 293"/>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398" name="Group 294"/>
              <p:cNvGrpSpPr>
                <a:grpSpLocks/>
              </p:cNvGrpSpPr>
              <p:nvPr/>
            </p:nvGrpSpPr>
            <p:grpSpPr bwMode="auto">
              <a:xfrm rot="652259" flipH="1" flipV="1">
                <a:off x="4797" y="1500"/>
                <a:ext cx="216" cy="208"/>
                <a:chOff x="1204" y="2187"/>
                <a:chExt cx="364" cy="357"/>
              </a:xfrm>
            </p:grpSpPr>
            <p:grpSp>
              <p:nvGrpSpPr>
                <p:cNvPr id="47399" name="Group 295"/>
                <p:cNvGrpSpPr>
                  <a:grpSpLocks/>
                </p:cNvGrpSpPr>
                <p:nvPr userDrawn="1"/>
              </p:nvGrpSpPr>
              <p:grpSpPr bwMode="auto">
                <a:xfrm rot="21289124" flipH="1">
                  <a:off x="1384" y="2187"/>
                  <a:ext cx="184" cy="336"/>
                  <a:chOff x="928" y="430"/>
                  <a:chExt cx="1925" cy="3521"/>
                </a:xfrm>
              </p:grpSpPr>
              <p:sp>
                <p:nvSpPr>
                  <p:cNvPr id="47400" name="Freeform 296"/>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01" name="Freeform 297"/>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02" name="Freeform 298"/>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03" name="Group 299"/>
                <p:cNvGrpSpPr>
                  <a:grpSpLocks/>
                </p:cNvGrpSpPr>
                <p:nvPr userDrawn="1"/>
              </p:nvGrpSpPr>
              <p:grpSpPr bwMode="auto">
                <a:xfrm rot="42792305">
                  <a:off x="1204" y="2208"/>
                  <a:ext cx="184" cy="336"/>
                  <a:chOff x="928" y="430"/>
                  <a:chExt cx="1925" cy="3521"/>
                </a:xfrm>
              </p:grpSpPr>
              <p:sp>
                <p:nvSpPr>
                  <p:cNvPr id="47404" name="Freeform 300"/>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05" name="Freeform 301"/>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06" name="Freeform 302"/>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407" name="Group 303"/>
              <p:cNvGrpSpPr>
                <a:grpSpLocks/>
              </p:cNvGrpSpPr>
              <p:nvPr/>
            </p:nvGrpSpPr>
            <p:grpSpPr bwMode="auto">
              <a:xfrm rot="4433406" flipH="1" flipV="1">
                <a:off x="4678" y="888"/>
                <a:ext cx="470" cy="455"/>
                <a:chOff x="1204" y="2187"/>
                <a:chExt cx="364" cy="357"/>
              </a:xfrm>
            </p:grpSpPr>
            <p:grpSp>
              <p:nvGrpSpPr>
                <p:cNvPr id="47408" name="Group 304"/>
                <p:cNvGrpSpPr>
                  <a:grpSpLocks/>
                </p:cNvGrpSpPr>
                <p:nvPr userDrawn="1"/>
              </p:nvGrpSpPr>
              <p:grpSpPr bwMode="auto">
                <a:xfrm rot="21289124" flipH="1">
                  <a:off x="1384" y="2187"/>
                  <a:ext cx="184" cy="336"/>
                  <a:chOff x="928" y="430"/>
                  <a:chExt cx="1925" cy="3521"/>
                </a:xfrm>
              </p:grpSpPr>
              <p:sp>
                <p:nvSpPr>
                  <p:cNvPr id="47409" name="Freeform 305"/>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10" name="Freeform 306"/>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11" name="Freeform 307"/>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12" name="Group 308"/>
                <p:cNvGrpSpPr>
                  <a:grpSpLocks/>
                </p:cNvGrpSpPr>
                <p:nvPr userDrawn="1"/>
              </p:nvGrpSpPr>
              <p:grpSpPr bwMode="auto">
                <a:xfrm rot="42792305">
                  <a:off x="1204" y="2208"/>
                  <a:ext cx="184" cy="336"/>
                  <a:chOff x="928" y="430"/>
                  <a:chExt cx="1925" cy="3521"/>
                </a:xfrm>
              </p:grpSpPr>
              <p:sp>
                <p:nvSpPr>
                  <p:cNvPr id="47413" name="Freeform 309"/>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14" name="Freeform 310"/>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15" name="Freeform 311"/>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416" name="Group 312"/>
              <p:cNvGrpSpPr>
                <a:grpSpLocks/>
              </p:cNvGrpSpPr>
              <p:nvPr/>
            </p:nvGrpSpPr>
            <p:grpSpPr bwMode="auto">
              <a:xfrm rot="18329608" flipH="1">
                <a:off x="4515" y="725"/>
                <a:ext cx="200" cy="329"/>
                <a:chOff x="928" y="430"/>
                <a:chExt cx="1925" cy="3521"/>
              </a:xfrm>
            </p:grpSpPr>
            <p:sp>
              <p:nvSpPr>
                <p:cNvPr id="47417" name="Freeform 313"/>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18" name="Freeform 314"/>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19" name="Freeform 315"/>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60001"/>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20" name="Group 316"/>
              <p:cNvGrpSpPr>
                <a:grpSpLocks/>
              </p:cNvGrpSpPr>
              <p:nvPr/>
            </p:nvGrpSpPr>
            <p:grpSpPr bwMode="auto">
              <a:xfrm rot="2938033" flipH="1">
                <a:off x="5170" y="1457"/>
                <a:ext cx="265" cy="309"/>
                <a:chOff x="3863" y="2473"/>
                <a:chExt cx="983" cy="1148"/>
              </a:xfrm>
            </p:grpSpPr>
            <p:grpSp>
              <p:nvGrpSpPr>
                <p:cNvPr id="47421" name="Group 317"/>
                <p:cNvGrpSpPr>
                  <a:grpSpLocks/>
                </p:cNvGrpSpPr>
                <p:nvPr userDrawn="1"/>
              </p:nvGrpSpPr>
              <p:grpSpPr bwMode="auto">
                <a:xfrm>
                  <a:off x="3863" y="2473"/>
                  <a:ext cx="983" cy="1148"/>
                  <a:chOff x="3863" y="2473"/>
                  <a:chExt cx="983" cy="1148"/>
                </a:xfrm>
              </p:grpSpPr>
              <p:grpSp>
                <p:nvGrpSpPr>
                  <p:cNvPr id="47422" name="Group 318"/>
                  <p:cNvGrpSpPr>
                    <a:grpSpLocks/>
                  </p:cNvGrpSpPr>
                  <p:nvPr userDrawn="1"/>
                </p:nvGrpSpPr>
                <p:grpSpPr bwMode="auto">
                  <a:xfrm rot="20092130" flipH="1">
                    <a:off x="4330" y="2473"/>
                    <a:ext cx="516" cy="926"/>
                    <a:chOff x="928" y="430"/>
                    <a:chExt cx="1925" cy="3521"/>
                  </a:xfrm>
                </p:grpSpPr>
                <p:sp>
                  <p:nvSpPr>
                    <p:cNvPr id="47423" name="Freeform 319"/>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24" name="Freeform 320"/>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25" name="Freeform 321"/>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26" name="Group 322"/>
                  <p:cNvGrpSpPr>
                    <a:grpSpLocks/>
                  </p:cNvGrpSpPr>
                  <p:nvPr userDrawn="1"/>
                </p:nvGrpSpPr>
                <p:grpSpPr bwMode="auto">
                  <a:xfrm rot="41632372">
                    <a:off x="3863" y="2695"/>
                    <a:ext cx="516" cy="926"/>
                    <a:chOff x="928" y="430"/>
                    <a:chExt cx="1925" cy="3521"/>
                  </a:xfrm>
                </p:grpSpPr>
                <p:sp>
                  <p:nvSpPr>
                    <p:cNvPr id="47427" name="Freeform 323"/>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28" name="Freeform 324"/>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29" name="Freeform 325"/>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5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430" name="Group 326"/>
                <p:cNvGrpSpPr>
                  <a:grpSpLocks/>
                </p:cNvGrpSpPr>
                <p:nvPr userDrawn="1"/>
              </p:nvGrpSpPr>
              <p:grpSpPr bwMode="auto">
                <a:xfrm rot="1750193">
                  <a:off x="4044" y="2688"/>
                  <a:ext cx="616" cy="718"/>
                  <a:chOff x="3863" y="2473"/>
                  <a:chExt cx="983" cy="1148"/>
                </a:xfrm>
              </p:grpSpPr>
              <p:grpSp>
                <p:nvGrpSpPr>
                  <p:cNvPr id="47431" name="Group 327"/>
                  <p:cNvGrpSpPr>
                    <a:grpSpLocks/>
                  </p:cNvGrpSpPr>
                  <p:nvPr userDrawn="1"/>
                </p:nvGrpSpPr>
                <p:grpSpPr bwMode="auto">
                  <a:xfrm rot="20092130" flipH="1">
                    <a:off x="4330" y="2473"/>
                    <a:ext cx="516" cy="926"/>
                    <a:chOff x="928" y="430"/>
                    <a:chExt cx="1925" cy="3521"/>
                  </a:xfrm>
                </p:grpSpPr>
                <p:sp>
                  <p:nvSpPr>
                    <p:cNvPr id="47432" name="Freeform 328"/>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33" name="Freeform 329"/>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34" name="Freeform 330"/>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35" name="Group 331"/>
                  <p:cNvGrpSpPr>
                    <a:grpSpLocks/>
                  </p:cNvGrpSpPr>
                  <p:nvPr userDrawn="1"/>
                </p:nvGrpSpPr>
                <p:grpSpPr bwMode="auto">
                  <a:xfrm rot="41632372">
                    <a:off x="3863" y="2695"/>
                    <a:ext cx="516" cy="926"/>
                    <a:chOff x="928" y="430"/>
                    <a:chExt cx="1925" cy="3521"/>
                  </a:xfrm>
                </p:grpSpPr>
                <p:sp>
                  <p:nvSpPr>
                    <p:cNvPr id="47436" name="Freeform 332"/>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37" name="Freeform 333"/>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38" name="Freeform 334"/>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8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grpSp>
            <p:nvGrpSpPr>
              <p:cNvPr id="47439" name="Group 335"/>
              <p:cNvGrpSpPr>
                <a:grpSpLocks/>
              </p:cNvGrpSpPr>
              <p:nvPr/>
            </p:nvGrpSpPr>
            <p:grpSpPr bwMode="auto">
              <a:xfrm>
                <a:off x="3832" y="799"/>
                <a:ext cx="388" cy="453"/>
                <a:chOff x="3832" y="799"/>
                <a:chExt cx="388" cy="453"/>
              </a:xfrm>
            </p:grpSpPr>
            <p:grpSp>
              <p:nvGrpSpPr>
                <p:cNvPr id="47440" name="Group 336"/>
                <p:cNvGrpSpPr>
                  <a:grpSpLocks/>
                </p:cNvGrpSpPr>
                <p:nvPr/>
              </p:nvGrpSpPr>
              <p:grpSpPr bwMode="auto">
                <a:xfrm rot="1812194" flipH="1">
                  <a:off x="3832" y="799"/>
                  <a:ext cx="388" cy="453"/>
                  <a:chOff x="3863" y="2473"/>
                  <a:chExt cx="983" cy="1148"/>
                </a:xfrm>
              </p:grpSpPr>
              <p:grpSp>
                <p:nvGrpSpPr>
                  <p:cNvPr id="47441" name="Group 337"/>
                  <p:cNvGrpSpPr>
                    <a:grpSpLocks/>
                  </p:cNvGrpSpPr>
                  <p:nvPr userDrawn="1"/>
                </p:nvGrpSpPr>
                <p:grpSpPr bwMode="auto">
                  <a:xfrm rot="20092130" flipH="1">
                    <a:off x="4330" y="2473"/>
                    <a:ext cx="516" cy="926"/>
                    <a:chOff x="928" y="430"/>
                    <a:chExt cx="1925" cy="3521"/>
                  </a:xfrm>
                </p:grpSpPr>
                <p:sp>
                  <p:nvSpPr>
                    <p:cNvPr id="47442" name="Freeform 338"/>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43" name="Freeform 339"/>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44" name="Freeform 340"/>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45" name="Group 341"/>
                  <p:cNvGrpSpPr>
                    <a:grpSpLocks/>
                  </p:cNvGrpSpPr>
                  <p:nvPr userDrawn="1"/>
                </p:nvGrpSpPr>
                <p:grpSpPr bwMode="auto">
                  <a:xfrm rot="41632372">
                    <a:off x="3863" y="2695"/>
                    <a:ext cx="516" cy="926"/>
                    <a:chOff x="928" y="430"/>
                    <a:chExt cx="1925" cy="3521"/>
                  </a:xfrm>
                </p:grpSpPr>
                <p:sp>
                  <p:nvSpPr>
                    <p:cNvPr id="47446" name="Freeform 342"/>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47" name="Freeform 343"/>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48" name="Freeform 344"/>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nvGrpSpPr>
                <p:cNvPr id="47449" name="Group 345"/>
                <p:cNvGrpSpPr>
                  <a:grpSpLocks/>
                </p:cNvGrpSpPr>
                <p:nvPr/>
              </p:nvGrpSpPr>
              <p:grpSpPr bwMode="auto">
                <a:xfrm rot="62000" flipH="1">
                  <a:off x="3904" y="884"/>
                  <a:ext cx="244" cy="283"/>
                  <a:chOff x="3863" y="2473"/>
                  <a:chExt cx="983" cy="1148"/>
                </a:xfrm>
              </p:grpSpPr>
              <p:grpSp>
                <p:nvGrpSpPr>
                  <p:cNvPr id="47450" name="Group 346"/>
                  <p:cNvGrpSpPr>
                    <a:grpSpLocks/>
                  </p:cNvGrpSpPr>
                  <p:nvPr userDrawn="1"/>
                </p:nvGrpSpPr>
                <p:grpSpPr bwMode="auto">
                  <a:xfrm rot="20092130" flipH="1">
                    <a:off x="4330" y="2473"/>
                    <a:ext cx="516" cy="926"/>
                    <a:chOff x="928" y="430"/>
                    <a:chExt cx="1925" cy="3521"/>
                  </a:xfrm>
                </p:grpSpPr>
                <p:sp>
                  <p:nvSpPr>
                    <p:cNvPr id="47451" name="Freeform 347"/>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52" name="Freeform 348"/>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53" name="Freeform 349"/>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54" name="Group 350"/>
                  <p:cNvGrpSpPr>
                    <a:grpSpLocks/>
                  </p:cNvGrpSpPr>
                  <p:nvPr userDrawn="1"/>
                </p:nvGrpSpPr>
                <p:grpSpPr bwMode="auto">
                  <a:xfrm rot="41632372">
                    <a:off x="3863" y="2695"/>
                    <a:ext cx="516" cy="926"/>
                    <a:chOff x="928" y="430"/>
                    <a:chExt cx="1925" cy="3521"/>
                  </a:xfrm>
                </p:grpSpPr>
                <p:sp>
                  <p:nvSpPr>
                    <p:cNvPr id="47455" name="Freeform 351"/>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56" name="Freeform 352"/>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57" name="Freeform 353"/>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70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grpSp>
            <p:nvGrpSpPr>
              <p:cNvPr id="47458" name="Group 354"/>
              <p:cNvGrpSpPr>
                <a:grpSpLocks/>
              </p:cNvGrpSpPr>
              <p:nvPr/>
            </p:nvGrpSpPr>
            <p:grpSpPr bwMode="auto">
              <a:xfrm>
                <a:off x="4042" y="1026"/>
                <a:ext cx="866" cy="666"/>
                <a:chOff x="4042" y="1026"/>
                <a:chExt cx="866" cy="666"/>
              </a:xfrm>
            </p:grpSpPr>
            <p:grpSp>
              <p:nvGrpSpPr>
                <p:cNvPr id="47459" name="Group 355"/>
                <p:cNvGrpSpPr>
                  <a:grpSpLocks/>
                </p:cNvGrpSpPr>
                <p:nvPr/>
              </p:nvGrpSpPr>
              <p:grpSpPr bwMode="auto">
                <a:xfrm rot="-3744968" flipH="1" flipV="1">
                  <a:off x="4393" y="874"/>
                  <a:ext cx="364" cy="667"/>
                  <a:chOff x="928" y="430"/>
                  <a:chExt cx="1925" cy="3521"/>
                </a:xfrm>
              </p:grpSpPr>
              <p:sp>
                <p:nvSpPr>
                  <p:cNvPr id="47460" name="Freeform 356"/>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61" name="Freeform 357"/>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62" name="Freeform 358"/>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nvGrpSpPr>
                <p:cNvPr id="47463" name="Group 359"/>
                <p:cNvGrpSpPr>
                  <a:grpSpLocks/>
                </p:cNvGrpSpPr>
                <p:nvPr/>
              </p:nvGrpSpPr>
              <p:grpSpPr bwMode="auto">
                <a:xfrm rot="-13860003" flipH="1" flipV="1">
                  <a:off x="4194" y="1176"/>
                  <a:ext cx="364" cy="667"/>
                  <a:chOff x="928" y="430"/>
                  <a:chExt cx="1925" cy="3521"/>
                </a:xfrm>
              </p:grpSpPr>
              <p:sp>
                <p:nvSpPr>
                  <p:cNvPr id="47464" name="Freeform 360"/>
                  <p:cNvSpPr>
                    <a:spLocks/>
                  </p:cNvSpPr>
                  <p:nvPr userDrawn="1"/>
                </p:nvSpPr>
                <p:spPr bwMode="gray">
                  <a:xfrm>
                    <a:off x="1621" y="430"/>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65" name="Freeform 361"/>
                  <p:cNvSpPr>
                    <a:spLocks/>
                  </p:cNvSpPr>
                  <p:nvPr userDrawn="1"/>
                </p:nvSpPr>
                <p:spPr bwMode="gray">
                  <a:xfrm rot="-3441481">
                    <a:off x="1161" y="1376"/>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sp>
                <p:nvSpPr>
                  <p:cNvPr id="47466" name="Freeform 362"/>
                  <p:cNvSpPr>
                    <a:spLocks/>
                  </p:cNvSpPr>
                  <p:nvPr userDrawn="1"/>
                </p:nvSpPr>
                <p:spPr bwMode="gray">
                  <a:xfrm flipV="1">
                    <a:off x="1610" y="2254"/>
                    <a:ext cx="1232" cy="1697"/>
                  </a:xfrm>
                  <a:custGeom>
                    <a:avLst/>
                    <a:gdLst>
                      <a:gd name="T0" fmla="*/ 1212 w 1232"/>
                      <a:gd name="T1" fmla="*/ 1697 h 1697"/>
                      <a:gd name="T2" fmla="*/ 335 w 1232"/>
                      <a:gd name="T3" fmla="*/ 951 h 1697"/>
                      <a:gd name="T4" fmla="*/ 167 w 1232"/>
                      <a:gd name="T5" fmla="*/ 47 h 1697"/>
                      <a:gd name="T6" fmla="*/ 910 w 1232"/>
                      <a:gd name="T7" fmla="*/ 545 h 1697"/>
                      <a:gd name="T8" fmla="*/ 1212 w 1232"/>
                      <a:gd name="T9" fmla="*/ 1697 h 1697"/>
                    </a:gdLst>
                    <a:ahLst/>
                    <a:cxnLst>
                      <a:cxn ang="0">
                        <a:pos x="T0" y="T1"/>
                      </a:cxn>
                      <a:cxn ang="0">
                        <a:pos x="T2" y="T3"/>
                      </a:cxn>
                      <a:cxn ang="0">
                        <a:pos x="T4" y="T5"/>
                      </a:cxn>
                      <a:cxn ang="0">
                        <a:pos x="T6" y="T7"/>
                      </a:cxn>
                      <a:cxn ang="0">
                        <a:pos x="T8" y="T9"/>
                      </a:cxn>
                    </a:cxnLst>
                    <a:rect l="0" t="0" r="r" b="b"/>
                    <a:pathLst>
                      <a:path w="1232" h="1697">
                        <a:moveTo>
                          <a:pt x="1212" y="1697"/>
                        </a:moveTo>
                        <a:cubicBezTo>
                          <a:pt x="1024" y="1657"/>
                          <a:pt x="536" y="1219"/>
                          <a:pt x="335" y="951"/>
                        </a:cubicBezTo>
                        <a:cubicBezTo>
                          <a:pt x="228" y="817"/>
                          <a:pt x="0" y="389"/>
                          <a:pt x="167" y="47"/>
                        </a:cubicBezTo>
                        <a:cubicBezTo>
                          <a:pt x="488" y="0"/>
                          <a:pt x="762" y="306"/>
                          <a:pt x="910" y="545"/>
                        </a:cubicBezTo>
                        <a:cubicBezTo>
                          <a:pt x="1058" y="784"/>
                          <a:pt x="1232" y="1517"/>
                          <a:pt x="1212" y="1697"/>
                        </a:cubicBezTo>
                        <a:close/>
                      </a:path>
                    </a:pathLst>
                  </a:custGeom>
                  <a:solidFill>
                    <a:srgbClr val="FFFFFF">
                      <a:alpha val="39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buClrTx/>
                      <a:buFontTx/>
                      <a:buNone/>
                    </a:pPr>
                    <a:endParaRPr lang="en-US" sz="1800" kern="1200" smtClean="0">
                      <a:latin typeface="Candara"/>
                      <a:ea typeface="+mn-ea"/>
                    </a:endParaRPr>
                  </a:p>
                </p:txBody>
              </p:sp>
            </p:grpSp>
          </p:grpSp>
        </p:grpSp>
      </p:grpSp>
    </p:spTree>
    <p:extLst>
      <p:ext uri="{BB962C8B-B14F-4D97-AF65-F5344CB8AC3E}">
        <p14:creationId xmlns:p14="http://schemas.microsoft.com/office/powerpoint/2010/main" val="35978970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withEffect">
                                  <p:stCondLst>
                                    <p:cond delay="0"/>
                                  </p:stCondLst>
                                  <p:childTnLst>
                                    <p:set>
                                      <p:cBhvr>
                                        <p:cTn id="6" dur="1" fill="hold">
                                          <p:stCondLst>
                                            <p:cond delay="0"/>
                                          </p:stCondLst>
                                        </p:cTn>
                                        <p:tgtEl>
                                          <p:spTgt spid="47290"/>
                                        </p:tgtEl>
                                        <p:attrNameLst>
                                          <p:attrName>style.visibility</p:attrName>
                                        </p:attrNameLst>
                                      </p:cBhvr>
                                      <p:to>
                                        <p:strVal val="visible"/>
                                      </p:to>
                                    </p:set>
                                    <p:animEffect transition="in" filter="wipe(left)">
                                      <p:cBhvr>
                                        <p:cTn id="7" dur="1000"/>
                                        <p:tgtEl>
                                          <p:spTgt spid="47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7" name="Title 1"/>
          <p:cNvSpPr txBox="1">
            <a:spLocks/>
          </p:cNvSpPr>
          <p:nvPr userDrawn="1"/>
        </p:nvSpPr>
        <p:spPr>
          <a:xfrm>
            <a:off x="939515"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7B85E5">
                    <a:lumMod val="50000"/>
                  </a:srgbClr>
                </a:solidFill>
                <a:latin typeface="Arial" pitchFamily="34" charset="0"/>
                <a:cs typeface="Arial" pitchFamily="34" charset="0"/>
              </a:rPr>
              <a:t>Thứ</a:t>
            </a:r>
            <a:r>
              <a:rPr lang="fr-FR" sz="4000" smtClean="0">
                <a:solidFill>
                  <a:srgbClr val="7B85E5">
                    <a:lumMod val="50000"/>
                  </a:srgbClr>
                </a:solidFill>
                <a:latin typeface="Arial" pitchFamily="34" charset="0"/>
                <a:cs typeface="Arial" pitchFamily="34" charset="0"/>
              </a:rPr>
              <a:t>  t</a:t>
            </a:r>
            <a:r>
              <a:rPr lang="vi-VN" sz="4000" smtClean="0">
                <a:solidFill>
                  <a:srgbClr val="7B85E5">
                    <a:lumMod val="50000"/>
                  </a:srgbClr>
                </a:solidFill>
                <a:latin typeface="Arial" pitchFamily="34" charset="0"/>
                <a:cs typeface="Arial" pitchFamily="34" charset="0"/>
              </a:rPr>
              <a:t>ư</a:t>
            </a:r>
            <a:r>
              <a:rPr lang="fr-FR" sz="4000" smtClean="0">
                <a:solidFill>
                  <a:srgbClr val="7B85E5">
                    <a:lumMod val="50000"/>
                  </a:srgbClr>
                </a:solidFill>
                <a:latin typeface="Arial" pitchFamily="34" charset="0"/>
                <a:cs typeface="Arial" pitchFamily="34" charset="0"/>
              </a:rPr>
              <a:t>  </a:t>
            </a:r>
            <a:r>
              <a:rPr lang="fr-FR" sz="4000" err="1" smtClean="0">
                <a:solidFill>
                  <a:srgbClr val="7B85E5">
                    <a:lumMod val="50000"/>
                  </a:srgbClr>
                </a:solidFill>
                <a:latin typeface="Arial" pitchFamily="34" charset="0"/>
                <a:cs typeface="Arial" pitchFamily="34" charset="0"/>
              </a:rPr>
              <a:t>ngày</a:t>
            </a:r>
            <a:r>
              <a:rPr lang="fr-FR" sz="4000" smtClean="0">
                <a:solidFill>
                  <a:srgbClr val="7B85E5">
                    <a:lumMod val="50000"/>
                  </a:srgbClr>
                </a:solidFill>
                <a:latin typeface="Arial" pitchFamily="34" charset="0"/>
                <a:cs typeface="Arial" pitchFamily="34" charset="0"/>
              </a:rPr>
              <a:t>  12  </a:t>
            </a:r>
            <a:r>
              <a:rPr lang="fr-FR" sz="4000" err="1" smtClean="0">
                <a:solidFill>
                  <a:srgbClr val="7B85E5">
                    <a:lumMod val="50000"/>
                  </a:srgbClr>
                </a:solidFill>
                <a:latin typeface="Arial" pitchFamily="34" charset="0"/>
                <a:cs typeface="Arial" pitchFamily="34" charset="0"/>
              </a:rPr>
              <a:t>tháng</a:t>
            </a:r>
            <a:r>
              <a:rPr lang="fr-FR" sz="4000" smtClean="0">
                <a:solidFill>
                  <a:srgbClr val="7B85E5">
                    <a:lumMod val="50000"/>
                  </a:srgbClr>
                </a:solidFill>
                <a:latin typeface="Arial" pitchFamily="34" charset="0"/>
                <a:cs typeface="Arial" pitchFamily="34" charset="0"/>
              </a:rPr>
              <a:t> 10 n</a:t>
            </a:r>
            <a:r>
              <a:rPr lang="vi-VN" sz="4000" smtClean="0">
                <a:solidFill>
                  <a:srgbClr val="7B85E5">
                    <a:lumMod val="50000"/>
                  </a:srgbClr>
                </a:solidFill>
                <a:latin typeface="Arial" pitchFamily="34" charset="0"/>
                <a:cs typeface="Arial" pitchFamily="34" charset="0"/>
              </a:rPr>
              <a:t>ă</a:t>
            </a:r>
            <a:r>
              <a:rPr lang="en-US" sz="4000" smtClean="0">
                <a:solidFill>
                  <a:srgbClr val="7B85E5">
                    <a:lumMod val="50000"/>
                  </a:srgbClr>
                </a:solidFill>
                <a:latin typeface="Arial" pitchFamily="34" charset="0"/>
                <a:cs typeface="Arial" pitchFamily="34" charset="0"/>
              </a:rPr>
              <a:t>m 2016</a:t>
            </a:r>
            <a:endParaRPr lang="en-US" sz="4000">
              <a:solidFill>
                <a:srgbClr val="7B85E5">
                  <a:lumMod val="50000"/>
                </a:srgbClr>
              </a:solidFill>
              <a:latin typeface="Arial" pitchFamily="34" charset="0"/>
              <a:cs typeface="Arial" pitchFamily="34" charset="0"/>
            </a:endParaRPr>
          </a:p>
        </p:txBody>
      </p:sp>
      <p:sp>
        <p:nvSpPr>
          <p:cNvPr id="8" name="Title 1"/>
          <p:cNvSpPr txBox="1">
            <a:spLocks/>
          </p:cNvSpPr>
          <p:nvPr userDrawn="1"/>
        </p:nvSpPr>
        <p:spPr>
          <a:xfrm>
            <a:off x="2774506" y="399664"/>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Tiếng</a:t>
            </a:r>
            <a:r>
              <a:rPr lang="fr-FR" sz="3600" u="sng" smtClean="0">
                <a:solidFill>
                  <a:srgbClr val="7B85E5">
                    <a:lumMod val="50000"/>
                  </a:srgbClr>
                </a:solidFill>
                <a:latin typeface="Arial" pitchFamily="34" charset="0"/>
                <a:cs typeface="Arial" pitchFamily="34" charset="0"/>
              </a:rPr>
              <a:t> </a:t>
            </a:r>
            <a:r>
              <a:rPr lang="fr-FR" sz="3600" u="sng" err="1" smtClean="0">
                <a:solidFill>
                  <a:srgbClr val="7B85E5">
                    <a:lumMod val="50000"/>
                  </a:srgbClr>
                </a:solidFill>
                <a:latin typeface="Arial" pitchFamily="34" charset="0"/>
                <a:cs typeface="Arial" pitchFamily="34" charset="0"/>
              </a:rPr>
              <a:t>Việt</a:t>
            </a:r>
            <a:endParaRPr lang="en-US" sz="3600" u="sng">
              <a:solidFill>
                <a:srgbClr val="7B85E5">
                  <a:lumMod val="50000"/>
                </a:srgbClr>
              </a:solidFill>
              <a:latin typeface="Arial" pitchFamily="34" charset="0"/>
              <a:cs typeface="Arial" pitchFamily="34" charset="0"/>
            </a:endParaRPr>
          </a:p>
        </p:txBody>
      </p:sp>
      <p:sp>
        <p:nvSpPr>
          <p:cNvPr id="9" name="Title 1"/>
          <p:cNvSpPr txBox="1">
            <a:spLocks/>
          </p:cNvSpPr>
          <p:nvPr userDrawn="1"/>
        </p:nvSpPr>
        <p:spPr>
          <a:xfrm>
            <a:off x="4830736" y="383492"/>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Tiết</a:t>
            </a:r>
            <a:r>
              <a:rPr lang="fr-FR" sz="3600" u="sng" smtClean="0">
                <a:solidFill>
                  <a:srgbClr val="7B85E5">
                    <a:lumMod val="50000"/>
                  </a:srgbClr>
                </a:solidFill>
                <a:latin typeface="Arial" pitchFamily="34" charset="0"/>
                <a:cs typeface="Arial" pitchFamily="34" charset="0"/>
              </a:rPr>
              <a:t>: 69    </a:t>
            </a:r>
            <a:endParaRPr lang="en-US" sz="3600" u="sng">
              <a:solidFill>
                <a:srgbClr val="7B85E5">
                  <a:lumMod val="50000"/>
                </a:srgbClr>
              </a:solidFill>
              <a:latin typeface="Arial" pitchFamily="34" charset="0"/>
              <a:cs typeface="Arial" pitchFamily="34" charset="0"/>
            </a:endParaRPr>
          </a:p>
        </p:txBody>
      </p:sp>
    </p:spTree>
    <p:extLst>
      <p:ext uri="{BB962C8B-B14F-4D97-AF65-F5344CB8AC3E}">
        <p14:creationId xmlns:p14="http://schemas.microsoft.com/office/powerpoint/2010/main" val="3785832159"/>
      </p:ext>
    </p:extLst>
  </p:cSld>
  <p:clrMapOvr>
    <a:masterClrMapping/>
  </p:clrMapOvr>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7" name="Title 1"/>
          <p:cNvSpPr txBox="1">
            <a:spLocks/>
          </p:cNvSpPr>
          <p:nvPr userDrawn="1"/>
        </p:nvSpPr>
        <p:spPr>
          <a:xfrm>
            <a:off x="939515"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7B85E5">
                    <a:lumMod val="50000"/>
                  </a:srgbClr>
                </a:solidFill>
                <a:latin typeface="Arial" pitchFamily="34" charset="0"/>
                <a:cs typeface="Arial" pitchFamily="34" charset="0"/>
              </a:rPr>
              <a:t>Thứ</a:t>
            </a:r>
            <a:r>
              <a:rPr lang="fr-FR" sz="4000" smtClean="0">
                <a:solidFill>
                  <a:srgbClr val="7B85E5">
                    <a:lumMod val="50000"/>
                  </a:srgbClr>
                </a:solidFill>
                <a:latin typeface="Arial" pitchFamily="34" charset="0"/>
                <a:cs typeface="Arial" pitchFamily="34" charset="0"/>
              </a:rPr>
              <a:t>  t</a:t>
            </a:r>
            <a:r>
              <a:rPr lang="vi-VN" sz="4000" smtClean="0">
                <a:solidFill>
                  <a:srgbClr val="7B85E5">
                    <a:lumMod val="50000"/>
                  </a:srgbClr>
                </a:solidFill>
                <a:latin typeface="Arial" pitchFamily="34" charset="0"/>
                <a:cs typeface="Arial" pitchFamily="34" charset="0"/>
              </a:rPr>
              <a:t>ư</a:t>
            </a:r>
            <a:r>
              <a:rPr lang="fr-FR" sz="4000" smtClean="0">
                <a:solidFill>
                  <a:srgbClr val="7B85E5">
                    <a:lumMod val="50000"/>
                  </a:srgbClr>
                </a:solidFill>
                <a:latin typeface="Arial" pitchFamily="34" charset="0"/>
                <a:cs typeface="Arial" pitchFamily="34" charset="0"/>
              </a:rPr>
              <a:t>  </a:t>
            </a:r>
            <a:r>
              <a:rPr lang="fr-FR" sz="4000" err="1" smtClean="0">
                <a:solidFill>
                  <a:srgbClr val="7B85E5">
                    <a:lumMod val="50000"/>
                  </a:srgbClr>
                </a:solidFill>
                <a:latin typeface="Arial" pitchFamily="34" charset="0"/>
                <a:cs typeface="Arial" pitchFamily="34" charset="0"/>
              </a:rPr>
              <a:t>ngày</a:t>
            </a:r>
            <a:r>
              <a:rPr lang="fr-FR" sz="4000" smtClean="0">
                <a:solidFill>
                  <a:srgbClr val="7B85E5">
                    <a:lumMod val="50000"/>
                  </a:srgbClr>
                </a:solidFill>
                <a:latin typeface="Arial" pitchFamily="34" charset="0"/>
                <a:cs typeface="Arial" pitchFamily="34" charset="0"/>
              </a:rPr>
              <a:t>  12  </a:t>
            </a:r>
            <a:r>
              <a:rPr lang="fr-FR" sz="4000" err="1" smtClean="0">
                <a:solidFill>
                  <a:srgbClr val="7B85E5">
                    <a:lumMod val="50000"/>
                  </a:srgbClr>
                </a:solidFill>
                <a:latin typeface="Arial" pitchFamily="34" charset="0"/>
                <a:cs typeface="Arial" pitchFamily="34" charset="0"/>
              </a:rPr>
              <a:t>tháng</a:t>
            </a:r>
            <a:r>
              <a:rPr lang="fr-FR" sz="4000" smtClean="0">
                <a:solidFill>
                  <a:srgbClr val="7B85E5">
                    <a:lumMod val="50000"/>
                  </a:srgbClr>
                </a:solidFill>
                <a:latin typeface="Arial" pitchFamily="34" charset="0"/>
                <a:cs typeface="Arial" pitchFamily="34" charset="0"/>
              </a:rPr>
              <a:t> 10 n</a:t>
            </a:r>
            <a:r>
              <a:rPr lang="vi-VN" sz="4000" smtClean="0">
                <a:solidFill>
                  <a:srgbClr val="7B85E5">
                    <a:lumMod val="50000"/>
                  </a:srgbClr>
                </a:solidFill>
                <a:latin typeface="Arial" pitchFamily="34" charset="0"/>
                <a:cs typeface="Arial" pitchFamily="34" charset="0"/>
              </a:rPr>
              <a:t>ă</a:t>
            </a:r>
            <a:r>
              <a:rPr lang="en-US" sz="4000" smtClean="0">
                <a:solidFill>
                  <a:srgbClr val="7B85E5">
                    <a:lumMod val="50000"/>
                  </a:srgbClr>
                </a:solidFill>
                <a:latin typeface="Arial" pitchFamily="34" charset="0"/>
                <a:cs typeface="Arial" pitchFamily="34" charset="0"/>
              </a:rPr>
              <a:t>m 2016</a:t>
            </a:r>
            <a:endParaRPr lang="en-US" sz="4000">
              <a:solidFill>
                <a:srgbClr val="7B85E5">
                  <a:lumMod val="50000"/>
                </a:srgbClr>
              </a:solidFill>
              <a:latin typeface="Arial" pitchFamily="34" charset="0"/>
              <a:cs typeface="Arial" pitchFamily="34" charset="0"/>
            </a:endParaRPr>
          </a:p>
        </p:txBody>
      </p:sp>
      <p:sp>
        <p:nvSpPr>
          <p:cNvPr id="8" name="Title 1"/>
          <p:cNvSpPr txBox="1">
            <a:spLocks/>
          </p:cNvSpPr>
          <p:nvPr userDrawn="1"/>
        </p:nvSpPr>
        <p:spPr>
          <a:xfrm>
            <a:off x="2774506" y="399664"/>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Tiếng</a:t>
            </a:r>
            <a:r>
              <a:rPr lang="fr-FR" sz="3600" u="sng" smtClean="0">
                <a:solidFill>
                  <a:srgbClr val="7B85E5">
                    <a:lumMod val="50000"/>
                  </a:srgbClr>
                </a:solidFill>
                <a:latin typeface="Arial" pitchFamily="34" charset="0"/>
                <a:cs typeface="Arial" pitchFamily="34" charset="0"/>
              </a:rPr>
              <a:t> </a:t>
            </a:r>
            <a:r>
              <a:rPr lang="fr-FR" sz="3600" u="sng" err="1" smtClean="0">
                <a:solidFill>
                  <a:srgbClr val="7B85E5">
                    <a:lumMod val="50000"/>
                  </a:srgbClr>
                </a:solidFill>
                <a:latin typeface="Arial" pitchFamily="34" charset="0"/>
                <a:cs typeface="Arial" pitchFamily="34" charset="0"/>
              </a:rPr>
              <a:t>Việt</a:t>
            </a:r>
            <a:endParaRPr lang="en-US" sz="3600" u="sng">
              <a:solidFill>
                <a:srgbClr val="7B85E5">
                  <a:lumMod val="50000"/>
                </a:srgbClr>
              </a:solidFill>
              <a:latin typeface="Arial" pitchFamily="34" charset="0"/>
              <a:cs typeface="Arial" pitchFamily="34" charset="0"/>
            </a:endParaRPr>
          </a:p>
        </p:txBody>
      </p:sp>
      <p:sp>
        <p:nvSpPr>
          <p:cNvPr id="9" name="Title 1"/>
          <p:cNvSpPr txBox="1">
            <a:spLocks/>
          </p:cNvSpPr>
          <p:nvPr userDrawn="1"/>
        </p:nvSpPr>
        <p:spPr>
          <a:xfrm>
            <a:off x="4830736" y="383492"/>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Tiết</a:t>
            </a:r>
            <a:r>
              <a:rPr lang="fr-FR" sz="3600" u="sng" smtClean="0">
                <a:solidFill>
                  <a:srgbClr val="7B85E5">
                    <a:lumMod val="50000"/>
                  </a:srgbClr>
                </a:solidFill>
                <a:latin typeface="Arial" pitchFamily="34" charset="0"/>
                <a:cs typeface="Arial" pitchFamily="34" charset="0"/>
              </a:rPr>
              <a:t>: 69    </a:t>
            </a:r>
            <a:endParaRPr lang="en-US" sz="3600" u="sng">
              <a:solidFill>
                <a:srgbClr val="7B85E5">
                  <a:lumMod val="50000"/>
                </a:srgbClr>
              </a:solidFill>
              <a:latin typeface="Arial" pitchFamily="34" charset="0"/>
              <a:cs typeface="Arial" pitchFamily="34" charset="0"/>
            </a:endParaRPr>
          </a:p>
        </p:txBody>
      </p:sp>
    </p:spTree>
    <p:extLst>
      <p:ext uri="{BB962C8B-B14F-4D97-AF65-F5344CB8AC3E}">
        <p14:creationId xmlns:p14="http://schemas.microsoft.com/office/powerpoint/2010/main" val="896882621"/>
      </p:ext>
    </p:extLst>
  </p:cSld>
  <p:clrMapOvr>
    <a:masterClrMapping/>
  </p:clrMapOvr>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7" name="Title 1"/>
          <p:cNvSpPr txBox="1">
            <a:spLocks/>
          </p:cNvSpPr>
          <p:nvPr userDrawn="1"/>
        </p:nvSpPr>
        <p:spPr>
          <a:xfrm>
            <a:off x="939515"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7B85E5">
                    <a:lumMod val="50000"/>
                  </a:srgbClr>
                </a:solidFill>
                <a:latin typeface="Arial" pitchFamily="34" charset="0"/>
                <a:cs typeface="Arial" pitchFamily="34" charset="0"/>
              </a:rPr>
              <a:t>Thứ</a:t>
            </a:r>
            <a:r>
              <a:rPr lang="fr-FR" sz="4000" smtClean="0">
                <a:solidFill>
                  <a:srgbClr val="7B85E5">
                    <a:lumMod val="50000"/>
                  </a:srgbClr>
                </a:solidFill>
                <a:latin typeface="Arial" pitchFamily="34" charset="0"/>
                <a:cs typeface="Arial" pitchFamily="34" charset="0"/>
              </a:rPr>
              <a:t>  t</a:t>
            </a:r>
            <a:r>
              <a:rPr lang="vi-VN" sz="4000" smtClean="0">
                <a:solidFill>
                  <a:srgbClr val="7B85E5">
                    <a:lumMod val="50000"/>
                  </a:srgbClr>
                </a:solidFill>
                <a:latin typeface="Arial" pitchFamily="34" charset="0"/>
                <a:cs typeface="Arial" pitchFamily="34" charset="0"/>
              </a:rPr>
              <a:t>ư</a:t>
            </a:r>
            <a:r>
              <a:rPr lang="fr-FR" sz="4000" smtClean="0">
                <a:solidFill>
                  <a:srgbClr val="7B85E5">
                    <a:lumMod val="50000"/>
                  </a:srgbClr>
                </a:solidFill>
                <a:latin typeface="Arial" pitchFamily="34" charset="0"/>
                <a:cs typeface="Arial" pitchFamily="34" charset="0"/>
              </a:rPr>
              <a:t>  </a:t>
            </a:r>
            <a:r>
              <a:rPr lang="fr-FR" sz="4000" err="1" smtClean="0">
                <a:solidFill>
                  <a:srgbClr val="7B85E5">
                    <a:lumMod val="50000"/>
                  </a:srgbClr>
                </a:solidFill>
                <a:latin typeface="Arial" pitchFamily="34" charset="0"/>
                <a:cs typeface="Arial" pitchFamily="34" charset="0"/>
              </a:rPr>
              <a:t>ngày</a:t>
            </a:r>
            <a:r>
              <a:rPr lang="fr-FR" sz="4000" smtClean="0">
                <a:solidFill>
                  <a:srgbClr val="7B85E5">
                    <a:lumMod val="50000"/>
                  </a:srgbClr>
                </a:solidFill>
                <a:latin typeface="Arial" pitchFamily="34" charset="0"/>
                <a:cs typeface="Arial" pitchFamily="34" charset="0"/>
              </a:rPr>
              <a:t>  12  </a:t>
            </a:r>
            <a:r>
              <a:rPr lang="fr-FR" sz="4000" err="1" smtClean="0">
                <a:solidFill>
                  <a:srgbClr val="7B85E5">
                    <a:lumMod val="50000"/>
                  </a:srgbClr>
                </a:solidFill>
                <a:latin typeface="Arial" pitchFamily="34" charset="0"/>
                <a:cs typeface="Arial" pitchFamily="34" charset="0"/>
              </a:rPr>
              <a:t>tháng</a:t>
            </a:r>
            <a:r>
              <a:rPr lang="fr-FR" sz="4000" smtClean="0">
                <a:solidFill>
                  <a:srgbClr val="7B85E5">
                    <a:lumMod val="50000"/>
                  </a:srgbClr>
                </a:solidFill>
                <a:latin typeface="Arial" pitchFamily="34" charset="0"/>
                <a:cs typeface="Arial" pitchFamily="34" charset="0"/>
              </a:rPr>
              <a:t> 10 n</a:t>
            </a:r>
            <a:r>
              <a:rPr lang="vi-VN" sz="4000" smtClean="0">
                <a:solidFill>
                  <a:srgbClr val="7B85E5">
                    <a:lumMod val="50000"/>
                  </a:srgbClr>
                </a:solidFill>
                <a:latin typeface="Arial" pitchFamily="34" charset="0"/>
                <a:cs typeface="Arial" pitchFamily="34" charset="0"/>
              </a:rPr>
              <a:t>ă</a:t>
            </a:r>
            <a:r>
              <a:rPr lang="en-US" sz="4000" smtClean="0">
                <a:solidFill>
                  <a:srgbClr val="7B85E5">
                    <a:lumMod val="50000"/>
                  </a:srgbClr>
                </a:solidFill>
                <a:latin typeface="Arial" pitchFamily="34" charset="0"/>
                <a:cs typeface="Arial" pitchFamily="34" charset="0"/>
              </a:rPr>
              <a:t>m 2016</a:t>
            </a:r>
            <a:endParaRPr lang="en-US" sz="4000">
              <a:solidFill>
                <a:srgbClr val="7B85E5">
                  <a:lumMod val="50000"/>
                </a:srgbClr>
              </a:solidFill>
              <a:latin typeface="Arial" pitchFamily="34" charset="0"/>
              <a:cs typeface="Arial" pitchFamily="34" charset="0"/>
            </a:endParaRPr>
          </a:p>
        </p:txBody>
      </p:sp>
      <p:sp>
        <p:nvSpPr>
          <p:cNvPr id="8" name="Title 1"/>
          <p:cNvSpPr txBox="1">
            <a:spLocks/>
          </p:cNvSpPr>
          <p:nvPr userDrawn="1"/>
        </p:nvSpPr>
        <p:spPr>
          <a:xfrm>
            <a:off x="2774506" y="399664"/>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Tiếng</a:t>
            </a:r>
            <a:r>
              <a:rPr lang="fr-FR" sz="3600" u="sng" smtClean="0">
                <a:solidFill>
                  <a:srgbClr val="7B85E5">
                    <a:lumMod val="50000"/>
                  </a:srgbClr>
                </a:solidFill>
                <a:latin typeface="Arial" pitchFamily="34" charset="0"/>
                <a:cs typeface="Arial" pitchFamily="34" charset="0"/>
              </a:rPr>
              <a:t> </a:t>
            </a:r>
            <a:r>
              <a:rPr lang="fr-FR" sz="3600" u="sng" err="1" smtClean="0">
                <a:solidFill>
                  <a:srgbClr val="7B85E5">
                    <a:lumMod val="50000"/>
                  </a:srgbClr>
                </a:solidFill>
                <a:latin typeface="Arial" pitchFamily="34" charset="0"/>
                <a:cs typeface="Arial" pitchFamily="34" charset="0"/>
              </a:rPr>
              <a:t>Việt</a:t>
            </a:r>
            <a:endParaRPr lang="en-US" sz="3600" u="sng">
              <a:solidFill>
                <a:srgbClr val="7B85E5">
                  <a:lumMod val="50000"/>
                </a:srgbClr>
              </a:solidFill>
              <a:latin typeface="Arial" pitchFamily="34" charset="0"/>
              <a:cs typeface="Arial" pitchFamily="34" charset="0"/>
            </a:endParaRPr>
          </a:p>
        </p:txBody>
      </p:sp>
      <p:sp>
        <p:nvSpPr>
          <p:cNvPr id="9" name="Title 1"/>
          <p:cNvSpPr txBox="1">
            <a:spLocks/>
          </p:cNvSpPr>
          <p:nvPr userDrawn="1"/>
        </p:nvSpPr>
        <p:spPr>
          <a:xfrm>
            <a:off x="4830736" y="383492"/>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Tiết</a:t>
            </a:r>
            <a:r>
              <a:rPr lang="fr-FR" sz="3600" u="sng" smtClean="0">
                <a:solidFill>
                  <a:srgbClr val="7B85E5">
                    <a:lumMod val="50000"/>
                  </a:srgbClr>
                </a:solidFill>
                <a:latin typeface="Arial" pitchFamily="34" charset="0"/>
                <a:cs typeface="Arial" pitchFamily="34" charset="0"/>
              </a:rPr>
              <a:t>: 69    </a:t>
            </a:r>
            <a:endParaRPr lang="en-US" sz="3600" u="sng">
              <a:solidFill>
                <a:srgbClr val="7B85E5">
                  <a:lumMod val="50000"/>
                </a:srgbClr>
              </a:solidFill>
              <a:latin typeface="Arial" pitchFamily="34" charset="0"/>
              <a:cs typeface="Arial" pitchFamily="34" charset="0"/>
            </a:endParaRPr>
          </a:p>
        </p:txBody>
      </p:sp>
    </p:spTree>
    <p:extLst>
      <p:ext uri="{BB962C8B-B14F-4D97-AF65-F5344CB8AC3E}">
        <p14:creationId xmlns:p14="http://schemas.microsoft.com/office/powerpoint/2010/main" val="2301859321"/>
      </p:ext>
    </p:extLst>
  </p:cSld>
  <p:clrMapOvr>
    <a:masterClrMapping/>
  </p:clrMapOvr>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4_Title and Content">
    <p:spTree>
      <p:nvGrpSpPr>
        <p:cNvPr id="1" name=""/>
        <p:cNvGrpSpPr/>
        <p:nvPr/>
      </p:nvGrpSpPr>
      <p:grpSpPr>
        <a:xfrm>
          <a:off x="0" y="0"/>
          <a:ext cx="0" cy="0"/>
          <a:chOff x="0" y="0"/>
          <a:chExt cx="0" cy="0"/>
        </a:xfrm>
      </p:grpSpPr>
      <p:sp>
        <p:nvSpPr>
          <p:cNvPr id="7" name="Title 1"/>
          <p:cNvSpPr txBox="1">
            <a:spLocks/>
          </p:cNvSpPr>
          <p:nvPr userDrawn="1"/>
        </p:nvSpPr>
        <p:spPr>
          <a:xfrm>
            <a:off x="939515"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7B85E5">
                    <a:lumMod val="50000"/>
                  </a:srgbClr>
                </a:solidFill>
                <a:latin typeface="Arial" pitchFamily="34" charset="0"/>
                <a:cs typeface="Arial" pitchFamily="34" charset="0"/>
              </a:rPr>
              <a:t>Thứ</a:t>
            </a:r>
            <a:r>
              <a:rPr lang="fr-FR" sz="4000" smtClean="0">
                <a:solidFill>
                  <a:srgbClr val="7B85E5">
                    <a:lumMod val="50000"/>
                  </a:srgbClr>
                </a:solidFill>
                <a:latin typeface="Arial" pitchFamily="34" charset="0"/>
                <a:cs typeface="Arial" pitchFamily="34" charset="0"/>
              </a:rPr>
              <a:t>  t</a:t>
            </a:r>
            <a:r>
              <a:rPr lang="vi-VN" sz="4000" smtClean="0">
                <a:solidFill>
                  <a:srgbClr val="7B85E5">
                    <a:lumMod val="50000"/>
                  </a:srgbClr>
                </a:solidFill>
                <a:latin typeface="Arial" pitchFamily="34" charset="0"/>
                <a:cs typeface="Arial" pitchFamily="34" charset="0"/>
              </a:rPr>
              <a:t>ư</a:t>
            </a:r>
            <a:r>
              <a:rPr lang="fr-FR" sz="4000" smtClean="0">
                <a:solidFill>
                  <a:srgbClr val="7B85E5">
                    <a:lumMod val="50000"/>
                  </a:srgbClr>
                </a:solidFill>
                <a:latin typeface="Arial" pitchFamily="34" charset="0"/>
                <a:cs typeface="Arial" pitchFamily="34" charset="0"/>
              </a:rPr>
              <a:t>  </a:t>
            </a:r>
            <a:r>
              <a:rPr lang="fr-FR" sz="4000" err="1" smtClean="0">
                <a:solidFill>
                  <a:srgbClr val="7B85E5">
                    <a:lumMod val="50000"/>
                  </a:srgbClr>
                </a:solidFill>
                <a:latin typeface="Arial" pitchFamily="34" charset="0"/>
                <a:cs typeface="Arial" pitchFamily="34" charset="0"/>
              </a:rPr>
              <a:t>ngày</a:t>
            </a:r>
            <a:r>
              <a:rPr lang="fr-FR" sz="4000" smtClean="0">
                <a:solidFill>
                  <a:srgbClr val="7B85E5">
                    <a:lumMod val="50000"/>
                  </a:srgbClr>
                </a:solidFill>
                <a:latin typeface="Arial" pitchFamily="34" charset="0"/>
                <a:cs typeface="Arial" pitchFamily="34" charset="0"/>
              </a:rPr>
              <a:t>  12  </a:t>
            </a:r>
            <a:r>
              <a:rPr lang="fr-FR" sz="4000" err="1" smtClean="0">
                <a:solidFill>
                  <a:srgbClr val="7B85E5">
                    <a:lumMod val="50000"/>
                  </a:srgbClr>
                </a:solidFill>
                <a:latin typeface="Arial" pitchFamily="34" charset="0"/>
                <a:cs typeface="Arial" pitchFamily="34" charset="0"/>
              </a:rPr>
              <a:t>tháng</a:t>
            </a:r>
            <a:r>
              <a:rPr lang="fr-FR" sz="4000" smtClean="0">
                <a:solidFill>
                  <a:srgbClr val="7B85E5">
                    <a:lumMod val="50000"/>
                  </a:srgbClr>
                </a:solidFill>
                <a:latin typeface="Arial" pitchFamily="34" charset="0"/>
                <a:cs typeface="Arial" pitchFamily="34" charset="0"/>
              </a:rPr>
              <a:t> 10 n</a:t>
            </a:r>
            <a:r>
              <a:rPr lang="vi-VN" sz="4000" smtClean="0">
                <a:solidFill>
                  <a:srgbClr val="7B85E5">
                    <a:lumMod val="50000"/>
                  </a:srgbClr>
                </a:solidFill>
                <a:latin typeface="Arial" pitchFamily="34" charset="0"/>
                <a:cs typeface="Arial" pitchFamily="34" charset="0"/>
              </a:rPr>
              <a:t>ă</a:t>
            </a:r>
            <a:r>
              <a:rPr lang="en-US" sz="4000" smtClean="0">
                <a:solidFill>
                  <a:srgbClr val="7B85E5">
                    <a:lumMod val="50000"/>
                  </a:srgbClr>
                </a:solidFill>
                <a:latin typeface="Arial" pitchFamily="34" charset="0"/>
                <a:cs typeface="Arial" pitchFamily="34" charset="0"/>
              </a:rPr>
              <a:t>m 2016</a:t>
            </a:r>
            <a:endParaRPr lang="en-US" sz="4000">
              <a:solidFill>
                <a:srgbClr val="7B85E5">
                  <a:lumMod val="50000"/>
                </a:srgbClr>
              </a:solidFill>
              <a:latin typeface="Arial" pitchFamily="34" charset="0"/>
              <a:cs typeface="Arial" pitchFamily="34" charset="0"/>
            </a:endParaRPr>
          </a:p>
        </p:txBody>
      </p:sp>
      <p:sp>
        <p:nvSpPr>
          <p:cNvPr id="8" name="Title 1"/>
          <p:cNvSpPr txBox="1">
            <a:spLocks/>
          </p:cNvSpPr>
          <p:nvPr userDrawn="1"/>
        </p:nvSpPr>
        <p:spPr>
          <a:xfrm>
            <a:off x="2774506" y="399664"/>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Tiếng</a:t>
            </a:r>
            <a:r>
              <a:rPr lang="fr-FR" sz="3600" u="sng" smtClean="0">
                <a:solidFill>
                  <a:srgbClr val="7B85E5">
                    <a:lumMod val="50000"/>
                  </a:srgbClr>
                </a:solidFill>
                <a:latin typeface="Arial" pitchFamily="34" charset="0"/>
                <a:cs typeface="Arial" pitchFamily="34" charset="0"/>
              </a:rPr>
              <a:t> </a:t>
            </a:r>
            <a:r>
              <a:rPr lang="fr-FR" sz="3600" u="sng" err="1" smtClean="0">
                <a:solidFill>
                  <a:srgbClr val="7B85E5">
                    <a:lumMod val="50000"/>
                  </a:srgbClr>
                </a:solidFill>
                <a:latin typeface="Arial" pitchFamily="34" charset="0"/>
                <a:cs typeface="Arial" pitchFamily="34" charset="0"/>
              </a:rPr>
              <a:t>Việt</a:t>
            </a:r>
            <a:endParaRPr lang="en-US" sz="3600" u="sng">
              <a:solidFill>
                <a:srgbClr val="7B85E5">
                  <a:lumMod val="50000"/>
                </a:srgbClr>
              </a:solidFill>
              <a:latin typeface="Arial" pitchFamily="34" charset="0"/>
              <a:cs typeface="Arial" pitchFamily="34" charset="0"/>
            </a:endParaRPr>
          </a:p>
        </p:txBody>
      </p:sp>
      <p:sp>
        <p:nvSpPr>
          <p:cNvPr id="9" name="Title 1"/>
          <p:cNvSpPr txBox="1">
            <a:spLocks/>
          </p:cNvSpPr>
          <p:nvPr userDrawn="1"/>
        </p:nvSpPr>
        <p:spPr>
          <a:xfrm>
            <a:off x="4830736" y="383492"/>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Tiết</a:t>
            </a:r>
            <a:r>
              <a:rPr lang="fr-FR" sz="3600" u="sng" smtClean="0">
                <a:solidFill>
                  <a:srgbClr val="7B85E5">
                    <a:lumMod val="50000"/>
                  </a:srgbClr>
                </a:solidFill>
                <a:latin typeface="Arial" pitchFamily="34" charset="0"/>
                <a:cs typeface="Arial" pitchFamily="34" charset="0"/>
              </a:rPr>
              <a:t>: 69    </a:t>
            </a:r>
            <a:endParaRPr lang="en-US" sz="3600" u="sng">
              <a:solidFill>
                <a:srgbClr val="7B85E5">
                  <a:lumMod val="50000"/>
                </a:srgbClr>
              </a:solidFill>
              <a:latin typeface="Arial" pitchFamily="34" charset="0"/>
              <a:cs typeface="Arial" pitchFamily="34" charset="0"/>
            </a:endParaRPr>
          </a:p>
        </p:txBody>
      </p:sp>
    </p:spTree>
    <p:extLst>
      <p:ext uri="{BB962C8B-B14F-4D97-AF65-F5344CB8AC3E}">
        <p14:creationId xmlns:p14="http://schemas.microsoft.com/office/powerpoint/2010/main" val="3071242872"/>
      </p:ext>
    </p:extLst>
  </p:cSld>
  <p:clrMapOvr>
    <a:masterClrMapping/>
  </p:clrMapOvr>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5_Title and Content">
    <p:spTree>
      <p:nvGrpSpPr>
        <p:cNvPr id="1" name=""/>
        <p:cNvGrpSpPr/>
        <p:nvPr/>
      </p:nvGrpSpPr>
      <p:grpSpPr>
        <a:xfrm>
          <a:off x="0" y="0"/>
          <a:ext cx="0" cy="0"/>
          <a:chOff x="0" y="0"/>
          <a:chExt cx="0" cy="0"/>
        </a:xfrm>
      </p:grpSpPr>
      <p:sp>
        <p:nvSpPr>
          <p:cNvPr id="7" name="Title 1"/>
          <p:cNvSpPr txBox="1">
            <a:spLocks/>
          </p:cNvSpPr>
          <p:nvPr userDrawn="1"/>
        </p:nvSpPr>
        <p:spPr>
          <a:xfrm>
            <a:off x="939515"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7B85E5">
                    <a:lumMod val="50000"/>
                  </a:srgbClr>
                </a:solidFill>
                <a:latin typeface="Arial" pitchFamily="34" charset="0"/>
                <a:cs typeface="Arial" pitchFamily="34" charset="0"/>
              </a:rPr>
              <a:t>Thứ</a:t>
            </a:r>
            <a:r>
              <a:rPr lang="fr-FR" sz="4000" smtClean="0">
                <a:solidFill>
                  <a:srgbClr val="7B85E5">
                    <a:lumMod val="50000"/>
                  </a:srgbClr>
                </a:solidFill>
                <a:latin typeface="Arial" pitchFamily="34" charset="0"/>
                <a:cs typeface="Arial" pitchFamily="34" charset="0"/>
              </a:rPr>
              <a:t>  t</a:t>
            </a:r>
            <a:r>
              <a:rPr lang="vi-VN" sz="4000" smtClean="0">
                <a:solidFill>
                  <a:srgbClr val="7B85E5">
                    <a:lumMod val="50000"/>
                  </a:srgbClr>
                </a:solidFill>
                <a:latin typeface="Arial" pitchFamily="34" charset="0"/>
                <a:cs typeface="Arial" pitchFamily="34" charset="0"/>
              </a:rPr>
              <a:t>ư</a:t>
            </a:r>
            <a:r>
              <a:rPr lang="fr-FR" sz="4000" smtClean="0">
                <a:solidFill>
                  <a:srgbClr val="7B85E5">
                    <a:lumMod val="50000"/>
                  </a:srgbClr>
                </a:solidFill>
                <a:latin typeface="Arial" pitchFamily="34" charset="0"/>
                <a:cs typeface="Arial" pitchFamily="34" charset="0"/>
              </a:rPr>
              <a:t>  </a:t>
            </a:r>
            <a:r>
              <a:rPr lang="fr-FR" sz="4000" err="1" smtClean="0">
                <a:solidFill>
                  <a:srgbClr val="7B85E5">
                    <a:lumMod val="50000"/>
                  </a:srgbClr>
                </a:solidFill>
                <a:latin typeface="Arial" pitchFamily="34" charset="0"/>
                <a:cs typeface="Arial" pitchFamily="34" charset="0"/>
              </a:rPr>
              <a:t>ngày</a:t>
            </a:r>
            <a:r>
              <a:rPr lang="fr-FR" sz="4000" smtClean="0">
                <a:solidFill>
                  <a:srgbClr val="7B85E5">
                    <a:lumMod val="50000"/>
                  </a:srgbClr>
                </a:solidFill>
                <a:latin typeface="Arial" pitchFamily="34" charset="0"/>
                <a:cs typeface="Arial" pitchFamily="34" charset="0"/>
              </a:rPr>
              <a:t>  12  </a:t>
            </a:r>
            <a:r>
              <a:rPr lang="fr-FR" sz="4000" err="1" smtClean="0">
                <a:solidFill>
                  <a:srgbClr val="7B85E5">
                    <a:lumMod val="50000"/>
                  </a:srgbClr>
                </a:solidFill>
                <a:latin typeface="Arial" pitchFamily="34" charset="0"/>
                <a:cs typeface="Arial" pitchFamily="34" charset="0"/>
              </a:rPr>
              <a:t>tháng</a:t>
            </a:r>
            <a:r>
              <a:rPr lang="fr-FR" sz="4000" smtClean="0">
                <a:solidFill>
                  <a:srgbClr val="7B85E5">
                    <a:lumMod val="50000"/>
                  </a:srgbClr>
                </a:solidFill>
                <a:latin typeface="Arial" pitchFamily="34" charset="0"/>
                <a:cs typeface="Arial" pitchFamily="34" charset="0"/>
              </a:rPr>
              <a:t> 10 n</a:t>
            </a:r>
            <a:r>
              <a:rPr lang="vi-VN" sz="4000" smtClean="0">
                <a:solidFill>
                  <a:srgbClr val="7B85E5">
                    <a:lumMod val="50000"/>
                  </a:srgbClr>
                </a:solidFill>
                <a:latin typeface="Arial" pitchFamily="34" charset="0"/>
                <a:cs typeface="Arial" pitchFamily="34" charset="0"/>
              </a:rPr>
              <a:t>ă</a:t>
            </a:r>
            <a:r>
              <a:rPr lang="en-US" sz="4000" smtClean="0">
                <a:solidFill>
                  <a:srgbClr val="7B85E5">
                    <a:lumMod val="50000"/>
                  </a:srgbClr>
                </a:solidFill>
                <a:latin typeface="Arial" pitchFamily="34" charset="0"/>
                <a:cs typeface="Arial" pitchFamily="34" charset="0"/>
              </a:rPr>
              <a:t>m 2016</a:t>
            </a:r>
            <a:endParaRPr lang="en-US" sz="4000">
              <a:solidFill>
                <a:srgbClr val="7B85E5">
                  <a:lumMod val="50000"/>
                </a:srgbClr>
              </a:solidFill>
              <a:latin typeface="Arial" pitchFamily="34" charset="0"/>
              <a:cs typeface="Arial" pitchFamily="34" charset="0"/>
            </a:endParaRPr>
          </a:p>
        </p:txBody>
      </p:sp>
      <p:sp>
        <p:nvSpPr>
          <p:cNvPr id="8" name="Title 1"/>
          <p:cNvSpPr txBox="1">
            <a:spLocks/>
          </p:cNvSpPr>
          <p:nvPr userDrawn="1"/>
        </p:nvSpPr>
        <p:spPr>
          <a:xfrm>
            <a:off x="2774506" y="399664"/>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Tiếng</a:t>
            </a:r>
            <a:r>
              <a:rPr lang="fr-FR" sz="3600" u="sng" smtClean="0">
                <a:solidFill>
                  <a:srgbClr val="7B85E5">
                    <a:lumMod val="50000"/>
                  </a:srgbClr>
                </a:solidFill>
                <a:latin typeface="Arial" pitchFamily="34" charset="0"/>
                <a:cs typeface="Arial" pitchFamily="34" charset="0"/>
              </a:rPr>
              <a:t> </a:t>
            </a:r>
            <a:r>
              <a:rPr lang="fr-FR" sz="3600" u="sng" err="1" smtClean="0">
                <a:solidFill>
                  <a:srgbClr val="7B85E5">
                    <a:lumMod val="50000"/>
                  </a:srgbClr>
                </a:solidFill>
                <a:latin typeface="Arial" pitchFamily="34" charset="0"/>
                <a:cs typeface="Arial" pitchFamily="34" charset="0"/>
              </a:rPr>
              <a:t>Việt</a:t>
            </a:r>
            <a:endParaRPr lang="en-US" sz="3600" u="sng">
              <a:solidFill>
                <a:srgbClr val="7B85E5">
                  <a:lumMod val="50000"/>
                </a:srgbClr>
              </a:solidFill>
              <a:latin typeface="Arial" pitchFamily="34" charset="0"/>
              <a:cs typeface="Arial" pitchFamily="34" charset="0"/>
            </a:endParaRPr>
          </a:p>
        </p:txBody>
      </p:sp>
      <p:sp>
        <p:nvSpPr>
          <p:cNvPr id="9" name="Title 1"/>
          <p:cNvSpPr txBox="1">
            <a:spLocks/>
          </p:cNvSpPr>
          <p:nvPr userDrawn="1"/>
        </p:nvSpPr>
        <p:spPr>
          <a:xfrm>
            <a:off x="4830736" y="383492"/>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Tiết</a:t>
            </a:r>
            <a:r>
              <a:rPr lang="fr-FR" sz="3600" u="sng" smtClean="0">
                <a:solidFill>
                  <a:srgbClr val="7B85E5">
                    <a:lumMod val="50000"/>
                  </a:srgbClr>
                </a:solidFill>
                <a:latin typeface="Arial" pitchFamily="34" charset="0"/>
                <a:cs typeface="Arial" pitchFamily="34" charset="0"/>
              </a:rPr>
              <a:t>: 69    </a:t>
            </a:r>
            <a:endParaRPr lang="en-US" sz="3600" u="sng">
              <a:solidFill>
                <a:srgbClr val="7B85E5">
                  <a:lumMod val="50000"/>
                </a:srgbClr>
              </a:solidFill>
              <a:latin typeface="Arial" pitchFamily="34" charset="0"/>
              <a:cs typeface="Arial" pitchFamily="34" charset="0"/>
            </a:endParaRPr>
          </a:p>
        </p:txBody>
      </p:sp>
    </p:spTree>
    <p:extLst>
      <p:ext uri="{BB962C8B-B14F-4D97-AF65-F5344CB8AC3E}">
        <p14:creationId xmlns:p14="http://schemas.microsoft.com/office/powerpoint/2010/main" val="2013107403"/>
      </p:ext>
    </p:extLst>
  </p:cSld>
  <p:clrMapOvr>
    <a:masterClrMapping/>
  </p:clrMapOvr>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6_Title and Content">
    <p:spTree>
      <p:nvGrpSpPr>
        <p:cNvPr id="1" name=""/>
        <p:cNvGrpSpPr/>
        <p:nvPr/>
      </p:nvGrpSpPr>
      <p:grpSpPr>
        <a:xfrm>
          <a:off x="0" y="0"/>
          <a:ext cx="0" cy="0"/>
          <a:chOff x="0" y="0"/>
          <a:chExt cx="0" cy="0"/>
        </a:xfrm>
      </p:grpSpPr>
      <p:sp>
        <p:nvSpPr>
          <p:cNvPr id="7" name="Title 1"/>
          <p:cNvSpPr txBox="1">
            <a:spLocks/>
          </p:cNvSpPr>
          <p:nvPr userDrawn="1"/>
        </p:nvSpPr>
        <p:spPr>
          <a:xfrm>
            <a:off x="939515"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7B85E5">
                    <a:lumMod val="50000"/>
                  </a:srgbClr>
                </a:solidFill>
                <a:latin typeface="Arial" pitchFamily="34" charset="0"/>
                <a:cs typeface="Arial" pitchFamily="34" charset="0"/>
              </a:rPr>
              <a:t>Thứ</a:t>
            </a:r>
            <a:r>
              <a:rPr lang="fr-FR" sz="4000" smtClean="0">
                <a:solidFill>
                  <a:srgbClr val="7B85E5">
                    <a:lumMod val="50000"/>
                  </a:srgbClr>
                </a:solidFill>
                <a:latin typeface="Arial" pitchFamily="34" charset="0"/>
                <a:cs typeface="Arial" pitchFamily="34" charset="0"/>
              </a:rPr>
              <a:t>  t</a:t>
            </a:r>
            <a:r>
              <a:rPr lang="vi-VN" sz="4000" smtClean="0">
                <a:solidFill>
                  <a:srgbClr val="7B85E5">
                    <a:lumMod val="50000"/>
                  </a:srgbClr>
                </a:solidFill>
                <a:latin typeface="Arial" pitchFamily="34" charset="0"/>
                <a:cs typeface="Arial" pitchFamily="34" charset="0"/>
              </a:rPr>
              <a:t>ư</a:t>
            </a:r>
            <a:r>
              <a:rPr lang="fr-FR" sz="4000" smtClean="0">
                <a:solidFill>
                  <a:srgbClr val="7B85E5">
                    <a:lumMod val="50000"/>
                  </a:srgbClr>
                </a:solidFill>
                <a:latin typeface="Arial" pitchFamily="34" charset="0"/>
                <a:cs typeface="Arial" pitchFamily="34" charset="0"/>
              </a:rPr>
              <a:t>  </a:t>
            </a:r>
            <a:r>
              <a:rPr lang="fr-FR" sz="4000" err="1" smtClean="0">
                <a:solidFill>
                  <a:srgbClr val="7B85E5">
                    <a:lumMod val="50000"/>
                  </a:srgbClr>
                </a:solidFill>
                <a:latin typeface="Arial" pitchFamily="34" charset="0"/>
                <a:cs typeface="Arial" pitchFamily="34" charset="0"/>
              </a:rPr>
              <a:t>ngày</a:t>
            </a:r>
            <a:r>
              <a:rPr lang="fr-FR" sz="4000" smtClean="0">
                <a:solidFill>
                  <a:srgbClr val="7B85E5">
                    <a:lumMod val="50000"/>
                  </a:srgbClr>
                </a:solidFill>
                <a:latin typeface="Arial" pitchFamily="34" charset="0"/>
                <a:cs typeface="Arial" pitchFamily="34" charset="0"/>
              </a:rPr>
              <a:t>  12  </a:t>
            </a:r>
            <a:r>
              <a:rPr lang="fr-FR" sz="4000" err="1" smtClean="0">
                <a:solidFill>
                  <a:srgbClr val="7B85E5">
                    <a:lumMod val="50000"/>
                  </a:srgbClr>
                </a:solidFill>
                <a:latin typeface="Arial" pitchFamily="34" charset="0"/>
                <a:cs typeface="Arial" pitchFamily="34" charset="0"/>
              </a:rPr>
              <a:t>tháng</a:t>
            </a:r>
            <a:r>
              <a:rPr lang="fr-FR" sz="4000" smtClean="0">
                <a:solidFill>
                  <a:srgbClr val="7B85E5">
                    <a:lumMod val="50000"/>
                  </a:srgbClr>
                </a:solidFill>
                <a:latin typeface="Arial" pitchFamily="34" charset="0"/>
                <a:cs typeface="Arial" pitchFamily="34" charset="0"/>
              </a:rPr>
              <a:t> 10 n</a:t>
            </a:r>
            <a:r>
              <a:rPr lang="vi-VN" sz="4000" smtClean="0">
                <a:solidFill>
                  <a:srgbClr val="7B85E5">
                    <a:lumMod val="50000"/>
                  </a:srgbClr>
                </a:solidFill>
                <a:latin typeface="Arial" pitchFamily="34" charset="0"/>
                <a:cs typeface="Arial" pitchFamily="34" charset="0"/>
              </a:rPr>
              <a:t>ă</a:t>
            </a:r>
            <a:r>
              <a:rPr lang="en-US" sz="4000" smtClean="0">
                <a:solidFill>
                  <a:srgbClr val="7B85E5">
                    <a:lumMod val="50000"/>
                  </a:srgbClr>
                </a:solidFill>
                <a:latin typeface="Arial" pitchFamily="34" charset="0"/>
                <a:cs typeface="Arial" pitchFamily="34" charset="0"/>
              </a:rPr>
              <a:t>m 2016</a:t>
            </a:r>
            <a:endParaRPr lang="en-US" sz="4000">
              <a:solidFill>
                <a:srgbClr val="7B85E5">
                  <a:lumMod val="50000"/>
                </a:srgbClr>
              </a:solidFill>
              <a:latin typeface="Arial" pitchFamily="34" charset="0"/>
              <a:cs typeface="Arial" pitchFamily="34" charset="0"/>
            </a:endParaRPr>
          </a:p>
        </p:txBody>
      </p:sp>
      <p:sp>
        <p:nvSpPr>
          <p:cNvPr id="8" name="Title 1"/>
          <p:cNvSpPr txBox="1">
            <a:spLocks/>
          </p:cNvSpPr>
          <p:nvPr userDrawn="1"/>
        </p:nvSpPr>
        <p:spPr>
          <a:xfrm>
            <a:off x="2774506" y="399664"/>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Tiếng</a:t>
            </a:r>
            <a:r>
              <a:rPr lang="fr-FR" sz="3600" u="sng" smtClean="0">
                <a:solidFill>
                  <a:srgbClr val="7B85E5">
                    <a:lumMod val="50000"/>
                  </a:srgbClr>
                </a:solidFill>
                <a:latin typeface="Arial" pitchFamily="34" charset="0"/>
                <a:cs typeface="Arial" pitchFamily="34" charset="0"/>
              </a:rPr>
              <a:t> </a:t>
            </a:r>
            <a:r>
              <a:rPr lang="fr-FR" sz="3600" u="sng" err="1" smtClean="0">
                <a:solidFill>
                  <a:srgbClr val="7B85E5">
                    <a:lumMod val="50000"/>
                  </a:srgbClr>
                </a:solidFill>
                <a:latin typeface="Arial" pitchFamily="34" charset="0"/>
                <a:cs typeface="Arial" pitchFamily="34" charset="0"/>
              </a:rPr>
              <a:t>Việt</a:t>
            </a:r>
            <a:endParaRPr lang="en-US" sz="3600" u="sng">
              <a:solidFill>
                <a:srgbClr val="7B85E5">
                  <a:lumMod val="50000"/>
                </a:srgbClr>
              </a:solidFill>
              <a:latin typeface="Arial" pitchFamily="34" charset="0"/>
              <a:cs typeface="Arial" pitchFamily="34" charset="0"/>
            </a:endParaRPr>
          </a:p>
        </p:txBody>
      </p:sp>
      <p:sp>
        <p:nvSpPr>
          <p:cNvPr id="9" name="Title 1"/>
          <p:cNvSpPr txBox="1">
            <a:spLocks/>
          </p:cNvSpPr>
          <p:nvPr userDrawn="1"/>
        </p:nvSpPr>
        <p:spPr>
          <a:xfrm>
            <a:off x="4830736" y="383492"/>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Tiết</a:t>
            </a:r>
            <a:r>
              <a:rPr lang="fr-FR" sz="3600" u="sng" smtClean="0">
                <a:solidFill>
                  <a:srgbClr val="7B85E5">
                    <a:lumMod val="50000"/>
                  </a:srgbClr>
                </a:solidFill>
                <a:latin typeface="Arial" pitchFamily="34" charset="0"/>
                <a:cs typeface="Arial" pitchFamily="34" charset="0"/>
              </a:rPr>
              <a:t>: 69    </a:t>
            </a:r>
            <a:endParaRPr lang="en-US" sz="3600" u="sng">
              <a:solidFill>
                <a:srgbClr val="7B85E5">
                  <a:lumMod val="50000"/>
                </a:srgbClr>
              </a:solidFill>
              <a:latin typeface="Arial" pitchFamily="34" charset="0"/>
              <a:cs typeface="Arial" pitchFamily="34" charset="0"/>
            </a:endParaRPr>
          </a:p>
        </p:txBody>
      </p:sp>
    </p:spTree>
    <p:extLst>
      <p:ext uri="{BB962C8B-B14F-4D97-AF65-F5344CB8AC3E}">
        <p14:creationId xmlns:p14="http://schemas.microsoft.com/office/powerpoint/2010/main" val="514848027"/>
      </p:ext>
    </p:extLst>
  </p:cSld>
  <p:clrMapOvr>
    <a:masterClrMapping/>
  </p:clrMapOvr>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7_Title and Content">
    <p:spTree>
      <p:nvGrpSpPr>
        <p:cNvPr id="1" name=""/>
        <p:cNvGrpSpPr/>
        <p:nvPr/>
      </p:nvGrpSpPr>
      <p:grpSpPr>
        <a:xfrm>
          <a:off x="0" y="0"/>
          <a:ext cx="0" cy="0"/>
          <a:chOff x="0" y="0"/>
          <a:chExt cx="0" cy="0"/>
        </a:xfrm>
      </p:grpSpPr>
      <p:sp>
        <p:nvSpPr>
          <p:cNvPr id="7" name="Title 1"/>
          <p:cNvSpPr txBox="1">
            <a:spLocks/>
          </p:cNvSpPr>
          <p:nvPr userDrawn="1"/>
        </p:nvSpPr>
        <p:spPr>
          <a:xfrm>
            <a:off x="939515"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7B85E5">
                    <a:lumMod val="50000"/>
                  </a:srgbClr>
                </a:solidFill>
                <a:latin typeface="Arial" pitchFamily="34" charset="0"/>
                <a:cs typeface="Arial" pitchFamily="34" charset="0"/>
              </a:rPr>
              <a:t>Thứ</a:t>
            </a:r>
            <a:r>
              <a:rPr lang="fr-FR" sz="4000" smtClean="0">
                <a:solidFill>
                  <a:srgbClr val="7B85E5">
                    <a:lumMod val="50000"/>
                  </a:srgbClr>
                </a:solidFill>
                <a:latin typeface="Arial" pitchFamily="34" charset="0"/>
                <a:cs typeface="Arial" pitchFamily="34" charset="0"/>
              </a:rPr>
              <a:t>  t</a:t>
            </a:r>
            <a:r>
              <a:rPr lang="vi-VN" sz="4000" smtClean="0">
                <a:solidFill>
                  <a:srgbClr val="7B85E5">
                    <a:lumMod val="50000"/>
                  </a:srgbClr>
                </a:solidFill>
                <a:latin typeface="Arial" pitchFamily="34" charset="0"/>
                <a:cs typeface="Arial" pitchFamily="34" charset="0"/>
              </a:rPr>
              <a:t>ư</a:t>
            </a:r>
            <a:r>
              <a:rPr lang="fr-FR" sz="4000" smtClean="0">
                <a:solidFill>
                  <a:srgbClr val="7B85E5">
                    <a:lumMod val="50000"/>
                  </a:srgbClr>
                </a:solidFill>
                <a:latin typeface="Arial" pitchFamily="34" charset="0"/>
                <a:cs typeface="Arial" pitchFamily="34" charset="0"/>
              </a:rPr>
              <a:t>  </a:t>
            </a:r>
            <a:r>
              <a:rPr lang="fr-FR" sz="4000" err="1" smtClean="0">
                <a:solidFill>
                  <a:srgbClr val="7B85E5">
                    <a:lumMod val="50000"/>
                  </a:srgbClr>
                </a:solidFill>
                <a:latin typeface="Arial" pitchFamily="34" charset="0"/>
                <a:cs typeface="Arial" pitchFamily="34" charset="0"/>
              </a:rPr>
              <a:t>ngày</a:t>
            </a:r>
            <a:r>
              <a:rPr lang="fr-FR" sz="4000" smtClean="0">
                <a:solidFill>
                  <a:srgbClr val="7B85E5">
                    <a:lumMod val="50000"/>
                  </a:srgbClr>
                </a:solidFill>
                <a:latin typeface="Arial" pitchFamily="34" charset="0"/>
                <a:cs typeface="Arial" pitchFamily="34" charset="0"/>
              </a:rPr>
              <a:t>  12  </a:t>
            </a:r>
            <a:r>
              <a:rPr lang="fr-FR" sz="4000" err="1" smtClean="0">
                <a:solidFill>
                  <a:srgbClr val="7B85E5">
                    <a:lumMod val="50000"/>
                  </a:srgbClr>
                </a:solidFill>
                <a:latin typeface="Arial" pitchFamily="34" charset="0"/>
                <a:cs typeface="Arial" pitchFamily="34" charset="0"/>
              </a:rPr>
              <a:t>tháng</a:t>
            </a:r>
            <a:r>
              <a:rPr lang="fr-FR" sz="4000" smtClean="0">
                <a:solidFill>
                  <a:srgbClr val="7B85E5">
                    <a:lumMod val="50000"/>
                  </a:srgbClr>
                </a:solidFill>
                <a:latin typeface="Arial" pitchFamily="34" charset="0"/>
                <a:cs typeface="Arial" pitchFamily="34" charset="0"/>
              </a:rPr>
              <a:t> 10 n</a:t>
            </a:r>
            <a:r>
              <a:rPr lang="vi-VN" sz="4000" smtClean="0">
                <a:solidFill>
                  <a:srgbClr val="7B85E5">
                    <a:lumMod val="50000"/>
                  </a:srgbClr>
                </a:solidFill>
                <a:latin typeface="Arial" pitchFamily="34" charset="0"/>
                <a:cs typeface="Arial" pitchFamily="34" charset="0"/>
              </a:rPr>
              <a:t>ă</a:t>
            </a:r>
            <a:r>
              <a:rPr lang="en-US" sz="4000" smtClean="0">
                <a:solidFill>
                  <a:srgbClr val="7B85E5">
                    <a:lumMod val="50000"/>
                  </a:srgbClr>
                </a:solidFill>
                <a:latin typeface="Arial" pitchFamily="34" charset="0"/>
                <a:cs typeface="Arial" pitchFamily="34" charset="0"/>
              </a:rPr>
              <a:t>m 2016</a:t>
            </a:r>
            <a:endParaRPr lang="en-US" sz="4000">
              <a:solidFill>
                <a:srgbClr val="7B85E5">
                  <a:lumMod val="50000"/>
                </a:srgbClr>
              </a:solidFill>
              <a:latin typeface="Arial" pitchFamily="34" charset="0"/>
              <a:cs typeface="Arial" pitchFamily="34" charset="0"/>
            </a:endParaRPr>
          </a:p>
        </p:txBody>
      </p:sp>
      <p:sp>
        <p:nvSpPr>
          <p:cNvPr id="8" name="Title 1"/>
          <p:cNvSpPr txBox="1">
            <a:spLocks/>
          </p:cNvSpPr>
          <p:nvPr userDrawn="1"/>
        </p:nvSpPr>
        <p:spPr>
          <a:xfrm>
            <a:off x="2774506" y="399664"/>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Tiếng</a:t>
            </a:r>
            <a:r>
              <a:rPr lang="fr-FR" sz="3600" u="sng" smtClean="0">
                <a:solidFill>
                  <a:srgbClr val="7B85E5">
                    <a:lumMod val="50000"/>
                  </a:srgbClr>
                </a:solidFill>
                <a:latin typeface="Arial" pitchFamily="34" charset="0"/>
                <a:cs typeface="Arial" pitchFamily="34" charset="0"/>
              </a:rPr>
              <a:t> </a:t>
            </a:r>
            <a:r>
              <a:rPr lang="fr-FR" sz="3600" u="sng" err="1" smtClean="0">
                <a:solidFill>
                  <a:srgbClr val="7B85E5">
                    <a:lumMod val="50000"/>
                  </a:srgbClr>
                </a:solidFill>
                <a:latin typeface="Arial" pitchFamily="34" charset="0"/>
                <a:cs typeface="Arial" pitchFamily="34" charset="0"/>
              </a:rPr>
              <a:t>Việt</a:t>
            </a:r>
            <a:endParaRPr lang="en-US" sz="3600" u="sng">
              <a:solidFill>
                <a:srgbClr val="7B85E5">
                  <a:lumMod val="50000"/>
                </a:srgbClr>
              </a:solidFill>
              <a:latin typeface="Arial" pitchFamily="34" charset="0"/>
              <a:cs typeface="Arial" pitchFamily="34" charset="0"/>
            </a:endParaRPr>
          </a:p>
        </p:txBody>
      </p:sp>
      <p:sp>
        <p:nvSpPr>
          <p:cNvPr id="9" name="Title 1"/>
          <p:cNvSpPr txBox="1">
            <a:spLocks/>
          </p:cNvSpPr>
          <p:nvPr userDrawn="1"/>
        </p:nvSpPr>
        <p:spPr>
          <a:xfrm>
            <a:off x="4830736" y="383492"/>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7B85E5">
                    <a:lumMod val="50000"/>
                  </a:srgbClr>
                </a:solidFill>
                <a:latin typeface="Arial" pitchFamily="34" charset="0"/>
                <a:cs typeface="Arial" pitchFamily="34" charset="0"/>
              </a:rPr>
              <a:t>Tiết</a:t>
            </a:r>
            <a:r>
              <a:rPr lang="fr-FR" sz="3600" u="sng" smtClean="0">
                <a:solidFill>
                  <a:srgbClr val="7B85E5">
                    <a:lumMod val="50000"/>
                  </a:srgbClr>
                </a:solidFill>
                <a:latin typeface="Arial" pitchFamily="34" charset="0"/>
                <a:cs typeface="Arial" pitchFamily="34" charset="0"/>
              </a:rPr>
              <a:t>: 69    </a:t>
            </a:r>
            <a:endParaRPr lang="en-US" sz="3600" u="sng">
              <a:solidFill>
                <a:srgbClr val="7B85E5">
                  <a:lumMod val="50000"/>
                </a:srgbClr>
              </a:solidFill>
              <a:latin typeface="Arial" pitchFamily="34" charset="0"/>
              <a:cs typeface="Arial" pitchFamily="34" charset="0"/>
            </a:endParaRPr>
          </a:p>
        </p:txBody>
      </p:sp>
    </p:spTree>
    <p:extLst>
      <p:ext uri="{BB962C8B-B14F-4D97-AF65-F5344CB8AC3E}">
        <p14:creationId xmlns:p14="http://schemas.microsoft.com/office/powerpoint/2010/main" val="624126762"/>
      </p:ext>
    </p:extLst>
  </p:cSld>
  <p:clrMapOvr>
    <a:masterClrMapping/>
  </p:clrMapOvr>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34" name="Title 1"/>
          <p:cNvSpPr txBox="1">
            <a:spLocks/>
          </p:cNvSpPr>
          <p:nvPr userDrawn="1"/>
        </p:nvSpPr>
        <p:spPr>
          <a:xfrm>
            <a:off x="1022288" y="-78601"/>
            <a:ext cx="7061691"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000000"/>
                </a:solidFill>
                <a:latin typeface="Arial" pitchFamily="34" charset="0"/>
                <a:cs typeface="Arial" pitchFamily="34" charset="0"/>
              </a:rPr>
              <a:t>Thứ</a:t>
            </a:r>
            <a:r>
              <a:rPr lang="fr-FR" sz="4000" smtClean="0">
                <a:solidFill>
                  <a:srgbClr val="000000"/>
                </a:solidFill>
                <a:latin typeface="Arial" pitchFamily="34" charset="0"/>
                <a:cs typeface="Arial" pitchFamily="34" charset="0"/>
              </a:rPr>
              <a:t>  t</a:t>
            </a:r>
            <a:r>
              <a:rPr lang="vi-VN" sz="4000" smtClean="0">
                <a:solidFill>
                  <a:srgbClr val="000000"/>
                </a:solidFill>
                <a:latin typeface="Arial" pitchFamily="34" charset="0"/>
                <a:cs typeface="Arial" pitchFamily="34" charset="0"/>
              </a:rPr>
              <a:t>ư</a:t>
            </a:r>
            <a:r>
              <a:rPr lang="fr-FR" sz="4000" smtClean="0">
                <a:solidFill>
                  <a:srgbClr val="000000"/>
                </a:solidFill>
                <a:latin typeface="Arial" pitchFamily="34" charset="0"/>
                <a:cs typeface="Arial" pitchFamily="34" charset="0"/>
              </a:rPr>
              <a:t>  </a:t>
            </a:r>
            <a:r>
              <a:rPr lang="fr-FR" sz="4000" err="1" smtClean="0">
                <a:solidFill>
                  <a:srgbClr val="000000"/>
                </a:solidFill>
                <a:latin typeface="Arial" pitchFamily="34" charset="0"/>
                <a:cs typeface="Arial" pitchFamily="34" charset="0"/>
              </a:rPr>
              <a:t>ngày</a:t>
            </a:r>
            <a:r>
              <a:rPr lang="fr-FR" sz="4000" smtClean="0">
                <a:solidFill>
                  <a:srgbClr val="000000"/>
                </a:solidFill>
                <a:latin typeface="Arial" pitchFamily="34" charset="0"/>
                <a:cs typeface="Arial" pitchFamily="34" charset="0"/>
              </a:rPr>
              <a:t>  12  </a:t>
            </a:r>
            <a:r>
              <a:rPr lang="fr-FR" sz="4000" err="1" smtClean="0">
                <a:solidFill>
                  <a:srgbClr val="000000"/>
                </a:solidFill>
                <a:latin typeface="Arial" pitchFamily="34" charset="0"/>
                <a:cs typeface="Arial" pitchFamily="34" charset="0"/>
              </a:rPr>
              <a:t>tháng</a:t>
            </a:r>
            <a:r>
              <a:rPr lang="fr-FR" sz="4000" smtClean="0">
                <a:solidFill>
                  <a:srgbClr val="000000"/>
                </a:solidFill>
                <a:latin typeface="Arial" pitchFamily="34" charset="0"/>
                <a:cs typeface="Arial" pitchFamily="34" charset="0"/>
              </a:rPr>
              <a:t> 10 n</a:t>
            </a:r>
            <a:r>
              <a:rPr lang="vi-VN" sz="4000" smtClean="0">
                <a:solidFill>
                  <a:srgbClr val="000000"/>
                </a:solidFill>
                <a:latin typeface="Arial" pitchFamily="34" charset="0"/>
                <a:cs typeface="Arial" pitchFamily="34" charset="0"/>
              </a:rPr>
              <a:t>ă</a:t>
            </a:r>
            <a:r>
              <a:rPr lang="en-US" sz="4000" smtClean="0">
                <a:solidFill>
                  <a:srgbClr val="000000"/>
                </a:solidFill>
                <a:latin typeface="Arial" pitchFamily="34" charset="0"/>
                <a:cs typeface="Arial" pitchFamily="34" charset="0"/>
              </a:rPr>
              <a:t>m 2016</a:t>
            </a:r>
            <a:endParaRPr lang="en-US" sz="4000">
              <a:solidFill>
                <a:srgbClr val="000000"/>
              </a:solidFill>
              <a:latin typeface="Arial" pitchFamily="34" charset="0"/>
              <a:cs typeface="Arial" pitchFamily="34" charset="0"/>
            </a:endParaRPr>
          </a:p>
        </p:txBody>
      </p:sp>
      <p:sp>
        <p:nvSpPr>
          <p:cNvPr id="35" name="Title 1"/>
          <p:cNvSpPr txBox="1">
            <a:spLocks/>
          </p:cNvSpPr>
          <p:nvPr userDrawn="1"/>
        </p:nvSpPr>
        <p:spPr>
          <a:xfrm>
            <a:off x="2857279" y="411489"/>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000000"/>
                </a:solidFill>
                <a:latin typeface="Arial" pitchFamily="34" charset="0"/>
                <a:cs typeface="Arial" pitchFamily="34" charset="0"/>
              </a:rPr>
              <a:t>Tiếng</a:t>
            </a:r>
            <a:r>
              <a:rPr lang="fr-FR" sz="3600" u="sng" smtClean="0">
                <a:solidFill>
                  <a:srgbClr val="000000"/>
                </a:solidFill>
                <a:latin typeface="Arial" pitchFamily="34" charset="0"/>
                <a:cs typeface="Arial" pitchFamily="34" charset="0"/>
              </a:rPr>
              <a:t> </a:t>
            </a:r>
            <a:r>
              <a:rPr lang="fr-FR" sz="3600" u="sng" err="1" smtClean="0">
                <a:solidFill>
                  <a:srgbClr val="000000"/>
                </a:solidFill>
                <a:latin typeface="Arial" pitchFamily="34" charset="0"/>
                <a:cs typeface="Arial" pitchFamily="34" charset="0"/>
              </a:rPr>
              <a:t>Việt</a:t>
            </a:r>
            <a:endParaRPr lang="en-US" sz="3600" u="sng">
              <a:solidFill>
                <a:srgbClr val="000000"/>
              </a:solidFill>
              <a:latin typeface="Arial" pitchFamily="34" charset="0"/>
              <a:cs typeface="Arial" pitchFamily="34" charset="0"/>
            </a:endParaRPr>
          </a:p>
        </p:txBody>
      </p:sp>
      <p:sp>
        <p:nvSpPr>
          <p:cNvPr id="36" name="Title 1"/>
          <p:cNvSpPr txBox="1">
            <a:spLocks/>
          </p:cNvSpPr>
          <p:nvPr userDrawn="1"/>
        </p:nvSpPr>
        <p:spPr>
          <a:xfrm>
            <a:off x="4913506" y="395317"/>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000000"/>
                </a:solidFill>
                <a:latin typeface="Arial" pitchFamily="34" charset="0"/>
                <a:cs typeface="Arial" pitchFamily="34" charset="0"/>
              </a:rPr>
              <a:t>Tiết</a:t>
            </a:r>
            <a:r>
              <a:rPr lang="fr-FR" sz="3600" u="sng" smtClean="0">
                <a:solidFill>
                  <a:srgbClr val="000000"/>
                </a:solidFill>
                <a:latin typeface="Arial" pitchFamily="34" charset="0"/>
                <a:cs typeface="Arial" pitchFamily="34" charset="0"/>
              </a:rPr>
              <a:t>: 69    </a:t>
            </a:r>
            <a:endParaRPr lang="en-US" sz="3600" u="sng">
              <a:solidFill>
                <a:srgbClr val="000000"/>
              </a:solidFill>
              <a:latin typeface="Arial" pitchFamily="34" charset="0"/>
              <a:cs typeface="Arial" pitchFamily="34" charset="0"/>
            </a:endParaRPr>
          </a:p>
        </p:txBody>
      </p:sp>
    </p:spTree>
    <p:extLst>
      <p:ext uri="{BB962C8B-B14F-4D97-AF65-F5344CB8AC3E}">
        <p14:creationId xmlns:p14="http://schemas.microsoft.com/office/powerpoint/2010/main" val="20116615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9922692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extLst mod="1">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Comparison">
    <p:spTree>
      <p:nvGrpSpPr>
        <p:cNvPr id="1" name=""/>
        <p:cNvGrpSpPr/>
        <p:nvPr/>
      </p:nvGrpSpPr>
      <p:grpSpPr>
        <a:xfrm>
          <a:off x="0" y="0"/>
          <a:ext cx="0" cy="0"/>
          <a:chOff x="0" y="0"/>
          <a:chExt cx="0" cy="0"/>
        </a:xfrm>
      </p:grpSpPr>
    </p:spTree>
    <p:extLst>
      <p:ext uri="{BB962C8B-B14F-4D97-AF65-F5344CB8AC3E}">
        <p14:creationId xmlns:p14="http://schemas.microsoft.com/office/powerpoint/2010/main" val="33942766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extLst mod="1">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42569612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Content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10653919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extLst mod="1">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12671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extLst mod="1">
    <p:ext uri="{DCECCB84-F9BA-43D5-87BE-67443E8EF086}">
      <p15:sldGuideLst xmlns:p15="http://schemas.microsoft.com/office/powerpoint/2012/main"/>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Title and Vertical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74320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Vertical 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55970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wo Pictures with Captions">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81402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hree Pictures with Captions">
    <p:spTree>
      <p:nvGrpSpPr>
        <p:cNvPr id="1" name=""/>
        <p:cNvGrpSpPr/>
        <p:nvPr/>
      </p:nvGrpSpPr>
      <p:grpSpPr>
        <a:xfrm>
          <a:off x="0" y="0"/>
          <a:ext cx="0" cy="0"/>
          <a:chOff x="0" y="0"/>
          <a:chExt cx="0" cy="0"/>
        </a:xfrm>
      </p:grpSpPr>
      <p:sp>
        <p:nvSpPr>
          <p:cNvPr id="6" name="Date Placeholder 5"/>
          <p:cNvSpPr>
            <a:spLocks noGrp="1"/>
          </p:cNvSpPr>
          <p:nvPr>
            <p:ph type="dt" sz="half" idx="10"/>
          </p:nvPr>
        </p:nvSpPr>
        <p:spPr/>
        <p:txBody>
          <a:bodyPr/>
          <a:lstStyle/>
          <a:p>
            <a:fld id="{4CF99945-0A15-4715-AB6C-F5E56CF20F70}" type="datetimeFigureOut">
              <a:rPr lang="en-US">
                <a:solidFill>
                  <a:srgbClr val="9A5315"/>
                </a:solidFill>
              </a:rPr>
              <a:pPr/>
              <a:t>02/11/2023</a:t>
            </a:fld>
            <a:endParaRPr>
              <a:solidFill>
                <a:srgbClr val="9A5315"/>
              </a:solidFill>
            </a:endParaRPr>
          </a:p>
        </p:txBody>
      </p:sp>
      <p:sp>
        <p:nvSpPr>
          <p:cNvPr id="7" name="Footer Placeholder 6"/>
          <p:cNvSpPr>
            <a:spLocks noGrp="1"/>
          </p:cNvSpPr>
          <p:nvPr>
            <p:ph type="ftr" sz="quarter" idx="11"/>
          </p:nvPr>
        </p:nvSpPr>
        <p:spPr/>
        <p:txBody>
          <a:bodyPr/>
          <a:lstStyle/>
          <a:p>
            <a:endParaRPr>
              <a:solidFill>
                <a:srgbClr val="9A5315"/>
              </a:solidFill>
            </a:endParaRPr>
          </a:p>
        </p:txBody>
      </p:sp>
      <p:sp>
        <p:nvSpPr>
          <p:cNvPr id="8" name="Slide Number Placeholder 7"/>
          <p:cNvSpPr>
            <a:spLocks noGrp="1"/>
          </p:cNvSpPr>
          <p:nvPr>
            <p:ph type="sldNum" sz="quarter" idx="12"/>
          </p:nvPr>
        </p:nvSpPr>
        <p:spPr/>
        <p:txBody>
          <a:bodyPr/>
          <a:lstStyle/>
          <a:p>
            <a:fld id="{022B156B-59AE-415F-B24B-8756D48BB977}" type="slidenum">
              <a:rPr>
                <a:solidFill>
                  <a:srgbClr val="9A5315"/>
                </a:solidFill>
              </a:rPr>
              <a:pPr/>
              <a:t>‹#›</a:t>
            </a:fld>
            <a:endParaRPr>
              <a:solidFill>
                <a:srgbClr val="9A5315"/>
              </a:solidFill>
            </a:endParaRPr>
          </a:p>
        </p:txBody>
      </p:sp>
      <p:sp>
        <p:nvSpPr>
          <p:cNvPr id="81" name="Text Placeholder 3"/>
          <p:cNvSpPr>
            <a:spLocks noGrp="1"/>
          </p:cNvSpPr>
          <p:nvPr>
            <p:ph type="body" sz="half" idx="2"/>
          </p:nvPr>
        </p:nvSpPr>
        <p:spPr>
          <a:xfrm>
            <a:off x="711653" y="3763502"/>
            <a:ext cx="2057400" cy="685800"/>
          </a:xfrm>
        </p:spPr>
        <p:txBody>
          <a:bodyPr>
            <a:normAutofit/>
          </a:bodyPr>
          <a:lstStyle>
            <a:lvl1pPr marL="0" indent="0">
              <a:spcBef>
                <a:spcPts val="1600"/>
              </a:spcBef>
              <a:buNone/>
              <a:defRPr sz="1600"/>
            </a:lvl1pPr>
            <a:lvl2pPr marL="457154" indent="0">
              <a:buNone/>
              <a:defRPr sz="1400"/>
            </a:lvl2pPr>
            <a:lvl3pPr marL="914310" indent="0">
              <a:buNone/>
              <a:defRPr sz="1200"/>
            </a:lvl3pPr>
            <a:lvl4pPr marL="1371464" indent="0">
              <a:buNone/>
              <a:defRPr sz="1000"/>
            </a:lvl4pPr>
            <a:lvl5pPr marL="1828619" indent="0">
              <a:buNone/>
              <a:defRPr sz="1000"/>
            </a:lvl5pPr>
            <a:lvl6pPr marL="2285772" indent="0">
              <a:buNone/>
              <a:defRPr sz="1000"/>
            </a:lvl6pPr>
            <a:lvl7pPr marL="2742926" indent="0">
              <a:buNone/>
              <a:defRPr sz="1000"/>
            </a:lvl7pPr>
            <a:lvl8pPr marL="3200080" indent="0">
              <a:buNone/>
              <a:defRPr sz="1000"/>
            </a:lvl8pPr>
            <a:lvl9pPr marL="3657235" indent="0">
              <a:buNone/>
              <a:defRPr sz="1000"/>
            </a:lvl9pPr>
          </a:lstStyle>
          <a:p>
            <a:pPr lvl="0"/>
            <a:r>
              <a:rPr lang="en-US" smtClean="0"/>
              <a:t>Click to edit Master text styles</a:t>
            </a:r>
          </a:p>
        </p:txBody>
      </p:sp>
      <p:sp>
        <p:nvSpPr>
          <p:cNvPr id="82" name="Text Placeholder 3"/>
          <p:cNvSpPr>
            <a:spLocks noGrp="1"/>
          </p:cNvSpPr>
          <p:nvPr>
            <p:ph type="body" sz="half" idx="21"/>
          </p:nvPr>
        </p:nvSpPr>
        <p:spPr>
          <a:xfrm>
            <a:off x="3530406" y="3436784"/>
            <a:ext cx="2057400" cy="685800"/>
          </a:xfrm>
        </p:spPr>
        <p:txBody>
          <a:bodyPr>
            <a:normAutofit/>
          </a:bodyPr>
          <a:lstStyle>
            <a:lvl1pPr marL="0" indent="0">
              <a:spcBef>
                <a:spcPts val="1600"/>
              </a:spcBef>
              <a:buNone/>
              <a:defRPr sz="1600"/>
            </a:lvl1pPr>
            <a:lvl2pPr marL="457154" indent="0">
              <a:buNone/>
              <a:defRPr sz="1400"/>
            </a:lvl2pPr>
            <a:lvl3pPr marL="914310" indent="0">
              <a:buNone/>
              <a:defRPr sz="1200"/>
            </a:lvl3pPr>
            <a:lvl4pPr marL="1371464" indent="0">
              <a:buNone/>
              <a:defRPr sz="1000"/>
            </a:lvl4pPr>
            <a:lvl5pPr marL="1828619" indent="0">
              <a:buNone/>
              <a:defRPr sz="1000"/>
            </a:lvl5pPr>
            <a:lvl6pPr marL="2285772" indent="0">
              <a:buNone/>
              <a:defRPr sz="1000"/>
            </a:lvl6pPr>
            <a:lvl7pPr marL="2742926" indent="0">
              <a:buNone/>
              <a:defRPr sz="1000"/>
            </a:lvl7pPr>
            <a:lvl8pPr marL="3200080" indent="0">
              <a:buNone/>
              <a:defRPr sz="1000"/>
            </a:lvl8pPr>
            <a:lvl9pPr marL="3657235" indent="0">
              <a:buNone/>
              <a:defRPr sz="1000"/>
            </a:lvl9pPr>
          </a:lstStyle>
          <a:p>
            <a:pPr lvl="0"/>
            <a:r>
              <a:rPr lang="en-US" smtClean="0"/>
              <a:t>Click to edit Master text styles</a:t>
            </a:r>
          </a:p>
        </p:txBody>
      </p:sp>
      <p:sp>
        <p:nvSpPr>
          <p:cNvPr id="83" name="Text Placeholder 3"/>
          <p:cNvSpPr>
            <a:spLocks noGrp="1"/>
          </p:cNvSpPr>
          <p:nvPr>
            <p:ph type="body" sz="half" idx="22"/>
          </p:nvPr>
        </p:nvSpPr>
        <p:spPr>
          <a:xfrm>
            <a:off x="6367279" y="3763502"/>
            <a:ext cx="2057400" cy="685800"/>
          </a:xfrm>
        </p:spPr>
        <p:txBody>
          <a:bodyPr>
            <a:normAutofit/>
          </a:bodyPr>
          <a:lstStyle>
            <a:lvl1pPr marL="0" indent="0">
              <a:spcBef>
                <a:spcPts val="1600"/>
              </a:spcBef>
              <a:buNone/>
              <a:defRPr sz="1600"/>
            </a:lvl1pPr>
            <a:lvl2pPr marL="457154" indent="0">
              <a:buNone/>
              <a:defRPr sz="1400"/>
            </a:lvl2pPr>
            <a:lvl3pPr marL="914310" indent="0">
              <a:buNone/>
              <a:defRPr sz="1200"/>
            </a:lvl3pPr>
            <a:lvl4pPr marL="1371464" indent="0">
              <a:buNone/>
              <a:defRPr sz="1000"/>
            </a:lvl4pPr>
            <a:lvl5pPr marL="1828619" indent="0">
              <a:buNone/>
              <a:defRPr sz="1000"/>
            </a:lvl5pPr>
            <a:lvl6pPr marL="2285772" indent="0">
              <a:buNone/>
              <a:defRPr sz="1000"/>
            </a:lvl6pPr>
            <a:lvl7pPr marL="2742926" indent="0">
              <a:buNone/>
              <a:defRPr sz="1000"/>
            </a:lvl7pPr>
            <a:lvl8pPr marL="3200080" indent="0">
              <a:buNone/>
              <a:defRPr sz="1000"/>
            </a:lvl8pPr>
            <a:lvl9pPr marL="3657235" indent="0">
              <a:buNone/>
              <a:defRPr sz="1000"/>
            </a:lvl9pPr>
          </a:lstStyle>
          <a:p>
            <a:pPr lvl="0"/>
            <a:r>
              <a:rPr lang="en-US" smtClean="0"/>
              <a:t>Click to edit Master text styles</a:t>
            </a:r>
          </a:p>
        </p:txBody>
      </p:sp>
    </p:spTree>
    <p:extLst>
      <p:ext uri="{BB962C8B-B14F-4D97-AF65-F5344CB8AC3E}">
        <p14:creationId xmlns:p14="http://schemas.microsoft.com/office/powerpoint/2010/main" val="20978841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9_Title and Content">
    <p:spTree>
      <p:nvGrpSpPr>
        <p:cNvPr id="1" name=""/>
        <p:cNvGrpSpPr/>
        <p:nvPr/>
      </p:nvGrpSpPr>
      <p:grpSpPr>
        <a:xfrm>
          <a:off x="0" y="0"/>
          <a:ext cx="0" cy="0"/>
          <a:chOff x="0" y="0"/>
          <a:chExt cx="0" cy="0"/>
        </a:xfrm>
      </p:grpSpPr>
      <p:sp>
        <p:nvSpPr>
          <p:cNvPr id="2" name="Rectangle 1"/>
          <p:cNvSpPr/>
          <p:nvPr userDrawn="1"/>
        </p:nvSpPr>
        <p:spPr>
          <a:xfrm>
            <a:off x="3" y="4918485"/>
            <a:ext cx="1503760" cy="225028"/>
          </a:xfrm>
          <a:prstGeom prst="rect">
            <a:avLst/>
          </a:prstGeom>
          <a:gradFill>
            <a:gsLst>
              <a:gs pos="0">
                <a:schemeClr val="accent1">
                  <a:lumMod val="15000"/>
                  <a:lumOff val="85000"/>
                </a:schemeClr>
              </a:gs>
              <a:gs pos="100000">
                <a:schemeClr val="accent1">
                  <a:lumMod val="15000"/>
                  <a:lumOff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91432" tIns="45716" rIns="91432" bIns="45716" anchor="ctr"/>
          <a:lstStyle/>
          <a:p>
            <a:pPr algn="ctr">
              <a:buClrTx/>
              <a:buFontTx/>
              <a:buNone/>
              <a:defRPr/>
            </a:pPr>
            <a:endParaRPr sz="1800" kern="1200">
              <a:solidFill>
                <a:srgbClr val="FFFFFF"/>
              </a:solidFill>
            </a:endParaRPr>
          </a:p>
        </p:txBody>
      </p:sp>
      <p:sp>
        <p:nvSpPr>
          <p:cNvPr id="3" name="Rectangle 2"/>
          <p:cNvSpPr/>
          <p:nvPr userDrawn="1"/>
        </p:nvSpPr>
        <p:spPr>
          <a:xfrm>
            <a:off x="71441" y="4914916"/>
            <a:ext cx="9007080" cy="68461"/>
          </a:xfrm>
          <a:prstGeom prst="rect">
            <a:avLst/>
          </a:prstGeom>
          <a:gradFill>
            <a:gsLst>
              <a:gs pos="0">
                <a:schemeClr val="accent1">
                  <a:lumMod val="35000"/>
                  <a:lumOff val="65000"/>
                </a:schemeClr>
              </a:gs>
              <a:gs pos="100000">
                <a:schemeClr val="accent1">
                  <a:lumMod val="35000"/>
                  <a:lumOff val="6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91432" tIns="45716" rIns="91432" bIns="45716" anchor="ctr"/>
          <a:lstStyle/>
          <a:p>
            <a:pPr algn="ctr">
              <a:buClrTx/>
              <a:buFontTx/>
              <a:buNone/>
              <a:defRPr/>
            </a:pPr>
            <a:endParaRPr sz="1800" kern="1200">
              <a:solidFill>
                <a:srgbClr val="4EAFE0">
                  <a:lumMod val="75000"/>
                </a:srgbClr>
              </a:solidFill>
            </a:endParaRPr>
          </a:p>
        </p:txBody>
      </p:sp>
      <p:grpSp>
        <p:nvGrpSpPr>
          <p:cNvPr id="6" name="Group 7"/>
          <p:cNvGrpSpPr>
            <a:grpSpLocks/>
          </p:cNvGrpSpPr>
          <p:nvPr userDrawn="1"/>
        </p:nvGrpSpPr>
        <p:grpSpPr bwMode="auto">
          <a:xfrm>
            <a:off x="7256863" y="4466035"/>
            <a:ext cx="1794272" cy="422672"/>
            <a:chOff x="1566" y="164"/>
            <a:chExt cx="1455" cy="425"/>
          </a:xfrm>
        </p:grpSpPr>
        <p:sp>
          <p:nvSpPr>
            <p:cNvPr id="7" name="Freeform 8"/>
            <p:cNvSpPr>
              <a:spLocks/>
            </p:cNvSpPr>
            <p:nvPr/>
          </p:nvSpPr>
          <p:spPr bwMode="gray">
            <a:xfrm>
              <a:off x="1892" y="468"/>
              <a:ext cx="39" cy="121"/>
            </a:xfrm>
            <a:custGeom>
              <a:avLst/>
              <a:gdLst>
                <a:gd name="T0" fmla="*/ 37 w 39"/>
                <a:gd name="T1" fmla="*/ 36 h 121"/>
                <a:gd name="T2" fmla="*/ 35 w 39"/>
                <a:gd name="T3" fmla="*/ 36 h 121"/>
                <a:gd name="T4" fmla="*/ 30 w 39"/>
                <a:gd name="T5" fmla="*/ 36 h 121"/>
                <a:gd name="T6" fmla="*/ 22 w 39"/>
                <a:gd name="T7" fmla="*/ 34 h 121"/>
                <a:gd name="T8" fmla="*/ 15 w 39"/>
                <a:gd name="T9" fmla="*/ 30 h 121"/>
                <a:gd name="T10" fmla="*/ 7 w 39"/>
                <a:gd name="T11" fmla="*/ 23 h 121"/>
                <a:gd name="T12" fmla="*/ 3 w 39"/>
                <a:gd name="T13" fmla="*/ 13 h 121"/>
                <a:gd name="T14" fmla="*/ 0 w 39"/>
                <a:gd name="T15" fmla="*/ 0 h 121"/>
                <a:gd name="T16" fmla="*/ 3 w 39"/>
                <a:gd name="T17" fmla="*/ 0 h 121"/>
                <a:gd name="T18" fmla="*/ 7 w 39"/>
                <a:gd name="T19" fmla="*/ 1 h 121"/>
                <a:gd name="T20" fmla="*/ 15 w 39"/>
                <a:gd name="T21" fmla="*/ 3 h 121"/>
                <a:gd name="T22" fmla="*/ 23 w 39"/>
                <a:gd name="T23" fmla="*/ 5 h 121"/>
                <a:gd name="T24" fmla="*/ 30 w 39"/>
                <a:gd name="T25" fmla="*/ 11 h 121"/>
                <a:gd name="T26" fmla="*/ 37 w 39"/>
                <a:gd name="T27" fmla="*/ 20 h 121"/>
                <a:gd name="T28" fmla="*/ 39 w 39"/>
                <a:gd name="T29" fmla="*/ 34 h 121"/>
                <a:gd name="T30" fmla="*/ 39 w 39"/>
                <a:gd name="T31" fmla="*/ 121 h 121"/>
                <a:gd name="T32" fmla="*/ 37 w 39"/>
                <a:gd name="T33" fmla="*/ 121 h 121"/>
                <a:gd name="T34" fmla="*/ 37 w 39"/>
                <a:gd name="T35" fmla="*/ 36 h 1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9" h="121">
                  <a:moveTo>
                    <a:pt x="37" y="36"/>
                  </a:moveTo>
                  <a:lnTo>
                    <a:pt x="35" y="36"/>
                  </a:lnTo>
                  <a:lnTo>
                    <a:pt x="30" y="36"/>
                  </a:lnTo>
                  <a:lnTo>
                    <a:pt x="22" y="34"/>
                  </a:lnTo>
                  <a:lnTo>
                    <a:pt x="15" y="30"/>
                  </a:lnTo>
                  <a:lnTo>
                    <a:pt x="7" y="23"/>
                  </a:lnTo>
                  <a:lnTo>
                    <a:pt x="3" y="13"/>
                  </a:lnTo>
                  <a:lnTo>
                    <a:pt x="0" y="0"/>
                  </a:lnTo>
                  <a:lnTo>
                    <a:pt x="3" y="0"/>
                  </a:lnTo>
                  <a:lnTo>
                    <a:pt x="7" y="1"/>
                  </a:lnTo>
                  <a:lnTo>
                    <a:pt x="15" y="3"/>
                  </a:lnTo>
                  <a:lnTo>
                    <a:pt x="23" y="5"/>
                  </a:lnTo>
                  <a:lnTo>
                    <a:pt x="30" y="11"/>
                  </a:lnTo>
                  <a:lnTo>
                    <a:pt x="37" y="20"/>
                  </a:lnTo>
                  <a:lnTo>
                    <a:pt x="39" y="34"/>
                  </a:lnTo>
                  <a:lnTo>
                    <a:pt x="39" y="121"/>
                  </a:lnTo>
                  <a:lnTo>
                    <a:pt x="37" y="121"/>
                  </a:lnTo>
                  <a:lnTo>
                    <a:pt x="37" y="36"/>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8" name="Freeform 9"/>
            <p:cNvSpPr>
              <a:spLocks/>
            </p:cNvSpPr>
            <p:nvPr/>
          </p:nvSpPr>
          <p:spPr bwMode="gray">
            <a:xfrm>
              <a:off x="2271" y="450"/>
              <a:ext cx="45" cy="139"/>
            </a:xfrm>
            <a:custGeom>
              <a:avLst/>
              <a:gdLst>
                <a:gd name="T0" fmla="*/ 3 w 45"/>
                <a:gd name="T1" fmla="*/ 42 h 139"/>
                <a:gd name="T2" fmla="*/ 6 w 45"/>
                <a:gd name="T3" fmla="*/ 42 h 139"/>
                <a:gd name="T4" fmla="*/ 12 w 45"/>
                <a:gd name="T5" fmla="*/ 42 h 139"/>
                <a:gd name="T6" fmla="*/ 20 w 45"/>
                <a:gd name="T7" fmla="*/ 39 h 139"/>
                <a:gd name="T8" fmla="*/ 29 w 45"/>
                <a:gd name="T9" fmla="*/ 35 h 139"/>
                <a:gd name="T10" fmla="*/ 37 w 45"/>
                <a:gd name="T11" fmla="*/ 27 h 139"/>
                <a:gd name="T12" fmla="*/ 43 w 45"/>
                <a:gd name="T13" fmla="*/ 17 h 139"/>
                <a:gd name="T14" fmla="*/ 45 w 45"/>
                <a:gd name="T15" fmla="*/ 2 h 139"/>
                <a:gd name="T16" fmla="*/ 43 w 45"/>
                <a:gd name="T17" fmla="*/ 0 h 139"/>
                <a:gd name="T18" fmla="*/ 37 w 45"/>
                <a:gd name="T19" fmla="*/ 2 h 139"/>
                <a:gd name="T20" fmla="*/ 29 w 45"/>
                <a:gd name="T21" fmla="*/ 3 h 139"/>
                <a:gd name="T22" fmla="*/ 19 w 45"/>
                <a:gd name="T23" fmla="*/ 7 h 139"/>
                <a:gd name="T24" fmla="*/ 11 w 45"/>
                <a:gd name="T25" fmla="*/ 14 h 139"/>
                <a:gd name="T26" fmla="*/ 4 w 45"/>
                <a:gd name="T27" fmla="*/ 23 h 139"/>
                <a:gd name="T28" fmla="*/ 0 w 45"/>
                <a:gd name="T29" fmla="*/ 39 h 139"/>
                <a:gd name="T30" fmla="*/ 0 w 45"/>
                <a:gd name="T31" fmla="*/ 139 h 139"/>
                <a:gd name="T32" fmla="*/ 3 w 45"/>
                <a:gd name="T33" fmla="*/ 139 h 139"/>
                <a:gd name="T34" fmla="*/ 3 w 45"/>
                <a:gd name="T35" fmla="*/ 42 h 1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5" h="139">
                  <a:moveTo>
                    <a:pt x="3" y="42"/>
                  </a:moveTo>
                  <a:lnTo>
                    <a:pt x="6" y="42"/>
                  </a:lnTo>
                  <a:lnTo>
                    <a:pt x="12" y="42"/>
                  </a:lnTo>
                  <a:lnTo>
                    <a:pt x="20" y="39"/>
                  </a:lnTo>
                  <a:lnTo>
                    <a:pt x="29" y="35"/>
                  </a:lnTo>
                  <a:lnTo>
                    <a:pt x="37" y="27"/>
                  </a:lnTo>
                  <a:lnTo>
                    <a:pt x="43" y="17"/>
                  </a:lnTo>
                  <a:lnTo>
                    <a:pt x="45" y="2"/>
                  </a:lnTo>
                  <a:lnTo>
                    <a:pt x="43" y="0"/>
                  </a:lnTo>
                  <a:lnTo>
                    <a:pt x="37" y="2"/>
                  </a:lnTo>
                  <a:lnTo>
                    <a:pt x="29" y="3"/>
                  </a:lnTo>
                  <a:lnTo>
                    <a:pt x="19" y="7"/>
                  </a:lnTo>
                  <a:lnTo>
                    <a:pt x="11" y="14"/>
                  </a:lnTo>
                  <a:lnTo>
                    <a:pt x="4" y="23"/>
                  </a:lnTo>
                  <a:lnTo>
                    <a:pt x="0" y="39"/>
                  </a:lnTo>
                  <a:lnTo>
                    <a:pt x="0" y="139"/>
                  </a:lnTo>
                  <a:lnTo>
                    <a:pt x="3" y="139"/>
                  </a:lnTo>
                  <a:lnTo>
                    <a:pt x="3" y="42"/>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9" name="Freeform 10"/>
            <p:cNvSpPr>
              <a:spLocks/>
            </p:cNvSpPr>
            <p:nvPr/>
          </p:nvSpPr>
          <p:spPr bwMode="gray">
            <a:xfrm>
              <a:off x="1765" y="378"/>
              <a:ext cx="146" cy="211"/>
            </a:xfrm>
            <a:custGeom>
              <a:avLst/>
              <a:gdLst>
                <a:gd name="T0" fmla="*/ 68 w 146"/>
                <a:gd name="T1" fmla="*/ 67 h 211"/>
                <a:gd name="T2" fmla="*/ 67 w 146"/>
                <a:gd name="T3" fmla="*/ 67 h 211"/>
                <a:gd name="T4" fmla="*/ 60 w 146"/>
                <a:gd name="T5" fmla="*/ 66 h 211"/>
                <a:gd name="T6" fmla="*/ 50 w 146"/>
                <a:gd name="T7" fmla="*/ 64 h 211"/>
                <a:gd name="T8" fmla="*/ 41 w 146"/>
                <a:gd name="T9" fmla="*/ 62 h 211"/>
                <a:gd name="T10" fmla="*/ 29 w 146"/>
                <a:gd name="T11" fmla="*/ 55 h 211"/>
                <a:gd name="T12" fmla="*/ 18 w 146"/>
                <a:gd name="T13" fmla="*/ 47 h 211"/>
                <a:gd name="T14" fmla="*/ 10 w 146"/>
                <a:gd name="T15" fmla="*/ 35 h 211"/>
                <a:gd name="T16" fmla="*/ 3 w 146"/>
                <a:gd name="T17" fmla="*/ 20 h 211"/>
                <a:gd name="T18" fmla="*/ 0 w 146"/>
                <a:gd name="T19" fmla="*/ 0 h 211"/>
                <a:gd name="T20" fmla="*/ 3 w 146"/>
                <a:gd name="T21" fmla="*/ 0 h 211"/>
                <a:gd name="T22" fmla="*/ 10 w 146"/>
                <a:gd name="T23" fmla="*/ 0 h 211"/>
                <a:gd name="T24" fmla="*/ 19 w 146"/>
                <a:gd name="T25" fmla="*/ 0 h 211"/>
                <a:gd name="T26" fmla="*/ 30 w 146"/>
                <a:gd name="T27" fmla="*/ 2 h 211"/>
                <a:gd name="T28" fmla="*/ 41 w 146"/>
                <a:gd name="T29" fmla="*/ 6 h 211"/>
                <a:gd name="T30" fmla="*/ 53 w 146"/>
                <a:gd name="T31" fmla="*/ 14 h 211"/>
                <a:gd name="T32" fmla="*/ 62 w 146"/>
                <a:gd name="T33" fmla="*/ 25 h 211"/>
                <a:gd name="T34" fmla="*/ 69 w 146"/>
                <a:gd name="T35" fmla="*/ 41 h 211"/>
                <a:gd name="T36" fmla="*/ 73 w 146"/>
                <a:gd name="T37" fmla="*/ 62 h 211"/>
                <a:gd name="T38" fmla="*/ 73 w 146"/>
                <a:gd name="T39" fmla="*/ 60 h 211"/>
                <a:gd name="T40" fmla="*/ 73 w 146"/>
                <a:gd name="T41" fmla="*/ 55 h 211"/>
                <a:gd name="T42" fmla="*/ 75 w 146"/>
                <a:gd name="T43" fmla="*/ 45 h 211"/>
                <a:gd name="T44" fmla="*/ 79 w 146"/>
                <a:gd name="T45" fmla="*/ 36 h 211"/>
                <a:gd name="T46" fmla="*/ 84 w 146"/>
                <a:gd name="T47" fmla="*/ 25 h 211"/>
                <a:gd name="T48" fmla="*/ 92 w 146"/>
                <a:gd name="T49" fmla="*/ 16 h 211"/>
                <a:gd name="T50" fmla="*/ 106 w 146"/>
                <a:gd name="T51" fmla="*/ 8 h 211"/>
                <a:gd name="T52" fmla="*/ 123 w 146"/>
                <a:gd name="T53" fmla="*/ 2 h 211"/>
                <a:gd name="T54" fmla="*/ 146 w 146"/>
                <a:gd name="T55" fmla="*/ 0 h 211"/>
                <a:gd name="T56" fmla="*/ 145 w 146"/>
                <a:gd name="T57" fmla="*/ 2 h 211"/>
                <a:gd name="T58" fmla="*/ 145 w 146"/>
                <a:gd name="T59" fmla="*/ 8 h 211"/>
                <a:gd name="T60" fmla="*/ 143 w 146"/>
                <a:gd name="T61" fmla="*/ 17 h 211"/>
                <a:gd name="T62" fmla="*/ 139 w 146"/>
                <a:gd name="T63" fmla="*/ 28 h 211"/>
                <a:gd name="T64" fmla="*/ 134 w 146"/>
                <a:gd name="T65" fmla="*/ 39 h 211"/>
                <a:gd name="T66" fmla="*/ 126 w 146"/>
                <a:gd name="T67" fmla="*/ 49 h 211"/>
                <a:gd name="T68" fmla="*/ 114 w 146"/>
                <a:gd name="T69" fmla="*/ 59 h 211"/>
                <a:gd name="T70" fmla="*/ 98 w 146"/>
                <a:gd name="T71" fmla="*/ 64 h 211"/>
                <a:gd name="T72" fmla="*/ 79 w 146"/>
                <a:gd name="T73" fmla="*/ 67 h 211"/>
                <a:gd name="T74" fmla="*/ 79 w 146"/>
                <a:gd name="T75" fmla="*/ 211 h 211"/>
                <a:gd name="T76" fmla="*/ 68 w 146"/>
                <a:gd name="T77" fmla="*/ 211 h 211"/>
                <a:gd name="T78" fmla="*/ 68 w 146"/>
                <a:gd name="T79" fmla="*/ 67 h 21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6" h="211">
                  <a:moveTo>
                    <a:pt x="68" y="67"/>
                  </a:moveTo>
                  <a:lnTo>
                    <a:pt x="67" y="67"/>
                  </a:lnTo>
                  <a:lnTo>
                    <a:pt x="60" y="66"/>
                  </a:lnTo>
                  <a:lnTo>
                    <a:pt x="50" y="64"/>
                  </a:lnTo>
                  <a:lnTo>
                    <a:pt x="41" y="62"/>
                  </a:lnTo>
                  <a:lnTo>
                    <a:pt x="29" y="55"/>
                  </a:lnTo>
                  <a:lnTo>
                    <a:pt x="18" y="47"/>
                  </a:lnTo>
                  <a:lnTo>
                    <a:pt x="10" y="35"/>
                  </a:lnTo>
                  <a:lnTo>
                    <a:pt x="3" y="20"/>
                  </a:lnTo>
                  <a:lnTo>
                    <a:pt x="0" y="0"/>
                  </a:lnTo>
                  <a:lnTo>
                    <a:pt x="3" y="0"/>
                  </a:lnTo>
                  <a:lnTo>
                    <a:pt x="10" y="0"/>
                  </a:lnTo>
                  <a:lnTo>
                    <a:pt x="19" y="0"/>
                  </a:lnTo>
                  <a:lnTo>
                    <a:pt x="30" y="2"/>
                  </a:lnTo>
                  <a:lnTo>
                    <a:pt x="41" y="6"/>
                  </a:lnTo>
                  <a:lnTo>
                    <a:pt x="53" y="14"/>
                  </a:lnTo>
                  <a:lnTo>
                    <a:pt x="62" y="25"/>
                  </a:lnTo>
                  <a:lnTo>
                    <a:pt x="69" y="41"/>
                  </a:lnTo>
                  <a:lnTo>
                    <a:pt x="73" y="62"/>
                  </a:lnTo>
                  <a:lnTo>
                    <a:pt x="73" y="60"/>
                  </a:lnTo>
                  <a:lnTo>
                    <a:pt x="73" y="55"/>
                  </a:lnTo>
                  <a:lnTo>
                    <a:pt x="75" y="45"/>
                  </a:lnTo>
                  <a:lnTo>
                    <a:pt x="79" y="36"/>
                  </a:lnTo>
                  <a:lnTo>
                    <a:pt x="84" y="25"/>
                  </a:lnTo>
                  <a:lnTo>
                    <a:pt x="92" y="16"/>
                  </a:lnTo>
                  <a:lnTo>
                    <a:pt x="106" y="8"/>
                  </a:lnTo>
                  <a:lnTo>
                    <a:pt x="123" y="2"/>
                  </a:lnTo>
                  <a:lnTo>
                    <a:pt x="146" y="0"/>
                  </a:lnTo>
                  <a:lnTo>
                    <a:pt x="145" y="2"/>
                  </a:lnTo>
                  <a:lnTo>
                    <a:pt x="145" y="8"/>
                  </a:lnTo>
                  <a:lnTo>
                    <a:pt x="143" y="17"/>
                  </a:lnTo>
                  <a:lnTo>
                    <a:pt x="139" y="28"/>
                  </a:lnTo>
                  <a:lnTo>
                    <a:pt x="134" y="39"/>
                  </a:lnTo>
                  <a:lnTo>
                    <a:pt x="126" y="49"/>
                  </a:lnTo>
                  <a:lnTo>
                    <a:pt x="114" y="59"/>
                  </a:lnTo>
                  <a:lnTo>
                    <a:pt x="98" y="64"/>
                  </a:lnTo>
                  <a:lnTo>
                    <a:pt x="79" y="67"/>
                  </a:lnTo>
                  <a:lnTo>
                    <a:pt x="79" y="211"/>
                  </a:lnTo>
                  <a:lnTo>
                    <a:pt x="68" y="211"/>
                  </a:lnTo>
                  <a:lnTo>
                    <a:pt x="68" y="67"/>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0" name="Freeform 11"/>
            <p:cNvSpPr>
              <a:spLocks/>
            </p:cNvSpPr>
            <p:nvPr/>
          </p:nvSpPr>
          <p:spPr bwMode="gray">
            <a:xfrm>
              <a:off x="2792" y="378"/>
              <a:ext cx="144" cy="211"/>
            </a:xfrm>
            <a:custGeom>
              <a:avLst/>
              <a:gdLst>
                <a:gd name="T0" fmla="*/ 67 w 144"/>
                <a:gd name="T1" fmla="*/ 67 h 211"/>
                <a:gd name="T2" fmla="*/ 66 w 144"/>
                <a:gd name="T3" fmla="*/ 67 h 211"/>
                <a:gd name="T4" fmla="*/ 59 w 144"/>
                <a:gd name="T5" fmla="*/ 66 h 211"/>
                <a:gd name="T6" fmla="*/ 50 w 144"/>
                <a:gd name="T7" fmla="*/ 64 h 211"/>
                <a:gd name="T8" fmla="*/ 39 w 144"/>
                <a:gd name="T9" fmla="*/ 62 h 211"/>
                <a:gd name="T10" fmla="*/ 28 w 144"/>
                <a:gd name="T11" fmla="*/ 55 h 211"/>
                <a:gd name="T12" fmla="*/ 17 w 144"/>
                <a:gd name="T13" fmla="*/ 47 h 211"/>
                <a:gd name="T14" fmla="*/ 9 w 144"/>
                <a:gd name="T15" fmla="*/ 35 h 211"/>
                <a:gd name="T16" fmla="*/ 2 w 144"/>
                <a:gd name="T17" fmla="*/ 20 h 211"/>
                <a:gd name="T18" fmla="*/ 0 w 144"/>
                <a:gd name="T19" fmla="*/ 0 h 211"/>
                <a:gd name="T20" fmla="*/ 2 w 144"/>
                <a:gd name="T21" fmla="*/ 0 h 211"/>
                <a:gd name="T22" fmla="*/ 9 w 144"/>
                <a:gd name="T23" fmla="*/ 0 h 211"/>
                <a:gd name="T24" fmla="*/ 17 w 144"/>
                <a:gd name="T25" fmla="*/ 0 h 211"/>
                <a:gd name="T26" fmla="*/ 28 w 144"/>
                <a:gd name="T27" fmla="*/ 2 h 211"/>
                <a:gd name="T28" fmla="*/ 40 w 144"/>
                <a:gd name="T29" fmla="*/ 6 h 211"/>
                <a:gd name="T30" fmla="*/ 51 w 144"/>
                <a:gd name="T31" fmla="*/ 14 h 211"/>
                <a:gd name="T32" fmla="*/ 62 w 144"/>
                <a:gd name="T33" fmla="*/ 25 h 211"/>
                <a:gd name="T34" fmla="*/ 69 w 144"/>
                <a:gd name="T35" fmla="*/ 41 h 211"/>
                <a:gd name="T36" fmla="*/ 73 w 144"/>
                <a:gd name="T37" fmla="*/ 62 h 211"/>
                <a:gd name="T38" fmla="*/ 73 w 144"/>
                <a:gd name="T39" fmla="*/ 60 h 211"/>
                <a:gd name="T40" fmla="*/ 73 w 144"/>
                <a:gd name="T41" fmla="*/ 55 h 211"/>
                <a:gd name="T42" fmla="*/ 74 w 144"/>
                <a:gd name="T43" fmla="*/ 45 h 211"/>
                <a:gd name="T44" fmla="*/ 77 w 144"/>
                <a:gd name="T45" fmla="*/ 36 h 211"/>
                <a:gd name="T46" fmla="*/ 82 w 144"/>
                <a:gd name="T47" fmla="*/ 25 h 211"/>
                <a:gd name="T48" fmla="*/ 91 w 144"/>
                <a:gd name="T49" fmla="*/ 16 h 211"/>
                <a:gd name="T50" fmla="*/ 105 w 144"/>
                <a:gd name="T51" fmla="*/ 8 h 211"/>
                <a:gd name="T52" fmla="*/ 121 w 144"/>
                <a:gd name="T53" fmla="*/ 2 h 211"/>
                <a:gd name="T54" fmla="*/ 144 w 144"/>
                <a:gd name="T55" fmla="*/ 0 h 211"/>
                <a:gd name="T56" fmla="*/ 144 w 144"/>
                <a:gd name="T57" fmla="*/ 2 h 211"/>
                <a:gd name="T58" fmla="*/ 144 w 144"/>
                <a:gd name="T59" fmla="*/ 8 h 211"/>
                <a:gd name="T60" fmla="*/ 141 w 144"/>
                <a:gd name="T61" fmla="*/ 17 h 211"/>
                <a:gd name="T62" fmla="*/ 139 w 144"/>
                <a:gd name="T63" fmla="*/ 28 h 211"/>
                <a:gd name="T64" fmla="*/ 133 w 144"/>
                <a:gd name="T65" fmla="*/ 39 h 211"/>
                <a:gd name="T66" fmla="*/ 125 w 144"/>
                <a:gd name="T67" fmla="*/ 49 h 211"/>
                <a:gd name="T68" fmla="*/ 113 w 144"/>
                <a:gd name="T69" fmla="*/ 59 h 211"/>
                <a:gd name="T70" fmla="*/ 97 w 144"/>
                <a:gd name="T71" fmla="*/ 64 h 211"/>
                <a:gd name="T72" fmla="*/ 77 w 144"/>
                <a:gd name="T73" fmla="*/ 67 h 211"/>
                <a:gd name="T74" fmla="*/ 77 w 144"/>
                <a:gd name="T75" fmla="*/ 211 h 211"/>
                <a:gd name="T76" fmla="*/ 67 w 144"/>
                <a:gd name="T77" fmla="*/ 211 h 211"/>
                <a:gd name="T78" fmla="*/ 67 w 144"/>
                <a:gd name="T79" fmla="*/ 67 h 21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4" h="211">
                  <a:moveTo>
                    <a:pt x="67" y="67"/>
                  </a:moveTo>
                  <a:lnTo>
                    <a:pt x="66" y="67"/>
                  </a:lnTo>
                  <a:lnTo>
                    <a:pt x="59" y="66"/>
                  </a:lnTo>
                  <a:lnTo>
                    <a:pt x="50" y="64"/>
                  </a:lnTo>
                  <a:lnTo>
                    <a:pt x="39" y="62"/>
                  </a:lnTo>
                  <a:lnTo>
                    <a:pt x="28" y="55"/>
                  </a:lnTo>
                  <a:lnTo>
                    <a:pt x="17" y="47"/>
                  </a:lnTo>
                  <a:lnTo>
                    <a:pt x="9" y="35"/>
                  </a:lnTo>
                  <a:lnTo>
                    <a:pt x="2" y="20"/>
                  </a:lnTo>
                  <a:lnTo>
                    <a:pt x="0" y="0"/>
                  </a:lnTo>
                  <a:lnTo>
                    <a:pt x="2" y="0"/>
                  </a:lnTo>
                  <a:lnTo>
                    <a:pt x="9" y="0"/>
                  </a:lnTo>
                  <a:lnTo>
                    <a:pt x="17" y="0"/>
                  </a:lnTo>
                  <a:lnTo>
                    <a:pt x="28" y="2"/>
                  </a:lnTo>
                  <a:lnTo>
                    <a:pt x="40" y="6"/>
                  </a:lnTo>
                  <a:lnTo>
                    <a:pt x="51" y="14"/>
                  </a:lnTo>
                  <a:lnTo>
                    <a:pt x="62" y="25"/>
                  </a:lnTo>
                  <a:lnTo>
                    <a:pt x="69" y="41"/>
                  </a:lnTo>
                  <a:lnTo>
                    <a:pt x="73" y="62"/>
                  </a:lnTo>
                  <a:lnTo>
                    <a:pt x="73" y="60"/>
                  </a:lnTo>
                  <a:lnTo>
                    <a:pt x="73" y="55"/>
                  </a:lnTo>
                  <a:lnTo>
                    <a:pt x="74" y="45"/>
                  </a:lnTo>
                  <a:lnTo>
                    <a:pt x="77" y="36"/>
                  </a:lnTo>
                  <a:lnTo>
                    <a:pt x="82" y="25"/>
                  </a:lnTo>
                  <a:lnTo>
                    <a:pt x="91" y="16"/>
                  </a:lnTo>
                  <a:lnTo>
                    <a:pt x="105" y="8"/>
                  </a:lnTo>
                  <a:lnTo>
                    <a:pt x="121" y="2"/>
                  </a:lnTo>
                  <a:lnTo>
                    <a:pt x="144" y="0"/>
                  </a:lnTo>
                  <a:lnTo>
                    <a:pt x="144" y="2"/>
                  </a:lnTo>
                  <a:lnTo>
                    <a:pt x="144" y="8"/>
                  </a:lnTo>
                  <a:lnTo>
                    <a:pt x="141" y="17"/>
                  </a:lnTo>
                  <a:lnTo>
                    <a:pt x="139" y="28"/>
                  </a:lnTo>
                  <a:lnTo>
                    <a:pt x="133" y="39"/>
                  </a:lnTo>
                  <a:lnTo>
                    <a:pt x="125" y="49"/>
                  </a:lnTo>
                  <a:lnTo>
                    <a:pt x="113" y="59"/>
                  </a:lnTo>
                  <a:lnTo>
                    <a:pt x="97" y="64"/>
                  </a:lnTo>
                  <a:lnTo>
                    <a:pt x="77" y="67"/>
                  </a:lnTo>
                  <a:lnTo>
                    <a:pt x="77" y="211"/>
                  </a:lnTo>
                  <a:lnTo>
                    <a:pt x="67" y="211"/>
                  </a:lnTo>
                  <a:lnTo>
                    <a:pt x="67" y="67"/>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1" name="Freeform 12"/>
            <p:cNvSpPr>
              <a:spLocks/>
            </p:cNvSpPr>
            <p:nvPr/>
          </p:nvSpPr>
          <p:spPr bwMode="gray">
            <a:xfrm>
              <a:off x="2631" y="457"/>
              <a:ext cx="89" cy="132"/>
            </a:xfrm>
            <a:custGeom>
              <a:avLst/>
              <a:gdLst>
                <a:gd name="T0" fmla="*/ 42 w 89"/>
                <a:gd name="T1" fmla="*/ 43 h 132"/>
                <a:gd name="T2" fmla="*/ 39 w 89"/>
                <a:gd name="T3" fmla="*/ 42 h 132"/>
                <a:gd name="T4" fmla="*/ 33 w 89"/>
                <a:gd name="T5" fmla="*/ 42 h 132"/>
                <a:gd name="T6" fmla="*/ 25 w 89"/>
                <a:gd name="T7" fmla="*/ 39 h 132"/>
                <a:gd name="T8" fmla="*/ 16 w 89"/>
                <a:gd name="T9" fmla="*/ 35 h 132"/>
                <a:gd name="T10" fmla="*/ 8 w 89"/>
                <a:gd name="T11" fmla="*/ 27 h 132"/>
                <a:gd name="T12" fmla="*/ 2 w 89"/>
                <a:gd name="T13" fmla="*/ 16 h 132"/>
                <a:gd name="T14" fmla="*/ 0 w 89"/>
                <a:gd name="T15" fmla="*/ 0 h 132"/>
                <a:gd name="T16" fmla="*/ 2 w 89"/>
                <a:gd name="T17" fmla="*/ 0 h 132"/>
                <a:gd name="T18" fmla="*/ 6 w 89"/>
                <a:gd name="T19" fmla="*/ 0 h 132"/>
                <a:gd name="T20" fmla="*/ 12 w 89"/>
                <a:gd name="T21" fmla="*/ 1 h 132"/>
                <a:gd name="T22" fmla="*/ 21 w 89"/>
                <a:gd name="T23" fmla="*/ 3 h 132"/>
                <a:gd name="T24" fmla="*/ 29 w 89"/>
                <a:gd name="T25" fmla="*/ 8 h 132"/>
                <a:gd name="T26" fmla="*/ 37 w 89"/>
                <a:gd name="T27" fmla="*/ 15 h 132"/>
                <a:gd name="T28" fmla="*/ 42 w 89"/>
                <a:gd name="T29" fmla="*/ 26 h 132"/>
                <a:gd name="T30" fmla="*/ 45 w 89"/>
                <a:gd name="T31" fmla="*/ 39 h 132"/>
                <a:gd name="T32" fmla="*/ 45 w 89"/>
                <a:gd name="T33" fmla="*/ 38 h 132"/>
                <a:gd name="T34" fmla="*/ 45 w 89"/>
                <a:gd name="T35" fmla="*/ 34 h 132"/>
                <a:gd name="T36" fmla="*/ 46 w 89"/>
                <a:gd name="T37" fmla="*/ 27 h 132"/>
                <a:gd name="T38" fmla="*/ 49 w 89"/>
                <a:gd name="T39" fmla="*/ 20 h 132"/>
                <a:gd name="T40" fmla="*/ 54 w 89"/>
                <a:gd name="T41" fmla="*/ 14 h 132"/>
                <a:gd name="T42" fmla="*/ 62 w 89"/>
                <a:gd name="T43" fmla="*/ 7 h 132"/>
                <a:gd name="T44" fmla="*/ 73 w 89"/>
                <a:gd name="T45" fmla="*/ 3 h 132"/>
                <a:gd name="T46" fmla="*/ 89 w 89"/>
                <a:gd name="T47" fmla="*/ 0 h 132"/>
                <a:gd name="T48" fmla="*/ 89 w 89"/>
                <a:gd name="T49" fmla="*/ 3 h 132"/>
                <a:gd name="T50" fmla="*/ 88 w 89"/>
                <a:gd name="T51" fmla="*/ 10 h 132"/>
                <a:gd name="T52" fmla="*/ 87 w 89"/>
                <a:gd name="T53" fmla="*/ 18 h 132"/>
                <a:gd name="T54" fmla="*/ 81 w 89"/>
                <a:gd name="T55" fmla="*/ 26 h 132"/>
                <a:gd name="T56" fmla="*/ 74 w 89"/>
                <a:gd name="T57" fmla="*/ 34 h 132"/>
                <a:gd name="T58" fmla="*/ 64 w 89"/>
                <a:gd name="T59" fmla="*/ 41 h 132"/>
                <a:gd name="T60" fmla="*/ 47 w 89"/>
                <a:gd name="T61" fmla="*/ 43 h 132"/>
                <a:gd name="T62" fmla="*/ 47 w 89"/>
                <a:gd name="T63" fmla="*/ 132 h 132"/>
                <a:gd name="T64" fmla="*/ 42 w 89"/>
                <a:gd name="T65" fmla="*/ 132 h 132"/>
                <a:gd name="T66" fmla="*/ 42 w 89"/>
                <a:gd name="T67" fmla="*/ 43 h 13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132">
                  <a:moveTo>
                    <a:pt x="42" y="43"/>
                  </a:moveTo>
                  <a:lnTo>
                    <a:pt x="39" y="42"/>
                  </a:lnTo>
                  <a:lnTo>
                    <a:pt x="33" y="42"/>
                  </a:lnTo>
                  <a:lnTo>
                    <a:pt x="25" y="39"/>
                  </a:lnTo>
                  <a:lnTo>
                    <a:pt x="16" y="35"/>
                  </a:lnTo>
                  <a:lnTo>
                    <a:pt x="8" y="27"/>
                  </a:lnTo>
                  <a:lnTo>
                    <a:pt x="2" y="16"/>
                  </a:lnTo>
                  <a:lnTo>
                    <a:pt x="0" y="0"/>
                  </a:lnTo>
                  <a:lnTo>
                    <a:pt x="2" y="0"/>
                  </a:lnTo>
                  <a:lnTo>
                    <a:pt x="6" y="0"/>
                  </a:lnTo>
                  <a:lnTo>
                    <a:pt x="12" y="1"/>
                  </a:lnTo>
                  <a:lnTo>
                    <a:pt x="21" y="3"/>
                  </a:lnTo>
                  <a:lnTo>
                    <a:pt x="29" y="8"/>
                  </a:lnTo>
                  <a:lnTo>
                    <a:pt x="37" y="15"/>
                  </a:lnTo>
                  <a:lnTo>
                    <a:pt x="42" y="26"/>
                  </a:lnTo>
                  <a:lnTo>
                    <a:pt x="45" y="39"/>
                  </a:lnTo>
                  <a:lnTo>
                    <a:pt x="45" y="38"/>
                  </a:lnTo>
                  <a:lnTo>
                    <a:pt x="45" y="34"/>
                  </a:lnTo>
                  <a:lnTo>
                    <a:pt x="46" y="27"/>
                  </a:lnTo>
                  <a:lnTo>
                    <a:pt x="49" y="20"/>
                  </a:lnTo>
                  <a:lnTo>
                    <a:pt x="54" y="14"/>
                  </a:lnTo>
                  <a:lnTo>
                    <a:pt x="62" y="7"/>
                  </a:lnTo>
                  <a:lnTo>
                    <a:pt x="73" y="3"/>
                  </a:lnTo>
                  <a:lnTo>
                    <a:pt x="89" y="0"/>
                  </a:lnTo>
                  <a:lnTo>
                    <a:pt x="89" y="3"/>
                  </a:lnTo>
                  <a:lnTo>
                    <a:pt x="88" y="10"/>
                  </a:lnTo>
                  <a:lnTo>
                    <a:pt x="87" y="18"/>
                  </a:lnTo>
                  <a:lnTo>
                    <a:pt x="81" y="26"/>
                  </a:lnTo>
                  <a:lnTo>
                    <a:pt x="74" y="34"/>
                  </a:lnTo>
                  <a:lnTo>
                    <a:pt x="64" y="41"/>
                  </a:lnTo>
                  <a:lnTo>
                    <a:pt x="47" y="43"/>
                  </a:lnTo>
                  <a:lnTo>
                    <a:pt x="47" y="132"/>
                  </a:lnTo>
                  <a:lnTo>
                    <a:pt x="42" y="132"/>
                  </a:lnTo>
                  <a:lnTo>
                    <a:pt x="42" y="43"/>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2" name="Freeform 13"/>
            <p:cNvSpPr>
              <a:spLocks/>
            </p:cNvSpPr>
            <p:nvPr/>
          </p:nvSpPr>
          <p:spPr bwMode="gray">
            <a:xfrm>
              <a:off x="2430" y="403"/>
              <a:ext cx="88" cy="186"/>
            </a:xfrm>
            <a:custGeom>
              <a:avLst/>
              <a:gdLst>
                <a:gd name="T0" fmla="*/ 43 w 88"/>
                <a:gd name="T1" fmla="*/ 43 h 186"/>
                <a:gd name="T2" fmla="*/ 41 w 88"/>
                <a:gd name="T3" fmla="*/ 43 h 186"/>
                <a:gd name="T4" fmla="*/ 35 w 88"/>
                <a:gd name="T5" fmla="*/ 43 h 186"/>
                <a:gd name="T6" fmla="*/ 27 w 88"/>
                <a:gd name="T7" fmla="*/ 41 h 186"/>
                <a:gd name="T8" fmla="*/ 18 w 88"/>
                <a:gd name="T9" fmla="*/ 35 h 186"/>
                <a:gd name="T10" fmla="*/ 8 w 88"/>
                <a:gd name="T11" fmla="*/ 28 h 186"/>
                <a:gd name="T12" fmla="*/ 3 w 88"/>
                <a:gd name="T13" fmla="*/ 16 h 186"/>
                <a:gd name="T14" fmla="*/ 0 w 88"/>
                <a:gd name="T15" fmla="*/ 0 h 186"/>
                <a:gd name="T16" fmla="*/ 3 w 88"/>
                <a:gd name="T17" fmla="*/ 0 h 186"/>
                <a:gd name="T18" fmla="*/ 8 w 88"/>
                <a:gd name="T19" fmla="*/ 0 h 186"/>
                <a:gd name="T20" fmla="*/ 17 w 88"/>
                <a:gd name="T21" fmla="*/ 1 h 186"/>
                <a:gd name="T22" fmla="*/ 26 w 88"/>
                <a:gd name="T23" fmla="*/ 6 h 186"/>
                <a:gd name="T24" fmla="*/ 35 w 88"/>
                <a:gd name="T25" fmla="*/ 12 h 186"/>
                <a:gd name="T26" fmla="*/ 42 w 88"/>
                <a:gd name="T27" fmla="*/ 24 h 186"/>
                <a:gd name="T28" fmla="*/ 48 w 88"/>
                <a:gd name="T29" fmla="*/ 41 h 186"/>
                <a:gd name="T30" fmla="*/ 48 w 88"/>
                <a:gd name="T31" fmla="*/ 90 h 186"/>
                <a:gd name="T32" fmla="*/ 48 w 88"/>
                <a:gd name="T33" fmla="*/ 88 h 186"/>
                <a:gd name="T34" fmla="*/ 48 w 88"/>
                <a:gd name="T35" fmla="*/ 82 h 186"/>
                <a:gd name="T36" fmla="*/ 50 w 88"/>
                <a:gd name="T37" fmla="*/ 74 h 186"/>
                <a:gd name="T38" fmla="*/ 54 w 88"/>
                <a:gd name="T39" fmla="*/ 66 h 186"/>
                <a:gd name="T40" fmla="*/ 61 w 88"/>
                <a:gd name="T41" fmla="*/ 58 h 186"/>
                <a:gd name="T42" fmla="*/ 72 w 88"/>
                <a:gd name="T43" fmla="*/ 53 h 186"/>
                <a:gd name="T44" fmla="*/ 87 w 88"/>
                <a:gd name="T45" fmla="*/ 50 h 186"/>
                <a:gd name="T46" fmla="*/ 88 w 88"/>
                <a:gd name="T47" fmla="*/ 51 h 186"/>
                <a:gd name="T48" fmla="*/ 88 w 88"/>
                <a:gd name="T49" fmla="*/ 57 h 186"/>
                <a:gd name="T50" fmla="*/ 87 w 88"/>
                <a:gd name="T51" fmla="*/ 64 h 186"/>
                <a:gd name="T52" fmla="*/ 84 w 88"/>
                <a:gd name="T53" fmla="*/ 72 h 186"/>
                <a:gd name="T54" fmla="*/ 80 w 88"/>
                <a:gd name="T55" fmla="*/ 80 h 186"/>
                <a:gd name="T56" fmla="*/ 73 w 88"/>
                <a:gd name="T57" fmla="*/ 86 h 186"/>
                <a:gd name="T58" fmla="*/ 62 w 88"/>
                <a:gd name="T59" fmla="*/ 92 h 186"/>
                <a:gd name="T60" fmla="*/ 48 w 88"/>
                <a:gd name="T61" fmla="*/ 93 h 186"/>
                <a:gd name="T62" fmla="*/ 48 w 88"/>
                <a:gd name="T63" fmla="*/ 186 h 186"/>
                <a:gd name="T64" fmla="*/ 43 w 88"/>
                <a:gd name="T65" fmla="*/ 186 h 186"/>
                <a:gd name="T66" fmla="*/ 43 w 88"/>
                <a:gd name="T67" fmla="*/ 143 h 186"/>
                <a:gd name="T68" fmla="*/ 42 w 88"/>
                <a:gd name="T69" fmla="*/ 143 h 186"/>
                <a:gd name="T70" fmla="*/ 37 w 88"/>
                <a:gd name="T71" fmla="*/ 142 h 186"/>
                <a:gd name="T72" fmla="*/ 29 w 88"/>
                <a:gd name="T73" fmla="*/ 140 h 186"/>
                <a:gd name="T74" fmla="*/ 22 w 88"/>
                <a:gd name="T75" fmla="*/ 136 h 186"/>
                <a:gd name="T76" fmla="*/ 14 w 88"/>
                <a:gd name="T77" fmla="*/ 130 h 186"/>
                <a:gd name="T78" fmla="*/ 8 w 88"/>
                <a:gd name="T79" fmla="*/ 120 h 186"/>
                <a:gd name="T80" fmla="*/ 7 w 88"/>
                <a:gd name="T81" fmla="*/ 105 h 186"/>
                <a:gd name="T82" fmla="*/ 8 w 88"/>
                <a:gd name="T83" fmla="*/ 105 h 186"/>
                <a:gd name="T84" fmla="*/ 12 w 88"/>
                <a:gd name="T85" fmla="*/ 107 h 186"/>
                <a:gd name="T86" fmla="*/ 19 w 88"/>
                <a:gd name="T87" fmla="*/ 108 h 186"/>
                <a:gd name="T88" fmla="*/ 26 w 88"/>
                <a:gd name="T89" fmla="*/ 111 h 186"/>
                <a:gd name="T90" fmla="*/ 34 w 88"/>
                <a:gd name="T91" fmla="*/ 117 h 186"/>
                <a:gd name="T92" fmla="*/ 39 w 88"/>
                <a:gd name="T93" fmla="*/ 127 h 186"/>
                <a:gd name="T94" fmla="*/ 43 w 88"/>
                <a:gd name="T95" fmla="*/ 140 h 186"/>
                <a:gd name="T96" fmla="*/ 43 w 88"/>
                <a:gd name="T97" fmla="*/ 43 h 1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8" h="186">
                  <a:moveTo>
                    <a:pt x="43" y="43"/>
                  </a:moveTo>
                  <a:lnTo>
                    <a:pt x="41" y="43"/>
                  </a:lnTo>
                  <a:lnTo>
                    <a:pt x="35" y="43"/>
                  </a:lnTo>
                  <a:lnTo>
                    <a:pt x="27" y="41"/>
                  </a:lnTo>
                  <a:lnTo>
                    <a:pt x="18" y="35"/>
                  </a:lnTo>
                  <a:lnTo>
                    <a:pt x="8" y="28"/>
                  </a:lnTo>
                  <a:lnTo>
                    <a:pt x="3" y="16"/>
                  </a:lnTo>
                  <a:lnTo>
                    <a:pt x="0" y="0"/>
                  </a:lnTo>
                  <a:lnTo>
                    <a:pt x="3" y="0"/>
                  </a:lnTo>
                  <a:lnTo>
                    <a:pt x="8" y="0"/>
                  </a:lnTo>
                  <a:lnTo>
                    <a:pt x="17" y="1"/>
                  </a:lnTo>
                  <a:lnTo>
                    <a:pt x="26" y="6"/>
                  </a:lnTo>
                  <a:lnTo>
                    <a:pt x="35" y="12"/>
                  </a:lnTo>
                  <a:lnTo>
                    <a:pt x="42" y="24"/>
                  </a:lnTo>
                  <a:lnTo>
                    <a:pt x="48" y="41"/>
                  </a:lnTo>
                  <a:lnTo>
                    <a:pt x="48" y="90"/>
                  </a:lnTo>
                  <a:lnTo>
                    <a:pt x="48" y="88"/>
                  </a:lnTo>
                  <a:lnTo>
                    <a:pt x="48" y="82"/>
                  </a:lnTo>
                  <a:lnTo>
                    <a:pt x="50" y="74"/>
                  </a:lnTo>
                  <a:lnTo>
                    <a:pt x="54" y="66"/>
                  </a:lnTo>
                  <a:lnTo>
                    <a:pt x="61" y="58"/>
                  </a:lnTo>
                  <a:lnTo>
                    <a:pt x="72" y="53"/>
                  </a:lnTo>
                  <a:lnTo>
                    <a:pt x="87" y="50"/>
                  </a:lnTo>
                  <a:lnTo>
                    <a:pt x="88" y="51"/>
                  </a:lnTo>
                  <a:lnTo>
                    <a:pt x="88" y="57"/>
                  </a:lnTo>
                  <a:lnTo>
                    <a:pt x="87" y="64"/>
                  </a:lnTo>
                  <a:lnTo>
                    <a:pt x="84" y="72"/>
                  </a:lnTo>
                  <a:lnTo>
                    <a:pt x="80" y="80"/>
                  </a:lnTo>
                  <a:lnTo>
                    <a:pt x="73" y="86"/>
                  </a:lnTo>
                  <a:lnTo>
                    <a:pt x="62" y="92"/>
                  </a:lnTo>
                  <a:lnTo>
                    <a:pt x="48" y="93"/>
                  </a:lnTo>
                  <a:lnTo>
                    <a:pt x="48" y="186"/>
                  </a:lnTo>
                  <a:lnTo>
                    <a:pt x="43" y="186"/>
                  </a:lnTo>
                  <a:lnTo>
                    <a:pt x="43" y="143"/>
                  </a:lnTo>
                  <a:lnTo>
                    <a:pt x="42" y="143"/>
                  </a:lnTo>
                  <a:lnTo>
                    <a:pt x="37" y="142"/>
                  </a:lnTo>
                  <a:lnTo>
                    <a:pt x="29" y="140"/>
                  </a:lnTo>
                  <a:lnTo>
                    <a:pt x="22" y="136"/>
                  </a:lnTo>
                  <a:lnTo>
                    <a:pt x="14" y="130"/>
                  </a:lnTo>
                  <a:lnTo>
                    <a:pt x="8" y="120"/>
                  </a:lnTo>
                  <a:lnTo>
                    <a:pt x="7" y="105"/>
                  </a:lnTo>
                  <a:lnTo>
                    <a:pt x="8" y="105"/>
                  </a:lnTo>
                  <a:lnTo>
                    <a:pt x="12" y="107"/>
                  </a:lnTo>
                  <a:lnTo>
                    <a:pt x="19" y="108"/>
                  </a:lnTo>
                  <a:lnTo>
                    <a:pt x="26" y="111"/>
                  </a:lnTo>
                  <a:lnTo>
                    <a:pt x="34" y="117"/>
                  </a:lnTo>
                  <a:lnTo>
                    <a:pt x="39" y="127"/>
                  </a:lnTo>
                  <a:lnTo>
                    <a:pt x="43" y="140"/>
                  </a:lnTo>
                  <a:lnTo>
                    <a:pt x="43" y="43"/>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3" name="Freeform 14"/>
            <p:cNvSpPr>
              <a:spLocks/>
            </p:cNvSpPr>
            <p:nvPr/>
          </p:nvSpPr>
          <p:spPr bwMode="gray">
            <a:xfrm>
              <a:off x="1914" y="233"/>
              <a:ext cx="166" cy="356"/>
            </a:xfrm>
            <a:custGeom>
              <a:avLst/>
              <a:gdLst>
                <a:gd name="T0" fmla="*/ 85 w 166"/>
                <a:gd name="T1" fmla="*/ 84 h 356"/>
                <a:gd name="T2" fmla="*/ 101 w 166"/>
                <a:gd name="T3" fmla="*/ 81 h 356"/>
                <a:gd name="T4" fmla="*/ 124 w 166"/>
                <a:gd name="T5" fmla="*/ 73 h 356"/>
                <a:gd name="T6" fmla="*/ 148 w 166"/>
                <a:gd name="T7" fmla="*/ 56 h 356"/>
                <a:gd name="T8" fmla="*/ 163 w 166"/>
                <a:gd name="T9" fmla="*/ 23 h 356"/>
                <a:gd name="T10" fmla="*/ 163 w 166"/>
                <a:gd name="T11" fmla="*/ 0 h 356"/>
                <a:gd name="T12" fmla="*/ 148 w 166"/>
                <a:gd name="T13" fmla="*/ 0 h 356"/>
                <a:gd name="T14" fmla="*/ 125 w 166"/>
                <a:gd name="T15" fmla="*/ 6 h 356"/>
                <a:gd name="T16" fmla="*/ 101 w 166"/>
                <a:gd name="T17" fmla="*/ 22 h 356"/>
                <a:gd name="T18" fmla="*/ 82 w 166"/>
                <a:gd name="T19" fmla="*/ 54 h 356"/>
                <a:gd name="T20" fmla="*/ 77 w 166"/>
                <a:gd name="T21" fmla="*/ 173 h 356"/>
                <a:gd name="T22" fmla="*/ 77 w 166"/>
                <a:gd name="T23" fmla="*/ 165 h 356"/>
                <a:gd name="T24" fmla="*/ 71 w 166"/>
                <a:gd name="T25" fmla="*/ 146 h 356"/>
                <a:gd name="T26" fmla="*/ 60 w 166"/>
                <a:gd name="T27" fmla="*/ 123 h 356"/>
                <a:gd name="T28" fmla="*/ 38 w 166"/>
                <a:gd name="T29" fmla="*/ 104 h 356"/>
                <a:gd name="T30" fmla="*/ 0 w 166"/>
                <a:gd name="T31" fmla="*/ 96 h 356"/>
                <a:gd name="T32" fmla="*/ 0 w 166"/>
                <a:gd name="T33" fmla="*/ 103 h 356"/>
                <a:gd name="T34" fmla="*/ 0 w 166"/>
                <a:gd name="T35" fmla="*/ 120 h 356"/>
                <a:gd name="T36" fmla="*/ 8 w 166"/>
                <a:gd name="T37" fmla="*/ 143 h 356"/>
                <a:gd name="T38" fmla="*/ 24 w 166"/>
                <a:gd name="T39" fmla="*/ 163 h 356"/>
                <a:gd name="T40" fmla="*/ 55 w 166"/>
                <a:gd name="T41" fmla="*/ 177 h 356"/>
                <a:gd name="T42" fmla="*/ 77 w 166"/>
                <a:gd name="T43" fmla="*/ 356 h 356"/>
                <a:gd name="T44" fmla="*/ 82 w 166"/>
                <a:gd name="T45" fmla="*/ 274 h 356"/>
                <a:gd name="T46" fmla="*/ 91 w 166"/>
                <a:gd name="T47" fmla="*/ 273 h 356"/>
                <a:gd name="T48" fmla="*/ 112 w 166"/>
                <a:gd name="T49" fmla="*/ 267 h 356"/>
                <a:gd name="T50" fmla="*/ 135 w 166"/>
                <a:gd name="T51" fmla="*/ 252 h 356"/>
                <a:gd name="T52" fmla="*/ 151 w 166"/>
                <a:gd name="T53" fmla="*/ 224 h 356"/>
                <a:gd name="T54" fmla="*/ 152 w 166"/>
                <a:gd name="T55" fmla="*/ 203 h 356"/>
                <a:gd name="T56" fmla="*/ 137 w 166"/>
                <a:gd name="T57" fmla="*/ 204 h 356"/>
                <a:gd name="T58" fmla="*/ 117 w 166"/>
                <a:gd name="T59" fmla="*/ 211 h 356"/>
                <a:gd name="T60" fmla="*/ 97 w 166"/>
                <a:gd name="T61" fmla="*/ 231 h 356"/>
                <a:gd name="T62" fmla="*/ 82 w 166"/>
                <a:gd name="T63" fmla="*/ 267 h 3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6" h="356">
                  <a:moveTo>
                    <a:pt x="82" y="84"/>
                  </a:moveTo>
                  <a:lnTo>
                    <a:pt x="85" y="84"/>
                  </a:lnTo>
                  <a:lnTo>
                    <a:pt x="91" y="84"/>
                  </a:lnTo>
                  <a:lnTo>
                    <a:pt x="101" y="81"/>
                  </a:lnTo>
                  <a:lnTo>
                    <a:pt x="112" y="78"/>
                  </a:lnTo>
                  <a:lnTo>
                    <a:pt x="124" y="73"/>
                  </a:lnTo>
                  <a:lnTo>
                    <a:pt x="136" y="66"/>
                  </a:lnTo>
                  <a:lnTo>
                    <a:pt x="148" y="56"/>
                  </a:lnTo>
                  <a:lnTo>
                    <a:pt x="156" y="42"/>
                  </a:lnTo>
                  <a:lnTo>
                    <a:pt x="163" y="23"/>
                  </a:lnTo>
                  <a:lnTo>
                    <a:pt x="166" y="2"/>
                  </a:lnTo>
                  <a:lnTo>
                    <a:pt x="163" y="0"/>
                  </a:lnTo>
                  <a:lnTo>
                    <a:pt x="158" y="0"/>
                  </a:lnTo>
                  <a:lnTo>
                    <a:pt x="148" y="0"/>
                  </a:lnTo>
                  <a:lnTo>
                    <a:pt x="137" y="3"/>
                  </a:lnTo>
                  <a:lnTo>
                    <a:pt x="125" y="6"/>
                  </a:lnTo>
                  <a:lnTo>
                    <a:pt x="113" y="12"/>
                  </a:lnTo>
                  <a:lnTo>
                    <a:pt x="101" y="22"/>
                  </a:lnTo>
                  <a:lnTo>
                    <a:pt x="90" y="35"/>
                  </a:lnTo>
                  <a:lnTo>
                    <a:pt x="82" y="54"/>
                  </a:lnTo>
                  <a:lnTo>
                    <a:pt x="77" y="78"/>
                  </a:lnTo>
                  <a:lnTo>
                    <a:pt x="77" y="173"/>
                  </a:lnTo>
                  <a:lnTo>
                    <a:pt x="77" y="170"/>
                  </a:lnTo>
                  <a:lnTo>
                    <a:pt x="77" y="165"/>
                  </a:lnTo>
                  <a:lnTo>
                    <a:pt x="74" y="157"/>
                  </a:lnTo>
                  <a:lnTo>
                    <a:pt x="71" y="146"/>
                  </a:lnTo>
                  <a:lnTo>
                    <a:pt x="67" y="134"/>
                  </a:lnTo>
                  <a:lnTo>
                    <a:pt x="60" y="123"/>
                  </a:lnTo>
                  <a:lnTo>
                    <a:pt x="50" y="112"/>
                  </a:lnTo>
                  <a:lnTo>
                    <a:pt x="38" y="104"/>
                  </a:lnTo>
                  <a:lnTo>
                    <a:pt x="20" y="97"/>
                  </a:lnTo>
                  <a:lnTo>
                    <a:pt x="0" y="96"/>
                  </a:lnTo>
                  <a:lnTo>
                    <a:pt x="0" y="97"/>
                  </a:lnTo>
                  <a:lnTo>
                    <a:pt x="0" y="103"/>
                  </a:lnTo>
                  <a:lnTo>
                    <a:pt x="0" y="111"/>
                  </a:lnTo>
                  <a:lnTo>
                    <a:pt x="0" y="120"/>
                  </a:lnTo>
                  <a:lnTo>
                    <a:pt x="2" y="131"/>
                  </a:lnTo>
                  <a:lnTo>
                    <a:pt x="8" y="143"/>
                  </a:lnTo>
                  <a:lnTo>
                    <a:pt x="15" y="154"/>
                  </a:lnTo>
                  <a:lnTo>
                    <a:pt x="24" y="163"/>
                  </a:lnTo>
                  <a:lnTo>
                    <a:pt x="38" y="171"/>
                  </a:lnTo>
                  <a:lnTo>
                    <a:pt x="55" y="177"/>
                  </a:lnTo>
                  <a:lnTo>
                    <a:pt x="77" y="178"/>
                  </a:lnTo>
                  <a:lnTo>
                    <a:pt x="77" y="356"/>
                  </a:lnTo>
                  <a:lnTo>
                    <a:pt x="82" y="356"/>
                  </a:lnTo>
                  <a:lnTo>
                    <a:pt x="82" y="274"/>
                  </a:lnTo>
                  <a:lnTo>
                    <a:pt x="85" y="273"/>
                  </a:lnTo>
                  <a:lnTo>
                    <a:pt x="91" y="273"/>
                  </a:lnTo>
                  <a:lnTo>
                    <a:pt x="101" y="271"/>
                  </a:lnTo>
                  <a:lnTo>
                    <a:pt x="112" y="267"/>
                  </a:lnTo>
                  <a:lnTo>
                    <a:pt x="124" y="262"/>
                  </a:lnTo>
                  <a:lnTo>
                    <a:pt x="135" y="252"/>
                  </a:lnTo>
                  <a:lnTo>
                    <a:pt x="144" y="240"/>
                  </a:lnTo>
                  <a:lnTo>
                    <a:pt x="151" y="224"/>
                  </a:lnTo>
                  <a:lnTo>
                    <a:pt x="154" y="203"/>
                  </a:lnTo>
                  <a:lnTo>
                    <a:pt x="152" y="203"/>
                  </a:lnTo>
                  <a:lnTo>
                    <a:pt x="145" y="203"/>
                  </a:lnTo>
                  <a:lnTo>
                    <a:pt x="137" y="204"/>
                  </a:lnTo>
                  <a:lnTo>
                    <a:pt x="128" y="207"/>
                  </a:lnTo>
                  <a:lnTo>
                    <a:pt x="117" y="211"/>
                  </a:lnTo>
                  <a:lnTo>
                    <a:pt x="106" y="219"/>
                  </a:lnTo>
                  <a:lnTo>
                    <a:pt x="97" y="231"/>
                  </a:lnTo>
                  <a:lnTo>
                    <a:pt x="89" y="247"/>
                  </a:lnTo>
                  <a:lnTo>
                    <a:pt x="82" y="267"/>
                  </a:lnTo>
                  <a:lnTo>
                    <a:pt x="82" y="84"/>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4" name="Freeform 15"/>
            <p:cNvSpPr>
              <a:spLocks/>
            </p:cNvSpPr>
            <p:nvPr/>
          </p:nvSpPr>
          <p:spPr bwMode="gray">
            <a:xfrm>
              <a:off x="2514" y="379"/>
              <a:ext cx="92" cy="210"/>
            </a:xfrm>
            <a:custGeom>
              <a:avLst/>
              <a:gdLst>
                <a:gd name="T0" fmla="*/ 43 w 92"/>
                <a:gd name="T1" fmla="*/ 162 h 210"/>
                <a:gd name="T2" fmla="*/ 36 w 92"/>
                <a:gd name="T3" fmla="*/ 160 h 210"/>
                <a:gd name="T4" fmla="*/ 23 w 92"/>
                <a:gd name="T5" fmla="*/ 155 h 210"/>
                <a:gd name="T6" fmla="*/ 12 w 92"/>
                <a:gd name="T7" fmla="*/ 141 h 210"/>
                <a:gd name="T8" fmla="*/ 12 w 92"/>
                <a:gd name="T9" fmla="*/ 129 h 210"/>
                <a:gd name="T10" fmla="*/ 23 w 92"/>
                <a:gd name="T11" fmla="*/ 132 h 210"/>
                <a:gd name="T12" fmla="*/ 38 w 92"/>
                <a:gd name="T13" fmla="*/ 145 h 210"/>
                <a:gd name="T14" fmla="*/ 43 w 92"/>
                <a:gd name="T15" fmla="*/ 108 h 210"/>
                <a:gd name="T16" fmla="*/ 35 w 92"/>
                <a:gd name="T17" fmla="*/ 106 h 210"/>
                <a:gd name="T18" fmla="*/ 20 w 92"/>
                <a:gd name="T19" fmla="*/ 101 h 210"/>
                <a:gd name="T20" fmla="*/ 7 w 92"/>
                <a:gd name="T21" fmla="*/ 83 h 210"/>
                <a:gd name="T22" fmla="*/ 7 w 92"/>
                <a:gd name="T23" fmla="*/ 70 h 210"/>
                <a:gd name="T24" fmla="*/ 17 w 92"/>
                <a:gd name="T25" fmla="*/ 71 h 210"/>
                <a:gd name="T26" fmla="*/ 31 w 92"/>
                <a:gd name="T27" fmla="*/ 81 h 210"/>
                <a:gd name="T28" fmla="*/ 43 w 92"/>
                <a:gd name="T29" fmla="*/ 105 h 210"/>
                <a:gd name="T30" fmla="*/ 40 w 92"/>
                <a:gd name="T31" fmla="*/ 43 h 210"/>
                <a:gd name="T32" fmla="*/ 26 w 92"/>
                <a:gd name="T33" fmla="*/ 39 h 210"/>
                <a:gd name="T34" fmla="*/ 8 w 92"/>
                <a:gd name="T35" fmla="*/ 27 h 210"/>
                <a:gd name="T36" fmla="*/ 0 w 92"/>
                <a:gd name="T37" fmla="*/ 0 h 210"/>
                <a:gd name="T38" fmla="*/ 7 w 92"/>
                <a:gd name="T39" fmla="*/ 0 h 210"/>
                <a:gd name="T40" fmla="*/ 23 w 92"/>
                <a:gd name="T41" fmla="*/ 5 h 210"/>
                <a:gd name="T42" fmla="*/ 39 w 92"/>
                <a:gd name="T43" fmla="*/ 23 h 210"/>
                <a:gd name="T44" fmla="*/ 46 w 92"/>
                <a:gd name="T45" fmla="*/ 38 h 210"/>
                <a:gd name="T46" fmla="*/ 51 w 92"/>
                <a:gd name="T47" fmla="*/ 24 h 210"/>
                <a:gd name="T48" fmla="*/ 66 w 92"/>
                <a:gd name="T49" fmla="*/ 8 h 210"/>
                <a:gd name="T50" fmla="*/ 92 w 92"/>
                <a:gd name="T51" fmla="*/ 0 h 210"/>
                <a:gd name="T52" fmla="*/ 90 w 92"/>
                <a:gd name="T53" fmla="*/ 8 h 210"/>
                <a:gd name="T54" fmla="*/ 82 w 92"/>
                <a:gd name="T55" fmla="*/ 25 h 210"/>
                <a:gd name="T56" fmla="*/ 63 w 92"/>
                <a:gd name="T57" fmla="*/ 40 h 210"/>
                <a:gd name="T58" fmla="*/ 49 w 92"/>
                <a:gd name="T59" fmla="*/ 124 h 210"/>
                <a:gd name="T60" fmla="*/ 50 w 92"/>
                <a:gd name="T61" fmla="*/ 116 h 210"/>
                <a:gd name="T62" fmla="*/ 59 w 92"/>
                <a:gd name="T63" fmla="*/ 100 h 210"/>
                <a:gd name="T64" fmla="*/ 81 w 92"/>
                <a:gd name="T65" fmla="*/ 92 h 210"/>
                <a:gd name="T66" fmla="*/ 80 w 92"/>
                <a:gd name="T67" fmla="*/ 98 h 210"/>
                <a:gd name="T68" fmla="*/ 73 w 92"/>
                <a:gd name="T69" fmla="*/ 114 h 210"/>
                <a:gd name="T70" fmla="*/ 59 w 92"/>
                <a:gd name="T71" fmla="*/ 127 h 210"/>
                <a:gd name="T72" fmla="*/ 49 w 92"/>
                <a:gd name="T73" fmla="*/ 210 h 2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2" h="210">
                  <a:moveTo>
                    <a:pt x="43" y="210"/>
                  </a:moveTo>
                  <a:lnTo>
                    <a:pt x="43" y="162"/>
                  </a:lnTo>
                  <a:lnTo>
                    <a:pt x="40" y="162"/>
                  </a:lnTo>
                  <a:lnTo>
                    <a:pt x="36" y="160"/>
                  </a:lnTo>
                  <a:lnTo>
                    <a:pt x="30" y="159"/>
                  </a:lnTo>
                  <a:lnTo>
                    <a:pt x="23" y="155"/>
                  </a:lnTo>
                  <a:lnTo>
                    <a:pt x="16" y="150"/>
                  </a:lnTo>
                  <a:lnTo>
                    <a:pt x="12" y="141"/>
                  </a:lnTo>
                  <a:lnTo>
                    <a:pt x="11" y="129"/>
                  </a:lnTo>
                  <a:lnTo>
                    <a:pt x="12" y="129"/>
                  </a:lnTo>
                  <a:lnTo>
                    <a:pt x="16" y="129"/>
                  </a:lnTo>
                  <a:lnTo>
                    <a:pt x="23" y="132"/>
                  </a:lnTo>
                  <a:lnTo>
                    <a:pt x="31" y="137"/>
                  </a:lnTo>
                  <a:lnTo>
                    <a:pt x="38" y="145"/>
                  </a:lnTo>
                  <a:lnTo>
                    <a:pt x="43" y="159"/>
                  </a:lnTo>
                  <a:lnTo>
                    <a:pt x="43" y="108"/>
                  </a:lnTo>
                  <a:lnTo>
                    <a:pt x="40" y="108"/>
                  </a:lnTo>
                  <a:lnTo>
                    <a:pt x="35" y="106"/>
                  </a:lnTo>
                  <a:lnTo>
                    <a:pt x="28" y="105"/>
                  </a:lnTo>
                  <a:lnTo>
                    <a:pt x="20" y="101"/>
                  </a:lnTo>
                  <a:lnTo>
                    <a:pt x="12" y="94"/>
                  </a:lnTo>
                  <a:lnTo>
                    <a:pt x="7" y="83"/>
                  </a:lnTo>
                  <a:lnTo>
                    <a:pt x="5" y="70"/>
                  </a:lnTo>
                  <a:lnTo>
                    <a:pt x="7" y="70"/>
                  </a:lnTo>
                  <a:lnTo>
                    <a:pt x="11" y="70"/>
                  </a:lnTo>
                  <a:lnTo>
                    <a:pt x="17" y="71"/>
                  </a:lnTo>
                  <a:lnTo>
                    <a:pt x="24" y="74"/>
                  </a:lnTo>
                  <a:lnTo>
                    <a:pt x="31" y="81"/>
                  </a:lnTo>
                  <a:lnTo>
                    <a:pt x="38" y="90"/>
                  </a:lnTo>
                  <a:lnTo>
                    <a:pt x="43" y="105"/>
                  </a:lnTo>
                  <a:lnTo>
                    <a:pt x="43" y="43"/>
                  </a:lnTo>
                  <a:lnTo>
                    <a:pt x="40" y="43"/>
                  </a:lnTo>
                  <a:lnTo>
                    <a:pt x="34" y="42"/>
                  </a:lnTo>
                  <a:lnTo>
                    <a:pt x="26" y="39"/>
                  </a:lnTo>
                  <a:lnTo>
                    <a:pt x="16" y="35"/>
                  </a:lnTo>
                  <a:lnTo>
                    <a:pt x="8" y="27"/>
                  </a:lnTo>
                  <a:lnTo>
                    <a:pt x="1" y="16"/>
                  </a:lnTo>
                  <a:lnTo>
                    <a:pt x="0" y="0"/>
                  </a:lnTo>
                  <a:lnTo>
                    <a:pt x="1" y="0"/>
                  </a:lnTo>
                  <a:lnTo>
                    <a:pt x="7" y="0"/>
                  </a:lnTo>
                  <a:lnTo>
                    <a:pt x="13" y="1"/>
                  </a:lnTo>
                  <a:lnTo>
                    <a:pt x="23" y="5"/>
                  </a:lnTo>
                  <a:lnTo>
                    <a:pt x="31" y="12"/>
                  </a:lnTo>
                  <a:lnTo>
                    <a:pt x="39" y="23"/>
                  </a:lnTo>
                  <a:lnTo>
                    <a:pt x="46" y="40"/>
                  </a:lnTo>
                  <a:lnTo>
                    <a:pt x="46" y="38"/>
                  </a:lnTo>
                  <a:lnTo>
                    <a:pt x="49" y="32"/>
                  </a:lnTo>
                  <a:lnTo>
                    <a:pt x="51" y="24"/>
                  </a:lnTo>
                  <a:lnTo>
                    <a:pt x="58" y="15"/>
                  </a:lnTo>
                  <a:lnTo>
                    <a:pt x="66" y="8"/>
                  </a:lnTo>
                  <a:lnTo>
                    <a:pt x="77" y="1"/>
                  </a:lnTo>
                  <a:lnTo>
                    <a:pt x="92" y="0"/>
                  </a:lnTo>
                  <a:lnTo>
                    <a:pt x="92" y="1"/>
                  </a:lnTo>
                  <a:lnTo>
                    <a:pt x="90" y="8"/>
                  </a:lnTo>
                  <a:lnTo>
                    <a:pt x="88" y="16"/>
                  </a:lnTo>
                  <a:lnTo>
                    <a:pt x="82" y="25"/>
                  </a:lnTo>
                  <a:lnTo>
                    <a:pt x="74" y="34"/>
                  </a:lnTo>
                  <a:lnTo>
                    <a:pt x="63" y="40"/>
                  </a:lnTo>
                  <a:lnTo>
                    <a:pt x="49" y="43"/>
                  </a:lnTo>
                  <a:lnTo>
                    <a:pt x="49" y="124"/>
                  </a:lnTo>
                  <a:lnTo>
                    <a:pt x="49" y="121"/>
                  </a:lnTo>
                  <a:lnTo>
                    <a:pt x="50" y="116"/>
                  </a:lnTo>
                  <a:lnTo>
                    <a:pt x="53" y="108"/>
                  </a:lnTo>
                  <a:lnTo>
                    <a:pt x="59" y="100"/>
                  </a:lnTo>
                  <a:lnTo>
                    <a:pt x="67" y="94"/>
                  </a:lnTo>
                  <a:lnTo>
                    <a:pt x="81" y="92"/>
                  </a:lnTo>
                  <a:lnTo>
                    <a:pt x="81" y="93"/>
                  </a:lnTo>
                  <a:lnTo>
                    <a:pt x="80" y="98"/>
                  </a:lnTo>
                  <a:lnTo>
                    <a:pt x="77" y="106"/>
                  </a:lnTo>
                  <a:lnTo>
                    <a:pt x="73" y="114"/>
                  </a:lnTo>
                  <a:lnTo>
                    <a:pt x="67" y="121"/>
                  </a:lnTo>
                  <a:lnTo>
                    <a:pt x="59" y="127"/>
                  </a:lnTo>
                  <a:lnTo>
                    <a:pt x="49" y="129"/>
                  </a:lnTo>
                  <a:lnTo>
                    <a:pt x="49" y="210"/>
                  </a:lnTo>
                  <a:lnTo>
                    <a:pt x="43" y="210"/>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5" name="Freeform 16"/>
            <p:cNvSpPr>
              <a:spLocks/>
            </p:cNvSpPr>
            <p:nvPr/>
          </p:nvSpPr>
          <p:spPr bwMode="gray">
            <a:xfrm>
              <a:off x="1566" y="297"/>
              <a:ext cx="128" cy="292"/>
            </a:xfrm>
            <a:custGeom>
              <a:avLst/>
              <a:gdLst>
                <a:gd name="T0" fmla="*/ 61 w 128"/>
                <a:gd name="T1" fmla="*/ 225 h 292"/>
                <a:gd name="T2" fmla="*/ 54 w 128"/>
                <a:gd name="T3" fmla="*/ 225 h 292"/>
                <a:gd name="T4" fmla="*/ 38 w 128"/>
                <a:gd name="T5" fmla="*/ 219 h 292"/>
                <a:gd name="T6" fmla="*/ 23 w 128"/>
                <a:gd name="T7" fmla="*/ 206 h 292"/>
                <a:gd name="T8" fmla="*/ 15 w 128"/>
                <a:gd name="T9" fmla="*/ 180 h 292"/>
                <a:gd name="T10" fmla="*/ 23 w 128"/>
                <a:gd name="T11" fmla="*/ 180 h 292"/>
                <a:gd name="T12" fmla="*/ 38 w 128"/>
                <a:gd name="T13" fmla="*/ 186 h 292"/>
                <a:gd name="T14" fmla="*/ 54 w 128"/>
                <a:gd name="T15" fmla="*/ 205 h 292"/>
                <a:gd name="T16" fmla="*/ 61 w 128"/>
                <a:gd name="T17" fmla="*/ 151 h 292"/>
                <a:gd name="T18" fmla="*/ 52 w 128"/>
                <a:gd name="T19" fmla="*/ 149 h 292"/>
                <a:gd name="T20" fmla="*/ 34 w 128"/>
                <a:gd name="T21" fmla="*/ 144 h 292"/>
                <a:gd name="T22" fmla="*/ 16 w 128"/>
                <a:gd name="T23" fmla="*/ 128 h 292"/>
                <a:gd name="T24" fmla="*/ 8 w 128"/>
                <a:gd name="T25" fmla="*/ 98 h 292"/>
                <a:gd name="T26" fmla="*/ 15 w 128"/>
                <a:gd name="T27" fmla="*/ 97 h 292"/>
                <a:gd name="T28" fmla="*/ 29 w 128"/>
                <a:gd name="T29" fmla="*/ 101 h 292"/>
                <a:gd name="T30" fmla="*/ 47 w 128"/>
                <a:gd name="T31" fmla="*/ 116 h 292"/>
                <a:gd name="T32" fmla="*/ 61 w 128"/>
                <a:gd name="T33" fmla="*/ 147 h 292"/>
                <a:gd name="T34" fmla="*/ 58 w 128"/>
                <a:gd name="T35" fmla="*/ 60 h 292"/>
                <a:gd name="T36" fmla="*/ 44 w 128"/>
                <a:gd name="T37" fmla="*/ 58 h 292"/>
                <a:gd name="T38" fmla="*/ 25 w 128"/>
                <a:gd name="T39" fmla="*/ 50 h 292"/>
                <a:gd name="T40" fmla="*/ 8 w 128"/>
                <a:gd name="T41" fmla="*/ 32 h 292"/>
                <a:gd name="T42" fmla="*/ 0 w 128"/>
                <a:gd name="T43" fmla="*/ 0 h 292"/>
                <a:gd name="T44" fmla="*/ 8 w 128"/>
                <a:gd name="T45" fmla="*/ 0 h 292"/>
                <a:gd name="T46" fmla="*/ 27 w 128"/>
                <a:gd name="T47" fmla="*/ 5 h 292"/>
                <a:gd name="T48" fmla="*/ 48 w 128"/>
                <a:gd name="T49" fmla="*/ 21 h 292"/>
                <a:gd name="T50" fmla="*/ 65 w 128"/>
                <a:gd name="T51" fmla="*/ 56 h 292"/>
                <a:gd name="T52" fmla="*/ 66 w 128"/>
                <a:gd name="T53" fmla="*/ 48 h 292"/>
                <a:gd name="T54" fmla="*/ 77 w 128"/>
                <a:gd name="T55" fmla="*/ 28 h 292"/>
                <a:gd name="T56" fmla="*/ 96 w 128"/>
                <a:gd name="T57" fmla="*/ 9 h 292"/>
                <a:gd name="T58" fmla="*/ 128 w 128"/>
                <a:gd name="T59" fmla="*/ 0 h 292"/>
                <a:gd name="T60" fmla="*/ 127 w 128"/>
                <a:gd name="T61" fmla="*/ 9 h 292"/>
                <a:gd name="T62" fmla="*/ 119 w 128"/>
                <a:gd name="T63" fmla="*/ 31 h 292"/>
                <a:gd name="T64" fmla="*/ 101 w 128"/>
                <a:gd name="T65" fmla="*/ 51 h 292"/>
                <a:gd name="T66" fmla="*/ 67 w 128"/>
                <a:gd name="T67" fmla="*/ 60 h 292"/>
                <a:gd name="T68" fmla="*/ 69 w 128"/>
                <a:gd name="T69" fmla="*/ 170 h 292"/>
                <a:gd name="T70" fmla="*/ 73 w 128"/>
                <a:gd name="T71" fmla="*/ 155 h 292"/>
                <a:gd name="T72" fmla="*/ 86 w 128"/>
                <a:gd name="T73" fmla="*/ 136 h 292"/>
                <a:gd name="T74" fmla="*/ 113 w 128"/>
                <a:gd name="T75" fmla="*/ 128 h 292"/>
                <a:gd name="T76" fmla="*/ 112 w 128"/>
                <a:gd name="T77" fmla="*/ 136 h 292"/>
                <a:gd name="T78" fmla="*/ 105 w 128"/>
                <a:gd name="T79" fmla="*/ 153 h 292"/>
                <a:gd name="T80" fmla="*/ 92 w 128"/>
                <a:gd name="T81" fmla="*/ 172 h 292"/>
                <a:gd name="T82" fmla="*/ 67 w 128"/>
                <a:gd name="T83" fmla="*/ 180 h 292"/>
                <a:gd name="T84" fmla="*/ 61 w 128"/>
                <a:gd name="T85" fmla="*/ 292 h 2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8" h="292">
                  <a:moveTo>
                    <a:pt x="61" y="292"/>
                  </a:moveTo>
                  <a:lnTo>
                    <a:pt x="61" y="225"/>
                  </a:lnTo>
                  <a:lnTo>
                    <a:pt x="58" y="225"/>
                  </a:lnTo>
                  <a:lnTo>
                    <a:pt x="54" y="225"/>
                  </a:lnTo>
                  <a:lnTo>
                    <a:pt x="46" y="222"/>
                  </a:lnTo>
                  <a:lnTo>
                    <a:pt x="38" y="219"/>
                  </a:lnTo>
                  <a:lnTo>
                    <a:pt x="29" y="214"/>
                  </a:lnTo>
                  <a:lnTo>
                    <a:pt x="23" y="206"/>
                  </a:lnTo>
                  <a:lnTo>
                    <a:pt x="17" y="195"/>
                  </a:lnTo>
                  <a:lnTo>
                    <a:pt x="15" y="180"/>
                  </a:lnTo>
                  <a:lnTo>
                    <a:pt x="17" y="180"/>
                  </a:lnTo>
                  <a:lnTo>
                    <a:pt x="23" y="180"/>
                  </a:lnTo>
                  <a:lnTo>
                    <a:pt x="29" y="182"/>
                  </a:lnTo>
                  <a:lnTo>
                    <a:pt x="38" y="186"/>
                  </a:lnTo>
                  <a:lnTo>
                    <a:pt x="47" y="194"/>
                  </a:lnTo>
                  <a:lnTo>
                    <a:pt x="54" y="205"/>
                  </a:lnTo>
                  <a:lnTo>
                    <a:pt x="61" y="221"/>
                  </a:lnTo>
                  <a:lnTo>
                    <a:pt x="61" y="151"/>
                  </a:lnTo>
                  <a:lnTo>
                    <a:pt x="58" y="149"/>
                  </a:lnTo>
                  <a:lnTo>
                    <a:pt x="52" y="149"/>
                  </a:lnTo>
                  <a:lnTo>
                    <a:pt x="44" y="147"/>
                  </a:lnTo>
                  <a:lnTo>
                    <a:pt x="34" y="144"/>
                  </a:lnTo>
                  <a:lnTo>
                    <a:pt x="24" y="137"/>
                  </a:lnTo>
                  <a:lnTo>
                    <a:pt x="16" y="128"/>
                  </a:lnTo>
                  <a:lnTo>
                    <a:pt x="11" y="114"/>
                  </a:lnTo>
                  <a:lnTo>
                    <a:pt x="8" y="98"/>
                  </a:lnTo>
                  <a:lnTo>
                    <a:pt x="9" y="97"/>
                  </a:lnTo>
                  <a:lnTo>
                    <a:pt x="15" y="97"/>
                  </a:lnTo>
                  <a:lnTo>
                    <a:pt x="21" y="98"/>
                  </a:lnTo>
                  <a:lnTo>
                    <a:pt x="29" y="101"/>
                  </a:lnTo>
                  <a:lnTo>
                    <a:pt x="39" y="106"/>
                  </a:lnTo>
                  <a:lnTo>
                    <a:pt x="47" y="116"/>
                  </a:lnTo>
                  <a:lnTo>
                    <a:pt x="55" y="128"/>
                  </a:lnTo>
                  <a:lnTo>
                    <a:pt x="61" y="147"/>
                  </a:lnTo>
                  <a:lnTo>
                    <a:pt x="61" y="60"/>
                  </a:lnTo>
                  <a:lnTo>
                    <a:pt x="58" y="60"/>
                  </a:lnTo>
                  <a:lnTo>
                    <a:pt x="52" y="59"/>
                  </a:lnTo>
                  <a:lnTo>
                    <a:pt x="44" y="58"/>
                  </a:lnTo>
                  <a:lnTo>
                    <a:pt x="35" y="55"/>
                  </a:lnTo>
                  <a:lnTo>
                    <a:pt x="25" y="50"/>
                  </a:lnTo>
                  <a:lnTo>
                    <a:pt x="16" y="43"/>
                  </a:lnTo>
                  <a:lnTo>
                    <a:pt x="8" y="32"/>
                  </a:lnTo>
                  <a:lnTo>
                    <a:pt x="3" y="19"/>
                  </a:lnTo>
                  <a:lnTo>
                    <a:pt x="0" y="0"/>
                  </a:lnTo>
                  <a:lnTo>
                    <a:pt x="3" y="0"/>
                  </a:lnTo>
                  <a:lnTo>
                    <a:pt x="8" y="0"/>
                  </a:lnTo>
                  <a:lnTo>
                    <a:pt x="16" y="1"/>
                  </a:lnTo>
                  <a:lnTo>
                    <a:pt x="27" y="5"/>
                  </a:lnTo>
                  <a:lnTo>
                    <a:pt x="38" y="10"/>
                  </a:lnTo>
                  <a:lnTo>
                    <a:pt x="48" y="21"/>
                  </a:lnTo>
                  <a:lnTo>
                    <a:pt x="56" y="36"/>
                  </a:lnTo>
                  <a:lnTo>
                    <a:pt x="65" y="56"/>
                  </a:lnTo>
                  <a:lnTo>
                    <a:pt x="65" y="54"/>
                  </a:lnTo>
                  <a:lnTo>
                    <a:pt x="66" y="48"/>
                  </a:lnTo>
                  <a:lnTo>
                    <a:pt x="70" y="39"/>
                  </a:lnTo>
                  <a:lnTo>
                    <a:pt x="77" y="28"/>
                  </a:lnTo>
                  <a:lnTo>
                    <a:pt x="85" y="19"/>
                  </a:lnTo>
                  <a:lnTo>
                    <a:pt x="96" y="9"/>
                  </a:lnTo>
                  <a:lnTo>
                    <a:pt x="110" y="2"/>
                  </a:lnTo>
                  <a:lnTo>
                    <a:pt x="128" y="0"/>
                  </a:lnTo>
                  <a:lnTo>
                    <a:pt x="128" y="2"/>
                  </a:lnTo>
                  <a:lnTo>
                    <a:pt x="127" y="9"/>
                  </a:lnTo>
                  <a:lnTo>
                    <a:pt x="124" y="19"/>
                  </a:lnTo>
                  <a:lnTo>
                    <a:pt x="119" y="31"/>
                  </a:lnTo>
                  <a:lnTo>
                    <a:pt x="112" y="41"/>
                  </a:lnTo>
                  <a:lnTo>
                    <a:pt x="101" y="51"/>
                  </a:lnTo>
                  <a:lnTo>
                    <a:pt x="86" y="58"/>
                  </a:lnTo>
                  <a:lnTo>
                    <a:pt x="67" y="60"/>
                  </a:lnTo>
                  <a:lnTo>
                    <a:pt x="67" y="172"/>
                  </a:lnTo>
                  <a:lnTo>
                    <a:pt x="69" y="170"/>
                  </a:lnTo>
                  <a:lnTo>
                    <a:pt x="70" y="164"/>
                  </a:lnTo>
                  <a:lnTo>
                    <a:pt x="73" y="155"/>
                  </a:lnTo>
                  <a:lnTo>
                    <a:pt x="78" y="145"/>
                  </a:lnTo>
                  <a:lnTo>
                    <a:pt x="86" y="136"/>
                  </a:lnTo>
                  <a:lnTo>
                    <a:pt x="97" y="130"/>
                  </a:lnTo>
                  <a:lnTo>
                    <a:pt x="113" y="128"/>
                  </a:lnTo>
                  <a:lnTo>
                    <a:pt x="113" y="130"/>
                  </a:lnTo>
                  <a:lnTo>
                    <a:pt x="112" y="136"/>
                  </a:lnTo>
                  <a:lnTo>
                    <a:pt x="109" y="144"/>
                  </a:lnTo>
                  <a:lnTo>
                    <a:pt x="105" y="153"/>
                  </a:lnTo>
                  <a:lnTo>
                    <a:pt x="100" y="163"/>
                  </a:lnTo>
                  <a:lnTo>
                    <a:pt x="92" y="172"/>
                  </a:lnTo>
                  <a:lnTo>
                    <a:pt x="82" y="178"/>
                  </a:lnTo>
                  <a:lnTo>
                    <a:pt x="67" y="180"/>
                  </a:lnTo>
                  <a:lnTo>
                    <a:pt x="67" y="292"/>
                  </a:lnTo>
                  <a:lnTo>
                    <a:pt x="61" y="292"/>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6" name="Freeform 17"/>
            <p:cNvSpPr>
              <a:spLocks/>
            </p:cNvSpPr>
            <p:nvPr/>
          </p:nvSpPr>
          <p:spPr bwMode="gray">
            <a:xfrm>
              <a:off x="2596" y="332"/>
              <a:ext cx="68" cy="257"/>
            </a:xfrm>
            <a:custGeom>
              <a:avLst/>
              <a:gdLst>
                <a:gd name="T0" fmla="*/ 31 w 68"/>
                <a:gd name="T1" fmla="*/ 164 h 257"/>
                <a:gd name="T2" fmla="*/ 23 w 68"/>
                <a:gd name="T3" fmla="*/ 163 h 257"/>
                <a:gd name="T4" fmla="*/ 8 w 68"/>
                <a:gd name="T5" fmla="*/ 155 h 257"/>
                <a:gd name="T6" fmla="*/ 0 w 68"/>
                <a:gd name="T7" fmla="*/ 132 h 257"/>
                <a:gd name="T8" fmla="*/ 7 w 68"/>
                <a:gd name="T9" fmla="*/ 132 h 257"/>
                <a:gd name="T10" fmla="*/ 22 w 68"/>
                <a:gd name="T11" fmla="*/ 139 h 257"/>
                <a:gd name="T12" fmla="*/ 31 w 68"/>
                <a:gd name="T13" fmla="*/ 160 h 257"/>
                <a:gd name="T14" fmla="*/ 29 w 68"/>
                <a:gd name="T15" fmla="*/ 101 h 257"/>
                <a:gd name="T16" fmla="*/ 16 w 68"/>
                <a:gd name="T17" fmla="*/ 97 h 257"/>
                <a:gd name="T18" fmla="*/ 3 w 68"/>
                <a:gd name="T19" fmla="*/ 83 h 257"/>
                <a:gd name="T20" fmla="*/ 3 w 68"/>
                <a:gd name="T21" fmla="*/ 70 h 257"/>
                <a:gd name="T22" fmla="*/ 15 w 68"/>
                <a:gd name="T23" fmla="*/ 74 h 257"/>
                <a:gd name="T24" fmla="*/ 27 w 68"/>
                <a:gd name="T25" fmla="*/ 86 h 257"/>
                <a:gd name="T26" fmla="*/ 31 w 68"/>
                <a:gd name="T27" fmla="*/ 31 h 257"/>
                <a:gd name="T28" fmla="*/ 33 w 68"/>
                <a:gd name="T29" fmla="*/ 23 h 257"/>
                <a:gd name="T30" fmla="*/ 41 w 68"/>
                <a:gd name="T31" fmla="*/ 8 h 257"/>
                <a:gd name="T32" fmla="*/ 62 w 68"/>
                <a:gd name="T33" fmla="*/ 0 h 257"/>
                <a:gd name="T34" fmla="*/ 61 w 68"/>
                <a:gd name="T35" fmla="*/ 8 h 257"/>
                <a:gd name="T36" fmla="*/ 53 w 68"/>
                <a:gd name="T37" fmla="*/ 23 h 257"/>
                <a:gd name="T38" fmla="*/ 35 w 68"/>
                <a:gd name="T39" fmla="*/ 31 h 257"/>
                <a:gd name="T40" fmla="*/ 35 w 68"/>
                <a:gd name="T41" fmla="*/ 75 h 257"/>
                <a:gd name="T42" fmla="*/ 39 w 68"/>
                <a:gd name="T43" fmla="*/ 62 h 257"/>
                <a:gd name="T44" fmla="*/ 54 w 68"/>
                <a:gd name="T45" fmla="*/ 48 h 257"/>
                <a:gd name="T46" fmla="*/ 68 w 68"/>
                <a:gd name="T47" fmla="*/ 48 h 257"/>
                <a:gd name="T48" fmla="*/ 66 w 68"/>
                <a:gd name="T49" fmla="*/ 59 h 257"/>
                <a:gd name="T50" fmla="*/ 58 w 68"/>
                <a:gd name="T51" fmla="*/ 72 h 257"/>
                <a:gd name="T52" fmla="*/ 35 w 68"/>
                <a:gd name="T53" fmla="*/ 82 h 257"/>
                <a:gd name="T54" fmla="*/ 35 w 68"/>
                <a:gd name="T55" fmla="*/ 143 h 257"/>
                <a:gd name="T56" fmla="*/ 38 w 68"/>
                <a:gd name="T57" fmla="*/ 132 h 257"/>
                <a:gd name="T58" fmla="*/ 49 w 68"/>
                <a:gd name="T59" fmla="*/ 122 h 257"/>
                <a:gd name="T60" fmla="*/ 60 w 68"/>
                <a:gd name="T61" fmla="*/ 122 h 257"/>
                <a:gd name="T62" fmla="*/ 58 w 68"/>
                <a:gd name="T63" fmla="*/ 133 h 257"/>
                <a:gd name="T64" fmla="*/ 47 w 68"/>
                <a:gd name="T65" fmla="*/ 144 h 257"/>
                <a:gd name="T66" fmla="*/ 35 w 68"/>
                <a:gd name="T67" fmla="*/ 257 h 2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8" h="257">
                  <a:moveTo>
                    <a:pt x="31" y="257"/>
                  </a:moveTo>
                  <a:lnTo>
                    <a:pt x="31" y="164"/>
                  </a:lnTo>
                  <a:lnTo>
                    <a:pt x="29" y="163"/>
                  </a:lnTo>
                  <a:lnTo>
                    <a:pt x="23" y="163"/>
                  </a:lnTo>
                  <a:lnTo>
                    <a:pt x="16" y="160"/>
                  </a:lnTo>
                  <a:lnTo>
                    <a:pt x="8" y="155"/>
                  </a:lnTo>
                  <a:lnTo>
                    <a:pt x="3" y="145"/>
                  </a:lnTo>
                  <a:lnTo>
                    <a:pt x="0" y="132"/>
                  </a:lnTo>
                  <a:lnTo>
                    <a:pt x="3" y="132"/>
                  </a:lnTo>
                  <a:lnTo>
                    <a:pt x="7" y="132"/>
                  </a:lnTo>
                  <a:lnTo>
                    <a:pt x="15" y="135"/>
                  </a:lnTo>
                  <a:lnTo>
                    <a:pt x="22" y="139"/>
                  </a:lnTo>
                  <a:lnTo>
                    <a:pt x="27" y="147"/>
                  </a:lnTo>
                  <a:lnTo>
                    <a:pt x="31" y="160"/>
                  </a:lnTo>
                  <a:lnTo>
                    <a:pt x="31" y="101"/>
                  </a:lnTo>
                  <a:lnTo>
                    <a:pt x="29" y="101"/>
                  </a:lnTo>
                  <a:lnTo>
                    <a:pt x="23" y="99"/>
                  </a:lnTo>
                  <a:lnTo>
                    <a:pt x="16" y="97"/>
                  </a:lnTo>
                  <a:lnTo>
                    <a:pt x="8" y="91"/>
                  </a:lnTo>
                  <a:lnTo>
                    <a:pt x="3" y="83"/>
                  </a:lnTo>
                  <a:lnTo>
                    <a:pt x="0" y="70"/>
                  </a:lnTo>
                  <a:lnTo>
                    <a:pt x="3" y="70"/>
                  </a:lnTo>
                  <a:lnTo>
                    <a:pt x="7" y="71"/>
                  </a:lnTo>
                  <a:lnTo>
                    <a:pt x="15" y="74"/>
                  </a:lnTo>
                  <a:lnTo>
                    <a:pt x="22" y="78"/>
                  </a:lnTo>
                  <a:lnTo>
                    <a:pt x="27" y="86"/>
                  </a:lnTo>
                  <a:lnTo>
                    <a:pt x="31" y="97"/>
                  </a:lnTo>
                  <a:lnTo>
                    <a:pt x="31" y="31"/>
                  </a:lnTo>
                  <a:lnTo>
                    <a:pt x="31" y="28"/>
                  </a:lnTo>
                  <a:lnTo>
                    <a:pt x="33" y="23"/>
                  </a:lnTo>
                  <a:lnTo>
                    <a:pt x="35" y="15"/>
                  </a:lnTo>
                  <a:lnTo>
                    <a:pt x="41" y="8"/>
                  </a:lnTo>
                  <a:lnTo>
                    <a:pt x="50" y="2"/>
                  </a:lnTo>
                  <a:lnTo>
                    <a:pt x="62" y="0"/>
                  </a:lnTo>
                  <a:lnTo>
                    <a:pt x="62" y="2"/>
                  </a:lnTo>
                  <a:lnTo>
                    <a:pt x="61" y="8"/>
                  </a:lnTo>
                  <a:lnTo>
                    <a:pt x="58" y="15"/>
                  </a:lnTo>
                  <a:lnTo>
                    <a:pt x="53" y="23"/>
                  </a:lnTo>
                  <a:lnTo>
                    <a:pt x="46" y="28"/>
                  </a:lnTo>
                  <a:lnTo>
                    <a:pt x="35" y="31"/>
                  </a:lnTo>
                  <a:lnTo>
                    <a:pt x="35" y="78"/>
                  </a:lnTo>
                  <a:lnTo>
                    <a:pt x="35" y="75"/>
                  </a:lnTo>
                  <a:lnTo>
                    <a:pt x="37" y="70"/>
                  </a:lnTo>
                  <a:lnTo>
                    <a:pt x="39" y="62"/>
                  </a:lnTo>
                  <a:lnTo>
                    <a:pt x="45" y="55"/>
                  </a:lnTo>
                  <a:lnTo>
                    <a:pt x="54" y="48"/>
                  </a:lnTo>
                  <a:lnTo>
                    <a:pt x="66" y="47"/>
                  </a:lnTo>
                  <a:lnTo>
                    <a:pt x="68" y="48"/>
                  </a:lnTo>
                  <a:lnTo>
                    <a:pt x="68" y="52"/>
                  </a:lnTo>
                  <a:lnTo>
                    <a:pt x="66" y="59"/>
                  </a:lnTo>
                  <a:lnTo>
                    <a:pt x="64" y="66"/>
                  </a:lnTo>
                  <a:lnTo>
                    <a:pt x="58" y="72"/>
                  </a:lnTo>
                  <a:lnTo>
                    <a:pt x="50" y="78"/>
                  </a:lnTo>
                  <a:lnTo>
                    <a:pt x="35" y="82"/>
                  </a:lnTo>
                  <a:lnTo>
                    <a:pt x="35" y="144"/>
                  </a:lnTo>
                  <a:lnTo>
                    <a:pt x="35" y="143"/>
                  </a:lnTo>
                  <a:lnTo>
                    <a:pt x="37" y="139"/>
                  </a:lnTo>
                  <a:lnTo>
                    <a:pt x="38" y="132"/>
                  </a:lnTo>
                  <a:lnTo>
                    <a:pt x="42" y="126"/>
                  </a:lnTo>
                  <a:lnTo>
                    <a:pt x="49" y="122"/>
                  </a:lnTo>
                  <a:lnTo>
                    <a:pt x="58" y="121"/>
                  </a:lnTo>
                  <a:lnTo>
                    <a:pt x="60" y="122"/>
                  </a:lnTo>
                  <a:lnTo>
                    <a:pt x="60" y="126"/>
                  </a:lnTo>
                  <a:lnTo>
                    <a:pt x="58" y="133"/>
                  </a:lnTo>
                  <a:lnTo>
                    <a:pt x="56" y="139"/>
                  </a:lnTo>
                  <a:lnTo>
                    <a:pt x="47" y="144"/>
                  </a:lnTo>
                  <a:lnTo>
                    <a:pt x="35" y="148"/>
                  </a:lnTo>
                  <a:lnTo>
                    <a:pt x="35" y="257"/>
                  </a:lnTo>
                  <a:lnTo>
                    <a:pt x="31" y="257"/>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7" name="Freeform 18"/>
            <p:cNvSpPr>
              <a:spLocks/>
            </p:cNvSpPr>
            <p:nvPr/>
          </p:nvSpPr>
          <p:spPr bwMode="gray">
            <a:xfrm>
              <a:off x="1672" y="164"/>
              <a:ext cx="111" cy="425"/>
            </a:xfrm>
            <a:custGeom>
              <a:avLst/>
              <a:gdLst>
                <a:gd name="T0" fmla="*/ 52 w 111"/>
                <a:gd name="T1" fmla="*/ 272 h 425"/>
                <a:gd name="T2" fmla="*/ 44 w 111"/>
                <a:gd name="T3" fmla="*/ 270 h 425"/>
                <a:gd name="T4" fmla="*/ 26 w 111"/>
                <a:gd name="T5" fmla="*/ 265 h 425"/>
                <a:gd name="T6" fmla="*/ 8 w 111"/>
                <a:gd name="T7" fmla="*/ 249 h 425"/>
                <a:gd name="T8" fmla="*/ 0 w 111"/>
                <a:gd name="T9" fmla="*/ 219 h 425"/>
                <a:gd name="T10" fmla="*/ 8 w 111"/>
                <a:gd name="T11" fmla="*/ 219 h 425"/>
                <a:gd name="T12" fmla="*/ 25 w 111"/>
                <a:gd name="T13" fmla="*/ 223 h 425"/>
                <a:gd name="T14" fmla="*/ 41 w 111"/>
                <a:gd name="T15" fmla="*/ 235 h 425"/>
                <a:gd name="T16" fmla="*/ 52 w 111"/>
                <a:gd name="T17" fmla="*/ 265 h 425"/>
                <a:gd name="T18" fmla="*/ 50 w 111"/>
                <a:gd name="T19" fmla="*/ 168 h 425"/>
                <a:gd name="T20" fmla="*/ 35 w 111"/>
                <a:gd name="T21" fmla="*/ 165 h 425"/>
                <a:gd name="T22" fmla="*/ 17 w 111"/>
                <a:gd name="T23" fmla="*/ 156 h 425"/>
                <a:gd name="T24" fmla="*/ 3 w 111"/>
                <a:gd name="T25" fmla="*/ 134 h 425"/>
                <a:gd name="T26" fmla="*/ 3 w 111"/>
                <a:gd name="T27" fmla="*/ 116 h 425"/>
                <a:gd name="T28" fmla="*/ 19 w 111"/>
                <a:gd name="T29" fmla="*/ 120 h 425"/>
                <a:gd name="T30" fmla="*/ 39 w 111"/>
                <a:gd name="T31" fmla="*/ 133 h 425"/>
                <a:gd name="T32" fmla="*/ 52 w 111"/>
                <a:gd name="T33" fmla="*/ 161 h 425"/>
                <a:gd name="T34" fmla="*/ 53 w 111"/>
                <a:gd name="T35" fmla="*/ 50 h 425"/>
                <a:gd name="T36" fmla="*/ 54 w 111"/>
                <a:gd name="T37" fmla="*/ 36 h 425"/>
                <a:gd name="T38" fmla="*/ 65 w 111"/>
                <a:gd name="T39" fmla="*/ 17 h 425"/>
                <a:gd name="T40" fmla="*/ 87 w 111"/>
                <a:gd name="T41" fmla="*/ 3 h 425"/>
                <a:gd name="T42" fmla="*/ 103 w 111"/>
                <a:gd name="T43" fmla="*/ 3 h 425"/>
                <a:gd name="T44" fmla="*/ 99 w 111"/>
                <a:gd name="T45" fmla="*/ 21 h 425"/>
                <a:gd name="T46" fmla="*/ 84 w 111"/>
                <a:gd name="T47" fmla="*/ 42 h 425"/>
                <a:gd name="T48" fmla="*/ 58 w 111"/>
                <a:gd name="T49" fmla="*/ 52 h 425"/>
                <a:gd name="T50" fmla="*/ 58 w 111"/>
                <a:gd name="T51" fmla="*/ 127 h 425"/>
                <a:gd name="T52" fmla="*/ 61 w 111"/>
                <a:gd name="T53" fmla="*/ 112 h 425"/>
                <a:gd name="T54" fmla="*/ 72 w 111"/>
                <a:gd name="T55" fmla="*/ 94 h 425"/>
                <a:gd name="T56" fmla="*/ 93 w 111"/>
                <a:gd name="T57" fmla="*/ 80 h 425"/>
                <a:gd name="T58" fmla="*/ 111 w 111"/>
                <a:gd name="T59" fmla="*/ 80 h 425"/>
                <a:gd name="T60" fmla="*/ 111 w 111"/>
                <a:gd name="T61" fmla="*/ 91 h 425"/>
                <a:gd name="T62" fmla="*/ 107 w 111"/>
                <a:gd name="T63" fmla="*/ 108 h 425"/>
                <a:gd name="T64" fmla="*/ 91 w 111"/>
                <a:gd name="T65" fmla="*/ 126 h 425"/>
                <a:gd name="T66" fmla="*/ 58 w 111"/>
                <a:gd name="T67" fmla="*/ 135 h 425"/>
                <a:gd name="T68" fmla="*/ 58 w 111"/>
                <a:gd name="T69" fmla="*/ 236 h 425"/>
                <a:gd name="T70" fmla="*/ 61 w 111"/>
                <a:gd name="T71" fmla="*/ 223 h 425"/>
                <a:gd name="T72" fmla="*/ 73 w 111"/>
                <a:gd name="T73" fmla="*/ 208 h 425"/>
                <a:gd name="T74" fmla="*/ 97 w 111"/>
                <a:gd name="T75" fmla="*/ 200 h 425"/>
                <a:gd name="T76" fmla="*/ 99 w 111"/>
                <a:gd name="T77" fmla="*/ 207 h 425"/>
                <a:gd name="T78" fmla="*/ 97 w 111"/>
                <a:gd name="T79" fmla="*/ 220 h 425"/>
                <a:gd name="T80" fmla="*/ 87 w 111"/>
                <a:gd name="T81" fmla="*/ 235 h 425"/>
                <a:gd name="T82" fmla="*/ 58 w 111"/>
                <a:gd name="T83" fmla="*/ 245 h 425"/>
                <a:gd name="T84" fmla="*/ 52 w 111"/>
                <a:gd name="T85" fmla="*/ 425 h 4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1" h="425">
                  <a:moveTo>
                    <a:pt x="52" y="425"/>
                  </a:moveTo>
                  <a:lnTo>
                    <a:pt x="52" y="272"/>
                  </a:lnTo>
                  <a:lnTo>
                    <a:pt x="50" y="270"/>
                  </a:lnTo>
                  <a:lnTo>
                    <a:pt x="44" y="270"/>
                  </a:lnTo>
                  <a:lnTo>
                    <a:pt x="35" y="269"/>
                  </a:lnTo>
                  <a:lnTo>
                    <a:pt x="26" y="265"/>
                  </a:lnTo>
                  <a:lnTo>
                    <a:pt x="17" y="258"/>
                  </a:lnTo>
                  <a:lnTo>
                    <a:pt x="8" y="249"/>
                  </a:lnTo>
                  <a:lnTo>
                    <a:pt x="3" y="236"/>
                  </a:lnTo>
                  <a:lnTo>
                    <a:pt x="0" y="219"/>
                  </a:lnTo>
                  <a:lnTo>
                    <a:pt x="3" y="219"/>
                  </a:lnTo>
                  <a:lnTo>
                    <a:pt x="8" y="219"/>
                  </a:lnTo>
                  <a:lnTo>
                    <a:pt x="15" y="220"/>
                  </a:lnTo>
                  <a:lnTo>
                    <a:pt x="25" y="223"/>
                  </a:lnTo>
                  <a:lnTo>
                    <a:pt x="33" y="227"/>
                  </a:lnTo>
                  <a:lnTo>
                    <a:pt x="41" y="235"/>
                  </a:lnTo>
                  <a:lnTo>
                    <a:pt x="48" y="247"/>
                  </a:lnTo>
                  <a:lnTo>
                    <a:pt x="52" y="265"/>
                  </a:lnTo>
                  <a:lnTo>
                    <a:pt x="52" y="168"/>
                  </a:lnTo>
                  <a:lnTo>
                    <a:pt x="50" y="168"/>
                  </a:lnTo>
                  <a:lnTo>
                    <a:pt x="44" y="168"/>
                  </a:lnTo>
                  <a:lnTo>
                    <a:pt x="35" y="165"/>
                  </a:lnTo>
                  <a:lnTo>
                    <a:pt x="26" y="161"/>
                  </a:lnTo>
                  <a:lnTo>
                    <a:pt x="17" y="156"/>
                  </a:lnTo>
                  <a:lnTo>
                    <a:pt x="8" y="146"/>
                  </a:lnTo>
                  <a:lnTo>
                    <a:pt x="3" y="134"/>
                  </a:lnTo>
                  <a:lnTo>
                    <a:pt x="0" y="116"/>
                  </a:lnTo>
                  <a:lnTo>
                    <a:pt x="3" y="116"/>
                  </a:lnTo>
                  <a:lnTo>
                    <a:pt x="10" y="118"/>
                  </a:lnTo>
                  <a:lnTo>
                    <a:pt x="19" y="120"/>
                  </a:lnTo>
                  <a:lnTo>
                    <a:pt x="29" y="125"/>
                  </a:lnTo>
                  <a:lnTo>
                    <a:pt x="39" y="133"/>
                  </a:lnTo>
                  <a:lnTo>
                    <a:pt x="48" y="145"/>
                  </a:lnTo>
                  <a:lnTo>
                    <a:pt x="52" y="161"/>
                  </a:lnTo>
                  <a:lnTo>
                    <a:pt x="52" y="52"/>
                  </a:lnTo>
                  <a:lnTo>
                    <a:pt x="53" y="50"/>
                  </a:lnTo>
                  <a:lnTo>
                    <a:pt x="53" y="44"/>
                  </a:lnTo>
                  <a:lnTo>
                    <a:pt x="54" y="36"/>
                  </a:lnTo>
                  <a:lnTo>
                    <a:pt x="58" y="26"/>
                  </a:lnTo>
                  <a:lnTo>
                    <a:pt x="65" y="17"/>
                  </a:lnTo>
                  <a:lnTo>
                    <a:pt x="75" y="9"/>
                  </a:lnTo>
                  <a:lnTo>
                    <a:pt x="87" y="3"/>
                  </a:lnTo>
                  <a:lnTo>
                    <a:pt x="104" y="0"/>
                  </a:lnTo>
                  <a:lnTo>
                    <a:pt x="103" y="3"/>
                  </a:lnTo>
                  <a:lnTo>
                    <a:pt x="102" y="11"/>
                  </a:lnTo>
                  <a:lnTo>
                    <a:pt x="99" y="21"/>
                  </a:lnTo>
                  <a:lnTo>
                    <a:pt x="92" y="32"/>
                  </a:lnTo>
                  <a:lnTo>
                    <a:pt x="84" y="42"/>
                  </a:lnTo>
                  <a:lnTo>
                    <a:pt x="73" y="49"/>
                  </a:lnTo>
                  <a:lnTo>
                    <a:pt x="58" y="52"/>
                  </a:lnTo>
                  <a:lnTo>
                    <a:pt x="58" y="130"/>
                  </a:lnTo>
                  <a:lnTo>
                    <a:pt x="58" y="127"/>
                  </a:lnTo>
                  <a:lnTo>
                    <a:pt x="60" y="122"/>
                  </a:lnTo>
                  <a:lnTo>
                    <a:pt x="61" y="112"/>
                  </a:lnTo>
                  <a:lnTo>
                    <a:pt x="65" y="103"/>
                  </a:lnTo>
                  <a:lnTo>
                    <a:pt x="72" y="94"/>
                  </a:lnTo>
                  <a:lnTo>
                    <a:pt x="80" y="85"/>
                  </a:lnTo>
                  <a:lnTo>
                    <a:pt x="93" y="80"/>
                  </a:lnTo>
                  <a:lnTo>
                    <a:pt x="110" y="77"/>
                  </a:lnTo>
                  <a:lnTo>
                    <a:pt x="111" y="80"/>
                  </a:lnTo>
                  <a:lnTo>
                    <a:pt x="111" y="84"/>
                  </a:lnTo>
                  <a:lnTo>
                    <a:pt x="111" y="91"/>
                  </a:lnTo>
                  <a:lnTo>
                    <a:pt x="110" y="100"/>
                  </a:lnTo>
                  <a:lnTo>
                    <a:pt x="107" y="108"/>
                  </a:lnTo>
                  <a:lnTo>
                    <a:pt x="100" y="118"/>
                  </a:lnTo>
                  <a:lnTo>
                    <a:pt x="91" y="126"/>
                  </a:lnTo>
                  <a:lnTo>
                    <a:pt x="77" y="133"/>
                  </a:lnTo>
                  <a:lnTo>
                    <a:pt x="58" y="135"/>
                  </a:lnTo>
                  <a:lnTo>
                    <a:pt x="58" y="239"/>
                  </a:lnTo>
                  <a:lnTo>
                    <a:pt x="58" y="236"/>
                  </a:lnTo>
                  <a:lnTo>
                    <a:pt x="60" y="231"/>
                  </a:lnTo>
                  <a:lnTo>
                    <a:pt x="61" y="223"/>
                  </a:lnTo>
                  <a:lnTo>
                    <a:pt x="66" y="215"/>
                  </a:lnTo>
                  <a:lnTo>
                    <a:pt x="73" y="208"/>
                  </a:lnTo>
                  <a:lnTo>
                    <a:pt x="83" y="203"/>
                  </a:lnTo>
                  <a:lnTo>
                    <a:pt x="97" y="200"/>
                  </a:lnTo>
                  <a:lnTo>
                    <a:pt x="97" y="201"/>
                  </a:lnTo>
                  <a:lnTo>
                    <a:pt x="99" y="207"/>
                  </a:lnTo>
                  <a:lnTo>
                    <a:pt x="99" y="212"/>
                  </a:lnTo>
                  <a:lnTo>
                    <a:pt x="97" y="220"/>
                  </a:lnTo>
                  <a:lnTo>
                    <a:pt x="93" y="228"/>
                  </a:lnTo>
                  <a:lnTo>
                    <a:pt x="87" y="235"/>
                  </a:lnTo>
                  <a:lnTo>
                    <a:pt x="75" y="242"/>
                  </a:lnTo>
                  <a:lnTo>
                    <a:pt x="58" y="245"/>
                  </a:lnTo>
                  <a:lnTo>
                    <a:pt x="58" y="425"/>
                  </a:lnTo>
                  <a:lnTo>
                    <a:pt x="52" y="425"/>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8" name="Freeform 19"/>
            <p:cNvSpPr>
              <a:spLocks/>
            </p:cNvSpPr>
            <p:nvPr/>
          </p:nvSpPr>
          <p:spPr bwMode="gray">
            <a:xfrm>
              <a:off x="2065" y="361"/>
              <a:ext cx="100" cy="228"/>
            </a:xfrm>
            <a:custGeom>
              <a:avLst/>
              <a:gdLst>
                <a:gd name="T0" fmla="*/ 52 w 100"/>
                <a:gd name="T1" fmla="*/ 176 h 228"/>
                <a:gd name="T2" fmla="*/ 59 w 100"/>
                <a:gd name="T3" fmla="*/ 176 h 228"/>
                <a:gd name="T4" fmla="*/ 74 w 100"/>
                <a:gd name="T5" fmla="*/ 169 h 228"/>
                <a:gd name="T6" fmla="*/ 86 w 100"/>
                <a:gd name="T7" fmla="*/ 154 h 228"/>
                <a:gd name="T8" fmla="*/ 86 w 100"/>
                <a:gd name="T9" fmla="*/ 141 h 228"/>
                <a:gd name="T10" fmla="*/ 74 w 100"/>
                <a:gd name="T11" fmla="*/ 143 h 228"/>
                <a:gd name="T12" fmla="*/ 58 w 100"/>
                <a:gd name="T13" fmla="*/ 158 h 228"/>
                <a:gd name="T14" fmla="*/ 52 w 100"/>
                <a:gd name="T15" fmla="*/ 118 h 228"/>
                <a:gd name="T16" fmla="*/ 61 w 100"/>
                <a:gd name="T17" fmla="*/ 116 h 228"/>
                <a:gd name="T18" fmla="*/ 78 w 100"/>
                <a:gd name="T19" fmla="*/ 110 h 228"/>
                <a:gd name="T20" fmla="*/ 92 w 100"/>
                <a:gd name="T21" fmla="*/ 92 h 228"/>
                <a:gd name="T22" fmla="*/ 92 w 100"/>
                <a:gd name="T23" fmla="*/ 77 h 228"/>
                <a:gd name="T24" fmla="*/ 81 w 100"/>
                <a:gd name="T25" fmla="*/ 79 h 228"/>
                <a:gd name="T26" fmla="*/ 65 w 100"/>
                <a:gd name="T27" fmla="*/ 88 h 228"/>
                <a:gd name="T28" fmla="*/ 52 w 100"/>
                <a:gd name="T29" fmla="*/ 115 h 228"/>
                <a:gd name="T30" fmla="*/ 55 w 100"/>
                <a:gd name="T31" fmla="*/ 48 h 228"/>
                <a:gd name="T32" fmla="*/ 67 w 100"/>
                <a:gd name="T33" fmla="*/ 45 h 228"/>
                <a:gd name="T34" fmla="*/ 85 w 100"/>
                <a:gd name="T35" fmla="*/ 37 h 228"/>
                <a:gd name="T36" fmla="*/ 97 w 100"/>
                <a:gd name="T37" fmla="*/ 17 h 228"/>
                <a:gd name="T38" fmla="*/ 97 w 100"/>
                <a:gd name="T39" fmla="*/ 0 h 228"/>
                <a:gd name="T40" fmla="*/ 83 w 100"/>
                <a:gd name="T41" fmla="*/ 3 h 228"/>
                <a:gd name="T42" fmla="*/ 65 w 100"/>
                <a:gd name="T43" fmla="*/ 14 h 228"/>
                <a:gd name="T44" fmla="*/ 50 w 100"/>
                <a:gd name="T45" fmla="*/ 45 h 228"/>
                <a:gd name="T46" fmla="*/ 47 w 100"/>
                <a:gd name="T47" fmla="*/ 35 h 228"/>
                <a:gd name="T48" fmla="*/ 38 w 100"/>
                <a:gd name="T49" fmla="*/ 18 h 228"/>
                <a:gd name="T50" fmla="*/ 16 w 100"/>
                <a:gd name="T51" fmla="*/ 3 h 228"/>
                <a:gd name="T52" fmla="*/ 1 w 100"/>
                <a:gd name="T53" fmla="*/ 3 h 228"/>
                <a:gd name="T54" fmla="*/ 5 w 100"/>
                <a:gd name="T55" fmla="*/ 19 h 228"/>
                <a:gd name="T56" fmla="*/ 19 w 100"/>
                <a:gd name="T57" fmla="*/ 38 h 228"/>
                <a:gd name="T58" fmla="*/ 47 w 100"/>
                <a:gd name="T59" fmla="*/ 48 h 228"/>
                <a:gd name="T60" fmla="*/ 47 w 100"/>
                <a:gd name="T61" fmla="*/ 132 h 228"/>
                <a:gd name="T62" fmla="*/ 42 w 100"/>
                <a:gd name="T63" fmla="*/ 118 h 228"/>
                <a:gd name="T64" fmla="*/ 25 w 100"/>
                <a:gd name="T65" fmla="*/ 103 h 228"/>
                <a:gd name="T66" fmla="*/ 12 w 100"/>
                <a:gd name="T67" fmla="*/ 103 h 228"/>
                <a:gd name="T68" fmla="*/ 16 w 100"/>
                <a:gd name="T69" fmla="*/ 116 h 228"/>
                <a:gd name="T70" fmla="*/ 25 w 100"/>
                <a:gd name="T71" fmla="*/ 132 h 228"/>
                <a:gd name="T72" fmla="*/ 47 w 100"/>
                <a:gd name="T73" fmla="*/ 141 h 228"/>
                <a:gd name="T74" fmla="*/ 52 w 100"/>
                <a:gd name="T75" fmla="*/ 228 h 2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0" h="228">
                  <a:moveTo>
                    <a:pt x="52" y="228"/>
                  </a:moveTo>
                  <a:lnTo>
                    <a:pt x="52" y="176"/>
                  </a:lnTo>
                  <a:lnTo>
                    <a:pt x="55" y="176"/>
                  </a:lnTo>
                  <a:lnTo>
                    <a:pt x="59" y="176"/>
                  </a:lnTo>
                  <a:lnTo>
                    <a:pt x="67" y="173"/>
                  </a:lnTo>
                  <a:lnTo>
                    <a:pt x="74" y="169"/>
                  </a:lnTo>
                  <a:lnTo>
                    <a:pt x="81" y="163"/>
                  </a:lnTo>
                  <a:lnTo>
                    <a:pt x="86" y="154"/>
                  </a:lnTo>
                  <a:lnTo>
                    <a:pt x="88" y="141"/>
                  </a:lnTo>
                  <a:lnTo>
                    <a:pt x="86" y="141"/>
                  </a:lnTo>
                  <a:lnTo>
                    <a:pt x="81" y="142"/>
                  </a:lnTo>
                  <a:lnTo>
                    <a:pt x="74" y="143"/>
                  </a:lnTo>
                  <a:lnTo>
                    <a:pt x="66" y="149"/>
                  </a:lnTo>
                  <a:lnTo>
                    <a:pt x="58" y="158"/>
                  </a:lnTo>
                  <a:lnTo>
                    <a:pt x="52" y="173"/>
                  </a:lnTo>
                  <a:lnTo>
                    <a:pt x="52" y="118"/>
                  </a:lnTo>
                  <a:lnTo>
                    <a:pt x="55" y="118"/>
                  </a:lnTo>
                  <a:lnTo>
                    <a:pt x="61" y="116"/>
                  </a:lnTo>
                  <a:lnTo>
                    <a:pt x="69" y="115"/>
                  </a:lnTo>
                  <a:lnTo>
                    <a:pt x="78" y="110"/>
                  </a:lnTo>
                  <a:lnTo>
                    <a:pt x="86" y="103"/>
                  </a:lnTo>
                  <a:lnTo>
                    <a:pt x="92" y="92"/>
                  </a:lnTo>
                  <a:lnTo>
                    <a:pt x="94" y="77"/>
                  </a:lnTo>
                  <a:lnTo>
                    <a:pt x="92" y="77"/>
                  </a:lnTo>
                  <a:lnTo>
                    <a:pt x="88" y="77"/>
                  </a:lnTo>
                  <a:lnTo>
                    <a:pt x="81" y="79"/>
                  </a:lnTo>
                  <a:lnTo>
                    <a:pt x="73" y="81"/>
                  </a:lnTo>
                  <a:lnTo>
                    <a:pt x="65" y="88"/>
                  </a:lnTo>
                  <a:lnTo>
                    <a:pt x="58" y="99"/>
                  </a:lnTo>
                  <a:lnTo>
                    <a:pt x="52" y="115"/>
                  </a:lnTo>
                  <a:lnTo>
                    <a:pt x="52" y="48"/>
                  </a:lnTo>
                  <a:lnTo>
                    <a:pt x="55" y="48"/>
                  </a:lnTo>
                  <a:lnTo>
                    <a:pt x="61" y="48"/>
                  </a:lnTo>
                  <a:lnTo>
                    <a:pt x="67" y="45"/>
                  </a:lnTo>
                  <a:lnTo>
                    <a:pt x="77" y="42"/>
                  </a:lnTo>
                  <a:lnTo>
                    <a:pt x="85" y="37"/>
                  </a:lnTo>
                  <a:lnTo>
                    <a:pt x="92" y="27"/>
                  </a:lnTo>
                  <a:lnTo>
                    <a:pt x="97" y="17"/>
                  </a:lnTo>
                  <a:lnTo>
                    <a:pt x="100" y="0"/>
                  </a:lnTo>
                  <a:lnTo>
                    <a:pt x="97" y="0"/>
                  </a:lnTo>
                  <a:lnTo>
                    <a:pt x="92" y="0"/>
                  </a:lnTo>
                  <a:lnTo>
                    <a:pt x="83" y="3"/>
                  </a:lnTo>
                  <a:lnTo>
                    <a:pt x="74" y="7"/>
                  </a:lnTo>
                  <a:lnTo>
                    <a:pt x="65" y="14"/>
                  </a:lnTo>
                  <a:lnTo>
                    <a:pt x="56" y="27"/>
                  </a:lnTo>
                  <a:lnTo>
                    <a:pt x="50" y="45"/>
                  </a:lnTo>
                  <a:lnTo>
                    <a:pt x="50" y="42"/>
                  </a:lnTo>
                  <a:lnTo>
                    <a:pt x="47" y="35"/>
                  </a:lnTo>
                  <a:lnTo>
                    <a:pt x="43" y="27"/>
                  </a:lnTo>
                  <a:lnTo>
                    <a:pt x="38" y="18"/>
                  </a:lnTo>
                  <a:lnTo>
                    <a:pt x="28" y="10"/>
                  </a:lnTo>
                  <a:lnTo>
                    <a:pt x="16" y="3"/>
                  </a:lnTo>
                  <a:lnTo>
                    <a:pt x="0" y="0"/>
                  </a:lnTo>
                  <a:lnTo>
                    <a:pt x="1" y="3"/>
                  </a:lnTo>
                  <a:lnTo>
                    <a:pt x="3" y="10"/>
                  </a:lnTo>
                  <a:lnTo>
                    <a:pt x="5" y="19"/>
                  </a:lnTo>
                  <a:lnTo>
                    <a:pt x="11" y="29"/>
                  </a:lnTo>
                  <a:lnTo>
                    <a:pt x="19" y="38"/>
                  </a:lnTo>
                  <a:lnTo>
                    <a:pt x="31" y="45"/>
                  </a:lnTo>
                  <a:lnTo>
                    <a:pt x="47" y="48"/>
                  </a:lnTo>
                  <a:lnTo>
                    <a:pt x="47" y="135"/>
                  </a:lnTo>
                  <a:lnTo>
                    <a:pt x="47" y="132"/>
                  </a:lnTo>
                  <a:lnTo>
                    <a:pt x="46" y="126"/>
                  </a:lnTo>
                  <a:lnTo>
                    <a:pt x="42" y="118"/>
                  </a:lnTo>
                  <a:lnTo>
                    <a:pt x="35" y="110"/>
                  </a:lnTo>
                  <a:lnTo>
                    <a:pt x="25" y="103"/>
                  </a:lnTo>
                  <a:lnTo>
                    <a:pt x="12" y="100"/>
                  </a:lnTo>
                  <a:lnTo>
                    <a:pt x="12" y="103"/>
                  </a:lnTo>
                  <a:lnTo>
                    <a:pt x="13" y="108"/>
                  </a:lnTo>
                  <a:lnTo>
                    <a:pt x="16" y="116"/>
                  </a:lnTo>
                  <a:lnTo>
                    <a:pt x="20" y="124"/>
                  </a:lnTo>
                  <a:lnTo>
                    <a:pt x="25" y="132"/>
                  </a:lnTo>
                  <a:lnTo>
                    <a:pt x="35" y="139"/>
                  </a:lnTo>
                  <a:lnTo>
                    <a:pt x="47" y="141"/>
                  </a:lnTo>
                  <a:lnTo>
                    <a:pt x="47" y="228"/>
                  </a:lnTo>
                  <a:lnTo>
                    <a:pt x="52" y="228"/>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19" name="Freeform 20"/>
            <p:cNvSpPr>
              <a:spLocks/>
            </p:cNvSpPr>
            <p:nvPr/>
          </p:nvSpPr>
          <p:spPr bwMode="gray">
            <a:xfrm>
              <a:off x="2921" y="361"/>
              <a:ext cx="100" cy="228"/>
            </a:xfrm>
            <a:custGeom>
              <a:avLst/>
              <a:gdLst>
                <a:gd name="T0" fmla="*/ 53 w 100"/>
                <a:gd name="T1" fmla="*/ 176 h 228"/>
                <a:gd name="T2" fmla="*/ 60 w 100"/>
                <a:gd name="T3" fmla="*/ 176 h 228"/>
                <a:gd name="T4" fmla="*/ 74 w 100"/>
                <a:gd name="T5" fmla="*/ 169 h 228"/>
                <a:gd name="T6" fmla="*/ 87 w 100"/>
                <a:gd name="T7" fmla="*/ 154 h 228"/>
                <a:gd name="T8" fmla="*/ 87 w 100"/>
                <a:gd name="T9" fmla="*/ 141 h 228"/>
                <a:gd name="T10" fmla="*/ 74 w 100"/>
                <a:gd name="T11" fmla="*/ 143 h 228"/>
                <a:gd name="T12" fmla="*/ 60 w 100"/>
                <a:gd name="T13" fmla="*/ 158 h 228"/>
                <a:gd name="T14" fmla="*/ 53 w 100"/>
                <a:gd name="T15" fmla="*/ 118 h 228"/>
                <a:gd name="T16" fmla="*/ 61 w 100"/>
                <a:gd name="T17" fmla="*/ 116 h 228"/>
                <a:gd name="T18" fmla="*/ 78 w 100"/>
                <a:gd name="T19" fmla="*/ 110 h 228"/>
                <a:gd name="T20" fmla="*/ 92 w 100"/>
                <a:gd name="T21" fmla="*/ 92 h 228"/>
                <a:gd name="T22" fmla="*/ 92 w 100"/>
                <a:gd name="T23" fmla="*/ 77 h 228"/>
                <a:gd name="T24" fmla="*/ 81 w 100"/>
                <a:gd name="T25" fmla="*/ 79 h 228"/>
                <a:gd name="T26" fmla="*/ 65 w 100"/>
                <a:gd name="T27" fmla="*/ 88 h 228"/>
                <a:gd name="T28" fmla="*/ 53 w 100"/>
                <a:gd name="T29" fmla="*/ 115 h 228"/>
                <a:gd name="T30" fmla="*/ 56 w 100"/>
                <a:gd name="T31" fmla="*/ 48 h 228"/>
                <a:gd name="T32" fmla="*/ 68 w 100"/>
                <a:gd name="T33" fmla="*/ 45 h 228"/>
                <a:gd name="T34" fmla="*/ 85 w 100"/>
                <a:gd name="T35" fmla="*/ 37 h 228"/>
                <a:gd name="T36" fmla="*/ 97 w 100"/>
                <a:gd name="T37" fmla="*/ 17 h 228"/>
                <a:gd name="T38" fmla="*/ 97 w 100"/>
                <a:gd name="T39" fmla="*/ 0 h 228"/>
                <a:gd name="T40" fmla="*/ 84 w 100"/>
                <a:gd name="T41" fmla="*/ 3 h 228"/>
                <a:gd name="T42" fmla="*/ 65 w 100"/>
                <a:gd name="T43" fmla="*/ 14 h 228"/>
                <a:gd name="T44" fmla="*/ 50 w 100"/>
                <a:gd name="T45" fmla="*/ 45 h 228"/>
                <a:gd name="T46" fmla="*/ 47 w 100"/>
                <a:gd name="T47" fmla="*/ 35 h 228"/>
                <a:gd name="T48" fmla="*/ 38 w 100"/>
                <a:gd name="T49" fmla="*/ 18 h 228"/>
                <a:gd name="T50" fmla="*/ 16 w 100"/>
                <a:gd name="T51" fmla="*/ 3 h 228"/>
                <a:gd name="T52" fmla="*/ 2 w 100"/>
                <a:gd name="T53" fmla="*/ 3 h 228"/>
                <a:gd name="T54" fmla="*/ 6 w 100"/>
                <a:gd name="T55" fmla="*/ 19 h 228"/>
                <a:gd name="T56" fmla="*/ 19 w 100"/>
                <a:gd name="T57" fmla="*/ 38 h 228"/>
                <a:gd name="T58" fmla="*/ 47 w 100"/>
                <a:gd name="T59" fmla="*/ 48 h 228"/>
                <a:gd name="T60" fmla="*/ 47 w 100"/>
                <a:gd name="T61" fmla="*/ 132 h 228"/>
                <a:gd name="T62" fmla="*/ 42 w 100"/>
                <a:gd name="T63" fmla="*/ 118 h 228"/>
                <a:gd name="T64" fmla="*/ 26 w 100"/>
                <a:gd name="T65" fmla="*/ 103 h 228"/>
                <a:gd name="T66" fmla="*/ 12 w 100"/>
                <a:gd name="T67" fmla="*/ 103 h 228"/>
                <a:gd name="T68" fmla="*/ 16 w 100"/>
                <a:gd name="T69" fmla="*/ 116 h 228"/>
                <a:gd name="T70" fmla="*/ 26 w 100"/>
                <a:gd name="T71" fmla="*/ 132 h 228"/>
                <a:gd name="T72" fmla="*/ 47 w 100"/>
                <a:gd name="T73" fmla="*/ 141 h 228"/>
                <a:gd name="T74" fmla="*/ 53 w 100"/>
                <a:gd name="T75" fmla="*/ 228 h 2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0" h="228">
                  <a:moveTo>
                    <a:pt x="53" y="228"/>
                  </a:moveTo>
                  <a:lnTo>
                    <a:pt x="53" y="176"/>
                  </a:lnTo>
                  <a:lnTo>
                    <a:pt x="56" y="176"/>
                  </a:lnTo>
                  <a:lnTo>
                    <a:pt x="60" y="176"/>
                  </a:lnTo>
                  <a:lnTo>
                    <a:pt x="68" y="173"/>
                  </a:lnTo>
                  <a:lnTo>
                    <a:pt x="74" y="169"/>
                  </a:lnTo>
                  <a:lnTo>
                    <a:pt x="81" y="163"/>
                  </a:lnTo>
                  <a:lnTo>
                    <a:pt x="87" y="154"/>
                  </a:lnTo>
                  <a:lnTo>
                    <a:pt x="88" y="141"/>
                  </a:lnTo>
                  <a:lnTo>
                    <a:pt x="87" y="141"/>
                  </a:lnTo>
                  <a:lnTo>
                    <a:pt x="81" y="142"/>
                  </a:lnTo>
                  <a:lnTo>
                    <a:pt x="74" y="143"/>
                  </a:lnTo>
                  <a:lnTo>
                    <a:pt x="66" y="149"/>
                  </a:lnTo>
                  <a:lnTo>
                    <a:pt x="60" y="158"/>
                  </a:lnTo>
                  <a:lnTo>
                    <a:pt x="53" y="173"/>
                  </a:lnTo>
                  <a:lnTo>
                    <a:pt x="53" y="118"/>
                  </a:lnTo>
                  <a:lnTo>
                    <a:pt x="56" y="118"/>
                  </a:lnTo>
                  <a:lnTo>
                    <a:pt x="61" y="116"/>
                  </a:lnTo>
                  <a:lnTo>
                    <a:pt x="69" y="115"/>
                  </a:lnTo>
                  <a:lnTo>
                    <a:pt x="78" y="110"/>
                  </a:lnTo>
                  <a:lnTo>
                    <a:pt x="87" y="103"/>
                  </a:lnTo>
                  <a:lnTo>
                    <a:pt x="92" y="92"/>
                  </a:lnTo>
                  <a:lnTo>
                    <a:pt x="95" y="77"/>
                  </a:lnTo>
                  <a:lnTo>
                    <a:pt x="92" y="77"/>
                  </a:lnTo>
                  <a:lnTo>
                    <a:pt x="88" y="77"/>
                  </a:lnTo>
                  <a:lnTo>
                    <a:pt x="81" y="79"/>
                  </a:lnTo>
                  <a:lnTo>
                    <a:pt x="73" y="81"/>
                  </a:lnTo>
                  <a:lnTo>
                    <a:pt x="65" y="88"/>
                  </a:lnTo>
                  <a:lnTo>
                    <a:pt x="58" y="99"/>
                  </a:lnTo>
                  <a:lnTo>
                    <a:pt x="53" y="115"/>
                  </a:lnTo>
                  <a:lnTo>
                    <a:pt x="53" y="48"/>
                  </a:lnTo>
                  <a:lnTo>
                    <a:pt x="56" y="48"/>
                  </a:lnTo>
                  <a:lnTo>
                    <a:pt x="61" y="48"/>
                  </a:lnTo>
                  <a:lnTo>
                    <a:pt x="68" y="45"/>
                  </a:lnTo>
                  <a:lnTo>
                    <a:pt x="77" y="42"/>
                  </a:lnTo>
                  <a:lnTo>
                    <a:pt x="85" y="37"/>
                  </a:lnTo>
                  <a:lnTo>
                    <a:pt x="93" y="27"/>
                  </a:lnTo>
                  <a:lnTo>
                    <a:pt x="97" y="17"/>
                  </a:lnTo>
                  <a:lnTo>
                    <a:pt x="100" y="0"/>
                  </a:lnTo>
                  <a:lnTo>
                    <a:pt x="97" y="0"/>
                  </a:lnTo>
                  <a:lnTo>
                    <a:pt x="92" y="0"/>
                  </a:lnTo>
                  <a:lnTo>
                    <a:pt x="84" y="3"/>
                  </a:lnTo>
                  <a:lnTo>
                    <a:pt x="74" y="7"/>
                  </a:lnTo>
                  <a:lnTo>
                    <a:pt x="65" y="14"/>
                  </a:lnTo>
                  <a:lnTo>
                    <a:pt x="57" y="27"/>
                  </a:lnTo>
                  <a:lnTo>
                    <a:pt x="50" y="45"/>
                  </a:lnTo>
                  <a:lnTo>
                    <a:pt x="50" y="42"/>
                  </a:lnTo>
                  <a:lnTo>
                    <a:pt x="47" y="35"/>
                  </a:lnTo>
                  <a:lnTo>
                    <a:pt x="43" y="27"/>
                  </a:lnTo>
                  <a:lnTo>
                    <a:pt x="38" y="18"/>
                  </a:lnTo>
                  <a:lnTo>
                    <a:pt x="29" y="10"/>
                  </a:lnTo>
                  <a:lnTo>
                    <a:pt x="16" y="3"/>
                  </a:lnTo>
                  <a:lnTo>
                    <a:pt x="0" y="0"/>
                  </a:lnTo>
                  <a:lnTo>
                    <a:pt x="2" y="3"/>
                  </a:lnTo>
                  <a:lnTo>
                    <a:pt x="3" y="10"/>
                  </a:lnTo>
                  <a:lnTo>
                    <a:pt x="6" y="19"/>
                  </a:lnTo>
                  <a:lnTo>
                    <a:pt x="11" y="29"/>
                  </a:lnTo>
                  <a:lnTo>
                    <a:pt x="19" y="38"/>
                  </a:lnTo>
                  <a:lnTo>
                    <a:pt x="31" y="45"/>
                  </a:lnTo>
                  <a:lnTo>
                    <a:pt x="47" y="48"/>
                  </a:lnTo>
                  <a:lnTo>
                    <a:pt x="47" y="135"/>
                  </a:lnTo>
                  <a:lnTo>
                    <a:pt x="47" y="132"/>
                  </a:lnTo>
                  <a:lnTo>
                    <a:pt x="46" y="126"/>
                  </a:lnTo>
                  <a:lnTo>
                    <a:pt x="42" y="118"/>
                  </a:lnTo>
                  <a:lnTo>
                    <a:pt x="35" y="110"/>
                  </a:lnTo>
                  <a:lnTo>
                    <a:pt x="26" y="103"/>
                  </a:lnTo>
                  <a:lnTo>
                    <a:pt x="12" y="100"/>
                  </a:lnTo>
                  <a:lnTo>
                    <a:pt x="12" y="103"/>
                  </a:lnTo>
                  <a:lnTo>
                    <a:pt x="14" y="108"/>
                  </a:lnTo>
                  <a:lnTo>
                    <a:pt x="16" y="116"/>
                  </a:lnTo>
                  <a:lnTo>
                    <a:pt x="20" y="124"/>
                  </a:lnTo>
                  <a:lnTo>
                    <a:pt x="26" y="132"/>
                  </a:lnTo>
                  <a:lnTo>
                    <a:pt x="35" y="139"/>
                  </a:lnTo>
                  <a:lnTo>
                    <a:pt x="47" y="141"/>
                  </a:lnTo>
                  <a:lnTo>
                    <a:pt x="47" y="228"/>
                  </a:lnTo>
                  <a:lnTo>
                    <a:pt x="53" y="228"/>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20" name="Freeform 21"/>
            <p:cNvSpPr>
              <a:spLocks/>
            </p:cNvSpPr>
            <p:nvPr/>
          </p:nvSpPr>
          <p:spPr bwMode="gray">
            <a:xfrm>
              <a:off x="2273" y="187"/>
              <a:ext cx="175" cy="402"/>
            </a:xfrm>
            <a:custGeom>
              <a:avLst/>
              <a:gdLst>
                <a:gd name="T0" fmla="*/ 93 w 175"/>
                <a:gd name="T1" fmla="*/ 309 h 402"/>
                <a:gd name="T2" fmla="*/ 101 w 175"/>
                <a:gd name="T3" fmla="*/ 309 h 402"/>
                <a:gd name="T4" fmla="*/ 118 w 175"/>
                <a:gd name="T5" fmla="*/ 304 h 402"/>
                <a:gd name="T6" fmla="*/ 138 w 175"/>
                <a:gd name="T7" fmla="*/ 292 h 402"/>
                <a:gd name="T8" fmla="*/ 152 w 175"/>
                <a:gd name="T9" fmla="*/ 266 h 402"/>
                <a:gd name="T10" fmla="*/ 152 w 175"/>
                <a:gd name="T11" fmla="*/ 247 h 402"/>
                <a:gd name="T12" fmla="*/ 138 w 175"/>
                <a:gd name="T13" fmla="*/ 250 h 402"/>
                <a:gd name="T14" fmla="*/ 120 w 175"/>
                <a:gd name="T15" fmla="*/ 259 h 402"/>
                <a:gd name="T16" fmla="*/ 99 w 175"/>
                <a:gd name="T17" fmla="*/ 285 h 402"/>
                <a:gd name="T18" fmla="*/ 93 w 175"/>
                <a:gd name="T19" fmla="*/ 207 h 402"/>
                <a:gd name="T20" fmla="*/ 102 w 175"/>
                <a:gd name="T21" fmla="*/ 205 h 402"/>
                <a:gd name="T22" fmla="*/ 122 w 175"/>
                <a:gd name="T23" fmla="*/ 200 h 402"/>
                <a:gd name="T24" fmla="*/ 147 w 175"/>
                <a:gd name="T25" fmla="*/ 185 h 402"/>
                <a:gd name="T26" fmla="*/ 163 w 175"/>
                <a:gd name="T27" fmla="*/ 155 h 402"/>
                <a:gd name="T28" fmla="*/ 163 w 175"/>
                <a:gd name="T29" fmla="*/ 134 h 402"/>
                <a:gd name="T30" fmla="*/ 149 w 175"/>
                <a:gd name="T31" fmla="*/ 135 h 402"/>
                <a:gd name="T32" fmla="*/ 129 w 175"/>
                <a:gd name="T33" fmla="*/ 142 h 402"/>
                <a:gd name="T34" fmla="*/ 107 w 175"/>
                <a:gd name="T35" fmla="*/ 162 h 402"/>
                <a:gd name="T36" fmla="*/ 93 w 175"/>
                <a:gd name="T37" fmla="*/ 201 h 402"/>
                <a:gd name="T38" fmla="*/ 95 w 175"/>
                <a:gd name="T39" fmla="*/ 83 h 402"/>
                <a:gd name="T40" fmla="*/ 110 w 175"/>
                <a:gd name="T41" fmla="*/ 81 h 402"/>
                <a:gd name="T42" fmla="*/ 134 w 175"/>
                <a:gd name="T43" fmla="*/ 73 h 402"/>
                <a:gd name="T44" fmla="*/ 157 w 175"/>
                <a:gd name="T45" fmla="*/ 54 h 402"/>
                <a:gd name="T46" fmla="*/ 174 w 175"/>
                <a:gd name="T47" fmla="*/ 23 h 402"/>
                <a:gd name="T48" fmla="*/ 174 w 175"/>
                <a:gd name="T49" fmla="*/ 0 h 402"/>
                <a:gd name="T50" fmla="*/ 157 w 175"/>
                <a:gd name="T51" fmla="*/ 2 h 402"/>
                <a:gd name="T52" fmla="*/ 133 w 175"/>
                <a:gd name="T53" fmla="*/ 10 h 402"/>
                <a:gd name="T54" fmla="*/ 107 w 175"/>
                <a:gd name="T55" fmla="*/ 33 h 402"/>
                <a:gd name="T56" fmla="*/ 87 w 175"/>
                <a:gd name="T57" fmla="*/ 77 h 402"/>
                <a:gd name="T58" fmla="*/ 85 w 175"/>
                <a:gd name="T59" fmla="*/ 68 h 402"/>
                <a:gd name="T60" fmla="*/ 75 w 175"/>
                <a:gd name="T61" fmla="*/ 46 h 402"/>
                <a:gd name="T62" fmla="*/ 55 w 175"/>
                <a:gd name="T63" fmla="*/ 21 h 402"/>
                <a:gd name="T64" fmla="*/ 22 w 175"/>
                <a:gd name="T65" fmla="*/ 3 h 402"/>
                <a:gd name="T66" fmla="*/ 1 w 175"/>
                <a:gd name="T67" fmla="*/ 3 h 402"/>
                <a:gd name="T68" fmla="*/ 4 w 175"/>
                <a:gd name="T69" fmla="*/ 18 h 402"/>
                <a:gd name="T70" fmla="*/ 12 w 175"/>
                <a:gd name="T71" fmla="*/ 42 h 402"/>
                <a:gd name="T72" fmla="*/ 31 w 175"/>
                <a:gd name="T73" fmla="*/ 65 h 402"/>
                <a:gd name="T74" fmla="*/ 62 w 175"/>
                <a:gd name="T75" fmla="*/ 81 h 402"/>
                <a:gd name="T76" fmla="*/ 82 w 175"/>
                <a:gd name="T77" fmla="*/ 238 h 402"/>
                <a:gd name="T78" fmla="*/ 80 w 175"/>
                <a:gd name="T79" fmla="*/ 228 h 402"/>
                <a:gd name="T80" fmla="*/ 72 w 175"/>
                <a:gd name="T81" fmla="*/ 207 h 402"/>
                <a:gd name="T82" fmla="*/ 55 w 175"/>
                <a:gd name="T83" fmla="*/ 185 h 402"/>
                <a:gd name="T84" fmla="*/ 21 w 175"/>
                <a:gd name="T85" fmla="*/ 176 h 402"/>
                <a:gd name="T86" fmla="*/ 22 w 175"/>
                <a:gd name="T87" fmla="*/ 185 h 402"/>
                <a:gd name="T88" fmla="*/ 28 w 175"/>
                <a:gd name="T89" fmla="*/ 205 h 402"/>
                <a:gd name="T90" fmla="*/ 41 w 175"/>
                <a:gd name="T91" fmla="*/ 230 h 402"/>
                <a:gd name="T92" fmla="*/ 66 w 175"/>
                <a:gd name="T93" fmla="*/ 246 h 402"/>
                <a:gd name="T94" fmla="*/ 82 w 175"/>
                <a:gd name="T95" fmla="*/ 402 h 4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5" h="402">
                  <a:moveTo>
                    <a:pt x="93" y="402"/>
                  </a:moveTo>
                  <a:lnTo>
                    <a:pt x="93" y="309"/>
                  </a:lnTo>
                  <a:lnTo>
                    <a:pt x="95" y="309"/>
                  </a:lnTo>
                  <a:lnTo>
                    <a:pt x="101" y="309"/>
                  </a:lnTo>
                  <a:lnTo>
                    <a:pt x="109" y="308"/>
                  </a:lnTo>
                  <a:lnTo>
                    <a:pt x="118" y="304"/>
                  </a:lnTo>
                  <a:lnTo>
                    <a:pt x="129" y="298"/>
                  </a:lnTo>
                  <a:lnTo>
                    <a:pt x="138" y="292"/>
                  </a:lnTo>
                  <a:lnTo>
                    <a:pt x="147" y="281"/>
                  </a:lnTo>
                  <a:lnTo>
                    <a:pt x="152" y="266"/>
                  </a:lnTo>
                  <a:lnTo>
                    <a:pt x="155" y="247"/>
                  </a:lnTo>
                  <a:lnTo>
                    <a:pt x="152" y="247"/>
                  </a:lnTo>
                  <a:lnTo>
                    <a:pt x="147" y="249"/>
                  </a:lnTo>
                  <a:lnTo>
                    <a:pt x="138" y="250"/>
                  </a:lnTo>
                  <a:lnTo>
                    <a:pt x="129" y="253"/>
                  </a:lnTo>
                  <a:lnTo>
                    <a:pt x="120" y="259"/>
                  </a:lnTo>
                  <a:lnTo>
                    <a:pt x="109" y="270"/>
                  </a:lnTo>
                  <a:lnTo>
                    <a:pt x="99" y="285"/>
                  </a:lnTo>
                  <a:lnTo>
                    <a:pt x="93" y="304"/>
                  </a:lnTo>
                  <a:lnTo>
                    <a:pt x="93" y="207"/>
                  </a:lnTo>
                  <a:lnTo>
                    <a:pt x="95" y="207"/>
                  </a:lnTo>
                  <a:lnTo>
                    <a:pt x="102" y="205"/>
                  </a:lnTo>
                  <a:lnTo>
                    <a:pt x="111" y="204"/>
                  </a:lnTo>
                  <a:lnTo>
                    <a:pt x="122" y="200"/>
                  </a:lnTo>
                  <a:lnTo>
                    <a:pt x="134" y="195"/>
                  </a:lnTo>
                  <a:lnTo>
                    <a:pt x="147" y="185"/>
                  </a:lnTo>
                  <a:lnTo>
                    <a:pt x="156" y="173"/>
                  </a:lnTo>
                  <a:lnTo>
                    <a:pt x="163" y="155"/>
                  </a:lnTo>
                  <a:lnTo>
                    <a:pt x="165" y="134"/>
                  </a:lnTo>
                  <a:lnTo>
                    <a:pt x="163" y="134"/>
                  </a:lnTo>
                  <a:lnTo>
                    <a:pt x="157" y="134"/>
                  </a:lnTo>
                  <a:lnTo>
                    <a:pt x="149" y="135"/>
                  </a:lnTo>
                  <a:lnTo>
                    <a:pt x="140" y="137"/>
                  </a:lnTo>
                  <a:lnTo>
                    <a:pt x="129" y="142"/>
                  </a:lnTo>
                  <a:lnTo>
                    <a:pt x="118" y="150"/>
                  </a:lnTo>
                  <a:lnTo>
                    <a:pt x="107" y="162"/>
                  </a:lnTo>
                  <a:lnTo>
                    <a:pt x="99" y="178"/>
                  </a:lnTo>
                  <a:lnTo>
                    <a:pt x="93" y="201"/>
                  </a:lnTo>
                  <a:lnTo>
                    <a:pt x="93" y="83"/>
                  </a:lnTo>
                  <a:lnTo>
                    <a:pt x="95" y="83"/>
                  </a:lnTo>
                  <a:lnTo>
                    <a:pt x="101" y="83"/>
                  </a:lnTo>
                  <a:lnTo>
                    <a:pt x="110" y="81"/>
                  </a:lnTo>
                  <a:lnTo>
                    <a:pt x="122" y="77"/>
                  </a:lnTo>
                  <a:lnTo>
                    <a:pt x="134" y="73"/>
                  </a:lnTo>
                  <a:lnTo>
                    <a:pt x="147" y="65"/>
                  </a:lnTo>
                  <a:lnTo>
                    <a:pt x="157" y="54"/>
                  </a:lnTo>
                  <a:lnTo>
                    <a:pt x="167" y="41"/>
                  </a:lnTo>
                  <a:lnTo>
                    <a:pt x="174" y="23"/>
                  </a:lnTo>
                  <a:lnTo>
                    <a:pt x="175" y="0"/>
                  </a:lnTo>
                  <a:lnTo>
                    <a:pt x="174" y="0"/>
                  </a:lnTo>
                  <a:lnTo>
                    <a:pt x="167" y="0"/>
                  </a:lnTo>
                  <a:lnTo>
                    <a:pt x="157" y="2"/>
                  </a:lnTo>
                  <a:lnTo>
                    <a:pt x="145" y="4"/>
                  </a:lnTo>
                  <a:lnTo>
                    <a:pt x="133" y="10"/>
                  </a:lnTo>
                  <a:lnTo>
                    <a:pt x="120" y="19"/>
                  </a:lnTo>
                  <a:lnTo>
                    <a:pt x="107" y="33"/>
                  </a:lnTo>
                  <a:lnTo>
                    <a:pt x="97" y="52"/>
                  </a:lnTo>
                  <a:lnTo>
                    <a:pt x="87" y="77"/>
                  </a:lnTo>
                  <a:lnTo>
                    <a:pt x="87" y="75"/>
                  </a:lnTo>
                  <a:lnTo>
                    <a:pt x="85" y="68"/>
                  </a:lnTo>
                  <a:lnTo>
                    <a:pt x="80" y="58"/>
                  </a:lnTo>
                  <a:lnTo>
                    <a:pt x="75" y="46"/>
                  </a:lnTo>
                  <a:lnTo>
                    <a:pt x="66" y="33"/>
                  </a:lnTo>
                  <a:lnTo>
                    <a:pt x="55" y="21"/>
                  </a:lnTo>
                  <a:lnTo>
                    <a:pt x="40" y="10"/>
                  </a:lnTo>
                  <a:lnTo>
                    <a:pt x="22" y="3"/>
                  </a:lnTo>
                  <a:lnTo>
                    <a:pt x="0" y="0"/>
                  </a:lnTo>
                  <a:lnTo>
                    <a:pt x="1" y="3"/>
                  </a:lnTo>
                  <a:lnTo>
                    <a:pt x="1" y="10"/>
                  </a:lnTo>
                  <a:lnTo>
                    <a:pt x="4" y="18"/>
                  </a:lnTo>
                  <a:lnTo>
                    <a:pt x="6" y="30"/>
                  </a:lnTo>
                  <a:lnTo>
                    <a:pt x="12" y="42"/>
                  </a:lnTo>
                  <a:lnTo>
                    <a:pt x="20" y="54"/>
                  </a:lnTo>
                  <a:lnTo>
                    <a:pt x="31" y="65"/>
                  </a:lnTo>
                  <a:lnTo>
                    <a:pt x="44" y="75"/>
                  </a:lnTo>
                  <a:lnTo>
                    <a:pt x="62" y="81"/>
                  </a:lnTo>
                  <a:lnTo>
                    <a:pt x="82" y="83"/>
                  </a:lnTo>
                  <a:lnTo>
                    <a:pt x="82" y="238"/>
                  </a:lnTo>
                  <a:lnTo>
                    <a:pt x="82" y="235"/>
                  </a:lnTo>
                  <a:lnTo>
                    <a:pt x="80" y="228"/>
                  </a:lnTo>
                  <a:lnTo>
                    <a:pt x="78" y="217"/>
                  </a:lnTo>
                  <a:lnTo>
                    <a:pt x="72" y="207"/>
                  </a:lnTo>
                  <a:lnTo>
                    <a:pt x="66" y="196"/>
                  </a:lnTo>
                  <a:lnTo>
                    <a:pt x="55" y="185"/>
                  </a:lnTo>
                  <a:lnTo>
                    <a:pt x="40" y="178"/>
                  </a:lnTo>
                  <a:lnTo>
                    <a:pt x="21" y="176"/>
                  </a:lnTo>
                  <a:lnTo>
                    <a:pt x="21" y="178"/>
                  </a:lnTo>
                  <a:lnTo>
                    <a:pt x="22" y="185"/>
                  </a:lnTo>
                  <a:lnTo>
                    <a:pt x="24" y="195"/>
                  </a:lnTo>
                  <a:lnTo>
                    <a:pt x="28" y="205"/>
                  </a:lnTo>
                  <a:lnTo>
                    <a:pt x="33" y="217"/>
                  </a:lnTo>
                  <a:lnTo>
                    <a:pt x="41" y="230"/>
                  </a:lnTo>
                  <a:lnTo>
                    <a:pt x="52" y="239"/>
                  </a:lnTo>
                  <a:lnTo>
                    <a:pt x="66" y="246"/>
                  </a:lnTo>
                  <a:lnTo>
                    <a:pt x="82" y="247"/>
                  </a:lnTo>
                  <a:lnTo>
                    <a:pt x="82" y="402"/>
                  </a:lnTo>
                  <a:lnTo>
                    <a:pt x="93" y="402"/>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21" name="Freeform 22"/>
            <p:cNvSpPr>
              <a:spLocks/>
            </p:cNvSpPr>
            <p:nvPr/>
          </p:nvSpPr>
          <p:spPr bwMode="gray">
            <a:xfrm>
              <a:off x="2161" y="216"/>
              <a:ext cx="97" cy="373"/>
            </a:xfrm>
            <a:custGeom>
              <a:avLst/>
              <a:gdLst>
                <a:gd name="T0" fmla="*/ 52 w 97"/>
                <a:gd name="T1" fmla="*/ 237 h 373"/>
                <a:gd name="T2" fmla="*/ 59 w 97"/>
                <a:gd name="T3" fmla="*/ 237 h 373"/>
                <a:gd name="T4" fmla="*/ 74 w 97"/>
                <a:gd name="T5" fmla="*/ 232 h 373"/>
                <a:gd name="T6" fmla="*/ 90 w 97"/>
                <a:gd name="T7" fmla="*/ 218 h 373"/>
                <a:gd name="T8" fmla="*/ 97 w 97"/>
                <a:gd name="T9" fmla="*/ 193 h 373"/>
                <a:gd name="T10" fmla="*/ 89 w 97"/>
                <a:gd name="T11" fmla="*/ 193 h 373"/>
                <a:gd name="T12" fmla="*/ 71 w 97"/>
                <a:gd name="T13" fmla="*/ 197 h 373"/>
                <a:gd name="T14" fmla="*/ 56 w 97"/>
                <a:gd name="T15" fmla="*/ 215 h 373"/>
                <a:gd name="T16" fmla="*/ 52 w 97"/>
                <a:gd name="T17" fmla="*/ 147 h 373"/>
                <a:gd name="T18" fmla="*/ 59 w 97"/>
                <a:gd name="T19" fmla="*/ 147 h 373"/>
                <a:gd name="T20" fmla="*/ 74 w 97"/>
                <a:gd name="T21" fmla="*/ 141 h 373"/>
                <a:gd name="T22" fmla="*/ 90 w 97"/>
                <a:gd name="T23" fmla="*/ 128 h 373"/>
                <a:gd name="T24" fmla="*/ 97 w 97"/>
                <a:gd name="T25" fmla="*/ 102 h 373"/>
                <a:gd name="T26" fmla="*/ 89 w 97"/>
                <a:gd name="T27" fmla="*/ 102 h 373"/>
                <a:gd name="T28" fmla="*/ 71 w 97"/>
                <a:gd name="T29" fmla="*/ 109 h 373"/>
                <a:gd name="T30" fmla="*/ 56 w 97"/>
                <a:gd name="T31" fmla="*/ 126 h 373"/>
                <a:gd name="T32" fmla="*/ 52 w 97"/>
                <a:gd name="T33" fmla="*/ 46 h 373"/>
                <a:gd name="T34" fmla="*/ 51 w 97"/>
                <a:gd name="T35" fmla="*/ 37 h 373"/>
                <a:gd name="T36" fmla="*/ 45 w 97"/>
                <a:gd name="T37" fmla="*/ 23 h 373"/>
                <a:gd name="T38" fmla="*/ 32 w 97"/>
                <a:gd name="T39" fmla="*/ 6 h 373"/>
                <a:gd name="T40" fmla="*/ 6 w 97"/>
                <a:gd name="T41" fmla="*/ 0 h 373"/>
                <a:gd name="T42" fmla="*/ 8 w 97"/>
                <a:gd name="T43" fmla="*/ 9 h 373"/>
                <a:gd name="T44" fmla="*/ 16 w 97"/>
                <a:gd name="T45" fmla="*/ 27 h 373"/>
                <a:gd name="T46" fmla="*/ 33 w 97"/>
                <a:gd name="T47" fmla="*/ 43 h 373"/>
                <a:gd name="T48" fmla="*/ 45 w 97"/>
                <a:gd name="T49" fmla="*/ 113 h 373"/>
                <a:gd name="T50" fmla="*/ 45 w 97"/>
                <a:gd name="T51" fmla="*/ 106 h 373"/>
                <a:gd name="T52" fmla="*/ 40 w 97"/>
                <a:gd name="T53" fmla="*/ 90 h 373"/>
                <a:gd name="T54" fmla="*/ 27 w 97"/>
                <a:gd name="T55" fmla="*/ 75 h 373"/>
                <a:gd name="T56" fmla="*/ 1 w 97"/>
                <a:gd name="T57" fmla="*/ 67 h 373"/>
                <a:gd name="T58" fmla="*/ 0 w 97"/>
                <a:gd name="T59" fmla="*/ 75 h 373"/>
                <a:gd name="T60" fmla="*/ 2 w 97"/>
                <a:gd name="T61" fmla="*/ 91 h 373"/>
                <a:gd name="T62" fmla="*/ 14 w 97"/>
                <a:gd name="T63" fmla="*/ 109 h 373"/>
                <a:gd name="T64" fmla="*/ 45 w 97"/>
                <a:gd name="T65" fmla="*/ 118 h 373"/>
                <a:gd name="T66" fmla="*/ 45 w 97"/>
                <a:gd name="T67" fmla="*/ 207 h 373"/>
                <a:gd name="T68" fmla="*/ 43 w 97"/>
                <a:gd name="T69" fmla="*/ 195 h 373"/>
                <a:gd name="T70" fmla="*/ 33 w 97"/>
                <a:gd name="T71" fmla="*/ 182 h 373"/>
                <a:gd name="T72" fmla="*/ 12 w 97"/>
                <a:gd name="T73" fmla="*/ 175 h 373"/>
                <a:gd name="T74" fmla="*/ 10 w 97"/>
                <a:gd name="T75" fmla="*/ 182 h 373"/>
                <a:gd name="T76" fmla="*/ 13 w 97"/>
                <a:gd name="T77" fmla="*/ 197 h 373"/>
                <a:gd name="T78" fmla="*/ 29 w 97"/>
                <a:gd name="T79" fmla="*/ 211 h 373"/>
                <a:gd name="T80" fmla="*/ 45 w 97"/>
                <a:gd name="T81" fmla="*/ 373 h 3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7" h="373">
                  <a:moveTo>
                    <a:pt x="52" y="373"/>
                  </a:moveTo>
                  <a:lnTo>
                    <a:pt x="52" y="237"/>
                  </a:lnTo>
                  <a:lnTo>
                    <a:pt x="54" y="237"/>
                  </a:lnTo>
                  <a:lnTo>
                    <a:pt x="59" y="237"/>
                  </a:lnTo>
                  <a:lnTo>
                    <a:pt x="66" y="236"/>
                  </a:lnTo>
                  <a:lnTo>
                    <a:pt x="74" y="232"/>
                  </a:lnTo>
                  <a:lnTo>
                    <a:pt x="82" y="226"/>
                  </a:lnTo>
                  <a:lnTo>
                    <a:pt x="90" y="218"/>
                  </a:lnTo>
                  <a:lnTo>
                    <a:pt x="95" y="207"/>
                  </a:lnTo>
                  <a:lnTo>
                    <a:pt x="97" y="193"/>
                  </a:lnTo>
                  <a:lnTo>
                    <a:pt x="94" y="193"/>
                  </a:lnTo>
                  <a:lnTo>
                    <a:pt x="89" y="193"/>
                  </a:lnTo>
                  <a:lnTo>
                    <a:pt x="81" y="194"/>
                  </a:lnTo>
                  <a:lnTo>
                    <a:pt x="71" y="197"/>
                  </a:lnTo>
                  <a:lnTo>
                    <a:pt x="63" y="205"/>
                  </a:lnTo>
                  <a:lnTo>
                    <a:pt x="56" y="215"/>
                  </a:lnTo>
                  <a:lnTo>
                    <a:pt x="52" y="232"/>
                  </a:lnTo>
                  <a:lnTo>
                    <a:pt x="52" y="147"/>
                  </a:lnTo>
                  <a:lnTo>
                    <a:pt x="54" y="147"/>
                  </a:lnTo>
                  <a:lnTo>
                    <a:pt x="59" y="147"/>
                  </a:lnTo>
                  <a:lnTo>
                    <a:pt x="66" y="144"/>
                  </a:lnTo>
                  <a:lnTo>
                    <a:pt x="74" y="141"/>
                  </a:lnTo>
                  <a:lnTo>
                    <a:pt x="82" y="136"/>
                  </a:lnTo>
                  <a:lnTo>
                    <a:pt x="90" y="128"/>
                  </a:lnTo>
                  <a:lnTo>
                    <a:pt x="95" y="117"/>
                  </a:lnTo>
                  <a:lnTo>
                    <a:pt x="97" y="102"/>
                  </a:lnTo>
                  <a:lnTo>
                    <a:pt x="94" y="102"/>
                  </a:lnTo>
                  <a:lnTo>
                    <a:pt x="89" y="102"/>
                  </a:lnTo>
                  <a:lnTo>
                    <a:pt x="81" y="105"/>
                  </a:lnTo>
                  <a:lnTo>
                    <a:pt x="71" y="109"/>
                  </a:lnTo>
                  <a:lnTo>
                    <a:pt x="63" y="116"/>
                  </a:lnTo>
                  <a:lnTo>
                    <a:pt x="56" y="126"/>
                  </a:lnTo>
                  <a:lnTo>
                    <a:pt x="52" y="141"/>
                  </a:lnTo>
                  <a:lnTo>
                    <a:pt x="52" y="46"/>
                  </a:lnTo>
                  <a:lnTo>
                    <a:pt x="51" y="43"/>
                  </a:lnTo>
                  <a:lnTo>
                    <a:pt x="51" y="37"/>
                  </a:lnTo>
                  <a:lnTo>
                    <a:pt x="49" y="31"/>
                  </a:lnTo>
                  <a:lnTo>
                    <a:pt x="45" y="23"/>
                  </a:lnTo>
                  <a:lnTo>
                    <a:pt x="40" y="15"/>
                  </a:lnTo>
                  <a:lnTo>
                    <a:pt x="32" y="6"/>
                  </a:lnTo>
                  <a:lnTo>
                    <a:pt x="21" y="2"/>
                  </a:lnTo>
                  <a:lnTo>
                    <a:pt x="6" y="0"/>
                  </a:lnTo>
                  <a:lnTo>
                    <a:pt x="6" y="2"/>
                  </a:lnTo>
                  <a:lnTo>
                    <a:pt x="8" y="9"/>
                  </a:lnTo>
                  <a:lnTo>
                    <a:pt x="12" y="17"/>
                  </a:lnTo>
                  <a:lnTo>
                    <a:pt x="16" y="27"/>
                  </a:lnTo>
                  <a:lnTo>
                    <a:pt x="23" y="36"/>
                  </a:lnTo>
                  <a:lnTo>
                    <a:pt x="33" y="43"/>
                  </a:lnTo>
                  <a:lnTo>
                    <a:pt x="45" y="46"/>
                  </a:lnTo>
                  <a:lnTo>
                    <a:pt x="45" y="113"/>
                  </a:lnTo>
                  <a:lnTo>
                    <a:pt x="45" y="112"/>
                  </a:lnTo>
                  <a:lnTo>
                    <a:pt x="45" y="106"/>
                  </a:lnTo>
                  <a:lnTo>
                    <a:pt x="44" y="98"/>
                  </a:lnTo>
                  <a:lnTo>
                    <a:pt x="40" y="90"/>
                  </a:lnTo>
                  <a:lnTo>
                    <a:pt x="35" y="82"/>
                  </a:lnTo>
                  <a:lnTo>
                    <a:pt x="27" y="75"/>
                  </a:lnTo>
                  <a:lnTo>
                    <a:pt x="16" y="70"/>
                  </a:lnTo>
                  <a:lnTo>
                    <a:pt x="1" y="67"/>
                  </a:lnTo>
                  <a:lnTo>
                    <a:pt x="0" y="70"/>
                  </a:lnTo>
                  <a:lnTo>
                    <a:pt x="0" y="75"/>
                  </a:lnTo>
                  <a:lnTo>
                    <a:pt x="0" y="82"/>
                  </a:lnTo>
                  <a:lnTo>
                    <a:pt x="2" y="91"/>
                  </a:lnTo>
                  <a:lnTo>
                    <a:pt x="6" y="100"/>
                  </a:lnTo>
                  <a:lnTo>
                    <a:pt x="14" y="109"/>
                  </a:lnTo>
                  <a:lnTo>
                    <a:pt x="28" y="114"/>
                  </a:lnTo>
                  <a:lnTo>
                    <a:pt x="45" y="118"/>
                  </a:lnTo>
                  <a:lnTo>
                    <a:pt x="45" y="209"/>
                  </a:lnTo>
                  <a:lnTo>
                    <a:pt x="45" y="207"/>
                  </a:lnTo>
                  <a:lnTo>
                    <a:pt x="45" y="202"/>
                  </a:lnTo>
                  <a:lnTo>
                    <a:pt x="43" y="195"/>
                  </a:lnTo>
                  <a:lnTo>
                    <a:pt x="40" y="188"/>
                  </a:lnTo>
                  <a:lnTo>
                    <a:pt x="33" y="182"/>
                  </a:lnTo>
                  <a:lnTo>
                    <a:pt x="24" y="178"/>
                  </a:lnTo>
                  <a:lnTo>
                    <a:pt x="12" y="175"/>
                  </a:lnTo>
                  <a:lnTo>
                    <a:pt x="12" y="178"/>
                  </a:lnTo>
                  <a:lnTo>
                    <a:pt x="10" y="182"/>
                  </a:lnTo>
                  <a:lnTo>
                    <a:pt x="10" y="188"/>
                  </a:lnTo>
                  <a:lnTo>
                    <a:pt x="13" y="197"/>
                  </a:lnTo>
                  <a:lnTo>
                    <a:pt x="20" y="205"/>
                  </a:lnTo>
                  <a:lnTo>
                    <a:pt x="29" y="211"/>
                  </a:lnTo>
                  <a:lnTo>
                    <a:pt x="45" y="215"/>
                  </a:lnTo>
                  <a:lnTo>
                    <a:pt x="45" y="373"/>
                  </a:lnTo>
                  <a:lnTo>
                    <a:pt x="52" y="373"/>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sp>
          <p:nvSpPr>
            <p:cNvPr id="22" name="Freeform 23"/>
            <p:cNvSpPr>
              <a:spLocks/>
            </p:cNvSpPr>
            <p:nvPr/>
          </p:nvSpPr>
          <p:spPr bwMode="gray">
            <a:xfrm>
              <a:off x="2708" y="216"/>
              <a:ext cx="97" cy="373"/>
            </a:xfrm>
            <a:custGeom>
              <a:avLst/>
              <a:gdLst>
                <a:gd name="T0" fmla="*/ 51 w 97"/>
                <a:gd name="T1" fmla="*/ 237 h 373"/>
                <a:gd name="T2" fmla="*/ 60 w 97"/>
                <a:gd name="T3" fmla="*/ 237 h 373"/>
                <a:gd name="T4" fmla="*/ 74 w 97"/>
                <a:gd name="T5" fmla="*/ 232 h 373"/>
                <a:gd name="T6" fmla="*/ 91 w 97"/>
                <a:gd name="T7" fmla="*/ 218 h 373"/>
                <a:gd name="T8" fmla="*/ 97 w 97"/>
                <a:gd name="T9" fmla="*/ 193 h 373"/>
                <a:gd name="T10" fmla="*/ 89 w 97"/>
                <a:gd name="T11" fmla="*/ 193 h 373"/>
                <a:gd name="T12" fmla="*/ 72 w 97"/>
                <a:gd name="T13" fmla="*/ 197 h 373"/>
                <a:gd name="T14" fmla="*/ 55 w 97"/>
                <a:gd name="T15" fmla="*/ 215 h 373"/>
                <a:gd name="T16" fmla="*/ 51 w 97"/>
                <a:gd name="T17" fmla="*/ 147 h 373"/>
                <a:gd name="T18" fmla="*/ 60 w 97"/>
                <a:gd name="T19" fmla="*/ 147 h 373"/>
                <a:gd name="T20" fmla="*/ 74 w 97"/>
                <a:gd name="T21" fmla="*/ 141 h 373"/>
                <a:gd name="T22" fmla="*/ 91 w 97"/>
                <a:gd name="T23" fmla="*/ 128 h 373"/>
                <a:gd name="T24" fmla="*/ 97 w 97"/>
                <a:gd name="T25" fmla="*/ 102 h 373"/>
                <a:gd name="T26" fmla="*/ 89 w 97"/>
                <a:gd name="T27" fmla="*/ 102 h 373"/>
                <a:gd name="T28" fmla="*/ 72 w 97"/>
                <a:gd name="T29" fmla="*/ 109 h 373"/>
                <a:gd name="T30" fmla="*/ 55 w 97"/>
                <a:gd name="T31" fmla="*/ 126 h 373"/>
                <a:gd name="T32" fmla="*/ 51 w 97"/>
                <a:gd name="T33" fmla="*/ 46 h 373"/>
                <a:gd name="T34" fmla="*/ 51 w 97"/>
                <a:gd name="T35" fmla="*/ 37 h 373"/>
                <a:gd name="T36" fmla="*/ 46 w 97"/>
                <a:gd name="T37" fmla="*/ 23 h 373"/>
                <a:gd name="T38" fmla="*/ 33 w 97"/>
                <a:gd name="T39" fmla="*/ 6 h 373"/>
                <a:gd name="T40" fmla="*/ 7 w 97"/>
                <a:gd name="T41" fmla="*/ 0 h 373"/>
                <a:gd name="T42" fmla="*/ 8 w 97"/>
                <a:gd name="T43" fmla="*/ 9 h 373"/>
                <a:gd name="T44" fmla="*/ 16 w 97"/>
                <a:gd name="T45" fmla="*/ 27 h 373"/>
                <a:gd name="T46" fmla="*/ 34 w 97"/>
                <a:gd name="T47" fmla="*/ 43 h 373"/>
                <a:gd name="T48" fmla="*/ 46 w 97"/>
                <a:gd name="T49" fmla="*/ 113 h 373"/>
                <a:gd name="T50" fmla="*/ 46 w 97"/>
                <a:gd name="T51" fmla="*/ 106 h 373"/>
                <a:gd name="T52" fmla="*/ 41 w 97"/>
                <a:gd name="T53" fmla="*/ 90 h 373"/>
                <a:gd name="T54" fmla="*/ 27 w 97"/>
                <a:gd name="T55" fmla="*/ 75 h 373"/>
                <a:gd name="T56" fmla="*/ 0 w 97"/>
                <a:gd name="T57" fmla="*/ 67 h 373"/>
                <a:gd name="T58" fmla="*/ 0 w 97"/>
                <a:gd name="T59" fmla="*/ 75 h 373"/>
                <a:gd name="T60" fmla="*/ 3 w 97"/>
                <a:gd name="T61" fmla="*/ 91 h 373"/>
                <a:gd name="T62" fmla="*/ 15 w 97"/>
                <a:gd name="T63" fmla="*/ 109 h 373"/>
                <a:gd name="T64" fmla="*/ 46 w 97"/>
                <a:gd name="T65" fmla="*/ 118 h 373"/>
                <a:gd name="T66" fmla="*/ 46 w 97"/>
                <a:gd name="T67" fmla="*/ 207 h 373"/>
                <a:gd name="T68" fmla="*/ 43 w 97"/>
                <a:gd name="T69" fmla="*/ 195 h 373"/>
                <a:gd name="T70" fmla="*/ 34 w 97"/>
                <a:gd name="T71" fmla="*/ 182 h 373"/>
                <a:gd name="T72" fmla="*/ 12 w 97"/>
                <a:gd name="T73" fmla="*/ 175 h 373"/>
                <a:gd name="T74" fmla="*/ 11 w 97"/>
                <a:gd name="T75" fmla="*/ 182 h 373"/>
                <a:gd name="T76" fmla="*/ 14 w 97"/>
                <a:gd name="T77" fmla="*/ 197 h 373"/>
                <a:gd name="T78" fmla="*/ 30 w 97"/>
                <a:gd name="T79" fmla="*/ 211 h 373"/>
                <a:gd name="T80" fmla="*/ 46 w 97"/>
                <a:gd name="T81" fmla="*/ 373 h 3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7" h="373">
                  <a:moveTo>
                    <a:pt x="51" y="373"/>
                  </a:moveTo>
                  <a:lnTo>
                    <a:pt x="51" y="237"/>
                  </a:lnTo>
                  <a:lnTo>
                    <a:pt x="54" y="237"/>
                  </a:lnTo>
                  <a:lnTo>
                    <a:pt x="60" y="237"/>
                  </a:lnTo>
                  <a:lnTo>
                    <a:pt x="66" y="236"/>
                  </a:lnTo>
                  <a:lnTo>
                    <a:pt x="74" y="232"/>
                  </a:lnTo>
                  <a:lnTo>
                    <a:pt x="82" y="226"/>
                  </a:lnTo>
                  <a:lnTo>
                    <a:pt x="91" y="218"/>
                  </a:lnTo>
                  <a:lnTo>
                    <a:pt x="95" y="207"/>
                  </a:lnTo>
                  <a:lnTo>
                    <a:pt x="97" y="193"/>
                  </a:lnTo>
                  <a:lnTo>
                    <a:pt x="95" y="193"/>
                  </a:lnTo>
                  <a:lnTo>
                    <a:pt x="89" y="193"/>
                  </a:lnTo>
                  <a:lnTo>
                    <a:pt x="81" y="194"/>
                  </a:lnTo>
                  <a:lnTo>
                    <a:pt x="72" y="197"/>
                  </a:lnTo>
                  <a:lnTo>
                    <a:pt x="64" y="205"/>
                  </a:lnTo>
                  <a:lnTo>
                    <a:pt x="55" y="215"/>
                  </a:lnTo>
                  <a:lnTo>
                    <a:pt x="51" y="232"/>
                  </a:lnTo>
                  <a:lnTo>
                    <a:pt x="51" y="147"/>
                  </a:lnTo>
                  <a:lnTo>
                    <a:pt x="54" y="147"/>
                  </a:lnTo>
                  <a:lnTo>
                    <a:pt x="60" y="147"/>
                  </a:lnTo>
                  <a:lnTo>
                    <a:pt x="66" y="144"/>
                  </a:lnTo>
                  <a:lnTo>
                    <a:pt x="74" y="141"/>
                  </a:lnTo>
                  <a:lnTo>
                    <a:pt x="82" y="136"/>
                  </a:lnTo>
                  <a:lnTo>
                    <a:pt x="91" y="128"/>
                  </a:lnTo>
                  <a:lnTo>
                    <a:pt x="95" y="117"/>
                  </a:lnTo>
                  <a:lnTo>
                    <a:pt x="97" y="102"/>
                  </a:lnTo>
                  <a:lnTo>
                    <a:pt x="95" y="102"/>
                  </a:lnTo>
                  <a:lnTo>
                    <a:pt x="89" y="102"/>
                  </a:lnTo>
                  <a:lnTo>
                    <a:pt x="81" y="105"/>
                  </a:lnTo>
                  <a:lnTo>
                    <a:pt x="72" y="109"/>
                  </a:lnTo>
                  <a:lnTo>
                    <a:pt x="64" y="116"/>
                  </a:lnTo>
                  <a:lnTo>
                    <a:pt x="55" y="126"/>
                  </a:lnTo>
                  <a:lnTo>
                    <a:pt x="51" y="141"/>
                  </a:lnTo>
                  <a:lnTo>
                    <a:pt x="51" y="46"/>
                  </a:lnTo>
                  <a:lnTo>
                    <a:pt x="51" y="43"/>
                  </a:lnTo>
                  <a:lnTo>
                    <a:pt x="51" y="37"/>
                  </a:lnTo>
                  <a:lnTo>
                    <a:pt x="49" y="31"/>
                  </a:lnTo>
                  <a:lnTo>
                    <a:pt x="46" y="23"/>
                  </a:lnTo>
                  <a:lnTo>
                    <a:pt x="41" y="15"/>
                  </a:lnTo>
                  <a:lnTo>
                    <a:pt x="33" y="6"/>
                  </a:lnTo>
                  <a:lnTo>
                    <a:pt x="22" y="2"/>
                  </a:lnTo>
                  <a:lnTo>
                    <a:pt x="7" y="0"/>
                  </a:lnTo>
                  <a:lnTo>
                    <a:pt x="7" y="2"/>
                  </a:lnTo>
                  <a:lnTo>
                    <a:pt x="8" y="9"/>
                  </a:lnTo>
                  <a:lnTo>
                    <a:pt x="11" y="17"/>
                  </a:lnTo>
                  <a:lnTo>
                    <a:pt x="16" y="27"/>
                  </a:lnTo>
                  <a:lnTo>
                    <a:pt x="23" y="36"/>
                  </a:lnTo>
                  <a:lnTo>
                    <a:pt x="34" y="43"/>
                  </a:lnTo>
                  <a:lnTo>
                    <a:pt x="46" y="46"/>
                  </a:lnTo>
                  <a:lnTo>
                    <a:pt x="46" y="113"/>
                  </a:lnTo>
                  <a:lnTo>
                    <a:pt x="46" y="112"/>
                  </a:lnTo>
                  <a:lnTo>
                    <a:pt x="46" y="106"/>
                  </a:lnTo>
                  <a:lnTo>
                    <a:pt x="43" y="98"/>
                  </a:lnTo>
                  <a:lnTo>
                    <a:pt x="41" y="90"/>
                  </a:lnTo>
                  <a:lnTo>
                    <a:pt x="35" y="82"/>
                  </a:lnTo>
                  <a:lnTo>
                    <a:pt x="27" y="75"/>
                  </a:lnTo>
                  <a:lnTo>
                    <a:pt x="16" y="70"/>
                  </a:lnTo>
                  <a:lnTo>
                    <a:pt x="0" y="67"/>
                  </a:lnTo>
                  <a:lnTo>
                    <a:pt x="0" y="70"/>
                  </a:lnTo>
                  <a:lnTo>
                    <a:pt x="0" y="75"/>
                  </a:lnTo>
                  <a:lnTo>
                    <a:pt x="0" y="82"/>
                  </a:lnTo>
                  <a:lnTo>
                    <a:pt x="3" y="91"/>
                  </a:lnTo>
                  <a:lnTo>
                    <a:pt x="7" y="100"/>
                  </a:lnTo>
                  <a:lnTo>
                    <a:pt x="15" y="109"/>
                  </a:lnTo>
                  <a:lnTo>
                    <a:pt x="28" y="114"/>
                  </a:lnTo>
                  <a:lnTo>
                    <a:pt x="46" y="118"/>
                  </a:lnTo>
                  <a:lnTo>
                    <a:pt x="46" y="209"/>
                  </a:lnTo>
                  <a:lnTo>
                    <a:pt x="46" y="207"/>
                  </a:lnTo>
                  <a:lnTo>
                    <a:pt x="45" y="202"/>
                  </a:lnTo>
                  <a:lnTo>
                    <a:pt x="43" y="195"/>
                  </a:lnTo>
                  <a:lnTo>
                    <a:pt x="39" y="188"/>
                  </a:lnTo>
                  <a:lnTo>
                    <a:pt x="34" y="182"/>
                  </a:lnTo>
                  <a:lnTo>
                    <a:pt x="24" y="178"/>
                  </a:lnTo>
                  <a:lnTo>
                    <a:pt x="12" y="175"/>
                  </a:lnTo>
                  <a:lnTo>
                    <a:pt x="12" y="178"/>
                  </a:lnTo>
                  <a:lnTo>
                    <a:pt x="11" y="182"/>
                  </a:lnTo>
                  <a:lnTo>
                    <a:pt x="11" y="188"/>
                  </a:lnTo>
                  <a:lnTo>
                    <a:pt x="14" y="197"/>
                  </a:lnTo>
                  <a:lnTo>
                    <a:pt x="19" y="205"/>
                  </a:lnTo>
                  <a:lnTo>
                    <a:pt x="30" y="211"/>
                  </a:lnTo>
                  <a:lnTo>
                    <a:pt x="46" y="215"/>
                  </a:lnTo>
                  <a:lnTo>
                    <a:pt x="46" y="373"/>
                  </a:lnTo>
                  <a:lnTo>
                    <a:pt x="51" y="373"/>
                  </a:lnTo>
                  <a:close/>
                </a:path>
              </a:pathLst>
            </a:custGeom>
            <a:solidFill>
              <a:srgbClr val="D7D7D7"/>
            </a:solidFill>
            <a:ln w="0">
              <a:solidFill>
                <a:srgbClr val="D7D7D7"/>
              </a:solidFill>
              <a:prstDash val="solid"/>
              <a:round/>
              <a:headEnd/>
              <a:tailEnd/>
            </a:ln>
          </p:spPr>
          <p:txBody>
            <a:bodyPr/>
            <a:lstStyle/>
            <a:p>
              <a:pPr>
                <a:buClrTx/>
                <a:buFontTx/>
                <a:buNone/>
              </a:pPr>
              <a:endParaRPr lang="en-US" sz="1800" kern="1200">
                <a:latin typeface="Candara"/>
                <a:ea typeface="+mn-ea"/>
              </a:endParaRPr>
            </a:p>
          </p:txBody>
        </p:sp>
      </p:grpSp>
      <p:sp>
        <p:nvSpPr>
          <p:cNvPr id="23" name="Freeform 25"/>
          <p:cNvSpPr>
            <a:spLocks/>
          </p:cNvSpPr>
          <p:nvPr userDrawn="1"/>
        </p:nvSpPr>
        <p:spPr bwMode="gray">
          <a:xfrm>
            <a:off x="71440" y="4828553"/>
            <a:ext cx="9002316" cy="242335"/>
          </a:xfrm>
          <a:custGeom>
            <a:avLst/>
            <a:gdLst>
              <a:gd name="T0" fmla="*/ 2147483647 w 5651"/>
              <a:gd name="T1" fmla="*/ 2147483647 h 198"/>
              <a:gd name="T2" fmla="*/ 2147483647 w 5651"/>
              <a:gd name="T3" fmla="*/ 2147483647 h 198"/>
              <a:gd name="T4" fmla="*/ 2147483647 w 5651"/>
              <a:gd name="T5" fmla="*/ 2147483647 h 198"/>
              <a:gd name="T6" fmla="*/ 2147483647 w 5651"/>
              <a:gd name="T7" fmla="*/ 2147483647 h 198"/>
              <a:gd name="T8" fmla="*/ 2147483647 w 5651"/>
              <a:gd name="T9" fmla="*/ 2147483647 h 198"/>
              <a:gd name="T10" fmla="*/ 0 w 5651"/>
              <a:gd name="T11" fmla="*/ 0 h 198"/>
              <a:gd name="T12" fmla="*/ 2147483647 w 5651"/>
              <a:gd name="T13" fmla="*/ 2147483647 h 1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51" h="198">
                <a:moveTo>
                  <a:pt x="4" y="198"/>
                </a:moveTo>
                <a:lnTo>
                  <a:pt x="5651" y="198"/>
                </a:lnTo>
                <a:lnTo>
                  <a:pt x="5646" y="94"/>
                </a:lnTo>
                <a:lnTo>
                  <a:pt x="1491" y="94"/>
                </a:lnTo>
                <a:lnTo>
                  <a:pt x="1343" y="2"/>
                </a:lnTo>
                <a:lnTo>
                  <a:pt x="0" y="0"/>
                </a:lnTo>
                <a:lnTo>
                  <a:pt x="4" y="198"/>
                </a:lnTo>
                <a:close/>
              </a:path>
            </a:pathLst>
          </a:custGeom>
          <a:solidFill>
            <a:srgbClr val="DDE89A"/>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24" name="Freeform 26"/>
          <p:cNvSpPr>
            <a:spLocks/>
          </p:cNvSpPr>
          <p:nvPr userDrawn="1"/>
        </p:nvSpPr>
        <p:spPr bwMode="gray">
          <a:xfrm>
            <a:off x="71440" y="4888719"/>
            <a:ext cx="9007080" cy="189310"/>
          </a:xfrm>
          <a:custGeom>
            <a:avLst/>
            <a:gdLst>
              <a:gd name="T0" fmla="*/ 0 w 5650"/>
              <a:gd name="T1" fmla="*/ 2147483647 h 176"/>
              <a:gd name="T2" fmla="*/ 2147483647 w 5650"/>
              <a:gd name="T3" fmla="*/ 2147483647 h 176"/>
              <a:gd name="T4" fmla="*/ 2147483647 w 5650"/>
              <a:gd name="T5" fmla="*/ 2147483647 h 176"/>
              <a:gd name="T6" fmla="*/ 2147483647 w 5650"/>
              <a:gd name="T7" fmla="*/ 2147483647 h 176"/>
              <a:gd name="T8" fmla="*/ 2147483647 w 5650"/>
              <a:gd name="T9" fmla="*/ 2147483647 h 176"/>
              <a:gd name="T10" fmla="*/ 0 w 5650"/>
              <a:gd name="T11" fmla="*/ 0 h 176"/>
              <a:gd name="T12" fmla="*/ 0 w 5650"/>
              <a:gd name="T13" fmla="*/ 2147483647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50" h="176">
                <a:moveTo>
                  <a:pt x="0" y="176"/>
                </a:moveTo>
                <a:lnTo>
                  <a:pt x="5650" y="169"/>
                </a:lnTo>
                <a:lnTo>
                  <a:pt x="5646" y="95"/>
                </a:lnTo>
                <a:lnTo>
                  <a:pt x="1478" y="95"/>
                </a:lnTo>
                <a:lnTo>
                  <a:pt x="1317" y="3"/>
                </a:lnTo>
                <a:lnTo>
                  <a:pt x="0" y="0"/>
                </a:lnTo>
                <a:lnTo>
                  <a:pt x="0" y="176"/>
                </a:lnTo>
                <a:close/>
              </a:path>
            </a:pathLst>
          </a:custGeom>
          <a:solidFill>
            <a:srgbClr val="329A2A"/>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25" name="Freeform 27" descr="Dark upward diagonal"/>
          <p:cNvSpPr>
            <a:spLocks/>
          </p:cNvSpPr>
          <p:nvPr userDrawn="1"/>
        </p:nvSpPr>
        <p:spPr bwMode="gray">
          <a:xfrm>
            <a:off x="69057" y="73820"/>
            <a:ext cx="8983266" cy="134541"/>
          </a:xfrm>
          <a:custGeom>
            <a:avLst/>
            <a:gdLst>
              <a:gd name="T0" fmla="*/ 0 w 5639"/>
              <a:gd name="T1" fmla="*/ 0 h 113"/>
              <a:gd name="T2" fmla="*/ 2147483647 w 5639"/>
              <a:gd name="T3" fmla="*/ 0 h 113"/>
              <a:gd name="T4" fmla="*/ 2147483647 w 5639"/>
              <a:gd name="T5" fmla="*/ 2147483647 h 113"/>
              <a:gd name="T6" fmla="*/ 2147483647 w 5639"/>
              <a:gd name="T7" fmla="*/ 2147483647 h 113"/>
              <a:gd name="T8" fmla="*/ 0 w 5639"/>
              <a:gd name="T9" fmla="*/ 2147483647 h 113"/>
              <a:gd name="T10" fmla="*/ 0 w 5639"/>
              <a:gd name="T11" fmla="*/ 0 h 1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39" h="113">
                <a:moveTo>
                  <a:pt x="0" y="0"/>
                </a:moveTo>
                <a:lnTo>
                  <a:pt x="5582" y="0"/>
                </a:lnTo>
                <a:cubicBezTo>
                  <a:pt x="5630" y="3"/>
                  <a:pt x="5639" y="45"/>
                  <a:pt x="5639" y="45"/>
                </a:cubicBezTo>
                <a:lnTo>
                  <a:pt x="5636" y="113"/>
                </a:lnTo>
                <a:lnTo>
                  <a:pt x="0" y="113"/>
                </a:lnTo>
                <a:lnTo>
                  <a:pt x="0" y="0"/>
                </a:lnTo>
                <a:close/>
              </a:path>
            </a:pathLst>
          </a:custGeom>
          <a:pattFill prst="dkUpDiag">
            <a:fgClr>
              <a:srgbClr val="80CB35"/>
            </a:fgClr>
            <a:bgClr>
              <a:srgbClr val="329A2A"/>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26" name="Freeform 28"/>
          <p:cNvSpPr>
            <a:spLocks/>
          </p:cNvSpPr>
          <p:nvPr userDrawn="1"/>
        </p:nvSpPr>
        <p:spPr bwMode="gray">
          <a:xfrm>
            <a:off x="69059" y="230994"/>
            <a:ext cx="8982075" cy="703660"/>
          </a:xfrm>
          <a:custGeom>
            <a:avLst/>
            <a:gdLst>
              <a:gd name="T0" fmla="*/ 2147483647 w 5446"/>
              <a:gd name="T1" fmla="*/ 0 h 531"/>
              <a:gd name="T2" fmla="*/ 0 w 5446"/>
              <a:gd name="T3" fmla="*/ 0 h 531"/>
              <a:gd name="T4" fmla="*/ 2147483647 w 5446"/>
              <a:gd name="T5" fmla="*/ 2147483647 h 531"/>
              <a:gd name="T6" fmla="*/ 2147483647 w 5446"/>
              <a:gd name="T7" fmla="*/ 2147483647 h 531"/>
              <a:gd name="T8" fmla="*/ 2147483647 w 5446"/>
              <a:gd name="T9" fmla="*/ 2147483647 h 531"/>
              <a:gd name="T10" fmla="*/ 2147483647 w 5446"/>
              <a:gd name="T11" fmla="*/ 2147483647 h 531"/>
              <a:gd name="T12" fmla="*/ 2147483647 w 5446"/>
              <a:gd name="T13" fmla="*/ 0 h 5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46" h="531">
                <a:moveTo>
                  <a:pt x="5446" y="0"/>
                </a:moveTo>
                <a:lnTo>
                  <a:pt x="0" y="0"/>
                </a:lnTo>
                <a:lnTo>
                  <a:pt x="2" y="470"/>
                </a:lnTo>
                <a:lnTo>
                  <a:pt x="4078" y="474"/>
                </a:lnTo>
                <a:lnTo>
                  <a:pt x="4178" y="527"/>
                </a:lnTo>
                <a:lnTo>
                  <a:pt x="5446" y="531"/>
                </a:lnTo>
                <a:lnTo>
                  <a:pt x="5446" y="0"/>
                </a:lnTo>
                <a:close/>
              </a:path>
            </a:pathLst>
          </a:custGeom>
          <a:solidFill>
            <a:srgbClr val="DDE89A"/>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27" name="Freeform 29"/>
          <p:cNvSpPr>
            <a:spLocks/>
          </p:cNvSpPr>
          <p:nvPr userDrawn="1"/>
        </p:nvSpPr>
        <p:spPr bwMode="gray">
          <a:xfrm>
            <a:off x="69059" y="229796"/>
            <a:ext cx="8982075" cy="1111553"/>
          </a:xfrm>
          <a:custGeom>
            <a:avLst/>
            <a:gdLst>
              <a:gd name="T0" fmla="*/ 2147483647 w 5446"/>
              <a:gd name="T1" fmla="*/ 0 h 531"/>
              <a:gd name="T2" fmla="*/ 0 w 5446"/>
              <a:gd name="T3" fmla="*/ 0 h 531"/>
              <a:gd name="T4" fmla="*/ 2147483647 w 5446"/>
              <a:gd name="T5" fmla="*/ 2147483647 h 531"/>
              <a:gd name="T6" fmla="*/ 2147483647 w 5446"/>
              <a:gd name="T7" fmla="*/ 2147483647 h 531"/>
              <a:gd name="T8" fmla="*/ 2147483647 w 5446"/>
              <a:gd name="T9" fmla="*/ 2147483647 h 531"/>
              <a:gd name="T10" fmla="*/ 2147483647 w 5446"/>
              <a:gd name="T11" fmla="*/ 2147483647 h 531"/>
              <a:gd name="T12" fmla="*/ 2147483647 w 5446"/>
              <a:gd name="T13" fmla="*/ 0 h 5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46" h="531">
                <a:moveTo>
                  <a:pt x="5446" y="0"/>
                </a:moveTo>
                <a:lnTo>
                  <a:pt x="0" y="0"/>
                </a:lnTo>
                <a:lnTo>
                  <a:pt x="2" y="470"/>
                </a:lnTo>
                <a:lnTo>
                  <a:pt x="4078" y="474"/>
                </a:lnTo>
                <a:lnTo>
                  <a:pt x="4178" y="527"/>
                </a:lnTo>
                <a:lnTo>
                  <a:pt x="5446" y="531"/>
                </a:lnTo>
                <a:lnTo>
                  <a:pt x="5446" y="0"/>
                </a:lnTo>
                <a:close/>
              </a:path>
            </a:pathLst>
          </a:custGeom>
          <a:gradFill rotWithShape="0">
            <a:gsLst>
              <a:gs pos="0">
                <a:srgbClr val="329A2A"/>
              </a:gs>
              <a:gs pos="100000">
                <a:srgbClr val="76BC71"/>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28" name="Rectangle 32"/>
          <p:cNvSpPr>
            <a:spLocks noChangeArrowheads="1"/>
          </p:cNvSpPr>
          <p:nvPr userDrawn="1"/>
        </p:nvSpPr>
        <p:spPr bwMode="gray">
          <a:xfrm flipV="1">
            <a:off x="71447" y="5029216"/>
            <a:ext cx="9008269" cy="54769"/>
          </a:xfrm>
          <a:prstGeom prst="rect">
            <a:avLst/>
          </a:prstGeom>
          <a:solidFill>
            <a:srgbClr val="80CB35"/>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29" name="Freeform 35"/>
          <p:cNvSpPr>
            <a:spLocks/>
          </p:cNvSpPr>
          <p:nvPr userDrawn="1"/>
        </p:nvSpPr>
        <p:spPr bwMode="gray">
          <a:xfrm>
            <a:off x="6866339" y="1290920"/>
            <a:ext cx="2162175" cy="39290"/>
          </a:xfrm>
          <a:custGeom>
            <a:avLst/>
            <a:gdLst>
              <a:gd name="T0" fmla="*/ 0 w 1358"/>
              <a:gd name="T1" fmla="*/ 2147483647 h 33"/>
              <a:gd name="T2" fmla="*/ 2147483647 w 1358"/>
              <a:gd name="T3" fmla="*/ 0 h 33"/>
              <a:gd name="T4" fmla="*/ 2147483647 w 1358"/>
              <a:gd name="T5" fmla="*/ 2147483647 h 33"/>
              <a:gd name="T6" fmla="*/ 2147483647 w 1358"/>
              <a:gd name="T7" fmla="*/ 2147483647 h 33"/>
              <a:gd name="T8" fmla="*/ 0 w 1358"/>
              <a:gd name="T9" fmla="*/ 2147483647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58" h="33">
                <a:moveTo>
                  <a:pt x="0" y="2"/>
                </a:moveTo>
                <a:lnTo>
                  <a:pt x="1358" y="0"/>
                </a:lnTo>
                <a:lnTo>
                  <a:pt x="1356" y="32"/>
                </a:lnTo>
                <a:lnTo>
                  <a:pt x="60" y="33"/>
                </a:lnTo>
                <a:lnTo>
                  <a:pt x="0" y="2"/>
                </a:lnTo>
                <a:close/>
              </a:path>
            </a:pathLst>
          </a:custGeom>
          <a:solidFill>
            <a:srgbClr val="FFFFFF">
              <a:alpha val="30196"/>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30" name="Rectangle 30" descr="7"/>
          <p:cNvSpPr>
            <a:spLocks noChangeArrowheads="1"/>
          </p:cNvSpPr>
          <p:nvPr userDrawn="1"/>
        </p:nvSpPr>
        <p:spPr bwMode="gray">
          <a:xfrm>
            <a:off x="8590366" y="285752"/>
            <a:ext cx="401240" cy="409575"/>
          </a:xfrm>
          <a:prstGeom prst="rect">
            <a:avLst/>
          </a:prstGeom>
          <a:blipFill dpi="0" rotWithShape="1">
            <a:blip r:embed="rId2"/>
            <a:srcRect/>
            <a:stretch>
              <a:fillRect/>
            </a:stretch>
          </a:blipFill>
          <a:ln w="9525">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31" name="Rectangle 31" descr="4"/>
          <p:cNvSpPr>
            <a:spLocks noChangeArrowheads="1"/>
          </p:cNvSpPr>
          <p:nvPr userDrawn="1"/>
        </p:nvSpPr>
        <p:spPr bwMode="gray">
          <a:xfrm>
            <a:off x="8121256" y="285752"/>
            <a:ext cx="401240" cy="409575"/>
          </a:xfrm>
          <a:prstGeom prst="rect">
            <a:avLst/>
          </a:prstGeom>
          <a:blipFill dpi="0" rotWithShape="1">
            <a:blip r:embed="rId3"/>
            <a:srcRect/>
            <a:stretch>
              <a:fillRect/>
            </a:stretch>
          </a:blipFill>
          <a:ln w="9525">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32" name="Rectangle 36"/>
          <p:cNvSpPr>
            <a:spLocks noChangeArrowheads="1"/>
          </p:cNvSpPr>
          <p:nvPr userDrawn="1"/>
        </p:nvSpPr>
        <p:spPr bwMode="gray">
          <a:xfrm>
            <a:off x="8595644" y="810536"/>
            <a:ext cx="401241" cy="409575"/>
          </a:xfrm>
          <a:prstGeom prst="rect">
            <a:avLst/>
          </a:prstGeom>
          <a:solidFill>
            <a:srgbClr val="FFFFFF">
              <a:alpha val="30196"/>
            </a:srgbClr>
          </a:solidFill>
          <a:ln w="9525">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33" name="Rectangle 34" descr="5"/>
          <p:cNvSpPr>
            <a:spLocks noChangeArrowheads="1"/>
          </p:cNvSpPr>
          <p:nvPr userDrawn="1"/>
        </p:nvSpPr>
        <p:spPr bwMode="gray">
          <a:xfrm>
            <a:off x="8123048" y="810536"/>
            <a:ext cx="397669" cy="409575"/>
          </a:xfrm>
          <a:prstGeom prst="rect">
            <a:avLst/>
          </a:prstGeom>
          <a:blipFill dpi="0" rotWithShape="1">
            <a:blip r:embed="rId4"/>
            <a:srcRect/>
            <a:stretch>
              <a:fillRect/>
            </a:stretch>
          </a:blip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34" name="Title 1"/>
          <p:cNvSpPr txBox="1">
            <a:spLocks/>
          </p:cNvSpPr>
          <p:nvPr userDrawn="1"/>
        </p:nvSpPr>
        <p:spPr>
          <a:xfrm>
            <a:off x="726674" y="181551"/>
            <a:ext cx="7164045" cy="458263"/>
          </a:xfrm>
          <a:prstGeom prst="rect">
            <a:avLst/>
          </a:prstGeom>
        </p:spPr>
        <p:txBody>
          <a:bodyPr lIns="91432" tIns="45716" rIns="91432" bIns="45716">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4000" err="1" smtClean="0">
                <a:solidFill>
                  <a:srgbClr val="FFFFFF"/>
                </a:solidFill>
                <a:latin typeface="Arial" pitchFamily="34" charset="0"/>
                <a:cs typeface="Arial" pitchFamily="34" charset="0"/>
              </a:rPr>
              <a:t>Thứ</a:t>
            </a:r>
            <a:r>
              <a:rPr lang="fr-FR" sz="4000" smtClean="0">
                <a:solidFill>
                  <a:srgbClr val="FFFFFF"/>
                </a:solidFill>
                <a:latin typeface="Arial" pitchFamily="34" charset="0"/>
                <a:cs typeface="Arial" pitchFamily="34" charset="0"/>
              </a:rPr>
              <a:t>  t</a:t>
            </a:r>
            <a:r>
              <a:rPr lang="vi-VN" sz="4000" smtClean="0">
                <a:solidFill>
                  <a:srgbClr val="FFFFFF"/>
                </a:solidFill>
                <a:latin typeface="Arial" pitchFamily="34" charset="0"/>
                <a:cs typeface="Arial" pitchFamily="34" charset="0"/>
              </a:rPr>
              <a:t>ư</a:t>
            </a:r>
            <a:r>
              <a:rPr lang="fr-FR" sz="4000" smtClean="0">
                <a:solidFill>
                  <a:srgbClr val="FFFFFF"/>
                </a:solidFill>
                <a:latin typeface="Arial" pitchFamily="34" charset="0"/>
                <a:cs typeface="Arial" pitchFamily="34" charset="0"/>
              </a:rPr>
              <a:t>  </a:t>
            </a:r>
            <a:r>
              <a:rPr lang="fr-FR" sz="4000" err="1" smtClean="0">
                <a:solidFill>
                  <a:srgbClr val="FFFFFF"/>
                </a:solidFill>
                <a:latin typeface="Arial" pitchFamily="34" charset="0"/>
                <a:cs typeface="Arial" pitchFamily="34" charset="0"/>
              </a:rPr>
              <a:t>ngày</a:t>
            </a:r>
            <a:r>
              <a:rPr lang="fr-FR" sz="4000" smtClean="0">
                <a:solidFill>
                  <a:srgbClr val="FFFFFF"/>
                </a:solidFill>
                <a:latin typeface="Arial" pitchFamily="34" charset="0"/>
                <a:cs typeface="Arial" pitchFamily="34" charset="0"/>
              </a:rPr>
              <a:t>  12  </a:t>
            </a:r>
            <a:r>
              <a:rPr lang="fr-FR" sz="4000" err="1" smtClean="0">
                <a:solidFill>
                  <a:srgbClr val="FFFFFF"/>
                </a:solidFill>
                <a:latin typeface="Arial" pitchFamily="34" charset="0"/>
                <a:cs typeface="Arial" pitchFamily="34" charset="0"/>
              </a:rPr>
              <a:t>tháng</a:t>
            </a:r>
            <a:r>
              <a:rPr lang="fr-FR" sz="4000" smtClean="0">
                <a:solidFill>
                  <a:srgbClr val="FFFFFF"/>
                </a:solidFill>
                <a:latin typeface="Arial" pitchFamily="34" charset="0"/>
                <a:cs typeface="Arial" pitchFamily="34" charset="0"/>
              </a:rPr>
              <a:t> 10 n</a:t>
            </a:r>
            <a:r>
              <a:rPr lang="vi-VN" sz="4000" smtClean="0">
                <a:solidFill>
                  <a:srgbClr val="FFFFFF"/>
                </a:solidFill>
                <a:latin typeface="Arial" pitchFamily="34" charset="0"/>
                <a:cs typeface="Arial" pitchFamily="34" charset="0"/>
              </a:rPr>
              <a:t>ă</a:t>
            </a:r>
            <a:r>
              <a:rPr lang="en-US" sz="4000" smtClean="0">
                <a:solidFill>
                  <a:srgbClr val="FFFFFF"/>
                </a:solidFill>
                <a:latin typeface="Arial" pitchFamily="34" charset="0"/>
                <a:cs typeface="Arial" pitchFamily="34" charset="0"/>
              </a:rPr>
              <a:t>m 2016</a:t>
            </a:r>
            <a:endParaRPr lang="en-US" sz="4000">
              <a:solidFill>
                <a:srgbClr val="FFFFFF"/>
              </a:solidFill>
              <a:latin typeface="Arial" pitchFamily="34" charset="0"/>
              <a:cs typeface="Arial" pitchFamily="34" charset="0"/>
            </a:endParaRPr>
          </a:p>
        </p:txBody>
      </p:sp>
      <p:sp>
        <p:nvSpPr>
          <p:cNvPr id="35" name="Title 1"/>
          <p:cNvSpPr txBox="1">
            <a:spLocks/>
          </p:cNvSpPr>
          <p:nvPr userDrawn="1"/>
        </p:nvSpPr>
        <p:spPr>
          <a:xfrm>
            <a:off x="2561665" y="718922"/>
            <a:ext cx="2146064" cy="458263"/>
          </a:xfrm>
          <a:prstGeom prst="rect">
            <a:avLst/>
          </a:prstGeom>
        </p:spPr>
        <p:txBody>
          <a:bodyPr vert="horz" lIns="91432" tIns="45716" rIns="91432" bIns="45716" rtlCol="0" anchor="b">
            <a:normAutofit fontScale="77500" lnSpcReduction="20000"/>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err="1" smtClean="0">
                <a:solidFill>
                  <a:srgbClr val="FFFFFF"/>
                </a:solidFill>
                <a:latin typeface="Arial" pitchFamily="34" charset="0"/>
                <a:cs typeface="Arial" pitchFamily="34" charset="0"/>
              </a:rPr>
              <a:t>Tiếng</a:t>
            </a:r>
            <a:r>
              <a:rPr lang="fr-FR" sz="3600" u="sng" smtClean="0">
                <a:solidFill>
                  <a:srgbClr val="FFFFFF"/>
                </a:solidFill>
                <a:latin typeface="Arial" pitchFamily="34" charset="0"/>
                <a:cs typeface="Arial" pitchFamily="34" charset="0"/>
              </a:rPr>
              <a:t> </a:t>
            </a:r>
            <a:r>
              <a:rPr lang="fr-FR" sz="3600" u="sng" err="1" smtClean="0">
                <a:solidFill>
                  <a:srgbClr val="FFFFFF"/>
                </a:solidFill>
                <a:latin typeface="Arial" pitchFamily="34" charset="0"/>
                <a:cs typeface="Arial" pitchFamily="34" charset="0"/>
              </a:rPr>
              <a:t>Việt</a:t>
            </a:r>
            <a:endParaRPr lang="en-US" sz="3600" u="sng">
              <a:solidFill>
                <a:srgbClr val="FFFFFF"/>
              </a:solidFill>
              <a:latin typeface="Arial" pitchFamily="34" charset="0"/>
              <a:cs typeface="Arial" pitchFamily="34" charset="0"/>
            </a:endParaRPr>
          </a:p>
        </p:txBody>
      </p:sp>
      <p:sp>
        <p:nvSpPr>
          <p:cNvPr id="36" name="Title 1"/>
          <p:cNvSpPr txBox="1">
            <a:spLocks/>
          </p:cNvSpPr>
          <p:nvPr userDrawn="1"/>
        </p:nvSpPr>
        <p:spPr>
          <a:xfrm>
            <a:off x="4617895" y="702754"/>
            <a:ext cx="2146064" cy="458263"/>
          </a:xfrm>
          <a:prstGeom prst="rect">
            <a:avLst/>
          </a:prstGeom>
        </p:spPr>
        <p:txBody>
          <a:bodyPr vert="horz" lIns="91432" tIns="45716" rIns="91432" bIns="45716" rtlCol="0" anchor="b">
            <a:noAutofit/>
          </a:bodyPr>
          <a:lstStyle>
            <a:lvl1pPr algn="l" defTabSz="914400" rtl="0" eaLnBrk="1" latinLnBrk="0" hangingPunct="1">
              <a:spcBef>
                <a:spcPct val="0"/>
              </a:spcBef>
              <a:buNone/>
              <a:defRPr sz="3400" kern="1200">
                <a:solidFill>
                  <a:schemeClr val="accent1"/>
                </a:solidFill>
                <a:latin typeface="+mj-lt"/>
                <a:ea typeface="+mj-ea"/>
                <a:cs typeface="+mj-cs"/>
              </a:defRPr>
            </a:lvl1pPr>
          </a:lstStyle>
          <a:p>
            <a:pPr algn="ctr">
              <a:buClrTx/>
              <a:buFontTx/>
              <a:buNone/>
            </a:pPr>
            <a:r>
              <a:rPr lang="fr-FR" sz="3600" u="sng" dirty="0" err="1" smtClean="0">
                <a:solidFill>
                  <a:srgbClr val="FFFFFF"/>
                </a:solidFill>
                <a:latin typeface="Arial" pitchFamily="34" charset="0"/>
                <a:cs typeface="Arial" pitchFamily="34" charset="0"/>
              </a:rPr>
              <a:t>Tiết</a:t>
            </a:r>
            <a:r>
              <a:rPr lang="fr-FR" sz="3600" u="sng" smtClean="0">
                <a:solidFill>
                  <a:srgbClr val="FFFFFF"/>
                </a:solidFill>
                <a:latin typeface="Arial" pitchFamily="34" charset="0"/>
                <a:cs typeface="Arial" pitchFamily="34" charset="0"/>
              </a:rPr>
              <a:t>:</a:t>
            </a:r>
            <a:r>
              <a:rPr lang="fr-FR" sz="3600" smtClean="0">
                <a:solidFill>
                  <a:srgbClr val="FFFFFF"/>
                </a:solidFill>
                <a:latin typeface="Arial" pitchFamily="34" charset="0"/>
                <a:cs typeface="Arial" pitchFamily="34" charset="0"/>
              </a:rPr>
              <a:t> 69</a:t>
            </a:r>
            <a:r>
              <a:rPr lang="fr-FR" sz="3600" u="sng" smtClean="0">
                <a:solidFill>
                  <a:srgbClr val="FFFFFF"/>
                </a:solidFill>
                <a:latin typeface="Arial" pitchFamily="34" charset="0"/>
                <a:cs typeface="Arial" pitchFamily="34" charset="0"/>
              </a:rPr>
              <a:t>     </a:t>
            </a:r>
            <a:endParaRPr lang="en-US" sz="3600" u="sng" dirty="0">
              <a:solidFill>
                <a:srgbClr val="FFFFFF"/>
              </a:solidFill>
              <a:latin typeface="Arial" pitchFamily="34" charset="0"/>
              <a:cs typeface="Arial" pitchFamily="34" charset="0"/>
            </a:endParaRPr>
          </a:p>
        </p:txBody>
      </p:sp>
    </p:spTree>
    <p:extLst>
      <p:ext uri="{BB962C8B-B14F-4D97-AF65-F5344CB8AC3E}">
        <p14:creationId xmlns:p14="http://schemas.microsoft.com/office/powerpoint/2010/main" val="38265090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3"/>
            <a:ext cx="7772400" cy="110251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2914650"/>
            <a:ext cx="6400800" cy="1314450"/>
          </a:xfrm>
        </p:spPr>
        <p:txBody>
          <a:bodyPr/>
          <a:lstStyle>
            <a:lvl1pPr marL="0" indent="0" algn="ctr">
              <a:buNone/>
              <a:defRPr/>
            </a:lvl1pPr>
            <a:lvl2pPr marL="342866" indent="0" algn="ctr">
              <a:buNone/>
              <a:defRPr/>
            </a:lvl2pPr>
            <a:lvl3pPr marL="685732" indent="0" algn="ctr">
              <a:buNone/>
              <a:defRPr/>
            </a:lvl3pPr>
            <a:lvl4pPr marL="1028598" indent="0" algn="ctr">
              <a:buNone/>
              <a:defRPr/>
            </a:lvl4pPr>
            <a:lvl5pPr marL="1371464" indent="0" algn="ctr">
              <a:buNone/>
              <a:defRPr/>
            </a:lvl5pPr>
            <a:lvl6pPr marL="1714331" indent="0" algn="ctr">
              <a:buNone/>
              <a:defRPr/>
            </a:lvl6pPr>
            <a:lvl7pPr marL="2057195" indent="0" algn="ctr">
              <a:buNone/>
              <a:defRPr/>
            </a:lvl7pPr>
            <a:lvl8pPr marL="2400060" indent="0" algn="ctr">
              <a:buNone/>
              <a:defRPr/>
            </a:lvl8pPr>
            <a:lvl9pPr marL="2742926" indent="0" algn="ctr">
              <a:buNone/>
              <a:defRPr/>
            </a:lvl9pPr>
          </a:lstStyle>
          <a:p>
            <a:r>
              <a:rPr lang="en-US" smtClean="0"/>
              <a:t>Click to edit Master subtitle style</a:t>
            </a:r>
            <a:endParaRPr lang="en-US"/>
          </a:p>
        </p:txBody>
      </p:sp>
      <p:sp>
        <p:nvSpPr>
          <p:cNvPr id="4" name="日期占位符 3"/>
          <p:cNvSpPr>
            <a:spLocks noGrp="1" noChangeArrowheads="1"/>
          </p:cNvSpPr>
          <p:nvPr>
            <p:ph type="dt" sz="half" idx="10"/>
          </p:nvPr>
        </p:nvSpPr>
        <p:spPr>
          <a:ln/>
        </p:spPr>
        <p:txBody>
          <a:bodyPr/>
          <a:lstStyle>
            <a:lvl1pPr>
              <a:defRPr/>
            </a:lvl1pPr>
          </a:lstStyle>
          <a:p>
            <a:pPr>
              <a:defRPr/>
            </a:pPr>
            <a:fld id="{118E8D80-8C39-42B0-B0B2-071A45C8448C}" type="datetime1">
              <a:rPr lang="en-US" altLang="en-US"/>
              <a:pPr>
                <a:defRPr/>
              </a:pPr>
              <a:t>02/11/2023</a:t>
            </a:fld>
            <a:endParaRPr lang="zh-CN" altLang="en-US" sz="1400">
              <a:solidFill>
                <a:srgbClr val="000000"/>
              </a:solidFill>
            </a:endParaRPr>
          </a:p>
        </p:txBody>
      </p:sp>
      <p:sp>
        <p:nvSpPr>
          <p:cNvPr id="5"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6" name="灯片编号占位符 5"/>
          <p:cNvSpPr>
            <a:spLocks noGrp="1" noChangeArrowheads="1"/>
          </p:cNvSpPr>
          <p:nvPr>
            <p:ph type="sldNum" sz="quarter" idx="12"/>
          </p:nvPr>
        </p:nvSpPr>
        <p:spPr>
          <a:ln/>
        </p:spPr>
        <p:txBody>
          <a:bodyPr/>
          <a:lstStyle>
            <a:lvl1pPr>
              <a:defRPr/>
            </a:lvl1pPr>
          </a:lstStyle>
          <a:p>
            <a:pPr>
              <a:defRPr/>
            </a:pPr>
            <a:fld id="{F5FEB90C-0C4D-41E3-A9EC-2AFF9876B89F}"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2613888650"/>
      </p:ext>
    </p:extLst>
  </p:cSld>
  <p:clrMapOvr>
    <a:masterClrMapping/>
  </p:clrMapOvr>
  <p:transition spd="slow" advClick="0" advTm="1000">
    <p:push dir="u"/>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日期占位符 3"/>
          <p:cNvSpPr>
            <a:spLocks noGrp="1" noChangeArrowheads="1"/>
          </p:cNvSpPr>
          <p:nvPr>
            <p:ph type="dt" sz="half" idx="10"/>
          </p:nvPr>
        </p:nvSpPr>
        <p:spPr>
          <a:ln/>
        </p:spPr>
        <p:txBody>
          <a:bodyPr/>
          <a:lstStyle>
            <a:lvl1pPr>
              <a:defRPr/>
            </a:lvl1pPr>
          </a:lstStyle>
          <a:p>
            <a:pPr>
              <a:defRPr/>
            </a:pPr>
            <a:fld id="{C4D58250-FA0C-4AD2-B94D-031D7F304D4D}" type="datetime1">
              <a:rPr lang="en-US" altLang="en-US"/>
              <a:pPr>
                <a:defRPr/>
              </a:pPr>
              <a:t>02/11/2023</a:t>
            </a:fld>
            <a:endParaRPr lang="zh-CN" altLang="en-US" sz="1400">
              <a:solidFill>
                <a:srgbClr val="000000"/>
              </a:solidFill>
            </a:endParaRPr>
          </a:p>
        </p:txBody>
      </p:sp>
      <p:sp>
        <p:nvSpPr>
          <p:cNvPr id="5"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6" name="灯片编号占位符 5"/>
          <p:cNvSpPr>
            <a:spLocks noGrp="1" noChangeArrowheads="1"/>
          </p:cNvSpPr>
          <p:nvPr>
            <p:ph type="sldNum" sz="quarter" idx="12"/>
          </p:nvPr>
        </p:nvSpPr>
        <p:spPr>
          <a:ln/>
        </p:spPr>
        <p:txBody>
          <a:bodyPr/>
          <a:lstStyle>
            <a:lvl1pPr>
              <a:defRPr/>
            </a:lvl1pPr>
          </a:lstStyle>
          <a:p>
            <a:pPr>
              <a:defRPr/>
            </a:pPr>
            <a:fld id="{3C34FA35-B446-47E2-84E9-D5ED5F6D1B2A}"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40791731"/>
      </p:ext>
    </p:extLst>
  </p:cSld>
  <p:clrMapOvr>
    <a:masterClrMapping/>
  </p:clrMapOvr>
  <p:transition spd="slow" advClick="0" advTm="1000">
    <p:push dir="u"/>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710" y="3305176"/>
            <a:ext cx="7772400" cy="1021556"/>
          </a:xfrm>
        </p:spPr>
        <p:txBody>
          <a:bodyPr anchor="t"/>
          <a:lstStyle>
            <a:lvl1pPr algn="l">
              <a:defRPr sz="3000" b="1" cap="all"/>
            </a:lvl1pPr>
          </a:lstStyle>
          <a:p>
            <a:r>
              <a:rPr lang="en-US" smtClean="0"/>
              <a:t>Click to edit Master title style</a:t>
            </a:r>
            <a:endParaRPr lang="en-US"/>
          </a:p>
        </p:txBody>
      </p:sp>
      <p:sp>
        <p:nvSpPr>
          <p:cNvPr id="3" name="Text Placeholder 2"/>
          <p:cNvSpPr>
            <a:spLocks noGrp="1"/>
          </p:cNvSpPr>
          <p:nvPr>
            <p:ph type="body" idx="1"/>
          </p:nvPr>
        </p:nvSpPr>
        <p:spPr>
          <a:xfrm>
            <a:off x="722710" y="2180035"/>
            <a:ext cx="7772400" cy="1125140"/>
          </a:xfrm>
        </p:spPr>
        <p:txBody>
          <a:bodyPr anchor="b"/>
          <a:lstStyle>
            <a:lvl1pPr marL="0" indent="0">
              <a:buNone/>
              <a:defRPr sz="1500"/>
            </a:lvl1pPr>
            <a:lvl2pPr marL="342866" indent="0">
              <a:buNone/>
              <a:defRPr sz="1400"/>
            </a:lvl2pPr>
            <a:lvl3pPr marL="685732" indent="0">
              <a:buNone/>
              <a:defRPr sz="1200"/>
            </a:lvl3pPr>
            <a:lvl4pPr marL="1028598" indent="0">
              <a:buNone/>
              <a:defRPr sz="1100"/>
            </a:lvl4pPr>
            <a:lvl5pPr marL="1371464" indent="0">
              <a:buNone/>
              <a:defRPr sz="1100"/>
            </a:lvl5pPr>
            <a:lvl6pPr marL="1714331" indent="0">
              <a:buNone/>
              <a:defRPr sz="1100"/>
            </a:lvl6pPr>
            <a:lvl7pPr marL="2057195" indent="0">
              <a:buNone/>
              <a:defRPr sz="1100"/>
            </a:lvl7pPr>
            <a:lvl8pPr marL="2400060" indent="0">
              <a:buNone/>
              <a:defRPr sz="1100"/>
            </a:lvl8pPr>
            <a:lvl9pPr marL="2742926" indent="0">
              <a:buNone/>
              <a:defRPr sz="1100"/>
            </a:lvl9pPr>
          </a:lstStyle>
          <a:p>
            <a:pPr lvl="0"/>
            <a:r>
              <a:rPr lang="en-US" smtClean="0"/>
              <a:t>Click to edit Master text styles</a:t>
            </a:r>
          </a:p>
        </p:txBody>
      </p:sp>
      <p:sp>
        <p:nvSpPr>
          <p:cNvPr id="4" name="日期占位符 3"/>
          <p:cNvSpPr>
            <a:spLocks noGrp="1" noChangeArrowheads="1"/>
          </p:cNvSpPr>
          <p:nvPr>
            <p:ph type="dt" sz="half" idx="10"/>
          </p:nvPr>
        </p:nvSpPr>
        <p:spPr>
          <a:ln/>
        </p:spPr>
        <p:txBody>
          <a:bodyPr/>
          <a:lstStyle>
            <a:lvl1pPr>
              <a:defRPr/>
            </a:lvl1pPr>
          </a:lstStyle>
          <a:p>
            <a:pPr>
              <a:defRPr/>
            </a:pPr>
            <a:fld id="{91A5FA25-C404-4E6A-83F6-EF3C434169AF}" type="datetime1">
              <a:rPr lang="en-US" altLang="en-US"/>
              <a:pPr>
                <a:defRPr/>
              </a:pPr>
              <a:t>02/11/2023</a:t>
            </a:fld>
            <a:endParaRPr lang="zh-CN" altLang="en-US" sz="1400">
              <a:solidFill>
                <a:srgbClr val="000000"/>
              </a:solidFill>
            </a:endParaRPr>
          </a:p>
        </p:txBody>
      </p:sp>
      <p:sp>
        <p:nvSpPr>
          <p:cNvPr id="5"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6" name="灯片编号占位符 5"/>
          <p:cNvSpPr>
            <a:spLocks noGrp="1" noChangeArrowheads="1"/>
          </p:cNvSpPr>
          <p:nvPr>
            <p:ph type="sldNum" sz="quarter" idx="12"/>
          </p:nvPr>
        </p:nvSpPr>
        <p:spPr>
          <a:ln/>
        </p:spPr>
        <p:txBody>
          <a:bodyPr/>
          <a:lstStyle>
            <a:lvl1pPr>
              <a:defRPr/>
            </a:lvl1pPr>
          </a:lstStyle>
          <a:p>
            <a:pPr>
              <a:defRPr/>
            </a:pPr>
            <a:fld id="{7CB6548B-9439-4B9E-BE9F-E9C23AC89233}"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4050019423"/>
      </p:ext>
    </p:extLst>
  </p:cSld>
  <p:clrMapOvr>
    <a:masterClrMapping/>
  </p:clrMapOvr>
  <p:transition spd="slow" advClick="0" advTm="1000">
    <p:push dir="u"/>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28650" y="1369218"/>
            <a:ext cx="3886200" cy="3263504"/>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29150" y="1369218"/>
            <a:ext cx="3886200" cy="3263504"/>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日期占位符 3"/>
          <p:cNvSpPr>
            <a:spLocks noGrp="1" noChangeArrowheads="1"/>
          </p:cNvSpPr>
          <p:nvPr>
            <p:ph type="dt" sz="half" idx="10"/>
          </p:nvPr>
        </p:nvSpPr>
        <p:spPr>
          <a:ln/>
        </p:spPr>
        <p:txBody>
          <a:bodyPr/>
          <a:lstStyle>
            <a:lvl1pPr>
              <a:defRPr/>
            </a:lvl1pPr>
          </a:lstStyle>
          <a:p>
            <a:pPr>
              <a:defRPr/>
            </a:pPr>
            <a:fld id="{8035BF62-0042-4CF2-A02B-56B049168963}" type="datetime1">
              <a:rPr lang="en-US" altLang="en-US"/>
              <a:pPr>
                <a:defRPr/>
              </a:pPr>
              <a:t>02/11/2023</a:t>
            </a:fld>
            <a:endParaRPr lang="zh-CN" altLang="en-US" sz="1400">
              <a:solidFill>
                <a:srgbClr val="000000"/>
              </a:solidFill>
            </a:endParaRPr>
          </a:p>
        </p:txBody>
      </p:sp>
      <p:sp>
        <p:nvSpPr>
          <p:cNvPr id="6"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7" name="灯片编号占位符 5"/>
          <p:cNvSpPr>
            <a:spLocks noGrp="1" noChangeArrowheads="1"/>
          </p:cNvSpPr>
          <p:nvPr>
            <p:ph type="sldNum" sz="quarter" idx="12"/>
          </p:nvPr>
        </p:nvSpPr>
        <p:spPr>
          <a:ln/>
        </p:spPr>
        <p:txBody>
          <a:bodyPr/>
          <a:lstStyle>
            <a:lvl1pPr>
              <a:defRPr/>
            </a:lvl1pPr>
          </a:lstStyle>
          <a:p>
            <a:pPr>
              <a:defRPr/>
            </a:pPr>
            <a:fld id="{B1013BEC-3E1D-439A-9923-5916B07F97CD}"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1760360530"/>
      </p:ext>
    </p:extLst>
  </p:cSld>
  <p:clrMapOvr>
    <a:masterClrMapping/>
  </p:clrMapOvr>
  <p:transition spd="slow" advClick="0" advTm="1000">
    <p:push dir="u"/>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8"/>
            <a:ext cx="8229600" cy="85725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1" y="1151335"/>
            <a:ext cx="4039791" cy="479822"/>
          </a:xfrm>
        </p:spPr>
        <p:txBody>
          <a:bodyPr anchor="b"/>
          <a:lstStyle>
            <a:lvl1pPr marL="0" indent="0">
              <a:buNone/>
              <a:defRPr sz="1800" b="1"/>
            </a:lvl1pPr>
            <a:lvl2pPr marL="342866" indent="0">
              <a:buNone/>
              <a:defRPr sz="1500" b="1"/>
            </a:lvl2pPr>
            <a:lvl3pPr marL="685732" indent="0">
              <a:buNone/>
              <a:defRPr sz="1400" b="1"/>
            </a:lvl3pPr>
            <a:lvl4pPr marL="1028598" indent="0">
              <a:buNone/>
              <a:defRPr sz="1200" b="1"/>
            </a:lvl4pPr>
            <a:lvl5pPr marL="1371464" indent="0">
              <a:buNone/>
              <a:defRPr sz="1200" b="1"/>
            </a:lvl5pPr>
            <a:lvl6pPr marL="1714331" indent="0">
              <a:buNone/>
              <a:defRPr sz="1200" b="1"/>
            </a:lvl6pPr>
            <a:lvl7pPr marL="2057195" indent="0">
              <a:buNone/>
              <a:defRPr sz="1200" b="1"/>
            </a:lvl7pPr>
            <a:lvl8pPr marL="2400060" indent="0">
              <a:buNone/>
              <a:defRPr sz="1200" b="1"/>
            </a:lvl8pPr>
            <a:lvl9pPr marL="2742926" indent="0">
              <a:buNone/>
              <a:defRPr sz="1200" b="1"/>
            </a:lvl9pPr>
          </a:lstStyle>
          <a:p>
            <a:pPr lvl="0"/>
            <a:r>
              <a:rPr lang="en-US" smtClean="0"/>
              <a:t>Click to edit Master text styles</a:t>
            </a:r>
          </a:p>
        </p:txBody>
      </p:sp>
      <p:sp>
        <p:nvSpPr>
          <p:cNvPr id="4" name="Content Placeholder 3"/>
          <p:cNvSpPr>
            <a:spLocks noGrp="1"/>
          </p:cNvSpPr>
          <p:nvPr>
            <p:ph sz="half" idx="2"/>
          </p:nvPr>
        </p:nvSpPr>
        <p:spPr>
          <a:xfrm>
            <a:off x="457201" y="1631156"/>
            <a:ext cx="4039791"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4628" y="1151335"/>
            <a:ext cx="4042172" cy="479822"/>
          </a:xfrm>
        </p:spPr>
        <p:txBody>
          <a:bodyPr anchor="b"/>
          <a:lstStyle>
            <a:lvl1pPr marL="0" indent="0">
              <a:buNone/>
              <a:defRPr sz="1800" b="1"/>
            </a:lvl1pPr>
            <a:lvl2pPr marL="342866" indent="0">
              <a:buNone/>
              <a:defRPr sz="1500" b="1"/>
            </a:lvl2pPr>
            <a:lvl3pPr marL="685732" indent="0">
              <a:buNone/>
              <a:defRPr sz="1400" b="1"/>
            </a:lvl3pPr>
            <a:lvl4pPr marL="1028598" indent="0">
              <a:buNone/>
              <a:defRPr sz="1200" b="1"/>
            </a:lvl4pPr>
            <a:lvl5pPr marL="1371464" indent="0">
              <a:buNone/>
              <a:defRPr sz="1200" b="1"/>
            </a:lvl5pPr>
            <a:lvl6pPr marL="1714331" indent="0">
              <a:buNone/>
              <a:defRPr sz="1200" b="1"/>
            </a:lvl6pPr>
            <a:lvl7pPr marL="2057195" indent="0">
              <a:buNone/>
              <a:defRPr sz="1200" b="1"/>
            </a:lvl7pPr>
            <a:lvl8pPr marL="2400060" indent="0">
              <a:buNone/>
              <a:defRPr sz="1200" b="1"/>
            </a:lvl8pPr>
            <a:lvl9pPr marL="2742926" indent="0">
              <a:buNone/>
              <a:defRPr sz="1200" b="1"/>
            </a:lvl9pPr>
          </a:lstStyle>
          <a:p>
            <a:pPr lvl="0"/>
            <a:r>
              <a:rPr lang="en-US" smtClean="0"/>
              <a:t>Click to edit Master text styles</a:t>
            </a:r>
          </a:p>
        </p:txBody>
      </p:sp>
      <p:sp>
        <p:nvSpPr>
          <p:cNvPr id="6" name="Content Placeholder 5"/>
          <p:cNvSpPr>
            <a:spLocks noGrp="1"/>
          </p:cNvSpPr>
          <p:nvPr>
            <p:ph sz="quarter" idx="4"/>
          </p:nvPr>
        </p:nvSpPr>
        <p:spPr>
          <a:xfrm>
            <a:off x="4644628" y="1631156"/>
            <a:ext cx="4042172"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日期占位符 3"/>
          <p:cNvSpPr>
            <a:spLocks noGrp="1" noChangeArrowheads="1"/>
          </p:cNvSpPr>
          <p:nvPr>
            <p:ph type="dt" sz="half" idx="10"/>
          </p:nvPr>
        </p:nvSpPr>
        <p:spPr>
          <a:ln/>
        </p:spPr>
        <p:txBody>
          <a:bodyPr/>
          <a:lstStyle>
            <a:lvl1pPr>
              <a:defRPr/>
            </a:lvl1pPr>
          </a:lstStyle>
          <a:p>
            <a:pPr>
              <a:defRPr/>
            </a:pPr>
            <a:fld id="{3945F8F5-86C4-44D4-ABA7-6FDC6C4BBB53}" type="datetime1">
              <a:rPr lang="en-US" altLang="en-US"/>
              <a:pPr>
                <a:defRPr/>
              </a:pPr>
              <a:t>02/11/2023</a:t>
            </a:fld>
            <a:endParaRPr lang="zh-CN" altLang="en-US" sz="1400">
              <a:solidFill>
                <a:srgbClr val="000000"/>
              </a:solidFill>
            </a:endParaRPr>
          </a:p>
        </p:txBody>
      </p:sp>
      <p:sp>
        <p:nvSpPr>
          <p:cNvPr id="8"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9" name="灯片编号占位符 5"/>
          <p:cNvSpPr>
            <a:spLocks noGrp="1" noChangeArrowheads="1"/>
          </p:cNvSpPr>
          <p:nvPr>
            <p:ph type="sldNum" sz="quarter" idx="12"/>
          </p:nvPr>
        </p:nvSpPr>
        <p:spPr>
          <a:ln/>
        </p:spPr>
        <p:txBody>
          <a:bodyPr/>
          <a:lstStyle>
            <a:lvl1pPr>
              <a:defRPr/>
            </a:lvl1pPr>
          </a:lstStyle>
          <a:p>
            <a:pPr>
              <a:defRPr/>
            </a:pPr>
            <a:fld id="{07167EB4-6B5C-4954-B87E-942135BEF43A}"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936041590"/>
      </p:ext>
    </p:extLst>
  </p:cSld>
  <p:clrMapOvr>
    <a:masterClrMapping/>
  </p:clrMapOvr>
  <p:transition spd="slow" advClick="0" advTm="1000">
    <p:push dir="u"/>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日期占位符 3"/>
          <p:cNvSpPr>
            <a:spLocks noGrp="1" noChangeArrowheads="1"/>
          </p:cNvSpPr>
          <p:nvPr>
            <p:ph type="dt" sz="half" idx="10"/>
          </p:nvPr>
        </p:nvSpPr>
        <p:spPr>
          <a:ln/>
        </p:spPr>
        <p:txBody>
          <a:bodyPr/>
          <a:lstStyle>
            <a:lvl1pPr>
              <a:defRPr/>
            </a:lvl1pPr>
          </a:lstStyle>
          <a:p>
            <a:pPr>
              <a:defRPr/>
            </a:pPr>
            <a:fld id="{8801C555-36D0-4E44-86CA-C1B4885B465C}" type="datetime1">
              <a:rPr lang="en-US" altLang="en-US"/>
              <a:pPr>
                <a:defRPr/>
              </a:pPr>
              <a:t>02/11/2023</a:t>
            </a:fld>
            <a:endParaRPr lang="zh-CN" altLang="en-US" sz="1400">
              <a:solidFill>
                <a:srgbClr val="000000"/>
              </a:solidFill>
            </a:endParaRPr>
          </a:p>
        </p:txBody>
      </p:sp>
      <p:sp>
        <p:nvSpPr>
          <p:cNvPr id="4"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5" name="灯片编号占位符 5"/>
          <p:cNvSpPr>
            <a:spLocks noGrp="1" noChangeArrowheads="1"/>
          </p:cNvSpPr>
          <p:nvPr>
            <p:ph type="sldNum" sz="quarter" idx="12"/>
          </p:nvPr>
        </p:nvSpPr>
        <p:spPr>
          <a:ln/>
        </p:spPr>
        <p:txBody>
          <a:bodyPr/>
          <a:lstStyle>
            <a:lvl1pPr>
              <a:defRPr/>
            </a:lvl1pPr>
          </a:lstStyle>
          <a:p>
            <a:pPr>
              <a:defRPr/>
            </a:pPr>
            <a:fld id="{B79AFA25-9A9C-40D2-87C7-F4B33882EE82}"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2899141458"/>
      </p:ext>
    </p:extLst>
  </p:cSld>
  <p:clrMapOvr>
    <a:masterClrMapping/>
  </p:clrMapOvr>
  <p:transition spd="slow" advClick="0" advTm="1000">
    <p:push dir="u"/>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日期占位符 3"/>
          <p:cNvSpPr>
            <a:spLocks noGrp="1" noChangeArrowheads="1"/>
          </p:cNvSpPr>
          <p:nvPr>
            <p:ph type="dt" sz="half" idx="10"/>
          </p:nvPr>
        </p:nvSpPr>
        <p:spPr>
          <a:ln/>
        </p:spPr>
        <p:txBody>
          <a:bodyPr/>
          <a:lstStyle>
            <a:lvl1pPr>
              <a:defRPr/>
            </a:lvl1pPr>
          </a:lstStyle>
          <a:p>
            <a:pPr>
              <a:defRPr/>
            </a:pPr>
            <a:fld id="{532241EE-8418-4DE6-AE90-8DA911231C54}" type="datetime1">
              <a:rPr lang="en-US" altLang="en-US"/>
              <a:pPr>
                <a:defRPr/>
              </a:pPr>
              <a:t>02/11/2023</a:t>
            </a:fld>
            <a:endParaRPr lang="zh-CN" altLang="en-US" sz="1400">
              <a:solidFill>
                <a:srgbClr val="000000"/>
              </a:solidFill>
            </a:endParaRPr>
          </a:p>
        </p:txBody>
      </p:sp>
      <p:sp>
        <p:nvSpPr>
          <p:cNvPr id="3"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4" name="灯片编号占位符 5"/>
          <p:cNvSpPr>
            <a:spLocks noGrp="1" noChangeArrowheads="1"/>
          </p:cNvSpPr>
          <p:nvPr>
            <p:ph type="sldNum" sz="quarter" idx="12"/>
          </p:nvPr>
        </p:nvSpPr>
        <p:spPr>
          <a:ln/>
        </p:spPr>
        <p:txBody>
          <a:bodyPr/>
          <a:lstStyle>
            <a:lvl1pPr>
              <a:defRPr/>
            </a:lvl1pPr>
          </a:lstStyle>
          <a:p>
            <a:pPr>
              <a:defRPr/>
            </a:pPr>
            <a:fld id="{8A94FA2F-BB6C-4967-A483-0AF6920F94C3}"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2132993184"/>
      </p:ext>
    </p:extLst>
  </p:cSld>
  <p:clrMapOvr>
    <a:masterClrMapping/>
  </p:clrMapOvr>
  <p:transition spd="slow" advClick="0" advTm="1000">
    <p:push dir="u"/>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4787"/>
            <a:ext cx="3008710" cy="871538"/>
          </a:xfr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3575450" y="204792"/>
            <a:ext cx="5111353"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076328"/>
            <a:ext cx="3008710" cy="3518297"/>
          </a:xfrm>
        </p:spPr>
        <p:txBody>
          <a:bodyPr/>
          <a:lstStyle>
            <a:lvl1pPr marL="0" indent="0">
              <a:buNone/>
              <a:defRPr sz="1100"/>
            </a:lvl1pPr>
            <a:lvl2pPr marL="342866" indent="0">
              <a:buNone/>
              <a:defRPr sz="900"/>
            </a:lvl2pPr>
            <a:lvl3pPr marL="685732" indent="0">
              <a:buNone/>
              <a:defRPr sz="800"/>
            </a:lvl3pPr>
            <a:lvl4pPr marL="1028598" indent="0">
              <a:buNone/>
              <a:defRPr sz="700"/>
            </a:lvl4pPr>
            <a:lvl5pPr marL="1371464" indent="0">
              <a:buNone/>
              <a:defRPr sz="700"/>
            </a:lvl5pPr>
            <a:lvl6pPr marL="1714331" indent="0">
              <a:buNone/>
              <a:defRPr sz="700"/>
            </a:lvl6pPr>
            <a:lvl7pPr marL="2057195" indent="0">
              <a:buNone/>
              <a:defRPr sz="700"/>
            </a:lvl7pPr>
            <a:lvl8pPr marL="2400060" indent="0">
              <a:buNone/>
              <a:defRPr sz="700"/>
            </a:lvl8pPr>
            <a:lvl9pPr marL="2742926" indent="0">
              <a:buNone/>
              <a:defRPr sz="700"/>
            </a:lvl9pPr>
          </a:lstStyle>
          <a:p>
            <a:pPr lvl="0"/>
            <a:r>
              <a:rPr lang="en-US" smtClean="0"/>
              <a:t>Click to edit Master text styles</a:t>
            </a:r>
          </a:p>
        </p:txBody>
      </p:sp>
      <p:sp>
        <p:nvSpPr>
          <p:cNvPr id="5" name="日期占位符 3"/>
          <p:cNvSpPr>
            <a:spLocks noGrp="1" noChangeArrowheads="1"/>
          </p:cNvSpPr>
          <p:nvPr>
            <p:ph type="dt" sz="half" idx="10"/>
          </p:nvPr>
        </p:nvSpPr>
        <p:spPr>
          <a:ln/>
        </p:spPr>
        <p:txBody>
          <a:bodyPr/>
          <a:lstStyle>
            <a:lvl1pPr>
              <a:defRPr/>
            </a:lvl1pPr>
          </a:lstStyle>
          <a:p>
            <a:pPr>
              <a:defRPr/>
            </a:pPr>
            <a:fld id="{C2DC0672-6E2C-4166-86D5-4F1A74B177BF}" type="datetime1">
              <a:rPr lang="en-US" altLang="en-US"/>
              <a:pPr>
                <a:defRPr/>
              </a:pPr>
              <a:t>02/11/2023</a:t>
            </a:fld>
            <a:endParaRPr lang="zh-CN" altLang="en-US" sz="1400">
              <a:solidFill>
                <a:srgbClr val="000000"/>
              </a:solidFill>
            </a:endParaRPr>
          </a:p>
        </p:txBody>
      </p:sp>
      <p:sp>
        <p:nvSpPr>
          <p:cNvPr id="6"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7" name="灯片编号占位符 5"/>
          <p:cNvSpPr>
            <a:spLocks noGrp="1" noChangeArrowheads="1"/>
          </p:cNvSpPr>
          <p:nvPr>
            <p:ph type="sldNum" sz="quarter" idx="12"/>
          </p:nvPr>
        </p:nvSpPr>
        <p:spPr>
          <a:ln/>
        </p:spPr>
        <p:txBody>
          <a:bodyPr/>
          <a:lstStyle>
            <a:lvl1pPr>
              <a:defRPr/>
            </a:lvl1pPr>
          </a:lstStyle>
          <a:p>
            <a:pPr>
              <a:defRPr/>
            </a:pPr>
            <a:fld id="{208820FE-1C1F-4B68-B8E5-E5DD0C21C806}"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2740938969"/>
      </p:ext>
    </p:extLst>
  </p:cSld>
  <p:clrMapOvr>
    <a:masterClrMapping/>
  </p:clrMapOvr>
  <p:transition spd="slow" advClick="0" advTm="1000">
    <p:push dir="u"/>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1891" y="3600451"/>
            <a:ext cx="5486400" cy="425054"/>
          </a:xfr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1791891" y="459581"/>
            <a:ext cx="5486400" cy="3086100"/>
          </a:xfrm>
        </p:spPr>
        <p:txBody>
          <a:bodyPr/>
          <a:lstStyle>
            <a:lvl1pPr marL="0" indent="0">
              <a:buNone/>
              <a:defRPr sz="2400"/>
            </a:lvl1pPr>
            <a:lvl2pPr marL="342866" indent="0">
              <a:buNone/>
              <a:defRPr sz="2100"/>
            </a:lvl2pPr>
            <a:lvl3pPr marL="685732" indent="0">
              <a:buNone/>
              <a:defRPr sz="1800"/>
            </a:lvl3pPr>
            <a:lvl4pPr marL="1028598" indent="0">
              <a:buNone/>
              <a:defRPr sz="1500"/>
            </a:lvl4pPr>
            <a:lvl5pPr marL="1371464" indent="0">
              <a:buNone/>
              <a:defRPr sz="1500"/>
            </a:lvl5pPr>
            <a:lvl6pPr marL="1714331" indent="0">
              <a:buNone/>
              <a:defRPr sz="1500"/>
            </a:lvl6pPr>
            <a:lvl7pPr marL="2057195" indent="0">
              <a:buNone/>
              <a:defRPr sz="1500"/>
            </a:lvl7pPr>
            <a:lvl8pPr marL="2400060" indent="0">
              <a:buNone/>
              <a:defRPr sz="1500"/>
            </a:lvl8pPr>
            <a:lvl9pPr marL="2742926" indent="0">
              <a:buNone/>
              <a:defRPr sz="1500"/>
            </a:lvl9pPr>
          </a:lstStyle>
          <a:p>
            <a:pPr lvl="0"/>
            <a:endParaRPr lang="en-US" noProof="0" smtClean="0">
              <a:sym typeface="等线" charset="0"/>
            </a:endParaRPr>
          </a:p>
        </p:txBody>
      </p:sp>
      <p:sp>
        <p:nvSpPr>
          <p:cNvPr id="4" name="Text Placeholder 3"/>
          <p:cNvSpPr>
            <a:spLocks noGrp="1"/>
          </p:cNvSpPr>
          <p:nvPr>
            <p:ph type="body" sz="half" idx="2"/>
          </p:nvPr>
        </p:nvSpPr>
        <p:spPr>
          <a:xfrm>
            <a:off x="1791891" y="4025507"/>
            <a:ext cx="5486400" cy="603647"/>
          </a:xfrm>
        </p:spPr>
        <p:txBody>
          <a:bodyPr/>
          <a:lstStyle>
            <a:lvl1pPr marL="0" indent="0">
              <a:buNone/>
              <a:defRPr sz="1100"/>
            </a:lvl1pPr>
            <a:lvl2pPr marL="342866" indent="0">
              <a:buNone/>
              <a:defRPr sz="900"/>
            </a:lvl2pPr>
            <a:lvl3pPr marL="685732" indent="0">
              <a:buNone/>
              <a:defRPr sz="800"/>
            </a:lvl3pPr>
            <a:lvl4pPr marL="1028598" indent="0">
              <a:buNone/>
              <a:defRPr sz="700"/>
            </a:lvl4pPr>
            <a:lvl5pPr marL="1371464" indent="0">
              <a:buNone/>
              <a:defRPr sz="700"/>
            </a:lvl5pPr>
            <a:lvl6pPr marL="1714331" indent="0">
              <a:buNone/>
              <a:defRPr sz="700"/>
            </a:lvl6pPr>
            <a:lvl7pPr marL="2057195" indent="0">
              <a:buNone/>
              <a:defRPr sz="700"/>
            </a:lvl7pPr>
            <a:lvl8pPr marL="2400060" indent="0">
              <a:buNone/>
              <a:defRPr sz="700"/>
            </a:lvl8pPr>
            <a:lvl9pPr marL="2742926" indent="0">
              <a:buNone/>
              <a:defRPr sz="700"/>
            </a:lvl9pPr>
          </a:lstStyle>
          <a:p>
            <a:pPr lvl="0"/>
            <a:r>
              <a:rPr lang="en-US" smtClean="0"/>
              <a:t>Click to edit Master text styles</a:t>
            </a:r>
          </a:p>
        </p:txBody>
      </p:sp>
      <p:sp>
        <p:nvSpPr>
          <p:cNvPr id="5" name="日期占位符 3"/>
          <p:cNvSpPr>
            <a:spLocks noGrp="1" noChangeArrowheads="1"/>
          </p:cNvSpPr>
          <p:nvPr>
            <p:ph type="dt" sz="half" idx="10"/>
          </p:nvPr>
        </p:nvSpPr>
        <p:spPr>
          <a:ln/>
        </p:spPr>
        <p:txBody>
          <a:bodyPr/>
          <a:lstStyle>
            <a:lvl1pPr>
              <a:defRPr/>
            </a:lvl1pPr>
          </a:lstStyle>
          <a:p>
            <a:pPr>
              <a:defRPr/>
            </a:pPr>
            <a:fld id="{720FB483-3D65-4CE1-9312-2B71C599D9F3}" type="datetime1">
              <a:rPr lang="en-US" altLang="en-US"/>
              <a:pPr>
                <a:defRPr/>
              </a:pPr>
              <a:t>02/11/2023</a:t>
            </a:fld>
            <a:endParaRPr lang="zh-CN" altLang="en-US" sz="1400">
              <a:solidFill>
                <a:srgbClr val="000000"/>
              </a:solidFill>
            </a:endParaRPr>
          </a:p>
        </p:txBody>
      </p:sp>
      <p:sp>
        <p:nvSpPr>
          <p:cNvPr id="6"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7" name="灯片编号占位符 5"/>
          <p:cNvSpPr>
            <a:spLocks noGrp="1" noChangeArrowheads="1"/>
          </p:cNvSpPr>
          <p:nvPr>
            <p:ph type="sldNum" sz="quarter" idx="12"/>
          </p:nvPr>
        </p:nvSpPr>
        <p:spPr>
          <a:ln/>
        </p:spPr>
        <p:txBody>
          <a:bodyPr/>
          <a:lstStyle>
            <a:lvl1pPr>
              <a:defRPr/>
            </a:lvl1pPr>
          </a:lstStyle>
          <a:p>
            <a:pPr>
              <a:defRPr/>
            </a:pPr>
            <a:fld id="{CEF19077-8E1C-426A-9BC3-2B87D976A816}"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3180062866"/>
      </p:ext>
    </p:extLst>
  </p:cSld>
  <p:clrMapOvr>
    <a:masterClrMapping/>
  </p:clrMapOvr>
  <p:transition spd="slow" advClick="0" advTm="1000">
    <p:push dir="u"/>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日期占位符 3"/>
          <p:cNvSpPr>
            <a:spLocks noGrp="1" noChangeArrowheads="1"/>
          </p:cNvSpPr>
          <p:nvPr>
            <p:ph type="dt" sz="half" idx="10"/>
          </p:nvPr>
        </p:nvSpPr>
        <p:spPr>
          <a:ln/>
        </p:spPr>
        <p:txBody>
          <a:bodyPr/>
          <a:lstStyle>
            <a:lvl1pPr>
              <a:defRPr/>
            </a:lvl1pPr>
          </a:lstStyle>
          <a:p>
            <a:pPr>
              <a:defRPr/>
            </a:pPr>
            <a:fld id="{15B030AA-19E1-4770-A900-4551E97CA533}" type="datetime1">
              <a:rPr lang="en-US" altLang="en-US"/>
              <a:pPr>
                <a:defRPr/>
              </a:pPr>
              <a:t>02/11/2023</a:t>
            </a:fld>
            <a:endParaRPr lang="zh-CN" altLang="en-US" sz="1400">
              <a:solidFill>
                <a:srgbClr val="000000"/>
              </a:solidFill>
            </a:endParaRPr>
          </a:p>
        </p:txBody>
      </p:sp>
      <p:sp>
        <p:nvSpPr>
          <p:cNvPr id="5"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6" name="灯片编号占位符 5"/>
          <p:cNvSpPr>
            <a:spLocks noGrp="1" noChangeArrowheads="1"/>
          </p:cNvSpPr>
          <p:nvPr>
            <p:ph type="sldNum" sz="quarter" idx="12"/>
          </p:nvPr>
        </p:nvSpPr>
        <p:spPr>
          <a:ln/>
        </p:spPr>
        <p:txBody>
          <a:bodyPr/>
          <a:lstStyle>
            <a:lvl1pPr>
              <a:defRPr/>
            </a:lvl1pPr>
          </a:lstStyle>
          <a:p>
            <a:pPr>
              <a:defRPr/>
            </a:pPr>
            <a:fld id="{B64E7C0E-9B98-49D4-8CE8-59527A1B4385}"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2278536610"/>
      </p:ext>
    </p:extLst>
  </p:cSld>
  <p:clrMapOvr>
    <a:masterClrMapping/>
  </p:clrMapOvr>
  <p:transition spd="slow" advClick="0" advTm="1000">
    <p:push dir="u"/>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6" y="273843"/>
            <a:ext cx="1971675" cy="4358879"/>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28652" y="273843"/>
            <a:ext cx="5800725" cy="4358879"/>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日期占位符 3"/>
          <p:cNvSpPr>
            <a:spLocks noGrp="1" noChangeArrowheads="1"/>
          </p:cNvSpPr>
          <p:nvPr>
            <p:ph type="dt" sz="half" idx="10"/>
          </p:nvPr>
        </p:nvSpPr>
        <p:spPr>
          <a:ln/>
        </p:spPr>
        <p:txBody>
          <a:bodyPr/>
          <a:lstStyle>
            <a:lvl1pPr>
              <a:defRPr/>
            </a:lvl1pPr>
          </a:lstStyle>
          <a:p>
            <a:pPr>
              <a:defRPr/>
            </a:pPr>
            <a:fld id="{CD63E72F-EFF9-4373-B16A-9E4EAFFACAEE}" type="datetime1">
              <a:rPr lang="en-US" altLang="en-US"/>
              <a:pPr>
                <a:defRPr/>
              </a:pPr>
              <a:t>02/11/2023</a:t>
            </a:fld>
            <a:endParaRPr lang="zh-CN" altLang="en-US" sz="1400">
              <a:solidFill>
                <a:srgbClr val="000000"/>
              </a:solidFill>
            </a:endParaRPr>
          </a:p>
        </p:txBody>
      </p:sp>
      <p:sp>
        <p:nvSpPr>
          <p:cNvPr id="5" name="页脚占位符 4"/>
          <p:cNvSpPr>
            <a:spLocks noGrp="1" noChangeArrowheads="1"/>
          </p:cNvSpPr>
          <p:nvPr>
            <p:ph type="ftr" sz="quarter" idx="11"/>
          </p:nvPr>
        </p:nvSpPr>
        <p:spPr>
          <a:ln/>
        </p:spPr>
        <p:txBody>
          <a:bodyPr/>
          <a:lstStyle>
            <a:lvl1pPr>
              <a:defRPr/>
            </a:lvl1pPr>
          </a:lstStyle>
          <a:p>
            <a:pPr>
              <a:defRPr/>
            </a:pPr>
            <a:endParaRPr lang="en-US"/>
          </a:p>
        </p:txBody>
      </p:sp>
      <p:sp>
        <p:nvSpPr>
          <p:cNvPr id="6" name="灯片编号占位符 5"/>
          <p:cNvSpPr>
            <a:spLocks noGrp="1" noChangeArrowheads="1"/>
          </p:cNvSpPr>
          <p:nvPr>
            <p:ph type="sldNum" sz="quarter" idx="12"/>
          </p:nvPr>
        </p:nvSpPr>
        <p:spPr>
          <a:ln/>
        </p:spPr>
        <p:txBody>
          <a:bodyPr/>
          <a:lstStyle>
            <a:lvl1pPr>
              <a:defRPr/>
            </a:lvl1pPr>
          </a:lstStyle>
          <a:p>
            <a:pPr>
              <a:defRPr/>
            </a:pPr>
            <a:fld id="{6AA61FD5-5DB4-42D6-83E3-E8F73EEC0F02}" type="slidenum">
              <a:rPr lang="en-US" altLang="en-US"/>
              <a:pPr>
                <a:defRPr/>
              </a:pPr>
              <a:t>‹#›</a:t>
            </a:fld>
            <a:endParaRPr lang="zh-CN" altLang="en-US" sz="1400">
              <a:solidFill>
                <a:srgbClr val="000000"/>
              </a:solidFill>
            </a:endParaRPr>
          </a:p>
        </p:txBody>
      </p:sp>
    </p:spTree>
    <p:extLst>
      <p:ext uri="{BB962C8B-B14F-4D97-AF65-F5344CB8AC3E}">
        <p14:creationId xmlns:p14="http://schemas.microsoft.com/office/powerpoint/2010/main" val="1701590257"/>
      </p:ext>
    </p:extLst>
  </p:cSld>
  <p:clrMapOvr>
    <a:masterClrMapping/>
  </p:clrMapOvr>
  <p:transition spd="slow" advClick="0" advTm="1000">
    <p:push dir="u"/>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3"/>
            <a:ext cx="7772400" cy="110251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2914650"/>
            <a:ext cx="6400800" cy="1314450"/>
          </a:xfrm>
        </p:spPr>
        <p:txBody>
          <a:bodyPr/>
          <a:lstStyle>
            <a:lvl1pPr marL="0" indent="0" algn="ctr">
              <a:buNone/>
              <a:defRPr/>
            </a:lvl1pPr>
            <a:lvl2pPr marL="342866" indent="0" algn="ctr">
              <a:buNone/>
              <a:defRPr/>
            </a:lvl2pPr>
            <a:lvl3pPr marL="685732" indent="0" algn="ctr">
              <a:buNone/>
              <a:defRPr/>
            </a:lvl3pPr>
            <a:lvl4pPr marL="1028598" indent="0" algn="ctr">
              <a:buNone/>
              <a:defRPr/>
            </a:lvl4pPr>
            <a:lvl5pPr marL="1371464" indent="0" algn="ctr">
              <a:buNone/>
              <a:defRPr/>
            </a:lvl5pPr>
            <a:lvl6pPr marL="1714331" indent="0" algn="ctr">
              <a:buNone/>
              <a:defRPr/>
            </a:lvl6pPr>
            <a:lvl7pPr marL="2057195" indent="0" algn="ctr">
              <a:buNone/>
              <a:defRPr/>
            </a:lvl7pPr>
            <a:lvl8pPr marL="2400060" indent="0" algn="ctr">
              <a:buNone/>
              <a:defRPr/>
            </a:lvl8pPr>
            <a:lvl9pPr marL="2742926"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D5B15AF0-FE60-44BA-A3D6-990F3BCE4260}"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51711573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D64F985E-C3F3-46BD-BB86-C0D2EA2DF81F}"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336710226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710" y="3305176"/>
            <a:ext cx="7772400" cy="1021556"/>
          </a:xfrm>
        </p:spPr>
        <p:txBody>
          <a:bodyPr anchor="t"/>
          <a:lstStyle>
            <a:lvl1pPr algn="l">
              <a:defRPr sz="3000" b="1" cap="all"/>
            </a:lvl1pPr>
          </a:lstStyle>
          <a:p>
            <a:r>
              <a:rPr lang="en-US" smtClean="0"/>
              <a:t>Click to edit Master title style</a:t>
            </a:r>
            <a:endParaRPr lang="en-US"/>
          </a:p>
        </p:txBody>
      </p:sp>
      <p:sp>
        <p:nvSpPr>
          <p:cNvPr id="3" name="Text Placeholder 2"/>
          <p:cNvSpPr>
            <a:spLocks noGrp="1"/>
          </p:cNvSpPr>
          <p:nvPr>
            <p:ph type="body" idx="1"/>
          </p:nvPr>
        </p:nvSpPr>
        <p:spPr>
          <a:xfrm>
            <a:off x="722710" y="2180035"/>
            <a:ext cx="7772400" cy="1125140"/>
          </a:xfrm>
        </p:spPr>
        <p:txBody>
          <a:bodyPr anchor="b"/>
          <a:lstStyle>
            <a:lvl1pPr marL="0" indent="0">
              <a:buNone/>
              <a:defRPr sz="1500"/>
            </a:lvl1pPr>
            <a:lvl2pPr marL="342866" indent="0">
              <a:buNone/>
              <a:defRPr sz="1400"/>
            </a:lvl2pPr>
            <a:lvl3pPr marL="685732" indent="0">
              <a:buNone/>
              <a:defRPr sz="1200"/>
            </a:lvl3pPr>
            <a:lvl4pPr marL="1028598" indent="0">
              <a:buNone/>
              <a:defRPr sz="1100"/>
            </a:lvl4pPr>
            <a:lvl5pPr marL="1371464" indent="0">
              <a:buNone/>
              <a:defRPr sz="1100"/>
            </a:lvl5pPr>
            <a:lvl6pPr marL="1714331" indent="0">
              <a:buNone/>
              <a:defRPr sz="1100"/>
            </a:lvl6pPr>
            <a:lvl7pPr marL="2057195" indent="0">
              <a:buNone/>
              <a:defRPr sz="1100"/>
            </a:lvl7pPr>
            <a:lvl8pPr marL="2400060" indent="0">
              <a:buNone/>
              <a:defRPr sz="1100"/>
            </a:lvl8pPr>
            <a:lvl9pPr marL="2742926" indent="0">
              <a:buNone/>
              <a:defRPr sz="11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E331B08-9951-44CD-817C-28401AEF0EC2}"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383180423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200151"/>
            <a:ext cx="4057650" cy="3394472"/>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29150" y="1200151"/>
            <a:ext cx="4057650" cy="3394472"/>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637CE6E9-A54A-4BA9-9F88-5F7B53F3E567}"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373362489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1" y="1151335"/>
            <a:ext cx="4039791" cy="479822"/>
          </a:xfrm>
        </p:spPr>
        <p:txBody>
          <a:bodyPr anchor="b"/>
          <a:lstStyle>
            <a:lvl1pPr marL="0" indent="0">
              <a:buNone/>
              <a:defRPr sz="1800" b="1"/>
            </a:lvl1pPr>
            <a:lvl2pPr marL="342866" indent="0">
              <a:buNone/>
              <a:defRPr sz="1500" b="1"/>
            </a:lvl2pPr>
            <a:lvl3pPr marL="685732" indent="0">
              <a:buNone/>
              <a:defRPr sz="1400" b="1"/>
            </a:lvl3pPr>
            <a:lvl4pPr marL="1028598" indent="0">
              <a:buNone/>
              <a:defRPr sz="1200" b="1"/>
            </a:lvl4pPr>
            <a:lvl5pPr marL="1371464" indent="0">
              <a:buNone/>
              <a:defRPr sz="1200" b="1"/>
            </a:lvl5pPr>
            <a:lvl6pPr marL="1714331" indent="0">
              <a:buNone/>
              <a:defRPr sz="1200" b="1"/>
            </a:lvl6pPr>
            <a:lvl7pPr marL="2057195" indent="0">
              <a:buNone/>
              <a:defRPr sz="1200" b="1"/>
            </a:lvl7pPr>
            <a:lvl8pPr marL="2400060" indent="0">
              <a:buNone/>
              <a:defRPr sz="1200" b="1"/>
            </a:lvl8pPr>
            <a:lvl9pPr marL="2742926" indent="0">
              <a:buNone/>
              <a:defRPr sz="1200" b="1"/>
            </a:lvl9pPr>
          </a:lstStyle>
          <a:p>
            <a:pPr lvl="0"/>
            <a:r>
              <a:rPr lang="en-US" smtClean="0"/>
              <a:t>Click to edit Master text styles</a:t>
            </a:r>
          </a:p>
        </p:txBody>
      </p:sp>
      <p:sp>
        <p:nvSpPr>
          <p:cNvPr id="4" name="Content Placeholder 3"/>
          <p:cNvSpPr>
            <a:spLocks noGrp="1"/>
          </p:cNvSpPr>
          <p:nvPr>
            <p:ph sz="half" idx="2"/>
          </p:nvPr>
        </p:nvSpPr>
        <p:spPr>
          <a:xfrm>
            <a:off x="457201" y="1631156"/>
            <a:ext cx="4039791"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4628" y="1151335"/>
            <a:ext cx="4042172" cy="479822"/>
          </a:xfrm>
        </p:spPr>
        <p:txBody>
          <a:bodyPr anchor="b"/>
          <a:lstStyle>
            <a:lvl1pPr marL="0" indent="0">
              <a:buNone/>
              <a:defRPr sz="1800" b="1"/>
            </a:lvl1pPr>
            <a:lvl2pPr marL="342866" indent="0">
              <a:buNone/>
              <a:defRPr sz="1500" b="1"/>
            </a:lvl2pPr>
            <a:lvl3pPr marL="685732" indent="0">
              <a:buNone/>
              <a:defRPr sz="1400" b="1"/>
            </a:lvl3pPr>
            <a:lvl4pPr marL="1028598" indent="0">
              <a:buNone/>
              <a:defRPr sz="1200" b="1"/>
            </a:lvl4pPr>
            <a:lvl5pPr marL="1371464" indent="0">
              <a:buNone/>
              <a:defRPr sz="1200" b="1"/>
            </a:lvl5pPr>
            <a:lvl6pPr marL="1714331" indent="0">
              <a:buNone/>
              <a:defRPr sz="1200" b="1"/>
            </a:lvl6pPr>
            <a:lvl7pPr marL="2057195" indent="0">
              <a:buNone/>
              <a:defRPr sz="1200" b="1"/>
            </a:lvl7pPr>
            <a:lvl8pPr marL="2400060" indent="0">
              <a:buNone/>
              <a:defRPr sz="1200" b="1"/>
            </a:lvl8pPr>
            <a:lvl9pPr marL="2742926" indent="0">
              <a:buNone/>
              <a:defRPr sz="1200" b="1"/>
            </a:lvl9pPr>
          </a:lstStyle>
          <a:p>
            <a:pPr lvl="0"/>
            <a:r>
              <a:rPr lang="en-US" smtClean="0"/>
              <a:t>Click to edit Master text styles</a:t>
            </a:r>
          </a:p>
        </p:txBody>
      </p:sp>
      <p:sp>
        <p:nvSpPr>
          <p:cNvPr id="6" name="Content Placeholder 5"/>
          <p:cNvSpPr>
            <a:spLocks noGrp="1"/>
          </p:cNvSpPr>
          <p:nvPr>
            <p:ph sz="quarter" idx="4"/>
          </p:nvPr>
        </p:nvSpPr>
        <p:spPr>
          <a:xfrm>
            <a:off x="4644628" y="1631156"/>
            <a:ext cx="4042172"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C2023164-0231-4D1C-AAA9-465EE00DC48F}"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27819894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AE570CB8-7325-4D1F-BDE0-3F139A275B2A}"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234544096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C3AB5322-BA4E-4F08-8D79-EAC0FB7B02FF}"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65255226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4787"/>
            <a:ext cx="3008710" cy="871538"/>
          </a:xfr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3575450" y="204792"/>
            <a:ext cx="5111353"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076328"/>
            <a:ext cx="3008710" cy="3518297"/>
          </a:xfrm>
        </p:spPr>
        <p:txBody>
          <a:bodyPr/>
          <a:lstStyle>
            <a:lvl1pPr marL="0" indent="0">
              <a:buNone/>
              <a:defRPr sz="1100"/>
            </a:lvl1pPr>
            <a:lvl2pPr marL="342866" indent="0">
              <a:buNone/>
              <a:defRPr sz="900"/>
            </a:lvl2pPr>
            <a:lvl3pPr marL="685732" indent="0">
              <a:buNone/>
              <a:defRPr sz="800"/>
            </a:lvl3pPr>
            <a:lvl4pPr marL="1028598" indent="0">
              <a:buNone/>
              <a:defRPr sz="700"/>
            </a:lvl4pPr>
            <a:lvl5pPr marL="1371464" indent="0">
              <a:buNone/>
              <a:defRPr sz="700"/>
            </a:lvl5pPr>
            <a:lvl6pPr marL="1714331" indent="0">
              <a:buNone/>
              <a:defRPr sz="700"/>
            </a:lvl6pPr>
            <a:lvl7pPr marL="2057195" indent="0">
              <a:buNone/>
              <a:defRPr sz="700"/>
            </a:lvl7pPr>
            <a:lvl8pPr marL="2400060" indent="0">
              <a:buNone/>
              <a:defRPr sz="700"/>
            </a:lvl8pPr>
            <a:lvl9pPr marL="2742926" indent="0">
              <a:buNone/>
              <a:defRPr sz="7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C08A50B-86DF-4F02-8987-D07A4942F11F}"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384111894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1891" y="3600451"/>
            <a:ext cx="5486400" cy="425054"/>
          </a:xfr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1791891" y="459581"/>
            <a:ext cx="5486400" cy="3086100"/>
          </a:xfrm>
        </p:spPr>
        <p:txBody>
          <a:bodyPr/>
          <a:lstStyle>
            <a:lvl1pPr marL="0" indent="0">
              <a:buNone/>
              <a:defRPr sz="2400"/>
            </a:lvl1pPr>
            <a:lvl2pPr marL="342866" indent="0">
              <a:buNone/>
              <a:defRPr sz="2100"/>
            </a:lvl2pPr>
            <a:lvl3pPr marL="685732" indent="0">
              <a:buNone/>
              <a:defRPr sz="1800"/>
            </a:lvl3pPr>
            <a:lvl4pPr marL="1028598" indent="0">
              <a:buNone/>
              <a:defRPr sz="1500"/>
            </a:lvl4pPr>
            <a:lvl5pPr marL="1371464" indent="0">
              <a:buNone/>
              <a:defRPr sz="1500"/>
            </a:lvl5pPr>
            <a:lvl6pPr marL="1714331" indent="0">
              <a:buNone/>
              <a:defRPr sz="1500"/>
            </a:lvl6pPr>
            <a:lvl7pPr marL="2057195" indent="0">
              <a:buNone/>
              <a:defRPr sz="1500"/>
            </a:lvl7pPr>
            <a:lvl8pPr marL="2400060" indent="0">
              <a:buNone/>
              <a:defRPr sz="1500"/>
            </a:lvl8pPr>
            <a:lvl9pPr marL="2742926" indent="0">
              <a:buNone/>
              <a:defRPr sz="1500"/>
            </a:lvl9pPr>
          </a:lstStyle>
          <a:p>
            <a:pPr lvl="0"/>
            <a:endParaRPr lang="en-US" noProof="0" smtClean="0">
              <a:sym typeface="Arial" pitchFamily="34" charset="0"/>
            </a:endParaRPr>
          </a:p>
        </p:txBody>
      </p:sp>
      <p:sp>
        <p:nvSpPr>
          <p:cNvPr id="4" name="Text Placeholder 3"/>
          <p:cNvSpPr>
            <a:spLocks noGrp="1"/>
          </p:cNvSpPr>
          <p:nvPr>
            <p:ph type="body" sz="half" idx="2"/>
          </p:nvPr>
        </p:nvSpPr>
        <p:spPr>
          <a:xfrm>
            <a:off x="1791891" y="4025507"/>
            <a:ext cx="5486400" cy="603647"/>
          </a:xfrm>
        </p:spPr>
        <p:txBody>
          <a:bodyPr/>
          <a:lstStyle>
            <a:lvl1pPr marL="0" indent="0">
              <a:buNone/>
              <a:defRPr sz="1100"/>
            </a:lvl1pPr>
            <a:lvl2pPr marL="342866" indent="0">
              <a:buNone/>
              <a:defRPr sz="900"/>
            </a:lvl2pPr>
            <a:lvl3pPr marL="685732" indent="0">
              <a:buNone/>
              <a:defRPr sz="800"/>
            </a:lvl3pPr>
            <a:lvl4pPr marL="1028598" indent="0">
              <a:buNone/>
              <a:defRPr sz="700"/>
            </a:lvl4pPr>
            <a:lvl5pPr marL="1371464" indent="0">
              <a:buNone/>
              <a:defRPr sz="700"/>
            </a:lvl5pPr>
            <a:lvl6pPr marL="1714331" indent="0">
              <a:buNone/>
              <a:defRPr sz="700"/>
            </a:lvl6pPr>
            <a:lvl7pPr marL="2057195" indent="0">
              <a:buNone/>
              <a:defRPr sz="700"/>
            </a:lvl7pPr>
            <a:lvl8pPr marL="2400060" indent="0">
              <a:buNone/>
              <a:defRPr sz="700"/>
            </a:lvl8pPr>
            <a:lvl9pPr marL="2742926" indent="0">
              <a:buNone/>
              <a:defRPr sz="7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A23CD72-0BF5-4A0D-913C-733B338CC95C}"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193669441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052C644-8E6A-4820-993E-CA7FFA8A9B96}"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156691704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79"/>
            <a:ext cx="2057400" cy="4388644"/>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05979"/>
            <a:ext cx="6057900" cy="4388644"/>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fld id="{A9CC4DAF-E63E-4BF5-8955-7221DBF6ED8C}" type="datetime10">
              <a:rPr lang="en-US" altLang="en-US">
                <a:solidFill>
                  <a:srgbClr val="000000"/>
                </a:solidFill>
              </a:rPr>
              <a:pPr>
                <a:defRPr/>
              </a:pPr>
              <a:t>12:22</a:t>
            </a:fld>
            <a:endParaRPr lang="en-US" sz="1400">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118134F0-944A-49B4-9D22-562C8B9F9D8A}"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15197224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2"/>
            <a:ext cx="7772400" cy="110251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2914650"/>
            <a:ext cx="6400800" cy="1314450"/>
          </a:xfrm>
        </p:spPr>
        <p:txBody>
          <a:bodyPr/>
          <a:lstStyle>
            <a:lvl1pPr marL="0" indent="0" algn="ctr">
              <a:buNone/>
              <a:defRPr/>
            </a:lvl1pPr>
            <a:lvl2pPr marL="342875" indent="0" algn="ctr">
              <a:buNone/>
              <a:defRPr/>
            </a:lvl2pPr>
            <a:lvl3pPr marL="685749" indent="0" algn="ctr">
              <a:buNone/>
              <a:defRPr/>
            </a:lvl3pPr>
            <a:lvl4pPr marL="1028624" indent="0" algn="ctr">
              <a:buNone/>
              <a:defRPr/>
            </a:lvl4pPr>
            <a:lvl5pPr marL="1371498" indent="0" algn="ctr">
              <a:buNone/>
              <a:defRPr/>
            </a:lvl5pPr>
            <a:lvl6pPr marL="1714373" indent="0" algn="ctr">
              <a:buNone/>
              <a:defRPr/>
            </a:lvl6pPr>
            <a:lvl7pPr marL="2057246" indent="0" algn="ctr">
              <a:buNone/>
              <a:defRPr/>
            </a:lvl7pPr>
            <a:lvl8pPr marL="2400120" indent="0" algn="ctr">
              <a:buNone/>
              <a:defRPr/>
            </a:lvl8pPr>
            <a:lvl9pPr marL="2742995"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74785B6-BA8B-4405-BF8B-851BCF8DE809}"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3543891345"/>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0D862835-E659-4A90-A5EE-F9C31D13ABF4}"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254644065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710" y="3305176"/>
            <a:ext cx="7772400" cy="1021556"/>
          </a:xfrm>
        </p:spPr>
        <p:txBody>
          <a:bodyPr anchor="t"/>
          <a:lstStyle>
            <a:lvl1pPr algn="l">
              <a:defRPr sz="3000" b="1" cap="all"/>
            </a:lvl1pPr>
          </a:lstStyle>
          <a:p>
            <a:r>
              <a:rPr lang="en-US" smtClean="0"/>
              <a:t>Click to edit Master title style</a:t>
            </a:r>
            <a:endParaRPr lang="en-US"/>
          </a:p>
        </p:txBody>
      </p:sp>
      <p:sp>
        <p:nvSpPr>
          <p:cNvPr id="3" name="Text Placeholder 2"/>
          <p:cNvSpPr>
            <a:spLocks noGrp="1"/>
          </p:cNvSpPr>
          <p:nvPr>
            <p:ph type="body" idx="1"/>
          </p:nvPr>
        </p:nvSpPr>
        <p:spPr>
          <a:xfrm>
            <a:off x="722710" y="2180035"/>
            <a:ext cx="7772400" cy="1125140"/>
          </a:xfrm>
        </p:spPr>
        <p:txBody>
          <a:bodyPr anchor="b"/>
          <a:lstStyle>
            <a:lvl1pPr marL="0" indent="0">
              <a:buNone/>
              <a:defRPr sz="1500"/>
            </a:lvl1pPr>
            <a:lvl2pPr marL="342875" indent="0">
              <a:buNone/>
              <a:defRPr sz="1400"/>
            </a:lvl2pPr>
            <a:lvl3pPr marL="685749" indent="0">
              <a:buNone/>
              <a:defRPr sz="1200"/>
            </a:lvl3pPr>
            <a:lvl4pPr marL="1028624" indent="0">
              <a:buNone/>
              <a:defRPr sz="1100"/>
            </a:lvl4pPr>
            <a:lvl5pPr marL="1371498" indent="0">
              <a:buNone/>
              <a:defRPr sz="1100"/>
            </a:lvl5pPr>
            <a:lvl6pPr marL="1714373" indent="0">
              <a:buNone/>
              <a:defRPr sz="1100"/>
            </a:lvl6pPr>
            <a:lvl7pPr marL="2057246" indent="0">
              <a:buNone/>
              <a:defRPr sz="1100"/>
            </a:lvl7pPr>
            <a:lvl8pPr marL="2400120" indent="0">
              <a:buNone/>
              <a:defRPr sz="1100"/>
            </a:lvl8pPr>
            <a:lvl9pPr marL="2742995" indent="0">
              <a:buNone/>
              <a:defRPr sz="11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3A9119B2-F8F5-4799-A898-F15A5051CC81}"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240523635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200151"/>
            <a:ext cx="4057650" cy="3394472"/>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29150" y="1200151"/>
            <a:ext cx="4057650" cy="3394472"/>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8246397-A361-4DC9-B6CA-153001C08C5B}"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22952256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1" y="1151335"/>
            <a:ext cx="4039791" cy="479822"/>
          </a:xfrm>
        </p:spPr>
        <p:txBody>
          <a:bodyPr anchor="b"/>
          <a:lstStyle>
            <a:lvl1pPr marL="0" indent="0">
              <a:buNone/>
              <a:defRPr sz="1800" b="1"/>
            </a:lvl1pPr>
            <a:lvl2pPr marL="342875" indent="0">
              <a:buNone/>
              <a:defRPr sz="1500" b="1"/>
            </a:lvl2pPr>
            <a:lvl3pPr marL="685749" indent="0">
              <a:buNone/>
              <a:defRPr sz="1400" b="1"/>
            </a:lvl3pPr>
            <a:lvl4pPr marL="1028624" indent="0">
              <a:buNone/>
              <a:defRPr sz="1200" b="1"/>
            </a:lvl4pPr>
            <a:lvl5pPr marL="1371498" indent="0">
              <a:buNone/>
              <a:defRPr sz="1200" b="1"/>
            </a:lvl5pPr>
            <a:lvl6pPr marL="1714373" indent="0">
              <a:buNone/>
              <a:defRPr sz="1200" b="1"/>
            </a:lvl6pPr>
            <a:lvl7pPr marL="2057246" indent="0">
              <a:buNone/>
              <a:defRPr sz="1200" b="1"/>
            </a:lvl7pPr>
            <a:lvl8pPr marL="2400120" indent="0">
              <a:buNone/>
              <a:defRPr sz="1200" b="1"/>
            </a:lvl8pPr>
            <a:lvl9pPr marL="2742995" indent="0">
              <a:buNone/>
              <a:defRPr sz="1200" b="1"/>
            </a:lvl9pPr>
          </a:lstStyle>
          <a:p>
            <a:pPr lvl="0"/>
            <a:r>
              <a:rPr lang="en-US" smtClean="0"/>
              <a:t>Click to edit Master text styles</a:t>
            </a:r>
          </a:p>
        </p:txBody>
      </p:sp>
      <p:sp>
        <p:nvSpPr>
          <p:cNvPr id="4" name="Content Placeholder 3"/>
          <p:cNvSpPr>
            <a:spLocks noGrp="1"/>
          </p:cNvSpPr>
          <p:nvPr>
            <p:ph sz="half" idx="2"/>
          </p:nvPr>
        </p:nvSpPr>
        <p:spPr>
          <a:xfrm>
            <a:off x="457201" y="1631156"/>
            <a:ext cx="4039791"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4628" y="1151335"/>
            <a:ext cx="4042172" cy="479822"/>
          </a:xfrm>
        </p:spPr>
        <p:txBody>
          <a:bodyPr anchor="b"/>
          <a:lstStyle>
            <a:lvl1pPr marL="0" indent="0">
              <a:buNone/>
              <a:defRPr sz="1800" b="1"/>
            </a:lvl1pPr>
            <a:lvl2pPr marL="342875" indent="0">
              <a:buNone/>
              <a:defRPr sz="1500" b="1"/>
            </a:lvl2pPr>
            <a:lvl3pPr marL="685749" indent="0">
              <a:buNone/>
              <a:defRPr sz="1400" b="1"/>
            </a:lvl3pPr>
            <a:lvl4pPr marL="1028624" indent="0">
              <a:buNone/>
              <a:defRPr sz="1200" b="1"/>
            </a:lvl4pPr>
            <a:lvl5pPr marL="1371498" indent="0">
              <a:buNone/>
              <a:defRPr sz="1200" b="1"/>
            </a:lvl5pPr>
            <a:lvl6pPr marL="1714373" indent="0">
              <a:buNone/>
              <a:defRPr sz="1200" b="1"/>
            </a:lvl6pPr>
            <a:lvl7pPr marL="2057246" indent="0">
              <a:buNone/>
              <a:defRPr sz="1200" b="1"/>
            </a:lvl7pPr>
            <a:lvl8pPr marL="2400120" indent="0">
              <a:buNone/>
              <a:defRPr sz="1200" b="1"/>
            </a:lvl8pPr>
            <a:lvl9pPr marL="2742995" indent="0">
              <a:buNone/>
              <a:defRPr sz="1200" b="1"/>
            </a:lvl9pPr>
          </a:lstStyle>
          <a:p>
            <a:pPr lvl="0"/>
            <a:r>
              <a:rPr lang="en-US" smtClean="0"/>
              <a:t>Click to edit Master text styles</a:t>
            </a:r>
          </a:p>
        </p:txBody>
      </p:sp>
      <p:sp>
        <p:nvSpPr>
          <p:cNvPr id="6" name="Content Placeholder 5"/>
          <p:cNvSpPr>
            <a:spLocks noGrp="1"/>
          </p:cNvSpPr>
          <p:nvPr>
            <p:ph sz="quarter" idx="4"/>
          </p:nvPr>
        </p:nvSpPr>
        <p:spPr>
          <a:xfrm>
            <a:off x="4644628" y="1631156"/>
            <a:ext cx="4042172"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91D09062-6882-414C-86BE-7F97999D55F0}"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408377709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6D07AEDB-F496-4849-8CE6-BC5D9E7D567D}"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9283089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B33D7948-7038-4782-A993-061BC315D9BF}"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69458633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4787"/>
            <a:ext cx="3008710" cy="871538"/>
          </a:xfrm>
        </p:spPr>
        <p:txBody>
          <a:bodyPr anchor="b"/>
          <a:lstStyle>
            <a:lvl1pPr algn="l">
              <a:defRPr sz="1500" b="1"/>
            </a:lvl1pPr>
          </a:lstStyle>
          <a:p>
            <a:r>
              <a:rPr lang="en-US" smtClean="0"/>
              <a:t>Click to edit Master title style</a:t>
            </a:r>
            <a:endParaRPr lang="en-US"/>
          </a:p>
        </p:txBody>
      </p:sp>
      <p:sp>
        <p:nvSpPr>
          <p:cNvPr id="3" name="Content Placeholder 2"/>
          <p:cNvSpPr>
            <a:spLocks noGrp="1"/>
          </p:cNvSpPr>
          <p:nvPr>
            <p:ph idx="1"/>
          </p:nvPr>
        </p:nvSpPr>
        <p:spPr>
          <a:xfrm>
            <a:off x="3575450" y="204791"/>
            <a:ext cx="5111353"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076328"/>
            <a:ext cx="3008710" cy="3518297"/>
          </a:xfrm>
        </p:spPr>
        <p:txBody>
          <a:bodyPr/>
          <a:lstStyle>
            <a:lvl1pPr marL="0" indent="0">
              <a:buNone/>
              <a:defRPr sz="1100"/>
            </a:lvl1pPr>
            <a:lvl2pPr marL="342875" indent="0">
              <a:buNone/>
              <a:defRPr sz="900"/>
            </a:lvl2pPr>
            <a:lvl3pPr marL="685749" indent="0">
              <a:buNone/>
              <a:defRPr sz="800"/>
            </a:lvl3pPr>
            <a:lvl4pPr marL="1028624" indent="0">
              <a:buNone/>
              <a:defRPr sz="700"/>
            </a:lvl4pPr>
            <a:lvl5pPr marL="1371498" indent="0">
              <a:buNone/>
              <a:defRPr sz="700"/>
            </a:lvl5pPr>
            <a:lvl6pPr marL="1714373" indent="0">
              <a:buNone/>
              <a:defRPr sz="700"/>
            </a:lvl6pPr>
            <a:lvl7pPr marL="2057246" indent="0">
              <a:buNone/>
              <a:defRPr sz="700"/>
            </a:lvl7pPr>
            <a:lvl8pPr marL="2400120" indent="0">
              <a:buNone/>
              <a:defRPr sz="700"/>
            </a:lvl8pPr>
            <a:lvl9pPr marL="2742995" indent="0">
              <a:buNone/>
              <a:defRPr sz="7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586E7AB-DF10-46F0-999A-CBE5BEC891C9}"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400641396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1891" y="3600451"/>
            <a:ext cx="5486400" cy="425054"/>
          </a:xfrm>
        </p:spPr>
        <p:txBody>
          <a:bodyPr anchor="b"/>
          <a:lstStyle>
            <a:lvl1pPr algn="l">
              <a:defRPr sz="1500" b="1"/>
            </a:lvl1pPr>
          </a:lstStyle>
          <a:p>
            <a:r>
              <a:rPr lang="en-US" smtClean="0"/>
              <a:t>Click to edit Master title style</a:t>
            </a:r>
            <a:endParaRPr lang="en-US"/>
          </a:p>
        </p:txBody>
      </p:sp>
      <p:sp>
        <p:nvSpPr>
          <p:cNvPr id="3" name="Picture Placeholder 2"/>
          <p:cNvSpPr>
            <a:spLocks noGrp="1"/>
          </p:cNvSpPr>
          <p:nvPr>
            <p:ph type="pic" idx="1"/>
          </p:nvPr>
        </p:nvSpPr>
        <p:spPr>
          <a:xfrm>
            <a:off x="1791891" y="459581"/>
            <a:ext cx="5486400" cy="3086100"/>
          </a:xfrm>
        </p:spPr>
        <p:txBody>
          <a:bodyPr/>
          <a:lstStyle>
            <a:lvl1pPr marL="0" indent="0">
              <a:buNone/>
              <a:defRPr sz="2400"/>
            </a:lvl1pPr>
            <a:lvl2pPr marL="342875" indent="0">
              <a:buNone/>
              <a:defRPr sz="2100"/>
            </a:lvl2pPr>
            <a:lvl3pPr marL="685749" indent="0">
              <a:buNone/>
              <a:defRPr sz="1800"/>
            </a:lvl3pPr>
            <a:lvl4pPr marL="1028624" indent="0">
              <a:buNone/>
              <a:defRPr sz="1500"/>
            </a:lvl4pPr>
            <a:lvl5pPr marL="1371498" indent="0">
              <a:buNone/>
              <a:defRPr sz="1500"/>
            </a:lvl5pPr>
            <a:lvl6pPr marL="1714373" indent="0">
              <a:buNone/>
              <a:defRPr sz="1500"/>
            </a:lvl6pPr>
            <a:lvl7pPr marL="2057246" indent="0">
              <a:buNone/>
              <a:defRPr sz="1500"/>
            </a:lvl7pPr>
            <a:lvl8pPr marL="2400120" indent="0">
              <a:buNone/>
              <a:defRPr sz="1500"/>
            </a:lvl8pPr>
            <a:lvl9pPr marL="2742995" indent="0">
              <a:buNone/>
              <a:defRPr sz="1500"/>
            </a:lvl9pPr>
          </a:lstStyle>
          <a:p>
            <a:pPr lvl="0"/>
            <a:endParaRPr lang="en-US" noProof="0" smtClean="0">
              <a:sym typeface="Arial" pitchFamily="34" charset="0"/>
            </a:endParaRPr>
          </a:p>
        </p:txBody>
      </p:sp>
      <p:sp>
        <p:nvSpPr>
          <p:cNvPr id="4" name="Text Placeholder 3"/>
          <p:cNvSpPr>
            <a:spLocks noGrp="1"/>
          </p:cNvSpPr>
          <p:nvPr>
            <p:ph type="body" sz="half" idx="2"/>
          </p:nvPr>
        </p:nvSpPr>
        <p:spPr>
          <a:xfrm>
            <a:off x="1791891" y="4025506"/>
            <a:ext cx="5486400" cy="603647"/>
          </a:xfrm>
        </p:spPr>
        <p:txBody>
          <a:bodyPr/>
          <a:lstStyle>
            <a:lvl1pPr marL="0" indent="0">
              <a:buNone/>
              <a:defRPr sz="1100"/>
            </a:lvl1pPr>
            <a:lvl2pPr marL="342875" indent="0">
              <a:buNone/>
              <a:defRPr sz="900"/>
            </a:lvl2pPr>
            <a:lvl3pPr marL="685749" indent="0">
              <a:buNone/>
              <a:defRPr sz="800"/>
            </a:lvl3pPr>
            <a:lvl4pPr marL="1028624" indent="0">
              <a:buNone/>
              <a:defRPr sz="700"/>
            </a:lvl4pPr>
            <a:lvl5pPr marL="1371498" indent="0">
              <a:buNone/>
              <a:defRPr sz="700"/>
            </a:lvl5pPr>
            <a:lvl6pPr marL="1714373" indent="0">
              <a:buNone/>
              <a:defRPr sz="700"/>
            </a:lvl6pPr>
            <a:lvl7pPr marL="2057246" indent="0">
              <a:buNone/>
              <a:defRPr sz="700"/>
            </a:lvl7pPr>
            <a:lvl8pPr marL="2400120" indent="0">
              <a:buNone/>
              <a:defRPr sz="700"/>
            </a:lvl8pPr>
            <a:lvl9pPr marL="2742995" indent="0">
              <a:buNone/>
              <a:defRPr sz="7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3D4A8A94-1693-4B44-AD62-AA95992AE81A}"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289475521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FC079DC-AA9B-40AF-883D-03FD8157BBC4}"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491730883"/>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79"/>
            <a:ext cx="2057400" cy="4388644"/>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05979"/>
            <a:ext cx="6057900" cy="4388644"/>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C96C857-F769-4B15-A0F6-830CDFA63213}" type="slidenum">
              <a:rPr lang="en-US" altLang="en-US">
                <a:solidFill>
                  <a:srgbClr val="000000"/>
                </a:solidFill>
              </a:rPr>
              <a:pPr>
                <a:defRPr/>
              </a:pPr>
              <a:t>‹#›</a:t>
            </a:fld>
            <a:endParaRPr lang="en-US" sz="1400">
              <a:solidFill>
                <a:srgbClr val="000000"/>
              </a:solidFill>
            </a:endParaRPr>
          </a:p>
        </p:txBody>
      </p:sp>
    </p:spTree>
    <p:extLst>
      <p:ext uri="{BB962C8B-B14F-4D97-AF65-F5344CB8AC3E}">
        <p14:creationId xmlns:p14="http://schemas.microsoft.com/office/powerpoint/2010/main" val="343789796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8584080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9296055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400">
                <a:solidFill>
                  <a:schemeClr val="tx1">
                    <a:tint val="75000"/>
                  </a:schemeClr>
                </a:solidFill>
              </a:defRPr>
            </a:lvl2pPr>
            <a:lvl3pPr marL="685800" indent="0">
              <a:buNone/>
              <a:defRPr sz="1200">
                <a:solidFill>
                  <a:schemeClr val="tx1">
                    <a:tint val="75000"/>
                  </a:schemeClr>
                </a:solidFill>
              </a:defRPr>
            </a:lvl3pPr>
            <a:lvl4pPr marL="1028700" indent="0">
              <a:buNone/>
              <a:defRPr sz="1100">
                <a:solidFill>
                  <a:schemeClr val="tx1">
                    <a:tint val="75000"/>
                  </a:schemeClr>
                </a:solidFill>
              </a:defRPr>
            </a:lvl4pPr>
            <a:lvl5pPr marL="1371600" indent="0">
              <a:buNone/>
              <a:defRPr sz="1100">
                <a:solidFill>
                  <a:schemeClr val="tx1">
                    <a:tint val="75000"/>
                  </a:schemeClr>
                </a:solidFill>
              </a:defRPr>
            </a:lvl5pPr>
            <a:lvl6pPr marL="1714500" indent="0">
              <a:buNone/>
              <a:defRPr sz="1100">
                <a:solidFill>
                  <a:schemeClr val="tx1">
                    <a:tint val="75000"/>
                  </a:schemeClr>
                </a:solidFill>
              </a:defRPr>
            </a:lvl6pPr>
            <a:lvl7pPr marL="2057400" indent="0">
              <a:buNone/>
              <a:defRPr sz="1100">
                <a:solidFill>
                  <a:schemeClr val="tx1">
                    <a:tint val="75000"/>
                  </a:schemeClr>
                </a:solidFill>
              </a:defRPr>
            </a:lvl7pPr>
            <a:lvl8pPr marL="2400300" indent="0">
              <a:buNone/>
              <a:defRPr sz="1100">
                <a:solidFill>
                  <a:schemeClr val="tx1">
                    <a:tint val="75000"/>
                  </a:schemeClr>
                </a:solidFill>
              </a:defRPr>
            </a:lvl8pPr>
            <a:lvl9pPr marL="2743200" indent="0">
              <a:buNone/>
              <a:defRPr sz="11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4787142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67897098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40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1800"/>
            </a:lvl1pPr>
            <a:lvl2pPr>
              <a:defRPr sz="15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7534421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01962758"/>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26086826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4787"/>
            <a:ext cx="3008313" cy="871538"/>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076326"/>
            <a:ext cx="3008313" cy="351829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en-US"/>
              <a:t>Click to edit Master text styles</a:t>
            </a:r>
          </a:p>
        </p:txBody>
      </p:sp>
      <p:sp>
        <p:nvSpPr>
          <p:cNvPr id="5" name="Date Placeholder 4"/>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1665811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100"/>
            </a:lvl1pPr>
            <a:lvl2pPr marL="342900" indent="0">
              <a:buNone/>
              <a:defRPr sz="900"/>
            </a:lvl2pPr>
            <a:lvl3pPr marL="685800" indent="0">
              <a:buNone/>
              <a:defRPr sz="800"/>
            </a:lvl3pPr>
            <a:lvl4pPr marL="1028700" indent="0">
              <a:buNone/>
              <a:defRPr sz="700"/>
            </a:lvl4pPr>
            <a:lvl5pPr marL="1371600" indent="0">
              <a:buNone/>
              <a:defRPr sz="700"/>
            </a:lvl5pPr>
            <a:lvl6pPr marL="1714500" indent="0">
              <a:buNone/>
              <a:defRPr sz="700"/>
            </a:lvl6pPr>
            <a:lvl7pPr marL="2057400" indent="0">
              <a:buNone/>
              <a:defRPr sz="700"/>
            </a:lvl7pPr>
            <a:lvl8pPr marL="2400300" indent="0">
              <a:buNone/>
              <a:defRPr sz="700"/>
            </a:lvl8pPr>
            <a:lvl9pPr marL="2743200" indent="0">
              <a:buNone/>
              <a:defRPr sz="700"/>
            </a:lvl9pPr>
          </a:lstStyle>
          <a:p>
            <a:pPr lvl="0"/>
            <a:r>
              <a:rPr lang="en-US"/>
              <a:t>Click to edit Master text styles</a:t>
            </a:r>
          </a:p>
        </p:txBody>
      </p:sp>
      <p:sp>
        <p:nvSpPr>
          <p:cNvPr id="5" name="Date Placeholder 4"/>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9783674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5678952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79"/>
            <a:ext cx="2057400" cy="4388644"/>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05979"/>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3DACA53A-A608-4778-9F87-1A385BBEA640}" type="datetimeFigureOut">
              <a:rPr lang="en-US" smtClean="0">
                <a:solidFill>
                  <a:prstClr val="black">
                    <a:tint val="75000"/>
                  </a:prstClr>
                </a:solidFill>
              </a:rPr>
              <a:pPr/>
              <a:t>02/11/2023</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4175C16-7DD3-42DA-9CD1-D443B9193B83}"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0647962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4.xml"/><Relationship Id="rId13" Type="http://schemas.openxmlformats.org/officeDocument/2006/relationships/theme" Target="../theme/theme2.xml"/><Relationship Id="rId3" Type="http://schemas.openxmlformats.org/officeDocument/2006/relationships/slideLayout" Target="../slideLayouts/slideLayout9.xml"/><Relationship Id="rId7" Type="http://schemas.openxmlformats.org/officeDocument/2006/relationships/slideLayout" Target="../slideLayouts/slideLayout13.xml"/><Relationship Id="rId12" Type="http://schemas.openxmlformats.org/officeDocument/2006/relationships/slideLayout" Target="../slideLayouts/slideLayout18.xml"/><Relationship Id="rId2" Type="http://schemas.openxmlformats.org/officeDocument/2006/relationships/slideLayout" Target="../slideLayouts/slideLayout8.xml"/><Relationship Id="rId1" Type="http://schemas.openxmlformats.org/officeDocument/2006/relationships/slideLayout" Target="../slideLayouts/slideLayout7.xml"/><Relationship Id="rId6" Type="http://schemas.openxmlformats.org/officeDocument/2006/relationships/slideLayout" Target="../slideLayouts/slideLayout12.xml"/><Relationship Id="rId11" Type="http://schemas.openxmlformats.org/officeDocument/2006/relationships/slideLayout" Target="../slideLayouts/slideLayout17.xml"/><Relationship Id="rId5" Type="http://schemas.openxmlformats.org/officeDocument/2006/relationships/slideLayout" Target="../slideLayouts/slideLayout11.xml"/><Relationship Id="rId10" Type="http://schemas.openxmlformats.org/officeDocument/2006/relationships/slideLayout" Target="../slideLayouts/slideLayout16.xml"/><Relationship Id="rId4" Type="http://schemas.openxmlformats.org/officeDocument/2006/relationships/slideLayout" Target="../slideLayouts/slideLayout10.xml"/><Relationship Id="rId9" Type="http://schemas.openxmlformats.org/officeDocument/2006/relationships/slideLayout" Target="../slideLayouts/slideLayout15.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31.xml"/><Relationship Id="rId18" Type="http://schemas.openxmlformats.org/officeDocument/2006/relationships/slideLayout" Target="../slideLayouts/slideLayout36.xml"/><Relationship Id="rId26" Type="http://schemas.openxmlformats.org/officeDocument/2006/relationships/slideLayout" Target="../slideLayouts/slideLayout44.xml"/><Relationship Id="rId39" Type="http://schemas.openxmlformats.org/officeDocument/2006/relationships/image" Target="../media/image6.png"/><Relationship Id="rId21" Type="http://schemas.openxmlformats.org/officeDocument/2006/relationships/slideLayout" Target="../slideLayouts/slideLayout39.xml"/><Relationship Id="rId34" Type="http://schemas.openxmlformats.org/officeDocument/2006/relationships/theme" Target="../theme/theme3.xml"/><Relationship Id="rId7" Type="http://schemas.openxmlformats.org/officeDocument/2006/relationships/slideLayout" Target="../slideLayouts/slideLayout25.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20" Type="http://schemas.openxmlformats.org/officeDocument/2006/relationships/slideLayout" Target="../slideLayouts/slideLayout38.xml"/><Relationship Id="rId29" Type="http://schemas.openxmlformats.org/officeDocument/2006/relationships/slideLayout" Target="../slideLayouts/slideLayout47.xml"/><Relationship Id="rId41" Type="http://schemas.openxmlformats.org/officeDocument/2006/relationships/image" Target="../media/image8.png"/><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24" Type="http://schemas.openxmlformats.org/officeDocument/2006/relationships/slideLayout" Target="../slideLayouts/slideLayout42.xml"/><Relationship Id="rId32" Type="http://schemas.openxmlformats.org/officeDocument/2006/relationships/slideLayout" Target="../slideLayouts/slideLayout50.xml"/><Relationship Id="rId37" Type="http://schemas.openxmlformats.org/officeDocument/2006/relationships/image" Target="../media/image4.png"/><Relationship Id="rId40" Type="http://schemas.openxmlformats.org/officeDocument/2006/relationships/image" Target="../media/image7.png"/><Relationship Id="rId5" Type="http://schemas.openxmlformats.org/officeDocument/2006/relationships/slideLayout" Target="../slideLayouts/slideLayout23.xml"/><Relationship Id="rId15" Type="http://schemas.openxmlformats.org/officeDocument/2006/relationships/slideLayout" Target="../slideLayouts/slideLayout33.xml"/><Relationship Id="rId23" Type="http://schemas.openxmlformats.org/officeDocument/2006/relationships/slideLayout" Target="../slideLayouts/slideLayout41.xml"/><Relationship Id="rId28" Type="http://schemas.openxmlformats.org/officeDocument/2006/relationships/slideLayout" Target="../slideLayouts/slideLayout46.xml"/><Relationship Id="rId36" Type="http://schemas.openxmlformats.org/officeDocument/2006/relationships/image" Target="../media/image3.png"/><Relationship Id="rId10" Type="http://schemas.openxmlformats.org/officeDocument/2006/relationships/slideLayout" Target="../slideLayouts/slideLayout28.xml"/><Relationship Id="rId19" Type="http://schemas.openxmlformats.org/officeDocument/2006/relationships/slideLayout" Target="../slideLayouts/slideLayout37.xml"/><Relationship Id="rId31" Type="http://schemas.openxmlformats.org/officeDocument/2006/relationships/slideLayout" Target="../slideLayouts/slideLayout49.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 Id="rId22" Type="http://schemas.openxmlformats.org/officeDocument/2006/relationships/slideLayout" Target="../slideLayouts/slideLayout40.xml"/><Relationship Id="rId27" Type="http://schemas.openxmlformats.org/officeDocument/2006/relationships/slideLayout" Target="../slideLayouts/slideLayout45.xml"/><Relationship Id="rId30" Type="http://schemas.openxmlformats.org/officeDocument/2006/relationships/slideLayout" Target="../slideLayouts/slideLayout48.xml"/><Relationship Id="rId35" Type="http://schemas.openxmlformats.org/officeDocument/2006/relationships/image" Target="../media/image2.png"/><Relationship Id="rId8" Type="http://schemas.openxmlformats.org/officeDocument/2006/relationships/slideLayout" Target="../slideLayouts/slideLayout26.xml"/><Relationship Id="rId3" Type="http://schemas.openxmlformats.org/officeDocument/2006/relationships/slideLayout" Target="../slideLayouts/slideLayout21.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5" Type="http://schemas.openxmlformats.org/officeDocument/2006/relationships/slideLayout" Target="../slideLayouts/slideLayout43.xml"/><Relationship Id="rId33" Type="http://schemas.openxmlformats.org/officeDocument/2006/relationships/slideLayout" Target="../slideLayouts/slideLayout51.xml"/><Relationship Id="rId38" Type="http://schemas.openxmlformats.org/officeDocument/2006/relationships/image" Target="../media/image5.pn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image" Target="../media/image16.jpeg"/><Relationship Id="rId3" Type="http://schemas.openxmlformats.org/officeDocument/2006/relationships/slideLayout" Target="../slideLayouts/slideLayout54.xml"/><Relationship Id="rId7" Type="http://schemas.openxmlformats.org/officeDocument/2006/relationships/slideLayout" Target="../slideLayouts/slideLayout58.xml"/><Relationship Id="rId12" Type="http://schemas.openxmlformats.org/officeDocument/2006/relationships/theme" Target="../theme/theme4.xml"/><Relationship Id="rId2" Type="http://schemas.openxmlformats.org/officeDocument/2006/relationships/slideLayout" Target="../slideLayouts/slideLayout53.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5" Type="http://schemas.openxmlformats.org/officeDocument/2006/relationships/slideLayout" Target="../slideLayouts/slideLayout56.xml"/><Relationship Id="rId10" Type="http://schemas.openxmlformats.org/officeDocument/2006/relationships/slideLayout" Target="../slideLayouts/slideLayout61.xml"/><Relationship Id="rId4" Type="http://schemas.openxmlformats.org/officeDocument/2006/relationships/slideLayout" Target="../slideLayouts/slideLayout55.xml"/><Relationship Id="rId9" Type="http://schemas.openxmlformats.org/officeDocument/2006/relationships/slideLayout" Target="../slideLayouts/slideLayout6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0.xml"/><Relationship Id="rId3" Type="http://schemas.openxmlformats.org/officeDocument/2006/relationships/slideLayout" Target="../slideLayouts/slideLayout65.xml"/><Relationship Id="rId7" Type="http://schemas.openxmlformats.org/officeDocument/2006/relationships/slideLayout" Target="../slideLayouts/slideLayout69.xml"/><Relationship Id="rId12" Type="http://schemas.openxmlformats.org/officeDocument/2006/relationships/theme" Target="../theme/theme5.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1" Type="http://schemas.openxmlformats.org/officeDocument/2006/relationships/slideLayout" Target="../slideLayouts/slideLayout73.xml"/><Relationship Id="rId5" Type="http://schemas.openxmlformats.org/officeDocument/2006/relationships/slideLayout" Target="../slideLayouts/slideLayout67.xml"/><Relationship Id="rId10" Type="http://schemas.openxmlformats.org/officeDocument/2006/relationships/slideLayout" Target="../slideLayouts/slideLayout72.xml"/><Relationship Id="rId4" Type="http://schemas.openxmlformats.org/officeDocument/2006/relationships/slideLayout" Target="../slideLayouts/slideLayout66.xml"/><Relationship Id="rId9" Type="http://schemas.openxmlformats.org/officeDocument/2006/relationships/slideLayout" Target="../slideLayouts/slideLayout71.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1.xml"/><Relationship Id="rId3" Type="http://schemas.openxmlformats.org/officeDocument/2006/relationships/slideLayout" Target="../slideLayouts/slideLayout76.xml"/><Relationship Id="rId7" Type="http://schemas.openxmlformats.org/officeDocument/2006/relationships/slideLayout" Target="../slideLayouts/slideLayout80.xml"/><Relationship Id="rId12" Type="http://schemas.openxmlformats.org/officeDocument/2006/relationships/theme" Target="../theme/theme6.xml"/><Relationship Id="rId2" Type="http://schemas.openxmlformats.org/officeDocument/2006/relationships/slideLayout" Target="../slideLayouts/slideLayout75.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0" Type="http://schemas.openxmlformats.org/officeDocument/2006/relationships/slideLayout" Target="../slideLayouts/slideLayout83.xml"/><Relationship Id="rId4" Type="http://schemas.openxmlformats.org/officeDocument/2006/relationships/slideLayout" Target="../slideLayouts/slideLayout77.xml"/><Relationship Id="rId9" Type="http://schemas.openxmlformats.org/officeDocument/2006/relationships/slideLayout" Target="../slideLayouts/slideLayout82.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2.xml"/><Relationship Id="rId3" Type="http://schemas.openxmlformats.org/officeDocument/2006/relationships/slideLayout" Target="../slideLayouts/slideLayout87.xml"/><Relationship Id="rId7" Type="http://schemas.openxmlformats.org/officeDocument/2006/relationships/slideLayout" Target="../slideLayouts/slideLayout91.xml"/><Relationship Id="rId12" Type="http://schemas.openxmlformats.org/officeDocument/2006/relationships/theme" Target="../theme/theme7.xml"/><Relationship Id="rId2" Type="http://schemas.openxmlformats.org/officeDocument/2006/relationships/slideLayout" Target="../slideLayouts/slideLayout86.xml"/><Relationship Id="rId1" Type="http://schemas.openxmlformats.org/officeDocument/2006/relationships/slideLayout" Target="../slideLayouts/slideLayout85.xml"/><Relationship Id="rId6" Type="http://schemas.openxmlformats.org/officeDocument/2006/relationships/slideLayout" Target="../slideLayouts/slideLayout90.xml"/><Relationship Id="rId11" Type="http://schemas.openxmlformats.org/officeDocument/2006/relationships/slideLayout" Target="../slideLayouts/slideLayout95.xml"/><Relationship Id="rId5" Type="http://schemas.openxmlformats.org/officeDocument/2006/relationships/slideLayout" Target="../slideLayouts/slideLayout89.xml"/><Relationship Id="rId10" Type="http://schemas.openxmlformats.org/officeDocument/2006/relationships/slideLayout" Target="../slideLayouts/slideLayout94.xml"/><Relationship Id="rId4" Type="http://schemas.openxmlformats.org/officeDocument/2006/relationships/slideLayout" Target="../slideLayouts/slideLayout88.xml"/><Relationship Id="rId9" Type="http://schemas.openxmlformats.org/officeDocument/2006/relationships/slideLayout" Target="../slideLayouts/slideLayout9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blipFill dpi="0" rotWithShape="1">
          <a:blip r:embed="rId8">
            <a:lum/>
          </a:blip>
          <a:srcRect/>
          <a:stretch>
            <a:fillRect/>
          </a:stretch>
        </a:blip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17" tIns="91417" rIns="91417" bIns="91417"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dirty="0"/>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17" tIns="91417" rIns="91417" bIns="91417"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8" y="4663217"/>
            <a:ext cx="548700" cy="393600"/>
          </a:xfrm>
          <a:prstGeom prst="rect">
            <a:avLst/>
          </a:prstGeom>
          <a:noFill/>
          <a:ln>
            <a:noFill/>
          </a:ln>
        </p:spPr>
        <p:txBody>
          <a:bodyPr spcFirstLastPara="1" wrap="square" lIns="91417" tIns="91417" rIns="91417" bIns="91417"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fld id="{00000000-1234-1234-1234-123412341234}" type="slidenum">
              <a:rPr lang="en-GB" smtClean="0"/>
              <a:pPr/>
              <a:t>‹#›</a:t>
            </a:fld>
            <a:endParaRPr lang="en-GB"/>
          </a:p>
        </p:txBody>
      </p:sp>
    </p:spTree>
  </p:cSld>
  <p:clrMap bg1="lt1" tx1="dk1" bg2="dk2" tx2="lt2" accent1="accent1" accent2="accent2" accent3="accent3" accent4="accent4" accent5="accent5" accent6="accent6" hlink="hlink" folHlink="folHlink"/>
  <p:sldLayoutIdLst>
    <p:sldLayoutId id="2147483651" r:id="rId1"/>
    <p:sldLayoutId id="2147483654" r:id="rId2"/>
    <p:sldLayoutId id="2147483655" r:id="rId3"/>
    <p:sldLayoutId id="2147483657" r:id="rId4"/>
    <p:sldLayoutId id="2147483770" r:id="rId5"/>
    <p:sldLayoutId id="2147483771" r:id="rId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Lato" panose="020F0502020204030203" pitchFamily="34" charset="0"/>
          <a:ea typeface="Lato" panose="020F0502020204030203" pitchFamily="34" charset="0"/>
          <a:cs typeface="Lato" panose="020F0502020204030203" pitchFamily="34" charset="0"/>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32" tIns="45716" rIns="91432" bIns="45716" rtlCol="0" anchor="ctr">
            <a:normAutofit/>
          </a:bodyPr>
          <a:lstStyle/>
          <a:p>
            <a:r>
              <a:rPr lang="en-US"/>
              <a:t>Click to edit Master title style</a:t>
            </a:r>
          </a:p>
        </p:txBody>
      </p:sp>
      <p:sp>
        <p:nvSpPr>
          <p:cNvPr id="3" name="Text Placeholder 2"/>
          <p:cNvSpPr>
            <a:spLocks noGrp="1"/>
          </p:cNvSpPr>
          <p:nvPr>
            <p:ph type="body" idx="1"/>
          </p:nvPr>
        </p:nvSpPr>
        <p:spPr>
          <a:xfrm>
            <a:off x="628650" y="1369219"/>
            <a:ext cx="7886700" cy="3263504"/>
          </a:xfrm>
          <a:prstGeom prst="rect">
            <a:avLst/>
          </a:prstGeom>
        </p:spPr>
        <p:txBody>
          <a:bodyPr vert="horz" lIns="91432" tIns="45716" rIns="91432" bIns="45716"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4767264"/>
            <a:ext cx="2057400" cy="273844"/>
          </a:xfrm>
          <a:prstGeom prst="rect">
            <a:avLst/>
          </a:prstGeom>
        </p:spPr>
        <p:txBody>
          <a:bodyPr vert="horz" lIns="91432" tIns="45716" rIns="91432" bIns="45716" rtlCol="0" anchor="ctr"/>
          <a:lstStyle>
            <a:lvl1pPr algn="l">
              <a:defRPr sz="900">
                <a:solidFill>
                  <a:schemeClr val="tx1">
                    <a:tint val="75000"/>
                  </a:schemeClr>
                </a:solidFill>
              </a:defRPr>
            </a:lvl1pPr>
          </a:lstStyle>
          <a:p>
            <a:pPr defTabSz="685732">
              <a:buClrTx/>
            </a:pPr>
            <a:fld id="{B54AE3A7-20DA-48F3-81C3-2C954A8690AA}" type="datetimeFigureOut">
              <a:rPr lang="en-US" kern="1200" smtClean="0">
                <a:solidFill>
                  <a:prstClr val="black">
                    <a:tint val="75000"/>
                  </a:prstClr>
                </a:solidFill>
                <a:latin typeface="Calibri" panose="020F0502020204030204"/>
                <a:ea typeface="+mn-ea"/>
                <a:cs typeface="+mn-cs"/>
              </a:rPr>
              <a:pPr defTabSz="685732">
                <a:buClrTx/>
              </a:pPr>
              <a:t>02/11/2023</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3"/>
          </p:nvPr>
        </p:nvSpPr>
        <p:spPr>
          <a:xfrm>
            <a:off x="3028950" y="4767264"/>
            <a:ext cx="3086100" cy="273844"/>
          </a:xfrm>
          <a:prstGeom prst="rect">
            <a:avLst/>
          </a:prstGeom>
        </p:spPr>
        <p:txBody>
          <a:bodyPr vert="horz" lIns="91432" tIns="45716" rIns="91432" bIns="45716" rtlCol="0" anchor="ctr"/>
          <a:lstStyle>
            <a:lvl1pPr algn="ctr">
              <a:defRPr sz="900">
                <a:solidFill>
                  <a:schemeClr val="tx1">
                    <a:tint val="75000"/>
                  </a:schemeClr>
                </a:solidFill>
              </a:defRPr>
            </a:lvl1pPr>
          </a:lstStyle>
          <a:p>
            <a:pPr defTabSz="685732">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4"/>
          </p:nvPr>
        </p:nvSpPr>
        <p:spPr>
          <a:xfrm>
            <a:off x="6457950" y="4767264"/>
            <a:ext cx="2057400" cy="273844"/>
          </a:xfrm>
          <a:prstGeom prst="rect">
            <a:avLst/>
          </a:prstGeom>
        </p:spPr>
        <p:txBody>
          <a:bodyPr vert="horz" lIns="91432" tIns="45716" rIns="91432" bIns="45716" rtlCol="0" anchor="ctr"/>
          <a:lstStyle>
            <a:lvl1pPr algn="r">
              <a:defRPr sz="900">
                <a:solidFill>
                  <a:schemeClr val="tx1">
                    <a:tint val="75000"/>
                  </a:schemeClr>
                </a:solidFill>
              </a:defRPr>
            </a:lvl1pPr>
          </a:lstStyle>
          <a:p>
            <a:pPr defTabSz="685732">
              <a:buClrTx/>
            </a:pPr>
            <a:fld id="{ABDE023C-A976-4855-B18A-9D29296741E9}" type="slidenum">
              <a:rPr lang="en-US" kern="1200" smtClean="0">
                <a:solidFill>
                  <a:prstClr val="black">
                    <a:tint val="75000"/>
                  </a:prstClr>
                </a:solidFill>
                <a:latin typeface="Calibri" panose="020F0502020204030204"/>
                <a:ea typeface="+mn-ea"/>
                <a:cs typeface="+mn-cs"/>
              </a:rPr>
              <a:pPr defTabSz="685732">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879846141"/>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Lst>
  <p:txStyles>
    <p:titleStyle>
      <a:lvl1pPr algn="l" defTabSz="685732"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34" indent="-171434" algn="l" defTabSz="685732"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01" indent="-171434" algn="l" defTabSz="685732"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165" indent="-171434" algn="l" defTabSz="685732"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030" indent="-171434" algn="l" defTabSz="685732"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4pPr>
      <a:lvl5pPr marL="1542896" indent="-171434" algn="l" defTabSz="685732"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5pPr>
      <a:lvl6pPr marL="1885762" indent="-171434" algn="l" defTabSz="685732"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6pPr>
      <a:lvl7pPr marL="2228628" indent="-171434" algn="l" defTabSz="685732"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7pPr>
      <a:lvl8pPr marL="2571494" indent="-171434" algn="l" defTabSz="685732"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8pPr>
      <a:lvl9pPr marL="2914361" indent="-171434" algn="l" defTabSz="685732"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685732" rtl="0" eaLnBrk="1" latinLnBrk="0" hangingPunct="1">
        <a:defRPr sz="1400" kern="1200">
          <a:solidFill>
            <a:schemeClr val="tx1"/>
          </a:solidFill>
          <a:latin typeface="+mn-lt"/>
          <a:ea typeface="+mn-ea"/>
          <a:cs typeface="+mn-cs"/>
        </a:defRPr>
      </a:lvl1pPr>
      <a:lvl2pPr marL="342866" algn="l" defTabSz="685732" rtl="0" eaLnBrk="1" latinLnBrk="0" hangingPunct="1">
        <a:defRPr sz="1400" kern="1200">
          <a:solidFill>
            <a:schemeClr val="tx1"/>
          </a:solidFill>
          <a:latin typeface="+mn-lt"/>
          <a:ea typeface="+mn-ea"/>
          <a:cs typeface="+mn-cs"/>
        </a:defRPr>
      </a:lvl2pPr>
      <a:lvl3pPr marL="685732" algn="l" defTabSz="685732" rtl="0" eaLnBrk="1" latinLnBrk="0" hangingPunct="1">
        <a:defRPr sz="1400" kern="1200">
          <a:solidFill>
            <a:schemeClr val="tx1"/>
          </a:solidFill>
          <a:latin typeface="+mn-lt"/>
          <a:ea typeface="+mn-ea"/>
          <a:cs typeface="+mn-cs"/>
        </a:defRPr>
      </a:lvl3pPr>
      <a:lvl4pPr marL="1028598" algn="l" defTabSz="685732" rtl="0" eaLnBrk="1" latinLnBrk="0" hangingPunct="1">
        <a:defRPr sz="1400" kern="1200">
          <a:solidFill>
            <a:schemeClr val="tx1"/>
          </a:solidFill>
          <a:latin typeface="+mn-lt"/>
          <a:ea typeface="+mn-ea"/>
          <a:cs typeface="+mn-cs"/>
        </a:defRPr>
      </a:lvl4pPr>
      <a:lvl5pPr marL="1371464" algn="l" defTabSz="685732" rtl="0" eaLnBrk="1" latinLnBrk="0" hangingPunct="1">
        <a:defRPr sz="1400" kern="1200">
          <a:solidFill>
            <a:schemeClr val="tx1"/>
          </a:solidFill>
          <a:latin typeface="+mn-lt"/>
          <a:ea typeface="+mn-ea"/>
          <a:cs typeface="+mn-cs"/>
        </a:defRPr>
      </a:lvl5pPr>
      <a:lvl6pPr marL="1714331" algn="l" defTabSz="685732" rtl="0" eaLnBrk="1" latinLnBrk="0" hangingPunct="1">
        <a:defRPr sz="1400" kern="1200">
          <a:solidFill>
            <a:schemeClr val="tx1"/>
          </a:solidFill>
          <a:latin typeface="+mn-lt"/>
          <a:ea typeface="+mn-ea"/>
          <a:cs typeface="+mn-cs"/>
        </a:defRPr>
      </a:lvl6pPr>
      <a:lvl7pPr marL="2057195" algn="l" defTabSz="685732" rtl="0" eaLnBrk="1" latinLnBrk="0" hangingPunct="1">
        <a:defRPr sz="1400" kern="1200">
          <a:solidFill>
            <a:schemeClr val="tx1"/>
          </a:solidFill>
          <a:latin typeface="+mn-lt"/>
          <a:ea typeface="+mn-ea"/>
          <a:cs typeface="+mn-cs"/>
        </a:defRPr>
      </a:lvl7pPr>
      <a:lvl8pPr marL="2400060" algn="l" defTabSz="685732" rtl="0" eaLnBrk="1" latinLnBrk="0" hangingPunct="1">
        <a:defRPr sz="1400" kern="1200">
          <a:solidFill>
            <a:schemeClr val="tx1"/>
          </a:solidFill>
          <a:latin typeface="+mn-lt"/>
          <a:ea typeface="+mn-ea"/>
          <a:cs typeface="+mn-cs"/>
        </a:defRPr>
      </a:lvl8pPr>
      <a:lvl9pPr marL="2742926" algn="l" defTabSz="685732" rtl="0" eaLnBrk="1" latinLnBrk="0" hangingPunct="1">
        <a:defRPr sz="1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126" name="Rectangle 30"/>
          <p:cNvSpPr>
            <a:spLocks noChangeArrowheads="1"/>
          </p:cNvSpPr>
          <p:nvPr/>
        </p:nvSpPr>
        <p:spPr bwMode="ltGray">
          <a:xfrm>
            <a:off x="0" y="0"/>
            <a:ext cx="9144000" cy="5143500"/>
          </a:xfrm>
          <a:prstGeom prst="rect">
            <a:avLst/>
          </a:prstGeom>
          <a:solidFill>
            <a:schemeClr val="accent1">
              <a:alpha val="2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pic>
        <p:nvPicPr>
          <p:cNvPr id="4127" name="Picture 31" descr="10"/>
          <p:cNvPicPr>
            <a:picLocks noChangeAspect="1" noChangeArrowheads="1"/>
          </p:cNvPicPr>
          <p:nvPr/>
        </p:nvPicPr>
        <p:blipFill>
          <a:blip r:embed="rId35">
            <a:extLst>
              <a:ext uri="{28A0092B-C50C-407E-A947-70E740481C1C}">
                <a14:useLocalDpi xmlns:a14="http://schemas.microsoft.com/office/drawing/2010/main" val="0"/>
              </a:ext>
            </a:extLst>
          </a:blip>
          <a:srcRect l="38542"/>
          <a:stretch>
            <a:fillRect/>
          </a:stretch>
        </p:blipFill>
        <p:spPr bwMode="gray">
          <a:xfrm>
            <a:off x="0" y="3657600"/>
            <a:ext cx="9144000" cy="1485900"/>
          </a:xfrm>
          <a:prstGeom prst="rect">
            <a:avLst/>
          </a:prstGeom>
          <a:noFill/>
          <a:extLst>
            <a:ext uri="{909E8E84-426E-40DD-AFC4-6F175D3DCCD1}">
              <a14:hiddenFill xmlns:a14="http://schemas.microsoft.com/office/drawing/2010/main">
                <a:solidFill>
                  <a:srgbClr val="FFFFFF"/>
                </a:solidFill>
              </a14:hiddenFill>
            </a:ext>
          </a:extLst>
        </p:spPr>
      </p:pic>
      <p:sp>
        <p:nvSpPr>
          <p:cNvPr id="4128" name="AutoShape 32"/>
          <p:cNvSpPr>
            <a:spLocks noChangeArrowheads="1"/>
          </p:cNvSpPr>
          <p:nvPr/>
        </p:nvSpPr>
        <p:spPr bwMode="gray">
          <a:xfrm>
            <a:off x="2441575" y="1491859"/>
            <a:ext cx="185738"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29" name="AutoShape 33"/>
          <p:cNvSpPr>
            <a:spLocks noChangeArrowheads="1"/>
          </p:cNvSpPr>
          <p:nvPr/>
        </p:nvSpPr>
        <p:spPr bwMode="gray">
          <a:xfrm>
            <a:off x="1331917" y="2895601"/>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0" name="AutoShape 34"/>
          <p:cNvSpPr>
            <a:spLocks noChangeArrowheads="1"/>
          </p:cNvSpPr>
          <p:nvPr/>
        </p:nvSpPr>
        <p:spPr bwMode="gray">
          <a:xfrm>
            <a:off x="250825" y="3714751"/>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1" name="AutoShape 35"/>
          <p:cNvSpPr>
            <a:spLocks noChangeArrowheads="1"/>
          </p:cNvSpPr>
          <p:nvPr/>
        </p:nvSpPr>
        <p:spPr bwMode="gray">
          <a:xfrm>
            <a:off x="2481266" y="3429001"/>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2" name="AutoShape 36"/>
          <p:cNvSpPr>
            <a:spLocks noChangeArrowheads="1"/>
          </p:cNvSpPr>
          <p:nvPr/>
        </p:nvSpPr>
        <p:spPr bwMode="gray">
          <a:xfrm>
            <a:off x="5435600" y="3943351"/>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3" name="AutoShape 37"/>
          <p:cNvSpPr>
            <a:spLocks noChangeArrowheads="1"/>
          </p:cNvSpPr>
          <p:nvPr/>
        </p:nvSpPr>
        <p:spPr bwMode="gray">
          <a:xfrm>
            <a:off x="3708400" y="2895601"/>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4" name="AutoShape 38"/>
          <p:cNvSpPr>
            <a:spLocks noChangeArrowheads="1"/>
          </p:cNvSpPr>
          <p:nvPr/>
        </p:nvSpPr>
        <p:spPr bwMode="gray">
          <a:xfrm>
            <a:off x="6443666" y="2950369"/>
            <a:ext cx="185736"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5" name="AutoShape 39"/>
          <p:cNvSpPr>
            <a:spLocks noChangeArrowheads="1"/>
          </p:cNvSpPr>
          <p:nvPr/>
        </p:nvSpPr>
        <p:spPr bwMode="gray">
          <a:xfrm>
            <a:off x="8459793" y="2842030"/>
            <a:ext cx="185736" cy="139303"/>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6" name="AutoShape 40"/>
          <p:cNvSpPr>
            <a:spLocks noChangeArrowheads="1"/>
          </p:cNvSpPr>
          <p:nvPr/>
        </p:nvSpPr>
        <p:spPr bwMode="gray">
          <a:xfrm>
            <a:off x="7524751" y="3921919"/>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37" name="Freeform 41"/>
          <p:cNvSpPr>
            <a:spLocks/>
          </p:cNvSpPr>
          <p:nvPr/>
        </p:nvSpPr>
        <p:spPr bwMode="gray">
          <a:xfrm>
            <a:off x="0" y="3"/>
            <a:ext cx="9144000" cy="1298972"/>
          </a:xfrm>
          <a:custGeom>
            <a:avLst/>
            <a:gdLst>
              <a:gd name="T0" fmla="*/ 0 w 5788"/>
              <a:gd name="T1" fmla="*/ 0 h 1033"/>
              <a:gd name="T2" fmla="*/ 5788 w 5788"/>
              <a:gd name="T3" fmla="*/ 0 h 1033"/>
              <a:gd name="T4" fmla="*/ 5788 w 5788"/>
              <a:gd name="T5" fmla="*/ 290 h 1033"/>
              <a:gd name="T6" fmla="*/ 5248 w 5788"/>
              <a:gd name="T7" fmla="*/ 500 h 1033"/>
              <a:gd name="T8" fmla="*/ 4458 w 5788"/>
              <a:gd name="T9" fmla="*/ 642 h 1033"/>
              <a:gd name="T10" fmla="*/ 3124 w 5788"/>
              <a:gd name="T11" fmla="*/ 771 h 1033"/>
              <a:gd name="T12" fmla="*/ 2210 w 5788"/>
              <a:gd name="T13" fmla="*/ 705 h 1033"/>
              <a:gd name="T14" fmla="*/ 1230 w 5788"/>
              <a:gd name="T15" fmla="*/ 587 h 1033"/>
              <a:gd name="T16" fmla="*/ 467 w 5788"/>
              <a:gd name="T17" fmla="*/ 567 h 1033"/>
              <a:gd name="T18" fmla="*/ 0 w 5788"/>
              <a:gd name="T19" fmla="*/ 580 h 1033"/>
              <a:gd name="T20" fmla="*/ 0 w 5788"/>
              <a:gd name="T21"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88" h="1033">
                <a:moveTo>
                  <a:pt x="0" y="0"/>
                </a:moveTo>
                <a:cubicBezTo>
                  <a:pt x="2894" y="0"/>
                  <a:pt x="5788" y="0"/>
                  <a:pt x="5788" y="0"/>
                </a:cubicBezTo>
                <a:cubicBezTo>
                  <a:pt x="5788" y="0"/>
                  <a:pt x="5788" y="145"/>
                  <a:pt x="5788" y="290"/>
                </a:cubicBezTo>
                <a:cubicBezTo>
                  <a:pt x="5729" y="442"/>
                  <a:pt x="5542" y="556"/>
                  <a:pt x="5248" y="500"/>
                </a:cubicBezTo>
                <a:cubicBezTo>
                  <a:pt x="4996" y="805"/>
                  <a:pt x="4563" y="734"/>
                  <a:pt x="4458" y="642"/>
                </a:cubicBezTo>
                <a:cubicBezTo>
                  <a:pt x="4041" y="1033"/>
                  <a:pt x="3536" y="978"/>
                  <a:pt x="3124" y="771"/>
                </a:cubicBezTo>
                <a:cubicBezTo>
                  <a:pt x="2749" y="982"/>
                  <a:pt x="2408" y="890"/>
                  <a:pt x="2210" y="705"/>
                </a:cubicBezTo>
                <a:cubicBezTo>
                  <a:pt x="1736" y="922"/>
                  <a:pt x="1408" y="804"/>
                  <a:pt x="1230" y="587"/>
                </a:cubicBezTo>
                <a:cubicBezTo>
                  <a:pt x="888" y="896"/>
                  <a:pt x="527" y="712"/>
                  <a:pt x="467" y="567"/>
                </a:cubicBezTo>
                <a:cubicBezTo>
                  <a:pt x="230" y="699"/>
                  <a:pt x="0" y="580"/>
                  <a:pt x="0" y="580"/>
                </a:cubicBezTo>
                <a:cubicBezTo>
                  <a:pt x="0" y="290"/>
                  <a:pt x="0" y="290"/>
                  <a:pt x="0" y="0"/>
                </a:cubicBezTo>
                <a:close/>
              </a:path>
            </a:pathLst>
          </a:custGeom>
          <a:solidFill>
            <a:schemeClr val="accent1">
              <a:alpha val="30000"/>
            </a:schemeClr>
          </a:solidFill>
          <a:ln>
            <a:noFill/>
          </a:ln>
          <a:effectLst/>
          <a:extLst>
            <a:ext uri="{91240B29-F687-4F45-9708-019B960494DF}">
              <a14:hiddenLine xmlns:a14="http://schemas.microsoft.com/office/drawing/2010/main" w="9525" cap="flat" cmpd="sng">
                <a:solidFill>
                  <a:schemeClr val="tx1"/>
                </a:solidFill>
                <a:prstDash val="dash"/>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4138" name="Freeform 42"/>
          <p:cNvSpPr>
            <a:spLocks/>
          </p:cNvSpPr>
          <p:nvPr/>
        </p:nvSpPr>
        <p:spPr bwMode="gray">
          <a:xfrm>
            <a:off x="8" y="15"/>
            <a:ext cx="9142413" cy="1221581"/>
          </a:xfrm>
          <a:custGeom>
            <a:avLst/>
            <a:gdLst>
              <a:gd name="T0" fmla="*/ 0 w 5788"/>
              <a:gd name="T1" fmla="*/ 0 h 1033"/>
              <a:gd name="T2" fmla="*/ 5788 w 5788"/>
              <a:gd name="T3" fmla="*/ 0 h 1033"/>
              <a:gd name="T4" fmla="*/ 5788 w 5788"/>
              <a:gd name="T5" fmla="*/ 290 h 1033"/>
              <a:gd name="T6" fmla="*/ 5248 w 5788"/>
              <a:gd name="T7" fmla="*/ 500 h 1033"/>
              <a:gd name="T8" fmla="*/ 4458 w 5788"/>
              <a:gd name="T9" fmla="*/ 642 h 1033"/>
              <a:gd name="T10" fmla="*/ 3124 w 5788"/>
              <a:gd name="T11" fmla="*/ 771 h 1033"/>
              <a:gd name="T12" fmla="*/ 2210 w 5788"/>
              <a:gd name="T13" fmla="*/ 705 h 1033"/>
              <a:gd name="T14" fmla="*/ 1230 w 5788"/>
              <a:gd name="T15" fmla="*/ 587 h 1033"/>
              <a:gd name="T16" fmla="*/ 467 w 5788"/>
              <a:gd name="T17" fmla="*/ 567 h 1033"/>
              <a:gd name="T18" fmla="*/ 0 w 5788"/>
              <a:gd name="T19" fmla="*/ 580 h 1033"/>
              <a:gd name="T20" fmla="*/ 0 w 5788"/>
              <a:gd name="T21"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88" h="1033">
                <a:moveTo>
                  <a:pt x="0" y="0"/>
                </a:moveTo>
                <a:cubicBezTo>
                  <a:pt x="2894" y="0"/>
                  <a:pt x="5788" y="0"/>
                  <a:pt x="5788" y="0"/>
                </a:cubicBezTo>
                <a:cubicBezTo>
                  <a:pt x="5788" y="0"/>
                  <a:pt x="5788" y="145"/>
                  <a:pt x="5788" y="290"/>
                </a:cubicBezTo>
                <a:cubicBezTo>
                  <a:pt x="5729" y="442"/>
                  <a:pt x="5542" y="556"/>
                  <a:pt x="5248" y="500"/>
                </a:cubicBezTo>
                <a:cubicBezTo>
                  <a:pt x="4996" y="805"/>
                  <a:pt x="4563" y="734"/>
                  <a:pt x="4458" y="642"/>
                </a:cubicBezTo>
                <a:cubicBezTo>
                  <a:pt x="4041" y="1033"/>
                  <a:pt x="3536" y="978"/>
                  <a:pt x="3124" y="771"/>
                </a:cubicBezTo>
                <a:cubicBezTo>
                  <a:pt x="2749" y="982"/>
                  <a:pt x="2408" y="890"/>
                  <a:pt x="2210" y="705"/>
                </a:cubicBezTo>
                <a:cubicBezTo>
                  <a:pt x="1736" y="922"/>
                  <a:pt x="1408" y="804"/>
                  <a:pt x="1230" y="587"/>
                </a:cubicBezTo>
                <a:cubicBezTo>
                  <a:pt x="888" y="896"/>
                  <a:pt x="527" y="712"/>
                  <a:pt x="467" y="567"/>
                </a:cubicBezTo>
                <a:cubicBezTo>
                  <a:pt x="230" y="699"/>
                  <a:pt x="0" y="580"/>
                  <a:pt x="0" y="580"/>
                </a:cubicBezTo>
                <a:cubicBezTo>
                  <a:pt x="0" y="290"/>
                  <a:pt x="0" y="290"/>
                  <a:pt x="0" y="0"/>
                </a:cubicBez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dash"/>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sp>
        <p:nvSpPr>
          <p:cNvPr id="4139" name="AutoShape 43"/>
          <p:cNvSpPr>
            <a:spLocks noChangeArrowheads="1"/>
          </p:cNvSpPr>
          <p:nvPr/>
        </p:nvSpPr>
        <p:spPr bwMode="gray">
          <a:xfrm>
            <a:off x="4953001" y="1485901"/>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40" name="AutoShape 44"/>
          <p:cNvSpPr>
            <a:spLocks noChangeArrowheads="1"/>
          </p:cNvSpPr>
          <p:nvPr/>
        </p:nvSpPr>
        <p:spPr bwMode="gray">
          <a:xfrm>
            <a:off x="990601" y="2114551"/>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41" name="Rectangle 45"/>
          <p:cNvSpPr>
            <a:spLocks noGrp="1" noChangeArrowheads="1"/>
          </p:cNvSpPr>
          <p:nvPr>
            <p:ph type="body" idx="1"/>
          </p:nvPr>
        </p:nvSpPr>
        <p:spPr bwMode="gray">
          <a:xfrm>
            <a:off x="457200" y="1200155"/>
            <a:ext cx="8229600" cy="3394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2" tIns="45716" rIns="91432" bIns="45716"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142" name="Rectangle 46"/>
          <p:cNvSpPr>
            <a:spLocks noGrp="1" noChangeArrowheads="1"/>
          </p:cNvSpPr>
          <p:nvPr>
            <p:ph type="dt" sz="half" idx="2"/>
          </p:nvPr>
        </p:nvSpPr>
        <p:spPr bwMode="gray">
          <a:xfrm>
            <a:off x="457200" y="4769648"/>
            <a:ext cx="2133600"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2" tIns="45716" rIns="91432" bIns="45716" numCol="1" anchor="t" anchorCtr="0" compatLnSpc="1">
            <a:prstTxWarp prst="textNoShape">
              <a:avLst/>
            </a:prstTxWarp>
          </a:bodyPr>
          <a:lstStyle>
            <a:lvl1pPr>
              <a:defRPr sz="1200"/>
            </a:lvl1pPr>
          </a:lstStyle>
          <a:p>
            <a:pPr>
              <a:buClrTx/>
              <a:buFontTx/>
              <a:buNone/>
            </a:pPr>
            <a:fld id="{0AC4B3D8-5ADB-4A32-BF23-A92F8A52B91A}" type="datetimeFigureOut">
              <a:rPr lang="en-US" kern="1200" smtClean="0">
                <a:solidFill>
                  <a:prstClr val="black"/>
                </a:solidFill>
                <a:latin typeface="Candara"/>
                <a:ea typeface="+mn-ea"/>
              </a:rPr>
              <a:pPr>
                <a:buClrTx/>
                <a:buFontTx/>
                <a:buNone/>
              </a:pPr>
              <a:t>02/11/2023</a:t>
            </a:fld>
            <a:endParaRPr lang="en-US" kern="1200">
              <a:solidFill>
                <a:prstClr val="black"/>
              </a:solidFill>
              <a:latin typeface="Candara"/>
              <a:ea typeface="+mn-ea"/>
            </a:endParaRPr>
          </a:p>
        </p:txBody>
      </p:sp>
      <p:sp>
        <p:nvSpPr>
          <p:cNvPr id="4143" name="Rectangle 47"/>
          <p:cNvSpPr>
            <a:spLocks noGrp="1" noChangeArrowheads="1"/>
          </p:cNvSpPr>
          <p:nvPr>
            <p:ph type="ftr" sz="quarter" idx="3"/>
          </p:nvPr>
        </p:nvSpPr>
        <p:spPr bwMode="gray">
          <a:xfrm>
            <a:off x="3124202" y="4769648"/>
            <a:ext cx="2895600"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2" tIns="45716" rIns="91432" bIns="45716" numCol="1" anchor="t" anchorCtr="0" compatLnSpc="1">
            <a:prstTxWarp prst="textNoShape">
              <a:avLst/>
            </a:prstTxWarp>
          </a:bodyPr>
          <a:lstStyle>
            <a:lvl1pPr algn="ctr">
              <a:defRPr sz="1200"/>
            </a:lvl1pPr>
          </a:lstStyle>
          <a:p>
            <a:pPr>
              <a:buClrTx/>
              <a:buFontTx/>
              <a:buNone/>
            </a:pPr>
            <a:endParaRPr lang="en-US" kern="1200">
              <a:solidFill>
                <a:prstClr val="black"/>
              </a:solidFill>
              <a:latin typeface="Candara"/>
              <a:ea typeface="+mn-ea"/>
            </a:endParaRPr>
          </a:p>
        </p:txBody>
      </p:sp>
      <p:sp>
        <p:nvSpPr>
          <p:cNvPr id="4144" name="Rectangle 48"/>
          <p:cNvSpPr>
            <a:spLocks noGrp="1" noChangeArrowheads="1"/>
          </p:cNvSpPr>
          <p:nvPr>
            <p:ph type="sldNum" sz="quarter" idx="4"/>
          </p:nvPr>
        </p:nvSpPr>
        <p:spPr bwMode="gray">
          <a:xfrm>
            <a:off x="6553200" y="4769648"/>
            <a:ext cx="2133600" cy="271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2" tIns="45716" rIns="91432" bIns="45716" numCol="1" anchor="t" anchorCtr="0" compatLnSpc="1">
            <a:prstTxWarp prst="textNoShape">
              <a:avLst/>
            </a:prstTxWarp>
          </a:bodyPr>
          <a:lstStyle>
            <a:lvl1pPr algn="r">
              <a:defRPr sz="1200"/>
            </a:lvl1pPr>
          </a:lstStyle>
          <a:p>
            <a:pPr>
              <a:buClrTx/>
              <a:buFontTx/>
              <a:buNone/>
            </a:pPr>
            <a:fld id="{AAEE26C7-C0F2-47B8-A1D5-ED66318EE92E}" type="slidenum">
              <a:rPr lang="en-US" kern="1200" smtClean="0">
                <a:solidFill>
                  <a:prstClr val="black"/>
                </a:solidFill>
                <a:latin typeface="Candara"/>
                <a:ea typeface="+mn-ea"/>
              </a:rPr>
              <a:pPr>
                <a:buClrTx/>
                <a:buFontTx/>
                <a:buNone/>
              </a:pPr>
              <a:t>‹#›</a:t>
            </a:fld>
            <a:endParaRPr lang="en-US" kern="1200">
              <a:solidFill>
                <a:prstClr val="black"/>
              </a:solidFill>
              <a:latin typeface="Candara"/>
              <a:ea typeface="+mn-ea"/>
            </a:endParaRPr>
          </a:p>
        </p:txBody>
      </p:sp>
      <p:sp>
        <p:nvSpPr>
          <p:cNvPr id="4145" name="Freeform 49"/>
          <p:cNvSpPr>
            <a:spLocks/>
          </p:cNvSpPr>
          <p:nvPr/>
        </p:nvSpPr>
        <p:spPr bwMode="gray">
          <a:xfrm>
            <a:off x="8" y="342903"/>
            <a:ext cx="9142413" cy="878681"/>
          </a:xfrm>
          <a:custGeom>
            <a:avLst/>
            <a:gdLst>
              <a:gd name="T0" fmla="*/ 5759 w 5759"/>
              <a:gd name="T1" fmla="*/ 0 h 738"/>
              <a:gd name="T2" fmla="*/ 5222 w 5759"/>
              <a:gd name="T3" fmla="*/ 209 h 738"/>
              <a:gd name="T4" fmla="*/ 4436 w 5759"/>
              <a:gd name="T5" fmla="*/ 350 h 738"/>
              <a:gd name="T6" fmla="*/ 3108 w 5759"/>
              <a:gd name="T7" fmla="*/ 478 h 738"/>
              <a:gd name="T8" fmla="*/ 2199 w 5759"/>
              <a:gd name="T9" fmla="*/ 412 h 738"/>
              <a:gd name="T10" fmla="*/ 1224 w 5759"/>
              <a:gd name="T11" fmla="*/ 295 h 738"/>
              <a:gd name="T12" fmla="*/ 465 w 5759"/>
              <a:gd name="T13" fmla="*/ 275 h 738"/>
              <a:gd name="T14" fmla="*/ 0 w 5759"/>
              <a:gd name="T15" fmla="*/ 288 h 7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59" h="738">
                <a:moveTo>
                  <a:pt x="5759" y="0"/>
                </a:moveTo>
                <a:cubicBezTo>
                  <a:pt x="5700" y="151"/>
                  <a:pt x="5514" y="264"/>
                  <a:pt x="5222" y="209"/>
                </a:cubicBezTo>
                <a:cubicBezTo>
                  <a:pt x="4971" y="512"/>
                  <a:pt x="4540" y="441"/>
                  <a:pt x="4436" y="350"/>
                </a:cubicBezTo>
                <a:cubicBezTo>
                  <a:pt x="4021" y="738"/>
                  <a:pt x="3518" y="683"/>
                  <a:pt x="3108" y="478"/>
                </a:cubicBezTo>
                <a:cubicBezTo>
                  <a:pt x="2735" y="687"/>
                  <a:pt x="2396" y="596"/>
                  <a:pt x="2199" y="412"/>
                </a:cubicBezTo>
                <a:cubicBezTo>
                  <a:pt x="1727" y="628"/>
                  <a:pt x="1401" y="511"/>
                  <a:pt x="1224" y="295"/>
                </a:cubicBezTo>
                <a:cubicBezTo>
                  <a:pt x="884" y="602"/>
                  <a:pt x="524" y="419"/>
                  <a:pt x="465" y="275"/>
                </a:cubicBezTo>
                <a:cubicBezTo>
                  <a:pt x="229" y="406"/>
                  <a:pt x="0" y="288"/>
                  <a:pt x="0" y="288"/>
                </a:cubicBezTo>
              </a:path>
            </a:pathLst>
          </a:custGeom>
          <a:noFill/>
          <a:ln w="9525" cap="flat" cmpd="sng">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32" tIns="45716" rIns="91432" bIns="45716"/>
          <a:lstStyle/>
          <a:p>
            <a:pPr>
              <a:buClrTx/>
              <a:buFontTx/>
              <a:buNone/>
            </a:pPr>
            <a:endParaRPr lang="en-US" sz="1800" kern="1200">
              <a:latin typeface="Candara"/>
              <a:ea typeface="+mn-ea"/>
            </a:endParaRPr>
          </a:p>
        </p:txBody>
      </p:sp>
      <p:pic>
        <p:nvPicPr>
          <p:cNvPr id="4146" name="Picture 50" descr="2"/>
          <p:cNvPicPr>
            <a:picLocks noChangeAspect="1" noChangeArrowheads="1"/>
          </p:cNvPicPr>
          <p:nvPr/>
        </p:nvPicPr>
        <p:blipFill>
          <a:blip r:embed="rId36" cstate="print">
            <a:extLst>
              <a:ext uri="{28A0092B-C50C-407E-A947-70E740481C1C}">
                <a14:useLocalDpi xmlns:a14="http://schemas.microsoft.com/office/drawing/2010/main" val="0"/>
              </a:ext>
            </a:extLst>
          </a:blip>
          <a:srcRect r="18286"/>
          <a:stretch>
            <a:fillRect/>
          </a:stretch>
        </p:blipFill>
        <p:spPr bwMode="gray">
          <a:xfrm>
            <a:off x="7781933" y="157174"/>
            <a:ext cx="1362075" cy="798910"/>
          </a:xfrm>
          <a:prstGeom prst="rect">
            <a:avLst/>
          </a:prstGeom>
          <a:noFill/>
          <a:extLst>
            <a:ext uri="{909E8E84-426E-40DD-AFC4-6F175D3DCCD1}">
              <a14:hiddenFill xmlns:a14="http://schemas.microsoft.com/office/drawing/2010/main">
                <a:solidFill>
                  <a:srgbClr val="FFFFFF"/>
                </a:solidFill>
              </a14:hiddenFill>
            </a:ext>
          </a:extLst>
        </p:spPr>
      </p:pic>
      <p:pic>
        <p:nvPicPr>
          <p:cNvPr id="4147" name="Picture 51" descr="7"/>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gray">
          <a:xfrm>
            <a:off x="7454904" y="519116"/>
            <a:ext cx="241300" cy="316706"/>
          </a:xfrm>
          <a:prstGeom prst="rect">
            <a:avLst/>
          </a:prstGeom>
          <a:noFill/>
          <a:extLst>
            <a:ext uri="{909E8E84-426E-40DD-AFC4-6F175D3DCCD1}">
              <a14:hiddenFill xmlns:a14="http://schemas.microsoft.com/office/drawing/2010/main">
                <a:solidFill>
                  <a:srgbClr val="FFFFFF"/>
                </a:solidFill>
              </a14:hiddenFill>
            </a:ext>
          </a:extLst>
        </p:spPr>
      </p:pic>
      <p:pic>
        <p:nvPicPr>
          <p:cNvPr id="4148" name="Picture 52" descr="4"/>
          <p:cNvPicPr>
            <a:picLocks noChangeAspect="1" noChangeArrowheads="1"/>
          </p:cNvPicPr>
          <p:nvPr/>
        </p:nvPicPr>
        <p:blipFill>
          <a:blip r:embed="rId38" cstate="print">
            <a:extLst>
              <a:ext uri="{28A0092B-C50C-407E-A947-70E740481C1C}">
                <a14:useLocalDpi xmlns:a14="http://schemas.microsoft.com/office/drawing/2010/main" val="0"/>
              </a:ext>
            </a:extLst>
          </a:blip>
          <a:srcRect r="-2644"/>
          <a:stretch>
            <a:fillRect/>
          </a:stretch>
        </p:blipFill>
        <p:spPr bwMode="gray">
          <a:xfrm>
            <a:off x="55566" y="57162"/>
            <a:ext cx="1279524" cy="1108472"/>
          </a:xfrm>
          <a:prstGeom prst="rect">
            <a:avLst/>
          </a:prstGeom>
          <a:noFill/>
          <a:extLst>
            <a:ext uri="{909E8E84-426E-40DD-AFC4-6F175D3DCCD1}">
              <a14:hiddenFill xmlns:a14="http://schemas.microsoft.com/office/drawing/2010/main">
                <a:solidFill>
                  <a:srgbClr val="FFFFFF"/>
                </a:solidFill>
              </a14:hiddenFill>
            </a:ext>
          </a:extLst>
        </p:spPr>
      </p:pic>
      <p:pic>
        <p:nvPicPr>
          <p:cNvPr id="4149" name="Picture 53" descr="5"/>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gray">
          <a:xfrm>
            <a:off x="211140" y="800104"/>
            <a:ext cx="127000" cy="167879"/>
          </a:xfrm>
          <a:prstGeom prst="rect">
            <a:avLst/>
          </a:prstGeom>
          <a:noFill/>
          <a:extLst>
            <a:ext uri="{909E8E84-426E-40DD-AFC4-6F175D3DCCD1}">
              <a14:hiddenFill xmlns:a14="http://schemas.microsoft.com/office/drawing/2010/main">
                <a:solidFill>
                  <a:srgbClr val="FFFFFF"/>
                </a:solidFill>
              </a14:hiddenFill>
            </a:ext>
          </a:extLst>
        </p:spPr>
      </p:pic>
      <p:pic>
        <p:nvPicPr>
          <p:cNvPr id="4150" name="Picture 54" descr="6"/>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gray">
          <a:xfrm rot="3458344">
            <a:off x="1189646" y="407402"/>
            <a:ext cx="89297" cy="188913"/>
          </a:xfrm>
          <a:prstGeom prst="rect">
            <a:avLst/>
          </a:prstGeom>
          <a:noFill/>
          <a:extLst>
            <a:ext uri="{909E8E84-426E-40DD-AFC4-6F175D3DCCD1}">
              <a14:hiddenFill xmlns:a14="http://schemas.microsoft.com/office/drawing/2010/main">
                <a:solidFill>
                  <a:srgbClr val="FFFFFF"/>
                </a:solidFill>
              </a14:hiddenFill>
            </a:ext>
          </a:extLst>
        </p:spPr>
      </p:pic>
      <p:sp>
        <p:nvSpPr>
          <p:cNvPr id="4151" name="AutoShape 55"/>
          <p:cNvSpPr>
            <a:spLocks noChangeArrowheads="1"/>
          </p:cNvSpPr>
          <p:nvPr/>
        </p:nvSpPr>
        <p:spPr bwMode="gray">
          <a:xfrm>
            <a:off x="7467601" y="1485901"/>
            <a:ext cx="185738" cy="139304"/>
          </a:xfrm>
          <a:prstGeom prst="star5">
            <a:avLst/>
          </a:prstGeom>
          <a:solidFill>
            <a:schemeClr val="bg1">
              <a:alpha val="50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32" tIns="45716" rIns="91432" bIns="45716" anchor="ctr"/>
          <a:lstStyle/>
          <a:p>
            <a:pPr>
              <a:buClrTx/>
              <a:buFontTx/>
              <a:buNone/>
            </a:pPr>
            <a:endParaRPr lang="en-US" sz="1800" kern="1200">
              <a:latin typeface="Candara"/>
              <a:ea typeface="+mn-ea"/>
            </a:endParaRPr>
          </a:p>
        </p:txBody>
      </p:sp>
      <p:sp>
        <p:nvSpPr>
          <p:cNvPr id="4152" name="Rectangle 56"/>
          <p:cNvSpPr>
            <a:spLocks noGrp="1" noChangeArrowheads="1"/>
          </p:cNvSpPr>
          <p:nvPr>
            <p:ph type="title"/>
          </p:nvPr>
        </p:nvSpPr>
        <p:spPr bwMode="auto">
          <a:xfrm>
            <a:off x="457200" y="82157"/>
            <a:ext cx="8229600" cy="7179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32" tIns="45716" rIns="91432" bIns="45716" numCol="1" anchor="ctr" anchorCtr="0" compatLnSpc="1">
            <a:prstTxWarp prst="textNoShape">
              <a:avLst/>
            </a:prstTxWarp>
          </a:bodyPr>
          <a:lstStyle/>
          <a:p>
            <a:pPr lvl="0"/>
            <a:r>
              <a:rPr lang="en-US" smtClean="0"/>
              <a:t>Click to edit Master title style</a:t>
            </a:r>
          </a:p>
        </p:txBody>
      </p:sp>
      <p:pic>
        <p:nvPicPr>
          <p:cNvPr id="4153" name="Picture 57" descr="1"/>
          <p:cNvPicPr>
            <a:picLocks noChangeAspect="1" noChangeArrowheads="1"/>
          </p:cNvPicPr>
          <p:nvPr/>
        </p:nvPicPr>
        <p:blipFill>
          <a:blip r:embed="rId41" cstate="print">
            <a:extLst>
              <a:ext uri="{28A0092B-C50C-407E-A947-70E740481C1C}">
                <a14:useLocalDpi xmlns:a14="http://schemas.microsoft.com/office/drawing/2010/main" val="0"/>
              </a:ext>
            </a:extLst>
          </a:blip>
          <a:srcRect/>
          <a:stretch>
            <a:fillRect/>
          </a:stretch>
        </p:blipFill>
        <p:spPr bwMode="gray">
          <a:xfrm>
            <a:off x="8201030" y="547701"/>
            <a:ext cx="714375" cy="93226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3045341"/>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 id="2147483687" r:id="rId13"/>
    <p:sldLayoutId id="2147483688" r:id="rId14"/>
    <p:sldLayoutId id="2147483689" r:id="rId15"/>
    <p:sldLayoutId id="2147483690" r:id="rId16"/>
    <p:sldLayoutId id="2147483691" r:id="rId17"/>
    <p:sldLayoutId id="2147483692" r:id="rId18"/>
    <p:sldLayoutId id="2147483693" r:id="rId19"/>
    <p:sldLayoutId id="2147483694" r:id="rId20"/>
    <p:sldLayoutId id="2147483695" r:id="rId21"/>
    <p:sldLayoutId id="2147483696" r:id="rId22"/>
    <p:sldLayoutId id="2147483697" r:id="rId23"/>
    <p:sldLayoutId id="2147483698" r:id="rId24"/>
    <p:sldLayoutId id="2147483699" r:id="rId25"/>
    <p:sldLayoutId id="2147483700" r:id="rId26"/>
    <p:sldLayoutId id="2147483701" r:id="rId27"/>
    <p:sldLayoutId id="2147483702" r:id="rId28"/>
    <p:sldLayoutId id="2147483703" r:id="rId29"/>
    <p:sldLayoutId id="2147483704" r:id="rId30"/>
    <p:sldLayoutId id="2147483705" r:id="rId31"/>
    <p:sldLayoutId id="2147483706" r:id="rId32"/>
    <p:sldLayoutId id="2147483707" r:id="rId33"/>
  </p:sldLayoutIdLst>
  <p:timing>
    <p:tnLst>
      <p:par>
        <p:cTn id="1" dur="indefinite" restart="never" nodeType="tmRoot"/>
      </p:par>
    </p:tnLst>
  </p:timing>
  <p:txStyles>
    <p:titleStyle>
      <a:lvl1pPr algn="ctr" rtl="0" eaLnBrk="1" fontAlgn="base" hangingPunct="1">
        <a:spcBef>
          <a:spcPct val="0"/>
        </a:spcBef>
        <a:spcAft>
          <a:spcPct val="0"/>
        </a:spcAft>
        <a:defRPr sz="3800" b="1">
          <a:solidFill>
            <a:schemeClr val="tx2"/>
          </a:solidFill>
          <a:latin typeface="+mj-lt"/>
          <a:ea typeface="+mj-ea"/>
          <a:cs typeface="+mj-cs"/>
        </a:defRPr>
      </a:lvl1pPr>
      <a:lvl2pPr algn="ctr" rtl="0" eaLnBrk="1" fontAlgn="base" hangingPunct="1">
        <a:spcBef>
          <a:spcPct val="0"/>
        </a:spcBef>
        <a:spcAft>
          <a:spcPct val="0"/>
        </a:spcAft>
        <a:defRPr sz="3800" b="1">
          <a:solidFill>
            <a:schemeClr val="tx2"/>
          </a:solidFill>
          <a:latin typeface="Candara" pitchFamily="34" charset="0"/>
        </a:defRPr>
      </a:lvl2pPr>
      <a:lvl3pPr algn="ctr" rtl="0" eaLnBrk="1" fontAlgn="base" hangingPunct="1">
        <a:spcBef>
          <a:spcPct val="0"/>
        </a:spcBef>
        <a:spcAft>
          <a:spcPct val="0"/>
        </a:spcAft>
        <a:defRPr sz="3800" b="1">
          <a:solidFill>
            <a:schemeClr val="tx2"/>
          </a:solidFill>
          <a:latin typeface="Candara" pitchFamily="34" charset="0"/>
        </a:defRPr>
      </a:lvl3pPr>
      <a:lvl4pPr algn="ctr" rtl="0" eaLnBrk="1" fontAlgn="base" hangingPunct="1">
        <a:spcBef>
          <a:spcPct val="0"/>
        </a:spcBef>
        <a:spcAft>
          <a:spcPct val="0"/>
        </a:spcAft>
        <a:defRPr sz="3800" b="1">
          <a:solidFill>
            <a:schemeClr val="tx2"/>
          </a:solidFill>
          <a:latin typeface="Candara" pitchFamily="34" charset="0"/>
        </a:defRPr>
      </a:lvl4pPr>
      <a:lvl5pPr algn="ctr" rtl="0" eaLnBrk="1" fontAlgn="base" hangingPunct="1">
        <a:spcBef>
          <a:spcPct val="0"/>
        </a:spcBef>
        <a:spcAft>
          <a:spcPct val="0"/>
        </a:spcAft>
        <a:defRPr sz="3800" b="1">
          <a:solidFill>
            <a:schemeClr val="tx2"/>
          </a:solidFill>
          <a:latin typeface="Candara" pitchFamily="34" charset="0"/>
        </a:defRPr>
      </a:lvl5pPr>
      <a:lvl6pPr marL="457154" algn="ctr" rtl="0" eaLnBrk="1" fontAlgn="base" hangingPunct="1">
        <a:spcBef>
          <a:spcPct val="0"/>
        </a:spcBef>
        <a:spcAft>
          <a:spcPct val="0"/>
        </a:spcAft>
        <a:defRPr sz="3800" b="1">
          <a:solidFill>
            <a:schemeClr val="tx2"/>
          </a:solidFill>
          <a:latin typeface="Candara" pitchFamily="34" charset="0"/>
        </a:defRPr>
      </a:lvl6pPr>
      <a:lvl7pPr marL="914310" algn="ctr" rtl="0" eaLnBrk="1" fontAlgn="base" hangingPunct="1">
        <a:spcBef>
          <a:spcPct val="0"/>
        </a:spcBef>
        <a:spcAft>
          <a:spcPct val="0"/>
        </a:spcAft>
        <a:defRPr sz="3800" b="1">
          <a:solidFill>
            <a:schemeClr val="tx2"/>
          </a:solidFill>
          <a:latin typeface="Candara" pitchFamily="34" charset="0"/>
        </a:defRPr>
      </a:lvl7pPr>
      <a:lvl8pPr marL="1371464" algn="ctr" rtl="0" eaLnBrk="1" fontAlgn="base" hangingPunct="1">
        <a:spcBef>
          <a:spcPct val="0"/>
        </a:spcBef>
        <a:spcAft>
          <a:spcPct val="0"/>
        </a:spcAft>
        <a:defRPr sz="3800" b="1">
          <a:solidFill>
            <a:schemeClr val="tx2"/>
          </a:solidFill>
          <a:latin typeface="Candara" pitchFamily="34" charset="0"/>
        </a:defRPr>
      </a:lvl8pPr>
      <a:lvl9pPr marL="1828619" algn="ctr" rtl="0" eaLnBrk="1" fontAlgn="base" hangingPunct="1">
        <a:spcBef>
          <a:spcPct val="0"/>
        </a:spcBef>
        <a:spcAft>
          <a:spcPct val="0"/>
        </a:spcAft>
        <a:defRPr sz="3800" b="1">
          <a:solidFill>
            <a:schemeClr val="tx2"/>
          </a:solidFill>
          <a:latin typeface="Candara" pitchFamily="34" charset="0"/>
        </a:defRPr>
      </a:lvl9pPr>
    </p:titleStyle>
    <p:bodyStyle>
      <a:lvl1pPr marL="342866" indent="-342866" algn="l" rtl="0" eaLnBrk="1" fontAlgn="base" hangingPunct="1">
        <a:spcBef>
          <a:spcPct val="20000"/>
        </a:spcBef>
        <a:spcAft>
          <a:spcPct val="0"/>
        </a:spcAft>
        <a:buChar char="•"/>
        <a:defRPr sz="3200">
          <a:solidFill>
            <a:schemeClr val="tx1"/>
          </a:solidFill>
          <a:latin typeface="+mn-lt"/>
          <a:ea typeface="+mn-ea"/>
          <a:cs typeface="+mn-cs"/>
        </a:defRPr>
      </a:lvl1pPr>
      <a:lvl2pPr marL="742877" indent="-285722" algn="l" rtl="0" eaLnBrk="1" fontAlgn="base" hangingPunct="1">
        <a:spcBef>
          <a:spcPct val="20000"/>
        </a:spcBef>
        <a:spcAft>
          <a:spcPct val="0"/>
        </a:spcAft>
        <a:buChar char="–"/>
        <a:defRPr sz="2800">
          <a:solidFill>
            <a:schemeClr val="tx1"/>
          </a:solidFill>
          <a:latin typeface="+mn-lt"/>
        </a:defRPr>
      </a:lvl2pPr>
      <a:lvl3pPr marL="1142887" indent="-228576" algn="l" rtl="0" eaLnBrk="1" fontAlgn="base" hangingPunct="1">
        <a:spcBef>
          <a:spcPct val="20000"/>
        </a:spcBef>
        <a:spcAft>
          <a:spcPct val="0"/>
        </a:spcAft>
        <a:buChar char="•"/>
        <a:defRPr sz="2400">
          <a:solidFill>
            <a:schemeClr val="tx1"/>
          </a:solidFill>
          <a:latin typeface="+mn-lt"/>
        </a:defRPr>
      </a:lvl3pPr>
      <a:lvl4pPr marL="1600040" indent="-228576" algn="l" rtl="0" eaLnBrk="1" fontAlgn="base" hangingPunct="1">
        <a:spcBef>
          <a:spcPct val="20000"/>
        </a:spcBef>
        <a:spcAft>
          <a:spcPct val="0"/>
        </a:spcAft>
        <a:buChar char="–"/>
        <a:defRPr sz="2000">
          <a:solidFill>
            <a:schemeClr val="tx1"/>
          </a:solidFill>
          <a:latin typeface="+mn-lt"/>
        </a:defRPr>
      </a:lvl4pPr>
      <a:lvl5pPr marL="2057195" indent="-228576" algn="l" rtl="0" eaLnBrk="1" fontAlgn="base" hangingPunct="1">
        <a:spcBef>
          <a:spcPct val="20000"/>
        </a:spcBef>
        <a:spcAft>
          <a:spcPct val="0"/>
        </a:spcAft>
        <a:buChar char="»"/>
        <a:defRPr sz="2000">
          <a:solidFill>
            <a:schemeClr val="tx1"/>
          </a:solidFill>
          <a:latin typeface="+mn-lt"/>
        </a:defRPr>
      </a:lvl5pPr>
      <a:lvl6pPr marL="2514348" indent="-228576" algn="l" rtl="0" eaLnBrk="1" fontAlgn="base" hangingPunct="1">
        <a:spcBef>
          <a:spcPct val="20000"/>
        </a:spcBef>
        <a:spcAft>
          <a:spcPct val="0"/>
        </a:spcAft>
        <a:buChar char="»"/>
        <a:defRPr sz="2000">
          <a:solidFill>
            <a:schemeClr val="tx1"/>
          </a:solidFill>
          <a:latin typeface="+mn-lt"/>
        </a:defRPr>
      </a:lvl6pPr>
      <a:lvl7pPr marL="2971504" indent="-228576" algn="l" rtl="0" eaLnBrk="1" fontAlgn="base" hangingPunct="1">
        <a:spcBef>
          <a:spcPct val="20000"/>
        </a:spcBef>
        <a:spcAft>
          <a:spcPct val="0"/>
        </a:spcAft>
        <a:buChar char="»"/>
        <a:defRPr sz="2000">
          <a:solidFill>
            <a:schemeClr val="tx1"/>
          </a:solidFill>
          <a:latin typeface="+mn-lt"/>
        </a:defRPr>
      </a:lvl7pPr>
      <a:lvl8pPr marL="3428658" indent="-228576" algn="l" rtl="0" eaLnBrk="1" fontAlgn="base" hangingPunct="1">
        <a:spcBef>
          <a:spcPct val="20000"/>
        </a:spcBef>
        <a:spcAft>
          <a:spcPct val="0"/>
        </a:spcAft>
        <a:buChar char="»"/>
        <a:defRPr sz="2000">
          <a:solidFill>
            <a:schemeClr val="tx1"/>
          </a:solidFill>
          <a:latin typeface="+mn-lt"/>
        </a:defRPr>
      </a:lvl8pPr>
      <a:lvl9pPr marL="3885812" indent="-228576"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310" rtl="0" eaLnBrk="1" latinLnBrk="0" hangingPunct="1">
        <a:defRPr sz="1800" kern="1200">
          <a:solidFill>
            <a:schemeClr val="tx1"/>
          </a:solidFill>
          <a:latin typeface="+mn-lt"/>
          <a:ea typeface="+mn-ea"/>
          <a:cs typeface="+mn-cs"/>
        </a:defRPr>
      </a:lvl1pPr>
      <a:lvl2pPr marL="457154" algn="l" defTabSz="914310" rtl="0" eaLnBrk="1" latinLnBrk="0" hangingPunct="1">
        <a:defRPr sz="1800" kern="1200">
          <a:solidFill>
            <a:schemeClr val="tx1"/>
          </a:solidFill>
          <a:latin typeface="+mn-lt"/>
          <a:ea typeface="+mn-ea"/>
          <a:cs typeface="+mn-cs"/>
        </a:defRPr>
      </a:lvl2pPr>
      <a:lvl3pPr marL="914310" algn="l" defTabSz="914310" rtl="0" eaLnBrk="1" latinLnBrk="0" hangingPunct="1">
        <a:defRPr sz="1800" kern="1200">
          <a:solidFill>
            <a:schemeClr val="tx1"/>
          </a:solidFill>
          <a:latin typeface="+mn-lt"/>
          <a:ea typeface="+mn-ea"/>
          <a:cs typeface="+mn-cs"/>
        </a:defRPr>
      </a:lvl3pPr>
      <a:lvl4pPr marL="1371464" algn="l" defTabSz="914310" rtl="0" eaLnBrk="1" latinLnBrk="0" hangingPunct="1">
        <a:defRPr sz="1800" kern="1200">
          <a:solidFill>
            <a:schemeClr val="tx1"/>
          </a:solidFill>
          <a:latin typeface="+mn-lt"/>
          <a:ea typeface="+mn-ea"/>
          <a:cs typeface="+mn-cs"/>
        </a:defRPr>
      </a:lvl4pPr>
      <a:lvl5pPr marL="1828619" algn="l" defTabSz="914310" rtl="0" eaLnBrk="1" latinLnBrk="0" hangingPunct="1">
        <a:defRPr sz="1800" kern="1200">
          <a:solidFill>
            <a:schemeClr val="tx1"/>
          </a:solidFill>
          <a:latin typeface="+mn-lt"/>
          <a:ea typeface="+mn-ea"/>
          <a:cs typeface="+mn-cs"/>
        </a:defRPr>
      </a:lvl5pPr>
      <a:lvl6pPr marL="2285772" algn="l" defTabSz="914310" rtl="0" eaLnBrk="1" latinLnBrk="0" hangingPunct="1">
        <a:defRPr sz="1800" kern="1200">
          <a:solidFill>
            <a:schemeClr val="tx1"/>
          </a:solidFill>
          <a:latin typeface="+mn-lt"/>
          <a:ea typeface="+mn-ea"/>
          <a:cs typeface="+mn-cs"/>
        </a:defRPr>
      </a:lvl6pPr>
      <a:lvl7pPr marL="2742926" algn="l" defTabSz="914310" rtl="0" eaLnBrk="1" latinLnBrk="0" hangingPunct="1">
        <a:defRPr sz="1800" kern="1200">
          <a:solidFill>
            <a:schemeClr val="tx1"/>
          </a:solidFill>
          <a:latin typeface="+mn-lt"/>
          <a:ea typeface="+mn-ea"/>
          <a:cs typeface="+mn-cs"/>
        </a:defRPr>
      </a:lvl7pPr>
      <a:lvl8pPr marL="3200080" algn="l" defTabSz="914310" rtl="0" eaLnBrk="1" latinLnBrk="0" hangingPunct="1">
        <a:defRPr sz="1800" kern="1200">
          <a:solidFill>
            <a:schemeClr val="tx1"/>
          </a:solidFill>
          <a:latin typeface="+mn-lt"/>
          <a:ea typeface="+mn-ea"/>
          <a:cs typeface="+mn-cs"/>
        </a:defRPr>
      </a:lvl8pPr>
      <a:lvl9pPr marL="3657235" algn="l" defTabSz="91431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bwMode="auto">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6146" name="标题占位符 1"/>
          <p:cNvSpPr>
            <a:spLocks noGrp="1" noChangeArrowheads="1"/>
          </p:cNvSpPr>
          <p:nvPr>
            <p:ph type="title" idx="4294967295"/>
          </p:nvPr>
        </p:nvSpPr>
        <p:spPr bwMode="auto">
          <a:xfrm>
            <a:off x="628650" y="273844"/>
            <a:ext cx="7886700" cy="994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493" tIns="34289" rIns="68493" bIns="34289" numCol="1" anchor="ctr" anchorCtr="0" compatLnSpc="1">
            <a:prstTxWarp prst="textNoShape">
              <a:avLst/>
            </a:prstTxWarp>
          </a:bodyPr>
          <a:lstStyle/>
          <a:p>
            <a:pPr lvl="0"/>
            <a:r>
              <a:rPr lang="zh-CN" smtClean="0">
                <a:sym typeface="等线 Light" charset="0"/>
              </a:rPr>
              <a:t>单击此处编辑母版标题样式</a:t>
            </a:r>
          </a:p>
        </p:txBody>
      </p:sp>
      <p:sp>
        <p:nvSpPr>
          <p:cNvPr id="6147" name="文本占位符 2"/>
          <p:cNvSpPr>
            <a:spLocks noGrp="1" noChangeArrowheads="1"/>
          </p:cNvSpPr>
          <p:nvPr>
            <p:ph type="body" idx="1"/>
          </p:nvPr>
        </p:nvSpPr>
        <p:spPr bwMode="auto">
          <a:xfrm>
            <a:off x="628650" y="1369218"/>
            <a:ext cx="7886700" cy="3263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493" tIns="34289" rIns="68493" bIns="34289" numCol="1" anchor="t" anchorCtr="0" compatLnSpc="1">
            <a:prstTxWarp prst="textNoShape">
              <a:avLst/>
            </a:prstTxWarp>
          </a:bodyPr>
          <a:lstStyle/>
          <a:p>
            <a:pPr lvl="0"/>
            <a:r>
              <a:rPr lang="zh-CN" smtClean="0">
                <a:sym typeface="等线" charset="0"/>
              </a:rPr>
              <a:t>编辑母版文本样式</a:t>
            </a:r>
          </a:p>
          <a:p>
            <a:pPr lvl="1"/>
            <a:r>
              <a:rPr lang="zh-CN" smtClean="0">
                <a:sym typeface="等线" charset="0"/>
              </a:rPr>
              <a:t>第二级</a:t>
            </a:r>
          </a:p>
          <a:p>
            <a:pPr lvl="2"/>
            <a:r>
              <a:rPr lang="zh-CN" smtClean="0">
                <a:sym typeface="等线" charset="0"/>
              </a:rPr>
              <a:t>第三级</a:t>
            </a:r>
          </a:p>
          <a:p>
            <a:pPr lvl="3"/>
            <a:r>
              <a:rPr lang="zh-CN" smtClean="0">
                <a:sym typeface="等线" charset="0"/>
              </a:rPr>
              <a:t>第四级</a:t>
            </a:r>
          </a:p>
          <a:p>
            <a:pPr lvl="4"/>
            <a:r>
              <a:rPr lang="zh-CN" smtClean="0">
                <a:sym typeface="等线" charset="0"/>
              </a:rPr>
              <a:t>第五级</a:t>
            </a:r>
          </a:p>
        </p:txBody>
      </p:sp>
      <p:sp>
        <p:nvSpPr>
          <p:cNvPr id="15364" name="日期占位符 3"/>
          <p:cNvSpPr>
            <a:spLocks noGrp="1" noChangeArrowheads="1"/>
          </p:cNvSpPr>
          <p:nvPr>
            <p:ph type="dt" sz="half" idx="2"/>
          </p:nvPr>
        </p:nvSpPr>
        <p:spPr bwMode="auto">
          <a:xfrm>
            <a:off x="628650" y="4767264"/>
            <a:ext cx="2057400" cy="27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493" tIns="34289" rIns="68493" bIns="34289" numCol="1" anchor="ctr" anchorCtr="0" compatLnSpc="1">
            <a:prstTxWarp prst="textNoShape">
              <a:avLst/>
            </a:prstTxWarp>
          </a:bodyPr>
          <a:lstStyle>
            <a:lvl1pPr>
              <a:defRPr sz="900">
                <a:solidFill>
                  <a:srgbClr val="898989"/>
                </a:solidFill>
              </a:defRPr>
            </a:lvl1pPr>
          </a:lstStyle>
          <a:p>
            <a:pPr fontAlgn="base">
              <a:spcBef>
                <a:spcPct val="0"/>
              </a:spcBef>
              <a:spcAft>
                <a:spcPct val="0"/>
              </a:spcAft>
              <a:buClrTx/>
              <a:buFontTx/>
              <a:buNone/>
              <a:defRPr/>
            </a:pPr>
            <a:fld id="{5C7E4566-5BD2-4327-99D8-F4F367BAFC6C}" type="datetime1">
              <a:rPr lang="en-US" altLang="en-US" kern="1200">
                <a:latin typeface="Arial" pitchFamily="34" charset="0"/>
                <a:ea typeface="SimSun" pitchFamily="2" charset="-122"/>
              </a:rPr>
              <a:pPr fontAlgn="base">
                <a:spcBef>
                  <a:spcPct val="0"/>
                </a:spcBef>
                <a:spcAft>
                  <a:spcPct val="0"/>
                </a:spcAft>
                <a:buClrTx/>
                <a:buFontTx/>
                <a:buNone/>
                <a:defRPr/>
              </a:pPr>
              <a:t>02/11/2023</a:t>
            </a:fld>
            <a:endParaRPr lang="zh-CN" altLang="en-US" sz="1400" kern="1200">
              <a:solidFill>
                <a:srgbClr val="000000"/>
              </a:solidFill>
              <a:latin typeface="Arial" pitchFamily="34" charset="0"/>
              <a:ea typeface="SimSun" pitchFamily="2" charset="-122"/>
            </a:endParaRPr>
          </a:p>
        </p:txBody>
      </p:sp>
      <p:sp>
        <p:nvSpPr>
          <p:cNvPr id="15365" name="页脚占位符 4"/>
          <p:cNvSpPr>
            <a:spLocks noGrp="1" noChangeArrowheads="1"/>
          </p:cNvSpPr>
          <p:nvPr>
            <p:ph type="ftr" sz="quarter" idx="3"/>
          </p:nvPr>
        </p:nvSpPr>
        <p:spPr bwMode="auto">
          <a:xfrm>
            <a:off x="3028950" y="4767264"/>
            <a:ext cx="3086100" cy="27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493" tIns="34289" rIns="68493" bIns="34289" numCol="1" anchor="ctr" anchorCtr="0" compatLnSpc="1">
            <a:prstTxWarp prst="textNoShape">
              <a:avLst/>
            </a:prstTxWarp>
          </a:bodyPr>
          <a:lstStyle>
            <a:lvl1pPr algn="ctr">
              <a:defRPr sz="900">
                <a:solidFill>
                  <a:srgbClr val="898989"/>
                </a:solidFill>
              </a:defRPr>
            </a:lvl1pPr>
          </a:lstStyle>
          <a:p>
            <a:pPr fontAlgn="base">
              <a:spcBef>
                <a:spcPct val="0"/>
              </a:spcBef>
              <a:spcAft>
                <a:spcPct val="0"/>
              </a:spcAft>
              <a:buClrTx/>
              <a:buFontTx/>
              <a:buNone/>
              <a:defRPr/>
            </a:pPr>
            <a:endParaRPr lang="en-US" kern="1200">
              <a:latin typeface="Arial" pitchFamily="34" charset="0"/>
              <a:ea typeface="SimSun" pitchFamily="2" charset="-122"/>
            </a:endParaRPr>
          </a:p>
        </p:txBody>
      </p:sp>
      <p:sp>
        <p:nvSpPr>
          <p:cNvPr id="15366" name="灯片编号占位符 5"/>
          <p:cNvSpPr>
            <a:spLocks noGrp="1" noChangeArrowheads="1"/>
          </p:cNvSpPr>
          <p:nvPr>
            <p:ph type="sldNum" sz="quarter" idx="4"/>
          </p:nvPr>
        </p:nvSpPr>
        <p:spPr bwMode="auto">
          <a:xfrm>
            <a:off x="6457950" y="4767264"/>
            <a:ext cx="2057400" cy="27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493" tIns="34289" rIns="68493" bIns="34289" numCol="1" anchor="ctr" anchorCtr="0" compatLnSpc="1">
            <a:prstTxWarp prst="textNoShape">
              <a:avLst/>
            </a:prstTxWarp>
          </a:bodyPr>
          <a:lstStyle>
            <a:lvl1pPr algn="r">
              <a:defRPr sz="900">
                <a:solidFill>
                  <a:srgbClr val="898989"/>
                </a:solidFill>
              </a:defRPr>
            </a:lvl1pPr>
          </a:lstStyle>
          <a:p>
            <a:pPr fontAlgn="base">
              <a:spcBef>
                <a:spcPct val="0"/>
              </a:spcBef>
              <a:spcAft>
                <a:spcPct val="0"/>
              </a:spcAft>
              <a:buClrTx/>
              <a:buFontTx/>
              <a:buNone/>
              <a:defRPr/>
            </a:pPr>
            <a:fld id="{AD238C7C-1EB5-4140-84B1-41F845363E86}" type="slidenum">
              <a:rPr lang="en-US" altLang="en-US" kern="1200">
                <a:latin typeface="Arial" pitchFamily="34" charset="0"/>
                <a:ea typeface="SimSun" pitchFamily="2" charset="-122"/>
              </a:rPr>
              <a:pPr fontAlgn="base">
                <a:spcBef>
                  <a:spcPct val="0"/>
                </a:spcBef>
                <a:spcAft>
                  <a:spcPct val="0"/>
                </a:spcAft>
                <a:buClrTx/>
                <a:buFontTx/>
                <a:buNone/>
                <a:defRPr/>
              </a:pPr>
              <a:t>‹#›</a:t>
            </a:fld>
            <a:endParaRPr lang="zh-CN" altLang="en-US" sz="1400" kern="1200">
              <a:solidFill>
                <a:srgbClr val="000000"/>
              </a:solidFill>
              <a:latin typeface="Arial" pitchFamily="34" charset="0"/>
              <a:ea typeface="SimSun" pitchFamily="2" charset="-122"/>
            </a:endParaRPr>
          </a:p>
        </p:txBody>
      </p:sp>
    </p:spTree>
    <p:extLst>
      <p:ext uri="{BB962C8B-B14F-4D97-AF65-F5344CB8AC3E}">
        <p14:creationId xmlns:p14="http://schemas.microsoft.com/office/powerpoint/2010/main" val="1557246145"/>
      </p:ext>
    </p:extLst>
  </p:cSld>
  <p:clrMap bg1="lt1" tx1="dk1" bg2="lt2" tx2="dk2" accent1="accent1" accent2="accent2" accent3="accent3" accent4="accent4" accent5="accent5" accent6="accent6" hlink="hlink" folHlink="folHlink"/>
  <p:sldLayoutIdLst>
    <p:sldLayoutId id="2147483710" r:id="rId1"/>
    <p:sldLayoutId id="2147483711" r:id="rId2"/>
    <p:sldLayoutId id="2147483712" r:id="rId3"/>
    <p:sldLayoutId id="2147483713" r:id="rId4"/>
    <p:sldLayoutId id="2147483714" r:id="rId5"/>
    <p:sldLayoutId id="2147483715" r:id="rId6"/>
    <p:sldLayoutId id="2147483716" r:id="rId7"/>
    <p:sldLayoutId id="2147483717" r:id="rId8"/>
    <p:sldLayoutId id="2147483718" r:id="rId9"/>
    <p:sldLayoutId id="2147483719" r:id="rId10"/>
    <p:sldLayoutId id="2147483720" r:id="rId11"/>
  </p:sldLayoutIdLst>
  <p:transition spd="slow" advClick="0" advTm="1000">
    <p:push dir="u"/>
  </p:transition>
  <p:hf sldNum="0" hdr="0" ftr="0"/>
  <p:txStyles>
    <p:titleStyle>
      <a:lvl1pPr marL="684542" indent="-684542" algn="l" rtl="0" eaLnBrk="0" fontAlgn="base" hangingPunct="0">
        <a:lnSpc>
          <a:spcPct val="90000"/>
        </a:lnSpc>
        <a:spcBef>
          <a:spcPct val="0"/>
        </a:spcBef>
        <a:spcAft>
          <a:spcPct val="0"/>
        </a:spcAft>
        <a:defRPr sz="3300">
          <a:solidFill>
            <a:schemeClr val="tx1"/>
          </a:solidFill>
          <a:latin typeface="+mj-lt"/>
          <a:ea typeface="+mj-ea"/>
          <a:cs typeface="+mj-cs"/>
          <a:sym typeface="等线 Light" charset="0"/>
        </a:defRPr>
      </a:lvl1pPr>
      <a:lvl2pPr marL="684542" indent="-684542" algn="l" rtl="0" eaLnBrk="0" fontAlgn="base" hangingPunct="0">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2pPr>
      <a:lvl3pPr marL="684542" indent="-684542" algn="l" rtl="0" eaLnBrk="0" fontAlgn="base" hangingPunct="0">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3pPr>
      <a:lvl4pPr marL="684542" indent="-684542" algn="l" rtl="0" eaLnBrk="0" fontAlgn="base" hangingPunct="0">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4pPr>
      <a:lvl5pPr marL="684542" indent="-684542" algn="l" rtl="0" eaLnBrk="0" fontAlgn="base" hangingPunct="0">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5pPr>
      <a:lvl6pPr marL="1027407" indent="-684542" algn="l" rtl="0" fontAlgn="base">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6pPr>
      <a:lvl7pPr marL="1370274" indent="-684542" algn="l" rtl="0" fontAlgn="base">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7pPr>
      <a:lvl8pPr marL="1713140" indent="-684542" algn="l" rtl="0" fontAlgn="base">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8pPr>
      <a:lvl9pPr marL="2056006" indent="-684542" algn="l" rtl="0" fontAlgn="base">
        <a:lnSpc>
          <a:spcPct val="90000"/>
        </a:lnSpc>
        <a:spcBef>
          <a:spcPct val="0"/>
        </a:spcBef>
        <a:spcAft>
          <a:spcPct val="0"/>
        </a:spcAft>
        <a:defRPr sz="3300">
          <a:solidFill>
            <a:schemeClr val="tx1"/>
          </a:solidFill>
          <a:latin typeface="等线 Light" charset="0"/>
          <a:ea typeface="等线 Light" charset="0"/>
          <a:cs typeface="等线 Light" charset="0"/>
          <a:sym typeface="等线 Light" charset="0"/>
        </a:defRPr>
      </a:lvl9pPr>
    </p:titleStyle>
    <p:bodyStyle>
      <a:lvl1pPr marL="171434" indent="-171434" algn="l" defTabSz="684542" rtl="0" eaLnBrk="0" fontAlgn="base" hangingPunct="0">
        <a:lnSpc>
          <a:spcPct val="90000"/>
        </a:lnSpc>
        <a:spcBef>
          <a:spcPts val="750"/>
        </a:spcBef>
        <a:spcAft>
          <a:spcPct val="0"/>
        </a:spcAft>
        <a:buFont typeface="Arial" pitchFamily="34" charset="0"/>
        <a:buChar char="•"/>
        <a:defRPr sz="2100">
          <a:solidFill>
            <a:schemeClr val="tx1"/>
          </a:solidFill>
          <a:latin typeface="+mn-lt"/>
          <a:ea typeface="+mn-ea"/>
          <a:cs typeface="+mn-cs"/>
          <a:sym typeface="等线" charset="0"/>
        </a:defRPr>
      </a:lvl1pPr>
      <a:lvl2pPr marL="514301" indent="-171434" algn="l" defTabSz="684542" rtl="0" eaLnBrk="0" fontAlgn="base" hangingPunct="0">
        <a:lnSpc>
          <a:spcPct val="90000"/>
        </a:lnSpc>
        <a:spcBef>
          <a:spcPts val="375"/>
        </a:spcBef>
        <a:spcAft>
          <a:spcPct val="0"/>
        </a:spcAft>
        <a:buFont typeface="Arial" pitchFamily="34" charset="0"/>
        <a:buChar char="•"/>
        <a:defRPr sz="1800">
          <a:solidFill>
            <a:schemeClr val="tx1"/>
          </a:solidFill>
          <a:latin typeface="+mn-lt"/>
          <a:ea typeface="+mn-ea"/>
          <a:cs typeface="+mn-cs"/>
          <a:sym typeface="等线" charset="0"/>
        </a:defRPr>
      </a:lvl2pPr>
      <a:lvl3pPr marL="855976" indent="-170244" algn="l" defTabSz="684542" rtl="0" eaLnBrk="0" fontAlgn="base" hangingPunct="0">
        <a:lnSpc>
          <a:spcPct val="90000"/>
        </a:lnSpc>
        <a:spcBef>
          <a:spcPts val="375"/>
        </a:spcBef>
        <a:spcAft>
          <a:spcPct val="0"/>
        </a:spcAft>
        <a:buFont typeface="Arial" pitchFamily="34" charset="0"/>
        <a:buChar char="•"/>
        <a:defRPr sz="1500">
          <a:solidFill>
            <a:schemeClr val="tx1"/>
          </a:solidFill>
          <a:latin typeface="+mn-lt"/>
          <a:ea typeface="+mn-ea"/>
          <a:cs typeface="+mn-cs"/>
          <a:sym typeface="等线" charset="0"/>
        </a:defRPr>
      </a:lvl3pPr>
      <a:lvl4pPr marL="1198840" indent="-171434" algn="l" defTabSz="684542" rtl="0" eaLnBrk="0" fontAlgn="base" hangingPunct="0">
        <a:lnSpc>
          <a:spcPct val="90000"/>
        </a:lnSpc>
        <a:spcBef>
          <a:spcPts val="375"/>
        </a:spcBef>
        <a:spcAft>
          <a:spcPct val="0"/>
        </a:spcAft>
        <a:buFont typeface="Arial" pitchFamily="34" charset="0"/>
        <a:buChar char="•"/>
        <a:defRPr sz="1400">
          <a:solidFill>
            <a:schemeClr val="tx1"/>
          </a:solidFill>
          <a:latin typeface="+mn-lt"/>
          <a:ea typeface="+mn-ea"/>
          <a:cs typeface="+mn-cs"/>
          <a:sym typeface="等线" charset="0"/>
        </a:defRPr>
      </a:lvl4pPr>
      <a:lvl5pPr marL="1540514" indent="-170244" algn="l" defTabSz="684542" rtl="0" eaLnBrk="0" fontAlgn="base" hangingPunct="0">
        <a:lnSpc>
          <a:spcPct val="90000"/>
        </a:lnSpc>
        <a:spcBef>
          <a:spcPts val="375"/>
        </a:spcBef>
        <a:spcAft>
          <a:spcPct val="0"/>
        </a:spcAft>
        <a:buFont typeface="Arial" pitchFamily="34" charset="0"/>
        <a:buChar char="•"/>
        <a:defRPr sz="1400">
          <a:solidFill>
            <a:schemeClr val="tx1"/>
          </a:solidFill>
          <a:latin typeface="+mn-lt"/>
          <a:ea typeface="+mn-ea"/>
          <a:cs typeface="+mn-cs"/>
          <a:sym typeface="等线" charset="0"/>
        </a:defRPr>
      </a:lvl5pPr>
      <a:lvl6pPr marL="1883381" indent="-170244" algn="l" defTabSz="684542" rtl="0" fontAlgn="base">
        <a:lnSpc>
          <a:spcPct val="90000"/>
        </a:lnSpc>
        <a:spcBef>
          <a:spcPts val="375"/>
        </a:spcBef>
        <a:spcAft>
          <a:spcPct val="0"/>
        </a:spcAft>
        <a:buFont typeface="Arial" pitchFamily="34" charset="0"/>
        <a:buChar char="•"/>
        <a:defRPr sz="1400">
          <a:solidFill>
            <a:schemeClr val="tx1"/>
          </a:solidFill>
          <a:latin typeface="+mn-lt"/>
          <a:ea typeface="+mn-ea"/>
          <a:cs typeface="+mn-cs"/>
          <a:sym typeface="等线" charset="0"/>
        </a:defRPr>
      </a:lvl6pPr>
      <a:lvl7pPr marL="2226246" indent="-170244" algn="l" defTabSz="684542" rtl="0" fontAlgn="base">
        <a:lnSpc>
          <a:spcPct val="90000"/>
        </a:lnSpc>
        <a:spcBef>
          <a:spcPts val="375"/>
        </a:spcBef>
        <a:spcAft>
          <a:spcPct val="0"/>
        </a:spcAft>
        <a:buFont typeface="Arial" pitchFamily="34" charset="0"/>
        <a:buChar char="•"/>
        <a:defRPr sz="1400">
          <a:solidFill>
            <a:schemeClr val="tx1"/>
          </a:solidFill>
          <a:latin typeface="+mn-lt"/>
          <a:ea typeface="+mn-ea"/>
          <a:cs typeface="+mn-cs"/>
          <a:sym typeface="等线" charset="0"/>
        </a:defRPr>
      </a:lvl7pPr>
      <a:lvl8pPr marL="2569113" indent="-170244" algn="l" defTabSz="684542" rtl="0" fontAlgn="base">
        <a:lnSpc>
          <a:spcPct val="90000"/>
        </a:lnSpc>
        <a:spcBef>
          <a:spcPts val="375"/>
        </a:spcBef>
        <a:spcAft>
          <a:spcPct val="0"/>
        </a:spcAft>
        <a:buFont typeface="Arial" pitchFamily="34" charset="0"/>
        <a:buChar char="•"/>
        <a:defRPr sz="1400">
          <a:solidFill>
            <a:schemeClr val="tx1"/>
          </a:solidFill>
          <a:latin typeface="+mn-lt"/>
          <a:ea typeface="+mn-ea"/>
          <a:cs typeface="+mn-cs"/>
          <a:sym typeface="等线" charset="0"/>
        </a:defRPr>
      </a:lvl8pPr>
      <a:lvl9pPr marL="2911979" indent="-170244" algn="l" defTabSz="684542" rtl="0" fontAlgn="base">
        <a:lnSpc>
          <a:spcPct val="90000"/>
        </a:lnSpc>
        <a:spcBef>
          <a:spcPts val="375"/>
        </a:spcBef>
        <a:spcAft>
          <a:spcPct val="0"/>
        </a:spcAft>
        <a:buFont typeface="Arial" pitchFamily="34" charset="0"/>
        <a:buChar char="•"/>
        <a:defRPr sz="1400">
          <a:solidFill>
            <a:schemeClr val="tx1"/>
          </a:solidFill>
          <a:latin typeface="+mn-lt"/>
          <a:ea typeface="+mn-ea"/>
          <a:cs typeface="+mn-cs"/>
          <a:sym typeface="等线" charset="0"/>
        </a:defRPr>
      </a:lvl9pPr>
    </p:bodyStyle>
    <p:otherStyle>
      <a:defPPr>
        <a:defRPr lang="en-US"/>
      </a:defPPr>
      <a:lvl1pPr marL="0" algn="l" defTabSz="685732" rtl="0" eaLnBrk="1" latinLnBrk="0" hangingPunct="1">
        <a:defRPr sz="1400" kern="1200">
          <a:solidFill>
            <a:schemeClr val="tx1"/>
          </a:solidFill>
          <a:latin typeface="+mn-lt"/>
          <a:ea typeface="+mn-ea"/>
          <a:cs typeface="+mn-cs"/>
        </a:defRPr>
      </a:lvl1pPr>
      <a:lvl2pPr marL="342866" algn="l" defTabSz="685732" rtl="0" eaLnBrk="1" latinLnBrk="0" hangingPunct="1">
        <a:defRPr sz="1400" kern="1200">
          <a:solidFill>
            <a:schemeClr val="tx1"/>
          </a:solidFill>
          <a:latin typeface="+mn-lt"/>
          <a:ea typeface="+mn-ea"/>
          <a:cs typeface="+mn-cs"/>
        </a:defRPr>
      </a:lvl2pPr>
      <a:lvl3pPr marL="685732" algn="l" defTabSz="685732" rtl="0" eaLnBrk="1" latinLnBrk="0" hangingPunct="1">
        <a:defRPr sz="1400" kern="1200">
          <a:solidFill>
            <a:schemeClr val="tx1"/>
          </a:solidFill>
          <a:latin typeface="+mn-lt"/>
          <a:ea typeface="+mn-ea"/>
          <a:cs typeface="+mn-cs"/>
        </a:defRPr>
      </a:lvl3pPr>
      <a:lvl4pPr marL="1028598" algn="l" defTabSz="685732" rtl="0" eaLnBrk="1" latinLnBrk="0" hangingPunct="1">
        <a:defRPr sz="1400" kern="1200">
          <a:solidFill>
            <a:schemeClr val="tx1"/>
          </a:solidFill>
          <a:latin typeface="+mn-lt"/>
          <a:ea typeface="+mn-ea"/>
          <a:cs typeface="+mn-cs"/>
        </a:defRPr>
      </a:lvl4pPr>
      <a:lvl5pPr marL="1371464" algn="l" defTabSz="685732" rtl="0" eaLnBrk="1" latinLnBrk="0" hangingPunct="1">
        <a:defRPr sz="1400" kern="1200">
          <a:solidFill>
            <a:schemeClr val="tx1"/>
          </a:solidFill>
          <a:latin typeface="+mn-lt"/>
          <a:ea typeface="+mn-ea"/>
          <a:cs typeface="+mn-cs"/>
        </a:defRPr>
      </a:lvl5pPr>
      <a:lvl6pPr marL="1714331" algn="l" defTabSz="685732" rtl="0" eaLnBrk="1" latinLnBrk="0" hangingPunct="1">
        <a:defRPr sz="1400" kern="1200">
          <a:solidFill>
            <a:schemeClr val="tx1"/>
          </a:solidFill>
          <a:latin typeface="+mn-lt"/>
          <a:ea typeface="+mn-ea"/>
          <a:cs typeface="+mn-cs"/>
        </a:defRPr>
      </a:lvl6pPr>
      <a:lvl7pPr marL="2057195" algn="l" defTabSz="685732" rtl="0" eaLnBrk="1" latinLnBrk="0" hangingPunct="1">
        <a:defRPr sz="1400" kern="1200">
          <a:solidFill>
            <a:schemeClr val="tx1"/>
          </a:solidFill>
          <a:latin typeface="+mn-lt"/>
          <a:ea typeface="+mn-ea"/>
          <a:cs typeface="+mn-cs"/>
        </a:defRPr>
      </a:lvl7pPr>
      <a:lvl8pPr marL="2400060" algn="l" defTabSz="685732" rtl="0" eaLnBrk="1" latinLnBrk="0" hangingPunct="1">
        <a:defRPr sz="1400" kern="1200">
          <a:solidFill>
            <a:schemeClr val="tx1"/>
          </a:solidFill>
          <a:latin typeface="+mn-lt"/>
          <a:ea typeface="+mn-ea"/>
          <a:cs typeface="+mn-cs"/>
        </a:defRPr>
      </a:lvl8pPr>
      <a:lvl9pPr marL="2742926" algn="l" defTabSz="685732" rtl="0" eaLnBrk="1" latinLnBrk="0" hangingPunct="1">
        <a:defRPr sz="1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title" idx="4294967295"/>
          </p:nvPr>
        </p:nvSpPr>
        <p:spPr bwMode="auto">
          <a:xfrm>
            <a:off x="457200" y="205978"/>
            <a:ext cx="8229600"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59" tIns="34283" rIns="68559" bIns="34283" numCol="1" anchor="ctr" anchorCtr="0" compatLnSpc="1">
            <a:prstTxWarp prst="textNoShape">
              <a:avLst/>
            </a:prstTxWarp>
          </a:bodyPr>
          <a:lstStyle/>
          <a:p>
            <a:pPr lvl="0"/>
            <a:r>
              <a:rPr lang="en-US" altLang="zh-CN" smtClean="0">
                <a:sym typeface="Arial" pitchFamily="34" charset="0"/>
              </a:rPr>
              <a:t>Click to edit Master title style</a:t>
            </a:r>
          </a:p>
        </p:txBody>
      </p:sp>
      <p:sp>
        <p:nvSpPr>
          <p:cNvPr id="4099" name="Rectangle 3"/>
          <p:cNvSpPr>
            <a:spLocks noGrp="1" noChangeArrowheads="1"/>
          </p:cNvSpPr>
          <p:nvPr>
            <p:ph type="body" idx="1"/>
          </p:nvPr>
        </p:nvSpPr>
        <p:spPr bwMode="auto">
          <a:xfrm>
            <a:off x="457200" y="1200151"/>
            <a:ext cx="8229600" cy="3394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59" tIns="34283" rIns="68559" bIns="34283" numCol="1" anchor="t" anchorCtr="0" compatLnSpc="1">
            <a:prstTxWarp prst="textNoShape">
              <a:avLst/>
            </a:prstTxWarp>
          </a:bodyPr>
          <a:lstStyle/>
          <a:p>
            <a:pPr lvl="0"/>
            <a:r>
              <a:rPr lang="en-US" altLang="zh-CN" smtClean="0">
                <a:sym typeface="Arial" pitchFamily="34" charset="0"/>
              </a:rPr>
              <a:t>Click to edit Master text styles</a:t>
            </a:r>
          </a:p>
          <a:p>
            <a:pPr lvl="1"/>
            <a:r>
              <a:rPr lang="en-US" altLang="zh-CN" smtClean="0">
                <a:sym typeface="Arial" pitchFamily="34" charset="0"/>
              </a:rPr>
              <a:t>Second level</a:t>
            </a:r>
          </a:p>
          <a:p>
            <a:pPr lvl="2"/>
            <a:r>
              <a:rPr lang="en-US" altLang="zh-CN" smtClean="0">
                <a:sym typeface="Arial" pitchFamily="34" charset="0"/>
              </a:rPr>
              <a:t>Third level</a:t>
            </a:r>
          </a:p>
          <a:p>
            <a:pPr lvl="3"/>
            <a:r>
              <a:rPr lang="en-US" altLang="zh-CN" smtClean="0">
                <a:sym typeface="Arial" pitchFamily="34" charset="0"/>
              </a:rPr>
              <a:t>Fourth level</a:t>
            </a:r>
          </a:p>
          <a:p>
            <a:pPr lvl="4"/>
            <a:r>
              <a:rPr lang="en-US" altLang="zh-CN" smtClean="0">
                <a:sym typeface="Arial" pitchFamily="34" charset="0"/>
              </a:rPr>
              <a:t>Fifth level</a:t>
            </a:r>
          </a:p>
        </p:txBody>
      </p:sp>
      <p:sp>
        <p:nvSpPr>
          <p:cNvPr id="13316" name="Rectangle 4"/>
          <p:cNvSpPr>
            <a:spLocks noGrp="1" noChangeArrowheads="1"/>
          </p:cNvSpPr>
          <p:nvPr>
            <p:ph type="dt" sz="half" idx="2"/>
          </p:nvPr>
        </p:nvSpPr>
        <p:spPr bwMode="auto">
          <a:xfrm>
            <a:off x="457200" y="4683919"/>
            <a:ext cx="2133600"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59" tIns="34283" rIns="68559" bIns="34283" numCol="1" anchor="t" anchorCtr="0" compatLnSpc="1">
            <a:prstTxWarp prst="textNoShape">
              <a:avLst/>
            </a:prstTxWarp>
          </a:bodyPr>
          <a:lstStyle>
            <a:lvl1pPr>
              <a:defRPr sz="1100">
                <a:sym typeface="Arial" pitchFamily="34" charset="0"/>
              </a:defRPr>
            </a:lvl1pPr>
          </a:lstStyle>
          <a:p>
            <a:pPr fontAlgn="base">
              <a:spcBef>
                <a:spcPct val="0"/>
              </a:spcBef>
              <a:spcAft>
                <a:spcPct val="0"/>
              </a:spcAft>
              <a:buClrTx/>
              <a:buFontTx/>
              <a:buNone/>
              <a:defRPr/>
            </a:pPr>
            <a:fld id="{A9CC4DAF-E63E-4BF5-8955-7221DBF6ED8C}" type="datetime10">
              <a:rPr lang="en-US" altLang="en-US" kern="1200">
                <a:latin typeface="Arial" pitchFamily="34" charset="0"/>
                <a:ea typeface="SimSun" pitchFamily="2" charset="-122"/>
              </a:rPr>
              <a:pPr fontAlgn="base">
                <a:spcBef>
                  <a:spcPct val="0"/>
                </a:spcBef>
                <a:spcAft>
                  <a:spcPct val="0"/>
                </a:spcAft>
                <a:buClrTx/>
                <a:buFontTx/>
                <a:buNone/>
                <a:defRPr/>
              </a:pPr>
              <a:t>12:22</a:t>
            </a:fld>
            <a:endParaRPr lang="en-US" sz="1400" kern="1200">
              <a:latin typeface="Arial" pitchFamily="34" charset="0"/>
              <a:ea typeface="SimSun" pitchFamily="2" charset="-122"/>
            </a:endParaRPr>
          </a:p>
        </p:txBody>
      </p:sp>
      <p:sp>
        <p:nvSpPr>
          <p:cNvPr id="13317" name="Rectangle 5"/>
          <p:cNvSpPr>
            <a:spLocks noGrp="1" noChangeArrowheads="1"/>
          </p:cNvSpPr>
          <p:nvPr>
            <p:ph type="ftr" sz="quarter" idx="3"/>
          </p:nvPr>
        </p:nvSpPr>
        <p:spPr bwMode="auto">
          <a:xfrm>
            <a:off x="3124200" y="4683919"/>
            <a:ext cx="2895600"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59" tIns="34283" rIns="68559" bIns="34283" numCol="1" anchor="t" anchorCtr="0" compatLnSpc="1">
            <a:prstTxWarp prst="textNoShape">
              <a:avLst/>
            </a:prstTxWarp>
          </a:bodyPr>
          <a:lstStyle>
            <a:lvl1pPr algn="ctr">
              <a:defRPr sz="1100">
                <a:sym typeface="Arial" pitchFamily="34" charset="0"/>
              </a:defRPr>
            </a:lvl1pPr>
          </a:lstStyle>
          <a:p>
            <a:pPr fontAlgn="base">
              <a:spcBef>
                <a:spcPct val="0"/>
              </a:spcBef>
              <a:spcAft>
                <a:spcPct val="0"/>
              </a:spcAft>
              <a:buClrTx/>
              <a:buFontTx/>
              <a:buNone/>
              <a:defRPr/>
            </a:pPr>
            <a:endParaRPr lang="en-US" kern="1200">
              <a:latin typeface="Arial" pitchFamily="34" charset="0"/>
              <a:ea typeface="SimSun" pitchFamily="2" charset="-122"/>
            </a:endParaRPr>
          </a:p>
        </p:txBody>
      </p:sp>
      <p:sp>
        <p:nvSpPr>
          <p:cNvPr id="13318" name="Rectangle 6"/>
          <p:cNvSpPr>
            <a:spLocks noGrp="1" noChangeArrowheads="1"/>
          </p:cNvSpPr>
          <p:nvPr>
            <p:ph type="sldNum" sz="quarter" idx="4"/>
          </p:nvPr>
        </p:nvSpPr>
        <p:spPr bwMode="auto">
          <a:xfrm>
            <a:off x="6553200" y="4683919"/>
            <a:ext cx="2133600"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59" tIns="34283" rIns="68559" bIns="34283" numCol="1" anchor="t" anchorCtr="0" compatLnSpc="1">
            <a:prstTxWarp prst="textNoShape">
              <a:avLst/>
            </a:prstTxWarp>
          </a:bodyPr>
          <a:lstStyle>
            <a:lvl1pPr algn="r">
              <a:defRPr sz="1100"/>
            </a:lvl1pPr>
          </a:lstStyle>
          <a:p>
            <a:pPr fontAlgn="base">
              <a:spcBef>
                <a:spcPct val="0"/>
              </a:spcBef>
              <a:spcAft>
                <a:spcPct val="0"/>
              </a:spcAft>
              <a:buClrTx/>
              <a:buFontTx/>
              <a:buNone/>
              <a:defRPr/>
            </a:pPr>
            <a:fld id="{6F17F650-0C35-413A-B406-58CB0A50D492}" type="slidenum">
              <a:rPr lang="en-US" altLang="en-US" kern="1200">
                <a:latin typeface="Arial" pitchFamily="34" charset="0"/>
                <a:ea typeface="SimSun" pitchFamily="2" charset="-122"/>
              </a:rPr>
              <a:pPr fontAlgn="base">
                <a:spcBef>
                  <a:spcPct val="0"/>
                </a:spcBef>
                <a:spcAft>
                  <a:spcPct val="0"/>
                </a:spcAft>
                <a:buClrTx/>
                <a:buFontTx/>
                <a:buNone/>
                <a:defRPr/>
              </a:pPr>
              <a:t>‹#›</a:t>
            </a:fld>
            <a:endParaRPr lang="en-US" sz="1400" kern="1200">
              <a:latin typeface="Arial" pitchFamily="34" charset="0"/>
              <a:ea typeface="SimSun" pitchFamily="2" charset="-122"/>
            </a:endParaRPr>
          </a:p>
        </p:txBody>
      </p:sp>
    </p:spTree>
    <p:extLst>
      <p:ext uri="{BB962C8B-B14F-4D97-AF65-F5344CB8AC3E}">
        <p14:creationId xmlns:p14="http://schemas.microsoft.com/office/powerpoint/2010/main" val="3246122333"/>
      </p:ext>
    </p:extLst>
  </p:cSld>
  <p:clrMap bg1="lt1" tx1="dk1" bg2="lt2" tx2="dk2" accent1="accent1" accent2="accent2" accent3="accent3" accent4="accent4" accent5="accent5" accent6="accent6" hlink="hlink" folHlink="folHlink"/>
  <p:sldLayoutIdLst>
    <p:sldLayoutId id="2147483723" r:id="rId1"/>
    <p:sldLayoutId id="2147483724" r:id="rId2"/>
    <p:sldLayoutId id="2147483725" r:id="rId3"/>
    <p:sldLayoutId id="2147483726" r:id="rId4"/>
    <p:sldLayoutId id="2147483727" r:id="rId5"/>
    <p:sldLayoutId id="2147483728" r:id="rId6"/>
    <p:sldLayoutId id="2147483729" r:id="rId7"/>
    <p:sldLayoutId id="2147483730" r:id="rId8"/>
    <p:sldLayoutId id="2147483731" r:id="rId9"/>
    <p:sldLayoutId id="2147483732" r:id="rId10"/>
    <p:sldLayoutId id="2147483733" r:id="rId11"/>
  </p:sldLayoutIdLst>
  <p:hf sldNum="0" hdr="0" ftr="0"/>
  <p:txStyles>
    <p:titleStyle>
      <a:lvl1pPr algn="ctr" rtl="0" eaLnBrk="0" fontAlgn="base" hangingPunct="0">
        <a:spcBef>
          <a:spcPct val="0"/>
        </a:spcBef>
        <a:spcAft>
          <a:spcPct val="0"/>
        </a:spcAft>
        <a:defRPr sz="3300">
          <a:solidFill>
            <a:schemeClr val="tx2"/>
          </a:solidFill>
          <a:latin typeface="+mj-lt"/>
          <a:ea typeface="+mj-ea"/>
          <a:cs typeface="+mj-cs"/>
          <a:sym typeface="Arial" pitchFamily="34" charset="0"/>
        </a:defRPr>
      </a:lvl1pPr>
      <a:lvl2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2pPr>
      <a:lvl3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3pPr>
      <a:lvl4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4pPr>
      <a:lvl5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5pPr>
      <a:lvl6pPr marL="342866"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6pPr>
      <a:lvl7pPr marL="685732"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7pPr>
      <a:lvl8pPr marL="1028598"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8pPr>
      <a:lvl9pPr marL="1371464"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9pPr>
    </p:titleStyle>
    <p:bodyStyle>
      <a:lvl1pPr marL="257150" indent="-257150" algn="l" defTabSz="0" rtl="0" eaLnBrk="0" fontAlgn="base" hangingPunct="0">
        <a:spcBef>
          <a:spcPct val="20000"/>
        </a:spcBef>
        <a:spcAft>
          <a:spcPct val="0"/>
        </a:spcAft>
        <a:buFont typeface="Arial" pitchFamily="34" charset="0"/>
        <a:buChar char="•"/>
        <a:defRPr sz="2400">
          <a:solidFill>
            <a:schemeClr val="tx1"/>
          </a:solidFill>
          <a:latin typeface="+mn-lt"/>
          <a:ea typeface="+mn-ea"/>
          <a:cs typeface="+mn-cs"/>
          <a:sym typeface="Arial" pitchFamily="34" charset="0"/>
        </a:defRPr>
      </a:lvl1pPr>
      <a:lvl2pPr marL="557157" indent="-214293" algn="l" defTabSz="0" rtl="0" eaLnBrk="0" fontAlgn="base" hangingPunct="0">
        <a:spcBef>
          <a:spcPct val="20000"/>
        </a:spcBef>
        <a:spcAft>
          <a:spcPct val="0"/>
        </a:spcAft>
        <a:buFont typeface="Arial" pitchFamily="34" charset="0"/>
        <a:buChar char="–"/>
        <a:defRPr sz="2100">
          <a:solidFill>
            <a:schemeClr val="tx1"/>
          </a:solidFill>
          <a:latin typeface="+mn-lt"/>
          <a:cs typeface="+mn-cs"/>
          <a:sym typeface="Arial" pitchFamily="34" charset="0"/>
        </a:defRPr>
      </a:lvl2pPr>
      <a:lvl3pPr marL="857165" indent="-171434" algn="l" defTabSz="0" rtl="0" eaLnBrk="0" fontAlgn="base" hangingPunct="0">
        <a:spcBef>
          <a:spcPct val="20000"/>
        </a:spcBef>
        <a:spcAft>
          <a:spcPct val="0"/>
        </a:spcAft>
        <a:buFont typeface="Arial" pitchFamily="34" charset="0"/>
        <a:buChar char="•"/>
        <a:defRPr sz="1800">
          <a:solidFill>
            <a:schemeClr val="tx1"/>
          </a:solidFill>
          <a:latin typeface="+mn-lt"/>
          <a:cs typeface="+mn-cs"/>
          <a:sym typeface="Arial" pitchFamily="34" charset="0"/>
        </a:defRPr>
      </a:lvl3pPr>
      <a:lvl4pPr marL="1200030" indent="-171434"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4pPr>
      <a:lvl5pPr marL="1542896" indent="-171434"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5pPr>
      <a:lvl6pPr marL="1885762" indent="-171434"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6pPr>
      <a:lvl7pPr marL="2228628" indent="-171434"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7pPr>
      <a:lvl8pPr marL="2571494" indent="-171434"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8pPr>
      <a:lvl9pPr marL="2914361" indent="-171434"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9pPr>
    </p:bodyStyle>
    <p:otherStyle>
      <a:defPPr>
        <a:defRPr lang="en-US"/>
      </a:defPPr>
      <a:lvl1pPr marL="0" algn="l" defTabSz="685732" rtl="0" eaLnBrk="1" latinLnBrk="0" hangingPunct="1">
        <a:defRPr sz="1400" kern="1200">
          <a:solidFill>
            <a:schemeClr val="tx1"/>
          </a:solidFill>
          <a:latin typeface="+mn-lt"/>
          <a:ea typeface="+mn-ea"/>
          <a:cs typeface="+mn-cs"/>
        </a:defRPr>
      </a:lvl1pPr>
      <a:lvl2pPr marL="342866" algn="l" defTabSz="685732" rtl="0" eaLnBrk="1" latinLnBrk="0" hangingPunct="1">
        <a:defRPr sz="1400" kern="1200">
          <a:solidFill>
            <a:schemeClr val="tx1"/>
          </a:solidFill>
          <a:latin typeface="+mn-lt"/>
          <a:ea typeface="+mn-ea"/>
          <a:cs typeface="+mn-cs"/>
        </a:defRPr>
      </a:lvl2pPr>
      <a:lvl3pPr marL="685732" algn="l" defTabSz="685732" rtl="0" eaLnBrk="1" latinLnBrk="0" hangingPunct="1">
        <a:defRPr sz="1400" kern="1200">
          <a:solidFill>
            <a:schemeClr val="tx1"/>
          </a:solidFill>
          <a:latin typeface="+mn-lt"/>
          <a:ea typeface="+mn-ea"/>
          <a:cs typeface="+mn-cs"/>
        </a:defRPr>
      </a:lvl3pPr>
      <a:lvl4pPr marL="1028598" algn="l" defTabSz="685732" rtl="0" eaLnBrk="1" latinLnBrk="0" hangingPunct="1">
        <a:defRPr sz="1400" kern="1200">
          <a:solidFill>
            <a:schemeClr val="tx1"/>
          </a:solidFill>
          <a:latin typeface="+mn-lt"/>
          <a:ea typeface="+mn-ea"/>
          <a:cs typeface="+mn-cs"/>
        </a:defRPr>
      </a:lvl4pPr>
      <a:lvl5pPr marL="1371464" algn="l" defTabSz="685732" rtl="0" eaLnBrk="1" latinLnBrk="0" hangingPunct="1">
        <a:defRPr sz="1400" kern="1200">
          <a:solidFill>
            <a:schemeClr val="tx1"/>
          </a:solidFill>
          <a:latin typeface="+mn-lt"/>
          <a:ea typeface="+mn-ea"/>
          <a:cs typeface="+mn-cs"/>
        </a:defRPr>
      </a:lvl5pPr>
      <a:lvl6pPr marL="1714331" algn="l" defTabSz="685732" rtl="0" eaLnBrk="1" latinLnBrk="0" hangingPunct="1">
        <a:defRPr sz="1400" kern="1200">
          <a:solidFill>
            <a:schemeClr val="tx1"/>
          </a:solidFill>
          <a:latin typeface="+mn-lt"/>
          <a:ea typeface="+mn-ea"/>
          <a:cs typeface="+mn-cs"/>
        </a:defRPr>
      </a:lvl6pPr>
      <a:lvl7pPr marL="2057195" algn="l" defTabSz="685732" rtl="0" eaLnBrk="1" latinLnBrk="0" hangingPunct="1">
        <a:defRPr sz="1400" kern="1200">
          <a:solidFill>
            <a:schemeClr val="tx1"/>
          </a:solidFill>
          <a:latin typeface="+mn-lt"/>
          <a:ea typeface="+mn-ea"/>
          <a:cs typeface="+mn-cs"/>
        </a:defRPr>
      </a:lvl7pPr>
      <a:lvl8pPr marL="2400060" algn="l" defTabSz="685732" rtl="0" eaLnBrk="1" latinLnBrk="0" hangingPunct="1">
        <a:defRPr sz="1400" kern="1200">
          <a:solidFill>
            <a:schemeClr val="tx1"/>
          </a:solidFill>
          <a:latin typeface="+mn-lt"/>
          <a:ea typeface="+mn-ea"/>
          <a:cs typeface="+mn-cs"/>
        </a:defRPr>
      </a:lvl8pPr>
      <a:lvl9pPr marL="2742926" algn="l" defTabSz="685732" rtl="0" eaLnBrk="1" latinLnBrk="0" hangingPunct="1">
        <a:defRPr sz="1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idx="4294967295"/>
          </p:nvPr>
        </p:nvSpPr>
        <p:spPr bwMode="auto">
          <a:xfrm>
            <a:off x="457200" y="205978"/>
            <a:ext cx="8229600"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76" tIns="34289" rIns="68576" bIns="34289" numCol="1" anchor="ctr" anchorCtr="0" compatLnSpc="1">
            <a:prstTxWarp prst="textNoShape">
              <a:avLst/>
            </a:prstTxWarp>
          </a:bodyPr>
          <a:lstStyle/>
          <a:p>
            <a:pPr lvl="0"/>
            <a:r>
              <a:rPr lang="en-US" altLang="zh-CN" smtClean="0">
                <a:sym typeface="Arial" pitchFamily="34" charset="0"/>
              </a:rPr>
              <a:t>Click to edit Master title style</a:t>
            </a:r>
          </a:p>
        </p:txBody>
      </p:sp>
      <p:sp>
        <p:nvSpPr>
          <p:cNvPr id="5123" name="Rectangle 3"/>
          <p:cNvSpPr>
            <a:spLocks noGrp="1" noChangeArrowheads="1"/>
          </p:cNvSpPr>
          <p:nvPr>
            <p:ph type="body" idx="1"/>
          </p:nvPr>
        </p:nvSpPr>
        <p:spPr bwMode="auto">
          <a:xfrm>
            <a:off x="457200" y="1200151"/>
            <a:ext cx="8229600" cy="3394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76" tIns="34289" rIns="68576" bIns="34289" numCol="1" anchor="t" anchorCtr="0" compatLnSpc="1">
            <a:prstTxWarp prst="textNoShape">
              <a:avLst/>
            </a:prstTxWarp>
          </a:bodyPr>
          <a:lstStyle/>
          <a:p>
            <a:pPr lvl="0"/>
            <a:r>
              <a:rPr lang="en-US" altLang="zh-CN" smtClean="0">
                <a:sym typeface="Arial" pitchFamily="34" charset="0"/>
              </a:rPr>
              <a:t>Click to edit Master text styles</a:t>
            </a:r>
          </a:p>
          <a:p>
            <a:pPr lvl="1"/>
            <a:r>
              <a:rPr lang="en-US" altLang="zh-CN" smtClean="0">
                <a:sym typeface="Arial" pitchFamily="34" charset="0"/>
              </a:rPr>
              <a:t>Second level</a:t>
            </a:r>
          </a:p>
          <a:p>
            <a:pPr lvl="2"/>
            <a:r>
              <a:rPr lang="en-US" altLang="zh-CN" smtClean="0">
                <a:sym typeface="Arial" pitchFamily="34" charset="0"/>
              </a:rPr>
              <a:t>Third level</a:t>
            </a:r>
          </a:p>
          <a:p>
            <a:pPr lvl="3"/>
            <a:r>
              <a:rPr lang="en-US" altLang="zh-CN" smtClean="0">
                <a:sym typeface="Arial" pitchFamily="34" charset="0"/>
              </a:rPr>
              <a:t>Fourth level</a:t>
            </a:r>
          </a:p>
          <a:p>
            <a:pPr lvl="4"/>
            <a:r>
              <a:rPr lang="en-US" altLang="zh-CN" smtClean="0">
                <a:sym typeface="Arial" pitchFamily="34" charset="0"/>
              </a:rPr>
              <a:t>Fifth level</a:t>
            </a:r>
          </a:p>
        </p:txBody>
      </p:sp>
      <p:sp>
        <p:nvSpPr>
          <p:cNvPr id="14340" name="Rectangle 4"/>
          <p:cNvSpPr>
            <a:spLocks noGrp="1" noChangeArrowheads="1"/>
          </p:cNvSpPr>
          <p:nvPr>
            <p:ph type="dt" sz="half" idx="2"/>
          </p:nvPr>
        </p:nvSpPr>
        <p:spPr bwMode="auto">
          <a:xfrm>
            <a:off x="457200" y="4683919"/>
            <a:ext cx="2133600"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76" tIns="34289" rIns="68576" bIns="34289" numCol="1" anchor="t" anchorCtr="0" compatLnSpc="1">
            <a:prstTxWarp prst="textNoShape">
              <a:avLst/>
            </a:prstTxWarp>
          </a:bodyPr>
          <a:lstStyle>
            <a:lvl1pPr>
              <a:defRPr sz="1100"/>
            </a:lvl1pPr>
          </a:lstStyle>
          <a:p>
            <a:pPr fontAlgn="base">
              <a:spcBef>
                <a:spcPct val="0"/>
              </a:spcBef>
              <a:spcAft>
                <a:spcPct val="0"/>
              </a:spcAft>
              <a:buClrTx/>
              <a:buFontTx/>
              <a:buNone/>
              <a:defRPr/>
            </a:pPr>
            <a:endParaRPr lang="en-US" kern="1200">
              <a:latin typeface="Arial" pitchFamily="34" charset="0"/>
              <a:ea typeface="SimSun" pitchFamily="2" charset="-122"/>
            </a:endParaRPr>
          </a:p>
        </p:txBody>
      </p:sp>
      <p:sp>
        <p:nvSpPr>
          <p:cNvPr id="14341" name="Rectangle 5"/>
          <p:cNvSpPr>
            <a:spLocks noGrp="1" noChangeArrowheads="1"/>
          </p:cNvSpPr>
          <p:nvPr>
            <p:ph type="ftr" sz="quarter" idx="3"/>
          </p:nvPr>
        </p:nvSpPr>
        <p:spPr bwMode="auto">
          <a:xfrm>
            <a:off x="3124200" y="4683919"/>
            <a:ext cx="2895600"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76" tIns="34289" rIns="68576" bIns="34289" numCol="1" anchor="t" anchorCtr="0" compatLnSpc="1">
            <a:prstTxWarp prst="textNoShape">
              <a:avLst/>
            </a:prstTxWarp>
          </a:bodyPr>
          <a:lstStyle>
            <a:lvl1pPr algn="ctr">
              <a:defRPr sz="1100"/>
            </a:lvl1pPr>
          </a:lstStyle>
          <a:p>
            <a:pPr fontAlgn="base">
              <a:spcBef>
                <a:spcPct val="0"/>
              </a:spcBef>
              <a:spcAft>
                <a:spcPct val="0"/>
              </a:spcAft>
              <a:buClrTx/>
              <a:buFontTx/>
              <a:buNone/>
              <a:defRPr/>
            </a:pPr>
            <a:endParaRPr lang="en-US" kern="1200">
              <a:latin typeface="Arial" pitchFamily="34" charset="0"/>
              <a:ea typeface="SimSun" pitchFamily="2" charset="-122"/>
            </a:endParaRPr>
          </a:p>
        </p:txBody>
      </p:sp>
      <p:sp>
        <p:nvSpPr>
          <p:cNvPr id="14342" name="Rectangle 6"/>
          <p:cNvSpPr>
            <a:spLocks noGrp="1" noChangeArrowheads="1"/>
          </p:cNvSpPr>
          <p:nvPr>
            <p:ph type="sldNum" sz="quarter" idx="4"/>
          </p:nvPr>
        </p:nvSpPr>
        <p:spPr bwMode="auto">
          <a:xfrm>
            <a:off x="6553200" y="4683919"/>
            <a:ext cx="2133600"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76" tIns="34289" rIns="68576" bIns="34289" numCol="1" anchor="t" anchorCtr="0" compatLnSpc="1">
            <a:prstTxWarp prst="textNoShape">
              <a:avLst/>
            </a:prstTxWarp>
          </a:bodyPr>
          <a:lstStyle>
            <a:lvl1pPr algn="r">
              <a:defRPr sz="1100"/>
            </a:lvl1pPr>
          </a:lstStyle>
          <a:p>
            <a:pPr fontAlgn="base">
              <a:spcBef>
                <a:spcPct val="0"/>
              </a:spcBef>
              <a:spcAft>
                <a:spcPct val="0"/>
              </a:spcAft>
              <a:buClrTx/>
              <a:buFontTx/>
              <a:buNone/>
              <a:defRPr/>
            </a:pPr>
            <a:fld id="{01A8BBB3-AAFE-481A-8D4C-9D7150FBAE9F}" type="slidenum">
              <a:rPr lang="en-US" altLang="en-US" kern="1200">
                <a:latin typeface="Arial" pitchFamily="34" charset="0"/>
                <a:ea typeface="SimSun" pitchFamily="2" charset="-122"/>
              </a:rPr>
              <a:pPr fontAlgn="base">
                <a:spcBef>
                  <a:spcPct val="0"/>
                </a:spcBef>
                <a:spcAft>
                  <a:spcPct val="0"/>
                </a:spcAft>
                <a:buClrTx/>
                <a:buFontTx/>
                <a:buNone/>
                <a:defRPr/>
              </a:pPr>
              <a:t>‹#›</a:t>
            </a:fld>
            <a:endParaRPr lang="en-US" sz="1400" kern="1200">
              <a:latin typeface="Arial" pitchFamily="34" charset="0"/>
              <a:ea typeface="SimSun" pitchFamily="2" charset="-122"/>
            </a:endParaRPr>
          </a:p>
        </p:txBody>
      </p:sp>
    </p:spTree>
    <p:extLst>
      <p:ext uri="{BB962C8B-B14F-4D97-AF65-F5344CB8AC3E}">
        <p14:creationId xmlns:p14="http://schemas.microsoft.com/office/powerpoint/2010/main" val="1850137782"/>
      </p:ext>
    </p:extLst>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Lst>
  <p:txStyles>
    <p:titleStyle>
      <a:lvl1pPr algn="ctr" rtl="0" eaLnBrk="0" fontAlgn="base" hangingPunct="0">
        <a:spcBef>
          <a:spcPct val="0"/>
        </a:spcBef>
        <a:spcAft>
          <a:spcPct val="0"/>
        </a:spcAft>
        <a:defRPr sz="3300">
          <a:solidFill>
            <a:schemeClr val="tx2"/>
          </a:solidFill>
          <a:latin typeface="+mj-lt"/>
          <a:ea typeface="+mj-ea"/>
          <a:cs typeface="+mj-cs"/>
          <a:sym typeface="Arial" pitchFamily="34" charset="0"/>
        </a:defRPr>
      </a:lvl1pPr>
      <a:lvl2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2pPr>
      <a:lvl3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3pPr>
      <a:lvl4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4pPr>
      <a:lvl5pPr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5pPr>
      <a:lvl6pPr marL="342875"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6pPr>
      <a:lvl7pPr marL="685749"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7pPr>
      <a:lvl8pPr marL="1028624"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8pPr>
      <a:lvl9pPr marL="1371498" algn="ctr" rtl="0" eaLnBrk="0" fontAlgn="base" hangingPunct="0">
        <a:spcBef>
          <a:spcPct val="0"/>
        </a:spcBef>
        <a:spcAft>
          <a:spcPct val="0"/>
        </a:spcAft>
        <a:defRPr sz="3300">
          <a:solidFill>
            <a:schemeClr val="tx2"/>
          </a:solidFill>
          <a:latin typeface="Arial" pitchFamily="34" charset="0"/>
          <a:cs typeface="Arial" pitchFamily="34" charset="0"/>
          <a:sym typeface="Arial" pitchFamily="34" charset="0"/>
        </a:defRPr>
      </a:lvl9pPr>
    </p:titleStyle>
    <p:bodyStyle>
      <a:lvl1pPr marL="257156" indent="-257156" algn="l" defTabSz="0" rtl="0" eaLnBrk="0" fontAlgn="base" hangingPunct="0">
        <a:spcBef>
          <a:spcPct val="20000"/>
        </a:spcBef>
        <a:spcAft>
          <a:spcPct val="0"/>
        </a:spcAft>
        <a:buFont typeface="Arial" pitchFamily="34" charset="0"/>
        <a:buChar char="•"/>
        <a:defRPr sz="2400">
          <a:solidFill>
            <a:schemeClr val="tx1"/>
          </a:solidFill>
          <a:latin typeface="+mn-lt"/>
          <a:ea typeface="+mn-ea"/>
          <a:cs typeface="+mn-cs"/>
          <a:sym typeface="Arial" pitchFamily="34" charset="0"/>
        </a:defRPr>
      </a:lvl1pPr>
      <a:lvl2pPr marL="557171" indent="-214298" algn="l" defTabSz="0" rtl="0" eaLnBrk="0" fontAlgn="base" hangingPunct="0">
        <a:spcBef>
          <a:spcPct val="20000"/>
        </a:spcBef>
        <a:spcAft>
          <a:spcPct val="0"/>
        </a:spcAft>
        <a:buFont typeface="Arial" pitchFamily="34" charset="0"/>
        <a:buChar char="–"/>
        <a:defRPr sz="2100">
          <a:solidFill>
            <a:schemeClr val="tx1"/>
          </a:solidFill>
          <a:latin typeface="+mn-lt"/>
          <a:cs typeface="+mn-cs"/>
          <a:sym typeface="Arial" pitchFamily="34" charset="0"/>
        </a:defRPr>
      </a:lvl2pPr>
      <a:lvl3pPr marL="857186" indent="-171438" algn="l" defTabSz="0" rtl="0" eaLnBrk="0" fontAlgn="base" hangingPunct="0">
        <a:spcBef>
          <a:spcPct val="20000"/>
        </a:spcBef>
        <a:spcAft>
          <a:spcPct val="0"/>
        </a:spcAft>
        <a:buFont typeface="Arial" pitchFamily="34" charset="0"/>
        <a:buChar char="•"/>
        <a:defRPr sz="1800">
          <a:solidFill>
            <a:schemeClr val="tx1"/>
          </a:solidFill>
          <a:latin typeface="+mn-lt"/>
          <a:cs typeface="+mn-cs"/>
          <a:sym typeface="Arial" pitchFamily="34" charset="0"/>
        </a:defRPr>
      </a:lvl3pPr>
      <a:lvl4pPr marL="1200060" indent="-171438"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4pPr>
      <a:lvl5pPr marL="1542935" indent="-171438"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5pPr>
      <a:lvl6pPr marL="1885809" indent="-171438"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6pPr>
      <a:lvl7pPr marL="2228684" indent="-171438"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7pPr>
      <a:lvl8pPr marL="2571558" indent="-171438"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8pPr>
      <a:lvl9pPr marL="2914433" indent="-171438" algn="l" defTabSz="0" rtl="0" eaLnBrk="0" fontAlgn="base" hangingPunct="0">
        <a:spcBef>
          <a:spcPct val="20000"/>
        </a:spcBef>
        <a:spcAft>
          <a:spcPct val="0"/>
        </a:spcAft>
        <a:buFont typeface="Arial" pitchFamily="34" charset="0"/>
        <a:buChar char="»"/>
        <a:defRPr sz="1500">
          <a:solidFill>
            <a:schemeClr val="tx1"/>
          </a:solidFill>
          <a:latin typeface="+mn-lt"/>
          <a:cs typeface="+mn-cs"/>
          <a:sym typeface="Arial" pitchFamily="34" charset="0"/>
        </a:defRPr>
      </a:lvl9pPr>
    </p:bodyStyle>
    <p:otherStyle>
      <a:defPPr>
        <a:defRPr lang="en-US"/>
      </a:defPPr>
      <a:lvl1pPr marL="0" algn="l" defTabSz="685749" rtl="0" eaLnBrk="1" latinLnBrk="0" hangingPunct="1">
        <a:defRPr sz="1400" kern="1200">
          <a:solidFill>
            <a:schemeClr val="tx1"/>
          </a:solidFill>
          <a:latin typeface="+mn-lt"/>
          <a:ea typeface="+mn-ea"/>
          <a:cs typeface="+mn-cs"/>
        </a:defRPr>
      </a:lvl1pPr>
      <a:lvl2pPr marL="342875" algn="l" defTabSz="685749" rtl="0" eaLnBrk="1" latinLnBrk="0" hangingPunct="1">
        <a:defRPr sz="1400" kern="1200">
          <a:solidFill>
            <a:schemeClr val="tx1"/>
          </a:solidFill>
          <a:latin typeface="+mn-lt"/>
          <a:ea typeface="+mn-ea"/>
          <a:cs typeface="+mn-cs"/>
        </a:defRPr>
      </a:lvl2pPr>
      <a:lvl3pPr marL="685749" algn="l" defTabSz="685749" rtl="0" eaLnBrk="1" latinLnBrk="0" hangingPunct="1">
        <a:defRPr sz="1400" kern="1200">
          <a:solidFill>
            <a:schemeClr val="tx1"/>
          </a:solidFill>
          <a:latin typeface="+mn-lt"/>
          <a:ea typeface="+mn-ea"/>
          <a:cs typeface="+mn-cs"/>
        </a:defRPr>
      </a:lvl3pPr>
      <a:lvl4pPr marL="1028624" algn="l" defTabSz="685749" rtl="0" eaLnBrk="1" latinLnBrk="0" hangingPunct="1">
        <a:defRPr sz="1400" kern="1200">
          <a:solidFill>
            <a:schemeClr val="tx1"/>
          </a:solidFill>
          <a:latin typeface="+mn-lt"/>
          <a:ea typeface="+mn-ea"/>
          <a:cs typeface="+mn-cs"/>
        </a:defRPr>
      </a:lvl4pPr>
      <a:lvl5pPr marL="1371498" algn="l" defTabSz="685749" rtl="0" eaLnBrk="1" latinLnBrk="0" hangingPunct="1">
        <a:defRPr sz="1400" kern="1200">
          <a:solidFill>
            <a:schemeClr val="tx1"/>
          </a:solidFill>
          <a:latin typeface="+mn-lt"/>
          <a:ea typeface="+mn-ea"/>
          <a:cs typeface="+mn-cs"/>
        </a:defRPr>
      </a:lvl5pPr>
      <a:lvl6pPr marL="1714373" algn="l" defTabSz="685749" rtl="0" eaLnBrk="1" latinLnBrk="0" hangingPunct="1">
        <a:defRPr sz="1400" kern="1200">
          <a:solidFill>
            <a:schemeClr val="tx1"/>
          </a:solidFill>
          <a:latin typeface="+mn-lt"/>
          <a:ea typeface="+mn-ea"/>
          <a:cs typeface="+mn-cs"/>
        </a:defRPr>
      </a:lvl6pPr>
      <a:lvl7pPr marL="2057246" algn="l" defTabSz="685749" rtl="0" eaLnBrk="1" latinLnBrk="0" hangingPunct="1">
        <a:defRPr sz="1400" kern="1200">
          <a:solidFill>
            <a:schemeClr val="tx1"/>
          </a:solidFill>
          <a:latin typeface="+mn-lt"/>
          <a:ea typeface="+mn-ea"/>
          <a:cs typeface="+mn-cs"/>
        </a:defRPr>
      </a:lvl7pPr>
      <a:lvl8pPr marL="2400120" algn="l" defTabSz="685749" rtl="0" eaLnBrk="1" latinLnBrk="0" hangingPunct="1">
        <a:defRPr sz="1400" kern="1200">
          <a:solidFill>
            <a:schemeClr val="tx1"/>
          </a:solidFill>
          <a:latin typeface="+mn-lt"/>
          <a:ea typeface="+mn-ea"/>
          <a:cs typeface="+mn-cs"/>
        </a:defRPr>
      </a:lvl8pPr>
      <a:lvl9pPr marL="2742995" algn="l" defTabSz="685749" rtl="0" eaLnBrk="1" latinLnBrk="0" hangingPunct="1">
        <a:defRPr sz="14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8"/>
            <a:ext cx="8229600" cy="857250"/>
          </a:xfrm>
          <a:prstGeom prst="rect">
            <a:avLst/>
          </a:prstGeom>
        </p:spPr>
        <p:txBody>
          <a:bodyPr vert="horz" lIns="68580" tIns="34290" rIns="68580" bIns="34290" rtlCol="0" anchor="ctr">
            <a:normAutofit/>
          </a:bodyPr>
          <a:lstStyle/>
          <a:p>
            <a:r>
              <a:rPr lang="en-US"/>
              <a:t>Click to edit Master title style</a:t>
            </a:r>
          </a:p>
        </p:txBody>
      </p:sp>
      <p:sp>
        <p:nvSpPr>
          <p:cNvPr id="3" name="Text Placeholder 2"/>
          <p:cNvSpPr>
            <a:spLocks noGrp="1"/>
          </p:cNvSpPr>
          <p:nvPr>
            <p:ph type="body" idx="1"/>
          </p:nvPr>
        </p:nvSpPr>
        <p:spPr>
          <a:xfrm>
            <a:off x="457200" y="1200151"/>
            <a:ext cx="8229600" cy="3394472"/>
          </a:xfrm>
          <a:prstGeom prst="rect">
            <a:avLst/>
          </a:prstGeom>
        </p:spPr>
        <p:txBody>
          <a:bodyPr vert="horz" lIns="68580" tIns="34290" rIns="68580" bIns="3429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4767263"/>
            <a:ext cx="2133600" cy="273844"/>
          </a:xfrm>
          <a:prstGeom prst="rect">
            <a:avLst/>
          </a:prstGeom>
        </p:spPr>
        <p:txBody>
          <a:bodyPr vert="horz" lIns="68580" tIns="34290" rIns="68580" bIns="34290" rtlCol="0" anchor="ctr"/>
          <a:lstStyle>
            <a:lvl1pPr algn="l">
              <a:defRPr sz="900">
                <a:solidFill>
                  <a:schemeClr val="tx1">
                    <a:tint val="75000"/>
                  </a:schemeClr>
                </a:solidFill>
              </a:defRPr>
            </a:lvl1pPr>
          </a:lstStyle>
          <a:p>
            <a:pPr defTabSz="685800">
              <a:buClrTx/>
              <a:buFontTx/>
              <a:buNone/>
            </a:pPr>
            <a:fld id="{3DACA53A-A608-4778-9F87-1A385BBEA640}" type="datetimeFigureOut">
              <a:rPr lang="en-US" kern="1200" smtClean="0">
                <a:solidFill>
                  <a:prstClr val="black">
                    <a:tint val="75000"/>
                  </a:prstClr>
                </a:solidFill>
                <a:latin typeface="Calibri"/>
                <a:ea typeface="+mn-ea"/>
                <a:cs typeface="+mn-cs"/>
              </a:rPr>
              <a:pPr defTabSz="685800">
                <a:buClrTx/>
                <a:buFontTx/>
                <a:buNone/>
              </a:pPr>
              <a:t>02/11/2023</a:t>
            </a:fld>
            <a:endParaRPr lang="en-US" kern="1200">
              <a:solidFill>
                <a:prstClr val="black">
                  <a:tint val="75000"/>
                </a:prstClr>
              </a:solidFill>
              <a:latin typeface="Calibri"/>
              <a:ea typeface="+mn-ea"/>
              <a:cs typeface="+mn-cs"/>
            </a:endParaRPr>
          </a:p>
        </p:txBody>
      </p:sp>
      <p:sp>
        <p:nvSpPr>
          <p:cNvPr id="5" name="Footer Placeholder 4"/>
          <p:cNvSpPr>
            <a:spLocks noGrp="1"/>
          </p:cNvSpPr>
          <p:nvPr>
            <p:ph type="ftr" sz="quarter" idx="3"/>
          </p:nvPr>
        </p:nvSpPr>
        <p:spPr>
          <a:xfrm>
            <a:off x="3124200" y="4767263"/>
            <a:ext cx="2895600" cy="273844"/>
          </a:xfrm>
          <a:prstGeom prst="rect">
            <a:avLst/>
          </a:prstGeom>
        </p:spPr>
        <p:txBody>
          <a:bodyPr vert="horz" lIns="68580" tIns="34290" rIns="68580" bIns="34290" rtlCol="0" anchor="ctr"/>
          <a:lstStyle>
            <a:lvl1pPr algn="ctr">
              <a:defRPr sz="900">
                <a:solidFill>
                  <a:schemeClr val="tx1">
                    <a:tint val="75000"/>
                  </a:schemeClr>
                </a:solidFill>
              </a:defRPr>
            </a:lvl1pPr>
          </a:lstStyle>
          <a:p>
            <a:pPr defTabSz="685800">
              <a:buClrTx/>
              <a:buFontTx/>
              <a:buNone/>
            </a:pPr>
            <a:endParaRPr lang="en-US" kern="1200">
              <a:solidFill>
                <a:prstClr val="black">
                  <a:tint val="75000"/>
                </a:prstClr>
              </a:solidFill>
              <a:latin typeface="Calibri"/>
              <a:ea typeface="+mn-ea"/>
              <a:cs typeface="+mn-cs"/>
            </a:endParaRPr>
          </a:p>
        </p:txBody>
      </p:sp>
      <p:sp>
        <p:nvSpPr>
          <p:cNvPr id="6" name="Slide Number Placeholder 5"/>
          <p:cNvSpPr>
            <a:spLocks noGrp="1"/>
          </p:cNvSpPr>
          <p:nvPr>
            <p:ph type="sldNum" sz="quarter" idx="4"/>
          </p:nvPr>
        </p:nvSpPr>
        <p:spPr>
          <a:xfrm>
            <a:off x="6553200" y="4767263"/>
            <a:ext cx="2133600" cy="273844"/>
          </a:xfrm>
          <a:prstGeom prst="rect">
            <a:avLst/>
          </a:prstGeom>
        </p:spPr>
        <p:txBody>
          <a:bodyPr vert="horz" lIns="68580" tIns="34290" rIns="68580" bIns="34290" rtlCol="0" anchor="ctr"/>
          <a:lstStyle>
            <a:lvl1pPr algn="r">
              <a:defRPr sz="900">
                <a:solidFill>
                  <a:schemeClr val="tx1">
                    <a:tint val="75000"/>
                  </a:schemeClr>
                </a:solidFill>
              </a:defRPr>
            </a:lvl1pPr>
          </a:lstStyle>
          <a:p>
            <a:pPr defTabSz="685800">
              <a:buClrTx/>
              <a:buFontTx/>
              <a:buNone/>
            </a:pPr>
            <a:fld id="{44175C16-7DD3-42DA-9CD1-D443B9193B83}" type="slidenum">
              <a:rPr lang="en-US" kern="1200" smtClean="0">
                <a:solidFill>
                  <a:prstClr val="black">
                    <a:tint val="75000"/>
                  </a:prstClr>
                </a:solidFill>
                <a:latin typeface="Calibri"/>
                <a:ea typeface="+mn-ea"/>
                <a:cs typeface="+mn-cs"/>
              </a:rPr>
              <a:pPr defTabSz="685800">
                <a:buClrTx/>
                <a:buFontTx/>
                <a:buNone/>
              </a:pPr>
              <a:t>‹#›</a:t>
            </a:fld>
            <a:endParaRPr lang="en-US" kern="1200">
              <a:solidFill>
                <a:prstClr val="black">
                  <a:tint val="75000"/>
                </a:prstClr>
              </a:solidFill>
              <a:latin typeface="Calibri"/>
              <a:ea typeface="+mn-ea"/>
              <a:cs typeface="+mn-cs"/>
            </a:endParaRPr>
          </a:p>
        </p:txBody>
      </p:sp>
    </p:spTree>
    <p:extLst>
      <p:ext uri="{BB962C8B-B14F-4D97-AF65-F5344CB8AC3E}">
        <p14:creationId xmlns:p14="http://schemas.microsoft.com/office/powerpoint/2010/main" val="3798786380"/>
      </p:ext>
    </p:extLst>
  </p:cSld>
  <p:clrMap bg1="lt1" tx1="dk1" bg2="lt2" tx2="dk2" accent1="accent1" accent2="accent2" accent3="accent3" accent4="accent4" accent5="accent5" accent6="accent6" hlink="hlink" folHlink="folHlink"/>
  <p:sldLayoutIdLst>
    <p:sldLayoutId id="2147483759" r:id="rId1"/>
    <p:sldLayoutId id="2147483760" r:id="rId2"/>
    <p:sldLayoutId id="2147483761" r:id="rId3"/>
    <p:sldLayoutId id="2147483762" r:id="rId4"/>
    <p:sldLayoutId id="2147483763" r:id="rId5"/>
    <p:sldLayoutId id="2147483764" r:id="rId6"/>
    <p:sldLayoutId id="2147483765" r:id="rId7"/>
    <p:sldLayoutId id="2147483766" r:id="rId8"/>
    <p:sldLayoutId id="2147483767" r:id="rId9"/>
    <p:sldLayoutId id="2147483768" r:id="rId10"/>
    <p:sldLayoutId id="2147483769" r:id="rId11"/>
  </p:sldLayoutIdLst>
  <p:txStyles>
    <p:titleStyle>
      <a:lvl1pPr algn="ctr" defTabSz="685800" rtl="0" eaLnBrk="1" latinLnBrk="0" hangingPunct="1">
        <a:spcBef>
          <a:spcPct val="0"/>
        </a:spcBef>
        <a:buNone/>
        <a:defRPr sz="3300"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anose="020B0604020202020204" pitchFamily="34" charset="0"/>
        <a:buChar char="–"/>
        <a:defRPr sz="2100" kern="1200">
          <a:solidFill>
            <a:schemeClr val="tx1"/>
          </a:solidFill>
          <a:latin typeface="+mn-lt"/>
          <a:ea typeface="+mn-ea"/>
          <a:cs typeface="+mn-cs"/>
        </a:defRPr>
      </a:lvl2pPr>
      <a:lvl3pPr marL="857250" indent="-171450" algn="l" defTabSz="6858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xml"/><Relationship Id="rId1" Type="http://schemas.openxmlformats.org/officeDocument/2006/relationships/slideLayout" Target="../slideLayouts/slideLayout33.xml"/></Relationships>
</file>

<file path=ppt/slides/_rels/slide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8.png"/><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24.png"/><Relationship Id="rId2" Type="http://schemas.openxmlformats.org/officeDocument/2006/relationships/notesSlide" Target="../notesSlides/notesSlide2.xml"/><Relationship Id="rId1" Type="http://schemas.openxmlformats.org/officeDocument/2006/relationships/slideLayout" Target="../slideLayouts/slideLayout58.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jpeg"/><Relationship Id="rId7" Type="http://schemas.openxmlformats.org/officeDocument/2006/relationships/image" Target="../media/image30.png"/><Relationship Id="rId2" Type="http://schemas.openxmlformats.org/officeDocument/2006/relationships/notesSlide" Target="../notesSlides/notesSlide3.xml"/><Relationship Id="rId1" Type="http://schemas.openxmlformats.org/officeDocument/2006/relationships/slideLayout" Target="../slideLayouts/slideLayout5.xml"/><Relationship Id="rId6" Type="http://schemas.openxmlformats.org/officeDocument/2006/relationships/image" Target="../media/image29.png"/><Relationship Id="rId5" Type="http://schemas.openxmlformats.org/officeDocument/2006/relationships/image" Target="../media/image28.png"/><Relationship Id="rId10" Type="http://schemas.openxmlformats.org/officeDocument/2006/relationships/image" Target="../media/image32.png"/><Relationship Id="rId4" Type="http://schemas.openxmlformats.org/officeDocument/2006/relationships/image" Target="../media/image27.png"/><Relationship Id="rId9" Type="http://schemas.openxmlformats.org/officeDocument/2006/relationships/slide" Target="slide1.xml"/></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13" Type="http://schemas.openxmlformats.org/officeDocument/2006/relationships/slide" Target="slide10.xml"/><Relationship Id="rId3" Type="http://schemas.openxmlformats.org/officeDocument/2006/relationships/image" Target="../media/image26.jpeg"/><Relationship Id="rId7" Type="http://schemas.openxmlformats.org/officeDocument/2006/relationships/slide" Target="slide7.xml"/><Relationship Id="rId12" Type="http://schemas.openxmlformats.org/officeDocument/2006/relationships/slide" Target="slide9.xml"/><Relationship Id="rId2" Type="http://schemas.openxmlformats.org/officeDocument/2006/relationships/notesSlide" Target="../notesSlides/notesSlide4.xml"/><Relationship Id="rId1" Type="http://schemas.openxmlformats.org/officeDocument/2006/relationships/slideLayout" Target="../slideLayouts/slideLayout5.xml"/><Relationship Id="rId6" Type="http://schemas.openxmlformats.org/officeDocument/2006/relationships/image" Target="../media/image29.png"/><Relationship Id="rId11" Type="http://schemas.openxmlformats.org/officeDocument/2006/relationships/slide" Target="slide8.xml"/><Relationship Id="rId5" Type="http://schemas.openxmlformats.org/officeDocument/2006/relationships/slide" Target="slide4.xml"/><Relationship Id="rId10" Type="http://schemas.openxmlformats.org/officeDocument/2006/relationships/image" Target="../media/image31.png"/><Relationship Id="rId4" Type="http://schemas.openxmlformats.org/officeDocument/2006/relationships/image" Target="../media/image27.png"/><Relationship Id="rId9" Type="http://schemas.openxmlformats.org/officeDocument/2006/relationships/slide" Target="slide6.xml"/><Relationship Id="rId14" Type="http://schemas.openxmlformats.org/officeDocument/2006/relationships/image" Target="../media/image33.png"/></Relationships>
</file>

<file path=ppt/slides/_rels/slide1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xml"/><Relationship Id="rId1" Type="http://schemas.openxmlformats.org/officeDocument/2006/relationships/slideLayout" Target="../slideLayouts/slideLayout5.xml"/><Relationship Id="rId5" Type="http://schemas.microsoft.com/office/2007/relationships/hdphoto" Target="../media/hdphoto4.wdp"/><Relationship Id="rId4" Type="http://schemas.openxmlformats.org/officeDocument/2006/relationships/image" Target="../media/image35.png"/></Relationships>
</file>

<file path=ppt/slides/_rels/slide15.xml.rels><?xml version="1.0" encoding="UTF-8" standalone="yes"?>
<Relationships xmlns="http://schemas.openxmlformats.org/package/2006/relationships"><Relationship Id="rId3" Type="http://schemas.openxmlformats.org/officeDocument/2006/relationships/image" Target="../media/image36.GIF"/><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6.xml"/><Relationship Id="rId1" Type="http://schemas.openxmlformats.org/officeDocument/2006/relationships/slideLayout" Target="../slideLayouts/slideLayout5.xml"/><Relationship Id="rId5" Type="http://schemas.openxmlformats.org/officeDocument/2006/relationships/image" Target="../media/image38.png"/><Relationship Id="rId4" Type="http://schemas.openxmlformats.org/officeDocument/2006/relationships/image" Target="../media/image37.png"/></Relationships>
</file>

<file path=ppt/slides/_rels/slide17.xml.rels><?xml version="1.0" encoding="UTF-8" standalone="yes"?>
<Relationships xmlns="http://schemas.openxmlformats.org/package/2006/relationships"><Relationship Id="rId3" Type="http://schemas.openxmlformats.org/officeDocument/2006/relationships/image" Target="../media/image36.GIF"/><Relationship Id="rId2" Type="http://schemas.openxmlformats.org/officeDocument/2006/relationships/audio" Target="../media/audio2.wav"/><Relationship Id="rId1" Type="http://schemas.openxmlformats.org/officeDocument/2006/relationships/slideLayout" Target="../slideLayouts/slideLayout86.xml"/></Relationships>
</file>

<file path=ppt/slides/_rels/slide1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7.xml"/><Relationship Id="rId1" Type="http://schemas.openxmlformats.org/officeDocument/2006/relationships/slideLayout" Target="../slideLayouts/slideLayout91.xml"/><Relationship Id="rId5" Type="http://schemas.openxmlformats.org/officeDocument/2006/relationships/image" Target="../media/image24.png"/><Relationship Id="rId4" Type="http://schemas.openxmlformats.org/officeDocument/2006/relationships/image" Target="../media/image37.png"/></Relationships>
</file>

<file path=ppt/slides/_rels/slide19.xml.rels><?xml version="1.0" encoding="UTF-8" standalone="yes"?>
<Relationships xmlns="http://schemas.openxmlformats.org/package/2006/relationships"><Relationship Id="rId3" Type="http://schemas.openxmlformats.org/officeDocument/2006/relationships/image" Target="../media/image36.GIF"/><Relationship Id="rId2" Type="http://schemas.openxmlformats.org/officeDocument/2006/relationships/audio" Target="../media/audio2.wav"/><Relationship Id="rId1" Type="http://schemas.openxmlformats.org/officeDocument/2006/relationships/slideLayout" Target="../slideLayouts/slideLayout86.xml"/></Relationships>
</file>

<file path=ppt/slides/_rels/slide20.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69.xml"/></Relationships>
</file>

<file path=ppt/slides/_rels/slide21.xml.rels><?xml version="1.0" encoding="UTF-8" standalone="yes"?>
<Relationships xmlns="http://schemas.openxmlformats.org/package/2006/relationships"><Relationship Id="rId3" Type="http://schemas.openxmlformats.org/officeDocument/2006/relationships/image" Target="../media/image41.gif"/><Relationship Id="rId2" Type="http://schemas.openxmlformats.org/officeDocument/2006/relationships/image" Target="../media/image40.jpeg"/><Relationship Id="rId1" Type="http://schemas.openxmlformats.org/officeDocument/2006/relationships/slideLayout" Target="../slideLayouts/slideLayout74.xml"/><Relationship Id="rId5" Type="http://schemas.openxmlformats.org/officeDocument/2006/relationships/image" Target="../media/image43.gif"/><Relationship Id="rId4" Type="http://schemas.openxmlformats.org/officeDocument/2006/relationships/image" Target="../media/image42.gi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5" y="632501"/>
            <a:ext cx="8945655" cy="830989"/>
          </a:xfrm>
          <a:prstGeom prst="rect">
            <a:avLst/>
          </a:prstGeom>
          <a:noFill/>
        </p:spPr>
        <p:txBody>
          <a:bodyPr wrap="square" lIns="91432" tIns="45716" rIns="91432" bIns="45716">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fontAlgn="base">
              <a:spcBef>
                <a:spcPct val="0"/>
              </a:spcBef>
              <a:spcAft>
                <a:spcPct val="0"/>
              </a:spcAft>
              <a:buClrTx/>
              <a:buFontTx/>
              <a:buNone/>
              <a:defRPr/>
            </a:pPr>
            <a:r>
              <a:rPr lang="en-US" sz="4800" b="1" kern="1200" spc="50" dirty="0">
                <a:ln w="11430"/>
                <a:solidFill>
                  <a:srgbClr val="FF0000"/>
                </a:solidFill>
                <a:effectLst>
                  <a:outerShdw blurRad="76200" dist="50800" dir="5400000" algn="tl" rotWithShape="0">
                    <a:srgbClr val="000000">
                      <a:alpha val="65000"/>
                    </a:srgbClr>
                  </a:outerShdw>
                </a:effectLst>
                <a:latin typeface="Arial" pitchFamily="34" charset="0"/>
                <a:ea typeface="+mn-ea"/>
                <a:cs typeface="Arial" pitchFamily="34" charset="0"/>
              </a:rPr>
              <a:t>CHÀO MỪNG </a:t>
            </a:r>
            <a:r>
              <a:rPr lang="en-US" sz="4800" b="1" kern="1200" spc="50">
                <a:ln w="11430"/>
                <a:solidFill>
                  <a:srgbClr val="FF0000"/>
                </a:solidFill>
                <a:effectLst>
                  <a:outerShdw blurRad="76200" dist="50800" dir="5400000" algn="tl" rotWithShape="0">
                    <a:srgbClr val="000000">
                      <a:alpha val="65000"/>
                    </a:srgbClr>
                  </a:outerShdw>
                </a:effectLst>
                <a:latin typeface="Arial" pitchFamily="34" charset="0"/>
                <a:ea typeface="+mn-ea"/>
                <a:cs typeface="Arial" pitchFamily="34" charset="0"/>
              </a:rPr>
              <a:t>CÁC </a:t>
            </a:r>
            <a:r>
              <a:rPr lang="en-US" sz="4800" b="1" kern="1200" spc="50" smtClean="0">
                <a:ln w="11430"/>
                <a:solidFill>
                  <a:srgbClr val="FF0000"/>
                </a:solidFill>
                <a:effectLst>
                  <a:outerShdw blurRad="76200" dist="50800" dir="5400000" algn="tl" rotWithShape="0">
                    <a:srgbClr val="000000">
                      <a:alpha val="65000"/>
                    </a:srgbClr>
                  </a:outerShdw>
                </a:effectLst>
                <a:latin typeface="Arial" pitchFamily="34" charset="0"/>
                <a:ea typeface="+mn-ea"/>
                <a:cs typeface="Arial" pitchFamily="34" charset="0"/>
              </a:rPr>
              <a:t>EM</a:t>
            </a:r>
            <a:endParaRPr lang="en-US" sz="4800" b="1" kern="1200" spc="50" dirty="0">
              <a:ln w="11430"/>
              <a:solidFill>
                <a:srgbClr val="FF0000"/>
              </a:solidFill>
              <a:effectLst>
                <a:outerShdw blurRad="76200" dist="50800" dir="5400000" algn="tl" rotWithShape="0">
                  <a:srgbClr val="000000">
                    <a:alpha val="65000"/>
                  </a:srgbClr>
                </a:outerShdw>
              </a:effectLst>
              <a:latin typeface="Arial" pitchFamily="34" charset="0"/>
              <a:ea typeface="+mn-ea"/>
              <a:cs typeface="Arial" pitchFamily="34" charset="0"/>
            </a:endParaRPr>
          </a:p>
        </p:txBody>
      </p:sp>
      <p:sp>
        <p:nvSpPr>
          <p:cNvPr id="11" name="TextBox 4"/>
          <p:cNvSpPr txBox="1">
            <a:spLocks noChangeArrowheads="1"/>
          </p:cNvSpPr>
          <p:nvPr/>
        </p:nvSpPr>
        <p:spPr bwMode="auto">
          <a:xfrm>
            <a:off x="410682" y="4042696"/>
            <a:ext cx="8628079" cy="651239"/>
          </a:xfrm>
          <a:prstGeom prst="roundRect">
            <a:avLst/>
          </a:prstGeom>
          <a:noFill/>
          <a:ln>
            <a:noFill/>
          </a:ln>
          <a:extLst/>
        </p:spPr>
        <p:style>
          <a:lnRef idx="2">
            <a:schemeClr val="accent4"/>
          </a:lnRef>
          <a:fillRef idx="1">
            <a:schemeClr val="lt1"/>
          </a:fillRef>
          <a:effectRef idx="0">
            <a:schemeClr val="accent4"/>
          </a:effectRef>
          <a:fontRef idx="minor">
            <a:schemeClr val="dk1"/>
          </a:fontRef>
        </p:style>
        <p:txBody>
          <a:bodyPr wrap="none" lIns="91432" tIns="45716" rIns="91432" bIns="45716">
            <a:spAutoFit/>
            <a:scene3d>
              <a:camera prst="orthographicFront">
                <a:rot lat="0" lon="0" rev="0"/>
              </a:camera>
              <a:lightRig rig="glow" dir="t">
                <a:rot lat="0" lon="0" rev="3600000"/>
              </a:lightRig>
            </a:scene3d>
            <a:sp3d prstMaterial="softEdge">
              <a:bevelT w="29210" h="16510"/>
              <a:contourClr>
                <a:schemeClr val="accent4">
                  <a:alpha val="95000"/>
                </a:schemeClr>
              </a:contourClr>
            </a:sp3d>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fontAlgn="base" hangingPunct="1">
              <a:spcBef>
                <a:spcPct val="0"/>
              </a:spcBef>
              <a:spcAft>
                <a:spcPct val="0"/>
              </a:spcAft>
              <a:buClrTx/>
              <a:buFontTx/>
              <a:buNone/>
            </a:pPr>
            <a:r>
              <a:rPr lang="vi-VN" sz="3200" b="1" kern="1200" dirty="0">
                <a:ln>
                  <a:solidFill>
                    <a:srgbClr val="FFFFFF"/>
                  </a:solidFill>
                  <a:prstDash val="solid"/>
                </a:ln>
                <a:solidFill>
                  <a:srgbClr val="FFFFFF"/>
                </a:solidFill>
                <a:effectLst>
                  <a:outerShdw blurRad="88000" dist="50800" dir="5040000" algn="tl">
                    <a:srgbClr val="7B85E5">
                      <a:tint val="80000"/>
                      <a:satMod val="250000"/>
                      <a:alpha val="45000"/>
                    </a:srgbClr>
                  </a:outerShdw>
                </a:effectLst>
                <a:cs typeface="Arial" charset="0"/>
              </a:rPr>
              <a:t>Giáo viên thực hiện: </a:t>
            </a:r>
            <a:r>
              <a:rPr lang="en-US" sz="3200" b="1" kern="1200" dirty="0">
                <a:ln>
                  <a:solidFill>
                    <a:srgbClr val="FFFFFF"/>
                  </a:solidFill>
                  <a:prstDash val="solid"/>
                </a:ln>
                <a:solidFill>
                  <a:srgbClr val="FFFFFF"/>
                </a:solidFill>
                <a:effectLst>
                  <a:outerShdw blurRad="88000" dist="50800" dir="5040000" algn="tl">
                    <a:srgbClr val="7B85E5">
                      <a:tint val="80000"/>
                      <a:satMod val="250000"/>
                      <a:alpha val="45000"/>
                    </a:srgbClr>
                  </a:outerShdw>
                </a:effectLst>
                <a:cs typeface="Arial" charset="0"/>
              </a:rPr>
              <a:t>NGÔ THỊ KIM HƯƠNG</a:t>
            </a:r>
            <a:endParaRPr lang="vi-VN" sz="3200" b="1" kern="1200" dirty="0">
              <a:ln>
                <a:solidFill>
                  <a:srgbClr val="FFFFFF"/>
                </a:solidFill>
                <a:prstDash val="solid"/>
              </a:ln>
              <a:solidFill>
                <a:srgbClr val="FFFFFF"/>
              </a:solidFill>
              <a:effectLst>
                <a:outerShdw blurRad="88000" dist="50800" dir="5040000" algn="tl">
                  <a:srgbClr val="7B85E5">
                    <a:tint val="80000"/>
                    <a:satMod val="250000"/>
                    <a:alpha val="45000"/>
                  </a:srgbClr>
                </a:outerShdw>
              </a:effectLst>
              <a:cs typeface="Arial" charset="0"/>
            </a:endParaRPr>
          </a:p>
        </p:txBody>
      </p:sp>
      <p:sp>
        <p:nvSpPr>
          <p:cNvPr id="12" name="Rectangle 11"/>
          <p:cNvSpPr/>
          <p:nvPr/>
        </p:nvSpPr>
        <p:spPr>
          <a:xfrm>
            <a:off x="794377" y="2421474"/>
            <a:ext cx="7555273" cy="1323439"/>
          </a:xfrm>
          <a:prstGeom prst="rect">
            <a:avLst/>
          </a:prstGeom>
          <a:noFill/>
        </p:spPr>
        <p:txBody>
          <a:bodyPr wrap="none" lIns="91432" tIns="45716" rIns="91432" bIns="45716">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algn="ctr">
              <a:buClrTx/>
              <a:buFontTx/>
              <a:buNone/>
            </a:pPr>
            <a:r>
              <a:rPr lang="en-US" sz="8000" b="1" kern="1200" cap="all" dirty="0">
                <a:ln w="0">
                  <a:solidFill>
                    <a:srgbClr val="5FC1AA">
                      <a:lumMod val="20000"/>
                      <a:lumOff val="80000"/>
                    </a:srgbClr>
                  </a:solidFill>
                </a:ln>
                <a:solidFill>
                  <a:srgbClr val="FFFF00"/>
                </a:solidFill>
                <a:effectLst>
                  <a:reflection blurRad="12700" stA="50000" endPos="50000" dist="5000" dir="5400000" sy="-100000" rotWithShape="0"/>
                </a:effectLst>
                <a:latin typeface="Candara"/>
                <a:ea typeface="+mn-ea"/>
              </a:rPr>
              <a:t>MÔN TIẾNG VIỆT</a:t>
            </a:r>
          </a:p>
        </p:txBody>
      </p:sp>
      <p:pic>
        <p:nvPicPr>
          <p:cNvPr id="5" name="Tết Đến Rồi Ngày Tết Quê Em - Mùa Xuân Ơi Xuân Đã Về - Nhạc thiếu nhi tết Happy lunar new year.mp3">
            <a:hlinkClick r:id="" action="ppaction://media"/>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1600" y="0"/>
            <a:ext cx="4572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6974997"/>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892289" y="1709532"/>
            <a:ext cx="4125201" cy="1630018"/>
          </a:xfrm>
          <a:prstGeom prst="roundRect">
            <a:avLst/>
          </a:prstGeom>
          <a:solidFill>
            <a:srgbClr val="009242"/>
          </a:solidFill>
        </p:spPr>
        <p:style>
          <a:lnRef idx="2">
            <a:schemeClr val="accent1">
              <a:shade val="50000"/>
            </a:schemeClr>
          </a:lnRef>
          <a:fillRef idx="1">
            <a:schemeClr val="accent1"/>
          </a:fillRef>
          <a:effectRef idx="0">
            <a:schemeClr val="accent1"/>
          </a:effectRef>
          <a:fontRef idx="minor">
            <a:schemeClr val="lt1"/>
          </a:fontRef>
        </p:style>
        <p:txBody>
          <a:bodyPr lIns="91432" tIns="45716" rIns="91432" bIns="45716" rtlCol="0" anchor="ctr"/>
          <a:lstStyle/>
          <a:p>
            <a:pPr algn="ctr"/>
            <a:r>
              <a:rPr lang="en-US" sz="5400">
                <a:solidFill>
                  <a:schemeClr val="bg1"/>
                </a:solidFill>
                <a:latin typeface="Arial" pitchFamily="34" charset="0"/>
                <a:cs typeface="Arial" pitchFamily="34" charset="0"/>
              </a:rPr>
              <a:t>Khởi động</a:t>
            </a:r>
          </a:p>
        </p:txBody>
      </p:sp>
      <p:sp>
        <p:nvSpPr>
          <p:cNvPr id="3" name="Oval 2"/>
          <p:cNvSpPr/>
          <p:nvPr/>
        </p:nvSpPr>
        <p:spPr>
          <a:xfrm>
            <a:off x="2064103" y="1953039"/>
            <a:ext cx="1212574" cy="1143000"/>
          </a:xfrm>
          <a:prstGeom prst="ellipse">
            <a:avLst/>
          </a:prstGeom>
          <a:solidFill>
            <a:srgbClr val="57EF7F"/>
          </a:solidFill>
          <a:ln>
            <a:solidFill>
              <a:srgbClr val="0418AC"/>
            </a:solidFill>
          </a:ln>
        </p:spPr>
        <p:style>
          <a:lnRef idx="2">
            <a:schemeClr val="accent1">
              <a:shade val="50000"/>
            </a:schemeClr>
          </a:lnRef>
          <a:fillRef idx="1">
            <a:schemeClr val="accent1"/>
          </a:fillRef>
          <a:effectRef idx="0">
            <a:schemeClr val="accent1"/>
          </a:effectRef>
          <a:fontRef idx="minor">
            <a:schemeClr val="lt1"/>
          </a:fontRef>
        </p:style>
        <p:txBody>
          <a:bodyPr lIns="91432" tIns="45716" rIns="91432" bIns="45716" rtlCol="0" anchor="ctr"/>
          <a:lstStyle/>
          <a:p>
            <a:pPr algn="ctr"/>
            <a:r>
              <a:rPr lang="en-US" sz="4800">
                <a:solidFill>
                  <a:srgbClr val="FF0000"/>
                </a:solidFill>
              </a:rPr>
              <a:t>1</a:t>
            </a:r>
          </a:p>
        </p:txBody>
      </p:sp>
      <p:grpSp>
        <p:nvGrpSpPr>
          <p:cNvPr id="2" name="Group 1"/>
          <p:cNvGrpSpPr/>
          <p:nvPr/>
        </p:nvGrpSpPr>
        <p:grpSpPr>
          <a:xfrm>
            <a:off x="0" y="478464"/>
            <a:ext cx="9144000" cy="4732450"/>
            <a:chOff x="0" y="478464"/>
            <a:chExt cx="9144000" cy="4732450"/>
          </a:xfrm>
        </p:grpSpPr>
        <p:pic>
          <p:nvPicPr>
            <p:cNvPr id="1026" name="Picture 2" descr="E:\QUYNH\anh tai ve poiwer oint\dao maijpg.jpg"/>
            <p:cNvPicPr>
              <a:picLocks noChangeAspect="1" noChangeArrowheads="1"/>
            </p:cNvPicPr>
            <p:nvPr/>
          </p:nvPicPr>
          <p:blipFill rotWithShape="1">
            <a:blip r:embed="rId2">
              <a:extLst>
                <a:ext uri="{BEBA8EAE-BF5A-486C-A8C5-ECC9F3942E4B}">
                  <a14:imgProps xmlns:a14="http://schemas.microsoft.com/office/drawing/2010/main">
                    <a14:imgLayer r:embed="rId3">
                      <a14:imgEffect>
                        <a14:backgroundRemoval t="0" b="99714" l="0" r="51333"/>
                      </a14:imgEffect>
                    </a14:imgLayer>
                  </a14:imgProps>
                </a:ext>
                <a:ext uri="{28A0092B-C50C-407E-A947-70E740481C1C}">
                  <a14:useLocalDpi xmlns:a14="http://schemas.microsoft.com/office/drawing/2010/main" val="0"/>
                </a:ext>
              </a:extLst>
            </a:blip>
            <a:srcRect r="44975"/>
            <a:stretch/>
          </p:blipFill>
          <p:spPr bwMode="auto">
            <a:xfrm>
              <a:off x="0" y="2542427"/>
              <a:ext cx="3189768" cy="2668487"/>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 descr="E:\QUYNH\anh tai ve poiwer oint\dao maijpg.jpg"/>
            <p:cNvPicPr>
              <a:picLocks noChangeAspect="1" noChangeArrowheads="1"/>
            </p:cNvPicPr>
            <p:nvPr/>
          </p:nvPicPr>
          <p:blipFill rotWithShape="1">
            <a:blip r:embed="rId2">
              <a:extLst>
                <a:ext uri="{BEBA8EAE-BF5A-486C-A8C5-ECC9F3942E4B}">
                  <a14:imgProps xmlns:a14="http://schemas.microsoft.com/office/drawing/2010/main">
                    <a14:imgLayer r:embed="rId3">
                      <a14:imgEffect>
                        <a14:backgroundRemoval t="0" b="99714" l="0" r="51333"/>
                      </a14:imgEffect>
                    </a14:imgLayer>
                  </a14:imgProps>
                </a:ext>
                <a:ext uri="{28A0092B-C50C-407E-A947-70E740481C1C}">
                  <a14:useLocalDpi xmlns:a14="http://schemas.microsoft.com/office/drawing/2010/main" val="0"/>
                </a:ext>
              </a:extLst>
            </a:blip>
            <a:srcRect r="44975"/>
            <a:stretch/>
          </p:blipFill>
          <p:spPr bwMode="auto">
            <a:xfrm flipH="1">
              <a:off x="7147093" y="478464"/>
              <a:ext cx="1996907" cy="1368247"/>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60990783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cd1 bai 5.1.png"/>
          <p:cNvPicPr>
            <a:picLocks noChangeAspect="1"/>
          </p:cNvPicPr>
          <p:nvPr/>
        </p:nvPicPr>
        <p:blipFill>
          <a:blip r:embed="rId2"/>
          <a:srcRect l="9033" t="22416" r="9250" b="36076"/>
          <a:stretch>
            <a:fillRect/>
          </a:stretch>
        </p:blipFill>
        <p:spPr>
          <a:xfrm>
            <a:off x="739303" y="29184"/>
            <a:ext cx="7237378" cy="3463052"/>
          </a:xfrm>
          <a:prstGeom prst="rect">
            <a:avLst/>
          </a:prstGeom>
          <a:ln w="28575">
            <a:solidFill>
              <a:schemeClr val="accent1"/>
            </a:solidFill>
          </a:ln>
        </p:spPr>
      </p:pic>
    </p:spTree>
    <p:extLst>
      <p:ext uri="{BB962C8B-B14F-4D97-AF65-F5344CB8AC3E}">
        <p14:creationId xmlns:p14="http://schemas.microsoft.com/office/powerpoint/2010/main" val="193648185"/>
      </p:ext>
    </p:extLst>
  </p:cSld>
  <p:clrMapOvr>
    <a:masterClrMapping/>
  </p:clrMapOvr>
  <mc:AlternateContent xmlns:mc="http://schemas.openxmlformats.org/markup-compatibility/2006" xmlns:p14="http://schemas.microsoft.com/office/powerpoint/2010/main">
    <mc:Choice Requires="p14">
      <p:transition p14:dur="0" advTm="1000"/>
    </mc:Choice>
    <mc:Fallback xmlns="">
      <p:transition advTm="100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p:cNvSpPr/>
          <p:nvPr/>
        </p:nvSpPr>
        <p:spPr>
          <a:xfrm>
            <a:off x="2892293" y="1709532"/>
            <a:ext cx="3071191" cy="1630018"/>
          </a:xfrm>
          <a:prstGeom prst="roundRect">
            <a:avLst/>
          </a:prstGeom>
          <a:solidFill>
            <a:srgbClr val="009242"/>
          </a:solidFill>
        </p:spPr>
        <p:style>
          <a:lnRef idx="2">
            <a:schemeClr val="accent1">
              <a:shade val="50000"/>
            </a:schemeClr>
          </a:lnRef>
          <a:fillRef idx="1">
            <a:schemeClr val="accent1"/>
          </a:fillRef>
          <a:effectRef idx="0">
            <a:schemeClr val="accent1"/>
          </a:effectRef>
          <a:fontRef idx="minor">
            <a:schemeClr val="lt1"/>
          </a:fontRef>
        </p:style>
        <p:txBody>
          <a:bodyPr lIns="91432" tIns="45716" rIns="91432" bIns="45716" rtlCol="0" anchor="ctr"/>
          <a:lstStyle/>
          <a:p>
            <a:pPr algn="ctr"/>
            <a:r>
              <a:rPr lang="en-US" sz="6600">
                <a:solidFill>
                  <a:schemeClr val="bg1"/>
                </a:solidFill>
              </a:rPr>
              <a:t>Đọc</a:t>
            </a:r>
          </a:p>
        </p:txBody>
      </p:sp>
      <p:sp>
        <p:nvSpPr>
          <p:cNvPr id="3" name="Oval 2"/>
          <p:cNvSpPr/>
          <p:nvPr/>
        </p:nvSpPr>
        <p:spPr>
          <a:xfrm>
            <a:off x="2064103" y="1953039"/>
            <a:ext cx="1212574" cy="1143000"/>
          </a:xfrm>
          <a:prstGeom prst="ellipse">
            <a:avLst/>
          </a:prstGeom>
          <a:solidFill>
            <a:srgbClr val="57EF7F"/>
          </a:solidFill>
          <a:ln>
            <a:solidFill>
              <a:srgbClr val="0418AC"/>
            </a:solidFill>
          </a:ln>
        </p:spPr>
        <p:style>
          <a:lnRef idx="2">
            <a:schemeClr val="accent1">
              <a:shade val="50000"/>
            </a:schemeClr>
          </a:lnRef>
          <a:fillRef idx="1">
            <a:schemeClr val="accent1"/>
          </a:fillRef>
          <a:effectRef idx="0">
            <a:schemeClr val="accent1"/>
          </a:effectRef>
          <a:fontRef idx="minor">
            <a:schemeClr val="lt1"/>
          </a:fontRef>
        </p:style>
        <p:txBody>
          <a:bodyPr lIns="91432" tIns="45716" rIns="91432" bIns="45716" rtlCol="0" anchor="ctr"/>
          <a:lstStyle/>
          <a:p>
            <a:pPr algn="ctr"/>
            <a:r>
              <a:rPr lang="en-US" sz="4800">
                <a:solidFill>
                  <a:srgbClr val="FF0000"/>
                </a:solidFill>
              </a:rPr>
              <a:t>2</a:t>
            </a:r>
          </a:p>
        </p:txBody>
      </p:sp>
      <p:grpSp>
        <p:nvGrpSpPr>
          <p:cNvPr id="4" name="Group 3"/>
          <p:cNvGrpSpPr/>
          <p:nvPr/>
        </p:nvGrpSpPr>
        <p:grpSpPr>
          <a:xfrm>
            <a:off x="0" y="478464"/>
            <a:ext cx="9144000" cy="4732450"/>
            <a:chOff x="0" y="478464"/>
            <a:chExt cx="9144000" cy="4732450"/>
          </a:xfrm>
        </p:grpSpPr>
        <p:pic>
          <p:nvPicPr>
            <p:cNvPr id="6" name="Picture 2" descr="E:\QUYNH\anh tai ve poiwer oint\dao maijpg.jpg"/>
            <p:cNvPicPr>
              <a:picLocks noChangeAspect="1" noChangeArrowheads="1"/>
            </p:cNvPicPr>
            <p:nvPr/>
          </p:nvPicPr>
          <p:blipFill rotWithShape="1">
            <a:blip r:embed="rId2">
              <a:extLst>
                <a:ext uri="{BEBA8EAE-BF5A-486C-A8C5-ECC9F3942E4B}">
                  <a14:imgProps xmlns:a14="http://schemas.microsoft.com/office/drawing/2010/main">
                    <a14:imgLayer r:embed="rId3">
                      <a14:imgEffect>
                        <a14:backgroundRemoval t="0" b="99714" l="0" r="51333"/>
                      </a14:imgEffect>
                    </a14:imgLayer>
                  </a14:imgProps>
                </a:ext>
                <a:ext uri="{28A0092B-C50C-407E-A947-70E740481C1C}">
                  <a14:useLocalDpi xmlns:a14="http://schemas.microsoft.com/office/drawing/2010/main" val="0"/>
                </a:ext>
              </a:extLst>
            </a:blip>
            <a:srcRect r="44975"/>
            <a:stretch/>
          </p:blipFill>
          <p:spPr bwMode="auto">
            <a:xfrm>
              <a:off x="0" y="2542427"/>
              <a:ext cx="3189768" cy="2668487"/>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descr="E:\QUYNH\anh tai ve poiwer oint\dao maijpg.jpg"/>
            <p:cNvPicPr>
              <a:picLocks noChangeAspect="1" noChangeArrowheads="1"/>
            </p:cNvPicPr>
            <p:nvPr/>
          </p:nvPicPr>
          <p:blipFill rotWithShape="1">
            <a:blip r:embed="rId2">
              <a:extLst>
                <a:ext uri="{BEBA8EAE-BF5A-486C-A8C5-ECC9F3942E4B}">
                  <a14:imgProps xmlns:a14="http://schemas.microsoft.com/office/drawing/2010/main">
                    <a14:imgLayer r:embed="rId3">
                      <a14:imgEffect>
                        <a14:backgroundRemoval t="0" b="99714" l="0" r="51333"/>
                      </a14:imgEffect>
                    </a14:imgLayer>
                  </a14:imgProps>
                </a:ext>
                <a:ext uri="{28A0092B-C50C-407E-A947-70E740481C1C}">
                  <a14:useLocalDpi xmlns:a14="http://schemas.microsoft.com/office/drawing/2010/main" val="0"/>
                </a:ext>
              </a:extLst>
            </a:blip>
            <a:srcRect r="44975"/>
            <a:stretch/>
          </p:blipFill>
          <p:spPr bwMode="auto">
            <a:xfrm flipH="1">
              <a:off x="7147093" y="478464"/>
              <a:ext cx="1996907" cy="1368247"/>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581861777"/>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412265" y="26081"/>
            <a:ext cx="4253071" cy="584767"/>
          </a:xfrm>
          <a:prstGeom prst="rect">
            <a:avLst/>
          </a:prstGeom>
          <a:noFill/>
        </p:spPr>
        <p:txBody>
          <a:bodyPr wrap="none" lIns="91432" tIns="45716" rIns="91432" bIns="45716" rtlCol="0">
            <a:spAutoFit/>
          </a:bodyPr>
          <a:lstStyle/>
          <a:p>
            <a:r>
              <a:rPr lang="en-US" sz="3200" dirty="0" err="1"/>
              <a:t>Sinh</a:t>
            </a:r>
            <a:r>
              <a:rPr lang="en-US" sz="3200" dirty="0"/>
              <a:t> </a:t>
            </a:r>
            <a:r>
              <a:rPr lang="it-IT" altLang="en-US" sz="3200" dirty="0">
                <a:latin typeface="VNI-Avo" pitchFamily="2" charset="0"/>
              </a:rPr>
              <a:t>nhaät</a:t>
            </a:r>
            <a:r>
              <a:rPr lang="en-US" sz="3200" dirty="0" smtClean="0"/>
              <a:t> </a:t>
            </a:r>
            <a:r>
              <a:rPr lang="en-US" sz="3200" dirty="0" err="1"/>
              <a:t>của</a:t>
            </a:r>
            <a:r>
              <a:rPr lang="en-US" sz="3200" dirty="0"/>
              <a:t> </a:t>
            </a:r>
            <a:r>
              <a:rPr lang="en-US" sz="3200" dirty="0" err="1"/>
              <a:t>voi</a:t>
            </a:r>
            <a:r>
              <a:rPr lang="en-US" sz="3200" dirty="0"/>
              <a:t> </a:t>
            </a:r>
            <a:r>
              <a:rPr lang="en-US" sz="3200" dirty="0" smtClean="0"/>
              <a:t>con</a:t>
            </a:r>
          </a:p>
        </p:txBody>
      </p:sp>
      <p:sp>
        <p:nvSpPr>
          <p:cNvPr id="25" name="TextBox 24"/>
          <p:cNvSpPr txBox="1"/>
          <p:nvPr/>
        </p:nvSpPr>
        <p:spPr>
          <a:xfrm>
            <a:off x="90484" y="1129552"/>
            <a:ext cx="8745966" cy="3785644"/>
          </a:xfrm>
          <a:prstGeom prst="rect">
            <a:avLst/>
          </a:prstGeom>
          <a:noFill/>
        </p:spPr>
        <p:txBody>
          <a:bodyPr wrap="square" lIns="91432" tIns="45716" rIns="91432" bIns="45716" rtlCol="0">
            <a:spAutoFit/>
          </a:bodyPr>
          <a:lstStyle/>
          <a:p>
            <a:pPr algn="just">
              <a:defRPr/>
            </a:pPr>
            <a:r>
              <a:rPr lang="it-IT" altLang="en-US" sz="2400" dirty="0">
                <a:latin typeface="VNI-Avo" pitchFamily="2" charset="0"/>
              </a:rPr>
              <a:t>  </a:t>
            </a:r>
            <a:r>
              <a:rPr lang="it-IT" altLang="en-US" sz="2400" dirty="0" smtClean="0">
                <a:latin typeface="VNI-Avo" pitchFamily="2" charset="0"/>
              </a:rPr>
              <a:t>   Hoâm </a:t>
            </a:r>
            <a:r>
              <a:rPr lang="it-IT" altLang="en-US" sz="2400" dirty="0">
                <a:latin typeface="VNI-Avo" pitchFamily="2" charset="0"/>
              </a:rPr>
              <a:t>nay laø sinh nhaät cuûa voi con, nhöng noù bò oám. Ñang buoàn baõ, boãng voi con nghe thaáy tieáng goïi. Thì ra caùc baïn ñeán chuùc möøng sinh nhaät voi. Thoû traéng mang caø roát. Gaáu ñen ngoaïm nguyeân moät naûi chuoái. Khæ vaøng vaø soùc naâu taëng voi tieát muïc </a:t>
            </a:r>
            <a:r>
              <a:rPr lang="vi-VN" altLang="en-US" sz="2400" dirty="0"/>
              <a:t>“</a:t>
            </a:r>
            <a:r>
              <a:rPr lang="en-US" altLang="en-US" sz="2400" dirty="0" err="1">
                <a:latin typeface="VNI-Avo" pitchFamily="2" charset="0"/>
              </a:rPr>
              <a:t>nguùc</a:t>
            </a:r>
            <a:r>
              <a:rPr lang="en-US" altLang="en-US" sz="2400" dirty="0">
                <a:latin typeface="VNI-Avo" pitchFamily="2" charset="0"/>
              </a:rPr>
              <a:t> </a:t>
            </a:r>
            <a:r>
              <a:rPr lang="en-US" altLang="en-US" sz="2400" dirty="0" err="1">
                <a:latin typeface="VNI-Avo" pitchFamily="2" charset="0"/>
              </a:rPr>
              <a:t>ngoaéc</a:t>
            </a:r>
            <a:r>
              <a:rPr lang="en-US" altLang="en-US" sz="2400" dirty="0">
                <a:latin typeface="VNI-Avo" pitchFamily="2" charset="0"/>
              </a:rPr>
              <a:t> </a:t>
            </a:r>
            <a:r>
              <a:rPr lang="en-US" altLang="en-US" sz="2400" dirty="0" err="1">
                <a:latin typeface="VNI-Avo" pitchFamily="2" charset="0"/>
              </a:rPr>
              <a:t>ñuoâi</a:t>
            </a:r>
            <a:r>
              <a:rPr lang="vi-VN" altLang="en-US" sz="2400" dirty="0"/>
              <a:t>”</a:t>
            </a:r>
            <a:r>
              <a:rPr lang="en-US" altLang="en-US" sz="2400" dirty="0"/>
              <a:t>. </a:t>
            </a:r>
            <a:r>
              <a:rPr lang="en-US" altLang="en-US" sz="2400" dirty="0" err="1">
                <a:latin typeface="VNI-Avo" pitchFamily="2" charset="0"/>
              </a:rPr>
              <a:t>Veït</a:t>
            </a:r>
            <a:r>
              <a:rPr lang="en-US" altLang="en-US" sz="2400" dirty="0">
                <a:latin typeface="VNI-Avo" pitchFamily="2" charset="0"/>
              </a:rPr>
              <a:t> </a:t>
            </a:r>
            <a:r>
              <a:rPr lang="en-US" altLang="en-US" sz="2400" dirty="0" err="1">
                <a:latin typeface="VNI-Avo" pitchFamily="2" charset="0"/>
              </a:rPr>
              <a:t>moû</a:t>
            </a:r>
            <a:r>
              <a:rPr lang="en-US" altLang="en-US" sz="2400" dirty="0">
                <a:latin typeface="VNI-Avo" pitchFamily="2" charset="0"/>
              </a:rPr>
              <a:t> </a:t>
            </a:r>
            <a:r>
              <a:rPr lang="en-US" altLang="en-US" sz="2400" dirty="0" err="1">
                <a:latin typeface="VNI-Avo" pitchFamily="2" charset="0"/>
              </a:rPr>
              <a:t>khoaèm</a:t>
            </a:r>
            <a:r>
              <a:rPr lang="en-US" altLang="en-US" sz="2400" dirty="0">
                <a:latin typeface="VNI-Avo" pitchFamily="2" charset="0"/>
              </a:rPr>
              <a:t> </a:t>
            </a:r>
            <a:r>
              <a:rPr lang="en-US" altLang="en-US" sz="2400" dirty="0" err="1">
                <a:latin typeface="VNI-Avo" pitchFamily="2" charset="0"/>
              </a:rPr>
              <a:t>thay</a:t>
            </a:r>
            <a:r>
              <a:rPr lang="en-US" altLang="en-US" sz="2400" dirty="0">
                <a:latin typeface="VNI-Avo" pitchFamily="2" charset="0"/>
              </a:rPr>
              <a:t> </a:t>
            </a:r>
            <a:r>
              <a:rPr lang="en-US" altLang="en-US" sz="2400" dirty="0" err="1">
                <a:latin typeface="VNI-Avo" pitchFamily="2" charset="0"/>
              </a:rPr>
              <a:t>maët</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 </a:t>
            </a:r>
            <a:r>
              <a:rPr lang="en-US" altLang="en-US" sz="2400" dirty="0" err="1">
                <a:latin typeface="VNI-Avo" pitchFamily="2" charset="0"/>
              </a:rPr>
              <a:t>noùi</a:t>
            </a:r>
            <a:r>
              <a:rPr lang="en-US" altLang="en-US" sz="2400" dirty="0">
                <a:latin typeface="VNI-Avo" pitchFamily="2" charset="0"/>
              </a:rPr>
              <a:t> </a:t>
            </a:r>
            <a:r>
              <a:rPr lang="en-US" altLang="en-US" sz="2400" dirty="0" err="1">
                <a:latin typeface="VNI-Avo" pitchFamily="2" charset="0"/>
              </a:rPr>
              <a:t>nhöõng</a:t>
            </a:r>
            <a:r>
              <a:rPr lang="en-US" altLang="en-US" sz="2400" dirty="0">
                <a:latin typeface="VNI-Avo" pitchFamily="2" charset="0"/>
              </a:rPr>
              <a:t> </a:t>
            </a:r>
            <a:r>
              <a:rPr lang="en-US" altLang="en-US" sz="2400" dirty="0" err="1">
                <a:latin typeface="VNI-Avo" pitchFamily="2" charset="0"/>
              </a:rPr>
              <a:t>lôøi</a:t>
            </a:r>
            <a:r>
              <a:rPr lang="en-US" altLang="en-US" sz="2400" dirty="0">
                <a:latin typeface="VNI-Avo" pitchFamily="2" charset="0"/>
              </a:rPr>
              <a:t> </a:t>
            </a:r>
            <a:r>
              <a:rPr lang="en-US" altLang="en-US" sz="2400" dirty="0" err="1">
                <a:latin typeface="VNI-Avo" pitchFamily="2" charset="0"/>
              </a:rPr>
              <a:t>chuùc</a:t>
            </a:r>
            <a:r>
              <a:rPr lang="en-US" altLang="en-US" sz="2400" dirty="0">
                <a:latin typeface="VNI-Avo" pitchFamily="2" charset="0"/>
              </a:rPr>
              <a:t> </a:t>
            </a:r>
            <a:r>
              <a:rPr lang="en-US" altLang="en-US" sz="2400" dirty="0" err="1">
                <a:latin typeface="VNI-Avo" pitchFamily="2" charset="0"/>
              </a:rPr>
              <a:t>toát</a:t>
            </a:r>
            <a:r>
              <a:rPr lang="en-US" altLang="en-US" sz="2400" dirty="0">
                <a:latin typeface="VNI-Avo" pitchFamily="2" charset="0"/>
              </a:rPr>
              <a:t> </a:t>
            </a:r>
            <a:r>
              <a:rPr lang="en-US" altLang="en-US" sz="2400" dirty="0" err="1">
                <a:latin typeface="VNI-Avo" pitchFamily="2" charset="0"/>
              </a:rPr>
              <a:t>ñeïp</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smtClean="0">
                <a:latin typeface="VNI-Avo" pitchFamily="2" charset="0"/>
              </a:rPr>
              <a:t> </a:t>
            </a:r>
            <a:r>
              <a:rPr lang="en-US" altLang="en-US" sz="2400" dirty="0" err="1" smtClean="0">
                <a:latin typeface="VNI-Avo" pitchFamily="2" charset="0"/>
              </a:rPr>
              <a:t>Voi</a:t>
            </a:r>
            <a:r>
              <a:rPr lang="en-US" altLang="en-US" sz="2400" dirty="0" smtClean="0">
                <a:latin typeface="VNI-Avo" pitchFamily="2" charset="0"/>
              </a:rPr>
              <a:t> </a:t>
            </a:r>
            <a:r>
              <a:rPr lang="en-US" altLang="en-US" sz="2400" dirty="0">
                <a:latin typeface="VNI-Avo" pitchFamily="2" charset="0"/>
              </a:rPr>
              <a:t>con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ôi</a:t>
            </a:r>
            <a:r>
              <a:rPr lang="en-US" altLang="en-US" sz="2400" dirty="0">
                <a:latin typeface="VNI-Avo" pitchFamily="2" charset="0"/>
              </a:rPr>
              <a:t> </a:t>
            </a:r>
            <a:r>
              <a:rPr lang="en-US" altLang="en-US" sz="2400" dirty="0" err="1">
                <a:latin typeface="VNI-Avo" pitchFamily="2" charset="0"/>
              </a:rPr>
              <a:t>laø</a:t>
            </a:r>
            <a:r>
              <a:rPr lang="en-US" altLang="en-US" sz="2400" dirty="0">
                <a:latin typeface="VNI-Avo" pitchFamily="2" charset="0"/>
              </a:rPr>
              <a:t>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Noù</a:t>
            </a:r>
            <a:r>
              <a:rPr lang="en-US" altLang="en-US" sz="2400" dirty="0">
                <a:latin typeface="VNI-Avo" pitchFamily="2" charset="0"/>
              </a:rPr>
              <a:t> </a:t>
            </a:r>
            <a:r>
              <a:rPr lang="en-US" altLang="en-US" sz="2400" dirty="0" err="1">
                <a:latin typeface="VNI-Avo" pitchFamily="2" charset="0"/>
              </a:rPr>
              <a:t>huô</a:t>
            </a:r>
            <a:r>
              <a:rPr lang="en-US" altLang="en-US" sz="2400" dirty="0">
                <a:latin typeface="VNI-Avo" pitchFamily="2" charset="0"/>
              </a:rPr>
              <a:t> </a:t>
            </a:r>
            <a:r>
              <a:rPr lang="en-US" altLang="en-US" sz="2400" dirty="0" err="1">
                <a:latin typeface="VNI-Avo" pitchFamily="2" charset="0"/>
              </a:rPr>
              <a:t>voøi</a:t>
            </a:r>
            <a:r>
              <a:rPr lang="en-US" altLang="en-US" sz="2400" dirty="0">
                <a:latin typeface="VNI-Avo" pitchFamily="2" charset="0"/>
              </a:rPr>
              <a:t> </a:t>
            </a:r>
            <a:r>
              <a:rPr lang="en-US" altLang="en-US" sz="2400" dirty="0" err="1">
                <a:latin typeface="VNI-Avo" pitchFamily="2" charset="0"/>
              </a:rPr>
              <a:t>maáy</a:t>
            </a:r>
            <a:r>
              <a:rPr lang="en-US" altLang="en-US" sz="2400" dirty="0">
                <a:latin typeface="VNI-Avo" pitchFamily="2" charset="0"/>
              </a:rPr>
              <a:t> </a:t>
            </a:r>
            <a:r>
              <a:rPr lang="en-US" altLang="en-US" sz="2400" dirty="0" err="1">
                <a:latin typeface="VNI-Avo" pitchFamily="2" charset="0"/>
              </a:rPr>
              <a:t>voøng</a:t>
            </a:r>
            <a:r>
              <a:rPr lang="en-US" altLang="en-US" sz="2400" dirty="0">
                <a:latin typeface="VNI-Avo" pitchFamily="2" charset="0"/>
              </a:rPr>
              <a:t> </a:t>
            </a:r>
            <a:r>
              <a:rPr lang="en-US" altLang="en-US" sz="2400" dirty="0" err="1">
                <a:latin typeface="VNI-Avo" pitchFamily="2" charset="0"/>
              </a:rPr>
              <a:t>ñeå</a:t>
            </a:r>
            <a:r>
              <a:rPr lang="en-US" altLang="en-US" sz="2400" dirty="0">
                <a:latin typeface="VNI-Avo" pitchFamily="2" charset="0"/>
              </a:rPr>
              <a:t> </a:t>
            </a:r>
            <a:r>
              <a:rPr lang="en-US" altLang="en-US" sz="2400" dirty="0" err="1">
                <a:latin typeface="VNI-Avo" pitchFamily="2" charset="0"/>
              </a:rPr>
              <a:t>caûm</a:t>
            </a:r>
            <a:r>
              <a:rPr lang="en-US" altLang="en-US" sz="2400" dirty="0">
                <a:latin typeface="VNI-Avo" pitchFamily="2" charset="0"/>
              </a:rPr>
              <a:t> </a:t>
            </a:r>
            <a:r>
              <a:rPr lang="en-US" altLang="en-US" sz="2400" dirty="0" err="1">
                <a:latin typeface="VNI-Avo" pitchFamily="2" charset="0"/>
              </a:rPr>
              <a:t>ôn</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smtClean="0">
                <a:latin typeface="VNI-Avo" pitchFamily="2" charset="0"/>
              </a:rPr>
              <a:t>          </a:t>
            </a:r>
            <a:r>
              <a:rPr lang="en-US" altLang="en-US" sz="2400" dirty="0">
                <a:latin typeface="VNI-Avo" pitchFamily="2" charset="0"/>
              </a:rPr>
              <a:t>(</a:t>
            </a:r>
            <a:r>
              <a:rPr lang="en-US" altLang="en-US" sz="2400" dirty="0" err="1">
                <a:latin typeface="VNI-Avo" pitchFamily="2" charset="0"/>
              </a:rPr>
              <a:t>Laâm</a:t>
            </a:r>
            <a:r>
              <a:rPr lang="en-US" altLang="en-US" sz="2400" dirty="0">
                <a:latin typeface="VNI-Avo" pitchFamily="2" charset="0"/>
              </a:rPr>
              <a:t> </a:t>
            </a:r>
            <a:r>
              <a:rPr lang="en-US" altLang="en-US" sz="2400" dirty="0" err="1">
                <a:latin typeface="VNI-Avo" pitchFamily="2" charset="0"/>
              </a:rPr>
              <a:t>Anh</a:t>
            </a:r>
            <a:r>
              <a:rPr lang="en-US" altLang="en-US" sz="2400" dirty="0">
                <a:latin typeface="VNI-Avo" pitchFamily="2" charset="0"/>
              </a:rPr>
              <a:t>)</a:t>
            </a:r>
            <a:endParaRPr lang="it-IT" altLang="en-US" sz="2400" dirty="0">
              <a:latin typeface="VNI-Avo" pitchFamily="2" charset="0"/>
            </a:endParaRPr>
          </a:p>
        </p:txBody>
      </p:sp>
      <p:pic>
        <p:nvPicPr>
          <p:cNvPr id="6" name="Picture 2"/>
          <p:cNvPicPr>
            <a:picLocks noChangeAspect="1" noChangeArrowheads="1"/>
          </p:cNvPicPr>
          <p:nvPr/>
        </p:nvPicPr>
        <p:blipFill rotWithShape="1">
          <a:blip r:embed="rId2">
            <a:extLst>
              <a:ext uri="{BEBA8EAE-BF5A-486C-A8C5-ECC9F3942E4B}">
                <a14:imgProps xmlns:a14="http://schemas.microsoft.com/office/drawing/2010/main">
                  <a14:imgLayer r:embed="rId3">
                    <a14:imgEffect>
                      <a14:backgroundRemoval t="2625" b="94226" l="1221" r="96892">
                        <a14:foregroundMark x1="71587" y1="47769" x2="71587" y2="47769"/>
                        <a14:foregroundMark x1="67925" y1="49606" x2="67925" y2="49606"/>
                        <a14:foregroundMark x1="29634" y1="48819" x2="29634" y2="48819"/>
                        <a14:foregroundMark x1="29523" y1="62205" x2="29523" y2="62205"/>
                        <a14:foregroundMark x1="38069" y1="63255" x2="38069" y2="63255"/>
                        <a14:foregroundMark x1="39845" y1="50656" x2="39845" y2="50656"/>
                        <a14:foregroundMark x1="41953" y1="40945" x2="41953" y2="40945"/>
                        <a14:foregroundMark x1="43174" y1="41995" x2="43174" y2="41995"/>
                        <a14:foregroundMark x1="37847" y1="36745" x2="37847" y2="36745"/>
                        <a14:foregroundMark x1="43174" y1="40157" x2="43174" y2="40157"/>
                        <a14:foregroundMark x1="32852" y1="24672" x2="32852" y2="24672"/>
                        <a14:foregroundMark x1="25749" y1="24672" x2="25749" y2="24672"/>
                        <a14:foregroundMark x1="20422" y1="17848" x2="20422" y2="17848"/>
                        <a14:foregroundMark x1="17314" y1="9186" x2="17314" y2="9186"/>
                        <a14:foregroundMark x1="13097" y1="38845" x2="13097" y2="38845"/>
                        <a14:foregroundMark x1="8768" y1="44357" x2="8768" y2="44357"/>
                        <a14:foregroundMark x1="5216" y1="60105" x2="5216" y2="60105"/>
                        <a14:foregroundMark x1="12986" y1="74016" x2="12986" y2="74016"/>
                        <a14:foregroundMark x1="11876" y1="81627" x2="11876" y2="81627"/>
                        <a14:foregroundMark x1="24750" y1="86877" x2="24750" y2="86877"/>
                        <a14:foregroundMark x1="33185" y1="85827" x2="33185" y2="85827"/>
                        <a14:foregroundMark x1="31964" y1="74278" x2="31964" y2="74278"/>
                        <a14:foregroundMark x1="31521" y1="79528" x2="31521" y2="79528"/>
                        <a14:foregroundMark x1="29412" y1="85564" x2="29412" y2="85564"/>
                        <a14:backgroundMark x1="36404" y1="49869" x2="36404" y2="49869"/>
                      </a14:backgroundRemoval>
                    </a14:imgEffect>
                    <a14:imgEffect>
                      <a14:sharpenSoften amount="25000"/>
                    </a14:imgEffect>
                    <a14:imgEffect>
                      <a14:brightnessContrast bright="20000"/>
                    </a14:imgEffect>
                  </a14:imgLayer>
                </a14:imgProps>
              </a:ext>
              <a:ext uri="{28A0092B-C50C-407E-A947-70E740481C1C}">
                <a14:useLocalDpi xmlns:a14="http://schemas.microsoft.com/office/drawing/2010/main" val="0"/>
              </a:ext>
            </a:extLst>
          </a:blip>
          <a:srcRect b="8028"/>
          <a:stretch/>
        </p:blipFill>
        <p:spPr bwMode="auto">
          <a:xfrm>
            <a:off x="2412259" y="407923"/>
            <a:ext cx="4317104" cy="81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98287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barn(inVertical)">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barn(inVertical)">
                                      <p:cBhvr>
                                        <p:cTn id="1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412261" y="2"/>
            <a:ext cx="4445448" cy="584775"/>
          </a:xfrm>
          <a:prstGeom prst="rect">
            <a:avLst/>
          </a:prstGeom>
          <a:noFill/>
        </p:spPr>
        <p:txBody>
          <a:bodyPr wrap="none" lIns="91432" tIns="45716" rIns="91432" bIns="45716" rtlCol="0">
            <a:spAutoFit/>
          </a:bodyPr>
          <a:lstStyle/>
          <a:p>
            <a:r>
              <a:rPr lang="en-US" sz="3200" dirty="0" err="1"/>
              <a:t>Sinh</a:t>
            </a:r>
            <a:r>
              <a:rPr lang="en-US" sz="3200" dirty="0"/>
              <a:t> </a:t>
            </a:r>
            <a:r>
              <a:rPr lang="it-IT" altLang="en-US" sz="3200" dirty="0">
                <a:latin typeface="VNI-Avo" pitchFamily="2" charset="0"/>
              </a:rPr>
              <a:t>nhaät cuûa </a:t>
            </a:r>
            <a:r>
              <a:rPr lang="en-US" sz="3200" dirty="0" err="1"/>
              <a:t>voi</a:t>
            </a:r>
            <a:r>
              <a:rPr lang="en-US" sz="3200" dirty="0"/>
              <a:t> con</a:t>
            </a:r>
          </a:p>
        </p:txBody>
      </p:sp>
      <p:pic>
        <p:nvPicPr>
          <p:cNvPr id="7" name="Picture 2"/>
          <p:cNvPicPr>
            <a:picLocks noChangeAspect="1" noChangeArrowheads="1"/>
          </p:cNvPicPr>
          <p:nvPr/>
        </p:nvPicPr>
        <p:blipFill rotWithShape="1">
          <a:blip r:embed="rId2">
            <a:extLst>
              <a:ext uri="{BEBA8EAE-BF5A-486C-A8C5-ECC9F3942E4B}">
                <a14:imgProps xmlns:a14="http://schemas.microsoft.com/office/drawing/2010/main">
                  <a14:imgLayer r:embed="rId3">
                    <a14:imgEffect>
                      <a14:backgroundRemoval t="2625" b="94226" l="1221" r="96892">
                        <a14:foregroundMark x1="71587" y1="47769" x2="71587" y2="47769"/>
                        <a14:foregroundMark x1="67925" y1="49606" x2="67925" y2="49606"/>
                        <a14:foregroundMark x1="29634" y1="48819" x2="29634" y2="48819"/>
                        <a14:foregroundMark x1="29523" y1="62205" x2="29523" y2="62205"/>
                        <a14:foregroundMark x1="38069" y1="63255" x2="38069" y2="63255"/>
                        <a14:foregroundMark x1="39845" y1="50656" x2="39845" y2="50656"/>
                        <a14:foregroundMark x1="41953" y1="40945" x2="41953" y2="40945"/>
                        <a14:foregroundMark x1="43174" y1="41995" x2="43174" y2="41995"/>
                        <a14:foregroundMark x1="37847" y1="36745" x2="37847" y2="36745"/>
                        <a14:foregroundMark x1="43174" y1="40157" x2="43174" y2="40157"/>
                        <a14:foregroundMark x1="32852" y1="24672" x2="32852" y2="24672"/>
                        <a14:foregroundMark x1="25749" y1="24672" x2="25749" y2="24672"/>
                        <a14:foregroundMark x1="20422" y1="17848" x2="20422" y2="17848"/>
                        <a14:foregroundMark x1="17314" y1="9186" x2="17314" y2="9186"/>
                        <a14:foregroundMark x1="13097" y1="38845" x2="13097" y2="38845"/>
                        <a14:foregroundMark x1="8768" y1="44357" x2="8768" y2="44357"/>
                        <a14:foregroundMark x1="5216" y1="60105" x2="5216" y2="60105"/>
                        <a14:foregroundMark x1="12986" y1="74016" x2="12986" y2="74016"/>
                        <a14:foregroundMark x1="11876" y1="81627" x2="11876" y2="81627"/>
                        <a14:foregroundMark x1="24750" y1="86877" x2="24750" y2="86877"/>
                        <a14:foregroundMark x1="33185" y1="85827" x2="33185" y2="85827"/>
                        <a14:foregroundMark x1="31964" y1="74278" x2="31964" y2="74278"/>
                        <a14:foregroundMark x1="31521" y1="79528" x2="31521" y2="79528"/>
                        <a14:foregroundMark x1="29412" y1="85564" x2="29412" y2="85564"/>
                        <a14:backgroundMark x1="36404" y1="49869" x2="36404" y2="49869"/>
                      </a14:backgroundRemoval>
                    </a14:imgEffect>
                    <a14:imgEffect>
                      <a14:sharpenSoften amount="25000"/>
                    </a14:imgEffect>
                    <a14:imgEffect>
                      <a14:brightnessContrast bright="20000"/>
                    </a14:imgEffect>
                  </a14:imgLayer>
                </a14:imgProps>
              </a:ext>
              <a:ext uri="{28A0092B-C50C-407E-A947-70E740481C1C}">
                <a14:useLocalDpi xmlns:a14="http://schemas.microsoft.com/office/drawing/2010/main" val="0"/>
              </a:ext>
            </a:extLst>
          </a:blip>
          <a:srcRect b="8028"/>
          <a:stretch/>
        </p:blipFill>
        <p:spPr bwMode="auto">
          <a:xfrm>
            <a:off x="2412259" y="407923"/>
            <a:ext cx="4317104" cy="81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305032" y="1226373"/>
            <a:ext cx="8659906" cy="3785652"/>
          </a:xfrm>
          <a:prstGeom prst="rect">
            <a:avLst/>
          </a:prstGeom>
          <a:noFill/>
        </p:spPr>
        <p:txBody>
          <a:bodyPr wrap="square" lIns="91432" tIns="45716" rIns="91432" bIns="45716" rtlCol="0">
            <a:spAutoFit/>
          </a:bodyPr>
          <a:lstStyle/>
          <a:p>
            <a:pPr algn="just">
              <a:defRPr/>
            </a:pPr>
            <a:r>
              <a:rPr lang="it-IT" altLang="en-US" sz="2400" dirty="0">
                <a:latin typeface="VNI-Avo" pitchFamily="2" charset="0"/>
              </a:rPr>
              <a:t>    Hoâm nay laø sinh nhaät cuûa voi con, nhöng noù bò oám. Ñang buoàn baõ, boãng voi con nghe thaáy tieáng goïi. </a:t>
            </a:r>
            <a:r>
              <a:rPr lang="it-IT" altLang="en-US" sz="2400" dirty="0" smtClean="0">
                <a:latin typeface="VNI-Avo" pitchFamily="2" charset="0"/>
              </a:rPr>
              <a:t>   Thì </a:t>
            </a:r>
            <a:r>
              <a:rPr lang="it-IT" altLang="en-US" sz="2400" dirty="0">
                <a:latin typeface="VNI-Avo" pitchFamily="2" charset="0"/>
              </a:rPr>
              <a:t>ra caùc baïn ñeán chuùc möøng sinh </a:t>
            </a:r>
            <a:r>
              <a:rPr lang="it-IT" altLang="en-US" sz="2400" dirty="0" smtClean="0">
                <a:latin typeface="VNI-Avo" pitchFamily="2" charset="0"/>
              </a:rPr>
              <a:t>nhaät voi</a:t>
            </a:r>
            <a:r>
              <a:rPr lang="it-IT" altLang="en-US" sz="2400" dirty="0">
                <a:latin typeface="VNI-Avo" pitchFamily="2" charset="0"/>
              </a:rPr>
              <a:t>. </a:t>
            </a:r>
            <a:r>
              <a:rPr lang="it-IT" altLang="en-US" sz="2400" dirty="0" smtClean="0">
                <a:latin typeface="VNI-Avo" pitchFamily="2" charset="0"/>
              </a:rPr>
              <a:t> Thoû </a:t>
            </a:r>
            <a:r>
              <a:rPr lang="it-IT" altLang="en-US" sz="2400" dirty="0">
                <a:latin typeface="VNI-Avo" pitchFamily="2" charset="0"/>
              </a:rPr>
              <a:t>traéng mang caø roát. </a:t>
            </a:r>
            <a:r>
              <a:rPr lang="it-IT" altLang="en-US" sz="2400" dirty="0" smtClean="0">
                <a:latin typeface="VNI-Avo" pitchFamily="2" charset="0"/>
              </a:rPr>
              <a:t>  Gaáu </a:t>
            </a:r>
            <a:r>
              <a:rPr lang="it-IT" altLang="en-US" sz="2400" dirty="0">
                <a:latin typeface="VNI-Avo" pitchFamily="2" charset="0"/>
              </a:rPr>
              <a:t>ñen ngoaïm nguyeân moät naûi chuoái. Khæ vaøng vaø soùc naâu taëng voi tieát muïc </a:t>
            </a:r>
            <a:r>
              <a:rPr lang="vi-VN" altLang="en-US" sz="2400" dirty="0"/>
              <a:t>“</a:t>
            </a:r>
            <a:r>
              <a:rPr lang="en-US" altLang="en-US" sz="2400" dirty="0" err="1">
                <a:latin typeface="VNI-Avo" pitchFamily="2" charset="0"/>
              </a:rPr>
              <a:t>nguùc</a:t>
            </a:r>
            <a:r>
              <a:rPr lang="en-US" altLang="en-US" sz="2400" dirty="0">
                <a:latin typeface="VNI-Avo" pitchFamily="2" charset="0"/>
              </a:rPr>
              <a:t> </a:t>
            </a:r>
            <a:r>
              <a:rPr lang="en-US" altLang="en-US" sz="2400" dirty="0" err="1">
                <a:latin typeface="VNI-Avo" pitchFamily="2" charset="0"/>
              </a:rPr>
              <a:t>ngoaéc</a:t>
            </a:r>
            <a:r>
              <a:rPr lang="en-US" altLang="en-US" sz="2400" dirty="0">
                <a:latin typeface="VNI-Avo" pitchFamily="2" charset="0"/>
              </a:rPr>
              <a:t> </a:t>
            </a:r>
            <a:r>
              <a:rPr lang="en-US" altLang="en-US" sz="2400" dirty="0" err="1">
                <a:latin typeface="VNI-Avo" pitchFamily="2" charset="0"/>
              </a:rPr>
              <a:t>ñuoâi</a:t>
            </a:r>
            <a:r>
              <a:rPr lang="vi-VN" altLang="en-US" sz="2400" dirty="0"/>
              <a:t>”</a:t>
            </a:r>
            <a:r>
              <a:rPr lang="en-US" altLang="en-US" sz="2400" dirty="0"/>
              <a:t>. </a:t>
            </a:r>
            <a:r>
              <a:rPr lang="en-US" altLang="en-US" sz="2400" dirty="0" smtClean="0"/>
              <a:t>    </a:t>
            </a:r>
            <a:r>
              <a:rPr lang="en-US" altLang="en-US" sz="2400" dirty="0" err="1" smtClean="0">
                <a:latin typeface="VNI-Avo" pitchFamily="2" charset="0"/>
              </a:rPr>
              <a:t>Veït</a:t>
            </a:r>
            <a:r>
              <a:rPr lang="en-US" altLang="en-US" sz="2400" dirty="0" smtClean="0">
                <a:latin typeface="VNI-Avo" pitchFamily="2" charset="0"/>
              </a:rPr>
              <a:t> </a:t>
            </a:r>
            <a:r>
              <a:rPr lang="en-US" altLang="en-US" sz="2400" dirty="0" err="1">
                <a:latin typeface="VNI-Avo" pitchFamily="2" charset="0"/>
              </a:rPr>
              <a:t>moû</a:t>
            </a:r>
            <a:r>
              <a:rPr lang="en-US" altLang="en-US" sz="2400" dirty="0">
                <a:latin typeface="VNI-Avo" pitchFamily="2" charset="0"/>
              </a:rPr>
              <a:t> </a:t>
            </a:r>
            <a:r>
              <a:rPr lang="en-US" altLang="en-US" sz="2400" dirty="0" err="1">
                <a:latin typeface="VNI-Avo" pitchFamily="2" charset="0"/>
              </a:rPr>
              <a:t>khoaèm</a:t>
            </a:r>
            <a:r>
              <a:rPr lang="en-US" altLang="en-US" sz="2400" dirty="0">
                <a:latin typeface="VNI-Avo" pitchFamily="2" charset="0"/>
              </a:rPr>
              <a:t> </a:t>
            </a:r>
            <a:r>
              <a:rPr lang="en-US" altLang="en-US" sz="2400" dirty="0" err="1">
                <a:latin typeface="VNI-Avo" pitchFamily="2" charset="0"/>
              </a:rPr>
              <a:t>thay</a:t>
            </a:r>
            <a:r>
              <a:rPr lang="en-US" altLang="en-US" sz="2400" dirty="0">
                <a:latin typeface="VNI-Avo" pitchFamily="2" charset="0"/>
              </a:rPr>
              <a:t> </a:t>
            </a:r>
            <a:r>
              <a:rPr lang="en-US" altLang="en-US" sz="2400" dirty="0" err="1">
                <a:latin typeface="VNI-Avo" pitchFamily="2" charset="0"/>
              </a:rPr>
              <a:t>maët</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 </a:t>
            </a:r>
            <a:r>
              <a:rPr lang="en-US" altLang="en-US" sz="2400" dirty="0" err="1">
                <a:latin typeface="VNI-Avo" pitchFamily="2" charset="0"/>
              </a:rPr>
              <a:t>noùi</a:t>
            </a:r>
            <a:r>
              <a:rPr lang="en-US" altLang="en-US" sz="2400" dirty="0">
                <a:latin typeface="VNI-Avo" pitchFamily="2" charset="0"/>
              </a:rPr>
              <a:t> </a:t>
            </a:r>
            <a:r>
              <a:rPr lang="en-US" altLang="en-US" sz="2400" dirty="0" err="1">
                <a:latin typeface="VNI-Avo" pitchFamily="2" charset="0"/>
              </a:rPr>
              <a:t>nhöõng</a:t>
            </a:r>
            <a:r>
              <a:rPr lang="en-US" altLang="en-US" sz="2400" dirty="0">
                <a:latin typeface="VNI-Avo" pitchFamily="2" charset="0"/>
              </a:rPr>
              <a:t> </a:t>
            </a:r>
            <a:r>
              <a:rPr lang="en-US" altLang="en-US" sz="2400" dirty="0" err="1">
                <a:latin typeface="VNI-Avo" pitchFamily="2" charset="0"/>
              </a:rPr>
              <a:t>lôøi</a:t>
            </a:r>
            <a:r>
              <a:rPr lang="en-US" altLang="en-US" sz="2400" dirty="0">
                <a:latin typeface="VNI-Avo" pitchFamily="2" charset="0"/>
              </a:rPr>
              <a:t> </a:t>
            </a:r>
            <a:r>
              <a:rPr lang="en-US" altLang="en-US" sz="2400" dirty="0" err="1">
                <a:latin typeface="VNI-Avo" pitchFamily="2" charset="0"/>
              </a:rPr>
              <a:t>chuùc</a:t>
            </a:r>
            <a:r>
              <a:rPr lang="en-US" altLang="en-US" sz="2400" dirty="0">
                <a:latin typeface="VNI-Avo" pitchFamily="2" charset="0"/>
              </a:rPr>
              <a:t> </a:t>
            </a:r>
            <a:r>
              <a:rPr lang="en-US" altLang="en-US" sz="2400" dirty="0" err="1">
                <a:latin typeface="VNI-Avo" pitchFamily="2" charset="0"/>
              </a:rPr>
              <a:t>toát</a:t>
            </a:r>
            <a:r>
              <a:rPr lang="en-US" altLang="en-US" sz="2400" dirty="0">
                <a:latin typeface="VNI-Avo" pitchFamily="2" charset="0"/>
              </a:rPr>
              <a:t> </a:t>
            </a:r>
            <a:r>
              <a:rPr lang="en-US" altLang="en-US" sz="2400" dirty="0" err="1">
                <a:latin typeface="VNI-Avo" pitchFamily="2" charset="0"/>
              </a:rPr>
              <a:t>ñeïp</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err="1">
                <a:latin typeface="VNI-Avo" pitchFamily="2" charset="0"/>
              </a:rPr>
              <a:t>Voi</a:t>
            </a:r>
            <a:r>
              <a:rPr lang="en-US" altLang="en-US" sz="2400" dirty="0">
                <a:latin typeface="VNI-Avo" pitchFamily="2" charset="0"/>
              </a:rPr>
              <a:t> con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ôi</a:t>
            </a:r>
            <a:r>
              <a:rPr lang="en-US" altLang="en-US" sz="2400" dirty="0">
                <a:latin typeface="VNI-Avo" pitchFamily="2" charset="0"/>
              </a:rPr>
              <a:t> </a:t>
            </a:r>
            <a:r>
              <a:rPr lang="en-US" altLang="en-US" sz="2400" dirty="0" err="1">
                <a:latin typeface="VNI-Avo" pitchFamily="2" charset="0"/>
              </a:rPr>
              <a:t>laø</a:t>
            </a:r>
            <a:r>
              <a:rPr lang="en-US" altLang="en-US" sz="2400" dirty="0">
                <a:latin typeface="VNI-Avo" pitchFamily="2" charset="0"/>
              </a:rPr>
              <a:t> </a:t>
            </a:r>
            <a:r>
              <a:rPr lang="en-US" altLang="en-US" sz="2400" dirty="0" err="1">
                <a:latin typeface="VNI-Avo" pitchFamily="2" charset="0"/>
              </a:rPr>
              <a:t>vui</a:t>
            </a:r>
            <a:r>
              <a:rPr lang="en-US" altLang="en-US" sz="2400" dirty="0">
                <a:latin typeface="VNI-Avo" pitchFamily="2" charset="0"/>
              </a:rPr>
              <a:t>.  </a:t>
            </a:r>
            <a:r>
              <a:rPr lang="en-US" altLang="en-US" sz="2400" dirty="0" smtClean="0">
                <a:latin typeface="VNI-Avo" pitchFamily="2" charset="0"/>
              </a:rPr>
              <a:t> </a:t>
            </a:r>
            <a:r>
              <a:rPr lang="en-US" altLang="en-US" sz="2400" dirty="0" err="1" smtClean="0">
                <a:latin typeface="VNI-Avo" pitchFamily="2" charset="0"/>
              </a:rPr>
              <a:t>Noù</a:t>
            </a:r>
            <a:r>
              <a:rPr lang="en-US" altLang="en-US" sz="2400" dirty="0" smtClean="0">
                <a:latin typeface="VNI-Avo" pitchFamily="2" charset="0"/>
              </a:rPr>
              <a:t> </a:t>
            </a:r>
            <a:r>
              <a:rPr lang="en-US" altLang="en-US" sz="2400" dirty="0" err="1">
                <a:latin typeface="VNI-Avo" pitchFamily="2" charset="0"/>
              </a:rPr>
              <a:t>huô</a:t>
            </a:r>
            <a:r>
              <a:rPr lang="en-US" altLang="en-US" sz="2400" dirty="0">
                <a:latin typeface="VNI-Avo" pitchFamily="2" charset="0"/>
              </a:rPr>
              <a:t> </a:t>
            </a:r>
            <a:r>
              <a:rPr lang="en-US" altLang="en-US" sz="2400" dirty="0" err="1">
                <a:latin typeface="VNI-Avo" pitchFamily="2" charset="0"/>
              </a:rPr>
              <a:t>voøi</a:t>
            </a:r>
            <a:r>
              <a:rPr lang="en-US" altLang="en-US" sz="2400" dirty="0">
                <a:latin typeface="VNI-Avo" pitchFamily="2" charset="0"/>
              </a:rPr>
              <a:t> </a:t>
            </a:r>
            <a:r>
              <a:rPr lang="en-US" altLang="en-US" sz="2400" dirty="0" err="1">
                <a:latin typeface="VNI-Avo" pitchFamily="2" charset="0"/>
              </a:rPr>
              <a:t>maáy</a:t>
            </a:r>
            <a:r>
              <a:rPr lang="en-US" altLang="en-US" sz="2400" dirty="0">
                <a:latin typeface="VNI-Avo" pitchFamily="2" charset="0"/>
              </a:rPr>
              <a:t> </a:t>
            </a:r>
            <a:r>
              <a:rPr lang="en-US" altLang="en-US" sz="2400" dirty="0" err="1">
                <a:latin typeface="VNI-Avo" pitchFamily="2" charset="0"/>
              </a:rPr>
              <a:t>voøng</a:t>
            </a:r>
            <a:r>
              <a:rPr lang="en-US" altLang="en-US" sz="2400" dirty="0">
                <a:latin typeface="VNI-Avo" pitchFamily="2" charset="0"/>
              </a:rPr>
              <a:t> </a:t>
            </a:r>
            <a:r>
              <a:rPr lang="en-US" altLang="en-US" sz="2400" dirty="0" err="1">
                <a:latin typeface="VNI-Avo" pitchFamily="2" charset="0"/>
              </a:rPr>
              <a:t>ñeå</a:t>
            </a:r>
            <a:r>
              <a:rPr lang="en-US" altLang="en-US" sz="2400" dirty="0">
                <a:latin typeface="VNI-Avo" pitchFamily="2" charset="0"/>
              </a:rPr>
              <a:t> </a:t>
            </a:r>
            <a:r>
              <a:rPr lang="en-US" altLang="en-US" sz="2400" dirty="0" err="1">
                <a:latin typeface="VNI-Avo" pitchFamily="2" charset="0"/>
              </a:rPr>
              <a:t>caûm</a:t>
            </a:r>
            <a:r>
              <a:rPr lang="en-US" altLang="en-US" sz="2400" dirty="0">
                <a:latin typeface="VNI-Avo" pitchFamily="2" charset="0"/>
              </a:rPr>
              <a:t> </a:t>
            </a:r>
            <a:r>
              <a:rPr lang="en-US" altLang="en-US" sz="2400" dirty="0" err="1">
                <a:latin typeface="VNI-Avo" pitchFamily="2" charset="0"/>
              </a:rPr>
              <a:t>ôn</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err="1">
                <a:latin typeface="VNI-Avo" pitchFamily="2" charset="0"/>
              </a:rPr>
              <a:t>Laâm</a:t>
            </a:r>
            <a:r>
              <a:rPr lang="en-US" altLang="en-US" sz="2400" dirty="0">
                <a:latin typeface="VNI-Avo" pitchFamily="2" charset="0"/>
              </a:rPr>
              <a:t> </a:t>
            </a:r>
            <a:r>
              <a:rPr lang="en-US" altLang="en-US" sz="2400" dirty="0" err="1">
                <a:latin typeface="VNI-Avo" pitchFamily="2" charset="0"/>
              </a:rPr>
              <a:t>Anh</a:t>
            </a:r>
            <a:r>
              <a:rPr lang="en-US" altLang="en-US" sz="2400" dirty="0">
                <a:latin typeface="VNI-Avo" pitchFamily="2" charset="0"/>
              </a:rPr>
              <a:t>)</a:t>
            </a:r>
            <a:endParaRPr lang="it-IT" altLang="en-US" sz="2400" dirty="0">
              <a:latin typeface="VNI-Avo" pitchFamily="2" charset="0"/>
            </a:endParaRPr>
          </a:p>
        </p:txBody>
      </p:sp>
      <p:sp>
        <p:nvSpPr>
          <p:cNvPr id="10" name="Lưu đồ: Đường kết nối 8"/>
          <p:cNvSpPr/>
          <p:nvPr/>
        </p:nvSpPr>
        <p:spPr>
          <a:xfrm>
            <a:off x="329616" y="1312760"/>
            <a:ext cx="361507" cy="350874"/>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1</a:t>
            </a:r>
            <a:endParaRPr lang="vi-VN" sz="2400" b="1" dirty="0">
              <a:latin typeface="Times New Roman" panose="02020603050405020304" pitchFamily="18" charset="0"/>
              <a:cs typeface="Times New Roman" panose="02020603050405020304" pitchFamily="18" charset="0"/>
            </a:endParaRPr>
          </a:p>
        </p:txBody>
      </p:sp>
      <p:sp>
        <p:nvSpPr>
          <p:cNvPr id="11" name="Lưu đồ: Đường kết nối 10"/>
          <p:cNvSpPr/>
          <p:nvPr/>
        </p:nvSpPr>
        <p:spPr>
          <a:xfrm>
            <a:off x="0" y="1713294"/>
            <a:ext cx="372140" cy="267341"/>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2</a:t>
            </a:r>
            <a:endParaRPr lang="vi-VN" sz="2400" b="1" dirty="0">
              <a:latin typeface="Times New Roman" panose="02020603050405020304" pitchFamily="18" charset="0"/>
              <a:cs typeface="Times New Roman" panose="02020603050405020304" pitchFamily="18" charset="0"/>
            </a:endParaRPr>
          </a:p>
        </p:txBody>
      </p:sp>
      <p:sp>
        <p:nvSpPr>
          <p:cNvPr id="13" name="Lưu đồ: Đường kết nối 11"/>
          <p:cNvSpPr/>
          <p:nvPr/>
        </p:nvSpPr>
        <p:spPr>
          <a:xfrm>
            <a:off x="8185987" y="1632362"/>
            <a:ext cx="258766" cy="350874"/>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3</a:t>
            </a:r>
            <a:endParaRPr lang="vi-VN" sz="2400" b="1" dirty="0">
              <a:latin typeface="Times New Roman" panose="02020603050405020304" pitchFamily="18" charset="0"/>
              <a:cs typeface="Times New Roman" panose="02020603050405020304" pitchFamily="18" charset="0"/>
            </a:endParaRPr>
          </a:p>
        </p:txBody>
      </p:sp>
      <p:sp>
        <p:nvSpPr>
          <p:cNvPr id="14" name="Lưu đồ: Đường kết nối 12"/>
          <p:cNvSpPr/>
          <p:nvPr/>
        </p:nvSpPr>
        <p:spPr>
          <a:xfrm>
            <a:off x="7134256" y="1990842"/>
            <a:ext cx="257885" cy="350874"/>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4</a:t>
            </a:r>
            <a:endParaRPr lang="vi-VN" sz="2400" b="1" dirty="0">
              <a:latin typeface="Times New Roman" panose="02020603050405020304" pitchFamily="18" charset="0"/>
              <a:cs typeface="Times New Roman" panose="02020603050405020304" pitchFamily="18" charset="0"/>
            </a:endParaRPr>
          </a:p>
        </p:txBody>
      </p:sp>
      <p:sp>
        <p:nvSpPr>
          <p:cNvPr id="15" name="Lưu đồ: Đường kết nối 13"/>
          <p:cNvSpPr/>
          <p:nvPr/>
        </p:nvSpPr>
        <p:spPr>
          <a:xfrm>
            <a:off x="2412259" y="2327507"/>
            <a:ext cx="270279" cy="350874"/>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5</a:t>
            </a:r>
            <a:endParaRPr lang="vi-VN" sz="2400" b="1" dirty="0">
              <a:latin typeface="Times New Roman" panose="02020603050405020304" pitchFamily="18" charset="0"/>
              <a:cs typeface="Times New Roman" panose="02020603050405020304" pitchFamily="18" charset="0"/>
            </a:endParaRPr>
          </a:p>
        </p:txBody>
      </p:sp>
      <p:sp>
        <p:nvSpPr>
          <p:cNvPr id="16" name="Lưu đồ: Đường kết nối 13"/>
          <p:cNvSpPr/>
          <p:nvPr/>
        </p:nvSpPr>
        <p:spPr>
          <a:xfrm>
            <a:off x="1356727" y="3195187"/>
            <a:ext cx="361507" cy="215672"/>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7</a:t>
            </a:r>
            <a:endParaRPr lang="vi-VN" sz="2400" b="1" dirty="0">
              <a:latin typeface="Times New Roman" panose="02020603050405020304" pitchFamily="18" charset="0"/>
              <a:cs typeface="Times New Roman" panose="02020603050405020304" pitchFamily="18" charset="0"/>
            </a:endParaRPr>
          </a:p>
        </p:txBody>
      </p:sp>
      <p:sp>
        <p:nvSpPr>
          <p:cNvPr id="17" name="Lưu đồ: Đường kết nối 13"/>
          <p:cNvSpPr/>
          <p:nvPr/>
        </p:nvSpPr>
        <p:spPr>
          <a:xfrm>
            <a:off x="305032" y="3859955"/>
            <a:ext cx="361507" cy="350874"/>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8</a:t>
            </a:r>
            <a:endParaRPr lang="vi-VN" sz="2400" b="1" dirty="0">
              <a:latin typeface="Times New Roman" panose="02020603050405020304" pitchFamily="18" charset="0"/>
              <a:cs typeface="Times New Roman" panose="02020603050405020304" pitchFamily="18" charset="0"/>
            </a:endParaRPr>
          </a:p>
        </p:txBody>
      </p:sp>
      <p:sp>
        <p:nvSpPr>
          <p:cNvPr id="18" name="Lưu đồ: Đường kết nối 13"/>
          <p:cNvSpPr/>
          <p:nvPr/>
        </p:nvSpPr>
        <p:spPr>
          <a:xfrm>
            <a:off x="31321" y="2728090"/>
            <a:ext cx="361507" cy="350874"/>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6</a:t>
            </a:r>
            <a:endParaRPr lang="vi-VN" sz="2400" b="1" dirty="0">
              <a:latin typeface="Times New Roman" panose="02020603050405020304" pitchFamily="18" charset="0"/>
              <a:cs typeface="Times New Roman" panose="02020603050405020304" pitchFamily="18" charset="0"/>
            </a:endParaRPr>
          </a:p>
        </p:txBody>
      </p:sp>
      <p:sp>
        <p:nvSpPr>
          <p:cNvPr id="19" name="Lưu đồ: Đường kết nối 13"/>
          <p:cNvSpPr/>
          <p:nvPr/>
        </p:nvSpPr>
        <p:spPr>
          <a:xfrm>
            <a:off x="3710561" y="3684518"/>
            <a:ext cx="361507" cy="350874"/>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9</a:t>
            </a:r>
            <a:endParaRPr lang="vi-VN" sz="24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940945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arn(inVertical)">
                                      <p:cBhvr>
                                        <p:cTn id="12" dur="500"/>
                                        <p:tgtEl>
                                          <p:spTgt spid="6"/>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barn(inVertical)">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6" presetClass="entr" presetSubtype="16"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circle(in)">
                                      <p:cBhvr>
                                        <p:cTn id="20" dur="750"/>
                                        <p:tgtEl>
                                          <p:spTgt spid="10"/>
                                        </p:tgtEl>
                                      </p:cBhvr>
                                    </p:animEffect>
                                  </p:childTnLst>
                                </p:cTn>
                              </p:par>
                            </p:childTnLst>
                          </p:cTn>
                        </p:par>
                        <p:par>
                          <p:cTn id="21" fill="hold">
                            <p:stCondLst>
                              <p:cond delay="750"/>
                            </p:stCondLst>
                            <p:childTnLst>
                              <p:par>
                                <p:cTn id="22" presetID="6" presetClass="entr" presetSubtype="16"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circle(in)">
                                      <p:cBhvr>
                                        <p:cTn id="24" dur="750"/>
                                        <p:tgtEl>
                                          <p:spTgt spid="11"/>
                                        </p:tgtEl>
                                      </p:cBhvr>
                                    </p:animEffect>
                                  </p:childTnLst>
                                </p:cTn>
                              </p:par>
                            </p:childTnLst>
                          </p:cTn>
                        </p:par>
                        <p:par>
                          <p:cTn id="25" fill="hold">
                            <p:stCondLst>
                              <p:cond delay="1500"/>
                            </p:stCondLst>
                            <p:childTnLst>
                              <p:par>
                                <p:cTn id="26" presetID="6" presetClass="entr" presetSubtype="16" fill="hold" grpId="0" nodeType="after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circle(in)">
                                      <p:cBhvr>
                                        <p:cTn id="28" dur="750"/>
                                        <p:tgtEl>
                                          <p:spTgt spid="13"/>
                                        </p:tgtEl>
                                      </p:cBhvr>
                                    </p:animEffect>
                                  </p:childTnLst>
                                </p:cTn>
                              </p:par>
                            </p:childTnLst>
                          </p:cTn>
                        </p:par>
                        <p:par>
                          <p:cTn id="29" fill="hold">
                            <p:stCondLst>
                              <p:cond delay="2250"/>
                            </p:stCondLst>
                            <p:childTnLst>
                              <p:par>
                                <p:cTn id="30" presetID="6" presetClass="entr" presetSubtype="16" fill="hold" grpId="0" nodeType="after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circle(in)">
                                      <p:cBhvr>
                                        <p:cTn id="32" dur="750"/>
                                        <p:tgtEl>
                                          <p:spTgt spid="14"/>
                                        </p:tgtEl>
                                      </p:cBhvr>
                                    </p:animEffect>
                                  </p:childTnLst>
                                </p:cTn>
                              </p:par>
                            </p:childTnLst>
                          </p:cTn>
                        </p:par>
                        <p:par>
                          <p:cTn id="33" fill="hold">
                            <p:stCondLst>
                              <p:cond delay="3000"/>
                            </p:stCondLst>
                            <p:childTnLst>
                              <p:par>
                                <p:cTn id="34" presetID="6" presetClass="entr" presetSubtype="16" fill="hold" grpId="0" nodeType="after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circle(in)">
                                      <p:cBhvr>
                                        <p:cTn id="36" dur="750"/>
                                        <p:tgtEl>
                                          <p:spTgt spid="15"/>
                                        </p:tgtEl>
                                      </p:cBhvr>
                                    </p:animEffect>
                                  </p:childTnLst>
                                </p:cTn>
                              </p:par>
                            </p:childTnLst>
                          </p:cTn>
                        </p:par>
                        <p:par>
                          <p:cTn id="37" fill="hold">
                            <p:stCondLst>
                              <p:cond delay="3750"/>
                            </p:stCondLst>
                            <p:childTnLst>
                              <p:par>
                                <p:cTn id="38" presetID="6" presetClass="entr" presetSubtype="16" fill="hold" grpId="0" nodeType="after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circle(in)">
                                      <p:cBhvr>
                                        <p:cTn id="40" dur="750"/>
                                        <p:tgtEl>
                                          <p:spTgt spid="16"/>
                                        </p:tgtEl>
                                      </p:cBhvr>
                                    </p:animEffect>
                                  </p:childTnLst>
                                </p:cTn>
                              </p:par>
                            </p:childTnLst>
                          </p:cTn>
                        </p:par>
                        <p:par>
                          <p:cTn id="41" fill="hold">
                            <p:stCondLst>
                              <p:cond delay="4500"/>
                            </p:stCondLst>
                            <p:childTnLst>
                              <p:par>
                                <p:cTn id="42" presetID="6" presetClass="entr" presetSubtype="16" fill="hold" grpId="0" nodeType="after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circle(in)">
                                      <p:cBhvr>
                                        <p:cTn id="44" dur="750"/>
                                        <p:tgtEl>
                                          <p:spTgt spid="17"/>
                                        </p:tgtEl>
                                      </p:cBhvr>
                                    </p:animEffect>
                                  </p:childTnLst>
                                </p:cTn>
                              </p:par>
                            </p:childTnLst>
                          </p:cTn>
                        </p:par>
                        <p:par>
                          <p:cTn id="45" fill="hold">
                            <p:stCondLst>
                              <p:cond delay="5250"/>
                            </p:stCondLst>
                            <p:childTnLst>
                              <p:par>
                                <p:cTn id="46" presetID="6" presetClass="entr" presetSubtype="16" fill="hold" grpId="0" nodeType="after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circle(in)">
                                      <p:cBhvr>
                                        <p:cTn id="48" dur="750"/>
                                        <p:tgtEl>
                                          <p:spTgt spid="18"/>
                                        </p:tgtEl>
                                      </p:cBhvr>
                                    </p:animEffect>
                                  </p:childTnLst>
                                </p:cTn>
                              </p:par>
                            </p:childTnLst>
                          </p:cTn>
                        </p:par>
                        <p:par>
                          <p:cTn id="49" fill="hold">
                            <p:stCondLst>
                              <p:cond delay="6000"/>
                            </p:stCondLst>
                            <p:childTnLst>
                              <p:par>
                                <p:cTn id="50" presetID="6" presetClass="entr" presetSubtype="16" fill="hold" grpId="0" nodeType="after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circle(in)">
                                      <p:cBhvr>
                                        <p:cTn id="52" dur="7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0" grpId="0" animBg="1"/>
      <p:bldP spid="11" grpId="0" animBg="1"/>
      <p:bldP spid="13" grpId="0" animBg="1"/>
      <p:bldP spid="14" grpId="0" animBg="1"/>
      <p:bldP spid="15" grpId="0" animBg="1"/>
      <p:bldP spid="16" grpId="0" animBg="1"/>
      <p:bldP spid="17" grpId="0" animBg="1"/>
      <p:bldP spid="18" grpId="0" animBg="1"/>
      <p:bldP spid="1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noChangeArrowheads="1"/>
          </p:cNvSpPr>
          <p:nvPr/>
        </p:nvSpPr>
        <p:spPr bwMode="auto">
          <a:xfrm>
            <a:off x="2253992" y="316829"/>
            <a:ext cx="4645819" cy="691753"/>
          </a:xfrm>
          <a:prstGeom prst="rect">
            <a:avLst/>
          </a:prstGeom>
          <a:solidFill>
            <a:srgbClr val="FFFFFF"/>
          </a:solidFill>
          <a:ln w="28575" algn="ctr">
            <a:solidFill>
              <a:schemeClr val="tx1"/>
            </a:solidFill>
            <a:miter lim="800000"/>
            <a:headEnd/>
            <a:tailEnd/>
          </a:ln>
        </p:spPr>
        <p:txBody>
          <a:bodyPr lIns="91284" tIns="45642" rIns="91284" bIns="45642" anchor="ctr"/>
          <a:lstStyle/>
          <a:p>
            <a:pPr fontAlgn="base">
              <a:spcBef>
                <a:spcPct val="0"/>
              </a:spcBef>
              <a:spcAft>
                <a:spcPct val="0"/>
              </a:spcAft>
              <a:buClrTx/>
              <a:buFontTx/>
              <a:buNone/>
            </a:pPr>
            <a:r>
              <a:rPr lang="it-IT" altLang="en-US" sz="3300" b="1" kern="1200" dirty="0">
                <a:latin typeface="VNI-Avo" pitchFamily="2" charset="0"/>
                <a:ea typeface="SimSun" pitchFamily="2" charset="-122"/>
              </a:rPr>
              <a:t>          ngoaïm</a:t>
            </a:r>
            <a:endParaRPr lang="en-US" sz="3300" b="1" kern="1200" dirty="0">
              <a:latin typeface="Arial" pitchFamily="34" charset="0"/>
              <a:ea typeface="SimSun" pitchFamily="2" charset="-122"/>
            </a:endParaRPr>
          </a:p>
        </p:txBody>
      </p:sp>
      <p:sp>
        <p:nvSpPr>
          <p:cNvPr id="6" name="Rectangle 5"/>
          <p:cNvSpPr>
            <a:spLocks noChangeArrowheads="1"/>
          </p:cNvSpPr>
          <p:nvPr/>
        </p:nvSpPr>
        <p:spPr bwMode="auto">
          <a:xfrm>
            <a:off x="2253985" y="2435543"/>
            <a:ext cx="4645819" cy="708422"/>
          </a:xfrm>
          <a:prstGeom prst="rect">
            <a:avLst/>
          </a:prstGeom>
          <a:solidFill>
            <a:srgbClr val="FFFFFF"/>
          </a:solidFill>
          <a:ln w="28575" algn="ctr">
            <a:solidFill>
              <a:schemeClr val="tx1"/>
            </a:solidFill>
            <a:miter lim="800000"/>
            <a:headEnd/>
            <a:tailEnd/>
          </a:ln>
        </p:spPr>
        <p:txBody>
          <a:bodyPr lIns="91284" tIns="45642" rIns="91284" bIns="45642" anchor="ctr"/>
          <a:lstStyle/>
          <a:p>
            <a:pPr fontAlgn="base">
              <a:spcBef>
                <a:spcPct val="0"/>
              </a:spcBef>
              <a:spcAft>
                <a:spcPct val="0"/>
              </a:spcAft>
              <a:buClrTx/>
              <a:buFontTx/>
              <a:buNone/>
            </a:pPr>
            <a:r>
              <a:rPr lang="en-US" altLang="en-US" sz="3300" b="1" kern="1200" dirty="0">
                <a:latin typeface="VNI-Avo" pitchFamily="2" charset="0"/>
                <a:ea typeface="SimSun" pitchFamily="2" charset="-122"/>
              </a:rPr>
              <a:t>          </a:t>
            </a:r>
            <a:r>
              <a:rPr lang="en-US" altLang="en-US" sz="3300" b="1" kern="1200" dirty="0" err="1">
                <a:latin typeface="VNI-Avo" pitchFamily="2" charset="0"/>
                <a:ea typeface="SimSun" pitchFamily="2" charset="-122"/>
              </a:rPr>
              <a:t>khoaèm</a:t>
            </a:r>
            <a:endParaRPr lang="en-US" sz="3300" b="1" kern="1200" dirty="0">
              <a:latin typeface="Arial" pitchFamily="34" charset="0"/>
              <a:ea typeface="SimSun" pitchFamily="2" charset="-122"/>
            </a:endParaRPr>
          </a:p>
        </p:txBody>
      </p:sp>
      <p:sp>
        <p:nvSpPr>
          <p:cNvPr id="9" name="Rectangle 8"/>
          <p:cNvSpPr>
            <a:spLocks noChangeArrowheads="1"/>
          </p:cNvSpPr>
          <p:nvPr/>
        </p:nvSpPr>
        <p:spPr bwMode="auto">
          <a:xfrm>
            <a:off x="2253984" y="1376379"/>
            <a:ext cx="4645819" cy="688181"/>
          </a:xfrm>
          <a:prstGeom prst="rect">
            <a:avLst/>
          </a:prstGeom>
          <a:solidFill>
            <a:srgbClr val="FFFFFF"/>
          </a:solidFill>
          <a:ln w="28575" algn="ctr">
            <a:solidFill>
              <a:schemeClr val="tx1"/>
            </a:solidFill>
            <a:miter lim="800000"/>
            <a:headEnd/>
            <a:tailEnd/>
          </a:ln>
        </p:spPr>
        <p:txBody>
          <a:bodyPr lIns="91284" tIns="45642" rIns="91284" bIns="45642" anchor="ctr"/>
          <a:lstStyle/>
          <a:p>
            <a:pPr fontAlgn="base">
              <a:spcBef>
                <a:spcPct val="0"/>
              </a:spcBef>
              <a:spcAft>
                <a:spcPct val="0"/>
              </a:spcAft>
              <a:buClrTx/>
              <a:buFontTx/>
              <a:buNone/>
            </a:pPr>
            <a:r>
              <a:rPr lang="en-US" sz="3300" b="1" kern="1200" dirty="0">
                <a:latin typeface="VNI-Avo" pitchFamily="2" charset="0"/>
                <a:ea typeface="SimSun" pitchFamily="2" charset="-122"/>
              </a:rPr>
              <a:t>          </a:t>
            </a:r>
            <a:r>
              <a:rPr lang="en-US" sz="3300" b="1" kern="1200" dirty="0" err="1">
                <a:latin typeface="VNI-Avo" pitchFamily="2" charset="0"/>
                <a:ea typeface="SimSun" pitchFamily="2" charset="-122"/>
              </a:rPr>
              <a:t>ngoaéc</a:t>
            </a:r>
            <a:endParaRPr lang="en-US" sz="3300" b="1" kern="1200" dirty="0">
              <a:latin typeface="VNI-Avo" pitchFamily="2" charset="0"/>
              <a:ea typeface="SimSun" pitchFamily="2" charset="-122"/>
            </a:endParaRPr>
          </a:p>
        </p:txBody>
      </p:sp>
      <p:pic>
        <p:nvPicPr>
          <p:cNvPr id="16" name="sóc"/>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17591" y="36637"/>
            <a:ext cx="1026319" cy="1154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cú"/>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56134" y="3223384"/>
            <a:ext cx="910828" cy="1007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8" name="mè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55180" y="2344226"/>
            <a:ext cx="446484" cy="879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cú"/>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202" y="662707"/>
            <a:ext cx="910828" cy="1007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18"/>
          <p:cNvSpPr>
            <a:spLocks noChangeArrowheads="1"/>
          </p:cNvSpPr>
          <p:nvPr/>
        </p:nvSpPr>
        <p:spPr bwMode="auto">
          <a:xfrm>
            <a:off x="2253992" y="3541798"/>
            <a:ext cx="4645819" cy="691753"/>
          </a:xfrm>
          <a:prstGeom prst="rect">
            <a:avLst/>
          </a:prstGeom>
          <a:solidFill>
            <a:srgbClr val="FFFFFF"/>
          </a:solidFill>
          <a:ln w="28575" algn="ctr">
            <a:solidFill>
              <a:schemeClr val="tx1"/>
            </a:solidFill>
            <a:miter lim="800000"/>
            <a:headEnd/>
            <a:tailEnd/>
          </a:ln>
        </p:spPr>
        <p:txBody>
          <a:bodyPr lIns="91284" tIns="45642" rIns="91284" bIns="45642" anchor="ctr"/>
          <a:lstStyle/>
          <a:p>
            <a:pPr fontAlgn="base">
              <a:spcBef>
                <a:spcPct val="0"/>
              </a:spcBef>
              <a:spcAft>
                <a:spcPct val="0"/>
              </a:spcAft>
              <a:buClrTx/>
              <a:buFontTx/>
              <a:buNone/>
            </a:pPr>
            <a:r>
              <a:rPr lang="it-IT" altLang="en-US" sz="3300" b="1" kern="1200" dirty="0">
                <a:latin typeface="VNI-Avo" pitchFamily="2" charset="0"/>
                <a:ea typeface="SimSun" pitchFamily="2" charset="-122"/>
              </a:rPr>
              <a:t>          huô</a:t>
            </a:r>
            <a:endParaRPr lang="en-US" sz="3300" b="1" kern="1200" dirty="0">
              <a:latin typeface="Arial" pitchFamily="34" charset="0"/>
              <a:ea typeface="SimSun" pitchFamily="2" charset="-122"/>
            </a:endParaRPr>
          </a:p>
        </p:txBody>
      </p:sp>
      <p:pic>
        <p:nvPicPr>
          <p:cNvPr id="20" name="cú"/>
          <p:cNvPicPr>
            <a:picLocks noChangeAspect="1" noChangeArrowheads="1"/>
          </p:cNvPicPr>
          <p:nvPr/>
        </p:nvPicPr>
        <p:blipFill>
          <a:blip r:embed="rId7">
            <a:extLst>
              <a:ext uri="{28A0092B-C50C-407E-A947-70E740481C1C}">
                <a14:useLocalDpi xmlns:a14="http://schemas.microsoft.com/office/drawing/2010/main" val="0"/>
              </a:ext>
            </a:extLst>
          </a:blip>
          <a:srcRect l="25000" r="50000" b="68265"/>
          <a:stretch>
            <a:fillRect/>
          </a:stretch>
        </p:blipFill>
        <p:spPr bwMode="auto">
          <a:xfrm>
            <a:off x="1754895" y="1076341"/>
            <a:ext cx="781050" cy="988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9632552"/>
      </p:ext>
    </p:extLst>
  </p:cSld>
  <p:clrMapOvr>
    <a:masterClrMapping/>
  </p:clrMapOvr>
  <p:transition spd="slow" advClick="0" advTm="1000">
    <p:push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10" presetClass="entr" presetSubtype="0" fill="hold" nodeType="afterEffect">
                                  <p:stCondLst>
                                    <p:cond delay="0"/>
                                  </p:stCondLst>
                                  <p:childTnLst>
                                    <p:set>
                                      <p:cBhvr>
                                        <p:cTn id="6" dur="1" fill="hold">
                                          <p:stCondLst>
                                            <p:cond delay="0"/>
                                          </p:stCondLst>
                                        </p:cTn>
                                        <p:tgtEl>
                                          <p:spTgt spid="4098"/>
                                        </p:tgtEl>
                                        <p:attrNameLst>
                                          <p:attrName>style.visibility</p:attrName>
                                        </p:attrNameLst>
                                      </p:cBhvr>
                                      <p:to>
                                        <p:strVal val="visible"/>
                                      </p:to>
                                    </p:set>
                                    <p:animEffect transition="in" filter="fade">
                                      <p:cBhvr>
                                        <p:cTn id="7" dur="500"/>
                                        <p:tgtEl>
                                          <p:spTgt spid="409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500"/>
                                        <p:tgtEl>
                                          <p:spTgt spid="6"/>
                                        </p:tgtEl>
                                      </p:cBhvr>
                                    </p:animEffect>
                                  </p:childTnLst>
                                </p:cTn>
                              </p:par>
                              <p:par>
                                <p:cTn id="17" presetID="10"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left)">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wipe(left)">
                                      <p:cBhvr>
                                        <p:cTn id="28" dur="500"/>
                                        <p:tgtEl>
                                          <p:spTgt spid="19"/>
                                        </p:tgtEl>
                                      </p:cBhvr>
                                    </p:animEffect>
                                  </p:childTnLst>
                                </p:cTn>
                              </p:par>
                              <p:par>
                                <p:cTn id="29" presetID="1" presetClass="emph" presetSubtype="2" fill="hold" nodeType="withEffect">
                                  <p:stCondLst>
                                    <p:cond delay="0"/>
                                  </p:stCondLst>
                                  <p:childTnLst>
                                    <p:animClr clrSpc="rgb" dir="cw">
                                      <p:cBhvr>
                                        <p:cTn id="30" dur="250" fill="hold"/>
                                        <p:tgtEl>
                                          <p:spTgt spid="19"/>
                                        </p:tgtEl>
                                        <p:attrNameLst>
                                          <p:attrName>fillcolor</p:attrName>
                                        </p:attrNameLst>
                                      </p:cBhvr>
                                      <p:to>
                                        <a:schemeClr val="bg2"/>
                                      </p:to>
                                    </p:animClr>
                                    <p:set>
                                      <p:cBhvr>
                                        <p:cTn id="31" dur="250" fill="hold"/>
                                        <p:tgtEl>
                                          <p:spTgt spid="19"/>
                                        </p:tgtEl>
                                        <p:attrNameLst>
                                          <p:attrName>fill.type</p:attrName>
                                        </p:attrNameLst>
                                      </p:cBhvr>
                                      <p:to>
                                        <p:strVal val="solid"/>
                                      </p:to>
                                    </p:set>
                                    <p:set>
                                      <p:cBhvr>
                                        <p:cTn id="32" dur="250" fill="hold"/>
                                        <p:tgtEl>
                                          <p:spTgt spid="19"/>
                                        </p:tgtEl>
                                        <p:attrNameLst>
                                          <p:attrName>fill.on</p:attrName>
                                        </p:attrNameLst>
                                      </p:cBhvr>
                                      <p:to>
                                        <p:strVal val="true"/>
                                      </p:to>
                                    </p:set>
                                  </p:childTnLst>
                                  <p:subTnLst>
                                    <p:audio>
                                      <p:cMediaNode>
                                        <p:cTn display="0" masterRel="sameClick">
                                          <p:stCondLst>
                                            <p:cond evt="begin" delay="0">
                                              <p:tn val="29"/>
                                            </p:cond>
                                          </p:stCondLst>
                                          <p:endCondLst>
                                            <p:cond evt="onStopAudio" delay="0">
                                              <p:tgtEl>
                                                <p:sldTgt/>
                                              </p:tgtEl>
                                            </p:cond>
                                          </p:endCondLst>
                                        </p:cTn>
                                        <p:tgtEl>
                                          <p:sndTgt r:embed="rId3" name="click.wav"/>
                                        </p:tgtEl>
                                      </p:cMediaNode>
                                    </p:audio>
                                  </p:subTnLst>
                                </p:cTn>
                              </p:par>
                              <p:par>
                                <p:cTn id="33" presetID="1" presetClass="emph" presetSubtype="2" fill="hold" nodeType="withEffect">
                                  <p:stCondLst>
                                    <p:cond delay="500"/>
                                  </p:stCondLst>
                                  <p:childTnLst>
                                    <p:animClr clrSpc="rgb" dir="cw">
                                      <p:cBhvr>
                                        <p:cTn id="34" dur="250" fill="hold"/>
                                        <p:tgtEl>
                                          <p:spTgt spid="19"/>
                                        </p:tgtEl>
                                        <p:attrNameLst>
                                          <p:attrName>fillcolor</p:attrName>
                                        </p:attrNameLst>
                                      </p:cBhvr>
                                      <p:to>
                                        <a:schemeClr val="bg2"/>
                                      </p:to>
                                    </p:animClr>
                                    <p:set>
                                      <p:cBhvr>
                                        <p:cTn id="35" dur="250" fill="hold"/>
                                        <p:tgtEl>
                                          <p:spTgt spid="19"/>
                                        </p:tgtEl>
                                        <p:attrNameLst>
                                          <p:attrName>fill.type</p:attrName>
                                        </p:attrNameLst>
                                      </p:cBhvr>
                                      <p:to>
                                        <p:strVal val="solid"/>
                                      </p:to>
                                    </p:set>
                                    <p:set>
                                      <p:cBhvr>
                                        <p:cTn id="36" dur="250" fill="hold"/>
                                        <p:tgtEl>
                                          <p:spTgt spid="19"/>
                                        </p:tgtEl>
                                        <p:attrNameLst>
                                          <p:attrName>fill.on</p:attrName>
                                        </p:attrNameLst>
                                      </p:cBhvr>
                                      <p:to>
                                        <p:strVal val="true"/>
                                      </p:to>
                                    </p:set>
                                  </p:childTnLst>
                                </p:cTn>
                              </p:par>
                              <p:par>
                                <p:cTn id="37" presetID="10" presetClass="entr" presetSubtype="0"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4098"/>
                    </p:tgtEl>
                  </p:cond>
                </p:stCondLst>
                <p:endSync evt="end" delay="0">
                  <p:rtn val="all"/>
                </p:endSync>
                <p:childTnLst>
                  <p:par>
                    <p:cTn id="41" fill="hold" nodeType="clickPar">
                      <p:stCondLst>
                        <p:cond delay="0"/>
                      </p:stCondLst>
                      <p:childTnLst>
                        <p:par>
                          <p:cTn id="42" fill="hold" nodeType="withGroup">
                            <p:stCondLst>
                              <p:cond delay="0"/>
                            </p:stCondLst>
                            <p:childTnLst>
                              <p:par>
                                <p:cTn id="43" presetID="1" presetClass="emph" presetSubtype="2" fill="hold" nodeType="withEffect">
                                  <p:stCondLst>
                                    <p:cond delay="0"/>
                                  </p:stCondLst>
                                  <p:childTnLst>
                                    <p:animClr clrSpc="rgb" dir="cw">
                                      <p:cBhvr>
                                        <p:cTn id="44" dur="250" fill="hold"/>
                                        <p:tgtEl>
                                          <p:spTgt spid="9"/>
                                        </p:tgtEl>
                                        <p:attrNameLst>
                                          <p:attrName>fillcolor</p:attrName>
                                        </p:attrNameLst>
                                      </p:cBhvr>
                                      <p:to>
                                        <a:schemeClr val="accent1"/>
                                      </p:to>
                                    </p:animClr>
                                    <p:set>
                                      <p:cBhvr>
                                        <p:cTn id="45" dur="250" fill="hold"/>
                                        <p:tgtEl>
                                          <p:spTgt spid="9"/>
                                        </p:tgtEl>
                                        <p:attrNameLst>
                                          <p:attrName>fill.type</p:attrName>
                                        </p:attrNameLst>
                                      </p:cBhvr>
                                      <p:to>
                                        <p:strVal val="solid"/>
                                      </p:to>
                                    </p:set>
                                    <p:set>
                                      <p:cBhvr>
                                        <p:cTn id="46" dur="250" fill="hold"/>
                                        <p:tgtEl>
                                          <p:spTgt spid="9"/>
                                        </p:tgtEl>
                                        <p:attrNameLst>
                                          <p:attrName>fill.on</p:attrName>
                                        </p:attrNameLst>
                                      </p:cBhvr>
                                      <p:to>
                                        <p:strVal val="true"/>
                                      </p:to>
                                    </p:set>
                                  </p:childTnLst>
                                  <p:subTnLst>
                                    <p:audio>
                                      <p:cMediaNode>
                                        <p:cTn display="0" masterRel="sameClick">
                                          <p:stCondLst>
                                            <p:cond evt="begin" delay="0">
                                              <p:tn val="43"/>
                                            </p:cond>
                                          </p:stCondLst>
                                          <p:endCondLst>
                                            <p:cond evt="onStopAudio" delay="0">
                                              <p:tgtEl>
                                                <p:sldTgt/>
                                              </p:tgtEl>
                                            </p:cond>
                                          </p:endCondLst>
                                        </p:cTn>
                                        <p:tgtEl>
                                          <p:sndTgt r:embed="rId3" name="click.wav"/>
                                        </p:tgtEl>
                                      </p:cMediaNode>
                                    </p:audio>
                                  </p:subTnLst>
                                </p:cTn>
                              </p:par>
                              <p:par>
                                <p:cTn id="47" presetID="1" presetClass="emph" presetSubtype="2" fill="hold" nodeType="withEffect">
                                  <p:stCondLst>
                                    <p:cond delay="500"/>
                                  </p:stCondLst>
                                  <p:childTnLst>
                                    <p:animClr clrSpc="rgb" dir="cw">
                                      <p:cBhvr>
                                        <p:cTn id="48" dur="250" fill="hold"/>
                                        <p:tgtEl>
                                          <p:spTgt spid="9"/>
                                        </p:tgtEl>
                                        <p:attrNameLst>
                                          <p:attrName>fillcolor</p:attrName>
                                        </p:attrNameLst>
                                      </p:cBhvr>
                                      <p:to>
                                        <a:schemeClr val="accent1"/>
                                      </p:to>
                                    </p:animClr>
                                    <p:set>
                                      <p:cBhvr>
                                        <p:cTn id="49" dur="250" fill="hold"/>
                                        <p:tgtEl>
                                          <p:spTgt spid="9"/>
                                        </p:tgtEl>
                                        <p:attrNameLst>
                                          <p:attrName>fill.type</p:attrName>
                                        </p:attrNameLst>
                                      </p:cBhvr>
                                      <p:to>
                                        <p:strVal val="solid"/>
                                      </p:to>
                                    </p:set>
                                    <p:set>
                                      <p:cBhvr>
                                        <p:cTn id="50" dur="250" fill="hold"/>
                                        <p:tgtEl>
                                          <p:spTgt spid="9"/>
                                        </p:tgtEl>
                                        <p:attrNameLst>
                                          <p:attrName>fill.on</p:attrName>
                                        </p:attrNameLst>
                                      </p:cBhvr>
                                      <p:to>
                                        <p:strVal val="true"/>
                                      </p:to>
                                    </p:set>
                                  </p:childTnLst>
                                </p:cTn>
                              </p:par>
                            </p:childTnLst>
                          </p:cTn>
                        </p:par>
                      </p:childTnLst>
                    </p:cTn>
                  </p:par>
                </p:childTnLst>
              </p:cTn>
              <p:nextCondLst>
                <p:cond evt="onClick" delay="0">
                  <p:tgtEl>
                    <p:spTgt spid="4098"/>
                  </p:tgtEl>
                </p:cond>
              </p:nextCondLst>
            </p:seq>
            <p:seq concurrent="1" nextAc="seek">
              <p:cTn id="51" restart="whenNotActive" fill="hold" evtFilter="cancelBubble" nodeType="interactiveSeq">
                <p:stCondLst>
                  <p:cond evt="onClick" delay="0">
                    <p:tgtEl>
                      <p:spTgt spid="16"/>
                    </p:tgtEl>
                  </p:cond>
                </p:stCondLst>
                <p:endSync evt="end" delay="0">
                  <p:rtn val="all"/>
                </p:endSync>
                <p:childTnLst>
                  <p:par>
                    <p:cTn id="52" fill="hold" nodeType="clickPar">
                      <p:stCondLst>
                        <p:cond delay="0"/>
                      </p:stCondLst>
                      <p:childTnLst>
                        <p:par>
                          <p:cTn id="53" fill="hold" nodeType="withGroup">
                            <p:stCondLst>
                              <p:cond delay="0"/>
                            </p:stCondLst>
                            <p:childTnLst>
                              <p:par>
                                <p:cTn id="54" presetID="1" presetClass="emph" presetSubtype="2" fill="hold" nodeType="withEffect">
                                  <p:stCondLst>
                                    <p:cond delay="0"/>
                                  </p:stCondLst>
                                  <p:childTnLst>
                                    <p:animClr clrSpc="rgb" dir="cw">
                                      <p:cBhvr>
                                        <p:cTn id="55" dur="250" fill="hold"/>
                                        <p:tgtEl>
                                          <p:spTgt spid="5"/>
                                        </p:tgtEl>
                                        <p:attrNameLst>
                                          <p:attrName>fillcolor</p:attrName>
                                        </p:attrNameLst>
                                      </p:cBhvr>
                                      <p:to>
                                        <a:schemeClr val="bg2"/>
                                      </p:to>
                                    </p:animClr>
                                    <p:set>
                                      <p:cBhvr>
                                        <p:cTn id="56" dur="250" fill="hold"/>
                                        <p:tgtEl>
                                          <p:spTgt spid="5"/>
                                        </p:tgtEl>
                                        <p:attrNameLst>
                                          <p:attrName>fill.type</p:attrName>
                                        </p:attrNameLst>
                                      </p:cBhvr>
                                      <p:to>
                                        <p:strVal val="solid"/>
                                      </p:to>
                                    </p:set>
                                    <p:set>
                                      <p:cBhvr>
                                        <p:cTn id="57" dur="250" fill="hold"/>
                                        <p:tgtEl>
                                          <p:spTgt spid="5"/>
                                        </p:tgtEl>
                                        <p:attrNameLst>
                                          <p:attrName>fill.on</p:attrName>
                                        </p:attrNameLst>
                                      </p:cBhvr>
                                      <p:to>
                                        <p:strVal val="true"/>
                                      </p:to>
                                    </p:set>
                                  </p:childTnLst>
                                  <p:subTnLst>
                                    <p:audio>
                                      <p:cMediaNode>
                                        <p:cTn display="0" masterRel="sameClick">
                                          <p:stCondLst>
                                            <p:cond evt="begin" delay="0">
                                              <p:tn val="54"/>
                                            </p:cond>
                                          </p:stCondLst>
                                          <p:endCondLst>
                                            <p:cond evt="onStopAudio" delay="0">
                                              <p:tgtEl>
                                                <p:sldTgt/>
                                              </p:tgtEl>
                                            </p:cond>
                                          </p:endCondLst>
                                        </p:cTn>
                                        <p:tgtEl>
                                          <p:sndTgt r:embed="rId3" name="click.wav"/>
                                        </p:tgtEl>
                                      </p:cMediaNode>
                                    </p:audio>
                                  </p:subTnLst>
                                </p:cTn>
                              </p:par>
                              <p:par>
                                <p:cTn id="58" presetID="1" presetClass="emph" presetSubtype="2" fill="hold" nodeType="withEffect">
                                  <p:stCondLst>
                                    <p:cond delay="500"/>
                                  </p:stCondLst>
                                  <p:childTnLst>
                                    <p:animClr clrSpc="rgb" dir="cw">
                                      <p:cBhvr>
                                        <p:cTn id="59" dur="250" fill="hold"/>
                                        <p:tgtEl>
                                          <p:spTgt spid="5"/>
                                        </p:tgtEl>
                                        <p:attrNameLst>
                                          <p:attrName>fillcolor</p:attrName>
                                        </p:attrNameLst>
                                      </p:cBhvr>
                                      <p:to>
                                        <a:schemeClr val="bg2"/>
                                      </p:to>
                                    </p:animClr>
                                    <p:set>
                                      <p:cBhvr>
                                        <p:cTn id="60" dur="250" fill="hold"/>
                                        <p:tgtEl>
                                          <p:spTgt spid="5"/>
                                        </p:tgtEl>
                                        <p:attrNameLst>
                                          <p:attrName>fill.type</p:attrName>
                                        </p:attrNameLst>
                                      </p:cBhvr>
                                      <p:to>
                                        <p:strVal val="solid"/>
                                      </p:to>
                                    </p:set>
                                    <p:set>
                                      <p:cBhvr>
                                        <p:cTn id="61" dur="250" fill="hold"/>
                                        <p:tgtEl>
                                          <p:spTgt spid="5"/>
                                        </p:tgtEl>
                                        <p:attrNameLst>
                                          <p:attrName>fill.on</p:attrName>
                                        </p:attrNameLst>
                                      </p:cBhvr>
                                      <p:to>
                                        <p:strVal val="true"/>
                                      </p:to>
                                    </p:set>
                                  </p:childTnLst>
                                </p:cTn>
                              </p:par>
                            </p:childTnLst>
                          </p:cTn>
                        </p:par>
                      </p:childTnLst>
                    </p:cTn>
                  </p:par>
                </p:childTnLst>
              </p:cTn>
              <p:nextCondLst>
                <p:cond evt="onClick" delay="0">
                  <p:tgtEl>
                    <p:spTgt spid="16"/>
                  </p:tgtEl>
                </p:cond>
              </p:nextCondLst>
            </p:seq>
            <p:seq concurrent="1" nextAc="seek">
              <p:cTn id="62" restart="whenNotActive" fill="hold" evtFilter="cancelBubble" nodeType="interactiveSeq">
                <p:stCondLst>
                  <p:cond evt="onClick" delay="0">
                    <p:tgtEl>
                      <p:spTgt spid="17"/>
                    </p:tgtEl>
                  </p:cond>
                </p:stCondLst>
                <p:endSync evt="end" delay="0">
                  <p:rtn val="all"/>
                </p:endSync>
                <p:childTnLst>
                  <p:par>
                    <p:cTn id="63" fill="hold" nodeType="clickPar">
                      <p:stCondLst>
                        <p:cond delay="0"/>
                      </p:stCondLst>
                      <p:childTnLst>
                        <p:par>
                          <p:cTn id="64" fill="hold" nodeType="withGroup">
                            <p:stCondLst>
                              <p:cond delay="0"/>
                            </p:stCondLst>
                            <p:childTnLst>
                              <p:par>
                                <p:cTn id="65" presetID="1" presetClass="emph" presetSubtype="2" fill="hold" nodeType="withEffect">
                                  <p:stCondLst>
                                    <p:cond delay="0"/>
                                  </p:stCondLst>
                                  <p:childTnLst>
                                    <p:animClr clrSpc="rgb" dir="cw">
                                      <p:cBhvr>
                                        <p:cTn id="66" dur="250" fill="hold"/>
                                        <p:tgtEl>
                                          <p:spTgt spid="6"/>
                                        </p:tgtEl>
                                        <p:attrNameLst>
                                          <p:attrName>fillcolor</p:attrName>
                                        </p:attrNameLst>
                                      </p:cBhvr>
                                      <p:to>
                                        <a:schemeClr val="accent1"/>
                                      </p:to>
                                    </p:animClr>
                                    <p:set>
                                      <p:cBhvr>
                                        <p:cTn id="67" dur="250" fill="hold"/>
                                        <p:tgtEl>
                                          <p:spTgt spid="6"/>
                                        </p:tgtEl>
                                        <p:attrNameLst>
                                          <p:attrName>fill.type</p:attrName>
                                        </p:attrNameLst>
                                      </p:cBhvr>
                                      <p:to>
                                        <p:strVal val="solid"/>
                                      </p:to>
                                    </p:set>
                                    <p:set>
                                      <p:cBhvr>
                                        <p:cTn id="68" dur="250" fill="hold"/>
                                        <p:tgtEl>
                                          <p:spTgt spid="6"/>
                                        </p:tgtEl>
                                        <p:attrNameLst>
                                          <p:attrName>fill.on</p:attrName>
                                        </p:attrNameLst>
                                      </p:cBhvr>
                                      <p:to>
                                        <p:strVal val="true"/>
                                      </p:to>
                                    </p:set>
                                  </p:childTnLst>
                                  <p:subTnLst>
                                    <p:audio>
                                      <p:cMediaNode>
                                        <p:cTn display="0" masterRel="sameClick">
                                          <p:stCondLst>
                                            <p:cond evt="begin" delay="0">
                                              <p:tn val="65"/>
                                            </p:cond>
                                          </p:stCondLst>
                                          <p:endCondLst>
                                            <p:cond evt="onStopAudio" delay="0">
                                              <p:tgtEl>
                                                <p:sldTgt/>
                                              </p:tgtEl>
                                            </p:cond>
                                          </p:endCondLst>
                                        </p:cTn>
                                        <p:tgtEl>
                                          <p:sndTgt r:embed="rId3" name="click.wav"/>
                                        </p:tgtEl>
                                      </p:cMediaNode>
                                    </p:audio>
                                  </p:subTnLst>
                                </p:cTn>
                              </p:par>
                              <p:par>
                                <p:cTn id="69" presetID="1" presetClass="emph" presetSubtype="2" fill="hold" nodeType="withEffect">
                                  <p:stCondLst>
                                    <p:cond delay="500"/>
                                  </p:stCondLst>
                                  <p:childTnLst>
                                    <p:animClr clrSpc="rgb" dir="cw">
                                      <p:cBhvr>
                                        <p:cTn id="70" dur="250" fill="hold"/>
                                        <p:tgtEl>
                                          <p:spTgt spid="6"/>
                                        </p:tgtEl>
                                        <p:attrNameLst>
                                          <p:attrName>fillcolor</p:attrName>
                                        </p:attrNameLst>
                                      </p:cBhvr>
                                      <p:to>
                                        <a:schemeClr val="accent1"/>
                                      </p:to>
                                    </p:animClr>
                                    <p:set>
                                      <p:cBhvr>
                                        <p:cTn id="71" dur="250" fill="hold"/>
                                        <p:tgtEl>
                                          <p:spTgt spid="6"/>
                                        </p:tgtEl>
                                        <p:attrNameLst>
                                          <p:attrName>fill.type</p:attrName>
                                        </p:attrNameLst>
                                      </p:cBhvr>
                                      <p:to>
                                        <p:strVal val="solid"/>
                                      </p:to>
                                    </p:set>
                                    <p:set>
                                      <p:cBhvr>
                                        <p:cTn id="72" dur="250" fill="hold"/>
                                        <p:tgtEl>
                                          <p:spTgt spid="6"/>
                                        </p:tgtEl>
                                        <p:attrNameLst>
                                          <p:attrName>fill.on</p:attrName>
                                        </p:attrNameLst>
                                      </p:cBhvr>
                                      <p:to>
                                        <p:strVal val="true"/>
                                      </p:to>
                                    </p:set>
                                  </p:childTnLst>
                                </p:cTn>
                              </p:par>
                            </p:childTnLst>
                          </p:cTn>
                        </p:par>
                      </p:childTnLst>
                    </p:cTn>
                  </p:par>
                </p:childTnLst>
              </p:cTn>
              <p:nextCondLst>
                <p:cond evt="onClick" delay="0">
                  <p:tgtEl>
                    <p:spTgt spid="17"/>
                  </p:tgtEl>
                </p:cond>
              </p:nextCondLst>
            </p:seq>
          </p:childTnLst>
        </p:cTn>
      </p:par>
    </p:tnLst>
    <p:bldLst>
      <p:bldP spid="5" grpId="0" animBg="1"/>
      <p:bldP spid="6" grpId="0" animBg="1"/>
      <p:bldP spid="9" grpId="0" animBg="1"/>
      <p:bldP spid="19"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412265" y="26081"/>
            <a:ext cx="4253071" cy="584767"/>
          </a:xfrm>
          <a:prstGeom prst="rect">
            <a:avLst/>
          </a:prstGeom>
          <a:noFill/>
        </p:spPr>
        <p:txBody>
          <a:bodyPr wrap="none" lIns="91432" tIns="45716" rIns="91432" bIns="45716" rtlCol="0">
            <a:spAutoFit/>
          </a:bodyPr>
          <a:lstStyle/>
          <a:p>
            <a:r>
              <a:rPr lang="en-US" sz="3200" dirty="0" err="1"/>
              <a:t>Sinh</a:t>
            </a:r>
            <a:r>
              <a:rPr lang="en-US" sz="3200" dirty="0"/>
              <a:t> </a:t>
            </a:r>
            <a:r>
              <a:rPr lang="it-IT" altLang="en-US" sz="3200" dirty="0">
                <a:latin typeface="VNI-Avo" pitchFamily="2" charset="0"/>
              </a:rPr>
              <a:t>nhaät</a:t>
            </a:r>
            <a:r>
              <a:rPr lang="en-US" sz="3200" dirty="0" smtClean="0"/>
              <a:t> </a:t>
            </a:r>
            <a:r>
              <a:rPr lang="en-US" sz="3200" dirty="0" err="1"/>
              <a:t>của</a:t>
            </a:r>
            <a:r>
              <a:rPr lang="en-US" sz="3200" dirty="0"/>
              <a:t> </a:t>
            </a:r>
            <a:r>
              <a:rPr lang="en-US" sz="3200" dirty="0" err="1"/>
              <a:t>voi</a:t>
            </a:r>
            <a:r>
              <a:rPr lang="en-US" sz="3200" dirty="0"/>
              <a:t> con</a:t>
            </a:r>
          </a:p>
        </p:txBody>
      </p:sp>
      <p:sp>
        <p:nvSpPr>
          <p:cNvPr id="25" name="TextBox 24"/>
          <p:cNvSpPr txBox="1"/>
          <p:nvPr/>
        </p:nvSpPr>
        <p:spPr>
          <a:xfrm>
            <a:off x="90484" y="892884"/>
            <a:ext cx="8745966" cy="3785644"/>
          </a:xfrm>
          <a:prstGeom prst="rect">
            <a:avLst/>
          </a:prstGeom>
          <a:noFill/>
        </p:spPr>
        <p:txBody>
          <a:bodyPr wrap="square" lIns="91432" tIns="45716" rIns="91432" bIns="45716" rtlCol="0">
            <a:spAutoFit/>
          </a:bodyPr>
          <a:lstStyle/>
          <a:p>
            <a:pPr algn="just">
              <a:defRPr/>
            </a:pPr>
            <a:r>
              <a:rPr lang="it-IT" altLang="en-US" sz="2400" dirty="0">
                <a:latin typeface="VNI-Avo" pitchFamily="2" charset="0"/>
              </a:rPr>
              <a:t>    </a:t>
            </a:r>
            <a:r>
              <a:rPr lang="it-IT" altLang="en-US" sz="2400" dirty="0" smtClean="0">
                <a:latin typeface="VNI-Avo" pitchFamily="2" charset="0"/>
              </a:rPr>
              <a:t> Hoâm </a:t>
            </a:r>
            <a:r>
              <a:rPr lang="it-IT" altLang="en-US" sz="2400" dirty="0">
                <a:latin typeface="VNI-Avo" pitchFamily="2" charset="0"/>
              </a:rPr>
              <a:t>nay laø sinh nhaät cuûa voi con, nhöng noù bò oám. Ñang buoàn baõ, boãng voi con nghe thaáy tieáng goïi. Thì ra caùc baïn ñeán chuùc möøng sinh nhaät voi. Thoû traéng mang caø roát. Gaáu ñen ngoaïm nguyeân moät naûi chuoái. Khæ vaøng vaø soùc naâu taëng voi tieát muïc </a:t>
            </a:r>
            <a:r>
              <a:rPr lang="vi-VN" altLang="en-US" sz="2400" dirty="0"/>
              <a:t>“</a:t>
            </a:r>
            <a:r>
              <a:rPr lang="en-US" altLang="en-US" sz="2400" dirty="0" err="1">
                <a:latin typeface="VNI-Avo" pitchFamily="2" charset="0"/>
              </a:rPr>
              <a:t>nguùc</a:t>
            </a:r>
            <a:r>
              <a:rPr lang="en-US" altLang="en-US" sz="2400" dirty="0">
                <a:latin typeface="VNI-Avo" pitchFamily="2" charset="0"/>
              </a:rPr>
              <a:t> </a:t>
            </a:r>
            <a:r>
              <a:rPr lang="en-US" altLang="en-US" sz="2400" dirty="0" err="1">
                <a:latin typeface="VNI-Avo" pitchFamily="2" charset="0"/>
              </a:rPr>
              <a:t>ngoaéc</a:t>
            </a:r>
            <a:r>
              <a:rPr lang="en-US" altLang="en-US" sz="2400" dirty="0">
                <a:latin typeface="VNI-Avo" pitchFamily="2" charset="0"/>
              </a:rPr>
              <a:t> </a:t>
            </a:r>
            <a:r>
              <a:rPr lang="en-US" altLang="en-US" sz="2400" dirty="0" err="1">
                <a:latin typeface="VNI-Avo" pitchFamily="2" charset="0"/>
              </a:rPr>
              <a:t>ñuoâi</a:t>
            </a:r>
            <a:r>
              <a:rPr lang="vi-VN" altLang="en-US" sz="2400" dirty="0"/>
              <a:t>”</a:t>
            </a:r>
            <a:r>
              <a:rPr lang="en-US" altLang="en-US" sz="2400" dirty="0"/>
              <a:t>. </a:t>
            </a:r>
            <a:r>
              <a:rPr lang="en-US" altLang="en-US" sz="2400" dirty="0" err="1">
                <a:latin typeface="VNI-Avo" pitchFamily="2" charset="0"/>
              </a:rPr>
              <a:t>Veït</a:t>
            </a:r>
            <a:r>
              <a:rPr lang="en-US" altLang="en-US" sz="2400" dirty="0">
                <a:latin typeface="VNI-Avo" pitchFamily="2" charset="0"/>
              </a:rPr>
              <a:t> </a:t>
            </a:r>
            <a:r>
              <a:rPr lang="en-US" altLang="en-US" sz="2400" dirty="0" err="1">
                <a:latin typeface="VNI-Avo" pitchFamily="2" charset="0"/>
              </a:rPr>
              <a:t>moû</a:t>
            </a:r>
            <a:r>
              <a:rPr lang="en-US" altLang="en-US" sz="2400" dirty="0">
                <a:latin typeface="VNI-Avo" pitchFamily="2" charset="0"/>
              </a:rPr>
              <a:t> </a:t>
            </a:r>
            <a:r>
              <a:rPr lang="en-US" altLang="en-US" sz="2400" dirty="0" err="1">
                <a:latin typeface="VNI-Avo" pitchFamily="2" charset="0"/>
              </a:rPr>
              <a:t>khoaèm</a:t>
            </a:r>
            <a:r>
              <a:rPr lang="en-US" altLang="en-US" sz="2400" dirty="0">
                <a:latin typeface="VNI-Avo" pitchFamily="2" charset="0"/>
              </a:rPr>
              <a:t> </a:t>
            </a:r>
            <a:r>
              <a:rPr lang="en-US" altLang="en-US" sz="2400" dirty="0" err="1">
                <a:latin typeface="VNI-Avo" pitchFamily="2" charset="0"/>
              </a:rPr>
              <a:t>thay</a:t>
            </a:r>
            <a:r>
              <a:rPr lang="en-US" altLang="en-US" sz="2400" dirty="0">
                <a:latin typeface="VNI-Avo" pitchFamily="2" charset="0"/>
              </a:rPr>
              <a:t> </a:t>
            </a:r>
            <a:r>
              <a:rPr lang="en-US" altLang="en-US" sz="2400" dirty="0" err="1">
                <a:latin typeface="VNI-Avo" pitchFamily="2" charset="0"/>
              </a:rPr>
              <a:t>maët</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 </a:t>
            </a:r>
            <a:r>
              <a:rPr lang="en-US" altLang="en-US" sz="2400" dirty="0" err="1">
                <a:latin typeface="VNI-Avo" pitchFamily="2" charset="0"/>
              </a:rPr>
              <a:t>noùi</a:t>
            </a:r>
            <a:r>
              <a:rPr lang="en-US" altLang="en-US" sz="2400" dirty="0">
                <a:latin typeface="VNI-Avo" pitchFamily="2" charset="0"/>
              </a:rPr>
              <a:t> </a:t>
            </a:r>
            <a:r>
              <a:rPr lang="en-US" altLang="en-US" sz="2400" dirty="0" err="1">
                <a:latin typeface="VNI-Avo" pitchFamily="2" charset="0"/>
              </a:rPr>
              <a:t>nhöõng</a:t>
            </a:r>
            <a:r>
              <a:rPr lang="en-US" altLang="en-US" sz="2400" dirty="0">
                <a:latin typeface="VNI-Avo" pitchFamily="2" charset="0"/>
              </a:rPr>
              <a:t> </a:t>
            </a:r>
            <a:r>
              <a:rPr lang="en-US" altLang="en-US" sz="2400" dirty="0" err="1">
                <a:latin typeface="VNI-Avo" pitchFamily="2" charset="0"/>
              </a:rPr>
              <a:t>lôøi</a:t>
            </a:r>
            <a:r>
              <a:rPr lang="en-US" altLang="en-US" sz="2400" dirty="0">
                <a:latin typeface="VNI-Avo" pitchFamily="2" charset="0"/>
              </a:rPr>
              <a:t> </a:t>
            </a:r>
            <a:r>
              <a:rPr lang="en-US" altLang="en-US" sz="2400" dirty="0" err="1">
                <a:latin typeface="VNI-Avo" pitchFamily="2" charset="0"/>
              </a:rPr>
              <a:t>chuùc</a:t>
            </a:r>
            <a:r>
              <a:rPr lang="en-US" altLang="en-US" sz="2400" dirty="0">
                <a:latin typeface="VNI-Avo" pitchFamily="2" charset="0"/>
              </a:rPr>
              <a:t> </a:t>
            </a:r>
            <a:r>
              <a:rPr lang="en-US" altLang="en-US" sz="2400" dirty="0" err="1">
                <a:latin typeface="VNI-Avo" pitchFamily="2" charset="0"/>
              </a:rPr>
              <a:t>toát</a:t>
            </a:r>
            <a:r>
              <a:rPr lang="en-US" altLang="en-US" sz="2400" dirty="0">
                <a:latin typeface="VNI-Avo" pitchFamily="2" charset="0"/>
              </a:rPr>
              <a:t> </a:t>
            </a:r>
            <a:r>
              <a:rPr lang="en-US" altLang="en-US" sz="2400" dirty="0" err="1">
                <a:latin typeface="VNI-Avo" pitchFamily="2" charset="0"/>
              </a:rPr>
              <a:t>ñeïp</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smtClean="0">
                <a:latin typeface="VNI-Avo" pitchFamily="2" charset="0"/>
              </a:rPr>
              <a:t> </a:t>
            </a:r>
            <a:r>
              <a:rPr lang="en-US" altLang="en-US" sz="2400" dirty="0" err="1" smtClean="0">
                <a:latin typeface="VNI-Avo" pitchFamily="2" charset="0"/>
              </a:rPr>
              <a:t>Voi</a:t>
            </a:r>
            <a:r>
              <a:rPr lang="en-US" altLang="en-US" sz="2400" dirty="0" smtClean="0">
                <a:latin typeface="VNI-Avo" pitchFamily="2" charset="0"/>
              </a:rPr>
              <a:t> </a:t>
            </a:r>
            <a:r>
              <a:rPr lang="en-US" altLang="en-US" sz="2400" dirty="0">
                <a:latin typeface="VNI-Avo" pitchFamily="2" charset="0"/>
              </a:rPr>
              <a:t>con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ôi</a:t>
            </a:r>
            <a:r>
              <a:rPr lang="en-US" altLang="en-US" sz="2400" dirty="0">
                <a:latin typeface="VNI-Avo" pitchFamily="2" charset="0"/>
              </a:rPr>
              <a:t> </a:t>
            </a:r>
            <a:r>
              <a:rPr lang="en-US" altLang="en-US" sz="2400" dirty="0" err="1">
                <a:latin typeface="VNI-Avo" pitchFamily="2" charset="0"/>
              </a:rPr>
              <a:t>laø</a:t>
            </a:r>
            <a:r>
              <a:rPr lang="en-US" altLang="en-US" sz="2400" dirty="0">
                <a:latin typeface="VNI-Avo" pitchFamily="2" charset="0"/>
              </a:rPr>
              <a:t>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Noù</a:t>
            </a:r>
            <a:r>
              <a:rPr lang="en-US" altLang="en-US" sz="2400" dirty="0">
                <a:latin typeface="VNI-Avo" pitchFamily="2" charset="0"/>
              </a:rPr>
              <a:t> </a:t>
            </a:r>
            <a:r>
              <a:rPr lang="en-US" altLang="en-US" sz="2400" dirty="0" err="1">
                <a:latin typeface="VNI-Avo" pitchFamily="2" charset="0"/>
              </a:rPr>
              <a:t>huô</a:t>
            </a:r>
            <a:r>
              <a:rPr lang="en-US" altLang="en-US" sz="2400" dirty="0">
                <a:latin typeface="VNI-Avo" pitchFamily="2" charset="0"/>
              </a:rPr>
              <a:t> </a:t>
            </a:r>
            <a:r>
              <a:rPr lang="en-US" altLang="en-US" sz="2400" dirty="0" err="1">
                <a:latin typeface="VNI-Avo" pitchFamily="2" charset="0"/>
              </a:rPr>
              <a:t>voøi</a:t>
            </a:r>
            <a:r>
              <a:rPr lang="en-US" altLang="en-US" sz="2400" dirty="0">
                <a:latin typeface="VNI-Avo" pitchFamily="2" charset="0"/>
              </a:rPr>
              <a:t> </a:t>
            </a:r>
            <a:r>
              <a:rPr lang="en-US" altLang="en-US" sz="2400" dirty="0" err="1">
                <a:latin typeface="VNI-Avo" pitchFamily="2" charset="0"/>
              </a:rPr>
              <a:t>maáy</a:t>
            </a:r>
            <a:r>
              <a:rPr lang="en-US" altLang="en-US" sz="2400" dirty="0">
                <a:latin typeface="VNI-Avo" pitchFamily="2" charset="0"/>
              </a:rPr>
              <a:t> </a:t>
            </a:r>
            <a:r>
              <a:rPr lang="en-US" altLang="en-US" sz="2400" dirty="0" err="1">
                <a:latin typeface="VNI-Avo" pitchFamily="2" charset="0"/>
              </a:rPr>
              <a:t>voøng</a:t>
            </a:r>
            <a:r>
              <a:rPr lang="en-US" altLang="en-US" sz="2400" dirty="0">
                <a:latin typeface="VNI-Avo" pitchFamily="2" charset="0"/>
              </a:rPr>
              <a:t> </a:t>
            </a:r>
            <a:r>
              <a:rPr lang="en-US" altLang="en-US" sz="2400" dirty="0" err="1">
                <a:latin typeface="VNI-Avo" pitchFamily="2" charset="0"/>
              </a:rPr>
              <a:t>ñeå</a:t>
            </a:r>
            <a:r>
              <a:rPr lang="en-US" altLang="en-US" sz="2400" dirty="0">
                <a:latin typeface="VNI-Avo" pitchFamily="2" charset="0"/>
              </a:rPr>
              <a:t> </a:t>
            </a:r>
            <a:r>
              <a:rPr lang="en-US" altLang="en-US" sz="2400" dirty="0" err="1">
                <a:latin typeface="VNI-Avo" pitchFamily="2" charset="0"/>
              </a:rPr>
              <a:t>caûm</a:t>
            </a:r>
            <a:r>
              <a:rPr lang="en-US" altLang="en-US" sz="2400" dirty="0">
                <a:latin typeface="VNI-Avo" pitchFamily="2" charset="0"/>
              </a:rPr>
              <a:t> </a:t>
            </a:r>
            <a:r>
              <a:rPr lang="en-US" altLang="en-US" sz="2400" dirty="0" err="1">
                <a:latin typeface="VNI-Avo" pitchFamily="2" charset="0"/>
              </a:rPr>
              <a:t>ôn</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err="1">
                <a:latin typeface="VNI-Avo" pitchFamily="2" charset="0"/>
              </a:rPr>
              <a:t>Laâm</a:t>
            </a:r>
            <a:r>
              <a:rPr lang="en-US" altLang="en-US" sz="2400" dirty="0">
                <a:latin typeface="VNI-Avo" pitchFamily="2" charset="0"/>
              </a:rPr>
              <a:t> </a:t>
            </a:r>
            <a:r>
              <a:rPr lang="en-US" altLang="en-US" sz="2400" dirty="0" err="1">
                <a:latin typeface="VNI-Avo" pitchFamily="2" charset="0"/>
              </a:rPr>
              <a:t>Anh</a:t>
            </a:r>
            <a:r>
              <a:rPr lang="en-US" altLang="en-US" sz="2400" dirty="0">
                <a:latin typeface="VNI-Avo" pitchFamily="2" charset="0"/>
              </a:rPr>
              <a:t>)</a:t>
            </a:r>
            <a:endParaRPr lang="it-IT" altLang="en-US" sz="2400" dirty="0">
              <a:latin typeface="VNI-Avo" pitchFamily="2" charset="0"/>
            </a:endParaRPr>
          </a:p>
        </p:txBody>
      </p:sp>
      <p:sp>
        <p:nvSpPr>
          <p:cNvPr id="14" name="Lưu đồ: Đường kết nối 5"/>
          <p:cNvSpPr/>
          <p:nvPr/>
        </p:nvSpPr>
        <p:spPr>
          <a:xfrm>
            <a:off x="200776" y="933053"/>
            <a:ext cx="361507" cy="311875"/>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smtClean="0">
                <a:latin typeface="Times New Roman" panose="02020603050405020304" pitchFamily="18" charset="0"/>
                <a:cs typeface="Times New Roman" panose="02020603050405020304" pitchFamily="18" charset="0"/>
              </a:rPr>
              <a:t>1</a:t>
            </a:r>
            <a:endParaRPr lang="vi-VN" sz="2400" b="1" dirty="0">
              <a:latin typeface="Times New Roman" panose="02020603050405020304" pitchFamily="18" charset="0"/>
              <a:cs typeface="Times New Roman" panose="02020603050405020304" pitchFamily="18" charset="0"/>
            </a:endParaRPr>
          </a:p>
        </p:txBody>
      </p:sp>
      <p:sp>
        <p:nvSpPr>
          <p:cNvPr id="15" name="Lưu đồ: Đường kết nối 5"/>
          <p:cNvSpPr/>
          <p:nvPr/>
        </p:nvSpPr>
        <p:spPr>
          <a:xfrm>
            <a:off x="129895" y="3479019"/>
            <a:ext cx="361507" cy="311875"/>
          </a:xfrm>
          <a:prstGeom prst="flowChartConnector">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dirty="0">
                <a:latin typeface="Times New Roman" panose="02020603050405020304" pitchFamily="18" charset="0"/>
                <a:cs typeface="Times New Roman" panose="02020603050405020304" pitchFamily="18" charset="0"/>
              </a:rPr>
              <a:t>2</a:t>
            </a:r>
            <a:endParaRPr lang="vi-VN" sz="24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3042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barn(inVertical)">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circle(in)">
                                      <p:cBhvr>
                                        <p:cTn id="17" dur="75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6" presetClass="entr" presetSubtype="16"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circle(in)">
                                      <p:cBhvr>
                                        <p:cTn id="22" dur="75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5" grpId="0"/>
      <p:bldP spid="14" grpId="0" animBg="1"/>
      <p:bldP spid="15"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412265" y="26081"/>
            <a:ext cx="4257881" cy="584767"/>
          </a:xfrm>
          <a:prstGeom prst="rect">
            <a:avLst/>
          </a:prstGeom>
          <a:noFill/>
        </p:spPr>
        <p:txBody>
          <a:bodyPr wrap="none" lIns="91432" tIns="45716" rIns="91432" bIns="45716" rtlCol="0">
            <a:spAutoFit/>
          </a:bodyPr>
          <a:lstStyle/>
          <a:p>
            <a:r>
              <a:rPr lang="en-US" sz="3200" dirty="0" err="1"/>
              <a:t>Sinh</a:t>
            </a:r>
            <a:r>
              <a:rPr lang="en-US" sz="3200" dirty="0"/>
              <a:t> </a:t>
            </a:r>
            <a:r>
              <a:rPr lang="it-IT" altLang="en-US" sz="3200" dirty="0">
                <a:latin typeface="VNI-Avo" pitchFamily="2" charset="0"/>
              </a:rPr>
              <a:t>nhaät </a:t>
            </a:r>
            <a:r>
              <a:rPr lang="en-US" sz="3200" dirty="0" err="1" smtClean="0"/>
              <a:t>của</a:t>
            </a:r>
            <a:r>
              <a:rPr lang="en-US" sz="3200" dirty="0" smtClean="0"/>
              <a:t> </a:t>
            </a:r>
            <a:r>
              <a:rPr lang="en-US" sz="3200" dirty="0" err="1"/>
              <a:t>voi</a:t>
            </a:r>
            <a:r>
              <a:rPr lang="en-US" sz="3200" dirty="0"/>
              <a:t> con</a:t>
            </a:r>
          </a:p>
        </p:txBody>
      </p:sp>
      <p:sp>
        <p:nvSpPr>
          <p:cNvPr id="6" name="TextBox 5"/>
          <p:cNvSpPr txBox="1"/>
          <p:nvPr/>
        </p:nvSpPr>
        <p:spPr>
          <a:xfrm>
            <a:off x="118335" y="509749"/>
            <a:ext cx="8595359" cy="3785652"/>
          </a:xfrm>
          <a:prstGeom prst="rect">
            <a:avLst/>
          </a:prstGeom>
          <a:noFill/>
        </p:spPr>
        <p:txBody>
          <a:bodyPr wrap="square" lIns="91432" tIns="45716" rIns="91432" bIns="45716" rtlCol="0">
            <a:spAutoFit/>
          </a:bodyPr>
          <a:lstStyle/>
          <a:p>
            <a:pPr algn="just">
              <a:defRPr/>
            </a:pPr>
            <a:r>
              <a:rPr lang="it-IT" altLang="en-US" sz="2400" dirty="0">
                <a:latin typeface="VNI-Avo" pitchFamily="2" charset="0"/>
              </a:rPr>
              <a:t>    Hoâm nay laø sinh nhaät cuûa voi con, nhöng noù bò oám. Ñang buoàn baõ, boãng voi con nghe thaáy tieáng goïi. Thì ra caùc baïn ñeán chuùc möøng sinh nhaät voi. Thoû traéng mang caø roát. Gaáu ñen ngoaïm nguyeân moät naûi chuoái. Khæ vaøng vaø soùc naâu taëng voi tieát muïc </a:t>
            </a:r>
            <a:r>
              <a:rPr lang="vi-VN" altLang="en-US" sz="2400" dirty="0"/>
              <a:t>“</a:t>
            </a:r>
            <a:r>
              <a:rPr lang="en-US" altLang="en-US" sz="2400" dirty="0" err="1">
                <a:latin typeface="VNI-Avo" pitchFamily="2" charset="0"/>
              </a:rPr>
              <a:t>nguùc</a:t>
            </a:r>
            <a:r>
              <a:rPr lang="en-US" altLang="en-US" sz="2400" dirty="0">
                <a:latin typeface="VNI-Avo" pitchFamily="2" charset="0"/>
              </a:rPr>
              <a:t> </a:t>
            </a:r>
            <a:r>
              <a:rPr lang="en-US" altLang="en-US" sz="2400" dirty="0" err="1">
                <a:latin typeface="VNI-Avo" pitchFamily="2" charset="0"/>
              </a:rPr>
              <a:t>ngoaéc</a:t>
            </a:r>
            <a:r>
              <a:rPr lang="en-US" altLang="en-US" sz="2400" dirty="0">
                <a:latin typeface="VNI-Avo" pitchFamily="2" charset="0"/>
              </a:rPr>
              <a:t> </a:t>
            </a:r>
            <a:r>
              <a:rPr lang="en-US" altLang="en-US" sz="2400" dirty="0" err="1">
                <a:latin typeface="VNI-Avo" pitchFamily="2" charset="0"/>
              </a:rPr>
              <a:t>ñuoâi</a:t>
            </a:r>
            <a:r>
              <a:rPr lang="vi-VN" altLang="en-US" sz="2400" dirty="0"/>
              <a:t>”</a:t>
            </a:r>
            <a:r>
              <a:rPr lang="en-US" altLang="en-US" sz="2400" dirty="0"/>
              <a:t>. </a:t>
            </a:r>
            <a:r>
              <a:rPr lang="en-US" altLang="en-US" sz="2400" dirty="0" err="1">
                <a:latin typeface="VNI-Avo" pitchFamily="2" charset="0"/>
              </a:rPr>
              <a:t>Veït</a:t>
            </a:r>
            <a:r>
              <a:rPr lang="en-US" altLang="en-US" sz="2400" dirty="0">
                <a:latin typeface="VNI-Avo" pitchFamily="2" charset="0"/>
              </a:rPr>
              <a:t> </a:t>
            </a:r>
            <a:r>
              <a:rPr lang="en-US" altLang="en-US" sz="2400" dirty="0" err="1">
                <a:latin typeface="VNI-Avo" pitchFamily="2" charset="0"/>
              </a:rPr>
              <a:t>moû</a:t>
            </a:r>
            <a:r>
              <a:rPr lang="en-US" altLang="en-US" sz="2400" dirty="0">
                <a:latin typeface="VNI-Avo" pitchFamily="2" charset="0"/>
              </a:rPr>
              <a:t> </a:t>
            </a:r>
            <a:r>
              <a:rPr lang="en-US" altLang="en-US" sz="2400" dirty="0" err="1">
                <a:latin typeface="VNI-Avo" pitchFamily="2" charset="0"/>
              </a:rPr>
              <a:t>khoaèm</a:t>
            </a:r>
            <a:r>
              <a:rPr lang="en-US" altLang="en-US" sz="2400" dirty="0">
                <a:latin typeface="VNI-Avo" pitchFamily="2" charset="0"/>
              </a:rPr>
              <a:t> </a:t>
            </a:r>
            <a:r>
              <a:rPr lang="en-US" altLang="en-US" sz="2400" dirty="0" err="1">
                <a:latin typeface="VNI-Avo" pitchFamily="2" charset="0"/>
              </a:rPr>
              <a:t>thay</a:t>
            </a:r>
            <a:r>
              <a:rPr lang="en-US" altLang="en-US" sz="2400" dirty="0">
                <a:latin typeface="VNI-Avo" pitchFamily="2" charset="0"/>
              </a:rPr>
              <a:t> </a:t>
            </a:r>
            <a:r>
              <a:rPr lang="en-US" altLang="en-US" sz="2400" dirty="0" err="1">
                <a:latin typeface="VNI-Avo" pitchFamily="2" charset="0"/>
              </a:rPr>
              <a:t>maët</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 </a:t>
            </a:r>
            <a:r>
              <a:rPr lang="en-US" altLang="en-US" sz="2400" dirty="0" err="1">
                <a:latin typeface="VNI-Avo" pitchFamily="2" charset="0"/>
              </a:rPr>
              <a:t>noùi</a:t>
            </a:r>
            <a:r>
              <a:rPr lang="en-US" altLang="en-US" sz="2400" dirty="0">
                <a:latin typeface="VNI-Avo" pitchFamily="2" charset="0"/>
              </a:rPr>
              <a:t> </a:t>
            </a:r>
            <a:r>
              <a:rPr lang="en-US" altLang="en-US" sz="2400" dirty="0" err="1">
                <a:latin typeface="VNI-Avo" pitchFamily="2" charset="0"/>
              </a:rPr>
              <a:t>nhöõng</a:t>
            </a:r>
            <a:r>
              <a:rPr lang="en-US" altLang="en-US" sz="2400" dirty="0">
                <a:latin typeface="VNI-Avo" pitchFamily="2" charset="0"/>
              </a:rPr>
              <a:t> </a:t>
            </a:r>
            <a:r>
              <a:rPr lang="en-US" altLang="en-US" sz="2400" dirty="0" err="1">
                <a:latin typeface="VNI-Avo" pitchFamily="2" charset="0"/>
              </a:rPr>
              <a:t>lôøi</a:t>
            </a:r>
            <a:r>
              <a:rPr lang="en-US" altLang="en-US" sz="2400" dirty="0">
                <a:latin typeface="VNI-Avo" pitchFamily="2" charset="0"/>
              </a:rPr>
              <a:t> </a:t>
            </a:r>
            <a:r>
              <a:rPr lang="en-US" altLang="en-US" sz="2400" dirty="0" err="1">
                <a:latin typeface="VNI-Avo" pitchFamily="2" charset="0"/>
              </a:rPr>
              <a:t>chuùc</a:t>
            </a:r>
            <a:r>
              <a:rPr lang="en-US" altLang="en-US" sz="2400" dirty="0">
                <a:latin typeface="VNI-Avo" pitchFamily="2" charset="0"/>
              </a:rPr>
              <a:t> </a:t>
            </a:r>
            <a:r>
              <a:rPr lang="en-US" altLang="en-US" sz="2400" dirty="0" err="1">
                <a:latin typeface="VNI-Avo" pitchFamily="2" charset="0"/>
              </a:rPr>
              <a:t>toát</a:t>
            </a:r>
            <a:r>
              <a:rPr lang="en-US" altLang="en-US" sz="2400" dirty="0">
                <a:latin typeface="VNI-Avo" pitchFamily="2" charset="0"/>
              </a:rPr>
              <a:t> </a:t>
            </a:r>
            <a:r>
              <a:rPr lang="en-US" altLang="en-US" sz="2400" dirty="0" err="1">
                <a:latin typeface="VNI-Avo" pitchFamily="2" charset="0"/>
              </a:rPr>
              <a:t>ñeïp</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err="1">
                <a:latin typeface="VNI-Avo" pitchFamily="2" charset="0"/>
              </a:rPr>
              <a:t>Voi</a:t>
            </a:r>
            <a:r>
              <a:rPr lang="en-US" altLang="en-US" sz="2400" dirty="0">
                <a:latin typeface="VNI-Avo" pitchFamily="2" charset="0"/>
              </a:rPr>
              <a:t> con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ôi</a:t>
            </a:r>
            <a:r>
              <a:rPr lang="en-US" altLang="en-US" sz="2400" dirty="0">
                <a:latin typeface="VNI-Avo" pitchFamily="2" charset="0"/>
              </a:rPr>
              <a:t> </a:t>
            </a:r>
            <a:r>
              <a:rPr lang="en-US" altLang="en-US" sz="2400" dirty="0" err="1">
                <a:latin typeface="VNI-Avo" pitchFamily="2" charset="0"/>
              </a:rPr>
              <a:t>laø</a:t>
            </a:r>
            <a:r>
              <a:rPr lang="en-US" altLang="en-US" sz="2400" dirty="0">
                <a:latin typeface="VNI-Avo" pitchFamily="2" charset="0"/>
              </a:rPr>
              <a:t>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Noù</a:t>
            </a:r>
            <a:r>
              <a:rPr lang="en-US" altLang="en-US" sz="2400" dirty="0">
                <a:latin typeface="VNI-Avo" pitchFamily="2" charset="0"/>
              </a:rPr>
              <a:t> </a:t>
            </a:r>
            <a:r>
              <a:rPr lang="en-US" altLang="en-US" sz="2400" dirty="0" err="1">
                <a:latin typeface="VNI-Avo" pitchFamily="2" charset="0"/>
              </a:rPr>
              <a:t>huô</a:t>
            </a:r>
            <a:r>
              <a:rPr lang="en-US" altLang="en-US" sz="2400" dirty="0">
                <a:latin typeface="VNI-Avo" pitchFamily="2" charset="0"/>
              </a:rPr>
              <a:t> </a:t>
            </a:r>
            <a:r>
              <a:rPr lang="en-US" altLang="en-US" sz="2400" dirty="0" err="1">
                <a:latin typeface="VNI-Avo" pitchFamily="2" charset="0"/>
              </a:rPr>
              <a:t>voøi</a:t>
            </a:r>
            <a:r>
              <a:rPr lang="en-US" altLang="en-US" sz="2400" dirty="0">
                <a:latin typeface="VNI-Avo" pitchFamily="2" charset="0"/>
              </a:rPr>
              <a:t> </a:t>
            </a:r>
            <a:r>
              <a:rPr lang="en-US" altLang="en-US" sz="2400" dirty="0" err="1">
                <a:latin typeface="VNI-Avo" pitchFamily="2" charset="0"/>
              </a:rPr>
              <a:t>maáy</a:t>
            </a:r>
            <a:r>
              <a:rPr lang="en-US" altLang="en-US" sz="2400" dirty="0">
                <a:latin typeface="VNI-Avo" pitchFamily="2" charset="0"/>
              </a:rPr>
              <a:t> </a:t>
            </a:r>
            <a:r>
              <a:rPr lang="en-US" altLang="en-US" sz="2400" dirty="0" err="1">
                <a:latin typeface="VNI-Avo" pitchFamily="2" charset="0"/>
              </a:rPr>
              <a:t>voøng</a:t>
            </a:r>
            <a:r>
              <a:rPr lang="en-US" altLang="en-US" sz="2400" dirty="0">
                <a:latin typeface="VNI-Avo" pitchFamily="2" charset="0"/>
              </a:rPr>
              <a:t> </a:t>
            </a:r>
            <a:r>
              <a:rPr lang="en-US" altLang="en-US" sz="2400" dirty="0" err="1">
                <a:latin typeface="VNI-Avo" pitchFamily="2" charset="0"/>
              </a:rPr>
              <a:t>ñeå</a:t>
            </a:r>
            <a:r>
              <a:rPr lang="en-US" altLang="en-US" sz="2400" dirty="0">
                <a:latin typeface="VNI-Avo" pitchFamily="2" charset="0"/>
              </a:rPr>
              <a:t> </a:t>
            </a:r>
            <a:r>
              <a:rPr lang="en-US" altLang="en-US" sz="2400" dirty="0" err="1">
                <a:latin typeface="VNI-Avo" pitchFamily="2" charset="0"/>
              </a:rPr>
              <a:t>caûm</a:t>
            </a:r>
            <a:r>
              <a:rPr lang="en-US" altLang="en-US" sz="2400" dirty="0">
                <a:latin typeface="VNI-Avo" pitchFamily="2" charset="0"/>
              </a:rPr>
              <a:t> </a:t>
            </a:r>
            <a:r>
              <a:rPr lang="en-US" altLang="en-US" sz="2400" dirty="0" err="1">
                <a:latin typeface="VNI-Avo" pitchFamily="2" charset="0"/>
              </a:rPr>
              <a:t>ôn</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smtClean="0">
                <a:latin typeface="VNI-Avo" pitchFamily="2" charset="0"/>
              </a:rPr>
              <a:t>            (</a:t>
            </a:r>
            <a:r>
              <a:rPr lang="en-US" altLang="en-US" sz="2400" dirty="0" err="1">
                <a:latin typeface="VNI-Avo" pitchFamily="2" charset="0"/>
              </a:rPr>
              <a:t>Laâm</a:t>
            </a:r>
            <a:r>
              <a:rPr lang="en-US" altLang="en-US" sz="2400" dirty="0">
                <a:latin typeface="VNI-Avo" pitchFamily="2" charset="0"/>
              </a:rPr>
              <a:t> </a:t>
            </a:r>
            <a:r>
              <a:rPr lang="en-US" altLang="en-US" sz="2400" dirty="0" err="1">
                <a:latin typeface="VNI-Avo" pitchFamily="2" charset="0"/>
              </a:rPr>
              <a:t>Anh</a:t>
            </a:r>
            <a:r>
              <a:rPr lang="en-US" altLang="en-US" sz="2400" dirty="0">
                <a:latin typeface="VNI-Avo" pitchFamily="2" charset="0"/>
              </a:rPr>
              <a:t>)</a:t>
            </a:r>
            <a:endParaRPr lang="it-IT" altLang="en-US" sz="2400" dirty="0">
              <a:latin typeface="VNI-Avo" pitchFamily="2" charset="0"/>
            </a:endParaRPr>
          </a:p>
        </p:txBody>
      </p:sp>
      <p:cxnSp>
        <p:nvCxnSpPr>
          <p:cNvPr id="4" name="Straight Connector 3"/>
          <p:cNvCxnSpPr/>
          <p:nvPr/>
        </p:nvCxnSpPr>
        <p:spPr>
          <a:xfrm>
            <a:off x="3818966" y="2043952"/>
            <a:ext cx="978945" cy="1075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48229" y="2391817"/>
            <a:ext cx="183955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1776808" y="2780886"/>
            <a:ext cx="183955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308439" y="3503441"/>
            <a:ext cx="1156448"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5208495" y="2402575"/>
            <a:ext cx="1095486" cy="1792"/>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3816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arn(inVertic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barn(inVertical)">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arn(inVertical)">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barn(inVertical)">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barn(inVertical)">
                                      <p:cBhvr>
                                        <p:cTn id="3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noChangeArrowheads="1"/>
          </p:cNvPicPr>
          <p:nvPr/>
        </p:nvPicPr>
        <p:blipFill rotWithShape="1">
          <a:blip r:embed="rId2">
            <a:extLst>
              <a:ext uri="{BEBA8EAE-BF5A-486C-A8C5-ECC9F3942E4B}">
                <a14:imgProps xmlns:a14="http://schemas.microsoft.com/office/drawing/2010/main">
                  <a14:imgLayer r:embed="rId3">
                    <a14:imgEffect>
                      <a14:backgroundRemoval t="1726" b="100000" l="387" r="98376">
                        <a14:backgroundMark x1="12142" y1="37239" x2="12142" y2="37239"/>
                        <a14:backgroundMark x1="8043" y1="13715" x2="8043" y2="13715"/>
                        <a14:backgroundMark x1="22738" y1="38147" x2="22738" y2="38147"/>
                        <a14:backgroundMark x1="52049" y1="18983" x2="52049" y2="18983"/>
                        <a14:backgroundMark x1="67981" y1="82198" x2="67981" y2="82198"/>
                        <a14:backgroundMark x1="79196" y1="43415" x2="79196" y2="43415"/>
                      </a14:backgroundRemoval>
                    </a14:imgEffect>
                    <a14:imgEffect>
                      <a14:sharpenSoften amount="50000"/>
                    </a14:imgEffect>
                    <a14:imgEffect>
                      <a14:brightnessContrast bright="20000"/>
                    </a14:imgEffect>
                  </a14:imgLayer>
                </a14:imgProps>
              </a:ext>
              <a:ext uri="{28A0092B-C50C-407E-A947-70E740481C1C}">
                <a14:useLocalDpi xmlns:a14="http://schemas.microsoft.com/office/drawing/2010/main" val="0"/>
              </a:ext>
            </a:extLst>
          </a:blip>
          <a:srcRect l="13549" t="42053" r="64881" b="31257"/>
          <a:stretch/>
        </p:blipFill>
        <p:spPr bwMode="auto">
          <a:xfrm>
            <a:off x="2791764" y="640083"/>
            <a:ext cx="2950876" cy="31089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3187992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412265" y="26081"/>
            <a:ext cx="4253071" cy="584767"/>
          </a:xfrm>
          <a:prstGeom prst="rect">
            <a:avLst/>
          </a:prstGeom>
          <a:noFill/>
        </p:spPr>
        <p:txBody>
          <a:bodyPr wrap="none" lIns="91432" tIns="45716" rIns="91432" bIns="45716" rtlCol="0">
            <a:spAutoFit/>
          </a:bodyPr>
          <a:lstStyle/>
          <a:p>
            <a:r>
              <a:rPr lang="en-US" sz="3200" dirty="0" err="1"/>
              <a:t>Sinh</a:t>
            </a:r>
            <a:r>
              <a:rPr lang="en-US" sz="3200" dirty="0"/>
              <a:t> </a:t>
            </a:r>
            <a:r>
              <a:rPr lang="it-IT" altLang="en-US" sz="3200" dirty="0">
                <a:latin typeface="VNI-Avo" pitchFamily="2" charset="0"/>
              </a:rPr>
              <a:t>nhaät</a:t>
            </a:r>
            <a:r>
              <a:rPr lang="en-US" sz="3200" dirty="0" smtClean="0"/>
              <a:t> </a:t>
            </a:r>
            <a:r>
              <a:rPr lang="en-US" sz="3200" dirty="0" err="1"/>
              <a:t>của</a:t>
            </a:r>
            <a:r>
              <a:rPr lang="en-US" sz="3200" dirty="0"/>
              <a:t> </a:t>
            </a:r>
            <a:r>
              <a:rPr lang="en-US" sz="3200" dirty="0" err="1"/>
              <a:t>voi</a:t>
            </a:r>
            <a:r>
              <a:rPr lang="en-US" sz="3200" dirty="0"/>
              <a:t> con</a:t>
            </a:r>
          </a:p>
        </p:txBody>
      </p:sp>
      <p:sp>
        <p:nvSpPr>
          <p:cNvPr id="25" name="TextBox 24"/>
          <p:cNvSpPr txBox="1"/>
          <p:nvPr/>
        </p:nvSpPr>
        <p:spPr>
          <a:xfrm>
            <a:off x="474315" y="638841"/>
            <a:ext cx="7948925" cy="3785650"/>
          </a:xfrm>
          <a:prstGeom prst="rect">
            <a:avLst/>
          </a:prstGeom>
          <a:noFill/>
        </p:spPr>
        <p:txBody>
          <a:bodyPr wrap="square" lIns="91432" tIns="45716" rIns="91432" bIns="45716" rtlCol="0">
            <a:spAutoFit/>
          </a:bodyPr>
          <a:lstStyle/>
          <a:p>
            <a:pPr algn="just">
              <a:defRPr/>
            </a:pPr>
            <a:r>
              <a:rPr lang="it-IT" altLang="en-US" sz="2400" dirty="0">
                <a:latin typeface="VNI-Avo" pitchFamily="2" charset="0"/>
              </a:rPr>
              <a:t>    Hoâm nay laø sinh nhaät cuûa voi con, nhöng noù bò oám. Ñang buoàn baõ, boãng voi con nghe thaáy tieáng goïi. Thì ra caùc baïn ñeán chuùc möøng sinh nhaät voi. Thoû traéng mang caø roát. Gaáu ñen ngoaïm nguyeân moät naûi chuoái. Khæ vaøng vaø soùc naâu taëng voi tieát muïc </a:t>
            </a:r>
            <a:r>
              <a:rPr lang="vi-VN" altLang="en-US" sz="2400" dirty="0"/>
              <a:t>“</a:t>
            </a:r>
            <a:r>
              <a:rPr lang="en-US" altLang="en-US" sz="2400" dirty="0" err="1">
                <a:latin typeface="VNI-Avo" pitchFamily="2" charset="0"/>
              </a:rPr>
              <a:t>nguùc</a:t>
            </a:r>
            <a:r>
              <a:rPr lang="en-US" altLang="en-US" sz="2400" dirty="0">
                <a:latin typeface="VNI-Avo" pitchFamily="2" charset="0"/>
              </a:rPr>
              <a:t> </a:t>
            </a:r>
            <a:r>
              <a:rPr lang="en-US" altLang="en-US" sz="2400" dirty="0" err="1">
                <a:latin typeface="VNI-Avo" pitchFamily="2" charset="0"/>
              </a:rPr>
              <a:t>ngoaéc</a:t>
            </a:r>
            <a:r>
              <a:rPr lang="en-US" altLang="en-US" sz="2400" dirty="0">
                <a:latin typeface="VNI-Avo" pitchFamily="2" charset="0"/>
              </a:rPr>
              <a:t> </a:t>
            </a:r>
            <a:r>
              <a:rPr lang="en-US" altLang="en-US" sz="2400" dirty="0" err="1">
                <a:latin typeface="VNI-Avo" pitchFamily="2" charset="0"/>
              </a:rPr>
              <a:t>ñuoâi</a:t>
            </a:r>
            <a:r>
              <a:rPr lang="vi-VN" altLang="en-US" sz="2400" dirty="0"/>
              <a:t>”</a:t>
            </a:r>
            <a:r>
              <a:rPr lang="en-US" altLang="en-US" sz="2400" dirty="0"/>
              <a:t>. </a:t>
            </a:r>
            <a:r>
              <a:rPr lang="en-US" altLang="en-US" sz="2400" dirty="0" err="1">
                <a:latin typeface="VNI-Avo" pitchFamily="2" charset="0"/>
              </a:rPr>
              <a:t>Veït</a:t>
            </a:r>
            <a:r>
              <a:rPr lang="en-US" altLang="en-US" sz="2400" dirty="0">
                <a:latin typeface="VNI-Avo" pitchFamily="2" charset="0"/>
              </a:rPr>
              <a:t> </a:t>
            </a:r>
            <a:r>
              <a:rPr lang="en-US" altLang="en-US" sz="2400" dirty="0" err="1">
                <a:latin typeface="VNI-Avo" pitchFamily="2" charset="0"/>
              </a:rPr>
              <a:t>moû</a:t>
            </a:r>
            <a:r>
              <a:rPr lang="en-US" altLang="en-US" sz="2400" dirty="0">
                <a:latin typeface="VNI-Avo" pitchFamily="2" charset="0"/>
              </a:rPr>
              <a:t> </a:t>
            </a:r>
            <a:r>
              <a:rPr lang="en-US" altLang="en-US" sz="2400" dirty="0" err="1">
                <a:latin typeface="VNI-Avo" pitchFamily="2" charset="0"/>
              </a:rPr>
              <a:t>khoaèm</a:t>
            </a:r>
            <a:r>
              <a:rPr lang="en-US" altLang="en-US" sz="2400" dirty="0">
                <a:latin typeface="VNI-Avo" pitchFamily="2" charset="0"/>
              </a:rPr>
              <a:t> </a:t>
            </a:r>
            <a:r>
              <a:rPr lang="en-US" altLang="en-US" sz="2400" dirty="0" err="1">
                <a:latin typeface="VNI-Avo" pitchFamily="2" charset="0"/>
              </a:rPr>
              <a:t>thay</a:t>
            </a:r>
            <a:r>
              <a:rPr lang="en-US" altLang="en-US" sz="2400" dirty="0">
                <a:latin typeface="VNI-Avo" pitchFamily="2" charset="0"/>
              </a:rPr>
              <a:t> </a:t>
            </a:r>
            <a:r>
              <a:rPr lang="en-US" altLang="en-US" sz="2400" dirty="0" err="1">
                <a:latin typeface="VNI-Avo" pitchFamily="2" charset="0"/>
              </a:rPr>
              <a:t>maët</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 </a:t>
            </a:r>
            <a:r>
              <a:rPr lang="en-US" altLang="en-US" sz="2400" dirty="0" err="1">
                <a:latin typeface="VNI-Avo" pitchFamily="2" charset="0"/>
              </a:rPr>
              <a:t>noùi</a:t>
            </a:r>
            <a:r>
              <a:rPr lang="en-US" altLang="en-US" sz="2400" dirty="0">
                <a:latin typeface="VNI-Avo" pitchFamily="2" charset="0"/>
              </a:rPr>
              <a:t> </a:t>
            </a:r>
            <a:r>
              <a:rPr lang="en-US" altLang="en-US" sz="2400" dirty="0" err="1">
                <a:latin typeface="VNI-Avo" pitchFamily="2" charset="0"/>
              </a:rPr>
              <a:t>nhöõng</a:t>
            </a:r>
            <a:r>
              <a:rPr lang="en-US" altLang="en-US" sz="2400" dirty="0">
                <a:latin typeface="VNI-Avo" pitchFamily="2" charset="0"/>
              </a:rPr>
              <a:t> </a:t>
            </a:r>
            <a:r>
              <a:rPr lang="en-US" altLang="en-US" sz="2400" dirty="0" err="1">
                <a:latin typeface="VNI-Avo" pitchFamily="2" charset="0"/>
              </a:rPr>
              <a:t>lôøi</a:t>
            </a:r>
            <a:r>
              <a:rPr lang="en-US" altLang="en-US" sz="2400" dirty="0">
                <a:latin typeface="VNI-Avo" pitchFamily="2" charset="0"/>
              </a:rPr>
              <a:t> </a:t>
            </a:r>
            <a:r>
              <a:rPr lang="en-US" altLang="en-US" sz="2400" dirty="0" err="1">
                <a:latin typeface="VNI-Avo" pitchFamily="2" charset="0"/>
              </a:rPr>
              <a:t>chuùc</a:t>
            </a:r>
            <a:r>
              <a:rPr lang="en-US" altLang="en-US" sz="2400" dirty="0">
                <a:latin typeface="VNI-Avo" pitchFamily="2" charset="0"/>
              </a:rPr>
              <a:t> </a:t>
            </a:r>
            <a:r>
              <a:rPr lang="en-US" altLang="en-US" sz="2400" dirty="0" err="1">
                <a:latin typeface="VNI-Avo" pitchFamily="2" charset="0"/>
              </a:rPr>
              <a:t>toát</a:t>
            </a:r>
            <a:r>
              <a:rPr lang="en-US" altLang="en-US" sz="2400" dirty="0">
                <a:latin typeface="VNI-Avo" pitchFamily="2" charset="0"/>
              </a:rPr>
              <a:t> </a:t>
            </a:r>
            <a:r>
              <a:rPr lang="en-US" altLang="en-US" sz="2400" dirty="0" err="1">
                <a:latin typeface="VNI-Avo" pitchFamily="2" charset="0"/>
              </a:rPr>
              <a:t>ñeïp</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err="1">
                <a:latin typeface="VNI-Avo" pitchFamily="2" charset="0"/>
              </a:rPr>
              <a:t>Voi</a:t>
            </a:r>
            <a:r>
              <a:rPr lang="en-US" altLang="en-US" sz="2400" dirty="0">
                <a:latin typeface="VNI-Avo" pitchFamily="2" charset="0"/>
              </a:rPr>
              <a:t> con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ôi</a:t>
            </a:r>
            <a:r>
              <a:rPr lang="en-US" altLang="en-US" sz="2400" dirty="0">
                <a:latin typeface="VNI-Avo" pitchFamily="2" charset="0"/>
              </a:rPr>
              <a:t> </a:t>
            </a:r>
            <a:r>
              <a:rPr lang="en-US" altLang="en-US" sz="2400" dirty="0" err="1">
                <a:latin typeface="VNI-Avo" pitchFamily="2" charset="0"/>
              </a:rPr>
              <a:t>laø</a:t>
            </a:r>
            <a:r>
              <a:rPr lang="en-US" altLang="en-US" sz="2400" dirty="0">
                <a:latin typeface="VNI-Avo" pitchFamily="2" charset="0"/>
              </a:rPr>
              <a:t> </a:t>
            </a:r>
            <a:r>
              <a:rPr lang="en-US" altLang="en-US" sz="2400" dirty="0" err="1">
                <a:latin typeface="VNI-Avo" pitchFamily="2" charset="0"/>
              </a:rPr>
              <a:t>vui</a:t>
            </a:r>
            <a:r>
              <a:rPr lang="en-US" altLang="en-US" sz="2400" dirty="0">
                <a:latin typeface="VNI-Avo" pitchFamily="2" charset="0"/>
              </a:rPr>
              <a:t>. </a:t>
            </a:r>
            <a:r>
              <a:rPr lang="en-US" altLang="en-US" sz="2400" dirty="0" err="1">
                <a:latin typeface="VNI-Avo" pitchFamily="2" charset="0"/>
              </a:rPr>
              <a:t>Noù</a:t>
            </a:r>
            <a:r>
              <a:rPr lang="en-US" altLang="en-US" sz="2400" dirty="0">
                <a:latin typeface="VNI-Avo" pitchFamily="2" charset="0"/>
              </a:rPr>
              <a:t> </a:t>
            </a:r>
            <a:r>
              <a:rPr lang="en-US" altLang="en-US" sz="2400" dirty="0" err="1">
                <a:latin typeface="VNI-Avo" pitchFamily="2" charset="0"/>
              </a:rPr>
              <a:t>huô</a:t>
            </a:r>
            <a:r>
              <a:rPr lang="en-US" altLang="en-US" sz="2400" dirty="0">
                <a:latin typeface="VNI-Avo" pitchFamily="2" charset="0"/>
              </a:rPr>
              <a:t> </a:t>
            </a:r>
            <a:r>
              <a:rPr lang="en-US" altLang="en-US" sz="2400" dirty="0" err="1">
                <a:latin typeface="VNI-Avo" pitchFamily="2" charset="0"/>
              </a:rPr>
              <a:t>voøi</a:t>
            </a:r>
            <a:r>
              <a:rPr lang="en-US" altLang="en-US" sz="2400" dirty="0">
                <a:latin typeface="VNI-Avo" pitchFamily="2" charset="0"/>
              </a:rPr>
              <a:t> </a:t>
            </a:r>
            <a:r>
              <a:rPr lang="en-US" altLang="en-US" sz="2400" dirty="0" err="1">
                <a:latin typeface="VNI-Avo" pitchFamily="2" charset="0"/>
              </a:rPr>
              <a:t>maáy</a:t>
            </a:r>
            <a:r>
              <a:rPr lang="en-US" altLang="en-US" sz="2400" dirty="0">
                <a:latin typeface="VNI-Avo" pitchFamily="2" charset="0"/>
              </a:rPr>
              <a:t> </a:t>
            </a:r>
            <a:r>
              <a:rPr lang="en-US" altLang="en-US" sz="2400" dirty="0" err="1">
                <a:latin typeface="VNI-Avo" pitchFamily="2" charset="0"/>
              </a:rPr>
              <a:t>voøng</a:t>
            </a:r>
            <a:r>
              <a:rPr lang="en-US" altLang="en-US" sz="2400" dirty="0">
                <a:latin typeface="VNI-Avo" pitchFamily="2" charset="0"/>
              </a:rPr>
              <a:t> </a:t>
            </a:r>
            <a:r>
              <a:rPr lang="en-US" altLang="en-US" sz="2400" dirty="0" err="1">
                <a:latin typeface="VNI-Avo" pitchFamily="2" charset="0"/>
              </a:rPr>
              <a:t>ñeå</a:t>
            </a:r>
            <a:r>
              <a:rPr lang="en-US" altLang="en-US" sz="2400" dirty="0">
                <a:latin typeface="VNI-Avo" pitchFamily="2" charset="0"/>
              </a:rPr>
              <a:t> </a:t>
            </a:r>
            <a:r>
              <a:rPr lang="en-US" altLang="en-US" sz="2400" dirty="0" err="1">
                <a:latin typeface="VNI-Avo" pitchFamily="2" charset="0"/>
              </a:rPr>
              <a:t>caûm</a:t>
            </a:r>
            <a:r>
              <a:rPr lang="en-US" altLang="en-US" sz="2400" dirty="0">
                <a:latin typeface="VNI-Avo" pitchFamily="2" charset="0"/>
              </a:rPr>
              <a:t> </a:t>
            </a:r>
            <a:r>
              <a:rPr lang="en-US" altLang="en-US" sz="2400" dirty="0" err="1">
                <a:latin typeface="VNI-Avo" pitchFamily="2" charset="0"/>
              </a:rPr>
              <a:t>ôn</a:t>
            </a:r>
            <a:r>
              <a:rPr lang="en-US" altLang="en-US" sz="2400" dirty="0">
                <a:latin typeface="VNI-Avo" pitchFamily="2" charset="0"/>
              </a:rPr>
              <a:t> </a:t>
            </a:r>
            <a:r>
              <a:rPr lang="en-US" altLang="en-US" sz="2400" dirty="0" err="1">
                <a:latin typeface="VNI-Avo" pitchFamily="2" charset="0"/>
              </a:rPr>
              <a:t>caùc</a:t>
            </a:r>
            <a:r>
              <a:rPr lang="en-US" altLang="en-US" sz="2400" dirty="0">
                <a:latin typeface="VNI-Avo" pitchFamily="2" charset="0"/>
              </a:rPr>
              <a:t> </a:t>
            </a:r>
            <a:r>
              <a:rPr lang="en-US" altLang="en-US" sz="2400" dirty="0" err="1">
                <a:latin typeface="VNI-Avo" pitchFamily="2" charset="0"/>
              </a:rPr>
              <a:t>baïn</a:t>
            </a:r>
            <a:r>
              <a:rPr lang="en-US" altLang="en-US" sz="2400" dirty="0">
                <a:latin typeface="VNI-Avo" pitchFamily="2" charset="0"/>
              </a:rPr>
              <a:t>.</a:t>
            </a:r>
          </a:p>
          <a:p>
            <a:pPr algn="just">
              <a:defRPr/>
            </a:pPr>
            <a:r>
              <a:rPr lang="en-US" altLang="en-US" sz="2400" dirty="0">
                <a:latin typeface="VNI-Avo" pitchFamily="2" charset="0"/>
              </a:rPr>
              <a:t>                                                        (</a:t>
            </a:r>
            <a:r>
              <a:rPr lang="en-US" altLang="en-US" sz="2400" dirty="0" err="1">
                <a:latin typeface="VNI-Avo" pitchFamily="2" charset="0"/>
              </a:rPr>
              <a:t>Laâm</a:t>
            </a:r>
            <a:r>
              <a:rPr lang="en-US" altLang="en-US" sz="2400" dirty="0">
                <a:latin typeface="VNI-Avo" pitchFamily="2" charset="0"/>
              </a:rPr>
              <a:t> </a:t>
            </a:r>
            <a:r>
              <a:rPr lang="en-US" altLang="en-US" sz="2400" dirty="0" err="1">
                <a:latin typeface="VNI-Avo" pitchFamily="2" charset="0"/>
              </a:rPr>
              <a:t>Anh</a:t>
            </a:r>
            <a:r>
              <a:rPr lang="en-US" altLang="en-US" sz="2400" dirty="0">
                <a:latin typeface="VNI-Avo" pitchFamily="2" charset="0"/>
              </a:rPr>
              <a:t>)</a:t>
            </a:r>
            <a:endParaRPr lang="it-IT" altLang="en-US" sz="2400" dirty="0">
              <a:latin typeface="VNI-Avo" pitchFamily="2" charset="0"/>
            </a:endParaRPr>
          </a:p>
        </p:txBody>
      </p:sp>
    </p:spTree>
    <p:extLst>
      <p:ext uri="{BB962C8B-B14F-4D97-AF65-F5344CB8AC3E}">
        <p14:creationId xmlns:p14="http://schemas.microsoft.com/office/powerpoint/2010/main" val="3530519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barn(inVertical)">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862" y="-1787129"/>
            <a:ext cx="9122569" cy="6973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3336133" y="214312"/>
            <a:ext cx="3952875" cy="9715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lIns="68579" tIns="34289" rIns="68579" bIns="34289" anchor="ctr"/>
          <a:lstStyle/>
          <a:p>
            <a:pPr algn="ctr">
              <a:defRPr/>
            </a:pPr>
            <a:r>
              <a:rPr lang="en-US" sz="2700" b="1" dirty="0">
                <a:solidFill>
                  <a:srgbClr val="FF0000"/>
                </a:solidFill>
              </a:rPr>
              <a:t> </a:t>
            </a:r>
          </a:p>
          <a:p>
            <a:pPr algn="ctr">
              <a:defRPr/>
            </a:pPr>
            <a:r>
              <a:rPr lang="en-US" sz="2700" b="1" i="1" dirty="0" smtClean="0">
                <a:solidFill>
                  <a:srgbClr val="FF0000"/>
                </a:solidFill>
                <a:latin typeface="VNI-Avo" pitchFamily="2" charset="0"/>
              </a:rPr>
              <a:t>Thu </a:t>
            </a:r>
            <a:r>
              <a:rPr lang="en-US" sz="2700" b="1" i="1" dirty="0" err="1" smtClean="0">
                <a:solidFill>
                  <a:srgbClr val="FF0000"/>
                </a:solidFill>
                <a:latin typeface="VNI-Avo" pitchFamily="2" charset="0"/>
              </a:rPr>
              <a:t>hoaïch</a:t>
            </a:r>
            <a:r>
              <a:rPr lang="en-US" sz="2700" b="1" i="1" dirty="0" smtClean="0">
                <a:solidFill>
                  <a:srgbClr val="FF0000"/>
                </a:solidFill>
                <a:latin typeface="VNI-Avo" pitchFamily="2" charset="0"/>
              </a:rPr>
              <a:t> </a:t>
            </a:r>
            <a:r>
              <a:rPr lang="en-US" sz="2700" b="1" i="1" dirty="0" err="1" smtClean="0">
                <a:solidFill>
                  <a:srgbClr val="FF0000"/>
                </a:solidFill>
                <a:latin typeface="VNI-Avo" pitchFamily="2" charset="0"/>
              </a:rPr>
              <a:t>vöôøn</a:t>
            </a:r>
            <a:r>
              <a:rPr lang="en-US" sz="2700" b="1" i="1" dirty="0" smtClean="0">
                <a:solidFill>
                  <a:srgbClr val="FF0000"/>
                </a:solidFill>
                <a:latin typeface="VNI-Avo" pitchFamily="2" charset="0"/>
              </a:rPr>
              <a:t> </a:t>
            </a:r>
            <a:r>
              <a:rPr lang="en-US" sz="2700" b="1" i="1" dirty="0" err="1" smtClean="0">
                <a:solidFill>
                  <a:srgbClr val="FF0000"/>
                </a:solidFill>
                <a:latin typeface="VNI-Avo" pitchFamily="2" charset="0"/>
              </a:rPr>
              <a:t>rau</a:t>
            </a:r>
            <a:endParaRPr lang="en-US" sz="2700" b="1" i="1" dirty="0">
              <a:solidFill>
                <a:srgbClr val="FF0000"/>
              </a:solidFill>
              <a:latin typeface="VNI-Avo" pitchFamily="2" charset="0"/>
            </a:endParaRPr>
          </a:p>
        </p:txBody>
      </p:sp>
      <p:pic>
        <p:nvPicPr>
          <p:cNvPr id="40964" name="Picture 2" descr="Farmer Children are Holding Carrots clipart. Free download transparent .PNG  | Creazilla"/>
          <p:cNvPicPr>
            <a:picLocks noChangeAspect="1" noChangeArrowheads="1"/>
          </p:cNvPicPr>
          <p:nvPr/>
        </p:nvPicPr>
        <p:blipFill>
          <a:blip r:embed="rId4" cstate="print">
            <a:extLst>
              <a:ext uri="{28A0092B-C50C-407E-A947-70E740481C1C}">
                <a14:useLocalDpi xmlns:a14="http://schemas.microsoft.com/office/drawing/2010/main" val="0"/>
              </a:ext>
            </a:extLst>
          </a:blip>
          <a:srcRect r="49275"/>
          <a:stretch>
            <a:fillRect/>
          </a:stretch>
        </p:blipFill>
        <p:spPr bwMode="auto">
          <a:xfrm>
            <a:off x="5488783" y="1382318"/>
            <a:ext cx="1432322" cy="217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5" name="Picture 2" descr="Farmer Children are Holding Carrots clipart. Free download transparent .PNG  | Creazilla"/>
          <p:cNvPicPr>
            <a:picLocks noChangeAspect="1" noChangeArrowheads="1"/>
          </p:cNvPicPr>
          <p:nvPr/>
        </p:nvPicPr>
        <p:blipFill>
          <a:blip r:embed="rId4" cstate="print">
            <a:extLst>
              <a:ext uri="{28A0092B-C50C-407E-A947-70E740481C1C}">
                <a14:useLocalDpi xmlns:a14="http://schemas.microsoft.com/office/drawing/2010/main" val="0"/>
              </a:ext>
            </a:extLst>
          </a:blip>
          <a:srcRect l="50000" r="-725"/>
          <a:stretch>
            <a:fillRect/>
          </a:stretch>
        </p:blipFill>
        <p:spPr bwMode="auto">
          <a:xfrm>
            <a:off x="6835378" y="2057401"/>
            <a:ext cx="1432322" cy="2177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6" name="Jazz Me Blues - E's Jammy Jams.mp3" descr="Jazz Me Blues - E's Jammy Jams.mp3">
            <a:hlinkClick r:id="" action="ppaction://media"/>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82181" y="5137550"/>
            <a:ext cx="813197" cy="810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7" name="Picture 2" descr="Grass - Blades Of Grass Cartoon Clipart - Large Size Png Image - PikPng"/>
          <p:cNvPicPr>
            <a:picLocks noChangeAspect="1" noChangeArrowheads="1"/>
          </p:cNvPicPr>
          <p:nvPr/>
        </p:nvPicPr>
        <p:blipFill>
          <a:blip r:embed="rId6">
            <a:extLst>
              <a:ext uri="{28A0092B-C50C-407E-A947-70E740481C1C}">
                <a14:useLocalDpi xmlns:a14="http://schemas.microsoft.com/office/drawing/2010/main" val="0"/>
              </a:ext>
            </a:extLst>
          </a:blip>
          <a:srcRect t="74744" r="61501"/>
          <a:stretch>
            <a:fillRect/>
          </a:stretch>
        </p:blipFill>
        <p:spPr bwMode="auto">
          <a:xfrm>
            <a:off x="20242" y="2303861"/>
            <a:ext cx="1472803" cy="1434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8" name="Picture 4" descr="Grass Cartoon - Un Brin D Herbe - (1170x2335) Png Clipart Download"/>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8439" y="2527700"/>
            <a:ext cx="1245394" cy="2478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9" name="Picture 2" descr="Grass - Blades Of Grass Cartoon Clipart - Large Size Png Image - PikPng"/>
          <p:cNvPicPr>
            <a:picLocks noChangeAspect="1" noChangeArrowheads="1"/>
          </p:cNvPicPr>
          <p:nvPr/>
        </p:nvPicPr>
        <p:blipFill>
          <a:blip r:embed="rId8">
            <a:extLst>
              <a:ext uri="{28A0092B-C50C-407E-A947-70E740481C1C}">
                <a14:useLocalDpi xmlns:a14="http://schemas.microsoft.com/office/drawing/2010/main" val="0"/>
              </a:ext>
            </a:extLst>
          </a:blip>
          <a:srcRect l="-3925" t="52605" r="65425" b="22137"/>
          <a:stretch>
            <a:fillRect/>
          </a:stretch>
        </p:blipFill>
        <p:spPr bwMode="auto">
          <a:xfrm>
            <a:off x="1077519" y="3573068"/>
            <a:ext cx="1471613" cy="143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70" name="Picture 2" descr="Grass - Blades Of Grass Cartoon Clipart - Large Size Png Image - PikPng"/>
          <p:cNvPicPr>
            <a:picLocks noChangeAspect="1" noChangeArrowheads="1"/>
          </p:cNvPicPr>
          <p:nvPr/>
        </p:nvPicPr>
        <p:blipFill>
          <a:blip r:embed="rId8">
            <a:extLst>
              <a:ext uri="{28A0092B-C50C-407E-A947-70E740481C1C}">
                <a14:useLocalDpi xmlns:a14="http://schemas.microsoft.com/office/drawing/2010/main" val="0"/>
              </a:ext>
            </a:extLst>
          </a:blip>
          <a:srcRect l="11502" t="1028" r="19740" b="73715"/>
          <a:stretch>
            <a:fillRect/>
          </a:stretch>
        </p:blipFill>
        <p:spPr bwMode="auto">
          <a:xfrm>
            <a:off x="3839767" y="2338389"/>
            <a:ext cx="1478756" cy="807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71" name="Picture 2" descr="Grass - Blades Of Grass Cartoon Clipart - Large Size Png Image - PikPng"/>
          <p:cNvPicPr>
            <a:picLocks noChangeAspect="1" noChangeArrowheads="1"/>
          </p:cNvPicPr>
          <p:nvPr/>
        </p:nvPicPr>
        <p:blipFill>
          <a:blip r:embed="rId8">
            <a:extLst>
              <a:ext uri="{28A0092B-C50C-407E-A947-70E740481C1C}">
                <a14:useLocalDpi xmlns:a14="http://schemas.microsoft.com/office/drawing/2010/main" val="0"/>
              </a:ext>
            </a:extLst>
          </a:blip>
          <a:srcRect l="61423" t="24744" r="10941" b="50000"/>
          <a:stretch>
            <a:fillRect/>
          </a:stretch>
        </p:blipFill>
        <p:spPr bwMode="auto">
          <a:xfrm>
            <a:off x="8068869" y="2411019"/>
            <a:ext cx="900113" cy="1221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72" name="Picture 8" descr="Age of Cavemen – Age of Cavemen is a free to play multiplayer game. Thanks  to the cross-platform technology Fuero Games has developed, the game allows  people use different kind of devices">
            <a:hlinkClick r:id="rId9" action="ppaction://hlinksldjump"/>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693694" y="3871913"/>
            <a:ext cx="2291954" cy="134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33323797"/>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6"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862" y="-1787129"/>
            <a:ext cx="9122569" cy="6973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87" name="Picture 2" descr="Farmer Children are Holding Carrots clipart. Free download transparent .PNG  | Creazilla"/>
          <p:cNvPicPr>
            <a:picLocks noChangeAspect="1" noChangeArrowheads="1"/>
          </p:cNvPicPr>
          <p:nvPr/>
        </p:nvPicPr>
        <p:blipFill>
          <a:blip r:embed="rId4" cstate="print">
            <a:extLst>
              <a:ext uri="{28A0092B-C50C-407E-A947-70E740481C1C}">
                <a14:useLocalDpi xmlns:a14="http://schemas.microsoft.com/office/drawing/2010/main" val="0"/>
              </a:ext>
            </a:extLst>
          </a:blip>
          <a:srcRect r="49275"/>
          <a:stretch>
            <a:fillRect/>
          </a:stretch>
        </p:blipFill>
        <p:spPr bwMode="auto">
          <a:xfrm>
            <a:off x="5176839" y="1215631"/>
            <a:ext cx="1432322" cy="2177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88" name="Picture 2" descr="Farmer Children are Holding Carrots clipart. Free download transparent .PNG  | Creazilla"/>
          <p:cNvPicPr>
            <a:picLocks noChangeAspect="1" noChangeArrowheads="1"/>
          </p:cNvPicPr>
          <p:nvPr/>
        </p:nvPicPr>
        <p:blipFill>
          <a:blip r:embed="rId4" cstate="print">
            <a:extLst>
              <a:ext uri="{28A0092B-C50C-407E-A947-70E740481C1C}">
                <a14:useLocalDpi xmlns:a14="http://schemas.microsoft.com/office/drawing/2010/main" val="0"/>
              </a:ext>
            </a:extLst>
          </a:blip>
          <a:srcRect l="50000" r="-725"/>
          <a:stretch>
            <a:fillRect/>
          </a:stretch>
        </p:blipFill>
        <p:spPr bwMode="auto">
          <a:xfrm>
            <a:off x="6065044" y="1472806"/>
            <a:ext cx="1432322" cy="2177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 name="4 lá" descr="Grass - Blades Of Grass Cartoon Clipart - Large Size Png Image - PikPng">
            <a:hlinkClick r:id="rId5" action="ppaction://hlinksldjump"/>
          </p:cNvPr>
          <p:cNvPicPr>
            <a:picLocks noChangeAspect="1" noChangeArrowheads="1"/>
          </p:cNvPicPr>
          <p:nvPr/>
        </p:nvPicPr>
        <p:blipFill>
          <a:blip r:embed="rId6">
            <a:extLst>
              <a:ext uri="{28A0092B-C50C-407E-A947-70E740481C1C}">
                <a14:useLocalDpi xmlns:a14="http://schemas.microsoft.com/office/drawing/2010/main" val="0"/>
              </a:ext>
            </a:extLst>
          </a:blip>
          <a:srcRect t="74744" r="61501"/>
          <a:stretch>
            <a:fillRect/>
          </a:stretch>
        </p:blipFill>
        <p:spPr bwMode="auto">
          <a:xfrm>
            <a:off x="20242" y="2303861"/>
            <a:ext cx="1472803" cy="1434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 name="nhiều lá" descr="Grass Cartoon - Un Brin D Herbe - (1170x2335) Png Clipart Download">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738439" y="2527700"/>
            <a:ext cx="1245394" cy="2478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3 lá" descr="Grass - Blades Of Grass Cartoon Clipart - Large Size Png Image - PikPng">
            <a:hlinkClick r:id="rId9" action="ppaction://hlinksldjump"/>
          </p:cNvPr>
          <p:cNvPicPr>
            <a:picLocks noChangeAspect="1" noChangeArrowheads="1"/>
          </p:cNvPicPr>
          <p:nvPr/>
        </p:nvPicPr>
        <p:blipFill>
          <a:blip r:embed="rId10">
            <a:extLst>
              <a:ext uri="{28A0092B-C50C-407E-A947-70E740481C1C}">
                <a14:useLocalDpi xmlns:a14="http://schemas.microsoft.com/office/drawing/2010/main" val="0"/>
              </a:ext>
            </a:extLst>
          </a:blip>
          <a:srcRect l="-3925" t="52605" r="65425" b="22137"/>
          <a:stretch>
            <a:fillRect/>
          </a:stretch>
        </p:blipFill>
        <p:spPr bwMode="auto">
          <a:xfrm>
            <a:off x="1077519" y="3573068"/>
            <a:ext cx="1471613" cy="143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ụ cỏ" descr="Grass - Blades Of Grass Cartoon Clipart - Large Size Png Image - PikPng">
            <a:hlinkClick r:id="rId11" action="ppaction://hlinksldjump"/>
          </p:cNvPr>
          <p:cNvPicPr>
            <a:picLocks noChangeAspect="1" noChangeArrowheads="1"/>
          </p:cNvPicPr>
          <p:nvPr/>
        </p:nvPicPr>
        <p:blipFill>
          <a:blip r:embed="rId10">
            <a:extLst>
              <a:ext uri="{28A0092B-C50C-407E-A947-70E740481C1C}">
                <a14:useLocalDpi xmlns:a14="http://schemas.microsoft.com/office/drawing/2010/main" val="0"/>
              </a:ext>
            </a:extLst>
          </a:blip>
          <a:srcRect l="11502" t="1028" r="19740" b="73715"/>
          <a:stretch>
            <a:fillRect/>
          </a:stretch>
        </p:blipFill>
        <p:spPr bwMode="auto">
          <a:xfrm>
            <a:off x="3839767" y="2338389"/>
            <a:ext cx="1478756" cy="807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2 lá" descr="Grass - Blades Of Grass Cartoon Clipart - Large Size Png Image - PikPng">
            <a:hlinkClick r:id="rId12" action="ppaction://hlinksldjump"/>
          </p:cNvPr>
          <p:cNvPicPr>
            <a:picLocks noChangeAspect="1" noChangeArrowheads="1"/>
          </p:cNvPicPr>
          <p:nvPr/>
        </p:nvPicPr>
        <p:blipFill>
          <a:blip r:embed="rId10">
            <a:extLst>
              <a:ext uri="{28A0092B-C50C-407E-A947-70E740481C1C}">
                <a14:useLocalDpi xmlns:a14="http://schemas.microsoft.com/office/drawing/2010/main" val="0"/>
              </a:ext>
            </a:extLst>
          </a:blip>
          <a:srcRect l="61423" t="24744" r="10941" b="50000"/>
          <a:stretch>
            <a:fillRect/>
          </a:stretch>
        </p:blipFill>
        <p:spPr bwMode="auto">
          <a:xfrm>
            <a:off x="8243890" y="2171703"/>
            <a:ext cx="900113" cy="1221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4" name="Picture 6">
            <a:hlinkClick r:id="rId13" action="ppaction://hlinksldjump"/>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8068866" y="4542235"/>
            <a:ext cx="941784" cy="528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1860307"/>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2050"/>
                    </p:tgtEl>
                  </p:cond>
                </p:stCondLst>
                <p:endSync evt="end" delay="0">
                  <p:rtn val="all"/>
                </p:endSync>
                <p:childTnLst>
                  <p:par>
                    <p:cTn id="3" fill="hold" nodeType="clickPar">
                      <p:stCondLst>
                        <p:cond delay="0"/>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2050"/>
                                        </p:tgtEl>
                                      </p:cBhvr>
                                    </p:animEffect>
                                    <p:set>
                                      <p:cBhvr>
                                        <p:cTn id="7" dur="1" fill="hold">
                                          <p:stCondLst>
                                            <p:cond delay="499"/>
                                          </p:stCondLst>
                                        </p:cTn>
                                        <p:tgtEl>
                                          <p:spTgt spid="2050"/>
                                        </p:tgtEl>
                                        <p:attrNameLst>
                                          <p:attrName>style.visibility</p:attrName>
                                        </p:attrNameLst>
                                      </p:cBhvr>
                                      <p:to>
                                        <p:strVal val="hidden"/>
                                      </p:to>
                                    </p:set>
                                  </p:childTnLst>
                                </p:cTn>
                              </p:par>
                            </p:childTnLst>
                          </p:cTn>
                        </p:par>
                      </p:childTnLst>
                    </p:cTn>
                  </p:par>
                </p:childTnLst>
              </p:cTn>
              <p:nextCondLst>
                <p:cond evt="onClick" delay="0">
                  <p:tgtEl>
                    <p:spTgt spid="2050"/>
                  </p:tgtEl>
                </p:cond>
              </p:nextCondLst>
            </p:seq>
            <p:seq concurrent="1" nextAc="seek">
              <p:cTn id="8" restart="whenNotActive" fill="hold" evtFilter="cancelBubble" nodeType="interactiveSeq">
                <p:stCondLst>
                  <p:cond evt="onClick" delay="0">
                    <p:tgtEl>
                      <p:spTgt spid="9"/>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10" presetClass="exit" presetSubtype="0" fill="hold" nodeType="clickEffect">
                                  <p:stCondLst>
                                    <p:cond delay="0"/>
                                  </p:stCondLst>
                                  <p:childTnLst>
                                    <p:animEffect transition="out" filter="fad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nextCondLst>
                <p:cond evt="onClick" delay="0">
                  <p:tgtEl>
                    <p:spTgt spid="9"/>
                  </p:tgtEl>
                </p:cond>
              </p:nextCondLst>
            </p:seq>
            <p:seq concurrent="1" nextAc="seek">
              <p:cTn id="14" restart="whenNotActive" fill="hold" evtFilter="cancelBubble" nodeType="interactiveSeq">
                <p:stCondLst>
                  <p:cond evt="onClick" delay="0">
                    <p:tgtEl>
                      <p:spTgt spid="2052"/>
                    </p:tgtEl>
                  </p:cond>
                </p:stCondLst>
                <p:endSync evt="end" delay="0">
                  <p:rtn val="all"/>
                </p:endSync>
                <p:childTnLst>
                  <p:par>
                    <p:cTn id="15" fill="hold" nodeType="clickPar">
                      <p:stCondLst>
                        <p:cond delay="0"/>
                      </p:stCondLst>
                      <p:childTnLst>
                        <p:par>
                          <p:cTn id="16" fill="hold" nodeType="withGroup">
                            <p:stCondLst>
                              <p:cond delay="0"/>
                            </p:stCondLst>
                            <p:childTnLst>
                              <p:par>
                                <p:cTn id="17" presetID="10" presetClass="exit" presetSubtype="0" fill="hold" nodeType="clickEffect">
                                  <p:stCondLst>
                                    <p:cond delay="0"/>
                                  </p:stCondLst>
                                  <p:childTnLst>
                                    <p:animEffect transition="out" filter="fade">
                                      <p:cBhvr>
                                        <p:cTn id="18" dur="500"/>
                                        <p:tgtEl>
                                          <p:spTgt spid="2052"/>
                                        </p:tgtEl>
                                      </p:cBhvr>
                                    </p:animEffect>
                                    <p:set>
                                      <p:cBhvr>
                                        <p:cTn id="19" dur="1" fill="hold">
                                          <p:stCondLst>
                                            <p:cond delay="499"/>
                                          </p:stCondLst>
                                        </p:cTn>
                                        <p:tgtEl>
                                          <p:spTgt spid="2052"/>
                                        </p:tgtEl>
                                        <p:attrNameLst>
                                          <p:attrName>style.visibility</p:attrName>
                                        </p:attrNameLst>
                                      </p:cBhvr>
                                      <p:to>
                                        <p:strVal val="hidden"/>
                                      </p:to>
                                    </p:set>
                                  </p:childTnLst>
                                </p:cTn>
                              </p:par>
                            </p:childTnLst>
                          </p:cTn>
                        </p:par>
                      </p:childTnLst>
                    </p:cTn>
                  </p:par>
                </p:childTnLst>
              </p:cTn>
              <p:nextCondLst>
                <p:cond evt="onClick" delay="0">
                  <p:tgtEl>
                    <p:spTgt spid="2052"/>
                  </p:tgtEl>
                </p:cond>
              </p:nextCondLst>
            </p:seq>
            <p:seq concurrent="1" nextAc="seek">
              <p:cTn id="20" restart="whenNotActive" fill="hold" evtFilter="cancelBubble" nodeType="interactiveSeq">
                <p:stCondLst>
                  <p:cond evt="onClick" delay="0">
                    <p:tgtEl>
                      <p:spTgt spid="10"/>
                    </p:tgtEl>
                  </p:cond>
                </p:stCondLst>
                <p:endSync evt="end" delay="0">
                  <p:rtn val="all"/>
                </p:endSync>
                <p:childTnLst>
                  <p:par>
                    <p:cTn id="21" fill="hold" nodeType="clickPar">
                      <p:stCondLst>
                        <p:cond delay="0"/>
                      </p:stCondLst>
                      <p:childTnLst>
                        <p:par>
                          <p:cTn id="22" fill="hold" nodeType="withGroup">
                            <p:stCondLst>
                              <p:cond delay="0"/>
                            </p:stCondLst>
                            <p:childTnLst>
                              <p:par>
                                <p:cTn id="23" presetID="10" presetClass="exit" presetSubtype="0" fill="hold" nodeType="clickEffect">
                                  <p:stCondLst>
                                    <p:cond delay="0"/>
                                  </p:stCondLst>
                                  <p:childTnLst>
                                    <p:animEffect transition="out" filter="fade">
                                      <p:cBhvr>
                                        <p:cTn id="24" dur="500"/>
                                        <p:tgtEl>
                                          <p:spTgt spid="10"/>
                                        </p:tgtEl>
                                      </p:cBhvr>
                                    </p:animEffect>
                                    <p:set>
                                      <p:cBhvr>
                                        <p:cTn id="25" dur="1" fill="hold">
                                          <p:stCondLst>
                                            <p:cond delay="499"/>
                                          </p:stCondLst>
                                        </p:cTn>
                                        <p:tgtEl>
                                          <p:spTgt spid="10"/>
                                        </p:tgtEl>
                                        <p:attrNameLst>
                                          <p:attrName>style.visibility</p:attrName>
                                        </p:attrNameLst>
                                      </p:cBhvr>
                                      <p:to>
                                        <p:strVal val="hidden"/>
                                      </p:to>
                                    </p:set>
                                  </p:childTnLst>
                                </p:cTn>
                              </p:par>
                            </p:childTnLst>
                          </p:cTn>
                        </p:par>
                      </p:childTnLst>
                    </p:cTn>
                  </p:par>
                </p:childTnLst>
              </p:cTn>
              <p:nextCondLst>
                <p:cond evt="onClick" delay="0">
                  <p:tgtEl>
                    <p:spTgt spid="10"/>
                  </p:tgtEl>
                </p:cond>
              </p:nextCondLst>
            </p:seq>
            <p:seq concurrent="1" nextAc="seek">
              <p:cTn id="26" restart="whenNotActive" fill="hold" evtFilter="cancelBubble" nodeType="interactiveSeq">
                <p:stCondLst>
                  <p:cond evt="onClick" delay="0">
                    <p:tgtEl>
                      <p:spTgt spid="11"/>
                    </p:tgtEl>
                  </p:cond>
                </p:stCondLst>
                <p:endSync evt="end" delay="0">
                  <p:rtn val="all"/>
                </p:endSync>
                <p:childTnLst>
                  <p:par>
                    <p:cTn id="27" fill="hold" nodeType="clickPar">
                      <p:stCondLst>
                        <p:cond delay="0"/>
                      </p:stCondLst>
                      <p:childTnLst>
                        <p:par>
                          <p:cTn id="28" fill="hold" nodeType="withGroup">
                            <p:stCondLst>
                              <p:cond delay="0"/>
                            </p:stCondLst>
                            <p:childTnLst>
                              <p:par>
                                <p:cTn id="29" presetID="10" presetClass="exit" presetSubtype="0" fill="hold" nodeType="clickEffect">
                                  <p:stCondLst>
                                    <p:cond delay="0"/>
                                  </p:stCondLst>
                                  <p:childTnLst>
                                    <p:animEffect transition="out" filter="fade">
                                      <p:cBhvr>
                                        <p:cTn id="30" dur="500"/>
                                        <p:tgtEl>
                                          <p:spTgt spid="11"/>
                                        </p:tgtEl>
                                      </p:cBhvr>
                                    </p:animEffect>
                                    <p:set>
                                      <p:cBhvr>
                                        <p:cTn id="31" dur="1" fill="hold">
                                          <p:stCondLst>
                                            <p:cond delay="499"/>
                                          </p:stCondLst>
                                        </p:cTn>
                                        <p:tgtEl>
                                          <p:spTgt spid="11"/>
                                        </p:tgtEl>
                                        <p:attrNameLst>
                                          <p:attrName>style.visibility</p:attrName>
                                        </p:attrNameLst>
                                      </p:cBhvr>
                                      <p:to>
                                        <p:strVal val="hidden"/>
                                      </p:to>
                                    </p:set>
                                  </p:childTnLst>
                                </p:cTn>
                              </p:par>
                            </p:childTnLst>
                          </p:cTn>
                        </p:par>
                      </p:childTnLst>
                    </p:cTn>
                  </p:par>
                </p:childTnLst>
              </p:cTn>
              <p:nextCondLst>
                <p:cond evt="onClick" delay="0">
                  <p:tgtEl>
                    <p:spTgt spid="11"/>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rrowheads="1"/>
          </p:cNvSpPr>
          <p:nvPr/>
        </p:nvSpPr>
        <p:spPr bwMode="auto">
          <a:xfrm>
            <a:off x="179514" y="2206434"/>
            <a:ext cx="8854318" cy="1446643"/>
          </a:xfrm>
          <a:prstGeom prst="rect">
            <a:avLst/>
          </a:prstGeom>
          <a:solidFill>
            <a:srgbClr val="FFFFFF"/>
          </a:solidFill>
          <a:ln w="28575" algn="ctr">
            <a:solidFill>
              <a:schemeClr val="tx1"/>
            </a:solidFill>
            <a:miter lim="800000"/>
            <a:headEnd/>
            <a:tailEnd/>
          </a:ln>
        </p:spPr>
        <p:txBody>
          <a:bodyPr lIns="91290" tIns="45645" rIns="91290" bIns="45645" anchor="ctr"/>
          <a:lstStyle/>
          <a:p>
            <a:pPr fontAlgn="base">
              <a:spcBef>
                <a:spcPct val="50000"/>
              </a:spcBef>
              <a:spcAft>
                <a:spcPct val="0"/>
              </a:spcAft>
              <a:buClrTx/>
              <a:buFontTx/>
              <a:buNone/>
            </a:pPr>
            <a:r>
              <a:rPr lang="en-US" sz="4000" kern="1200" dirty="0" err="1">
                <a:solidFill>
                  <a:srgbClr val="0418AC"/>
                </a:solidFill>
                <a:latin typeface="VNI-Avo" pitchFamily="2" charset="0"/>
                <a:ea typeface="SimSun" pitchFamily="2" charset="-122"/>
              </a:rPr>
              <a:t>Thoû</a:t>
            </a:r>
            <a:r>
              <a:rPr lang="en-US" sz="4000" kern="1200" dirty="0">
                <a:solidFill>
                  <a:srgbClr val="0418AC"/>
                </a:solidFill>
                <a:latin typeface="VNI-Avo" pitchFamily="2" charset="0"/>
                <a:ea typeface="SimSun" pitchFamily="2" charset="-122"/>
              </a:rPr>
              <a:t> </a:t>
            </a:r>
            <a:r>
              <a:rPr lang="en-US" sz="4000" kern="1200" dirty="0" err="1">
                <a:solidFill>
                  <a:srgbClr val="0418AC"/>
                </a:solidFill>
                <a:latin typeface="VNI-Avo" pitchFamily="2" charset="0"/>
                <a:ea typeface="SimSun" pitchFamily="2" charset="-122"/>
              </a:rPr>
              <a:t>traéng</a:t>
            </a:r>
            <a:r>
              <a:rPr lang="en-US" sz="4000" kern="1200" dirty="0">
                <a:solidFill>
                  <a:srgbClr val="0418AC"/>
                </a:solidFill>
                <a:latin typeface="Arial" pitchFamily="34" charset="0"/>
                <a:ea typeface="SimSun" pitchFamily="2" charset="-122"/>
              </a:rPr>
              <a:t>, </a:t>
            </a:r>
            <a:r>
              <a:rPr lang="en-US" sz="4000" kern="1200" dirty="0" err="1">
                <a:solidFill>
                  <a:srgbClr val="0418AC"/>
                </a:solidFill>
                <a:latin typeface="VNI-Avo" pitchFamily="2" charset="0"/>
                <a:ea typeface="SimSun" pitchFamily="2" charset="-122"/>
              </a:rPr>
              <a:t>gaáu</a:t>
            </a:r>
            <a:r>
              <a:rPr lang="en-US" sz="4000" kern="1200" dirty="0">
                <a:solidFill>
                  <a:srgbClr val="0418AC"/>
                </a:solidFill>
                <a:latin typeface="VNI-Avo" pitchFamily="2" charset="0"/>
                <a:ea typeface="SimSun" pitchFamily="2" charset="-122"/>
              </a:rPr>
              <a:t> </a:t>
            </a:r>
            <a:r>
              <a:rPr lang="en-US" sz="4000" kern="1200" dirty="0" err="1">
                <a:solidFill>
                  <a:srgbClr val="0418AC"/>
                </a:solidFill>
                <a:latin typeface="VNI-Avo" pitchFamily="2" charset="0"/>
                <a:ea typeface="SimSun" pitchFamily="2" charset="-122"/>
              </a:rPr>
              <a:t>ñen,khæ</a:t>
            </a:r>
            <a:r>
              <a:rPr lang="en-US" sz="4000" kern="1200" dirty="0">
                <a:solidFill>
                  <a:srgbClr val="0418AC"/>
                </a:solidFill>
                <a:latin typeface="VNI-Avo" pitchFamily="2" charset="0"/>
                <a:ea typeface="SimSun" pitchFamily="2" charset="-122"/>
              </a:rPr>
              <a:t> </a:t>
            </a:r>
            <a:r>
              <a:rPr lang="en-US" sz="4000" kern="1200" dirty="0" err="1">
                <a:solidFill>
                  <a:srgbClr val="0418AC"/>
                </a:solidFill>
                <a:latin typeface="VNI-Avo" pitchFamily="2" charset="0"/>
                <a:ea typeface="SimSun" pitchFamily="2" charset="-122"/>
              </a:rPr>
              <a:t>vaøng,soùc</a:t>
            </a:r>
            <a:r>
              <a:rPr lang="en-US" sz="4000" kern="1200" dirty="0">
                <a:solidFill>
                  <a:srgbClr val="0418AC"/>
                </a:solidFill>
                <a:latin typeface="VNI-Avo" pitchFamily="2" charset="0"/>
                <a:ea typeface="SimSun" pitchFamily="2" charset="-122"/>
              </a:rPr>
              <a:t> </a:t>
            </a:r>
            <a:r>
              <a:rPr lang="en-US" sz="4000" kern="1200" dirty="0" err="1" smtClean="0">
                <a:solidFill>
                  <a:srgbClr val="0418AC"/>
                </a:solidFill>
                <a:latin typeface="VNI-Avo" pitchFamily="2" charset="0"/>
                <a:ea typeface="SimSun" pitchFamily="2" charset="-122"/>
              </a:rPr>
              <a:t>naâu,veït</a:t>
            </a:r>
            <a:r>
              <a:rPr lang="en-US" sz="4000" kern="1200" dirty="0" smtClean="0">
                <a:solidFill>
                  <a:srgbClr val="0418AC"/>
                </a:solidFill>
                <a:latin typeface="VNI-Avo" pitchFamily="2" charset="0"/>
                <a:ea typeface="SimSun" pitchFamily="2" charset="-122"/>
              </a:rPr>
              <a:t> </a:t>
            </a:r>
            <a:r>
              <a:rPr lang="en-US" sz="4000" kern="1200" dirty="0" err="1" smtClean="0">
                <a:solidFill>
                  <a:srgbClr val="0418AC"/>
                </a:solidFill>
                <a:latin typeface="VNI-Avo" pitchFamily="2" charset="0"/>
                <a:ea typeface="SimSun" pitchFamily="2" charset="-122"/>
              </a:rPr>
              <a:t>moû</a:t>
            </a:r>
            <a:r>
              <a:rPr lang="en-US" sz="4000" kern="1200" dirty="0" smtClean="0">
                <a:solidFill>
                  <a:srgbClr val="0418AC"/>
                </a:solidFill>
                <a:latin typeface="VNI-Avo" pitchFamily="2" charset="0"/>
                <a:ea typeface="SimSun" pitchFamily="2" charset="-122"/>
              </a:rPr>
              <a:t> </a:t>
            </a:r>
            <a:r>
              <a:rPr lang="en-US" sz="4000" kern="1200" dirty="0" err="1" smtClean="0">
                <a:solidFill>
                  <a:srgbClr val="0418AC"/>
                </a:solidFill>
                <a:latin typeface="VNI-Avo" pitchFamily="2" charset="0"/>
                <a:ea typeface="SimSun" pitchFamily="2" charset="-122"/>
              </a:rPr>
              <a:t>khoaèm</a:t>
            </a:r>
            <a:r>
              <a:rPr lang="en-US" sz="4000" kern="1200" dirty="0" smtClean="0">
                <a:solidFill>
                  <a:srgbClr val="0418AC"/>
                </a:solidFill>
                <a:latin typeface="VNI-Avo" pitchFamily="2" charset="0"/>
                <a:ea typeface="SimSun" pitchFamily="2" charset="-122"/>
              </a:rPr>
              <a:t>. </a:t>
            </a:r>
            <a:endParaRPr lang="en-US" sz="4000" kern="1200" dirty="0">
              <a:latin typeface="Arial" pitchFamily="34" charset="0"/>
              <a:ea typeface="SimSun" pitchFamily="2" charset="-122"/>
            </a:endParaRPr>
          </a:p>
        </p:txBody>
      </p:sp>
      <p:sp>
        <p:nvSpPr>
          <p:cNvPr id="12" name="Cloud Callout 11"/>
          <p:cNvSpPr/>
          <p:nvPr/>
        </p:nvSpPr>
        <p:spPr>
          <a:xfrm>
            <a:off x="1941587" y="115491"/>
            <a:ext cx="7525141" cy="1889522"/>
          </a:xfrm>
          <a:prstGeom prst="cloudCallout">
            <a:avLst>
              <a:gd name="adj1" fmla="val -59602"/>
              <a:gd name="adj2" fmla="val 12165"/>
            </a:avLst>
          </a:prstGeom>
          <a:solidFill>
            <a:srgbClr val="FFD44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68577" tIns="34289" rIns="68577" bIns="34289" anchor="ctr"/>
          <a:lstStyle/>
          <a:p>
            <a:pPr fontAlgn="base">
              <a:spcBef>
                <a:spcPct val="0"/>
              </a:spcBef>
              <a:spcAft>
                <a:spcPct val="0"/>
              </a:spcAft>
              <a:buClrTx/>
              <a:buFontTx/>
              <a:buNone/>
            </a:pPr>
            <a:r>
              <a:rPr lang="en-US" sz="3000" kern="1200" dirty="0" err="1">
                <a:solidFill>
                  <a:srgbClr val="000000"/>
                </a:solidFill>
                <a:latin typeface="VNI-Avo" pitchFamily="2" charset="0"/>
              </a:rPr>
              <a:t>Nhöõng</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baïn</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naøo</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ñeán</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chuùc</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möøng</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sinh</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nhaät</a:t>
            </a:r>
            <a:r>
              <a:rPr lang="en-US" sz="3000" kern="1200" dirty="0">
                <a:solidFill>
                  <a:srgbClr val="000000"/>
                </a:solidFill>
                <a:latin typeface="VNI-Avo" pitchFamily="2" charset="0"/>
              </a:rPr>
              <a:t> </a:t>
            </a:r>
            <a:r>
              <a:rPr lang="en-US" sz="3000" kern="1200" dirty="0" err="1">
                <a:solidFill>
                  <a:srgbClr val="000000"/>
                </a:solidFill>
                <a:latin typeface="VNI-Avo" pitchFamily="2" charset="0"/>
              </a:rPr>
              <a:t>vui</a:t>
            </a:r>
            <a:r>
              <a:rPr lang="en-US" sz="3000" kern="1200" dirty="0">
                <a:solidFill>
                  <a:srgbClr val="000000"/>
                </a:solidFill>
                <a:latin typeface="VNI-Avo" pitchFamily="2" charset="0"/>
              </a:rPr>
              <a:t> con</a:t>
            </a:r>
            <a:r>
              <a:rPr lang="en-US" sz="3000" kern="1200" dirty="0">
                <a:solidFill>
                  <a:srgbClr val="000000"/>
                </a:solidFill>
              </a:rPr>
              <a:t>? </a:t>
            </a:r>
          </a:p>
        </p:txBody>
      </p:sp>
      <p:pic>
        <p:nvPicPr>
          <p:cNvPr id="43021" name="Picture 2" descr="Download Vegetable Clip Art ~ Free Clipart of Vegetables: Mushroom,  Tomatoe, Carrot &amp;amp; More | Fruits drawing, Clip art, Free clip art"/>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 y="88175"/>
            <a:ext cx="1507977" cy="14283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4" cstate="print">
            <a:extLst>
              <a:ext uri="{BEBA8EAE-BF5A-486C-A8C5-ECC9F3942E4B}">
                <a14:imgProps xmlns:a14="http://schemas.microsoft.com/office/drawing/2010/main">
                  <a14:imgLayer r:embed="rId5">
                    <a14:imgEffect>
                      <a14:backgroundRemoval t="0" b="98703" l="0" r="98801">
                        <a14:foregroundMark x1="48328" y1="68541" x2="48328" y2="68541"/>
                        <a14:foregroundMark x1="19369" y1="53081" x2="19369" y2="53081"/>
                        <a14:foregroundMark x1="47634" y1="21405" x2="47634" y2="21405"/>
                        <a14:foregroundMark x1="22334" y1="85622" x2="22334" y2="85622"/>
                        <a14:backgroundMark x1="51104" y1="39784" x2="51104" y2="39784"/>
                        <a14:backgroundMark x1="58486" y1="23135" x2="58486" y2="23135"/>
                        <a14:backgroundMark x1="3407" y1="70811" x2="3407" y2="70811"/>
                        <a14:backgroundMark x1="44543" y1="64649" x2="44543" y2="64649"/>
                        <a14:backgroundMark x1="66246" y1="38054" x2="66246" y2="38054"/>
                        <a14:backgroundMark x1="35773" y1="21838" x2="35773" y2="21838"/>
                      </a14:backgroundRemoval>
                    </a14:imgEffect>
                    <a14:imgEffect>
                      <a14:sharpenSoften amount="25000"/>
                    </a14:imgEffect>
                    <a14:imgEffect>
                      <a14:brightnessContrast bright="20000"/>
                    </a14:imgEffect>
                  </a14:imgLayer>
                </a14:imgProps>
              </a:ext>
              <a:ext uri="{28A0092B-C50C-407E-A947-70E740481C1C}">
                <a14:useLocalDpi xmlns:a14="http://schemas.microsoft.com/office/drawing/2010/main" val="0"/>
              </a:ext>
            </a:extLst>
          </a:blip>
          <a:srcRect/>
          <a:stretch>
            <a:fillRect/>
          </a:stretch>
        </p:blipFill>
        <p:spPr bwMode="auto">
          <a:xfrm>
            <a:off x="5531043" y="3466254"/>
            <a:ext cx="2750555" cy="1659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2776329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afterGroup">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arn(inVertical)">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wipe(down)">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p:nvPr/>
        </p:nvGrpSpPr>
        <p:grpSpPr bwMode="auto">
          <a:xfrm>
            <a:off x="4912520" y="962025"/>
            <a:ext cx="3088481" cy="4181475"/>
            <a:chOff x="777" y="537"/>
            <a:chExt cx="1547" cy="2718"/>
          </a:xfrm>
        </p:grpSpPr>
        <p:sp>
          <p:nvSpPr>
            <p:cNvPr id="179203" name="Text Box 3"/>
            <p:cNvSpPr txBox="1">
              <a:spLocks noChangeArrowheads="1"/>
            </p:cNvSpPr>
            <p:nvPr/>
          </p:nvSpPr>
          <p:spPr bwMode="auto">
            <a:xfrm>
              <a:off x="1074" y="601"/>
              <a:ext cx="93" cy="240"/>
            </a:xfrm>
            <a:prstGeom prst="rect">
              <a:avLst/>
            </a:prstGeom>
            <a:noFill/>
            <a:ln w="9525">
              <a:noFill/>
              <a:miter lim="800000"/>
            </a:ln>
            <a:effectLst/>
          </p:spPr>
          <p:txBody>
            <a:bodyPr wrap="none">
              <a:spAutoFit/>
            </a:bodyPr>
            <a:lstStyle/>
            <a:p>
              <a:endParaRPr lang="vi-VN" sz="1800">
                <a:solidFill>
                  <a:prstClr val="black"/>
                </a:solidFill>
                <a:latin typeface="Times New Roman" panose="02020603050405020304" pitchFamily="18" charset="0"/>
              </a:endParaRPr>
            </a:p>
          </p:txBody>
        </p:sp>
        <p:grpSp>
          <p:nvGrpSpPr>
            <p:cNvPr id="3" name="Group 4"/>
            <p:cNvGrpSpPr/>
            <p:nvPr/>
          </p:nvGrpSpPr>
          <p:grpSpPr bwMode="auto">
            <a:xfrm>
              <a:off x="1392" y="1309"/>
              <a:ext cx="746" cy="789"/>
              <a:chOff x="1392" y="1309"/>
              <a:chExt cx="746" cy="789"/>
            </a:xfrm>
          </p:grpSpPr>
          <p:sp>
            <p:nvSpPr>
              <p:cNvPr id="179205" name="Freeform 5"/>
              <p:cNvSpPr/>
              <p:nvPr/>
            </p:nvSpPr>
            <p:spPr bwMode="auto">
              <a:xfrm>
                <a:off x="1715" y="1694"/>
                <a:ext cx="423" cy="404"/>
              </a:xfrm>
              <a:custGeom>
                <a:avLst/>
                <a:gdLst/>
                <a:ahLst/>
                <a:cxnLst>
                  <a:cxn ang="0">
                    <a:pos x="15" y="63"/>
                  </a:cxn>
                  <a:cxn ang="0">
                    <a:pos x="58" y="49"/>
                  </a:cxn>
                  <a:cxn ang="0">
                    <a:pos x="115" y="32"/>
                  </a:cxn>
                  <a:cxn ang="0">
                    <a:pos x="204" y="8"/>
                  </a:cxn>
                  <a:cxn ang="0">
                    <a:pos x="248" y="0"/>
                  </a:cxn>
                  <a:cxn ang="0">
                    <a:pos x="269" y="10"/>
                  </a:cxn>
                  <a:cxn ang="0">
                    <a:pos x="309" y="38"/>
                  </a:cxn>
                  <a:cxn ang="0">
                    <a:pos x="354" y="76"/>
                  </a:cxn>
                  <a:cxn ang="0">
                    <a:pos x="387" y="116"/>
                  </a:cxn>
                  <a:cxn ang="0">
                    <a:pos x="407" y="156"/>
                  </a:cxn>
                  <a:cxn ang="0">
                    <a:pos x="419" y="188"/>
                  </a:cxn>
                  <a:cxn ang="0">
                    <a:pos x="423" y="214"/>
                  </a:cxn>
                  <a:cxn ang="0">
                    <a:pos x="421" y="241"/>
                  </a:cxn>
                  <a:cxn ang="0">
                    <a:pos x="415" y="264"/>
                  </a:cxn>
                  <a:cxn ang="0">
                    <a:pos x="394" y="296"/>
                  </a:cxn>
                  <a:cxn ang="0">
                    <a:pos x="358" y="338"/>
                  </a:cxn>
                  <a:cxn ang="0">
                    <a:pos x="311" y="370"/>
                  </a:cxn>
                  <a:cxn ang="0">
                    <a:pos x="267" y="389"/>
                  </a:cxn>
                  <a:cxn ang="0">
                    <a:pos x="227" y="398"/>
                  </a:cxn>
                  <a:cxn ang="0">
                    <a:pos x="185" y="404"/>
                  </a:cxn>
                  <a:cxn ang="0">
                    <a:pos x="142" y="402"/>
                  </a:cxn>
                  <a:cxn ang="0">
                    <a:pos x="106" y="396"/>
                  </a:cxn>
                  <a:cxn ang="0">
                    <a:pos x="85" y="385"/>
                  </a:cxn>
                  <a:cxn ang="0">
                    <a:pos x="74" y="374"/>
                  </a:cxn>
                  <a:cxn ang="0">
                    <a:pos x="64" y="351"/>
                  </a:cxn>
                  <a:cxn ang="0">
                    <a:pos x="60" y="313"/>
                  </a:cxn>
                  <a:cxn ang="0">
                    <a:pos x="64" y="271"/>
                  </a:cxn>
                  <a:cxn ang="0">
                    <a:pos x="74" y="209"/>
                  </a:cxn>
                  <a:cxn ang="0">
                    <a:pos x="74" y="157"/>
                  </a:cxn>
                  <a:cxn ang="0">
                    <a:pos x="66" y="140"/>
                  </a:cxn>
                  <a:cxn ang="0">
                    <a:pos x="56" y="135"/>
                  </a:cxn>
                  <a:cxn ang="0">
                    <a:pos x="43" y="129"/>
                  </a:cxn>
                  <a:cxn ang="0">
                    <a:pos x="32" y="118"/>
                  </a:cxn>
                  <a:cxn ang="0">
                    <a:pos x="19" y="97"/>
                  </a:cxn>
                  <a:cxn ang="0">
                    <a:pos x="5" y="82"/>
                  </a:cxn>
                  <a:cxn ang="0">
                    <a:pos x="0" y="72"/>
                  </a:cxn>
                </a:cxnLst>
                <a:rect l="0" t="0" r="r" b="b"/>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ln>
            </p:spPr>
            <p:txBody>
              <a:bodyPr/>
              <a:lstStyle/>
              <a:p>
                <a:endParaRPr lang="en-US">
                  <a:solidFill>
                    <a:prstClr val="black"/>
                  </a:solidFill>
                </a:endParaRPr>
              </a:p>
            </p:txBody>
          </p:sp>
          <p:sp>
            <p:nvSpPr>
              <p:cNvPr id="179206" name="Freeform 6"/>
              <p:cNvSpPr/>
              <p:nvPr/>
            </p:nvSpPr>
            <p:spPr bwMode="auto">
              <a:xfrm>
                <a:off x="1785" y="1719"/>
                <a:ext cx="343" cy="360"/>
              </a:xfrm>
              <a:custGeom>
                <a:avLst/>
                <a:gdLst/>
                <a:ahLst/>
                <a:cxnLst>
                  <a:cxn ang="0">
                    <a:pos x="201" y="337"/>
                  </a:cxn>
                  <a:cxn ang="0">
                    <a:pos x="220" y="296"/>
                  </a:cxn>
                  <a:cxn ang="0">
                    <a:pos x="227" y="239"/>
                  </a:cxn>
                  <a:cxn ang="0">
                    <a:pos x="214" y="157"/>
                  </a:cxn>
                  <a:cxn ang="0">
                    <a:pos x="174" y="95"/>
                  </a:cxn>
                  <a:cxn ang="0">
                    <a:pos x="140" y="68"/>
                  </a:cxn>
                  <a:cxn ang="0">
                    <a:pos x="142" y="68"/>
                  </a:cxn>
                  <a:cxn ang="0">
                    <a:pos x="144" y="68"/>
                  </a:cxn>
                  <a:cxn ang="0">
                    <a:pos x="146" y="66"/>
                  </a:cxn>
                  <a:cxn ang="0">
                    <a:pos x="148" y="66"/>
                  </a:cxn>
                  <a:cxn ang="0">
                    <a:pos x="152" y="64"/>
                  </a:cxn>
                  <a:cxn ang="0">
                    <a:pos x="153" y="64"/>
                  </a:cxn>
                  <a:cxn ang="0">
                    <a:pos x="153" y="64"/>
                  </a:cxn>
                  <a:cxn ang="0">
                    <a:pos x="155" y="64"/>
                  </a:cxn>
                  <a:cxn ang="0">
                    <a:pos x="157" y="62"/>
                  </a:cxn>
                  <a:cxn ang="0">
                    <a:pos x="157" y="62"/>
                  </a:cxn>
                  <a:cxn ang="0">
                    <a:pos x="159" y="62"/>
                  </a:cxn>
                  <a:cxn ang="0">
                    <a:pos x="161" y="60"/>
                  </a:cxn>
                  <a:cxn ang="0">
                    <a:pos x="161" y="58"/>
                  </a:cxn>
                  <a:cxn ang="0">
                    <a:pos x="163" y="58"/>
                  </a:cxn>
                  <a:cxn ang="0">
                    <a:pos x="165" y="57"/>
                  </a:cxn>
                  <a:cxn ang="0">
                    <a:pos x="167" y="57"/>
                  </a:cxn>
                  <a:cxn ang="0">
                    <a:pos x="169" y="55"/>
                  </a:cxn>
                  <a:cxn ang="0">
                    <a:pos x="165" y="55"/>
                  </a:cxn>
                  <a:cxn ang="0">
                    <a:pos x="163" y="57"/>
                  </a:cxn>
                  <a:cxn ang="0">
                    <a:pos x="159" y="57"/>
                  </a:cxn>
                  <a:cxn ang="0">
                    <a:pos x="153" y="58"/>
                  </a:cxn>
                  <a:cxn ang="0">
                    <a:pos x="152" y="58"/>
                  </a:cxn>
                  <a:cxn ang="0">
                    <a:pos x="150" y="60"/>
                  </a:cxn>
                  <a:cxn ang="0">
                    <a:pos x="148" y="60"/>
                  </a:cxn>
                  <a:cxn ang="0">
                    <a:pos x="146" y="60"/>
                  </a:cxn>
                  <a:cxn ang="0">
                    <a:pos x="144" y="62"/>
                  </a:cxn>
                  <a:cxn ang="0">
                    <a:pos x="144" y="62"/>
                  </a:cxn>
                  <a:cxn ang="0">
                    <a:pos x="142" y="62"/>
                  </a:cxn>
                  <a:cxn ang="0">
                    <a:pos x="123" y="68"/>
                  </a:cxn>
                  <a:cxn ang="0">
                    <a:pos x="64" y="83"/>
                  </a:cxn>
                  <a:cxn ang="0">
                    <a:pos x="32" y="89"/>
                  </a:cxn>
                  <a:cxn ang="0">
                    <a:pos x="0" y="81"/>
                  </a:cxn>
                  <a:cxn ang="0">
                    <a:pos x="2" y="70"/>
                  </a:cxn>
                  <a:cxn ang="0">
                    <a:pos x="49" y="41"/>
                  </a:cxn>
                  <a:cxn ang="0">
                    <a:pos x="152" y="11"/>
                  </a:cxn>
                  <a:cxn ang="0">
                    <a:pos x="210" y="0"/>
                  </a:cxn>
                  <a:cxn ang="0">
                    <a:pos x="229" y="15"/>
                  </a:cxn>
                  <a:cxn ang="0">
                    <a:pos x="303" y="87"/>
                  </a:cxn>
                  <a:cxn ang="0">
                    <a:pos x="336" y="148"/>
                  </a:cxn>
                  <a:cxn ang="0">
                    <a:pos x="343" y="206"/>
                  </a:cxn>
                  <a:cxn ang="0">
                    <a:pos x="320" y="263"/>
                  </a:cxn>
                  <a:cxn ang="0">
                    <a:pos x="250" y="328"/>
                  </a:cxn>
                  <a:cxn ang="0">
                    <a:pos x="199" y="354"/>
                  </a:cxn>
                </a:cxnLst>
                <a:rect l="0" t="0" r="r" b="b"/>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2" y="68"/>
                    </a:lnTo>
                    <a:lnTo>
                      <a:pt x="142" y="68"/>
                    </a:lnTo>
                    <a:lnTo>
                      <a:pt x="142" y="68"/>
                    </a:lnTo>
                    <a:lnTo>
                      <a:pt x="142" y="68"/>
                    </a:lnTo>
                    <a:lnTo>
                      <a:pt x="144" y="68"/>
                    </a:lnTo>
                    <a:lnTo>
                      <a:pt x="144" y="66"/>
                    </a:lnTo>
                    <a:lnTo>
                      <a:pt x="144" y="66"/>
                    </a:lnTo>
                    <a:lnTo>
                      <a:pt x="146" y="66"/>
                    </a:lnTo>
                    <a:lnTo>
                      <a:pt x="148" y="66"/>
                    </a:lnTo>
                    <a:lnTo>
                      <a:pt x="148" y="66"/>
                    </a:lnTo>
                    <a:lnTo>
                      <a:pt x="148" y="66"/>
                    </a:lnTo>
                    <a:lnTo>
                      <a:pt x="150" y="64"/>
                    </a:lnTo>
                    <a:lnTo>
                      <a:pt x="150" y="64"/>
                    </a:lnTo>
                    <a:lnTo>
                      <a:pt x="152" y="64"/>
                    </a:lnTo>
                    <a:lnTo>
                      <a:pt x="152" y="64"/>
                    </a:lnTo>
                    <a:lnTo>
                      <a:pt x="152" y="64"/>
                    </a:lnTo>
                    <a:lnTo>
                      <a:pt x="153" y="64"/>
                    </a:lnTo>
                    <a:lnTo>
                      <a:pt x="153" y="64"/>
                    </a:lnTo>
                    <a:lnTo>
                      <a:pt x="153" y="64"/>
                    </a:lnTo>
                    <a:lnTo>
                      <a:pt x="153" y="64"/>
                    </a:lnTo>
                    <a:lnTo>
                      <a:pt x="153" y="64"/>
                    </a:lnTo>
                    <a:lnTo>
                      <a:pt x="155" y="64"/>
                    </a:lnTo>
                    <a:lnTo>
                      <a:pt x="155" y="64"/>
                    </a:lnTo>
                    <a:lnTo>
                      <a:pt x="155" y="62"/>
                    </a:lnTo>
                    <a:lnTo>
                      <a:pt x="155" y="62"/>
                    </a:lnTo>
                    <a:lnTo>
                      <a:pt x="157" y="62"/>
                    </a:lnTo>
                    <a:lnTo>
                      <a:pt x="157" y="62"/>
                    </a:lnTo>
                    <a:lnTo>
                      <a:pt x="157" y="62"/>
                    </a:lnTo>
                    <a:lnTo>
                      <a:pt x="157" y="62"/>
                    </a:lnTo>
                    <a:lnTo>
                      <a:pt x="159" y="62"/>
                    </a:lnTo>
                    <a:lnTo>
                      <a:pt x="159" y="62"/>
                    </a:lnTo>
                    <a:lnTo>
                      <a:pt x="159" y="62"/>
                    </a:lnTo>
                    <a:lnTo>
                      <a:pt x="159" y="60"/>
                    </a:lnTo>
                    <a:lnTo>
                      <a:pt x="159" y="60"/>
                    </a:lnTo>
                    <a:lnTo>
                      <a:pt x="161" y="60"/>
                    </a:lnTo>
                    <a:lnTo>
                      <a:pt x="161" y="60"/>
                    </a:lnTo>
                    <a:lnTo>
                      <a:pt x="161" y="60"/>
                    </a:lnTo>
                    <a:lnTo>
                      <a:pt x="161" y="58"/>
                    </a:lnTo>
                    <a:lnTo>
                      <a:pt x="163" y="58"/>
                    </a:lnTo>
                    <a:lnTo>
                      <a:pt x="163" y="58"/>
                    </a:lnTo>
                    <a:lnTo>
                      <a:pt x="163" y="58"/>
                    </a:lnTo>
                    <a:lnTo>
                      <a:pt x="163" y="58"/>
                    </a:lnTo>
                    <a:lnTo>
                      <a:pt x="165" y="58"/>
                    </a:lnTo>
                    <a:lnTo>
                      <a:pt x="165" y="57"/>
                    </a:lnTo>
                    <a:lnTo>
                      <a:pt x="165" y="57"/>
                    </a:lnTo>
                    <a:lnTo>
                      <a:pt x="165" y="57"/>
                    </a:lnTo>
                    <a:lnTo>
                      <a:pt x="167" y="57"/>
                    </a:lnTo>
                    <a:lnTo>
                      <a:pt x="167" y="55"/>
                    </a:lnTo>
                    <a:lnTo>
                      <a:pt x="169" y="55"/>
                    </a:lnTo>
                    <a:lnTo>
                      <a:pt x="169" y="55"/>
                    </a:lnTo>
                    <a:lnTo>
                      <a:pt x="167" y="55"/>
                    </a:lnTo>
                    <a:lnTo>
                      <a:pt x="165" y="55"/>
                    </a:lnTo>
                    <a:lnTo>
                      <a:pt x="165" y="55"/>
                    </a:lnTo>
                    <a:lnTo>
                      <a:pt x="165" y="57"/>
                    </a:lnTo>
                    <a:lnTo>
                      <a:pt x="163" y="57"/>
                    </a:lnTo>
                    <a:lnTo>
                      <a:pt x="163" y="57"/>
                    </a:lnTo>
                    <a:lnTo>
                      <a:pt x="161" y="57"/>
                    </a:lnTo>
                    <a:lnTo>
                      <a:pt x="159" y="57"/>
                    </a:lnTo>
                    <a:lnTo>
                      <a:pt x="159" y="57"/>
                    </a:lnTo>
                    <a:lnTo>
                      <a:pt x="155" y="58"/>
                    </a:lnTo>
                    <a:lnTo>
                      <a:pt x="155" y="58"/>
                    </a:lnTo>
                    <a:lnTo>
                      <a:pt x="153" y="58"/>
                    </a:lnTo>
                    <a:lnTo>
                      <a:pt x="153" y="58"/>
                    </a:lnTo>
                    <a:lnTo>
                      <a:pt x="152" y="58"/>
                    </a:lnTo>
                    <a:lnTo>
                      <a:pt x="152" y="58"/>
                    </a:lnTo>
                    <a:lnTo>
                      <a:pt x="150" y="58"/>
                    </a:lnTo>
                    <a:lnTo>
                      <a:pt x="150" y="60"/>
                    </a:lnTo>
                    <a:lnTo>
                      <a:pt x="150" y="60"/>
                    </a:lnTo>
                    <a:lnTo>
                      <a:pt x="148" y="60"/>
                    </a:lnTo>
                    <a:lnTo>
                      <a:pt x="148" y="60"/>
                    </a:lnTo>
                    <a:lnTo>
                      <a:pt x="148" y="60"/>
                    </a:lnTo>
                    <a:lnTo>
                      <a:pt x="148" y="60"/>
                    </a:lnTo>
                    <a:lnTo>
                      <a:pt x="146" y="60"/>
                    </a:lnTo>
                    <a:lnTo>
                      <a:pt x="146" y="60"/>
                    </a:lnTo>
                    <a:lnTo>
                      <a:pt x="146" y="60"/>
                    </a:lnTo>
                    <a:lnTo>
                      <a:pt x="144" y="62"/>
                    </a:lnTo>
                    <a:lnTo>
                      <a:pt x="144" y="62"/>
                    </a:lnTo>
                    <a:lnTo>
                      <a:pt x="144" y="62"/>
                    </a:lnTo>
                    <a:lnTo>
                      <a:pt x="144" y="62"/>
                    </a:lnTo>
                    <a:lnTo>
                      <a:pt x="144" y="62"/>
                    </a:lnTo>
                    <a:lnTo>
                      <a:pt x="142" y="62"/>
                    </a:lnTo>
                    <a:lnTo>
                      <a:pt x="142"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ln>
            </p:spPr>
            <p:txBody>
              <a:bodyPr/>
              <a:lstStyle/>
              <a:p>
                <a:endParaRPr lang="en-US">
                  <a:solidFill>
                    <a:prstClr val="black"/>
                  </a:solidFill>
                </a:endParaRPr>
              </a:p>
            </p:txBody>
          </p:sp>
          <p:sp>
            <p:nvSpPr>
              <p:cNvPr id="179207" name="Freeform 7"/>
              <p:cNvSpPr/>
              <p:nvPr/>
            </p:nvSpPr>
            <p:spPr bwMode="auto">
              <a:xfrm>
                <a:off x="1900" y="2092"/>
                <a:ext cx="10" cy="2"/>
              </a:xfrm>
              <a:custGeom>
                <a:avLst/>
                <a:gdLst/>
                <a:ahLst/>
                <a:cxnLst>
                  <a:cxn ang="0">
                    <a:pos x="0" y="0"/>
                  </a:cxn>
                  <a:cxn ang="0">
                    <a:pos x="10" y="2"/>
                  </a:cxn>
                  <a:cxn ang="0">
                    <a:pos x="4" y="2"/>
                  </a:cxn>
                  <a:cxn ang="0">
                    <a:pos x="0" y="2"/>
                  </a:cxn>
                  <a:cxn ang="0">
                    <a:pos x="0" y="2"/>
                  </a:cxn>
                  <a:cxn ang="0">
                    <a:pos x="0" y="0"/>
                  </a:cxn>
                </a:cxnLst>
                <a:rect l="0" t="0" r="r" b="b"/>
                <a:pathLst>
                  <a:path w="10" h="2">
                    <a:moveTo>
                      <a:pt x="0" y="0"/>
                    </a:moveTo>
                    <a:lnTo>
                      <a:pt x="10" y="2"/>
                    </a:lnTo>
                    <a:lnTo>
                      <a:pt x="4" y="2"/>
                    </a:lnTo>
                    <a:lnTo>
                      <a:pt x="0" y="2"/>
                    </a:lnTo>
                    <a:lnTo>
                      <a:pt x="0" y="2"/>
                    </a:lnTo>
                    <a:lnTo>
                      <a:pt x="0" y="0"/>
                    </a:lnTo>
                    <a:close/>
                  </a:path>
                </a:pathLst>
              </a:custGeom>
              <a:solidFill>
                <a:srgbClr val="E46820"/>
              </a:solidFill>
              <a:ln w="9525">
                <a:noFill/>
                <a:round/>
              </a:ln>
            </p:spPr>
            <p:txBody>
              <a:bodyPr/>
              <a:lstStyle/>
              <a:p>
                <a:endParaRPr lang="en-US">
                  <a:solidFill>
                    <a:prstClr val="black"/>
                  </a:solidFill>
                </a:endParaRPr>
              </a:p>
            </p:txBody>
          </p:sp>
          <p:sp>
            <p:nvSpPr>
              <p:cNvPr id="179208" name="Freeform 8"/>
              <p:cNvSpPr/>
              <p:nvPr/>
            </p:nvSpPr>
            <p:spPr bwMode="auto">
              <a:xfrm>
                <a:off x="1900" y="2090"/>
                <a:ext cx="18" cy="4"/>
              </a:xfrm>
              <a:custGeom>
                <a:avLst/>
                <a:gdLst/>
                <a:ahLst/>
                <a:cxnLst>
                  <a:cxn ang="0">
                    <a:pos x="0" y="4"/>
                  </a:cxn>
                  <a:cxn ang="0">
                    <a:pos x="0" y="4"/>
                  </a:cxn>
                  <a:cxn ang="0">
                    <a:pos x="0" y="2"/>
                  </a:cxn>
                  <a:cxn ang="0">
                    <a:pos x="2" y="0"/>
                  </a:cxn>
                  <a:cxn ang="0">
                    <a:pos x="18" y="4"/>
                  </a:cxn>
                  <a:cxn ang="0">
                    <a:pos x="10" y="4"/>
                  </a:cxn>
                  <a:cxn ang="0">
                    <a:pos x="0" y="4"/>
                  </a:cxn>
                </a:cxnLst>
                <a:rect l="0" t="0" r="r" b="b"/>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ln>
            </p:spPr>
            <p:txBody>
              <a:bodyPr/>
              <a:lstStyle/>
              <a:p>
                <a:endParaRPr lang="en-US">
                  <a:solidFill>
                    <a:prstClr val="black"/>
                  </a:solidFill>
                </a:endParaRPr>
              </a:p>
            </p:txBody>
          </p:sp>
          <p:sp>
            <p:nvSpPr>
              <p:cNvPr id="179209" name="Freeform 9"/>
              <p:cNvSpPr/>
              <p:nvPr/>
            </p:nvSpPr>
            <p:spPr bwMode="auto">
              <a:xfrm>
                <a:off x="1900" y="2088"/>
                <a:ext cx="25" cy="6"/>
              </a:xfrm>
              <a:custGeom>
                <a:avLst/>
                <a:gdLst/>
                <a:ahLst/>
                <a:cxnLst>
                  <a:cxn ang="0">
                    <a:pos x="10" y="6"/>
                  </a:cxn>
                  <a:cxn ang="0">
                    <a:pos x="0" y="4"/>
                  </a:cxn>
                  <a:cxn ang="0">
                    <a:pos x="2" y="2"/>
                  </a:cxn>
                  <a:cxn ang="0">
                    <a:pos x="2" y="0"/>
                  </a:cxn>
                  <a:cxn ang="0">
                    <a:pos x="25" y="6"/>
                  </a:cxn>
                  <a:cxn ang="0">
                    <a:pos x="18" y="6"/>
                  </a:cxn>
                  <a:cxn ang="0">
                    <a:pos x="10" y="6"/>
                  </a:cxn>
                </a:cxnLst>
                <a:rect l="0" t="0" r="r" b="b"/>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ln>
            </p:spPr>
            <p:txBody>
              <a:bodyPr/>
              <a:lstStyle/>
              <a:p>
                <a:endParaRPr lang="en-US">
                  <a:solidFill>
                    <a:prstClr val="black"/>
                  </a:solidFill>
                </a:endParaRPr>
              </a:p>
            </p:txBody>
          </p:sp>
          <p:sp>
            <p:nvSpPr>
              <p:cNvPr id="179210" name="Freeform 10"/>
              <p:cNvSpPr/>
              <p:nvPr/>
            </p:nvSpPr>
            <p:spPr bwMode="auto">
              <a:xfrm>
                <a:off x="1902" y="2088"/>
                <a:ext cx="31" cy="6"/>
              </a:xfrm>
              <a:custGeom>
                <a:avLst/>
                <a:gdLst/>
                <a:ahLst/>
                <a:cxnLst>
                  <a:cxn ang="0">
                    <a:pos x="16" y="6"/>
                  </a:cxn>
                  <a:cxn ang="0">
                    <a:pos x="0" y="2"/>
                  </a:cxn>
                  <a:cxn ang="0">
                    <a:pos x="0" y="0"/>
                  </a:cxn>
                  <a:cxn ang="0">
                    <a:pos x="2" y="0"/>
                  </a:cxn>
                  <a:cxn ang="0">
                    <a:pos x="31" y="6"/>
                  </a:cxn>
                  <a:cxn ang="0">
                    <a:pos x="23" y="6"/>
                  </a:cxn>
                  <a:cxn ang="0">
                    <a:pos x="16" y="6"/>
                  </a:cxn>
                </a:cxnLst>
                <a:rect l="0" t="0" r="r" b="b"/>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ln>
            </p:spPr>
            <p:txBody>
              <a:bodyPr/>
              <a:lstStyle/>
              <a:p>
                <a:endParaRPr lang="en-US">
                  <a:solidFill>
                    <a:prstClr val="black"/>
                  </a:solidFill>
                </a:endParaRPr>
              </a:p>
            </p:txBody>
          </p:sp>
          <p:sp>
            <p:nvSpPr>
              <p:cNvPr id="179211" name="Freeform 11"/>
              <p:cNvSpPr/>
              <p:nvPr/>
            </p:nvSpPr>
            <p:spPr bwMode="auto">
              <a:xfrm>
                <a:off x="1902" y="2087"/>
                <a:ext cx="36" cy="7"/>
              </a:xfrm>
              <a:custGeom>
                <a:avLst/>
                <a:gdLst/>
                <a:ahLst/>
                <a:cxnLst>
                  <a:cxn ang="0">
                    <a:pos x="23" y="7"/>
                  </a:cxn>
                  <a:cxn ang="0">
                    <a:pos x="0" y="1"/>
                  </a:cxn>
                  <a:cxn ang="0">
                    <a:pos x="2" y="1"/>
                  </a:cxn>
                  <a:cxn ang="0">
                    <a:pos x="4" y="0"/>
                  </a:cxn>
                  <a:cxn ang="0">
                    <a:pos x="36" y="7"/>
                  </a:cxn>
                  <a:cxn ang="0">
                    <a:pos x="35" y="7"/>
                  </a:cxn>
                  <a:cxn ang="0">
                    <a:pos x="33" y="7"/>
                  </a:cxn>
                  <a:cxn ang="0">
                    <a:pos x="27" y="7"/>
                  </a:cxn>
                  <a:cxn ang="0">
                    <a:pos x="23" y="7"/>
                  </a:cxn>
                </a:cxnLst>
                <a:rect l="0" t="0" r="r" b="b"/>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ln>
            </p:spPr>
            <p:txBody>
              <a:bodyPr/>
              <a:lstStyle/>
              <a:p>
                <a:endParaRPr lang="en-US">
                  <a:solidFill>
                    <a:prstClr val="black"/>
                  </a:solidFill>
                </a:endParaRPr>
              </a:p>
            </p:txBody>
          </p:sp>
          <p:sp>
            <p:nvSpPr>
              <p:cNvPr id="179212" name="Freeform 12"/>
              <p:cNvSpPr/>
              <p:nvPr/>
            </p:nvSpPr>
            <p:spPr bwMode="auto">
              <a:xfrm>
                <a:off x="1904" y="2085"/>
                <a:ext cx="38" cy="9"/>
              </a:xfrm>
              <a:custGeom>
                <a:avLst/>
                <a:gdLst/>
                <a:ahLst/>
                <a:cxnLst>
                  <a:cxn ang="0">
                    <a:pos x="29" y="9"/>
                  </a:cxn>
                  <a:cxn ang="0">
                    <a:pos x="0" y="3"/>
                  </a:cxn>
                  <a:cxn ang="0">
                    <a:pos x="2" y="2"/>
                  </a:cxn>
                  <a:cxn ang="0">
                    <a:pos x="2" y="0"/>
                  </a:cxn>
                  <a:cxn ang="0">
                    <a:pos x="38" y="7"/>
                  </a:cxn>
                  <a:cxn ang="0">
                    <a:pos x="34" y="9"/>
                  </a:cxn>
                  <a:cxn ang="0">
                    <a:pos x="31" y="9"/>
                  </a:cxn>
                  <a:cxn ang="0">
                    <a:pos x="29" y="9"/>
                  </a:cxn>
                  <a:cxn ang="0">
                    <a:pos x="29" y="9"/>
                  </a:cxn>
                </a:cxnLst>
                <a:rect l="0" t="0" r="r" b="b"/>
                <a:pathLst>
                  <a:path w="38" h="9">
                    <a:moveTo>
                      <a:pt x="29" y="9"/>
                    </a:moveTo>
                    <a:lnTo>
                      <a:pt x="0" y="3"/>
                    </a:lnTo>
                    <a:lnTo>
                      <a:pt x="2" y="2"/>
                    </a:lnTo>
                    <a:lnTo>
                      <a:pt x="2" y="0"/>
                    </a:lnTo>
                    <a:lnTo>
                      <a:pt x="38" y="7"/>
                    </a:lnTo>
                    <a:lnTo>
                      <a:pt x="34" y="9"/>
                    </a:lnTo>
                    <a:lnTo>
                      <a:pt x="31" y="9"/>
                    </a:lnTo>
                    <a:lnTo>
                      <a:pt x="29" y="9"/>
                    </a:lnTo>
                    <a:lnTo>
                      <a:pt x="29" y="9"/>
                    </a:lnTo>
                    <a:close/>
                  </a:path>
                </a:pathLst>
              </a:custGeom>
              <a:solidFill>
                <a:srgbClr val="E56E20"/>
              </a:solidFill>
              <a:ln w="9525">
                <a:noFill/>
                <a:round/>
              </a:ln>
            </p:spPr>
            <p:txBody>
              <a:bodyPr/>
              <a:lstStyle/>
              <a:p>
                <a:endParaRPr lang="en-US">
                  <a:solidFill>
                    <a:prstClr val="black"/>
                  </a:solidFill>
                </a:endParaRPr>
              </a:p>
            </p:txBody>
          </p:sp>
          <p:sp>
            <p:nvSpPr>
              <p:cNvPr id="179213" name="Freeform 13"/>
              <p:cNvSpPr/>
              <p:nvPr/>
            </p:nvSpPr>
            <p:spPr bwMode="auto">
              <a:xfrm>
                <a:off x="1906" y="2083"/>
                <a:ext cx="42" cy="11"/>
              </a:xfrm>
              <a:custGeom>
                <a:avLst/>
                <a:gdLst/>
                <a:ahLst/>
                <a:cxnLst>
                  <a:cxn ang="0">
                    <a:pos x="32" y="11"/>
                  </a:cxn>
                  <a:cxn ang="0">
                    <a:pos x="0" y="4"/>
                  </a:cxn>
                  <a:cxn ang="0">
                    <a:pos x="0" y="2"/>
                  </a:cxn>
                  <a:cxn ang="0">
                    <a:pos x="2" y="0"/>
                  </a:cxn>
                  <a:cxn ang="0">
                    <a:pos x="42" y="9"/>
                  </a:cxn>
                  <a:cxn ang="0">
                    <a:pos x="42" y="9"/>
                  </a:cxn>
                  <a:cxn ang="0">
                    <a:pos x="40" y="9"/>
                  </a:cxn>
                  <a:cxn ang="0">
                    <a:pos x="36" y="9"/>
                  </a:cxn>
                  <a:cxn ang="0">
                    <a:pos x="32" y="11"/>
                  </a:cxn>
                </a:cxnLst>
                <a:rect l="0" t="0" r="r" b="b"/>
                <a:pathLst>
                  <a:path w="42" h="11">
                    <a:moveTo>
                      <a:pt x="32" y="11"/>
                    </a:moveTo>
                    <a:lnTo>
                      <a:pt x="0" y="4"/>
                    </a:lnTo>
                    <a:lnTo>
                      <a:pt x="0" y="2"/>
                    </a:lnTo>
                    <a:lnTo>
                      <a:pt x="2" y="0"/>
                    </a:lnTo>
                    <a:lnTo>
                      <a:pt x="42" y="9"/>
                    </a:lnTo>
                    <a:lnTo>
                      <a:pt x="42" y="9"/>
                    </a:lnTo>
                    <a:lnTo>
                      <a:pt x="40" y="9"/>
                    </a:lnTo>
                    <a:lnTo>
                      <a:pt x="36" y="9"/>
                    </a:lnTo>
                    <a:lnTo>
                      <a:pt x="32" y="11"/>
                    </a:lnTo>
                    <a:close/>
                  </a:path>
                </a:pathLst>
              </a:custGeom>
              <a:solidFill>
                <a:srgbClr val="E66E21"/>
              </a:solidFill>
              <a:ln w="9525">
                <a:noFill/>
                <a:round/>
              </a:ln>
            </p:spPr>
            <p:txBody>
              <a:bodyPr/>
              <a:lstStyle/>
              <a:p>
                <a:endParaRPr lang="en-US">
                  <a:solidFill>
                    <a:prstClr val="black"/>
                  </a:solidFill>
                </a:endParaRPr>
              </a:p>
            </p:txBody>
          </p:sp>
          <p:sp>
            <p:nvSpPr>
              <p:cNvPr id="179214" name="Freeform 14"/>
              <p:cNvSpPr/>
              <p:nvPr/>
            </p:nvSpPr>
            <p:spPr bwMode="auto">
              <a:xfrm>
                <a:off x="1906" y="2081"/>
                <a:ext cx="46" cy="11"/>
              </a:xfrm>
              <a:custGeom>
                <a:avLst/>
                <a:gdLst/>
                <a:ahLst/>
                <a:cxnLst>
                  <a:cxn ang="0">
                    <a:pos x="36" y="11"/>
                  </a:cxn>
                  <a:cxn ang="0">
                    <a:pos x="0" y="4"/>
                  </a:cxn>
                  <a:cxn ang="0">
                    <a:pos x="2" y="2"/>
                  </a:cxn>
                  <a:cxn ang="0">
                    <a:pos x="2" y="0"/>
                  </a:cxn>
                  <a:cxn ang="0">
                    <a:pos x="46" y="9"/>
                  </a:cxn>
                  <a:cxn ang="0">
                    <a:pos x="44" y="11"/>
                  </a:cxn>
                  <a:cxn ang="0">
                    <a:pos x="40" y="11"/>
                  </a:cxn>
                  <a:cxn ang="0">
                    <a:pos x="38" y="11"/>
                  </a:cxn>
                  <a:cxn ang="0">
                    <a:pos x="36" y="11"/>
                  </a:cxn>
                </a:cxnLst>
                <a:rect l="0" t="0" r="r" b="b"/>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ln>
            </p:spPr>
            <p:txBody>
              <a:bodyPr/>
              <a:lstStyle/>
              <a:p>
                <a:endParaRPr lang="en-US">
                  <a:solidFill>
                    <a:prstClr val="black"/>
                  </a:solidFill>
                </a:endParaRPr>
              </a:p>
            </p:txBody>
          </p:sp>
          <p:sp>
            <p:nvSpPr>
              <p:cNvPr id="179215" name="Freeform 15"/>
              <p:cNvSpPr/>
              <p:nvPr/>
            </p:nvSpPr>
            <p:spPr bwMode="auto">
              <a:xfrm>
                <a:off x="1908" y="2079"/>
                <a:ext cx="48" cy="13"/>
              </a:xfrm>
              <a:custGeom>
                <a:avLst/>
                <a:gdLst/>
                <a:ahLst/>
                <a:cxnLst>
                  <a:cxn ang="0">
                    <a:pos x="40" y="13"/>
                  </a:cxn>
                  <a:cxn ang="0">
                    <a:pos x="0" y="4"/>
                  </a:cxn>
                  <a:cxn ang="0">
                    <a:pos x="0" y="2"/>
                  </a:cxn>
                  <a:cxn ang="0">
                    <a:pos x="2" y="0"/>
                  </a:cxn>
                  <a:cxn ang="0">
                    <a:pos x="48" y="11"/>
                  </a:cxn>
                  <a:cxn ang="0">
                    <a:pos x="44" y="11"/>
                  </a:cxn>
                  <a:cxn ang="0">
                    <a:pos x="40" y="13"/>
                  </a:cxn>
                </a:cxnLst>
                <a:rect l="0" t="0" r="r" b="b"/>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ln>
            </p:spPr>
            <p:txBody>
              <a:bodyPr/>
              <a:lstStyle/>
              <a:p>
                <a:endParaRPr lang="en-US">
                  <a:solidFill>
                    <a:prstClr val="black"/>
                  </a:solidFill>
                </a:endParaRPr>
              </a:p>
            </p:txBody>
          </p:sp>
          <p:sp>
            <p:nvSpPr>
              <p:cNvPr id="179216" name="Freeform 16"/>
              <p:cNvSpPr/>
              <p:nvPr/>
            </p:nvSpPr>
            <p:spPr bwMode="auto">
              <a:xfrm>
                <a:off x="1908" y="2077"/>
                <a:ext cx="51" cy="13"/>
              </a:xfrm>
              <a:custGeom>
                <a:avLst/>
                <a:gdLst/>
                <a:ahLst/>
                <a:cxnLst>
                  <a:cxn ang="0">
                    <a:pos x="44" y="13"/>
                  </a:cxn>
                  <a:cxn ang="0">
                    <a:pos x="0" y="4"/>
                  </a:cxn>
                  <a:cxn ang="0">
                    <a:pos x="2" y="2"/>
                  </a:cxn>
                  <a:cxn ang="0">
                    <a:pos x="4" y="0"/>
                  </a:cxn>
                  <a:cxn ang="0">
                    <a:pos x="51" y="11"/>
                  </a:cxn>
                  <a:cxn ang="0">
                    <a:pos x="48" y="13"/>
                  </a:cxn>
                  <a:cxn ang="0">
                    <a:pos x="44" y="13"/>
                  </a:cxn>
                </a:cxnLst>
                <a:rect l="0" t="0" r="r" b="b"/>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ln>
            </p:spPr>
            <p:txBody>
              <a:bodyPr/>
              <a:lstStyle/>
              <a:p>
                <a:endParaRPr lang="en-US">
                  <a:solidFill>
                    <a:prstClr val="black"/>
                  </a:solidFill>
                </a:endParaRPr>
              </a:p>
            </p:txBody>
          </p:sp>
          <p:sp>
            <p:nvSpPr>
              <p:cNvPr id="179217" name="Freeform 17"/>
              <p:cNvSpPr/>
              <p:nvPr/>
            </p:nvSpPr>
            <p:spPr bwMode="auto">
              <a:xfrm>
                <a:off x="1910" y="2075"/>
                <a:ext cx="53" cy="15"/>
              </a:xfrm>
              <a:custGeom>
                <a:avLst/>
                <a:gdLst/>
                <a:ahLst/>
                <a:cxnLst>
                  <a:cxn ang="0">
                    <a:pos x="46" y="15"/>
                  </a:cxn>
                  <a:cxn ang="0">
                    <a:pos x="0" y="4"/>
                  </a:cxn>
                  <a:cxn ang="0">
                    <a:pos x="2" y="2"/>
                  </a:cxn>
                  <a:cxn ang="0">
                    <a:pos x="2" y="0"/>
                  </a:cxn>
                  <a:cxn ang="0">
                    <a:pos x="53" y="13"/>
                  </a:cxn>
                  <a:cxn ang="0">
                    <a:pos x="53" y="13"/>
                  </a:cxn>
                  <a:cxn ang="0">
                    <a:pos x="51" y="13"/>
                  </a:cxn>
                  <a:cxn ang="0">
                    <a:pos x="49" y="13"/>
                  </a:cxn>
                  <a:cxn ang="0">
                    <a:pos x="46" y="15"/>
                  </a:cxn>
                </a:cxnLst>
                <a:rect l="0" t="0" r="r" b="b"/>
                <a:pathLst>
                  <a:path w="53" h="15">
                    <a:moveTo>
                      <a:pt x="46" y="15"/>
                    </a:moveTo>
                    <a:lnTo>
                      <a:pt x="0" y="4"/>
                    </a:lnTo>
                    <a:lnTo>
                      <a:pt x="2" y="2"/>
                    </a:lnTo>
                    <a:lnTo>
                      <a:pt x="2" y="0"/>
                    </a:lnTo>
                    <a:lnTo>
                      <a:pt x="53" y="13"/>
                    </a:lnTo>
                    <a:lnTo>
                      <a:pt x="53" y="13"/>
                    </a:lnTo>
                    <a:lnTo>
                      <a:pt x="51" y="13"/>
                    </a:lnTo>
                    <a:lnTo>
                      <a:pt x="49" y="13"/>
                    </a:lnTo>
                    <a:lnTo>
                      <a:pt x="46" y="15"/>
                    </a:lnTo>
                    <a:close/>
                  </a:path>
                </a:pathLst>
              </a:custGeom>
              <a:solidFill>
                <a:srgbClr val="E57222"/>
              </a:solidFill>
              <a:ln w="9525">
                <a:noFill/>
                <a:round/>
              </a:ln>
            </p:spPr>
            <p:txBody>
              <a:bodyPr/>
              <a:lstStyle/>
              <a:p>
                <a:endParaRPr lang="en-US">
                  <a:solidFill>
                    <a:prstClr val="black"/>
                  </a:solidFill>
                </a:endParaRPr>
              </a:p>
            </p:txBody>
          </p:sp>
          <p:sp>
            <p:nvSpPr>
              <p:cNvPr id="179218" name="Freeform 18"/>
              <p:cNvSpPr/>
              <p:nvPr/>
            </p:nvSpPr>
            <p:spPr bwMode="auto">
              <a:xfrm>
                <a:off x="1912" y="2073"/>
                <a:ext cx="53" cy="15"/>
              </a:xfrm>
              <a:custGeom>
                <a:avLst/>
                <a:gdLst/>
                <a:ahLst/>
                <a:cxnLst>
                  <a:cxn ang="0">
                    <a:pos x="47" y="15"/>
                  </a:cxn>
                  <a:cxn ang="0">
                    <a:pos x="0" y="4"/>
                  </a:cxn>
                  <a:cxn ang="0">
                    <a:pos x="0" y="2"/>
                  </a:cxn>
                  <a:cxn ang="0">
                    <a:pos x="2" y="0"/>
                  </a:cxn>
                  <a:cxn ang="0">
                    <a:pos x="53" y="14"/>
                  </a:cxn>
                  <a:cxn ang="0">
                    <a:pos x="51" y="14"/>
                  </a:cxn>
                  <a:cxn ang="0">
                    <a:pos x="49" y="15"/>
                  </a:cxn>
                  <a:cxn ang="0">
                    <a:pos x="49" y="15"/>
                  </a:cxn>
                  <a:cxn ang="0">
                    <a:pos x="47" y="15"/>
                  </a:cxn>
                </a:cxnLst>
                <a:rect l="0" t="0" r="r" b="b"/>
                <a:pathLst>
                  <a:path w="53" h="15">
                    <a:moveTo>
                      <a:pt x="47" y="15"/>
                    </a:moveTo>
                    <a:lnTo>
                      <a:pt x="0" y="4"/>
                    </a:lnTo>
                    <a:lnTo>
                      <a:pt x="0" y="2"/>
                    </a:lnTo>
                    <a:lnTo>
                      <a:pt x="2" y="0"/>
                    </a:lnTo>
                    <a:lnTo>
                      <a:pt x="53" y="14"/>
                    </a:lnTo>
                    <a:lnTo>
                      <a:pt x="51" y="14"/>
                    </a:lnTo>
                    <a:lnTo>
                      <a:pt x="49" y="15"/>
                    </a:lnTo>
                    <a:lnTo>
                      <a:pt x="49" y="15"/>
                    </a:lnTo>
                    <a:lnTo>
                      <a:pt x="47" y="15"/>
                    </a:lnTo>
                    <a:close/>
                  </a:path>
                </a:pathLst>
              </a:custGeom>
              <a:solidFill>
                <a:srgbClr val="E67423"/>
              </a:solidFill>
              <a:ln w="9525">
                <a:noFill/>
                <a:round/>
              </a:ln>
            </p:spPr>
            <p:txBody>
              <a:bodyPr/>
              <a:lstStyle/>
              <a:p>
                <a:endParaRPr lang="en-US">
                  <a:solidFill>
                    <a:prstClr val="black"/>
                  </a:solidFill>
                </a:endParaRPr>
              </a:p>
            </p:txBody>
          </p:sp>
          <p:sp>
            <p:nvSpPr>
              <p:cNvPr id="179219" name="Freeform 19"/>
              <p:cNvSpPr/>
              <p:nvPr/>
            </p:nvSpPr>
            <p:spPr bwMode="auto">
              <a:xfrm>
                <a:off x="1912" y="2071"/>
                <a:ext cx="53" cy="17"/>
              </a:xfrm>
              <a:custGeom>
                <a:avLst/>
                <a:gdLst/>
                <a:ahLst/>
                <a:cxnLst>
                  <a:cxn ang="0">
                    <a:pos x="51" y="17"/>
                  </a:cxn>
                  <a:cxn ang="0">
                    <a:pos x="0" y="4"/>
                  </a:cxn>
                  <a:cxn ang="0">
                    <a:pos x="2" y="2"/>
                  </a:cxn>
                  <a:cxn ang="0">
                    <a:pos x="2" y="0"/>
                  </a:cxn>
                  <a:cxn ang="0">
                    <a:pos x="53" y="14"/>
                  </a:cxn>
                  <a:cxn ang="0">
                    <a:pos x="53" y="16"/>
                  </a:cxn>
                  <a:cxn ang="0">
                    <a:pos x="51" y="17"/>
                  </a:cxn>
                </a:cxnLst>
                <a:rect l="0" t="0" r="r" b="b"/>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ln>
            </p:spPr>
            <p:txBody>
              <a:bodyPr/>
              <a:lstStyle/>
              <a:p>
                <a:endParaRPr lang="en-US">
                  <a:solidFill>
                    <a:prstClr val="black"/>
                  </a:solidFill>
                </a:endParaRPr>
              </a:p>
            </p:txBody>
          </p:sp>
          <p:sp>
            <p:nvSpPr>
              <p:cNvPr id="179220" name="Freeform 20"/>
              <p:cNvSpPr/>
              <p:nvPr/>
            </p:nvSpPr>
            <p:spPr bwMode="auto">
              <a:xfrm>
                <a:off x="1914" y="2071"/>
                <a:ext cx="53" cy="16"/>
              </a:xfrm>
              <a:custGeom>
                <a:avLst/>
                <a:gdLst/>
                <a:ahLst/>
                <a:cxnLst>
                  <a:cxn ang="0">
                    <a:pos x="51" y="16"/>
                  </a:cxn>
                  <a:cxn ang="0">
                    <a:pos x="0" y="2"/>
                  </a:cxn>
                  <a:cxn ang="0">
                    <a:pos x="0" y="0"/>
                  </a:cxn>
                  <a:cxn ang="0">
                    <a:pos x="2" y="0"/>
                  </a:cxn>
                  <a:cxn ang="0">
                    <a:pos x="53" y="12"/>
                  </a:cxn>
                  <a:cxn ang="0">
                    <a:pos x="51" y="14"/>
                  </a:cxn>
                  <a:cxn ang="0">
                    <a:pos x="51" y="16"/>
                  </a:cxn>
                </a:cxnLst>
                <a:rect l="0" t="0" r="r" b="b"/>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ln>
            </p:spPr>
            <p:txBody>
              <a:bodyPr/>
              <a:lstStyle/>
              <a:p>
                <a:endParaRPr lang="en-US">
                  <a:solidFill>
                    <a:prstClr val="black"/>
                  </a:solidFill>
                </a:endParaRPr>
              </a:p>
            </p:txBody>
          </p:sp>
          <p:sp>
            <p:nvSpPr>
              <p:cNvPr id="179221" name="Freeform 21"/>
              <p:cNvSpPr/>
              <p:nvPr/>
            </p:nvSpPr>
            <p:spPr bwMode="auto">
              <a:xfrm>
                <a:off x="1914" y="2069"/>
                <a:ext cx="55" cy="16"/>
              </a:xfrm>
              <a:custGeom>
                <a:avLst/>
                <a:gdLst/>
                <a:ahLst/>
                <a:cxnLst>
                  <a:cxn ang="0">
                    <a:pos x="51" y="16"/>
                  </a:cxn>
                  <a:cxn ang="0">
                    <a:pos x="0" y="2"/>
                  </a:cxn>
                  <a:cxn ang="0">
                    <a:pos x="2" y="2"/>
                  </a:cxn>
                  <a:cxn ang="0">
                    <a:pos x="2" y="0"/>
                  </a:cxn>
                  <a:cxn ang="0">
                    <a:pos x="55" y="12"/>
                  </a:cxn>
                  <a:cxn ang="0">
                    <a:pos x="53" y="14"/>
                  </a:cxn>
                  <a:cxn ang="0">
                    <a:pos x="51" y="16"/>
                  </a:cxn>
                </a:cxnLst>
                <a:rect l="0" t="0" r="r" b="b"/>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ln>
            </p:spPr>
            <p:txBody>
              <a:bodyPr/>
              <a:lstStyle/>
              <a:p>
                <a:endParaRPr lang="en-US">
                  <a:solidFill>
                    <a:prstClr val="black"/>
                  </a:solidFill>
                </a:endParaRPr>
              </a:p>
            </p:txBody>
          </p:sp>
          <p:sp>
            <p:nvSpPr>
              <p:cNvPr id="179222" name="Freeform 22"/>
              <p:cNvSpPr/>
              <p:nvPr/>
            </p:nvSpPr>
            <p:spPr bwMode="auto">
              <a:xfrm>
                <a:off x="1916" y="2068"/>
                <a:ext cx="53" cy="15"/>
              </a:xfrm>
              <a:custGeom>
                <a:avLst/>
                <a:gdLst/>
                <a:ahLst/>
                <a:cxnLst>
                  <a:cxn ang="0">
                    <a:pos x="51" y="15"/>
                  </a:cxn>
                  <a:cxn ang="0">
                    <a:pos x="0" y="3"/>
                  </a:cxn>
                  <a:cxn ang="0">
                    <a:pos x="0" y="1"/>
                  </a:cxn>
                  <a:cxn ang="0">
                    <a:pos x="2" y="0"/>
                  </a:cxn>
                  <a:cxn ang="0">
                    <a:pos x="53" y="11"/>
                  </a:cxn>
                  <a:cxn ang="0">
                    <a:pos x="53" y="13"/>
                  </a:cxn>
                  <a:cxn ang="0">
                    <a:pos x="51" y="15"/>
                  </a:cxn>
                </a:cxnLst>
                <a:rect l="0" t="0" r="r" b="b"/>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ln>
            </p:spPr>
            <p:txBody>
              <a:bodyPr/>
              <a:lstStyle/>
              <a:p>
                <a:endParaRPr lang="en-US">
                  <a:solidFill>
                    <a:prstClr val="black"/>
                  </a:solidFill>
                </a:endParaRPr>
              </a:p>
            </p:txBody>
          </p:sp>
          <p:sp>
            <p:nvSpPr>
              <p:cNvPr id="179223" name="Freeform 23"/>
              <p:cNvSpPr/>
              <p:nvPr/>
            </p:nvSpPr>
            <p:spPr bwMode="auto">
              <a:xfrm>
                <a:off x="1916" y="2066"/>
                <a:ext cx="55" cy="15"/>
              </a:xfrm>
              <a:custGeom>
                <a:avLst/>
                <a:gdLst/>
                <a:ahLst/>
                <a:cxnLst>
                  <a:cxn ang="0">
                    <a:pos x="53" y="15"/>
                  </a:cxn>
                  <a:cxn ang="0">
                    <a:pos x="0" y="3"/>
                  </a:cxn>
                  <a:cxn ang="0">
                    <a:pos x="2" y="2"/>
                  </a:cxn>
                  <a:cxn ang="0">
                    <a:pos x="2" y="0"/>
                  </a:cxn>
                  <a:cxn ang="0">
                    <a:pos x="55" y="11"/>
                  </a:cxn>
                  <a:cxn ang="0">
                    <a:pos x="53" y="13"/>
                  </a:cxn>
                  <a:cxn ang="0">
                    <a:pos x="53" y="15"/>
                  </a:cxn>
                </a:cxnLst>
                <a:rect l="0" t="0" r="r" b="b"/>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ln>
            </p:spPr>
            <p:txBody>
              <a:bodyPr/>
              <a:lstStyle/>
              <a:p>
                <a:endParaRPr lang="en-US">
                  <a:solidFill>
                    <a:prstClr val="black"/>
                  </a:solidFill>
                </a:endParaRPr>
              </a:p>
            </p:txBody>
          </p:sp>
          <p:sp>
            <p:nvSpPr>
              <p:cNvPr id="179224" name="Freeform 24"/>
              <p:cNvSpPr/>
              <p:nvPr/>
            </p:nvSpPr>
            <p:spPr bwMode="auto">
              <a:xfrm>
                <a:off x="1918" y="2064"/>
                <a:ext cx="55" cy="15"/>
              </a:xfrm>
              <a:custGeom>
                <a:avLst/>
                <a:gdLst/>
                <a:ahLst/>
                <a:cxnLst>
                  <a:cxn ang="0">
                    <a:pos x="51" y="15"/>
                  </a:cxn>
                  <a:cxn ang="0">
                    <a:pos x="0" y="4"/>
                  </a:cxn>
                  <a:cxn ang="0">
                    <a:pos x="0" y="2"/>
                  </a:cxn>
                  <a:cxn ang="0">
                    <a:pos x="1" y="0"/>
                  </a:cxn>
                  <a:cxn ang="0">
                    <a:pos x="55" y="11"/>
                  </a:cxn>
                  <a:cxn ang="0">
                    <a:pos x="53" y="13"/>
                  </a:cxn>
                  <a:cxn ang="0">
                    <a:pos x="51" y="15"/>
                  </a:cxn>
                </a:cxnLst>
                <a:rect l="0" t="0" r="r" b="b"/>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ln>
            </p:spPr>
            <p:txBody>
              <a:bodyPr/>
              <a:lstStyle/>
              <a:p>
                <a:endParaRPr lang="en-US">
                  <a:solidFill>
                    <a:prstClr val="black"/>
                  </a:solidFill>
                </a:endParaRPr>
              </a:p>
            </p:txBody>
          </p:sp>
          <p:sp>
            <p:nvSpPr>
              <p:cNvPr id="179225" name="Freeform 25"/>
              <p:cNvSpPr/>
              <p:nvPr/>
            </p:nvSpPr>
            <p:spPr bwMode="auto">
              <a:xfrm>
                <a:off x="1918" y="2062"/>
                <a:ext cx="55" cy="15"/>
              </a:xfrm>
              <a:custGeom>
                <a:avLst/>
                <a:gdLst/>
                <a:ahLst/>
                <a:cxnLst>
                  <a:cxn ang="0">
                    <a:pos x="53" y="15"/>
                  </a:cxn>
                  <a:cxn ang="0">
                    <a:pos x="0" y="4"/>
                  </a:cxn>
                  <a:cxn ang="0">
                    <a:pos x="1" y="2"/>
                  </a:cxn>
                  <a:cxn ang="0">
                    <a:pos x="1" y="0"/>
                  </a:cxn>
                  <a:cxn ang="0">
                    <a:pos x="55" y="13"/>
                  </a:cxn>
                  <a:cxn ang="0">
                    <a:pos x="55" y="13"/>
                  </a:cxn>
                  <a:cxn ang="0">
                    <a:pos x="53" y="15"/>
                  </a:cxn>
                </a:cxnLst>
                <a:rect l="0" t="0" r="r" b="b"/>
                <a:pathLst>
                  <a:path w="55" h="15">
                    <a:moveTo>
                      <a:pt x="53" y="15"/>
                    </a:moveTo>
                    <a:lnTo>
                      <a:pt x="0" y="4"/>
                    </a:lnTo>
                    <a:lnTo>
                      <a:pt x="1" y="2"/>
                    </a:lnTo>
                    <a:lnTo>
                      <a:pt x="1" y="0"/>
                    </a:lnTo>
                    <a:lnTo>
                      <a:pt x="55" y="13"/>
                    </a:lnTo>
                    <a:lnTo>
                      <a:pt x="55" y="13"/>
                    </a:lnTo>
                    <a:lnTo>
                      <a:pt x="53" y="15"/>
                    </a:lnTo>
                    <a:close/>
                  </a:path>
                </a:pathLst>
              </a:custGeom>
              <a:solidFill>
                <a:srgbClr val="E77B24"/>
              </a:solidFill>
              <a:ln w="9525">
                <a:noFill/>
                <a:round/>
              </a:ln>
            </p:spPr>
            <p:txBody>
              <a:bodyPr/>
              <a:lstStyle/>
              <a:p>
                <a:endParaRPr lang="en-US">
                  <a:solidFill>
                    <a:prstClr val="black"/>
                  </a:solidFill>
                </a:endParaRPr>
              </a:p>
            </p:txBody>
          </p:sp>
          <p:sp>
            <p:nvSpPr>
              <p:cNvPr id="179226" name="Freeform 26"/>
              <p:cNvSpPr/>
              <p:nvPr/>
            </p:nvSpPr>
            <p:spPr bwMode="auto">
              <a:xfrm>
                <a:off x="1919" y="2060"/>
                <a:ext cx="55" cy="15"/>
              </a:xfrm>
              <a:custGeom>
                <a:avLst/>
                <a:gdLst/>
                <a:ahLst/>
                <a:cxnLst>
                  <a:cxn ang="0">
                    <a:pos x="54" y="15"/>
                  </a:cxn>
                  <a:cxn ang="0">
                    <a:pos x="0" y="4"/>
                  </a:cxn>
                  <a:cxn ang="0">
                    <a:pos x="0" y="2"/>
                  </a:cxn>
                  <a:cxn ang="0">
                    <a:pos x="2" y="0"/>
                  </a:cxn>
                  <a:cxn ang="0">
                    <a:pos x="55" y="13"/>
                  </a:cxn>
                  <a:cxn ang="0">
                    <a:pos x="54" y="15"/>
                  </a:cxn>
                  <a:cxn ang="0">
                    <a:pos x="54" y="15"/>
                  </a:cxn>
                </a:cxnLst>
                <a:rect l="0" t="0" r="r" b="b"/>
                <a:pathLst>
                  <a:path w="55" h="15">
                    <a:moveTo>
                      <a:pt x="54" y="15"/>
                    </a:moveTo>
                    <a:lnTo>
                      <a:pt x="0" y="4"/>
                    </a:lnTo>
                    <a:lnTo>
                      <a:pt x="0" y="2"/>
                    </a:lnTo>
                    <a:lnTo>
                      <a:pt x="2" y="0"/>
                    </a:lnTo>
                    <a:lnTo>
                      <a:pt x="55" y="13"/>
                    </a:lnTo>
                    <a:lnTo>
                      <a:pt x="54" y="15"/>
                    </a:lnTo>
                    <a:lnTo>
                      <a:pt x="54" y="15"/>
                    </a:lnTo>
                    <a:close/>
                  </a:path>
                </a:pathLst>
              </a:custGeom>
              <a:solidFill>
                <a:srgbClr val="E67B25"/>
              </a:solidFill>
              <a:ln w="9525">
                <a:noFill/>
                <a:round/>
              </a:ln>
            </p:spPr>
            <p:txBody>
              <a:bodyPr/>
              <a:lstStyle/>
              <a:p>
                <a:endParaRPr lang="en-US">
                  <a:solidFill>
                    <a:prstClr val="black"/>
                  </a:solidFill>
                </a:endParaRPr>
              </a:p>
            </p:txBody>
          </p:sp>
          <p:sp>
            <p:nvSpPr>
              <p:cNvPr id="179227" name="Freeform 27"/>
              <p:cNvSpPr/>
              <p:nvPr/>
            </p:nvSpPr>
            <p:spPr bwMode="auto">
              <a:xfrm>
                <a:off x="1919" y="2058"/>
                <a:ext cx="57" cy="17"/>
              </a:xfrm>
              <a:custGeom>
                <a:avLst/>
                <a:gdLst/>
                <a:ahLst/>
                <a:cxnLst>
                  <a:cxn ang="0">
                    <a:pos x="54" y="17"/>
                  </a:cxn>
                  <a:cxn ang="0">
                    <a:pos x="0" y="4"/>
                  </a:cxn>
                  <a:cxn ang="0">
                    <a:pos x="2" y="2"/>
                  </a:cxn>
                  <a:cxn ang="0">
                    <a:pos x="2" y="0"/>
                  </a:cxn>
                  <a:cxn ang="0">
                    <a:pos x="57" y="13"/>
                  </a:cxn>
                  <a:cxn ang="0">
                    <a:pos x="55" y="15"/>
                  </a:cxn>
                  <a:cxn ang="0">
                    <a:pos x="54" y="17"/>
                  </a:cxn>
                </a:cxnLst>
                <a:rect l="0" t="0" r="r" b="b"/>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ln>
            </p:spPr>
            <p:txBody>
              <a:bodyPr/>
              <a:lstStyle/>
              <a:p>
                <a:endParaRPr lang="en-US">
                  <a:solidFill>
                    <a:prstClr val="black"/>
                  </a:solidFill>
                </a:endParaRPr>
              </a:p>
            </p:txBody>
          </p:sp>
          <p:sp>
            <p:nvSpPr>
              <p:cNvPr id="179228" name="Freeform 28"/>
              <p:cNvSpPr/>
              <p:nvPr/>
            </p:nvSpPr>
            <p:spPr bwMode="auto">
              <a:xfrm>
                <a:off x="1921" y="2056"/>
                <a:ext cx="55" cy="17"/>
              </a:xfrm>
              <a:custGeom>
                <a:avLst/>
                <a:gdLst/>
                <a:ahLst/>
                <a:cxnLst>
                  <a:cxn ang="0">
                    <a:pos x="53" y="17"/>
                  </a:cxn>
                  <a:cxn ang="0">
                    <a:pos x="0" y="4"/>
                  </a:cxn>
                  <a:cxn ang="0">
                    <a:pos x="0" y="2"/>
                  </a:cxn>
                  <a:cxn ang="0">
                    <a:pos x="2" y="0"/>
                  </a:cxn>
                  <a:cxn ang="0">
                    <a:pos x="55" y="13"/>
                  </a:cxn>
                  <a:cxn ang="0">
                    <a:pos x="55" y="15"/>
                  </a:cxn>
                  <a:cxn ang="0">
                    <a:pos x="53" y="17"/>
                  </a:cxn>
                </a:cxnLst>
                <a:rect l="0" t="0" r="r" b="b"/>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ln>
            </p:spPr>
            <p:txBody>
              <a:bodyPr/>
              <a:lstStyle/>
              <a:p>
                <a:endParaRPr lang="en-US">
                  <a:solidFill>
                    <a:prstClr val="black"/>
                  </a:solidFill>
                </a:endParaRPr>
              </a:p>
            </p:txBody>
          </p:sp>
          <p:sp>
            <p:nvSpPr>
              <p:cNvPr id="179229" name="Freeform 29"/>
              <p:cNvSpPr/>
              <p:nvPr/>
            </p:nvSpPr>
            <p:spPr bwMode="auto">
              <a:xfrm>
                <a:off x="1921" y="2054"/>
                <a:ext cx="57" cy="17"/>
              </a:xfrm>
              <a:custGeom>
                <a:avLst/>
                <a:gdLst/>
                <a:ahLst/>
                <a:cxnLst>
                  <a:cxn ang="0">
                    <a:pos x="55" y="17"/>
                  </a:cxn>
                  <a:cxn ang="0">
                    <a:pos x="0" y="4"/>
                  </a:cxn>
                  <a:cxn ang="0">
                    <a:pos x="2" y="2"/>
                  </a:cxn>
                  <a:cxn ang="0">
                    <a:pos x="2" y="0"/>
                  </a:cxn>
                  <a:cxn ang="0">
                    <a:pos x="57" y="14"/>
                  </a:cxn>
                  <a:cxn ang="0">
                    <a:pos x="55" y="15"/>
                  </a:cxn>
                  <a:cxn ang="0">
                    <a:pos x="55" y="17"/>
                  </a:cxn>
                </a:cxnLst>
                <a:rect l="0" t="0" r="r" b="b"/>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ln>
            </p:spPr>
            <p:txBody>
              <a:bodyPr/>
              <a:lstStyle/>
              <a:p>
                <a:endParaRPr lang="en-US">
                  <a:solidFill>
                    <a:prstClr val="black"/>
                  </a:solidFill>
                </a:endParaRPr>
              </a:p>
            </p:txBody>
          </p:sp>
          <p:sp>
            <p:nvSpPr>
              <p:cNvPr id="179230" name="Freeform 30"/>
              <p:cNvSpPr/>
              <p:nvPr/>
            </p:nvSpPr>
            <p:spPr bwMode="auto">
              <a:xfrm>
                <a:off x="1923" y="2052"/>
                <a:ext cx="57" cy="17"/>
              </a:xfrm>
              <a:custGeom>
                <a:avLst/>
                <a:gdLst/>
                <a:ahLst/>
                <a:cxnLst>
                  <a:cxn ang="0">
                    <a:pos x="53" y="17"/>
                  </a:cxn>
                  <a:cxn ang="0">
                    <a:pos x="0" y="4"/>
                  </a:cxn>
                  <a:cxn ang="0">
                    <a:pos x="0" y="2"/>
                  </a:cxn>
                  <a:cxn ang="0">
                    <a:pos x="2" y="0"/>
                  </a:cxn>
                  <a:cxn ang="0">
                    <a:pos x="57" y="14"/>
                  </a:cxn>
                  <a:cxn ang="0">
                    <a:pos x="55" y="16"/>
                  </a:cxn>
                  <a:cxn ang="0">
                    <a:pos x="53" y="17"/>
                  </a:cxn>
                </a:cxnLst>
                <a:rect l="0" t="0" r="r" b="b"/>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ln>
            </p:spPr>
            <p:txBody>
              <a:bodyPr/>
              <a:lstStyle/>
              <a:p>
                <a:endParaRPr lang="en-US">
                  <a:solidFill>
                    <a:prstClr val="black"/>
                  </a:solidFill>
                </a:endParaRPr>
              </a:p>
            </p:txBody>
          </p:sp>
          <p:sp>
            <p:nvSpPr>
              <p:cNvPr id="179231" name="Freeform 31"/>
              <p:cNvSpPr/>
              <p:nvPr/>
            </p:nvSpPr>
            <p:spPr bwMode="auto">
              <a:xfrm>
                <a:off x="1923" y="2052"/>
                <a:ext cx="57" cy="16"/>
              </a:xfrm>
              <a:custGeom>
                <a:avLst/>
                <a:gdLst/>
                <a:ahLst/>
                <a:cxnLst>
                  <a:cxn ang="0">
                    <a:pos x="55" y="16"/>
                  </a:cxn>
                  <a:cxn ang="0">
                    <a:pos x="0" y="2"/>
                  </a:cxn>
                  <a:cxn ang="0">
                    <a:pos x="2" y="0"/>
                  </a:cxn>
                  <a:cxn ang="0">
                    <a:pos x="2" y="0"/>
                  </a:cxn>
                  <a:cxn ang="0">
                    <a:pos x="57" y="12"/>
                  </a:cxn>
                  <a:cxn ang="0">
                    <a:pos x="57" y="14"/>
                  </a:cxn>
                  <a:cxn ang="0">
                    <a:pos x="55" y="16"/>
                  </a:cxn>
                </a:cxnLst>
                <a:rect l="0" t="0" r="r" b="b"/>
                <a:pathLst>
                  <a:path w="57" h="16">
                    <a:moveTo>
                      <a:pt x="55" y="16"/>
                    </a:moveTo>
                    <a:lnTo>
                      <a:pt x="0" y="2"/>
                    </a:lnTo>
                    <a:lnTo>
                      <a:pt x="2" y="0"/>
                    </a:lnTo>
                    <a:lnTo>
                      <a:pt x="2" y="0"/>
                    </a:lnTo>
                    <a:lnTo>
                      <a:pt x="57" y="12"/>
                    </a:lnTo>
                    <a:lnTo>
                      <a:pt x="57" y="14"/>
                    </a:lnTo>
                    <a:lnTo>
                      <a:pt x="55" y="16"/>
                    </a:lnTo>
                    <a:close/>
                  </a:path>
                </a:pathLst>
              </a:custGeom>
              <a:solidFill>
                <a:srgbClr val="E78026"/>
              </a:solidFill>
              <a:ln w="9525">
                <a:noFill/>
                <a:round/>
              </a:ln>
            </p:spPr>
            <p:txBody>
              <a:bodyPr/>
              <a:lstStyle/>
              <a:p>
                <a:endParaRPr lang="en-US">
                  <a:solidFill>
                    <a:prstClr val="black"/>
                  </a:solidFill>
                </a:endParaRPr>
              </a:p>
            </p:txBody>
          </p:sp>
          <p:sp>
            <p:nvSpPr>
              <p:cNvPr id="179232" name="Freeform 32"/>
              <p:cNvSpPr/>
              <p:nvPr/>
            </p:nvSpPr>
            <p:spPr bwMode="auto">
              <a:xfrm>
                <a:off x="1925" y="2051"/>
                <a:ext cx="57" cy="15"/>
              </a:xfrm>
              <a:custGeom>
                <a:avLst/>
                <a:gdLst/>
                <a:ahLst/>
                <a:cxnLst>
                  <a:cxn ang="0">
                    <a:pos x="55" y="15"/>
                  </a:cxn>
                  <a:cxn ang="0">
                    <a:pos x="0" y="1"/>
                  </a:cxn>
                  <a:cxn ang="0">
                    <a:pos x="0" y="1"/>
                  </a:cxn>
                  <a:cxn ang="0">
                    <a:pos x="0" y="0"/>
                  </a:cxn>
                  <a:cxn ang="0">
                    <a:pos x="0" y="0"/>
                  </a:cxn>
                  <a:cxn ang="0">
                    <a:pos x="2" y="0"/>
                  </a:cxn>
                  <a:cxn ang="0">
                    <a:pos x="57" y="13"/>
                  </a:cxn>
                  <a:cxn ang="0">
                    <a:pos x="55" y="13"/>
                  </a:cxn>
                  <a:cxn ang="0">
                    <a:pos x="55" y="15"/>
                  </a:cxn>
                </a:cxnLst>
                <a:rect l="0" t="0" r="r" b="b"/>
                <a:pathLst>
                  <a:path w="57" h="15">
                    <a:moveTo>
                      <a:pt x="55" y="15"/>
                    </a:moveTo>
                    <a:lnTo>
                      <a:pt x="0" y="1"/>
                    </a:lnTo>
                    <a:lnTo>
                      <a:pt x="0" y="1"/>
                    </a:lnTo>
                    <a:lnTo>
                      <a:pt x="0" y="0"/>
                    </a:lnTo>
                    <a:lnTo>
                      <a:pt x="0" y="0"/>
                    </a:lnTo>
                    <a:lnTo>
                      <a:pt x="2" y="0"/>
                    </a:lnTo>
                    <a:lnTo>
                      <a:pt x="57" y="13"/>
                    </a:lnTo>
                    <a:lnTo>
                      <a:pt x="55" y="13"/>
                    </a:lnTo>
                    <a:lnTo>
                      <a:pt x="55" y="15"/>
                    </a:lnTo>
                    <a:close/>
                  </a:path>
                </a:pathLst>
              </a:custGeom>
              <a:solidFill>
                <a:srgbClr val="E78227"/>
              </a:solidFill>
              <a:ln w="9525">
                <a:noFill/>
                <a:round/>
              </a:ln>
            </p:spPr>
            <p:txBody>
              <a:bodyPr/>
              <a:lstStyle/>
              <a:p>
                <a:endParaRPr lang="en-US">
                  <a:solidFill>
                    <a:prstClr val="black"/>
                  </a:solidFill>
                </a:endParaRPr>
              </a:p>
            </p:txBody>
          </p:sp>
          <p:sp>
            <p:nvSpPr>
              <p:cNvPr id="179233" name="Freeform 33"/>
              <p:cNvSpPr/>
              <p:nvPr/>
            </p:nvSpPr>
            <p:spPr bwMode="auto">
              <a:xfrm>
                <a:off x="1925" y="2049"/>
                <a:ext cx="59" cy="15"/>
              </a:xfrm>
              <a:custGeom>
                <a:avLst/>
                <a:gdLst/>
                <a:ahLst/>
                <a:cxnLst>
                  <a:cxn ang="0">
                    <a:pos x="55" y="15"/>
                  </a:cxn>
                  <a:cxn ang="0">
                    <a:pos x="0" y="3"/>
                  </a:cxn>
                  <a:cxn ang="0">
                    <a:pos x="0" y="2"/>
                  </a:cxn>
                  <a:cxn ang="0">
                    <a:pos x="0" y="2"/>
                  </a:cxn>
                  <a:cxn ang="0">
                    <a:pos x="2" y="0"/>
                  </a:cxn>
                  <a:cxn ang="0">
                    <a:pos x="2" y="0"/>
                  </a:cxn>
                  <a:cxn ang="0">
                    <a:pos x="59" y="13"/>
                  </a:cxn>
                  <a:cxn ang="0">
                    <a:pos x="57" y="15"/>
                  </a:cxn>
                  <a:cxn ang="0">
                    <a:pos x="55" y="15"/>
                  </a:cxn>
                </a:cxnLst>
                <a:rect l="0" t="0" r="r" b="b"/>
                <a:pathLst>
                  <a:path w="59" h="15">
                    <a:moveTo>
                      <a:pt x="55" y="15"/>
                    </a:moveTo>
                    <a:lnTo>
                      <a:pt x="0" y="3"/>
                    </a:lnTo>
                    <a:lnTo>
                      <a:pt x="0" y="2"/>
                    </a:lnTo>
                    <a:lnTo>
                      <a:pt x="0" y="2"/>
                    </a:lnTo>
                    <a:lnTo>
                      <a:pt x="2" y="0"/>
                    </a:lnTo>
                    <a:lnTo>
                      <a:pt x="2" y="0"/>
                    </a:lnTo>
                    <a:lnTo>
                      <a:pt x="59" y="13"/>
                    </a:lnTo>
                    <a:lnTo>
                      <a:pt x="57" y="15"/>
                    </a:lnTo>
                    <a:lnTo>
                      <a:pt x="55" y="15"/>
                    </a:lnTo>
                    <a:close/>
                  </a:path>
                </a:pathLst>
              </a:custGeom>
              <a:solidFill>
                <a:srgbClr val="E78227"/>
              </a:solidFill>
              <a:ln w="9525">
                <a:noFill/>
                <a:round/>
              </a:ln>
            </p:spPr>
            <p:txBody>
              <a:bodyPr/>
              <a:lstStyle/>
              <a:p>
                <a:endParaRPr lang="en-US">
                  <a:solidFill>
                    <a:prstClr val="black"/>
                  </a:solidFill>
                </a:endParaRPr>
              </a:p>
            </p:txBody>
          </p:sp>
          <p:sp>
            <p:nvSpPr>
              <p:cNvPr id="179234" name="Freeform 34"/>
              <p:cNvSpPr/>
              <p:nvPr/>
            </p:nvSpPr>
            <p:spPr bwMode="auto">
              <a:xfrm>
                <a:off x="1927" y="2047"/>
                <a:ext cx="57" cy="17"/>
              </a:xfrm>
              <a:custGeom>
                <a:avLst/>
                <a:gdLst/>
                <a:ahLst/>
                <a:cxnLst>
                  <a:cxn ang="0">
                    <a:pos x="55" y="17"/>
                  </a:cxn>
                  <a:cxn ang="0">
                    <a:pos x="0" y="4"/>
                  </a:cxn>
                  <a:cxn ang="0">
                    <a:pos x="0" y="2"/>
                  </a:cxn>
                  <a:cxn ang="0">
                    <a:pos x="0" y="0"/>
                  </a:cxn>
                  <a:cxn ang="0">
                    <a:pos x="57" y="13"/>
                  </a:cxn>
                  <a:cxn ang="0">
                    <a:pos x="57" y="15"/>
                  </a:cxn>
                  <a:cxn ang="0">
                    <a:pos x="55" y="17"/>
                  </a:cxn>
                </a:cxnLst>
                <a:rect l="0" t="0" r="r" b="b"/>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ln>
            </p:spPr>
            <p:txBody>
              <a:bodyPr/>
              <a:lstStyle/>
              <a:p>
                <a:endParaRPr lang="en-US">
                  <a:solidFill>
                    <a:prstClr val="black"/>
                  </a:solidFill>
                </a:endParaRPr>
              </a:p>
            </p:txBody>
          </p:sp>
          <p:sp>
            <p:nvSpPr>
              <p:cNvPr id="179235" name="Freeform 35"/>
              <p:cNvSpPr/>
              <p:nvPr/>
            </p:nvSpPr>
            <p:spPr bwMode="auto">
              <a:xfrm>
                <a:off x="1927" y="2045"/>
                <a:ext cx="59" cy="17"/>
              </a:xfrm>
              <a:custGeom>
                <a:avLst/>
                <a:gdLst/>
                <a:ahLst/>
                <a:cxnLst>
                  <a:cxn ang="0">
                    <a:pos x="57" y="17"/>
                  </a:cxn>
                  <a:cxn ang="0">
                    <a:pos x="0" y="4"/>
                  </a:cxn>
                  <a:cxn ang="0">
                    <a:pos x="0" y="2"/>
                  </a:cxn>
                  <a:cxn ang="0">
                    <a:pos x="2" y="0"/>
                  </a:cxn>
                  <a:cxn ang="0">
                    <a:pos x="59" y="13"/>
                  </a:cxn>
                  <a:cxn ang="0">
                    <a:pos x="57" y="15"/>
                  </a:cxn>
                  <a:cxn ang="0">
                    <a:pos x="57" y="17"/>
                  </a:cxn>
                </a:cxnLst>
                <a:rect l="0" t="0" r="r" b="b"/>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ln>
            </p:spPr>
            <p:txBody>
              <a:bodyPr/>
              <a:lstStyle/>
              <a:p>
                <a:endParaRPr lang="en-US">
                  <a:solidFill>
                    <a:prstClr val="black"/>
                  </a:solidFill>
                </a:endParaRPr>
              </a:p>
            </p:txBody>
          </p:sp>
          <p:sp>
            <p:nvSpPr>
              <p:cNvPr id="179236" name="Freeform 36"/>
              <p:cNvSpPr/>
              <p:nvPr/>
            </p:nvSpPr>
            <p:spPr bwMode="auto">
              <a:xfrm>
                <a:off x="1927" y="2043"/>
                <a:ext cx="59" cy="17"/>
              </a:xfrm>
              <a:custGeom>
                <a:avLst/>
                <a:gdLst/>
                <a:ahLst/>
                <a:cxnLst>
                  <a:cxn ang="0">
                    <a:pos x="57" y="17"/>
                  </a:cxn>
                  <a:cxn ang="0">
                    <a:pos x="0" y="4"/>
                  </a:cxn>
                  <a:cxn ang="0">
                    <a:pos x="2" y="2"/>
                  </a:cxn>
                  <a:cxn ang="0">
                    <a:pos x="2" y="0"/>
                  </a:cxn>
                  <a:cxn ang="0">
                    <a:pos x="59" y="13"/>
                  </a:cxn>
                  <a:cxn ang="0">
                    <a:pos x="59" y="15"/>
                  </a:cxn>
                  <a:cxn ang="0">
                    <a:pos x="57" y="17"/>
                  </a:cxn>
                </a:cxnLst>
                <a:rect l="0" t="0" r="r" b="b"/>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ln>
            </p:spPr>
            <p:txBody>
              <a:bodyPr/>
              <a:lstStyle/>
              <a:p>
                <a:endParaRPr lang="en-US">
                  <a:solidFill>
                    <a:prstClr val="black"/>
                  </a:solidFill>
                </a:endParaRPr>
              </a:p>
            </p:txBody>
          </p:sp>
          <p:sp>
            <p:nvSpPr>
              <p:cNvPr id="179237" name="Freeform 37"/>
              <p:cNvSpPr/>
              <p:nvPr/>
            </p:nvSpPr>
            <p:spPr bwMode="auto">
              <a:xfrm>
                <a:off x="1929" y="2041"/>
                <a:ext cx="59" cy="17"/>
              </a:xfrm>
              <a:custGeom>
                <a:avLst/>
                <a:gdLst/>
                <a:ahLst/>
                <a:cxnLst>
                  <a:cxn ang="0">
                    <a:pos x="57" y="17"/>
                  </a:cxn>
                  <a:cxn ang="0">
                    <a:pos x="0" y="4"/>
                  </a:cxn>
                  <a:cxn ang="0">
                    <a:pos x="0" y="2"/>
                  </a:cxn>
                  <a:cxn ang="0">
                    <a:pos x="0" y="0"/>
                  </a:cxn>
                  <a:cxn ang="0">
                    <a:pos x="59" y="13"/>
                  </a:cxn>
                  <a:cxn ang="0">
                    <a:pos x="57" y="15"/>
                  </a:cxn>
                  <a:cxn ang="0">
                    <a:pos x="57" y="17"/>
                  </a:cxn>
                </a:cxnLst>
                <a:rect l="0" t="0" r="r" b="b"/>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ln>
            </p:spPr>
            <p:txBody>
              <a:bodyPr/>
              <a:lstStyle/>
              <a:p>
                <a:endParaRPr lang="en-US">
                  <a:solidFill>
                    <a:prstClr val="black"/>
                  </a:solidFill>
                </a:endParaRPr>
              </a:p>
            </p:txBody>
          </p:sp>
          <p:sp>
            <p:nvSpPr>
              <p:cNvPr id="179238" name="Freeform 38"/>
              <p:cNvSpPr/>
              <p:nvPr/>
            </p:nvSpPr>
            <p:spPr bwMode="auto">
              <a:xfrm>
                <a:off x="1929" y="2039"/>
                <a:ext cx="59" cy="17"/>
              </a:xfrm>
              <a:custGeom>
                <a:avLst/>
                <a:gdLst/>
                <a:ahLst/>
                <a:cxnLst>
                  <a:cxn ang="0">
                    <a:pos x="57" y="17"/>
                  </a:cxn>
                  <a:cxn ang="0">
                    <a:pos x="0" y="4"/>
                  </a:cxn>
                  <a:cxn ang="0">
                    <a:pos x="0" y="2"/>
                  </a:cxn>
                  <a:cxn ang="0">
                    <a:pos x="2" y="0"/>
                  </a:cxn>
                  <a:cxn ang="0">
                    <a:pos x="59" y="13"/>
                  </a:cxn>
                  <a:cxn ang="0">
                    <a:pos x="59" y="15"/>
                  </a:cxn>
                  <a:cxn ang="0">
                    <a:pos x="57" y="17"/>
                  </a:cxn>
                </a:cxnLst>
                <a:rect l="0" t="0" r="r" b="b"/>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ln>
            </p:spPr>
            <p:txBody>
              <a:bodyPr/>
              <a:lstStyle/>
              <a:p>
                <a:endParaRPr lang="en-US">
                  <a:solidFill>
                    <a:prstClr val="black"/>
                  </a:solidFill>
                </a:endParaRPr>
              </a:p>
            </p:txBody>
          </p:sp>
          <p:sp>
            <p:nvSpPr>
              <p:cNvPr id="179239" name="Freeform 39"/>
              <p:cNvSpPr/>
              <p:nvPr/>
            </p:nvSpPr>
            <p:spPr bwMode="auto">
              <a:xfrm>
                <a:off x="1929" y="2037"/>
                <a:ext cx="61" cy="17"/>
              </a:xfrm>
              <a:custGeom>
                <a:avLst/>
                <a:gdLst/>
                <a:ahLst/>
                <a:cxnLst>
                  <a:cxn ang="0">
                    <a:pos x="59" y="17"/>
                  </a:cxn>
                  <a:cxn ang="0">
                    <a:pos x="0" y="4"/>
                  </a:cxn>
                  <a:cxn ang="0">
                    <a:pos x="2" y="2"/>
                  </a:cxn>
                  <a:cxn ang="0">
                    <a:pos x="2" y="0"/>
                  </a:cxn>
                  <a:cxn ang="0">
                    <a:pos x="61" y="14"/>
                  </a:cxn>
                  <a:cxn ang="0">
                    <a:pos x="61" y="15"/>
                  </a:cxn>
                  <a:cxn ang="0">
                    <a:pos x="59" y="15"/>
                  </a:cxn>
                  <a:cxn ang="0">
                    <a:pos x="59" y="15"/>
                  </a:cxn>
                  <a:cxn ang="0">
                    <a:pos x="59" y="17"/>
                  </a:cxn>
                </a:cxnLst>
                <a:rect l="0" t="0" r="r" b="b"/>
                <a:pathLst>
                  <a:path w="61" h="17">
                    <a:moveTo>
                      <a:pt x="59" y="17"/>
                    </a:moveTo>
                    <a:lnTo>
                      <a:pt x="0" y="4"/>
                    </a:lnTo>
                    <a:lnTo>
                      <a:pt x="2" y="2"/>
                    </a:lnTo>
                    <a:lnTo>
                      <a:pt x="2" y="0"/>
                    </a:lnTo>
                    <a:lnTo>
                      <a:pt x="61" y="14"/>
                    </a:lnTo>
                    <a:lnTo>
                      <a:pt x="61" y="15"/>
                    </a:lnTo>
                    <a:lnTo>
                      <a:pt x="59" y="15"/>
                    </a:lnTo>
                    <a:lnTo>
                      <a:pt x="59" y="15"/>
                    </a:lnTo>
                    <a:lnTo>
                      <a:pt x="59" y="17"/>
                    </a:lnTo>
                    <a:close/>
                  </a:path>
                </a:pathLst>
              </a:custGeom>
              <a:solidFill>
                <a:srgbClr val="E88828"/>
              </a:solidFill>
              <a:ln w="9525">
                <a:noFill/>
                <a:round/>
              </a:ln>
            </p:spPr>
            <p:txBody>
              <a:bodyPr/>
              <a:lstStyle/>
              <a:p>
                <a:endParaRPr lang="en-US">
                  <a:solidFill>
                    <a:prstClr val="black"/>
                  </a:solidFill>
                </a:endParaRPr>
              </a:p>
            </p:txBody>
          </p:sp>
          <p:sp>
            <p:nvSpPr>
              <p:cNvPr id="179240" name="Freeform 40"/>
              <p:cNvSpPr/>
              <p:nvPr/>
            </p:nvSpPr>
            <p:spPr bwMode="auto">
              <a:xfrm>
                <a:off x="1931" y="2035"/>
                <a:ext cx="59" cy="17"/>
              </a:xfrm>
              <a:custGeom>
                <a:avLst/>
                <a:gdLst/>
                <a:ahLst/>
                <a:cxnLst>
                  <a:cxn ang="0">
                    <a:pos x="57" y="17"/>
                  </a:cxn>
                  <a:cxn ang="0">
                    <a:pos x="0" y="4"/>
                  </a:cxn>
                  <a:cxn ang="0">
                    <a:pos x="0" y="2"/>
                  </a:cxn>
                  <a:cxn ang="0">
                    <a:pos x="0" y="0"/>
                  </a:cxn>
                  <a:cxn ang="0">
                    <a:pos x="59" y="14"/>
                  </a:cxn>
                  <a:cxn ang="0">
                    <a:pos x="59" y="16"/>
                  </a:cxn>
                  <a:cxn ang="0">
                    <a:pos x="57" y="17"/>
                  </a:cxn>
                  <a:cxn ang="0">
                    <a:pos x="57" y="17"/>
                  </a:cxn>
                  <a:cxn ang="0">
                    <a:pos x="57" y="17"/>
                  </a:cxn>
                </a:cxnLst>
                <a:rect l="0" t="0" r="r" b="b"/>
                <a:pathLst>
                  <a:path w="59" h="17">
                    <a:moveTo>
                      <a:pt x="57" y="17"/>
                    </a:moveTo>
                    <a:lnTo>
                      <a:pt x="0" y="4"/>
                    </a:lnTo>
                    <a:lnTo>
                      <a:pt x="0" y="2"/>
                    </a:lnTo>
                    <a:lnTo>
                      <a:pt x="0" y="0"/>
                    </a:lnTo>
                    <a:lnTo>
                      <a:pt x="59" y="14"/>
                    </a:lnTo>
                    <a:lnTo>
                      <a:pt x="59" y="16"/>
                    </a:lnTo>
                    <a:lnTo>
                      <a:pt x="57" y="17"/>
                    </a:lnTo>
                    <a:lnTo>
                      <a:pt x="57" y="17"/>
                    </a:lnTo>
                    <a:lnTo>
                      <a:pt x="57" y="17"/>
                    </a:lnTo>
                    <a:close/>
                  </a:path>
                </a:pathLst>
              </a:custGeom>
              <a:solidFill>
                <a:srgbClr val="E88A29"/>
              </a:solidFill>
              <a:ln w="9525">
                <a:noFill/>
                <a:round/>
              </a:ln>
            </p:spPr>
            <p:txBody>
              <a:bodyPr/>
              <a:lstStyle/>
              <a:p>
                <a:endParaRPr lang="en-US">
                  <a:solidFill>
                    <a:prstClr val="black"/>
                  </a:solidFill>
                </a:endParaRPr>
              </a:p>
            </p:txBody>
          </p:sp>
          <p:sp>
            <p:nvSpPr>
              <p:cNvPr id="179241" name="Freeform 41"/>
              <p:cNvSpPr/>
              <p:nvPr/>
            </p:nvSpPr>
            <p:spPr bwMode="auto">
              <a:xfrm>
                <a:off x="1931" y="2033"/>
                <a:ext cx="61" cy="18"/>
              </a:xfrm>
              <a:custGeom>
                <a:avLst/>
                <a:gdLst/>
                <a:ahLst/>
                <a:cxnLst>
                  <a:cxn ang="0">
                    <a:pos x="59" y="18"/>
                  </a:cxn>
                  <a:cxn ang="0">
                    <a:pos x="0" y="4"/>
                  </a:cxn>
                  <a:cxn ang="0">
                    <a:pos x="0" y="2"/>
                  </a:cxn>
                  <a:cxn ang="0">
                    <a:pos x="2" y="0"/>
                  </a:cxn>
                  <a:cxn ang="0">
                    <a:pos x="61" y="14"/>
                  </a:cxn>
                  <a:cxn ang="0">
                    <a:pos x="59" y="16"/>
                  </a:cxn>
                  <a:cxn ang="0">
                    <a:pos x="59" y="18"/>
                  </a:cxn>
                </a:cxnLst>
                <a:rect l="0" t="0" r="r" b="b"/>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ln>
            </p:spPr>
            <p:txBody>
              <a:bodyPr/>
              <a:lstStyle/>
              <a:p>
                <a:endParaRPr lang="en-US">
                  <a:solidFill>
                    <a:prstClr val="black"/>
                  </a:solidFill>
                </a:endParaRPr>
              </a:p>
            </p:txBody>
          </p:sp>
          <p:sp>
            <p:nvSpPr>
              <p:cNvPr id="179242" name="Freeform 42"/>
              <p:cNvSpPr/>
              <p:nvPr/>
            </p:nvSpPr>
            <p:spPr bwMode="auto">
              <a:xfrm>
                <a:off x="1931" y="2032"/>
                <a:ext cx="61" cy="17"/>
              </a:xfrm>
              <a:custGeom>
                <a:avLst/>
                <a:gdLst/>
                <a:ahLst/>
                <a:cxnLst>
                  <a:cxn ang="0">
                    <a:pos x="59" y="17"/>
                  </a:cxn>
                  <a:cxn ang="0">
                    <a:pos x="0" y="3"/>
                  </a:cxn>
                  <a:cxn ang="0">
                    <a:pos x="2" y="1"/>
                  </a:cxn>
                  <a:cxn ang="0">
                    <a:pos x="2" y="0"/>
                  </a:cxn>
                  <a:cxn ang="0">
                    <a:pos x="61" y="13"/>
                  </a:cxn>
                  <a:cxn ang="0">
                    <a:pos x="61" y="15"/>
                  </a:cxn>
                  <a:cxn ang="0">
                    <a:pos x="59" y="17"/>
                  </a:cxn>
                </a:cxnLst>
                <a:rect l="0" t="0" r="r" b="b"/>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ln>
            </p:spPr>
            <p:txBody>
              <a:bodyPr/>
              <a:lstStyle/>
              <a:p>
                <a:endParaRPr lang="en-US">
                  <a:solidFill>
                    <a:prstClr val="black"/>
                  </a:solidFill>
                </a:endParaRPr>
              </a:p>
            </p:txBody>
          </p:sp>
          <p:sp>
            <p:nvSpPr>
              <p:cNvPr id="179243" name="Freeform 43"/>
              <p:cNvSpPr/>
              <p:nvPr/>
            </p:nvSpPr>
            <p:spPr bwMode="auto">
              <a:xfrm>
                <a:off x="1933" y="2030"/>
                <a:ext cx="59" cy="17"/>
              </a:xfrm>
              <a:custGeom>
                <a:avLst/>
                <a:gdLst/>
                <a:ahLst/>
                <a:cxnLst>
                  <a:cxn ang="0">
                    <a:pos x="59" y="17"/>
                  </a:cxn>
                  <a:cxn ang="0">
                    <a:pos x="0" y="3"/>
                  </a:cxn>
                  <a:cxn ang="0">
                    <a:pos x="0" y="2"/>
                  </a:cxn>
                  <a:cxn ang="0">
                    <a:pos x="0" y="0"/>
                  </a:cxn>
                  <a:cxn ang="0">
                    <a:pos x="59" y="13"/>
                  </a:cxn>
                  <a:cxn ang="0">
                    <a:pos x="59" y="15"/>
                  </a:cxn>
                  <a:cxn ang="0">
                    <a:pos x="59" y="17"/>
                  </a:cxn>
                </a:cxnLst>
                <a:rect l="0" t="0" r="r" b="b"/>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ln>
            </p:spPr>
            <p:txBody>
              <a:bodyPr/>
              <a:lstStyle/>
              <a:p>
                <a:endParaRPr lang="en-US">
                  <a:solidFill>
                    <a:prstClr val="black"/>
                  </a:solidFill>
                </a:endParaRPr>
              </a:p>
            </p:txBody>
          </p:sp>
          <p:sp>
            <p:nvSpPr>
              <p:cNvPr id="179244" name="Freeform 44"/>
              <p:cNvSpPr/>
              <p:nvPr/>
            </p:nvSpPr>
            <p:spPr bwMode="auto">
              <a:xfrm>
                <a:off x="1933" y="2028"/>
                <a:ext cx="60" cy="17"/>
              </a:xfrm>
              <a:custGeom>
                <a:avLst/>
                <a:gdLst/>
                <a:ahLst/>
                <a:cxnLst>
                  <a:cxn ang="0">
                    <a:pos x="59" y="17"/>
                  </a:cxn>
                  <a:cxn ang="0">
                    <a:pos x="0" y="4"/>
                  </a:cxn>
                  <a:cxn ang="0">
                    <a:pos x="0" y="2"/>
                  </a:cxn>
                  <a:cxn ang="0">
                    <a:pos x="0" y="0"/>
                  </a:cxn>
                  <a:cxn ang="0">
                    <a:pos x="60" y="15"/>
                  </a:cxn>
                  <a:cxn ang="0">
                    <a:pos x="59" y="15"/>
                  </a:cxn>
                  <a:cxn ang="0">
                    <a:pos x="59" y="17"/>
                  </a:cxn>
                </a:cxnLst>
                <a:rect l="0" t="0" r="r" b="b"/>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ln>
            </p:spPr>
            <p:txBody>
              <a:bodyPr/>
              <a:lstStyle/>
              <a:p>
                <a:endParaRPr lang="en-US">
                  <a:solidFill>
                    <a:prstClr val="black"/>
                  </a:solidFill>
                </a:endParaRPr>
              </a:p>
            </p:txBody>
          </p:sp>
          <p:sp>
            <p:nvSpPr>
              <p:cNvPr id="179245" name="Freeform 45"/>
              <p:cNvSpPr/>
              <p:nvPr/>
            </p:nvSpPr>
            <p:spPr bwMode="auto">
              <a:xfrm>
                <a:off x="1933" y="2026"/>
                <a:ext cx="60" cy="17"/>
              </a:xfrm>
              <a:custGeom>
                <a:avLst/>
                <a:gdLst/>
                <a:ahLst/>
                <a:cxnLst>
                  <a:cxn ang="0">
                    <a:pos x="59" y="17"/>
                  </a:cxn>
                  <a:cxn ang="0">
                    <a:pos x="0" y="4"/>
                  </a:cxn>
                  <a:cxn ang="0">
                    <a:pos x="0" y="2"/>
                  </a:cxn>
                  <a:cxn ang="0">
                    <a:pos x="2" y="0"/>
                  </a:cxn>
                  <a:cxn ang="0">
                    <a:pos x="60" y="15"/>
                  </a:cxn>
                  <a:cxn ang="0">
                    <a:pos x="60" y="17"/>
                  </a:cxn>
                  <a:cxn ang="0">
                    <a:pos x="59" y="17"/>
                  </a:cxn>
                </a:cxnLst>
                <a:rect l="0" t="0" r="r" b="b"/>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ln>
            </p:spPr>
            <p:txBody>
              <a:bodyPr/>
              <a:lstStyle/>
              <a:p>
                <a:endParaRPr lang="en-US">
                  <a:solidFill>
                    <a:prstClr val="black"/>
                  </a:solidFill>
                </a:endParaRPr>
              </a:p>
            </p:txBody>
          </p:sp>
          <p:sp>
            <p:nvSpPr>
              <p:cNvPr id="179246" name="Freeform 46"/>
              <p:cNvSpPr/>
              <p:nvPr/>
            </p:nvSpPr>
            <p:spPr bwMode="auto">
              <a:xfrm>
                <a:off x="1933" y="2024"/>
                <a:ext cx="62" cy="19"/>
              </a:xfrm>
              <a:custGeom>
                <a:avLst/>
                <a:gdLst/>
                <a:ahLst/>
                <a:cxnLst>
                  <a:cxn ang="0">
                    <a:pos x="60" y="19"/>
                  </a:cxn>
                  <a:cxn ang="0">
                    <a:pos x="0" y="4"/>
                  </a:cxn>
                  <a:cxn ang="0">
                    <a:pos x="2" y="2"/>
                  </a:cxn>
                  <a:cxn ang="0">
                    <a:pos x="2" y="0"/>
                  </a:cxn>
                  <a:cxn ang="0">
                    <a:pos x="62" y="15"/>
                  </a:cxn>
                  <a:cxn ang="0">
                    <a:pos x="60" y="17"/>
                  </a:cxn>
                  <a:cxn ang="0">
                    <a:pos x="60" y="19"/>
                  </a:cxn>
                </a:cxnLst>
                <a:rect l="0" t="0" r="r" b="b"/>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ln>
            </p:spPr>
            <p:txBody>
              <a:bodyPr/>
              <a:lstStyle/>
              <a:p>
                <a:endParaRPr lang="en-US">
                  <a:solidFill>
                    <a:prstClr val="black"/>
                  </a:solidFill>
                </a:endParaRPr>
              </a:p>
            </p:txBody>
          </p:sp>
          <p:sp>
            <p:nvSpPr>
              <p:cNvPr id="179247" name="Freeform 47"/>
              <p:cNvSpPr/>
              <p:nvPr/>
            </p:nvSpPr>
            <p:spPr bwMode="auto">
              <a:xfrm>
                <a:off x="1935" y="2022"/>
                <a:ext cx="60" cy="19"/>
              </a:xfrm>
              <a:custGeom>
                <a:avLst/>
                <a:gdLst/>
                <a:ahLst/>
                <a:cxnLst>
                  <a:cxn ang="0">
                    <a:pos x="58" y="19"/>
                  </a:cxn>
                  <a:cxn ang="0">
                    <a:pos x="0" y="4"/>
                  </a:cxn>
                  <a:cxn ang="0">
                    <a:pos x="0" y="2"/>
                  </a:cxn>
                  <a:cxn ang="0">
                    <a:pos x="0" y="0"/>
                  </a:cxn>
                  <a:cxn ang="0">
                    <a:pos x="60" y="15"/>
                  </a:cxn>
                  <a:cxn ang="0">
                    <a:pos x="60" y="17"/>
                  </a:cxn>
                  <a:cxn ang="0">
                    <a:pos x="58" y="19"/>
                  </a:cxn>
                </a:cxnLst>
                <a:rect l="0" t="0" r="r" b="b"/>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ln>
            </p:spPr>
            <p:txBody>
              <a:bodyPr/>
              <a:lstStyle/>
              <a:p>
                <a:endParaRPr lang="en-US">
                  <a:solidFill>
                    <a:prstClr val="black"/>
                  </a:solidFill>
                </a:endParaRPr>
              </a:p>
            </p:txBody>
          </p:sp>
          <p:sp>
            <p:nvSpPr>
              <p:cNvPr id="179248" name="Freeform 48"/>
              <p:cNvSpPr/>
              <p:nvPr/>
            </p:nvSpPr>
            <p:spPr bwMode="auto">
              <a:xfrm>
                <a:off x="1935" y="2020"/>
                <a:ext cx="60" cy="19"/>
              </a:xfrm>
              <a:custGeom>
                <a:avLst/>
                <a:gdLst/>
                <a:ahLst/>
                <a:cxnLst>
                  <a:cxn ang="0">
                    <a:pos x="60" y="19"/>
                  </a:cxn>
                  <a:cxn ang="0">
                    <a:pos x="0" y="4"/>
                  </a:cxn>
                  <a:cxn ang="0">
                    <a:pos x="0" y="2"/>
                  </a:cxn>
                  <a:cxn ang="0">
                    <a:pos x="0" y="0"/>
                  </a:cxn>
                  <a:cxn ang="0">
                    <a:pos x="60" y="15"/>
                  </a:cxn>
                  <a:cxn ang="0">
                    <a:pos x="60" y="17"/>
                  </a:cxn>
                  <a:cxn ang="0">
                    <a:pos x="60" y="19"/>
                  </a:cxn>
                </a:cxnLst>
                <a:rect l="0" t="0" r="r" b="b"/>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ln>
            </p:spPr>
            <p:txBody>
              <a:bodyPr/>
              <a:lstStyle/>
              <a:p>
                <a:endParaRPr lang="en-US">
                  <a:solidFill>
                    <a:prstClr val="black"/>
                  </a:solidFill>
                </a:endParaRPr>
              </a:p>
            </p:txBody>
          </p:sp>
          <p:sp>
            <p:nvSpPr>
              <p:cNvPr id="179249" name="Freeform 49"/>
              <p:cNvSpPr/>
              <p:nvPr/>
            </p:nvSpPr>
            <p:spPr bwMode="auto">
              <a:xfrm>
                <a:off x="1935" y="2018"/>
                <a:ext cx="62" cy="19"/>
              </a:xfrm>
              <a:custGeom>
                <a:avLst/>
                <a:gdLst/>
                <a:ahLst/>
                <a:cxnLst>
                  <a:cxn ang="0">
                    <a:pos x="60" y="19"/>
                  </a:cxn>
                  <a:cxn ang="0">
                    <a:pos x="0" y="4"/>
                  </a:cxn>
                  <a:cxn ang="0">
                    <a:pos x="0" y="2"/>
                  </a:cxn>
                  <a:cxn ang="0">
                    <a:pos x="2" y="0"/>
                  </a:cxn>
                  <a:cxn ang="0">
                    <a:pos x="62" y="15"/>
                  </a:cxn>
                  <a:cxn ang="0">
                    <a:pos x="60" y="17"/>
                  </a:cxn>
                  <a:cxn ang="0">
                    <a:pos x="60" y="19"/>
                  </a:cxn>
                </a:cxnLst>
                <a:rect l="0" t="0" r="r" b="b"/>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ln>
            </p:spPr>
            <p:txBody>
              <a:bodyPr/>
              <a:lstStyle/>
              <a:p>
                <a:endParaRPr lang="en-US">
                  <a:solidFill>
                    <a:prstClr val="black"/>
                  </a:solidFill>
                </a:endParaRPr>
              </a:p>
            </p:txBody>
          </p:sp>
          <p:sp>
            <p:nvSpPr>
              <p:cNvPr id="179250" name="Freeform 50"/>
              <p:cNvSpPr/>
              <p:nvPr/>
            </p:nvSpPr>
            <p:spPr bwMode="auto">
              <a:xfrm>
                <a:off x="1935" y="2016"/>
                <a:ext cx="62" cy="19"/>
              </a:xfrm>
              <a:custGeom>
                <a:avLst/>
                <a:gdLst/>
                <a:ahLst/>
                <a:cxnLst>
                  <a:cxn ang="0">
                    <a:pos x="60" y="19"/>
                  </a:cxn>
                  <a:cxn ang="0">
                    <a:pos x="0" y="4"/>
                  </a:cxn>
                  <a:cxn ang="0">
                    <a:pos x="2" y="2"/>
                  </a:cxn>
                  <a:cxn ang="0">
                    <a:pos x="2" y="0"/>
                  </a:cxn>
                  <a:cxn ang="0">
                    <a:pos x="62" y="16"/>
                  </a:cxn>
                  <a:cxn ang="0">
                    <a:pos x="62" y="17"/>
                  </a:cxn>
                  <a:cxn ang="0">
                    <a:pos x="60" y="19"/>
                  </a:cxn>
                </a:cxnLst>
                <a:rect l="0" t="0" r="r" b="b"/>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ln>
            </p:spPr>
            <p:txBody>
              <a:bodyPr/>
              <a:lstStyle/>
              <a:p>
                <a:endParaRPr lang="en-US">
                  <a:solidFill>
                    <a:prstClr val="black"/>
                  </a:solidFill>
                </a:endParaRPr>
              </a:p>
            </p:txBody>
          </p:sp>
          <p:sp>
            <p:nvSpPr>
              <p:cNvPr id="179251" name="Freeform 51"/>
              <p:cNvSpPr/>
              <p:nvPr/>
            </p:nvSpPr>
            <p:spPr bwMode="auto">
              <a:xfrm>
                <a:off x="1937" y="2015"/>
                <a:ext cx="62" cy="18"/>
              </a:xfrm>
              <a:custGeom>
                <a:avLst/>
                <a:gdLst/>
                <a:ahLst/>
                <a:cxnLst>
                  <a:cxn ang="0">
                    <a:pos x="60" y="18"/>
                  </a:cxn>
                  <a:cxn ang="0">
                    <a:pos x="0" y="3"/>
                  </a:cxn>
                  <a:cxn ang="0">
                    <a:pos x="0" y="1"/>
                  </a:cxn>
                  <a:cxn ang="0">
                    <a:pos x="0" y="0"/>
                  </a:cxn>
                  <a:cxn ang="0">
                    <a:pos x="62" y="15"/>
                  </a:cxn>
                  <a:cxn ang="0">
                    <a:pos x="60" y="17"/>
                  </a:cxn>
                  <a:cxn ang="0">
                    <a:pos x="60" y="18"/>
                  </a:cxn>
                </a:cxnLst>
                <a:rect l="0" t="0" r="r" b="b"/>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ln>
            </p:spPr>
            <p:txBody>
              <a:bodyPr/>
              <a:lstStyle/>
              <a:p>
                <a:endParaRPr lang="en-US">
                  <a:solidFill>
                    <a:prstClr val="black"/>
                  </a:solidFill>
                </a:endParaRPr>
              </a:p>
            </p:txBody>
          </p:sp>
          <p:sp>
            <p:nvSpPr>
              <p:cNvPr id="179252" name="Freeform 52"/>
              <p:cNvSpPr/>
              <p:nvPr/>
            </p:nvSpPr>
            <p:spPr bwMode="auto">
              <a:xfrm>
                <a:off x="1937" y="2013"/>
                <a:ext cx="62" cy="19"/>
              </a:xfrm>
              <a:custGeom>
                <a:avLst/>
                <a:gdLst/>
                <a:ahLst/>
                <a:cxnLst>
                  <a:cxn ang="0">
                    <a:pos x="60" y="19"/>
                  </a:cxn>
                  <a:cxn ang="0">
                    <a:pos x="0" y="3"/>
                  </a:cxn>
                  <a:cxn ang="0">
                    <a:pos x="0" y="2"/>
                  </a:cxn>
                  <a:cxn ang="0">
                    <a:pos x="0" y="0"/>
                  </a:cxn>
                  <a:cxn ang="0">
                    <a:pos x="62" y="15"/>
                  </a:cxn>
                  <a:cxn ang="0">
                    <a:pos x="62" y="17"/>
                  </a:cxn>
                  <a:cxn ang="0">
                    <a:pos x="60" y="19"/>
                  </a:cxn>
                </a:cxnLst>
                <a:rect l="0" t="0" r="r" b="b"/>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ln>
            </p:spPr>
            <p:txBody>
              <a:bodyPr/>
              <a:lstStyle/>
              <a:p>
                <a:endParaRPr lang="en-US">
                  <a:solidFill>
                    <a:prstClr val="black"/>
                  </a:solidFill>
                </a:endParaRPr>
              </a:p>
            </p:txBody>
          </p:sp>
          <p:sp>
            <p:nvSpPr>
              <p:cNvPr id="179253" name="Freeform 53"/>
              <p:cNvSpPr/>
              <p:nvPr/>
            </p:nvSpPr>
            <p:spPr bwMode="auto">
              <a:xfrm>
                <a:off x="1937" y="2011"/>
                <a:ext cx="62" cy="19"/>
              </a:xfrm>
              <a:custGeom>
                <a:avLst/>
                <a:gdLst/>
                <a:ahLst/>
                <a:cxnLst>
                  <a:cxn ang="0">
                    <a:pos x="62" y="19"/>
                  </a:cxn>
                  <a:cxn ang="0">
                    <a:pos x="0" y="4"/>
                  </a:cxn>
                  <a:cxn ang="0">
                    <a:pos x="0" y="2"/>
                  </a:cxn>
                  <a:cxn ang="0">
                    <a:pos x="0" y="0"/>
                  </a:cxn>
                  <a:cxn ang="0">
                    <a:pos x="62" y="15"/>
                  </a:cxn>
                  <a:cxn ang="0">
                    <a:pos x="62" y="17"/>
                  </a:cxn>
                  <a:cxn ang="0">
                    <a:pos x="62" y="19"/>
                  </a:cxn>
                </a:cxnLst>
                <a:rect l="0" t="0" r="r" b="b"/>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ln>
            </p:spPr>
            <p:txBody>
              <a:bodyPr/>
              <a:lstStyle/>
              <a:p>
                <a:endParaRPr lang="en-US">
                  <a:solidFill>
                    <a:prstClr val="black"/>
                  </a:solidFill>
                </a:endParaRPr>
              </a:p>
            </p:txBody>
          </p:sp>
          <p:sp>
            <p:nvSpPr>
              <p:cNvPr id="179254" name="Freeform 54"/>
              <p:cNvSpPr/>
              <p:nvPr/>
            </p:nvSpPr>
            <p:spPr bwMode="auto">
              <a:xfrm>
                <a:off x="1937" y="2009"/>
                <a:ext cx="64" cy="19"/>
              </a:xfrm>
              <a:custGeom>
                <a:avLst/>
                <a:gdLst/>
                <a:ahLst/>
                <a:cxnLst>
                  <a:cxn ang="0">
                    <a:pos x="62" y="19"/>
                  </a:cxn>
                  <a:cxn ang="0">
                    <a:pos x="0" y="4"/>
                  </a:cxn>
                  <a:cxn ang="0">
                    <a:pos x="0" y="2"/>
                  </a:cxn>
                  <a:cxn ang="0">
                    <a:pos x="0" y="0"/>
                  </a:cxn>
                  <a:cxn ang="0">
                    <a:pos x="64" y="15"/>
                  </a:cxn>
                  <a:cxn ang="0">
                    <a:pos x="62" y="17"/>
                  </a:cxn>
                  <a:cxn ang="0">
                    <a:pos x="62" y="19"/>
                  </a:cxn>
                </a:cxnLst>
                <a:rect l="0" t="0" r="r" b="b"/>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ln>
            </p:spPr>
            <p:txBody>
              <a:bodyPr/>
              <a:lstStyle/>
              <a:p>
                <a:endParaRPr lang="en-US">
                  <a:solidFill>
                    <a:prstClr val="black"/>
                  </a:solidFill>
                </a:endParaRPr>
              </a:p>
            </p:txBody>
          </p:sp>
          <p:sp>
            <p:nvSpPr>
              <p:cNvPr id="179255" name="Freeform 55"/>
              <p:cNvSpPr/>
              <p:nvPr/>
            </p:nvSpPr>
            <p:spPr bwMode="auto">
              <a:xfrm>
                <a:off x="1937" y="2007"/>
                <a:ext cx="64" cy="19"/>
              </a:xfrm>
              <a:custGeom>
                <a:avLst/>
                <a:gdLst/>
                <a:ahLst/>
                <a:cxnLst>
                  <a:cxn ang="0">
                    <a:pos x="62" y="19"/>
                  </a:cxn>
                  <a:cxn ang="0">
                    <a:pos x="0" y="4"/>
                  </a:cxn>
                  <a:cxn ang="0">
                    <a:pos x="0" y="2"/>
                  </a:cxn>
                  <a:cxn ang="0">
                    <a:pos x="1" y="0"/>
                  </a:cxn>
                  <a:cxn ang="0">
                    <a:pos x="64" y="15"/>
                  </a:cxn>
                  <a:cxn ang="0">
                    <a:pos x="64" y="17"/>
                  </a:cxn>
                  <a:cxn ang="0">
                    <a:pos x="62" y="19"/>
                  </a:cxn>
                </a:cxnLst>
                <a:rect l="0" t="0" r="r" b="b"/>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ln>
            </p:spPr>
            <p:txBody>
              <a:bodyPr/>
              <a:lstStyle/>
              <a:p>
                <a:endParaRPr lang="en-US">
                  <a:solidFill>
                    <a:prstClr val="black"/>
                  </a:solidFill>
                </a:endParaRPr>
              </a:p>
            </p:txBody>
          </p:sp>
          <p:sp>
            <p:nvSpPr>
              <p:cNvPr id="179256" name="Freeform 56"/>
              <p:cNvSpPr/>
              <p:nvPr/>
            </p:nvSpPr>
            <p:spPr bwMode="auto">
              <a:xfrm>
                <a:off x="1937" y="2005"/>
                <a:ext cx="64" cy="19"/>
              </a:xfrm>
              <a:custGeom>
                <a:avLst/>
                <a:gdLst/>
                <a:ahLst/>
                <a:cxnLst>
                  <a:cxn ang="0">
                    <a:pos x="64" y="19"/>
                  </a:cxn>
                  <a:cxn ang="0">
                    <a:pos x="0" y="4"/>
                  </a:cxn>
                  <a:cxn ang="0">
                    <a:pos x="1" y="2"/>
                  </a:cxn>
                  <a:cxn ang="0">
                    <a:pos x="1" y="0"/>
                  </a:cxn>
                  <a:cxn ang="0">
                    <a:pos x="64" y="15"/>
                  </a:cxn>
                  <a:cxn ang="0">
                    <a:pos x="64" y="17"/>
                  </a:cxn>
                  <a:cxn ang="0">
                    <a:pos x="64" y="19"/>
                  </a:cxn>
                </a:cxnLst>
                <a:rect l="0" t="0" r="r" b="b"/>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ln>
            </p:spPr>
            <p:txBody>
              <a:bodyPr/>
              <a:lstStyle/>
              <a:p>
                <a:endParaRPr lang="en-US">
                  <a:solidFill>
                    <a:prstClr val="black"/>
                  </a:solidFill>
                </a:endParaRPr>
              </a:p>
            </p:txBody>
          </p:sp>
          <p:sp>
            <p:nvSpPr>
              <p:cNvPr id="179257" name="Freeform 57"/>
              <p:cNvSpPr/>
              <p:nvPr/>
            </p:nvSpPr>
            <p:spPr bwMode="auto">
              <a:xfrm>
                <a:off x="1938" y="2003"/>
                <a:ext cx="65" cy="19"/>
              </a:xfrm>
              <a:custGeom>
                <a:avLst/>
                <a:gdLst/>
                <a:ahLst/>
                <a:cxnLst>
                  <a:cxn ang="0">
                    <a:pos x="63" y="19"/>
                  </a:cxn>
                  <a:cxn ang="0">
                    <a:pos x="0" y="4"/>
                  </a:cxn>
                  <a:cxn ang="0">
                    <a:pos x="0" y="2"/>
                  </a:cxn>
                  <a:cxn ang="0">
                    <a:pos x="0" y="0"/>
                  </a:cxn>
                  <a:cxn ang="0">
                    <a:pos x="65" y="15"/>
                  </a:cxn>
                  <a:cxn ang="0">
                    <a:pos x="63" y="17"/>
                  </a:cxn>
                  <a:cxn ang="0">
                    <a:pos x="63" y="19"/>
                  </a:cxn>
                </a:cxnLst>
                <a:rect l="0" t="0" r="r" b="b"/>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ln>
            </p:spPr>
            <p:txBody>
              <a:bodyPr/>
              <a:lstStyle/>
              <a:p>
                <a:endParaRPr lang="en-US">
                  <a:solidFill>
                    <a:prstClr val="black"/>
                  </a:solidFill>
                </a:endParaRPr>
              </a:p>
            </p:txBody>
          </p:sp>
          <p:sp>
            <p:nvSpPr>
              <p:cNvPr id="179258" name="Freeform 58"/>
              <p:cNvSpPr/>
              <p:nvPr/>
            </p:nvSpPr>
            <p:spPr bwMode="auto">
              <a:xfrm>
                <a:off x="1938" y="2001"/>
                <a:ext cx="65" cy="19"/>
              </a:xfrm>
              <a:custGeom>
                <a:avLst/>
                <a:gdLst/>
                <a:ahLst/>
                <a:cxnLst>
                  <a:cxn ang="0">
                    <a:pos x="63" y="19"/>
                  </a:cxn>
                  <a:cxn ang="0">
                    <a:pos x="0" y="4"/>
                  </a:cxn>
                  <a:cxn ang="0">
                    <a:pos x="0" y="2"/>
                  </a:cxn>
                  <a:cxn ang="0">
                    <a:pos x="0" y="0"/>
                  </a:cxn>
                  <a:cxn ang="0">
                    <a:pos x="65" y="15"/>
                  </a:cxn>
                  <a:cxn ang="0">
                    <a:pos x="65" y="17"/>
                  </a:cxn>
                  <a:cxn ang="0">
                    <a:pos x="63" y="19"/>
                  </a:cxn>
                </a:cxnLst>
                <a:rect l="0" t="0" r="r" b="b"/>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ln>
            </p:spPr>
            <p:txBody>
              <a:bodyPr/>
              <a:lstStyle/>
              <a:p>
                <a:endParaRPr lang="en-US">
                  <a:solidFill>
                    <a:prstClr val="black"/>
                  </a:solidFill>
                </a:endParaRPr>
              </a:p>
            </p:txBody>
          </p:sp>
          <p:sp>
            <p:nvSpPr>
              <p:cNvPr id="179259" name="Freeform 59"/>
              <p:cNvSpPr/>
              <p:nvPr/>
            </p:nvSpPr>
            <p:spPr bwMode="auto">
              <a:xfrm>
                <a:off x="1938" y="1999"/>
                <a:ext cx="65" cy="19"/>
              </a:xfrm>
              <a:custGeom>
                <a:avLst/>
                <a:gdLst/>
                <a:ahLst/>
                <a:cxnLst>
                  <a:cxn ang="0">
                    <a:pos x="65" y="19"/>
                  </a:cxn>
                  <a:cxn ang="0">
                    <a:pos x="0" y="4"/>
                  </a:cxn>
                  <a:cxn ang="0">
                    <a:pos x="0" y="2"/>
                  </a:cxn>
                  <a:cxn ang="0">
                    <a:pos x="0" y="0"/>
                  </a:cxn>
                  <a:cxn ang="0">
                    <a:pos x="65" y="16"/>
                  </a:cxn>
                  <a:cxn ang="0">
                    <a:pos x="65" y="17"/>
                  </a:cxn>
                  <a:cxn ang="0">
                    <a:pos x="65" y="17"/>
                  </a:cxn>
                  <a:cxn ang="0">
                    <a:pos x="65" y="17"/>
                  </a:cxn>
                  <a:cxn ang="0">
                    <a:pos x="65" y="19"/>
                  </a:cxn>
                </a:cxnLst>
                <a:rect l="0" t="0" r="r" b="b"/>
                <a:pathLst>
                  <a:path w="65" h="19">
                    <a:moveTo>
                      <a:pt x="65" y="19"/>
                    </a:moveTo>
                    <a:lnTo>
                      <a:pt x="0" y="4"/>
                    </a:lnTo>
                    <a:lnTo>
                      <a:pt x="0" y="2"/>
                    </a:lnTo>
                    <a:lnTo>
                      <a:pt x="0" y="0"/>
                    </a:lnTo>
                    <a:lnTo>
                      <a:pt x="65" y="16"/>
                    </a:lnTo>
                    <a:lnTo>
                      <a:pt x="65" y="17"/>
                    </a:lnTo>
                    <a:lnTo>
                      <a:pt x="65" y="17"/>
                    </a:lnTo>
                    <a:lnTo>
                      <a:pt x="65" y="17"/>
                    </a:lnTo>
                    <a:lnTo>
                      <a:pt x="65" y="19"/>
                    </a:lnTo>
                    <a:close/>
                  </a:path>
                </a:pathLst>
              </a:custGeom>
              <a:solidFill>
                <a:srgbClr val="EA9D29"/>
              </a:solidFill>
              <a:ln w="9525">
                <a:noFill/>
                <a:round/>
              </a:ln>
            </p:spPr>
            <p:txBody>
              <a:bodyPr/>
              <a:lstStyle/>
              <a:p>
                <a:endParaRPr lang="en-US">
                  <a:solidFill>
                    <a:prstClr val="black"/>
                  </a:solidFill>
                </a:endParaRPr>
              </a:p>
            </p:txBody>
          </p:sp>
          <p:sp>
            <p:nvSpPr>
              <p:cNvPr id="179260" name="Freeform 60"/>
              <p:cNvSpPr/>
              <p:nvPr/>
            </p:nvSpPr>
            <p:spPr bwMode="auto">
              <a:xfrm>
                <a:off x="1938" y="1997"/>
                <a:ext cx="67" cy="19"/>
              </a:xfrm>
              <a:custGeom>
                <a:avLst/>
                <a:gdLst/>
                <a:ahLst/>
                <a:cxnLst>
                  <a:cxn ang="0">
                    <a:pos x="65" y="19"/>
                  </a:cxn>
                  <a:cxn ang="0">
                    <a:pos x="0" y="4"/>
                  </a:cxn>
                  <a:cxn ang="0">
                    <a:pos x="0" y="2"/>
                  </a:cxn>
                  <a:cxn ang="0">
                    <a:pos x="0" y="0"/>
                  </a:cxn>
                  <a:cxn ang="0">
                    <a:pos x="67" y="16"/>
                  </a:cxn>
                  <a:cxn ang="0">
                    <a:pos x="67" y="18"/>
                  </a:cxn>
                  <a:cxn ang="0">
                    <a:pos x="65" y="19"/>
                  </a:cxn>
                  <a:cxn ang="0">
                    <a:pos x="65" y="19"/>
                  </a:cxn>
                  <a:cxn ang="0">
                    <a:pos x="65" y="19"/>
                  </a:cxn>
                </a:cxnLst>
                <a:rect l="0" t="0" r="r" b="b"/>
                <a:pathLst>
                  <a:path w="67" h="19">
                    <a:moveTo>
                      <a:pt x="65" y="19"/>
                    </a:moveTo>
                    <a:lnTo>
                      <a:pt x="0" y="4"/>
                    </a:lnTo>
                    <a:lnTo>
                      <a:pt x="0" y="2"/>
                    </a:lnTo>
                    <a:lnTo>
                      <a:pt x="0" y="0"/>
                    </a:lnTo>
                    <a:lnTo>
                      <a:pt x="67" y="16"/>
                    </a:lnTo>
                    <a:lnTo>
                      <a:pt x="67" y="18"/>
                    </a:lnTo>
                    <a:lnTo>
                      <a:pt x="65" y="19"/>
                    </a:lnTo>
                    <a:lnTo>
                      <a:pt x="65" y="19"/>
                    </a:lnTo>
                    <a:lnTo>
                      <a:pt x="65" y="19"/>
                    </a:lnTo>
                    <a:close/>
                  </a:path>
                </a:pathLst>
              </a:custGeom>
              <a:solidFill>
                <a:srgbClr val="EA9E29"/>
              </a:solidFill>
              <a:ln w="9525">
                <a:noFill/>
                <a:round/>
              </a:ln>
            </p:spPr>
            <p:txBody>
              <a:bodyPr/>
              <a:lstStyle/>
              <a:p>
                <a:endParaRPr lang="en-US">
                  <a:solidFill>
                    <a:prstClr val="black"/>
                  </a:solidFill>
                </a:endParaRPr>
              </a:p>
            </p:txBody>
          </p:sp>
          <p:sp>
            <p:nvSpPr>
              <p:cNvPr id="179261" name="Freeform 61"/>
              <p:cNvSpPr/>
              <p:nvPr/>
            </p:nvSpPr>
            <p:spPr bwMode="auto">
              <a:xfrm>
                <a:off x="1938" y="1996"/>
                <a:ext cx="67" cy="19"/>
              </a:xfrm>
              <a:custGeom>
                <a:avLst/>
                <a:gdLst/>
                <a:ahLst/>
                <a:cxnLst>
                  <a:cxn ang="0">
                    <a:pos x="65" y="19"/>
                  </a:cxn>
                  <a:cxn ang="0">
                    <a:pos x="0" y="3"/>
                  </a:cxn>
                  <a:cxn ang="0">
                    <a:pos x="0" y="1"/>
                  </a:cxn>
                  <a:cxn ang="0">
                    <a:pos x="2" y="0"/>
                  </a:cxn>
                  <a:cxn ang="0">
                    <a:pos x="67" y="17"/>
                  </a:cxn>
                  <a:cxn ang="0">
                    <a:pos x="67" y="17"/>
                  </a:cxn>
                  <a:cxn ang="0">
                    <a:pos x="65" y="19"/>
                  </a:cxn>
                </a:cxnLst>
                <a:rect l="0" t="0" r="r" b="b"/>
                <a:pathLst>
                  <a:path w="67" h="19">
                    <a:moveTo>
                      <a:pt x="65" y="19"/>
                    </a:moveTo>
                    <a:lnTo>
                      <a:pt x="0" y="3"/>
                    </a:lnTo>
                    <a:lnTo>
                      <a:pt x="0" y="1"/>
                    </a:lnTo>
                    <a:lnTo>
                      <a:pt x="2" y="0"/>
                    </a:lnTo>
                    <a:lnTo>
                      <a:pt x="67" y="17"/>
                    </a:lnTo>
                    <a:lnTo>
                      <a:pt x="67" y="17"/>
                    </a:lnTo>
                    <a:lnTo>
                      <a:pt x="65" y="19"/>
                    </a:lnTo>
                    <a:close/>
                  </a:path>
                </a:pathLst>
              </a:custGeom>
              <a:solidFill>
                <a:srgbClr val="EA9E28"/>
              </a:solidFill>
              <a:ln w="9525">
                <a:noFill/>
                <a:round/>
              </a:ln>
            </p:spPr>
            <p:txBody>
              <a:bodyPr/>
              <a:lstStyle/>
              <a:p>
                <a:endParaRPr lang="en-US">
                  <a:solidFill>
                    <a:prstClr val="black"/>
                  </a:solidFill>
                </a:endParaRPr>
              </a:p>
            </p:txBody>
          </p:sp>
          <p:sp>
            <p:nvSpPr>
              <p:cNvPr id="179262" name="Freeform 62"/>
              <p:cNvSpPr/>
              <p:nvPr/>
            </p:nvSpPr>
            <p:spPr bwMode="auto">
              <a:xfrm>
                <a:off x="1938" y="1994"/>
                <a:ext cx="67" cy="19"/>
              </a:xfrm>
              <a:custGeom>
                <a:avLst/>
                <a:gdLst/>
                <a:ahLst/>
                <a:cxnLst>
                  <a:cxn ang="0">
                    <a:pos x="67" y="19"/>
                  </a:cxn>
                  <a:cxn ang="0">
                    <a:pos x="0" y="3"/>
                  </a:cxn>
                  <a:cxn ang="0">
                    <a:pos x="2" y="2"/>
                  </a:cxn>
                  <a:cxn ang="0">
                    <a:pos x="2" y="0"/>
                  </a:cxn>
                  <a:cxn ang="0">
                    <a:pos x="67" y="17"/>
                  </a:cxn>
                  <a:cxn ang="0">
                    <a:pos x="67" y="19"/>
                  </a:cxn>
                  <a:cxn ang="0">
                    <a:pos x="67" y="19"/>
                  </a:cxn>
                </a:cxnLst>
                <a:rect l="0" t="0" r="r" b="b"/>
                <a:pathLst>
                  <a:path w="67" h="19">
                    <a:moveTo>
                      <a:pt x="67" y="19"/>
                    </a:moveTo>
                    <a:lnTo>
                      <a:pt x="0" y="3"/>
                    </a:lnTo>
                    <a:lnTo>
                      <a:pt x="2" y="2"/>
                    </a:lnTo>
                    <a:lnTo>
                      <a:pt x="2" y="0"/>
                    </a:lnTo>
                    <a:lnTo>
                      <a:pt x="67" y="17"/>
                    </a:lnTo>
                    <a:lnTo>
                      <a:pt x="67" y="19"/>
                    </a:lnTo>
                    <a:lnTo>
                      <a:pt x="67" y="19"/>
                    </a:lnTo>
                    <a:close/>
                  </a:path>
                </a:pathLst>
              </a:custGeom>
              <a:solidFill>
                <a:srgbClr val="EA9E28"/>
              </a:solidFill>
              <a:ln w="9525">
                <a:noFill/>
                <a:round/>
              </a:ln>
            </p:spPr>
            <p:txBody>
              <a:bodyPr/>
              <a:lstStyle/>
              <a:p>
                <a:endParaRPr lang="en-US">
                  <a:solidFill>
                    <a:prstClr val="black"/>
                  </a:solidFill>
                </a:endParaRPr>
              </a:p>
            </p:txBody>
          </p:sp>
          <p:sp>
            <p:nvSpPr>
              <p:cNvPr id="179263" name="Freeform 63"/>
              <p:cNvSpPr/>
              <p:nvPr/>
            </p:nvSpPr>
            <p:spPr bwMode="auto">
              <a:xfrm>
                <a:off x="1940" y="1992"/>
                <a:ext cx="67" cy="21"/>
              </a:xfrm>
              <a:custGeom>
                <a:avLst/>
                <a:gdLst/>
                <a:ahLst/>
                <a:cxnLst>
                  <a:cxn ang="0">
                    <a:pos x="65" y="21"/>
                  </a:cxn>
                  <a:cxn ang="0">
                    <a:pos x="0" y="4"/>
                  </a:cxn>
                  <a:cxn ang="0">
                    <a:pos x="0" y="4"/>
                  </a:cxn>
                  <a:cxn ang="0">
                    <a:pos x="0" y="2"/>
                  </a:cxn>
                  <a:cxn ang="0">
                    <a:pos x="0" y="2"/>
                  </a:cxn>
                  <a:cxn ang="0">
                    <a:pos x="0" y="0"/>
                  </a:cxn>
                  <a:cxn ang="0">
                    <a:pos x="67" y="17"/>
                  </a:cxn>
                  <a:cxn ang="0">
                    <a:pos x="65" y="19"/>
                  </a:cxn>
                  <a:cxn ang="0">
                    <a:pos x="65" y="21"/>
                  </a:cxn>
                </a:cxnLst>
                <a:rect l="0" t="0" r="r" b="b"/>
                <a:pathLst>
                  <a:path w="67" h="21">
                    <a:moveTo>
                      <a:pt x="65" y="21"/>
                    </a:moveTo>
                    <a:lnTo>
                      <a:pt x="0" y="4"/>
                    </a:lnTo>
                    <a:lnTo>
                      <a:pt x="0" y="4"/>
                    </a:lnTo>
                    <a:lnTo>
                      <a:pt x="0" y="2"/>
                    </a:lnTo>
                    <a:lnTo>
                      <a:pt x="0" y="2"/>
                    </a:lnTo>
                    <a:lnTo>
                      <a:pt x="0" y="0"/>
                    </a:lnTo>
                    <a:lnTo>
                      <a:pt x="67" y="17"/>
                    </a:lnTo>
                    <a:lnTo>
                      <a:pt x="65" y="19"/>
                    </a:lnTo>
                    <a:lnTo>
                      <a:pt x="65" y="21"/>
                    </a:lnTo>
                    <a:close/>
                  </a:path>
                </a:pathLst>
              </a:custGeom>
              <a:solidFill>
                <a:srgbClr val="EB9F28"/>
              </a:solidFill>
              <a:ln w="9525">
                <a:noFill/>
                <a:round/>
              </a:ln>
            </p:spPr>
            <p:txBody>
              <a:bodyPr/>
              <a:lstStyle/>
              <a:p>
                <a:endParaRPr lang="en-US">
                  <a:solidFill>
                    <a:prstClr val="black"/>
                  </a:solidFill>
                </a:endParaRPr>
              </a:p>
            </p:txBody>
          </p:sp>
          <p:sp>
            <p:nvSpPr>
              <p:cNvPr id="179264" name="Freeform 64"/>
              <p:cNvSpPr/>
              <p:nvPr/>
            </p:nvSpPr>
            <p:spPr bwMode="auto">
              <a:xfrm>
                <a:off x="1940" y="1990"/>
                <a:ext cx="67" cy="21"/>
              </a:xfrm>
              <a:custGeom>
                <a:avLst/>
                <a:gdLst/>
                <a:ahLst/>
                <a:cxnLst>
                  <a:cxn ang="0">
                    <a:pos x="65" y="21"/>
                  </a:cxn>
                  <a:cxn ang="0">
                    <a:pos x="0" y="4"/>
                  </a:cxn>
                  <a:cxn ang="0">
                    <a:pos x="0" y="4"/>
                  </a:cxn>
                  <a:cxn ang="0">
                    <a:pos x="0" y="4"/>
                  </a:cxn>
                  <a:cxn ang="0">
                    <a:pos x="0" y="2"/>
                  </a:cxn>
                  <a:cxn ang="0">
                    <a:pos x="0" y="0"/>
                  </a:cxn>
                  <a:cxn ang="0">
                    <a:pos x="67" y="17"/>
                  </a:cxn>
                  <a:cxn ang="0">
                    <a:pos x="67" y="19"/>
                  </a:cxn>
                  <a:cxn ang="0">
                    <a:pos x="65" y="21"/>
                  </a:cxn>
                </a:cxnLst>
                <a:rect l="0" t="0" r="r" b="b"/>
                <a:pathLst>
                  <a:path w="67" h="21">
                    <a:moveTo>
                      <a:pt x="65" y="21"/>
                    </a:moveTo>
                    <a:lnTo>
                      <a:pt x="0" y="4"/>
                    </a:lnTo>
                    <a:lnTo>
                      <a:pt x="0" y="4"/>
                    </a:lnTo>
                    <a:lnTo>
                      <a:pt x="0" y="4"/>
                    </a:lnTo>
                    <a:lnTo>
                      <a:pt x="0" y="2"/>
                    </a:lnTo>
                    <a:lnTo>
                      <a:pt x="0" y="0"/>
                    </a:lnTo>
                    <a:lnTo>
                      <a:pt x="67" y="17"/>
                    </a:lnTo>
                    <a:lnTo>
                      <a:pt x="67" y="19"/>
                    </a:lnTo>
                    <a:lnTo>
                      <a:pt x="65" y="21"/>
                    </a:lnTo>
                    <a:close/>
                  </a:path>
                </a:pathLst>
              </a:custGeom>
              <a:solidFill>
                <a:srgbClr val="EBA027"/>
              </a:solidFill>
              <a:ln w="9525">
                <a:noFill/>
                <a:round/>
              </a:ln>
            </p:spPr>
            <p:txBody>
              <a:bodyPr/>
              <a:lstStyle/>
              <a:p>
                <a:endParaRPr lang="en-US">
                  <a:solidFill>
                    <a:prstClr val="black"/>
                  </a:solidFill>
                </a:endParaRPr>
              </a:p>
            </p:txBody>
          </p:sp>
          <p:sp>
            <p:nvSpPr>
              <p:cNvPr id="179265" name="Freeform 65"/>
              <p:cNvSpPr/>
              <p:nvPr/>
            </p:nvSpPr>
            <p:spPr bwMode="auto">
              <a:xfrm>
                <a:off x="1940" y="1988"/>
                <a:ext cx="67" cy="21"/>
              </a:xfrm>
              <a:custGeom>
                <a:avLst/>
                <a:gdLst/>
                <a:ahLst/>
                <a:cxnLst>
                  <a:cxn ang="0">
                    <a:pos x="67" y="21"/>
                  </a:cxn>
                  <a:cxn ang="0">
                    <a:pos x="0" y="4"/>
                  </a:cxn>
                  <a:cxn ang="0">
                    <a:pos x="0" y="2"/>
                  </a:cxn>
                  <a:cxn ang="0">
                    <a:pos x="0" y="0"/>
                  </a:cxn>
                  <a:cxn ang="0">
                    <a:pos x="67" y="17"/>
                  </a:cxn>
                  <a:cxn ang="0">
                    <a:pos x="67" y="19"/>
                  </a:cxn>
                  <a:cxn ang="0">
                    <a:pos x="67" y="21"/>
                  </a:cxn>
                </a:cxnLst>
                <a:rect l="0" t="0" r="r" b="b"/>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6" name="Freeform 66"/>
              <p:cNvSpPr/>
              <p:nvPr/>
            </p:nvSpPr>
            <p:spPr bwMode="auto">
              <a:xfrm>
                <a:off x="1940" y="1986"/>
                <a:ext cx="67" cy="21"/>
              </a:xfrm>
              <a:custGeom>
                <a:avLst/>
                <a:gdLst/>
                <a:ahLst/>
                <a:cxnLst>
                  <a:cxn ang="0">
                    <a:pos x="67" y="21"/>
                  </a:cxn>
                  <a:cxn ang="0">
                    <a:pos x="0" y="4"/>
                  </a:cxn>
                  <a:cxn ang="0">
                    <a:pos x="0" y="2"/>
                  </a:cxn>
                  <a:cxn ang="0">
                    <a:pos x="0" y="0"/>
                  </a:cxn>
                  <a:cxn ang="0">
                    <a:pos x="67" y="17"/>
                  </a:cxn>
                  <a:cxn ang="0">
                    <a:pos x="67" y="19"/>
                  </a:cxn>
                  <a:cxn ang="0">
                    <a:pos x="67" y="21"/>
                  </a:cxn>
                </a:cxnLst>
                <a:rect l="0" t="0" r="r" b="b"/>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7" name="Freeform 67"/>
              <p:cNvSpPr/>
              <p:nvPr/>
            </p:nvSpPr>
            <p:spPr bwMode="auto">
              <a:xfrm>
                <a:off x="1940" y="1984"/>
                <a:ext cx="69" cy="21"/>
              </a:xfrm>
              <a:custGeom>
                <a:avLst/>
                <a:gdLst/>
                <a:ahLst/>
                <a:cxnLst>
                  <a:cxn ang="0">
                    <a:pos x="67" y="21"/>
                  </a:cxn>
                  <a:cxn ang="0">
                    <a:pos x="0" y="4"/>
                  </a:cxn>
                  <a:cxn ang="0">
                    <a:pos x="0" y="2"/>
                  </a:cxn>
                  <a:cxn ang="0">
                    <a:pos x="0" y="0"/>
                  </a:cxn>
                  <a:cxn ang="0">
                    <a:pos x="69" y="17"/>
                  </a:cxn>
                  <a:cxn ang="0">
                    <a:pos x="67" y="19"/>
                  </a:cxn>
                  <a:cxn ang="0">
                    <a:pos x="67" y="21"/>
                  </a:cxn>
                </a:cxnLst>
                <a:rect l="0" t="0" r="r" b="b"/>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8" name="Freeform 68"/>
              <p:cNvSpPr/>
              <p:nvPr/>
            </p:nvSpPr>
            <p:spPr bwMode="auto">
              <a:xfrm>
                <a:off x="1940" y="1982"/>
                <a:ext cx="69" cy="21"/>
              </a:xfrm>
              <a:custGeom>
                <a:avLst/>
                <a:gdLst/>
                <a:ahLst/>
                <a:cxnLst>
                  <a:cxn ang="0">
                    <a:pos x="67" y="21"/>
                  </a:cxn>
                  <a:cxn ang="0">
                    <a:pos x="0" y="4"/>
                  </a:cxn>
                  <a:cxn ang="0">
                    <a:pos x="0" y="2"/>
                  </a:cxn>
                  <a:cxn ang="0">
                    <a:pos x="2" y="0"/>
                  </a:cxn>
                  <a:cxn ang="0">
                    <a:pos x="69" y="17"/>
                  </a:cxn>
                  <a:cxn ang="0">
                    <a:pos x="69" y="19"/>
                  </a:cxn>
                  <a:cxn ang="0">
                    <a:pos x="67" y="21"/>
                  </a:cxn>
                </a:cxnLst>
                <a:rect l="0" t="0" r="r" b="b"/>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ln>
            </p:spPr>
            <p:txBody>
              <a:bodyPr/>
              <a:lstStyle/>
              <a:p>
                <a:endParaRPr lang="en-US">
                  <a:solidFill>
                    <a:prstClr val="black"/>
                  </a:solidFill>
                </a:endParaRPr>
              </a:p>
            </p:txBody>
          </p:sp>
          <p:sp>
            <p:nvSpPr>
              <p:cNvPr id="179269" name="Freeform 69"/>
              <p:cNvSpPr/>
              <p:nvPr/>
            </p:nvSpPr>
            <p:spPr bwMode="auto">
              <a:xfrm>
                <a:off x="1940" y="1980"/>
                <a:ext cx="69" cy="21"/>
              </a:xfrm>
              <a:custGeom>
                <a:avLst/>
                <a:gdLst/>
                <a:ahLst/>
                <a:cxnLst>
                  <a:cxn ang="0">
                    <a:pos x="69" y="21"/>
                  </a:cxn>
                  <a:cxn ang="0">
                    <a:pos x="0" y="4"/>
                  </a:cxn>
                  <a:cxn ang="0">
                    <a:pos x="2" y="2"/>
                  </a:cxn>
                  <a:cxn ang="0">
                    <a:pos x="2" y="0"/>
                  </a:cxn>
                  <a:cxn ang="0">
                    <a:pos x="69" y="17"/>
                  </a:cxn>
                  <a:cxn ang="0">
                    <a:pos x="69" y="19"/>
                  </a:cxn>
                  <a:cxn ang="0">
                    <a:pos x="69" y="21"/>
                  </a:cxn>
                </a:cxnLst>
                <a:rect l="0" t="0" r="r" b="b"/>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ln>
            </p:spPr>
            <p:txBody>
              <a:bodyPr/>
              <a:lstStyle/>
              <a:p>
                <a:endParaRPr lang="en-US">
                  <a:solidFill>
                    <a:prstClr val="black"/>
                  </a:solidFill>
                </a:endParaRPr>
              </a:p>
            </p:txBody>
          </p:sp>
          <p:sp>
            <p:nvSpPr>
              <p:cNvPr id="179270" name="Freeform 70"/>
              <p:cNvSpPr/>
              <p:nvPr/>
            </p:nvSpPr>
            <p:spPr bwMode="auto">
              <a:xfrm>
                <a:off x="1942" y="1978"/>
                <a:ext cx="67" cy="21"/>
              </a:xfrm>
              <a:custGeom>
                <a:avLst/>
                <a:gdLst/>
                <a:ahLst/>
                <a:cxnLst>
                  <a:cxn ang="0">
                    <a:pos x="67" y="21"/>
                  </a:cxn>
                  <a:cxn ang="0">
                    <a:pos x="0" y="4"/>
                  </a:cxn>
                  <a:cxn ang="0">
                    <a:pos x="0" y="2"/>
                  </a:cxn>
                  <a:cxn ang="0">
                    <a:pos x="0" y="0"/>
                  </a:cxn>
                  <a:cxn ang="0">
                    <a:pos x="67" y="18"/>
                  </a:cxn>
                  <a:cxn ang="0">
                    <a:pos x="67" y="19"/>
                  </a:cxn>
                  <a:cxn ang="0">
                    <a:pos x="67" y="21"/>
                  </a:cxn>
                </a:cxnLst>
                <a:rect l="0" t="0" r="r" b="b"/>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ln>
            </p:spPr>
            <p:txBody>
              <a:bodyPr/>
              <a:lstStyle/>
              <a:p>
                <a:endParaRPr lang="en-US">
                  <a:solidFill>
                    <a:prstClr val="black"/>
                  </a:solidFill>
                </a:endParaRPr>
              </a:p>
            </p:txBody>
          </p:sp>
          <p:sp>
            <p:nvSpPr>
              <p:cNvPr id="179271" name="Freeform 71"/>
              <p:cNvSpPr/>
              <p:nvPr/>
            </p:nvSpPr>
            <p:spPr bwMode="auto">
              <a:xfrm>
                <a:off x="1942" y="1977"/>
                <a:ext cx="67" cy="20"/>
              </a:xfrm>
              <a:custGeom>
                <a:avLst/>
                <a:gdLst/>
                <a:ahLst/>
                <a:cxnLst>
                  <a:cxn ang="0">
                    <a:pos x="67" y="20"/>
                  </a:cxn>
                  <a:cxn ang="0">
                    <a:pos x="0" y="3"/>
                  </a:cxn>
                  <a:cxn ang="0">
                    <a:pos x="0" y="1"/>
                  </a:cxn>
                  <a:cxn ang="0">
                    <a:pos x="0" y="0"/>
                  </a:cxn>
                  <a:cxn ang="0">
                    <a:pos x="67" y="17"/>
                  </a:cxn>
                  <a:cxn ang="0">
                    <a:pos x="67" y="19"/>
                  </a:cxn>
                  <a:cxn ang="0">
                    <a:pos x="67" y="20"/>
                  </a:cxn>
                </a:cxnLst>
                <a:rect l="0" t="0" r="r" b="b"/>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ln>
            </p:spPr>
            <p:txBody>
              <a:bodyPr/>
              <a:lstStyle/>
              <a:p>
                <a:endParaRPr lang="en-US">
                  <a:solidFill>
                    <a:prstClr val="black"/>
                  </a:solidFill>
                </a:endParaRPr>
              </a:p>
            </p:txBody>
          </p:sp>
          <p:sp>
            <p:nvSpPr>
              <p:cNvPr id="179272" name="Freeform 72"/>
              <p:cNvSpPr/>
              <p:nvPr/>
            </p:nvSpPr>
            <p:spPr bwMode="auto">
              <a:xfrm>
                <a:off x="1942" y="1975"/>
                <a:ext cx="69" cy="21"/>
              </a:xfrm>
              <a:custGeom>
                <a:avLst/>
                <a:gdLst/>
                <a:ahLst/>
                <a:cxnLst>
                  <a:cxn ang="0">
                    <a:pos x="67" y="21"/>
                  </a:cxn>
                  <a:cxn ang="0">
                    <a:pos x="0" y="3"/>
                  </a:cxn>
                  <a:cxn ang="0">
                    <a:pos x="0" y="2"/>
                  </a:cxn>
                  <a:cxn ang="0">
                    <a:pos x="0" y="0"/>
                  </a:cxn>
                  <a:cxn ang="0">
                    <a:pos x="69" y="17"/>
                  </a:cxn>
                  <a:cxn ang="0">
                    <a:pos x="67" y="19"/>
                  </a:cxn>
                  <a:cxn ang="0">
                    <a:pos x="67" y="21"/>
                  </a:cxn>
                </a:cxnLst>
                <a:rect l="0" t="0" r="r" b="b"/>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ln>
            </p:spPr>
            <p:txBody>
              <a:bodyPr/>
              <a:lstStyle/>
              <a:p>
                <a:endParaRPr lang="en-US">
                  <a:solidFill>
                    <a:prstClr val="black"/>
                  </a:solidFill>
                </a:endParaRPr>
              </a:p>
            </p:txBody>
          </p:sp>
          <p:sp>
            <p:nvSpPr>
              <p:cNvPr id="179273" name="Freeform 73"/>
              <p:cNvSpPr/>
              <p:nvPr/>
            </p:nvSpPr>
            <p:spPr bwMode="auto">
              <a:xfrm>
                <a:off x="1942" y="1973"/>
                <a:ext cx="69" cy="21"/>
              </a:xfrm>
              <a:custGeom>
                <a:avLst/>
                <a:gdLst/>
                <a:ahLst/>
                <a:cxnLst>
                  <a:cxn ang="0">
                    <a:pos x="67" y="21"/>
                  </a:cxn>
                  <a:cxn ang="0">
                    <a:pos x="0" y="4"/>
                  </a:cxn>
                  <a:cxn ang="0">
                    <a:pos x="0" y="2"/>
                  </a:cxn>
                  <a:cxn ang="0">
                    <a:pos x="0" y="0"/>
                  </a:cxn>
                  <a:cxn ang="0">
                    <a:pos x="69" y="17"/>
                  </a:cxn>
                  <a:cxn ang="0">
                    <a:pos x="69" y="19"/>
                  </a:cxn>
                  <a:cxn ang="0">
                    <a:pos x="67" y="21"/>
                  </a:cxn>
                </a:cxnLst>
                <a:rect l="0" t="0" r="r" b="b"/>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ln>
            </p:spPr>
            <p:txBody>
              <a:bodyPr/>
              <a:lstStyle/>
              <a:p>
                <a:endParaRPr lang="en-US">
                  <a:solidFill>
                    <a:prstClr val="black"/>
                  </a:solidFill>
                </a:endParaRPr>
              </a:p>
            </p:txBody>
          </p:sp>
          <p:sp>
            <p:nvSpPr>
              <p:cNvPr id="179274" name="Freeform 74"/>
              <p:cNvSpPr/>
              <p:nvPr/>
            </p:nvSpPr>
            <p:spPr bwMode="auto">
              <a:xfrm>
                <a:off x="1942" y="1971"/>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ln>
            </p:spPr>
            <p:txBody>
              <a:bodyPr/>
              <a:lstStyle/>
              <a:p>
                <a:endParaRPr lang="en-US">
                  <a:solidFill>
                    <a:prstClr val="black"/>
                  </a:solidFill>
                </a:endParaRPr>
              </a:p>
            </p:txBody>
          </p:sp>
          <p:sp>
            <p:nvSpPr>
              <p:cNvPr id="179275" name="Freeform 75"/>
              <p:cNvSpPr/>
              <p:nvPr/>
            </p:nvSpPr>
            <p:spPr bwMode="auto">
              <a:xfrm>
                <a:off x="1942" y="1969"/>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ln>
            </p:spPr>
            <p:txBody>
              <a:bodyPr/>
              <a:lstStyle/>
              <a:p>
                <a:endParaRPr lang="en-US">
                  <a:solidFill>
                    <a:prstClr val="black"/>
                  </a:solidFill>
                </a:endParaRPr>
              </a:p>
            </p:txBody>
          </p:sp>
          <p:sp>
            <p:nvSpPr>
              <p:cNvPr id="179276" name="Freeform 76"/>
              <p:cNvSpPr/>
              <p:nvPr/>
            </p:nvSpPr>
            <p:spPr bwMode="auto">
              <a:xfrm>
                <a:off x="1942" y="1967"/>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ln>
            </p:spPr>
            <p:txBody>
              <a:bodyPr/>
              <a:lstStyle/>
              <a:p>
                <a:endParaRPr lang="en-US">
                  <a:solidFill>
                    <a:prstClr val="black"/>
                  </a:solidFill>
                </a:endParaRPr>
              </a:p>
            </p:txBody>
          </p:sp>
          <p:sp>
            <p:nvSpPr>
              <p:cNvPr id="179277" name="Freeform 77"/>
              <p:cNvSpPr/>
              <p:nvPr/>
            </p:nvSpPr>
            <p:spPr bwMode="auto">
              <a:xfrm>
                <a:off x="1942" y="1965"/>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ln>
            </p:spPr>
            <p:txBody>
              <a:bodyPr/>
              <a:lstStyle/>
              <a:p>
                <a:endParaRPr lang="en-US">
                  <a:solidFill>
                    <a:prstClr val="black"/>
                  </a:solidFill>
                </a:endParaRPr>
              </a:p>
            </p:txBody>
          </p:sp>
          <p:sp>
            <p:nvSpPr>
              <p:cNvPr id="179278" name="Freeform 78"/>
              <p:cNvSpPr/>
              <p:nvPr/>
            </p:nvSpPr>
            <p:spPr bwMode="auto">
              <a:xfrm>
                <a:off x="1942" y="1963"/>
                <a:ext cx="70" cy="21"/>
              </a:xfrm>
              <a:custGeom>
                <a:avLst/>
                <a:gdLst/>
                <a:ahLst/>
                <a:cxnLst>
                  <a:cxn ang="0">
                    <a:pos x="69" y="21"/>
                  </a:cxn>
                  <a:cxn ang="0">
                    <a:pos x="0" y="4"/>
                  </a:cxn>
                  <a:cxn ang="0">
                    <a:pos x="0" y="2"/>
                  </a:cxn>
                  <a:cxn ang="0">
                    <a:pos x="0" y="0"/>
                  </a:cxn>
                  <a:cxn ang="0">
                    <a:pos x="70" y="17"/>
                  </a:cxn>
                  <a:cxn ang="0">
                    <a:pos x="69" y="19"/>
                  </a:cxn>
                  <a:cxn ang="0">
                    <a:pos x="69" y="21"/>
                  </a:cxn>
                </a:cxnLst>
                <a:rect l="0" t="0" r="r" b="b"/>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ln>
            </p:spPr>
            <p:txBody>
              <a:bodyPr/>
              <a:lstStyle/>
              <a:p>
                <a:endParaRPr lang="en-US">
                  <a:solidFill>
                    <a:prstClr val="black"/>
                  </a:solidFill>
                </a:endParaRPr>
              </a:p>
            </p:txBody>
          </p:sp>
          <p:sp>
            <p:nvSpPr>
              <p:cNvPr id="179279" name="Freeform 79"/>
              <p:cNvSpPr/>
              <p:nvPr/>
            </p:nvSpPr>
            <p:spPr bwMode="auto">
              <a:xfrm>
                <a:off x="1942" y="1961"/>
                <a:ext cx="70" cy="21"/>
              </a:xfrm>
              <a:custGeom>
                <a:avLst/>
                <a:gdLst/>
                <a:ahLst/>
                <a:cxnLst>
                  <a:cxn ang="0">
                    <a:pos x="69" y="21"/>
                  </a:cxn>
                  <a:cxn ang="0">
                    <a:pos x="0" y="4"/>
                  </a:cxn>
                  <a:cxn ang="0">
                    <a:pos x="0" y="2"/>
                  </a:cxn>
                  <a:cxn ang="0">
                    <a:pos x="0" y="0"/>
                  </a:cxn>
                  <a:cxn ang="0">
                    <a:pos x="70" y="17"/>
                  </a:cxn>
                  <a:cxn ang="0">
                    <a:pos x="70" y="19"/>
                  </a:cxn>
                  <a:cxn ang="0">
                    <a:pos x="69" y="21"/>
                  </a:cxn>
                </a:cxnLst>
                <a:rect l="0" t="0" r="r" b="b"/>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ln>
            </p:spPr>
            <p:txBody>
              <a:bodyPr/>
              <a:lstStyle/>
              <a:p>
                <a:endParaRPr lang="en-US">
                  <a:solidFill>
                    <a:prstClr val="black"/>
                  </a:solidFill>
                </a:endParaRPr>
              </a:p>
            </p:txBody>
          </p:sp>
          <p:sp>
            <p:nvSpPr>
              <p:cNvPr id="179280" name="Freeform 80"/>
              <p:cNvSpPr/>
              <p:nvPr/>
            </p:nvSpPr>
            <p:spPr bwMode="auto">
              <a:xfrm>
                <a:off x="1942" y="1960"/>
                <a:ext cx="70" cy="20"/>
              </a:xfrm>
              <a:custGeom>
                <a:avLst/>
                <a:gdLst/>
                <a:ahLst/>
                <a:cxnLst>
                  <a:cxn ang="0">
                    <a:pos x="70" y="20"/>
                  </a:cxn>
                  <a:cxn ang="0">
                    <a:pos x="0" y="3"/>
                  </a:cxn>
                  <a:cxn ang="0">
                    <a:pos x="0" y="1"/>
                  </a:cxn>
                  <a:cxn ang="0">
                    <a:pos x="0" y="0"/>
                  </a:cxn>
                  <a:cxn ang="0">
                    <a:pos x="70" y="17"/>
                  </a:cxn>
                  <a:cxn ang="0">
                    <a:pos x="70" y="18"/>
                  </a:cxn>
                  <a:cxn ang="0">
                    <a:pos x="70" y="20"/>
                  </a:cxn>
                </a:cxnLst>
                <a:rect l="0" t="0" r="r" b="b"/>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ln>
            </p:spPr>
            <p:txBody>
              <a:bodyPr/>
              <a:lstStyle/>
              <a:p>
                <a:endParaRPr lang="en-US">
                  <a:solidFill>
                    <a:prstClr val="black"/>
                  </a:solidFill>
                </a:endParaRPr>
              </a:p>
            </p:txBody>
          </p:sp>
          <p:sp>
            <p:nvSpPr>
              <p:cNvPr id="179281" name="Freeform 81"/>
              <p:cNvSpPr/>
              <p:nvPr/>
            </p:nvSpPr>
            <p:spPr bwMode="auto">
              <a:xfrm>
                <a:off x="1942" y="1958"/>
                <a:ext cx="70" cy="20"/>
              </a:xfrm>
              <a:custGeom>
                <a:avLst/>
                <a:gdLst/>
                <a:ahLst/>
                <a:cxnLst>
                  <a:cxn ang="0">
                    <a:pos x="70" y="20"/>
                  </a:cxn>
                  <a:cxn ang="0">
                    <a:pos x="0" y="3"/>
                  </a:cxn>
                  <a:cxn ang="0">
                    <a:pos x="0" y="2"/>
                  </a:cxn>
                  <a:cxn ang="0">
                    <a:pos x="0" y="0"/>
                  </a:cxn>
                  <a:cxn ang="0">
                    <a:pos x="70" y="17"/>
                  </a:cxn>
                  <a:cxn ang="0">
                    <a:pos x="70" y="19"/>
                  </a:cxn>
                  <a:cxn ang="0">
                    <a:pos x="70" y="20"/>
                  </a:cxn>
                </a:cxnLst>
                <a:rect l="0" t="0" r="r" b="b"/>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ln>
            </p:spPr>
            <p:txBody>
              <a:bodyPr/>
              <a:lstStyle/>
              <a:p>
                <a:endParaRPr lang="en-US">
                  <a:solidFill>
                    <a:prstClr val="black"/>
                  </a:solidFill>
                </a:endParaRPr>
              </a:p>
            </p:txBody>
          </p:sp>
          <p:sp>
            <p:nvSpPr>
              <p:cNvPr id="179282" name="Freeform 82"/>
              <p:cNvSpPr/>
              <p:nvPr/>
            </p:nvSpPr>
            <p:spPr bwMode="auto">
              <a:xfrm>
                <a:off x="1942" y="1956"/>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ln>
            </p:spPr>
            <p:txBody>
              <a:bodyPr/>
              <a:lstStyle/>
              <a:p>
                <a:endParaRPr lang="en-US">
                  <a:solidFill>
                    <a:prstClr val="black"/>
                  </a:solidFill>
                </a:endParaRPr>
              </a:p>
            </p:txBody>
          </p:sp>
          <p:sp>
            <p:nvSpPr>
              <p:cNvPr id="179283" name="Freeform 83"/>
              <p:cNvSpPr/>
              <p:nvPr/>
            </p:nvSpPr>
            <p:spPr bwMode="auto">
              <a:xfrm>
                <a:off x="1942" y="1954"/>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ln>
            </p:spPr>
            <p:txBody>
              <a:bodyPr/>
              <a:lstStyle/>
              <a:p>
                <a:endParaRPr lang="en-US">
                  <a:solidFill>
                    <a:prstClr val="black"/>
                  </a:solidFill>
                </a:endParaRPr>
              </a:p>
            </p:txBody>
          </p:sp>
          <p:sp>
            <p:nvSpPr>
              <p:cNvPr id="179284" name="Freeform 84"/>
              <p:cNvSpPr/>
              <p:nvPr/>
            </p:nvSpPr>
            <p:spPr bwMode="auto">
              <a:xfrm>
                <a:off x="1942" y="1952"/>
                <a:ext cx="70" cy="21"/>
              </a:xfrm>
              <a:custGeom>
                <a:avLst/>
                <a:gdLst/>
                <a:ahLst/>
                <a:cxnLst>
                  <a:cxn ang="0">
                    <a:pos x="70" y="21"/>
                  </a:cxn>
                  <a:cxn ang="0">
                    <a:pos x="0" y="4"/>
                  </a:cxn>
                  <a:cxn ang="0">
                    <a:pos x="0" y="2"/>
                  </a:cxn>
                  <a:cxn ang="0">
                    <a:pos x="0" y="2"/>
                  </a:cxn>
                  <a:cxn ang="0">
                    <a:pos x="0" y="0"/>
                  </a:cxn>
                  <a:cxn ang="0">
                    <a:pos x="0" y="0"/>
                  </a:cxn>
                  <a:cxn ang="0">
                    <a:pos x="70" y="17"/>
                  </a:cxn>
                  <a:cxn ang="0">
                    <a:pos x="70" y="19"/>
                  </a:cxn>
                  <a:cxn ang="0">
                    <a:pos x="70" y="21"/>
                  </a:cxn>
                </a:cxnLst>
                <a:rect l="0" t="0" r="r" b="b"/>
                <a:pathLst>
                  <a:path w="70" h="21">
                    <a:moveTo>
                      <a:pt x="70" y="21"/>
                    </a:moveTo>
                    <a:lnTo>
                      <a:pt x="0" y="4"/>
                    </a:lnTo>
                    <a:lnTo>
                      <a:pt x="0" y="2"/>
                    </a:lnTo>
                    <a:lnTo>
                      <a:pt x="0" y="2"/>
                    </a:lnTo>
                    <a:lnTo>
                      <a:pt x="0" y="0"/>
                    </a:lnTo>
                    <a:lnTo>
                      <a:pt x="0" y="0"/>
                    </a:lnTo>
                    <a:lnTo>
                      <a:pt x="70" y="17"/>
                    </a:lnTo>
                    <a:lnTo>
                      <a:pt x="70" y="19"/>
                    </a:lnTo>
                    <a:lnTo>
                      <a:pt x="70" y="21"/>
                    </a:lnTo>
                    <a:close/>
                  </a:path>
                </a:pathLst>
              </a:custGeom>
              <a:solidFill>
                <a:srgbClr val="ECAA1C"/>
              </a:solidFill>
              <a:ln w="9525">
                <a:noFill/>
                <a:round/>
              </a:ln>
            </p:spPr>
            <p:txBody>
              <a:bodyPr/>
              <a:lstStyle/>
              <a:p>
                <a:endParaRPr lang="en-US">
                  <a:solidFill>
                    <a:prstClr val="black"/>
                  </a:solidFill>
                </a:endParaRPr>
              </a:p>
            </p:txBody>
          </p:sp>
          <p:sp>
            <p:nvSpPr>
              <p:cNvPr id="179285" name="Freeform 85"/>
              <p:cNvSpPr/>
              <p:nvPr/>
            </p:nvSpPr>
            <p:spPr bwMode="auto">
              <a:xfrm>
                <a:off x="1942" y="1950"/>
                <a:ext cx="70" cy="21"/>
              </a:xfrm>
              <a:custGeom>
                <a:avLst/>
                <a:gdLst/>
                <a:ahLst/>
                <a:cxnLst>
                  <a:cxn ang="0">
                    <a:pos x="70" y="21"/>
                  </a:cxn>
                  <a:cxn ang="0">
                    <a:pos x="0" y="4"/>
                  </a:cxn>
                  <a:cxn ang="0">
                    <a:pos x="0" y="4"/>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4"/>
                    </a:lnTo>
                    <a:lnTo>
                      <a:pt x="0" y="4"/>
                    </a:lnTo>
                    <a:lnTo>
                      <a:pt x="0" y="2"/>
                    </a:lnTo>
                    <a:lnTo>
                      <a:pt x="0" y="0"/>
                    </a:lnTo>
                    <a:lnTo>
                      <a:pt x="70" y="17"/>
                    </a:lnTo>
                    <a:lnTo>
                      <a:pt x="70" y="19"/>
                    </a:lnTo>
                    <a:lnTo>
                      <a:pt x="70" y="21"/>
                    </a:lnTo>
                    <a:close/>
                  </a:path>
                </a:pathLst>
              </a:custGeom>
              <a:solidFill>
                <a:srgbClr val="ECAB1A"/>
              </a:solidFill>
              <a:ln w="9525">
                <a:noFill/>
                <a:round/>
              </a:ln>
            </p:spPr>
            <p:txBody>
              <a:bodyPr/>
              <a:lstStyle/>
              <a:p>
                <a:endParaRPr lang="en-US">
                  <a:solidFill>
                    <a:prstClr val="black"/>
                  </a:solidFill>
                </a:endParaRPr>
              </a:p>
            </p:txBody>
          </p:sp>
          <p:sp>
            <p:nvSpPr>
              <p:cNvPr id="179286" name="Freeform 86"/>
              <p:cNvSpPr/>
              <p:nvPr/>
            </p:nvSpPr>
            <p:spPr bwMode="auto">
              <a:xfrm>
                <a:off x="1942" y="1948"/>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ln>
            </p:spPr>
            <p:txBody>
              <a:bodyPr/>
              <a:lstStyle/>
              <a:p>
                <a:endParaRPr lang="en-US">
                  <a:solidFill>
                    <a:prstClr val="black"/>
                  </a:solidFill>
                </a:endParaRPr>
              </a:p>
            </p:txBody>
          </p:sp>
          <p:sp>
            <p:nvSpPr>
              <p:cNvPr id="179287" name="Freeform 87"/>
              <p:cNvSpPr/>
              <p:nvPr/>
            </p:nvSpPr>
            <p:spPr bwMode="auto">
              <a:xfrm>
                <a:off x="1942" y="1946"/>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ln>
            </p:spPr>
            <p:txBody>
              <a:bodyPr/>
              <a:lstStyle/>
              <a:p>
                <a:endParaRPr lang="en-US">
                  <a:solidFill>
                    <a:prstClr val="black"/>
                  </a:solidFill>
                </a:endParaRPr>
              </a:p>
            </p:txBody>
          </p:sp>
          <p:sp>
            <p:nvSpPr>
              <p:cNvPr id="179288" name="Freeform 88"/>
              <p:cNvSpPr/>
              <p:nvPr/>
            </p:nvSpPr>
            <p:spPr bwMode="auto">
              <a:xfrm>
                <a:off x="1942" y="1944"/>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ln>
            </p:spPr>
            <p:txBody>
              <a:bodyPr/>
              <a:lstStyle/>
              <a:p>
                <a:endParaRPr lang="en-US">
                  <a:solidFill>
                    <a:prstClr val="black"/>
                  </a:solidFill>
                </a:endParaRPr>
              </a:p>
            </p:txBody>
          </p:sp>
          <p:sp>
            <p:nvSpPr>
              <p:cNvPr id="179289" name="Freeform 89"/>
              <p:cNvSpPr/>
              <p:nvPr/>
            </p:nvSpPr>
            <p:spPr bwMode="auto">
              <a:xfrm>
                <a:off x="1942" y="1942"/>
                <a:ext cx="70" cy="21"/>
              </a:xfrm>
              <a:custGeom>
                <a:avLst/>
                <a:gdLst/>
                <a:ahLst/>
                <a:cxnLst>
                  <a:cxn ang="0">
                    <a:pos x="70" y="21"/>
                  </a:cxn>
                  <a:cxn ang="0">
                    <a:pos x="0" y="4"/>
                  </a:cxn>
                  <a:cxn ang="0">
                    <a:pos x="0" y="2"/>
                  </a:cxn>
                  <a:cxn ang="0">
                    <a:pos x="0" y="0"/>
                  </a:cxn>
                  <a:cxn ang="0">
                    <a:pos x="70" y="18"/>
                  </a:cxn>
                  <a:cxn ang="0">
                    <a:pos x="70" y="19"/>
                  </a:cxn>
                  <a:cxn ang="0">
                    <a:pos x="70" y="21"/>
                  </a:cxn>
                </a:cxnLst>
                <a:rect l="0" t="0" r="r" b="b"/>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ln>
            </p:spPr>
            <p:txBody>
              <a:bodyPr/>
              <a:lstStyle/>
              <a:p>
                <a:endParaRPr lang="en-US">
                  <a:solidFill>
                    <a:prstClr val="black"/>
                  </a:solidFill>
                </a:endParaRPr>
              </a:p>
            </p:txBody>
          </p:sp>
          <p:sp>
            <p:nvSpPr>
              <p:cNvPr id="179290" name="Freeform 90"/>
              <p:cNvSpPr/>
              <p:nvPr/>
            </p:nvSpPr>
            <p:spPr bwMode="auto">
              <a:xfrm>
                <a:off x="1942" y="1941"/>
                <a:ext cx="70" cy="20"/>
              </a:xfrm>
              <a:custGeom>
                <a:avLst/>
                <a:gdLst/>
                <a:ahLst/>
                <a:cxnLst>
                  <a:cxn ang="0">
                    <a:pos x="70" y="20"/>
                  </a:cxn>
                  <a:cxn ang="0">
                    <a:pos x="0" y="3"/>
                  </a:cxn>
                  <a:cxn ang="0">
                    <a:pos x="0" y="1"/>
                  </a:cxn>
                  <a:cxn ang="0">
                    <a:pos x="0" y="0"/>
                  </a:cxn>
                  <a:cxn ang="0">
                    <a:pos x="70" y="17"/>
                  </a:cxn>
                  <a:cxn ang="0">
                    <a:pos x="70" y="19"/>
                  </a:cxn>
                  <a:cxn ang="0">
                    <a:pos x="70" y="20"/>
                  </a:cxn>
                </a:cxnLst>
                <a:rect l="0" t="0" r="r" b="b"/>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ln>
            </p:spPr>
            <p:txBody>
              <a:bodyPr/>
              <a:lstStyle/>
              <a:p>
                <a:endParaRPr lang="en-US">
                  <a:solidFill>
                    <a:prstClr val="black"/>
                  </a:solidFill>
                </a:endParaRPr>
              </a:p>
            </p:txBody>
          </p:sp>
          <p:sp>
            <p:nvSpPr>
              <p:cNvPr id="179291" name="Freeform 91"/>
              <p:cNvSpPr/>
              <p:nvPr/>
            </p:nvSpPr>
            <p:spPr bwMode="auto">
              <a:xfrm>
                <a:off x="1942" y="1939"/>
                <a:ext cx="70" cy="21"/>
              </a:xfrm>
              <a:custGeom>
                <a:avLst/>
                <a:gdLst/>
                <a:ahLst/>
                <a:cxnLst>
                  <a:cxn ang="0">
                    <a:pos x="70" y="21"/>
                  </a:cxn>
                  <a:cxn ang="0">
                    <a:pos x="0" y="3"/>
                  </a:cxn>
                  <a:cxn ang="0">
                    <a:pos x="0" y="2"/>
                  </a:cxn>
                  <a:cxn ang="0">
                    <a:pos x="0" y="0"/>
                  </a:cxn>
                  <a:cxn ang="0">
                    <a:pos x="70" y="17"/>
                  </a:cxn>
                  <a:cxn ang="0">
                    <a:pos x="70" y="19"/>
                  </a:cxn>
                  <a:cxn ang="0">
                    <a:pos x="70" y="21"/>
                  </a:cxn>
                </a:cxnLst>
                <a:rect l="0" t="0" r="r" b="b"/>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ln>
            </p:spPr>
            <p:txBody>
              <a:bodyPr/>
              <a:lstStyle/>
              <a:p>
                <a:endParaRPr lang="en-US">
                  <a:solidFill>
                    <a:prstClr val="black"/>
                  </a:solidFill>
                </a:endParaRPr>
              </a:p>
            </p:txBody>
          </p:sp>
          <p:sp>
            <p:nvSpPr>
              <p:cNvPr id="179292" name="Freeform 92"/>
              <p:cNvSpPr/>
              <p:nvPr/>
            </p:nvSpPr>
            <p:spPr bwMode="auto">
              <a:xfrm>
                <a:off x="1942" y="1937"/>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ln>
            </p:spPr>
            <p:txBody>
              <a:bodyPr/>
              <a:lstStyle/>
              <a:p>
                <a:endParaRPr lang="en-US">
                  <a:solidFill>
                    <a:prstClr val="black"/>
                  </a:solidFill>
                </a:endParaRPr>
              </a:p>
            </p:txBody>
          </p:sp>
          <p:sp>
            <p:nvSpPr>
              <p:cNvPr id="179293" name="Freeform 93"/>
              <p:cNvSpPr/>
              <p:nvPr/>
            </p:nvSpPr>
            <p:spPr bwMode="auto">
              <a:xfrm>
                <a:off x="1942" y="1935"/>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ln>
            </p:spPr>
            <p:txBody>
              <a:bodyPr/>
              <a:lstStyle/>
              <a:p>
                <a:endParaRPr lang="en-US">
                  <a:solidFill>
                    <a:prstClr val="black"/>
                  </a:solidFill>
                </a:endParaRPr>
              </a:p>
            </p:txBody>
          </p:sp>
          <p:sp>
            <p:nvSpPr>
              <p:cNvPr id="179294" name="Freeform 94"/>
              <p:cNvSpPr/>
              <p:nvPr/>
            </p:nvSpPr>
            <p:spPr bwMode="auto">
              <a:xfrm>
                <a:off x="1940" y="1933"/>
                <a:ext cx="72" cy="21"/>
              </a:xfrm>
              <a:custGeom>
                <a:avLst/>
                <a:gdLst/>
                <a:ahLst/>
                <a:cxnLst>
                  <a:cxn ang="0">
                    <a:pos x="72" y="21"/>
                  </a:cxn>
                  <a:cxn ang="0">
                    <a:pos x="2" y="4"/>
                  </a:cxn>
                  <a:cxn ang="0">
                    <a:pos x="2" y="2"/>
                  </a:cxn>
                  <a:cxn ang="0">
                    <a:pos x="0" y="0"/>
                  </a:cxn>
                  <a:cxn ang="0">
                    <a:pos x="72" y="17"/>
                  </a:cxn>
                  <a:cxn ang="0">
                    <a:pos x="72" y="19"/>
                  </a:cxn>
                  <a:cxn ang="0">
                    <a:pos x="72" y="21"/>
                  </a:cxn>
                </a:cxnLst>
                <a:rect l="0" t="0" r="r" b="b"/>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ln>
            </p:spPr>
            <p:txBody>
              <a:bodyPr/>
              <a:lstStyle/>
              <a:p>
                <a:endParaRPr lang="en-US">
                  <a:solidFill>
                    <a:prstClr val="black"/>
                  </a:solidFill>
                </a:endParaRPr>
              </a:p>
            </p:txBody>
          </p:sp>
          <p:sp>
            <p:nvSpPr>
              <p:cNvPr id="179295" name="Freeform 95"/>
              <p:cNvSpPr/>
              <p:nvPr/>
            </p:nvSpPr>
            <p:spPr bwMode="auto">
              <a:xfrm>
                <a:off x="1940" y="1931"/>
                <a:ext cx="72" cy="21"/>
              </a:xfrm>
              <a:custGeom>
                <a:avLst/>
                <a:gdLst/>
                <a:ahLst/>
                <a:cxnLst>
                  <a:cxn ang="0">
                    <a:pos x="72" y="21"/>
                  </a:cxn>
                  <a:cxn ang="0">
                    <a:pos x="2" y="4"/>
                  </a:cxn>
                  <a:cxn ang="0">
                    <a:pos x="0" y="2"/>
                  </a:cxn>
                  <a:cxn ang="0">
                    <a:pos x="0" y="0"/>
                  </a:cxn>
                  <a:cxn ang="0">
                    <a:pos x="72" y="15"/>
                  </a:cxn>
                  <a:cxn ang="0">
                    <a:pos x="72" y="19"/>
                  </a:cxn>
                  <a:cxn ang="0">
                    <a:pos x="72" y="21"/>
                  </a:cxn>
                </a:cxnLst>
                <a:rect l="0" t="0" r="r" b="b"/>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ln>
            </p:spPr>
            <p:txBody>
              <a:bodyPr/>
              <a:lstStyle/>
              <a:p>
                <a:endParaRPr lang="en-US">
                  <a:solidFill>
                    <a:prstClr val="black"/>
                  </a:solidFill>
                </a:endParaRPr>
              </a:p>
            </p:txBody>
          </p:sp>
          <p:sp>
            <p:nvSpPr>
              <p:cNvPr id="179296" name="Freeform 96"/>
              <p:cNvSpPr/>
              <p:nvPr/>
            </p:nvSpPr>
            <p:spPr bwMode="auto">
              <a:xfrm>
                <a:off x="1940" y="1929"/>
                <a:ext cx="72" cy="21"/>
              </a:xfrm>
              <a:custGeom>
                <a:avLst/>
                <a:gdLst/>
                <a:ahLst/>
                <a:cxnLst>
                  <a:cxn ang="0">
                    <a:pos x="72" y="21"/>
                  </a:cxn>
                  <a:cxn ang="0">
                    <a:pos x="0" y="4"/>
                  </a:cxn>
                  <a:cxn ang="0">
                    <a:pos x="0" y="2"/>
                  </a:cxn>
                  <a:cxn ang="0">
                    <a:pos x="0" y="0"/>
                  </a:cxn>
                  <a:cxn ang="0">
                    <a:pos x="72" y="15"/>
                  </a:cxn>
                  <a:cxn ang="0">
                    <a:pos x="72" y="17"/>
                  </a:cxn>
                  <a:cxn ang="0">
                    <a:pos x="72" y="21"/>
                  </a:cxn>
                </a:cxnLst>
                <a:rect l="0" t="0" r="r" b="b"/>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ln>
            </p:spPr>
            <p:txBody>
              <a:bodyPr/>
              <a:lstStyle/>
              <a:p>
                <a:endParaRPr lang="en-US">
                  <a:solidFill>
                    <a:prstClr val="black"/>
                  </a:solidFill>
                </a:endParaRPr>
              </a:p>
            </p:txBody>
          </p:sp>
          <p:sp>
            <p:nvSpPr>
              <p:cNvPr id="179297" name="Freeform 97"/>
              <p:cNvSpPr/>
              <p:nvPr/>
            </p:nvSpPr>
            <p:spPr bwMode="auto">
              <a:xfrm>
                <a:off x="1940" y="1925"/>
                <a:ext cx="72" cy="21"/>
              </a:xfrm>
              <a:custGeom>
                <a:avLst/>
                <a:gdLst/>
                <a:ahLst/>
                <a:cxnLst>
                  <a:cxn ang="0">
                    <a:pos x="72" y="21"/>
                  </a:cxn>
                  <a:cxn ang="0">
                    <a:pos x="0" y="6"/>
                  </a:cxn>
                  <a:cxn ang="0">
                    <a:pos x="0" y="4"/>
                  </a:cxn>
                  <a:cxn ang="0">
                    <a:pos x="0" y="0"/>
                  </a:cxn>
                  <a:cxn ang="0">
                    <a:pos x="72" y="17"/>
                  </a:cxn>
                  <a:cxn ang="0">
                    <a:pos x="72" y="19"/>
                  </a:cxn>
                  <a:cxn ang="0">
                    <a:pos x="72" y="21"/>
                  </a:cxn>
                </a:cxnLst>
                <a:rect l="0" t="0" r="r" b="b"/>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ln>
            </p:spPr>
            <p:txBody>
              <a:bodyPr/>
              <a:lstStyle/>
              <a:p>
                <a:endParaRPr lang="en-US">
                  <a:solidFill>
                    <a:prstClr val="black"/>
                  </a:solidFill>
                </a:endParaRPr>
              </a:p>
            </p:txBody>
          </p:sp>
          <p:sp>
            <p:nvSpPr>
              <p:cNvPr id="179298" name="Freeform 98"/>
              <p:cNvSpPr/>
              <p:nvPr/>
            </p:nvSpPr>
            <p:spPr bwMode="auto">
              <a:xfrm>
                <a:off x="1940" y="1923"/>
                <a:ext cx="72" cy="21"/>
              </a:xfrm>
              <a:custGeom>
                <a:avLst/>
                <a:gdLst/>
                <a:ahLst/>
                <a:cxnLst>
                  <a:cxn ang="0">
                    <a:pos x="72" y="21"/>
                  </a:cxn>
                  <a:cxn ang="0">
                    <a:pos x="0" y="6"/>
                  </a:cxn>
                  <a:cxn ang="0">
                    <a:pos x="0" y="2"/>
                  </a:cxn>
                  <a:cxn ang="0">
                    <a:pos x="0" y="0"/>
                  </a:cxn>
                  <a:cxn ang="0">
                    <a:pos x="72" y="18"/>
                  </a:cxn>
                  <a:cxn ang="0">
                    <a:pos x="72" y="19"/>
                  </a:cxn>
                  <a:cxn ang="0">
                    <a:pos x="72" y="21"/>
                  </a:cxn>
                </a:cxnLst>
                <a:rect l="0" t="0" r="r" b="b"/>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ln>
            </p:spPr>
            <p:txBody>
              <a:bodyPr/>
              <a:lstStyle/>
              <a:p>
                <a:endParaRPr lang="en-US">
                  <a:solidFill>
                    <a:prstClr val="black"/>
                  </a:solidFill>
                </a:endParaRPr>
              </a:p>
            </p:txBody>
          </p:sp>
          <p:sp>
            <p:nvSpPr>
              <p:cNvPr id="179299" name="Freeform 99"/>
              <p:cNvSpPr/>
              <p:nvPr/>
            </p:nvSpPr>
            <p:spPr bwMode="auto">
              <a:xfrm>
                <a:off x="1938" y="1922"/>
                <a:ext cx="74" cy="20"/>
              </a:xfrm>
              <a:custGeom>
                <a:avLst/>
                <a:gdLst/>
                <a:ahLst/>
                <a:cxnLst>
                  <a:cxn ang="0">
                    <a:pos x="74" y="20"/>
                  </a:cxn>
                  <a:cxn ang="0">
                    <a:pos x="2" y="3"/>
                  </a:cxn>
                  <a:cxn ang="0">
                    <a:pos x="2" y="1"/>
                  </a:cxn>
                  <a:cxn ang="0">
                    <a:pos x="0" y="0"/>
                  </a:cxn>
                  <a:cxn ang="0">
                    <a:pos x="74" y="17"/>
                  </a:cxn>
                  <a:cxn ang="0">
                    <a:pos x="74" y="19"/>
                  </a:cxn>
                  <a:cxn ang="0">
                    <a:pos x="74" y="20"/>
                  </a:cxn>
                </a:cxnLst>
                <a:rect l="0" t="0" r="r" b="b"/>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ln>
            </p:spPr>
            <p:txBody>
              <a:bodyPr/>
              <a:lstStyle/>
              <a:p>
                <a:endParaRPr lang="en-US">
                  <a:solidFill>
                    <a:prstClr val="black"/>
                  </a:solidFill>
                </a:endParaRPr>
              </a:p>
            </p:txBody>
          </p:sp>
          <p:sp>
            <p:nvSpPr>
              <p:cNvPr id="179300" name="Freeform 100"/>
              <p:cNvSpPr/>
              <p:nvPr/>
            </p:nvSpPr>
            <p:spPr bwMode="auto">
              <a:xfrm>
                <a:off x="1938" y="1920"/>
                <a:ext cx="74" cy="21"/>
              </a:xfrm>
              <a:custGeom>
                <a:avLst/>
                <a:gdLst/>
                <a:ahLst/>
                <a:cxnLst>
                  <a:cxn ang="0">
                    <a:pos x="74" y="21"/>
                  </a:cxn>
                  <a:cxn ang="0">
                    <a:pos x="2" y="3"/>
                  </a:cxn>
                  <a:cxn ang="0">
                    <a:pos x="0" y="2"/>
                  </a:cxn>
                  <a:cxn ang="0">
                    <a:pos x="0" y="0"/>
                  </a:cxn>
                  <a:cxn ang="0">
                    <a:pos x="74" y="17"/>
                  </a:cxn>
                  <a:cxn ang="0">
                    <a:pos x="74" y="19"/>
                  </a:cxn>
                  <a:cxn ang="0">
                    <a:pos x="74" y="19"/>
                  </a:cxn>
                  <a:cxn ang="0">
                    <a:pos x="74" y="21"/>
                  </a:cxn>
                  <a:cxn ang="0">
                    <a:pos x="74" y="21"/>
                  </a:cxn>
                </a:cxnLst>
                <a:rect l="0" t="0" r="r" b="b"/>
                <a:pathLst>
                  <a:path w="74" h="21">
                    <a:moveTo>
                      <a:pt x="74" y="21"/>
                    </a:moveTo>
                    <a:lnTo>
                      <a:pt x="2" y="3"/>
                    </a:lnTo>
                    <a:lnTo>
                      <a:pt x="0" y="2"/>
                    </a:lnTo>
                    <a:lnTo>
                      <a:pt x="0" y="0"/>
                    </a:lnTo>
                    <a:lnTo>
                      <a:pt x="74" y="17"/>
                    </a:lnTo>
                    <a:lnTo>
                      <a:pt x="74" y="19"/>
                    </a:lnTo>
                    <a:lnTo>
                      <a:pt x="74" y="19"/>
                    </a:lnTo>
                    <a:lnTo>
                      <a:pt x="74" y="21"/>
                    </a:lnTo>
                    <a:lnTo>
                      <a:pt x="74" y="21"/>
                    </a:lnTo>
                    <a:close/>
                  </a:path>
                </a:pathLst>
              </a:custGeom>
              <a:solidFill>
                <a:srgbClr val="EEB30E"/>
              </a:solidFill>
              <a:ln w="9525">
                <a:noFill/>
                <a:round/>
              </a:ln>
            </p:spPr>
            <p:txBody>
              <a:bodyPr/>
              <a:lstStyle/>
              <a:p>
                <a:endParaRPr lang="en-US">
                  <a:solidFill>
                    <a:prstClr val="black"/>
                  </a:solidFill>
                </a:endParaRPr>
              </a:p>
            </p:txBody>
          </p:sp>
          <p:sp>
            <p:nvSpPr>
              <p:cNvPr id="179301" name="Freeform 101"/>
              <p:cNvSpPr/>
              <p:nvPr/>
            </p:nvSpPr>
            <p:spPr bwMode="auto">
              <a:xfrm>
                <a:off x="1938" y="1918"/>
                <a:ext cx="74" cy="21"/>
              </a:xfrm>
              <a:custGeom>
                <a:avLst/>
                <a:gdLst/>
                <a:ahLst/>
                <a:cxnLst>
                  <a:cxn ang="0">
                    <a:pos x="74" y="21"/>
                  </a:cxn>
                  <a:cxn ang="0">
                    <a:pos x="0" y="4"/>
                  </a:cxn>
                  <a:cxn ang="0">
                    <a:pos x="0" y="2"/>
                  </a:cxn>
                  <a:cxn ang="0">
                    <a:pos x="0" y="0"/>
                  </a:cxn>
                  <a:cxn ang="0">
                    <a:pos x="74" y="17"/>
                  </a:cxn>
                  <a:cxn ang="0">
                    <a:pos x="74" y="19"/>
                  </a:cxn>
                  <a:cxn ang="0">
                    <a:pos x="74" y="21"/>
                  </a:cxn>
                  <a:cxn ang="0">
                    <a:pos x="74" y="21"/>
                  </a:cxn>
                  <a:cxn ang="0">
                    <a:pos x="74" y="21"/>
                  </a:cxn>
                </a:cxnLst>
                <a:rect l="0" t="0" r="r" b="b"/>
                <a:pathLst>
                  <a:path w="74" h="21">
                    <a:moveTo>
                      <a:pt x="74" y="21"/>
                    </a:moveTo>
                    <a:lnTo>
                      <a:pt x="0" y="4"/>
                    </a:lnTo>
                    <a:lnTo>
                      <a:pt x="0" y="2"/>
                    </a:lnTo>
                    <a:lnTo>
                      <a:pt x="0" y="0"/>
                    </a:lnTo>
                    <a:lnTo>
                      <a:pt x="74" y="17"/>
                    </a:lnTo>
                    <a:lnTo>
                      <a:pt x="74" y="19"/>
                    </a:lnTo>
                    <a:lnTo>
                      <a:pt x="74" y="21"/>
                    </a:lnTo>
                    <a:lnTo>
                      <a:pt x="74" y="21"/>
                    </a:lnTo>
                    <a:lnTo>
                      <a:pt x="74" y="21"/>
                    </a:lnTo>
                    <a:close/>
                  </a:path>
                </a:pathLst>
              </a:custGeom>
              <a:solidFill>
                <a:srgbClr val="EEB40C"/>
              </a:solidFill>
              <a:ln w="9525">
                <a:noFill/>
                <a:round/>
              </a:ln>
            </p:spPr>
            <p:txBody>
              <a:bodyPr/>
              <a:lstStyle/>
              <a:p>
                <a:endParaRPr lang="en-US">
                  <a:solidFill>
                    <a:prstClr val="black"/>
                  </a:solidFill>
                </a:endParaRPr>
              </a:p>
            </p:txBody>
          </p:sp>
          <p:sp>
            <p:nvSpPr>
              <p:cNvPr id="179302" name="Freeform 102"/>
              <p:cNvSpPr/>
              <p:nvPr/>
            </p:nvSpPr>
            <p:spPr bwMode="auto">
              <a:xfrm>
                <a:off x="1938" y="1916"/>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ln>
            </p:spPr>
            <p:txBody>
              <a:bodyPr/>
              <a:lstStyle/>
              <a:p>
                <a:endParaRPr lang="en-US">
                  <a:solidFill>
                    <a:prstClr val="black"/>
                  </a:solidFill>
                </a:endParaRPr>
              </a:p>
            </p:txBody>
          </p:sp>
          <p:sp>
            <p:nvSpPr>
              <p:cNvPr id="179303" name="Freeform 103"/>
              <p:cNvSpPr/>
              <p:nvPr/>
            </p:nvSpPr>
            <p:spPr bwMode="auto">
              <a:xfrm>
                <a:off x="1938" y="1914"/>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ln>
            </p:spPr>
            <p:txBody>
              <a:bodyPr/>
              <a:lstStyle/>
              <a:p>
                <a:endParaRPr lang="en-US">
                  <a:solidFill>
                    <a:prstClr val="black"/>
                  </a:solidFill>
                </a:endParaRPr>
              </a:p>
            </p:txBody>
          </p:sp>
          <p:sp>
            <p:nvSpPr>
              <p:cNvPr id="179304" name="Freeform 104"/>
              <p:cNvSpPr/>
              <p:nvPr/>
            </p:nvSpPr>
            <p:spPr bwMode="auto">
              <a:xfrm>
                <a:off x="1937" y="1912"/>
                <a:ext cx="75" cy="21"/>
              </a:xfrm>
              <a:custGeom>
                <a:avLst/>
                <a:gdLst/>
                <a:ahLst/>
                <a:cxnLst>
                  <a:cxn ang="0">
                    <a:pos x="75" y="21"/>
                  </a:cxn>
                  <a:cxn ang="0">
                    <a:pos x="1" y="4"/>
                  </a:cxn>
                  <a:cxn ang="0">
                    <a:pos x="1" y="2"/>
                  </a:cxn>
                  <a:cxn ang="0">
                    <a:pos x="0" y="0"/>
                  </a:cxn>
                  <a:cxn ang="0">
                    <a:pos x="74" y="17"/>
                  </a:cxn>
                  <a:cxn ang="0">
                    <a:pos x="75" y="19"/>
                  </a:cxn>
                  <a:cxn ang="0">
                    <a:pos x="75" y="21"/>
                  </a:cxn>
                </a:cxnLst>
                <a:rect l="0" t="0" r="r" b="b"/>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ln>
            </p:spPr>
            <p:txBody>
              <a:bodyPr/>
              <a:lstStyle/>
              <a:p>
                <a:endParaRPr lang="en-US">
                  <a:solidFill>
                    <a:prstClr val="black"/>
                  </a:solidFill>
                </a:endParaRPr>
              </a:p>
            </p:txBody>
          </p:sp>
          <p:sp>
            <p:nvSpPr>
              <p:cNvPr id="179305" name="Freeform 105"/>
              <p:cNvSpPr/>
              <p:nvPr/>
            </p:nvSpPr>
            <p:spPr bwMode="auto">
              <a:xfrm>
                <a:off x="1937" y="1910"/>
                <a:ext cx="75" cy="21"/>
              </a:xfrm>
              <a:custGeom>
                <a:avLst/>
                <a:gdLst/>
                <a:ahLst/>
                <a:cxnLst>
                  <a:cxn ang="0">
                    <a:pos x="75" y="21"/>
                  </a:cxn>
                  <a:cxn ang="0">
                    <a:pos x="1" y="4"/>
                  </a:cxn>
                  <a:cxn ang="0">
                    <a:pos x="0" y="2"/>
                  </a:cxn>
                  <a:cxn ang="0">
                    <a:pos x="0" y="0"/>
                  </a:cxn>
                  <a:cxn ang="0">
                    <a:pos x="74" y="17"/>
                  </a:cxn>
                  <a:cxn ang="0">
                    <a:pos x="74" y="19"/>
                  </a:cxn>
                  <a:cxn ang="0">
                    <a:pos x="75" y="21"/>
                  </a:cxn>
                </a:cxnLst>
                <a:rect l="0" t="0" r="r" b="b"/>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ln>
            </p:spPr>
            <p:txBody>
              <a:bodyPr/>
              <a:lstStyle/>
              <a:p>
                <a:endParaRPr lang="en-US">
                  <a:solidFill>
                    <a:prstClr val="black"/>
                  </a:solidFill>
                </a:endParaRPr>
              </a:p>
            </p:txBody>
          </p:sp>
          <p:sp>
            <p:nvSpPr>
              <p:cNvPr id="179306" name="Freeform 106"/>
              <p:cNvSpPr/>
              <p:nvPr/>
            </p:nvSpPr>
            <p:spPr bwMode="auto">
              <a:xfrm>
                <a:off x="1937" y="1908"/>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ln>
            </p:spPr>
            <p:txBody>
              <a:bodyPr/>
              <a:lstStyle/>
              <a:p>
                <a:endParaRPr lang="en-US">
                  <a:solidFill>
                    <a:prstClr val="black"/>
                  </a:solidFill>
                </a:endParaRPr>
              </a:p>
            </p:txBody>
          </p:sp>
          <p:sp>
            <p:nvSpPr>
              <p:cNvPr id="179307" name="Freeform 107"/>
              <p:cNvSpPr/>
              <p:nvPr/>
            </p:nvSpPr>
            <p:spPr bwMode="auto">
              <a:xfrm>
                <a:off x="1935" y="1906"/>
                <a:ext cx="76" cy="21"/>
              </a:xfrm>
              <a:custGeom>
                <a:avLst/>
                <a:gdLst/>
                <a:ahLst/>
                <a:cxnLst>
                  <a:cxn ang="0">
                    <a:pos x="76" y="21"/>
                  </a:cxn>
                  <a:cxn ang="0">
                    <a:pos x="2" y="4"/>
                  </a:cxn>
                  <a:cxn ang="0">
                    <a:pos x="2" y="2"/>
                  </a:cxn>
                  <a:cxn ang="0">
                    <a:pos x="0" y="0"/>
                  </a:cxn>
                  <a:cxn ang="0">
                    <a:pos x="76" y="17"/>
                  </a:cxn>
                  <a:cxn ang="0">
                    <a:pos x="76" y="19"/>
                  </a:cxn>
                  <a:cxn ang="0">
                    <a:pos x="76" y="21"/>
                  </a:cxn>
                </a:cxnLst>
                <a:rect l="0" t="0" r="r" b="b"/>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ln>
            </p:spPr>
            <p:txBody>
              <a:bodyPr/>
              <a:lstStyle/>
              <a:p>
                <a:endParaRPr lang="en-US">
                  <a:solidFill>
                    <a:prstClr val="black"/>
                  </a:solidFill>
                </a:endParaRPr>
              </a:p>
            </p:txBody>
          </p:sp>
          <p:sp>
            <p:nvSpPr>
              <p:cNvPr id="179308" name="Freeform 108"/>
              <p:cNvSpPr/>
              <p:nvPr/>
            </p:nvSpPr>
            <p:spPr bwMode="auto">
              <a:xfrm>
                <a:off x="1935" y="1903"/>
                <a:ext cx="76" cy="22"/>
              </a:xfrm>
              <a:custGeom>
                <a:avLst/>
                <a:gdLst/>
                <a:ahLst/>
                <a:cxnLst>
                  <a:cxn ang="0">
                    <a:pos x="76" y="22"/>
                  </a:cxn>
                  <a:cxn ang="0">
                    <a:pos x="2" y="5"/>
                  </a:cxn>
                  <a:cxn ang="0">
                    <a:pos x="0" y="3"/>
                  </a:cxn>
                  <a:cxn ang="0">
                    <a:pos x="0" y="0"/>
                  </a:cxn>
                  <a:cxn ang="0">
                    <a:pos x="76" y="19"/>
                  </a:cxn>
                  <a:cxn ang="0">
                    <a:pos x="76" y="20"/>
                  </a:cxn>
                  <a:cxn ang="0">
                    <a:pos x="76" y="22"/>
                  </a:cxn>
                </a:cxnLst>
                <a:rect l="0" t="0" r="r" b="b"/>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ln>
            </p:spPr>
            <p:txBody>
              <a:bodyPr/>
              <a:lstStyle/>
              <a:p>
                <a:endParaRPr lang="en-US">
                  <a:solidFill>
                    <a:prstClr val="black"/>
                  </a:solidFill>
                </a:endParaRPr>
              </a:p>
            </p:txBody>
          </p:sp>
          <p:sp>
            <p:nvSpPr>
              <p:cNvPr id="179309" name="Freeform 109"/>
              <p:cNvSpPr/>
              <p:nvPr/>
            </p:nvSpPr>
            <p:spPr bwMode="auto">
              <a:xfrm>
                <a:off x="1935" y="1901"/>
                <a:ext cx="76" cy="22"/>
              </a:xfrm>
              <a:custGeom>
                <a:avLst/>
                <a:gdLst/>
                <a:ahLst/>
                <a:cxnLst>
                  <a:cxn ang="0">
                    <a:pos x="76" y="22"/>
                  </a:cxn>
                  <a:cxn ang="0">
                    <a:pos x="0" y="5"/>
                  </a:cxn>
                  <a:cxn ang="0">
                    <a:pos x="0" y="2"/>
                  </a:cxn>
                  <a:cxn ang="0">
                    <a:pos x="0" y="0"/>
                  </a:cxn>
                  <a:cxn ang="0">
                    <a:pos x="76" y="19"/>
                  </a:cxn>
                  <a:cxn ang="0">
                    <a:pos x="76" y="21"/>
                  </a:cxn>
                  <a:cxn ang="0">
                    <a:pos x="76" y="22"/>
                  </a:cxn>
                </a:cxnLst>
                <a:rect l="0" t="0" r="r" b="b"/>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ln>
            </p:spPr>
            <p:txBody>
              <a:bodyPr/>
              <a:lstStyle/>
              <a:p>
                <a:endParaRPr lang="en-US">
                  <a:solidFill>
                    <a:prstClr val="black"/>
                  </a:solidFill>
                </a:endParaRPr>
              </a:p>
            </p:txBody>
          </p:sp>
          <p:sp>
            <p:nvSpPr>
              <p:cNvPr id="179310" name="Freeform 110"/>
              <p:cNvSpPr/>
              <p:nvPr/>
            </p:nvSpPr>
            <p:spPr bwMode="auto">
              <a:xfrm>
                <a:off x="1933" y="1899"/>
                <a:ext cx="78" cy="23"/>
              </a:xfrm>
              <a:custGeom>
                <a:avLst/>
                <a:gdLst/>
                <a:ahLst/>
                <a:cxnLst>
                  <a:cxn ang="0">
                    <a:pos x="78" y="23"/>
                  </a:cxn>
                  <a:cxn ang="0">
                    <a:pos x="2" y="4"/>
                  </a:cxn>
                  <a:cxn ang="0">
                    <a:pos x="2" y="2"/>
                  </a:cxn>
                  <a:cxn ang="0">
                    <a:pos x="0" y="0"/>
                  </a:cxn>
                  <a:cxn ang="0">
                    <a:pos x="78" y="19"/>
                  </a:cxn>
                  <a:cxn ang="0">
                    <a:pos x="78" y="21"/>
                  </a:cxn>
                  <a:cxn ang="0">
                    <a:pos x="78" y="23"/>
                  </a:cxn>
                </a:cxnLst>
                <a:rect l="0" t="0" r="r" b="b"/>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ln>
            </p:spPr>
            <p:txBody>
              <a:bodyPr/>
              <a:lstStyle/>
              <a:p>
                <a:endParaRPr lang="en-US">
                  <a:solidFill>
                    <a:prstClr val="black"/>
                  </a:solidFill>
                </a:endParaRPr>
              </a:p>
            </p:txBody>
          </p:sp>
          <p:sp>
            <p:nvSpPr>
              <p:cNvPr id="179311" name="Freeform 111"/>
              <p:cNvSpPr/>
              <p:nvPr/>
            </p:nvSpPr>
            <p:spPr bwMode="auto">
              <a:xfrm>
                <a:off x="1933" y="1897"/>
                <a:ext cx="78" cy="23"/>
              </a:xfrm>
              <a:custGeom>
                <a:avLst/>
                <a:gdLst/>
                <a:ahLst/>
                <a:cxnLst>
                  <a:cxn ang="0">
                    <a:pos x="78" y="23"/>
                  </a:cxn>
                  <a:cxn ang="0">
                    <a:pos x="2" y="4"/>
                  </a:cxn>
                  <a:cxn ang="0">
                    <a:pos x="0" y="2"/>
                  </a:cxn>
                  <a:cxn ang="0">
                    <a:pos x="0" y="0"/>
                  </a:cxn>
                  <a:cxn ang="0">
                    <a:pos x="76" y="19"/>
                  </a:cxn>
                  <a:cxn ang="0">
                    <a:pos x="78" y="21"/>
                  </a:cxn>
                  <a:cxn ang="0">
                    <a:pos x="78" y="23"/>
                  </a:cxn>
                </a:cxnLst>
                <a:rect l="0" t="0" r="r" b="b"/>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ln>
            </p:spPr>
            <p:txBody>
              <a:bodyPr/>
              <a:lstStyle/>
              <a:p>
                <a:endParaRPr lang="en-US">
                  <a:solidFill>
                    <a:prstClr val="black"/>
                  </a:solidFill>
                </a:endParaRPr>
              </a:p>
            </p:txBody>
          </p:sp>
          <p:sp>
            <p:nvSpPr>
              <p:cNvPr id="179312" name="Freeform 112"/>
              <p:cNvSpPr/>
              <p:nvPr/>
            </p:nvSpPr>
            <p:spPr bwMode="auto">
              <a:xfrm>
                <a:off x="1931" y="1895"/>
                <a:ext cx="80" cy="23"/>
              </a:xfrm>
              <a:custGeom>
                <a:avLst/>
                <a:gdLst/>
                <a:ahLst/>
                <a:cxnLst>
                  <a:cxn ang="0">
                    <a:pos x="80" y="23"/>
                  </a:cxn>
                  <a:cxn ang="0">
                    <a:pos x="2" y="4"/>
                  </a:cxn>
                  <a:cxn ang="0">
                    <a:pos x="2" y="2"/>
                  </a:cxn>
                  <a:cxn ang="0">
                    <a:pos x="0" y="0"/>
                  </a:cxn>
                  <a:cxn ang="0">
                    <a:pos x="78" y="19"/>
                  </a:cxn>
                  <a:cxn ang="0">
                    <a:pos x="78" y="21"/>
                  </a:cxn>
                  <a:cxn ang="0">
                    <a:pos x="80" y="23"/>
                  </a:cxn>
                </a:cxnLst>
                <a:rect l="0" t="0" r="r" b="b"/>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ln>
            </p:spPr>
            <p:txBody>
              <a:bodyPr/>
              <a:lstStyle/>
              <a:p>
                <a:endParaRPr lang="en-US">
                  <a:solidFill>
                    <a:prstClr val="black"/>
                  </a:solidFill>
                </a:endParaRPr>
              </a:p>
            </p:txBody>
          </p:sp>
          <p:sp>
            <p:nvSpPr>
              <p:cNvPr id="179313" name="Freeform 113"/>
              <p:cNvSpPr/>
              <p:nvPr/>
            </p:nvSpPr>
            <p:spPr bwMode="auto">
              <a:xfrm>
                <a:off x="1931" y="1893"/>
                <a:ext cx="78" cy="23"/>
              </a:xfrm>
              <a:custGeom>
                <a:avLst/>
                <a:gdLst/>
                <a:ahLst/>
                <a:cxnLst>
                  <a:cxn ang="0">
                    <a:pos x="78" y="23"/>
                  </a:cxn>
                  <a:cxn ang="0">
                    <a:pos x="2" y="4"/>
                  </a:cxn>
                  <a:cxn ang="0">
                    <a:pos x="0" y="2"/>
                  </a:cxn>
                  <a:cxn ang="0">
                    <a:pos x="0" y="0"/>
                  </a:cxn>
                  <a:cxn ang="0">
                    <a:pos x="78" y="19"/>
                  </a:cxn>
                  <a:cxn ang="0">
                    <a:pos x="78" y="21"/>
                  </a:cxn>
                  <a:cxn ang="0">
                    <a:pos x="78" y="23"/>
                  </a:cxn>
                </a:cxnLst>
                <a:rect l="0" t="0" r="r" b="b"/>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ln>
            </p:spPr>
            <p:txBody>
              <a:bodyPr/>
              <a:lstStyle/>
              <a:p>
                <a:endParaRPr lang="en-US">
                  <a:solidFill>
                    <a:prstClr val="black"/>
                  </a:solidFill>
                </a:endParaRPr>
              </a:p>
            </p:txBody>
          </p:sp>
          <p:sp>
            <p:nvSpPr>
              <p:cNvPr id="179314" name="Freeform 114"/>
              <p:cNvSpPr/>
              <p:nvPr/>
            </p:nvSpPr>
            <p:spPr bwMode="auto">
              <a:xfrm>
                <a:off x="1929" y="1891"/>
                <a:ext cx="80" cy="23"/>
              </a:xfrm>
              <a:custGeom>
                <a:avLst/>
                <a:gdLst/>
                <a:ahLst/>
                <a:cxnLst>
                  <a:cxn ang="0">
                    <a:pos x="80" y="23"/>
                  </a:cxn>
                  <a:cxn ang="0">
                    <a:pos x="2" y="4"/>
                  </a:cxn>
                  <a:cxn ang="0">
                    <a:pos x="2" y="2"/>
                  </a:cxn>
                  <a:cxn ang="0">
                    <a:pos x="0" y="0"/>
                  </a:cxn>
                  <a:cxn ang="0">
                    <a:pos x="80" y="17"/>
                  </a:cxn>
                  <a:cxn ang="0">
                    <a:pos x="80" y="21"/>
                  </a:cxn>
                  <a:cxn ang="0">
                    <a:pos x="80" y="23"/>
                  </a:cxn>
                </a:cxnLst>
                <a:rect l="0" t="0" r="r" b="b"/>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ln>
            </p:spPr>
            <p:txBody>
              <a:bodyPr/>
              <a:lstStyle/>
              <a:p>
                <a:endParaRPr lang="en-US">
                  <a:solidFill>
                    <a:prstClr val="black"/>
                  </a:solidFill>
                </a:endParaRPr>
              </a:p>
            </p:txBody>
          </p:sp>
          <p:sp>
            <p:nvSpPr>
              <p:cNvPr id="179315" name="Freeform 115"/>
              <p:cNvSpPr/>
              <p:nvPr/>
            </p:nvSpPr>
            <p:spPr bwMode="auto">
              <a:xfrm>
                <a:off x="1929" y="1889"/>
                <a:ext cx="80" cy="23"/>
              </a:xfrm>
              <a:custGeom>
                <a:avLst/>
                <a:gdLst/>
                <a:ahLst/>
                <a:cxnLst>
                  <a:cxn ang="0">
                    <a:pos x="80" y="23"/>
                  </a:cxn>
                  <a:cxn ang="0">
                    <a:pos x="2" y="4"/>
                  </a:cxn>
                  <a:cxn ang="0">
                    <a:pos x="0" y="2"/>
                  </a:cxn>
                  <a:cxn ang="0">
                    <a:pos x="0" y="0"/>
                  </a:cxn>
                  <a:cxn ang="0">
                    <a:pos x="80" y="17"/>
                  </a:cxn>
                  <a:cxn ang="0">
                    <a:pos x="80" y="19"/>
                  </a:cxn>
                  <a:cxn ang="0">
                    <a:pos x="80" y="23"/>
                  </a:cxn>
                </a:cxnLst>
                <a:rect l="0" t="0" r="r" b="b"/>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ln>
            </p:spPr>
            <p:txBody>
              <a:bodyPr/>
              <a:lstStyle/>
              <a:p>
                <a:endParaRPr lang="en-US">
                  <a:solidFill>
                    <a:prstClr val="black"/>
                  </a:solidFill>
                </a:endParaRPr>
              </a:p>
            </p:txBody>
          </p:sp>
          <p:sp>
            <p:nvSpPr>
              <p:cNvPr id="179316" name="Freeform 116"/>
              <p:cNvSpPr/>
              <p:nvPr/>
            </p:nvSpPr>
            <p:spPr bwMode="auto">
              <a:xfrm>
                <a:off x="1927" y="1886"/>
                <a:ext cx="82" cy="22"/>
              </a:xfrm>
              <a:custGeom>
                <a:avLst/>
                <a:gdLst/>
                <a:ahLst/>
                <a:cxnLst>
                  <a:cxn ang="0">
                    <a:pos x="82" y="22"/>
                  </a:cxn>
                  <a:cxn ang="0">
                    <a:pos x="2" y="5"/>
                  </a:cxn>
                  <a:cxn ang="0">
                    <a:pos x="2" y="3"/>
                  </a:cxn>
                  <a:cxn ang="0">
                    <a:pos x="0" y="0"/>
                  </a:cxn>
                  <a:cxn ang="0">
                    <a:pos x="80" y="19"/>
                  </a:cxn>
                  <a:cxn ang="0">
                    <a:pos x="82" y="20"/>
                  </a:cxn>
                  <a:cxn ang="0">
                    <a:pos x="82" y="22"/>
                  </a:cxn>
                </a:cxnLst>
                <a:rect l="0" t="0" r="r" b="b"/>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ln>
            </p:spPr>
            <p:txBody>
              <a:bodyPr/>
              <a:lstStyle/>
              <a:p>
                <a:endParaRPr lang="en-US">
                  <a:solidFill>
                    <a:prstClr val="black"/>
                  </a:solidFill>
                </a:endParaRPr>
              </a:p>
            </p:txBody>
          </p:sp>
          <p:sp>
            <p:nvSpPr>
              <p:cNvPr id="179317" name="Freeform 117"/>
              <p:cNvSpPr/>
              <p:nvPr/>
            </p:nvSpPr>
            <p:spPr bwMode="auto">
              <a:xfrm>
                <a:off x="1927" y="1884"/>
                <a:ext cx="82" cy="22"/>
              </a:xfrm>
              <a:custGeom>
                <a:avLst/>
                <a:gdLst/>
                <a:ahLst/>
                <a:cxnLst>
                  <a:cxn ang="0">
                    <a:pos x="82" y="22"/>
                  </a:cxn>
                  <a:cxn ang="0">
                    <a:pos x="2" y="5"/>
                  </a:cxn>
                  <a:cxn ang="0">
                    <a:pos x="0" y="2"/>
                  </a:cxn>
                  <a:cxn ang="0">
                    <a:pos x="0" y="0"/>
                  </a:cxn>
                  <a:cxn ang="0">
                    <a:pos x="80" y="19"/>
                  </a:cxn>
                  <a:cxn ang="0">
                    <a:pos x="80" y="21"/>
                  </a:cxn>
                  <a:cxn ang="0">
                    <a:pos x="82" y="22"/>
                  </a:cxn>
                </a:cxnLst>
                <a:rect l="0" t="0" r="r" b="b"/>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ln>
            </p:spPr>
            <p:txBody>
              <a:bodyPr/>
              <a:lstStyle/>
              <a:p>
                <a:endParaRPr lang="en-US">
                  <a:solidFill>
                    <a:prstClr val="black"/>
                  </a:solidFill>
                </a:endParaRPr>
              </a:p>
            </p:txBody>
          </p:sp>
          <p:sp>
            <p:nvSpPr>
              <p:cNvPr id="179318" name="Freeform 118"/>
              <p:cNvSpPr/>
              <p:nvPr/>
            </p:nvSpPr>
            <p:spPr bwMode="auto">
              <a:xfrm>
                <a:off x="1925" y="1882"/>
                <a:ext cx="82" cy="23"/>
              </a:xfrm>
              <a:custGeom>
                <a:avLst/>
                <a:gdLst/>
                <a:ahLst/>
                <a:cxnLst>
                  <a:cxn ang="0">
                    <a:pos x="82" y="23"/>
                  </a:cxn>
                  <a:cxn ang="0">
                    <a:pos x="2" y="4"/>
                  </a:cxn>
                  <a:cxn ang="0">
                    <a:pos x="2" y="2"/>
                  </a:cxn>
                  <a:cxn ang="0">
                    <a:pos x="0" y="0"/>
                  </a:cxn>
                  <a:cxn ang="0">
                    <a:pos x="82" y="19"/>
                  </a:cxn>
                  <a:cxn ang="0">
                    <a:pos x="82" y="21"/>
                  </a:cxn>
                  <a:cxn ang="0">
                    <a:pos x="82" y="23"/>
                  </a:cxn>
                </a:cxnLst>
                <a:rect l="0" t="0" r="r" b="b"/>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ln>
            </p:spPr>
            <p:txBody>
              <a:bodyPr/>
              <a:lstStyle/>
              <a:p>
                <a:endParaRPr lang="en-US">
                  <a:solidFill>
                    <a:prstClr val="black"/>
                  </a:solidFill>
                </a:endParaRPr>
              </a:p>
            </p:txBody>
          </p:sp>
          <p:sp>
            <p:nvSpPr>
              <p:cNvPr id="179319" name="Freeform 119"/>
              <p:cNvSpPr/>
              <p:nvPr/>
            </p:nvSpPr>
            <p:spPr bwMode="auto">
              <a:xfrm>
                <a:off x="1925" y="1880"/>
                <a:ext cx="82" cy="23"/>
              </a:xfrm>
              <a:custGeom>
                <a:avLst/>
                <a:gdLst/>
                <a:ahLst/>
                <a:cxnLst>
                  <a:cxn ang="0">
                    <a:pos x="82" y="23"/>
                  </a:cxn>
                  <a:cxn ang="0">
                    <a:pos x="2" y="4"/>
                  </a:cxn>
                  <a:cxn ang="0">
                    <a:pos x="0" y="2"/>
                  </a:cxn>
                  <a:cxn ang="0">
                    <a:pos x="0" y="0"/>
                  </a:cxn>
                  <a:cxn ang="0">
                    <a:pos x="82" y="19"/>
                  </a:cxn>
                  <a:cxn ang="0">
                    <a:pos x="82" y="21"/>
                  </a:cxn>
                  <a:cxn ang="0">
                    <a:pos x="82" y="23"/>
                  </a:cxn>
                </a:cxnLst>
                <a:rect l="0" t="0" r="r" b="b"/>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ln>
            </p:spPr>
            <p:txBody>
              <a:bodyPr/>
              <a:lstStyle/>
              <a:p>
                <a:endParaRPr lang="en-US">
                  <a:solidFill>
                    <a:prstClr val="black"/>
                  </a:solidFill>
                </a:endParaRPr>
              </a:p>
            </p:txBody>
          </p:sp>
          <p:sp>
            <p:nvSpPr>
              <p:cNvPr id="179320" name="Freeform 120"/>
              <p:cNvSpPr/>
              <p:nvPr/>
            </p:nvSpPr>
            <p:spPr bwMode="auto">
              <a:xfrm>
                <a:off x="1923" y="1878"/>
                <a:ext cx="84" cy="23"/>
              </a:xfrm>
              <a:custGeom>
                <a:avLst/>
                <a:gdLst/>
                <a:ahLst/>
                <a:cxnLst>
                  <a:cxn ang="0">
                    <a:pos x="84" y="23"/>
                  </a:cxn>
                  <a:cxn ang="0">
                    <a:pos x="2" y="4"/>
                  </a:cxn>
                  <a:cxn ang="0">
                    <a:pos x="2" y="2"/>
                  </a:cxn>
                  <a:cxn ang="0">
                    <a:pos x="0" y="0"/>
                  </a:cxn>
                  <a:cxn ang="0">
                    <a:pos x="82" y="19"/>
                  </a:cxn>
                  <a:cxn ang="0">
                    <a:pos x="84" y="21"/>
                  </a:cxn>
                  <a:cxn ang="0">
                    <a:pos x="84" y="23"/>
                  </a:cxn>
                </a:cxnLst>
                <a:rect l="0" t="0" r="r" b="b"/>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ln>
            </p:spPr>
            <p:txBody>
              <a:bodyPr/>
              <a:lstStyle/>
              <a:p>
                <a:endParaRPr lang="en-US">
                  <a:solidFill>
                    <a:prstClr val="black"/>
                  </a:solidFill>
                </a:endParaRPr>
              </a:p>
            </p:txBody>
          </p:sp>
          <p:sp>
            <p:nvSpPr>
              <p:cNvPr id="179321" name="Freeform 121"/>
              <p:cNvSpPr/>
              <p:nvPr/>
            </p:nvSpPr>
            <p:spPr bwMode="auto">
              <a:xfrm>
                <a:off x="1921" y="1876"/>
                <a:ext cx="86" cy="23"/>
              </a:xfrm>
              <a:custGeom>
                <a:avLst/>
                <a:gdLst/>
                <a:ahLst/>
                <a:cxnLst>
                  <a:cxn ang="0">
                    <a:pos x="86" y="23"/>
                  </a:cxn>
                  <a:cxn ang="0">
                    <a:pos x="4" y="4"/>
                  </a:cxn>
                  <a:cxn ang="0">
                    <a:pos x="2" y="2"/>
                  </a:cxn>
                  <a:cxn ang="0">
                    <a:pos x="0" y="0"/>
                  </a:cxn>
                  <a:cxn ang="0">
                    <a:pos x="0" y="0"/>
                  </a:cxn>
                  <a:cxn ang="0">
                    <a:pos x="0" y="0"/>
                  </a:cxn>
                  <a:cxn ang="0">
                    <a:pos x="84" y="19"/>
                  </a:cxn>
                  <a:cxn ang="0">
                    <a:pos x="84" y="21"/>
                  </a:cxn>
                  <a:cxn ang="0">
                    <a:pos x="86" y="23"/>
                  </a:cxn>
                </a:cxnLst>
                <a:rect l="0" t="0" r="r" b="b"/>
                <a:pathLst>
                  <a:path w="86" h="23">
                    <a:moveTo>
                      <a:pt x="86" y="23"/>
                    </a:moveTo>
                    <a:lnTo>
                      <a:pt x="4" y="4"/>
                    </a:lnTo>
                    <a:lnTo>
                      <a:pt x="2" y="2"/>
                    </a:lnTo>
                    <a:lnTo>
                      <a:pt x="0" y="0"/>
                    </a:lnTo>
                    <a:lnTo>
                      <a:pt x="0" y="0"/>
                    </a:lnTo>
                    <a:lnTo>
                      <a:pt x="0" y="0"/>
                    </a:lnTo>
                    <a:lnTo>
                      <a:pt x="84" y="19"/>
                    </a:lnTo>
                    <a:lnTo>
                      <a:pt x="84" y="21"/>
                    </a:lnTo>
                    <a:lnTo>
                      <a:pt x="86" y="23"/>
                    </a:lnTo>
                    <a:close/>
                  </a:path>
                </a:pathLst>
              </a:custGeom>
              <a:solidFill>
                <a:srgbClr val="EFC000"/>
              </a:solidFill>
              <a:ln w="9525">
                <a:noFill/>
                <a:round/>
              </a:ln>
            </p:spPr>
            <p:txBody>
              <a:bodyPr/>
              <a:lstStyle/>
              <a:p>
                <a:endParaRPr lang="en-US">
                  <a:solidFill>
                    <a:prstClr val="black"/>
                  </a:solidFill>
                </a:endParaRPr>
              </a:p>
            </p:txBody>
          </p:sp>
          <p:sp>
            <p:nvSpPr>
              <p:cNvPr id="179322" name="Freeform 122"/>
              <p:cNvSpPr/>
              <p:nvPr/>
            </p:nvSpPr>
            <p:spPr bwMode="auto">
              <a:xfrm>
                <a:off x="1921" y="1872"/>
                <a:ext cx="84" cy="25"/>
              </a:xfrm>
              <a:custGeom>
                <a:avLst/>
                <a:gdLst/>
                <a:ahLst/>
                <a:cxnLst>
                  <a:cxn ang="0">
                    <a:pos x="84" y="25"/>
                  </a:cxn>
                  <a:cxn ang="0">
                    <a:pos x="2" y="6"/>
                  </a:cxn>
                  <a:cxn ang="0">
                    <a:pos x="2" y="4"/>
                  </a:cxn>
                  <a:cxn ang="0">
                    <a:pos x="0" y="4"/>
                  </a:cxn>
                  <a:cxn ang="0">
                    <a:pos x="0" y="2"/>
                  </a:cxn>
                  <a:cxn ang="0">
                    <a:pos x="0" y="0"/>
                  </a:cxn>
                  <a:cxn ang="0">
                    <a:pos x="84" y="21"/>
                  </a:cxn>
                  <a:cxn ang="0">
                    <a:pos x="84" y="23"/>
                  </a:cxn>
                  <a:cxn ang="0">
                    <a:pos x="84" y="25"/>
                  </a:cxn>
                </a:cxnLst>
                <a:rect l="0" t="0" r="r" b="b"/>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ln>
            </p:spPr>
            <p:txBody>
              <a:bodyPr/>
              <a:lstStyle/>
              <a:p>
                <a:endParaRPr lang="en-US">
                  <a:solidFill>
                    <a:prstClr val="black"/>
                  </a:solidFill>
                </a:endParaRPr>
              </a:p>
            </p:txBody>
          </p:sp>
          <p:sp>
            <p:nvSpPr>
              <p:cNvPr id="179323" name="Freeform 123"/>
              <p:cNvSpPr/>
              <p:nvPr/>
            </p:nvSpPr>
            <p:spPr bwMode="auto">
              <a:xfrm>
                <a:off x="1919" y="1870"/>
                <a:ext cx="86" cy="25"/>
              </a:xfrm>
              <a:custGeom>
                <a:avLst/>
                <a:gdLst/>
                <a:ahLst/>
                <a:cxnLst>
                  <a:cxn ang="0">
                    <a:pos x="86" y="25"/>
                  </a:cxn>
                  <a:cxn ang="0">
                    <a:pos x="2" y="6"/>
                  </a:cxn>
                  <a:cxn ang="0">
                    <a:pos x="2" y="2"/>
                  </a:cxn>
                  <a:cxn ang="0">
                    <a:pos x="0" y="0"/>
                  </a:cxn>
                  <a:cxn ang="0">
                    <a:pos x="84" y="21"/>
                  </a:cxn>
                  <a:cxn ang="0">
                    <a:pos x="86" y="23"/>
                  </a:cxn>
                  <a:cxn ang="0">
                    <a:pos x="86" y="25"/>
                  </a:cxn>
                </a:cxnLst>
                <a:rect l="0" t="0" r="r" b="b"/>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ln>
            </p:spPr>
            <p:txBody>
              <a:bodyPr/>
              <a:lstStyle/>
              <a:p>
                <a:endParaRPr lang="en-US">
                  <a:solidFill>
                    <a:prstClr val="black"/>
                  </a:solidFill>
                </a:endParaRPr>
              </a:p>
            </p:txBody>
          </p:sp>
          <p:sp>
            <p:nvSpPr>
              <p:cNvPr id="179324" name="Freeform 124"/>
              <p:cNvSpPr/>
              <p:nvPr/>
            </p:nvSpPr>
            <p:spPr bwMode="auto">
              <a:xfrm>
                <a:off x="1918" y="1869"/>
                <a:ext cx="87" cy="24"/>
              </a:xfrm>
              <a:custGeom>
                <a:avLst/>
                <a:gdLst/>
                <a:ahLst/>
                <a:cxnLst>
                  <a:cxn ang="0">
                    <a:pos x="87" y="24"/>
                  </a:cxn>
                  <a:cxn ang="0">
                    <a:pos x="3" y="3"/>
                  </a:cxn>
                  <a:cxn ang="0">
                    <a:pos x="1" y="1"/>
                  </a:cxn>
                  <a:cxn ang="0">
                    <a:pos x="0" y="0"/>
                  </a:cxn>
                  <a:cxn ang="0">
                    <a:pos x="85" y="20"/>
                  </a:cxn>
                  <a:cxn ang="0">
                    <a:pos x="85" y="22"/>
                  </a:cxn>
                  <a:cxn ang="0">
                    <a:pos x="87" y="24"/>
                  </a:cxn>
                </a:cxnLst>
                <a:rect l="0" t="0" r="r" b="b"/>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ln>
            </p:spPr>
            <p:txBody>
              <a:bodyPr/>
              <a:lstStyle/>
              <a:p>
                <a:endParaRPr lang="en-US">
                  <a:solidFill>
                    <a:prstClr val="black"/>
                  </a:solidFill>
                </a:endParaRPr>
              </a:p>
            </p:txBody>
          </p:sp>
          <p:sp>
            <p:nvSpPr>
              <p:cNvPr id="179325" name="Freeform 125"/>
              <p:cNvSpPr/>
              <p:nvPr/>
            </p:nvSpPr>
            <p:spPr bwMode="auto">
              <a:xfrm>
                <a:off x="1916" y="1867"/>
                <a:ext cx="87" cy="24"/>
              </a:xfrm>
              <a:custGeom>
                <a:avLst/>
                <a:gdLst/>
                <a:ahLst/>
                <a:cxnLst>
                  <a:cxn ang="0">
                    <a:pos x="87" y="24"/>
                  </a:cxn>
                  <a:cxn ang="0">
                    <a:pos x="3" y="3"/>
                  </a:cxn>
                  <a:cxn ang="0">
                    <a:pos x="2" y="2"/>
                  </a:cxn>
                  <a:cxn ang="0">
                    <a:pos x="0" y="0"/>
                  </a:cxn>
                  <a:cxn ang="0">
                    <a:pos x="87" y="19"/>
                  </a:cxn>
                  <a:cxn ang="0">
                    <a:pos x="87" y="22"/>
                  </a:cxn>
                  <a:cxn ang="0">
                    <a:pos x="87" y="24"/>
                  </a:cxn>
                </a:cxnLst>
                <a:rect l="0" t="0" r="r" b="b"/>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ln>
            </p:spPr>
            <p:txBody>
              <a:bodyPr/>
              <a:lstStyle/>
              <a:p>
                <a:endParaRPr lang="en-US">
                  <a:solidFill>
                    <a:prstClr val="black"/>
                  </a:solidFill>
                </a:endParaRPr>
              </a:p>
            </p:txBody>
          </p:sp>
          <p:sp>
            <p:nvSpPr>
              <p:cNvPr id="179326" name="Freeform 126"/>
              <p:cNvSpPr/>
              <p:nvPr/>
            </p:nvSpPr>
            <p:spPr bwMode="auto">
              <a:xfrm>
                <a:off x="1916" y="1865"/>
                <a:ext cx="87" cy="24"/>
              </a:xfrm>
              <a:custGeom>
                <a:avLst/>
                <a:gdLst/>
                <a:ahLst/>
                <a:cxnLst>
                  <a:cxn ang="0">
                    <a:pos x="87" y="24"/>
                  </a:cxn>
                  <a:cxn ang="0">
                    <a:pos x="2" y="4"/>
                  </a:cxn>
                  <a:cxn ang="0">
                    <a:pos x="0" y="2"/>
                  </a:cxn>
                  <a:cxn ang="0">
                    <a:pos x="0" y="0"/>
                  </a:cxn>
                  <a:cxn ang="0">
                    <a:pos x="85" y="19"/>
                  </a:cxn>
                  <a:cxn ang="0">
                    <a:pos x="87" y="21"/>
                  </a:cxn>
                  <a:cxn ang="0">
                    <a:pos x="87" y="24"/>
                  </a:cxn>
                </a:cxnLst>
                <a:rect l="0" t="0" r="r" b="b"/>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ln>
            </p:spPr>
            <p:txBody>
              <a:bodyPr/>
              <a:lstStyle/>
              <a:p>
                <a:endParaRPr lang="en-US">
                  <a:solidFill>
                    <a:prstClr val="black"/>
                  </a:solidFill>
                </a:endParaRPr>
              </a:p>
            </p:txBody>
          </p:sp>
          <p:sp>
            <p:nvSpPr>
              <p:cNvPr id="179327" name="Freeform 127"/>
              <p:cNvSpPr/>
              <p:nvPr/>
            </p:nvSpPr>
            <p:spPr bwMode="auto">
              <a:xfrm>
                <a:off x="1914" y="1861"/>
                <a:ext cx="89" cy="25"/>
              </a:xfrm>
              <a:custGeom>
                <a:avLst/>
                <a:gdLst/>
                <a:ahLst/>
                <a:cxnLst>
                  <a:cxn ang="0">
                    <a:pos x="89" y="25"/>
                  </a:cxn>
                  <a:cxn ang="0">
                    <a:pos x="2" y="6"/>
                  </a:cxn>
                  <a:cxn ang="0">
                    <a:pos x="2" y="4"/>
                  </a:cxn>
                  <a:cxn ang="0">
                    <a:pos x="0" y="0"/>
                  </a:cxn>
                  <a:cxn ang="0">
                    <a:pos x="87" y="21"/>
                  </a:cxn>
                  <a:cxn ang="0">
                    <a:pos x="87" y="23"/>
                  </a:cxn>
                  <a:cxn ang="0">
                    <a:pos x="89" y="25"/>
                  </a:cxn>
                </a:cxnLst>
                <a:rect l="0" t="0" r="r" b="b"/>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ln>
            </p:spPr>
            <p:txBody>
              <a:bodyPr/>
              <a:lstStyle/>
              <a:p>
                <a:endParaRPr lang="en-US">
                  <a:solidFill>
                    <a:prstClr val="black"/>
                  </a:solidFill>
                </a:endParaRPr>
              </a:p>
            </p:txBody>
          </p:sp>
          <p:sp>
            <p:nvSpPr>
              <p:cNvPr id="179328" name="Freeform 128"/>
              <p:cNvSpPr/>
              <p:nvPr/>
            </p:nvSpPr>
            <p:spPr bwMode="auto">
              <a:xfrm>
                <a:off x="1912" y="1859"/>
                <a:ext cx="89" cy="25"/>
              </a:xfrm>
              <a:custGeom>
                <a:avLst/>
                <a:gdLst/>
                <a:ahLst/>
                <a:cxnLst>
                  <a:cxn ang="0">
                    <a:pos x="89" y="25"/>
                  </a:cxn>
                  <a:cxn ang="0">
                    <a:pos x="4" y="6"/>
                  </a:cxn>
                  <a:cxn ang="0">
                    <a:pos x="2" y="2"/>
                  </a:cxn>
                  <a:cxn ang="0">
                    <a:pos x="0" y="0"/>
                  </a:cxn>
                  <a:cxn ang="0">
                    <a:pos x="89" y="21"/>
                  </a:cxn>
                  <a:cxn ang="0">
                    <a:pos x="89" y="23"/>
                  </a:cxn>
                  <a:cxn ang="0">
                    <a:pos x="89" y="25"/>
                  </a:cxn>
                </a:cxnLst>
                <a:rect l="0" t="0" r="r" b="b"/>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ln>
            </p:spPr>
            <p:txBody>
              <a:bodyPr/>
              <a:lstStyle/>
              <a:p>
                <a:endParaRPr lang="en-US">
                  <a:solidFill>
                    <a:prstClr val="black"/>
                  </a:solidFill>
                </a:endParaRPr>
              </a:p>
            </p:txBody>
          </p:sp>
          <p:sp>
            <p:nvSpPr>
              <p:cNvPr id="179329" name="Freeform 129"/>
              <p:cNvSpPr/>
              <p:nvPr/>
            </p:nvSpPr>
            <p:spPr bwMode="auto">
              <a:xfrm>
                <a:off x="1910" y="1857"/>
                <a:ext cx="91" cy="25"/>
              </a:xfrm>
              <a:custGeom>
                <a:avLst/>
                <a:gdLst/>
                <a:ahLst/>
                <a:cxnLst>
                  <a:cxn ang="0">
                    <a:pos x="91" y="25"/>
                  </a:cxn>
                  <a:cxn ang="0">
                    <a:pos x="4" y="4"/>
                  </a:cxn>
                  <a:cxn ang="0">
                    <a:pos x="2" y="2"/>
                  </a:cxn>
                  <a:cxn ang="0">
                    <a:pos x="0" y="0"/>
                  </a:cxn>
                  <a:cxn ang="0">
                    <a:pos x="89" y="21"/>
                  </a:cxn>
                  <a:cxn ang="0">
                    <a:pos x="91" y="23"/>
                  </a:cxn>
                  <a:cxn ang="0">
                    <a:pos x="91" y="25"/>
                  </a:cxn>
                </a:cxnLst>
                <a:rect l="0" t="0" r="r" b="b"/>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ln>
            </p:spPr>
            <p:txBody>
              <a:bodyPr/>
              <a:lstStyle/>
              <a:p>
                <a:endParaRPr lang="en-US">
                  <a:solidFill>
                    <a:prstClr val="black"/>
                  </a:solidFill>
                </a:endParaRPr>
              </a:p>
            </p:txBody>
          </p:sp>
          <p:sp>
            <p:nvSpPr>
              <p:cNvPr id="179330" name="Freeform 130"/>
              <p:cNvSpPr/>
              <p:nvPr/>
            </p:nvSpPr>
            <p:spPr bwMode="auto">
              <a:xfrm>
                <a:off x="1908" y="1855"/>
                <a:ext cx="93" cy="25"/>
              </a:xfrm>
              <a:custGeom>
                <a:avLst/>
                <a:gdLst/>
                <a:ahLst/>
                <a:cxnLst>
                  <a:cxn ang="0">
                    <a:pos x="93" y="25"/>
                  </a:cxn>
                  <a:cxn ang="0">
                    <a:pos x="4" y="4"/>
                  </a:cxn>
                  <a:cxn ang="0">
                    <a:pos x="2" y="2"/>
                  </a:cxn>
                  <a:cxn ang="0">
                    <a:pos x="0" y="0"/>
                  </a:cxn>
                  <a:cxn ang="0">
                    <a:pos x="91" y="21"/>
                  </a:cxn>
                  <a:cxn ang="0">
                    <a:pos x="91" y="23"/>
                  </a:cxn>
                  <a:cxn ang="0">
                    <a:pos x="93" y="25"/>
                  </a:cxn>
                </a:cxnLst>
                <a:rect l="0" t="0" r="r" b="b"/>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ln>
            </p:spPr>
            <p:txBody>
              <a:bodyPr/>
              <a:lstStyle/>
              <a:p>
                <a:endParaRPr lang="en-US">
                  <a:solidFill>
                    <a:prstClr val="black"/>
                  </a:solidFill>
                </a:endParaRPr>
              </a:p>
            </p:txBody>
          </p:sp>
          <p:sp>
            <p:nvSpPr>
              <p:cNvPr id="179331" name="Freeform 131"/>
              <p:cNvSpPr/>
              <p:nvPr/>
            </p:nvSpPr>
            <p:spPr bwMode="auto">
              <a:xfrm>
                <a:off x="1908" y="1851"/>
                <a:ext cx="91" cy="27"/>
              </a:xfrm>
              <a:custGeom>
                <a:avLst/>
                <a:gdLst/>
                <a:ahLst/>
                <a:cxnLst>
                  <a:cxn ang="0">
                    <a:pos x="91" y="27"/>
                  </a:cxn>
                  <a:cxn ang="0">
                    <a:pos x="2" y="6"/>
                  </a:cxn>
                  <a:cxn ang="0">
                    <a:pos x="0" y="4"/>
                  </a:cxn>
                  <a:cxn ang="0">
                    <a:pos x="0" y="0"/>
                  </a:cxn>
                  <a:cxn ang="0">
                    <a:pos x="89" y="23"/>
                  </a:cxn>
                  <a:cxn ang="0">
                    <a:pos x="91" y="25"/>
                  </a:cxn>
                  <a:cxn ang="0">
                    <a:pos x="91" y="27"/>
                  </a:cxn>
                </a:cxnLst>
                <a:rect l="0" t="0" r="r" b="b"/>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ln>
            </p:spPr>
            <p:txBody>
              <a:bodyPr/>
              <a:lstStyle/>
              <a:p>
                <a:endParaRPr lang="en-US">
                  <a:solidFill>
                    <a:prstClr val="black"/>
                  </a:solidFill>
                </a:endParaRPr>
              </a:p>
            </p:txBody>
          </p:sp>
          <p:sp>
            <p:nvSpPr>
              <p:cNvPr id="179332" name="Freeform 132"/>
              <p:cNvSpPr/>
              <p:nvPr/>
            </p:nvSpPr>
            <p:spPr bwMode="auto">
              <a:xfrm>
                <a:off x="1906" y="1850"/>
                <a:ext cx="93" cy="26"/>
              </a:xfrm>
              <a:custGeom>
                <a:avLst/>
                <a:gdLst/>
                <a:ahLst/>
                <a:cxnLst>
                  <a:cxn ang="0">
                    <a:pos x="93" y="26"/>
                  </a:cxn>
                  <a:cxn ang="0">
                    <a:pos x="2" y="5"/>
                  </a:cxn>
                  <a:cxn ang="0">
                    <a:pos x="2" y="1"/>
                  </a:cxn>
                  <a:cxn ang="0">
                    <a:pos x="0" y="0"/>
                  </a:cxn>
                  <a:cxn ang="0">
                    <a:pos x="91" y="22"/>
                  </a:cxn>
                  <a:cxn ang="0">
                    <a:pos x="91" y="24"/>
                  </a:cxn>
                  <a:cxn ang="0">
                    <a:pos x="93" y="26"/>
                  </a:cxn>
                </a:cxnLst>
                <a:rect l="0" t="0" r="r" b="b"/>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ln>
            </p:spPr>
            <p:txBody>
              <a:bodyPr/>
              <a:lstStyle/>
              <a:p>
                <a:endParaRPr lang="en-US">
                  <a:solidFill>
                    <a:prstClr val="black"/>
                  </a:solidFill>
                </a:endParaRPr>
              </a:p>
            </p:txBody>
          </p:sp>
          <p:sp>
            <p:nvSpPr>
              <p:cNvPr id="179333" name="Freeform 133"/>
              <p:cNvSpPr/>
              <p:nvPr/>
            </p:nvSpPr>
            <p:spPr bwMode="auto">
              <a:xfrm>
                <a:off x="1904" y="1848"/>
                <a:ext cx="93" cy="26"/>
              </a:xfrm>
              <a:custGeom>
                <a:avLst/>
                <a:gdLst/>
                <a:ahLst/>
                <a:cxnLst>
                  <a:cxn ang="0">
                    <a:pos x="93" y="26"/>
                  </a:cxn>
                  <a:cxn ang="0">
                    <a:pos x="4" y="3"/>
                  </a:cxn>
                  <a:cxn ang="0">
                    <a:pos x="2" y="2"/>
                  </a:cxn>
                  <a:cxn ang="0">
                    <a:pos x="0" y="0"/>
                  </a:cxn>
                  <a:cxn ang="0">
                    <a:pos x="91" y="21"/>
                  </a:cxn>
                  <a:cxn ang="0">
                    <a:pos x="93" y="24"/>
                  </a:cxn>
                  <a:cxn ang="0">
                    <a:pos x="93" y="26"/>
                  </a:cxn>
                </a:cxnLst>
                <a:rect l="0" t="0" r="r" b="b"/>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ln>
            </p:spPr>
            <p:txBody>
              <a:bodyPr/>
              <a:lstStyle/>
              <a:p>
                <a:endParaRPr lang="en-US">
                  <a:solidFill>
                    <a:prstClr val="black"/>
                  </a:solidFill>
                </a:endParaRPr>
              </a:p>
            </p:txBody>
          </p:sp>
          <p:sp>
            <p:nvSpPr>
              <p:cNvPr id="179334" name="Freeform 134"/>
              <p:cNvSpPr/>
              <p:nvPr/>
            </p:nvSpPr>
            <p:spPr bwMode="auto">
              <a:xfrm>
                <a:off x="1902" y="1846"/>
                <a:ext cx="95" cy="26"/>
              </a:xfrm>
              <a:custGeom>
                <a:avLst/>
                <a:gdLst/>
                <a:ahLst/>
                <a:cxnLst>
                  <a:cxn ang="0">
                    <a:pos x="95" y="26"/>
                  </a:cxn>
                  <a:cxn ang="0">
                    <a:pos x="4" y="4"/>
                  </a:cxn>
                  <a:cxn ang="0">
                    <a:pos x="2" y="2"/>
                  </a:cxn>
                  <a:cxn ang="0">
                    <a:pos x="0" y="0"/>
                  </a:cxn>
                  <a:cxn ang="0">
                    <a:pos x="93" y="21"/>
                  </a:cxn>
                  <a:cxn ang="0">
                    <a:pos x="93" y="23"/>
                  </a:cxn>
                  <a:cxn ang="0">
                    <a:pos x="95" y="26"/>
                  </a:cxn>
                </a:cxnLst>
                <a:rect l="0" t="0" r="r" b="b"/>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ln>
            </p:spPr>
            <p:txBody>
              <a:bodyPr/>
              <a:lstStyle/>
              <a:p>
                <a:endParaRPr lang="en-US">
                  <a:solidFill>
                    <a:prstClr val="black"/>
                  </a:solidFill>
                </a:endParaRPr>
              </a:p>
            </p:txBody>
          </p:sp>
          <p:sp>
            <p:nvSpPr>
              <p:cNvPr id="179335" name="Freeform 135"/>
              <p:cNvSpPr/>
              <p:nvPr/>
            </p:nvSpPr>
            <p:spPr bwMode="auto">
              <a:xfrm>
                <a:off x="1900" y="1842"/>
                <a:ext cx="95" cy="27"/>
              </a:xfrm>
              <a:custGeom>
                <a:avLst/>
                <a:gdLst/>
                <a:ahLst/>
                <a:cxnLst>
                  <a:cxn ang="0">
                    <a:pos x="95" y="27"/>
                  </a:cxn>
                  <a:cxn ang="0">
                    <a:pos x="4" y="6"/>
                  </a:cxn>
                  <a:cxn ang="0">
                    <a:pos x="2" y="4"/>
                  </a:cxn>
                  <a:cxn ang="0">
                    <a:pos x="0" y="0"/>
                  </a:cxn>
                  <a:cxn ang="0">
                    <a:pos x="93" y="23"/>
                  </a:cxn>
                  <a:cxn ang="0">
                    <a:pos x="95" y="25"/>
                  </a:cxn>
                  <a:cxn ang="0">
                    <a:pos x="95" y="27"/>
                  </a:cxn>
                </a:cxnLst>
                <a:rect l="0" t="0" r="r" b="b"/>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ln>
            </p:spPr>
            <p:txBody>
              <a:bodyPr/>
              <a:lstStyle/>
              <a:p>
                <a:endParaRPr lang="en-US">
                  <a:solidFill>
                    <a:prstClr val="black"/>
                  </a:solidFill>
                </a:endParaRPr>
              </a:p>
            </p:txBody>
          </p:sp>
          <p:sp>
            <p:nvSpPr>
              <p:cNvPr id="179336" name="Freeform 136"/>
              <p:cNvSpPr/>
              <p:nvPr/>
            </p:nvSpPr>
            <p:spPr bwMode="auto">
              <a:xfrm>
                <a:off x="1899" y="1840"/>
                <a:ext cx="96" cy="27"/>
              </a:xfrm>
              <a:custGeom>
                <a:avLst/>
                <a:gdLst/>
                <a:ahLst/>
                <a:cxnLst>
                  <a:cxn ang="0">
                    <a:pos x="96" y="27"/>
                  </a:cxn>
                  <a:cxn ang="0">
                    <a:pos x="3" y="6"/>
                  </a:cxn>
                  <a:cxn ang="0">
                    <a:pos x="1" y="2"/>
                  </a:cxn>
                  <a:cxn ang="0">
                    <a:pos x="0" y="0"/>
                  </a:cxn>
                  <a:cxn ang="0">
                    <a:pos x="94" y="23"/>
                  </a:cxn>
                  <a:cxn ang="0">
                    <a:pos x="94" y="25"/>
                  </a:cxn>
                  <a:cxn ang="0">
                    <a:pos x="96" y="27"/>
                  </a:cxn>
                </a:cxnLst>
                <a:rect l="0" t="0" r="r" b="b"/>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ln>
            </p:spPr>
            <p:txBody>
              <a:bodyPr/>
              <a:lstStyle/>
              <a:p>
                <a:endParaRPr lang="en-US">
                  <a:solidFill>
                    <a:prstClr val="black"/>
                  </a:solidFill>
                </a:endParaRPr>
              </a:p>
            </p:txBody>
          </p:sp>
          <p:sp>
            <p:nvSpPr>
              <p:cNvPr id="179337" name="Freeform 137"/>
              <p:cNvSpPr/>
              <p:nvPr/>
            </p:nvSpPr>
            <p:spPr bwMode="auto">
              <a:xfrm>
                <a:off x="1897" y="1838"/>
                <a:ext cx="96" cy="27"/>
              </a:xfrm>
              <a:custGeom>
                <a:avLst/>
                <a:gdLst/>
                <a:ahLst/>
                <a:cxnLst>
                  <a:cxn ang="0">
                    <a:pos x="96" y="27"/>
                  </a:cxn>
                  <a:cxn ang="0">
                    <a:pos x="3" y="4"/>
                  </a:cxn>
                  <a:cxn ang="0">
                    <a:pos x="2" y="2"/>
                  </a:cxn>
                  <a:cxn ang="0">
                    <a:pos x="0" y="0"/>
                  </a:cxn>
                  <a:cxn ang="0">
                    <a:pos x="95" y="23"/>
                  </a:cxn>
                  <a:cxn ang="0">
                    <a:pos x="96" y="25"/>
                  </a:cxn>
                  <a:cxn ang="0">
                    <a:pos x="96" y="27"/>
                  </a:cxn>
                </a:cxnLst>
                <a:rect l="0" t="0" r="r" b="b"/>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ln>
            </p:spPr>
            <p:txBody>
              <a:bodyPr/>
              <a:lstStyle/>
              <a:p>
                <a:endParaRPr lang="en-US">
                  <a:solidFill>
                    <a:prstClr val="black"/>
                  </a:solidFill>
                </a:endParaRPr>
              </a:p>
            </p:txBody>
          </p:sp>
          <p:sp>
            <p:nvSpPr>
              <p:cNvPr id="179338" name="Freeform 138"/>
              <p:cNvSpPr/>
              <p:nvPr/>
            </p:nvSpPr>
            <p:spPr bwMode="auto">
              <a:xfrm>
                <a:off x="1893" y="1836"/>
                <a:ext cx="100" cy="27"/>
              </a:xfrm>
              <a:custGeom>
                <a:avLst/>
                <a:gdLst/>
                <a:ahLst/>
                <a:cxnLst>
                  <a:cxn ang="0">
                    <a:pos x="100" y="27"/>
                  </a:cxn>
                  <a:cxn ang="0">
                    <a:pos x="6" y="4"/>
                  </a:cxn>
                  <a:cxn ang="0">
                    <a:pos x="4" y="2"/>
                  </a:cxn>
                  <a:cxn ang="0">
                    <a:pos x="0" y="0"/>
                  </a:cxn>
                  <a:cxn ang="0">
                    <a:pos x="99" y="23"/>
                  </a:cxn>
                  <a:cxn ang="0">
                    <a:pos x="99" y="25"/>
                  </a:cxn>
                  <a:cxn ang="0">
                    <a:pos x="100" y="27"/>
                  </a:cxn>
                </a:cxnLst>
                <a:rect l="0" t="0" r="r" b="b"/>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ln>
            </p:spPr>
            <p:txBody>
              <a:bodyPr/>
              <a:lstStyle/>
              <a:p>
                <a:endParaRPr lang="en-US">
                  <a:solidFill>
                    <a:prstClr val="black"/>
                  </a:solidFill>
                </a:endParaRPr>
              </a:p>
            </p:txBody>
          </p:sp>
          <p:sp>
            <p:nvSpPr>
              <p:cNvPr id="179339" name="Freeform 139"/>
              <p:cNvSpPr/>
              <p:nvPr/>
            </p:nvSpPr>
            <p:spPr bwMode="auto">
              <a:xfrm>
                <a:off x="1891" y="1832"/>
                <a:ext cx="101" cy="29"/>
              </a:xfrm>
              <a:custGeom>
                <a:avLst/>
                <a:gdLst/>
                <a:ahLst/>
                <a:cxnLst>
                  <a:cxn ang="0">
                    <a:pos x="101" y="29"/>
                  </a:cxn>
                  <a:cxn ang="0">
                    <a:pos x="6" y="6"/>
                  </a:cxn>
                  <a:cxn ang="0">
                    <a:pos x="2" y="4"/>
                  </a:cxn>
                  <a:cxn ang="0">
                    <a:pos x="0" y="0"/>
                  </a:cxn>
                  <a:cxn ang="0">
                    <a:pos x="99" y="25"/>
                  </a:cxn>
                  <a:cxn ang="0">
                    <a:pos x="101" y="25"/>
                  </a:cxn>
                  <a:cxn ang="0">
                    <a:pos x="101" y="25"/>
                  </a:cxn>
                  <a:cxn ang="0">
                    <a:pos x="101" y="27"/>
                  </a:cxn>
                  <a:cxn ang="0">
                    <a:pos x="101" y="29"/>
                  </a:cxn>
                </a:cxnLst>
                <a:rect l="0" t="0" r="r" b="b"/>
                <a:pathLst>
                  <a:path w="101" h="29">
                    <a:moveTo>
                      <a:pt x="101" y="29"/>
                    </a:moveTo>
                    <a:lnTo>
                      <a:pt x="6" y="6"/>
                    </a:lnTo>
                    <a:lnTo>
                      <a:pt x="2" y="4"/>
                    </a:lnTo>
                    <a:lnTo>
                      <a:pt x="0" y="0"/>
                    </a:lnTo>
                    <a:lnTo>
                      <a:pt x="99" y="25"/>
                    </a:lnTo>
                    <a:lnTo>
                      <a:pt x="101" y="25"/>
                    </a:lnTo>
                    <a:lnTo>
                      <a:pt x="101" y="25"/>
                    </a:lnTo>
                    <a:lnTo>
                      <a:pt x="101" y="27"/>
                    </a:lnTo>
                    <a:lnTo>
                      <a:pt x="101" y="29"/>
                    </a:lnTo>
                    <a:close/>
                  </a:path>
                </a:pathLst>
              </a:custGeom>
              <a:solidFill>
                <a:srgbClr val="F1CB00"/>
              </a:solidFill>
              <a:ln w="9525">
                <a:noFill/>
                <a:round/>
              </a:ln>
            </p:spPr>
            <p:txBody>
              <a:bodyPr/>
              <a:lstStyle/>
              <a:p>
                <a:endParaRPr lang="en-US">
                  <a:solidFill>
                    <a:prstClr val="black"/>
                  </a:solidFill>
                </a:endParaRPr>
              </a:p>
            </p:txBody>
          </p:sp>
          <p:sp>
            <p:nvSpPr>
              <p:cNvPr id="179340" name="Freeform 140"/>
              <p:cNvSpPr/>
              <p:nvPr/>
            </p:nvSpPr>
            <p:spPr bwMode="auto">
              <a:xfrm>
                <a:off x="1889" y="1831"/>
                <a:ext cx="103" cy="28"/>
              </a:xfrm>
              <a:custGeom>
                <a:avLst/>
                <a:gdLst/>
                <a:ahLst/>
                <a:cxnLst>
                  <a:cxn ang="0">
                    <a:pos x="103" y="28"/>
                  </a:cxn>
                  <a:cxn ang="0">
                    <a:pos x="4" y="5"/>
                  </a:cxn>
                  <a:cxn ang="0">
                    <a:pos x="2" y="1"/>
                  </a:cxn>
                  <a:cxn ang="0">
                    <a:pos x="0" y="0"/>
                  </a:cxn>
                  <a:cxn ang="0">
                    <a:pos x="101" y="22"/>
                  </a:cxn>
                  <a:cxn ang="0">
                    <a:pos x="101" y="24"/>
                  </a:cxn>
                  <a:cxn ang="0">
                    <a:pos x="103" y="26"/>
                  </a:cxn>
                  <a:cxn ang="0">
                    <a:pos x="103" y="28"/>
                  </a:cxn>
                  <a:cxn ang="0">
                    <a:pos x="103" y="28"/>
                  </a:cxn>
                </a:cxnLst>
                <a:rect l="0" t="0" r="r" b="b"/>
                <a:pathLst>
                  <a:path w="103" h="28">
                    <a:moveTo>
                      <a:pt x="103" y="28"/>
                    </a:moveTo>
                    <a:lnTo>
                      <a:pt x="4" y="5"/>
                    </a:lnTo>
                    <a:lnTo>
                      <a:pt x="2" y="1"/>
                    </a:lnTo>
                    <a:lnTo>
                      <a:pt x="0" y="0"/>
                    </a:lnTo>
                    <a:lnTo>
                      <a:pt x="101" y="22"/>
                    </a:lnTo>
                    <a:lnTo>
                      <a:pt x="101" y="24"/>
                    </a:lnTo>
                    <a:lnTo>
                      <a:pt x="103" y="26"/>
                    </a:lnTo>
                    <a:lnTo>
                      <a:pt x="103" y="28"/>
                    </a:lnTo>
                    <a:lnTo>
                      <a:pt x="103" y="28"/>
                    </a:lnTo>
                    <a:close/>
                  </a:path>
                </a:pathLst>
              </a:custGeom>
              <a:solidFill>
                <a:srgbClr val="F1CC00"/>
              </a:solidFill>
              <a:ln w="9525">
                <a:noFill/>
                <a:round/>
              </a:ln>
            </p:spPr>
            <p:txBody>
              <a:bodyPr/>
              <a:lstStyle/>
              <a:p>
                <a:endParaRPr lang="en-US">
                  <a:solidFill>
                    <a:prstClr val="black"/>
                  </a:solidFill>
                </a:endParaRPr>
              </a:p>
            </p:txBody>
          </p:sp>
          <p:sp>
            <p:nvSpPr>
              <p:cNvPr id="179341" name="Freeform 141"/>
              <p:cNvSpPr/>
              <p:nvPr/>
            </p:nvSpPr>
            <p:spPr bwMode="auto">
              <a:xfrm>
                <a:off x="1887" y="1829"/>
                <a:ext cx="103" cy="28"/>
              </a:xfrm>
              <a:custGeom>
                <a:avLst/>
                <a:gdLst/>
                <a:ahLst/>
                <a:cxnLst>
                  <a:cxn ang="0">
                    <a:pos x="103" y="28"/>
                  </a:cxn>
                  <a:cxn ang="0">
                    <a:pos x="4" y="3"/>
                  </a:cxn>
                  <a:cxn ang="0">
                    <a:pos x="2" y="2"/>
                  </a:cxn>
                  <a:cxn ang="0">
                    <a:pos x="0" y="0"/>
                  </a:cxn>
                  <a:cxn ang="0">
                    <a:pos x="101" y="22"/>
                  </a:cxn>
                  <a:cxn ang="0">
                    <a:pos x="103" y="24"/>
                  </a:cxn>
                  <a:cxn ang="0">
                    <a:pos x="103" y="28"/>
                  </a:cxn>
                </a:cxnLst>
                <a:rect l="0" t="0" r="r" b="b"/>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ln>
            </p:spPr>
            <p:txBody>
              <a:bodyPr/>
              <a:lstStyle/>
              <a:p>
                <a:endParaRPr lang="en-US">
                  <a:solidFill>
                    <a:prstClr val="black"/>
                  </a:solidFill>
                </a:endParaRPr>
              </a:p>
            </p:txBody>
          </p:sp>
          <p:sp>
            <p:nvSpPr>
              <p:cNvPr id="179342" name="Freeform 142"/>
              <p:cNvSpPr/>
              <p:nvPr/>
            </p:nvSpPr>
            <p:spPr bwMode="auto">
              <a:xfrm>
                <a:off x="1883" y="1825"/>
                <a:ext cx="107" cy="28"/>
              </a:xfrm>
              <a:custGeom>
                <a:avLst/>
                <a:gdLst/>
                <a:ahLst/>
                <a:cxnLst>
                  <a:cxn ang="0">
                    <a:pos x="107" y="28"/>
                  </a:cxn>
                  <a:cxn ang="0">
                    <a:pos x="6" y="6"/>
                  </a:cxn>
                  <a:cxn ang="0">
                    <a:pos x="4" y="4"/>
                  </a:cxn>
                  <a:cxn ang="0">
                    <a:pos x="0" y="0"/>
                  </a:cxn>
                  <a:cxn ang="0">
                    <a:pos x="103" y="25"/>
                  </a:cxn>
                  <a:cxn ang="0">
                    <a:pos x="105" y="26"/>
                  </a:cxn>
                  <a:cxn ang="0">
                    <a:pos x="107" y="28"/>
                  </a:cxn>
                </a:cxnLst>
                <a:rect l="0" t="0" r="r" b="b"/>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ln>
            </p:spPr>
            <p:txBody>
              <a:bodyPr/>
              <a:lstStyle/>
              <a:p>
                <a:endParaRPr lang="en-US">
                  <a:solidFill>
                    <a:prstClr val="black"/>
                  </a:solidFill>
                </a:endParaRPr>
              </a:p>
            </p:txBody>
          </p:sp>
          <p:sp>
            <p:nvSpPr>
              <p:cNvPr id="179343" name="Freeform 143"/>
              <p:cNvSpPr/>
              <p:nvPr/>
            </p:nvSpPr>
            <p:spPr bwMode="auto">
              <a:xfrm>
                <a:off x="1882" y="1823"/>
                <a:ext cx="106" cy="28"/>
              </a:xfrm>
              <a:custGeom>
                <a:avLst/>
                <a:gdLst/>
                <a:ahLst/>
                <a:cxnLst>
                  <a:cxn ang="0">
                    <a:pos x="106" y="28"/>
                  </a:cxn>
                  <a:cxn ang="0">
                    <a:pos x="5" y="6"/>
                  </a:cxn>
                  <a:cxn ang="0">
                    <a:pos x="1" y="2"/>
                  </a:cxn>
                  <a:cxn ang="0">
                    <a:pos x="0" y="0"/>
                  </a:cxn>
                  <a:cxn ang="0">
                    <a:pos x="104" y="25"/>
                  </a:cxn>
                  <a:cxn ang="0">
                    <a:pos x="104" y="27"/>
                  </a:cxn>
                  <a:cxn ang="0">
                    <a:pos x="106" y="28"/>
                  </a:cxn>
                </a:cxnLst>
                <a:rect l="0" t="0" r="r" b="b"/>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ln>
            </p:spPr>
            <p:txBody>
              <a:bodyPr/>
              <a:lstStyle/>
              <a:p>
                <a:endParaRPr lang="en-US">
                  <a:solidFill>
                    <a:prstClr val="black"/>
                  </a:solidFill>
                </a:endParaRPr>
              </a:p>
            </p:txBody>
          </p:sp>
          <p:sp>
            <p:nvSpPr>
              <p:cNvPr id="179344" name="Freeform 144"/>
              <p:cNvSpPr/>
              <p:nvPr/>
            </p:nvSpPr>
            <p:spPr bwMode="auto">
              <a:xfrm>
                <a:off x="1878" y="1821"/>
                <a:ext cx="108" cy="29"/>
              </a:xfrm>
              <a:custGeom>
                <a:avLst/>
                <a:gdLst/>
                <a:ahLst/>
                <a:cxnLst>
                  <a:cxn ang="0">
                    <a:pos x="108" y="29"/>
                  </a:cxn>
                  <a:cxn ang="0">
                    <a:pos x="5" y="4"/>
                  </a:cxn>
                  <a:cxn ang="0">
                    <a:pos x="4" y="2"/>
                  </a:cxn>
                  <a:cxn ang="0">
                    <a:pos x="0" y="0"/>
                  </a:cxn>
                  <a:cxn ang="0">
                    <a:pos x="106" y="25"/>
                  </a:cxn>
                  <a:cxn ang="0">
                    <a:pos x="108" y="27"/>
                  </a:cxn>
                  <a:cxn ang="0">
                    <a:pos x="108" y="29"/>
                  </a:cxn>
                </a:cxnLst>
                <a:rect l="0" t="0" r="r" b="b"/>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ln>
            </p:spPr>
            <p:txBody>
              <a:bodyPr/>
              <a:lstStyle/>
              <a:p>
                <a:endParaRPr lang="en-US">
                  <a:solidFill>
                    <a:prstClr val="black"/>
                  </a:solidFill>
                </a:endParaRPr>
              </a:p>
            </p:txBody>
          </p:sp>
          <p:sp>
            <p:nvSpPr>
              <p:cNvPr id="179345" name="Freeform 145"/>
              <p:cNvSpPr/>
              <p:nvPr/>
            </p:nvSpPr>
            <p:spPr bwMode="auto">
              <a:xfrm>
                <a:off x="1874" y="1817"/>
                <a:ext cx="112" cy="31"/>
              </a:xfrm>
              <a:custGeom>
                <a:avLst/>
                <a:gdLst/>
                <a:ahLst/>
                <a:cxnLst>
                  <a:cxn ang="0">
                    <a:pos x="112" y="31"/>
                  </a:cxn>
                  <a:cxn ang="0">
                    <a:pos x="8" y="6"/>
                  </a:cxn>
                  <a:cxn ang="0">
                    <a:pos x="6" y="4"/>
                  </a:cxn>
                  <a:cxn ang="0">
                    <a:pos x="4" y="2"/>
                  </a:cxn>
                  <a:cxn ang="0">
                    <a:pos x="2" y="2"/>
                  </a:cxn>
                  <a:cxn ang="0">
                    <a:pos x="0" y="0"/>
                  </a:cxn>
                  <a:cxn ang="0">
                    <a:pos x="108" y="25"/>
                  </a:cxn>
                  <a:cxn ang="0">
                    <a:pos x="110" y="29"/>
                  </a:cxn>
                  <a:cxn ang="0">
                    <a:pos x="112" y="31"/>
                  </a:cxn>
                </a:cxnLst>
                <a:rect l="0" t="0" r="r" b="b"/>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ln>
            </p:spPr>
            <p:txBody>
              <a:bodyPr/>
              <a:lstStyle/>
              <a:p>
                <a:endParaRPr lang="en-US">
                  <a:solidFill>
                    <a:prstClr val="black"/>
                  </a:solidFill>
                </a:endParaRPr>
              </a:p>
            </p:txBody>
          </p:sp>
          <p:sp>
            <p:nvSpPr>
              <p:cNvPr id="179346" name="Freeform 146"/>
              <p:cNvSpPr/>
              <p:nvPr/>
            </p:nvSpPr>
            <p:spPr bwMode="auto">
              <a:xfrm>
                <a:off x="1870" y="1815"/>
                <a:ext cx="114" cy="31"/>
              </a:xfrm>
              <a:custGeom>
                <a:avLst/>
                <a:gdLst/>
                <a:ahLst/>
                <a:cxnLst>
                  <a:cxn ang="0">
                    <a:pos x="114" y="31"/>
                  </a:cxn>
                  <a:cxn ang="0">
                    <a:pos x="8" y="6"/>
                  </a:cxn>
                  <a:cxn ang="0">
                    <a:pos x="8" y="4"/>
                  </a:cxn>
                  <a:cxn ang="0">
                    <a:pos x="8" y="4"/>
                  </a:cxn>
                  <a:cxn ang="0">
                    <a:pos x="4" y="2"/>
                  </a:cxn>
                  <a:cxn ang="0">
                    <a:pos x="0" y="0"/>
                  </a:cxn>
                  <a:cxn ang="0">
                    <a:pos x="110" y="25"/>
                  </a:cxn>
                  <a:cxn ang="0">
                    <a:pos x="112" y="27"/>
                  </a:cxn>
                  <a:cxn ang="0">
                    <a:pos x="114" y="31"/>
                  </a:cxn>
                </a:cxnLst>
                <a:rect l="0" t="0" r="r" b="b"/>
                <a:pathLst>
                  <a:path w="114" h="31">
                    <a:moveTo>
                      <a:pt x="114" y="31"/>
                    </a:moveTo>
                    <a:lnTo>
                      <a:pt x="8" y="6"/>
                    </a:lnTo>
                    <a:lnTo>
                      <a:pt x="8" y="4"/>
                    </a:lnTo>
                    <a:lnTo>
                      <a:pt x="8" y="4"/>
                    </a:lnTo>
                    <a:lnTo>
                      <a:pt x="4" y="2"/>
                    </a:lnTo>
                    <a:lnTo>
                      <a:pt x="0" y="0"/>
                    </a:lnTo>
                    <a:lnTo>
                      <a:pt x="110" y="25"/>
                    </a:lnTo>
                    <a:lnTo>
                      <a:pt x="112" y="27"/>
                    </a:lnTo>
                    <a:lnTo>
                      <a:pt x="114" y="31"/>
                    </a:lnTo>
                    <a:close/>
                  </a:path>
                </a:pathLst>
              </a:custGeom>
              <a:solidFill>
                <a:srgbClr val="F1CF00"/>
              </a:solidFill>
              <a:ln w="9525">
                <a:noFill/>
                <a:round/>
              </a:ln>
            </p:spPr>
            <p:txBody>
              <a:bodyPr/>
              <a:lstStyle/>
              <a:p>
                <a:endParaRPr lang="en-US">
                  <a:solidFill>
                    <a:prstClr val="black"/>
                  </a:solidFill>
                </a:endParaRPr>
              </a:p>
            </p:txBody>
          </p:sp>
          <p:sp>
            <p:nvSpPr>
              <p:cNvPr id="179347" name="Freeform 147"/>
              <p:cNvSpPr/>
              <p:nvPr/>
            </p:nvSpPr>
            <p:spPr bwMode="auto">
              <a:xfrm>
                <a:off x="1866" y="1812"/>
                <a:ext cx="116" cy="30"/>
              </a:xfrm>
              <a:custGeom>
                <a:avLst/>
                <a:gdLst/>
                <a:ahLst/>
                <a:cxnLst>
                  <a:cxn ang="0">
                    <a:pos x="116" y="30"/>
                  </a:cxn>
                  <a:cxn ang="0">
                    <a:pos x="8" y="5"/>
                  </a:cxn>
                  <a:cxn ang="0">
                    <a:pos x="4" y="3"/>
                  </a:cxn>
                  <a:cxn ang="0">
                    <a:pos x="0" y="0"/>
                  </a:cxn>
                  <a:cxn ang="0">
                    <a:pos x="112" y="26"/>
                  </a:cxn>
                  <a:cxn ang="0">
                    <a:pos x="114" y="28"/>
                  </a:cxn>
                  <a:cxn ang="0">
                    <a:pos x="116" y="30"/>
                  </a:cxn>
                </a:cxnLst>
                <a:rect l="0" t="0" r="r" b="b"/>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ln>
            </p:spPr>
            <p:txBody>
              <a:bodyPr/>
              <a:lstStyle/>
              <a:p>
                <a:endParaRPr lang="en-US">
                  <a:solidFill>
                    <a:prstClr val="black"/>
                  </a:solidFill>
                </a:endParaRPr>
              </a:p>
            </p:txBody>
          </p:sp>
          <p:sp>
            <p:nvSpPr>
              <p:cNvPr id="179348" name="Freeform 148"/>
              <p:cNvSpPr/>
              <p:nvPr/>
            </p:nvSpPr>
            <p:spPr bwMode="auto">
              <a:xfrm>
                <a:off x="1863" y="1810"/>
                <a:ext cx="117" cy="30"/>
              </a:xfrm>
              <a:custGeom>
                <a:avLst/>
                <a:gdLst/>
                <a:ahLst/>
                <a:cxnLst>
                  <a:cxn ang="0">
                    <a:pos x="117" y="30"/>
                  </a:cxn>
                  <a:cxn ang="0">
                    <a:pos x="7" y="5"/>
                  </a:cxn>
                  <a:cxn ang="0">
                    <a:pos x="3" y="2"/>
                  </a:cxn>
                  <a:cxn ang="0">
                    <a:pos x="0" y="0"/>
                  </a:cxn>
                  <a:cxn ang="0">
                    <a:pos x="113" y="26"/>
                  </a:cxn>
                  <a:cxn ang="0">
                    <a:pos x="115" y="28"/>
                  </a:cxn>
                  <a:cxn ang="0">
                    <a:pos x="117" y="30"/>
                  </a:cxn>
                </a:cxnLst>
                <a:rect l="0" t="0" r="r" b="b"/>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ln>
            </p:spPr>
            <p:txBody>
              <a:bodyPr/>
              <a:lstStyle/>
              <a:p>
                <a:endParaRPr lang="en-US">
                  <a:solidFill>
                    <a:prstClr val="black"/>
                  </a:solidFill>
                </a:endParaRPr>
              </a:p>
            </p:txBody>
          </p:sp>
          <p:sp>
            <p:nvSpPr>
              <p:cNvPr id="179349" name="Freeform 149"/>
              <p:cNvSpPr/>
              <p:nvPr/>
            </p:nvSpPr>
            <p:spPr bwMode="auto">
              <a:xfrm>
                <a:off x="1861" y="1806"/>
                <a:ext cx="117" cy="32"/>
              </a:xfrm>
              <a:custGeom>
                <a:avLst/>
                <a:gdLst/>
                <a:ahLst/>
                <a:cxnLst>
                  <a:cxn ang="0">
                    <a:pos x="117" y="32"/>
                  </a:cxn>
                  <a:cxn ang="0">
                    <a:pos x="5" y="6"/>
                  </a:cxn>
                  <a:cxn ang="0">
                    <a:pos x="2" y="4"/>
                  </a:cxn>
                  <a:cxn ang="0">
                    <a:pos x="0" y="0"/>
                  </a:cxn>
                  <a:cxn ang="0">
                    <a:pos x="113" y="26"/>
                  </a:cxn>
                  <a:cxn ang="0">
                    <a:pos x="115" y="30"/>
                  </a:cxn>
                  <a:cxn ang="0">
                    <a:pos x="117" y="32"/>
                  </a:cxn>
                </a:cxnLst>
                <a:rect l="0" t="0" r="r" b="b"/>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ln>
            </p:spPr>
            <p:txBody>
              <a:bodyPr/>
              <a:lstStyle/>
              <a:p>
                <a:endParaRPr lang="en-US">
                  <a:solidFill>
                    <a:prstClr val="black"/>
                  </a:solidFill>
                </a:endParaRPr>
              </a:p>
            </p:txBody>
          </p:sp>
          <p:sp>
            <p:nvSpPr>
              <p:cNvPr id="179350" name="Freeform 150"/>
              <p:cNvSpPr/>
              <p:nvPr/>
            </p:nvSpPr>
            <p:spPr bwMode="auto">
              <a:xfrm>
                <a:off x="1859" y="1804"/>
                <a:ext cx="117" cy="32"/>
              </a:xfrm>
              <a:custGeom>
                <a:avLst/>
                <a:gdLst/>
                <a:ahLst/>
                <a:cxnLst>
                  <a:cxn ang="0">
                    <a:pos x="117" y="32"/>
                  </a:cxn>
                  <a:cxn ang="0">
                    <a:pos x="4" y="6"/>
                  </a:cxn>
                  <a:cxn ang="0">
                    <a:pos x="2" y="2"/>
                  </a:cxn>
                  <a:cxn ang="0">
                    <a:pos x="0" y="0"/>
                  </a:cxn>
                  <a:cxn ang="0">
                    <a:pos x="114" y="27"/>
                  </a:cxn>
                  <a:cxn ang="0">
                    <a:pos x="115" y="28"/>
                  </a:cxn>
                  <a:cxn ang="0">
                    <a:pos x="117" y="32"/>
                  </a:cxn>
                </a:cxnLst>
                <a:rect l="0" t="0" r="r" b="b"/>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ln>
            </p:spPr>
            <p:txBody>
              <a:bodyPr/>
              <a:lstStyle/>
              <a:p>
                <a:endParaRPr lang="en-US">
                  <a:solidFill>
                    <a:prstClr val="black"/>
                  </a:solidFill>
                </a:endParaRPr>
              </a:p>
            </p:txBody>
          </p:sp>
          <p:sp>
            <p:nvSpPr>
              <p:cNvPr id="179351" name="Freeform 151"/>
              <p:cNvSpPr/>
              <p:nvPr/>
            </p:nvSpPr>
            <p:spPr bwMode="auto">
              <a:xfrm>
                <a:off x="1857" y="1802"/>
                <a:ext cx="117" cy="30"/>
              </a:xfrm>
              <a:custGeom>
                <a:avLst/>
                <a:gdLst/>
                <a:ahLst/>
                <a:cxnLst>
                  <a:cxn ang="0">
                    <a:pos x="117" y="30"/>
                  </a:cxn>
                  <a:cxn ang="0">
                    <a:pos x="4" y="4"/>
                  </a:cxn>
                  <a:cxn ang="0">
                    <a:pos x="2" y="2"/>
                  </a:cxn>
                  <a:cxn ang="0">
                    <a:pos x="0" y="0"/>
                  </a:cxn>
                  <a:cxn ang="0">
                    <a:pos x="114" y="27"/>
                  </a:cxn>
                  <a:cxn ang="0">
                    <a:pos x="116" y="29"/>
                  </a:cxn>
                  <a:cxn ang="0">
                    <a:pos x="117" y="30"/>
                  </a:cxn>
                </a:cxnLst>
                <a:rect l="0" t="0" r="r" b="b"/>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ln>
            </p:spPr>
            <p:txBody>
              <a:bodyPr/>
              <a:lstStyle/>
              <a:p>
                <a:endParaRPr lang="en-US">
                  <a:solidFill>
                    <a:prstClr val="black"/>
                  </a:solidFill>
                </a:endParaRPr>
              </a:p>
            </p:txBody>
          </p:sp>
          <p:sp>
            <p:nvSpPr>
              <p:cNvPr id="179352" name="Freeform 152"/>
              <p:cNvSpPr/>
              <p:nvPr/>
            </p:nvSpPr>
            <p:spPr bwMode="auto">
              <a:xfrm>
                <a:off x="1857" y="1800"/>
                <a:ext cx="116" cy="31"/>
              </a:xfrm>
              <a:custGeom>
                <a:avLst/>
                <a:gdLst/>
                <a:ahLst/>
                <a:cxnLst>
                  <a:cxn ang="0">
                    <a:pos x="116" y="31"/>
                  </a:cxn>
                  <a:cxn ang="0">
                    <a:pos x="2" y="4"/>
                  </a:cxn>
                  <a:cxn ang="0">
                    <a:pos x="2" y="2"/>
                  </a:cxn>
                  <a:cxn ang="0">
                    <a:pos x="0" y="0"/>
                  </a:cxn>
                  <a:cxn ang="0">
                    <a:pos x="0" y="0"/>
                  </a:cxn>
                  <a:cxn ang="0">
                    <a:pos x="2" y="0"/>
                  </a:cxn>
                  <a:cxn ang="0">
                    <a:pos x="112" y="27"/>
                  </a:cxn>
                  <a:cxn ang="0">
                    <a:pos x="114" y="29"/>
                  </a:cxn>
                  <a:cxn ang="0">
                    <a:pos x="116" y="31"/>
                  </a:cxn>
                </a:cxnLst>
                <a:rect l="0" t="0" r="r" b="b"/>
                <a:pathLst>
                  <a:path w="116" h="31">
                    <a:moveTo>
                      <a:pt x="116" y="31"/>
                    </a:moveTo>
                    <a:lnTo>
                      <a:pt x="2" y="4"/>
                    </a:lnTo>
                    <a:lnTo>
                      <a:pt x="2" y="2"/>
                    </a:lnTo>
                    <a:lnTo>
                      <a:pt x="0" y="0"/>
                    </a:lnTo>
                    <a:lnTo>
                      <a:pt x="0" y="0"/>
                    </a:lnTo>
                    <a:lnTo>
                      <a:pt x="2" y="0"/>
                    </a:lnTo>
                    <a:lnTo>
                      <a:pt x="112" y="27"/>
                    </a:lnTo>
                    <a:lnTo>
                      <a:pt x="114" y="29"/>
                    </a:lnTo>
                    <a:lnTo>
                      <a:pt x="116" y="31"/>
                    </a:lnTo>
                    <a:close/>
                  </a:path>
                </a:pathLst>
              </a:custGeom>
              <a:solidFill>
                <a:srgbClr val="F1D300"/>
              </a:solidFill>
              <a:ln w="9525">
                <a:noFill/>
                <a:round/>
              </a:ln>
            </p:spPr>
            <p:txBody>
              <a:bodyPr/>
              <a:lstStyle/>
              <a:p>
                <a:endParaRPr lang="en-US">
                  <a:solidFill>
                    <a:prstClr val="black"/>
                  </a:solidFill>
                </a:endParaRPr>
              </a:p>
            </p:txBody>
          </p:sp>
          <p:sp>
            <p:nvSpPr>
              <p:cNvPr id="179353" name="Freeform 153"/>
              <p:cNvSpPr/>
              <p:nvPr/>
            </p:nvSpPr>
            <p:spPr bwMode="auto">
              <a:xfrm>
                <a:off x="1857" y="1798"/>
                <a:ext cx="114" cy="31"/>
              </a:xfrm>
              <a:custGeom>
                <a:avLst/>
                <a:gdLst/>
                <a:ahLst/>
                <a:cxnLst>
                  <a:cxn ang="0">
                    <a:pos x="114" y="31"/>
                  </a:cxn>
                  <a:cxn ang="0">
                    <a:pos x="0" y="4"/>
                  </a:cxn>
                  <a:cxn ang="0">
                    <a:pos x="0" y="2"/>
                  </a:cxn>
                  <a:cxn ang="0">
                    <a:pos x="0" y="2"/>
                  </a:cxn>
                  <a:cxn ang="0">
                    <a:pos x="2" y="2"/>
                  </a:cxn>
                  <a:cxn ang="0">
                    <a:pos x="6" y="0"/>
                  </a:cxn>
                  <a:cxn ang="0">
                    <a:pos x="110" y="25"/>
                  </a:cxn>
                  <a:cxn ang="0">
                    <a:pos x="112" y="29"/>
                  </a:cxn>
                  <a:cxn ang="0">
                    <a:pos x="114" y="31"/>
                  </a:cxn>
                </a:cxnLst>
                <a:rect l="0" t="0" r="r" b="b"/>
                <a:pathLst>
                  <a:path w="114" h="31">
                    <a:moveTo>
                      <a:pt x="114" y="31"/>
                    </a:moveTo>
                    <a:lnTo>
                      <a:pt x="0" y="4"/>
                    </a:lnTo>
                    <a:lnTo>
                      <a:pt x="0" y="2"/>
                    </a:lnTo>
                    <a:lnTo>
                      <a:pt x="0" y="2"/>
                    </a:lnTo>
                    <a:lnTo>
                      <a:pt x="2" y="2"/>
                    </a:lnTo>
                    <a:lnTo>
                      <a:pt x="6" y="0"/>
                    </a:lnTo>
                    <a:lnTo>
                      <a:pt x="110" y="25"/>
                    </a:lnTo>
                    <a:lnTo>
                      <a:pt x="112" y="29"/>
                    </a:lnTo>
                    <a:lnTo>
                      <a:pt x="114" y="31"/>
                    </a:lnTo>
                    <a:close/>
                  </a:path>
                </a:pathLst>
              </a:custGeom>
              <a:solidFill>
                <a:srgbClr val="F1D500"/>
              </a:solidFill>
              <a:ln w="9525">
                <a:noFill/>
                <a:round/>
              </a:ln>
            </p:spPr>
            <p:txBody>
              <a:bodyPr/>
              <a:lstStyle/>
              <a:p>
                <a:endParaRPr lang="en-US">
                  <a:solidFill>
                    <a:prstClr val="black"/>
                  </a:solidFill>
                </a:endParaRPr>
              </a:p>
            </p:txBody>
          </p:sp>
          <p:sp>
            <p:nvSpPr>
              <p:cNvPr id="179354" name="Freeform 154"/>
              <p:cNvSpPr/>
              <p:nvPr/>
            </p:nvSpPr>
            <p:spPr bwMode="auto">
              <a:xfrm>
                <a:off x="1859" y="1798"/>
                <a:ext cx="110" cy="29"/>
              </a:xfrm>
              <a:custGeom>
                <a:avLst/>
                <a:gdLst/>
                <a:ahLst/>
                <a:cxnLst>
                  <a:cxn ang="0">
                    <a:pos x="110" y="29"/>
                  </a:cxn>
                  <a:cxn ang="0">
                    <a:pos x="0" y="2"/>
                  </a:cxn>
                  <a:cxn ang="0">
                    <a:pos x="2" y="0"/>
                  </a:cxn>
                  <a:cxn ang="0">
                    <a:pos x="5" y="0"/>
                  </a:cxn>
                  <a:cxn ang="0">
                    <a:pos x="106" y="23"/>
                  </a:cxn>
                  <a:cxn ang="0">
                    <a:pos x="108" y="25"/>
                  </a:cxn>
                  <a:cxn ang="0">
                    <a:pos x="110" y="29"/>
                  </a:cxn>
                </a:cxnLst>
                <a:rect l="0" t="0" r="r" b="b"/>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ln>
            </p:spPr>
            <p:txBody>
              <a:bodyPr/>
              <a:lstStyle/>
              <a:p>
                <a:endParaRPr lang="en-US">
                  <a:solidFill>
                    <a:prstClr val="black"/>
                  </a:solidFill>
                </a:endParaRPr>
              </a:p>
            </p:txBody>
          </p:sp>
          <p:sp>
            <p:nvSpPr>
              <p:cNvPr id="179355" name="Freeform 155"/>
              <p:cNvSpPr/>
              <p:nvPr/>
            </p:nvSpPr>
            <p:spPr bwMode="auto">
              <a:xfrm>
                <a:off x="1863" y="1796"/>
                <a:ext cx="104" cy="27"/>
              </a:xfrm>
              <a:custGeom>
                <a:avLst/>
                <a:gdLst/>
                <a:ahLst/>
                <a:cxnLst>
                  <a:cxn ang="0">
                    <a:pos x="104" y="27"/>
                  </a:cxn>
                  <a:cxn ang="0">
                    <a:pos x="0" y="2"/>
                  </a:cxn>
                  <a:cxn ang="0">
                    <a:pos x="1" y="2"/>
                  </a:cxn>
                  <a:cxn ang="0">
                    <a:pos x="5" y="0"/>
                  </a:cxn>
                  <a:cxn ang="0">
                    <a:pos x="100" y="23"/>
                  </a:cxn>
                  <a:cxn ang="0">
                    <a:pos x="102" y="23"/>
                  </a:cxn>
                  <a:cxn ang="0">
                    <a:pos x="102" y="25"/>
                  </a:cxn>
                  <a:cxn ang="0">
                    <a:pos x="104" y="25"/>
                  </a:cxn>
                  <a:cxn ang="0">
                    <a:pos x="104" y="27"/>
                  </a:cxn>
                </a:cxnLst>
                <a:rect l="0" t="0" r="r" b="b"/>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ln>
            </p:spPr>
            <p:txBody>
              <a:bodyPr/>
              <a:lstStyle/>
              <a:p>
                <a:endParaRPr lang="en-US">
                  <a:solidFill>
                    <a:prstClr val="black"/>
                  </a:solidFill>
                </a:endParaRPr>
              </a:p>
            </p:txBody>
          </p:sp>
          <p:sp>
            <p:nvSpPr>
              <p:cNvPr id="179356" name="Freeform 156"/>
              <p:cNvSpPr/>
              <p:nvPr/>
            </p:nvSpPr>
            <p:spPr bwMode="auto">
              <a:xfrm>
                <a:off x="1864" y="1796"/>
                <a:ext cx="101" cy="25"/>
              </a:xfrm>
              <a:custGeom>
                <a:avLst/>
                <a:gdLst/>
                <a:ahLst/>
                <a:cxnLst>
                  <a:cxn ang="0">
                    <a:pos x="101" y="25"/>
                  </a:cxn>
                  <a:cxn ang="0">
                    <a:pos x="0" y="2"/>
                  </a:cxn>
                  <a:cxn ang="0">
                    <a:pos x="4" y="0"/>
                  </a:cxn>
                  <a:cxn ang="0">
                    <a:pos x="8" y="0"/>
                  </a:cxn>
                  <a:cxn ang="0">
                    <a:pos x="8" y="0"/>
                  </a:cxn>
                  <a:cxn ang="0">
                    <a:pos x="10" y="0"/>
                  </a:cxn>
                  <a:cxn ang="0">
                    <a:pos x="97" y="19"/>
                  </a:cxn>
                  <a:cxn ang="0">
                    <a:pos x="99" y="23"/>
                  </a:cxn>
                  <a:cxn ang="0">
                    <a:pos x="101" y="25"/>
                  </a:cxn>
                  <a:cxn ang="0">
                    <a:pos x="101" y="25"/>
                  </a:cxn>
                  <a:cxn ang="0">
                    <a:pos x="101" y="25"/>
                  </a:cxn>
                </a:cxnLst>
                <a:rect l="0" t="0" r="r" b="b"/>
                <a:pathLst>
                  <a:path w="101" h="25">
                    <a:moveTo>
                      <a:pt x="101" y="25"/>
                    </a:moveTo>
                    <a:lnTo>
                      <a:pt x="0" y="2"/>
                    </a:lnTo>
                    <a:lnTo>
                      <a:pt x="4" y="0"/>
                    </a:lnTo>
                    <a:lnTo>
                      <a:pt x="8" y="0"/>
                    </a:lnTo>
                    <a:lnTo>
                      <a:pt x="8" y="0"/>
                    </a:lnTo>
                    <a:lnTo>
                      <a:pt x="10" y="0"/>
                    </a:lnTo>
                    <a:lnTo>
                      <a:pt x="97" y="19"/>
                    </a:lnTo>
                    <a:lnTo>
                      <a:pt x="99" y="23"/>
                    </a:lnTo>
                    <a:lnTo>
                      <a:pt x="101" y="25"/>
                    </a:lnTo>
                    <a:lnTo>
                      <a:pt x="101" y="25"/>
                    </a:lnTo>
                    <a:lnTo>
                      <a:pt x="101" y="25"/>
                    </a:lnTo>
                    <a:close/>
                  </a:path>
                </a:pathLst>
              </a:custGeom>
              <a:solidFill>
                <a:srgbClr val="F1D700"/>
              </a:solidFill>
              <a:ln w="9525">
                <a:noFill/>
                <a:round/>
              </a:ln>
            </p:spPr>
            <p:txBody>
              <a:bodyPr/>
              <a:lstStyle/>
              <a:p>
                <a:endParaRPr lang="en-US">
                  <a:solidFill>
                    <a:prstClr val="black"/>
                  </a:solidFill>
                </a:endParaRPr>
              </a:p>
            </p:txBody>
          </p:sp>
          <p:sp>
            <p:nvSpPr>
              <p:cNvPr id="179357" name="Freeform 157"/>
              <p:cNvSpPr/>
              <p:nvPr/>
            </p:nvSpPr>
            <p:spPr bwMode="auto">
              <a:xfrm>
                <a:off x="1868" y="1795"/>
                <a:ext cx="95" cy="24"/>
              </a:xfrm>
              <a:custGeom>
                <a:avLst/>
                <a:gdLst/>
                <a:ahLst/>
                <a:cxnLst>
                  <a:cxn ang="0">
                    <a:pos x="95" y="24"/>
                  </a:cxn>
                  <a:cxn ang="0">
                    <a:pos x="0" y="1"/>
                  </a:cxn>
                  <a:cxn ang="0">
                    <a:pos x="2" y="1"/>
                  </a:cxn>
                  <a:cxn ang="0">
                    <a:pos x="4" y="1"/>
                  </a:cxn>
                  <a:cxn ang="0">
                    <a:pos x="6" y="1"/>
                  </a:cxn>
                  <a:cxn ang="0">
                    <a:pos x="10" y="0"/>
                  </a:cxn>
                  <a:cxn ang="0">
                    <a:pos x="91" y="19"/>
                  </a:cxn>
                  <a:cxn ang="0">
                    <a:pos x="93" y="20"/>
                  </a:cxn>
                  <a:cxn ang="0">
                    <a:pos x="95" y="24"/>
                  </a:cxn>
                </a:cxnLst>
                <a:rect l="0" t="0" r="r" b="b"/>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ln>
            </p:spPr>
            <p:txBody>
              <a:bodyPr/>
              <a:lstStyle/>
              <a:p>
                <a:endParaRPr lang="en-US">
                  <a:solidFill>
                    <a:prstClr val="black"/>
                  </a:solidFill>
                </a:endParaRPr>
              </a:p>
            </p:txBody>
          </p:sp>
          <p:sp>
            <p:nvSpPr>
              <p:cNvPr id="179358" name="Freeform 158"/>
              <p:cNvSpPr/>
              <p:nvPr/>
            </p:nvSpPr>
            <p:spPr bwMode="auto">
              <a:xfrm>
                <a:off x="1874" y="1795"/>
                <a:ext cx="87" cy="20"/>
              </a:xfrm>
              <a:custGeom>
                <a:avLst/>
                <a:gdLst/>
                <a:ahLst/>
                <a:cxnLst>
                  <a:cxn ang="0">
                    <a:pos x="87" y="20"/>
                  </a:cxn>
                  <a:cxn ang="0">
                    <a:pos x="0" y="1"/>
                  </a:cxn>
                  <a:cxn ang="0">
                    <a:pos x="4" y="0"/>
                  </a:cxn>
                  <a:cxn ang="0">
                    <a:pos x="8" y="0"/>
                  </a:cxn>
                  <a:cxn ang="0">
                    <a:pos x="83" y="17"/>
                  </a:cxn>
                  <a:cxn ang="0">
                    <a:pos x="85" y="19"/>
                  </a:cxn>
                  <a:cxn ang="0">
                    <a:pos x="87" y="20"/>
                  </a:cxn>
                </a:cxnLst>
                <a:rect l="0" t="0" r="r" b="b"/>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ln>
            </p:spPr>
            <p:txBody>
              <a:bodyPr/>
              <a:lstStyle/>
              <a:p>
                <a:endParaRPr lang="en-US">
                  <a:solidFill>
                    <a:prstClr val="black"/>
                  </a:solidFill>
                </a:endParaRPr>
              </a:p>
            </p:txBody>
          </p:sp>
          <p:sp>
            <p:nvSpPr>
              <p:cNvPr id="179359" name="Freeform 159"/>
              <p:cNvSpPr/>
              <p:nvPr/>
            </p:nvSpPr>
            <p:spPr bwMode="auto">
              <a:xfrm>
                <a:off x="1878" y="1793"/>
                <a:ext cx="81" cy="21"/>
              </a:xfrm>
              <a:custGeom>
                <a:avLst/>
                <a:gdLst/>
                <a:ahLst/>
                <a:cxnLst>
                  <a:cxn ang="0">
                    <a:pos x="81" y="21"/>
                  </a:cxn>
                  <a:cxn ang="0">
                    <a:pos x="0" y="2"/>
                  </a:cxn>
                  <a:cxn ang="0">
                    <a:pos x="4" y="2"/>
                  </a:cxn>
                  <a:cxn ang="0">
                    <a:pos x="7" y="0"/>
                  </a:cxn>
                  <a:cxn ang="0">
                    <a:pos x="78" y="17"/>
                  </a:cxn>
                  <a:cxn ang="0">
                    <a:pos x="79" y="19"/>
                  </a:cxn>
                  <a:cxn ang="0">
                    <a:pos x="81" y="21"/>
                  </a:cxn>
                </a:cxnLst>
                <a:rect l="0" t="0" r="r" b="b"/>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ln>
            </p:spPr>
            <p:txBody>
              <a:bodyPr/>
              <a:lstStyle/>
              <a:p>
                <a:endParaRPr lang="en-US">
                  <a:solidFill>
                    <a:prstClr val="black"/>
                  </a:solidFill>
                </a:endParaRPr>
              </a:p>
            </p:txBody>
          </p:sp>
          <p:sp>
            <p:nvSpPr>
              <p:cNvPr id="179360" name="Freeform 160"/>
              <p:cNvSpPr/>
              <p:nvPr/>
            </p:nvSpPr>
            <p:spPr bwMode="auto">
              <a:xfrm>
                <a:off x="1882" y="1791"/>
                <a:ext cx="75" cy="21"/>
              </a:xfrm>
              <a:custGeom>
                <a:avLst/>
                <a:gdLst/>
                <a:ahLst/>
                <a:cxnLst>
                  <a:cxn ang="0">
                    <a:pos x="75" y="21"/>
                  </a:cxn>
                  <a:cxn ang="0">
                    <a:pos x="0" y="4"/>
                  </a:cxn>
                  <a:cxn ang="0">
                    <a:pos x="3" y="2"/>
                  </a:cxn>
                  <a:cxn ang="0">
                    <a:pos x="7" y="0"/>
                  </a:cxn>
                  <a:cxn ang="0">
                    <a:pos x="70" y="15"/>
                  </a:cxn>
                  <a:cxn ang="0">
                    <a:pos x="74" y="19"/>
                  </a:cxn>
                  <a:cxn ang="0">
                    <a:pos x="75" y="21"/>
                  </a:cxn>
                </a:cxnLst>
                <a:rect l="0" t="0" r="r" b="b"/>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ln>
            </p:spPr>
            <p:txBody>
              <a:bodyPr/>
              <a:lstStyle/>
              <a:p>
                <a:endParaRPr lang="en-US">
                  <a:solidFill>
                    <a:prstClr val="black"/>
                  </a:solidFill>
                </a:endParaRPr>
              </a:p>
            </p:txBody>
          </p:sp>
          <p:sp>
            <p:nvSpPr>
              <p:cNvPr id="179361" name="Freeform 161"/>
              <p:cNvSpPr/>
              <p:nvPr/>
            </p:nvSpPr>
            <p:spPr bwMode="auto">
              <a:xfrm>
                <a:off x="1885" y="1791"/>
                <a:ext cx="71" cy="19"/>
              </a:xfrm>
              <a:custGeom>
                <a:avLst/>
                <a:gdLst/>
                <a:ahLst/>
                <a:cxnLst>
                  <a:cxn ang="0">
                    <a:pos x="71" y="19"/>
                  </a:cxn>
                  <a:cxn ang="0">
                    <a:pos x="0" y="2"/>
                  </a:cxn>
                  <a:cxn ang="0">
                    <a:pos x="4" y="2"/>
                  </a:cxn>
                  <a:cxn ang="0">
                    <a:pos x="8" y="0"/>
                  </a:cxn>
                  <a:cxn ang="0">
                    <a:pos x="8" y="0"/>
                  </a:cxn>
                  <a:cxn ang="0">
                    <a:pos x="10" y="0"/>
                  </a:cxn>
                  <a:cxn ang="0">
                    <a:pos x="63" y="13"/>
                  </a:cxn>
                  <a:cxn ang="0">
                    <a:pos x="67" y="15"/>
                  </a:cxn>
                  <a:cxn ang="0">
                    <a:pos x="71" y="19"/>
                  </a:cxn>
                </a:cxnLst>
                <a:rect l="0" t="0" r="r" b="b"/>
                <a:pathLst>
                  <a:path w="71" h="19">
                    <a:moveTo>
                      <a:pt x="71" y="19"/>
                    </a:moveTo>
                    <a:lnTo>
                      <a:pt x="0" y="2"/>
                    </a:lnTo>
                    <a:lnTo>
                      <a:pt x="4" y="2"/>
                    </a:lnTo>
                    <a:lnTo>
                      <a:pt x="8" y="0"/>
                    </a:lnTo>
                    <a:lnTo>
                      <a:pt x="8" y="0"/>
                    </a:lnTo>
                    <a:lnTo>
                      <a:pt x="10" y="0"/>
                    </a:lnTo>
                    <a:lnTo>
                      <a:pt x="63" y="13"/>
                    </a:lnTo>
                    <a:lnTo>
                      <a:pt x="67" y="15"/>
                    </a:lnTo>
                    <a:lnTo>
                      <a:pt x="71" y="19"/>
                    </a:lnTo>
                    <a:close/>
                  </a:path>
                </a:pathLst>
              </a:custGeom>
              <a:solidFill>
                <a:srgbClr val="F2DA00"/>
              </a:solidFill>
              <a:ln w="9525">
                <a:noFill/>
                <a:round/>
              </a:ln>
            </p:spPr>
            <p:txBody>
              <a:bodyPr/>
              <a:lstStyle/>
              <a:p>
                <a:endParaRPr lang="en-US">
                  <a:solidFill>
                    <a:prstClr val="black"/>
                  </a:solidFill>
                </a:endParaRPr>
              </a:p>
            </p:txBody>
          </p:sp>
          <p:sp>
            <p:nvSpPr>
              <p:cNvPr id="179362" name="Freeform 162"/>
              <p:cNvSpPr/>
              <p:nvPr/>
            </p:nvSpPr>
            <p:spPr bwMode="auto">
              <a:xfrm>
                <a:off x="1889" y="1789"/>
                <a:ext cx="63" cy="17"/>
              </a:xfrm>
              <a:custGeom>
                <a:avLst/>
                <a:gdLst/>
                <a:ahLst/>
                <a:cxnLst>
                  <a:cxn ang="0">
                    <a:pos x="63" y="17"/>
                  </a:cxn>
                  <a:cxn ang="0">
                    <a:pos x="0" y="2"/>
                  </a:cxn>
                  <a:cxn ang="0">
                    <a:pos x="2" y="2"/>
                  </a:cxn>
                  <a:cxn ang="0">
                    <a:pos x="4" y="2"/>
                  </a:cxn>
                  <a:cxn ang="0">
                    <a:pos x="6" y="2"/>
                  </a:cxn>
                  <a:cxn ang="0">
                    <a:pos x="10" y="0"/>
                  </a:cxn>
                  <a:cxn ang="0">
                    <a:pos x="57" y="11"/>
                  </a:cxn>
                  <a:cxn ang="0">
                    <a:pos x="59" y="15"/>
                  </a:cxn>
                  <a:cxn ang="0">
                    <a:pos x="63" y="17"/>
                  </a:cxn>
                </a:cxnLst>
                <a:rect l="0" t="0" r="r" b="b"/>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ln>
            </p:spPr>
            <p:txBody>
              <a:bodyPr/>
              <a:lstStyle/>
              <a:p>
                <a:endParaRPr lang="en-US">
                  <a:solidFill>
                    <a:prstClr val="black"/>
                  </a:solidFill>
                </a:endParaRPr>
              </a:p>
            </p:txBody>
          </p:sp>
          <p:sp>
            <p:nvSpPr>
              <p:cNvPr id="179363" name="Freeform 163"/>
              <p:cNvSpPr/>
              <p:nvPr/>
            </p:nvSpPr>
            <p:spPr bwMode="auto">
              <a:xfrm>
                <a:off x="1895" y="1789"/>
                <a:ext cx="53" cy="15"/>
              </a:xfrm>
              <a:custGeom>
                <a:avLst/>
                <a:gdLst/>
                <a:ahLst/>
                <a:cxnLst>
                  <a:cxn ang="0">
                    <a:pos x="53" y="15"/>
                  </a:cxn>
                  <a:cxn ang="0">
                    <a:pos x="0" y="2"/>
                  </a:cxn>
                  <a:cxn ang="0">
                    <a:pos x="4" y="0"/>
                  </a:cxn>
                  <a:cxn ang="0">
                    <a:pos x="5" y="0"/>
                  </a:cxn>
                  <a:cxn ang="0">
                    <a:pos x="47" y="9"/>
                  </a:cxn>
                  <a:cxn ang="0">
                    <a:pos x="47" y="9"/>
                  </a:cxn>
                  <a:cxn ang="0">
                    <a:pos x="49" y="11"/>
                  </a:cxn>
                  <a:cxn ang="0">
                    <a:pos x="51" y="13"/>
                  </a:cxn>
                  <a:cxn ang="0">
                    <a:pos x="53" y="15"/>
                  </a:cxn>
                </a:cxnLst>
                <a:rect l="0" t="0" r="r" b="b"/>
                <a:pathLst>
                  <a:path w="53" h="15">
                    <a:moveTo>
                      <a:pt x="53" y="15"/>
                    </a:moveTo>
                    <a:lnTo>
                      <a:pt x="0" y="2"/>
                    </a:lnTo>
                    <a:lnTo>
                      <a:pt x="4" y="0"/>
                    </a:lnTo>
                    <a:lnTo>
                      <a:pt x="5" y="0"/>
                    </a:lnTo>
                    <a:lnTo>
                      <a:pt x="47" y="9"/>
                    </a:lnTo>
                    <a:lnTo>
                      <a:pt x="47" y="9"/>
                    </a:lnTo>
                    <a:lnTo>
                      <a:pt x="49" y="11"/>
                    </a:lnTo>
                    <a:lnTo>
                      <a:pt x="51" y="13"/>
                    </a:lnTo>
                    <a:lnTo>
                      <a:pt x="53" y="15"/>
                    </a:lnTo>
                    <a:close/>
                  </a:path>
                </a:pathLst>
              </a:custGeom>
              <a:solidFill>
                <a:srgbClr val="F2DC00"/>
              </a:solidFill>
              <a:ln w="9525">
                <a:noFill/>
                <a:round/>
              </a:ln>
            </p:spPr>
            <p:txBody>
              <a:bodyPr/>
              <a:lstStyle/>
              <a:p>
                <a:endParaRPr lang="en-US">
                  <a:solidFill>
                    <a:prstClr val="black"/>
                  </a:solidFill>
                </a:endParaRPr>
              </a:p>
            </p:txBody>
          </p:sp>
          <p:sp>
            <p:nvSpPr>
              <p:cNvPr id="179364" name="Freeform 164"/>
              <p:cNvSpPr/>
              <p:nvPr/>
            </p:nvSpPr>
            <p:spPr bwMode="auto">
              <a:xfrm>
                <a:off x="1899" y="1787"/>
                <a:ext cx="47" cy="13"/>
              </a:xfrm>
              <a:custGeom>
                <a:avLst/>
                <a:gdLst/>
                <a:ahLst/>
                <a:cxnLst>
                  <a:cxn ang="0">
                    <a:pos x="47" y="13"/>
                  </a:cxn>
                  <a:cxn ang="0">
                    <a:pos x="0" y="2"/>
                  </a:cxn>
                  <a:cxn ang="0">
                    <a:pos x="3" y="2"/>
                  </a:cxn>
                  <a:cxn ang="0">
                    <a:pos x="5" y="0"/>
                  </a:cxn>
                  <a:cxn ang="0">
                    <a:pos x="7" y="0"/>
                  </a:cxn>
                  <a:cxn ang="0">
                    <a:pos x="7" y="0"/>
                  </a:cxn>
                  <a:cxn ang="0">
                    <a:pos x="38" y="8"/>
                  </a:cxn>
                  <a:cxn ang="0">
                    <a:pos x="41" y="11"/>
                  </a:cxn>
                  <a:cxn ang="0">
                    <a:pos x="45" y="13"/>
                  </a:cxn>
                  <a:cxn ang="0">
                    <a:pos x="45" y="13"/>
                  </a:cxn>
                  <a:cxn ang="0">
                    <a:pos x="47" y="13"/>
                  </a:cxn>
                </a:cxnLst>
                <a:rect l="0" t="0" r="r" b="b"/>
                <a:pathLst>
                  <a:path w="47" h="13">
                    <a:moveTo>
                      <a:pt x="47" y="13"/>
                    </a:moveTo>
                    <a:lnTo>
                      <a:pt x="0" y="2"/>
                    </a:lnTo>
                    <a:lnTo>
                      <a:pt x="3" y="2"/>
                    </a:lnTo>
                    <a:lnTo>
                      <a:pt x="5" y="0"/>
                    </a:lnTo>
                    <a:lnTo>
                      <a:pt x="7" y="0"/>
                    </a:lnTo>
                    <a:lnTo>
                      <a:pt x="7" y="0"/>
                    </a:lnTo>
                    <a:lnTo>
                      <a:pt x="38" y="8"/>
                    </a:lnTo>
                    <a:lnTo>
                      <a:pt x="41" y="11"/>
                    </a:lnTo>
                    <a:lnTo>
                      <a:pt x="45" y="13"/>
                    </a:lnTo>
                    <a:lnTo>
                      <a:pt x="45" y="13"/>
                    </a:lnTo>
                    <a:lnTo>
                      <a:pt x="47" y="13"/>
                    </a:lnTo>
                    <a:close/>
                  </a:path>
                </a:pathLst>
              </a:custGeom>
              <a:solidFill>
                <a:srgbClr val="F2DD00"/>
              </a:solidFill>
              <a:ln w="9525">
                <a:noFill/>
                <a:round/>
              </a:ln>
            </p:spPr>
            <p:txBody>
              <a:bodyPr/>
              <a:lstStyle/>
              <a:p>
                <a:endParaRPr lang="en-US">
                  <a:solidFill>
                    <a:prstClr val="black"/>
                  </a:solidFill>
                </a:endParaRPr>
              </a:p>
            </p:txBody>
          </p:sp>
          <p:sp>
            <p:nvSpPr>
              <p:cNvPr id="179365" name="Freeform 165"/>
              <p:cNvSpPr/>
              <p:nvPr/>
            </p:nvSpPr>
            <p:spPr bwMode="auto">
              <a:xfrm>
                <a:off x="1900" y="1787"/>
                <a:ext cx="42" cy="11"/>
              </a:xfrm>
              <a:custGeom>
                <a:avLst/>
                <a:gdLst/>
                <a:ahLst/>
                <a:cxnLst>
                  <a:cxn ang="0">
                    <a:pos x="42" y="11"/>
                  </a:cxn>
                  <a:cxn ang="0">
                    <a:pos x="0" y="2"/>
                  </a:cxn>
                  <a:cxn ang="0">
                    <a:pos x="2" y="2"/>
                  </a:cxn>
                  <a:cxn ang="0">
                    <a:pos x="4" y="0"/>
                  </a:cxn>
                  <a:cxn ang="0">
                    <a:pos x="8" y="0"/>
                  </a:cxn>
                  <a:cxn ang="0">
                    <a:pos x="10" y="0"/>
                  </a:cxn>
                  <a:cxn ang="0">
                    <a:pos x="33" y="6"/>
                  </a:cxn>
                  <a:cxn ang="0">
                    <a:pos x="33" y="6"/>
                  </a:cxn>
                  <a:cxn ang="0">
                    <a:pos x="33" y="6"/>
                  </a:cxn>
                  <a:cxn ang="0">
                    <a:pos x="37" y="8"/>
                  </a:cxn>
                  <a:cxn ang="0">
                    <a:pos x="42" y="11"/>
                  </a:cxn>
                </a:cxnLst>
                <a:rect l="0" t="0" r="r" b="b"/>
                <a:pathLst>
                  <a:path w="42" h="11">
                    <a:moveTo>
                      <a:pt x="42" y="11"/>
                    </a:moveTo>
                    <a:lnTo>
                      <a:pt x="0" y="2"/>
                    </a:lnTo>
                    <a:lnTo>
                      <a:pt x="2" y="2"/>
                    </a:lnTo>
                    <a:lnTo>
                      <a:pt x="4" y="0"/>
                    </a:lnTo>
                    <a:lnTo>
                      <a:pt x="8" y="0"/>
                    </a:lnTo>
                    <a:lnTo>
                      <a:pt x="10" y="0"/>
                    </a:lnTo>
                    <a:lnTo>
                      <a:pt x="33" y="6"/>
                    </a:lnTo>
                    <a:lnTo>
                      <a:pt x="33" y="6"/>
                    </a:lnTo>
                    <a:lnTo>
                      <a:pt x="33" y="6"/>
                    </a:lnTo>
                    <a:lnTo>
                      <a:pt x="37" y="8"/>
                    </a:lnTo>
                    <a:lnTo>
                      <a:pt x="42" y="11"/>
                    </a:lnTo>
                    <a:close/>
                  </a:path>
                </a:pathLst>
              </a:custGeom>
              <a:solidFill>
                <a:srgbClr val="F2DD00"/>
              </a:solidFill>
              <a:ln w="9525">
                <a:noFill/>
                <a:round/>
              </a:ln>
            </p:spPr>
            <p:txBody>
              <a:bodyPr/>
              <a:lstStyle/>
              <a:p>
                <a:endParaRPr lang="en-US">
                  <a:solidFill>
                    <a:prstClr val="black"/>
                  </a:solidFill>
                </a:endParaRPr>
              </a:p>
            </p:txBody>
          </p:sp>
          <p:sp>
            <p:nvSpPr>
              <p:cNvPr id="179366" name="Freeform 166"/>
              <p:cNvSpPr/>
              <p:nvPr/>
            </p:nvSpPr>
            <p:spPr bwMode="auto">
              <a:xfrm>
                <a:off x="1906" y="1785"/>
                <a:ext cx="31" cy="10"/>
              </a:xfrm>
              <a:custGeom>
                <a:avLst/>
                <a:gdLst/>
                <a:ahLst/>
                <a:cxnLst>
                  <a:cxn ang="0">
                    <a:pos x="31" y="10"/>
                  </a:cxn>
                  <a:cxn ang="0">
                    <a:pos x="0" y="2"/>
                  </a:cxn>
                  <a:cxn ang="0">
                    <a:pos x="4" y="2"/>
                  </a:cxn>
                  <a:cxn ang="0">
                    <a:pos x="8" y="0"/>
                  </a:cxn>
                  <a:cxn ang="0">
                    <a:pos x="23" y="4"/>
                  </a:cxn>
                  <a:cxn ang="0">
                    <a:pos x="25" y="6"/>
                  </a:cxn>
                  <a:cxn ang="0">
                    <a:pos x="27" y="8"/>
                  </a:cxn>
                  <a:cxn ang="0">
                    <a:pos x="29" y="10"/>
                  </a:cxn>
                  <a:cxn ang="0">
                    <a:pos x="31" y="10"/>
                  </a:cxn>
                </a:cxnLst>
                <a:rect l="0" t="0" r="r" b="b"/>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ln>
            </p:spPr>
            <p:txBody>
              <a:bodyPr/>
              <a:lstStyle/>
              <a:p>
                <a:endParaRPr lang="en-US">
                  <a:solidFill>
                    <a:prstClr val="black"/>
                  </a:solidFill>
                </a:endParaRPr>
              </a:p>
            </p:txBody>
          </p:sp>
          <p:sp>
            <p:nvSpPr>
              <p:cNvPr id="179367" name="Freeform 167"/>
              <p:cNvSpPr/>
              <p:nvPr/>
            </p:nvSpPr>
            <p:spPr bwMode="auto">
              <a:xfrm>
                <a:off x="1910" y="1785"/>
                <a:ext cx="23" cy="8"/>
              </a:xfrm>
              <a:custGeom>
                <a:avLst/>
                <a:gdLst/>
                <a:ahLst/>
                <a:cxnLst>
                  <a:cxn ang="0">
                    <a:pos x="23" y="8"/>
                  </a:cxn>
                  <a:cxn ang="0">
                    <a:pos x="0" y="2"/>
                  </a:cxn>
                  <a:cxn ang="0">
                    <a:pos x="4" y="0"/>
                  </a:cxn>
                  <a:cxn ang="0">
                    <a:pos x="9" y="0"/>
                  </a:cxn>
                  <a:cxn ang="0">
                    <a:pos x="13" y="2"/>
                  </a:cxn>
                  <a:cxn ang="0">
                    <a:pos x="19" y="4"/>
                  </a:cxn>
                  <a:cxn ang="0">
                    <a:pos x="23" y="8"/>
                  </a:cxn>
                </a:cxnLst>
                <a:rect l="0" t="0" r="r" b="b"/>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ln>
            </p:spPr>
            <p:txBody>
              <a:bodyPr/>
              <a:lstStyle/>
              <a:p>
                <a:endParaRPr lang="en-US">
                  <a:solidFill>
                    <a:prstClr val="black"/>
                  </a:solidFill>
                </a:endParaRPr>
              </a:p>
            </p:txBody>
          </p:sp>
          <p:sp>
            <p:nvSpPr>
              <p:cNvPr id="179368" name="Freeform 168"/>
              <p:cNvSpPr/>
              <p:nvPr/>
            </p:nvSpPr>
            <p:spPr bwMode="auto">
              <a:xfrm>
                <a:off x="1914" y="1785"/>
                <a:ext cx="15" cy="4"/>
              </a:xfrm>
              <a:custGeom>
                <a:avLst/>
                <a:gdLst/>
                <a:ahLst/>
                <a:cxnLst>
                  <a:cxn ang="0">
                    <a:pos x="15" y="4"/>
                  </a:cxn>
                  <a:cxn ang="0">
                    <a:pos x="0" y="0"/>
                  </a:cxn>
                  <a:cxn ang="0">
                    <a:pos x="4" y="0"/>
                  </a:cxn>
                  <a:cxn ang="0">
                    <a:pos x="7" y="0"/>
                  </a:cxn>
                  <a:cxn ang="0">
                    <a:pos x="11" y="2"/>
                  </a:cxn>
                  <a:cxn ang="0">
                    <a:pos x="15" y="4"/>
                  </a:cxn>
                </a:cxnLst>
                <a:rect l="0" t="0" r="r" b="b"/>
                <a:pathLst>
                  <a:path w="15" h="4">
                    <a:moveTo>
                      <a:pt x="15" y="4"/>
                    </a:moveTo>
                    <a:lnTo>
                      <a:pt x="0" y="0"/>
                    </a:lnTo>
                    <a:lnTo>
                      <a:pt x="4" y="0"/>
                    </a:lnTo>
                    <a:lnTo>
                      <a:pt x="7" y="0"/>
                    </a:lnTo>
                    <a:lnTo>
                      <a:pt x="11" y="2"/>
                    </a:lnTo>
                    <a:lnTo>
                      <a:pt x="15" y="4"/>
                    </a:lnTo>
                    <a:close/>
                  </a:path>
                </a:pathLst>
              </a:custGeom>
              <a:solidFill>
                <a:srgbClr val="F3E000"/>
              </a:solidFill>
              <a:ln w="9525">
                <a:noFill/>
                <a:round/>
              </a:ln>
            </p:spPr>
            <p:txBody>
              <a:bodyPr/>
              <a:lstStyle/>
              <a:p>
                <a:endParaRPr lang="en-US">
                  <a:solidFill>
                    <a:prstClr val="black"/>
                  </a:solidFill>
                </a:endParaRPr>
              </a:p>
            </p:txBody>
          </p:sp>
          <p:sp>
            <p:nvSpPr>
              <p:cNvPr id="179369" name="Freeform 169"/>
              <p:cNvSpPr/>
              <p:nvPr/>
            </p:nvSpPr>
            <p:spPr bwMode="auto">
              <a:xfrm>
                <a:off x="1919" y="1785"/>
                <a:ext cx="4" cy="2"/>
              </a:xfrm>
              <a:custGeom>
                <a:avLst/>
                <a:gdLst/>
                <a:ahLst/>
                <a:cxnLst>
                  <a:cxn ang="0">
                    <a:pos x="4" y="2"/>
                  </a:cxn>
                  <a:cxn ang="0">
                    <a:pos x="0" y="0"/>
                  </a:cxn>
                  <a:cxn ang="0">
                    <a:pos x="2" y="0"/>
                  </a:cxn>
                  <a:cxn ang="0">
                    <a:pos x="2" y="0"/>
                  </a:cxn>
                  <a:cxn ang="0">
                    <a:pos x="4" y="0"/>
                  </a:cxn>
                  <a:cxn ang="0">
                    <a:pos x="4" y="2"/>
                  </a:cxn>
                </a:cxnLst>
                <a:rect l="0" t="0" r="r" b="b"/>
                <a:pathLst>
                  <a:path w="4" h="2">
                    <a:moveTo>
                      <a:pt x="4" y="2"/>
                    </a:moveTo>
                    <a:lnTo>
                      <a:pt x="0" y="0"/>
                    </a:lnTo>
                    <a:lnTo>
                      <a:pt x="2" y="0"/>
                    </a:lnTo>
                    <a:lnTo>
                      <a:pt x="2" y="0"/>
                    </a:lnTo>
                    <a:lnTo>
                      <a:pt x="4" y="0"/>
                    </a:lnTo>
                    <a:lnTo>
                      <a:pt x="4" y="2"/>
                    </a:lnTo>
                    <a:close/>
                  </a:path>
                </a:pathLst>
              </a:custGeom>
              <a:solidFill>
                <a:srgbClr val="F3E000"/>
              </a:solidFill>
              <a:ln w="9525">
                <a:noFill/>
                <a:round/>
              </a:ln>
            </p:spPr>
            <p:txBody>
              <a:bodyPr/>
              <a:lstStyle/>
              <a:p>
                <a:endParaRPr lang="en-US">
                  <a:solidFill>
                    <a:prstClr val="black"/>
                  </a:solidFill>
                </a:endParaRPr>
              </a:p>
            </p:txBody>
          </p:sp>
          <p:sp>
            <p:nvSpPr>
              <p:cNvPr id="179370" name="Freeform 170"/>
              <p:cNvSpPr/>
              <p:nvPr/>
            </p:nvSpPr>
            <p:spPr bwMode="auto">
              <a:xfrm>
                <a:off x="1808" y="1804"/>
                <a:ext cx="134" cy="288"/>
              </a:xfrm>
              <a:custGeom>
                <a:avLst/>
                <a:gdLst/>
                <a:ahLst/>
                <a:cxnLst>
                  <a:cxn ang="0">
                    <a:pos x="92" y="288"/>
                  </a:cxn>
                  <a:cxn ang="0">
                    <a:pos x="102" y="277"/>
                  </a:cxn>
                  <a:cxn ang="0">
                    <a:pos x="110" y="264"/>
                  </a:cxn>
                  <a:cxn ang="0">
                    <a:pos x="117" y="250"/>
                  </a:cxn>
                  <a:cxn ang="0">
                    <a:pos x="123" y="233"/>
                  </a:cxn>
                  <a:cxn ang="0">
                    <a:pos x="127" y="216"/>
                  </a:cxn>
                  <a:cxn ang="0">
                    <a:pos x="130" y="201"/>
                  </a:cxn>
                  <a:cxn ang="0">
                    <a:pos x="134" y="184"/>
                  </a:cxn>
                  <a:cxn ang="0">
                    <a:pos x="134" y="167"/>
                  </a:cxn>
                  <a:cxn ang="0">
                    <a:pos x="134" y="144"/>
                  </a:cxn>
                  <a:cxn ang="0">
                    <a:pos x="132" y="119"/>
                  </a:cxn>
                  <a:cxn ang="0">
                    <a:pos x="129" y="108"/>
                  </a:cxn>
                  <a:cxn ang="0">
                    <a:pos x="127" y="99"/>
                  </a:cxn>
                  <a:cxn ang="0">
                    <a:pos x="119" y="80"/>
                  </a:cxn>
                  <a:cxn ang="0">
                    <a:pos x="110" y="65"/>
                  </a:cxn>
                  <a:cxn ang="0">
                    <a:pos x="106" y="59"/>
                  </a:cxn>
                  <a:cxn ang="0">
                    <a:pos x="104" y="55"/>
                  </a:cxn>
                  <a:cxn ang="0">
                    <a:pos x="91" y="38"/>
                  </a:cxn>
                  <a:cxn ang="0">
                    <a:pos x="77" y="23"/>
                  </a:cxn>
                  <a:cxn ang="0">
                    <a:pos x="60" y="10"/>
                  </a:cxn>
                  <a:cxn ang="0">
                    <a:pos x="47" y="0"/>
                  </a:cxn>
                  <a:cxn ang="0">
                    <a:pos x="43" y="4"/>
                  </a:cxn>
                  <a:cxn ang="0">
                    <a:pos x="34" y="8"/>
                  </a:cxn>
                  <a:cxn ang="0">
                    <a:pos x="22" y="10"/>
                  </a:cxn>
                  <a:cxn ang="0">
                    <a:pos x="13" y="10"/>
                  </a:cxn>
                  <a:cxn ang="0">
                    <a:pos x="3" y="11"/>
                  </a:cxn>
                  <a:cxn ang="0">
                    <a:pos x="0" y="11"/>
                  </a:cxn>
                  <a:cxn ang="0">
                    <a:pos x="15" y="27"/>
                  </a:cxn>
                  <a:cxn ang="0">
                    <a:pos x="30" y="44"/>
                  </a:cxn>
                  <a:cxn ang="0">
                    <a:pos x="47" y="63"/>
                  </a:cxn>
                  <a:cxn ang="0">
                    <a:pos x="58" y="83"/>
                  </a:cxn>
                  <a:cxn ang="0">
                    <a:pos x="72" y="110"/>
                  </a:cxn>
                  <a:cxn ang="0">
                    <a:pos x="81" y="140"/>
                  </a:cxn>
                  <a:cxn ang="0">
                    <a:pos x="83" y="156"/>
                  </a:cxn>
                  <a:cxn ang="0">
                    <a:pos x="85" y="173"/>
                  </a:cxn>
                  <a:cxn ang="0">
                    <a:pos x="87" y="190"/>
                  </a:cxn>
                  <a:cxn ang="0">
                    <a:pos x="85" y="207"/>
                  </a:cxn>
                  <a:cxn ang="0">
                    <a:pos x="79" y="231"/>
                  </a:cxn>
                  <a:cxn ang="0">
                    <a:pos x="70" y="258"/>
                  </a:cxn>
                  <a:cxn ang="0">
                    <a:pos x="62" y="269"/>
                  </a:cxn>
                  <a:cxn ang="0">
                    <a:pos x="53" y="277"/>
                  </a:cxn>
                  <a:cxn ang="0">
                    <a:pos x="53" y="281"/>
                  </a:cxn>
                  <a:cxn ang="0">
                    <a:pos x="53" y="283"/>
                  </a:cxn>
                  <a:cxn ang="0">
                    <a:pos x="58" y="286"/>
                  </a:cxn>
                  <a:cxn ang="0">
                    <a:pos x="70" y="288"/>
                  </a:cxn>
                  <a:cxn ang="0">
                    <a:pos x="83" y="288"/>
                  </a:cxn>
                  <a:cxn ang="0">
                    <a:pos x="92" y="288"/>
                  </a:cxn>
                </a:cxnLst>
                <a:rect l="0" t="0" r="r" b="b"/>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ln>
            </p:spPr>
            <p:txBody>
              <a:bodyPr/>
              <a:lstStyle/>
              <a:p>
                <a:endParaRPr lang="en-US">
                  <a:solidFill>
                    <a:prstClr val="black"/>
                  </a:solidFill>
                </a:endParaRPr>
              </a:p>
            </p:txBody>
          </p:sp>
          <p:sp>
            <p:nvSpPr>
              <p:cNvPr id="179371" name="Freeform 171"/>
              <p:cNvSpPr/>
              <p:nvPr/>
            </p:nvSpPr>
            <p:spPr bwMode="auto">
              <a:xfrm>
                <a:off x="1764" y="1817"/>
                <a:ext cx="127" cy="260"/>
              </a:xfrm>
              <a:custGeom>
                <a:avLst/>
                <a:gdLst/>
                <a:ahLst/>
                <a:cxnLst>
                  <a:cxn ang="0">
                    <a:pos x="47" y="4"/>
                  </a:cxn>
                  <a:cxn ang="0">
                    <a:pos x="40" y="0"/>
                  </a:cxn>
                  <a:cxn ang="0">
                    <a:pos x="32" y="0"/>
                  </a:cxn>
                  <a:cxn ang="0">
                    <a:pos x="26" y="0"/>
                  </a:cxn>
                  <a:cxn ang="0">
                    <a:pos x="23" y="2"/>
                  </a:cxn>
                  <a:cxn ang="0">
                    <a:pos x="19" y="4"/>
                  </a:cxn>
                  <a:cxn ang="0">
                    <a:pos x="15" y="8"/>
                  </a:cxn>
                  <a:cxn ang="0">
                    <a:pos x="13" y="14"/>
                  </a:cxn>
                  <a:cxn ang="0">
                    <a:pos x="11" y="19"/>
                  </a:cxn>
                  <a:cxn ang="0">
                    <a:pos x="7" y="44"/>
                  </a:cxn>
                  <a:cxn ang="0">
                    <a:pos x="4" y="70"/>
                  </a:cxn>
                  <a:cxn ang="0">
                    <a:pos x="2" y="97"/>
                  </a:cxn>
                  <a:cxn ang="0">
                    <a:pos x="0" y="124"/>
                  </a:cxn>
                  <a:cxn ang="0">
                    <a:pos x="0" y="150"/>
                  </a:cxn>
                  <a:cxn ang="0">
                    <a:pos x="4" y="173"/>
                  </a:cxn>
                  <a:cxn ang="0">
                    <a:pos x="9" y="196"/>
                  </a:cxn>
                  <a:cxn ang="0">
                    <a:pos x="19" y="215"/>
                  </a:cxn>
                  <a:cxn ang="0">
                    <a:pos x="30" y="234"/>
                  </a:cxn>
                  <a:cxn ang="0">
                    <a:pos x="45" y="249"/>
                  </a:cxn>
                  <a:cxn ang="0">
                    <a:pos x="57" y="256"/>
                  </a:cxn>
                  <a:cxn ang="0">
                    <a:pos x="70" y="260"/>
                  </a:cxn>
                  <a:cxn ang="0">
                    <a:pos x="78" y="260"/>
                  </a:cxn>
                  <a:cxn ang="0">
                    <a:pos x="85" y="260"/>
                  </a:cxn>
                  <a:cxn ang="0">
                    <a:pos x="91" y="258"/>
                  </a:cxn>
                  <a:cxn ang="0">
                    <a:pos x="97" y="254"/>
                  </a:cxn>
                  <a:cxn ang="0">
                    <a:pos x="106" y="243"/>
                  </a:cxn>
                  <a:cxn ang="0">
                    <a:pos x="114" y="228"/>
                  </a:cxn>
                  <a:cxn ang="0">
                    <a:pos x="116" y="226"/>
                  </a:cxn>
                  <a:cxn ang="0">
                    <a:pos x="118" y="224"/>
                  </a:cxn>
                  <a:cxn ang="0">
                    <a:pos x="123" y="211"/>
                  </a:cxn>
                  <a:cxn ang="0">
                    <a:pos x="127" y="196"/>
                  </a:cxn>
                  <a:cxn ang="0">
                    <a:pos x="127" y="182"/>
                  </a:cxn>
                  <a:cxn ang="0">
                    <a:pos x="125" y="167"/>
                  </a:cxn>
                  <a:cxn ang="0">
                    <a:pos x="119" y="139"/>
                  </a:cxn>
                  <a:cxn ang="0">
                    <a:pos x="110" y="110"/>
                  </a:cxn>
                  <a:cxn ang="0">
                    <a:pos x="95" y="74"/>
                  </a:cxn>
                  <a:cxn ang="0">
                    <a:pos x="78" y="42"/>
                  </a:cxn>
                  <a:cxn ang="0">
                    <a:pos x="70" y="29"/>
                  </a:cxn>
                  <a:cxn ang="0">
                    <a:pos x="61" y="17"/>
                  </a:cxn>
                  <a:cxn ang="0">
                    <a:pos x="53" y="10"/>
                  </a:cxn>
                  <a:cxn ang="0">
                    <a:pos x="47" y="4"/>
                  </a:cxn>
                </a:cxnLst>
                <a:rect l="0" t="0" r="r" b="b"/>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ln>
            </p:spPr>
            <p:txBody>
              <a:bodyPr/>
              <a:lstStyle/>
              <a:p>
                <a:endParaRPr lang="en-US">
                  <a:solidFill>
                    <a:prstClr val="black"/>
                  </a:solidFill>
                </a:endParaRPr>
              </a:p>
            </p:txBody>
          </p:sp>
          <p:sp>
            <p:nvSpPr>
              <p:cNvPr id="179372" name="Freeform 172"/>
              <p:cNvSpPr/>
              <p:nvPr/>
            </p:nvSpPr>
            <p:spPr bwMode="auto">
              <a:xfrm>
                <a:off x="1392" y="1309"/>
                <a:ext cx="706" cy="450"/>
              </a:xfrm>
              <a:custGeom>
                <a:avLst/>
                <a:gdLst/>
                <a:ahLst/>
                <a:cxnLst>
                  <a:cxn ang="0">
                    <a:pos x="218" y="68"/>
                  </a:cxn>
                  <a:cxn ang="0">
                    <a:pos x="220" y="74"/>
                  </a:cxn>
                  <a:cxn ang="0">
                    <a:pos x="222" y="80"/>
                  </a:cxn>
                  <a:cxn ang="0">
                    <a:pos x="230" y="89"/>
                  </a:cxn>
                  <a:cxn ang="0">
                    <a:pos x="243" y="110"/>
                  </a:cxn>
                  <a:cxn ang="0">
                    <a:pos x="262" y="129"/>
                  </a:cxn>
                  <a:cxn ang="0">
                    <a:pos x="285" y="146"/>
                  </a:cxn>
                  <a:cxn ang="0">
                    <a:pos x="300" y="156"/>
                  </a:cxn>
                  <a:cxn ang="0">
                    <a:pos x="323" y="169"/>
                  </a:cxn>
                  <a:cxn ang="0">
                    <a:pos x="357" y="180"/>
                  </a:cxn>
                  <a:cxn ang="0">
                    <a:pos x="387" y="180"/>
                  </a:cxn>
                  <a:cxn ang="0">
                    <a:pos x="404" y="180"/>
                  </a:cxn>
                  <a:cxn ang="0">
                    <a:pos x="416" y="188"/>
                  </a:cxn>
                  <a:cxn ang="0">
                    <a:pos x="431" y="195"/>
                  </a:cxn>
                  <a:cxn ang="0">
                    <a:pos x="455" y="207"/>
                  </a:cxn>
                  <a:cxn ang="0">
                    <a:pos x="490" y="222"/>
                  </a:cxn>
                  <a:cxn ang="0">
                    <a:pos x="524" y="239"/>
                  </a:cxn>
                  <a:cxn ang="0">
                    <a:pos x="565" y="264"/>
                  </a:cxn>
                  <a:cxn ang="0">
                    <a:pos x="619" y="305"/>
                  </a:cxn>
                  <a:cxn ang="0">
                    <a:pos x="675" y="360"/>
                  </a:cxn>
                  <a:cxn ang="0">
                    <a:pos x="704" y="396"/>
                  </a:cxn>
                  <a:cxn ang="0">
                    <a:pos x="706" y="402"/>
                  </a:cxn>
                  <a:cxn ang="0">
                    <a:pos x="687" y="398"/>
                  </a:cxn>
                  <a:cxn ang="0">
                    <a:pos x="653" y="389"/>
                  </a:cxn>
                  <a:cxn ang="0">
                    <a:pos x="615" y="383"/>
                  </a:cxn>
                  <a:cxn ang="0">
                    <a:pos x="573" y="385"/>
                  </a:cxn>
                  <a:cxn ang="0">
                    <a:pos x="529" y="391"/>
                  </a:cxn>
                  <a:cxn ang="0">
                    <a:pos x="486" y="402"/>
                  </a:cxn>
                  <a:cxn ang="0">
                    <a:pos x="440" y="415"/>
                  </a:cxn>
                  <a:cxn ang="0">
                    <a:pos x="389" y="431"/>
                  </a:cxn>
                  <a:cxn ang="0">
                    <a:pos x="342" y="446"/>
                  </a:cxn>
                  <a:cxn ang="0">
                    <a:pos x="311" y="446"/>
                  </a:cxn>
                  <a:cxn ang="0">
                    <a:pos x="285" y="417"/>
                  </a:cxn>
                  <a:cxn ang="0">
                    <a:pos x="232" y="372"/>
                  </a:cxn>
                  <a:cxn ang="0">
                    <a:pos x="178" y="341"/>
                  </a:cxn>
                  <a:cxn ang="0">
                    <a:pos x="131" y="323"/>
                  </a:cxn>
                  <a:cxn ang="0">
                    <a:pos x="108" y="309"/>
                  </a:cxn>
                  <a:cxn ang="0">
                    <a:pos x="91" y="302"/>
                  </a:cxn>
                  <a:cxn ang="0">
                    <a:pos x="59" y="288"/>
                  </a:cxn>
                  <a:cxn ang="0">
                    <a:pos x="25" y="277"/>
                  </a:cxn>
                  <a:cxn ang="0">
                    <a:pos x="8" y="271"/>
                  </a:cxn>
                  <a:cxn ang="0">
                    <a:pos x="2" y="264"/>
                  </a:cxn>
                  <a:cxn ang="0">
                    <a:pos x="2" y="256"/>
                  </a:cxn>
                  <a:cxn ang="0">
                    <a:pos x="2" y="243"/>
                  </a:cxn>
                  <a:cxn ang="0">
                    <a:pos x="2" y="220"/>
                  </a:cxn>
                  <a:cxn ang="0">
                    <a:pos x="4" y="197"/>
                  </a:cxn>
                  <a:cxn ang="0">
                    <a:pos x="11" y="178"/>
                  </a:cxn>
                  <a:cxn ang="0">
                    <a:pos x="21" y="165"/>
                  </a:cxn>
                  <a:cxn ang="0">
                    <a:pos x="38" y="159"/>
                  </a:cxn>
                  <a:cxn ang="0">
                    <a:pos x="49" y="154"/>
                  </a:cxn>
                  <a:cxn ang="0">
                    <a:pos x="55" y="123"/>
                  </a:cxn>
                  <a:cxn ang="0">
                    <a:pos x="76" y="76"/>
                  </a:cxn>
                  <a:cxn ang="0">
                    <a:pos x="95" y="40"/>
                  </a:cxn>
                  <a:cxn ang="0">
                    <a:pos x="118" y="13"/>
                  </a:cxn>
                  <a:cxn ang="0">
                    <a:pos x="137" y="0"/>
                  </a:cxn>
                  <a:cxn ang="0">
                    <a:pos x="148" y="0"/>
                  </a:cxn>
                  <a:cxn ang="0">
                    <a:pos x="156" y="8"/>
                  </a:cxn>
                  <a:cxn ang="0">
                    <a:pos x="165" y="27"/>
                  </a:cxn>
                  <a:cxn ang="0">
                    <a:pos x="184" y="49"/>
                  </a:cxn>
                  <a:cxn ang="0">
                    <a:pos x="197" y="63"/>
                  </a:cxn>
                  <a:cxn ang="0">
                    <a:pos x="209" y="68"/>
                  </a:cxn>
                </a:cxnLst>
                <a:rect l="0" t="0" r="r" b="b"/>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ln>
            </p:spPr>
            <p:txBody>
              <a:bodyPr/>
              <a:lstStyle/>
              <a:p>
                <a:endParaRPr lang="en-US">
                  <a:solidFill>
                    <a:prstClr val="black"/>
                  </a:solidFill>
                </a:endParaRPr>
              </a:p>
            </p:txBody>
          </p:sp>
          <p:sp>
            <p:nvSpPr>
              <p:cNvPr id="179373" name="Freeform 173"/>
              <p:cNvSpPr/>
              <p:nvPr/>
            </p:nvSpPr>
            <p:spPr bwMode="auto">
              <a:xfrm>
                <a:off x="1502" y="1355"/>
                <a:ext cx="133" cy="242"/>
              </a:xfrm>
              <a:custGeom>
                <a:avLst/>
                <a:gdLst/>
                <a:ahLst/>
                <a:cxnLst>
                  <a:cxn ang="0">
                    <a:pos x="110" y="24"/>
                  </a:cxn>
                  <a:cxn ang="0">
                    <a:pos x="104" y="24"/>
                  </a:cxn>
                  <a:cxn ang="0">
                    <a:pos x="99" y="22"/>
                  </a:cxn>
                  <a:cxn ang="0">
                    <a:pos x="89" y="19"/>
                  </a:cxn>
                  <a:cxn ang="0">
                    <a:pos x="84" y="13"/>
                  </a:cxn>
                  <a:cxn ang="0">
                    <a:pos x="76" y="5"/>
                  </a:cxn>
                  <a:cxn ang="0">
                    <a:pos x="68" y="0"/>
                  </a:cxn>
                  <a:cxn ang="0">
                    <a:pos x="65" y="0"/>
                  </a:cxn>
                  <a:cxn ang="0">
                    <a:pos x="61" y="2"/>
                  </a:cxn>
                  <a:cxn ang="0">
                    <a:pos x="55" y="7"/>
                  </a:cxn>
                  <a:cxn ang="0">
                    <a:pos x="49" y="13"/>
                  </a:cxn>
                  <a:cxn ang="0">
                    <a:pos x="46" y="17"/>
                  </a:cxn>
                  <a:cxn ang="0">
                    <a:pos x="42" y="21"/>
                  </a:cxn>
                  <a:cxn ang="0">
                    <a:pos x="40" y="26"/>
                  </a:cxn>
                  <a:cxn ang="0">
                    <a:pos x="36" y="34"/>
                  </a:cxn>
                  <a:cxn ang="0">
                    <a:pos x="25" y="58"/>
                  </a:cxn>
                  <a:cxn ang="0">
                    <a:pos x="13" y="91"/>
                  </a:cxn>
                  <a:cxn ang="0">
                    <a:pos x="8" y="112"/>
                  </a:cxn>
                  <a:cxn ang="0">
                    <a:pos x="4" y="131"/>
                  </a:cxn>
                  <a:cxn ang="0">
                    <a:pos x="2" y="149"/>
                  </a:cxn>
                  <a:cxn ang="0">
                    <a:pos x="0" y="170"/>
                  </a:cxn>
                  <a:cxn ang="0">
                    <a:pos x="0" y="184"/>
                  </a:cxn>
                  <a:cxn ang="0">
                    <a:pos x="2" y="199"/>
                  </a:cxn>
                  <a:cxn ang="0">
                    <a:pos x="2" y="212"/>
                  </a:cxn>
                  <a:cxn ang="0">
                    <a:pos x="6" y="225"/>
                  </a:cxn>
                  <a:cxn ang="0">
                    <a:pos x="10" y="235"/>
                  </a:cxn>
                  <a:cxn ang="0">
                    <a:pos x="13" y="240"/>
                  </a:cxn>
                  <a:cxn ang="0">
                    <a:pos x="15" y="240"/>
                  </a:cxn>
                  <a:cxn ang="0">
                    <a:pos x="19" y="240"/>
                  </a:cxn>
                  <a:cxn ang="0">
                    <a:pos x="27" y="242"/>
                  </a:cxn>
                  <a:cxn ang="0">
                    <a:pos x="30" y="240"/>
                  </a:cxn>
                  <a:cxn ang="0">
                    <a:pos x="32" y="235"/>
                  </a:cxn>
                  <a:cxn ang="0">
                    <a:pos x="34" y="223"/>
                  </a:cxn>
                  <a:cxn ang="0">
                    <a:pos x="38" y="203"/>
                  </a:cxn>
                  <a:cxn ang="0">
                    <a:pos x="46" y="180"/>
                  </a:cxn>
                  <a:cxn ang="0">
                    <a:pos x="53" y="165"/>
                  </a:cxn>
                  <a:cxn ang="0">
                    <a:pos x="59" y="149"/>
                  </a:cxn>
                  <a:cxn ang="0">
                    <a:pos x="68" y="134"/>
                  </a:cxn>
                  <a:cxn ang="0">
                    <a:pos x="76" y="121"/>
                  </a:cxn>
                  <a:cxn ang="0">
                    <a:pos x="82" y="113"/>
                  </a:cxn>
                  <a:cxn ang="0">
                    <a:pos x="87" y="106"/>
                  </a:cxn>
                  <a:cxn ang="0">
                    <a:pos x="93" y="98"/>
                  </a:cxn>
                  <a:cxn ang="0">
                    <a:pos x="103" y="91"/>
                  </a:cxn>
                  <a:cxn ang="0">
                    <a:pos x="108" y="87"/>
                  </a:cxn>
                  <a:cxn ang="0">
                    <a:pos x="114" y="87"/>
                  </a:cxn>
                  <a:cxn ang="0">
                    <a:pos x="112" y="89"/>
                  </a:cxn>
                  <a:cxn ang="0">
                    <a:pos x="106" y="96"/>
                  </a:cxn>
                  <a:cxn ang="0">
                    <a:pos x="97" y="108"/>
                  </a:cxn>
                  <a:cxn ang="0">
                    <a:pos x="89" y="119"/>
                  </a:cxn>
                  <a:cxn ang="0">
                    <a:pos x="85" y="123"/>
                  </a:cxn>
                  <a:cxn ang="0">
                    <a:pos x="87" y="125"/>
                  </a:cxn>
                  <a:cxn ang="0">
                    <a:pos x="95" y="121"/>
                  </a:cxn>
                  <a:cxn ang="0">
                    <a:pos x="104" y="113"/>
                  </a:cxn>
                  <a:cxn ang="0">
                    <a:pos x="114" y="102"/>
                  </a:cxn>
                  <a:cxn ang="0">
                    <a:pos x="123" y="89"/>
                  </a:cxn>
                  <a:cxn ang="0">
                    <a:pos x="131" y="76"/>
                  </a:cxn>
                  <a:cxn ang="0">
                    <a:pos x="133" y="66"/>
                  </a:cxn>
                  <a:cxn ang="0">
                    <a:pos x="127" y="55"/>
                  </a:cxn>
                  <a:cxn ang="0">
                    <a:pos x="120" y="43"/>
                  </a:cxn>
                  <a:cxn ang="0">
                    <a:pos x="112" y="32"/>
                  </a:cxn>
                  <a:cxn ang="0">
                    <a:pos x="110" y="24"/>
                  </a:cxn>
                </a:cxnLst>
                <a:rect l="0" t="0" r="r" b="b"/>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ln>
            </p:spPr>
            <p:txBody>
              <a:bodyPr/>
              <a:lstStyle/>
              <a:p>
                <a:endParaRPr lang="en-US">
                  <a:solidFill>
                    <a:prstClr val="black"/>
                  </a:solidFill>
                </a:endParaRPr>
              </a:p>
            </p:txBody>
          </p:sp>
          <p:sp>
            <p:nvSpPr>
              <p:cNvPr id="179374" name="Freeform 174"/>
              <p:cNvSpPr/>
              <p:nvPr/>
            </p:nvSpPr>
            <p:spPr bwMode="auto">
              <a:xfrm>
                <a:off x="1551" y="1355"/>
                <a:ext cx="65" cy="72"/>
              </a:xfrm>
              <a:custGeom>
                <a:avLst/>
                <a:gdLst/>
                <a:ahLst/>
                <a:cxnLst>
                  <a:cxn ang="0">
                    <a:pos x="65" y="36"/>
                  </a:cxn>
                  <a:cxn ang="0">
                    <a:pos x="65" y="36"/>
                  </a:cxn>
                  <a:cxn ang="0">
                    <a:pos x="63" y="34"/>
                  </a:cxn>
                  <a:cxn ang="0">
                    <a:pos x="63" y="34"/>
                  </a:cxn>
                  <a:cxn ang="0">
                    <a:pos x="63" y="34"/>
                  </a:cxn>
                  <a:cxn ang="0">
                    <a:pos x="63" y="34"/>
                  </a:cxn>
                  <a:cxn ang="0">
                    <a:pos x="63" y="32"/>
                  </a:cxn>
                  <a:cxn ang="0">
                    <a:pos x="63" y="32"/>
                  </a:cxn>
                  <a:cxn ang="0">
                    <a:pos x="63" y="32"/>
                  </a:cxn>
                  <a:cxn ang="0">
                    <a:pos x="63" y="30"/>
                  </a:cxn>
                  <a:cxn ang="0">
                    <a:pos x="63" y="30"/>
                  </a:cxn>
                  <a:cxn ang="0">
                    <a:pos x="63" y="28"/>
                  </a:cxn>
                  <a:cxn ang="0">
                    <a:pos x="61" y="26"/>
                  </a:cxn>
                  <a:cxn ang="0">
                    <a:pos x="61" y="26"/>
                  </a:cxn>
                  <a:cxn ang="0">
                    <a:pos x="61" y="26"/>
                  </a:cxn>
                  <a:cxn ang="0">
                    <a:pos x="61" y="24"/>
                  </a:cxn>
                  <a:cxn ang="0">
                    <a:pos x="54" y="22"/>
                  </a:cxn>
                  <a:cxn ang="0">
                    <a:pos x="46" y="21"/>
                  </a:cxn>
                  <a:cxn ang="0">
                    <a:pos x="42" y="19"/>
                  </a:cxn>
                  <a:cxn ang="0">
                    <a:pos x="33" y="9"/>
                  </a:cxn>
                  <a:cxn ang="0">
                    <a:pos x="23" y="2"/>
                  </a:cxn>
                  <a:cxn ang="0">
                    <a:pos x="18" y="2"/>
                  </a:cxn>
                  <a:cxn ang="0">
                    <a:pos x="23" y="5"/>
                  </a:cxn>
                  <a:cxn ang="0">
                    <a:pos x="29" y="15"/>
                  </a:cxn>
                  <a:cxn ang="0">
                    <a:pos x="38" y="26"/>
                  </a:cxn>
                  <a:cxn ang="0">
                    <a:pos x="35" y="36"/>
                  </a:cxn>
                  <a:cxn ang="0">
                    <a:pos x="19" y="49"/>
                  </a:cxn>
                  <a:cxn ang="0">
                    <a:pos x="4" y="68"/>
                  </a:cxn>
                  <a:cxn ang="0">
                    <a:pos x="6" y="72"/>
                  </a:cxn>
                  <a:cxn ang="0">
                    <a:pos x="16" y="60"/>
                  </a:cxn>
                  <a:cxn ang="0">
                    <a:pos x="36" y="43"/>
                  </a:cxn>
                  <a:cxn ang="0">
                    <a:pos x="57" y="36"/>
                  </a:cxn>
                </a:cxnLst>
                <a:rect l="0" t="0" r="r" b="b"/>
                <a:pathLst>
                  <a:path w="65" h="72">
                    <a:moveTo>
                      <a:pt x="65" y="38"/>
                    </a:moveTo>
                    <a:lnTo>
                      <a:pt x="65" y="36"/>
                    </a:lnTo>
                    <a:lnTo>
                      <a:pt x="65" y="36"/>
                    </a:lnTo>
                    <a:lnTo>
                      <a:pt x="65" y="36"/>
                    </a:lnTo>
                    <a:lnTo>
                      <a:pt x="65" y="34"/>
                    </a:lnTo>
                    <a:lnTo>
                      <a:pt x="63" y="34"/>
                    </a:lnTo>
                    <a:lnTo>
                      <a:pt x="63" y="34"/>
                    </a:lnTo>
                    <a:lnTo>
                      <a:pt x="63" y="34"/>
                    </a:lnTo>
                    <a:lnTo>
                      <a:pt x="63" y="34"/>
                    </a:lnTo>
                    <a:lnTo>
                      <a:pt x="63" y="34"/>
                    </a:lnTo>
                    <a:lnTo>
                      <a:pt x="63" y="34"/>
                    </a:lnTo>
                    <a:lnTo>
                      <a:pt x="63" y="34"/>
                    </a:lnTo>
                    <a:lnTo>
                      <a:pt x="63" y="32"/>
                    </a:lnTo>
                    <a:lnTo>
                      <a:pt x="63" y="32"/>
                    </a:lnTo>
                    <a:lnTo>
                      <a:pt x="63" y="32"/>
                    </a:lnTo>
                    <a:lnTo>
                      <a:pt x="63" y="32"/>
                    </a:lnTo>
                    <a:lnTo>
                      <a:pt x="63" y="32"/>
                    </a:lnTo>
                    <a:lnTo>
                      <a:pt x="63" y="32"/>
                    </a:lnTo>
                    <a:lnTo>
                      <a:pt x="63" y="32"/>
                    </a:lnTo>
                    <a:lnTo>
                      <a:pt x="63" y="30"/>
                    </a:lnTo>
                    <a:lnTo>
                      <a:pt x="63" y="30"/>
                    </a:lnTo>
                    <a:lnTo>
                      <a:pt x="63" y="30"/>
                    </a:lnTo>
                    <a:lnTo>
                      <a:pt x="63" y="28"/>
                    </a:lnTo>
                    <a:lnTo>
                      <a:pt x="63" y="28"/>
                    </a:lnTo>
                    <a:lnTo>
                      <a:pt x="63" y="28"/>
                    </a:lnTo>
                    <a:lnTo>
                      <a:pt x="61" y="26"/>
                    </a:lnTo>
                    <a:lnTo>
                      <a:pt x="61" y="26"/>
                    </a:lnTo>
                    <a:lnTo>
                      <a:pt x="61" y="26"/>
                    </a:lnTo>
                    <a:lnTo>
                      <a:pt x="61" y="26"/>
                    </a:lnTo>
                    <a:lnTo>
                      <a:pt x="61" y="26"/>
                    </a:lnTo>
                    <a:lnTo>
                      <a:pt x="61" y="26"/>
                    </a:lnTo>
                    <a:lnTo>
                      <a:pt x="61" y="24"/>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ln>
            </p:spPr>
            <p:txBody>
              <a:bodyPr/>
              <a:lstStyle/>
              <a:p>
                <a:endParaRPr lang="en-US">
                  <a:solidFill>
                    <a:prstClr val="black"/>
                  </a:solidFill>
                </a:endParaRPr>
              </a:p>
            </p:txBody>
          </p:sp>
          <p:sp>
            <p:nvSpPr>
              <p:cNvPr id="179375" name="Freeform 175"/>
              <p:cNvSpPr/>
              <p:nvPr/>
            </p:nvSpPr>
            <p:spPr bwMode="auto">
              <a:xfrm>
                <a:off x="1532" y="1595"/>
                <a:ext cx="4" cy="4"/>
              </a:xfrm>
              <a:custGeom>
                <a:avLst/>
                <a:gdLst/>
                <a:ahLst/>
                <a:cxnLst>
                  <a:cxn ang="0">
                    <a:pos x="4" y="4"/>
                  </a:cxn>
                  <a:cxn ang="0">
                    <a:pos x="4" y="2"/>
                  </a:cxn>
                  <a:cxn ang="0">
                    <a:pos x="0" y="2"/>
                  </a:cxn>
                  <a:cxn ang="0">
                    <a:pos x="0" y="0"/>
                  </a:cxn>
                  <a:cxn ang="0">
                    <a:pos x="0" y="0"/>
                  </a:cxn>
                  <a:cxn ang="0">
                    <a:pos x="2" y="2"/>
                  </a:cxn>
                  <a:cxn ang="0">
                    <a:pos x="4" y="4"/>
                  </a:cxn>
                </a:cxnLst>
                <a:rect l="0" t="0" r="r" b="b"/>
                <a:pathLst>
                  <a:path w="4" h="4">
                    <a:moveTo>
                      <a:pt x="4" y="4"/>
                    </a:moveTo>
                    <a:lnTo>
                      <a:pt x="4" y="2"/>
                    </a:lnTo>
                    <a:lnTo>
                      <a:pt x="0" y="2"/>
                    </a:lnTo>
                    <a:lnTo>
                      <a:pt x="0" y="0"/>
                    </a:lnTo>
                    <a:lnTo>
                      <a:pt x="0" y="0"/>
                    </a:lnTo>
                    <a:lnTo>
                      <a:pt x="2" y="2"/>
                    </a:lnTo>
                    <a:lnTo>
                      <a:pt x="4" y="4"/>
                    </a:lnTo>
                    <a:close/>
                  </a:path>
                </a:pathLst>
              </a:custGeom>
              <a:solidFill>
                <a:srgbClr val="8582AF"/>
              </a:solidFill>
              <a:ln w="9525">
                <a:noFill/>
                <a:round/>
              </a:ln>
            </p:spPr>
            <p:txBody>
              <a:bodyPr/>
              <a:lstStyle/>
              <a:p>
                <a:endParaRPr lang="en-US">
                  <a:solidFill>
                    <a:prstClr val="black"/>
                  </a:solidFill>
                </a:endParaRPr>
              </a:p>
            </p:txBody>
          </p:sp>
          <p:sp>
            <p:nvSpPr>
              <p:cNvPr id="179376" name="Freeform 176"/>
              <p:cNvSpPr/>
              <p:nvPr/>
            </p:nvSpPr>
            <p:spPr bwMode="auto">
              <a:xfrm>
                <a:off x="1532" y="1592"/>
                <a:ext cx="14" cy="13"/>
              </a:xfrm>
              <a:custGeom>
                <a:avLst/>
                <a:gdLst/>
                <a:ahLst/>
                <a:cxnLst>
                  <a:cxn ang="0">
                    <a:pos x="14" y="13"/>
                  </a:cxn>
                  <a:cxn ang="0">
                    <a:pos x="12" y="13"/>
                  </a:cxn>
                  <a:cxn ang="0">
                    <a:pos x="8" y="9"/>
                  </a:cxn>
                  <a:cxn ang="0">
                    <a:pos x="6" y="7"/>
                  </a:cxn>
                  <a:cxn ang="0">
                    <a:pos x="0" y="5"/>
                  </a:cxn>
                  <a:cxn ang="0">
                    <a:pos x="0" y="2"/>
                  </a:cxn>
                  <a:cxn ang="0">
                    <a:pos x="2" y="0"/>
                  </a:cxn>
                  <a:cxn ang="0">
                    <a:pos x="8" y="7"/>
                  </a:cxn>
                  <a:cxn ang="0">
                    <a:pos x="14" y="13"/>
                  </a:cxn>
                </a:cxnLst>
                <a:rect l="0" t="0" r="r" b="b"/>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ln>
            </p:spPr>
            <p:txBody>
              <a:bodyPr/>
              <a:lstStyle/>
              <a:p>
                <a:endParaRPr lang="en-US">
                  <a:solidFill>
                    <a:prstClr val="black"/>
                  </a:solidFill>
                </a:endParaRPr>
              </a:p>
            </p:txBody>
          </p:sp>
          <p:sp>
            <p:nvSpPr>
              <p:cNvPr id="179377" name="Freeform 177"/>
              <p:cNvSpPr/>
              <p:nvPr/>
            </p:nvSpPr>
            <p:spPr bwMode="auto">
              <a:xfrm>
                <a:off x="1532" y="1590"/>
                <a:ext cx="18" cy="15"/>
              </a:xfrm>
              <a:custGeom>
                <a:avLst/>
                <a:gdLst/>
                <a:ahLst/>
                <a:cxnLst>
                  <a:cxn ang="0">
                    <a:pos x="0" y="5"/>
                  </a:cxn>
                  <a:cxn ang="0">
                    <a:pos x="2" y="7"/>
                  </a:cxn>
                  <a:cxn ang="0">
                    <a:pos x="4" y="9"/>
                  </a:cxn>
                  <a:cxn ang="0">
                    <a:pos x="6" y="9"/>
                  </a:cxn>
                  <a:cxn ang="0">
                    <a:pos x="8" y="11"/>
                  </a:cxn>
                  <a:cxn ang="0">
                    <a:pos x="14" y="15"/>
                  </a:cxn>
                  <a:cxn ang="0">
                    <a:pos x="18" y="15"/>
                  </a:cxn>
                  <a:cxn ang="0">
                    <a:pos x="10" y="7"/>
                  </a:cxn>
                  <a:cxn ang="0">
                    <a:pos x="2" y="0"/>
                  </a:cxn>
                  <a:cxn ang="0">
                    <a:pos x="2" y="2"/>
                  </a:cxn>
                  <a:cxn ang="0">
                    <a:pos x="0" y="5"/>
                  </a:cxn>
                </a:cxnLst>
                <a:rect l="0" t="0" r="r" b="b"/>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ln>
            </p:spPr>
            <p:txBody>
              <a:bodyPr/>
              <a:lstStyle/>
              <a:p>
                <a:endParaRPr lang="en-US">
                  <a:solidFill>
                    <a:prstClr val="black"/>
                  </a:solidFill>
                </a:endParaRPr>
              </a:p>
            </p:txBody>
          </p:sp>
          <p:sp>
            <p:nvSpPr>
              <p:cNvPr id="179378" name="Freeform 178"/>
              <p:cNvSpPr/>
              <p:nvPr/>
            </p:nvSpPr>
            <p:spPr bwMode="auto">
              <a:xfrm>
                <a:off x="1534" y="1586"/>
                <a:ext cx="17" cy="19"/>
              </a:xfrm>
              <a:custGeom>
                <a:avLst/>
                <a:gdLst/>
                <a:ahLst/>
                <a:cxnLst>
                  <a:cxn ang="0">
                    <a:pos x="0" y="6"/>
                  </a:cxn>
                  <a:cxn ang="0">
                    <a:pos x="6" y="13"/>
                  </a:cxn>
                  <a:cxn ang="0">
                    <a:pos x="12" y="19"/>
                  </a:cxn>
                  <a:cxn ang="0">
                    <a:pos x="14" y="19"/>
                  </a:cxn>
                  <a:cxn ang="0">
                    <a:pos x="16" y="19"/>
                  </a:cxn>
                  <a:cxn ang="0">
                    <a:pos x="16" y="19"/>
                  </a:cxn>
                  <a:cxn ang="0">
                    <a:pos x="17" y="19"/>
                  </a:cxn>
                  <a:cxn ang="0">
                    <a:pos x="8" y="9"/>
                  </a:cxn>
                  <a:cxn ang="0">
                    <a:pos x="0" y="0"/>
                  </a:cxn>
                  <a:cxn ang="0">
                    <a:pos x="0" y="4"/>
                  </a:cxn>
                  <a:cxn ang="0">
                    <a:pos x="0" y="6"/>
                  </a:cxn>
                </a:cxnLst>
                <a:rect l="0" t="0" r="r" b="b"/>
                <a:pathLst>
                  <a:path w="17" h="19">
                    <a:moveTo>
                      <a:pt x="0" y="6"/>
                    </a:moveTo>
                    <a:lnTo>
                      <a:pt x="6" y="13"/>
                    </a:lnTo>
                    <a:lnTo>
                      <a:pt x="12" y="19"/>
                    </a:lnTo>
                    <a:lnTo>
                      <a:pt x="14" y="19"/>
                    </a:lnTo>
                    <a:lnTo>
                      <a:pt x="16" y="19"/>
                    </a:lnTo>
                    <a:lnTo>
                      <a:pt x="16" y="19"/>
                    </a:lnTo>
                    <a:lnTo>
                      <a:pt x="17" y="19"/>
                    </a:lnTo>
                    <a:lnTo>
                      <a:pt x="8" y="9"/>
                    </a:lnTo>
                    <a:lnTo>
                      <a:pt x="0" y="0"/>
                    </a:lnTo>
                    <a:lnTo>
                      <a:pt x="0" y="4"/>
                    </a:lnTo>
                    <a:lnTo>
                      <a:pt x="0" y="6"/>
                    </a:lnTo>
                    <a:close/>
                  </a:path>
                </a:pathLst>
              </a:custGeom>
              <a:solidFill>
                <a:srgbClr val="9185AB"/>
              </a:solidFill>
              <a:ln w="9525">
                <a:noFill/>
                <a:round/>
              </a:ln>
            </p:spPr>
            <p:txBody>
              <a:bodyPr/>
              <a:lstStyle/>
              <a:p>
                <a:endParaRPr lang="en-US">
                  <a:solidFill>
                    <a:prstClr val="black"/>
                  </a:solidFill>
                </a:endParaRPr>
              </a:p>
            </p:txBody>
          </p:sp>
          <p:sp>
            <p:nvSpPr>
              <p:cNvPr id="179379" name="Freeform 179"/>
              <p:cNvSpPr/>
              <p:nvPr/>
            </p:nvSpPr>
            <p:spPr bwMode="auto">
              <a:xfrm>
                <a:off x="1534" y="1584"/>
                <a:ext cx="19" cy="21"/>
              </a:xfrm>
              <a:custGeom>
                <a:avLst/>
                <a:gdLst/>
                <a:ahLst/>
                <a:cxnLst>
                  <a:cxn ang="0">
                    <a:pos x="0" y="6"/>
                  </a:cxn>
                  <a:cxn ang="0">
                    <a:pos x="8" y="13"/>
                  </a:cxn>
                  <a:cxn ang="0">
                    <a:pos x="16" y="21"/>
                  </a:cxn>
                  <a:cxn ang="0">
                    <a:pos x="16" y="21"/>
                  </a:cxn>
                  <a:cxn ang="0">
                    <a:pos x="16" y="21"/>
                  </a:cxn>
                  <a:cxn ang="0">
                    <a:pos x="17" y="21"/>
                  </a:cxn>
                  <a:cxn ang="0">
                    <a:pos x="19" y="19"/>
                  </a:cxn>
                  <a:cxn ang="0">
                    <a:pos x="10" y="10"/>
                  </a:cxn>
                  <a:cxn ang="0">
                    <a:pos x="0" y="0"/>
                  </a:cxn>
                  <a:cxn ang="0">
                    <a:pos x="0" y="2"/>
                  </a:cxn>
                  <a:cxn ang="0">
                    <a:pos x="0" y="2"/>
                  </a:cxn>
                  <a:cxn ang="0">
                    <a:pos x="0" y="4"/>
                  </a:cxn>
                  <a:cxn ang="0">
                    <a:pos x="0" y="6"/>
                  </a:cxn>
                </a:cxnLst>
                <a:rect l="0" t="0" r="r" b="b"/>
                <a:pathLst>
                  <a:path w="19" h="21">
                    <a:moveTo>
                      <a:pt x="0" y="6"/>
                    </a:moveTo>
                    <a:lnTo>
                      <a:pt x="8" y="13"/>
                    </a:lnTo>
                    <a:lnTo>
                      <a:pt x="16" y="21"/>
                    </a:lnTo>
                    <a:lnTo>
                      <a:pt x="16" y="21"/>
                    </a:lnTo>
                    <a:lnTo>
                      <a:pt x="16" y="21"/>
                    </a:lnTo>
                    <a:lnTo>
                      <a:pt x="17" y="21"/>
                    </a:lnTo>
                    <a:lnTo>
                      <a:pt x="19" y="19"/>
                    </a:lnTo>
                    <a:lnTo>
                      <a:pt x="10" y="10"/>
                    </a:lnTo>
                    <a:lnTo>
                      <a:pt x="0" y="0"/>
                    </a:lnTo>
                    <a:lnTo>
                      <a:pt x="0" y="2"/>
                    </a:lnTo>
                    <a:lnTo>
                      <a:pt x="0" y="2"/>
                    </a:lnTo>
                    <a:lnTo>
                      <a:pt x="0" y="4"/>
                    </a:lnTo>
                    <a:lnTo>
                      <a:pt x="0" y="6"/>
                    </a:lnTo>
                    <a:close/>
                  </a:path>
                </a:pathLst>
              </a:custGeom>
              <a:solidFill>
                <a:srgbClr val="9586AA"/>
              </a:solidFill>
              <a:ln w="9525">
                <a:noFill/>
                <a:round/>
              </a:ln>
            </p:spPr>
            <p:txBody>
              <a:bodyPr/>
              <a:lstStyle/>
              <a:p>
                <a:endParaRPr lang="en-US">
                  <a:solidFill>
                    <a:prstClr val="black"/>
                  </a:solidFill>
                </a:endParaRPr>
              </a:p>
            </p:txBody>
          </p:sp>
          <p:sp>
            <p:nvSpPr>
              <p:cNvPr id="179380" name="Freeform 180"/>
              <p:cNvSpPr/>
              <p:nvPr/>
            </p:nvSpPr>
            <p:spPr bwMode="auto">
              <a:xfrm>
                <a:off x="1534" y="1582"/>
                <a:ext cx="19" cy="23"/>
              </a:xfrm>
              <a:custGeom>
                <a:avLst/>
                <a:gdLst/>
                <a:ahLst/>
                <a:cxnLst>
                  <a:cxn ang="0">
                    <a:pos x="0" y="4"/>
                  </a:cxn>
                  <a:cxn ang="0">
                    <a:pos x="8" y="13"/>
                  </a:cxn>
                  <a:cxn ang="0">
                    <a:pos x="17" y="23"/>
                  </a:cxn>
                  <a:cxn ang="0">
                    <a:pos x="19" y="21"/>
                  </a:cxn>
                  <a:cxn ang="0">
                    <a:pos x="19" y="21"/>
                  </a:cxn>
                  <a:cxn ang="0">
                    <a:pos x="10" y="10"/>
                  </a:cxn>
                  <a:cxn ang="0">
                    <a:pos x="0" y="0"/>
                  </a:cxn>
                  <a:cxn ang="0">
                    <a:pos x="0" y="2"/>
                  </a:cxn>
                  <a:cxn ang="0">
                    <a:pos x="0" y="4"/>
                  </a:cxn>
                  <a:cxn ang="0">
                    <a:pos x="0" y="4"/>
                  </a:cxn>
                  <a:cxn ang="0">
                    <a:pos x="0" y="4"/>
                  </a:cxn>
                </a:cxnLst>
                <a:rect l="0" t="0" r="r" b="b"/>
                <a:pathLst>
                  <a:path w="19" h="23">
                    <a:moveTo>
                      <a:pt x="0" y="4"/>
                    </a:moveTo>
                    <a:lnTo>
                      <a:pt x="8" y="13"/>
                    </a:lnTo>
                    <a:lnTo>
                      <a:pt x="17" y="23"/>
                    </a:lnTo>
                    <a:lnTo>
                      <a:pt x="19" y="21"/>
                    </a:lnTo>
                    <a:lnTo>
                      <a:pt x="19" y="21"/>
                    </a:lnTo>
                    <a:lnTo>
                      <a:pt x="10" y="10"/>
                    </a:lnTo>
                    <a:lnTo>
                      <a:pt x="0" y="0"/>
                    </a:lnTo>
                    <a:lnTo>
                      <a:pt x="0" y="2"/>
                    </a:lnTo>
                    <a:lnTo>
                      <a:pt x="0" y="4"/>
                    </a:lnTo>
                    <a:lnTo>
                      <a:pt x="0" y="4"/>
                    </a:lnTo>
                    <a:lnTo>
                      <a:pt x="0" y="4"/>
                    </a:lnTo>
                    <a:close/>
                  </a:path>
                </a:pathLst>
              </a:custGeom>
              <a:solidFill>
                <a:srgbClr val="9987A9"/>
              </a:solidFill>
              <a:ln w="9525">
                <a:noFill/>
                <a:round/>
              </a:ln>
            </p:spPr>
            <p:txBody>
              <a:bodyPr/>
              <a:lstStyle/>
              <a:p>
                <a:endParaRPr lang="en-US">
                  <a:solidFill>
                    <a:prstClr val="black"/>
                  </a:solidFill>
                </a:endParaRPr>
              </a:p>
            </p:txBody>
          </p:sp>
          <p:sp>
            <p:nvSpPr>
              <p:cNvPr id="179381" name="Freeform 181"/>
              <p:cNvSpPr/>
              <p:nvPr/>
            </p:nvSpPr>
            <p:spPr bwMode="auto">
              <a:xfrm>
                <a:off x="1534" y="1578"/>
                <a:ext cx="21" cy="25"/>
              </a:xfrm>
              <a:custGeom>
                <a:avLst/>
                <a:gdLst/>
                <a:ahLst/>
                <a:cxnLst>
                  <a:cxn ang="0">
                    <a:pos x="0" y="6"/>
                  </a:cxn>
                  <a:cxn ang="0">
                    <a:pos x="10" y="16"/>
                  </a:cxn>
                  <a:cxn ang="0">
                    <a:pos x="19" y="25"/>
                  </a:cxn>
                  <a:cxn ang="0">
                    <a:pos x="21" y="25"/>
                  </a:cxn>
                  <a:cxn ang="0">
                    <a:pos x="21" y="23"/>
                  </a:cxn>
                  <a:cxn ang="0">
                    <a:pos x="21" y="23"/>
                  </a:cxn>
                  <a:cxn ang="0">
                    <a:pos x="21" y="23"/>
                  </a:cxn>
                  <a:cxn ang="0">
                    <a:pos x="12" y="12"/>
                  </a:cxn>
                  <a:cxn ang="0">
                    <a:pos x="2" y="0"/>
                  </a:cxn>
                  <a:cxn ang="0">
                    <a:pos x="0" y="4"/>
                  </a:cxn>
                  <a:cxn ang="0">
                    <a:pos x="0" y="6"/>
                  </a:cxn>
                </a:cxnLst>
                <a:rect l="0" t="0" r="r" b="b"/>
                <a:pathLst>
                  <a:path w="21" h="25">
                    <a:moveTo>
                      <a:pt x="0" y="6"/>
                    </a:moveTo>
                    <a:lnTo>
                      <a:pt x="10" y="16"/>
                    </a:lnTo>
                    <a:lnTo>
                      <a:pt x="19" y="25"/>
                    </a:lnTo>
                    <a:lnTo>
                      <a:pt x="21" y="25"/>
                    </a:lnTo>
                    <a:lnTo>
                      <a:pt x="21" y="23"/>
                    </a:lnTo>
                    <a:lnTo>
                      <a:pt x="21" y="23"/>
                    </a:lnTo>
                    <a:lnTo>
                      <a:pt x="21" y="23"/>
                    </a:lnTo>
                    <a:lnTo>
                      <a:pt x="12" y="12"/>
                    </a:lnTo>
                    <a:lnTo>
                      <a:pt x="2" y="0"/>
                    </a:lnTo>
                    <a:lnTo>
                      <a:pt x="0" y="4"/>
                    </a:lnTo>
                    <a:lnTo>
                      <a:pt x="0" y="6"/>
                    </a:lnTo>
                    <a:close/>
                  </a:path>
                </a:pathLst>
              </a:custGeom>
              <a:solidFill>
                <a:srgbClr val="9D88A8"/>
              </a:solidFill>
              <a:ln w="9525">
                <a:noFill/>
                <a:round/>
              </a:ln>
            </p:spPr>
            <p:txBody>
              <a:bodyPr/>
              <a:lstStyle/>
              <a:p>
                <a:endParaRPr lang="en-US">
                  <a:solidFill>
                    <a:prstClr val="black"/>
                  </a:solidFill>
                </a:endParaRPr>
              </a:p>
            </p:txBody>
          </p:sp>
          <p:sp>
            <p:nvSpPr>
              <p:cNvPr id="179382" name="Freeform 182"/>
              <p:cNvSpPr/>
              <p:nvPr/>
            </p:nvSpPr>
            <p:spPr bwMode="auto">
              <a:xfrm>
                <a:off x="1534" y="1577"/>
                <a:ext cx="23" cy="26"/>
              </a:xfrm>
              <a:custGeom>
                <a:avLst/>
                <a:gdLst/>
                <a:ahLst/>
                <a:cxnLst>
                  <a:cxn ang="0">
                    <a:pos x="0" y="5"/>
                  </a:cxn>
                  <a:cxn ang="0">
                    <a:pos x="10" y="15"/>
                  </a:cxn>
                  <a:cxn ang="0">
                    <a:pos x="19" y="26"/>
                  </a:cxn>
                  <a:cxn ang="0">
                    <a:pos x="21" y="24"/>
                  </a:cxn>
                  <a:cxn ang="0">
                    <a:pos x="21" y="24"/>
                  </a:cxn>
                  <a:cxn ang="0">
                    <a:pos x="21" y="24"/>
                  </a:cxn>
                  <a:cxn ang="0">
                    <a:pos x="23" y="22"/>
                  </a:cxn>
                  <a:cxn ang="0">
                    <a:pos x="12" y="11"/>
                  </a:cxn>
                  <a:cxn ang="0">
                    <a:pos x="2" y="0"/>
                  </a:cxn>
                  <a:cxn ang="0">
                    <a:pos x="2" y="1"/>
                  </a:cxn>
                  <a:cxn ang="0">
                    <a:pos x="0" y="5"/>
                  </a:cxn>
                </a:cxnLst>
                <a:rect l="0" t="0" r="r" b="b"/>
                <a:pathLst>
                  <a:path w="23" h="26">
                    <a:moveTo>
                      <a:pt x="0" y="5"/>
                    </a:moveTo>
                    <a:lnTo>
                      <a:pt x="10" y="15"/>
                    </a:lnTo>
                    <a:lnTo>
                      <a:pt x="19" y="26"/>
                    </a:lnTo>
                    <a:lnTo>
                      <a:pt x="21" y="24"/>
                    </a:lnTo>
                    <a:lnTo>
                      <a:pt x="21" y="24"/>
                    </a:lnTo>
                    <a:lnTo>
                      <a:pt x="21" y="24"/>
                    </a:lnTo>
                    <a:lnTo>
                      <a:pt x="23" y="22"/>
                    </a:lnTo>
                    <a:lnTo>
                      <a:pt x="12" y="11"/>
                    </a:lnTo>
                    <a:lnTo>
                      <a:pt x="2" y="0"/>
                    </a:lnTo>
                    <a:lnTo>
                      <a:pt x="2" y="1"/>
                    </a:lnTo>
                    <a:lnTo>
                      <a:pt x="0" y="5"/>
                    </a:lnTo>
                    <a:close/>
                  </a:path>
                </a:pathLst>
              </a:custGeom>
              <a:solidFill>
                <a:srgbClr val="A089A7"/>
              </a:solidFill>
              <a:ln w="9525">
                <a:noFill/>
                <a:round/>
              </a:ln>
            </p:spPr>
            <p:txBody>
              <a:bodyPr/>
              <a:lstStyle/>
              <a:p>
                <a:endParaRPr lang="en-US">
                  <a:solidFill>
                    <a:prstClr val="black"/>
                  </a:solidFill>
                </a:endParaRPr>
              </a:p>
            </p:txBody>
          </p:sp>
          <p:sp>
            <p:nvSpPr>
              <p:cNvPr id="179383" name="Freeform 183"/>
              <p:cNvSpPr/>
              <p:nvPr/>
            </p:nvSpPr>
            <p:spPr bwMode="auto">
              <a:xfrm>
                <a:off x="1536" y="1575"/>
                <a:ext cx="23" cy="26"/>
              </a:xfrm>
              <a:custGeom>
                <a:avLst/>
                <a:gdLst/>
                <a:ahLst/>
                <a:cxnLst>
                  <a:cxn ang="0">
                    <a:pos x="0" y="3"/>
                  </a:cxn>
                  <a:cxn ang="0">
                    <a:pos x="10" y="15"/>
                  </a:cxn>
                  <a:cxn ang="0">
                    <a:pos x="19" y="26"/>
                  </a:cxn>
                  <a:cxn ang="0">
                    <a:pos x="21" y="24"/>
                  </a:cxn>
                  <a:cxn ang="0">
                    <a:pos x="23" y="22"/>
                  </a:cxn>
                  <a:cxn ang="0">
                    <a:pos x="10" y="11"/>
                  </a:cxn>
                  <a:cxn ang="0">
                    <a:pos x="0" y="0"/>
                  </a:cxn>
                  <a:cxn ang="0">
                    <a:pos x="0" y="2"/>
                  </a:cxn>
                  <a:cxn ang="0">
                    <a:pos x="0" y="3"/>
                  </a:cxn>
                </a:cxnLst>
                <a:rect l="0" t="0" r="r" b="b"/>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ln>
            </p:spPr>
            <p:txBody>
              <a:bodyPr/>
              <a:lstStyle/>
              <a:p>
                <a:endParaRPr lang="en-US">
                  <a:solidFill>
                    <a:prstClr val="black"/>
                  </a:solidFill>
                </a:endParaRPr>
              </a:p>
            </p:txBody>
          </p:sp>
          <p:sp>
            <p:nvSpPr>
              <p:cNvPr id="179384" name="Freeform 184"/>
              <p:cNvSpPr/>
              <p:nvPr/>
            </p:nvSpPr>
            <p:spPr bwMode="auto">
              <a:xfrm>
                <a:off x="1536" y="1571"/>
                <a:ext cx="23" cy="28"/>
              </a:xfrm>
              <a:custGeom>
                <a:avLst/>
                <a:gdLst/>
                <a:ahLst/>
                <a:cxnLst>
                  <a:cxn ang="0">
                    <a:pos x="0" y="6"/>
                  </a:cxn>
                  <a:cxn ang="0">
                    <a:pos x="10" y="17"/>
                  </a:cxn>
                  <a:cxn ang="0">
                    <a:pos x="21" y="28"/>
                  </a:cxn>
                  <a:cxn ang="0">
                    <a:pos x="23" y="26"/>
                  </a:cxn>
                  <a:cxn ang="0">
                    <a:pos x="23" y="26"/>
                  </a:cxn>
                  <a:cxn ang="0">
                    <a:pos x="12" y="13"/>
                  </a:cxn>
                  <a:cxn ang="0">
                    <a:pos x="2" y="0"/>
                  </a:cxn>
                  <a:cxn ang="0">
                    <a:pos x="0" y="4"/>
                  </a:cxn>
                  <a:cxn ang="0">
                    <a:pos x="0" y="6"/>
                  </a:cxn>
                </a:cxnLst>
                <a:rect l="0" t="0" r="r" b="b"/>
                <a:pathLst>
                  <a:path w="23" h="28">
                    <a:moveTo>
                      <a:pt x="0" y="6"/>
                    </a:moveTo>
                    <a:lnTo>
                      <a:pt x="10" y="17"/>
                    </a:lnTo>
                    <a:lnTo>
                      <a:pt x="21" y="28"/>
                    </a:lnTo>
                    <a:lnTo>
                      <a:pt x="23" y="26"/>
                    </a:lnTo>
                    <a:lnTo>
                      <a:pt x="23" y="26"/>
                    </a:lnTo>
                    <a:lnTo>
                      <a:pt x="12" y="13"/>
                    </a:lnTo>
                    <a:lnTo>
                      <a:pt x="2" y="0"/>
                    </a:lnTo>
                    <a:lnTo>
                      <a:pt x="0" y="4"/>
                    </a:lnTo>
                    <a:lnTo>
                      <a:pt x="0" y="6"/>
                    </a:lnTo>
                    <a:close/>
                  </a:path>
                </a:pathLst>
              </a:custGeom>
              <a:solidFill>
                <a:srgbClr val="A88BA5"/>
              </a:solidFill>
              <a:ln w="9525">
                <a:noFill/>
                <a:round/>
              </a:ln>
            </p:spPr>
            <p:txBody>
              <a:bodyPr/>
              <a:lstStyle/>
              <a:p>
                <a:endParaRPr lang="en-US">
                  <a:solidFill>
                    <a:prstClr val="black"/>
                  </a:solidFill>
                </a:endParaRPr>
              </a:p>
            </p:txBody>
          </p:sp>
          <p:sp>
            <p:nvSpPr>
              <p:cNvPr id="179385" name="Freeform 185"/>
              <p:cNvSpPr/>
              <p:nvPr/>
            </p:nvSpPr>
            <p:spPr bwMode="auto">
              <a:xfrm>
                <a:off x="1536" y="1569"/>
                <a:ext cx="25" cy="28"/>
              </a:xfrm>
              <a:custGeom>
                <a:avLst/>
                <a:gdLst/>
                <a:ahLst/>
                <a:cxnLst>
                  <a:cxn ang="0">
                    <a:pos x="0" y="6"/>
                  </a:cxn>
                  <a:cxn ang="0">
                    <a:pos x="10" y="17"/>
                  </a:cxn>
                  <a:cxn ang="0">
                    <a:pos x="23" y="28"/>
                  </a:cxn>
                  <a:cxn ang="0">
                    <a:pos x="23" y="28"/>
                  </a:cxn>
                  <a:cxn ang="0">
                    <a:pos x="23" y="28"/>
                  </a:cxn>
                  <a:cxn ang="0">
                    <a:pos x="23" y="28"/>
                  </a:cxn>
                  <a:cxn ang="0">
                    <a:pos x="23" y="26"/>
                  </a:cxn>
                  <a:cxn ang="0">
                    <a:pos x="25" y="26"/>
                  </a:cxn>
                  <a:cxn ang="0">
                    <a:pos x="25" y="26"/>
                  </a:cxn>
                  <a:cxn ang="0">
                    <a:pos x="12" y="13"/>
                  </a:cxn>
                  <a:cxn ang="0">
                    <a:pos x="2" y="0"/>
                  </a:cxn>
                  <a:cxn ang="0">
                    <a:pos x="2" y="2"/>
                  </a:cxn>
                  <a:cxn ang="0">
                    <a:pos x="0" y="6"/>
                  </a:cxn>
                </a:cxnLst>
                <a:rect l="0" t="0" r="r" b="b"/>
                <a:pathLst>
                  <a:path w="25" h="28">
                    <a:moveTo>
                      <a:pt x="0" y="6"/>
                    </a:moveTo>
                    <a:lnTo>
                      <a:pt x="10" y="17"/>
                    </a:lnTo>
                    <a:lnTo>
                      <a:pt x="23" y="28"/>
                    </a:lnTo>
                    <a:lnTo>
                      <a:pt x="23" y="28"/>
                    </a:lnTo>
                    <a:lnTo>
                      <a:pt x="23" y="28"/>
                    </a:lnTo>
                    <a:lnTo>
                      <a:pt x="23" y="28"/>
                    </a:lnTo>
                    <a:lnTo>
                      <a:pt x="23" y="26"/>
                    </a:lnTo>
                    <a:lnTo>
                      <a:pt x="25" y="26"/>
                    </a:lnTo>
                    <a:lnTo>
                      <a:pt x="25" y="26"/>
                    </a:lnTo>
                    <a:lnTo>
                      <a:pt x="12" y="13"/>
                    </a:lnTo>
                    <a:lnTo>
                      <a:pt x="2" y="0"/>
                    </a:lnTo>
                    <a:lnTo>
                      <a:pt x="2" y="2"/>
                    </a:lnTo>
                    <a:lnTo>
                      <a:pt x="0" y="6"/>
                    </a:lnTo>
                    <a:close/>
                  </a:path>
                </a:pathLst>
              </a:custGeom>
              <a:solidFill>
                <a:srgbClr val="AD8CA4"/>
              </a:solidFill>
              <a:ln w="9525">
                <a:noFill/>
                <a:round/>
              </a:ln>
            </p:spPr>
            <p:txBody>
              <a:bodyPr/>
              <a:lstStyle/>
              <a:p>
                <a:endParaRPr lang="en-US">
                  <a:solidFill>
                    <a:prstClr val="black"/>
                  </a:solidFill>
                </a:endParaRPr>
              </a:p>
            </p:txBody>
          </p:sp>
          <p:sp>
            <p:nvSpPr>
              <p:cNvPr id="179386" name="Freeform 186"/>
              <p:cNvSpPr/>
              <p:nvPr/>
            </p:nvSpPr>
            <p:spPr bwMode="auto">
              <a:xfrm>
                <a:off x="1538" y="1567"/>
                <a:ext cx="25" cy="30"/>
              </a:xfrm>
              <a:custGeom>
                <a:avLst/>
                <a:gdLst/>
                <a:ahLst/>
                <a:cxnLst>
                  <a:cxn ang="0">
                    <a:pos x="0" y="4"/>
                  </a:cxn>
                  <a:cxn ang="0">
                    <a:pos x="10" y="17"/>
                  </a:cxn>
                  <a:cxn ang="0">
                    <a:pos x="21" y="30"/>
                  </a:cxn>
                  <a:cxn ang="0">
                    <a:pos x="21" y="30"/>
                  </a:cxn>
                  <a:cxn ang="0">
                    <a:pos x="21" y="30"/>
                  </a:cxn>
                  <a:cxn ang="0">
                    <a:pos x="21" y="30"/>
                  </a:cxn>
                  <a:cxn ang="0">
                    <a:pos x="21" y="28"/>
                  </a:cxn>
                  <a:cxn ang="0">
                    <a:pos x="23" y="28"/>
                  </a:cxn>
                  <a:cxn ang="0">
                    <a:pos x="23" y="27"/>
                  </a:cxn>
                  <a:cxn ang="0">
                    <a:pos x="25" y="27"/>
                  </a:cxn>
                  <a:cxn ang="0">
                    <a:pos x="25" y="27"/>
                  </a:cxn>
                  <a:cxn ang="0">
                    <a:pos x="12" y="13"/>
                  </a:cxn>
                  <a:cxn ang="0">
                    <a:pos x="0" y="0"/>
                  </a:cxn>
                  <a:cxn ang="0">
                    <a:pos x="0" y="2"/>
                  </a:cxn>
                  <a:cxn ang="0">
                    <a:pos x="0" y="4"/>
                  </a:cxn>
                </a:cxnLst>
                <a:rect l="0" t="0" r="r" b="b"/>
                <a:pathLst>
                  <a:path w="25" h="30">
                    <a:moveTo>
                      <a:pt x="0" y="4"/>
                    </a:moveTo>
                    <a:lnTo>
                      <a:pt x="10" y="17"/>
                    </a:lnTo>
                    <a:lnTo>
                      <a:pt x="21" y="30"/>
                    </a:lnTo>
                    <a:lnTo>
                      <a:pt x="21" y="30"/>
                    </a:lnTo>
                    <a:lnTo>
                      <a:pt x="21" y="30"/>
                    </a:lnTo>
                    <a:lnTo>
                      <a:pt x="21" y="30"/>
                    </a:lnTo>
                    <a:lnTo>
                      <a:pt x="21" y="28"/>
                    </a:lnTo>
                    <a:lnTo>
                      <a:pt x="23" y="28"/>
                    </a:lnTo>
                    <a:lnTo>
                      <a:pt x="23" y="27"/>
                    </a:lnTo>
                    <a:lnTo>
                      <a:pt x="25" y="27"/>
                    </a:lnTo>
                    <a:lnTo>
                      <a:pt x="25" y="27"/>
                    </a:lnTo>
                    <a:lnTo>
                      <a:pt x="12" y="13"/>
                    </a:lnTo>
                    <a:lnTo>
                      <a:pt x="0" y="0"/>
                    </a:lnTo>
                    <a:lnTo>
                      <a:pt x="0" y="2"/>
                    </a:lnTo>
                    <a:lnTo>
                      <a:pt x="0" y="4"/>
                    </a:lnTo>
                    <a:close/>
                  </a:path>
                </a:pathLst>
              </a:custGeom>
              <a:solidFill>
                <a:srgbClr val="AE8CA4"/>
              </a:solidFill>
              <a:ln w="9525">
                <a:noFill/>
                <a:round/>
              </a:ln>
            </p:spPr>
            <p:txBody>
              <a:bodyPr/>
              <a:lstStyle/>
              <a:p>
                <a:endParaRPr lang="en-US">
                  <a:solidFill>
                    <a:prstClr val="black"/>
                  </a:solidFill>
                </a:endParaRPr>
              </a:p>
            </p:txBody>
          </p:sp>
          <p:sp>
            <p:nvSpPr>
              <p:cNvPr id="179387" name="Freeform 187"/>
              <p:cNvSpPr/>
              <p:nvPr/>
            </p:nvSpPr>
            <p:spPr bwMode="auto">
              <a:xfrm>
                <a:off x="1538" y="1563"/>
                <a:ext cx="25" cy="32"/>
              </a:xfrm>
              <a:custGeom>
                <a:avLst/>
                <a:gdLst/>
                <a:ahLst/>
                <a:cxnLst>
                  <a:cxn ang="0">
                    <a:pos x="0" y="6"/>
                  </a:cxn>
                  <a:cxn ang="0">
                    <a:pos x="10" y="19"/>
                  </a:cxn>
                  <a:cxn ang="0">
                    <a:pos x="23" y="32"/>
                  </a:cxn>
                  <a:cxn ang="0">
                    <a:pos x="23" y="32"/>
                  </a:cxn>
                  <a:cxn ang="0">
                    <a:pos x="23" y="31"/>
                  </a:cxn>
                  <a:cxn ang="0">
                    <a:pos x="25" y="31"/>
                  </a:cxn>
                  <a:cxn ang="0">
                    <a:pos x="25" y="31"/>
                  </a:cxn>
                  <a:cxn ang="0">
                    <a:pos x="25" y="31"/>
                  </a:cxn>
                  <a:cxn ang="0">
                    <a:pos x="25" y="31"/>
                  </a:cxn>
                  <a:cxn ang="0">
                    <a:pos x="25" y="31"/>
                  </a:cxn>
                  <a:cxn ang="0">
                    <a:pos x="25" y="31"/>
                  </a:cxn>
                  <a:cxn ang="0">
                    <a:pos x="12" y="15"/>
                  </a:cxn>
                  <a:cxn ang="0">
                    <a:pos x="2" y="0"/>
                  </a:cxn>
                  <a:cxn ang="0">
                    <a:pos x="0" y="2"/>
                  </a:cxn>
                  <a:cxn ang="0">
                    <a:pos x="0" y="6"/>
                  </a:cxn>
                </a:cxnLst>
                <a:rect l="0" t="0" r="r" b="b"/>
                <a:pathLst>
                  <a:path w="25" h="32">
                    <a:moveTo>
                      <a:pt x="0" y="6"/>
                    </a:moveTo>
                    <a:lnTo>
                      <a:pt x="10" y="19"/>
                    </a:lnTo>
                    <a:lnTo>
                      <a:pt x="23" y="32"/>
                    </a:lnTo>
                    <a:lnTo>
                      <a:pt x="23" y="32"/>
                    </a:lnTo>
                    <a:lnTo>
                      <a:pt x="23" y="31"/>
                    </a:lnTo>
                    <a:lnTo>
                      <a:pt x="25" y="31"/>
                    </a:lnTo>
                    <a:lnTo>
                      <a:pt x="25" y="31"/>
                    </a:lnTo>
                    <a:lnTo>
                      <a:pt x="25" y="31"/>
                    </a:lnTo>
                    <a:lnTo>
                      <a:pt x="25" y="31"/>
                    </a:lnTo>
                    <a:lnTo>
                      <a:pt x="25" y="31"/>
                    </a:lnTo>
                    <a:lnTo>
                      <a:pt x="25" y="31"/>
                    </a:lnTo>
                    <a:lnTo>
                      <a:pt x="12" y="15"/>
                    </a:lnTo>
                    <a:lnTo>
                      <a:pt x="2" y="0"/>
                    </a:lnTo>
                    <a:lnTo>
                      <a:pt x="0" y="2"/>
                    </a:lnTo>
                    <a:lnTo>
                      <a:pt x="0" y="6"/>
                    </a:lnTo>
                    <a:close/>
                  </a:path>
                </a:pathLst>
              </a:custGeom>
              <a:solidFill>
                <a:srgbClr val="AF8CA4"/>
              </a:solidFill>
              <a:ln w="9525">
                <a:noFill/>
                <a:round/>
              </a:ln>
            </p:spPr>
            <p:txBody>
              <a:bodyPr/>
              <a:lstStyle/>
              <a:p>
                <a:endParaRPr lang="en-US">
                  <a:solidFill>
                    <a:prstClr val="black"/>
                  </a:solidFill>
                </a:endParaRPr>
              </a:p>
            </p:txBody>
          </p:sp>
          <p:sp>
            <p:nvSpPr>
              <p:cNvPr id="179388" name="Freeform 188"/>
              <p:cNvSpPr/>
              <p:nvPr/>
            </p:nvSpPr>
            <p:spPr bwMode="auto">
              <a:xfrm>
                <a:off x="1538" y="1561"/>
                <a:ext cx="27" cy="33"/>
              </a:xfrm>
              <a:custGeom>
                <a:avLst/>
                <a:gdLst/>
                <a:ahLst/>
                <a:cxnLst>
                  <a:cxn ang="0">
                    <a:pos x="0" y="6"/>
                  </a:cxn>
                  <a:cxn ang="0">
                    <a:pos x="12" y="19"/>
                  </a:cxn>
                  <a:cxn ang="0">
                    <a:pos x="25" y="33"/>
                  </a:cxn>
                  <a:cxn ang="0">
                    <a:pos x="25" y="33"/>
                  </a:cxn>
                  <a:cxn ang="0">
                    <a:pos x="25" y="33"/>
                  </a:cxn>
                  <a:cxn ang="0">
                    <a:pos x="25" y="33"/>
                  </a:cxn>
                  <a:cxn ang="0">
                    <a:pos x="25" y="33"/>
                  </a:cxn>
                  <a:cxn ang="0">
                    <a:pos x="25" y="33"/>
                  </a:cxn>
                  <a:cxn ang="0">
                    <a:pos x="27" y="31"/>
                  </a:cxn>
                  <a:cxn ang="0">
                    <a:pos x="27" y="31"/>
                  </a:cxn>
                  <a:cxn ang="0">
                    <a:pos x="27" y="31"/>
                  </a:cxn>
                  <a:cxn ang="0">
                    <a:pos x="19" y="23"/>
                  </a:cxn>
                  <a:cxn ang="0">
                    <a:pos x="13" y="16"/>
                  </a:cxn>
                  <a:cxn ang="0">
                    <a:pos x="8" y="8"/>
                  </a:cxn>
                  <a:cxn ang="0">
                    <a:pos x="2" y="0"/>
                  </a:cxn>
                  <a:cxn ang="0">
                    <a:pos x="2" y="2"/>
                  </a:cxn>
                  <a:cxn ang="0">
                    <a:pos x="0" y="6"/>
                  </a:cxn>
                </a:cxnLst>
                <a:rect l="0" t="0" r="r" b="b"/>
                <a:pathLst>
                  <a:path w="27" h="33">
                    <a:moveTo>
                      <a:pt x="0" y="6"/>
                    </a:moveTo>
                    <a:lnTo>
                      <a:pt x="12" y="19"/>
                    </a:lnTo>
                    <a:lnTo>
                      <a:pt x="25" y="33"/>
                    </a:lnTo>
                    <a:lnTo>
                      <a:pt x="25" y="33"/>
                    </a:lnTo>
                    <a:lnTo>
                      <a:pt x="25" y="33"/>
                    </a:lnTo>
                    <a:lnTo>
                      <a:pt x="25" y="33"/>
                    </a:lnTo>
                    <a:lnTo>
                      <a:pt x="25" y="33"/>
                    </a:lnTo>
                    <a:lnTo>
                      <a:pt x="25" y="33"/>
                    </a:lnTo>
                    <a:lnTo>
                      <a:pt x="27" y="31"/>
                    </a:lnTo>
                    <a:lnTo>
                      <a:pt x="27" y="31"/>
                    </a:lnTo>
                    <a:lnTo>
                      <a:pt x="27" y="31"/>
                    </a:lnTo>
                    <a:lnTo>
                      <a:pt x="19" y="23"/>
                    </a:lnTo>
                    <a:lnTo>
                      <a:pt x="13" y="16"/>
                    </a:lnTo>
                    <a:lnTo>
                      <a:pt x="8" y="8"/>
                    </a:lnTo>
                    <a:lnTo>
                      <a:pt x="2" y="0"/>
                    </a:lnTo>
                    <a:lnTo>
                      <a:pt x="2" y="2"/>
                    </a:lnTo>
                    <a:lnTo>
                      <a:pt x="0" y="6"/>
                    </a:lnTo>
                    <a:close/>
                  </a:path>
                </a:pathLst>
              </a:custGeom>
              <a:solidFill>
                <a:srgbClr val="B08DA3"/>
              </a:solidFill>
              <a:ln w="9525">
                <a:noFill/>
                <a:round/>
              </a:ln>
            </p:spPr>
            <p:txBody>
              <a:bodyPr/>
              <a:lstStyle/>
              <a:p>
                <a:endParaRPr lang="en-US">
                  <a:solidFill>
                    <a:prstClr val="black"/>
                  </a:solidFill>
                </a:endParaRPr>
              </a:p>
            </p:txBody>
          </p:sp>
          <p:sp>
            <p:nvSpPr>
              <p:cNvPr id="179389" name="Freeform 189"/>
              <p:cNvSpPr>
                <a:spLocks noEditPoints="1"/>
              </p:cNvSpPr>
              <p:nvPr/>
            </p:nvSpPr>
            <p:spPr bwMode="auto">
              <a:xfrm>
                <a:off x="1540" y="1487"/>
                <a:ext cx="188" cy="107"/>
              </a:xfrm>
              <a:custGeom>
                <a:avLst/>
                <a:gdLst/>
                <a:ahLst/>
                <a:cxnLst>
                  <a:cxn ang="0">
                    <a:pos x="0" y="76"/>
                  </a:cxn>
                  <a:cxn ang="0">
                    <a:pos x="10" y="91"/>
                  </a:cxn>
                  <a:cxn ang="0">
                    <a:pos x="23" y="107"/>
                  </a:cxn>
                  <a:cxn ang="0">
                    <a:pos x="25" y="105"/>
                  </a:cxn>
                  <a:cxn ang="0">
                    <a:pos x="25" y="105"/>
                  </a:cxn>
                  <a:cxn ang="0">
                    <a:pos x="25" y="105"/>
                  </a:cxn>
                  <a:cxn ang="0">
                    <a:pos x="25" y="103"/>
                  </a:cxn>
                  <a:cxn ang="0">
                    <a:pos x="27" y="103"/>
                  </a:cxn>
                  <a:cxn ang="0">
                    <a:pos x="25" y="103"/>
                  </a:cxn>
                  <a:cxn ang="0">
                    <a:pos x="19" y="95"/>
                  </a:cxn>
                  <a:cxn ang="0">
                    <a:pos x="11" y="88"/>
                  </a:cxn>
                  <a:cxn ang="0">
                    <a:pos x="6" y="80"/>
                  </a:cxn>
                  <a:cxn ang="0">
                    <a:pos x="0" y="71"/>
                  </a:cxn>
                  <a:cxn ang="0">
                    <a:pos x="0" y="72"/>
                  </a:cxn>
                  <a:cxn ang="0">
                    <a:pos x="0" y="72"/>
                  </a:cxn>
                  <a:cxn ang="0">
                    <a:pos x="0" y="74"/>
                  </a:cxn>
                  <a:cxn ang="0">
                    <a:pos x="0" y="76"/>
                  </a:cxn>
                  <a:cxn ang="0">
                    <a:pos x="188" y="0"/>
                  </a:cxn>
                  <a:cxn ang="0">
                    <a:pos x="188" y="0"/>
                  </a:cxn>
                  <a:cxn ang="0">
                    <a:pos x="188" y="2"/>
                  </a:cxn>
                  <a:cxn ang="0">
                    <a:pos x="188" y="2"/>
                  </a:cxn>
                  <a:cxn ang="0">
                    <a:pos x="188" y="2"/>
                  </a:cxn>
                  <a:cxn ang="0">
                    <a:pos x="188" y="0"/>
                  </a:cxn>
                  <a:cxn ang="0">
                    <a:pos x="188" y="0"/>
                  </a:cxn>
                </a:cxnLst>
                <a:rect l="0" t="0" r="r" b="b"/>
                <a:pathLst>
                  <a:path w="188" h="107">
                    <a:moveTo>
                      <a:pt x="0" y="76"/>
                    </a:moveTo>
                    <a:lnTo>
                      <a:pt x="10" y="91"/>
                    </a:lnTo>
                    <a:lnTo>
                      <a:pt x="23" y="107"/>
                    </a:lnTo>
                    <a:lnTo>
                      <a:pt x="25" y="105"/>
                    </a:lnTo>
                    <a:lnTo>
                      <a:pt x="25" y="105"/>
                    </a:lnTo>
                    <a:lnTo>
                      <a:pt x="25" y="105"/>
                    </a:lnTo>
                    <a:lnTo>
                      <a:pt x="25" y="103"/>
                    </a:lnTo>
                    <a:lnTo>
                      <a:pt x="27" y="103"/>
                    </a:lnTo>
                    <a:lnTo>
                      <a:pt x="25" y="103"/>
                    </a:lnTo>
                    <a:lnTo>
                      <a:pt x="19" y="95"/>
                    </a:lnTo>
                    <a:lnTo>
                      <a:pt x="11" y="88"/>
                    </a:lnTo>
                    <a:lnTo>
                      <a:pt x="6" y="80"/>
                    </a:lnTo>
                    <a:lnTo>
                      <a:pt x="0" y="71"/>
                    </a:lnTo>
                    <a:lnTo>
                      <a:pt x="0" y="72"/>
                    </a:lnTo>
                    <a:lnTo>
                      <a:pt x="0" y="72"/>
                    </a:lnTo>
                    <a:lnTo>
                      <a:pt x="0" y="74"/>
                    </a:lnTo>
                    <a:lnTo>
                      <a:pt x="0" y="76"/>
                    </a:lnTo>
                    <a:close/>
                    <a:moveTo>
                      <a:pt x="188" y="0"/>
                    </a:moveTo>
                    <a:lnTo>
                      <a:pt x="188" y="0"/>
                    </a:lnTo>
                    <a:lnTo>
                      <a:pt x="188" y="2"/>
                    </a:lnTo>
                    <a:lnTo>
                      <a:pt x="188" y="2"/>
                    </a:lnTo>
                    <a:lnTo>
                      <a:pt x="188" y="2"/>
                    </a:lnTo>
                    <a:lnTo>
                      <a:pt x="188" y="0"/>
                    </a:lnTo>
                    <a:lnTo>
                      <a:pt x="188" y="0"/>
                    </a:lnTo>
                    <a:close/>
                  </a:path>
                </a:pathLst>
              </a:custGeom>
              <a:solidFill>
                <a:srgbClr val="B18DA3"/>
              </a:solidFill>
              <a:ln w="9525">
                <a:noFill/>
                <a:round/>
              </a:ln>
            </p:spPr>
            <p:txBody>
              <a:bodyPr/>
              <a:lstStyle/>
              <a:p>
                <a:endParaRPr lang="en-US">
                  <a:solidFill>
                    <a:prstClr val="black"/>
                  </a:solidFill>
                </a:endParaRPr>
              </a:p>
            </p:txBody>
          </p:sp>
          <p:sp>
            <p:nvSpPr>
              <p:cNvPr id="179390" name="Freeform 190"/>
              <p:cNvSpPr>
                <a:spLocks noEditPoints="1"/>
              </p:cNvSpPr>
              <p:nvPr/>
            </p:nvSpPr>
            <p:spPr bwMode="auto">
              <a:xfrm>
                <a:off x="1540" y="1486"/>
                <a:ext cx="188" cy="106"/>
              </a:xfrm>
              <a:custGeom>
                <a:avLst/>
                <a:gdLst/>
                <a:ahLst/>
                <a:cxnLst>
                  <a:cxn ang="0">
                    <a:pos x="0" y="75"/>
                  </a:cxn>
                  <a:cxn ang="0">
                    <a:pos x="6" y="83"/>
                  </a:cxn>
                  <a:cxn ang="0">
                    <a:pos x="11" y="91"/>
                  </a:cxn>
                  <a:cxn ang="0">
                    <a:pos x="17" y="98"/>
                  </a:cxn>
                  <a:cxn ang="0">
                    <a:pos x="25" y="106"/>
                  </a:cxn>
                  <a:cxn ang="0">
                    <a:pos x="25" y="106"/>
                  </a:cxn>
                  <a:cxn ang="0">
                    <a:pos x="25" y="104"/>
                  </a:cxn>
                  <a:cxn ang="0">
                    <a:pos x="27" y="104"/>
                  </a:cxn>
                  <a:cxn ang="0">
                    <a:pos x="25" y="104"/>
                  </a:cxn>
                  <a:cxn ang="0">
                    <a:pos x="27" y="104"/>
                  </a:cxn>
                  <a:cxn ang="0">
                    <a:pos x="27" y="102"/>
                  </a:cxn>
                  <a:cxn ang="0">
                    <a:pos x="19" y="94"/>
                  </a:cxn>
                  <a:cxn ang="0">
                    <a:pos x="13" y="87"/>
                  </a:cxn>
                  <a:cxn ang="0">
                    <a:pos x="6" y="79"/>
                  </a:cxn>
                  <a:cxn ang="0">
                    <a:pos x="2" y="70"/>
                  </a:cxn>
                  <a:cxn ang="0">
                    <a:pos x="0" y="72"/>
                  </a:cxn>
                  <a:cxn ang="0">
                    <a:pos x="0" y="73"/>
                  </a:cxn>
                  <a:cxn ang="0">
                    <a:pos x="0" y="75"/>
                  </a:cxn>
                  <a:cxn ang="0">
                    <a:pos x="0" y="75"/>
                  </a:cxn>
                  <a:cxn ang="0">
                    <a:pos x="186" y="0"/>
                  </a:cxn>
                  <a:cxn ang="0">
                    <a:pos x="188" y="0"/>
                  </a:cxn>
                  <a:cxn ang="0">
                    <a:pos x="188" y="3"/>
                  </a:cxn>
                  <a:cxn ang="0">
                    <a:pos x="188" y="3"/>
                  </a:cxn>
                  <a:cxn ang="0">
                    <a:pos x="188" y="5"/>
                  </a:cxn>
                  <a:cxn ang="0">
                    <a:pos x="188" y="5"/>
                  </a:cxn>
                  <a:cxn ang="0">
                    <a:pos x="188" y="5"/>
                  </a:cxn>
                  <a:cxn ang="0">
                    <a:pos x="186" y="3"/>
                  </a:cxn>
                  <a:cxn ang="0">
                    <a:pos x="186" y="0"/>
                  </a:cxn>
                </a:cxnLst>
                <a:rect l="0" t="0" r="r" b="b"/>
                <a:pathLst>
                  <a:path w="188" h="106">
                    <a:moveTo>
                      <a:pt x="0" y="75"/>
                    </a:moveTo>
                    <a:lnTo>
                      <a:pt x="6" y="83"/>
                    </a:lnTo>
                    <a:lnTo>
                      <a:pt x="11" y="91"/>
                    </a:lnTo>
                    <a:lnTo>
                      <a:pt x="17" y="98"/>
                    </a:lnTo>
                    <a:lnTo>
                      <a:pt x="25" y="106"/>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lnTo>
                      <a:pt x="0" y="75"/>
                    </a:lnTo>
                    <a:close/>
                    <a:moveTo>
                      <a:pt x="186" y="0"/>
                    </a:moveTo>
                    <a:lnTo>
                      <a:pt x="188" y="0"/>
                    </a:lnTo>
                    <a:lnTo>
                      <a:pt x="188" y="3"/>
                    </a:lnTo>
                    <a:lnTo>
                      <a:pt x="188" y="3"/>
                    </a:lnTo>
                    <a:lnTo>
                      <a:pt x="188" y="5"/>
                    </a:lnTo>
                    <a:lnTo>
                      <a:pt x="188" y="5"/>
                    </a:lnTo>
                    <a:lnTo>
                      <a:pt x="188" y="5"/>
                    </a:lnTo>
                    <a:lnTo>
                      <a:pt x="186" y="3"/>
                    </a:lnTo>
                    <a:lnTo>
                      <a:pt x="186" y="0"/>
                    </a:lnTo>
                    <a:close/>
                  </a:path>
                </a:pathLst>
              </a:custGeom>
              <a:solidFill>
                <a:srgbClr val="B28DA3"/>
              </a:solidFill>
              <a:ln w="9525">
                <a:noFill/>
                <a:round/>
              </a:ln>
            </p:spPr>
            <p:txBody>
              <a:bodyPr/>
              <a:lstStyle/>
              <a:p>
                <a:endParaRPr lang="en-US">
                  <a:solidFill>
                    <a:prstClr val="black"/>
                  </a:solidFill>
                </a:endParaRPr>
              </a:p>
            </p:txBody>
          </p:sp>
          <p:sp>
            <p:nvSpPr>
              <p:cNvPr id="179391" name="Freeform 191"/>
              <p:cNvSpPr>
                <a:spLocks noEditPoints="1"/>
              </p:cNvSpPr>
              <p:nvPr/>
            </p:nvSpPr>
            <p:spPr bwMode="auto">
              <a:xfrm>
                <a:off x="1540" y="1484"/>
                <a:ext cx="188" cy="106"/>
              </a:xfrm>
              <a:custGeom>
                <a:avLst/>
                <a:gdLst/>
                <a:ahLst/>
                <a:cxnLst>
                  <a:cxn ang="0">
                    <a:pos x="188" y="5"/>
                  </a:cxn>
                  <a:cxn ang="0">
                    <a:pos x="188" y="3"/>
                  </a:cxn>
                  <a:cxn ang="0">
                    <a:pos x="188" y="3"/>
                  </a:cxn>
                  <a:cxn ang="0">
                    <a:pos x="186" y="2"/>
                  </a:cxn>
                  <a:cxn ang="0">
                    <a:pos x="184" y="0"/>
                  </a:cxn>
                  <a:cxn ang="0">
                    <a:pos x="182" y="0"/>
                  </a:cxn>
                  <a:cxn ang="0">
                    <a:pos x="182" y="0"/>
                  </a:cxn>
                  <a:cxn ang="0">
                    <a:pos x="184" y="5"/>
                  </a:cxn>
                  <a:cxn ang="0">
                    <a:pos x="186" y="9"/>
                  </a:cxn>
                  <a:cxn ang="0">
                    <a:pos x="186" y="9"/>
                  </a:cxn>
                  <a:cxn ang="0">
                    <a:pos x="186" y="9"/>
                  </a:cxn>
                  <a:cxn ang="0">
                    <a:pos x="186" y="9"/>
                  </a:cxn>
                  <a:cxn ang="0">
                    <a:pos x="188" y="7"/>
                  </a:cxn>
                  <a:cxn ang="0">
                    <a:pos x="188" y="7"/>
                  </a:cxn>
                  <a:cxn ang="0">
                    <a:pos x="188" y="5"/>
                  </a:cxn>
                  <a:cxn ang="0">
                    <a:pos x="0" y="74"/>
                  </a:cxn>
                  <a:cxn ang="0">
                    <a:pos x="6" y="83"/>
                  </a:cxn>
                  <a:cxn ang="0">
                    <a:pos x="11" y="91"/>
                  </a:cxn>
                  <a:cxn ang="0">
                    <a:pos x="19" y="98"/>
                  </a:cxn>
                  <a:cxn ang="0">
                    <a:pos x="25" y="106"/>
                  </a:cxn>
                  <a:cxn ang="0">
                    <a:pos x="25" y="106"/>
                  </a:cxn>
                  <a:cxn ang="0">
                    <a:pos x="25" y="106"/>
                  </a:cxn>
                  <a:cxn ang="0">
                    <a:pos x="27" y="104"/>
                  </a:cxn>
                  <a:cxn ang="0">
                    <a:pos x="29" y="104"/>
                  </a:cxn>
                  <a:cxn ang="0">
                    <a:pos x="21" y="96"/>
                  </a:cxn>
                  <a:cxn ang="0">
                    <a:pos x="13" y="87"/>
                  </a:cxn>
                  <a:cxn ang="0">
                    <a:pos x="8" y="79"/>
                  </a:cxn>
                  <a:cxn ang="0">
                    <a:pos x="2" y="68"/>
                  </a:cxn>
                  <a:cxn ang="0">
                    <a:pos x="2" y="72"/>
                  </a:cxn>
                  <a:cxn ang="0">
                    <a:pos x="0" y="74"/>
                  </a:cxn>
                </a:cxnLst>
                <a:rect l="0" t="0" r="r" b="b"/>
                <a:pathLst>
                  <a:path w="188" h="106">
                    <a:moveTo>
                      <a:pt x="188" y="5"/>
                    </a:moveTo>
                    <a:lnTo>
                      <a:pt x="188" y="3"/>
                    </a:lnTo>
                    <a:lnTo>
                      <a:pt x="188" y="3"/>
                    </a:lnTo>
                    <a:lnTo>
                      <a:pt x="186" y="2"/>
                    </a:lnTo>
                    <a:lnTo>
                      <a:pt x="184" y="0"/>
                    </a:lnTo>
                    <a:lnTo>
                      <a:pt x="182" y="0"/>
                    </a:lnTo>
                    <a:lnTo>
                      <a:pt x="182" y="0"/>
                    </a:lnTo>
                    <a:lnTo>
                      <a:pt x="184" y="5"/>
                    </a:lnTo>
                    <a:lnTo>
                      <a:pt x="186" y="9"/>
                    </a:lnTo>
                    <a:lnTo>
                      <a:pt x="186" y="9"/>
                    </a:lnTo>
                    <a:lnTo>
                      <a:pt x="186" y="9"/>
                    </a:lnTo>
                    <a:lnTo>
                      <a:pt x="186" y="9"/>
                    </a:lnTo>
                    <a:lnTo>
                      <a:pt x="188" y="7"/>
                    </a:lnTo>
                    <a:lnTo>
                      <a:pt x="188" y="7"/>
                    </a:lnTo>
                    <a:lnTo>
                      <a:pt x="188" y="5"/>
                    </a:lnTo>
                    <a:close/>
                    <a:moveTo>
                      <a:pt x="0" y="74"/>
                    </a:moveTo>
                    <a:lnTo>
                      <a:pt x="6" y="83"/>
                    </a:lnTo>
                    <a:lnTo>
                      <a:pt x="11" y="91"/>
                    </a:lnTo>
                    <a:lnTo>
                      <a:pt x="19" y="98"/>
                    </a:lnTo>
                    <a:lnTo>
                      <a:pt x="25" y="106"/>
                    </a:lnTo>
                    <a:lnTo>
                      <a:pt x="25" y="106"/>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ln>
            </p:spPr>
            <p:txBody>
              <a:bodyPr/>
              <a:lstStyle/>
              <a:p>
                <a:endParaRPr lang="en-US">
                  <a:solidFill>
                    <a:prstClr val="black"/>
                  </a:solidFill>
                </a:endParaRPr>
              </a:p>
            </p:txBody>
          </p:sp>
          <p:sp>
            <p:nvSpPr>
              <p:cNvPr id="179392" name="Freeform 192"/>
              <p:cNvSpPr>
                <a:spLocks noEditPoints="1"/>
              </p:cNvSpPr>
              <p:nvPr/>
            </p:nvSpPr>
            <p:spPr bwMode="auto">
              <a:xfrm>
                <a:off x="1542" y="1482"/>
                <a:ext cx="186" cy="106"/>
              </a:xfrm>
              <a:custGeom>
                <a:avLst/>
                <a:gdLst/>
                <a:ahLst/>
                <a:cxnLst>
                  <a:cxn ang="0">
                    <a:pos x="186" y="9"/>
                  </a:cxn>
                  <a:cxn ang="0">
                    <a:pos x="184" y="7"/>
                  </a:cxn>
                  <a:cxn ang="0">
                    <a:pos x="184" y="4"/>
                  </a:cxn>
                  <a:cxn ang="0">
                    <a:pos x="182" y="2"/>
                  </a:cxn>
                  <a:cxn ang="0">
                    <a:pos x="182" y="2"/>
                  </a:cxn>
                  <a:cxn ang="0">
                    <a:pos x="180" y="2"/>
                  </a:cxn>
                  <a:cxn ang="0">
                    <a:pos x="178" y="0"/>
                  </a:cxn>
                  <a:cxn ang="0">
                    <a:pos x="180" y="7"/>
                  </a:cxn>
                  <a:cxn ang="0">
                    <a:pos x="182" y="15"/>
                  </a:cxn>
                  <a:cxn ang="0">
                    <a:pos x="184" y="13"/>
                  </a:cxn>
                  <a:cxn ang="0">
                    <a:pos x="184" y="11"/>
                  </a:cxn>
                  <a:cxn ang="0">
                    <a:pos x="184" y="11"/>
                  </a:cxn>
                  <a:cxn ang="0">
                    <a:pos x="186" y="9"/>
                  </a:cxn>
                  <a:cxn ang="0">
                    <a:pos x="0" y="74"/>
                  </a:cxn>
                  <a:cxn ang="0">
                    <a:pos x="4" y="83"/>
                  </a:cxn>
                  <a:cxn ang="0">
                    <a:pos x="11" y="91"/>
                  </a:cxn>
                  <a:cxn ang="0">
                    <a:pos x="17" y="98"/>
                  </a:cxn>
                  <a:cxn ang="0">
                    <a:pos x="25" y="106"/>
                  </a:cxn>
                  <a:cxn ang="0">
                    <a:pos x="27" y="106"/>
                  </a:cxn>
                  <a:cxn ang="0">
                    <a:pos x="27" y="104"/>
                  </a:cxn>
                  <a:cxn ang="0">
                    <a:pos x="27" y="104"/>
                  </a:cxn>
                  <a:cxn ang="0">
                    <a:pos x="27" y="104"/>
                  </a:cxn>
                  <a:cxn ang="0">
                    <a:pos x="19" y="96"/>
                  </a:cxn>
                  <a:cxn ang="0">
                    <a:pos x="13" y="87"/>
                  </a:cxn>
                  <a:cxn ang="0">
                    <a:pos x="6" y="77"/>
                  </a:cxn>
                  <a:cxn ang="0">
                    <a:pos x="2" y="68"/>
                  </a:cxn>
                  <a:cxn ang="0">
                    <a:pos x="0" y="70"/>
                  </a:cxn>
                  <a:cxn ang="0">
                    <a:pos x="0" y="74"/>
                  </a:cxn>
                </a:cxnLst>
                <a:rect l="0" t="0" r="r" b="b"/>
                <a:pathLst>
                  <a:path w="186" h="106">
                    <a:moveTo>
                      <a:pt x="186" y="9"/>
                    </a:moveTo>
                    <a:lnTo>
                      <a:pt x="184" y="7"/>
                    </a:lnTo>
                    <a:lnTo>
                      <a:pt x="184" y="4"/>
                    </a:lnTo>
                    <a:lnTo>
                      <a:pt x="182" y="2"/>
                    </a:lnTo>
                    <a:lnTo>
                      <a:pt x="182" y="2"/>
                    </a:lnTo>
                    <a:lnTo>
                      <a:pt x="180" y="2"/>
                    </a:lnTo>
                    <a:lnTo>
                      <a:pt x="178" y="0"/>
                    </a:lnTo>
                    <a:lnTo>
                      <a:pt x="180" y="7"/>
                    </a:lnTo>
                    <a:lnTo>
                      <a:pt x="182" y="15"/>
                    </a:lnTo>
                    <a:lnTo>
                      <a:pt x="184" y="13"/>
                    </a:lnTo>
                    <a:lnTo>
                      <a:pt x="184" y="11"/>
                    </a:lnTo>
                    <a:lnTo>
                      <a:pt x="184" y="11"/>
                    </a:lnTo>
                    <a:lnTo>
                      <a:pt x="186" y="9"/>
                    </a:lnTo>
                    <a:close/>
                    <a:moveTo>
                      <a:pt x="0" y="74"/>
                    </a:moveTo>
                    <a:lnTo>
                      <a:pt x="4" y="83"/>
                    </a:lnTo>
                    <a:lnTo>
                      <a:pt x="11" y="91"/>
                    </a:lnTo>
                    <a:lnTo>
                      <a:pt x="17" y="98"/>
                    </a:lnTo>
                    <a:lnTo>
                      <a:pt x="25" y="106"/>
                    </a:lnTo>
                    <a:lnTo>
                      <a:pt x="27" y="106"/>
                    </a:lnTo>
                    <a:lnTo>
                      <a:pt x="27" y="104"/>
                    </a:lnTo>
                    <a:lnTo>
                      <a:pt x="27" y="104"/>
                    </a:lnTo>
                    <a:lnTo>
                      <a:pt x="27" y="104"/>
                    </a:lnTo>
                    <a:lnTo>
                      <a:pt x="19" y="96"/>
                    </a:lnTo>
                    <a:lnTo>
                      <a:pt x="13" y="87"/>
                    </a:lnTo>
                    <a:lnTo>
                      <a:pt x="6" y="77"/>
                    </a:lnTo>
                    <a:lnTo>
                      <a:pt x="2" y="68"/>
                    </a:lnTo>
                    <a:lnTo>
                      <a:pt x="0" y="70"/>
                    </a:lnTo>
                    <a:lnTo>
                      <a:pt x="0" y="74"/>
                    </a:lnTo>
                    <a:close/>
                  </a:path>
                </a:pathLst>
              </a:custGeom>
              <a:solidFill>
                <a:srgbClr val="B48EA2"/>
              </a:solidFill>
              <a:ln w="9525">
                <a:noFill/>
                <a:round/>
              </a:ln>
            </p:spPr>
            <p:txBody>
              <a:bodyPr/>
              <a:lstStyle/>
              <a:p>
                <a:endParaRPr lang="en-US">
                  <a:solidFill>
                    <a:prstClr val="black"/>
                  </a:solidFill>
                </a:endParaRPr>
              </a:p>
            </p:txBody>
          </p:sp>
          <p:sp>
            <p:nvSpPr>
              <p:cNvPr id="179393" name="Freeform 193"/>
              <p:cNvSpPr>
                <a:spLocks noEditPoints="1"/>
              </p:cNvSpPr>
              <p:nvPr/>
            </p:nvSpPr>
            <p:spPr bwMode="auto">
              <a:xfrm>
                <a:off x="1542" y="1482"/>
                <a:ext cx="184" cy="106"/>
              </a:xfrm>
              <a:custGeom>
                <a:avLst/>
                <a:gdLst/>
                <a:ahLst/>
                <a:cxnLst>
                  <a:cxn ang="0">
                    <a:pos x="184" y="11"/>
                  </a:cxn>
                  <a:cxn ang="0">
                    <a:pos x="182" y="7"/>
                  </a:cxn>
                  <a:cxn ang="0">
                    <a:pos x="180" y="2"/>
                  </a:cxn>
                  <a:cxn ang="0">
                    <a:pos x="178" y="2"/>
                  </a:cxn>
                  <a:cxn ang="0">
                    <a:pos x="178" y="0"/>
                  </a:cxn>
                  <a:cxn ang="0">
                    <a:pos x="178" y="0"/>
                  </a:cxn>
                  <a:cxn ang="0">
                    <a:pos x="176" y="0"/>
                  </a:cxn>
                  <a:cxn ang="0">
                    <a:pos x="176" y="0"/>
                  </a:cxn>
                  <a:cxn ang="0">
                    <a:pos x="176" y="0"/>
                  </a:cxn>
                  <a:cxn ang="0">
                    <a:pos x="178" y="7"/>
                  </a:cxn>
                  <a:cxn ang="0">
                    <a:pos x="180" y="17"/>
                  </a:cxn>
                  <a:cxn ang="0">
                    <a:pos x="182" y="15"/>
                  </a:cxn>
                  <a:cxn ang="0">
                    <a:pos x="184" y="11"/>
                  </a:cxn>
                  <a:cxn ang="0">
                    <a:pos x="0" y="70"/>
                  </a:cxn>
                  <a:cxn ang="0">
                    <a:pos x="6" y="81"/>
                  </a:cxn>
                  <a:cxn ang="0">
                    <a:pos x="11" y="89"/>
                  </a:cxn>
                  <a:cxn ang="0">
                    <a:pos x="19" y="98"/>
                  </a:cxn>
                  <a:cxn ang="0">
                    <a:pos x="27" y="106"/>
                  </a:cxn>
                  <a:cxn ang="0">
                    <a:pos x="27" y="104"/>
                  </a:cxn>
                  <a:cxn ang="0">
                    <a:pos x="27" y="104"/>
                  </a:cxn>
                  <a:cxn ang="0">
                    <a:pos x="27" y="104"/>
                  </a:cxn>
                  <a:cxn ang="0">
                    <a:pos x="28" y="102"/>
                  </a:cxn>
                  <a:cxn ang="0">
                    <a:pos x="21" y="95"/>
                  </a:cxn>
                  <a:cxn ang="0">
                    <a:pos x="13" y="85"/>
                  </a:cxn>
                  <a:cxn ang="0">
                    <a:pos x="8" y="76"/>
                  </a:cxn>
                  <a:cxn ang="0">
                    <a:pos x="2" y="64"/>
                  </a:cxn>
                  <a:cxn ang="0">
                    <a:pos x="2" y="68"/>
                  </a:cxn>
                  <a:cxn ang="0">
                    <a:pos x="0" y="70"/>
                  </a:cxn>
                </a:cxnLst>
                <a:rect l="0" t="0" r="r" b="b"/>
                <a:pathLst>
                  <a:path w="184" h="106">
                    <a:moveTo>
                      <a:pt x="184" y="11"/>
                    </a:moveTo>
                    <a:lnTo>
                      <a:pt x="182" y="7"/>
                    </a:lnTo>
                    <a:lnTo>
                      <a:pt x="180" y="2"/>
                    </a:lnTo>
                    <a:lnTo>
                      <a:pt x="178" y="2"/>
                    </a:lnTo>
                    <a:lnTo>
                      <a:pt x="178" y="0"/>
                    </a:lnTo>
                    <a:lnTo>
                      <a:pt x="178" y="0"/>
                    </a:lnTo>
                    <a:lnTo>
                      <a:pt x="176" y="0"/>
                    </a:lnTo>
                    <a:lnTo>
                      <a:pt x="176"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7" y="104"/>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ln>
            </p:spPr>
            <p:txBody>
              <a:bodyPr/>
              <a:lstStyle/>
              <a:p>
                <a:endParaRPr lang="en-US">
                  <a:solidFill>
                    <a:prstClr val="black"/>
                  </a:solidFill>
                </a:endParaRPr>
              </a:p>
            </p:txBody>
          </p:sp>
          <p:sp>
            <p:nvSpPr>
              <p:cNvPr id="179394" name="Freeform 194"/>
              <p:cNvSpPr>
                <a:spLocks noEditPoints="1"/>
              </p:cNvSpPr>
              <p:nvPr/>
            </p:nvSpPr>
            <p:spPr bwMode="auto">
              <a:xfrm>
                <a:off x="1544" y="1421"/>
                <a:ext cx="180" cy="165"/>
              </a:xfrm>
              <a:custGeom>
                <a:avLst/>
                <a:gdLst/>
                <a:ahLst/>
                <a:cxnLst>
                  <a:cxn ang="0">
                    <a:pos x="180" y="76"/>
                  </a:cxn>
                  <a:cxn ang="0">
                    <a:pos x="178" y="68"/>
                  </a:cxn>
                  <a:cxn ang="0">
                    <a:pos x="176" y="61"/>
                  </a:cxn>
                  <a:cxn ang="0">
                    <a:pos x="176" y="61"/>
                  </a:cxn>
                  <a:cxn ang="0">
                    <a:pos x="176" y="61"/>
                  </a:cxn>
                  <a:cxn ang="0">
                    <a:pos x="176" y="61"/>
                  </a:cxn>
                  <a:cxn ang="0">
                    <a:pos x="174" y="61"/>
                  </a:cxn>
                  <a:cxn ang="0">
                    <a:pos x="172" y="61"/>
                  </a:cxn>
                  <a:cxn ang="0">
                    <a:pos x="171" y="59"/>
                  </a:cxn>
                  <a:cxn ang="0">
                    <a:pos x="174" y="70"/>
                  </a:cxn>
                  <a:cxn ang="0">
                    <a:pos x="176" y="80"/>
                  </a:cxn>
                  <a:cxn ang="0">
                    <a:pos x="178" y="78"/>
                  </a:cxn>
                  <a:cxn ang="0">
                    <a:pos x="180" y="76"/>
                  </a:cxn>
                  <a:cxn ang="0">
                    <a:pos x="0" y="129"/>
                  </a:cxn>
                  <a:cxn ang="0">
                    <a:pos x="4" y="138"/>
                  </a:cxn>
                  <a:cxn ang="0">
                    <a:pos x="11" y="148"/>
                  </a:cxn>
                  <a:cxn ang="0">
                    <a:pos x="17" y="157"/>
                  </a:cxn>
                  <a:cxn ang="0">
                    <a:pos x="25" y="165"/>
                  </a:cxn>
                  <a:cxn ang="0">
                    <a:pos x="26" y="163"/>
                  </a:cxn>
                  <a:cxn ang="0">
                    <a:pos x="28" y="163"/>
                  </a:cxn>
                  <a:cxn ang="0">
                    <a:pos x="28" y="163"/>
                  </a:cxn>
                  <a:cxn ang="0">
                    <a:pos x="28" y="161"/>
                  </a:cxn>
                  <a:cxn ang="0">
                    <a:pos x="21" y="154"/>
                  </a:cxn>
                  <a:cxn ang="0">
                    <a:pos x="13" y="144"/>
                  </a:cxn>
                  <a:cxn ang="0">
                    <a:pos x="6" y="135"/>
                  </a:cxn>
                  <a:cxn ang="0">
                    <a:pos x="2" y="123"/>
                  </a:cxn>
                  <a:cxn ang="0">
                    <a:pos x="0" y="125"/>
                  </a:cxn>
                  <a:cxn ang="0">
                    <a:pos x="0" y="129"/>
                  </a:cxn>
                  <a:cxn ang="0">
                    <a:pos x="91" y="0"/>
                  </a:cxn>
                  <a:cxn ang="0">
                    <a:pos x="91" y="0"/>
                  </a:cxn>
                  <a:cxn ang="0">
                    <a:pos x="93" y="2"/>
                  </a:cxn>
                  <a:cxn ang="0">
                    <a:pos x="91" y="2"/>
                  </a:cxn>
                  <a:cxn ang="0">
                    <a:pos x="91" y="2"/>
                  </a:cxn>
                  <a:cxn ang="0">
                    <a:pos x="91" y="0"/>
                  </a:cxn>
                  <a:cxn ang="0">
                    <a:pos x="91" y="0"/>
                  </a:cxn>
                </a:cxnLst>
                <a:rect l="0" t="0" r="r" b="b"/>
                <a:pathLst>
                  <a:path w="180" h="165">
                    <a:moveTo>
                      <a:pt x="180" y="76"/>
                    </a:moveTo>
                    <a:lnTo>
                      <a:pt x="178" y="68"/>
                    </a:lnTo>
                    <a:lnTo>
                      <a:pt x="176" y="61"/>
                    </a:lnTo>
                    <a:lnTo>
                      <a:pt x="176" y="61"/>
                    </a:lnTo>
                    <a:lnTo>
                      <a:pt x="176" y="61"/>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2"/>
                    </a:lnTo>
                    <a:lnTo>
                      <a:pt x="91" y="0"/>
                    </a:lnTo>
                    <a:lnTo>
                      <a:pt x="91" y="0"/>
                    </a:lnTo>
                    <a:close/>
                  </a:path>
                </a:pathLst>
              </a:custGeom>
              <a:solidFill>
                <a:srgbClr val="B58EA2"/>
              </a:solidFill>
              <a:ln w="9525">
                <a:noFill/>
                <a:round/>
              </a:ln>
            </p:spPr>
            <p:txBody>
              <a:bodyPr/>
              <a:lstStyle/>
              <a:p>
                <a:endParaRPr lang="en-US">
                  <a:solidFill>
                    <a:prstClr val="black"/>
                  </a:solidFill>
                </a:endParaRPr>
              </a:p>
            </p:txBody>
          </p:sp>
          <p:sp>
            <p:nvSpPr>
              <p:cNvPr id="179395" name="Freeform 195"/>
              <p:cNvSpPr>
                <a:spLocks noEditPoints="1"/>
              </p:cNvSpPr>
              <p:nvPr/>
            </p:nvSpPr>
            <p:spPr bwMode="auto">
              <a:xfrm>
                <a:off x="1544" y="1421"/>
                <a:ext cx="178" cy="163"/>
              </a:xfrm>
              <a:custGeom>
                <a:avLst/>
                <a:gdLst/>
                <a:ahLst/>
                <a:cxnLst>
                  <a:cxn ang="0">
                    <a:pos x="178" y="78"/>
                  </a:cxn>
                  <a:cxn ang="0">
                    <a:pos x="176" y="68"/>
                  </a:cxn>
                  <a:cxn ang="0">
                    <a:pos x="174" y="61"/>
                  </a:cxn>
                  <a:cxn ang="0">
                    <a:pos x="172" y="59"/>
                  </a:cxn>
                  <a:cxn ang="0">
                    <a:pos x="169" y="59"/>
                  </a:cxn>
                  <a:cxn ang="0">
                    <a:pos x="172" y="70"/>
                  </a:cxn>
                  <a:cxn ang="0">
                    <a:pos x="174" y="83"/>
                  </a:cxn>
                  <a:cxn ang="0">
                    <a:pos x="176" y="80"/>
                  </a:cxn>
                  <a:cxn ang="0">
                    <a:pos x="178" y="78"/>
                  </a:cxn>
                  <a:cxn ang="0">
                    <a:pos x="0" y="125"/>
                  </a:cxn>
                  <a:cxn ang="0">
                    <a:pos x="6" y="137"/>
                  </a:cxn>
                  <a:cxn ang="0">
                    <a:pos x="11" y="146"/>
                  </a:cxn>
                  <a:cxn ang="0">
                    <a:pos x="19" y="156"/>
                  </a:cxn>
                  <a:cxn ang="0">
                    <a:pos x="26" y="163"/>
                  </a:cxn>
                  <a:cxn ang="0">
                    <a:pos x="28" y="163"/>
                  </a:cxn>
                  <a:cxn ang="0">
                    <a:pos x="28" y="163"/>
                  </a:cxn>
                  <a:cxn ang="0">
                    <a:pos x="28" y="161"/>
                  </a:cxn>
                  <a:cxn ang="0">
                    <a:pos x="30" y="161"/>
                  </a:cxn>
                  <a:cxn ang="0">
                    <a:pos x="21" y="152"/>
                  </a:cxn>
                  <a:cxn ang="0">
                    <a:pos x="13" y="142"/>
                  </a:cxn>
                  <a:cxn ang="0">
                    <a:pos x="7" y="131"/>
                  </a:cxn>
                  <a:cxn ang="0">
                    <a:pos x="2" y="119"/>
                  </a:cxn>
                  <a:cxn ang="0">
                    <a:pos x="2" y="121"/>
                  </a:cxn>
                  <a:cxn ang="0">
                    <a:pos x="2" y="121"/>
                  </a:cxn>
                  <a:cxn ang="0">
                    <a:pos x="2" y="123"/>
                  </a:cxn>
                  <a:cxn ang="0">
                    <a:pos x="0" y="125"/>
                  </a:cxn>
                  <a:cxn ang="0">
                    <a:pos x="91" y="0"/>
                  </a:cxn>
                  <a:cxn ang="0">
                    <a:pos x="93" y="2"/>
                  </a:cxn>
                  <a:cxn ang="0">
                    <a:pos x="93" y="4"/>
                  </a:cxn>
                  <a:cxn ang="0">
                    <a:pos x="93" y="4"/>
                  </a:cxn>
                  <a:cxn ang="0">
                    <a:pos x="91" y="4"/>
                  </a:cxn>
                  <a:cxn ang="0">
                    <a:pos x="91" y="2"/>
                  </a:cxn>
                  <a:cxn ang="0">
                    <a:pos x="91" y="0"/>
                  </a:cxn>
                </a:cxnLst>
                <a:rect l="0" t="0" r="r" b="b"/>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3"/>
                    </a:lnTo>
                    <a:lnTo>
                      <a:pt x="28" y="161"/>
                    </a:lnTo>
                    <a:lnTo>
                      <a:pt x="30" y="161"/>
                    </a:lnTo>
                    <a:lnTo>
                      <a:pt x="21" y="152"/>
                    </a:lnTo>
                    <a:lnTo>
                      <a:pt x="13" y="142"/>
                    </a:lnTo>
                    <a:lnTo>
                      <a:pt x="7" y="131"/>
                    </a:lnTo>
                    <a:lnTo>
                      <a:pt x="2" y="119"/>
                    </a:lnTo>
                    <a:lnTo>
                      <a:pt x="2" y="121"/>
                    </a:lnTo>
                    <a:lnTo>
                      <a:pt x="2" y="121"/>
                    </a:lnTo>
                    <a:lnTo>
                      <a:pt x="2" y="123"/>
                    </a:lnTo>
                    <a:lnTo>
                      <a:pt x="0" y="125"/>
                    </a:lnTo>
                    <a:close/>
                    <a:moveTo>
                      <a:pt x="91" y="0"/>
                    </a:moveTo>
                    <a:lnTo>
                      <a:pt x="93" y="2"/>
                    </a:lnTo>
                    <a:lnTo>
                      <a:pt x="93" y="4"/>
                    </a:lnTo>
                    <a:lnTo>
                      <a:pt x="93" y="4"/>
                    </a:lnTo>
                    <a:lnTo>
                      <a:pt x="91" y="4"/>
                    </a:lnTo>
                    <a:lnTo>
                      <a:pt x="91" y="2"/>
                    </a:lnTo>
                    <a:lnTo>
                      <a:pt x="91" y="0"/>
                    </a:lnTo>
                    <a:close/>
                  </a:path>
                </a:pathLst>
              </a:custGeom>
              <a:solidFill>
                <a:srgbClr val="B68EA2"/>
              </a:solidFill>
              <a:ln w="9525">
                <a:noFill/>
                <a:round/>
              </a:ln>
            </p:spPr>
            <p:txBody>
              <a:bodyPr/>
              <a:lstStyle/>
              <a:p>
                <a:endParaRPr lang="en-US">
                  <a:solidFill>
                    <a:prstClr val="black"/>
                  </a:solidFill>
                </a:endParaRPr>
              </a:p>
            </p:txBody>
          </p:sp>
          <p:sp>
            <p:nvSpPr>
              <p:cNvPr id="179396" name="Freeform 196"/>
              <p:cNvSpPr>
                <a:spLocks noEditPoints="1"/>
              </p:cNvSpPr>
              <p:nvPr/>
            </p:nvSpPr>
            <p:spPr bwMode="auto">
              <a:xfrm>
                <a:off x="1546" y="1423"/>
                <a:ext cx="174" cy="159"/>
              </a:xfrm>
              <a:custGeom>
                <a:avLst/>
                <a:gdLst/>
                <a:ahLst/>
                <a:cxnLst>
                  <a:cxn ang="0">
                    <a:pos x="174" y="78"/>
                  </a:cxn>
                  <a:cxn ang="0">
                    <a:pos x="172" y="68"/>
                  </a:cxn>
                  <a:cxn ang="0">
                    <a:pos x="169" y="57"/>
                  </a:cxn>
                  <a:cxn ang="0">
                    <a:pos x="167" y="57"/>
                  </a:cxn>
                  <a:cxn ang="0">
                    <a:pos x="165" y="55"/>
                  </a:cxn>
                  <a:cxn ang="0">
                    <a:pos x="169" y="68"/>
                  </a:cxn>
                  <a:cxn ang="0">
                    <a:pos x="172" y="83"/>
                  </a:cxn>
                  <a:cxn ang="0">
                    <a:pos x="172" y="81"/>
                  </a:cxn>
                  <a:cxn ang="0">
                    <a:pos x="174" y="78"/>
                  </a:cxn>
                  <a:cxn ang="0">
                    <a:pos x="91" y="0"/>
                  </a:cxn>
                  <a:cxn ang="0">
                    <a:pos x="89" y="0"/>
                  </a:cxn>
                  <a:cxn ang="0">
                    <a:pos x="89" y="0"/>
                  </a:cxn>
                  <a:cxn ang="0">
                    <a:pos x="89" y="2"/>
                  </a:cxn>
                  <a:cxn ang="0">
                    <a:pos x="87" y="4"/>
                  </a:cxn>
                  <a:cxn ang="0">
                    <a:pos x="91" y="4"/>
                  </a:cxn>
                  <a:cxn ang="0">
                    <a:pos x="93" y="4"/>
                  </a:cxn>
                  <a:cxn ang="0">
                    <a:pos x="93" y="2"/>
                  </a:cxn>
                  <a:cxn ang="0">
                    <a:pos x="91" y="0"/>
                  </a:cxn>
                  <a:cxn ang="0">
                    <a:pos x="0" y="121"/>
                  </a:cxn>
                  <a:cxn ang="0">
                    <a:pos x="4" y="133"/>
                  </a:cxn>
                  <a:cxn ang="0">
                    <a:pos x="11" y="142"/>
                  </a:cxn>
                  <a:cxn ang="0">
                    <a:pos x="19" y="152"/>
                  </a:cxn>
                  <a:cxn ang="0">
                    <a:pos x="26" y="159"/>
                  </a:cxn>
                  <a:cxn ang="0">
                    <a:pos x="28" y="159"/>
                  </a:cxn>
                  <a:cxn ang="0">
                    <a:pos x="30" y="157"/>
                  </a:cxn>
                  <a:cxn ang="0">
                    <a:pos x="21" y="150"/>
                  </a:cxn>
                  <a:cxn ang="0">
                    <a:pos x="13" y="138"/>
                  </a:cxn>
                  <a:cxn ang="0">
                    <a:pos x="5" y="127"/>
                  </a:cxn>
                  <a:cxn ang="0">
                    <a:pos x="2" y="116"/>
                  </a:cxn>
                  <a:cxn ang="0">
                    <a:pos x="0" y="117"/>
                  </a:cxn>
                  <a:cxn ang="0">
                    <a:pos x="0" y="119"/>
                  </a:cxn>
                  <a:cxn ang="0">
                    <a:pos x="0" y="119"/>
                  </a:cxn>
                  <a:cxn ang="0">
                    <a:pos x="0" y="121"/>
                  </a:cxn>
                </a:cxnLst>
                <a:rect l="0" t="0" r="r" b="b"/>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19"/>
                    </a:lnTo>
                    <a:lnTo>
                      <a:pt x="0" y="121"/>
                    </a:lnTo>
                    <a:close/>
                  </a:path>
                </a:pathLst>
              </a:custGeom>
              <a:solidFill>
                <a:srgbClr val="B78FA1"/>
              </a:solidFill>
              <a:ln w="9525">
                <a:noFill/>
                <a:round/>
              </a:ln>
            </p:spPr>
            <p:txBody>
              <a:bodyPr/>
              <a:lstStyle/>
              <a:p>
                <a:endParaRPr lang="en-US">
                  <a:solidFill>
                    <a:prstClr val="black"/>
                  </a:solidFill>
                </a:endParaRPr>
              </a:p>
            </p:txBody>
          </p:sp>
          <p:sp>
            <p:nvSpPr>
              <p:cNvPr id="179397" name="Freeform 197"/>
              <p:cNvSpPr>
                <a:spLocks noEditPoints="1"/>
              </p:cNvSpPr>
              <p:nvPr/>
            </p:nvSpPr>
            <p:spPr bwMode="auto">
              <a:xfrm>
                <a:off x="1546" y="1425"/>
                <a:ext cx="172" cy="157"/>
              </a:xfrm>
              <a:custGeom>
                <a:avLst/>
                <a:gdLst/>
                <a:ahLst/>
                <a:cxnLst>
                  <a:cxn ang="0">
                    <a:pos x="172" y="79"/>
                  </a:cxn>
                  <a:cxn ang="0">
                    <a:pos x="170" y="66"/>
                  </a:cxn>
                  <a:cxn ang="0">
                    <a:pos x="167" y="55"/>
                  </a:cxn>
                  <a:cxn ang="0">
                    <a:pos x="165" y="53"/>
                  </a:cxn>
                  <a:cxn ang="0">
                    <a:pos x="161" y="51"/>
                  </a:cxn>
                  <a:cxn ang="0">
                    <a:pos x="167" y="66"/>
                  </a:cxn>
                  <a:cxn ang="0">
                    <a:pos x="170" y="85"/>
                  </a:cxn>
                  <a:cxn ang="0">
                    <a:pos x="172" y="81"/>
                  </a:cxn>
                  <a:cxn ang="0">
                    <a:pos x="172" y="79"/>
                  </a:cxn>
                  <a:cxn ang="0">
                    <a:pos x="91" y="0"/>
                  </a:cxn>
                  <a:cxn ang="0">
                    <a:pos x="91" y="0"/>
                  </a:cxn>
                  <a:cxn ang="0">
                    <a:pos x="89" y="0"/>
                  </a:cxn>
                  <a:cxn ang="0">
                    <a:pos x="87" y="2"/>
                  </a:cxn>
                  <a:cxn ang="0">
                    <a:pos x="87" y="4"/>
                  </a:cxn>
                  <a:cxn ang="0">
                    <a:pos x="91" y="4"/>
                  </a:cxn>
                  <a:cxn ang="0">
                    <a:pos x="97" y="4"/>
                  </a:cxn>
                  <a:cxn ang="0">
                    <a:pos x="97" y="4"/>
                  </a:cxn>
                  <a:cxn ang="0">
                    <a:pos x="97" y="4"/>
                  </a:cxn>
                  <a:cxn ang="0">
                    <a:pos x="95" y="4"/>
                  </a:cxn>
                  <a:cxn ang="0">
                    <a:pos x="95" y="4"/>
                  </a:cxn>
                  <a:cxn ang="0">
                    <a:pos x="93" y="2"/>
                  </a:cxn>
                  <a:cxn ang="0">
                    <a:pos x="91" y="0"/>
                  </a:cxn>
                  <a:cxn ang="0">
                    <a:pos x="0" y="115"/>
                  </a:cxn>
                  <a:cxn ang="0">
                    <a:pos x="5" y="127"/>
                  </a:cxn>
                  <a:cxn ang="0">
                    <a:pos x="11" y="138"/>
                  </a:cxn>
                  <a:cxn ang="0">
                    <a:pos x="19" y="148"/>
                  </a:cxn>
                  <a:cxn ang="0">
                    <a:pos x="28" y="157"/>
                  </a:cxn>
                  <a:cxn ang="0">
                    <a:pos x="30" y="155"/>
                  </a:cxn>
                  <a:cxn ang="0">
                    <a:pos x="32" y="155"/>
                  </a:cxn>
                  <a:cxn ang="0">
                    <a:pos x="23" y="146"/>
                  </a:cxn>
                  <a:cxn ang="0">
                    <a:pos x="13" y="134"/>
                  </a:cxn>
                  <a:cxn ang="0">
                    <a:pos x="7" y="123"/>
                  </a:cxn>
                  <a:cxn ang="0">
                    <a:pos x="2" y="110"/>
                  </a:cxn>
                  <a:cxn ang="0">
                    <a:pos x="2" y="114"/>
                  </a:cxn>
                  <a:cxn ang="0">
                    <a:pos x="0" y="115"/>
                  </a:cxn>
                </a:cxnLst>
                <a:rect l="0" t="0" r="r" b="b"/>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7" y="4"/>
                    </a:lnTo>
                    <a:lnTo>
                      <a:pt x="97" y="4"/>
                    </a:lnTo>
                    <a:lnTo>
                      <a:pt x="95"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ln>
            </p:spPr>
            <p:txBody>
              <a:bodyPr/>
              <a:lstStyle/>
              <a:p>
                <a:endParaRPr lang="en-US">
                  <a:solidFill>
                    <a:prstClr val="black"/>
                  </a:solidFill>
                </a:endParaRPr>
              </a:p>
            </p:txBody>
          </p:sp>
          <p:sp>
            <p:nvSpPr>
              <p:cNvPr id="179398" name="Freeform 198"/>
              <p:cNvSpPr>
                <a:spLocks noEditPoints="1"/>
              </p:cNvSpPr>
              <p:nvPr/>
            </p:nvSpPr>
            <p:spPr bwMode="auto">
              <a:xfrm>
                <a:off x="1548" y="1427"/>
                <a:ext cx="170" cy="153"/>
              </a:xfrm>
              <a:custGeom>
                <a:avLst/>
                <a:gdLst/>
                <a:ahLst/>
                <a:cxnLst>
                  <a:cxn ang="0">
                    <a:pos x="170" y="79"/>
                  </a:cxn>
                  <a:cxn ang="0">
                    <a:pos x="167" y="64"/>
                  </a:cxn>
                  <a:cxn ang="0">
                    <a:pos x="163" y="51"/>
                  </a:cxn>
                  <a:cxn ang="0">
                    <a:pos x="159" y="49"/>
                  </a:cxn>
                  <a:cxn ang="0">
                    <a:pos x="157" y="47"/>
                  </a:cxn>
                  <a:cxn ang="0">
                    <a:pos x="161" y="57"/>
                  </a:cxn>
                  <a:cxn ang="0">
                    <a:pos x="163" y="66"/>
                  </a:cxn>
                  <a:cxn ang="0">
                    <a:pos x="165" y="76"/>
                  </a:cxn>
                  <a:cxn ang="0">
                    <a:pos x="167" y="85"/>
                  </a:cxn>
                  <a:cxn ang="0">
                    <a:pos x="168" y="81"/>
                  </a:cxn>
                  <a:cxn ang="0">
                    <a:pos x="170" y="79"/>
                  </a:cxn>
                  <a:cxn ang="0">
                    <a:pos x="91" y="0"/>
                  </a:cxn>
                  <a:cxn ang="0">
                    <a:pos x="89" y="0"/>
                  </a:cxn>
                  <a:cxn ang="0">
                    <a:pos x="85" y="0"/>
                  </a:cxn>
                  <a:cxn ang="0">
                    <a:pos x="85" y="2"/>
                  </a:cxn>
                  <a:cxn ang="0">
                    <a:pos x="85" y="4"/>
                  </a:cxn>
                  <a:cxn ang="0">
                    <a:pos x="91" y="4"/>
                  </a:cxn>
                  <a:cxn ang="0">
                    <a:pos x="96" y="4"/>
                  </a:cxn>
                  <a:cxn ang="0">
                    <a:pos x="95" y="2"/>
                  </a:cxn>
                  <a:cxn ang="0">
                    <a:pos x="95" y="2"/>
                  </a:cxn>
                  <a:cxn ang="0">
                    <a:pos x="93" y="2"/>
                  </a:cxn>
                  <a:cxn ang="0">
                    <a:pos x="93" y="2"/>
                  </a:cxn>
                  <a:cxn ang="0">
                    <a:pos x="93" y="0"/>
                  </a:cxn>
                  <a:cxn ang="0">
                    <a:pos x="91" y="0"/>
                  </a:cxn>
                  <a:cxn ang="0">
                    <a:pos x="0" y="112"/>
                  </a:cxn>
                  <a:cxn ang="0">
                    <a:pos x="3" y="123"/>
                  </a:cxn>
                  <a:cxn ang="0">
                    <a:pos x="11" y="134"/>
                  </a:cxn>
                  <a:cxn ang="0">
                    <a:pos x="19" y="146"/>
                  </a:cxn>
                  <a:cxn ang="0">
                    <a:pos x="28" y="153"/>
                  </a:cxn>
                  <a:cxn ang="0">
                    <a:pos x="30" y="153"/>
                  </a:cxn>
                  <a:cxn ang="0">
                    <a:pos x="32" y="151"/>
                  </a:cxn>
                  <a:cxn ang="0">
                    <a:pos x="21" y="142"/>
                  </a:cxn>
                  <a:cxn ang="0">
                    <a:pos x="13" y="132"/>
                  </a:cxn>
                  <a:cxn ang="0">
                    <a:pos x="5" y="119"/>
                  </a:cxn>
                  <a:cxn ang="0">
                    <a:pos x="2" y="106"/>
                  </a:cxn>
                  <a:cxn ang="0">
                    <a:pos x="0" y="108"/>
                  </a:cxn>
                  <a:cxn ang="0">
                    <a:pos x="0" y="112"/>
                  </a:cxn>
                </a:cxnLst>
                <a:rect l="0" t="0" r="r" b="b"/>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5" y="2"/>
                    </a:lnTo>
                    <a:lnTo>
                      <a:pt x="93"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ln>
            </p:spPr>
            <p:txBody>
              <a:bodyPr/>
              <a:lstStyle/>
              <a:p>
                <a:endParaRPr lang="en-US">
                  <a:solidFill>
                    <a:prstClr val="black"/>
                  </a:solidFill>
                </a:endParaRPr>
              </a:p>
            </p:txBody>
          </p:sp>
          <p:sp>
            <p:nvSpPr>
              <p:cNvPr id="179399" name="Freeform 199"/>
              <p:cNvSpPr>
                <a:spLocks noEditPoints="1"/>
              </p:cNvSpPr>
              <p:nvPr/>
            </p:nvSpPr>
            <p:spPr bwMode="auto">
              <a:xfrm>
                <a:off x="1548" y="1429"/>
                <a:ext cx="168" cy="151"/>
              </a:xfrm>
              <a:custGeom>
                <a:avLst/>
                <a:gdLst/>
                <a:ahLst/>
                <a:cxnLst>
                  <a:cxn ang="0">
                    <a:pos x="168" y="81"/>
                  </a:cxn>
                  <a:cxn ang="0">
                    <a:pos x="165" y="62"/>
                  </a:cxn>
                  <a:cxn ang="0">
                    <a:pos x="159" y="47"/>
                  </a:cxn>
                  <a:cxn ang="0">
                    <a:pos x="157" y="45"/>
                  </a:cxn>
                  <a:cxn ang="0">
                    <a:pos x="153" y="43"/>
                  </a:cxn>
                  <a:cxn ang="0">
                    <a:pos x="157" y="53"/>
                  </a:cxn>
                  <a:cxn ang="0">
                    <a:pos x="161" y="62"/>
                  </a:cxn>
                  <a:cxn ang="0">
                    <a:pos x="163" y="74"/>
                  </a:cxn>
                  <a:cxn ang="0">
                    <a:pos x="165" y="85"/>
                  </a:cxn>
                  <a:cxn ang="0">
                    <a:pos x="165" y="85"/>
                  </a:cxn>
                  <a:cxn ang="0">
                    <a:pos x="165" y="85"/>
                  </a:cxn>
                  <a:cxn ang="0">
                    <a:pos x="167" y="83"/>
                  </a:cxn>
                  <a:cxn ang="0">
                    <a:pos x="168" y="81"/>
                  </a:cxn>
                  <a:cxn ang="0">
                    <a:pos x="95" y="0"/>
                  </a:cxn>
                  <a:cxn ang="0">
                    <a:pos x="89" y="0"/>
                  </a:cxn>
                  <a:cxn ang="0">
                    <a:pos x="85" y="0"/>
                  </a:cxn>
                  <a:cxn ang="0">
                    <a:pos x="85" y="2"/>
                  </a:cxn>
                  <a:cxn ang="0">
                    <a:pos x="85" y="3"/>
                  </a:cxn>
                  <a:cxn ang="0">
                    <a:pos x="93" y="3"/>
                  </a:cxn>
                  <a:cxn ang="0">
                    <a:pos x="100" y="5"/>
                  </a:cxn>
                  <a:cxn ang="0">
                    <a:pos x="96" y="2"/>
                  </a:cxn>
                  <a:cxn ang="0">
                    <a:pos x="95" y="0"/>
                  </a:cxn>
                  <a:cxn ang="0">
                    <a:pos x="0" y="106"/>
                  </a:cxn>
                  <a:cxn ang="0">
                    <a:pos x="5" y="119"/>
                  </a:cxn>
                  <a:cxn ang="0">
                    <a:pos x="11" y="130"/>
                  </a:cxn>
                  <a:cxn ang="0">
                    <a:pos x="21" y="142"/>
                  </a:cxn>
                  <a:cxn ang="0">
                    <a:pos x="30" y="151"/>
                  </a:cxn>
                  <a:cxn ang="0">
                    <a:pos x="32" y="149"/>
                  </a:cxn>
                  <a:cxn ang="0">
                    <a:pos x="32" y="149"/>
                  </a:cxn>
                  <a:cxn ang="0">
                    <a:pos x="32" y="149"/>
                  </a:cxn>
                  <a:cxn ang="0">
                    <a:pos x="34" y="149"/>
                  </a:cxn>
                  <a:cxn ang="0">
                    <a:pos x="22" y="140"/>
                  </a:cxn>
                  <a:cxn ang="0">
                    <a:pos x="13" y="129"/>
                  </a:cxn>
                  <a:cxn ang="0">
                    <a:pos x="7" y="115"/>
                  </a:cxn>
                  <a:cxn ang="0">
                    <a:pos x="3" y="100"/>
                  </a:cxn>
                  <a:cxn ang="0">
                    <a:pos x="2" y="104"/>
                  </a:cxn>
                  <a:cxn ang="0">
                    <a:pos x="0" y="106"/>
                  </a:cxn>
                </a:cxnLst>
                <a:rect l="0" t="0" r="r" b="b"/>
                <a:pathLst>
                  <a:path w="168" h="151">
                    <a:moveTo>
                      <a:pt x="168" y="81"/>
                    </a:moveTo>
                    <a:lnTo>
                      <a:pt x="165" y="62"/>
                    </a:lnTo>
                    <a:lnTo>
                      <a:pt x="159" y="47"/>
                    </a:lnTo>
                    <a:lnTo>
                      <a:pt x="157" y="45"/>
                    </a:lnTo>
                    <a:lnTo>
                      <a:pt x="153" y="43"/>
                    </a:lnTo>
                    <a:lnTo>
                      <a:pt x="157" y="53"/>
                    </a:lnTo>
                    <a:lnTo>
                      <a:pt x="161" y="62"/>
                    </a:lnTo>
                    <a:lnTo>
                      <a:pt x="163" y="74"/>
                    </a:lnTo>
                    <a:lnTo>
                      <a:pt x="165" y="85"/>
                    </a:lnTo>
                    <a:lnTo>
                      <a:pt x="165" y="85"/>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2" y="149"/>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ln>
            </p:spPr>
            <p:txBody>
              <a:bodyPr/>
              <a:lstStyle/>
              <a:p>
                <a:endParaRPr lang="en-US">
                  <a:solidFill>
                    <a:prstClr val="black"/>
                  </a:solidFill>
                </a:endParaRPr>
              </a:p>
            </p:txBody>
          </p:sp>
          <p:sp>
            <p:nvSpPr>
              <p:cNvPr id="179400" name="Freeform 200"/>
              <p:cNvSpPr>
                <a:spLocks noEditPoints="1"/>
              </p:cNvSpPr>
              <p:nvPr/>
            </p:nvSpPr>
            <p:spPr bwMode="auto">
              <a:xfrm>
                <a:off x="1550" y="1431"/>
                <a:ext cx="165" cy="147"/>
              </a:xfrm>
              <a:custGeom>
                <a:avLst/>
                <a:gdLst/>
                <a:ahLst/>
                <a:cxnLst>
                  <a:cxn ang="0">
                    <a:pos x="165" y="81"/>
                  </a:cxn>
                  <a:cxn ang="0">
                    <a:pos x="163" y="72"/>
                  </a:cxn>
                  <a:cxn ang="0">
                    <a:pos x="161" y="62"/>
                  </a:cxn>
                  <a:cxn ang="0">
                    <a:pos x="159" y="53"/>
                  </a:cxn>
                  <a:cxn ang="0">
                    <a:pos x="155" y="43"/>
                  </a:cxn>
                  <a:cxn ang="0">
                    <a:pos x="151" y="41"/>
                  </a:cxn>
                  <a:cxn ang="0">
                    <a:pos x="148" y="39"/>
                  </a:cxn>
                  <a:cxn ang="0">
                    <a:pos x="153" y="49"/>
                  </a:cxn>
                  <a:cxn ang="0">
                    <a:pos x="157" y="58"/>
                  </a:cxn>
                  <a:cxn ang="0">
                    <a:pos x="159" y="70"/>
                  </a:cxn>
                  <a:cxn ang="0">
                    <a:pos x="161" y="83"/>
                  </a:cxn>
                  <a:cxn ang="0">
                    <a:pos x="161" y="83"/>
                  </a:cxn>
                  <a:cxn ang="0">
                    <a:pos x="161" y="85"/>
                  </a:cxn>
                  <a:cxn ang="0">
                    <a:pos x="163" y="83"/>
                  </a:cxn>
                  <a:cxn ang="0">
                    <a:pos x="165" y="81"/>
                  </a:cxn>
                  <a:cxn ang="0">
                    <a:pos x="94" y="0"/>
                  </a:cxn>
                  <a:cxn ang="0">
                    <a:pos x="89" y="0"/>
                  </a:cxn>
                  <a:cxn ang="0">
                    <a:pos x="83" y="0"/>
                  </a:cxn>
                  <a:cxn ang="0">
                    <a:pos x="83" y="0"/>
                  </a:cxn>
                  <a:cxn ang="0">
                    <a:pos x="81" y="1"/>
                  </a:cxn>
                  <a:cxn ang="0">
                    <a:pos x="81" y="1"/>
                  </a:cxn>
                  <a:cxn ang="0">
                    <a:pos x="81" y="3"/>
                  </a:cxn>
                  <a:cxn ang="0">
                    <a:pos x="93" y="3"/>
                  </a:cxn>
                  <a:cxn ang="0">
                    <a:pos x="102" y="5"/>
                  </a:cxn>
                  <a:cxn ang="0">
                    <a:pos x="98" y="3"/>
                  </a:cxn>
                  <a:cxn ang="0">
                    <a:pos x="94" y="0"/>
                  </a:cxn>
                  <a:cxn ang="0">
                    <a:pos x="0" y="102"/>
                  </a:cxn>
                  <a:cxn ang="0">
                    <a:pos x="3" y="115"/>
                  </a:cxn>
                  <a:cxn ang="0">
                    <a:pos x="11" y="128"/>
                  </a:cxn>
                  <a:cxn ang="0">
                    <a:pos x="19" y="138"/>
                  </a:cxn>
                  <a:cxn ang="0">
                    <a:pos x="30" y="147"/>
                  </a:cxn>
                  <a:cxn ang="0">
                    <a:pos x="30" y="147"/>
                  </a:cxn>
                  <a:cxn ang="0">
                    <a:pos x="30" y="147"/>
                  </a:cxn>
                  <a:cxn ang="0">
                    <a:pos x="32" y="147"/>
                  </a:cxn>
                  <a:cxn ang="0">
                    <a:pos x="34" y="146"/>
                  </a:cxn>
                  <a:cxn ang="0">
                    <a:pos x="22" y="136"/>
                  </a:cxn>
                  <a:cxn ang="0">
                    <a:pos x="13" y="125"/>
                  </a:cxn>
                  <a:cxn ang="0">
                    <a:pos x="7" y="111"/>
                  </a:cxn>
                  <a:cxn ang="0">
                    <a:pos x="1" y="96"/>
                  </a:cxn>
                  <a:cxn ang="0">
                    <a:pos x="1" y="98"/>
                  </a:cxn>
                  <a:cxn ang="0">
                    <a:pos x="0" y="102"/>
                  </a:cxn>
                </a:cxnLst>
                <a:rect l="0" t="0" r="r" b="b"/>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3"/>
                    </a:lnTo>
                    <a:lnTo>
                      <a:pt x="161" y="85"/>
                    </a:lnTo>
                    <a:lnTo>
                      <a:pt x="163" y="83"/>
                    </a:lnTo>
                    <a:lnTo>
                      <a:pt x="165" y="81"/>
                    </a:lnTo>
                    <a:close/>
                    <a:moveTo>
                      <a:pt x="94" y="0"/>
                    </a:moveTo>
                    <a:lnTo>
                      <a:pt x="89" y="0"/>
                    </a:lnTo>
                    <a:lnTo>
                      <a:pt x="83" y="0"/>
                    </a:lnTo>
                    <a:lnTo>
                      <a:pt x="83" y="0"/>
                    </a:lnTo>
                    <a:lnTo>
                      <a:pt x="81" y="1"/>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0" y="147"/>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ln>
            </p:spPr>
            <p:txBody>
              <a:bodyPr/>
              <a:lstStyle/>
              <a:p>
                <a:endParaRPr lang="en-US">
                  <a:solidFill>
                    <a:prstClr val="black"/>
                  </a:solidFill>
                </a:endParaRPr>
              </a:p>
            </p:txBody>
          </p:sp>
          <p:sp>
            <p:nvSpPr>
              <p:cNvPr id="179401" name="Freeform 201"/>
              <p:cNvSpPr>
                <a:spLocks noEditPoints="1"/>
              </p:cNvSpPr>
              <p:nvPr/>
            </p:nvSpPr>
            <p:spPr bwMode="auto">
              <a:xfrm>
                <a:off x="1551" y="1432"/>
                <a:ext cx="162" cy="146"/>
              </a:xfrm>
              <a:custGeom>
                <a:avLst/>
                <a:gdLst/>
                <a:ahLst/>
                <a:cxnLst>
                  <a:cxn ang="0">
                    <a:pos x="162" y="82"/>
                  </a:cxn>
                  <a:cxn ang="0">
                    <a:pos x="160" y="71"/>
                  </a:cxn>
                  <a:cxn ang="0">
                    <a:pos x="158" y="59"/>
                  </a:cxn>
                  <a:cxn ang="0">
                    <a:pos x="154" y="50"/>
                  </a:cxn>
                  <a:cxn ang="0">
                    <a:pos x="150" y="40"/>
                  </a:cxn>
                  <a:cxn ang="0">
                    <a:pos x="148" y="38"/>
                  </a:cxn>
                  <a:cxn ang="0">
                    <a:pos x="147" y="36"/>
                  </a:cxn>
                  <a:cxn ang="0">
                    <a:pos x="145" y="36"/>
                  </a:cxn>
                  <a:cxn ang="0">
                    <a:pos x="143" y="35"/>
                  </a:cxn>
                  <a:cxn ang="0">
                    <a:pos x="148" y="44"/>
                  </a:cxn>
                  <a:cxn ang="0">
                    <a:pos x="154" y="55"/>
                  </a:cxn>
                  <a:cxn ang="0">
                    <a:pos x="156" y="69"/>
                  </a:cxn>
                  <a:cxn ang="0">
                    <a:pos x="158" y="82"/>
                  </a:cxn>
                  <a:cxn ang="0">
                    <a:pos x="158" y="84"/>
                  </a:cxn>
                  <a:cxn ang="0">
                    <a:pos x="158" y="86"/>
                  </a:cxn>
                  <a:cxn ang="0">
                    <a:pos x="158" y="86"/>
                  </a:cxn>
                  <a:cxn ang="0">
                    <a:pos x="158" y="86"/>
                  </a:cxn>
                  <a:cxn ang="0">
                    <a:pos x="160" y="84"/>
                  </a:cxn>
                  <a:cxn ang="0">
                    <a:pos x="162" y="82"/>
                  </a:cxn>
                  <a:cxn ang="0">
                    <a:pos x="162" y="82"/>
                  </a:cxn>
                  <a:cxn ang="0">
                    <a:pos x="162" y="82"/>
                  </a:cxn>
                  <a:cxn ang="0">
                    <a:pos x="97" y="2"/>
                  </a:cxn>
                  <a:cxn ang="0">
                    <a:pos x="90" y="0"/>
                  </a:cxn>
                  <a:cxn ang="0">
                    <a:pos x="82" y="0"/>
                  </a:cxn>
                  <a:cxn ang="0">
                    <a:pos x="80" y="0"/>
                  </a:cxn>
                  <a:cxn ang="0">
                    <a:pos x="80" y="0"/>
                  </a:cxn>
                  <a:cxn ang="0">
                    <a:pos x="80" y="2"/>
                  </a:cxn>
                  <a:cxn ang="0">
                    <a:pos x="80" y="4"/>
                  </a:cxn>
                  <a:cxn ang="0">
                    <a:pos x="80" y="4"/>
                  </a:cxn>
                  <a:cxn ang="0">
                    <a:pos x="80" y="4"/>
                  </a:cxn>
                  <a:cxn ang="0">
                    <a:pos x="93" y="4"/>
                  </a:cxn>
                  <a:cxn ang="0">
                    <a:pos x="105" y="8"/>
                  </a:cxn>
                  <a:cxn ang="0">
                    <a:pos x="101" y="4"/>
                  </a:cxn>
                  <a:cxn ang="0">
                    <a:pos x="97" y="2"/>
                  </a:cxn>
                  <a:cxn ang="0">
                    <a:pos x="0" y="97"/>
                  </a:cxn>
                  <a:cxn ang="0">
                    <a:pos x="4" y="112"/>
                  </a:cxn>
                  <a:cxn ang="0">
                    <a:pos x="10" y="126"/>
                  </a:cxn>
                  <a:cxn ang="0">
                    <a:pos x="19" y="137"/>
                  </a:cxn>
                  <a:cxn ang="0">
                    <a:pos x="31" y="146"/>
                  </a:cxn>
                  <a:cxn ang="0">
                    <a:pos x="31" y="145"/>
                  </a:cxn>
                  <a:cxn ang="0">
                    <a:pos x="33" y="145"/>
                  </a:cxn>
                  <a:cxn ang="0">
                    <a:pos x="21" y="133"/>
                  </a:cxn>
                  <a:cxn ang="0">
                    <a:pos x="14" y="122"/>
                  </a:cxn>
                  <a:cxn ang="0">
                    <a:pos x="6" y="107"/>
                  </a:cxn>
                  <a:cxn ang="0">
                    <a:pos x="2" y="91"/>
                  </a:cxn>
                  <a:cxn ang="0">
                    <a:pos x="0" y="95"/>
                  </a:cxn>
                  <a:cxn ang="0">
                    <a:pos x="0" y="97"/>
                  </a:cxn>
                </a:cxnLst>
                <a:rect l="0" t="0" r="r" b="b"/>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58" y="86"/>
                    </a:lnTo>
                    <a:lnTo>
                      <a:pt x="158" y="86"/>
                    </a:lnTo>
                    <a:lnTo>
                      <a:pt x="160" y="84"/>
                    </a:lnTo>
                    <a:lnTo>
                      <a:pt x="162" y="82"/>
                    </a:lnTo>
                    <a:lnTo>
                      <a:pt x="162" y="82"/>
                    </a:lnTo>
                    <a:lnTo>
                      <a:pt x="162" y="82"/>
                    </a:lnTo>
                    <a:close/>
                    <a:moveTo>
                      <a:pt x="97" y="2"/>
                    </a:moveTo>
                    <a:lnTo>
                      <a:pt x="90" y="0"/>
                    </a:lnTo>
                    <a:lnTo>
                      <a:pt x="82" y="0"/>
                    </a:lnTo>
                    <a:lnTo>
                      <a:pt x="80" y="0"/>
                    </a:lnTo>
                    <a:lnTo>
                      <a:pt x="80" y="0"/>
                    </a:lnTo>
                    <a:lnTo>
                      <a:pt x="80" y="2"/>
                    </a:lnTo>
                    <a:lnTo>
                      <a:pt x="80" y="4"/>
                    </a:lnTo>
                    <a:lnTo>
                      <a:pt x="80" y="4"/>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ln>
            </p:spPr>
            <p:txBody>
              <a:bodyPr/>
              <a:lstStyle/>
              <a:p>
                <a:endParaRPr lang="en-US">
                  <a:solidFill>
                    <a:prstClr val="black"/>
                  </a:solidFill>
                </a:endParaRPr>
              </a:p>
            </p:txBody>
          </p:sp>
          <p:sp>
            <p:nvSpPr>
              <p:cNvPr id="179402" name="Freeform 202"/>
              <p:cNvSpPr>
                <a:spLocks noEditPoints="1"/>
              </p:cNvSpPr>
              <p:nvPr/>
            </p:nvSpPr>
            <p:spPr bwMode="auto">
              <a:xfrm>
                <a:off x="1551" y="1434"/>
                <a:ext cx="160" cy="143"/>
              </a:xfrm>
              <a:custGeom>
                <a:avLst/>
                <a:gdLst/>
                <a:ahLst/>
                <a:cxnLst>
                  <a:cxn ang="0">
                    <a:pos x="160" y="80"/>
                  </a:cxn>
                  <a:cxn ang="0">
                    <a:pos x="158" y="67"/>
                  </a:cxn>
                  <a:cxn ang="0">
                    <a:pos x="156" y="55"/>
                  </a:cxn>
                  <a:cxn ang="0">
                    <a:pos x="152" y="46"/>
                  </a:cxn>
                  <a:cxn ang="0">
                    <a:pos x="147" y="36"/>
                  </a:cxn>
                  <a:cxn ang="0">
                    <a:pos x="147" y="34"/>
                  </a:cxn>
                  <a:cxn ang="0">
                    <a:pos x="147" y="34"/>
                  </a:cxn>
                  <a:cxn ang="0">
                    <a:pos x="141" y="33"/>
                  </a:cxn>
                  <a:cxn ang="0">
                    <a:pos x="137" y="29"/>
                  </a:cxn>
                  <a:cxn ang="0">
                    <a:pos x="145" y="40"/>
                  </a:cxn>
                  <a:cxn ang="0">
                    <a:pos x="150" y="52"/>
                  </a:cxn>
                  <a:cxn ang="0">
                    <a:pos x="154" y="65"/>
                  </a:cxn>
                  <a:cxn ang="0">
                    <a:pos x="156" y="80"/>
                  </a:cxn>
                  <a:cxn ang="0">
                    <a:pos x="156" y="82"/>
                  </a:cxn>
                  <a:cxn ang="0">
                    <a:pos x="156" y="86"/>
                  </a:cxn>
                  <a:cxn ang="0">
                    <a:pos x="156" y="86"/>
                  </a:cxn>
                  <a:cxn ang="0">
                    <a:pos x="158" y="84"/>
                  </a:cxn>
                  <a:cxn ang="0">
                    <a:pos x="158" y="84"/>
                  </a:cxn>
                  <a:cxn ang="0">
                    <a:pos x="160" y="82"/>
                  </a:cxn>
                  <a:cxn ang="0">
                    <a:pos x="160" y="80"/>
                  </a:cxn>
                  <a:cxn ang="0">
                    <a:pos x="160" y="80"/>
                  </a:cxn>
                  <a:cxn ang="0">
                    <a:pos x="101" y="2"/>
                  </a:cxn>
                  <a:cxn ang="0">
                    <a:pos x="92" y="0"/>
                  </a:cxn>
                  <a:cxn ang="0">
                    <a:pos x="80" y="0"/>
                  </a:cxn>
                  <a:cxn ang="0">
                    <a:pos x="80" y="2"/>
                  </a:cxn>
                  <a:cxn ang="0">
                    <a:pos x="78" y="4"/>
                  </a:cxn>
                  <a:cxn ang="0">
                    <a:pos x="78" y="4"/>
                  </a:cxn>
                  <a:cxn ang="0">
                    <a:pos x="80" y="4"/>
                  </a:cxn>
                  <a:cxn ang="0">
                    <a:pos x="95" y="4"/>
                  </a:cxn>
                  <a:cxn ang="0">
                    <a:pos x="110" y="10"/>
                  </a:cxn>
                  <a:cxn ang="0">
                    <a:pos x="107" y="6"/>
                  </a:cxn>
                  <a:cxn ang="0">
                    <a:pos x="101" y="2"/>
                  </a:cxn>
                  <a:cxn ang="0">
                    <a:pos x="0" y="93"/>
                  </a:cxn>
                  <a:cxn ang="0">
                    <a:pos x="6" y="108"/>
                  </a:cxn>
                  <a:cxn ang="0">
                    <a:pos x="12" y="122"/>
                  </a:cxn>
                  <a:cxn ang="0">
                    <a:pos x="21" y="133"/>
                  </a:cxn>
                  <a:cxn ang="0">
                    <a:pos x="33" y="143"/>
                  </a:cxn>
                  <a:cxn ang="0">
                    <a:pos x="33" y="143"/>
                  </a:cxn>
                  <a:cxn ang="0">
                    <a:pos x="35" y="141"/>
                  </a:cxn>
                  <a:cxn ang="0">
                    <a:pos x="23" y="129"/>
                  </a:cxn>
                  <a:cxn ang="0">
                    <a:pos x="14" y="118"/>
                  </a:cxn>
                  <a:cxn ang="0">
                    <a:pos x="8" y="103"/>
                  </a:cxn>
                  <a:cxn ang="0">
                    <a:pos x="4" y="86"/>
                  </a:cxn>
                  <a:cxn ang="0">
                    <a:pos x="4" y="86"/>
                  </a:cxn>
                  <a:cxn ang="0">
                    <a:pos x="4" y="88"/>
                  </a:cxn>
                  <a:cxn ang="0">
                    <a:pos x="2" y="89"/>
                  </a:cxn>
                  <a:cxn ang="0">
                    <a:pos x="0" y="93"/>
                  </a:cxn>
                </a:cxnLst>
                <a:rect l="0" t="0" r="r" b="b"/>
                <a:pathLst>
                  <a:path w="160" h="143">
                    <a:moveTo>
                      <a:pt x="160" y="80"/>
                    </a:moveTo>
                    <a:lnTo>
                      <a:pt x="158" y="67"/>
                    </a:lnTo>
                    <a:lnTo>
                      <a:pt x="156" y="55"/>
                    </a:lnTo>
                    <a:lnTo>
                      <a:pt x="152" y="46"/>
                    </a:lnTo>
                    <a:lnTo>
                      <a:pt x="147" y="36"/>
                    </a:lnTo>
                    <a:lnTo>
                      <a:pt x="147" y="34"/>
                    </a:lnTo>
                    <a:lnTo>
                      <a:pt x="147" y="34"/>
                    </a:lnTo>
                    <a:lnTo>
                      <a:pt x="141" y="33"/>
                    </a:lnTo>
                    <a:lnTo>
                      <a:pt x="137" y="29"/>
                    </a:lnTo>
                    <a:lnTo>
                      <a:pt x="145" y="40"/>
                    </a:lnTo>
                    <a:lnTo>
                      <a:pt x="150" y="52"/>
                    </a:lnTo>
                    <a:lnTo>
                      <a:pt x="154" y="65"/>
                    </a:lnTo>
                    <a:lnTo>
                      <a:pt x="156" y="80"/>
                    </a:lnTo>
                    <a:lnTo>
                      <a:pt x="156" y="82"/>
                    </a:lnTo>
                    <a:lnTo>
                      <a:pt x="156" y="86"/>
                    </a:lnTo>
                    <a:lnTo>
                      <a:pt x="156" y="86"/>
                    </a:lnTo>
                    <a:lnTo>
                      <a:pt x="158" y="84"/>
                    </a:lnTo>
                    <a:lnTo>
                      <a:pt x="158" y="84"/>
                    </a:lnTo>
                    <a:lnTo>
                      <a:pt x="160" y="82"/>
                    </a:lnTo>
                    <a:lnTo>
                      <a:pt x="160" y="80"/>
                    </a:lnTo>
                    <a:lnTo>
                      <a:pt x="160" y="80"/>
                    </a:lnTo>
                    <a:close/>
                    <a:moveTo>
                      <a:pt x="101" y="2"/>
                    </a:moveTo>
                    <a:lnTo>
                      <a:pt x="92" y="0"/>
                    </a:lnTo>
                    <a:lnTo>
                      <a:pt x="80" y="0"/>
                    </a:lnTo>
                    <a:lnTo>
                      <a:pt x="80" y="2"/>
                    </a:lnTo>
                    <a:lnTo>
                      <a:pt x="78" y="4"/>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3" y="143"/>
                    </a:lnTo>
                    <a:lnTo>
                      <a:pt x="35" y="141"/>
                    </a:lnTo>
                    <a:lnTo>
                      <a:pt x="23" y="129"/>
                    </a:lnTo>
                    <a:lnTo>
                      <a:pt x="14" y="118"/>
                    </a:lnTo>
                    <a:lnTo>
                      <a:pt x="8" y="103"/>
                    </a:lnTo>
                    <a:lnTo>
                      <a:pt x="4" y="86"/>
                    </a:lnTo>
                    <a:lnTo>
                      <a:pt x="4" y="86"/>
                    </a:lnTo>
                    <a:lnTo>
                      <a:pt x="4" y="88"/>
                    </a:lnTo>
                    <a:lnTo>
                      <a:pt x="2" y="89"/>
                    </a:lnTo>
                    <a:lnTo>
                      <a:pt x="0" y="93"/>
                    </a:lnTo>
                    <a:close/>
                  </a:path>
                </a:pathLst>
              </a:custGeom>
              <a:solidFill>
                <a:srgbClr val="BD90A0"/>
              </a:solidFill>
              <a:ln w="9525">
                <a:noFill/>
                <a:round/>
              </a:ln>
            </p:spPr>
            <p:txBody>
              <a:bodyPr/>
              <a:lstStyle/>
              <a:p>
                <a:endParaRPr lang="en-US">
                  <a:solidFill>
                    <a:prstClr val="black"/>
                  </a:solidFill>
                </a:endParaRPr>
              </a:p>
            </p:txBody>
          </p:sp>
          <p:sp>
            <p:nvSpPr>
              <p:cNvPr id="179403" name="Freeform 203"/>
              <p:cNvSpPr>
                <a:spLocks noEditPoints="1"/>
              </p:cNvSpPr>
              <p:nvPr/>
            </p:nvSpPr>
            <p:spPr bwMode="auto">
              <a:xfrm>
                <a:off x="1553" y="1436"/>
                <a:ext cx="156" cy="141"/>
              </a:xfrm>
              <a:custGeom>
                <a:avLst/>
                <a:gdLst/>
                <a:ahLst/>
                <a:cxnLst>
                  <a:cxn ang="0">
                    <a:pos x="156" y="78"/>
                  </a:cxn>
                  <a:cxn ang="0">
                    <a:pos x="154" y="65"/>
                  </a:cxn>
                  <a:cxn ang="0">
                    <a:pos x="152" y="51"/>
                  </a:cxn>
                  <a:cxn ang="0">
                    <a:pos x="146" y="40"/>
                  </a:cxn>
                  <a:cxn ang="0">
                    <a:pos x="141" y="31"/>
                  </a:cxn>
                  <a:cxn ang="0">
                    <a:pos x="122" y="17"/>
                  </a:cxn>
                  <a:cxn ang="0">
                    <a:pos x="103" y="4"/>
                  </a:cxn>
                  <a:cxn ang="0">
                    <a:pos x="91" y="0"/>
                  </a:cxn>
                  <a:cxn ang="0">
                    <a:pos x="78" y="0"/>
                  </a:cxn>
                  <a:cxn ang="0">
                    <a:pos x="78" y="0"/>
                  </a:cxn>
                  <a:cxn ang="0">
                    <a:pos x="78" y="0"/>
                  </a:cxn>
                  <a:cxn ang="0">
                    <a:pos x="76" y="0"/>
                  </a:cxn>
                  <a:cxn ang="0">
                    <a:pos x="76" y="2"/>
                  </a:cxn>
                  <a:cxn ang="0">
                    <a:pos x="76" y="2"/>
                  </a:cxn>
                  <a:cxn ang="0">
                    <a:pos x="76" y="4"/>
                  </a:cxn>
                  <a:cxn ang="0">
                    <a:pos x="76" y="4"/>
                  </a:cxn>
                  <a:cxn ang="0">
                    <a:pos x="78" y="4"/>
                  </a:cxn>
                  <a:cxn ang="0">
                    <a:pos x="93" y="4"/>
                  </a:cxn>
                  <a:cxn ang="0">
                    <a:pos x="107" y="10"/>
                  </a:cxn>
                  <a:cxn ang="0">
                    <a:pos x="120" y="15"/>
                  </a:cxn>
                  <a:cxn ang="0">
                    <a:pos x="129" y="25"/>
                  </a:cxn>
                  <a:cxn ang="0">
                    <a:pos x="139" y="36"/>
                  </a:cxn>
                  <a:cxn ang="0">
                    <a:pos x="146" y="48"/>
                  </a:cxn>
                  <a:cxn ang="0">
                    <a:pos x="150" y="63"/>
                  </a:cxn>
                  <a:cxn ang="0">
                    <a:pos x="152" y="78"/>
                  </a:cxn>
                  <a:cxn ang="0">
                    <a:pos x="152" y="82"/>
                  </a:cxn>
                  <a:cxn ang="0">
                    <a:pos x="150" y="86"/>
                  </a:cxn>
                  <a:cxn ang="0">
                    <a:pos x="154" y="84"/>
                  </a:cxn>
                  <a:cxn ang="0">
                    <a:pos x="156" y="82"/>
                  </a:cxn>
                  <a:cxn ang="0">
                    <a:pos x="156" y="80"/>
                  </a:cxn>
                  <a:cxn ang="0">
                    <a:pos x="156" y="78"/>
                  </a:cxn>
                  <a:cxn ang="0">
                    <a:pos x="0" y="87"/>
                  </a:cxn>
                  <a:cxn ang="0">
                    <a:pos x="4" y="103"/>
                  </a:cxn>
                  <a:cxn ang="0">
                    <a:pos x="12" y="118"/>
                  </a:cxn>
                  <a:cxn ang="0">
                    <a:pos x="19" y="129"/>
                  </a:cxn>
                  <a:cxn ang="0">
                    <a:pos x="31" y="141"/>
                  </a:cxn>
                  <a:cxn ang="0">
                    <a:pos x="33" y="139"/>
                  </a:cxn>
                  <a:cxn ang="0">
                    <a:pos x="34" y="137"/>
                  </a:cxn>
                  <a:cxn ang="0">
                    <a:pos x="23" y="127"/>
                  </a:cxn>
                  <a:cxn ang="0">
                    <a:pos x="14" y="112"/>
                  </a:cxn>
                  <a:cxn ang="0">
                    <a:pos x="10" y="104"/>
                  </a:cxn>
                  <a:cxn ang="0">
                    <a:pos x="6" y="97"/>
                  </a:cxn>
                  <a:cxn ang="0">
                    <a:pos x="4" y="89"/>
                  </a:cxn>
                  <a:cxn ang="0">
                    <a:pos x="4" y="80"/>
                  </a:cxn>
                  <a:cxn ang="0">
                    <a:pos x="2" y="82"/>
                  </a:cxn>
                  <a:cxn ang="0">
                    <a:pos x="2" y="86"/>
                  </a:cxn>
                  <a:cxn ang="0">
                    <a:pos x="0" y="86"/>
                  </a:cxn>
                  <a:cxn ang="0">
                    <a:pos x="0" y="87"/>
                  </a:cxn>
                  <a:cxn ang="0">
                    <a:pos x="53" y="8"/>
                  </a:cxn>
                  <a:cxn ang="0">
                    <a:pos x="57" y="6"/>
                  </a:cxn>
                  <a:cxn ang="0">
                    <a:pos x="61" y="4"/>
                  </a:cxn>
                  <a:cxn ang="0">
                    <a:pos x="61" y="4"/>
                  </a:cxn>
                  <a:cxn ang="0">
                    <a:pos x="61" y="4"/>
                  </a:cxn>
                  <a:cxn ang="0">
                    <a:pos x="57" y="6"/>
                  </a:cxn>
                  <a:cxn ang="0">
                    <a:pos x="53" y="8"/>
                  </a:cxn>
                </a:cxnLst>
                <a:rect l="0" t="0" r="r" b="b"/>
                <a:pathLst>
                  <a:path w="156" h="141">
                    <a:moveTo>
                      <a:pt x="156" y="78"/>
                    </a:moveTo>
                    <a:lnTo>
                      <a:pt x="154" y="65"/>
                    </a:lnTo>
                    <a:lnTo>
                      <a:pt x="152" y="51"/>
                    </a:lnTo>
                    <a:lnTo>
                      <a:pt x="146" y="40"/>
                    </a:lnTo>
                    <a:lnTo>
                      <a:pt x="141" y="31"/>
                    </a:lnTo>
                    <a:lnTo>
                      <a:pt x="122" y="17"/>
                    </a:lnTo>
                    <a:lnTo>
                      <a:pt x="103" y="4"/>
                    </a:lnTo>
                    <a:lnTo>
                      <a:pt x="91" y="0"/>
                    </a:lnTo>
                    <a:lnTo>
                      <a:pt x="78" y="0"/>
                    </a:lnTo>
                    <a:lnTo>
                      <a:pt x="78" y="0"/>
                    </a:lnTo>
                    <a:lnTo>
                      <a:pt x="78" y="0"/>
                    </a:lnTo>
                    <a:lnTo>
                      <a:pt x="76" y="0"/>
                    </a:lnTo>
                    <a:lnTo>
                      <a:pt x="76" y="2"/>
                    </a:lnTo>
                    <a:lnTo>
                      <a:pt x="76" y="2"/>
                    </a:lnTo>
                    <a:lnTo>
                      <a:pt x="76" y="4"/>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61" y="4"/>
                    </a:lnTo>
                    <a:lnTo>
                      <a:pt x="61" y="4"/>
                    </a:lnTo>
                    <a:lnTo>
                      <a:pt x="57" y="6"/>
                    </a:lnTo>
                    <a:lnTo>
                      <a:pt x="53" y="8"/>
                    </a:lnTo>
                    <a:close/>
                  </a:path>
                </a:pathLst>
              </a:custGeom>
              <a:solidFill>
                <a:srgbClr val="BE90A0"/>
              </a:solidFill>
              <a:ln w="9525">
                <a:noFill/>
                <a:round/>
              </a:ln>
            </p:spPr>
            <p:txBody>
              <a:bodyPr/>
              <a:lstStyle/>
              <a:p>
                <a:endParaRPr lang="en-US">
                  <a:solidFill>
                    <a:prstClr val="black"/>
                  </a:solidFill>
                </a:endParaRPr>
              </a:p>
            </p:txBody>
          </p:sp>
          <p:sp>
            <p:nvSpPr>
              <p:cNvPr id="179404" name="Freeform 204"/>
              <p:cNvSpPr>
                <a:spLocks noEditPoints="1"/>
              </p:cNvSpPr>
              <p:nvPr/>
            </p:nvSpPr>
            <p:spPr bwMode="auto">
              <a:xfrm>
                <a:off x="1555" y="1438"/>
                <a:ext cx="152" cy="137"/>
              </a:xfrm>
              <a:custGeom>
                <a:avLst/>
                <a:gdLst/>
                <a:ahLst/>
                <a:cxnLst>
                  <a:cxn ang="0">
                    <a:pos x="152" y="76"/>
                  </a:cxn>
                  <a:cxn ang="0">
                    <a:pos x="150" y="61"/>
                  </a:cxn>
                  <a:cxn ang="0">
                    <a:pos x="146" y="48"/>
                  </a:cxn>
                  <a:cxn ang="0">
                    <a:pos x="141" y="36"/>
                  </a:cxn>
                  <a:cxn ang="0">
                    <a:pos x="133" y="25"/>
                  </a:cxn>
                  <a:cxn ang="0">
                    <a:pos x="120" y="15"/>
                  </a:cxn>
                  <a:cxn ang="0">
                    <a:pos x="106" y="6"/>
                  </a:cxn>
                  <a:cxn ang="0">
                    <a:pos x="91" y="0"/>
                  </a:cxn>
                  <a:cxn ang="0">
                    <a:pos x="76" y="0"/>
                  </a:cxn>
                  <a:cxn ang="0">
                    <a:pos x="74" y="0"/>
                  </a:cxn>
                  <a:cxn ang="0">
                    <a:pos x="74" y="0"/>
                  </a:cxn>
                  <a:cxn ang="0">
                    <a:pos x="74" y="0"/>
                  </a:cxn>
                  <a:cxn ang="0">
                    <a:pos x="74" y="0"/>
                  </a:cxn>
                  <a:cxn ang="0">
                    <a:pos x="72" y="2"/>
                  </a:cxn>
                  <a:cxn ang="0">
                    <a:pos x="72" y="4"/>
                  </a:cxn>
                  <a:cxn ang="0">
                    <a:pos x="74" y="4"/>
                  </a:cxn>
                  <a:cxn ang="0">
                    <a:pos x="76" y="4"/>
                  </a:cxn>
                  <a:cxn ang="0">
                    <a:pos x="89" y="4"/>
                  </a:cxn>
                  <a:cxn ang="0">
                    <a:pos x="105" y="10"/>
                  </a:cxn>
                  <a:cxn ang="0">
                    <a:pos x="116" y="15"/>
                  </a:cxn>
                  <a:cxn ang="0">
                    <a:pos x="127" y="25"/>
                  </a:cxn>
                  <a:cxn ang="0">
                    <a:pos x="135" y="34"/>
                  </a:cxn>
                  <a:cxn ang="0">
                    <a:pos x="143" y="48"/>
                  </a:cxn>
                  <a:cxn ang="0">
                    <a:pos x="146" y="61"/>
                  </a:cxn>
                  <a:cxn ang="0">
                    <a:pos x="148" y="76"/>
                  </a:cxn>
                  <a:cxn ang="0">
                    <a:pos x="148" y="80"/>
                  </a:cxn>
                  <a:cxn ang="0">
                    <a:pos x="146" y="85"/>
                  </a:cxn>
                  <a:cxn ang="0">
                    <a:pos x="148" y="84"/>
                  </a:cxn>
                  <a:cxn ang="0">
                    <a:pos x="152" y="82"/>
                  </a:cxn>
                  <a:cxn ang="0">
                    <a:pos x="152" y="78"/>
                  </a:cxn>
                  <a:cxn ang="0">
                    <a:pos x="152" y="76"/>
                  </a:cxn>
                  <a:cxn ang="0">
                    <a:pos x="0" y="82"/>
                  </a:cxn>
                  <a:cxn ang="0">
                    <a:pos x="4" y="99"/>
                  </a:cxn>
                  <a:cxn ang="0">
                    <a:pos x="10" y="114"/>
                  </a:cxn>
                  <a:cxn ang="0">
                    <a:pos x="19" y="125"/>
                  </a:cxn>
                  <a:cxn ang="0">
                    <a:pos x="31" y="137"/>
                  </a:cxn>
                  <a:cxn ang="0">
                    <a:pos x="32" y="135"/>
                  </a:cxn>
                  <a:cxn ang="0">
                    <a:pos x="34" y="135"/>
                  </a:cxn>
                  <a:cxn ang="0">
                    <a:pos x="34" y="135"/>
                  </a:cxn>
                  <a:cxn ang="0">
                    <a:pos x="34" y="135"/>
                  </a:cxn>
                  <a:cxn ang="0">
                    <a:pos x="29" y="129"/>
                  </a:cxn>
                  <a:cxn ang="0">
                    <a:pos x="21" y="123"/>
                  </a:cxn>
                  <a:cxn ang="0">
                    <a:pos x="17" y="116"/>
                  </a:cxn>
                  <a:cxn ang="0">
                    <a:pos x="12" y="108"/>
                  </a:cxn>
                  <a:cxn ang="0">
                    <a:pos x="8" y="101"/>
                  </a:cxn>
                  <a:cxn ang="0">
                    <a:pos x="6" y="93"/>
                  </a:cxn>
                  <a:cxn ang="0">
                    <a:pos x="4" y="84"/>
                  </a:cxn>
                  <a:cxn ang="0">
                    <a:pos x="4" y="76"/>
                  </a:cxn>
                  <a:cxn ang="0">
                    <a:pos x="4" y="74"/>
                  </a:cxn>
                  <a:cxn ang="0">
                    <a:pos x="4" y="74"/>
                  </a:cxn>
                  <a:cxn ang="0">
                    <a:pos x="2" y="78"/>
                  </a:cxn>
                  <a:cxn ang="0">
                    <a:pos x="0" y="82"/>
                  </a:cxn>
                  <a:cxn ang="0">
                    <a:pos x="46" y="10"/>
                  </a:cxn>
                  <a:cxn ang="0">
                    <a:pos x="48" y="8"/>
                  </a:cxn>
                  <a:cxn ang="0">
                    <a:pos x="50" y="6"/>
                  </a:cxn>
                  <a:cxn ang="0">
                    <a:pos x="53" y="4"/>
                  </a:cxn>
                  <a:cxn ang="0">
                    <a:pos x="59" y="2"/>
                  </a:cxn>
                  <a:cxn ang="0">
                    <a:pos x="59" y="4"/>
                  </a:cxn>
                  <a:cxn ang="0">
                    <a:pos x="59" y="6"/>
                  </a:cxn>
                  <a:cxn ang="0">
                    <a:pos x="53" y="8"/>
                  </a:cxn>
                  <a:cxn ang="0">
                    <a:pos x="46" y="10"/>
                  </a:cxn>
                </a:cxnLst>
                <a:rect l="0" t="0" r="r" b="b"/>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4" y="0"/>
                    </a:lnTo>
                    <a:lnTo>
                      <a:pt x="74"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34" y="135"/>
                    </a:lnTo>
                    <a:lnTo>
                      <a:pt x="34" y="135"/>
                    </a:lnTo>
                    <a:lnTo>
                      <a:pt x="29" y="129"/>
                    </a:lnTo>
                    <a:lnTo>
                      <a:pt x="21" y="123"/>
                    </a:lnTo>
                    <a:lnTo>
                      <a:pt x="17" y="116"/>
                    </a:lnTo>
                    <a:lnTo>
                      <a:pt x="12" y="108"/>
                    </a:lnTo>
                    <a:lnTo>
                      <a:pt x="8" y="101"/>
                    </a:lnTo>
                    <a:lnTo>
                      <a:pt x="6" y="93"/>
                    </a:lnTo>
                    <a:lnTo>
                      <a:pt x="4" y="84"/>
                    </a:lnTo>
                    <a:lnTo>
                      <a:pt x="4" y="76"/>
                    </a:lnTo>
                    <a:lnTo>
                      <a:pt x="4" y="74"/>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ln>
            </p:spPr>
            <p:txBody>
              <a:bodyPr/>
              <a:lstStyle/>
              <a:p>
                <a:endParaRPr lang="en-US">
                  <a:solidFill>
                    <a:prstClr val="black"/>
                  </a:solidFill>
                </a:endParaRPr>
              </a:p>
            </p:txBody>
          </p:sp>
        </p:grpSp>
        <p:grpSp>
          <p:nvGrpSpPr>
            <p:cNvPr id="4" name="Group 205"/>
            <p:cNvGrpSpPr/>
            <p:nvPr/>
          </p:nvGrpSpPr>
          <p:grpSpPr bwMode="auto">
            <a:xfrm>
              <a:off x="1470" y="1317"/>
              <a:ext cx="609" cy="442"/>
              <a:chOff x="1470" y="1317"/>
              <a:chExt cx="609" cy="442"/>
            </a:xfrm>
          </p:grpSpPr>
          <p:sp>
            <p:nvSpPr>
              <p:cNvPr id="179406" name="Freeform 206"/>
              <p:cNvSpPr>
                <a:spLocks noEditPoints="1"/>
              </p:cNvSpPr>
              <p:nvPr/>
            </p:nvSpPr>
            <p:spPr bwMode="auto">
              <a:xfrm>
                <a:off x="1557" y="1440"/>
                <a:ext cx="148" cy="133"/>
              </a:xfrm>
              <a:custGeom>
                <a:avLst/>
                <a:gdLst/>
                <a:ahLst/>
                <a:cxnLst>
                  <a:cxn ang="0">
                    <a:pos x="146" y="59"/>
                  </a:cxn>
                  <a:cxn ang="0">
                    <a:pos x="135" y="32"/>
                  </a:cxn>
                  <a:cxn ang="0">
                    <a:pos x="116" y="11"/>
                  </a:cxn>
                  <a:cxn ang="0">
                    <a:pos x="89" y="0"/>
                  </a:cxn>
                  <a:cxn ang="0">
                    <a:pos x="72" y="0"/>
                  </a:cxn>
                  <a:cxn ang="0">
                    <a:pos x="70" y="2"/>
                  </a:cxn>
                  <a:cxn ang="0">
                    <a:pos x="70" y="4"/>
                  </a:cxn>
                  <a:cxn ang="0">
                    <a:pos x="87" y="4"/>
                  </a:cxn>
                  <a:cxn ang="0">
                    <a:pos x="112" y="15"/>
                  </a:cxn>
                  <a:cxn ang="0">
                    <a:pos x="131" y="34"/>
                  </a:cxn>
                  <a:cxn ang="0">
                    <a:pos x="142" y="59"/>
                  </a:cxn>
                  <a:cxn ang="0">
                    <a:pos x="144" y="80"/>
                  </a:cxn>
                  <a:cxn ang="0">
                    <a:pos x="144" y="83"/>
                  </a:cxn>
                  <a:cxn ang="0">
                    <a:pos x="148" y="78"/>
                  </a:cxn>
                  <a:cxn ang="0">
                    <a:pos x="57" y="0"/>
                  </a:cxn>
                  <a:cxn ang="0">
                    <a:pos x="49" y="4"/>
                  </a:cxn>
                  <a:cxn ang="0">
                    <a:pos x="48" y="4"/>
                  </a:cxn>
                  <a:cxn ang="0">
                    <a:pos x="44" y="8"/>
                  </a:cxn>
                  <a:cxn ang="0">
                    <a:pos x="40" y="11"/>
                  </a:cxn>
                  <a:cxn ang="0">
                    <a:pos x="55" y="6"/>
                  </a:cxn>
                  <a:cxn ang="0">
                    <a:pos x="57" y="0"/>
                  </a:cxn>
                  <a:cxn ang="0">
                    <a:pos x="0" y="85"/>
                  </a:cxn>
                  <a:cxn ang="0">
                    <a:pos x="6" y="100"/>
                  </a:cxn>
                  <a:cxn ang="0">
                    <a:pos x="19" y="123"/>
                  </a:cxn>
                  <a:cxn ang="0">
                    <a:pos x="32" y="133"/>
                  </a:cxn>
                  <a:cxn ang="0">
                    <a:pos x="32" y="133"/>
                  </a:cxn>
                  <a:cxn ang="0">
                    <a:pos x="27" y="125"/>
                  </a:cxn>
                  <a:cxn ang="0">
                    <a:pos x="17" y="114"/>
                  </a:cxn>
                  <a:cxn ang="0">
                    <a:pos x="8" y="99"/>
                  </a:cxn>
                  <a:cxn ang="0">
                    <a:pos x="4" y="82"/>
                  </a:cxn>
                  <a:cxn ang="0">
                    <a:pos x="4" y="70"/>
                  </a:cxn>
                  <a:cxn ang="0">
                    <a:pos x="2" y="70"/>
                  </a:cxn>
                  <a:cxn ang="0">
                    <a:pos x="0" y="74"/>
                  </a:cxn>
                </a:cxnLst>
                <a:rect l="0" t="0" r="r" b="b"/>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2"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ln>
            </p:spPr>
            <p:txBody>
              <a:bodyPr/>
              <a:lstStyle/>
              <a:p>
                <a:endParaRPr lang="en-US">
                  <a:solidFill>
                    <a:prstClr val="black"/>
                  </a:solidFill>
                </a:endParaRPr>
              </a:p>
            </p:txBody>
          </p:sp>
          <p:sp>
            <p:nvSpPr>
              <p:cNvPr id="179407" name="Freeform 207"/>
              <p:cNvSpPr>
                <a:spLocks noEditPoints="1"/>
              </p:cNvSpPr>
              <p:nvPr/>
            </p:nvSpPr>
            <p:spPr bwMode="auto">
              <a:xfrm>
                <a:off x="1559" y="1442"/>
                <a:ext cx="144" cy="131"/>
              </a:xfrm>
              <a:custGeom>
                <a:avLst/>
                <a:gdLst/>
                <a:ahLst/>
                <a:cxnLst>
                  <a:cxn ang="0">
                    <a:pos x="142" y="57"/>
                  </a:cxn>
                  <a:cxn ang="0">
                    <a:pos x="131" y="30"/>
                  </a:cxn>
                  <a:cxn ang="0">
                    <a:pos x="112" y="11"/>
                  </a:cxn>
                  <a:cxn ang="0">
                    <a:pos x="85" y="0"/>
                  </a:cxn>
                  <a:cxn ang="0">
                    <a:pos x="70" y="0"/>
                  </a:cxn>
                  <a:cxn ang="0">
                    <a:pos x="66" y="2"/>
                  </a:cxn>
                  <a:cxn ang="0">
                    <a:pos x="68" y="4"/>
                  </a:cxn>
                  <a:cxn ang="0">
                    <a:pos x="85" y="4"/>
                  </a:cxn>
                  <a:cxn ang="0">
                    <a:pos x="110" y="15"/>
                  </a:cxn>
                  <a:cxn ang="0">
                    <a:pos x="129" y="32"/>
                  </a:cxn>
                  <a:cxn ang="0">
                    <a:pos x="139" y="57"/>
                  </a:cxn>
                  <a:cxn ang="0">
                    <a:pos x="140" y="78"/>
                  </a:cxn>
                  <a:cxn ang="0">
                    <a:pos x="139" y="83"/>
                  </a:cxn>
                  <a:cxn ang="0">
                    <a:pos x="140" y="83"/>
                  </a:cxn>
                  <a:cxn ang="0">
                    <a:pos x="144" y="76"/>
                  </a:cxn>
                  <a:cxn ang="0">
                    <a:pos x="55" y="2"/>
                  </a:cxn>
                  <a:cxn ang="0">
                    <a:pos x="42" y="6"/>
                  </a:cxn>
                  <a:cxn ang="0">
                    <a:pos x="42" y="6"/>
                  </a:cxn>
                  <a:cxn ang="0">
                    <a:pos x="34" y="13"/>
                  </a:cxn>
                  <a:cxn ang="0">
                    <a:pos x="51" y="6"/>
                  </a:cxn>
                  <a:cxn ang="0">
                    <a:pos x="51" y="6"/>
                  </a:cxn>
                  <a:cxn ang="0">
                    <a:pos x="55" y="2"/>
                  </a:cxn>
                  <a:cxn ang="0">
                    <a:pos x="0" y="70"/>
                  </a:cxn>
                  <a:cxn ang="0">
                    <a:pos x="0" y="80"/>
                  </a:cxn>
                  <a:cxn ang="0">
                    <a:pos x="4" y="97"/>
                  </a:cxn>
                  <a:cxn ang="0">
                    <a:pos x="13" y="112"/>
                  </a:cxn>
                  <a:cxn ang="0">
                    <a:pos x="25" y="125"/>
                  </a:cxn>
                  <a:cxn ang="0">
                    <a:pos x="32" y="129"/>
                  </a:cxn>
                  <a:cxn ang="0">
                    <a:pos x="27" y="123"/>
                  </a:cxn>
                  <a:cxn ang="0">
                    <a:pos x="17" y="112"/>
                  </a:cxn>
                  <a:cxn ang="0">
                    <a:pos x="8" y="97"/>
                  </a:cxn>
                  <a:cxn ang="0">
                    <a:pos x="4" y="80"/>
                  </a:cxn>
                  <a:cxn ang="0">
                    <a:pos x="4" y="66"/>
                  </a:cxn>
                  <a:cxn ang="0">
                    <a:pos x="2" y="64"/>
                  </a:cxn>
                  <a:cxn ang="0">
                    <a:pos x="0" y="70"/>
                  </a:cxn>
                </a:cxnLst>
                <a:rect l="0" t="0" r="r" b="b"/>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39" y="83"/>
                    </a:lnTo>
                    <a:lnTo>
                      <a:pt x="140" y="83"/>
                    </a:lnTo>
                    <a:lnTo>
                      <a:pt x="140" y="83"/>
                    </a:lnTo>
                    <a:lnTo>
                      <a:pt x="142" y="81"/>
                    </a:lnTo>
                    <a:lnTo>
                      <a:pt x="144" y="76"/>
                    </a:lnTo>
                    <a:lnTo>
                      <a:pt x="144" y="72"/>
                    </a:lnTo>
                    <a:close/>
                    <a:moveTo>
                      <a:pt x="55" y="2"/>
                    </a:moveTo>
                    <a:lnTo>
                      <a:pt x="49" y="4"/>
                    </a:lnTo>
                    <a:lnTo>
                      <a:pt x="42" y="6"/>
                    </a:lnTo>
                    <a:lnTo>
                      <a:pt x="42" y="6"/>
                    </a:lnTo>
                    <a:lnTo>
                      <a:pt x="42" y="6"/>
                    </a:lnTo>
                    <a:lnTo>
                      <a:pt x="38" y="9"/>
                    </a:lnTo>
                    <a:lnTo>
                      <a:pt x="34" y="13"/>
                    </a:lnTo>
                    <a:lnTo>
                      <a:pt x="42" y="9"/>
                    </a:lnTo>
                    <a:lnTo>
                      <a:pt x="51" y="6"/>
                    </a:lnTo>
                    <a:lnTo>
                      <a:pt x="51" y="6"/>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lnTo>
                      <a:pt x="0" y="70"/>
                    </a:lnTo>
                    <a:lnTo>
                      <a:pt x="0" y="70"/>
                    </a:lnTo>
                    <a:close/>
                  </a:path>
                </a:pathLst>
              </a:custGeom>
              <a:solidFill>
                <a:srgbClr val="C1919F"/>
              </a:solidFill>
              <a:ln w="9525">
                <a:noFill/>
                <a:round/>
              </a:ln>
            </p:spPr>
            <p:txBody>
              <a:bodyPr/>
              <a:lstStyle/>
              <a:p>
                <a:endParaRPr lang="en-US">
                  <a:solidFill>
                    <a:prstClr val="black"/>
                  </a:solidFill>
                </a:endParaRPr>
              </a:p>
            </p:txBody>
          </p:sp>
          <p:sp>
            <p:nvSpPr>
              <p:cNvPr id="179408" name="Freeform 208"/>
              <p:cNvSpPr>
                <a:spLocks noEditPoints="1"/>
              </p:cNvSpPr>
              <p:nvPr/>
            </p:nvSpPr>
            <p:spPr bwMode="auto">
              <a:xfrm>
                <a:off x="1561" y="1444"/>
                <a:ext cx="140" cy="127"/>
              </a:xfrm>
              <a:custGeom>
                <a:avLst/>
                <a:gdLst/>
                <a:ahLst/>
                <a:cxnLst>
                  <a:cxn ang="0">
                    <a:pos x="138" y="55"/>
                  </a:cxn>
                  <a:cxn ang="0">
                    <a:pos x="127" y="30"/>
                  </a:cxn>
                  <a:cxn ang="0">
                    <a:pos x="108" y="11"/>
                  </a:cxn>
                  <a:cxn ang="0">
                    <a:pos x="83" y="0"/>
                  </a:cxn>
                  <a:cxn ang="0">
                    <a:pos x="66" y="0"/>
                  </a:cxn>
                  <a:cxn ang="0">
                    <a:pos x="63" y="2"/>
                  </a:cxn>
                  <a:cxn ang="0">
                    <a:pos x="66" y="4"/>
                  </a:cxn>
                  <a:cxn ang="0">
                    <a:pos x="83" y="4"/>
                  </a:cxn>
                  <a:cxn ang="0">
                    <a:pos x="106" y="15"/>
                  </a:cxn>
                  <a:cxn ang="0">
                    <a:pos x="125" y="32"/>
                  </a:cxn>
                  <a:cxn ang="0">
                    <a:pos x="135" y="55"/>
                  </a:cxn>
                  <a:cxn ang="0">
                    <a:pos x="137" y="76"/>
                  </a:cxn>
                  <a:cxn ang="0">
                    <a:pos x="137" y="81"/>
                  </a:cxn>
                  <a:cxn ang="0">
                    <a:pos x="138" y="81"/>
                  </a:cxn>
                  <a:cxn ang="0">
                    <a:pos x="140" y="76"/>
                  </a:cxn>
                  <a:cxn ang="0">
                    <a:pos x="51" y="2"/>
                  </a:cxn>
                  <a:cxn ang="0">
                    <a:pos x="36" y="7"/>
                  </a:cxn>
                  <a:cxn ang="0">
                    <a:pos x="28" y="17"/>
                  </a:cxn>
                  <a:cxn ang="0">
                    <a:pos x="47" y="5"/>
                  </a:cxn>
                  <a:cxn ang="0">
                    <a:pos x="49" y="4"/>
                  </a:cxn>
                  <a:cxn ang="0">
                    <a:pos x="51" y="2"/>
                  </a:cxn>
                  <a:cxn ang="0">
                    <a:pos x="0" y="66"/>
                  </a:cxn>
                  <a:cxn ang="0">
                    <a:pos x="0" y="78"/>
                  </a:cxn>
                  <a:cxn ang="0">
                    <a:pos x="4" y="95"/>
                  </a:cxn>
                  <a:cxn ang="0">
                    <a:pos x="13" y="110"/>
                  </a:cxn>
                  <a:cxn ang="0">
                    <a:pos x="23" y="121"/>
                  </a:cxn>
                  <a:cxn ang="0">
                    <a:pos x="32" y="127"/>
                  </a:cxn>
                  <a:cxn ang="0">
                    <a:pos x="26" y="119"/>
                  </a:cxn>
                  <a:cxn ang="0">
                    <a:pos x="15" y="108"/>
                  </a:cxn>
                  <a:cxn ang="0">
                    <a:pos x="8" y="95"/>
                  </a:cxn>
                  <a:cxn ang="0">
                    <a:pos x="4" y="78"/>
                  </a:cxn>
                  <a:cxn ang="0">
                    <a:pos x="4" y="60"/>
                  </a:cxn>
                  <a:cxn ang="0">
                    <a:pos x="6" y="55"/>
                  </a:cxn>
                  <a:cxn ang="0">
                    <a:pos x="2" y="59"/>
                  </a:cxn>
                </a:cxnLst>
                <a:rect l="0" t="0" r="r" b="b"/>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38"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ln>
            </p:spPr>
            <p:txBody>
              <a:bodyPr/>
              <a:lstStyle/>
              <a:p>
                <a:endParaRPr lang="en-US">
                  <a:solidFill>
                    <a:prstClr val="black"/>
                  </a:solidFill>
                </a:endParaRPr>
              </a:p>
            </p:txBody>
          </p:sp>
          <p:sp>
            <p:nvSpPr>
              <p:cNvPr id="179409" name="Freeform 209"/>
              <p:cNvSpPr>
                <a:spLocks noEditPoints="1"/>
              </p:cNvSpPr>
              <p:nvPr/>
            </p:nvSpPr>
            <p:spPr bwMode="auto">
              <a:xfrm>
                <a:off x="1563" y="1446"/>
                <a:ext cx="136" cy="125"/>
              </a:xfrm>
              <a:custGeom>
                <a:avLst/>
                <a:gdLst/>
                <a:ahLst/>
                <a:cxnLst>
                  <a:cxn ang="0">
                    <a:pos x="135" y="53"/>
                  </a:cxn>
                  <a:cxn ang="0">
                    <a:pos x="125" y="28"/>
                  </a:cxn>
                  <a:cxn ang="0">
                    <a:pos x="106" y="11"/>
                  </a:cxn>
                  <a:cxn ang="0">
                    <a:pos x="81" y="0"/>
                  </a:cxn>
                  <a:cxn ang="0">
                    <a:pos x="64" y="0"/>
                  </a:cxn>
                  <a:cxn ang="0">
                    <a:pos x="59" y="2"/>
                  </a:cxn>
                  <a:cxn ang="0">
                    <a:pos x="62" y="3"/>
                  </a:cxn>
                  <a:cxn ang="0">
                    <a:pos x="81" y="3"/>
                  </a:cxn>
                  <a:cxn ang="0">
                    <a:pos x="104" y="13"/>
                  </a:cxn>
                  <a:cxn ang="0">
                    <a:pos x="121" y="32"/>
                  </a:cxn>
                  <a:cxn ang="0">
                    <a:pos x="131" y="55"/>
                  </a:cxn>
                  <a:cxn ang="0">
                    <a:pos x="133" y="74"/>
                  </a:cxn>
                  <a:cxn ang="0">
                    <a:pos x="133" y="81"/>
                  </a:cxn>
                  <a:cxn ang="0">
                    <a:pos x="136" y="74"/>
                  </a:cxn>
                  <a:cxn ang="0">
                    <a:pos x="47" y="2"/>
                  </a:cxn>
                  <a:cxn ang="0">
                    <a:pos x="30" y="9"/>
                  </a:cxn>
                  <a:cxn ang="0">
                    <a:pos x="17" y="26"/>
                  </a:cxn>
                  <a:cxn ang="0">
                    <a:pos x="17" y="28"/>
                  </a:cxn>
                  <a:cxn ang="0">
                    <a:pos x="28" y="15"/>
                  </a:cxn>
                  <a:cxn ang="0">
                    <a:pos x="43" y="7"/>
                  </a:cxn>
                  <a:cxn ang="0">
                    <a:pos x="47" y="2"/>
                  </a:cxn>
                  <a:cxn ang="0">
                    <a:pos x="0" y="62"/>
                  </a:cxn>
                  <a:cxn ang="0">
                    <a:pos x="0" y="76"/>
                  </a:cxn>
                  <a:cxn ang="0">
                    <a:pos x="4" y="93"/>
                  </a:cxn>
                  <a:cxn ang="0">
                    <a:pos x="13" y="108"/>
                  </a:cxn>
                  <a:cxn ang="0">
                    <a:pos x="23" y="119"/>
                  </a:cxn>
                  <a:cxn ang="0">
                    <a:pos x="32" y="123"/>
                  </a:cxn>
                  <a:cxn ang="0">
                    <a:pos x="26" y="117"/>
                  </a:cxn>
                  <a:cxn ang="0">
                    <a:pos x="15" y="106"/>
                  </a:cxn>
                  <a:cxn ang="0">
                    <a:pos x="7" y="91"/>
                  </a:cxn>
                  <a:cxn ang="0">
                    <a:pos x="4" y="76"/>
                  </a:cxn>
                  <a:cxn ang="0">
                    <a:pos x="4" y="55"/>
                  </a:cxn>
                  <a:cxn ang="0">
                    <a:pos x="6" y="47"/>
                  </a:cxn>
                  <a:cxn ang="0">
                    <a:pos x="2" y="55"/>
                  </a:cxn>
                </a:cxnLst>
                <a:rect l="0" t="0" r="r" b="b"/>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ln>
            </p:spPr>
            <p:txBody>
              <a:bodyPr/>
              <a:lstStyle/>
              <a:p>
                <a:endParaRPr lang="en-US">
                  <a:solidFill>
                    <a:prstClr val="black"/>
                  </a:solidFill>
                </a:endParaRPr>
              </a:p>
            </p:txBody>
          </p:sp>
          <p:sp>
            <p:nvSpPr>
              <p:cNvPr id="179410" name="Freeform 210"/>
              <p:cNvSpPr>
                <a:spLocks noEditPoints="1"/>
              </p:cNvSpPr>
              <p:nvPr/>
            </p:nvSpPr>
            <p:spPr bwMode="auto">
              <a:xfrm>
                <a:off x="1565" y="1448"/>
                <a:ext cx="133" cy="121"/>
              </a:xfrm>
              <a:custGeom>
                <a:avLst/>
                <a:gdLst/>
                <a:ahLst/>
                <a:cxnLst>
                  <a:cxn ang="0">
                    <a:pos x="131" y="51"/>
                  </a:cxn>
                  <a:cxn ang="0">
                    <a:pos x="121" y="28"/>
                  </a:cxn>
                  <a:cxn ang="0">
                    <a:pos x="102" y="11"/>
                  </a:cxn>
                  <a:cxn ang="0">
                    <a:pos x="79" y="0"/>
                  </a:cxn>
                  <a:cxn ang="0">
                    <a:pos x="62" y="0"/>
                  </a:cxn>
                  <a:cxn ang="0">
                    <a:pos x="57" y="1"/>
                  </a:cxn>
                  <a:cxn ang="0">
                    <a:pos x="60" y="3"/>
                  </a:cxn>
                  <a:cxn ang="0">
                    <a:pos x="78" y="3"/>
                  </a:cxn>
                  <a:cxn ang="0">
                    <a:pos x="100" y="13"/>
                  </a:cxn>
                  <a:cxn ang="0">
                    <a:pos x="117" y="30"/>
                  </a:cxn>
                  <a:cxn ang="0">
                    <a:pos x="127" y="53"/>
                  </a:cxn>
                  <a:cxn ang="0">
                    <a:pos x="127" y="72"/>
                  </a:cxn>
                  <a:cxn ang="0">
                    <a:pos x="129" y="79"/>
                  </a:cxn>
                  <a:cxn ang="0">
                    <a:pos x="133" y="72"/>
                  </a:cxn>
                  <a:cxn ang="0">
                    <a:pos x="43" y="1"/>
                  </a:cxn>
                  <a:cxn ang="0">
                    <a:pos x="24" y="13"/>
                  </a:cxn>
                  <a:cxn ang="0">
                    <a:pos x="15" y="24"/>
                  </a:cxn>
                  <a:cxn ang="0">
                    <a:pos x="2" y="49"/>
                  </a:cxn>
                  <a:cxn ang="0">
                    <a:pos x="0" y="66"/>
                  </a:cxn>
                  <a:cxn ang="0">
                    <a:pos x="2" y="81"/>
                  </a:cxn>
                  <a:cxn ang="0">
                    <a:pos x="7" y="98"/>
                  </a:cxn>
                  <a:cxn ang="0">
                    <a:pos x="17" y="110"/>
                  </a:cxn>
                  <a:cxn ang="0">
                    <a:pos x="30" y="121"/>
                  </a:cxn>
                  <a:cxn ang="0">
                    <a:pos x="34" y="119"/>
                  </a:cxn>
                  <a:cxn ang="0">
                    <a:pos x="21" y="110"/>
                  </a:cxn>
                  <a:cxn ang="0">
                    <a:pos x="11" y="96"/>
                  </a:cxn>
                  <a:cxn ang="0">
                    <a:pos x="5" y="81"/>
                  </a:cxn>
                  <a:cxn ang="0">
                    <a:pos x="4" y="66"/>
                  </a:cxn>
                  <a:cxn ang="0">
                    <a:pos x="5" y="47"/>
                  </a:cxn>
                  <a:cxn ang="0">
                    <a:pos x="13" y="30"/>
                  </a:cxn>
                  <a:cxn ang="0">
                    <a:pos x="24" y="19"/>
                  </a:cxn>
                  <a:cxn ang="0">
                    <a:pos x="40" y="9"/>
                  </a:cxn>
                  <a:cxn ang="0">
                    <a:pos x="43" y="1"/>
                  </a:cxn>
                </a:cxnLst>
                <a:rect l="0" t="0" r="r" b="b"/>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ln>
            </p:spPr>
            <p:txBody>
              <a:bodyPr/>
              <a:lstStyle/>
              <a:p>
                <a:endParaRPr lang="en-US">
                  <a:solidFill>
                    <a:prstClr val="black"/>
                  </a:solidFill>
                </a:endParaRPr>
              </a:p>
            </p:txBody>
          </p:sp>
          <p:sp>
            <p:nvSpPr>
              <p:cNvPr id="179411" name="Freeform 211"/>
              <p:cNvSpPr>
                <a:spLocks noEditPoints="1"/>
              </p:cNvSpPr>
              <p:nvPr/>
            </p:nvSpPr>
            <p:spPr bwMode="auto">
              <a:xfrm>
                <a:off x="1567" y="1449"/>
                <a:ext cx="129" cy="118"/>
              </a:xfrm>
              <a:custGeom>
                <a:avLst/>
                <a:gdLst/>
                <a:ahLst/>
                <a:cxnLst>
                  <a:cxn ang="0">
                    <a:pos x="127" y="52"/>
                  </a:cxn>
                  <a:cxn ang="0">
                    <a:pos x="117" y="29"/>
                  </a:cxn>
                  <a:cxn ang="0">
                    <a:pos x="100" y="10"/>
                  </a:cxn>
                  <a:cxn ang="0">
                    <a:pos x="77" y="0"/>
                  </a:cxn>
                  <a:cxn ang="0">
                    <a:pos x="58" y="0"/>
                  </a:cxn>
                  <a:cxn ang="0">
                    <a:pos x="53" y="2"/>
                  </a:cxn>
                  <a:cxn ang="0">
                    <a:pos x="57" y="4"/>
                  </a:cxn>
                  <a:cxn ang="0">
                    <a:pos x="76" y="4"/>
                  </a:cxn>
                  <a:cxn ang="0">
                    <a:pos x="98" y="14"/>
                  </a:cxn>
                  <a:cxn ang="0">
                    <a:pos x="113" y="31"/>
                  </a:cxn>
                  <a:cxn ang="0">
                    <a:pos x="123" y="52"/>
                  </a:cxn>
                  <a:cxn ang="0">
                    <a:pos x="123" y="71"/>
                  </a:cxn>
                  <a:cxn ang="0">
                    <a:pos x="125" y="78"/>
                  </a:cxn>
                  <a:cxn ang="0">
                    <a:pos x="129" y="71"/>
                  </a:cxn>
                  <a:cxn ang="0">
                    <a:pos x="39" y="4"/>
                  </a:cxn>
                  <a:cxn ang="0">
                    <a:pos x="24" y="12"/>
                  </a:cxn>
                  <a:cxn ang="0">
                    <a:pos x="13" y="25"/>
                  </a:cxn>
                  <a:cxn ang="0">
                    <a:pos x="5" y="38"/>
                  </a:cxn>
                  <a:cxn ang="0">
                    <a:pos x="0" y="65"/>
                  </a:cxn>
                  <a:cxn ang="0">
                    <a:pos x="2" y="80"/>
                  </a:cxn>
                  <a:cxn ang="0">
                    <a:pos x="7" y="95"/>
                  </a:cxn>
                  <a:cxn ang="0">
                    <a:pos x="17" y="109"/>
                  </a:cxn>
                  <a:cxn ang="0">
                    <a:pos x="30" y="118"/>
                  </a:cxn>
                  <a:cxn ang="0">
                    <a:pos x="32" y="116"/>
                  </a:cxn>
                  <a:cxn ang="0">
                    <a:pos x="20" y="107"/>
                  </a:cxn>
                  <a:cxn ang="0">
                    <a:pos x="11" y="95"/>
                  </a:cxn>
                  <a:cxn ang="0">
                    <a:pos x="5" y="80"/>
                  </a:cxn>
                  <a:cxn ang="0">
                    <a:pos x="3" y="65"/>
                  </a:cxn>
                  <a:cxn ang="0">
                    <a:pos x="5" y="48"/>
                  </a:cxn>
                  <a:cxn ang="0">
                    <a:pos x="11" y="33"/>
                  </a:cxn>
                  <a:cxn ang="0">
                    <a:pos x="22" y="19"/>
                  </a:cxn>
                  <a:cxn ang="0">
                    <a:pos x="34" y="10"/>
                  </a:cxn>
                  <a:cxn ang="0">
                    <a:pos x="39" y="4"/>
                  </a:cxn>
                </a:cxnLst>
                <a:rect l="0" t="0" r="r" b="b"/>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ln>
            </p:spPr>
            <p:txBody>
              <a:bodyPr/>
              <a:lstStyle/>
              <a:p>
                <a:endParaRPr lang="en-US">
                  <a:solidFill>
                    <a:prstClr val="black"/>
                  </a:solidFill>
                </a:endParaRPr>
              </a:p>
            </p:txBody>
          </p:sp>
          <p:sp>
            <p:nvSpPr>
              <p:cNvPr id="179412" name="Freeform 212"/>
              <p:cNvSpPr>
                <a:spLocks noEditPoints="1"/>
              </p:cNvSpPr>
              <p:nvPr/>
            </p:nvSpPr>
            <p:spPr bwMode="auto">
              <a:xfrm>
                <a:off x="1569" y="1451"/>
                <a:ext cx="125" cy="116"/>
              </a:xfrm>
              <a:custGeom>
                <a:avLst/>
                <a:gdLst/>
                <a:ahLst/>
                <a:cxnLst>
                  <a:cxn ang="0">
                    <a:pos x="123" y="50"/>
                  </a:cxn>
                  <a:cxn ang="0">
                    <a:pos x="113" y="27"/>
                  </a:cxn>
                  <a:cxn ang="0">
                    <a:pos x="96" y="10"/>
                  </a:cxn>
                  <a:cxn ang="0">
                    <a:pos x="74" y="0"/>
                  </a:cxn>
                  <a:cxn ang="0">
                    <a:pos x="56" y="0"/>
                  </a:cxn>
                  <a:cxn ang="0">
                    <a:pos x="49" y="2"/>
                  </a:cxn>
                  <a:cxn ang="0">
                    <a:pos x="55" y="4"/>
                  </a:cxn>
                  <a:cxn ang="0">
                    <a:pos x="74" y="4"/>
                  </a:cxn>
                  <a:cxn ang="0">
                    <a:pos x="94" y="14"/>
                  </a:cxn>
                  <a:cxn ang="0">
                    <a:pos x="110" y="29"/>
                  </a:cxn>
                  <a:cxn ang="0">
                    <a:pos x="119" y="50"/>
                  </a:cxn>
                  <a:cxn ang="0">
                    <a:pos x="119" y="71"/>
                  </a:cxn>
                  <a:cxn ang="0">
                    <a:pos x="121" y="76"/>
                  </a:cxn>
                  <a:cxn ang="0">
                    <a:pos x="123" y="69"/>
                  </a:cxn>
                  <a:cxn ang="0">
                    <a:pos x="36" y="6"/>
                  </a:cxn>
                  <a:cxn ang="0">
                    <a:pos x="20" y="16"/>
                  </a:cxn>
                  <a:cxn ang="0">
                    <a:pos x="9" y="27"/>
                  </a:cxn>
                  <a:cxn ang="0">
                    <a:pos x="1" y="44"/>
                  </a:cxn>
                  <a:cxn ang="0">
                    <a:pos x="0" y="63"/>
                  </a:cxn>
                  <a:cxn ang="0">
                    <a:pos x="1" y="78"/>
                  </a:cxn>
                  <a:cxn ang="0">
                    <a:pos x="7" y="93"/>
                  </a:cxn>
                  <a:cxn ang="0">
                    <a:pos x="17" y="107"/>
                  </a:cxn>
                  <a:cxn ang="0">
                    <a:pos x="30" y="116"/>
                  </a:cxn>
                  <a:cxn ang="0">
                    <a:pos x="32" y="112"/>
                  </a:cxn>
                  <a:cxn ang="0">
                    <a:pos x="20" y="105"/>
                  </a:cxn>
                  <a:cxn ang="0">
                    <a:pos x="11" y="91"/>
                  </a:cxn>
                  <a:cxn ang="0">
                    <a:pos x="5" y="78"/>
                  </a:cxn>
                  <a:cxn ang="0">
                    <a:pos x="3" y="63"/>
                  </a:cxn>
                  <a:cxn ang="0">
                    <a:pos x="11" y="35"/>
                  </a:cxn>
                  <a:cxn ang="0">
                    <a:pos x="28" y="14"/>
                  </a:cxn>
                  <a:cxn ang="0">
                    <a:pos x="30" y="14"/>
                  </a:cxn>
                  <a:cxn ang="0">
                    <a:pos x="36" y="6"/>
                  </a:cxn>
                </a:cxnLst>
                <a:rect l="0" t="0" r="r" b="b"/>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0" y="14"/>
                    </a:lnTo>
                    <a:lnTo>
                      <a:pt x="32" y="10"/>
                    </a:lnTo>
                    <a:lnTo>
                      <a:pt x="36" y="6"/>
                    </a:lnTo>
                    <a:close/>
                  </a:path>
                </a:pathLst>
              </a:custGeom>
              <a:solidFill>
                <a:srgbClr val="C5929E"/>
              </a:solidFill>
              <a:ln w="9525">
                <a:noFill/>
                <a:round/>
              </a:ln>
            </p:spPr>
            <p:txBody>
              <a:bodyPr/>
              <a:lstStyle/>
              <a:p>
                <a:endParaRPr lang="en-US">
                  <a:solidFill>
                    <a:prstClr val="black"/>
                  </a:solidFill>
                </a:endParaRPr>
              </a:p>
            </p:txBody>
          </p:sp>
          <p:sp>
            <p:nvSpPr>
              <p:cNvPr id="179413" name="Freeform 213"/>
              <p:cNvSpPr>
                <a:spLocks noEditPoints="1"/>
              </p:cNvSpPr>
              <p:nvPr/>
            </p:nvSpPr>
            <p:spPr bwMode="auto">
              <a:xfrm>
                <a:off x="1570" y="1453"/>
                <a:ext cx="122" cy="112"/>
              </a:xfrm>
              <a:custGeom>
                <a:avLst/>
                <a:gdLst/>
                <a:ahLst/>
                <a:cxnLst>
                  <a:cxn ang="0">
                    <a:pos x="120" y="48"/>
                  </a:cxn>
                  <a:cxn ang="0">
                    <a:pos x="110" y="27"/>
                  </a:cxn>
                  <a:cxn ang="0">
                    <a:pos x="95" y="10"/>
                  </a:cxn>
                  <a:cxn ang="0">
                    <a:pos x="73" y="0"/>
                  </a:cxn>
                  <a:cxn ang="0">
                    <a:pos x="54" y="0"/>
                  </a:cxn>
                  <a:cxn ang="0">
                    <a:pos x="46" y="4"/>
                  </a:cxn>
                  <a:cxn ang="0">
                    <a:pos x="52" y="4"/>
                  </a:cxn>
                  <a:cxn ang="0">
                    <a:pos x="73" y="4"/>
                  </a:cxn>
                  <a:cxn ang="0">
                    <a:pos x="91" y="14"/>
                  </a:cxn>
                  <a:cxn ang="0">
                    <a:pos x="109" y="29"/>
                  </a:cxn>
                  <a:cxn ang="0">
                    <a:pos x="116" y="48"/>
                  </a:cxn>
                  <a:cxn ang="0">
                    <a:pos x="116" y="69"/>
                  </a:cxn>
                  <a:cxn ang="0">
                    <a:pos x="116" y="76"/>
                  </a:cxn>
                  <a:cxn ang="0">
                    <a:pos x="118" y="76"/>
                  </a:cxn>
                  <a:cxn ang="0">
                    <a:pos x="120" y="67"/>
                  </a:cxn>
                  <a:cxn ang="0">
                    <a:pos x="31" y="6"/>
                  </a:cxn>
                  <a:cxn ang="0">
                    <a:pos x="19" y="15"/>
                  </a:cxn>
                  <a:cxn ang="0">
                    <a:pos x="8" y="29"/>
                  </a:cxn>
                  <a:cxn ang="0">
                    <a:pos x="2" y="44"/>
                  </a:cxn>
                  <a:cxn ang="0">
                    <a:pos x="0" y="61"/>
                  </a:cxn>
                  <a:cxn ang="0">
                    <a:pos x="2" y="76"/>
                  </a:cxn>
                  <a:cxn ang="0">
                    <a:pos x="8" y="91"/>
                  </a:cxn>
                  <a:cxn ang="0">
                    <a:pos x="17" y="103"/>
                  </a:cxn>
                  <a:cxn ang="0">
                    <a:pos x="29" y="112"/>
                  </a:cxn>
                  <a:cxn ang="0">
                    <a:pos x="33" y="110"/>
                  </a:cxn>
                  <a:cxn ang="0">
                    <a:pos x="33" y="110"/>
                  </a:cxn>
                  <a:cxn ang="0">
                    <a:pos x="21" y="101"/>
                  </a:cxn>
                  <a:cxn ang="0">
                    <a:pos x="12" y="89"/>
                  </a:cxn>
                  <a:cxn ang="0">
                    <a:pos x="6" y="76"/>
                  </a:cxn>
                  <a:cxn ang="0">
                    <a:pos x="4" y="61"/>
                  </a:cxn>
                  <a:cxn ang="0">
                    <a:pos x="10" y="36"/>
                  </a:cxn>
                  <a:cxn ang="0">
                    <a:pos x="23" y="17"/>
                  </a:cxn>
                  <a:cxn ang="0">
                    <a:pos x="29" y="12"/>
                  </a:cxn>
                  <a:cxn ang="0">
                    <a:pos x="31" y="6"/>
                  </a:cxn>
                </a:cxnLst>
                <a:rect l="0" t="0" r="r" b="b"/>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6" y="76"/>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33"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ln>
            </p:spPr>
            <p:txBody>
              <a:bodyPr/>
              <a:lstStyle/>
              <a:p>
                <a:endParaRPr lang="en-US">
                  <a:solidFill>
                    <a:prstClr val="black"/>
                  </a:solidFill>
                </a:endParaRPr>
              </a:p>
            </p:txBody>
          </p:sp>
          <p:sp>
            <p:nvSpPr>
              <p:cNvPr id="179414" name="Freeform 214"/>
              <p:cNvSpPr>
                <a:spLocks noEditPoints="1"/>
              </p:cNvSpPr>
              <p:nvPr/>
            </p:nvSpPr>
            <p:spPr bwMode="auto">
              <a:xfrm>
                <a:off x="1572" y="1455"/>
                <a:ext cx="118" cy="108"/>
              </a:xfrm>
              <a:custGeom>
                <a:avLst/>
                <a:gdLst/>
                <a:ahLst/>
                <a:cxnLst>
                  <a:cxn ang="0">
                    <a:pos x="116" y="46"/>
                  </a:cxn>
                  <a:cxn ang="0">
                    <a:pos x="107" y="25"/>
                  </a:cxn>
                  <a:cxn ang="0">
                    <a:pos x="91" y="10"/>
                  </a:cxn>
                  <a:cxn ang="0">
                    <a:pos x="71" y="0"/>
                  </a:cxn>
                  <a:cxn ang="0">
                    <a:pos x="52" y="0"/>
                  </a:cxn>
                  <a:cxn ang="0">
                    <a:pos x="42" y="4"/>
                  </a:cxn>
                  <a:cxn ang="0">
                    <a:pos x="50" y="4"/>
                  </a:cxn>
                  <a:cxn ang="0">
                    <a:pos x="71" y="4"/>
                  </a:cxn>
                  <a:cxn ang="0">
                    <a:pos x="89" y="12"/>
                  </a:cxn>
                  <a:cxn ang="0">
                    <a:pos x="105" y="27"/>
                  </a:cxn>
                  <a:cxn ang="0">
                    <a:pos x="112" y="48"/>
                  </a:cxn>
                  <a:cxn ang="0">
                    <a:pos x="112" y="67"/>
                  </a:cxn>
                  <a:cxn ang="0">
                    <a:pos x="112" y="74"/>
                  </a:cxn>
                  <a:cxn ang="0">
                    <a:pos x="114" y="74"/>
                  </a:cxn>
                  <a:cxn ang="0">
                    <a:pos x="116" y="67"/>
                  </a:cxn>
                  <a:cxn ang="0">
                    <a:pos x="25" y="10"/>
                  </a:cxn>
                  <a:cxn ang="0">
                    <a:pos x="8" y="31"/>
                  </a:cxn>
                  <a:cxn ang="0">
                    <a:pos x="0" y="59"/>
                  </a:cxn>
                  <a:cxn ang="0">
                    <a:pos x="2" y="74"/>
                  </a:cxn>
                  <a:cxn ang="0">
                    <a:pos x="8" y="87"/>
                  </a:cxn>
                  <a:cxn ang="0">
                    <a:pos x="17" y="101"/>
                  </a:cxn>
                  <a:cxn ang="0">
                    <a:pos x="29" y="108"/>
                  </a:cxn>
                  <a:cxn ang="0">
                    <a:pos x="31" y="108"/>
                  </a:cxn>
                  <a:cxn ang="0">
                    <a:pos x="33" y="106"/>
                  </a:cxn>
                  <a:cxn ang="0">
                    <a:pos x="21" y="99"/>
                  </a:cxn>
                  <a:cxn ang="0">
                    <a:pos x="12" y="87"/>
                  </a:cxn>
                  <a:cxn ang="0">
                    <a:pos x="6" y="74"/>
                  </a:cxn>
                  <a:cxn ang="0">
                    <a:pos x="4" y="59"/>
                  </a:cxn>
                  <a:cxn ang="0">
                    <a:pos x="8" y="38"/>
                  </a:cxn>
                  <a:cxn ang="0">
                    <a:pos x="17" y="23"/>
                  </a:cxn>
                  <a:cxn ang="0">
                    <a:pos x="17" y="21"/>
                  </a:cxn>
                  <a:cxn ang="0">
                    <a:pos x="25" y="10"/>
                  </a:cxn>
                </a:cxnLst>
                <a:rect l="0" t="0" r="r" b="b"/>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17" y="21"/>
                    </a:lnTo>
                    <a:lnTo>
                      <a:pt x="21" y="13"/>
                    </a:lnTo>
                    <a:lnTo>
                      <a:pt x="25" y="10"/>
                    </a:lnTo>
                    <a:close/>
                  </a:path>
                </a:pathLst>
              </a:custGeom>
              <a:solidFill>
                <a:srgbClr val="C7929D"/>
              </a:solidFill>
              <a:ln w="9525">
                <a:noFill/>
                <a:round/>
              </a:ln>
            </p:spPr>
            <p:txBody>
              <a:bodyPr/>
              <a:lstStyle/>
              <a:p>
                <a:endParaRPr lang="en-US">
                  <a:solidFill>
                    <a:prstClr val="black"/>
                  </a:solidFill>
                </a:endParaRPr>
              </a:p>
            </p:txBody>
          </p:sp>
          <p:sp>
            <p:nvSpPr>
              <p:cNvPr id="179415" name="Freeform 215"/>
              <p:cNvSpPr>
                <a:spLocks noEditPoints="1"/>
              </p:cNvSpPr>
              <p:nvPr/>
            </p:nvSpPr>
            <p:spPr bwMode="auto">
              <a:xfrm>
                <a:off x="1574" y="1457"/>
                <a:ext cx="114" cy="106"/>
              </a:xfrm>
              <a:custGeom>
                <a:avLst/>
                <a:gdLst/>
                <a:ahLst/>
                <a:cxnLst>
                  <a:cxn ang="0">
                    <a:pos x="112" y="44"/>
                  </a:cxn>
                  <a:cxn ang="0">
                    <a:pos x="105" y="25"/>
                  </a:cxn>
                  <a:cxn ang="0">
                    <a:pos x="87" y="10"/>
                  </a:cxn>
                  <a:cxn ang="0">
                    <a:pos x="69" y="0"/>
                  </a:cxn>
                  <a:cxn ang="0">
                    <a:pos x="48" y="0"/>
                  </a:cxn>
                  <a:cxn ang="0">
                    <a:pos x="38" y="4"/>
                  </a:cxn>
                  <a:cxn ang="0">
                    <a:pos x="46" y="4"/>
                  </a:cxn>
                  <a:cxn ang="0">
                    <a:pos x="67" y="4"/>
                  </a:cxn>
                  <a:cxn ang="0">
                    <a:pos x="86" y="11"/>
                  </a:cxn>
                  <a:cxn ang="0">
                    <a:pos x="101" y="27"/>
                  </a:cxn>
                  <a:cxn ang="0">
                    <a:pos x="108" y="46"/>
                  </a:cxn>
                  <a:cxn ang="0">
                    <a:pos x="108" y="65"/>
                  </a:cxn>
                  <a:cxn ang="0">
                    <a:pos x="108" y="72"/>
                  </a:cxn>
                  <a:cxn ang="0">
                    <a:pos x="112" y="65"/>
                  </a:cxn>
                  <a:cxn ang="0">
                    <a:pos x="19" y="13"/>
                  </a:cxn>
                  <a:cxn ang="0">
                    <a:pos x="6" y="32"/>
                  </a:cxn>
                  <a:cxn ang="0">
                    <a:pos x="0" y="57"/>
                  </a:cxn>
                  <a:cxn ang="0">
                    <a:pos x="2" y="72"/>
                  </a:cxn>
                  <a:cxn ang="0">
                    <a:pos x="8" y="85"/>
                  </a:cxn>
                  <a:cxn ang="0">
                    <a:pos x="17" y="97"/>
                  </a:cxn>
                  <a:cxn ang="0">
                    <a:pos x="29" y="106"/>
                  </a:cxn>
                  <a:cxn ang="0">
                    <a:pos x="32" y="104"/>
                  </a:cxn>
                  <a:cxn ang="0">
                    <a:pos x="32" y="104"/>
                  </a:cxn>
                  <a:cxn ang="0">
                    <a:pos x="21" y="95"/>
                  </a:cxn>
                  <a:cxn ang="0">
                    <a:pos x="12" y="85"/>
                  </a:cxn>
                  <a:cxn ang="0">
                    <a:pos x="6" y="70"/>
                  </a:cxn>
                  <a:cxn ang="0">
                    <a:pos x="4" y="57"/>
                  </a:cxn>
                  <a:cxn ang="0">
                    <a:pos x="6" y="38"/>
                  </a:cxn>
                  <a:cxn ang="0">
                    <a:pos x="15" y="23"/>
                  </a:cxn>
                  <a:cxn ang="0">
                    <a:pos x="13" y="23"/>
                  </a:cxn>
                  <a:cxn ang="0">
                    <a:pos x="15" y="19"/>
                  </a:cxn>
                  <a:cxn ang="0">
                    <a:pos x="19" y="13"/>
                  </a:cxn>
                </a:cxnLst>
                <a:rect l="0" t="0" r="r" b="b"/>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32"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5" y="23"/>
                    </a:lnTo>
                    <a:lnTo>
                      <a:pt x="13" y="23"/>
                    </a:lnTo>
                    <a:lnTo>
                      <a:pt x="15" y="21"/>
                    </a:lnTo>
                    <a:lnTo>
                      <a:pt x="15" y="19"/>
                    </a:lnTo>
                    <a:lnTo>
                      <a:pt x="17" y="15"/>
                    </a:lnTo>
                    <a:lnTo>
                      <a:pt x="19" y="13"/>
                    </a:lnTo>
                    <a:close/>
                  </a:path>
                </a:pathLst>
              </a:custGeom>
              <a:solidFill>
                <a:srgbClr val="C8939D"/>
              </a:solidFill>
              <a:ln w="9525">
                <a:noFill/>
                <a:round/>
              </a:ln>
            </p:spPr>
            <p:txBody>
              <a:bodyPr/>
              <a:lstStyle/>
              <a:p>
                <a:endParaRPr lang="en-US">
                  <a:solidFill>
                    <a:prstClr val="black"/>
                  </a:solidFill>
                </a:endParaRPr>
              </a:p>
            </p:txBody>
          </p:sp>
          <p:sp>
            <p:nvSpPr>
              <p:cNvPr id="179416" name="Freeform 216"/>
              <p:cNvSpPr>
                <a:spLocks noEditPoints="1"/>
              </p:cNvSpPr>
              <p:nvPr/>
            </p:nvSpPr>
            <p:spPr bwMode="auto">
              <a:xfrm>
                <a:off x="1576" y="1459"/>
                <a:ext cx="110" cy="102"/>
              </a:xfrm>
              <a:custGeom>
                <a:avLst/>
                <a:gdLst/>
                <a:ahLst/>
                <a:cxnLst>
                  <a:cxn ang="0">
                    <a:pos x="108" y="44"/>
                  </a:cxn>
                  <a:cxn ang="0">
                    <a:pos x="101" y="23"/>
                  </a:cxn>
                  <a:cxn ang="0">
                    <a:pos x="85" y="8"/>
                  </a:cxn>
                  <a:cxn ang="0">
                    <a:pos x="67" y="0"/>
                  </a:cxn>
                  <a:cxn ang="0">
                    <a:pos x="46" y="0"/>
                  </a:cxn>
                  <a:cxn ang="0">
                    <a:pos x="34" y="6"/>
                  </a:cxn>
                  <a:cxn ang="0">
                    <a:pos x="30" y="8"/>
                  </a:cxn>
                  <a:cxn ang="0">
                    <a:pos x="42" y="4"/>
                  </a:cxn>
                  <a:cxn ang="0">
                    <a:pos x="65" y="4"/>
                  </a:cxn>
                  <a:cxn ang="0">
                    <a:pos x="84" y="11"/>
                  </a:cxn>
                  <a:cxn ang="0">
                    <a:pos x="97" y="25"/>
                  </a:cxn>
                  <a:cxn ang="0">
                    <a:pos x="104" y="44"/>
                  </a:cxn>
                  <a:cxn ang="0">
                    <a:pos x="104" y="63"/>
                  </a:cxn>
                  <a:cxn ang="0">
                    <a:pos x="104" y="70"/>
                  </a:cxn>
                  <a:cxn ang="0">
                    <a:pos x="108" y="63"/>
                  </a:cxn>
                  <a:cxn ang="0">
                    <a:pos x="13" y="19"/>
                  </a:cxn>
                  <a:cxn ang="0">
                    <a:pos x="4" y="34"/>
                  </a:cxn>
                  <a:cxn ang="0">
                    <a:pos x="0" y="55"/>
                  </a:cxn>
                  <a:cxn ang="0">
                    <a:pos x="2" y="70"/>
                  </a:cxn>
                  <a:cxn ang="0">
                    <a:pos x="8" y="83"/>
                  </a:cxn>
                  <a:cxn ang="0">
                    <a:pos x="17" y="95"/>
                  </a:cxn>
                  <a:cxn ang="0">
                    <a:pos x="29" y="102"/>
                  </a:cxn>
                  <a:cxn ang="0">
                    <a:pos x="30" y="102"/>
                  </a:cxn>
                  <a:cxn ang="0">
                    <a:pos x="32" y="100"/>
                  </a:cxn>
                  <a:cxn ang="0">
                    <a:pos x="21" y="93"/>
                  </a:cxn>
                  <a:cxn ang="0">
                    <a:pos x="11" y="81"/>
                  </a:cxn>
                  <a:cxn ang="0">
                    <a:pos x="6" y="68"/>
                  </a:cxn>
                  <a:cxn ang="0">
                    <a:pos x="4" y="55"/>
                  </a:cxn>
                  <a:cxn ang="0">
                    <a:pos x="8" y="34"/>
                  </a:cxn>
                  <a:cxn ang="0">
                    <a:pos x="17" y="19"/>
                  </a:cxn>
                  <a:cxn ang="0">
                    <a:pos x="11" y="21"/>
                  </a:cxn>
                  <a:cxn ang="0">
                    <a:pos x="13" y="19"/>
                  </a:cxn>
                </a:cxnLst>
                <a:rect l="0" t="0" r="r" b="b"/>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0" y="102"/>
                    </a:lnTo>
                    <a:lnTo>
                      <a:pt x="32" y="100"/>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ln>
            </p:spPr>
            <p:txBody>
              <a:bodyPr/>
              <a:lstStyle/>
              <a:p>
                <a:endParaRPr lang="en-US">
                  <a:solidFill>
                    <a:prstClr val="black"/>
                  </a:solidFill>
                </a:endParaRPr>
              </a:p>
            </p:txBody>
          </p:sp>
          <p:sp>
            <p:nvSpPr>
              <p:cNvPr id="179417" name="Freeform 217"/>
              <p:cNvSpPr/>
              <p:nvPr/>
            </p:nvSpPr>
            <p:spPr bwMode="auto">
              <a:xfrm>
                <a:off x="1578" y="1461"/>
                <a:ext cx="106" cy="100"/>
              </a:xfrm>
              <a:custGeom>
                <a:avLst/>
                <a:gdLst/>
                <a:ahLst/>
                <a:cxnLst>
                  <a:cxn ang="0">
                    <a:pos x="106" y="53"/>
                  </a:cxn>
                  <a:cxn ang="0">
                    <a:pos x="104" y="42"/>
                  </a:cxn>
                  <a:cxn ang="0">
                    <a:pos x="102" y="32"/>
                  </a:cxn>
                  <a:cxn ang="0">
                    <a:pos x="97" y="23"/>
                  </a:cxn>
                  <a:cxn ang="0">
                    <a:pos x="91" y="15"/>
                  </a:cxn>
                  <a:cxn ang="0">
                    <a:pos x="82" y="7"/>
                  </a:cxn>
                  <a:cxn ang="0">
                    <a:pos x="74" y="4"/>
                  </a:cxn>
                  <a:cxn ang="0">
                    <a:pos x="63" y="0"/>
                  </a:cxn>
                  <a:cxn ang="0">
                    <a:pos x="53" y="0"/>
                  </a:cxn>
                  <a:cxn ang="0">
                    <a:pos x="42" y="0"/>
                  </a:cxn>
                  <a:cxn ang="0">
                    <a:pos x="32" y="4"/>
                  </a:cxn>
                  <a:cxn ang="0">
                    <a:pos x="30" y="6"/>
                  </a:cxn>
                  <a:cxn ang="0">
                    <a:pos x="30" y="6"/>
                  </a:cxn>
                  <a:cxn ang="0">
                    <a:pos x="25" y="11"/>
                  </a:cxn>
                  <a:cxn ang="0">
                    <a:pos x="19" y="15"/>
                  </a:cxn>
                  <a:cxn ang="0">
                    <a:pos x="15" y="17"/>
                  </a:cxn>
                  <a:cxn ang="0">
                    <a:pos x="11" y="19"/>
                  </a:cxn>
                  <a:cxn ang="0">
                    <a:pos x="6" y="26"/>
                  </a:cxn>
                  <a:cxn ang="0">
                    <a:pos x="2" y="34"/>
                  </a:cxn>
                  <a:cxn ang="0">
                    <a:pos x="0" y="43"/>
                  </a:cxn>
                  <a:cxn ang="0">
                    <a:pos x="0" y="53"/>
                  </a:cxn>
                  <a:cxn ang="0">
                    <a:pos x="0" y="61"/>
                  </a:cxn>
                  <a:cxn ang="0">
                    <a:pos x="2" y="66"/>
                  </a:cxn>
                  <a:cxn ang="0">
                    <a:pos x="4" y="74"/>
                  </a:cxn>
                  <a:cxn ang="0">
                    <a:pos x="8" y="81"/>
                  </a:cxn>
                  <a:cxn ang="0">
                    <a:pos x="11" y="87"/>
                  </a:cxn>
                  <a:cxn ang="0">
                    <a:pos x="17" y="91"/>
                  </a:cxn>
                  <a:cxn ang="0">
                    <a:pos x="23" y="97"/>
                  </a:cxn>
                  <a:cxn ang="0">
                    <a:pos x="28" y="100"/>
                  </a:cxn>
                  <a:cxn ang="0">
                    <a:pos x="30" y="98"/>
                  </a:cxn>
                  <a:cxn ang="0">
                    <a:pos x="32" y="97"/>
                  </a:cxn>
                  <a:cxn ang="0">
                    <a:pos x="27" y="95"/>
                  </a:cxn>
                  <a:cxn ang="0">
                    <a:pos x="21" y="89"/>
                  </a:cxn>
                  <a:cxn ang="0">
                    <a:pos x="15" y="85"/>
                  </a:cxn>
                  <a:cxn ang="0">
                    <a:pos x="11" y="79"/>
                  </a:cxn>
                  <a:cxn ang="0">
                    <a:pos x="8" y="74"/>
                  </a:cxn>
                  <a:cxn ang="0">
                    <a:pos x="6" y="66"/>
                  </a:cxn>
                  <a:cxn ang="0">
                    <a:pos x="4" y="59"/>
                  </a:cxn>
                  <a:cxn ang="0">
                    <a:pos x="4" y="53"/>
                  </a:cxn>
                  <a:cxn ang="0">
                    <a:pos x="4" y="42"/>
                  </a:cxn>
                  <a:cxn ang="0">
                    <a:pos x="8" y="32"/>
                  </a:cxn>
                  <a:cxn ang="0">
                    <a:pos x="11" y="25"/>
                  </a:cxn>
                  <a:cxn ang="0">
                    <a:pos x="17" y="17"/>
                  </a:cxn>
                  <a:cxn ang="0">
                    <a:pos x="25" y="11"/>
                  </a:cxn>
                  <a:cxn ang="0">
                    <a:pos x="34" y="7"/>
                  </a:cxn>
                  <a:cxn ang="0">
                    <a:pos x="44" y="4"/>
                  </a:cxn>
                  <a:cxn ang="0">
                    <a:pos x="53" y="4"/>
                  </a:cxn>
                  <a:cxn ang="0">
                    <a:pos x="63" y="4"/>
                  </a:cxn>
                  <a:cxn ang="0">
                    <a:pos x="72" y="7"/>
                  </a:cxn>
                  <a:cxn ang="0">
                    <a:pos x="80" y="11"/>
                  </a:cxn>
                  <a:cxn ang="0">
                    <a:pos x="87" y="17"/>
                  </a:cxn>
                  <a:cxn ang="0">
                    <a:pos x="93" y="25"/>
                  </a:cxn>
                  <a:cxn ang="0">
                    <a:pos x="99" y="32"/>
                  </a:cxn>
                  <a:cxn ang="0">
                    <a:pos x="101" y="42"/>
                  </a:cxn>
                  <a:cxn ang="0">
                    <a:pos x="102" y="53"/>
                  </a:cxn>
                  <a:cxn ang="0">
                    <a:pos x="101" y="62"/>
                  </a:cxn>
                  <a:cxn ang="0">
                    <a:pos x="99" y="70"/>
                  </a:cxn>
                  <a:cxn ang="0">
                    <a:pos x="101" y="70"/>
                  </a:cxn>
                  <a:cxn ang="0">
                    <a:pos x="102" y="68"/>
                  </a:cxn>
                  <a:cxn ang="0">
                    <a:pos x="104" y="61"/>
                  </a:cxn>
                  <a:cxn ang="0">
                    <a:pos x="106" y="53"/>
                  </a:cxn>
                </a:cxnLst>
                <a:rect l="0" t="0" r="r" b="b"/>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ln>
            </p:spPr>
            <p:txBody>
              <a:bodyPr/>
              <a:lstStyle/>
              <a:p>
                <a:endParaRPr lang="en-US">
                  <a:solidFill>
                    <a:prstClr val="black"/>
                  </a:solidFill>
                </a:endParaRPr>
              </a:p>
            </p:txBody>
          </p:sp>
          <p:sp>
            <p:nvSpPr>
              <p:cNvPr id="179418" name="Freeform 218"/>
              <p:cNvSpPr/>
              <p:nvPr/>
            </p:nvSpPr>
            <p:spPr bwMode="auto">
              <a:xfrm>
                <a:off x="1580" y="1463"/>
                <a:ext cx="102" cy="96"/>
              </a:xfrm>
              <a:custGeom>
                <a:avLst/>
                <a:gdLst/>
                <a:ahLst/>
                <a:cxnLst>
                  <a:cxn ang="0">
                    <a:pos x="102" y="51"/>
                  </a:cxn>
                  <a:cxn ang="0">
                    <a:pos x="100" y="40"/>
                  </a:cxn>
                  <a:cxn ang="0">
                    <a:pos x="99" y="30"/>
                  </a:cxn>
                  <a:cxn ang="0">
                    <a:pos x="93" y="21"/>
                  </a:cxn>
                  <a:cxn ang="0">
                    <a:pos x="87" y="13"/>
                  </a:cxn>
                  <a:cxn ang="0">
                    <a:pos x="80" y="7"/>
                  </a:cxn>
                  <a:cxn ang="0">
                    <a:pos x="70" y="4"/>
                  </a:cxn>
                  <a:cxn ang="0">
                    <a:pos x="61" y="0"/>
                  </a:cxn>
                  <a:cxn ang="0">
                    <a:pos x="51" y="0"/>
                  </a:cxn>
                  <a:cxn ang="0">
                    <a:pos x="38" y="0"/>
                  </a:cxn>
                  <a:cxn ang="0">
                    <a:pos x="26" y="5"/>
                  </a:cxn>
                  <a:cxn ang="0">
                    <a:pos x="23" y="9"/>
                  </a:cxn>
                  <a:cxn ang="0">
                    <a:pos x="17" y="13"/>
                  </a:cxn>
                  <a:cxn ang="0">
                    <a:pos x="15" y="15"/>
                  </a:cxn>
                  <a:cxn ang="0">
                    <a:pos x="13" y="15"/>
                  </a:cxn>
                  <a:cxn ang="0">
                    <a:pos x="7" y="23"/>
                  </a:cxn>
                  <a:cxn ang="0">
                    <a:pos x="4" y="30"/>
                  </a:cxn>
                  <a:cxn ang="0">
                    <a:pos x="0" y="40"/>
                  </a:cxn>
                  <a:cxn ang="0">
                    <a:pos x="0" y="51"/>
                  </a:cxn>
                  <a:cxn ang="0">
                    <a:pos x="0" y="59"/>
                  </a:cxn>
                  <a:cxn ang="0">
                    <a:pos x="2" y="64"/>
                  </a:cxn>
                  <a:cxn ang="0">
                    <a:pos x="4" y="72"/>
                  </a:cxn>
                  <a:cxn ang="0">
                    <a:pos x="7" y="77"/>
                  </a:cxn>
                  <a:cxn ang="0">
                    <a:pos x="11" y="83"/>
                  </a:cxn>
                  <a:cxn ang="0">
                    <a:pos x="17" y="89"/>
                  </a:cxn>
                  <a:cxn ang="0">
                    <a:pos x="23" y="93"/>
                  </a:cxn>
                  <a:cxn ang="0">
                    <a:pos x="28" y="96"/>
                  </a:cxn>
                  <a:cxn ang="0">
                    <a:pos x="30" y="95"/>
                  </a:cxn>
                  <a:cxn ang="0">
                    <a:pos x="32" y="95"/>
                  </a:cxn>
                  <a:cxn ang="0">
                    <a:pos x="26" y="91"/>
                  </a:cxn>
                  <a:cxn ang="0">
                    <a:pos x="21" y="87"/>
                  </a:cxn>
                  <a:cxn ang="0">
                    <a:pos x="15" y="81"/>
                  </a:cxn>
                  <a:cxn ang="0">
                    <a:pos x="11" y="77"/>
                  </a:cxn>
                  <a:cxn ang="0">
                    <a:pos x="7" y="70"/>
                  </a:cxn>
                  <a:cxn ang="0">
                    <a:pos x="6" y="64"/>
                  </a:cxn>
                  <a:cxn ang="0">
                    <a:pos x="4" y="57"/>
                  </a:cxn>
                  <a:cxn ang="0">
                    <a:pos x="4" y="51"/>
                  </a:cxn>
                  <a:cxn ang="0">
                    <a:pos x="4" y="40"/>
                  </a:cxn>
                  <a:cxn ang="0">
                    <a:pos x="7" y="32"/>
                  </a:cxn>
                  <a:cxn ang="0">
                    <a:pos x="11" y="24"/>
                  </a:cxn>
                  <a:cxn ang="0">
                    <a:pos x="17" y="17"/>
                  </a:cxn>
                  <a:cxn ang="0">
                    <a:pos x="25" y="11"/>
                  </a:cxn>
                  <a:cxn ang="0">
                    <a:pos x="32" y="5"/>
                  </a:cxn>
                  <a:cxn ang="0">
                    <a:pos x="42" y="4"/>
                  </a:cxn>
                  <a:cxn ang="0">
                    <a:pos x="51" y="4"/>
                  </a:cxn>
                  <a:cxn ang="0">
                    <a:pos x="61" y="4"/>
                  </a:cxn>
                  <a:cxn ang="0">
                    <a:pos x="68" y="5"/>
                  </a:cxn>
                  <a:cxn ang="0">
                    <a:pos x="78" y="11"/>
                  </a:cxn>
                  <a:cxn ang="0">
                    <a:pos x="83" y="17"/>
                  </a:cxn>
                  <a:cxn ang="0">
                    <a:pos x="89" y="24"/>
                  </a:cxn>
                  <a:cxn ang="0">
                    <a:pos x="95" y="32"/>
                  </a:cxn>
                  <a:cxn ang="0">
                    <a:pos x="97" y="40"/>
                  </a:cxn>
                  <a:cxn ang="0">
                    <a:pos x="99" y="51"/>
                  </a:cxn>
                  <a:cxn ang="0">
                    <a:pos x="97" y="60"/>
                  </a:cxn>
                  <a:cxn ang="0">
                    <a:pos x="95" y="70"/>
                  </a:cxn>
                  <a:cxn ang="0">
                    <a:pos x="97" y="68"/>
                  </a:cxn>
                  <a:cxn ang="0">
                    <a:pos x="99" y="68"/>
                  </a:cxn>
                  <a:cxn ang="0">
                    <a:pos x="100" y="59"/>
                  </a:cxn>
                  <a:cxn ang="0">
                    <a:pos x="102" y="51"/>
                  </a:cxn>
                </a:cxnLst>
                <a:rect l="0" t="0" r="r" b="b"/>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ln>
            </p:spPr>
            <p:txBody>
              <a:bodyPr/>
              <a:lstStyle/>
              <a:p>
                <a:endParaRPr lang="en-US">
                  <a:solidFill>
                    <a:prstClr val="black"/>
                  </a:solidFill>
                </a:endParaRPr>
              </a:p>
            </p:txBody>
          </p:sp>
          <p:sp>
            <p:nvSpPr>
              <p:cNvPr id="179419" name="Freeform 219"/>
              <p:cNvSpPr/>
              <p:nvPr/>
            </p:nvSpPr>
            <p:spPr bwMode="auto">
              <a:xfrm>
                <a:off x="1582" y="1465"/>
                <a:ext cx="98" cy="93"/>
              </a:xfrm>
              <a:custGeom>
                <a:avLst/>
                <a:gdLst/>
                <a:ahLst/>
                <a:cxnLst>
                  <a:cxn ang="0">
                    <a:pos x="98" y="49"/>
                  </a:cxn>
                  <a:cxn ang="0">
                    <a:pos x="97" y="38"/>
                  </a:cxn>
                  <a:cxn ang="0">
                    <a:pos x="95" y="28"/>
                  </a:cxn>
                  <a:cxn ang="0">
                    <a:pos x="89" y="21"/>
                  </a:cxn>
                  <a:cxn ang="0">
                    <a:pos x="83" y="13"/>
                  </a:cxn>
                  <a:cxn ang="0">
                    <a:pos x="76" y="7"/>
                  </a:cxn>
                  <a:cxn ang="0">
                    <a:pos x="68" y="3"/>
                  </a:cxn>
                  <a:cxn ang="0">
                    <a:pos x="59" y="0"/>
                  </a:cxn>
                  <a:cxn ang="0">
                    <a:pos x="49" y="0"/>
                  </a:cxn>
                  <a:cxn ang="0">
                    <a:pos x="40" y="0"/>
                  </a:cxn>
                  <a:cxn ang="0">
                    <a:pos x="30" y="3"/>
                  </a:cxn>
                  <a:cxn ang="0">
                    <a:pos x="21" y="7"/>
                  </a:cxn>
                  <a:cxn ang="0">
                    <a:pos x="13" y="13"/>
                  </a:cxn>
                  <a:cxn ang="0">
                    <a:pos x="7" y="21"/>
                  </a:cxn>
                  <a:cxn ang="0">
                    <a:pos x="4" y="28"/>
                  </a:cxn>
                  <a:cxn ang="0">
                    <a:pos x="0" y="38"/>
                  </a:cxn>
                  <a:cxn ang="0">
                    <a:pos x="0" y="49"/>
                  </a:cxn>
                  <a:cxn ang="0">
                    <a:pos x="0" y="55"/>
                  </a:cxn>
                  <a:cxn ang="0">
                    <a:pos x="2" y="62"/>
                  </a:cxn>
                  <a:cxn ang="0">
                    <a:pos x="4" y="70"/>
                  </a:cxn>
                  <a:cxn ang="0">
                    <a:pos x="7" y="75"/>
                  </a:cxn>
                  <a:cxn ang="0">
                    <a:pos x="11" y="81"/>
                  </a:cxn>
                  <a:cxn ang="0">
                    <a:pos x="17" y="85"/>
                  </a:cxn>
                  <a:cxn ang="0">
                    <a:pos x="23" y="91"/>
                  </a:cxn>
                  <a:cxn ang="0">
                    <a:pos x="28" y="93"/>
                  </a:cxn>
                  <a:cxn ang="0">
                    <a:pos x="30" y="93"/>
                  </a:cxn>
                  <a:cxn ang="0">
                    <a:pos x="32" y="91"/>
                  </a:cxn>
                  <a:cxn ang="0">
                    <a:pos x="26" y="89"/>
                  </a:cxn>
                  <a:cxn ang="0">
                    <a:pos x="21" y="85"/>
                  </a:cxn>
                  <a:cxn ang="0">
                    <a:pos x="15" y="79"/>
                  </a:cxn>
                  <a:cxn ang="0">
                    <a:pos x="11" y="74"/>
                  </a:cxn>
                  <a:cxn ang="0">
                    <a:pos x="7" y="68"/>
                  </a:cxn>
                  <a:cxn ang="0">
                    <a:pos x="5" y="62"/>
                  </a:cxn>
                  <a:cxn ang="0">
                    <a:pos x="4" y="55"/>
                  </a:cxn>
                  <a:cxn ang="0">
                    <a:pos x="4" y="49"/>
                  </a:cxn>
                  <a:cxn ang="0">
                    <a:pos x="4" y="39"/>
                  </a:cxn>
                  <a:cxn ang="0">
                    <a:pos x="7" y="30"/>
                  </a:cxn>
                  <a:cxn ang="0">
                    <a:pos x="11" y="22"/>
                  </a:cxn>
                  <a:cxn ang="0">
                    <a:pos x="17" y="17"/>
                  </a:cxn>
                  <a:cxn ang="0">
                    <a:pos x="23" y="11"/>
                  </a:cxn>
                  <a:cxn ang="0">
                    <a:pos x="30" y="5"/>
                  </a:cxn>
                  <a:cxn ang="0">
                    <a:pos x="40" y="3"/>
                  </a:cxn>
                  <a:cxn ang="0">
                    <a:pos x="49" y="3"/>
                  </a:cxn>
                  <a:cxn ang="0">
                    <a:pos x="59" y="3"/>
                  </a:cxn>
                  <a:cxn ang="0">
                    <a:pos x="66" y="5"/>
                  </a:cxn>
                  <a:cxn ang="0">
                    <a:pos x="74" y="11"/>
                  </a:cxn>
                  <a:cxn ang="0">
                    <a:pos x="81" y="17"/>
                  </a:cxn>
                  <a:cxn ang="0">
                    <a:pos x="87" y="22"/>
                  </a:cxn>
                  <a:cxn ang="0">
                    <a:pos x="91" y="30"/>
                  </a:cxn>
                  <a:cxn ang="0">
                    <a:pos x="93" y="39"/>
                  </a:cxn>
                  <a:cxn ang="0">
                    <a:pos x="95" y="49"/>
                  </a:cxn>
                  <a:cxn ang="0">
                    <a:pos x="93" y="58"/>
                  </a:cxn>
                  <a:cxn ang="0">
                    <a:pos x="89" y="68"/>
                  </a:cxn>
                  <a:cxn ang="0">
                    <a:pos x="93" y="68"/>
                  </a:cxn>
                  <a:cxn ang="0">
                    <a:pos x="95" y="66"/>
                  </a:cxn>
                  <a:cxn ang="0">
                    <a:pos x="97" y="58"/>
                  </a:cxn>
                  <a:cxn ang="0">
                    <a:pos x="98" y="49"/>
                  </a:cxn>
                </a:cxnLst>
                <a:rect l="0" t="0" r="r" b="b"/>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ln>
            </p:spPr>
            <p:txBody>
              <a:bodyPr/>
              <a:lstStyle/>
              <a:p>
                <a:endParaRPr lang="en-US">
                  <a:solidFill>
                    <a:prstClr val="black"/>
                  </a:solidFill>
                </a:endParaRPr>
              </a:p>
            </p:txBody>
          </p:sp>
          <p:sp>
            <p:nvSpPr>
              <p:cNvPr id="179420" name="Freeform 220"/>
              <p:cNvSpPr/>
              <p:nvPr/>
            </p:nvSpPr>
            <p:spPr bwMode="auto">
              <a:xfrm>
                <a:off x="1584" y="1467"/>
                <a:ext cx="95" cy="91"/>
              </a:xfrm>
              <a:custGeom>
                <a:avLst/>
                <a:gdLst/>
                <a:ahLst/>
                <a:cxnLst>
                  <a:cxn ang="0">
                    <a:pos x="95" y="47"/>
                  </a:cxn>
                  <a:cxn ang="0">
                    <a:pos x="93" y="36"/>
                  </a:cxn>
                  <a:cxn ang="0">
                    <a:pos x="91" y="28"/>
                  </a:cxn>
                  <a:cxn ang="0">
                    <a:pos x="85" y="20"/>
                  </a:cxn>
                  <a:cxn ang="0">
                    <a:pos x="79" y="13"/>
                  </a:cxn>
                  <a:cxn ang="0">
                    <a:pos x="74" y="7"/>
                  </a:cxn>
                  <a:cxn ang="0">
                    <a:pos x="64" y="1"/>
                  </a:cxn>
                  <a:cxn ang="0">
                    <a:pos x="57" y="0"/>
                  </a:cxn>
                  <a:cxn ang="0">
                    <a:pos x="47" y="0"/>
                  </a:cxn>
                  <a:cxn ang="0">
                    <a:pos x="38" y="0"/>
                  </a:cxn>
                  <a:cxn ang="0">
                    <a:pos x="28" y="1"/>
                  </a:cxn>
                  <a:cxn ang="0">
                    <a:pos x="21" y="7"/>
                  </a:cxn>
                  <a:cxn ang="0">
                    <a:pos x="13" y="13"/>
                  </a:cxn>
                  <a:cxn ang="0">
                    <a:pos x="7" y="20"/>
                  </a:cxn>
                  <a:cxn ang="0">
                    <a:pos x="3" y="28"/>
                  </a:cxn>
                  <a:cxn ang="0">
                    <a:pos x="0" y="36"/>
                  </a:cxn>
                  <a:cxn ang="0">
                    <a:pos x="0" y="47"/>
                  </a:cxn>
                  <a:cxn ang="0">
                    <a:pos x="0" y="53"/>
                  </a:cxn>
                  <a:cxn ang="0">
                    <a:pos x="2" y="60"/>
                  </a:cxn>
                  <a:cxn ang="0">
                    <a:pos x="3" y="66"/>
                  </a:cxn>
                  <a:cxn ang="0">
                    <a:pos x="7" y="73"/>
                  </a:cxn>
                  <a:cxn ang="0">
                    <a:pos x="11" y="77"/>
                  </a:cxn>
                  <a:cxn ang="0">
                    <a:pos x="17" y="83"/>
                  </a:cxn>
                  <a:cxn ang="0">
                    <a:pos x="22" y="87"/>
                  </a:cxn>
                  <a:cxn ang="0">
                    <a:pos x="28" y="91"/>
                  </a:cxn>
                  <a:cxn ang="0">
                    <a:pos x="30" y="89"/>
                  </a:cxn>
                  <a:cxn ang="0">
                    <a:pos x="32" y="89"/>
                  </a:cxn>
                  <a:cxn ang="0">
                    <a:pos x="34" y="89"/>
                  </a:cxn>
                  <a:cxn ang="0">
                    <a:pos x="34" y="89"/>
                  </a:cxn>
                  <a:cxn ang="0">
                    <a:pos x="28" y="85"/>
                  </a:cxn>
                  <a:cxn ang="0">
                    <a:pos x="21" y="81"/>
                  </a:cxn>
                  <a:cxn ang="0">
                    <a:pos x="17" y="77"/>
                  </a:cxn>
                  <a:cxn ang="0">
                    <a:pos x="11" y="72"/>
                  </a:cxn>
                  <a:cxn ang="0">
                    <a:pos x="7" y="66"/>
                  </a:cxn>
                  <a:cxn ang="0">
                    <a:pos x="5" y="60"/>
                  </a:cxn>
                  <a:cxn ang="0">
                    <a:pos x="3" y="53"/>
                  </a:cxn>
                  <a:cxn ang="0">
                    <a:pos x="3" y="47"/>
                  </a:cxn>
                  <a:cxn ang="0">
                    <a:pos x="3" y="37"/>
                  </a:cxn>
                  <a:cxn ang="0">
                    <a:pos x="7" y="30"/>
                  </a:cxn>
                  <a:cxn ang="0">
                    <a:pos x="11" y="22"/>
                  </a:cxn>
                  <a:cxn ang="0">
                    <a:pos x="15" y="15"/>
                  </a:cxn>
                  <a:cxn ang="0">
                    <a:pos x="22" y="9"/>
                  </a:cxn>
                  <a:cxn ang="0">
                    <a:pos x="30" y="5"/>
                  </a:cxn>
                  <a:cxn ang="0">
                    <a:pos x="38" y="3"/>
                  </a:cxn>
                  <a:cxn ang="0">
                    <a:pos x="47" y="3"/>
                  </a:cxn>
                  <a:cxn ang="0">
                    <a:pos x="55" y="3"/>
                  </a:cxn>
                  <a:cxn ang="0">
                    <a:pos x="64" y="5"/>
                  </a:cxn>
                  <a:cxn ang="0">
                    <a:pos x="72" y="9"/>
                  </a:cxn>
                  <a:cxn ang="0">
                    <a:pos x="77" y="15"/>
                  </a:cxn>
                  <a:cxn ang="0">
                    <a:pos x="83" y="22"/>
                  </a:cxn>
                  <a:cxn ang="0">
                    <a:pos x="87" y="30"/>
                  </a:cxn>
                  <a:cxn ang="0">
                    <a:pos x="89" y="37"/>
                  </a:cxn>
                  <a:cxn ang="0">
                    <a:pos x="91" y="47"/>
                  </a:cxn>
                  <a:cxn ang="0">
                    <a:pos x="89" y="56"/>
                  </a:cxn>
                  <a:cxn ang="0">
                    <a:pos x="85" y="68"/>
                  </a:cxn>
                  <a:cxn ang="0">
                    <a:pos x="87" y="66"/>
                  </a:cxn>
                  <a:cxn ang="0">
                    <a:pos x="91" y="66"/>
                  </a:cxn>
                  <a:cxn ang="0">
                    <a:pos x="93" y="56"/>
                  </a:cxn>
                  <a:cxn ang="0">
                    <a:pos x="95" y="47"/>
                  </a:cxn>
                </a:cxnLst>
                <a:rect l="0" t="0" r="r" b="b"/>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ln>
            </p:spPr>
            <p:txBody>
              <a:bodyPr/>
              <a:lstStyle/>
              <a:p>
                <a:endParaRPr lang="en-US">
                  <a:solidFill>
                    <a:prstClr val="black"/>
                  </a:solidFill>
                </a:endParaRPr>
              </a:p>
            </p:txBody>
          </p:sp>
          <p:sp>
            <p:nvSpPr>
              <p:cNvPr id="179421" name="Freeform 221"/>
              <p:cNvSpPr/>
              <p:nvPr/>
            </p:nvSpPr>
            <p:spPr bwMode="auto">
              <a:xfrm>
                <a:off x="1586" y="1468"/>
                <a:ext cx="91" cy="88"/>
              </a:xfrm>
              <a:custGeom>
                <a:avLst/>
                <a:gdLst/>
                <a:ahLst/>
                <a:cxnLst>
                  <a:cxn ang="0">
                    <a:pos x="91" y="46"/>
                  </a:cxn>
                  <a:cxn ang="0">
                    <a:pos x="89" y="36"/>
                  </a:cxn>
                  <a:cxn ang="0">
                    <a:pos x="87" y="27"/>
                  </a:cxn>
                  <a:cxn ang="0">
                    <a:pos x="83" y="19"/>
                  </a:cxn>
                  <a:cxn ang="0">
                    <a:pos x="77" y="14"/>
                  </a:cxn>
                  <a:cxn ang="0">
                    <a:pos x="70" y="8"/>
                  </a:cxn>
                  <a:cxn ang="0">
                    <a:pos x="62" y="2"/>
                  </a:cxn>
                  <a:cxn ang="0">
                    <a:pos x="55" y="0"/>
                  </a:cxn>
                  <a:cxn ang="0">
                    <a:pos x="45" y="0"/>
                  </a:cxn>
                  <a:cxn ang="0">
                    <a:pos x="36" y="0"/>
                  </a:cxn>
                  <a:cxn ang="0">
                    <a:pos x="26" y="2"/>
                  </a:cxn>
                  <a:cxn ang="0">
                    <a:pos x="19" y="8"/>
                  </a:cxn>
                  <a:cxn ang="0">
                    <a:pos x="13" y="14"/>
                  </a:cxn>
                  <a:cxn ang="0">
                    <a:pos x="7" y="19"/>
                  </a:cxn>
                  <a:cxn ang="0">
                    <a:pos x="3" y="27"/>
                  </a:cxn>
                  <a:cxn ang="0">
                    <a:pos x="0" y="36"/>
                  </a:cxn>
                  <a:cxn ang="0">
                    <a:pos x="0" y="46"/>
                  </a:cxn>
                  <a:cxn ang="0">
                    <a:pos x="0" y="52"/>
                  </a:cxn>
                  <a:cxn ang="0">
                    <a:pos x="1" y="59"/>
                  </a:cxn>
                  <a:cxn ang="0">
                    <a:pos x="3" y="65"/>
                  </a:cxn>
                  <a:cxn ang="0">
                    <a:pos x="7" y="71"/>
                  </a:cxn>
                  <a:cxn ang="0">
                    <a:pos x="11" y="76"/>
                  </a:cxn>
                  <a:cxn ang="0">
                    <a:pos x="17" y="82"/>
                  </a:cxn>
                  <a:cxn ang="0">
                    <a:pos x="22" y="86"/>
                  </a:cxn>
                  <a:cxn ang="0">
                    <a:pos x="28" y="88"/>
                  </a:cxn>
                  <a:cxn ang="0">
                    <a:pos x="30" y="88"/>
                  </a:cxn>
                  <a:cxn ang="0">
                    <a:pos x="30" y="88"/>
                  </a:cxn>
                  <a:cxn ang="0">
                    <a:pos x="32" y="88"/>
                  </a:cxn>
                  <a:cxn ang="0">
                    <a:pos x="34" y="86"/>
                  </a:cxn>
                  <a:cxn ang="0">
                    <a:pos x="34" y="86"/>
                  </a:cxn>
                  <a:cxn ang="0">
                    <a:pos x="34" y="86"/>
                  </a:cxn>
                  <a:cxn ang="0">
                    <a:pos x="28" y="84"/>
                  </a:cxn>
                  <a:cxn ang="0">
                    <a:pos x="22" y="80"/>
                  </a:cxn>
                  <a:cxn ang="0">
                    <a:pos x="17" y="76"/>
                  </a:cxn>
                  <a:cxn ang="0">
                    <a:pos x="11" y="71"/>
                  </a:cxn>
                  <a:cxn ang="0">
                    <a:pos x="7" y="65"/>
                  </a:cxn>
                  <a:cxn ang="0">
                    <a:pos x="5" y="59"/>
                  </a:cxn>
                  <a:cxn ang="0">
                    <a:pos x="3" y="52"/>
                  </a:cxn>
                  <a:cxn ang="0">
                    <a:pos x="3" y="46"/>
                  </a:cxn>
                  <a:cxn ang="0">
                    <a:pos x="3" y="36"/>
                  </a:cxn>
                  <a:cxn ang="0">
                    <a:pos x="5" y="29"/>
                  </a:cxn>
                  <a:cxn ang="0">
                    <a:pos x="11" y="21"/>
                  </a:cxn>
                  <a:cxn ang="0">
                    <a:pos x="15" y="16"/>
                  </a:cxn>
                  <a:cxn ang="0">
                    <a:pos x="20" y="10"/>
                  </a:cxn>
                  <a:cxn ang="0">
                    <a:pos x="28" y="6"/>
                  </a:cxn>
                  <a:cxn ang="0">
                    <a:pos x="36" y="4"/>
                  </a:cxn>
                  <a:cxn ang="0">
                    <a:pos x="45" y="4"/>
                  </a:cxn>
                  <a:cxn ang="0">
                    <a:pos x="53" y="4"/>
                  </a:cxn>
                  <a:cxn ang="0">
                    <a:pos x="60" y="6"/>
                  </a:cxn>
                  <a:cxn ang="0">
                    <a:pos x="68" y="10"/>
                  </a:cxn>
                  <a:cxn ang="0">
                    <a:pos x="74" y="16"/>
                  </a:cxn>
                  <a:cxn ang="0">
                    <a:pos x="79" y="21"/>
                  </a:cxn>
                  <a:cxn ang="0">
                    <a:pos x="83" y="29"/>
                  </a:cxn>
                  <a:cxn ang="0">
                    <a:pos x="85" y="36"/>
                  </a:cxn>
                  <a:cxn ang="0">
                    <a:pos x="87" y="46"/>
                  </a:cxn>
                  <a:cxn ang="0">
                    <a:pos x="85" y="57"/>
                  </a:cxn>
                  <a:cxn ang="0">
                    <a:pos x="79" y="69"/>
                  </a:cxn>
                  <a:cxn ang="0">
                    <a:pos x="83" y="67"/>
                  </a:cxn>
                  <a:cxn ang="0">
                    <a:pos x="85" y="65"/>
                  </a:cxn>
                  <a:cxn ang="0">
                    <a:pos x="89" y="55"/>
                  </a:cxn>
                  <a:cxn ang="0">
                    <a:pos x="91" y="46"/>
                  </a:cxn>
                </a:cxnLst>
                <a:rect l="0" t="0" r="r" b="b"/>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0" y="88"/>
                    </a:lnTo>
                    <a:lnTo>
                      <a:pt x="32" y="88"/>
                    </a:lnTo>
                    <a:lnTo>
                      <a:pt x="34" y="86"/>
                    </a:lnTo>
                    <a:lnTo>
                      <a:pt x="34" y="86"/>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ln>
            </p:spPr>
            <p:txBody>
              <a:bodyPr/>
              <a:lstStyle/>
              <a:p>
                <a:endParaRPr lang="en-US">
                  <a:solidFill>
                    <a:prstClr val="black"/>
                  </a:solidFill>
                </a:endParaRPr>
              </a:p>
            </p:txBody>
          </p:sp>
          <p:sp>
            <p:nvSpPr>
              <p:cNvPr id="179422" name="Freeform 222"/>
              <p:cNvSpPr/>
              <p:nvPr/>
            </p:nvSpPr>
            <p:spPr bwMode="auto">
              <a:xfrm>
                <a:off x="1587" y="1470"/>
                <a:ext cx="88" cy="86"/>
              </a:xfrm>
              <a:custGeom>
                <a:avLst/>
                <a:gdLst/>
                <a:ahLst/>
                <a:cxnLst>
                  <a:cxn ang="0">
                    <a:pos x="86" y="34"/>
                  </a:cxn>
                  <a:cxn ang="0">
                    <a:pos x="80" y="19"/>
                  </a:cxn>
                  <a:cxn ang="0">
                    <a:pos x="69" y="6"/>
                  </a:cxn>
                  <a:cxn ang="0">
                    <a:pos x="52" y="0"/>
                  </a:cxn>
                  <a:cxn ang="0">
                    <a:pos x="35" y="0"/>
                  </a:cxn>
                  <a:cxn ang="0">
                    <a:pos x="19" y="6"/>
                  </a:cxn>
                  <a:cxn ang="0">
                    <a:pos x="8" y="19"/>
                  </a:cxn>
                  <a:cxn ang="0">
                    <a:pos x="0" y="34"/>
                  </a:cxn>
                  <a:cxn ang="0">
                    <a:pos x="0" y="50"/>
                  </a:cxn>
                  <a:cxn ang="0">
                    <a:pos x="4" y="63"/>
                  </a:cxn>
                  <a:cxn ang="0">
                    <a:pos x="14" y="74"/>
                  </a:cxn>
                  <a:cxn ang="0">
                    <a:pos x="25" y="82"/>
                  </a:cxn>
                  <a:cxn ang="0">
                    <a:pos x="31" y="84"/>
                  </a:cxn>
                  <a:cxn ang="0">
                    <a:pos x="33" y="84"/>
                  </a:cxn>
                  <a:cxn ang="0">
                    <a:pos x="35" y="82"/>
                  </a:cxn>
                  <a:cxn ang="0">
                    <a:pos x="35" y="82"/>
                  </a:cxn>
                  <a:cxn ang="0">
                    <a:pos x="29" y="80"/>
                  </a:cxn>
                  <a:cxn ang="0">
                    <a:pos x="18" y="72"/>
                  </a:cxn>
                  <a:cxn ang="0">
                    <a:pos x="10" y="63"/>
                  </a:cxn>
                  <a:cxn ang="0">
                    <a:pos x="4" y="50"/>
                  </a:cxn>
                  <a:cxn ang="0">
                    <a:pos x="4" y="34"/>
                  </a:cxn>
                  <a:cxn ang="0">
                    <a:pos x="10" y="21"/>
                  </a:cxn>
                  <a:cxn ang="0">
                    <a:pos x="21" y="10"/>
                  </a:cxn>
                  <a:cxn ang="0">
                    <a:pos x="37" y="4"/>
                  </a:cxn>
                  <a:cxn ang="0">
                    <a:pos x="52" y="4"/>
                  </a:cxn>
                  <a:cxn ang="0">
                    <a:pos x="65" y="10"/>
                  </a:cxn>
                  <a:cxn ang="0">
                    <a:pos x="76" y="21"/>
                  </a:cxn>
                  <a:cxn ang="0">
                    <a:pos x="82" y="34"/>
                  </a:cxn>
                  <a:cxn ang="0">
                    <a:pos x="82" y="50"/>
                  </a:cxn>
                  <a:cxn ang="0">
                    <a:pos x="78" y="63"/>
                  </a:cxn>
                  <a:cxn ang="0">
                    <a:pos x="74" y="67"/>
                  </a:cxn>
                  <a:cxn ang="0">
                    <a:pos x="82" y="65"/>
                  </a:cxn>
                  <a:cxn ang="0">
                    <a:pos x="88" y="44"/>
                  </a:cxn>
                </a:cxnLst>
                <a:rect l="0" t="0" r="r" b="b"/>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3" y="84"/>
                    </a:lnTo>
                    <a:lnTo>
                      <a:pt x="33" y="84"/>
                    </a:lnTo>
                    <a:lnTo>
                      <a:pt x="35" y="82"/>
                    </a:lnTo>
                    <a:lnTo>
                      <a:pt x="35" y="82"/>
                    </a:lnTo>
                    <a:lnTo>
                      <a:pt x="35" y="82"/>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4" y="67"/>
                    </a:lnTo>
                    <a:lnTo>
                      <a:pt x="78" y="67"/>
                    </a:lnTo>
                    <a:lnTo>
                      <a:pt x="82" y="65"/>
                    </a:lnTo>
                    <a:lnTo>
                      <a:pt x="86" y="53"/>
                    </a:lnTo>
                    <a:lnTo>
                      <a:pt x="88" y="44"/>
                    </a:lnTo>
                    <a:close/>
                  </a:path>
                </a:pathLst>
              </a:custGeom>
              <a:solidFill>
                <a:srgbClr val="CF949B"/>
              </a:solidFill>
              <a:ln w="9525">
                <a:noFill/>
                <a:round/>
              </a:ln>
            </p:spPr>
            <p:txBody>
              <a:bodyPr/>
              <a:lstStyle/>
              <a:p>
                <a:endParaRPr lang="en-US">
                  <a:solidFill>
                    <a:prstClr val="black"/>
                  </a:solidFill>
                </a:endParaRPr>
              </a:p>
            </p:txBody>
          </p:sp>
          <p:sp>
            <p:nvSpPr>
              <p:cNvPr id="179423" name="Freeform 223"/>
              <p:cNvSpPr/>
              <p:nvPr/>
            </p:nvSpPr>
            <p:spPr bwMode="auto">
              <a:xfrm>
                <a:off x="1589" y="1472"/>
                <a:ext cx="84" cy="82"/>
              </a:xfrm>
              <a:custGeom>
                <a:avLst/>
                <a:gdLst/>
                <a:ahLst/>
                <a:cxnLst>
                  <a:cxn ang="0">
                    <a:pos x="82" y="32"/>
                  </a:cxn>
                  <a:cxn ang="0">
                    <a:pos x="76" y="17"/>
                  </a:cxn>
                  <a:cxn ang="0">
                    <a:pos x="65" y="6"/>
                  </a:cxn>
                  <a:cxn ang="0">
                    <a:pos x="50" y="0"/>
                  </a:cxn>
                  <a:cxn ang="0">
                    <a:pos x="33" y="0"/>
                  </a:cxn>
                  <a:cxn ang="0">
                    <a:pos x="17" y="6"/>
                  </a:cxn>
                  <a:cxn ang="0">
                    <a:pos x="8" y="17"/>
                  </a:cxn>
                  <a:cxn ang="0">
                    <a:pos x="0" y="32"/>
                  </a:cxn>
                  <a:cxn ang="0">
                    <a:pos x="0" y="48"/>
                  </a:cxn>
                  <a:cxn ang="0">
                    <a:pos x="4" y="61"/>
                  </a:cxn>
                  <a:cxn ang="0">
                    <a:pos x="14" y="72"/>
                  </a:cxn>
                  <a:cxn ang="0">
                    <a:pos x="25" y="80"/>
                  </a:cxn>
                  <a:cxn ang="0">
                    <a:pos x="31" y="82"/>
                  </a:cxn>
                  <a:cxn ang="0">
                    <a:pos x="33" y="80"/>
                  </a:cxn>
                  <a:cxn ang="0">
                    <a:pos x="35" y="80"/>
                  </a:cxn>
                  <a:cxn ang="0">
                    <a:pos x="29" y="78"/>
                  </a:cxn>
                  <a:cxn ang="0">
                    <a:pos x="17" y="70"/>
                  </a:cxn>
                  <a:cxn ang="0">
                    <a:pos x="10" y="61"/>
                  </a:cxn>
                  <a:cxn ang="0">
                    <a:pos x="4" y="48"/>
                  </a:cxn>
                  <a:cxn ang="0">
                    <a:pos x="4" y="32"/>
                  </a:cxn>
                  <a:cxn ang="0">
                    <a:pos x="10" y="19"/>
                  </a:cxn>
                  <a:cxn ang="0">
                    <a:pos x="21" y="10"/>
                  </a:cxn>
                  <a:cxn ang="0">
                    <a:pos x="35" y="4"/>
                  </a:cxn>
                  <a:cxn ang="0">
                    <a:pos x="50" y="4"/>
                  </a:cxn>
                  <a:cxn ang="0">
                    <a:pos x="63" y="10"/>
                  </a:cxn>
                  <a:cxn ang="0">
                    <a:pos x="72" y="19"/>
                  </a:cxn>
                  <a:cxn ang="0">
                    <a:pos x="78" y="32"/>
                  </a:cxn>
                  <a:cxn ang="0">
                    <a:pos x="78" y="48"/>
                  </a:cxn>
                  <a:cxn ang="0">
                    <a:pos x="74" y="61"/>
                  </a:cxn>
                  <a:cxn ang="0">
                    <a:pos x="71" y="67"/>
                  </a:cxn>
                  <a:cxn ang="0">
                    <a:pos x="74" y="65"/>
                  </a:cxn>
                  <a:cxn ang="0">
                    <a:pos x="82" y="53"/>
                  </a:cxn>
                </a:cxnLst>
                <a:rect l="0" t="0" r="r" b="b"/>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1" y="82"/>
                    </a:lnTo>
                    <a:lnTo>
                      <a:pt x="31" y="82"/>
                    </a:lnTo>
                    <a:lnTo>
                      <a:pt x="33" y="80"/>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1" y="67"/>
                    </a:lnTo>
                    <a:lnTo>
                      <a:pt x="72" y="65"/>
                    </a:lnTo>
                    <a:lnTo>
                      <a:pt x="74" y="65"/>
                    </a:lnTo>
                    <a:lnTo>
                      <a:pt x="76" y="65"/>
                    </a:lnTo>
                    <a:lnTo>
                      <a:pt x="82" y="53"/>
                    </a:lnTo>
                    <a:lnTo>
                      <a:pt x="84" y="42"/>
                    </a:lnTo>
                    <a:close/>
                  </a:path>
                </a:pathLst>
              </a:custGeom>
              <a:solidFill>
                <a:srgbClr val="D1959B"/>
              </a:solidFill>
              <a:ln w="9525">
                <a:noFill/>
                <a:round/>
              </a:ln>
            </p:spPr>
            <p:txBody>
              <a:bodyPr/>
              <a:lstStyle/>
              <a:p>
                <a:endParaRPr lang="en-US">
                  <a:solidFill>
                    <a:prstClr val="black"/>
                  </a:solidFill>
                </a:endParaRPr>
              </a:p>
            </p:txBody>
          </p:sp>
          <p:sp>
            <p:nvSpPr>
              <p:cNvPr id="179424" name="Freeform 224"/>
              <p:cNvSpPr/>
              <p:nvPr/>
            </p:nvSpPr>
            <p:spPr bwMode="auto">
              <a:xfrm>
                <a:off x="1591" y="1474"/>
                <a:ext cx="80" cy="78"/>
              </a:xfrm>
              <a:custGeom>
                <a:avLst/>
                <a:gdLst/>
                <a:ahLst/>
                <a:cxnLst>
                  <a:cxn ang="0">
                    <a:pos x="80" y="40"/>
                  </a:cxn>
                  <a:cxn ang="0">
                    <a:pos x="78" y="30"/>
                  </a:cxn>
                  <a:cxn ang="0">
                    <a:pos x="76" y="23"/>
                  </a:cxn>
                  <a:cxn ang="0">
                    <a:pos x="72" y="17"/>
                  </a:cxn>
                  <a:cxn ang="0">
                    <a:pos x="69" y="12"/>
                  </a:cxn>
                  <a:cxn ang="0">
                    <a:pos x="61" y="6"/>
                  </a:cxn>
                  <a:cxn ang="0">
                    <a:pos x="55" y="2"/>
                  </a:cxn>
                  <a:cxn ang="0">
                    <a:pos x="48" y="0"/>
                  </a:cxn>
                  <a:cxn ang="0">
                    <a:pos x="40" y="0"/>
                  </a:cxn>
                  <a:cxn ang="0">
                    <a:pos x="33" y="0"/>
                  </a:cxn>
                  <a:cxn ang="0">
                    <a:pos x="25" y="2"/>
                  </a:cxn>
                  <a:cxn ang="0">
                    <a:pos x="17" y="6"/>
                  </a:cxn>
                  <a:cxn ang="0">
                    <a:pos x="12" y="12"/>
                  </a:cxn>
                  <a:cxn ang="0">
                    <a:pos x="6" y="17"/>
                  </a:cxn>
                  <a:cxn ang="0">
                    <a:pos x="2" y="23"/>
                  </a:cxn>
                  <a:cxn ang="0">
                    <a:pos x="0" y="30"/>
                  </a:cxn>
                  <a:cxn ang="0">
                    <a:pos x="0" y="40"/>
                  </a:cxn>
                  <a:cxn ang="0">
                    <a:pos x="0" y="46"/>
                  </a:cxn>
                  <a:cxn ang="0">
                    <a:pos x="2" y="53"/>
                  </a:cxn>
                  <a:cxn ang="0">
                    <a:pos x="6" y="59"/>
                  </a:cxn>
                  <a:cxn ang="0">
                    <a:pos x="10" y="65"/>
                  </a:cxn>
                  <a:cxn ang="0">
                    <a:pos x="14" y="68"/>
                  </a:cxn>
                  <a:cxn ang="0">
                    <a:pos x="19" y="72"/>
                  </a:cxn>
                  <a:cxn ang="0">
                    <a:pos x="25" y="76"/>
                  </a:cxn>
                  <a:cxn ang="0">
                    <a:pos x="31" y="78"/>
                  </a:cxn>
                  <a:cxn ang="0">
                    <a:pos x="34" y="76"/>
                  </a:cxn>
                  <a:cxn ang="0">
                    <a:pos x="38" y="76"/>
                  </a:cxn>
                  <a:cxn ang="0">
                    <a:pos x="38" y="76"/>
                  </a:cxn>
                  <a:cxn ang="0">
                    <a:pos x="38" y="76"/>
                  </a:cxn>
                  <a:cxn ang="0">
                    <a:pos x="33" y="74"/>
                  </a:cxn>
                  <a:cxn ang="0">
                    <a:pos x="25" y="72"/>
                  </a:cxn>
                  <a:cxn ang="0">
                    <a:pos x="19" y="68"/>
                  </a:cxn>
                  <a:cxn ang="0">
                    <a:pos x="14" y="65"/>
                  </a:cxn>
                  <a:cxn ang="0">
                    <a:pos x="10" y="59"/>
                  </a:cxn>
                  <a:cxn ang="0">
                    <a:pos x="6" y="53"/>
                  </a:cxn>
                  <a:cxn ang="0">
                    <a:pos x="4" y="46"/>
                  </a:cxn>
                  <a:cxn ang="0">
                    <a:pos x="4" y="40"/>
                  </a:cxn>
                  <a:cxn ang="0">
                    <a:pos x="4" y="32"/>
                  </a:cxn>
                  <a:cxn ang="0">
                    <a:pos x="6" y="25"/>
                  </a:cxn>
                  <a:cxn ang="0">
                    <a:pos x="10" y="19"/>
                  </a:cxn>
                  <a:cxn ang="0">
                    <a:pos x="14" y="13"/>
                  </a:cxn>
                  <a:cxn ang="0">
                    <a:pos x="19" y="10"/>
                  </a:cxn>
                  <a:cxn ang="0">
                    <a:pos x="25" y="6"/>
                  </a:cxn>
                  <a:cxn ang="0">
                    <a:pos x="33" y="4"/>
                  </a:cxn>
                  <a:cxn ang="0">
                    <a:pos x="40" y="4"/>
                  </a:cxn>
                  <a:cxn ang="0">
                    <a:pos x="48" y="4"/>
                  </a:cxn>
                  <a:cxn ang="0">
                    <a:pos x="53" y="6"/>
                  </a:cxn>
                  <a:cxn ang="0">
                    <a:pos x="59" y="10"/>
                  </a:cxn>
                  <a:cxn ang="0">
                    <a:pos x="65" y="13"/>
                  </a:cxn>
                  <a:cxn ang="0">
                    <a:pos x="69" y="19"/>
                  </a:cxn>
                  <a:cxn ang="0">
                    <a:pos x="72" y="25"/>
                  </a:cxn>
                  <a:cxn ang="0">
                    <a:pos x="74" y="32"/>
                  </a:cxn>
                  <a:cxn ang="0">
                    <a:pos x="76" y="40"/>
                  </a:cxn>
                  <a:cxn ang="0">
                    <a:pos x="74" y="48"/>
                  </a:cxn>
                  <a:cxn ang="0">
                    <a:pos x="72" y="53"/>
                  </a:cxn>
                  <a:cxn ang="0">
                    <a:pos x="69" y="61"/>
                  </a:cxn>
                  <a:cxn ang="0">
                    <a:pos x="63" y="66"/>
                  </a:cxn>
                  <a:cxn ang="0">
                    <a:pos x="67" y="65"/>
                  </a:cxn>
                  <a:cxn ang="0">
                    <a:pos x="70" y="63"/>
                  </a:cxn>
                  <a:cxn ang="0">
                    <a:pos x="74" y="59"/>
                  </a:cxn>
                  <a:cxn ang="0">
                    <a:pos x="78" y="51"/>
                  </a:cxn>
                  <a:cxn ang="0">
                    <a:pos x="78" y="46"/>
                  </a:cxn>
                  <a:cxn ang="0">
                    <a:pos x="80" y="40"/>
                  </a:cxn>
                </a:cxnLst>
                <a:rect l="0" t="0" r="r" b="b"/>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8"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ln>
            </p:spPr>
            <p:txBody>
              <a:bodyPr/>
              <a:lstStyle/>
              <a:p>
                <a:endParaRPr lang="en-US">
                  <a:solidFill>
                    <a:prstClr val="black"/>
                  </a:solidFill>
                </a:endParaRPr>
              </a:p>
            </p:txBody>
          </p:sp>
          <p:sp>
            <p:nvSpPr>
              <p:cNvPr id="179425" name="Freeform 225"/>
              <p:cNvSpPr/>
              <p:nvPr/>
            </p:nvSpPr>
            <p:spPr bwMode="auto">
              <a:xfrm>
                <a:off x="1593" y="1476"/>
                <a:ext cx="76" cy="74"/>
              </a:xfrm>
              <a:custGeom>
                <a:avLst/>
                <a:gdLst/>
                <a:ahLst/>
                <a:cxnLst>
                  <a:cxn ang="0">
                    <a:pos x="74" y="28"/>
                  </a:cxn>
                  <a:cxn ang="0">
                    <a:pos x="68" y="15"/>
                  </a:cxn>
                  <a:cxn ang="0">
                    <a:pos x="59" y="6"/>
                  </a:cxn>
                  <a:cxn ang="0">
                    <a:pos x="46" y="0"/>
                  </a:cxn>
                  <a:cxn ang="0">
                    <a:pos x="31" y="0"/>
                  </a:cxn>
                  <a:cxn ang="0">
                    <a:pos x="17" y="6"/>
                  </a:cxn>
                  <a:cxn ang="0">
                    <a:pos x="6" y="15"/>
                  </a:cxn>
                  <a:cxn ang="0">
                    <a:pos x="0" y="28"/>
                  </a:cxn>
                  <a:cxn ang="0">
                    <a:pos x="0" y="44"/>
                  </a:cxn>
                  <a:cxn ang="0">
                    <a:pos x="6" y="57"/>
                  </a:cxn>
                  <a:cxn ang="0">
                    <a:pos x="13" y="66"/>
                  </a:cxn>
                  <a:cxn ang="0">
                    <a:pos x="25" y="74"/>
                  </a:cxn>
                  <a:cxn ang="0">
                    <a:pos x="34" y="74"/>
                  </a:cxn>
                  <a:cxn ang="0">
                    <a:pos x="38" y="72"/>
                  </a:cxn>
                  <a:cxn ang="0">
                    <a:pos x="40" y="72"/>
                  </a:cxn>
                  <a:cxn ang="0">
                    <a:pos x="40" y="70"/>
                  </a:cxn>
                  <a:cxn ang="0">
                    <a:pos x="31" y="70"/>
                  </a:cxn>
                  <a:cxn ang="0">
                    <a:pos x="19" y="64"/>
                  </a:cxn>
                  <a:cxn ang="0">
                    <a:pos x="10" y="57"/>
                  </a:cxn>
                  <a:cxn ang="0">
                    <a:pos x="4" y="44"/>
                  </a:cxn>
                  <a:cxn ang="0">
                    <a:pos x="4" y="30"/>
                  </a:cxn>
                  <a:cxn ang="0">
                    <a:pos x="10" y="17"/>
                  </a:cxn>
                  <a:cxn ang="0">
                    <a:pos x="19" y="10"/>
                  </a:cxn>
                  <a:cxn ang="0">
                    <a:pos x="31" y="4"/>
                  </a:cxn>
                  <a:cxn ang="0">
                    <a:pos x="44" y="4"/>
                  </a:cxn>
                  <a:cxn ang="0">
                    <a:pos x="57" y="10"/>
                  </a:cxn>
                  <a:cxn ang="0">
                    <a:pos x="67" y="17"/>
                  </a:cxn>
                  <a:cxn ang="0">
                    <a:pos x="70" y="30"/>
                  </a:cxn>
                  <a:cxn ang="0">
                    <a:pos x="70" y="46"/>
                  </a:cxn>
                  <a:cxn ang="0">
                    <a:pos x="63" y="61"/>
                  </a:cxn>
                  <a:cxn ang="0">
                    <a:pos x="61" y="64"/>
                  </a:cxn>
                  <a:cxn ang="0">
                    <a:pos x="70" y="57"/>
                  </a:cxn>
                  <a:cxn ang="0">
                    <a:pos x="74" y="44"/>
                  </a:cxn>
                </a:cxnLst>
                <a:rect l="0" t="0" r="r" b="b"/>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ln>
            </p:spPr>
            <p:txBody>
              <a:bodyPr/>
              <a:lstStyle/>
              <a:p>
                <a:endParaRPr lang="en-US">
                  <a:solidFill>
                    <a:prstClr val="black"/>
                  </a:solidFill>
                </a:endParaRPr>
              </a:p>
            </p:txBody>
          </p:sp>
          <p:sp>
            <p:nvSpPr>
              <p:cNvPr id="179426" name="Freeform 226"/>
              <p:cNvSpPr>
                <a:spLocks noEditPoints="1"/>
              </p:cNvSpPr>
              <p:nvPr/>
            </p:nvSpPr>
            <p:spPr bwMode="auto">
              <a:xfrm>
                <a:off x="1595" y="1478"/>
                <a:ext cx="72" cy="72"/>
              </a:xfrm>
              <a:custGeom>
                <a:avLst/>
                <a:gdLst/>
                <a:ahLst/>
                <a:cxnLst>
                  <a:cxn ang="0">
                    <a:pos x="70" y="28"/>
                  </a:cxn>
                  <a:cxn ang="0">
                    <a:pos x="65" y="15"/>
                  </a:cxn>
                  <a:cxn ang="0">
                    <a:pos x="55" y="6"/>
                  </a:cxn>
                  <a:cxn ang="0">
                    <a:pos x="44" y="0"/>
                  </a:cxn>
                  <a:cxn ang="0">
                    <a:pos x="29" y="0"/>
                  </a:cxn>
                  <a:cxn ang="0">
                    <a:pos x="15" y="6"/>
                  </a:cxn>
                  <a:cxn ang="0">
                    <a:pos x="6" y="15"/>
                  </a:cxn>
                  <a:cxn ang="0">
                    <a:pos x="0" y="28"/>
                  </a:cxn>
                  <a:cxn ang="0">
                    <a:pos x="0" y="42"/>
                  </a:cxn>
                  <a:cxn ang="0">
                    <a:pos x="6" y="55"/>
                  </a:cxn>
                  <a:cxn ang="0">
                    <a:pos x="15" y="64"/>
                  </a:cxn>
                  <a:cxn ang="0">
                    <a:pos x="29" y="70"/>
                  </a:cxn>
                  <a:cxn ang="0">
                    <a:pos x="36" y="70"/>
                  </a:cxn>
                  <a:cxn ang="0">
                    <a:pos x="40" y="68"/>
                  </a:cxn>
                  <a:cxn ang="0">
                    <a:pos x="51" y="64"/>
                  </a:cxn>
                  <a:cxn ang="0">
                    <a:pos x="65" y="57"/>
                  </a:cxn>
                  <a:cxn ang="0">
                    <a:pos x="70" y="44"/>
                  </a:cxn>
                  <a:cxn ang="0">
                    <a:pos x="68" y="36"/>
                  </a:cxn>
                  <a:cxn ang="0">
                    <a:pos x="65" y="47"/>
                  </a:cxn>
                  <a:cxn ang="0">
                    <a:pos x="59" y="59"/>
                  </a:cxn>
                  <a:cxn ang="0">
                    <a:pos x="48" y="64"/>
                  </a:cxn>
                  <a:cxn ang="0">
                    <a:pos x="36" y="68"/>
                  </a:cxn>
                  <a:cxn ang="0">
                    <a:pos x="23" y="64"/>
                  </a:cxn>
                  <a:cxn ang="0">
                    <a:pos x="13" y="59"/>
                  </a:cxn>
                  <a:cxn ang="0">
                    <a:pos x="6" y="47"/>
                  </a:cxn>
                  <a:cxn ang="0">
                    <a:pos x="4" y="36"/>
                  </a:cxn>
                  <a:cxn ang="0">
                    <a:pos x="6" y="23"/>
                  </a:cxn>
                  <a:cxn ang="0">
                    <a:pos x="13" y="13"/>
                  </a:cxn>
                  <a:cxn ang="0">
                    <a:pos x="23" y="6"/>
                  </a:cxn>
                  <a:cxn ang="0">
                    <a:pos x="36" y="4"/>
                  </a:cxn>
                  <a:cxn ang="0">
                    <a:pos x="48" y="6"/>
                  </a:cxn>
                  <a:cxn ang="0">
                    <a:pos x="59" y="13"/>
                  </a:cxn>
                  <a:cxn ang="0">
                    <a:pos x="65" y="23"/>
                  </a:cxn>
                  <a:cxn ang="0">
                    <a:pos x="68" y="36"/>
                  </a:cxn>
                </a:cxnLst>
                <a:rect l="0" t="0" r="r" b="b"/>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ln>
            </p:spPr>
            <p:txBody>
              <a:bodyPr/>
              <a:lstStyle/>
              <a:p>
                <a:endParaRPr lang="en-US">
                  <a:solidFill>
                    <a:prstClr val="black"/>
                  </a:solidFill>
                </a:endParaRPr>
              </a:p>
            </p:txBody>
          </p:sp>
          <p:sp>
            <p:nvSpPr>
              <p:cNvPr id="179427" name="Freeform 227"/>
              <p:cNvSpPr>
                <a:spLocks noEditPoints="1"/>
              </p:cNvSpPr>
              <p:nvPr/>
            </p:nvSpPr>
            <p:spPr bwMode="auto">
              <a:xfrm>
                <a:off x="1597" y="1480"/>
                <a:ext cx="68" cy="68"/>
              </a:xfrm>
              <a:custGeom>
                <a:avLst/>
                <a:gdLst/>
                <a:ahLst/>
                <a:cxnLst>
                  <a:cxn ang="0">
                    <a:pos x="66" y="26"/>
                  </a:cxn>
                  <a:cxn ang="0">
                    <a:pos x="63" y="13"/>
                  </a:cxn>
                  <a:cxn ang="0">
                    <a:pos x="53" y="6"/>
                  </a:cxn>
                  <a:cxn ang="0">
                    <a:pos x="40" y="0"/>
                  </a:cxn>
                  <a:cxn ang="0">
                    <a:pos x="27" y="0"/>
                  </a:cxn>
                  <a:cxn ang="0">
                    <a:pos x="15" y="6"/>
                  </a:cxn>
                  <a:cxn ang="0">
                    <a:pos x="6" y="13"/>
                  </a:cxn>
                  <a:cxn ang="0">
                    <a:pos x="0" y="26"/>
                  </a:cxn>
                  <a:cxn ang="0">
                    <a:pos x="0" y="40"/>
                  </a:cxn>
                  <a:cxn ang="0">
                    <a:pos x="6" y="53"/>
                  </a:cxn>
                  <a:cxn ang="0">
                    <a:pos x="15" y="60"/>
                  </a:cxn>
                  <a:cxn ang="0">
                    <a:pos x="27" y="66"/>
                  </a:cxn>
                  <a:cxn ang="0">
                    <a:pos x="36" y="66"/>
                  </a:cxn>
                  <a:cxn ang="0">
                    <a:pos x="38" y="66"/>
                  </a:cxn>
                  <a:cxn ang="0">
                    <a:pos x="46" y="64"/>
                  </a:cxn>
                  <a:cxn ang="0">
                    <a:pos x="59" y="57"/>
                  </a:cxn>
                  <a:cxn ang="0">
                    <a:pos x="66" y="42"/>
                  </a:cxn>
                  <a:cxn ang="0">
                    <a:pos x="64" y="34"/>
                  </a:cxn>
                  <a:cxn ang="0">
                    <a:pos x="61" y="45"/>
                  </a:cxn>
                  <a:cxn ang="0">
                    <a:pos x="55" y="55"/>
                  </a:cxn>
                  <a:cxn ang="0">
                    <a:pos x="46" y="60"/>
                  </a:cxn>
                  <a:cxn ang="0">
                    <a:pos x="34" y="64"/>
                  </a:cxn>
                  <a:cxn ang="0">
                    <a:pos x="23" y="60"/>
                  </a:cxn>
                  <a:cxn ang="0">
                    <a:pos x="11" y="55"/>
                  </a:cxn>
                  <a:cxn ang="0">
                    <a:pos x="6" y="45"/>
                  </a:cxn>
                  <a:cxn ang="0">
                    <a:pos x="4" y="34"/>
                  </a:cxn>
                  <a:cxn ang="0">
                    <a:pos x="6" y="21"/>
                  </a:cxn>
                  <a:cxn ang="0">
                    <a:pos x="11" y="11"/>
                  </a:cxn>
                  <a:cxn ang="0">
                    <a:pos x="23" y="6"/>
                  </a:cxn>
                  <a:cxn ang="0">
                    <a:pos x="34" y="4"/>
                  </a:cxn>
                  <a:cxn ang="0">
                    <a:pos x="46" y="6"/>
                  </a:cxn>
                  <a:cxn ang="0">
                    <a:pos x="55" y="11"/>
                  </a:cxn>
                  <a:cxn ang="0">
                    <a:pos x="61" y="21"/>
                  </a:cxn>
                  <a:cxn ang="0">
                    <a:pos x="64" y="34"/>
                  </a:cxn>
                </a:cxnLst>
                <a:rect l="0" t="0" r="r" b="b"/>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ln>
            </p:spPr>
            <p:txBody>
              <a:bodyPr/>
              <a:lstStyle/>
              <a:p>
                <a:endParaRPr lang="en-US">
                  <a:solidFill>
                    <a:prstClr val="black"/>
                  </a:solidFill>
                </a:endParaRPr>
              </a:p>
            </p:txBody>
          </p:sp>
          <p:sp>
            <p:nvSpPr>
              <p:cNvPr id="179428" name="Freeform 228"/>
              <p:cNvSpPr>
                <a:spLocks noEditPoints="1"/>
              </p:cNvSpPr>
              <p:nvPr/>
            </p:nvSpPr>
            <p:spPr bwMode="auto">
              <a:xfrm>
                <a:off x="1599" y="1482"/>
                <a:ext cx="64" cy="64"/>
              </a:xfrm>
              <a:custGeom>
                <a:avLst/>
                <a:gdLst/>
                <a:ahLst/>
                <a:cxnLst>
                  <a:cxn ang="0">
                    <a:pos x="62" y="24"/>
                  </a:cxn>
                  <a:cxn ang="0">
                    <a:pos x="59" y="13"/>
                  </a:cxn>
                  <a:cxn ang="0">
                    <a:pos x="49" y="4"/>
                  </a:cxn>
                  <a:cxn ang="0">
                    <a:pos x="38" y="0"/>
                  </a:cxn>
                  <a:cxn ang="0">
                    <a:pos x="25" y="0"/>
                  </a:cxn>
                  <a:cxn ang="0">
                    <a:pos x="13" y="4"/>
                  </a:cxn>
                  <a:cxn ang="0">
                    <a:pos x="6" y="13"/>
                  </a:cxn>
                  <a:cxn ang="0">
                    <a:pos x="0" y="24"/>
                  </a:cxn>
                  <a:cxn ang="0">
                    <a:pos x="0" y="38"/>
                  </a:cxn>
                  <a:cxn ang="0">
                    <a:pos x="6" y="49"/>
                  </a:cxn>
                  <a:cxn ang="0">
                    <a:pos x="13" y="58"/>
                  </a:cxn>
                  <a:cxn ang="0">
                    <a:pos x="25" y="62"/>
                  </a:cxn>
                  <a:cxn ang="0">
                    <a:pos x="38" y="62"/>
                  </a:cxn>
                  <a:cxn ang="0">
                    <a:pos x="49" y="58"/>
                  </a:cxn>
                  <a:cxn ang="0">
                    <a:pos x="59" y="49"/>
                  </a:cxn>
                  <a:cxn ang="0">
                    <a:pos x="62" y="38"/>
                  </a:cxn>
                  <a:cxn ang="0">
                    <a:pos x="61" y="32"/>
                  </a:cxn>
                  <a:cxn ang="0">
                    <a:pos x="59" y="41"/>
                  </a:cxn>
                  <a:cxn ang="0">
                    <a:pos x="51" y="51"/>
                  </a:cxn>
                  <a:cxn ang="0">
                    <a:pos x="44" y="57"/>
                  </a:cxn>
                  <a:cxn ang="0">
                    <a:pos x="32" y="60"/>
                  </a:cxn>
                  <a:cxn ang="0">
                    <a:pos x="21" y="57"/>
                  </a:cxn>
                  <a:cxn ang="0">
                    <a:pos x="11" y="51"/>
                  </a:cxn>
                  <a:cxn ang="0">
                    <a:pos x="6" y="41"/>
                  </a:cxn>
                  <a:cxn ang="0">
                    <a:pos x="4" y="32"/>
                  </a:cxn>
                  <a:cxn ang="0">
                    <a:pos x="6" y="21"/>
                  </a:cxn>
                  <a:cxn ang="0">
                    <a:pos x="11" y="11"/>
                  </a:cxn>
                  <a:cxn ang="0">
                    <a:pos x="21" y="5"/>
                  </a:cxn>
                  <a:cxn ang="0">
                    <a:pos x="32" y="4"/>
                  </a:cxn>
                  <a:cxn ang="0">
                    <a:pos x="44" y="5"/>
                  </a:cxn>
                  <a:cxn ang="0">
                    <a:pos x="51" y="11"/>
                  </a:cxn>
                  <a:cxn ang="0">
                    <a:pos x="59" y="21"/>
                  </a:cxn>
                  <a:cxn ang="0">
                    <a:pos x="61" y="32"/>
                  </a:cxn>
                </a:cxnLst>
                <a:rect l="0" t="0" r="r" b="b"/>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ln>
            </p:spPr>
            <p:txBody>
              <a:bodyPr/>
              <a:lstStyle/>
              <a:p>
                <a:endParaRPr lang="en-US">
                  <a:solidFill>
                    <a:prstClr val="black"/>
                  </a:solidFill>
                </a:endParaRPr>
              </a:p>
            </p:txBody>
          </p:sp>
          <p:sp>
            <p:nvSpPr>
              <p:cNvPr id="179429" name="Freeform 229"/>
              <p:cNvSpPr>
                <a:spLocks noEditPoints="1"/>
              </p:cNvSpPr>
              <p:nvPr/>
            </p:nvSpPr>
            <p:spPr bwMode="auto">
              <a:xfrm>
                <a:off x="1601" y="1484"/>
                <a:ext cx="60" cy="60"/>
              </a:xfrm>
              <a:custGeom>
                <a:avLst/>
                <a:gdLst/>
                <a:ahLst/>
                <a:cxnLst>
                  <a:cxn ang="0">
                    <a:pos x="59" y="22"/>
                  </a:cxn>
                  <a:cxn ang="0">
                    <a:pos x="55" y="13"/>
                  </a:cxn>
                  <a:cxn ang="0">
                    <a:pos x="47" y="3"/>
                  </a:cxn>
                  <a:cxn ang="0">
                    <a:pos x="36" y="0"/>
                  </a:cxn>
                  <a:cxn ang="0">
                    <a:pos x="24" y="0"/>
                  </a:cxn>
                  <a:cxn ang="0">
                    <a:pos x="13" y="3"/>
                  </a:cxn>
                  <a:cxn ang="0">
                    <a:pos x="4" y="13"/>
                  </a:cxn>
                  <a:cxn ang="0">
                    <a:pos x="0" y="22"/>
                  </a:cxn>
                  <a:cxn ang="0">
                    <a:pos x="0" y="36"/>
                  </a:cxn>
                  <a:cxn ang="0">
                    <a:pos x="4" y="45"/>
                  </a:cxn>
                  <a:cxn ang="0">
                    <a:pos x="13" y="55"/>
                  </a:cxn>
                  <a:cxn ang="0">
                    <a:pos x="24" y="58"/>
                  </a:cxn>
                  <a:cxn ang="0">
                    <a:pos x="36" y="58"/>
                  </a:cxn>
                  <a:cxn ang="0">
                    <a:pos x="47" y="55"/>
                  </a:cxn>
                  <a:cxn ang="0">
                    <a:pos x="55" y="45"/>
                  </a:cxn>
                  <a:cxn ang="0">
                    <a:pos x="59" y="36"/>
                  </a:cxn>
                  <a:cxn ang="0">
                    <a:pos x="57" y="30"/>
                  </a:cxn>
                  <a:cxn ang="0">
                    <a:pos x="55" y="39"/>
                  </a:cxn>
                  <a:cxn ang="0">
                    <a:pos x="49" y="47"/>
                  </a:cxn>
                  <a:cxn ang="0">
                    <a:pos x="40" y="53"/>
                  </a:cxn>
                  <a:cxn ang="0">
                    <a:pos x="30" y="56"/>
                  </a:cxn>
                  <a:cxn ang="0">
                    <a:pos x="19" y="53"/>
                  </a:cxn>
                  <a:cxn ang="0">
                    <a:pos x="11" y="47"/>
                  </a:cxn>
                  <a:cxn ang="0">
                    <a:pos x="5" y="39"/>
                  </a:cxn>
                  <a:cxn ang="0">
                    <a:pos x="4" y="30"/>
                  </a:cxn>
                  <a:cxn ang="0">
                    <a:pos x="5" y="19"/>
                  </a:cxn>
                  <a:cxn ang="0">
                    <a:pos x="11" y="11"/>
                  </a:cxn>
                  <a:cxn ang="0">
                    <a:pos x="19" y="5"/>
                  </a:cxn>
                  <a:cxn ang="0">
                    <a:pos x="30" y="3"/>
                  </a:cxn>
                  <a:cxn ang="0">
                    <a:pos x="40" y="5"/>
                  </a:cxn>
                  <a:cxn ang="0">
                    <a:pos x="49" y="11"/>
                  </a:cxn>
                  <a:cxn ang="0">
                    <a:pos x="55" y="19"/>
                  </a:cxn>
                  <a:cxn ang="0">
                    <a:pos x="57" y="30"/>
                  </a:cxn>
                </a:cxnLst>
                <a:rect l="0" t="0" r="r" b="b"/>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ln>
            </p:spPr>
            <p:txBody>
              <a:bodyPr/>
              <a:lstStyle/>
              <a:p>
                <a:endParaRPr lang="en-US">
                  <a:solidFill>
                    <a:prstClr val="black"/>
                  </a:solidFill>
                </a:endParaRPr>
              </a:p>
            </p:txBody>
          </p:sp>
          <p:sp>
            <p:nvSpPr>
              <p:cNvPr id="179430" name="Freeform 230"/>
              <p:cNvSpPr>
                <a:spLocks noEditPoints="1"/>
              </p:cNvSpPr>
              <p:nvPr/>
            </p:nvSpPr>
            <p:spPr bwMode="auto">
              <a:xfrm>
                <a:off x="1603" y="1486"/>
                <a:ext cx="57" cy="56"/>
              </a:xfrm>
              <a:custGeom>
                <a:avLst/>
                <a:gdLst/>
                <a:ahLst/>
                <a:cxnLst>
                  <a:cxn ang="0">
                    <a:pos x="57" y="28"/>
                  </a:cxn>
                  <a:cxn ang="0">
                    <a:pos x="55" y="22"/>
                  </a:cxn>
                  <a:cxn ang="0">
                    <a:pos x="55" y="17"/>
                  </a:cxn>
                  <a:cxn ang="0">
                    <a:pos x="51" y="11"/>
                  </a:cxn>
                  <a:cxn ang="0">
                    <a:pos x="47" y="7"/>
                  </a:cxn>
                  <a:cxn ang="0">
                    <a:pos x="43" y="3"/>
                  </a:cxn>
                  <a:cxn ang="0">
                    <a:pos x="40" y="1"/>
                  </a:cxn>
                  <a:cxn ang="0">
                    <a:pos x="34" y="0"/>
                  </a:cxn>
                  <a:cxn ang="0">
                    <a:pos x="28" y="0"/>
                  </a:cxn>
                  <a:cxn ang="0">
                    <a:pos x="22" y="0"/>
                  </a:cxn>
                  <a:cxn ang="0">
                    <a:pos x="17" y="1"/>
                  </a:cxn>
                  <a:cxn ang="0">
                    <a:pos x="11" y="3"/>
                  </a:cxn>
                  <a:cxn ang="0">
                    <a:pos x="7" y="7"/>
                  </a:cxn>
                  <a:cxn ang="0">
                    <a:pos x="3" y="11"/>
                  </a:cxn>
                  <a:cxn ang="0">
                    <a:pos x="2" y="17"/>
                  </a:cxn>
                  <a:cxn ang="0">
                    <a:pos x="0" y="22"/>
                  </a:cxn>
                  <a:cxn ang="0">
                    <a:pos x="0" y="28"/>
                  </a:cxn>
                  <a:cxn ang="0">
                    <a:pos x="0" y="34"/>
                  </a:cxn>
                  <a:cxn ang="0">
                    <a:pos x="2" y="37"/>
                  </a:cxn>
                  <a:cxn ang="0">
                    <a:pos x="3" y="43"/>
                  </a:cxn>
                  <a:cxn ang="0">
                    <a:pos x="7" y="47"/>
                  </a:cxn>
                  <a:cxn ang="0">
                    <a:pos x="11" y="51"/>
                  </a:cxn>
                  <a:cxn ang="0">
                    <a:pos x="17" y="53"/>
                  </a:cxn>
                  <a:cxn ang="0">
                    <a:pos x="22" y="54"/>
                  </a:cxn>
                  <a:cxn ang="0">
                    <a:pos x="28" y="56"/>
                  </a:cxn>
                  <a:cxn ang="0">
                    <a:pos x="34" y="54"/>
                  </a:cxn>
                  <a:cxn ang="0">
                    <a:pos x="40" y="53"/>
                  </a:cxn>
                  <a:cxn ang="0">
                    <a:pos x="43" y="51"/>
                  </a:cxn>
                  <a:cxn ang="0">
                    <a:pos x="47" y="47"/>
                  </a:cxn>
                  <a:cxn ang="0">
                    <a:pos x="51" y="43"/>
                  </a:cxn>
                  <a:cxn ang="0">
                    <a:pos x="55" y="37"/>
                  </a:cxn>
                  <a:cxn ang="0">
                    <a:pos x="55" y="34"/>
                  </a:cxn>
                  <a:cxn ang="0">
                    <a:pos x="57" y="28"/>
                  </a:cxn>
                  <a:cxn ang="0">
                    <a:pos x="53" y="28"/>
                  </a:cxn>
                  <a:cxn ang="0">
                    <a:pos x="51" y="37"/>
                  </a:cxn>
                  <a:cxn ang="0">
                    <a:pos x="45" y="45"/>
                  </a:cxn>
                  <a:cxn ang="0">
                    <a:pos x="38" y="49"/>
                  </a:cxn>
                  <a:cxn ang="0">
                    <a:pos x="28" y="53"/>
                  </a:cxn>
                  <a:cxn ang="0">
                    <a:pos x="19" y="49"/>
                  </a:cxn>
                  <a:cxn ang="0">
                    <a:pos x="11" y="45"/>
                  </a:cxn>
                  <a:cxn ang="0">
                    <a:pos x="5" y="37"/>
                  </a:cxn>
                  <a:cxn ang="0">
                    <a:pos x="3" y="28"/>
                  </a:cxn>
                  <a:cxn ang="0">
                    <a:pos x="5" y="17"/>
                  </a:cxn>
                  <a:cxn ang="0">
                    <a:pos x="11" y="9"/>
                  </a:cxn>
                  <a:cxn ang="0">
                    <a:pos x="19" y="5"/>
                  </a:cxn>
                  <a:cxn ang="0">
                    <a:pos x="28" y="3"/>
                  </a:cxn>
                  <a:cxn ang="0">
                    <a:pos x="38" y="5"/>
                  </a:cxn>
                  <a:cxn ang="0">
                    <a:pos x="45" y="9"/>
                  </a:cxn>
                  <a:cxn ang="0">
                    <a:pos x="51" y="17"/>
                  </a:cxn>
                  <a:cxn ang="0">
                    <a:pos x="53" y="28"/>
                  </a:cxn>
                </a:cxnLst>
                <a:rect l="0" t="0" r="r" b="b"/>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ln>
            </p:spPr>
            <p:txBody>
              <a:bodyPr/>
              <a:lstStyle/>
              <a:p>
                <a:endParaRPr lang="en-US">
                  <a:solidFill>
                    <a:prstClr val="black"/>
                  </a:solidFill>
                </a:endParaRPr>
              </a:p>
            </p:txBody>
          </p:sp>
          <p:sp>
            <p:nvSpPr>
              <p:cNvPr id="179431" name="Freeform 231"/>
              <p:cNvSpPr>
                <a:spLocks noEditPoints="1"/>
              </p:cNvSpPr>
              <p:nvPr/>
            </p:nvSpPr>
            <p:spPr bwMode="auto">
              <a:xfrm>
                <a:off x="1605" y="1487"/>
                <a:ext cx="53" cy="53"/>
              </a:xfrm>
              <a:custGeom>
                <a:avLst/>
                <a:gdLst/>
                <a:ahLst/>
                <a:cxnLst>
                  <a:cxn ang="0">
                    <a:pos x="53" y="27"/>
                  </a:cxn>
                  <a:cxn ang="0">
                    <a:pos x="51" y="21"/>
                  </a:cxn>
                  <a:cxn ang="0">
                    <a:pos x="51" y="16"/>
                  </a:cxn>
                  <a:cxn ang="0">
                    <a:pos x="47" y="12"/>
                  </a:cxn>
                  <a:cxn ang="0">
                    <a:pos x="45" y="8"/>
                  </a:cxn>
                  <a:cxn ang="0">
                    <a:pos x="41" y="4"/>
                  </a:cxn>
                  <a:cxn ang="0">
                    <a:pos x="36" y="2"/>
                  </a:cxn>
                  <a:cxn ang="0">
                    <a:pos x="32" y="0"/>
                  </a:cxn>
                  <a:cxn ang="0">
                    <a:pos x="26" y="0"/>
                  </a:cxn>
                  <a:cxn ang="0">
                    <a:pos x="20" y="0"/>
                  </a:cxn>
                  <a:cxn ang="0">
                    <a:pos x="15" y="2"/>
                  </a:cxn>
                  <a:cxn ang="0">
                    <a:pos x="11" y="4"/>
                  </a:cxn>
                  <a:cxn ang="0">
                    <a:pos x="7" y="8"/>
                  </a:cxn>
                  <a:cxn ang="0">
                    <a:pos x="3" y="12"/>
                  </a:cxn>
                  <a:cxn ang="0">
                    <a:pos x="1" y="16"/>
                  </a:cxn>
                  <a:cxn ang="0">
                    <a:pos x="0" y="21"/>
                  </a:cxn>
                  <a:cxn ang="0">
                    <a:pos x="0" y="27"/>
                  </a:cxn>
                  <a:cxn ang="0">
                    <a:pos x="0" y="31"/>
                  </a:cxn>
                  <a:cxn ang="0">
                    <a:pos x="1" y="36"/>
                  </a:cxn>
                  <a:cxn ang="0">
                    <a:pos x="3" y="40"/>
                  </a:cxn>
                  <a:cxn ang="0">
                    <a:pos x="7" y="44"/>
                  </a:cxn>
                  <a:cxn ang="0">
                    <a:pos x="11" y="48"/>
                  </a:cxn>
                  <a:cxn ang="0">
                    <a:pos x="15" y="50"/>
                  </a:cxn>
                  <a:cxn ang="0">
                    <a:pos x="20" y="52"/>
                  </a:cxn>
                  <a:cxn ang="0">
                    <a:pos x="26" y="53"/>
                  </a:cxn>
                  <a:cxn ang="0">
                    <a:pos x="32" y="52"/>
                  </a:cxn>
                  <a:cxn ang="0">
                    <a:pos x="36" y="50"/>
                  </a:cxn>
                  <a:cxn ang="0">
                    <a:pos x="41" y="48"/>
                  </a:cxn>
                  <a:cxn ang="0">
                    <a:pos x="45" y="44"/>
                  </a:cxn>
                  <a:cxn ang="0">
                    <a:pos x="47" y="40"/>
                  </a:cxn>
                  <a:cxn ang="0">
                    <a:pos x="51" y="36"/>
                  </a:cxn>
                  <a:cxn ang="0">
                    <a:pos x="51" y="31"/>
                  </a:cxn>
                  <a:cxn ang="0">
                    <a:pos x="53" y="27"/>
                  </a:cxn>
                  <a:cxn ang="0">
                    <a:pos x="49" y="27"/>
                  </a:cxn>
                  <a:cxn ang="0">
                    <a:pos x="47" y="35"/>
                  </a:cxn>
                  <a:cxn ang="0">
                    <a:pos x="41" y="42"/>
                  </a:cxn>
                  <a:cxn ang="0">
                    <a:pos x="34" y="48"/>
                  </a:cxn>
                  <a:cxn ang="0">
                    <a:pos x="26" y="50"/>
                  </a:cxn>
                  <a:cxn ang="0">
                    <a:pos x="17" y="48"/>
                  </a:cxn>
                  <a:cxn ang="0">
                    <a:pos x="9" y="42"/>
                  </a:cxn>
                  <a:cxn ang="0">
                    <a:pos x="5" y="35"/>
                  </a:cxn>
                  <a:cxn ang="0">
                    <a:pos x="3" y="27"/>
                  </a:cxn>
                  <a:cxn ang="0">
                    <a:pos x="5" y="17"/>
                  </a:cxn>
                  <a:cxn ang="0">
                    <a:pos x="9" y="10"/>
                  </a:cxn>
                  <a:cxn ang="0">
                    <a:pos x="17" y="4"/>
                  </a:cxn>
                  <a:cxn ang="0">
                    <a:pos x="26" y="4"/>
                  </a:cxn>
                  <a:cxn ang="0">
                    <a:pos x="34" y="4"/>
                  </a:cxn>
                  <a:cxn ang="0">
                    <a:pos x="41" y="10"/>
                  </a:cxn>
                  <a:cxn ang="0">
                    <a:pos x="47" y="17"/>
                  </a:cxn>
                  <a:cxn ang="0">
                    <a:pos x="49" y="27"/>
                  </a:cxn>
                </a:cxnLst>
                <a:rect l="0" t="0" r="r" b="b"/>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ln>
            </p:spPr>
            <p:txBody>
              <a:bodyPr/>
              <a:lstStyle/>
              <a:p>
                <a:endParaRPr lang="en-US">
                  <a:solidFill>
                    <a:prstClr val="black"/>
                  </a:solidFill>
                </a:endParaRPr>
              </a:p>
            </p:txBody>
          </p:sp>
          <p:sp>
            <p:nvSpPr>
              <p:cNvPr id="179432" name="Freeform 232"/>
              <p:cNvSpPr>
                <a:spLocks noEditPoints="1"/>
              </p:cNvSpPr>
              <p:nvPr/>
            </p:nvSpPr>
            <p:spPr bwMode="auto">
              <a:xfrm>
                <a:off x="1606" y="1489"/>
                <a:ext cx="50" cy="50"/>
              </a:xfrm>
              <a:custGeom>
                <a:avLst/>
                <a:gdLst/>
                <a:ahLst/>
                <a:cxnLst>
                  <a:cxn ang="0">
                    <a:pos x="50" y="25"/>
                  </a:cxn>
                  <a:cxn ang="0">
                    <a:pos x="48" y="14"/>
                  </a:cxn>
                  <a:cxn ang="0">
                    <a:pos x="42" y="6"/>
                  </a:cxn>
                  <a:cxn ang="0">
                    <a:pos x="35" y="2"/>
                  </a:cxn>
                  <a:cxn ang="0">
                    <a:pos x="25" y="0"/>
                  </a:cxn>
                  <a:cxn ang="0">
                    <a:pos x="16" y="2"/>
                  </a:cxn>
                  <a:cxn ang="0">
                    <a:pos x="8" y="6"/>
                  </a:cxn>
                  <a:cxn ang="0">
                    <a:pos x="2" y="14"/>
                  </a:cxn>
                  <a:cxn ang="0">
                    <a:pos x="0" y="25"/>
                  </a:cxn>
                  <a:cxn ang="0">
                    <a:pos x="2" y="34"/>
                  </a:cxn>
                  <a:cxn ang="0">
                    <a:pos x="8" y="42"/>
                  </a:cxn>
                  <a:cxn ang="0">
                    <a:pos x="16" y="46"/>
                  </a:cxn>
                  <a:cxn ang="0">
                    <a:pos x="25" y="50"/>
                  </a:cxn>
                  <a:cxn ang="0">
                    <a:pos x="35" y="46"/>
                  </a:cxn>
                  <a:cxn ang="0">
                    <a:pos x="42" y="42"/>
                  </a:cxn>
                  <a:cxn ang="0">
                    <a:pos x="48" y="34"/>
                  </a:cxn>
                  <a:cxn ang="0">
                    <a:pos x="50" y="25"/>
                  </a:cxn>
                  <a:cxn ang="0">
                    <a:pos x="46" y="25"/>
                  </a:cxn>
                  <a:cxn ang="0">
                    <a:pos x="44" y="33"/>
                  </a:cxn>
                  <a:cxn ang="0">
                    <a:pos x="40" y="38"/>
                  </a:cxn>
                  <a:cxn ang="0">
                    <a:pos x="33" y="44"/>
                  </a:cxn>
                  <a:cxn ang="0">
                    <a:pos x="25" y="46"/>
                  </a:cxn>
                  <a:cxn ang="0">
                    <a:pos x="16" y="44"/>
                  </a:cxn>
                  <a:cxn ang="0">
                    <a:pos x="10" y="38"/>
                  </a:cxn>
                  <a:cxn ang="0">
                    <a:pos x="6" y="33"/>
                  </a:cxn>
                  <a:cxn ang="0">
                    <a:pos x="4" y="25"/>
                  </a:cxn>
                  <a:cxn ang="0">
                    <a:pos x="6" y="15"/>
                  </a:cxn>
                  <a:cxn ang="0">
                    <a:pos x="10" y="10"/>
                  </a:cxn>
                  <a:cxn ang="0">
                    <a:pos x="16" y="4"/>
                  </a:cxn>
                  <a:cxn ang="0">
                    <a:pos x="25" y="4"/>
                  </a:cxn>
                  <a:cxn ang="0">
                    <a:pos x="33" y="4"/>
                  </a:cxn>
                  <a:cxn ang="0">
                    <a:pos x="40" y="10"/>
                  </a:cxn>
                  <a:cxn ang="0">
                    <a:pos x="44" y="15"/>
                  </a:cxn>
                  <a:cxn ang="0">
                    <a:pos x="46" y="25"/>
                  </a:cxn>
                </a:cxnLst>
                <a:rect l="0" t="0" r="r" b="b"/>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ln>
            </p:spPr>
            <p:txBody>
              <a:bodyPr/>
              <a:lstStyle/>
              <a:p>
                <a:endParaRPr lang="en-US">
                  <a:solidFill>
                    <a:prstClr val="black"/>
                  </a:solidFill>
                </a:endParaRPr>
              </a:p>
            </p:txBody>
          </p:sp>
          <p:sp>
            <p:nvSpPr>
              <p:cNvPr id="179433" name="Freeform 233"/>
              <p:cNvSpPr>
                <a:spLocks noEditPoints="1"/>
              </p:cNvSpPr>
              <p:nvPr/>
            </p:nvSpPr>
            <p:spPr bwMode="auto">
              <a:xfrm>
                <a:off x="1608" y="1491"/>
                <a:ext cx="46" cy="46"/>
              </a:xfrm>
              <a:custGeom>
                <a:avLst/>
                <a:gdLst/>
                <a:ahLst/>
                <a:cxnLst>
                  <a:cxn ang="0">
                    <a:pos x="46" y="23"/>
                  </a:cxn>
                  <a:cxn ang="0">
                    <a:pos x="44" y="13"/>
                  </a:cxn>
                  <a:cxn ang="0">
                    <a:pos x="38" y="6"/>
                  </a:cxn>
                  <a:cxn ang="0">
                    <a:pos x="31" y="0"/>
                  </a:cxn>
                  <a:cxn ang="0">
                    <a:pos x="23" y="0"/>
                  </a:cxn>
                  <a:cxn ang="0">
                    <a:pos x="14" y="0"/>
                  </a:cxn>
                  <a:cxn ang="0">
                    <a:pos x="6" y="6"/>
                  </a:cxn>
                  <a:cxn ang="0">
                    <a:pos x="2" y="13"/>
                  </a:cxn>
                  <a:cxn ang="0">
                    <a:pos x="0" y="23"/>
                  </a:cxn>
                  <a:cxn ang="0">
                    <a:pos x="2" y="31"/>
                  </a:cxn>
                  <a:cxn ang="0">
                    <a:pos x="6" y="38"/>
                  </a:cxn>
                  <a:cxn ang="0">
                    <a:pos x="14" y="44"/>
                  </a:cxn>
                  <a:cxn ang="0">
                    <a:pos x="23" y="46"/>
                  </a:cxn>
                  <a:cxn ang="0">
                    <a:pos x="31" y="44"/>
                  </a:cxn>
                  <a:cxn ang="0">
                    <a:pos x="38" y="38"/>
                  </a:cxn>
                  <a:cxn ang="0">
                    <a:pos x="44" y="31"/>
                  </a:cxn>
                  <a:cxn ang="0">
                    <a:pos x="46" y="23"/>
                  </a:cxn>
                  <a:cxn ang="0">
                    <a:pos x="42" y="23"/>
                  </a:cxn>
                  <a:cxn ang="0">
                    <a:pos x="40" y="29"/>
                  </a:cxn>
                  <a:cxn ang="0">
                    <a:pos x="36" y="36"/>
                  </a:cxn>
                  <a:cxn ang="0">
                    <a:pos x="31" y="40"/>
                  </a:cxn>
                  <a:cxn ang="0">
                    <a:pos x="23" y="42"/>
                  </a:cxn>
                  <a:cxn ang="0">
                    <a:pos x="16" y="40"/>
                  </a:cxn>
                  <a:cxn ang="0">
                    <a:pos x="10" y="36"/>
                  </a:cxn>
                  <a:cxn ang="0">
                    <a:pos x="6" y="29"/>
                  </a:cxn>
                  <a:cxn ang="0">
                    <a:pos x="4" y="23"/>
                  </a:cxn>
                  <a:cxn ang="0">
                    <a:pos x="6" y="15"/>
                  </a:cxn>
                  <a:cxn ang="0">
                    <a:pos x="10" y="8"/>
                  </a:cxn>
                  <a:cxn ang="0">
                    <a:pos x="16" y="4"/>
                  </a:cxn>
                  <a:cxn ang="0">
                    <a:pos x="23" y="4"/>
                  </a:cxn>
                  <a:cxn ang="0">
                    <a:pos x="31" y="4"/>
                  </a:cxn>
                  <a:cxn ang="0">
                    <a:pos x="36" y="8"/>
                  </a:cxn>
                  <a:cxn ang="0">
                    <a:pos x="40" y="15"/>
                  </a:cxn>
                  <a:cxn ang="0">
                    <a:pos x="42" y="23"/>
                  </a:cxn>
                </a:cxnLst>
                <a:rect l="0" t="0" r="r" b="b"/>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ln>
            </p:spPr>
            <p:txBody>
              <a:bodyPr/>
              <a:lstStyle/>
              <a:p>
                <a:endParaRPr lang="en-US">
                  <a:solidFill>
                    <a:prstClr val="black"/>
                  </a:solidFill>
                </a:endParaRPr>
              </a:p>
            </p:txBody>
          </p:sp>
          <p:sp>
            <p:nvSpPr>
              <p:cNvPr id="179434" name="Freeform 234"/>
              <p:cNvSpPr>
                <a:spLocks noEditPoints="1"/>
              </p:cNvSpPr>
              <p:nvPr/>
            </p:nvSpPr>
            <p:spPr bwMode="auto">
              <a:xfrm>
                <a:off x="1610" y="1493"/>
                <a:ext cx="42" cy="42"/>
              </a:xfrm>
              <a:custGeom>
                <a:avLst/>
                <a:gdLst/>
                <a:ahLst/>
                <a:cxnLst>
                  <a:cxn ang="0">
                    <a:pos x="42" y="21"/>
                  </a:cxn>
                  <a:cxn ang="0">
                    <a:pos x="40" y="11"/>
                  </a:cxn>
                  <a:cxn ang="0">
                    <a:pos x="36" y="6"/>
                  </a:cxn>
                  <a:cxn ang="0">
                    <a:pos x="29" y="0"/>
                  </a:cxn>
                  <a:cxn ang="0">
                    <a:pos x="21" y="0"/>
                  </a:cxn>
                  <a:cxn ang="0">
                    <a:pos x="12" y="0"/>
                  </a:cxn>
                  <a:cxn ang="0">
                    <a:pos x="6" y="6"/>
                  </a:cxn>
                  <a:cxn ang="0">
                    <a:pos x="2" y="11"/>
                  </a:cxn>
                  <a:cxn ang="0">
                    <a:pos x="0" y="21"/>
                  </a:cxn>
                  <a:cxn ang="0">
                    <a:pos x="2" y="29"/>
                  </a:cxn>
                  <a:cxn ang="0">
                    <a:pos x="6" y="34"/>
                  </a:cxn>
                  <a:cxn ang="0">
                    <a:pos x="12" y="40"/>
                  </a:cxn>
                  <a:cxn ang="0">
                    <a:pos x="21" y="42"/>
                  </a:cxn>
                  <a:cxn ang="0">
                    <a:pos x="29" y="40"/>
                  </a:cxn>
                  <a:cxn ang="0">
                    <a:pos x="36" y="34"/>
                  </a:cxn>
                  <a:cxn ang="0">
                    <a:pos x="40" y="29"/>
                  </a:cxn>
                  <a:cxn ang="0">
                    <a:pos x="42" y="21"/>
                  </a:cxn>
                  <a:cxn ang="0">
                    <a:pos x="38" y="21"/>
                  </a:cxn>
                  <a:cxn ang="0">
                    <a:pos x="36" y="27"/>
                  </a:cxn>
                  <a:cxn ang="0">
                    <a:pos x="33" y="32"/>
                  </a:cxn>
                  <a:cxn ang="0">
                    <a:pos x="27" y="36"/>
                  </a:cxn>
                  <a:cxn ang="0">
                    <a:pos x="21" y="38"/>
                  </a:cxn>
                  <a:cxn ang="0">
                    <a:pos x="14" y="36"/>
                  </a:cxn>
                  <a:cxn ang="0">
                    <a:pos x="8" y="32"/>
                  </a:cxn>
                  <a:cxn ang="0">
                    <a:pos x="4" y="27"/>
                  </a:cxn>
                  <a:cxn ang="0">
                    <a:pos x="4" y="21"/>
                  </a:cxn>
                  <a:cxn ang="0">
                    <a:pos x="4" y="13"/>
                  </a:cxn>
                  <a:cxn ang="0">
                    <a:pos x="8" y="8"/>
                  </a:cxn>
                  <a:cxn ang="0">
                    <a:pos x="14" y="4"/>
                  </a:cxn>
                  <a:cxn ang="0">
                    <a:pos x="21" y="4"/>
                  </a:cxn>
                  <a:cxn ang="0">
                    <a:pos x="27" y="4"/>
                  </a:cxn>
                  <a:cxn ang="0">
                    <a:pos x="33" y="8"/>
                  </a:cxn>
                  <a:cxn ang="0">
                    <a:pos x="36" y="13"/>
                  </a:cxn>
                  <a:cxn ang="0">
                    <a:pos x="38" y="21"/>
                  </a:cxn>
                </a:cxnLst>
                <a:rect l="0" t="0" r="r" b="b"/>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ln>
            </p:spPr>
            <p:txBody>
              <a:bodyPr/>
              <a:lstStyle/>
              <a:p>
                <a:endParaRPr lang="en-US">
                  <a:solidFill>
                    <a:prstClr val="black"/>
                  </a:solidFill>
                </a:endParaRPr>
              </a:p>
            </p:txBody>
          </p:sp>
          <p:sp>
            <p:nvSpPr>
              <p:cNvPr id="179435" name="Freeform 235"/>
              <p:cNvSpPr>
                <a:spLocks noEditPoints="1"/>
              </p:cNvSpPr>
              <p:nvPr/>
            </p:nvSpPr>
            <p:spPr bwMode="auto">
              <a:xfrm>
                <a:off x="1612" y="1495"/>
                <a:ext cx="38" cy="38"/>
              </a:xfrm>
              <a:custGeom>
                <a:avLst/>
                <a:gdLst/>
                <a:ahLst/>
                <a:cxnLst>
                  <a:cxn ang="0">
                    <a:pos x="38" y="19"/>
                  </a:cxn>
                  <a:cxn ang="0">
                    <a:pos x="36" y="11"/>
                  </a:cxn>
                  <a:cxn ang="0">
                    <a:pos x="32" y="4"/>
                  </a:cxn>
                  <a:cxn ang="0">
                    <a:pos x="27" y="0"/>
                  </a:cxn>
                  <a:cxn ang="0">
                    <a:pos x="19" y="0"/>
                  </a:cxn>
                  <a:cxn ang="0">
                    <a:pos x="12" y="0"/>
                  </a:cxn>
                  <a:cxn ang="0">
                    <a:pos x="6" y="4"/>
                  </a:cxn>
                  <a:cxn ang="0">
                    <a:pos x="2" y="11"/>
                  </a:cxn>
                  <a:cxn ang="0">
                    <a:pos x="0" y="19"/>
                  </a:cxn>
                  <a:cxn ang="0">
                    <a:pos x="2" y="25"/>
                  </a:cxn>
                  <a:cxn ang="0">
                    <a:pos x="6" y="32"/>
                  </a:cxn>
                  <a:cxn ang="0">
                    <a:pos x="12" y="36"/>
                  </a:cxn>
                  <a:cxn ang="0">
                    <a:pos x="19" y="38"/>
                  </a:cxn>
                  <a:cxn ang="0">
                    <a:pos x="27" y="36"/>
                  </a:cxn>
                  <a:cxn ang="0">
                    <a:pos x="32" y="32"/>
                  </a:cxn>
                  <a:cxn ang="0">
                    <a:pos x="36" y="25"/>
                  </a:cxn>
                  <a:cxn ang="0">
                    <a:pos x="38" y="19"/>
                  </a:cxn>
                  <a:cxn ang="0">
                    <a:pos x="34" y="19"/>
                  </a:cxn>
                  <a:cxn ang="0">
                    <a:pos x="32" y="25"/>
                  </a:cxn>
                  <a:cxn ang="0">
                    <a:pos x="29" y="28"/>
                  </a:cxn>
                  <a:cxn ang="0">
                    <a:pos x="25" y="32"/>
                  </a:cxn>
                  <a:cxn ang="0">
                    <a:pos x="19" y="34"/>
                  </a:cxn>
                  <a:cxn ang="0">
                    <a:pos x="13" y="32"/>
                  </a:cxn>
                  <a:cxn ang="0">
                    <a:pos x="8" y="28"/>
                  </a:cxn>
                  <a:cxn ang="0">
                    <a:pos x="4" y="25"/>
                  </a:cxn>
                  <a:cxn ang="0">
                    <a:pos x="4" y="19"/>
                  </a:cxn>
                  <a:cxn ang="0">
                    <a:pos x="4" y="11"/>
                  </a:cxn>
                  <a:cxn ang="0">
                    <a:pos x="8" y="8"/>
                  </a:cxn>
                  <a:cxn ang="0">
                    <a:pos x="13" y="4"/>
                  </a:cxn>
                  <a:cxn ang="0">
                    <a:pos x="19" y="4"/>
                  </a:cxn>
                  <a:cxn ang="0">
                    <a:pos x="25" y="4"/>
                  </a:cxn>
                  <a:cxn ang="0">
                    <a:pos x="29" y="8"/>
                  </a:cxn>
                  <a:cxn ang="0">
                    <a:pos x="32" y="11"/>
                  </a:cxn>
                  <a:cxn ang="0">
                    <a:pos x="34" y="19"/>
                  </a:cxn>
                </a:cxnLst>
                <a:rect l="0" t="0" r="r" b="b"/>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ln>
            </p:spPr>
            <p:txBody>
              <a:bodyPr/>
              <a:lstStyle/>
              <a:p>
                <a:endParaRPr lang="en-US">
                  <a:solidFill>
                    <a:prstClr val="black"/>
                  </a:solidFill>
                </a:endParaRPr>
              </a:p>
            </p:txBody>
          </p:sp>
          <p:sp>
            <p:nvSpPr>
              <p:cNvPr id="179436" name="Freeform 236"/>
              <p:cNvSpPr>
                <a:spLocks noEditPoints="1"/>
              </p:cNvSpPr>
              <p:nvPr/>
            </p:nvSpPr>
            <p:spPr bwMode="auto">
              <a:xfrm>
                <a:off x="1614" y="1497"/>
                <a:ext cx="34" cy="34"/>
              </a:xfrm>
              <a:custGeom>
                <a:avLst/>
                <a:gdLst/>
                <a:ahLst/>
                <a:cxnLst>
                  <a:cxn ang="0">
                    <a:pos x="34" y="17"/>
                  </a:cxn>
                  <a:cxn ang="0">
                    <a:pos x="32" y="9"/>
                  </a:cxn>
                  <a:cxn ang="0">
                    <a:pos x="29" y="4"/>
                  </a:cxn>
                  <a:cxn ang="0">
                    <a:pos x="23" y="0"/>
                  </a:cxn>
                  <a:cxn ang="0">
                    <a:pos x="17" y="0"/>
                  </a:cxn>
                  <a:cxn ang="0">
                    <a:pos x="10" y="0"/>
                  </a:cxn>
                  <a:cxn ang="0">
                    <a:pos x="4" y="4"/>
                  </a:cxn>
                  <a:cxn ang="0">
                    <a:pos x="0" y="9"/>
                  </a:cxn>
                  <a:cxn ang="0">
                    <a:pos x="0" y="17"/>
                  </a:cxn>
                  <a:cxn ang="0">
                    <a:pos x="0" y="23"/>
                  </a:cxn>
                  <a:cxn ang="0">
                    <a:pos x="4" y="28"/>
                  </a:cxn>
                  <a:cxn ang="0">
                    <a:pos x="10" y="32"/>
                  </a:cxn>
                  <a:cxn ang="0">
                    <a:pos x="17" y="34"/>
                  </a:cxn>
                  <a:cxn ang="0">
                    <a:pos x="23" y="32"/>
                  </a:cxn>
                  <a:cxn ang="0">
                    <a:pos x="29" y="28"/>
                  </a:cxn>
                  <a:cxn ang="0">
                    <a:pos x="32" y="23"/>
                  </a:cxn>
                  <a:cxn ang="0">
                    <a:pos x="34" y="17"/>
                  </a:cxn>
                  <a:cxn ang="0">
                    <a:pos x="30" y="17"/>
                  </a:cxn>
                  <a:cxn ang="0">
                    <a:pos x="29" y="21"/>
                  </a:cxn>
                  <a:cxn ang="0">
                    <a:pos x="27" y="25"/>
                  </a:cxn>
                  <a:cxn ang="0">
                    <a:pos x="21" y="28"/>
                  </a:cxn>
                  <a:cxn ang="0">
                    <a:pos x="17" y="30"/>
                  </a:cxn>
                  <a:cxn ang="0">
                    <a:pos x="11" y="28"/>
                  </a:cxn>
                  <a:cxn ang="0">
                    <a:pos x="8" y="25"/>
                  </a:cxn>
                  <a:cxn ang="0">
                    <a:pos x="4" y="21"/>
                  </a:cxn>
                  <a:cxn ang="0">
                    <a:pos x="4" y="17"/>
                  </a:cxn>
                  <a:cxn ang="0">
                    <a:pos x="4" y="11"/>
                  </a:cxn>
                  <a:cxn ang="0">
                    <a:pos x="8" y="7"/>
                  </a:cxn>
                  <a:cxn ang="0">
                    <a:pos x="11" y="4"/>
                  </a:cxn>
                  <a:cxn ang="0">
                    <a:pos x="17" y="4"/>
                  </a:cxn>
                  <a:cxn ang="0">
                    <a:pos x="21" y="4"/>
                  </a:cxn>
                  <a:cxn ang="0">
                    <a:pos x="27" y="7"/>
                  </a:cxn>
                  <a:cxn ang="0">
                    <a:pos x="29" y="11"/>
                  </a:cxn>
                  <a:cxn ang="0">
                    <a:pos x="30" y="17"/>
                  </a:cxn>
                </a:cxnLst>
                <a:rect l="0" t="0" r="r" b="b"/>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ln>
            </p:spPr>
            <p:txBody>
              <a:bodyPr/>
              <a:lstStyle/>
              <a:p>
                <a:endParaRPr lang="en-US">
                  <a:solidFill>
                    <a:prstClr val="black"/>
                  </a:solidFill>
                </a:endParaRPr>
              </a:p>
            </p:txBody>
          </p:sp>
          <p:sp>
            <p:nvSpPr>
              <p:cNvPr id="179437" name="Freeform 237"/>
              <p:cNvSpPr>
                <a:spLocks noEditPoints="1"/>
              </p:cNvSpPr>
              <p:nvPr/>
            </p:nvSpPr>
            <p:spPr bwMode="auto">
              <a:xfrm>
                <a:off x="1616" y="1499"/>
                <a:ext cx="30" cy="30"/>
              </a:xfrm>
              <a:custGeom>
                <a:avLst/>
                <a:gdLst/>
                <a:ahLst/>
                <a:cxnLst>
                  <a:cxn ang="0">
                    <a:pos x="30" y="15"/>
                  </a:cxn>
                  <a:cxn ang="0">
                    <a:pos x="28" y="7"/>
                  </a:cxn>
                  <a:cxn ang="0">
                    <a:pos x="25" y="4"/>
                  </a:cxn>
                  <a:cxn ang="0">
                    <a:pos x="21" y="0"/>
                  </a:cxn>
                  <a:cxn ang="0">
                    <a:pos x="15" y="0"/>
                  </a:cxn>
                  <a:cxn ang="0">
                    <a:pos x="9" y="0"/>
                  </a:cxn>
                  <a:cxn ang="0">
                    <a:pos x="4" y="4"/>
                  </a:cxn>
                  <a:cxn ang="0">
                    <a:pos x="0" y="7"/>
                  </a:cxn>
                  <a:cxn ang="0">
                    <a:pos x="0" y="15"/>
                  </a:cxn>
                  <a:cxn ang="0">
                    <a:pos x="0" y="21"/>
                  </a:cxn>
                  <a:cxn ang="0">
                    <a:pos x="4" y="24"/>
                  </a:cxn>
                  <a:cxn ang="0">
                    <a:pos x="9" y="28"/>
                  </a:cxn>
                  <a:cxn ang="0">
                    <a:pos x="15" y="30"/>
                  </a:cxn>
                  <a:cxn ang="0">
                    <a:pos x="21" y="28"/>
                  </a:cxn>
                  <a:cxn ang="0">
                    <a:pos x="25" y="24"/>
                  </a:cxn>
                  <a:cxn ang="0">
                    <a:pos x="28" y="21"/>
                  </a:cxn>
                  <a:cxn ang="0">
                    <a:pos x="30" y="15"/>
                  </a:cxn>
                  <a:cxn ang="0">
                    <a:pos x="27" y="15"/>
                  </a:cxn>
                  <a:cxn ang="0">
                    <a:pos x="25" y="19"/>
                  </a:cxn>
                  <a:cxn ang="0">
                    <a:pos x="23" y="23"/>
                  </a:cxn>
                  <a:cxn ang="0">
                    <a:pos x="19" y="24"/>
                  </a:cxn>
                  <a:cxn ang="0">
                    <a:pos x="15" y="26"/>
                  </a:cxn>
                  <a:cxn ang="0">
                    <a:pos x="9" y="24"/>
                  </a:cxn>
                  <a:cxn ang="0">
                    <a:pos x="8" y="23"/>
                  </a:cxn>
                  <a:cxn ang="0">
                    <a:pos x="4" y="19"/>
                  </a:cxn>
                  <a:cxn ang="0">
                    <a:pos x="4" y="15"/>
                  </a:cxn>
                  <a:cxn ang="0">
                    <a:pos x="4" y="9"/>
                  </a:cxn>
                  <a:cxn ang="0">
                    <a:pos x="8" y="5"/>
                  </a:cxn>
                  <a:cxn ang="0">
                    <a:pos x="9" y="4"/>
                  </a:cxn>
                  <a:cxn ang="0">
                    <a:pos x="15" y="4"/>
                  </a:cxn>
                  <a:cxn ang="0">
                    <a:pos x="19" y="4"/>
                  </a:cxn>
                  <a:cxn ang="0">
                    <a:pos x="23" y="5"/>
                  </a:cxn>
                  <a:cxn ang="0">
                    <a:pos x="25" y="9"/>
                  </a:cxn>
                  <a:cxn ang="0">
                    <a:pos x="27" y="15"/>
                  </a:cxn>
                </a:cxnLst>
                <a:rect l="0" t="0" r="r" b="b"/>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ln>
            </p:spPr>
            <p:txBody>
              <a:bodyPr/>
              <a:lstStyle/>
              <a:p>
                <a:endParaRPr lang="en-US">
                  <a:solidFill>
                    <a:prstClr val="black"/>
                  </a:solidFill>
                </a:endParaRPr>
              </a:p>
            </p:txBody>
          </p:sp>
          <p:sp>
            <p:nvSpPr>
              <p:cNvPr id="179438" name="Freeform 238"/>
              <p:cNvSpPr>
                <a:spLocks noEditPoints="1"/>
              </p:cNvSpPr>
              <p:nvPr/>
            </p:nvSpPr>
            <p:spPr bwMode="auto">
              <a:xfrm>
                <a:off x="1618" y="1501"/>
                <a:ext cx="26" cy="26"/>
              </a:xfrm>
              <a:custGeom>
                <a:avLst/>
                <a:gdLst/>
                <a:ahLst/>
                <a:cxnLst>
                  <a:cxn ang="0">
                    <a:pos x="26" y="13"/>
                  </a:cxn>
                  <a:cxn ang="0">
                    <a:pos x="25" y="7"/>
                  </a:cxn>
                  <a:cxn ang="0">
                    <a:pos x="23" y="3"/>
                  </a:cxn>
                  <a:cxn ang="0">
                    <a:pos x="17" y="0"/>
                  </a:cxn>
                  <a:cxn ang="0">
                    <a:pos x="13" y="0"/>
                  </a:cxn>
                  <a:cxn ang="0">
                    <a:pos x="7" y="0"/>
                  </a:cxn>
                  <a:cxn ang="0">
                    <a:pos x="4" y="3"/>
                  </a:cxn>
                  <a:cxn ang="0">
                    <a:pos x="0" y="7"/>
                  </a:cxn>
                  <a:cxn ang="0">
                    <a:pos x="0" y="13"/>
                  </a:cxn>
                  <a:cxn ang="0">
                    <a:pos x="0" y="17"/>
                  </a:cxn>
                  <a:cxn ang="0">
                    <a:pos x="4" y="21"/>
                  </a:cxn>
                  <a:cxn ang="0">
                    <a:pos x="7" y="24"/>
                  </a:cxn>
                  <a:cxn ang="0">
                    <a:pos x="13" y="26"/>
                  </a:cxn>
                  <a:cxn ang="0">
                    <a:pos x="17" y="24"/>
                  </a:cxn>
                  <a:cxn ang="0">
                    <a:pos x="23" y="21"/>
                  </a:cxn>
                  <a:cxn ang="0">
                    <a:pos x="25" y="17"/>
                  </a:cxn>
                  <a:cxn ang="0">
                    <a:pos x="26" y="13"/>
                  </a:cxn>
                  <a:cxn ang="0">
                    <a:pos x="23" y="13"/>
                  </a:cxn>
                  <a:cxn ang="0">
                    <a:pos x="21" y="15"/>
                  </a:cxn>
                  <a:cxn ang="0">
                    <a:pos x="19" y="19"/>
                  </a:cxn>
                  <a:cxn ang="0">
                    <a:pos x="17" y="21"/>
                  </a:cxn>
                  <a:cxn ang="0">
                    <a:pos x="13" y="22"/>
                  </a:cxn>
                  <a:cxn ang="0">
                    <a:pos x="9" y="21"/>
                  </a:cxn>
                  <a:cxn ang="0">
                    <a:pos x="6" y="19"/>
                  </a:cxn>
                  <a:cxn ang="0">
                    <a:pos x="4" y="15"/>
                  </a:cxn>
                  <a:cxn ang="0">
                    <a:pos x="4" y="13"/>
                  </a:cxn>
                  <a:cxn ang="0">
                    <a:pos x="4" y="9"/>
                  </a:cxn>
                  <a:cxn ang="0">
                    <a:pos x="6" y="5"/>
                  </a:cxn>
                  <a:cxn ang="0">
                    <a:pos x="9" y="3"/>
                  </a:cxn>
                  <a:cxn ang="0">
                    <a:pos x="13" y="3"/>
                  </a:cxn>
                  <a:cxn ang="0">
                    <a:pos x="17" y="3"/>
                  </a:cxn>
                  <a:cxn ang="0">
                    <a:pos x="19" y="5"/>
                  </a:cxn>
                  <a:cxn ang="0">
                    <a:pos x="21" y="9"/>
                  </a:cxn>
                  <a:cxn ang="0">
                    <a:pos x="23" y="13"/>
                  </a:cxn>
                </a:cxnLst>
                <a:rect l="0" t="0" r="r" b="b"/>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ln>
            </p:spPr>
            <p:txBody>
              <a:bodyPr/>
              <a:lstStyle/>
              <a:p>
                <a:endParaRPr lang="en-US">
                  <a:solidFill>
                    <a:prstClr val="black"/>
                  </a:solidFill>
                </a:endParaRPr>
              </a:p>
            </p:txBody>
          </p:sp>
          <p:sp>
            <p:nvSpPr>
              <p:cNvPr id="179439" name="Freeform 239"/>
              <p:cNvSpPr>
                <a:spLocks noEditPoints="1"/>
              </p:cNvSpPr>
              <p:nvPr/>
            </p:nvSpPr>
            <p:spPr bwMode="auto">
              <a:xfrm>
                <a:off x="1620" y="1503"/>
                <a:ext cx="23" cy="22"/>
              </a:xfrm>
              <a:custGeom>
                <a:avLst/>
                <a:gdLst/>
                <a:ahLst/>
                <a:cxnLst>
                  <a:cxn ang="0">
                    <a:pos x="23" y="11"/>
                  </a:cxn>
                  <a:cxn ang="0">
                    <a:pos x="21" y="5"/>
                  </a:cxn>
                  <a:cxn ang="0">
                    <a:pos x="19" y="1"/>
                  </a:cxn>
                  <a:cxn ang="0">
                    <a:pos x="15" y="0"/>
                  </a:cxn>
                  <a:cxn ang="0">
                    <a:pos x="11" y="0"/>
                  </a:cxn>
                  <a:cxn ang="0">
                    <a:pos x="5" y="0"/>
                  </a:cxn>
                  <a:cxn ang="0">
                    <a:pos x="4" y="1"/>
                  </a:cxn>
                  <a:cxn ang="0">
                    <a:pos x="0" y="5"/>
                  </a:cxn>
                  <a:cxn ang="0">
                    <a:pos x="0" y="11"/>
                  </a:cxn>
                  <a:cxn ang="0">
                    <a:pos x="0" y="15"/>
                  </a:cxn>
                  <a:cxn ang="0">
                    <a:pos x="4" y="19"/>
                  </a:cxn>
                  <a:cxn ang="0">
                    <a:pos x="5" y="20"/>
                  </a:cxn>
                  <a:cxn ang="0">
                    <a:pos x="11" y="22"/>
                  </a:cxn>
                  <a:cxn ang="0">
                    <a:pos x="15" y="20"/>
                  </a:cxn>
                  <a:cxn ang="0">
                    <a:pos x="19" y="19"/>
                  </a:cxn>
                  <a:cxn ang="0">
                    <a:pos x="21" y="15"/>
                  </a:cxn>
                  <a:cxn ang="0">
                    <a:pos x="23" y="11"/>
                  </a:cxn>
                  <a:cxn ang="0">
                    <a:pos x="19" y="11"/>
                  </a:cxn>
                  <a:cxn ang="0">
                    <a:pos x="17" y="13"/>
                  </a:cxn>
                  <a:cxn ang="0">
                    <a:pos x="17" y="15"/>
                  </a:cxn>
                  <a:cxn ang="0">
                    <a:pos x="13" y="17"/>
                  </a:cxn>
                  <a:cxn ang="0">
                    <a:pos x="11" y="19"/>
                  </a:cxn>
                  <a:cxn ang="0">
                    <a:pos x="7" y="17"/>
                  </a:cxn>
                  <a:cxn ang="0">
                    <a:pos x="5" y="15"/>
                  </a:cxn>
                  <a:cxn ang="0">
                    <a:pos x="4" y="13"/>
                  </a:cxn>
                  <a:cxn ang="0">
                    <a:pos x="4" y="11"/>
                  </a:cxn>
                  <a:cxn ang="0">
                    <a:pos x="4" y="7"/>
                  </a:cxn>
                  <a:cxn ang="0">
                    <a:pos x="5" y="5"/>
                  </a:cxn>
                  <a:cxn ang="0">
                    <a:pos x="7" y="3"/>
                  </a:cxn>
                  <a:cxn ang="0">
                    <a:pos x="11" y="3"/>
                  </a:cxn>
                  <a:cxn ang="0">
                    <a:pos x="13" y="3"/>
                  </a:cxn>
                  <a:cxn ang="0">
                    <a:pos x="17" y="5"/>
                  </a:cxn>
                  <a:cxn ang="0">
                    <a:pos x="17" y="7"/>
                  </a:cxn>
                  <a:cxn ang="0">
                    <a:pos x="19" y="11"/>
                  </a:cxn>
                </a:cxnLst>
                <a:rect l="0" t="0" r="r" b="b"/>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ln>
            </p:spPr>
            <p:txBody>
              <a:bodyPr/>
              <a:lstStyle/>
              <a:p>
                <a:endParaRPr lang="en-US">
                  <a:solidFill>
                    <a:prstClr val="black"/>
                  </a:solidFill>
                </a:endParaRPr>
              </a:p>
            </p:txBody>
          </p:sp>
          <p:sp>
            <p:nvSpPr>
              <p:cNvPr id="179440" name="Freeform 240"/>
              <p:cNvSpPr>
                <a:spLocks noEditPoints="1"/>
              </p:cNvSpPr>
              <p:nvPr/>
            </p:nvSpPr>
            <p:spPr bwMode="auto">
              <a:xfrm>
                <a:off x="1622" y="1504"/>
                <a:ext cx="19" cy="19"/>
              </a:xfrm>
              <a:custGeom>
                <a:avLst/>
                <a:gdLst/>
                <a:ahLst/>
                <a:cxnLst>
                  <a:cxn ang="0">
                    <a:pos x="19" y="10"/>
                  </a:cxn>
                  <a:cxn ang="0">
                    <a:pos x="17" y="6"/>
                  </a:cxn>
                  <a:cxn ang="0">
                    <a:pos x="15" y="2"/>
                  </a:cxn>
                  <a:cxn ang="0">
                    <a:pos x="13" y="0"/>
                  </a:cxn>
                  <a:cxn ang="0">
                    <a:pos x="9" y="0"/>
                  </a:cxn>
                  <a:cxn ang="0">
                    <a:pos x="5" y="0"/>
                  </a:cxn>
                  <a:cxn ang="0">
                    <a:pos x="2" y="2"/>
                  </a:cxn>
                  <a:cxn ang="0">
                    <a:pos x="0" y="6"/>
                  </a:cxn>
                  <a:cxn ang="0">
                    <a:pos x="0" y="10"/>
                  </a:cxn>
                  <a:cxn ang="0">
                    <a:pos x="0" y="12"/>
                  </a:cxn>
                  <a:cxn ang="0">
                    <a:pos x="2" y="16"/>
                  </a:cxn>
                  <a:cxn ang="0">
                    <a:pos x="5" y="18"/>
                  </a:cxn>
                  <a:cxn ang="0">
                    <a:pos x="9" y="19"/>
                  </a:cxn>
                  <a:cxn ang="0">
                    <a:pos x="13" y="18"/>
                  </a:cxn>
                  <a:cxn ang="0">
                    <a:pos x="15" y="16"/>
                  </a:cxn>
                  <a:cxn ang="0">
                    <a:pos x="17" y="12"/>
                  </a:cxn>
                  <a:cxn ang="0">
                    <a:pos x="19" y="10"/>
                  </a:cxn>
                  <a:cxn ang="0">
                    <a:pos x="15" y="10"/>
                  </a:cxn>
                  <a:cxn ang="0">
                    <a:pos x="13" y="14"/>
                  </a:cxn>
                  <a:cxn ang="0">
                    <a:pos x="9" y="16"/>
                  </a:cxn>
                  <a:cxn ang="0">
                    <a:pos x="5" y="14"/>
                  </a:cxn>
                  <a:cxn ang="0">
                    <a:pos x="3" y="10"/>
                  </a:cxn>
                  <a:cxn ang="0">
                    <a:pos x="5" y="4"/>
                  </a:cxn>
                  <a:cxn ang="0">
                    <a:pos x="9" y="4"/>
                  </a:cxn>
                  <a:cxn ang="0">
                    <a:pos x="13" y="4"/>
                  </a:cxn>
                  <a:cxn ang="0">
                    <a:pos x="15" y="10"/>
                  </a:cxn>
                </a:cxnLst>
                <a:rect l="0" t="0" r="r" b="b"/>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ln>
            </p:spPr>
            <p:txBody>
              <a:bodyPr/>
              <a:lstStyle/>
              <a:p>
                <a:endParaRPr lang="en-US">
                  <a:solidFill>
                    <a:prstClr val="black"/>
                  </a:solidFill>
                </a:endParaRPr>
              </a:p>
            </p:txBody>
          </p:sp>
          <p:sp>
            <p:nvSpPr>
              <p:cNvPr id="179441" name="Freeform 241"/>
              <p:cNvSpPr>
                <a:spLocks noEditPoints="1"/>
              </p:cNvSpPr>
              <p:nvPr/>
            </p:nvSpPr>
            <p:spPr bwMode="auto">
              <a:xfrm>
                <a:off x="1624" y="1506"/>
                <a:ext cx="15" cy="16"/>
              </a:xfrm>
              <a:custGeom>
                <a:avLst/>
                <a:gdLst/>
                <a:ahLst/>
                <a:cxnLst>
                  <a:cxn ang="0">
                    <a:pos x="15" y="8"/>
                  </a:cxn>
                  <a:cxn ang="0">
                    <a:pos x="13" y="4"/>
                  </a:cxn>
                  <a:cxn ang="0">
                    <a:pos x="13" y="2"/>
                  </a:cxn>
                  <a:cxn ang="0">
                    <a:pos x="9" y="0"/>
                  </a:cxn>
                  <a:cxn ang="0">
                    <a:pos x="7" y="0"/>
                  </a:cxn>
                  <a:cxn ang="0">
                    <a:pos x="3" y="0"/>
                  </a:cxn>
                  <a:cxn ang="0">
                    <a:pos x="1" y="2"/>
                  </a:cxn>
                  <a:cxn ang="0">
                    <a:pos x="0" y="4"/>
                  </a:cxn>
                  <a:cxn ang="0">
                    <a:pos x="0" y="8"/>
                  </a:cxn>
                  <a:cxn ang="0">
                    <a:pos x="0" y="10"/>
                  </a:cxn>
                  <a:cxn ang="0">
                    <a:pos x="1" y="12"/>
                  </a:cxn>
                  <a:cxn ang="0">
                    <a:pos x="3" y="14"/>
                  </a:cxn>
                  <a:cxn ang="0">
                    <a:pos x="7" y="16"/>
                  </a:cxn>
                  <a:cxn ang="0">
                    <a:pos x="9" y="14"/>
                  </a:cxn>
                  <a:cxn ang="0">
                    <a:pos x="13" y="12"/>
                  </a:cxn>
                  <a:cxn ang="0">
                    <a:pos x="13" y="10"/>
                  </a:cxn>
                  <a:cxn ang="0">
                    <a:pos x="15" y="8"/>
                  </a:cxn>
                  <a:cxn ang="0">
                    <a:pos x="11" y="8"/>
                  </a:cxn>
                  <a:cxn ang="0">
                    <a:pos x="9" y="10"/>
                  </a:cxn>
                  <a:cxn ang="0">
                    <a:pos x="7" y="12"/>
                  </a:cxn>
                  <a:cxn ang="0">
                    <a:pos x="3" y="10"/>
                  </a:cxn>
                  <a:cxn ang="0">
                    <a:pos x="3" y="8"/>
                  </a:cxn>
                  <a:cxn ang="0">
                    <a:pos x="3" y="4"/>
                  </a:cxn>
                  <a:cxn ang="0">
                    <a:pos x="7" y="4"/>
                  </a:cxn>
                  <a:cxn ang="0">
                    <a:pos x="9" y="4"/>
                  </a:cxn>
                  <a:cxn ang="0">
                    <a:pos x="11" y="8"/>
                  </a:cxn>
                </a:cxnLst>
                <a:rect l="0" t="0" r="r" b="b"/>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ln>
            </p:spPr>
            <p:txBody>
              <a:bodyPr/>
              <a:lstStyle/>
              <a:p>
                <a:endParaRPr lang="en-US">
                  <a:solidFill>
                    <a:prstClr val="black"/>
                  </a:solidFill>
                </a:endParaRPr>
              </a:p>
            </p:txBody>
          </p:sp>
          <p:sp>
            <p:nvSpPr>
              <p:cNvPr id="179442" name="Freeform 242"/>
              <p:cNvSpPr/>
              <p:nvPr/>
            </p:nvSpPr>
            <p:spPr bwMode="auto">
              <a:xfrm>
                <a:off x="1625" y="1508"/>
                <a:ext cx="12" cy="12"/>
              </a:xfrm>
              <a:custGeom>
                <a:avLst/>
                <a:gdLst/>
                <a:ahLst/>
                <a:cxnLst>
                  <a:cxn ang="0">
                    <a:pos x="12" y="6"/>
                  </a:cxn>
                  <a:cxn ang="0">
                    <a:pos x="10" y="0"/>
                  </a:cxn>
                  <a:cxn ang="0">
                    <a:pos x="6" y="0"/>
                  </a:cxn>
                  <a:cxn ang="0">
                    <a:pos x="2" y="0"/>
                  </a:cxn>
                  <a:cxn ang="0">
                    <a:pos x="0" y="6"/>
                  </a:cxn>
                  <a:cxn ang="0">
                    <a:pos x="2" y="10"/>
                  </a:cxn>
                  <a:cxn ang="0">
                    <a:pos x="6" y="12"/>
                  </a:cxn>
                  <a:cxn ang="0">
                    <a:pos x="10" y="10"/>
                  </a:cxn>
                  <a:cxn ang="0">
                    <a:pos x="12" y="6"/>
                  </a:cxn>
                </a:cxnLst>
                <a:rect l="0" t="0" r="r" b="b"/>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ln>
            </p:spPr>
            <p:txBody>
              <a:bodyPr/>
              <a:lstStyle/>
              <a:p>
                <a:endParaRPr lang="en-US">
                  <a:solidFill>
                    <a:prstClr val="black"/>
                  </a:solidFill>
                </a:endParaRPr>
              </a:p>
            </p:txBody>
          </p:sp>
          <p:sp>
            <p:nvSpPr>
              <p:cNvPr id="179443" name="Freeform 243"/>
              <p:cNvSpPr/>
              <p:nvPr/>
            </p:nvSpPr>
            <p:spPr bwMode="auto">
              <a:xfrm>
                <a:off x="1627" y="1510"/>
                <a:ext cx="8" cy="8"/>
              </a:xfrm>
              <a:custGeom>
                <a:avLst/>
                <a:gdLst/>
                <a:ahLst/>
                <a:cxnLst>
                  <a:cxn ang="0">
                    <a:pos x="8" y="4"/>
                  </a:cxn>
                  <a:cxn ang="0">
                    <a:pos x="6" y="0"/>
                  </a:cxn>
                  <a:cxn ang="0">
                    <a:pos x="4" y="0"/>
                  </a:cxn>
                  <a:cxn ang="0">
                    <a:pos x="0" y="0"/>
                  </a:cxn>
                  <a:cxn ang="0">
                    <a:pos x="0" y="4"/>
                  </a:cxn>
                  <a:cxn ang="0">
                    <a:pos x="0" y="6"/>
                  </a:cxn>
                  <a:cxn ang="0">
                    <a:pos x="4" y="8"/>
                  </a:cxn>
                  <a:cxn ang="0">
                    <a:pos x="6" y="6"/>
                  </a:cxn>
                  <a:cxn ang="0">
                    <a:pos x="8" y="4"/>
                  </a:cxn>
                </a:cxnLst>
                <a:rect l="0" t="0" r="r" b="b"/>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ln>
            </p:spPr>
            <p:txBody>
              <a:bodyPr/>
              <a:lstStyle/>
              <a:p>
                <a:endParaRPr lang="en-US">
                  <a:solidFill>
                    <a:prstClr val="black"/>
                  </a:solidFill>
                </a:endParaRPr>
              </a:p>
            </p:txBody>
          </p:sp>
          <p:sp>
            <p:nvSpPr>
              <p:cNvPr id="179444" name="Freeform 244"/>
              <p:cNvSpPr/>
              <p:nvPr/>
            </p:nvSpPr>
            <p:spPr bwMode="auto">
              <a:xfrm>
                <a:off x="1629" y="1512"/>
                <a:ext cx="4" cy="4"/>
              </a:xfrm>
              <a:custGeom>
                <a:avLst/>
                <a:gdLst/>
                <a:ahLst/>
                <a:cxnLst>
                  <a:cxn ang="0">
                    <a:pos x="4" y="2"/>
                  </a:cxn>
                  <a:cxn ang="0">
                    <a:pos x="2" y="0"/>
                  </a:cxn>
                  <a:cxn ang="0">
                    <a:pos x="2" y="0"/>
                  </a:cxn>
                  <a:cxn ang="0">
                    <a:pos x="0" y="0"/>
                  </a:cxn>
                  <a:cxn ang="0">
                    <a:pos x="0" y="2"/>
                  </a:cxn>
                  <a:cxn ang="0">
                    <a:pos x="0" y="2"/>
                  </a:cxn>
                  <a:cxn ang="0">
                    <a:pos x="2" y="4"/>
                  </a:cxn>
                  <a:cxn ang="0">
                    <a:pos x="2" y="2"/>
                  </a:cxn>
                  <a:cxn ang="0">
                    <a:pos x="4" y="2"/>
                  </a:cxn>
                </a:cxnLst>
                <a:rect l="0" t="0" r="r" b="b"/>
                <a:pathLst>
                  <a:path w="4" h="4">
                    <a:moveTo>
                      <a:pt x="4" y="2"/>
                    </a:moveTo>
                    <a:lnTo>
                      <a:pt x="2" y="0"/>
                    </a:lnTo>
                    <a:lnTo>
                      <a:pt x="2" y="0"/>
                    </a:lnTo>
                    <a:lnTo>
                      <a:pt x="0" y="0"/>
                    </a:lnTo>
                    <a:lnTo>
                      <a:pt x="0" y="2"/>
                    </a:lnTo>
                    <a:lnTo>
                      <a:pt x="0" y="2"/>
                    </a:lnTo>
                    <a:lnTo>
                      <a:pt x="2" y="4"/>
                    </a:lnTo>
                    <a:lnTo>
                      <a:pt x="2" y="2"/>
                    </a:lnTo>
                    <a:lnTo>
                      <a:pt x="4" y="2"/>
                    </a:lnTo>
                    <a:close/>
                  </a:path>
                </a:pathLst>
              </a:custGeom>
              <a:solidFill>
                <a:srgbClr val="E99A95"/>
              </a:solidFill>
              <a:ln w="9525">
                <a:noFill/>
                <a:round/>
              </a:ln>
            </p:spPr>
            <p:txBody>
              <a:bodyPr/>
              <a:lstStyle/>
              <a:p>
                <a:endParaRPr lang="en-US">
                  <a:solidFill>
                    <a:prstClr val="black"/>
                  </a:solidFill>
                </a:endParaRPr>
              </a:p>
            </p:txBody>
          </p:sp>
          <p:sp>
            <p:nvSpPr>
              <p:cNvPr id="179445" name="Freeform 245"/>
              <p:cNvSpPr/>
              <p:nvPr/>
            </p:nvSpPr>
            <p:spPr bwMode="auto">
              <a:xfrm>
                <a:off x="1550" y="1484"/>
                <a:ext cx="464" cy="199"/>
              </a:xfrm>
              <a:custGeom>
                <a:avLst/>
                <a:gdLst/>
                <a:ahLst/>
                <a:cxnLst>
                  <a:cxn ang="0">
                    <a:pos x="3" y="125"/>
                  </a:cxn>
                  <a:cxn ang="0">
                    <a:pos x="17" y="119"/>
                  </a:cxn>
                  <a:cxn ang="0">
                    <a:pos x="41" y="111"/>
                  </a:cxn>
                  <a:cxn ang="0">
                    <a:pos x="85" y="106"/>
                  </a:cxn>
                  <a:cxn ang="0">
                    <a:pos x="125" y="108"/>
                  </a:cxn>
                  <a:cxn ang="0">
                    <a:pos x="153" y="115"/>
                  </a:cxn>
                  <a:cxn ang="0">
                    <a:pos x="161" y="123"/>
                  </a:cxn>
                  <a:cxn ang="0">
                    <a:pos x="161" y="136"/>
                  </a:cxn>
                  <a:cxn ang="0">
                    <a:pos x="151" y="153"/>
                  </a:cxn>
                  <a:cxn ang="0">
                    <a:pos x="130" y="178"/>
                  </a:cxn>
                  <a:cxn ang="0">
                    <a:pos x="115" y="195"/>
                  </a:cxn>
                  <a:cxn ang="0">
                    <a:pos x="129" y="197"/>
                  </a:cxn>
                  <a:cxn ang="0">
                    <a:pos x="176" y="187"/>
                  </a:cxn>
                  <a:cxn ang="0">
                    <a:pos x="231" y="172"/>
                  </a:cxn>
                  <a:cxn ang="0">
                    <a:pos x="269" y="165"/>
                  </a:cxn>
                  <a:cxn ang="0">
                    <a:pos x="301" y="159"/>
                  </a:cxn>
                  <a:cxn ang="0">
                    <a:pos x="335" y="155"/>
                  </a:cxn>
                  <a:cxn ang="0">
                    <a:pos x="369" y="151"/>
                  </a:cxn>
                  <a:cxn ang="0">
                    <a:pos x="407" y="151"/>
                  </a:cxn>
                  <a:cxn ang="0">
                    <a:pos x="443" y="153"/>
                  </a:cxn>
                  <a:cxn ang="0">
                    <a:pos x="459" y="151"/>
                  </a:cxn>
                  <a:cxn ang="0">
                    <a:pos x="447" y="142"/>
                  </a:cxn>
                  <a:cxn ang="0">
                    <a:pos x="428" y="127"/>
                  </a:cxn>
                  <a:cxn ang="0">
                    <a:pos x="400" y="110"/>
                  </a:cxn>
                  <a:cxn ang="0">
                    <a:pos x="356" y="87"/>
                  </a:cxn>
                  <a:cxn ang="0">
                    <a:pos x="316" y="70"/>
                  </a:cxn>
                  <a:cxn ang="0">
                    <a:pos x="290" y="58"/>
                  </a:cxn>
                  <a:cxn ang="0">
                    <a:pos x="267" y="49"/>
                  </a:cxn>
                  <a:cxn ang="0">
                    <a:pos x="250" y="34"/>
                  </a:cxn>
                  <a:cxn ang="0">
                    <a:pos x="244" y="20"/>
                  </a:cxn>
                  <a:cxn ang="0">
                    <a:pos x="242" y="9"/>
                  </a:cxn>
                  <a:cxn ang="0">
                    <a:pos x="240" y="5"/>
                  </a:cxn>
                  <a:cxn ang="0">
                    <a:pos x="229" y="7"/>
                  </a:cxn>
                  <a:cxn ang="0">
                    <a:pos x="214" y="7"/>
                  </a:cxn>
                  <a:cxn ang="0">
                    <a:pos x="201" y="7"/>
                  </a:cxn>
                  <a:cxn ang="0">
                    <a:pos x="189" y="2"/>
                  </a:cxn>
                  <a:cxn ang="0">
                    <a:pos x="180" y="2"/>
                  </a:cxn>
                  <a:cxn ang="0">
                    <a:pos x="178" y="5"/>
                  </a:cxn>
                  <a:cxn ang="0">
                    <a:pos x="176" y="9"/>
                  </a:cxn>
                  <a:cxn ang="0">
                    <a:pos x="168" y="22"/>
                  </a:cxn>
                  <a:cxn ang="0">
                    <a:pos x="157" y="36"/>
                  </a:cxn>
                  <a:cxn ang="0">
                    <a:pos x="142" y="43"/>
                  </a:cxn>
                  <a:cxn ang="0">
                    <a:pos x="113" y="53"/>
                  </a:cxn>
                  <a:cxn ang="0">
                    <a:pos x="77" y="66"/>
                  </a:cxn>
                  <a:cxn ang="0">
                    <a:pos x="58" y="75"/>
                  </a:cxn>
                  <a:cxn ang="0">
                    <a:pos x="47" y="83"/>
                  </a:cxn>
                  <a:cxn ang="0">
                    <a:pos x="30" y="94"/>
                  </a:cxn>
                  <a:cxn ang="0">
                    <a:pos x="17" y="104"/>
                  </a:cxn>
                  <a:cxn ang="0">
                    <a:pos x="5" y="117"/>
                  </a:cxn>
                </a:cxnLst>
                <a:rect l="0" t="0" r="r" b="b"/>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ln>
            </p:spPr>
            <p:txBody>
              <a:bodyPr/>
              <a:lstStyle/>
              <a:p>
                <a:endParaRPr lang="en-US">
                  <a:solidFill>
                    <a:prstClr val="black"/>
                  </a:solidFill>
                </a:endParaRPr>
              </a:p>
            </p:txBody>
          </p:sp>
          <p:sp>
            <p:nvSpPr>
              <p:cNvPr id="179446" name="Freeform 246"/>
              <p:cNvSpPr/>
              <p:nvPr/>
            </p:nvSpPr>
            <p:spPr bwMode="auto">
              <a:xfrm>
                <a:off x="1550" y="1484"/>
                <a:ext cx="263" cy="125"/>
              </a:xfrm>
              <a:custGeom>
                <a:avLst/>
                <a:gdLst/>
                <a:ahLst/>
                <a:cxnLst>
                  <a:cxn ang="0">
                    <a:pos x="250" y="55"/>
                  </a:cxn>
                  <a:cxn ang="0">
                    <a:pos x="221" y="77"/>
                  </a:cxn>
                  <a:cxn ang="0">
                    <a:pos x="210" y="87"/>
                  </a:cxn>
                  <a:cxn ang="0">
                    <a:pos x="223" y="66"/>
                  </a:cxn>
                  <a:cxn ang="0">
                    <a:pos x="233" y="51"/>
                  </a:cxn>
                  <a:cxn ang="0">
                    <a:pos x="231" y="30"/>
                  </a:cxn>
                  <a:cxn ang="0">
                    <a:pos x="221" y="17"/>
                  </a:cxn>
                  <a:cxn ang="0">
                    <a:pos x="214" y="13"/>
                  </a:cxn>
                  <a:cxn ang="0">
                    <a:pos x="206" y="19"/>
                  </a:cxn>
                  <a:cxn ang="0">
                    <a:pos x="204" y="30"/>
                  </a:cxn>
                  <a:cxn ang="0">
                    <a:pos x="201" y="34"/>
                  </a:cxn>
                  <a:cxn ang="0">
                    <a:pos x="172" y="41"/>
                  </a:cxn>
                  <a:cxn ang="0">
                    <a:pos x="134" y="55"/>
                  </a:cxn>
                  <a:cxn ang="0">
                    <a:pos x="98" y="68"/>
                  </a:cxn>
                  <a:cxn ang="0">
                    <a:pos x="64" y="81"/>
                  </a:cxn>
                  <a:cxn ang="0">
                    <a:pos x="43" y="94"/>
                  </a:cxn>
                  <a:cxn ang="0">
                    <a:pos x="32" y="104"/>
                  </a:cxn>
                  <a:cxn ang="0">
                    <a:pos x="34" y="106"/>
                  </a:cxn>
                  <a:cxn ang="0">
                    <a:pos x="37" y="108"/>
                  </a:cxn>
                  <a:cxn ang="0">
                    <a:pos x="32" y="113"/>
                  </a:cxn>
                  <a:cxn ang="0">
                    <a:pos x="11" y="123"/>
                  </a:cxn>
                  <a:cxn ang="0">
                    <a:pos x="3" y="125"/>
                  </a:cxn>
                  <a:cxn ang="0">
                    <a:pos x="0" y="123"/>
                  </a:cxn>
                  <a:cxn ang="0">
                    <a:pos x="5" y="117"/>
                  </a:cxn>
                  <a:cxn ang="0">
                    <a:pos x="13" y="110"/>
                  </a:cxn>
                  <a:cxn ang="0">
                    <a:pos x="19" y="104"/>
                  </a:cxn>
                  <a:cxn ang="0">
                    <a:pos x="28" y="96"/>
                  </a:cxn>
                  <a:cxn ang="0">
                    <a:pos x="45" y="85"/>
                  </a:cxn>
                  <a:cxn ang="0">
                    <a:pos x="58" y="75"/>
                  </a:cxn>
                  <a:cxn ang="0">
                    <a:pos x="68" y="70"/>
                  </a:cxn>
                  <a:cxn ang="0">
                    <a:pos x="93" y="60"/>
                  </a:cxn>
                  <a:cxn ang="0">
                    <a:pos x="130" y="47"/>
                  </a:cxn>
                  <a:cxn ang="0">
                    <a:pos x="155" y="38"/>
                  </a:cxn>
                  <a:cxn ang="0">
                    <a:pos x="161" y="32"/>
                  </a:cxn>
                  <a:cxn ang="0">
                    <a:pos x="166" y="22"/>
                  </a:cxn>
                  <a:cxn ang="0">
                    <a:pos x="174" y="13"/>
                  </a:cxn>
                  <a:cxn ang="0">
                    <a:pos x="178" y="3"/>
                  </a:cxn>
                  <a:cxn ang="0">
                    <a:pos x="180" y="2"/>
                  </a:cxn>
                  <a:cxn ang="0">
                    <a:pos x="187" y="0"/>
                  </a:cxn>
                  <a:cxn ang="0">
                    <a:pos x="199" y="5"/>
                  </a:cxn>
                  <a:cxn ang="0">
                    <a:pos x="206" y="7"/>
                  </a:cxn>
                  <a:cxn ang="0">
                    <a:pos x="220" y="7"/>
                  </a:cxn>
                  <a:cxn ang="0">
                    <a:pos x="231" y="7"/>
                  </a:cxn>
                  <a:cxn ang="0">
                    <a:pos x="239" y="5"/>
                  </a:cxn>
                  <a:cxn ang="0">
                    <a:pos x="244" y="11"/>
                  </a:cxn>
                  <a:cxn ang="0">
                    <a:pos x="242" y="19"/>
                  </a:cxn>
                  <a:cxn ang="0">
                    <a:pos x="244" y="26"/>
                  </a:cxn>
                  <a:cxn ang="0">
                    <a:pos x="248" y="32"/>
                  </a:cxn>
                  <a:cxn ang="0">
                    <a:pos x="256" y="41"/>
                  </a:cxn>
                </a:cxnLst>
                <a:rect l="0" t="0" r="r" b="b"/>
                <a:pathLst>
                  <a:path w="263" h="125">
                    <a:moveTo>
                      <a:pt x="263" y="45"/>
                    </a:moveTo>
                    <a:lnTo>
                      <a:pt x="250" y="55"/>
                    </a:lnTo>
                    <a:lnTo>
                      <a:pt x="233" y="68"/>
                    </a:lnTo>
                    <a:lnTo>
                      <a:pt x="221" y="77"/>
                    </a:lnTo>
                    <a:lnTo>
                      <a:pt x="210" y="8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4" y="106"/>
                    </a:lnTo>
                    <a:lnTo>
                      <a:pt x="37" y="108"/>
                    </a:lnTo>
                    <a:lnTo>
                      <a:pt x="39" y="110"/>
                    </a:lnTo>
                    <a:lnTo>
                      <a:pt x="32" y="113"/>
                    </a:lnTo>
                    <a:lnTo>
                      <a:pt x="17" y="119"/>
                    </a:lnTo>
                    <a:lnTo>
                      <a:pt x="11" y="123"/>
                    </a:lnTo>
                    <a:lnTo>
                      <a:pt x="7" y="125"/>
                    </a:lnTo>
                    <a:lnTo>
                      <a:pt x="3" y="125"/>
                    </a:lnTo>
                    <a:lnTo>
                      <a:pt x="1" y="125"/>
                    </a:lnTo>
                    <a:lnTo>
                      <a:pt x="0" y="123"/>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ln>
            </p:spPr>
            <p:txBody>
              <a:bodyPr/>
              <a:lstStyle/>
              <a:p>
                <a:endParaRPr lang="en-US">
                  <a:solidFill>
                    <a:prstClr val="black"/>
                  </a:solidFill>
                </a:endParaRPr>
              </a:p>
            </p:txBody>
          </p:sp>
          <p:sp>
            <p:nvSpPr>
              <p:cNvPr id="179447" name="Freeform 247"/>
              <p:cNvSpPr>
                <a:spLocks noEditPoints="1"/>
              </p:cNvSpPr>
              <p:nvPr/>
            </p:nvSpPr>
            <p:spPr bwMode="auto">
              <a:xfrm>
                <a:off x="1650" y="1696"/>
                <a:ext cx="429" cy="11"/>
              </a:xfrm>
              <a:custGeom>
                <a:avLst/>
                <a:gdLst/>
                <a:ahLst/>
                <a:cxnLst>
                  <a:cxn ang="0">
                    <a:pos x="0" y="2"/>
                  </a:cxn>
                  <a:cxn ang="0">
                    <a:pos x="0" y="4"/>
                  </a:cxn>
                  <a:cxn ang="0">
                    <a:pos x="0" y="4"/>
                  </a:cxn>
                  <a:cxn ang="0">
                    <a:pos x="2" y="8"/>
                  </a:cxn>
                  <a:cxn ang="0">
                    <a:pos x="4" y="11"/>
                  </a:cxn>
                  <a:cxn ang="0">
                    <a:pos x="2" y="6"/>
                  </a:cxn>
                  <a:cxn ang="0">
                    <a:pos x="0" y="2"/>
                  </a:cxn>
                  <a:cxn ang="0">
                    <a:pos x="427" y="2"/>
                  </a:cxn>
                  <a:cxn ang="0">
                    <a:pos x="429" y="2"/>
                  </a:cxn>
                  <a:cxn ang="0">
                    <a:pos x="429" y="2"/>
                  </a:cxn>
                  <a:cxn ang="0">
                    <a:pos x="429" y="2"/>
                  </a:cxn>
                  <a:cxn ang="0">
                    <a:pos x="427" y="0"/>
                  </a:cxn>
                  <a:cxn ang="0">
                    <a:pos x="427" y="2"/>
                  </a:cxn>
                  <a:cxn ang="0">
                    <a:pos x="427" y="2"/>
                  </a:cxn>
                </a:cxnLst>
                <a:rect l="0" t="0" r="r" b="b"/>
                <a:pathLst>
                  <a:path w="429" h="11">
                    <a:moveTo>
                      <a:pt x="0" y="2"/>
                    </a:moveTo>
                    <a:lnTo>
                      <a:pt x="0" y="4"/>
                    </a:lnTo>
                    <a:lnTo>
                      <a:pt x="0" y="4"/>
                    </a:lnTo>
                    <a:lnTo>
                      <a:pt x="2" y="8"/>
                    </a:lnTo>
                    <a:lnTo>
                      <a:pt x="4" y="11"/>
                    </a:lnTo>
                    <a:lnTo>
                      <a:pt x="2" y="6"/>
                    </a:lnTo>
                    <a:lnTo>
                      <a:pt x="0" y="2"/>
                    </a:lnTo>
                    <a:close/>
                    <a:moveTo>
                      <a:pt x="427" y="2"/>
                    </a:moveTo>
                    <a:lnTo>
                      <a:pt x="429" y="2"/>
                    </a:lnTo>
                    <a:lnTo>
                      <a:pt x="429" y="2"/>
                    </a:lnTo>
                    <a:lnTo>
                      <a:pt x="429" y="2"/>
                    </a:lnTo>
                    <a:lnTo>
                      <a:pt x="427" y="0"/>
                    </a:lnTo>
                    <a:lnTo>
                      <a:pt x="427" y="2"/>
                    </a:lnTo>
                    <a:lnTo>
                      <a:pt x="427" y="2"/>
                    </a:lnTo>
                    <a:close/>
                  </a:path>
                </a:pathLst>
              </a:custGeom>
              <a:solidFill>
                <a:srgbClr val="DD6A37"/>
              </a:solidFill>
              <a:ln w="9525">
                <a:noFill/>
                <a:round/>
              </a:ln>
            </p:spPr>
            <p:txBody>
              <a:bodyPr/>
              <a:lstStyle/>
              <a:p>
                <a:endParaRPr lang="en-US">
                  <a:solidFill>
                    <a:prstClr val="black"/>
                  </a:solidFill>
                </a:endParaRPr>
              </a:p>
            </p:txBody>
          </p:sp>
          <p:sp>
            <p:nvSpPr>
              <p:cNvPr id="179448" name="Freeform 248"/>
              <p:cNvSpPr>
                <a:spLocks noEditPoints="1"/>
              </p:cNvSpPr>
              <p:nvPr/>
            </p:nvSpPr>
            <p:spPr bwMode="auto">
              <a:xfrm>
                <a:off x="1650" y="1694"/>
                <a:ext cx="429" cy="19"/>
              </a:xfrm>
              <a:custGeom>
                <a:avLst/>
                <a:gdLst/>
                <a:ahLst/>
                <a:cxnLst>
                  <a:cxn ang="0">
                    <a:pos x="2" y="2"/>
                  </a:cxn>
                  <a:cxn ang="0">
                    <a:pos x="0" y="4"/>
                  </a:cxn>
                  <a:cxn ang="0">
                    <a:pos x="0" y="6"/>
                  </a:cxn>
                  <a:cxn ang="0">
                    <a:pos x="4" y="13"/>
                  </a:cxn>
                  <a:cxn ang="0">
                    <a:pos x="8" y="19"/>
                  </a:cxn>
                  <a:cxn ang="0">
                    <a:pos x="4" y="11"/>
                  </a:cxn>
                  <a:cxn ang="0">
                    <a:pos x="2" y="2"/>
                  </a:cxn>
                  <a:cxn ang="0">
                    <a:pos x="425" y="4"/>
                  </a:cxn>
                  <a:cxn ang="0">
                    <a:pos x="427" y="4"/>
                  </a:cxn>
                  <a:cxn ang="0">
                    <a:pos x="429" y="4"/>
                  </a:cxn>
                  <a:cxn ang="0">
                    <a:pos x="427" y="2"/>
                  </a:cxn>
                  <a:cxn ang="0">
                    <a:pos x="427" y="0"/>
                  </a:cxn>
                  <a:cxn ang="0">
                    <a:pos x="427" y="2"/>
                  </a:cxn>
                  <a:cxn ang="0">
                    <a:pos x="425" y="4"/>
                  </a:cxn>
                </a:cxnLst>
                <a:rect l="0" t="0" r="r" b="b"/>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ln>
            </p:spPr>
            <p:txBody>
              <a:bodyPr/>
              <a:lstStyle/>
              <a:p>
                <a:endParaRPr lang="en-US">
                  <a:solidFill>
                    <a:prstClr val="black"/>
                  </a:solidFill>
                </a:endParaRPr>
              </a:p>
            </p:txBody>
          </p:sp>
          <p:sp>
            <p:nvSpPr>
              <p:cNvPr id="179449" name="Freeform 249"/>
              <p:cNvSpPr>
                <a:spLocks noEditPoints="1"/>
              </p:cNvSpPr>
              <p:nvPr/>
            </p:nvSpPr>
            <p:spPr bwMode="auto">
              <a:xfrm>
                <a:off x="1650" y="1692"/>
                <a:ext cx="427" cy="29"/>
              </a:xfrm>
              <a:custGeom>
                <a:avLst/>
                <a:gdLst/>
                <a:ahLst/>
                <a:cxnLst>
                  <a:cxn ang="0">
                    <a:pos x="0" y="6"/>
                  </a:cxn>
                  <a:cxn ang="0">
                    <a:pos x="2" y="10"/>
                  </a:cxn>
                  <a:cxn ang="0">
                    <a:pos x="4" y="15"/>
                  </a:cxn>
                  <a:cxn ang="0">
                    <a:pos x="8" y="21"/>
                  </a:cxn>
                  <a:cxn ang="0">
                    <a:pos x="13" y="29"/>
                  </a:cxn>
                  <a:cxn ang="0">
                    <a:pos x="8" y="15"/>
                  </a:cxn>
                  <a:cxn ang="0">
                    <a:pos x="4" y="0"/>
                  </a:cxn>
                  <a:cxn ang="0">
                    <a:pos x="2" y="4"/>
                  </a:cxn>
                  <a:cxn ang="0">
                    <a:pos x="0" y="6"/>
                  </a:cxn>
                  <a:cxn ang="0">
                    <a:pos x="427" y="6"/>
                  </a:cxn>
                  <a:cxn ang="0">
                    <a:pos x="427" y="6"/>
                  </a:cxn>
                  <a:cxn ang="0">
                    <a:pos x="427" y="4"/>
                  </a:cxn>
                  <a:cxn ang="0">
                    <a:pos x="427" y="2"/>
                  </a:cxn>
                  <a:cxn ang="0">
                    <a:pos x="425" y="0"/>
                  </a:cxn>
                  <a:cxn ang="0">
                    <a:pos x="425" y="2"/>
                  </a:cxn>
                  <a:cxn ang="0">
                    <a:pos x="423" y="4"/>
                  </a:cxn>
                  <a:cxn ang="0">
                    <a:pos x="425" y="6"/>
                  </a:cxn>
                  <a:cxn ang="0">
                    <a:pos x="427" y="6"/>
                  </a:cxn>
                </a:cxnLst>
                <a:rect l="0" t="0" r="r" b="b"/>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ln>
            </p:spPr>
            <p:txBody>
              <a:bodyPr/>
              <a:lstStyle/>
              <a:p>
                <a:endParaRPr lang="en-US">
                  <a:solidFill>
                    <a:prstClr val="black"/>
                  </a:solidFill>
                </a:endParaRPr>
              </a:p>
            </p:txBody>
          </p:sp>
          <p:sp>
            <p:nvSpPr>
              <p:cNvPr id="179450" name="Freeform 250"/>
              <p:cNvSpPr>
                <a:spLocks noEditPoints="1"/>
              </p:cNvSpPr>
              <p:nvPr/>
            </p:nvSpPr>
            <p:spPr bwMode="auto">
              <a:xfrm>
                <a:off x="1652" y="1690"/>
                <a:ext cx="425" cy="36"/>
              </a:xfrm>
              <a:custGeom>
                <a:avLst/>
                <a:gdLst/>
                <a:ahLst/>
                <a:cxnLst>
                  <a:cxn ang="0">
                    <a:pos x="0" y="6"/>
                  </a:cxn>
                  <a:cxn ang="0">
                    <a:pos x="2" y="15"/>
                  </a:cxn>
                  <a:cxn ang="0">
                    <a:pos x="6" y="23"/>
                  </a:cxn>
                  <a:cxn ang="0">
                    <a:pos x="11" y="31"/>
                  </a:cxn>
                  <a:cxn ang="0">
                    <a:pos x="15" y="36"/>
                  </a:cxn>
                  <a:cxn ang="0">
                    <a:pos x="8" y="19"/>
                  </a:cxn>
                  <a:cxn ang="0">
                    <a:pos x="2" y="0"/>
                  </a:cxn>
                  <a:cxn ang="0">
                    <a:pos x="2" y="2"/>
                  </a:cxn>
                  <a:cxn ang="0">
                    <a:pos x="0" y="6"/>
                  </a:cxn>
                  <a:cxn ang="0">
                    <a:pos x="423" y="8"/>
                  </a:cxn>
                  <a:cxn ang="0">
                    <a:pos x="425" y="6"/>
                  </a:cxn>
                  <a:cxn ang="0">
                    <a:pos x="425" y="4"/>
                  </a:cxn>
                  <a:cxn ang="0">
                    <a:pos x="423" y="2"/>
                  </a:cxn>
                  <a:cxn ang="0">
                    <a:pos x="421" y="0"/>
                  </a:cxn>
                  <a:cxn ang="0">
                    <a:pos x="421" y="2"/>
                  </a:cxn>
                  <a:cxn ang="0">
                    <a:pos x="419" y="6"/>
                  </a:cxn>
                  <a:cxn ang="0">
                    <a:pos x="421" y="6"/>
                  </a:cxn>
                  <a:cxn ang="0">
                    <a:pos x="423" y="8"/>
                  </a:cxn>
                </a:cxnLst>
                <a:rect l="0" t="0" r="r" b="b"/>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ln>
            </p:spPr>
            <p:txBody>
              <a:bodyPr/>
              <a:lstStyle/>
              <a:p>
                <a:endParaRPr lang="en-US">
                  <a:solidFill>
                    <a:prstClr val="black"/>
                  </a:solidFill>
                </a:endParaRPr>
              </a:p>
            </p:txBody>
          </p:sp>
          <p:sp>
            <p:nvSpPr>
              <p:cNvPr id="179451" name="Freeform 251"/>
              <p:cNvSpPr>
                <a:spLocks noEditPoints="1"/>
              </p:cNvSpPr>
              <p:nvPr/>
            </p:nvSpPr>
            <p:spPr bwMode="auto">
              <a:xfrm>
                <a:off x="1654" y="1688"/>
                <a:ext cx="421" cy="46"/>
              </a:xfrm>
              <a:custGeom>
                <a:avLst/>
                <a:gdLst/>
                <a:ahLst/>
                <a:cxnLst>
                  <a:cxn ang="0">
                    <a:pos x="0" y="4"/>
                  </a:cxn>
                  <a:cxn ang="0">
                    <a:pos x="4" y="19"/>
                  </a:cxn>
                  <a:cxn ang="0">
                    <a:pos x="9" y="33"/>
                  </a:cxn>
                  <a:cxn ang="0">
                    <a:pos x="13" y="38"/>
                  </a:cxn>
                  <a:cxn ang="0">
                    <a:pos x="19" y="46"/>
                  </a:cxn>
                  <a:cxn ang="0">
                    <a:pos x="9" y="23"/>
                  </a:cxn>
                  <a:cxn ang="0">
                    <a:pos x="2" y="0"/>
                  </a:cxn>
                  <a:cxn ang="0">
                    <a:pos x="0" y="2"/>
                  </a:cxn>
                  <a:cxn ang="0">
                    <a:pos x="0" y="4"/>
                  </a:cxn>
                  <a:cxn ang="0">
                    <a:pos x="419" y="8"/>
                  </a:cxn>
                  <a:cxn ang="0">
                    <a:pos x="421" y="6"/>
                  </a:cxn>
                  <a:cxn ang="0">
                    <a:pos x="421" y="4"/>
                  </a:cxn>
                  <a:cxn ang="0">
                    <a:pos x="419" y="2"/>
                  </a:cxn>
                  <a:cxn ang="0">
                    <a:pos x="417" y="0"/>
                  </a:cxn>
                  <a:cxn ang="0">
                    <a:pos x="417" y="4"/>
                  </a:cxn>
                  <a:cxn ang="0">
                    <a:pos x="415" y="8"/>
                  </a:cxn>
                  <a:cxn ang="0">
                    <a:pos x="417" y="8"/>
                  </a:cxn>
                  <a:cxn ang="0">
                    <a:pos x="419" y="8"/>
                  </a:cxn>
                </a:cxnLst>
                <a:rect l="0" t="0" r="r" b="b"/>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ln>
            </p:spPr>
            <p:txBody>
              <a:bodyPr/>
              <a:lstStyle/>
              <a:p>
                <a:endParaRPr lang="en-US">
                  <a:solidFill>
                    <a:prstClr val="black"/>
                  </a:solidFill>
                </a:endParaRPr>
              </a:p>
            </p:txBody>
          </p:sp>
          <p:sp>
            <p:nvSpPr>
              <p:cNvPr id="179452" name="Freeform 252"/>
              <p:cNvSpPr>
                <a:spLocks noEditPoints="1"/>
              </p:cNvSpPr>
              <p:nvPr/>
            </p:nvSpPr>
            <p:spPr bwMode="auto">
              <a:xfrm>
                <a:off x="1654" y="1686"/>
                <a:ext cx="419" cy="54"/>
              </a:xfrm>
              <a:custGeom>
                <a:avLst/>
                <a:gdLst/>
                <a:ahLst/>
                <a:cxnLst>
                  <a:cxn ang="0">
                    <a:pos x="0" y="4"/>
                  </a:cxn>
                  <a:cxn ang="0">
                    <a:pos x="6" y="23"/>
                  </a:cxn>
                  <a:cxn ang="0">
                    <a:pos x="13" y="40"/>
                  </a:cxn>
                  <a:cxn ang="0">
                    <a:pos x="19" y="48"/>
                  </a:cxn>
                  <a:cxn ang="0">
                    <a:pos x="25" y="54"/>
                  </a:cxn>
                  <a:cxn ang="0">
                    <a:pos x="17" y="42"/>
                  </a:cxn>
                  <a:cxn ang="0">
                    <a:pos x="11" y="29"/>
                  </a:cxn>
                  <a:cxn ang="0">
                    <a:pos x="7" y="16"/>
                  </a:cxn>
                  <a:cxn ang="0">
                    <a:pos x="4" y="0"/>
                  </a:cxn>
                  <a:cxn ang="0">
                    <a:pos x="2" y="2"/>
                  </a:cxn>
                  <a:cxn ang="0">
                    <a:pos x="0" y="4"/>
                  </a:cxn>
                  <a:cxn ang="0">
                    <a:pos x="417" y="10"/>
                  </a:cxn>
                  <a:cxn ang="0">
                    <a:pos x="419" y="6"/>
                  </a:cxn>
                  <a:cxn ang="0">
                    <a:pos x="419" y="4"/>
                  </a:cxn>
                  <a:cxn ang="0">
                    <a:pos x="417" y="2"/>
                  </a:cxn>
                  <a:cxn ang="0">
                    <a:pos x="417" y="0"/>
                  </a:cxn>
                  <a:cxn ang="0">
                    <a:pos x="415" y="4"/>
                  </a:cxn>
                  <a:cxn ang="0">
                    <a:pos x="413" y="10"/>
                  </a:cxn>
                  <a:cxn ang="0">
                    <a:pos x="415" y="10"/>
                  </a:cxn>
                  <a:cxn ang="0">
                    <a:pos x="417" y="10"/>
                  </a:cxn>
                </a:cxnLst>
                <a:rect l="0" t="0" r="r" b="b"/>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ln>
            </p:spPr>
            <p:txBody>
              <a:bodyPr/>
              <a:lstStyle/>
              <a:p>
                <a:endParaRPr lang="en-US">
                  <a:solidFill>
                    <a:prstClr val="black"/>
                  </a:solidFill>
                </a:endParaRPr>
              </a:p>
            </p:txBody>
          </p:sp>
          <p:sp>
            <p:nvSpPr>
              <p:cNvPr id="179453" name="Freeform 253"/>
              <p:cNvSpPr>
                <a:spLocks noEditPoints="1"/>
              </p:cNvSpPr>
              <p:nvPr/>
            </p:nvSpPr>
            <p:spPr bwMode="auto">
              <a:xfrm>
                <a:off x="1656" y="1685"/>
                <a:ext cx="415" cy="62"/>
              </a:xfrm>
              <a:custGeom>
                <a:avLst/>
                <a:gdLst/>
                <a:ahLst/>
                <a:cxnLst>
                  <a:cxn ang="0">
                    <a:pos x="0" y="3"/>
                  </a:cxn>
                  <a:cxn ang="0">
                    <a:pos x="7" y="26"/>
                  </a:cxn>
                  <a:cxn ang="0">
                    <a:pos x="17" y="49"/>
                  </a:cxn>
                  <a:cxn ang="0">
                    <a:pos x="23" y="56"/>
                  </a:cxn>
                  <a:cxn ang="0">
                    <a:pos x="28" y="62"/>
                  </a:cxn>
                  <a:cxn ang="0">
                    <a:pos x="21" y="47"/>
                  </a:cxn>
                  <a:cxn ang="0">
                    <a:pos x="13" y="32"/>
                  </a:cxn>
                  <a:cxn ang="0">
                    <a:pos x="7" y="17"/>
                  </a:cxn>
                  <a:cxn ang="0">
                    <a:pos x="4" y="1"/>
                  </a:cxn>
                  <a:cxn ang="0">
                    <a:pos x="2" y="1"/>
                  </a:cxn>
                  <a:cxn ang="0">
                    <a:pos x="0" y="3"/>
                  </a:cxn>
                  <a:cxn ang="0">
                    <a:pos x="413" y="11"/>
                  </a:cxn>
                  <a:cxn ang="0">
                    <a:pos x="415" y="7"/>
                  </a:cxn>
                  <a:cxn ang="0">
                    <a:pos x="415" y="3"/>
                  </a:cxn>
                  <a:cxn ang="0">
                    <a:pos x="415" y="1"/>
                  </a:cxn>
                  <a:cxn ang="0">
                    <a:pos x="413" y="0"/>
                  </a:cxn>
                  <a:cxn ang="0">
                    <a:pos x="411" y="3"/>
                  </a:cxn>
                  <a:cxn ang="0">
                    <a:pos x="411" y="9"/>
                  </a:cxn>
                  <a:cxn ang="0">
                    <a:pos x="411" y="11"/>
                  </a:cxn>
                  <a:cxn ang="0">
                    <a:pos x="413" y="11"/>
                  </a:cxn>
                </a:cxnLst>
                <a:rect l="0" t="0" r="r" b="b"/>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ln>
            </p:spPr>
            <p:txBody>
              <a:bodyPr/>
              <a:lstStyle/>
              <a:p>
                <a:endParaRPr lang="en-US">
                  <a:solidFill>
                    <a:prstClr val="black"/>
                  </a:solidFill>
                </a:endParaRPr>
              </a:p>
            </p:txBody>
          </p:sp>
          <p:sp>
            <p:nvSpPr>
              <p:cNvPr id="179454" name="Freeform 254"/>
              <p:cNvSpPr>
                <a:spLocks noEditPoints="1"/>
              </p:cNvSpPr>
              <p:nvPr/>
            </p:nvSpPr>
            <p:spPr bwMode="auto">
              <a:xfrm>
                <a:off x="1658" y="1681"/>
                <a:ext cx="413" cy="74"/>
              </a:xfrm>
              <a:custGeom>
                <a:avLst/>
                <a:gdLst/>
                <a:ahLst/>
                <a:cxnLst>
                  <a:cxn ang="0">
                    <a:pos x="0" y="5"/>
                  </a:cxn>
                  <a:cxn ang="0">
                    <a:pos x="3" y="21"/>
                  </a:cxn>
                  <a:cxn ang="0">
                    <a:pos x="7" y="34"/>
                  </a:cxn>
                  <a:cxn ang="0">
                    <a:pos x="13" y="47"/>
                  </a:cxn>
                  <a:cxn ang="0">
                    <a:pos x="21" y="59"/>
                  </a:cxn>
                  <a:cxn ang="0">
                    <a:pos x="28" y="66"/>
                  </a:cxn>
                  <a:cxn ang="0">
                    <a:pos x="34" y="74"/>
                  </a:cxn>
                  <a:cxn ang="0">
                    <a:pos x="22" y="57"/>
                  </a:cxn>
                  <a:cxn ang="0">
                    <a:pos x="15" y="40"/>
                  </a:cxn>
                  <a:cxn ang="0">
                    <a:pos x="7" y="23"/>
                  </a:cxn>
                  <a:cxn ang="0">
                    <a:pos x="3" y="4"/>
                  </a:cxn>
                  <a:cxn ang="0">
                    <a:pos x="2" y="5"/>
                  </a:cxn>
                  <a:cxn ang="0">
                    <a:pos x="0" y="5"/>
                  </a:cxn>
                  <a:cxn ang="0">
                    <a:pos x="409" y="15"/>
                  </a:cxn>
                  <a:cxn ang="0">
                    <a:pos x="411" y="9"/>
                  </a:cxn>
                  <a:cxn ang="0">
                    <a:pos x="413" y="5"/>
                  </a:cxn>
                  <a:cxn ang="0">
                    <a:pos x="411" y="4"/>
                  </a:cxn>
                  <a:cxn ang="0">
                    <a:pos x="409" y="0"/>
                  </a:cxn>
                  <a:cxn ang="0">
                    <a:pos x="408" y="7"/>
                  </a:cxn>
                  <a:cxn ang="0">
                    <a:pos x="408" y="13"/>
                  </a:cxn>
                  <a:cxn ang="0">
                    <a:pos x="409" y="13"/>
                  </a:cxn>
                  <a:cxn ang="0">
                    <a:pos x="409" y="15"/>
                  </a:cxn>
                </a:cxnLst>
                <a:rect l="0" t="0" r="r" b="b"/>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ln>
            </p:spPr>
            <p:txBody>
              <a:bodyPr/>
              <a:lstStyle/>
              <a:p>
                <a:endParaRPr lang="en-US">
                  <a:solidFill>
                    <a:prstClr val="black"/>
                  </a:solidFill>
                </a:endParaRPr>
              </a:p>
            </p:txBody>
          </p:sp>
          <p:sp>
            <p:nvSpPr>
              <p:cNvPr id="179455" name="Freeform 255"/>
              <p:cNvSpPr>
                <a:spLocks noEditPoints="1"/>
              </p:cNvSpPr>
              <p:nvPr/>
            </p:nvSpPr>
            <p:spPr bwMode="auto">
              <a:xfrm>
                <a:off x="1660" y="1679"/>
                <a:ext cx="409" cy="80"/>
              </a:xfrm>
              <a:custGeom>
                <a:avLst/>
                <a:gdLst/>
                <a:ahLst/>
                <a:cxnLst>
                  <a:cxn ang="0">
                    <a:pos x="0" y="7"/>
                  </a:cxn>
                  <a:cxn ang="0">
                    <a:pos x="3" y="23"/>
                  </a:cxn>
                  <a:cxn ang="0">
                    <a:pos x="9" y="38"/>
                  </a:cxn>
                  <a:cxn ang="0">
                    <a:pos x="17" y="53"/>
                  </a:cxn>
                  <a:cxn ang="0">
                    <a:pos x="24" y="68"/>
                  </a:cxn>
                  <a:cxn ang="0">
                    <a:pos x="34" y="78"/>
                  </a:cxn>
                  <a:cxn ang="0">
                    <a:pos x="38" y="80"/>
                  </a:cxn>
                  <a:cxn ang="0">
                    <a:pos x="38" y="80"/>
                  </a:cxn>
                  <a:cxn ang="0">
                    <a:pos x="38" y="80"/>
                  </a:cxn>
                  <a:cxn ang="0">
                    <a:pos x="26" y="62"/>
                  </a:cxn>
                  <a:cxn ang="0">
                    <a:pos x="17" y="45"/>
                  </a:cxn>
                  <a:cxn ang="0">
                    <a:pos x="9" y="25"/>
                  </a:cxn>
                  <a:cxn ang="0">
                    <a:pos x="3" y="6"/>
                  </a:cxn>
                  <a:cxn ang="0">
                    <a:pos x="1" y="6"/>
                  </a:cxn>
                  <a:cxn ang="0">
                    <a:pos x="0" y="7"/>
                  </a:cxn>
                  <a:cxn ang="0">
                    <a:pos x="407" y="15"/>
                  </a:cxn>
                  <a:cxn ang="0">
                    <a:pos x="407" y="9"/>
                  </a:cxn>
                  <a:cxn ang="0">
                    <a:pos x="409" y="6"/>
                  </a:cxn>
                  <a:cxn ang="0">
                    <a:pos x="407" y="2"/>
                  </a:cxn>
                  <a:cxn ang="0">
                    <a:pos x="406" y="0"/>
                  </a:cxn>
                  <a:cxn ang="0">
                    <a:pos x="406" y="7"/>
                  </a:cxn>
                  <a:cxn ang="0">
                    <a:pos x="404" y="15"/>
                  </a:cxn>
                  <a:cxn ang="0">
                    <a:pos x="406" y="15"/>
                  </a:cxn>
                  <a:cxn ang="0">
                    <a:pos x="407" y="15"/>
                  </a:cxn>
                </a:cxnLst>
                <a:rect l="0" t="0" r="r" b="b"/>
                <a:pathLst>
                  <a:path w="409" h="80">
                    <a:moveTo>
                      <a:pt x="0" y="7"/>
                    </a:moveTo>
                    <a:lnTo>
                      <a:pt x="3" y="23"/>
                    </a:lnTo>
                    <a:lnTo>
                      <a:pt x="9" y="38"/>
                    </a:lnTo>
                    <a:lnTo>
                      <a:pt x="17" y="53"/>
                    </a:lnTo>
                    <a:lnTo>
                      <a:pt x="24" y="68"/>
                    </a:lnTo>
                    <a:lnTo>
                      <a:pt x="34" y="78"/>
                    </a:lnTo>
                    <a:lnTo>
                      <a:pt x="38" y="80"/>
                    </a:lnTo>
                    <a:lnTo>
                      <a:pt x="38" y="80"/>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ln>
            </p:spPr>
            <p:txBody>
              <a:bodyPr/>
              <a:lstStyle/>
              <a:p>
                <a:endParaRPr lang="en-US">
                  <a:solidFill>
                    <a:prstClr val="black"/>
                  </a:solidFill>
                </a:endParaRPr>
              </a:p>
            </p:txBody>
          </p:sp>
          <p:sp>
            <p:nvSpPr>
              <p:cNvPr id="179456" name="Freeform 256"/>
              <p:cNvSpPr>
                <a:spLocks noEditPoints="1"/>
              </p:cNvSpPr>
              <p:nvPr/>
            </p:nvSpPr>
            <p:spPr bwMode="auto">
              <a:xfrm>
                <a:off x="1661" y="1677"/>
                <a:ext cx="406" cy="82"/>
              </a:xfrm>
              <a:custGeom>
                <a:avLst/>
                <a:gdLst/>
                <a:ahLst/>
                <a:cxnLst>
                  <a:cxn ang="0">
                    <a:pos x="0" y="8"/>
                  </a:cxn>
                  <a:cxn ang="0">
                    <a:pos x="4" y="27"/>
                  </a:cxn>
                  <a:cxn ang="0">
                    <a:pos x="12" y="44"/>
                  </a:cxn>
                  <a:cxn ang="0">
                    <a:pos x="19" y="61"/>
                  </a:cxn>
                  <a:cxn ang="0">
                    <a:pos x="31" y="78"/>
                  </a:cxn>
                  <a:cxn ang="0">
                    <a:pos x="35" y="82"/>
                  </a:cxn>
                  <a:cxn ang="0">
                    <a:pos x="37" y="82"/>
                  </a:cxn>
                  <a:cxn ang="0">
                    <a:pos x="37" y="82"/>
                  </a:cxn>
                  <a:cxn ang="0">
                    <a:pos x="38" y="82"/>
                  </a:cxn>
                  <a:cxn ang="0">
                    <a:pos x="27" y="64"/>
                  </a:cxn>
                  <a:cxn ang="0">
                    <a:pos x="18" y="46"/>
                  </a:cxn>
                  <a:cxn ang="0">
                    <a:pos x="10" y="27"/>
                  </a:cxn>
                  <a:cxn ang="0">
                    <a:pos x="4" y="6"/>
                  </a:cxn>
                  <a:cxn ang="0">
                    <a:pos x="2" y="8"/>
                  </a:cxn>
                  <a:cxn ang="0">
                    <a:pos x="2" y="8"/>
                  </a:cxn>
                  <a:cxn ang="0">
                    <a:pos x="0" y="8"/>
                  </a:cxn>
                  <a:cxn ang="0">
                    <a:pos x="0" y="8"/>
                  </a:cxn>
                  <a:cxn ang="0">
                    <a:pos x="405" y="17"/>
                  </a:cxn>
                  <a:cxn ang="0">
                    <a:pos x="405" y="11"/>
                  </a:cxn>
                  <a:cxn ang="0">
                    <a:pos x="406" y="4"/>
                  </a:cxn>
                  <a:cxn ang="0">
                    <a:pos x="405" y="2"/>
                  </a:cxn>
                  <a:cxn ang="0">
                    <a:pos x="405" y="0"/>
                  </a:cxn>
                  <a:cxn ang="0">
                    <a:pos x="403" y="8"/>
                  </a:cxn>
                  <a:cxn ang="0">
                    <a:pos x="401" y="15"/>
                  </a:cxn>
                  <a:cxn ang="0">
                    <a:pos x="403" y="17"/>
                  </a:cxn>
                  <a:cxn ang="0">
                    <a:pos x="405" y="17"/>
                  </a:cxn>
                </a:cxnLst>
                <a:rect l="0" t="0" r="r" b="b"/>
                <a:pathLst>
                  <a:path w="406" h="82">
                    <a:moveTo>
                      <a:pt x="0" y="8"/>
                    </a:moveTo>
                    <a:lnTo>
                      <a:pt x="4" y="27"/>
                    </a:lnTo>
                    <a:lnTo>
                      <a:pt x="12" y="44"/>
                    </a:lnTo>
                    <a:lnTo>
                      <a:pt x="19" y="61"/>
                    </a:lnTo>
                    <a:lnTo>
                      <a:pt x="31" y="78"/>
                    </a:lnTo>
                    <a:lnTo>
                      <a:pt x="35" y="82"/>
                    </a:lnTo>
                    <a:lnTo>
                      <a:pt x="37" y="82"/>
                    </a:lnTo>
                    <a:lnTo>
                      <a:pt x="37" y="82"/>
                    </a:lnTo>
                    <a:lnTo>
                      <a:pt x="38" y="82"/>
                    </a:lnTo>
                    <a:lnTo>
                      <a:pt x="27" y="64"/>
                    </a:lnTo>
                    <a:lnTo>
                      <a:pt x="18" y="46"/>
                    </a:lnTo>
                    <a:lnTo>
                      <a:pt x="10" y="27"/>
                    </a:lnTo>
                    <a:lnTo>
                      <a:pt x="4" y="6"/>
                    </a:lnTo>
                    <a:lnTo>
                      <a:pt x="2" y="8"/>
                    </a:lnTo>
                    <a:lnTo>
                      <a:pt x="2" y="8"/>
                    </a:lnTo>
                    <a:lnTo>
                      <a:pt x="0"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ln>
            </p:spPr>
            <p:txBody>
              <a:bodyPr/>
              <a:lstStyle/>
              <a:p>
                <a:endParaRPr lang="en-US">
                  <a:solidFill>
                    <a:prstClr val="black"/>
                  </a:solidFill>
                </a:endParaRPr>
              </a:p>
            </p:txBody>
          </p:sp>
          <p:sp>
            <p:nvSpPr>
              <p:cNvPr id="179457" name="Freeform 257"/>
              <p:cNvSpPr>
                <a:spLocks noEditPoints="1"/>
              </p:cNvSpPr>
              <p:nvPr/>
            </p:nvSpPr>
            <p:spPr bwMode="auto">
              <a:xfrm>
                <a:off x="1663" y="1675"/>
                <a:ext cx="403" cy="84"/>
              </a:xfrm>
              <a:custGeom>
                <a:avLst/>
                <a:gdLst/>
                <a:ahLst/>
                <a:cxnLst>
                  <a:cxn ang="0">
                    <a:pos x="0" y="10"/>
                  </a:cxn>
                  <a:cxn ang="0">
                    <a:pos x="6" y="29"/>
                  </a:cxn>
                  <a:cxn ang="0">
                    <a:pos x="14" y="49"/>
                  </a:cxn>
                  <a:cxn ang="0">
                    <a:pos x="23" y="66"/>
                  </a:cxn>
                  <a:cxn ang="0">
                    <a:pos x="35" y="84"/>
                  </a:cxn>
                  <a:cxn ang="0">
                    <a:pos x="36" y="84"/>
                  </a:cxn>
                  <a:cxn ang="0">
                    <a:pos x="38" y="84"/>
                  </a:cxn>
                  <a:cxn ang="0">
                    <a:pos x="27" y="66"/>
                  </a:cxn>
                  <a:cxn ang="0">
                    <a:pos x="17" y="48"/>
                  </a:cxn>
                  <a:cxn ang="0">
                    <a:pos x="10" y="29"/>
                  </a:cxn>
                  <a:cxn ang="0">
                    <a:pos x="4" y="8"/>
                  </a:cxn>
                  <a:cxn ang="0">
                    <a:pos x="2" y="8"/>
                  </a:cxn>
                  <a:cxn ang="0">
                    <a:pos x="0" y="10"/>
                  </a:cxn>
                  <a:cxn ang="0">
                    <a:pos x="0" y="10"/>
                  </a:cxn>
                  <a:cxn ang="0">
                    <a:pos x="0" y="10"/>
                  </a:cxn>
                  <a:cxn ang="0">
                    <a:pos x="401" y="19"/>
                  </a:cxn>
                  <a:cxn ang="0">
                    <a:pos x="403" y="11"/>
                  </a:cxn>
                  <a:cxn ang="0">
                    <a:pos x="403" y="4"/>
                  </a:cxn>
                  <a:cxn ang="0">
                    <a:pos x="403" y="2"/>
                  </a:cxn>
                  <a:cxn ang="0">
                    <a:pos x="401" y="0"/>
                  </a:cxn>
                  <a:cxn ang="0">
                    <a:pos x="399" y="10"/>
                  </a:cxn>
                  <a:cxn ang="0">
                    <a:pos x="397" y="17"/>
                  </a:cxn>
                  <a:cxn ang="0">
                    <a:pos x="399" y="17"/>
                  </a:cxn>
                  <a:cxn ang="0">
                    <a:pos x="401" y="19"/>
                  </a:cxn>
                </a:cxnLst>
                <a:rect l="0" t="0" r="r" b="b"/>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lnTo>
                      <a:pt x="0" y="10"/>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ln>
            </p:spPr>
            <p:txBody>
              <a:bodyPr/>
              <a:lstStyle/>
              <a:p>
                <a:endParaRPr lang="en-US">
                  <a:solidFill>
                    <a:prstClr val="black"/>
                  </a:solidFill>
                </a:endParaRPr>
              </a:p>
            </p:txBody>
          </p:sp>
          <p:sp>
            <p:nvSpPr>
              <p:cNvPr id="179458" name="Freeform 258"/>
              <p:cNvSpPr>
                <a:spLocks noEditPoints="1"/>
              </p:cNvSpPr>
              <p:nvPr/>
            </p:nvSpPr>
            <p:spPr bwMode="auto">
              <a:xfrm>
                <a:off x="1665" y="1673"/>
                <a:ext cx="401" cy="86"/>
              </a:xfrm>
              <a:custGeom>
                <a:avLst/>
                <a:gdLst/>
                <a:ahLst/>
                <a:cxnLst>
                  <a:cxn ang="0">
                    <a:pos x="0" y="10"/>
                  </a:cxn>
                  <a:cxn ang="0">
                    <a:pos x="6" y="31"/>
                  </a:cxn>
                  <a:cxn ang="0">
                    <a:pos x="14" y="50"/>
                  </a:cxn>
                  <a:cxn ang="0">
                    <a:pos x="23" y="68"/>
                  </a:cxn>
                  <a:cxn ang="0">
                    <a:pos x="34" y="86"/>
                  </a:cxn>
                  <a:cxn ang="0">
                    <a:pos x="36" y="86"/>
                  </a:cxn>
                  <a:cxn ang="0">
                    <a:pos x="38" y="86"/>
                  </a:cxn>
                  <a:cxn ang="0">
                    <a:pos x="27" y="68"/>
                  </a:cxn>
                  <a:cxn ang="0">
                    <a:pos x="17" y="50"/>
                  </a:cxn>
                  <a:cxn ang="0">
                    <a:pos x="10" y="31"/>
                  </a:cxn>
                  <a:cxn ang="0">
                    <a:pos x="4" y="10"/>
                  </a:cxn>
                  <a:cxn ang="0">
                    <a:pos x="2" y="10"/>
                  </a:cxn>
                  <a:cxn ang="0">
                    <a:pos x="0" y="10"/>
                  </a:cxn>
                  <a:cxn ang="0">
                    <a:pos x="397" y="19"/>
                  </a:cxn>
                  <a:cxn ang="0">
                    <a:pos x="399" y="12"/>
                  </a:cxn>
                  <a:cxn ang="0">
                    <a:pos x="401" y="4"/>
                  </a:cxn>
                  <a:cxn ang="0">
                    <a:pos x="399" y="2"/>
                  </a:cxn>
                  <a:cxn ang="0">
                    <a:pos x="397" y="0"/>
                  </a:cxn>
                  <a:cxn ang="0">
                    <a:pos x="395" y="10"/>
                  </a:cxn>
                  <a:cxn ang="0">
                    <a:pos x="393" y="19"/>
                  </a:cxn>
                  <a:cxn ang="0">
                    <a:pos x="395" y="19"/>
                  </a:cxn>
                  <a:cxn ang="0">
                    <a:pos x="397" y="19"/>
                  </a:cxn>
                </a:cxnLst>
                <a:rect l="0" t="0" r="r" b="b"/>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ln>
            </p:spPr>
            <p:txBody>
              <a:bodyPr/>
              <a:lstStyle/>
              <a:p>
                <a:endParaRPr lang="en-US">
                  <a:solidFill>
                    <a:prstClr val="black"/>
                  </a:solidFill>
                </a:endParaRPr>
              </a:p>
            </p:txBody>
          </p:sp>
          <p:sp>
            <p:nvSpPr>
              <p:cNvPr id="179459" name="Freeform 259"/>
              <p:cNvSpPr>
                <a:spLocks noEditPoints="1"/>
              </p:cNvSpPr>
              <p:nvPr/>
            </p:nvSpPr>
            <p:spPr bwMode="auto">
              <a:xfrm>
                <a:off x="1667" y="1671"/>
                <a:ext cx="397" cy="88"/>
              </a:xfrm>
              <a:custGeom>
                <a:avLst/>
                <a:gdLst/>
                <a:ahLst/>
                <a:cxnLst>
                  <a:cxn ang="0">
                    <a:pos x="0" y="12"/>
                  </a:cxn>
                  <a:cxn ang="0">
                    <a:pos x="6" y="33"/>
                  </a:cxn>
                  <a:cxn ang="0">
                    <a:pos x="13" y="52"/>
                  </a:cxn>
                  <a:cxn ang="0">
                    <a:pos x="23" y="70"/>
                  </a:cxn>
                  <a:cxn ang="0">
                    <a:pos x="34" y="88"/>
                  </a:cxn>
                  <a:cxn ang="0">
                    <a:pos x="36" y="88"/>
                  </a:cxn>
                  <a:cxn ang="0">
                    <a:pos x="38" y="88"/>
                  </a:cxn>
                  <a:cxn ang="0">
                    <a:pos x="27" y="70"/>
                  </a:cxn>
                  <a:cxn ang="0">
                    <a:pos x="17" y="52"/>
                  </a:cxn>
                  <a:cxn ang="0">
                    <a:pos x="10" y="33"/>
                  </a:cxn>
                  <a:cxn ang="0">
                    <a:pos x="4" y="12"/>
                  </a:cxn>
                  <a:cxn ang="0">
                    <a:pos x="2" y="12"/>
                  </a:cxn>
                  <a:cxn ang="0">
                    <a:pos x="0" y="12"/>
                  </a:cxn>
                  <a:cxn ang="0">
                    <a:pos x="393" y="21"/>
                  </a:cxn>
                  <a:cxn ang="0">
                    <a:pos x="395" y="14"/>
                  </a:cxn>
                  <a:cxn ang="0">
                    <a:pos x="397" y="4"/>
                  </a:cxn>
                  <a:cxn ang="0">
                    <a:pos x="395" y="2"/>
                  </a:cxn>
                  <a:cxn ang="0">
                    <a:pos x="393" y="0"/>
                  </a:cxn>
                  <a:cxn ang="0">
                    <a:pos x="391" y="10"/>
                  </a:cxn>
                  <a:cxn ang="0">
                    <a:pos x="389" y="21"/>
                  </a:cxn>
                  <a:cxn ang="0">
                    <a:pos x="391" y="21"/>
                  </a:cxn>
                  <a:cxn ang="0">
                    <a:pos x="393" y="21"/>
                  </a:cxn>
                </a:cxnLst>
                <a:rect l="0" t="0" r="r" b="b"/>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ln>
            </p:spPr>
            <p:txBody>
              <a:bodyPr/>
              <a:lstStyle/>
              <a:p>
                <a:endParaRPr lang="en-US">
                  <a:solidFill>
                    <a:prstClr val="black"/>
                  </a:solidFill>
                </a:endParaRPr>
              </a:p>
            </p:txBody>
          </p:sp>
          <p:sp>
            <p:nvSpPr>
              <p:cNvPr id="179460" name="Freeform 260"/>
              <p:cNvSpPr>
                <a:spLocks noEditPoints="1"/>
              </p:cNvSpPr>
              <p:nvPr/>
            </p:nvSpPr>
            <p:spPr bwMode="auto">
              <a:xfrm>
                <a:off x="1669" y="1669"/>
                <a:ext cx="393" cy="90"/>
              </a:xfrm>
              <a:custGeom>
                <a:avLst/>
                <a:gdLst/>
                <a:ahLst/>
                <a:cxnLst>
                  <a:cxn ang="0">
                    <a:pos x="0" y="14"/>
                  </a:cxn>
                  <a:cxn ang="0">
                    <a:pos x="6" y="35"/>
                  </a:cxn>
                  <a:cxn ang="0">
                    <a:pos x="13" y="54"/>
                  </a:cxn>
                  <a:cxn ang="0">
                    <a:pos x="23" y="72"/>
                  </a:cxn>
                  <a:cxn ang="0">
                    <a:pos x="34" y="90"/>
                  </a:cxn>
                  <a:cxn ang="0">
                    <a:pos x="36" y="90"/>
                  </a:cxn>
                  <a:cxn ang="0">
                    <a:pos x="38" y="88"/>
                  </a:cxn>
                  <a:cxn ang="0">
                    <a:pos x="27" y="71"/>
                  </a:cxn>
                  <a:cxn ang="0">
                    <a:pos x="17" y="54"/>
                  </a:cxn>
                  <a:cxn ang="0">
                    <a:pos x="10" y="33"/>
                  </a:cxn>
                  <a:cxn ang="0">
                    <a:pos x="4" y="14"/>
                  </a:cxn>
                  <a:cxn ang="0">
                    <a:pos x="2" y="14"/>
                  </a:cxn>
                  <a:cxn ang="0">
                    <a:pos x="0" y="14"/>
                  </a:cxn>
                  <a:cxn ang="0">
                    <a:pos x="389" y="23"/>
                  </a:cxn>
                  <a:cxn ang="0">
                    <a:pos x="391" y="14"/>
                  </a:cxn>
                  <a:cxn ang="0">
                    <a:pos x="393" y="4"/>
                  </a:cxn>
                  <a:cxn ang="0">
                    <a:pos x="391" y="2"/>
                  </a:cxn>
                  <a:cxn ang="0">
                    <a:pos x="389" y="0"/>
                  </a:cxn>
                  <a:cxn ang="0">
                    <a:pos x="387" y="12"/>
                  </a:cxn>
                  <a:cxn ang="0">
                    <a:pos x="385" y="21"/>
                  </a:cxn>
                  <a:cxn ang="0">
                    <a:pos x="387" y="23"/>
                  </a:cxn>
                  <a:cxn ang="0">
                    <a:pos x="389" y="23"/>
                  </a:cxn>
                </a:cxnLst>
                <a:rect l="0" t="0" r="r" b="b"/>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ln>
            </p:spPr>
            <p:txBody>
              <a:bodyPr/>
              <a:lstStyle/>
              <a:p>
                <a:endParaRPr lang="en-US">
                  <a:solidFill>
                    <a:prstClr val="black"/>
                  </a:solidFill>
                </a:endParaRPr>
              </a:p>
            </p:txBody>
          </p:sp>
          <p:sp>
            <p:nvSpPr>
              <p:cNvPr id="179461" name="Freeform 261"/>
              <p:cNvSpPr>
                <a:spLocks noEditPoints="1"/>
              </p:cNvSpPr>
              <p:nvPr/>
            </p:nvSpPr>
            <p:spPr bwMode="auto">
              <a:xfrm>
                <a:off x="1671" y="1668"/>
                <a:ext cx="389" cy="91"/>
              </a:xfrm>
              <a:custGeom>
                <a:avLst/>
                <a:gdLst/>
                <a:ahLst/>
                <a:cxnLst>
                  <a:cxn ang="0">
                    <a:pos x="0" y="15"/>
                  </a:cxn>
                  <a:cxn ang="0">
                    <a:pos x="6" y="36"/>
                  </a:cxn>
                  <a:cxn ang="0">
                    <a:pos x="13" y="55"/>
                  </a:cxn>
                  <a:cxn ang="0">
                    <a:pos x="23" y="73"/>
                  </a:cxn>
                  <a:cxn ang="0">
                    <a:pos x="34" y="91"/>
                  </a:cxn>
                  <a:cxn ang="0">
                    <a:pos x="36" y="89"/>
                  </a:cxn>
                  <a:cxn ang="0">
                    <a:pos x="38" y="89"/>
                  </a:cxn>
                  <a:cxn ang="0">
                    <a:pos x="27" y="72"/>
                  </a:cxn>
                  <a:cxn ang="0">
                    <a:pos x="17" y="55"/>
                  </a:cxn>
                  <a:cxn ang="0">
                    <a:pos x="9" y="34"/>
                  </a:cxn>
                  <a:cxn ang="0">
                    <a:pos x="4" y="13"/>
                  </a:cxn>
                  <a:cxn ang="0">
                    <a:pos x="2" y="15"/>
                  </a:cxn>
                  <a:cxn ang="0">
                    <a:pos x="0" y="15"/>
                  </a:cxn>
                  <a:cxn ang="0">
                    <a:pos x="385" y="24"/>
                  </a:cxn>
                  <a:cxn ang="0">
                    <a:pos x="387" y="13"/>
                  </a:cxn>
                  <a:cxn ang="0">
                    <a:pos x="389" y="3"/>
                  </a:cxn>
                  <a:cxn ang="0">
                    <a:pos x="387" y="1"/>
                  </a:cxn>
                  <a:cxn ang="0">
                    <a:pos x="385" y="0"/>
                  </a:cxn>
                  <a:cxn ang="0">
                    <a:pos x="383" y="11"/>
                  </a:cxn>
                  <a:cxn ang="0">
                    <a:pos x="381" y="22"/>
                  </a:cxn>
                  <a:cxn ang="0">
                    <a:pos x="383" y="22"/>
                  </a:cxn>
                  <a:cxn ang="0">
                    <a:pos x="385" y="24"/>
                  </a:cxn>
                </a:cxnLst>
                <a:rect l="0" t="0" r="r" b="b"/>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ln>
            </p:spPr>
            <p:txBody>
              <a:bodyPr/>
              <a:lstStyle/>
              <a:p>
                <a:endParaRPr lang="en-US">
                  <a:solidFill>
                    <a:prstClr val="black"/>
                  </a:solidFill>
                </a:endParaRPr>
              </a:p>
            </p:txBody>
          </p:sp>
          <p:sp>
            <p:nvSpPr>
              <p:cNvPr id="179462" name="Freeform 262"/>
              <p:cNvSpPr>
                <a:spLocks noEditPoints="1"/>
              </p:cNvSpPr>
              <p:nvPr/>
            </p:nvSpPr>
            <p:spPr bwMode="auto">
              <a:xfrm>
                <a:off x="1673" y="1666"/>
                <a:ext cx="385" cy="91"/>
              </a:xfrm>
              <a:custGeom>
                <a:avLst/>
                <a:gdLst/>
                <a:ahLst/>
                <a:cxnLst>
                  <a:cxn ang="0">
                    <a:pos x="0" y="17"/>
                  </a:cxn>
                  <a:cxn ang="0">
                    <a:pos x="6" y="36"/>
                  </a:cxn>
                  <a:cxn ang="0">
                    <a:pos x="13" y="57"/>
                  </a:cxn>
                  <a:cxn ang="0">
                    <a:pos x="23" y="74"/>
                  </a:cxn>
                  <a:cxn ang="0">
                    <a:pos x="34" y="91"/>
                  </a:cxn>
                  <a:cxn ang="0">
                    <a:pos x="36" y="91"/>
                  </a:cxn>
                  <a:cxn ang="0">
                    <a:pos x="40" y="91"/>
                  </a:cxn>
                  <a:cxn ang="0">
                    <a:pos x="26" y="74"/>
                  </a:cxn>
                  <a:cxn ang="0">
                    <a:pos x="17" y="55"/>
                  </a:cxn>
                  <a:cxn ang="0">
                    <a:pos x="9" y="36"/>
                  </a:cxn>
                  <a:cxn ang="0">
                    <a:pos x="4" y="15"/>
                  </a:cxn>
                  <a:cxn ang="0">
                    <a:pos x="2" y="15"/>
                  </a:cxn>
                  <a:cxn ang="0">
                    <a:pos x="0" y="17"/>
                  </a:cxn>
                  <a:cxn ang="0">
                    <a:pos x="381" y="24"/>
                  </a:cxn>
                  <a:cxn ang="0">
                    <a:pos x="383" y="15"/>
                  </a:cxn>
                  <a:cxn ang="0">
                    <a:pos x="385" y="3"/>
                  </a:cxn>
                  <a:cxn ang="0">
                    <a:pos x="383" y="2"/>
                  </a:cxn>
                  <a:cxn ang="0">
                    <a:pos x="383" y="0"/>
                  </a:cxn>
                  <a:cxn ang="0">
                    <a:pos x="379" y="13"/>
                  </a:cxn>
                  <a:cxn ang="0">
                    <a:pos x="377" y="24"/>
                  </a:cxn>
                  <a:cxn ang="0">
                    <a:pos x="379" y="24"/>
                  </a:cxn>
                  <a:cxn ang="0">
                    <a:pos x="381" y="24"/>
                  </a:cxn>
                </a:cxnLst>
                <a:rect l="0" t="0" r="r" b="b"/>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ln>
            </p:spPr>
            <p:txBody>
              <a:bodyPr/>
              <a:lstStyle/>
              <a:p>
                <a:endParaRPr lang="en-US">
                  <a:solidFill>
                    <a:prstClr val="black"/>
                  </a:solidFill>
                </a:endParaRPr>
              </a:p>
            </p:txBody>
          </p:sp>
          <p:sp>
            <p:nvSpPr>
              <p:cNvPr id="179463" name="Freeform 263"/>
              <p:cNvSpPr>
                <a:spLocks noEditPoints="1"/>
              </p:cNvSpPr>
              <p:nvPr/>
            </p:nvSpPr>
            <p:spPr bwMode="auto">
              <a:xfrm>
                <a:off x="1675" y="1664"/>
                <a:ext cx="381" cy="93"/>
              </a:xfrm>
              <a:custGeom>
                <a:avLst/>
                <a:gdLst/>
                <a:ahLst/>
                <a:cxnLst>
                  <a:cxn ang="0">
                    <a:pos x="0" y="17"/>
                  </a:cxn>
                  <a:cxn ang="0">
                    <a:pos x="5" y="38"/>
                  </a:cxn>
                  <a:cxn ang="0">
                    <a:pos x="13" y="59"/>
                  </a:cxn>
                  <a:cxn ang="0">
                    <a:pos x="23" y="76"/>
                  </a:cxn>
                  <a:cxn ang="0">
                    <a:pos x="34" y="93"/>
                  </a:cxn>
                  <a:cxn ang="0">
                    <a:pos x="38" y="93"/>
                  </a:cxn>
                  <a:cxn ang="0">
                    <a:pos x="40" y="93"/>
                  </a:cxn>
                  <a:cxn ang="0">
                    <a:pos x="26" y="76"/>
                  </a:cxn>
                  <a:cxn ang="0">
                    <a:pos x="17" y="57"/>
                  </a:cxn>
                  <a:cxn ang="0">
                    <a:pos x="9" y="38"/>
                  </a:cxn>
                  <a:cxn ang="0">
                    <a:pos x="4" y="17"/>
                  </a:cxn>
                  <a:cxn ang="0">
                    <a:pos x="2" y="17"/>
                  </a:cxn>
                  <a:cxn ang="0">
                    <a:pos x="0" y="17"/>
                  </a:cxn>
                  <a:cxn ang="0">
                    <a:pos x="377" y="26"/>
                  </a:cxn>
                  <a:cxn ang="0">
                    <a:pos x="379" y="15"/>
                  </a:cxn>
                  <a:cxn ang="0">
                    <a:pos x="381" y="4"/>
                  </a:cxn>
                  <a:cxn ang="0">
                    <a:pos x="381" y="2"/>
                  </a:cxn>
                  <a:cxn ang="0">
                    <a:pos x="379" y="0"/>
                  </a:cxn>
                  <a:cxn ang="0">
                    <a:pos x="377" y="13"/>
                  </a:cxn>
                  <a:cxn ang="0">
                    <a:pos x="373" y="26"/>
                  </a:cxn>
                  <a:cxn ang="0">
                    <a:pos x="375" y="26"/>
                  </a:cxn>
                  <a:cxn ang="0">
                    <a:pos x="377" y="26"/>
                  </a:cxn>
                </a:cxnLst>
                <a:rect l="0" t="0" r="r" b="b"/>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ln>
            </p:spPr>
            <p:txBody>
              <a:bodyPr/>
              <a:lstStyle/>
              <a:p>
                <a:endParaRPr lang="en-US">
                  <a:solidFill>
                    <a:prstClr val="black"/>
                  </a:solidFill>
                </a:endParaRPr>
              </a:p>
            </p:txBody>
          </p:sp>
          <p:sp>
            <p:nvSpPr>
              <p:cNvPr id="179464" name="Freeform 264"/>
              <p:cNvSpPr>
                <a:spLocks noEditPoints="1"/>
              </p:cNvSpPr>
              <p:nvPr/>
            </p:nvSpPr>
            <p:spPr bwMode="auto">
              <a:xfrm>
                <a:off x="1677" y="1662"/>
                <a:ext cx="379" cy="95"/>
              </a:xfrm>
              <a:custGeom>
                <a:avLst/>
                <a:gdLst/>
                <a:ahLst/>
                <a:cxnLst>
                  <a:cxn ang="0">
                    <a:pos x="0" y="19"/>
                  </a:cxn>
                  <a:cxn ang="0">
                    <a:pos x="5" y="40"/>
                  </a:cxn>
                  <a:cxn ang="0">
                    <a:pos x="13" y="59"/>
                  </a:cxn>
                  <a:cxn ang="0">
                    <a:pos x="22" y="78"/>
                  </a:cxn>
                  <a:cxn ang="0">
                    <a:pos x="36" y="95"/>
                  </a:cxn>
                  <a:cxn ang="0">
                    <a:pos x="38" y="95"/>
                  </a:cxn>
                  <a:cxn ang="0">
                    <a:pos x="39" y="95"/>
                  </a:cxn>
                  <a:cxn ang="0">
                    <a:pos x="26" y="78"/>
                  </a:cxn>
                  <a:cxn ang="0">
                    <a:pos x="17" y="59"/>
                  </a:cxn>
                  <a:cxn ang="0">
                    <a:pos x="9" y="40"/>
                  </a:cxn>
                  <a:cxn ang="0">
                    <a:pos x="2" y="19"/>
                  </a:cxn>
                  <a:cxn ang="0">
                    <a:pos x="0" y="19"/>
                  </a:cxn>
                  <a:cxn ang="0">
                    <a:pos x="0" y="19"/>
                  </a:cxn>
                  <a:cxn ang="0">
                    <a:pos x="373" y="28"/>
                  </a:cxn>
                  <a:cxn ang="0">
                    <a:pos x="375" y="17"/>
                  </a:cxn>
                  <a:cxn ang="0">
                    <a:pos x="379" y="4"/>
                  </a:cxn>
                  <a:cxn ang="0">
                    <a:pos x="377" y="2"/>
                  </a:cxn>
                  <a:cxn ang="0">
                    <a:pos x="375" y="0"/>
                  </a:cxn>
                  <a:cxn ang="0">
                    <a:pos x="373" y="13"/>
                  </a:cxn>
                  <a:cxn ang="0">
                    <a:pos x="370" y="26"/>
                  </a:cxn>
                  <a:cxn ang="0">
                    <a:pos x="371" y="28"/>
                  </a:cxn>
                  <a:cxn ang="0">
                    <a:pos x="373" y="28"/>
                  </a:cxn>
                </a:cxnLst>
                <a:rect l="0" t="0" r="r" b="b"/>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ln>
            </p:spPr>
            <p:txBody>
              <a:bodyPr/>
              <a:lstStyle/>
              <a:p>
                <a:endParaRPr lang="en-US">
                  <a:solidFill>
                    <a:prstClr val="black"/>
                  </a:solidFill>
                </a:endParaRPr>
              </a:p>
            </p:txBody>
          </p:sp>
          <p:sp>
            <p:nvSpPr>
              <p:cNvPr id="179465" name="Freeform 265"/>
              <p:cNvSpPr>
                <a:spLocks noEditPoints="1"/>
              </p:cNvSpPr>
              <p:nvPr/>
            </p:nvSpPr>
            <p:spPr bwMode="auto">
              <a:xfrm>
                <a:off x="1679" y="1660"/>
                <a:ext cx="375" cy="97"/>
              </a:xfrm>
              <a:custGeom>
                <a:avLst/>
                <a:gdLst/>
                <a:ahLst/>
                <a:cxnLst>
                  <a:cxn ang="0">
                    <a:pos x="0" y="21"/>
                  </a:cxn>
                  <a:cxn ang="0">
                    <a:pos x="5" y="42"/>
                  </a:cxn>
                  <a:cxn ang="0">
                    <a:pos x="13" y="61"/>
                  </a:cxn>
                  <a:cxn ang="0">
                    <a:pos x="22" y="80"/>
                  </a:cxn>
                  <a:cxn ang="0">
                    <a:pos x="36" y="97"/>
                  </a:cxn>
                  <a:cxn ang="0">
                    <a:pos x="37" y="97"/>
                  </a:cxn>
                  <a:cxn ang="0">
                    <a:pos x="39" y="95"/>
                  </a:cxn>
                  <a:cxn ang="0">
                    <a:pos x="26" y="80"/>
                  </a:cxn>
                  <a:cxn ang="0">
                    <a:pos x="17" y="61"/>
                  </a:cxn>
                  <a:cxn ang="0">
                    <a:pos x="9" y="42"/>
                  </a:cxn>
                  <a:cxn ang="0">
                    <a:pos x="1" y="21"/>
                  </a:cxn>
                  <a:cxn ang="0">
                    <a:pos x="0" y="21"/>
                  </a:cxn>
                  <a:cxn ang="0">
                    <a:pos x="0" y="21"/>
                  </a:cxn>
                  <a:cxn ang="0">
                    <a:pos x="369" y="30"/>
                  </a:cxn>
                  <a:cxn ang="0">
                    <a:pos x="373" y="17"/>
                  </a:cxn>
                  <a:cxn ang="0">
                    <a:pos x="375" y="4"/>
                  </a:cxn>
                  <a:cxn ang="0">
                    <a:pos x="373" y="2"/>
                  </a:cxn>
                  <a:cxn ang="0">
                    <a:pos x="371" y="0"/>
                  </a:cxn>
                  <a:cxn ang="0">
                    <a:pos x="369" y="15"/>
                  </a:cxn>
                  <a:cxn ang="0">
                    <a:pos x="366" y="28"/>
                  </a:cxn>
                  <a:cxn ang="0">
                    <a:pos x="368" y="28"/>
                  </a:cxn>
                  <a:cxn ang="0">
                    <a:pos x="369" y="30"/>
                  </a:cxn>
                </a:cxnLst>
                <a:rect l="0" t="0" r="r" b="b"/>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ln>
            </p:spPr>
            <p:txBody>
              <a:bodyPr/>
              <a:lstStyle/>
              <a:p>
                <a:endParaRPr lang="en-US">
                  <a:solidFill>
                    <a:prstClr val="black"/>
                  </a:solidFill>
                </a:endParaRPr>
              </a:p>
            </p:txBody>
          </p:sp>
          <p:sp>
            <p:nvSpPr>
              <p:cNvPr id="179466" name="Freeform 266"/>
              <p:cNvSpPr>
                <a:spLocks noEditPoints="1"/>
              </p:cNvSpPr>
              <p:nvPr/>
            </p:nvSpPr>
            <p:spPr bwMode="auto">
              <a:xfrm>
                <a:off x="1679" y="1658"/>
                <a:ext cx="373" cy="99"/>
              </a:xfrm>
              <a:custGeom>
                <a:avLst/>
                <a:gdLst/>
                <a:ahLst/>
                <a:cxnLst>
                  <a:cxn ang="0">
                    <a:pos x="0" y="23"/>
                  </a:cxn>
                  <a:cxn ang="0">
                    <a:pos x="7" y="44"/>
                  </a:cxn>
                  <a:cxn ang="0">
                    <a:pos x="15" y="63"/>
                  </a:cxn>
                  <a:cxn ang="0">
                    <a:pos x="24" y="82"/>
                  </a:cxn>
                  <a:cxn ang="0">
                    <a:pos x="37" y="99"/>
                  </a:cxn>
                  <a:cxn ang="0">
                    <a:pos x="39" y="97"/>
                  </a:cxn>
                  <a:cxn ang="0">
                    <a:pos x="41" y="97"/>
                  </a:cxn>
                  <a:cxn ang="0">
                    <a:pos x="30" y="80"/>
                  </a:cxn>
                  <a:cxn ang="0">
                    <a:pos x="19" y="63"/>
                  </a:cxn>
                  <a:cxn ang="0">
                    <a:pos x="11" y="42"/>
                  </a:cxn>
                  <a:cxn ang="0">
                    <a:pos x="3" y="23"/>
                  </a:cxn>
                  <a:cxn ang="0">
                    <a:pos x="1" y="23"/>
                  </a:cxn>
                  <a:cxn ang="0">
                    <a:pos x="0" y="23"/>
                  </a:cxn>
                  <a:cxn ang="0">
                    <a:pos x="368" y="30"/>
                  </a:cxn>
                  <a:cxn ang="0">
                    <a:pos x="371" y="17"/>
                  </a:cxn>
                  <a:cxn ang="0">
                    <a:pos x="373" y="4"/>
                  </a:cxn>
                  <a:cxn ang="0">
                    <a:pos x="371" y="2"/>
                  </a:cxn>
                  <a:cxn ang="0">
                    <a:pos x="369" y="0"/>
                  </a:cxn>
                  <a:cxn ang="0">
                    <a:pos x="368" y="15"/>
                  </a:cxn>
                  <a:cxn ang="0">
                    <a:pos x="364" y="30"/>
                  </a:cxn>
                  <a:cxn ang="0">
                    <a:pos x="366" y="30"/>
                  </a:cxn>
                  <a:cxn ang="0">
                    <a:pos x="368" y="30"/>
                  </a:cxn>
                </a:cxnLst>
                <a:rect l="0" t="0" r="r" b="b"/>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ln>
            </p:spPr>
            <p:txBody>
              <a:bodyPr/>
              <a:lstStyle/>
              <a:p>
                <a:endParaRPr lang="en-US">
                  <a:solidFill>
                    <a:prstClr val="black"/>
                  </a:solidFill>
                </a:endParaRPr>
              </a:p>
            </p:txBody>
          </p:sp>
          <p:sp>
            <p:nvSpPr>
              <p:cNvPr id="179467" name="Freeform 267"/>
              <p:cNvSpPr>
                <a:spLocks noEditPoints="1"/>
              </p:cNvSpPr>
              <p:nvPr/>
            </p:nvSpPr>
            <p:spPr bwMode="auto">
              <a:xfrm>
                <a:off x="1680" y="1656"/>
                <a:ext cx="370" cy="99"/>
              </a:xfrm>
              <a:custGeom>
                <a:avLst/>
                <a:gdLst/>
                <a:ahLst/>
                <a:cxnLst>
                  <a:cxn ang="0">
                    <a:pos x="0" y="25"/>
                  </a:cxn>
                  <a:cxn ang="0">
                    <a:pos x="8" y="46"/>
                  </a:cxn>
                  <a:cxn ang="0">
                    <a:pos x="16" y="65"/>
                  </a:cxn>
                  <a:cxn ang="0">
                    <a:pos x="25" y="84"/>
                  </a:cxn>
                  <a:cxn ang="0">
                    <a:pos x="38" y="99"/>
                  </a:cxn>
                  <a:cxn ang="0">
                    <a:pos x="40" y="99"/>
                  </a:cxn>
                  <a:cxn ang="0">
                    <a:pos x="42" y="99"/>
                  </a:cxn>
                  <a:cxn ang="0">
                    <a:pos x="31" y="82"/>
                  </a:cxn>
                  <a:cxn ang="0">
                    <a:pos x="19" y="63"/>
                  </a:cxn>
                  <a:cxn ang="0">
                    <a:pos x="12" y="44"/>
                  </a:cxn>
                  <a:cxn ang="0">
                    <a:pos x="4" y="23"/>
                  </a:cxn>
                  <a:cxn ang="0">
                    <a:pos x="2" y="25"/>
                  </a:cxn>
                  <a:cxn ang="0">
                    <a:pos x="0" y="25"/>
                  </a:cxn>
                  <a:cxn ang="0">
                    <a:pos x="365" y="32"/>
                  </a:cxn>
                  <a:cxn ang="0">
                    <a:pos x="368" y="19"/>
                  </a:cxn>
                  <a:cxn ang="0">
                    <a:pos x="370" y="4"/>
                  </a:cxn>
                  <a:cxn ang="0">
                    <a:pos x="368" y="2"/>
                  </a:cxn>
                  <a:cxn ang="0">
                    <a:pos x="367" y="0"/>
                  </a:cxn>
                  <a:cxn ang="0">
                    <a:pos x="365" y="17"/>
                  </a:cxn>
                  <a:cxn ang="0">
                    <a:pos x="361" y="32"/>
                  </a:cxn>
                  <a:cxn ang="0">
                    <a:pos x="363" y="32"/>
                  </a:cxn>
                  <a:cxn ang="0">
                    <a:pos x="365" y="32"/>
                  </a:cxn>
                </a:cxnLst>
                <a:rect l="0" t="0" r="r" b="b"/>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ln>
            </p:spPr>
            <p:txBody>
              <a:bodyPr/>
              <a:lstStyle/>
              <a:p>
                <a:endParaRPr lang="en-US">
                  <a:solidFill>
                    <a:prstClr val="black"/>
                  </a:solidFill>
                </a:endParaRPr>
              </a:p>
            </p:txBody>
          </p:sp>
          <p:sp>
            <p:nvSpPr>
              <p:cNvPr id="179468" name="Freeform 268"/>
              <p:cNvSpPr>
                <a:spLocks noEditPoints="1"/>
              </p:cNvSpPr>
              <p:nvPr/>
            </p:nvSpPr>
            <p:spPr bwMode="auto">
              <a:xfrm>
                <a:off x="1682" y="1654"/>
                <a:ext cx="366" cy="101"/>
              </a:xfrm>
              <a:custGeom>
                <a:avLst/>
                <a:gdLst/>
                <a:ahLst/>
                <a:cxnLst>
                  <a:cxn ang="0">
                    <a:pos x="0" y="27"/>
                  </a:cxn>
                  <a:cxn ang="0">
                    <a:pos x="8" y="46"/>
                  </a:cxn>
                  <a:cxn ang="0">
                    <a:pos x="16" y="67"/>
                  </a:cxn>
                  <a:cxn ang="0">
                    <a:pos x="27" y="84"/>
                  </a:cxn>
                  <a:cxn ang="0">
                    <a:pos x="38" y="101"/>
                  </a:cxn>
                  <a:cxn ang="0">
                    <a:pos x="40" y="101"/>
                  </a:cxn>
                  <a:cxn ang="0">
                    <a:pos x="42" y="101"/>
                  </a:cxn>
                  <a:cxn ang="0">
                    <a:pos x="31" y="84"/>
                  </a:cxn>
                  <a:cxn ang="0">
                    <a:pos x="19" y="65"/>
                  </a:cxn>
                  <a:cxn ang="0">
                    <a:pos x="12" y="46"/>
                  </a:cxn>
                  <a:cxn ang="0">
                    <a:pos x="4" y="25"/>
                  </a:cxn>
                  <a:cxn ang="0">
                    <a:pos x="2" y="25"/>
                  </a:cxn>
                  <a:cxn ang="0">
                    <a:pos x="0" y="27"/>
                  </a:cxn>
                  <a:cxn ang="0">
                    <a:pos x="361" y="34"/>
                  </a:cxn>
                  <a:cxn ang="0">
                    <a:pos x="365" y="19"/>
                  </a:cxn>
                  <a:cxn ang="0">
                    <a:pos x="366" y="4"/>
                  </a:cxn>
                  <a:cxn ang="0">
                    <a:pos x="365" y="2"/>
                  </a:cxn>
                  <a:cxn ang="0">
                    <a:pos x="363" y="0"/>
                  </a:cxn>
                  <a:cxn ang="0">
                    <a:pos x="361" y="17"/>
                  </a:cxn>
                  <a:cxn ang="0">
                    <a:pos x="357" y="34"/>
                  </a:cxn>
                  <a:cxn ang="0">
                    <a:pos x="359" y="34"/>
                  </a:cxn>
                  <a:cxn ang="0">
                    <a:pos x="361" y="34"/>
                  </a:cxn>
                </a:cxnLst>
                <a:rect l="0" t="0" r="r" b="b"/>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ln>
            </p:spPr>
            <p:txBody>
              <a:bodyPr/>
              <a:lstStyle/>
              <a:p>
                <a:endParaRPr lang="en-US">
                  <a:solidFill>
                    <a:prstClr val="black"/>
                  </a:solidFill>
                </a:endParaRPr>
              </a:p>
            </p:txBody>
          </p:sp>
          <p:sp>
            <p:nvSpPr>
              <p:cNvPr id="179469" name="Freeform 269"/>
              <p:cNvSpPr>
                <a:spLocks noEditPoints="1"/>
              </p:cNvSpPr>
              <p:nvPr/>
            </p:nvSpPr>
            <p:spPr bwMode="auto">
              <a:xfrm>
                <a:off x="1684" y="1652"/>
                <a:ext cx="363" cy="103"/>
              </a:xfrm>
              <a:custGeom>
                <a:avLst/>
                <a:gdLst/>
                <a:ahLst/>
                <a:cxnLst>
                  <a:cxn ang="0">
                    <a:pos x="0" y="27"/>
                  </a:cxn>
                  <a:cxn ang="0">
                    <a:pos x="8" y="48"/>
                  </a:cxn>
                  <a:cxn ang="0">
                    <a:pos x="15" y="67"/>
                  </a:cxn>
                  <a:cxn ang="0">
                    <a:pos x="27" y="86"/>
                  </a:cxn>
                  <a:cxn ang="0">
                    <a:pos x="38" y="103"/>
                  </a:cxn>
                  <a:cxn ang="0">
                    <a:pos x="40" y="103"/>
                  </a:cxn>
                  <a:cxn ang="0">
                    <a:pos x="42" y="101"/>
                  </a:cxn>
                  <a:cxn ang="0">
                    <a:pos x="31" y="86"/>
                  </a:cxn>
                  <a:cxn ang="0">
                    <a:pos x="19" y="67"/>
                  </a:cxn>
                  <a:cxn ang="0">
                    <a:pos x="12" y="48"/>
                  </a:cxn>
                  <a:cxn ang="0">
                    <a:pos x="4" y="27"/>
                  </a:cxn>
                  <a:cxn ang="0">
                    <a:pos x="2" y="27"/>
                  </a:cxn>
                  <a:cxn ang="0">
                    <a:pos x="0" y="27"/>
                  </a:cxn>
                  <a:cxn ang="0">
                    <a:pos x="357" y="36"/>
                  </a:cxn>
                  <a:cxn ang="0">
                    <a:pos x="361" y="21"/>
                  </a:cxn>
                  <a:cxn ang="0">
                    <a:pos x="363" y="4"/>
                  </a:cxn>
                  <a:cxn ang="0">
                    <a:pos x="361" y="2"/>
                  </a:cxn>
                  <a:cxn ang="0">
                    <a:pos x="359" y="0"/>
                  </a:cxn>
                  <a:cxn ang="0">
                    <a:pos x="357" y="19"/>
                  </a:cxn>
                  <a:cxn ang="0">
                    <a:pos x="353" y="36"/>
                  </a:cxn>
                  <a:cxn ang="0">
                    <a:pos x="355" y="36"/>
                  </a:cxn>
                  <a:cxn ang="0">
                    <a:pos x="357" y="36"/>
                  </a:cxn>
                </a:cxnLst>
                <a:rect l="0" t="0" r="r" b="b"/>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ln>
            </p:spPr>
            <p:txBody>
              <a:bodyPr/>
              <a:lstStyle/>
              <a:p>
                <a:endParaRPr lang="en-US">
                  <a:solidFill>
                    <a:prstClr val="black"/>
                  </a:solidFill>
                </a:endParaRPr>
              </a:p>
            </p:txBody>
          </p:sp>
          <p:sp>
            <p:nvSpPr>
              <p:cNvPr id="179470" name="Freeform 270"/>
              <p:cNvSpPr>
                <a:spLocks noEditPoints="1"/>
              </p:cNvSpPr>
              <p:nvPr/>
            </p:nvSpPr>
            <p:spPr bwMode="auto">
              <a:xfrm>
                <a:off x="1686" y="1650"/>
                <a:ext cx="359" cy="105"/>
              </a:xfrm>
              <a:custGeom>
                <a:avLst/>
                <a:gdLst/>
                <a:ahLst/>
                <a:cxnLst>
                  <a:cxn ang="0">
                    <a:pos x="0" y="29"/>
                  </a:cxn>
                  <a:cxn ang="0">
                    <a:pos x="8" y="50"/>
                  </a:cxn>
                  <a:cxn ang="0">
                    <a:pos x="15" y="69"/>
                  </a:cxn>
                  <a:cxn ang="0">
                    <a:pos x="27" y="88"/>
                  </a:cxn>
                  <a:cxn ang="0">
                    <a:pos x="38" y="105"/>
                  </a:cxn>
                  <a:cxn ang="0">
                    <a:pos x="40" y="103"/>
                  </a:cxn>
                  <a:cxn ang="0">
                    <a:pos x="42" y="103"/>
                  </a:cxn>
                  <a:cxn ang="0">
                    <a:pos x="30" y="86"/>
                  </a:cxn>
                  <a:cxn ang="0">
                    <a:pos x="19" y="69"/>
                  </a:cxn>
                  <a:cxn ang="0">
                    <a:pos x="12" y="50"/>
                  </a:cxn>
                  <a:cxn ang="0">
                    <a:pos x="4" y="29"/>
                  </a:cxn>
                  <a:cxn ang="0">
                    <a:pos x="2" y="29"/>
                  </a:cxn>
                  <a:cxn ang="0">
                    <a:pos x="0" y="29"/>
                  </a:cxn>
                  <a:cxn ang="0">
                    <a:pos x="353" y="38"/>
                  </a:cxn>
                  <a:cxn ang="0">
                    <a:pos x="357" y="21"/>
                  </a:cxn>
                  <a:cxn ang="0">
                    <a:pos x="359" y="4"/>
                  </a:cxn>
                  <a:cxn ang="0">
                    <a:pos x="357" y="2"/>
                  </a:cxn>
                  <a:cxn ang="0">
                    <a:pos x="355" y="0"/>
                  </a:cxn>
                  <a:cxn ang="0">
                    <a:pos x="353" y="19"/>
                  </a:cxn>
                  <a:cxn ang="0">
                    <a:pos x="349" y="38"/>
                  </a:cxn>
                  <a:cxn ang="0">
                    <a:pos x="349" y="38"/>
                  </a:cxn>
                  <a:cxn ang="0">
                    <a:pos x="349" y="38"/>
                  </a:cxn>
                  <a:cxn ang="0">
                    <a:pos x="351" y="38"/>
                  </a:cxn>
                  <a:cxn ang="0">
                    <a:pos x="353" y="38"/>
                  </a:cxn>
                </a:cxnLst>
                <a:rect l="0" t="0" r="r" b="b"/>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49" y="38"/>
                    </a:lnTo>
                    <a:lnTo>
                      <a:pt x="349" y="38"/>
                    </a:lnTo>
                    <a:lnTo>
                      <a:pt x="351" y="38"/>
                    </a:lnTo>
                    <a:lnTo>
                      <a:pt x="353" y="38"/>
                    </a:lnTo>
                    <a:close/>
                  </a:path>
                </a:pathLst>
              </a:custGeom>
              <a:solidFill>
                <a:srgbClr val="E49437"/>
              </a:solidFill>
              <a:ln w="9525">
                <a:noFill/>
                <a:round/>
              </a:ln>
            </p:spPr>
            <p:txBody>
              <a:bodyPr/>
              <a:lstStyle/>
              <a:p>
                <a:endParaRPr lang="en-US">
                  <a:solidFill>
                    <a:prstClr val="black"/>
                  </a:solidFill>
                </a:endParaRPr>
              </a:p>
            </p:txBody>
          </p:sp>
          <p:sp>
            <p:nvSpPr>
              <p:cNvPr id="179471" name="Freeform 271"/>
              <p:cNvSpPr>
                <a:spLocks noEditPoints="1"/>
              </p:cNvSpPr>
              <p:nvPr/>
            </p:nvSpPr>
            <p:spPr bwMode="auto">
              <a:xfrm>
                <a:off x="1688" y="1649"/>
                <a:ext cx="355" cy="104"/>
              </a:xfrm>
              <a:custGeom>
                <a:avLst/>
                <a:gdLst/>
                <a:ahLst/>
                <a:cxnLst>
                  <a:cxn ang="0">
                    <a:pos x="0" y="30"/>
                  </a:cxn>
                  <a:cxn ang="0">
                    <a:pos x="8" y="51"/>
                  </a:cxn>
                  <a:cxn ang="0">
                    <a:pos x="15" y="70"/>
                  </a:cxn>
                  <a:cxn ang="0">
                    <a:pos x="27" y="89"/>
                  </a:cxn>
                  <a:cxn ang="0">
                    <a:pos x="38" y="104"/>
                  </a:cxn>
                  <a:cxn ang="0">
                    <a:pos x="40" y="104"/>
                  </a:cxn>
                  <a:cxn ang="0">
                    <a:pos x="42" y="104"/>
                  </a:cxn>
                  <a:cxn ang="0">
                    <a:pos x="30" y="87"/>
                  </a:cxn>
                  <a:cxn ang="0">
                    <a:pos x="19" y="70"/>
                  </a:cxn>
                  <a:cxn ang="0">
                    <a:pos x="11" y="49"/>
                  </a:cxn>
                  <a:cxn ang="0">
                    <a:pos x="4" y="30"/>
                  </a:cxn>
                  <a:cxn ang="0">
                    <a:pos x="2" y="30"/>
                  </a:cxn>
                  <a:cxn ang="0">
                    <a:pos x="0" y="30"/>
                  </a:cxn>
                  <a:cxn ang="0">
                    <a:pos x="349" y="39"/>
                  </a:cxn>
                  <a:cxn ang="0">
                    <a:pos x="353" y="22"/>
                  </a:cxn>
                  <a:cxn ang="0">
                    <a:pos x="355" y="3"/>
                  </a:cxn>
                  <a:cxn ang="0">
                    <a:pos x="353" y="1"/>
                  </a:cxn>
                  <a:cxn ang="0">
                    <a:pos x="351" y="0"/>
                  </a:cxn>
                  <a:cxn ang="0">
                    <a:pos x="349" y="20"/>
                  </a:cxn>
                  <a:cxn ang="0">
                    <a:pos x="345" y="37"/>
                  </a:cxn>
                  <a:cxn ang="0">
                    <a:pos x="347" y="37"/>
                  </a:cxn>
                  <a:cxn ang="0">
                    <a:pos x="347" y="39"/>
                  </a:cxn>
                  <a:cxn ang="0">
                    <a:pos x="349" y="39"/>
                  </a:cxn>
                  <a:cxn ang="0">
                    <a:pos x="349" y="39"/>
                  </a:cxn>
                </a:cxnLst>
                <a:rect l="0" t="0" r="r" b="b"/>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lnTo>
                      <a:pt x="349" y="39"/>
                    </a:lnTo>
                    <a:close/>
                  </a:path>
                </a:pathLst>
              </a:custGeom>
              <a:solidFill>
                <a:srgbClr val="E49437"/>
              </a:solidFill>
              <a:ln w="9525">
                <a:noFill/>
                <a:round/>
              </a:ln>
            </p:spPr>
            <p:txBody>
              <a:bodyPr/>
              <a:lstStyle/>
              <a:p>
                <a:endParaRPr lang="en-US">
                  <a:solidFill>
                    <a:prstClr val="black"/>
                  </a:solidFill>
                </a:endParaRPr>
              </a:p>
            </p:txBody>
          </p:sp>
          <p:sp>
            <p:nvSpPr>
              <p:cNvPr id="179472" name="Freeform 272"/>
              <p:cNvSpPr>
                <a:spLocks noEditPoints="1"/>
              </p:cNvSpPr>
              <p:nvPr/>
            </p:nvSpPr>
            <p:spPr bwMode="auto">
              <a:xfrm>
                <a:off x="1690" y="1647"/>
                <a:ext cx="351" cy="106"/>
              </a:xfrm>
              <a:custGeom>
                <a:avLst/>
                <a:gdLst/>
                <a:ahLst/>
                <a:cxnLst>
                  <a:cxn ang="0">
                    <a:pos x="0" y="32"/>
                  </a:cxn>
                  <a:cxn ang="0">
                    <a:pos x="8" y="53"/>
                  </a:cxn>
                  <a:cxn ang="0">
                    <a:pos x="15" y="72"/>
                  </a:cxn>
                  <a:cxn ang="0">
                    <a:pos x="26" y="89"/>
                  </a:cxn>
                  <a:cxn ang="0">
                    <a:pos x="38" y="106"/>
                  </a:cxn>
                  <a:cxn ang="0">
                    <a:pos x="40" y="106"/>
                  </a:cxn>
                  <a:cxn ang="0">
                    <a:pos x="44" y="106"/>
                  </a:cxn>
                  <a:cxn ang="0">
                    <a:pos x="30" y="89"/>
                  </a:cxn>
                  <a:cxn ang="0">
                    <a:pos x="19" y="72"/>
                  </a:cxn>
                  <a:cxn ang="0">
                    <a:pos x="11" y="51"/>
                  </a:cxn>
                  <a:cxn ang="0">
                    <a:pos x="4" y="30"/>
                  </a:cxn>
                  <a:cxn ang="0">
                    <a:pos x="2" y="32"/>
                  </a:cxn>
                  <a:cxn ang="0">
                    <a:pos x="0" y="32"/>
                  </a:cxn>
                  <a:cxn ang="0">
                    <a:pos x="345" y="41"/>
                  </a:cxn>
                  <a:cxn ang="0">
                    <a:pos x="349" y="22"/>
                  </a:cxn>
                  <a:cxn ang="0">
                    <a:pos x="351" y="3"/>
                  </a:cxn>
                  <a:cxn ang="0">
                    <a:pos x="349" y="2"/>
                  </a:cxn>
                  <a:cxn ang="0">
                    <a:pos x="349" y="0"/>
                  </a:cxn>
                  <a:cxn ang="0">
                    <a:pos x="345" y="21"/>
                  </a:cxn>
                  <a:cxn ang="0">
                    <a:pos x="341" y="39"/>
                  </a:cxn>
                  <a:cxn ang="0">
                    <a:pos x="343" y="39"/>
                  </a:cxn>
                  <a:cxn ang="0">
                    <a:pos x="345" y="41"/>
                  </a:cxn>
                </a:cxnLst>
                <a:rect l="0" t="0" r="r" b="b"/>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ln>
            </p:spPr>
            <p:txBody>
              <a:bodyPr/>
              <a:lstStyle/>
              <a:p>
                <a:endParaRPr lang="en-US">
                  <a:solidFill>
                    <a:prstClr val="black"/>
                  </a:solidFill>
                </a:endParaRPr>
              </a:p>
            </p:txBody>
          </p:sp>
          <p:sp>
            <p:nvSpPr>
              <p:cNvPr id="179473" name="Freeform 273"/>
              <p:cNvSpPr>
                <a:spLocks noEditPoints="1"/>
              </p:cNvSpPr>
              <p:nvPr/>
            </p:nvSpPr>
            <p:spPr bwMode="auto">
              <a:xfrm>
                <a:off x="1692" y="1645"/>
                <a:ext cx="347" cy="108"/>
              </a:xfrm>
              <a:custGeom>
                <a:avLst/>
                <a:gdLst/>
                <a:ahLst/>
                <a:cxnLst>
                  <a:cxn ang="0">
                    <a:pos x="0" y="34"/>
                  </a:cxn>
                  <a:cxn ang="0">
                    <a:pos x="7" y="53"/>
                  </a:cxn>
                  <a:cxn ang="0">
                    <a:pos x="15" y="74"/>
                  </a:cxn>
                  <a:cxn ang="0">
                    <a:pos x="26" y="91"/>
                  </a:cxn>
                  <a:cxn ang="0">
                    <a:pos x="38" y="108"/>
                  </a:cxn>
                  <a:cxn ang="0">
                    <a:pos x="42" y="108"/>
                  </a:cxn>
                  <a:cxn ang="0">
                    <a:pos x="43" y="106"/>
                  </a:cxn>
                  <a:cxn ang="0">
                    <a:pos x="30" y="91"/>
                  </a:cxn>
                  <a:cxn ang="0">
                    <a:pos x="19" y="72"/>
                  </a:cxn>
                  <a:cxn ang="0">
                    <a:pos x="11" y="53"/>
                  </a:cxn>
                  <a:cxn ang="0">
                    <a:pos x="4" y="32"/>
                  </a:cxn>
                  <a:cxn ang="0">
                    <a:pos x="2" y="34"/>
                  </a:cxn>
                  <a:cxn ang="0">
                    <a:pos x="0" y="34"/>
                  </a:cxn>
                  <a:cxn ang="0">
                    <a:pos x="341" y="41"/>
                  </a:cxn>
                  <a:cxn ang="0">
                    <a:pos x="345" y="24"/>
                  </a:cxn>
                  <a:cxn ang="0">
                    <a:pos x="347" y="4"/>
                  </a:cxn>
                  <a:cxn ang="0">
                    <a:pos x="347" y="2"/>
                  </a:cxn>
                  <a:cxn ang="0">
                    <a:pos x="345" y="0"/>
                  </a:cxn>
                  <a:cxn ang="0">
                    <a:pos x="341" y="23"/>
                  </a:cxn>
                  <a:cxn ang="0">
                    <a:pos x="337" y="41"/>
                  </a:cxn>
                  <a:cxn ang="0">
                    <a:pos x="339" y="41"/>
                  </a:cxn>
                  <a:cxn ang="0">
                    <a:pos x="341" y="41"/>
                  </a:cxn>
                </a:cxnLst>
                <a:rect l="0" t="0" r="r" b="b"/>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ln>
            </p:spPr>
            <p:txBody>
              <a:bodyPr/>
              <a:lstStyle/>
              <a:p>
                <a:endParaRPr lang="en-US">
                  <a:solidFill>
                    <a:prstClr val="black"/>
                  </a:solidFill>
                </a:endParaRPr>
              </a:p>
            </p:txBody>
          </p:sp>
          <p:sp>
            <p:nvSpPr>
              <p:cNvPr id="179474" name="Freeform 274"/>
              <p:cNvSpPr>
                <a:spLocks noEditPoints="1"/>
              </p:cNvSpPr>
              <p:nvPr/>
            </p:nvSpPr>
            <p:spPr bwMode="auto">
              <a:xfrm>
                <a:off x="1694" y="1643"/>
                <a:ext cx="345" cy="110"/>
              </a:xfrm>
              <a:custGeom>
                <a:avLst/>
                <a:gdLst/>
                <a:ahLst/>
                <a:cxnLst>
                  <a:cxn ang="0">
                    <a:pos x="0" y="34"/>
                  </a:cxn>
                  <a:cxn ang="0">
                    <a:pos x="7" y="55"/>
                  </a:cxn>
                  <a:cxn ang="0">
                    <a:pos x="15" y="76"/>
                  </a:cxn>
                  <a:cxn ang="0">
                    <a:pos x="26" y="93"/>
                  </a:cxn>
                  <a:cxn ang="0">
                    <a:pos x="40" y="110"/>
                  </a:cxn>
                  <a:cxn ang="0">
                    <a:pos x="41" y="108"/>
                  </a:cxn>
                  <a:cxn ang="0">
                    <a:pos x="43" y="108"/>
                  </a:cxn>
                  <a:cxn ang="0">
                    <a:pos x="30" y="93"/>
                  </a:cxn>
                  <a:cxn ang="0">
                    <a:pos x="19" y="74"/>
                  </a:cxn>
                  <a:cxn ang="0">
                    <a:pos x="11" y="55"/>
                  </a:cxn>
                  <a:cxn ang="0">
                    <a:pos x="4" y="34"/>
                  </a:cxn>
                  <a:cxn ang="0">
                    <a:pos x="2" y="34"/>
                  </a:cxn>
                  <a:cxn ang="0">
                    <a:pos x="0" y="34"/>
                  </a:cxn>
                  <a:cxn ang="0">
                    <a:pos x="337" y="43"/>
                  </a:cxn>
                  <a:cxn ang="0">
                    <a:pos x="341" y="25"/>
                  </a:cxn>
                  <a:cxn ang="0">
                    <a:pos x="345" y="4"/>
                  </a:cxn>
                  <a:cxn ang="0">
                    <a:pos x="343" y="2"/>
                  </a:cxn>
                  <a:cxn ang="0">
                    <a:pos x="341" y="0"/>
                  </a:cxn>
                  <a:cxn ang="0">
                    <a:pos x="337" y="23"/>
                  </a:cxn>
                  <a:cxn ang="0">
                    <a:pos x="334" y="43"/>
                  </a:cxn>
                  <a:cxn ang="0">
                    <a:pos x="335" y="43"/>
                  </a:cxn>
                  <a:cxn ang="0">
                    <a:pos x="337" y="43"/>
                  </a:cxn>
                </a:cxnLst>
                <a:rect l="0" t="0" r="r" b="b"/>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ln>
            </p:spPr>
            <p:txBody>
              <a:bodyPr/>
              <a:lstStyle/>
              <a:p>
                <a:endParaRPr lang="en-US">
                  <a:solidFill>
                    <a:prstClr val="black"/>
                  </a:solidFill>
                </a:endParaRPr>
              </a:p>
            </p:txBody>
          </p:sp>
          <p:sp>
            <p:nvSpPr>
              <p:cNvPr id="179475" name="Freeform 275"/>
              <p:cNvSpPr>
                <a:spLocks noEditPoints="1"/>
              </p:cNvSpPr>
              <p:nvPr/>
            </p:nvSpPr>
            <p:spPr bwMode="auto">
              <a:xfrm>
                <a:off x="1696" y="1643"/>
                <a:ext cx="341" cy="108"/>
              </a:xfrm>
              <a:custGeom>
                <a:avLst/>
                <a:gdLst/>
                <a:ahLst/>
                <a:cxnLst>
                  <a:cxn ang="0">
                    <a:pos x="0" y="34"/>
                  </a:cxn>
                  <a:cxn ang="0">
                    <a:pos x="7" y="55"/>
                  </a:cxn>
                  <a:cxn ang="0">
                    <a:pos x="15" y="74"/>
                  </a:cxn>
                  <a:cxn ang="0">
                    <a:pos x="26" y="93"/>
                  </a:cxn>
                  <a:cxn ang="0">
                    <a:pos x="39" y="108"/>
                  </a:cxn>
                  <a:cxn ang="0">
                    <a:pos x="41" y="108"/>
                  </a:cxn>
                  <a:cxn ang="0">
                    <a:pos x="43" y="108"/>
                  </a:cxn>
                  <a:cxn ang="0">
                    <a:pos x="30" y="91"/>
                  </a:cxn>
                  <a:cxn ang="0">
                    <a:pos x="19" y="74"/>
                  </a:cxn>
                  <a:cxn ang="0">
                    <a:pos x="11" y="55"/>
                  </a:cxn>
                  <a:cxn ang="0">
                    <a:pos x="3" y="34"/>
                  </a:cxn>
                  <a:cxn ang="0">
                    <a:pos x="2" y="34"/>
                  </a:cxn>
                  <a:cxn ang="0">
                    <a:pos x="0" y="34"/>
                  </a:cxn>
                  <a:cxn ang="0">
                    <a:pos x="333" y="43"/>
                  </a:cxn>
                  <a:cxn ang="0">
                    <a:pos x="337" y="25"/>
                  </a:cxn>
                  <a:cxn ang="0">
                    <a:pos x="341" y="2"/>
                  </a:cxn>
                  <a:cxn ang="0">
                    <a:pos x="339" y="0"/>
                  </a:cxn>
                  <a:cxn ang="0">
                    <a:pos x="337" y="0"/>
                  </a:cxn>
                  <a:cxn ang="0">
                    <a:pos x="335" y="23"/>
                  </a:cxn>
                  <a:cxn ang="0">
                    <a:pos x="330" y="43"/>
                  </a:cxn>
                  <a:cxn ang="0">
                    <a:pos x="332" y="43"/>
                  </a:cxn>
                  <a:cxn ang="0">
                    <a:pos x="333" y="43"/>
                  </a:cxn>
                </a:cxnLst>
                <a:rect l="0" t="0" r="r" b="b"/>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ln>
            </p:spPr>
            <p:txBody>
              <a:bodyPr/>
              <a:lstStyle/>
              <a:p>
                <a:endParaRPr lang="en-US">
                  <a:solidFill>
                    <a:prstClr val="black"/>
                  </a:solidFill>
                </a:endParaRPr>
              </a:p>
            </p:txBody>
          </p:sp>
          <p:sp>
            <p:nvSpPr>
              <p:cNvPr id="179476" name="Freeform 276"/>
              <p:cNvSpPr>
                <a:spLocks noEditPoints="1"/>
              </p:cNvSpPr>
              <p:nvPr/>
            </p:nvSpPr>
            <p:spPr bwMode="auto">
              <a:xfrm>
                <a:off x="1698" y="1641"/>
                <a:ext cx="337" cy="110"/>
              </a:xfrm>
              <a:custGeom>
                <a:avLst/>
                <a:gdLst/>
                <a:ahLst/>
                <a:cxnLst>
                  <a:cxn ang="0">
                    <a:pos x="0" y="36"/>
                  </a:cxn>
                  <a:cxn ang="0">
                    <a:pos x="7" y="57"/>
                  </a:cxn>
                  <a:cxn ang="0">
                    <a:pos x="15" y="76"/>
                  </a:cxn>
                  <a:cxn ang="0">
                    <a:pos x="26" y="95"/>
                  </a:cxn>
                  <a:cxn ang="0">
                    <a:pos x="39" y="110"/>
                  </a:cxn>
                  <a:cxn ang="0">
                    <a:pos x="41" y="110"/>
                  </a:cxn>
                  <a:cxn ang="0">
                    <a:pos x="43" y="110"/>
                  </a:cxn>
                  <a:cxn ang="0">
                    <a:pos x="30" y="93"/>
                  </a:cxn>
                  <a:cxn ang="0">
                    <a:pos x="18" y="76"/>
                  </a:cxn>
                  <a:cxn ang="0">
                    <a:pos x="11" y="55"/>
                  </a:cxn>
                  <a:cxn ang="0">
                    <a:pos x="3" y="36"/>
                  </a:cxn>
                  <a:cxn ang="0">
                    <a:pos x="1" y="36"/>
                  </a:cxn>
                  <a:cxn ang="0">
                    <a:pos x="0" y="36"/>
                  </a:cxn>
                  <a:cxn ang="0">
                    <a:pos x="330" y="45"/>
                  </a:cxn>
                  <a:cxn ang="0">
                    <a:pos x="333" y="25"/>
                  </a:cxn>
                  <a:cxn ang="0">
                    <a:pos x="337" y="2"/>
                  </a:cxn>
                  <a:cxn ang="0">
                    <a:pos x="335" y="2"/>
                  </a:cxn>
                  <a:cxn ang="0">
                    <a:pos x="333" y="0"/>
                  </a:cxn>
                  <a:cxn ang="0">
                    <a:pos x="331" y="23"/>
                  </a:cxn>
                  <a:cxn ang="0">
                    <a:pos x="326" y="45"/>
                  </a:cxn>
                  <a:cxn ang="0">
                    <a:pos x="328" y="45"/>
                  </a:cxn>
                  <a:cxn ang="0">
                    <a:pos x="330" y="45"/>
                  </a:cxn>
                </a:cxnLst>
                <a:rect l="0" t="0" r="r" b="b"/>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ln>
            </p:spPr>
            <p:txBody>
              <a:bodyPr/>
              <a:lstStyle/>
              <a:p>
                <a:endParaRPr lang="en-US">
                  <a:solidFill>
                    <a:prstClr val="black"/>
                  </a:solidFill>
                </a:endParaRPr>
              </a:p>
            </p:txBody>
          </p:sp>
          <p:sp>
            <p:nvSpPr>
              <p:cNvPr id="179477" name="Freeform 277"/>
              <p:cNvSpPr>
                <a:spLocks noEditPoints="1"/>
              </p:cNvSpPr>
              <p:nvPr/>
            </p:nvSpPr>
            <p:spPr bwMode="auto">
              <a:xfrm>
                <a:off x="1699" y="1639"/>
                <a:ext cx="334" cy="112"/>
              </a:xfrm>
              <a:custGeom>
                <a:avLst/>
                <a:gdLst/>
                <a:ahLst/>
                <a:cxnLst>
                  <a:cxn ang="0">
                    <a:pos x="0" y="38"/>
                  </a:cxn>
                  <a:cxn ang="0">
                    <a:pos x="8" y="59"/>
                  </a:cxn>
                  <a:cxn ang="0">
                    <a:pos x="16" y="78"/>
                  </a:cxn>
                  <a:cxn ang="0">
                    <a:pos x="27" y="95"/>
                  </a:cxn>
                  <a:cxn ang="0">
                    <a:pos x="40" y="112"/>
                  </a:cxn>
                  <a:cxn ang="0">
                    <a:pos x="42" y="112"/>
                  </a:cxn>
                  <a:cxn ang="0">
                    <a:pos x="44" y="110"/>
                  </a:cxn>
                  <a:cxn ang="0">
                    <a:pos x="31" y="95"/>
                  </a:cxn>
                  <a:cxn ang="0">
                    <a:pos x="19" y="76"/>
                  </a:cxn>
                  <a:cxn ang="0">
                    <a:pos x="12" y="57"/>
                  </a:cxn>
                  <a:cxn ang="0">
                    <a:pos x="4" y="36"/>
                  </a:cxn>
                  <a:cxn ang="0">
                    <a:pos x="2" y="38"/>
                  </a:cxn>
                  <a:cxn ang="0">
                    <a:pos x="0" y="38"/>
                  </a:cxn>
                  <a:cxn ang="0">
                    <a:pos x="327" y="47"/>
                  </a:cxn>
                  <a:cxn ang="0">
                    <a:pos x="332" y="27"/>
                  </a:cxn>
                  <a:cxn ang="0">
                    <a:pos x="334" y="4"/>
                  </a:cxn>
                  <a:cxn ang="0">
                    <a:pos x="332" y="2"/>
                  </a:cxn>
                  <a:cxn ang="0">
                    <a:pos x="330" y="0"/>
                  </a:cxn>
                  <a:cxn ang="0">
                    <a:pos x="329" y="25"/>
                  </a:cxn>
                  <a:cxn ang="0">
                    <a:pos x="323" y="47"/>
                  </a:cxn>
                  <a:cxn ang="0">
                    <a:pos x="325" y="47"/>
                  </a:cxn>
                  <a:cxn ang="0">
                    <a:pos x="327" y="47"/>
                  </a:cxn>
                </a:cxnLst>
                <a:rect l="0" t="0" r="r" b="b"/>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ln>
            </p:spPr>
            <p:txBody>
              <a:bodyPr/>
              <a:lstStyle/>
              <a:p>
                <a:endParaRPr lang="en-US">
                  <a:solidFill>
                    <a:prstClr val="black"/>
                  </a:solidFill>
                </a:endParaRPr>
              </a:p>
            </p:txBody>
          </p:sp>
          <p:sp>
            <p:nvSpPr>
              <p:cNvPr id="179478" name="Freeform 278"/>
              <p:cNvSpPr>
                <a:spLocks noEditPoints="1"/>
              </p:cNvSpPr>
              <p:nvPr/>
            </p:nvSpPr>
            <p:spPr bwMode="auto">
              <a:xfrm>
                <a:off x="1701" y="1637"/>
                <a:ext cx="330" cy="114"/>
              </a:xfrm>
              <a:custGeom>
                <a:avLst/>
                <a:gdLst/>
                <a:ahLst/>
                <a:cxnLst>
                  <a:cxn ang="0">
                    <a:pos x="0" y="40"/>
                  </a:cxn>
                  <a:cxn ang="0">
                    <a:pos x="8" y="59"/>
                  </a:cxn>
                  <a:cxn ang="0">
                    <a:pos x="15" y="80"/>
                  </a:cxn>
                  <a:cxn ang="0">
                    <a:pos x="27" y="97"/>
                  </a:cxn>
                  <a:cxn ang="0">
                    <a:pos x="40" y="114"/>
                  </a:cxn>
                  <a:cxn ang="0">
                    <a:pos x="42" y="112"/>
                  </a:cxn>
                  <a:cxn ang="0">
                    <a:pos x="44" y="112"/>
                  </a:cxn>
                  <a:cxn ang="0">
                    <a:pos x="31" y="97"/>
                  </a:cxn>
                  <a:cxn ang="0">
                    <a:pos x="19" y="78"/>
                  </a:cxn>
                  <a:cxn ang="0">
                    <a:pos x="12" y="59"/>
                  </a:cxn>
                  <a:cxn ang="0">
                    <a:pos x="4" y="38"/>
                  </a:cxn>
                  <a:cxn ang="0">
                    <a:pos x="2" y="38"/>
                  </a:cxn>
                  <a:cxn ang="0">
                    <a:pos x="0" y="40"/>
                  </a:cxn>
                  <a:cxn ang="0">
                    <a:pos x="323" y="49"/>
                  </a:cxn>
                  <a:cxn ang="0">
                    <a:pos x="328" y="27"/>
                  </a:cxn>
                  <a:cxn ang="0">
                    <a:pos x="330" y="4"/>
                  </a:cxn>
                  <a:cxn ang="0">
                    <a:pos x="328" y="2"/>
                  </a:cxn>
                  <a:cxn ang="0">
                    <a:pos x="327" y="0"/>
                  </a:cxn>
                  <a:cxn ang="0">
                    <a:pos x="327" y="0"/>
                  </a:cxn>
                  <a:cxn ang="0">
                    <a:pos x="327" y="0"/>
                  </a:cxn>
                  <a:cxn ang="0">
                    <a:pos x="325" y="25"/>
                  </a:cxn>
                  <a:cxn ang="0">
                    <a:pos x="319" y="49"/>
                  </a:cxn>
                  <a:cxn ang="0">
                    <a:pos x="321" y="49"/>
                  </a:cxn>
                  <a:cxn ang="0">
                    <a:pos x="323" y="49"/>
                  </a:cxn>
                </a:cxnLst>
                <a:rect l="0" t="0" r="r" b="b"/>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7" y="0"/>
                    </a:lnTo>
                    <a:lnTo>
                      <a:pt x="327" y="0"/>
                    </a:lnTo>
                    <a:lnTo>
                      <a:pt x="325" y="25"/>
                    </a:lnTo>
                    <a:lnTo>
                      <a:pt x="319" y="49"/>
                    </a:lnTo>
                    <a:lnTo>
                      <a:pt x="321" y="49"/>
                    </a:lnTo>
                    <a:lnTo>
                      <a:pt x="323" y="49"/>
                    </a:lnTo>
                    <a:close/>
                  </a:path>
                </a:pathLst>
              </a:custGeom>
              <a:solidFill>
                <a:srgbClr val="E59936"/>
              </a:solidFill>
              <a:ln w="9525">
                <a:noFill/>
                <a:round/>
              </a:ln>
            </p:spPr>
            <p:txBody>
              <a:bodyPr/>
              <a:lstStyle/>
              <a:p>
                <a:endParaRPr lang="en-US">
                  <a:solidFill>
                    <a:prstClr val="black"/>
                  </a:solidFill>
                </a:endParaRPr>
              </a:p>
            </p:txBody>
          </p:sp>
          <p:sp>
            <p:nvSpPr>
              <p:cNvPr id="179479" name="Freeform 279"/>
              <p:cNvSpPr>
                <a:spLocks noEditPoints="1"/>
              </p:cNvSpPr>
              <p:nvPr/>
            </p:nvSpPr>
            <p:spPr bwMode="auto">
              <a:xfrm>
                <a:off x="1703" y="1635"/>
                <a:ext cx="326" cy="114"/>
              </a:xfrm>
              <a:custGeom>
                <a:avLst/>
                <a:gdLst/>
                <a:ahLst/>
                <a:cxnLst>
                  <a:cxn ang="0">
                    <a:pos x="0" y="40"/>
                  </a:cxn>
                  <a:cxn ang="0">
                    <a:pos x="8" y="61"/>
                  </a:cxn>
                  <a:cxn ang="0">
                    <a:pos x="15" y="80"/>
                  </a:cxn>
                  <a:cxn ang="0">
                    <a:pos x="27" y="99"/>
                  </a:cxn>
                  <a:cxn ang="0">
                    <a:pos x="40" y="114"/>
                  </a:cxn>
                  <a:cxn ang="0">
                    <a:pos x="42" y="114"/>
                  </a:cxn>
                  <a:cxn ang="0">
                    <a:pos x="44" y="114"/>
                  </a:cxn>
                  <a:cxn ang="0">
                    <a:pos x="31" y="97"/>
                  </a:cxn>
                  <a:cxn ang="0">
                    <a:pos x="19" y="80"/>
                  </a:cxn>
                  <a:cxn ang="0">
                    <a:pos x="12" y="61"/>
                  </a:cxn>
                  <a:cxn ang="0">
                    <a:pos x="4" y="40"/>
                  </a:cxn>
                  <a:cxn ang="0">
                    <a:pos x="2" y="40"/>
                  </a:cxn>
                  <a:cxn ang="0">
                    <a:pos x="0" y="40"/>
                  </a:cxn>
                  <a:cxn ang="0">
                    <a:pos x="319" y="51"/>
                  </a:cxn>
                  <a:cxn ang="0">
                    <a:pos x="325" y="29"/>
                  </a:cxn>
                  <a:cxn ang="0">
                    <a:pos x="326" y="4"/>
                  </a:cxn>
                  <a:cxn ang="0">
                    <a:pos x="325" y="2"/>
                  </a:cxn>
                  <a:cxn ang="0">
                    <a:pos x="323" y="0"/>
                  </a:cxn>
                  <a:cxn ang="0">
                    <a:pos x="323" y="0"/>
                  </a:cxn>
                  <a:cxn ang="0">
                    <a:pos x="323" y="0"/>
                  </a:cxn>
                  <a:cxn ang="0">
                    <a:pos x="323" y="2"/>
                  </a:cxn>
                  <a:cxn ang="0">
                    <a:pos x="323" y="2"/>
                  </a:cxn>
                  <a:cxn ang="0">
                    <a:pos x="321" y="27"/>
                  </a:cxn>
                  <a:cxn ang="0">
                    <a:pos x="315" y="51"/>
                  </a:cxn>
                  <a:cxn ang="0">
                    <a:pos x="317" y="51"/>
                  </a:cxn>
                  <a:cxn ang="0">
                    <a:pos x="319" y="51"/>
                  </a:cxn>
                </a:cxnLst>
                <a:rect l="0" t="0" r="r" b="b"/>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0"/>
                    </a:lnTo>
                    <a:lnTo>
                      <a:pt x="323" y="0"/>
                    </a:lnTo>
                    <a:lnTo>
                      <a:pt x="323" y="2"/>
                    </a:lnTo>
                    <a:lnTo>
                      <a:pt x="323" y="2"/>
                    </a:lnTo>
                    <a:lnTo>
                      <a:pt x="321" y="27"/>
                    </a:lnTo>
                    <a:lnTo>
                      <a:pt x="315" y="51"/>
                    </a:lnTo>
                    <a:lnTo>
                      <a:pt x="317" y="51"/>
                    </a:lnTo>
                    <a:lnTo>
                      <a:pt x="319" y="51"/>
                    </a:lnTo>
                    <a:close/>
                  </a:path>
                </a:pathLst>
              </a:custGeom>
              <a:solidFill>
                <a:srgbClr val="E59A36"/>
              </a:solidFill>
              <a:ln w="9525">
                <a:noFill/>
                <a:round/>
              </a:ln>
            </p:spPr>
            <p:txBody>
              <a:bodyPr/>
              <a:lstStyle/>
              <a:p>
                <a:endParaRPr lang="en-US">
                  <a:solidFill>
                    <a:prstClr val="black"/>
                  </a:solidFill>
                </a:endParaRPr>
              </a:p>
            </p:txBody>
          </p:sp>
          <p:sp>
            <p:nvSpPr>
              <p:cNvPr id="179480" name="Freeform 280"/>
              <p:cNvSpPr>
                <a:spLocks noEditPoints="1"/>
              </p:cNvSpPr>
              <p:nvPr/>
            </p:nvSpPr>
            <p:spPr bwMode="auto">
              <a:xfrm>
                <a:off x="1705" y="1633"/>
                <a:ext cx="323" cy="116"/>
              </a:xfrm>
              <a:custGeom>
                <a:avLst/>
                <a:gdLst/>
                <a:ahLst/>
                <a:cxnLst>
                  <a:cxn ang="0">
                    <a:pos x="323" y="4"/>
                  </a:cxn>
                  <a:cxn ang="0">
                    <a:pos x="323" y="4"/>
                  </a:cxn>
                  <a:cxn ang="0">
                    <a:pos x="323" y="4"/>
                  </a:cxn>
                  <a:cxn ang="0">
                    <a:pos x="321" y="2"/>
                  </a:cxn>
                  <a:cxn ang="0">
                    <a:pos x="321" y="2"/>
                  </a:cxn>
                  <a:cxn ang="0">
                    <a:pos x="319" y="0"/>
                  </a:cxn>
                  <a:cxn ang="0">
                    <a:pos x="319" y="0"/>
                  </a:cxn>
                  <a:cxn ang="0">
                    <a:pos x="319" y="2"/>
                  </a:cxn>
                  <a:cxn ang="0">
                    <a:pos x="319" y="4"/>
                  </a:cxn>
                  <a:cxn ang="0">
                    <a:pos x="317" y="17"/>
                  </a:cxn>
                  <a:cxn ang="0">
                    <a:pos x="317" y="29"/>
                  </a:cxn>
                  <a:cxn ang="0">
                    <a:pos x="313" y="42"/>
                  </a:cxn>
                  <a:cxn ang="0">
                    <a:pos x="311" y="53"/>
                  </a:cxn>
                  <a:cxn ang="0">
                    <a:pos x="313" y="53"/>
                  </a:cxn>
                  <a:cxn ang="0">
                    <a:pos x="315" y="53"/>
                  </a:cxn>
                  <a:cxn ang="0">
                    <a:pos x="321" y="29"/>
                  </a:cxn>
                  <a:cxn ang="0">
                    <a:pos x="323" y="4"/>
                  </a:cxn>
                  <a:cxn ang="0">
                    <a:pos x="0" y="42"/>
                  </a:cxn>
                  <a:cxn ang="0">
                    <a:pos x="8" y="63"/>
                  </a:cxn>
                  <a:cxn ang="0">
                    <a:pos x="15" y="82"/>
                  </a:cxn>
                  <a:cxn ang="0">
                    <a:pos x="27" y="101"/>
                  </a:cxn>
                  <a:cxn ang="0">
                    <a:pos x="40" y="116"/>
                  </a:cxn>
                  <a:cxn ang="0">
                    <a:pos x="42" y="116"/>
                  </a:cxn>
                  <a:cxn ang="0">
                    <a:pos x="44" y="114"/>
                  </a:cxn>
                  <a:cxn ang="0">
                    <a:pos x="30" y="99"/>
                  </a:cxn>
                  <a:cxn ang="0">
                    <a:pos x="19" y="82"/>
                  </a:cxn>
                  <a:cxn ang="0">
                    <a:pos x="11" y="63"/>
                  </a:cxn>
                  <a:cxn ang="0">
                    <a:pos x="4" y="42"/>
                  </a:cxn>
                  <a:cxn ang="0">
                    <a:pos x="2" y="42"/>
                  </a:cxn>
                  <a:cxn ang="0">
                    <a:pos x="0" y="42"/>
                  </a:cxn>
                </a:cxnLst>
                <a:rect l="0" t="0" r="r" b="b"/>
                <a:pathLst>
                  <a:path w="323" h="116">
                    <a:moveTo>
                      <a:pt x="323" y="4"/>
                    </a:moveTo>
                    <a:lnTo>
                      <a:pt x="323" y="4"/>
                    </a:lnTo>
                    <a:lnTo>
                      <a:pt x="323" y="4"/>
                    </a:lnTo>
                    <a:lnTo>
                      <a:pt x="321" y="2"/>
                    </a:lnTo>
                    <a:lnTo>
                      <a:pt x="321" y="2"/>
                    </a:lnTo>
                    <a:lnTo>
                      <a:pt x="319" y="0"/>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ln>
            </p:spPr>
            <p:txBody>
              <a:bodyPr/>
              <a:lstStyle/>
              <a:p>
                <a:endParaRPr lang="en-US">
                  <a:solidFill>
                    <a:prstClr val="black"/>
                  </a:solidFill>
                </a:endParaRPr>
              </a:p>
            </p:txBody>
          </p:sp>
          <p:sp>
            <p:nvSpPr>
              <p:cNvPr id="179481" name="Freeform 281"/>
              <p:cNvSpPr>
                <a:spLocks noEditPoints="1"/>
              </p:cNvSpPr>
              <p:nvPr/>
            </p:nvSpPr>
            <p:spPr bwMode="auto">
              <a:xfrm>
                <a:off x="1707" y="1632"/>
                <a:ext cx="319" cy="117"/>
              </a:xfrm>
              <a:custGeom>
                <a:avLst/>
                <a:gdLst/>
                <a:ahLst/>
                <a:cxnLst>
                  <a:cxn ang="0">
                    <a:pos x="319" y="5"/>
                  </a:cxn>
                  <a:cxn ang="0">
                    <a:pos x="319" y="5"/>
                  </a:cxn>
                  <a:cxn ang="0">
                    <a:pos x="319" y="3"/>
                  </a:cxn>
                  <a:cxn ang="0">
                    <a:pos x="317" y="1"/>
                  </a:cxn>
                  <a:cxn ang="0">
                    <a:pos x="315" y="0"/>
                  </a:cxn>
                  <a:cxn ang="0">
                    <a:pos x="315" y="3"/>
                  </a:cxn>
                  <a:cxn ang="0">
                    <a:pos x="315" y="5"/>
                  </a:cxn>
                  <a:cxn ang="0">
                    <a:pos x="313" y="18"/>
                  </a:cxn>
                  <a:cxn ang="0">
                    <a:pos x="313" y="30"/>
                  </a:cxn>
                  <a:cxn ang="0">
                    <a:pos x="309" y="43"/>
                  </a:cxn>
                  <a:cxn ang="0">
                    <a:pos x="307" y="54"/>
                  </a:cxn>
                  <a:cxn ang="0">
                    <a:pos x="309" y="54"/>
                  </a:cxn>
                  <a:cxn ang="0">
                    <a:pos x="311" y="54"/>
                  </a:cxn>
                  <a:cxn ang="0">
                    <a:pos x="317" y="30"/>
                  </a:cxn>
                  <a:cxn ang="0">
                    <a:pos x="319" y="5"/>
                  </a:cxn>
                  <a:cxn ang="0">
                    <a:pos x="0" y="43"/>
                  </a:cxn>
                  <a:cxn ang="0">
                    <a:pos x="8" y="64"/>
                  </a:cxn>
                  <a:cxn ang="0">
                    <a:pos x="15" y="83"/>
                  </a:cxn>
                  <a:cxn ang="0">
                    <a:pos x="27" y="100"/>
                  </a:cxn>
                  <a:cxn ang="0">
                    <a:pos x="40" y="117"/>
                  </a:cxn>
                  <a:cxn ang="0">
                    <a:pos x="42" y="115"/>
                  </a:cxn>
                  <a:cxn ang="0">
                    <a:pos x="44" y="115"/>
                  </a:cxn>
                  <a:cxn ang="0">
                    <a:pos x="30" y="100"/>
                  </a:cxn>
                  <a:cxn ang="0">
                    <a:pos x="19" y="81"/>
                  </a:cxn>
                  <a:cxn ang="0">
                    <a:pos x="9" y="62"/>
                  </a:cxn>
                  <a:cxn ang="0">
                    <a:pos x="4" y="43"/>
                  </a:cxn>
                  <a:cxn ang="0">
                    <a:pos x="2" y="43"/>
                  </a:cxn>
                  <a:cxn ang="0">
                    <a:pos x="0" y="43"/>
                  </a:cxn>
                </a:cxnLst>
                <a:rect l="0" t="0" r="r" b="b"/>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ln>
            </p:spPr>
            <p:txBody>
              <a:bodyPr/>
              <a:lstStyle/>
              <a:p>
                <a:endParaRPr lang="en-US">
                  <a:solidFill>
                    <a:prstClr val="black"/>
                  </a:solidFill>
                </a:endParaRPr>
              </a:p>
            </p:txBody>
          </p:sp>
          <p:sp>
            <p:nvSpPr>
              <p:cNvPr id="179482" name="Freeform 282"/>
              <p:cNvSpPr>
                <a:spLocks noEditPoints="1"/>
              </p:cNvSpPr>
              <p:nvPr/>
            </p:nvSpPr>
            <p:spPr bwMode="auto">
              <a:xfrm>
                <a:off x="1709" y="1630"/>
                <a:ext cx="315" cy="117"/>
              </a:xfrm>
              <a:custGeom>
                <a:avLst/>
                <a:gdLst/>
                <a:ahLst/>
                <a:cxnLst>
                  <a:cxn ang="0">
                    <a:pos x="315" y="7"/>
                  </a:cxn>
                  <a:cxn ang="0">
                    <a:pos x="315" y="5"/>
                  </a:cxn>
                  <a:cxn ang="0">
                    <a:pos x="315" y="3"/>
                  </a:cxn>
                  <a:cxn ang="0">
                    <a:pos x="313" y="2"/>
                  </a:cxn>
                  <a:cxn ang="0">
                    <a:pos x="311" y="0"/>
                  </a:cxn>
                  <a:cxn ang="0">
                    <a:pos x="311" y="3"/>
                  </a:cxn>
                  <a:cxn ang="0">
                    <a:pos x="311" y="7"/>
                  </a:cxn>
                  <a:cxn ang="0">
                    <a:pos x="309" y="20"/>
                  </a:cxn>
                  <a:cxn ang="0">
                    <a:pos x="309" y="32"/>
                  </a:cxn>
                  <a:cxn ang="0">
                    <a:pos x="305" y="45"/>
                  </a:cxn>
                  <a:cxn ang="0">
                    <a:pos x="303" y="56"/>
                  </a:cxn>
                  <a:cxn ang="0">
                    <a:pos x="305" y="56"/>
                  </a:cxn>
                  <a:cxn ang="0">
                    <a:pos x="307" y="56"/>
                  </a:cxn>
                  <a:cxn ang="0">
                    <a:pos x="309" y="45"/>
                  </a:cxn>
                  <a:cxn ang="0">
                    <a:pos x="313" y="32"/>
                  </a:cxn>
                  <a:cxn ang="0">
                    <a:pos x="313" y="20"/>
                  </a:cxn>
                  <a:cxn ang="0">
                    <a:pos x="315" y="7"/>
                  </a:cxn>
                  <a:cxn ang="0">
                    <a:pos x="0" y="45"/>
                  </a:cxn>
                  <a:cxn ang="0">
                    <a:pos x="7" y="66"/>
                  </a:cxn>
                  <a:cxn ang="0">
                    <a:pos x="15" y="85"/>
                  </a:cxn>
                  <a:cxn ang="0">
                    <a:pos x="26" y="102"/>
                  </a:cxn>
                  <a:cxn ang="0">
                    <a:pos x="40" y="117"/>
                  </a:cxn>
                  <a:cxn ang="0">
                    <a:pos x="42" y="117"/>
                  </a:cxn>
                  <a:cxn ang="0">
                    <a:pos x="44" y="117"/>
                  </a:cxn>
                  <a:cxn ang="0">
                    <a:pos x="30" y="100"/>
                  </a:cxn>
                  <a:cxn ang="0">
                    <a:pos x="19" y="83"/>
                  </a:cxn>
                  <a:cxn ang="0">
                    <a:pos x="9" y="64"/>
                  </a:cxn>
                  <a:cxn ang="0">
                    <a:pos x="4" y="43"/>
                  </a:cxn>
                  <a:cxn ang="0">
                    <a:pos x="2" y="45"/>
                  </a:cxn>
                  <a:cxn ang="0">
                    <a:pos x="0" y="45"/>
                  </a:cxn>
                </a:cxnLst>
                <a:rect l="0" t="0" r="r" b="b"/>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ln>
            </p:spPr>
            <p:txBody>
              <a:bodyPr/>
              <a:lstStyle/>
              <a:p>
                <a:endParaRPr lang="en-US">
                  <a:solidFill>
                    <a:prstClr val="black"/>
                  </a:solidFill>
                </a:endParaRPr>
              </a:p>
            </p:txBody>
          </p:sp>
          <p:sp>
            <p:nvSpPr>
              <p:cNvPr id="179483" name="Freeform 283"/>
              <p:cNvSpPr>
                <a:spLocks noEditPoints="1"/>
              </p:cNvSpPr>
              <p:nvPr/>
            </p:nvSpPr>
            <p:spPr bwMode="auto">
              <a:xfrm>
                <a:off x="1711" y="1628"/>
                <a:ext cx="311" cy="119"/>
              </a:xfrm>
              <a:custGeom>
                <a:avLst/>
                <a:gdLst/>
                <a:ahLst/>
                <a:cxnLst>
                  <a:cxn ang="0">
                    <a:pos x="311" y="9"/>
                  </a:cxn>
                  <a:cxn ang="0">
                    <a:pos x="311" y="7"/>
                  </a:cxn>
                  <a:cxn ang="0">
                    <a:pos x="311" y="4"/>
                  </a:cxn>
                  <a:cxn ang="0">
                    <a:pos x="309" y="2"/>
                  </a:cxn>
                  <a:cxn ang="0">
                    <a:pos x="307" y="0"/>
                  </a:cxn>
                  <a:cxn ang="0">
                    <a:pos x="307" y="5"/>
                  </a:cxn>
                  <a:cxn ang="0">
                    <a:pos x="307" y="9"/>
                  </a:cxn>
                  <a:cxn ang="0">
                    <a:pos x="305" y="22"/>
                  </a:cxn>
                  <a:cxn ang="0">
                    <a:pos x="305" y="34"/>
                  </a:cxn>
                  <a:cxn ang="0">
                    <a:pos x="301" y="47"/>
                  </a:cxn>
                  <a:cxn ang="0">
                    <a:pos x="300" y="58"/>
                  </a:cxn>
                  <a:cxn ang="0">
                    <a:pos x="301" y="58"/>
                  </a:cxn>
                  <a:cxn ang="0">
                    <a:pos x="303" y="58"/>
                  </a:cxn>
                  <a:cxn ang="0">
                    <a:pos x="305" y="47"/>
                  </a:cxn>
                  <a:cxn ang="0">
                    <a:pos x="309" y="34"/>
                  </a:cxn>
                  <a:cxn ang="0">
                    <a:pos x="309" y="22"/>
                  </a:cxn>
                  <a:cxn ang="0">
                    <a:pos x="311" y="9"/>
                  </a:cxn>
                  <a:cxn ang="0">
                    <a:pos x="0" y="47"/>
                  </a:cxn>
                  <a:cxn ang="0">
                    <a:pos x="5" y="66"/>
                  </a:cxn>
                  <a:cxn ang="0">
                    <a:pos x="15" y="85"/>
                  </a:cxn>
                  <a:cxn ang="0">
                    <a:pos x="26" y="104"/>
                  </a:cxn>
                  <a:cxn ang="0">
                    <a:pos x="40" y="119"/>
                  </a:cxn>
                  <a:cxn ang="0">
                    <a:pos x="42" y="119"/>
                  </a:cxn>
                  <a:cxn ang="0">
                    <a:pos x="43" y="117"/>
                  </a:cxn>
                  <a:cxn ang="0">
                    <a:pos x="30" y="102"/>
                  </a:cxn>
                  <a:cxn ang="0">
                    <a:pos x="19" y="85"/>
                  </a:cxn>
                  <a:cxn ang="0">
                    <a:pos x="9" y="66"/>
                  </a:cxn>
                  <a:cxn ang="0">
                    <a:pos x="4" y="45"/>
                  </a:cxn>
                  <a:cxn ang="0">
                    <a:pos x="4" y="45"/>
                  </a:cxn>
                  <a:cxn ang="0">
                    <a:pos x="4" y="45"/>
                  </a:cxn>
                  <a:cxn ang="0">
                    <a:pos x="2" y="45"/>
                  </a:cxn>
                  <a:cxn ang="0">
                    <a:pos x="0" y="47"/>
                  </a:cxn>
                </a:cxnLst>
                <a:rect l="0" t="0" r="r" b="b"/>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4" y="45"/>
                    </a:lnTo>
                    <a:lnTo>
                      <a:pt x="4" y="45"/>
                    </a:lnTo>
                    <a:lnTo>
                      <a:pt x="2" y="45"/>
                    </a:lnTo>
                    <a:lnTo>
                      <a:pt x="0" y="47"/>
                    </a:lnTo>
                    <a:close/>
                  </a:path>
                </a:pathLst>
              </a:custGeom>
              <a:solidFill>
                <a:srgbClr val="E69D37"/>
              </a:solidFill>
              <a:ln w="9525">
                <a:noFill/>
                <a:round/>
              </a:ln>
            </p:spPr>
            <p:txBody>
              <a:bodyPr/>
              <a:lstStyle/>
              <a:p>
                <a:endParaRPr lang="en-US">
                  <a:solidFill>
                    <a:prstClr val="black"/>
                  </a:solidFill>
                </a:endParaRPr>
              </a:p>
            </p:txBody>
          </p:sp>
          <p:sp>
            <p:nvSpPr>
              <p:cNvPr id="179484" name="Freeform 284"/>
              <p:cNvSpPr>
                <a:spLocks noEditPoints="1"/>
              </p:cNvSpPr>
              <p:nvPr/>
            </p:nvSpPr>
            <p:spPr bwMode="auto">
              <a:xfrm>
                <a:off x="1713" y="1626"/>
                <a:ext cx="307" cy="121"/>
              </a:xfrm>
              <a:custGeom>
                <a:avLst/>
                <a:gdLst/>
                <a:ahLst/>
                <a:cxnLst>
                  <a:cxn ang="0">
                    <a:pos x="307" y="11"/>
                  </a:cxn>
                  <a:cxn ang="0">
                    <a:pos x="307" y="7"/>
                  </a:cxn>
                  <a:cxn ang="0">
                    <a:pos x="307" y="4"/>
                  </a:cxn>
                  <a:cxn ang="0">
                    <a:pos x="305" y="2"/>
                  </a:cxn>
                  <a:cxn ang="0">
                    <a:pos x="301" y="0"/>
                  </a:cxn>
                  <a:cxn ang="0">
                    <a:pos x="303" y="6"/>
                  </a:cxn>
                  <a:cxn ang="0">
                    <a:pos x="303" y="11"/>
                  </a:cxn>
                  <a:cxn ang="0">
                    <a:pos x="301" y="24"/>
                  </a:cxn>
                  <a:cxn ang="0">
                    <a:pos x="301" y="36"/>
                  </a:cxn>
                  <a:cxn ang="0">
                    <a:pos x="298" y="49"/>
                  </a:cxn>
                  <a:cxn ang="0">
                    <a:pos x="296" y="60"/>
                  </a:cxn>
                  <a:cxn ang="0">
                    <a:pos x="298" y="60"/>
                  </a:cxn>
                  <a:cxn ang="0">
                    <a:pos x="299" y="60"/>
                  </a:cxn>
                  <a:cxn ang="0">
                    <a:pos x="301" y="49"/>
                  </a:cxn>
                  <a:cxn ang="0">
                    <a:pos x="305" y="36"/>
                  </a:cxn>
                  <a:cxn ang="0">
                    <a:pos x="305" y="24"/>
                  </a:cxn>
                  <a:cxn ang="0">
                    <a:pos x="307" y="11"/>
                  </a:cxn>
                  <a:cxn ang="0">
                    <a:pos x="0" y="47"/>
                  </a:cxn>
                  <a:cxn ang="0">
                    <a:pos x="5" y="68"/>
                  </a:cxn>
                  <a:cxn ang="0">
                    <a:pos x="15" y="87"/>
                  </a:cxn>
                  <a:cxn ang="0">
                    <a:pos x="26" y="104"/>
                  </a:cxn>
                  <a:cxn ang="0">
                    <a:pos x="40" y="121"/>
                  </a:cxn>
                  <a:cxn ang="0">
                    <a:pos x="41" y="119"/>
                  </a:cxn>
                  <a:cxn ang="0">
                    <a:pos x="45" y="119"/>
                  </a:cxn>
                  <a:cxn ang="0">
                    <a:pos x="30" y="104"/>
                  </a:cxn>
                  <a:cxn ang="0">
                    <a:pos x="19" y="87"/>
                  </a:cxn>
                  <a:cxn ang="0">
                    <a:pos x="9" y="66"/>
                  </a:cxn>
                  <a:cxn ang="0">
                    <a:pos x="3" y="47"/>
                  </a:cxn>
                  <a:cxn ang="0">
                    <a:pos x="2" y="47"/>
                  </a:cxn>
                  <a:cxn ang="0">
                    <a:pos x="2" y="47"/>
                  </a:cxn>
                  <a:cxn ang="0">
                    <a:pos x="0" y="47"/>
                  </a:cxn>
                  <a:cxn ang="0">
                    <a:pos x="0" y="47"/>
                  </a:cxn>
                </a:cxnLst>
                <a:rect l="0" t="0" r="r" b="b"/>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2" y="47"/>
                    </a:lnTo>
                    <a:lnTo>
                      <a:pt x="0" y="47"/>
                    </a:lnTo>
                    <a:lnTo>
                      <a:pt x="0" y="47"/>
                    </a:lnTo>
                    <a:close/>
                  </a:path>
                </a:pathLst>
              </a:custGeom>
              <a:solidFill>
                <a:srgbClr val="E69E37"/>
              </a:solidFill>
              <a:ln w="9525">
                <a:noFill/>
                <a:round/>
              </a:ln>
            </p:spPr>
            <p:txBody>
              <a:bodyPr/>
              <a:lstStyle/>
              <a:p>
                <a:endParaRPr lang="en-US">
                  <a:solidFill>
                    <a:prstClr val="black"/>
                  </a:solidFill>
                </a:endParaRPr>
              </a:p>
            </p:txBody>
          </p:sp>
          <p:sp>
            <p:nvSpPr>
              <p:cNvPr id="179485" name="Freeform 285"/>
              <p:cNvSpPr>
                <a:spLocks noEditPoints="1"/>
              </p:cNvSpPr>
              <p:nvPr/>
            </p:nvSpPr>
            <p:spPr bwMode="auto">
              <a:xfrm>
                <a:off x="1715" y="1624"/>
                <a:ext cx="303" cy="121"/>
              </a:xfrm>
              <a:custGeom>
                <a:avLst/>
                <a:gdLst/>
                <a:ahLst/>
                <a:cxnLst>
                  <a:cxn ang="0">
                    <a:pos x="303" y="13"/>
                  </a:cxn>
                  <a:cxn ang="0">
                    <a:pos x="303" y="9"/>
                  </a:cxn>
                  <a:cxn ang="0">
                    <a:pos x="303" y="4"/>
                  </a:cxn>
                  <a:cxn ang="0">
                    <a:pos x="299" y="2"/>
                  </a:cxn>
                  <a:cxn ang="0">
                    <a:pos x="297" y="0"/>
                  </a:cxn>
                  <a:cxn ang="0">
                    <a:pos x="299" y="8"/>
                  </a:cxn>
                  <a:cxn ang="0">
                    <a:pos x="299" y="13"/>
                  </a:cxn>
                  <a:cxn ang="0">
                    <a:pos x="299" y="13"/>
                  </a:cxn>
                  <a:cxn ang="0">
                    <a:pos x="299" y="15"/>
                  </a:cxn>
                  <a:cxn ang="0">
                    <a:pos x="299" y="15"/>
                  </a:cxn>
                  <a:cxn ang="0">
                    <a:pos x="299" y="15"/>
                  </a:cxn>
                  <a:cxn ang="0">
                    <a:pos x="299" y="15"/>
                  </a:cxn>
                  <a:cxn ang="0">
                    <a:pos x="299" y="15"/>
                  </a:cxn>
                  <a:cxn ang="0">
                    <a:pos x="297" y="26"/>
                  </a:cxn>
                  <a:cxn ang="0">
                    <a:pos x="297" y="40"/>
                  </a:cxn>
                  <a:cxn ang="0">
                    <a:pos x="294" y="51"/>
                  </a:cxn>
                  <a:cxn ang="0">
                    <a:pos x="292" y="62"/>
                  </a:cxn>
                  <a:cxn ang="0">
                    <a:pos x="294" y="62"/>
                  </a:cxn>
                  <a:cxn ang="0">
                    <a:pos x="296" y="62"/>
                  </a:cxn>
                  <a:cxn ang="0">
                    <a:pos x="297" y="51"/>
                  </a:cxn>
                  <a:cxn ang="0">
                    <a:pos x="301" y="38"/>
                  </a:cxn>
                  <a:cxn ang="0">
                    <a:pos x="301" y="26"/>
                  </a:cxn>
                  <a:cxn ang="0">
                    <a:pos x="303" y="13"/>
                  </a:cxn>
                  <a:cxn ang="0">
                    <a:pos x="0" y="49"/>
                  </a:cxn>
                  <a:cxn ang="0">
                    <a:pos x="5" y="70"/>
                  </a:cxn>
                  <a:cxn ang="0">
                    <a:pos x="15" y="89"/>
                  </a:cxn>
                  <a:cxn ang="0">
                    <a:pos x="26" y="106"/>
                  </a:cxn>
                  <a:cxn ang="0">
                    <a:pos x="39" y="121"/>
                  </a:cxn>
                  <a:cxn ang="0">
                    <a:pos x="41" y="121"/>
                  </a:cxn>
                  <a:cxn ang="0">
                    <a:pos x="43" y="121"/>
                  </a:cxn>
                  <a:cxn ang="0">
                    <a:pos x="43" y="121"/>
                  </a:cxn>
                  <a:cxn ang="0">
                    <a:pos x="45" y="121"/>
                  </a:cxn>
                  <a:cxn ang="0">
                    <a:pos x="30" y="104"/>
                  </a:cxn>
                  <a:cxn ang="0">
                    <a:pos x="19" y="87"/>
                  </a:cxn>
                  <a:cxn ang="0">
                    <a:pos x="9" y="68"/>
                  </a:cxn>
                  <a:cxn ang="0">
                    <a:pos x="3" y="47"/>
                  </a:cxn>
                  <a:cxn ang="0">
                    <a:pos x="1" y="49"/>
                  </a:cxn>
                  <a:cxn ang="0">
                    <a:pos x="0" y="49"/>
                  </a:cxn>
                </a:cxnLst>
                <a:rect l="0" t="0" r="r" b="b"/>
                <a:pathLst>
                  <a:path w="303" h="121">
                    <a:moveTo>
                      <a:pt x="303" y="13"/>
                    </a:moveTo>
                    <a:lnTo>
                      <a:pt x="303" y="9"/>
                    </a:lnTo>
                    <a:lnTo>
                      <a:pt x="303" y="4"/>
                    </a:lnTo>
                    <a:lnTo>
                      <a:pt x="299" y="2"/>
                    </a:lnTo>
                    <a:lnTo>
                      <a:pt x="297" y="0"/>
                    </a:lnTo>
                    <a:lnTo>
                      <a:pt x="299" y="8"/>
                    </a:lnTo>
                    <a:lnTo>
                      <a:pt x="299" y="13"/>
                    </a:lnTo>
                    <a:lnTo>
                      <a:pt x="299" y="13"/>
                    </a:lnTo>
                    <a:lnTo>
                      <a:pt x="299" y="15"/>
                    </a:lnTo>
                    <a:lnTo>
                      <a:pt x="299" y="15"/>
                    </a:lnTo>
                    <a:lnTo>
                      <a:pt x="299" y="15"/>
                    </a:lnTo>
                    <a:lnTo>
                      <a:pt x="299" y="15"/>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ln>
            </p:spPr>
            <p:txBody>
              <a:bodyPr/>
              <a:lstStyle/>
              <a:p>
                <a:endParaRPr lang="en-US">
                  <a:solidFill>
                    <a:prstClr val="black"/>
                  </a:solidFill>
                </a:endParaRPr>
              </a:p>
            </p:txBody>
          </p:sp>
          <p:sp>
            <p:nvSpPr>
              <p:cNvPr id="179486" name="Freeform 286"/>
              <p:cNvSpPr>
                <a:spLocks noEditPoints="1"/>
              </p:cNvSpPr>
              <p:nvPr/>
            </p:nvSpPr>
            <p:spPr bwMode="auto">
              <a:xfrm>
                <a:off x="1716" y="1622"/>
                <a:ext cx="300" cy="123"/>
              </a:xfrm>
              <a:custGeom>
                <a:avLst/>
                <a:gdLst/>
                <a:ahLst/>
                <a:cxnLst>
                  <a:cxn ang="0">
                    <a:pos x="300" y="15"/>
                  </a:cxn>
                  <a:cxn ang="0">
                    <a:pos x="300" y="10"/>
                  </a:cxn>
                  <a:cxn ang="0">
                    <a:pos x="298" y="4"/>
                  </a:cxn>
                  <a:cxn ang="0">
                    <a:pos x="296" y="2"/>
                  </a:cxn>
                  <a:cxn ang="0">
                    <a:pos x="295" y="0"/>
                  </a:cxn>
                  <a:cxn ang="0">
                    <a:pos x="296" y="8"/>
                  </a:cxn>
                  <a:cxn ang="0">
                    <a:pos x="296" y="15"/>
                  </a:cxn>
                  <a:cxn ang="0">
                    <a:pos x="296" y="15"/>
                  </a:cxn>
                  <a:cxn ang="0">
                    <a:pos x="298" y="17"/>
                  </a:cxn>
                  <a:cxn ang="0">
                    <a:pos x="296" y="17"/>
                  </a:cxn>
                  <a:cxn ang="0">
                    <a:pos x="296" y="17"/>
                  </a:cxn>
                  <a:cxn ang="0">
                    <a:pos x="295" y="28"/>
                  </a:cxn>
                  <a:cxn ang="0">
                    <a:pos x="295" y="42"/>
                  </a:cxn>
                  <a:cxn ang="0">
                    <a:pos x="291" y="53"/>
                  </a:cxn>
                  <a:cxn ang="0">
                    <a:pos x="287" y="64"/>
                  </a:cxn>
                  <a:cxn ang="0">
                    <a:pos x="289" y="64"/>
                  </a:cxn>
                  <a:cxn ang="0">
                    <a:pos x="293" y="64"/>
                  </a:cxn>
                  <a:cxn ang="0">
                    <a:pos x="295" y="53"/>
                  </a:cxn>
                  <a:cxn ang="0">
                    <a:pos x="298" y="40"/>
                  </a:cxn>
                  <a:cxn ang="0">
                    <a:pos x="298" y="28"/>
                  </a:cxn>
                  <a:cxn ang="0">
                    <a:pos x="300" y="15"/>
                  </a:cxn>
                  <a:cxn ang="0">
                    <a:pos x="0" y="51"/>
                  </a:cxn>
                  <a:cxn ang="0">
                    <a:pos x="6" y="70"/>
                  </a:cxn>
                  <a:cxn ang="0">
                    <a:pos x="16" y="91"/>
                  </a:cxn>
                  <a:cxn ang="0">
                    <a:pos x="27" y="108"/>
                  </a:cxn>
                  <a:cxn ang="0">
                    <a:pos x="42" y="123"/>
                  </a:cxn>
                  <a:cxn ang="0">
                    <a:pos x="42" y="123"/>
                  </a:cxn>
                  <a:cxn ang="0">
                    <a:pos x="42" y="123"/>
                  </a:cxn>
                  <a:cxn ang="0">
                    <a:pos x="44" y="123"/>
                  </a:cxn>
                  <a:cxn ang="0">
                    <a:pos x="46" y="121"/>
                  </a:cxn>
                  <a:cxn ang="0">
                    <a:pos x="31" y="106"/>
                  </a:cxn>
                  <a:cxn ang="0">
                    <a:pos x="19" y="89"/>
                  </a:cxn>
                  <a:cxn ang="0">
                    <a:pos x="10" y="70"/>
                  </a:cxn>
                  <a:cxn ang="0">
                    <a:pos x="4" y="49"/>
                  </a:cxn>
                  <a:cxn ang="0">
                    <a:pos x="2" y="49"/>
                  </a:cxn>
                  <a:cxn ang="0">
                    <a:pos x="0" y="51"/>
                  </a:cxn>
                </a:cxnLst>
                <a:rect l="0" t="0" r="r" b="b"/>
                <a:pathLst>
                  <a:path w="300" h="123">
                    <a:moveTo>
                      <a:pt x="300" y="15"/>
                    </a:moveTo>
                    <a:lnTo>
                      <a:pt x="300" y="10"/>
                    </a:lnTo>
                    <a:lnTo>
                      <a:pt x="298" y="4"/>
                    </a:lnTo>
                    <a:lnTo>
                      <a:pt x="296" y="2"/>
                    </a:lnTo>
                    <a:lnTo>
                      <a:pt x="295" y="0"/>
                    </a:lnTo>
                    <a:lnTo>
                      <a:pt x="296" y="8"/>
                    </a:lnTo>
                    <a:lnTo>
                      <a:pt x="296" y="15"/>
                    </a:lnTo>
                    <a:lnTo>
                      <a:pt x="296" y="15"/>
                    </a:lnTo>
                    <a:lnTo>
                      <a:pt x="298" y="17"/>
                    </a:lnTo>
                    <a:lnTo>
                      <a:pt x="296"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2" y="123"/>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ln>
            </p:spPr>
            <p:txBody>
              <a:bodyPr/>
              <a:lstStyle/>
              <a:p>
                <a:endParaRPr lang="en-US">
                  <a:solidFill>
                    <a:prstClr val="black"/>
                  </a:solidFill>
                </a:endParaRPr>
              </a:p>
            </p:txBody>
          </p:sp>
          <p:sp>
            <p:nvSpPr>
              <p:cNvPr id="179487" name="Freeform 287"/>
              <p:cNvSpPr>
                <a:spLocks noEditPoints="1"/>
              </p:cNvSpPr>
              <p:nvPr/>
            </p:nvSpPr>
            <p:spPr bwMode="auto">
              <a:xfrm>
                <a:off x="1718" y="1620"/>
                <a:ext cx="296" cy="125"/>
              </a:xfrm>
              <a:custGeom>
                <a:avLst/>
                <a:gdLst/>
                <a:ahLst/>
                <a:cxnLst>
                  <a:cxn ang="0">
                    <a:pos x="296" y="17"/>
                  </a:cxn>
                  <a:cxn ang="0">
                    <a:pos x="296" y="12"/>
                  </a:cxn>
                  <a:cxn ang="0">
                    <a:pos x="294" y="4"/>
                  </a:cxn>
                  <a:cxn ang="0">
                    <a:pos x="293" y="2"/>
                  </a:cxn>
                  <a:cxn ang="0">
                    <a:pos x="291" y="0"/>
                  </a:cxn>
                  <a:cxn ang="0">
                    <a:pos x="291" y="8"/>
                  </a:cxn>
                  <a:cxn ang="0">
                    <a:pos x="293" y="15"/>
                  </a:cxn>
                  <a:cxn ang="0">
                    <a:pos x="294" y="17"/>
                  </a:cxn>
                  <a:cxn ang="0">
                    <a:pos x="296" y="19"/>
                  </a:cxn>
                  <a:cxn ang="0">
                    <a:pos x="296" y="17"/>
                  </a:cxn>
                  <a:cxn ang="0">
                    <a:pos x="296" y="17"/>
                  </a:cxn>
                  <a:cxn ang="0">
                    <a:pos x="0" y="51"/>
                  </a:cxn>
                  <a:cxn ang="0">
                    <a:pos x="6" y="72"/>
                  </a:cxn>
                  <a:cxn ang="0">
                    <a:pos x="16" y="91"/>
                  </a:cxn>
                  <a:cxn ang="0">
                    <a:pos x="27" y="108"/>
                  </a:cxn>
                  <a:cxn ang="0">
                    <a:pos x="42" y="125"/>
                  </a:cxn>
                  <a:cxn ang="0">
                    <a:pos x="44" y="123"/>
                  </a:cxn>
                  <a:cxn ang="0">
                    <a:pos x="46" y="123"/>
                  </a:cxn>
                  <a:cxn ang="0">
                    <a:pos x="31" y="108"/>
                  </a:cxn>
                  <a:cxn ang="0">
                    <a:pos x="19" y="91"/>
                  </a:cxn>
                  <a:cxn ang="0">
                    <a:pos x="10" y="72"/>
                  </a:cxn>
                  <a:cxn ang="0">
                    <a:pos x="4" y="51"/>
                  </a:cxn>
                  <a:cxn ang="0">
                    <a:pos x="2" y="51"/>
                  </a:cxn>
                  <a:cxn ang="0">
                    <a:pos x="0" y="51"/>
                  </a:cxn>
                  <a:cxn ang="0">
                    <a:pos x="289" y="66"/>
                  </a:cxn>
                  <a:cxn ang="0">
                    <a:pos x="291" y="55"/>
                  </a:cxn>
                  <a:cxn ang="0">
                    <a:pos x="294" y="44"/>
                  </a:cxn>
                  <a:cxn ang="0">
                    <a:pos x="294" y="30"/>
                  </a:cxn>
                  <a:cxn ang="0">
                    <a:pos x="296" y="19"/>
                  </a:cxn>
                  <a:cxn ang="0">
                    <a:pos x="294" y="19"/>
                  </a:cxn>
                  <a:cxn ang="0">
                    <a:pos x="293" y="19"/>
                  </a:cxn>
                  <a:cxn ang="0">
                    <a:pos x="291" y="30"/>
                  </a:cxn>
                  <a:cxn ang="0">
                    <a:pos x="291" y="44"/>
                  </a:cxn>
                  <a:cxn ang="0">
                    <a:pos x="287" y="55"/>
                  </a:cxn>
                  <a:cxn ang="0">
                    <a:pos x="283" y="66"/>
                  </a:cxn>
                  <a:cxn ang="0">
                    <a:pos x="285" y="66"/>
                  </a:cxn>
                  <a:cxn ang="0">
                    <a:pos x="289" y="66"/>
                  </a:cxn>
                </a:cxnLst>
                <a:rect l="0" t="0" r="r" b="b"/>
                <a:pathLst>
                  <a:path w="296" h="125">
                    <a:moveTo>
                      <a:pt x="296" y="17"/>
                    </a:moveTo>
                    <a:lnTo>
                      <a:pt x="296" y="12"/>
                    </a:lnTo>
                    <a:lnTo>
                      <a:pt x="294" y="4"/>
                    </a:lnTo>
                    <a:lnTo>
                      <a:pt x="293" y="2"/>
                    </a:lnTo>
                    <a:lnTo>
                      <a:pt x="291" y="0"/>
                    </a:lnTo>
                    <a:lnTo>
                      <a:pt x="291" y="8"/>
                    </a:lnTo>
                    <a:lnTo>
                      <a:pt x="293" y="15"/>
                    </a:lnTo>
                    <a:lnTo>
                      <a:pt x="294" y="17"/>
                    </a:lnTo>
                    <a:lnTo>
                      <a:pt x="296" y="19"/>
                    </a:lnTo>
                    <a:lnTo>
                      <a:pt x="296" y="17"/>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ln>
            </p:spPr>
            <p:txBody>
              <a:bodyPr/>
              <a:lstStyle/>
              <a:p>
                <a:endParaRPr lang="en-US">
                  <a:solidFill>
                    <a:prstClr val="black"/>
                  </a:solidFill>
                </a:endParaRPr>
              </a:p>
            </p:txBody>
          </p:sp>
          <p:sp>
            <p:nvSpPr>
              <p:cNvPr id="179488" name="Freeform 288"/>
              <p:cNvSpPr>
                <a:spLocks noEditPoints="1"/>
              </p:cNvSpPr>
              <p:nvPr/>
            </p:nvSpPr>
            <p:spPr bwMode="auto">
              <a:xfrm>
                <a:off x="1720" y="1618"/>
                <a:ext cx="292" cy="125"/>
              </a:xfrm>
              <a:custGeom>
                <a:avLst/>
                <a:gdLst/>
                <a:ahLst/>
                <a:cxnLst>
                  <a:cxn ang="0">
                    <a:pos x="292" y="19"/>
                  </a:cxn>
                  <a:cxn ang="0">
                    <a:pos x="292" y="12"/>
                  </a:cxn>
                  <a:cxn ang="0">
                    <a:pos x="291" y="4"/>
                  </a:cxn>
                  <a:cxn ang="0">
                    <a:pos x="289" y="2"/>
                  </a:cxn>
                  <a:cxn ang="0">
                    <a:pos x="287" y="0"/>
                  </a:cxn>
                  <a:cxn ang="0">
                    <a:pos x="287" y="8"/>
                  </a:cxn>
                  <a:cxn ang="0">
                    <a:pos x="289" y="15"/>
                  </a:cxn>
                  <a:cxn ang="0">
                    <a:pos x="291" y="17"/>
                  </a:cxn>
                  <a:cxn ang="0">
                    <a:pos x="292" y="19"/>
                  </a:cxn>
                  <a:cxn ang="0">
                    <a:pos x="0" y="53"/>
                  </a:cxn>
                  <a:cxn ang="0">
                    <a:pos x="6" y="74"/>
                  </a:cxn>
                  <a:cxn ang="0">
                    <a:pos x="15" y="93"/>
                  </a:cxn>
                  <a:cxn ang="0">
                    <a:pos x="27" y="110"/>
                  </a:cxn>
                  <a:cxn ang="0">
                    <a:pos x="42" y="125"/>
                  </a:cxn>
                  <a:cxn ang="0">
                    <a:pos x="44" y="125"/>
                  </a:cxn>
                  <a:cxn ang="0">
                    <a:pos x="46" y="125"/>
                  </a:cxn>
                  <a:cxn ang="0">
                    <a:pos x="31" y="108"/>
                  </a:cxn>
                  <a:cxn ang="0">
                    <a:pos x="19" y="91"/>
                  </a:cxn>
                  <a:cxn ang="0">
                    <a:pos x="10" y="72"/>
                  </a:cxn>
                  <a:cxn ang="0">
                    <a:pos x="4" y="53"/>
                  </a:cxn>
                  <a:cxn ang="0">
                    <a:pos x="2" y="53"/>
                  </a:cxn>
                  <a:cxn ang="0">
                    <a:pos x="0" y="53"/>
                  </a:cxn>
                  <a:cxn ang="0">
                    <a:pos x="283" y="68"/>
                  </a:cxn>
                  <a:cxn ang="0">
                    <a:pos x="287" y="57"/>
                  </a:cxn>
                  <a:cxn ang="0">
                    <a:pos x="291" y="46"/>
                  </a:cxn>
                  <a:cxn ang="0">
                    <a:pos x="291" y="32"/>
                  </a:cxn>
                  <a:cxn ang="0">
                    <a:pos x="292" y="21"/>
                  </a:cxn>
                  <a:cxn ang="0">
                    <a:pos x="291" y="21"/>
                  </a:cxn>
                  <a:cxn ang="0">
                    <a:pos x="289" y="21"/>
                  </a:cxn>
                  <a:cxn ang="0">
                    <a:pos x="287" y="32"/>
                  </a:cxn>
                  <a:cxn ang="0">
                    <a:pos x="287" y="46"/>
                  </a:cxn>
                  <a:cxn ang="0">
                    <a:pos x="283" y="57"/>
                  </a:cxn>
                  <a:cxn ang="0">
                    <a:pos x="279" y="67"/>
                  </a:cxn>
                  <a:cxn ang="0">
                    <a:pos x="281" y="68"/>
                  </a:cxn>
                  <a:cxn ang="0">
                    <a:pos x="283" y="68"/>
                  </a:cxn>
                </a:cxnLst>
                <a:rect l="0" t="0" r="r" b="b"/>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ln>
            </p:spPr>
            <p:txBody>
              <a:bodyPr/>
              <a:lstStyle/>
              <a:p>
                <a:endParaRPr lang="en-US">
                  <a:solidFill>
                    <a:prstClr val="black"/>
                  </a:solidFill>
                </a:endParaRPr>
              </a:p>
            </p:txBody>
          </p:sp>
          <p:sp>
            <p:nvSpPr>
              <p:cNvPr id="179489" name="Freeform 289"/>
              <p:cNvSpPr>
                <a:spLocks noEditPoints="1"/>
              </p:cNvSpPr>
              <p:nvPr/>
            </p:nvSpPr>
            <p:spPr bwMode="auto">
              <a:xfrm>
                <a:off x="1722" y="1616"/>
                <a:ext cx="289" cy="127"/>
              </a:xfrm>
              <a:custGeom>
                <a:avLst/>
                <a:gdLst/>
                <a:ahLst/>
                <a:cxnLst>
                  <a:cxn ang="0">
                    <a:pos x="289" y="19"/>
                  </a:cxn>
                  <a:cxn ang="0">
                    <a:pos x="287" y="12"/>
                  </a:cxn>
                  <a:cxn ang="0">
                    <a:pos x="287" y="4"/>
                  </a:cxn>
                  <a:cxn ang="0">
                    <a:pos x="285" y="2"/>
                  </a:cxn>
                  <a:cxn ang="0">
                    <a:pos x="283" y="0"/>
                  </a:cxn>
                  <a:cxn ang="0">
                    <a:pos x="283" y="8"/>
                  </a:cxn>
                  <a:cxn ang="0">
                    <a:pos x="285" y="16"/>
                  </a:cxn>
                  <a:cxn ang="0">
                    <a:pos x="287" y="17"/>
                  </a:cxn>
                  <a:cxn ang="0">
                    <a:pos x="289" y="19"/>
                  </a:cxn>
                  <a:cxn ang="0">
                    <a:pos x="0" y="55"/>
                  </a:cxn>
                  <a:cxn ang="0">
                    <a:pos x="6" y="76"/>
                  </a:cxn>
                  <a:cxn ang="0">
                    <a:pos x="15" y="95"/>
                  </a:cxn>
                  <a:cxn ang="0">
                    <a:pos x="27" y="112"/>
                  </a:cxn>
                  <a:cxn ang="0">
                    <a:pos x="42" y="127"/>
                  </a:cxn>
                  <a:cxn ang="0">
                    <a:pos x="44" y="127"/>
                  </a:cxn>
                  <a:cxn ang="0">
                    <a:pos x="46" y="125"/>
                  </a:cxn>
                  <a:cxn ang="0">
                    <a:pos x="31" y="110"/>
                  </a:cxn>
                  <a:cxn ang="0">
                    <a:pos x="19" y="93"/>
                  </a:cxn>
                  <a:cxn ang="0">
                    <a:pos x="10" y="74"/>
                  </a:cxn>
                  <a:cxn ang="0">
                    <a:pos x="4" y="53"/>
                  </a:cxn>
                  <a:cxn ang="0">
                    <a:pos x="2" y="55"/>
                  </a:cxn>
                  <a:cxn ang="0">
                    <a:pos x="0" y="55"/>
                  </a:cxn>
                  <a:cxn ang="0">
                    <a:pos x="279" y="70"/>
                  </a:cxn>
                  <a:cxn ang="0">
                    <a:pos x="283" y="59"/>
                  </a:cxn>
                  <a:cxn ang="0">
                    <a:pos x="287" y="48"/>
                  </a:cxn>
                  <a:cxn ang="0">
                    <a:pos x="287" y="34"/>
                  </a:cxn>
                  <a:cxn ang="0">
                    <a:pos x="289" y="23"/>
                  </a:cxn>
                  <a:cxn ang="0">
                    <a:pos x="287" y="23"/>
                  </a:cxn>
                  <a:cxn ang="0">
                    <a:pos x="285" y="23"/>
                  </a:cxn>
                  <a:cxn ang="0">
                    <a:pos x="283" y="34"/>
                  </a:cxn>
                  <a:cxn ang="0">
                    <a:pos x="281" y="48"/>
                  </a:cxn>
                  <a:cxn ang="0">
                    <a:pos x="279" y="59"/>
                  </a:cxn>
                  <a:cxn ang="0">
                    <a:pos x="275" y="69"/>
                  </a:cxn>
                  <a:cxn ang="0">
                    <a:pos x="277" y="69"/>
                  </a:cxn>
                  <a:cxn ang="0">
                    <a:pos x="279" y="70"/>
                  </a:cxn>
                </a:cxnLst>
                <a:rect l="0" t="0" r="r" b="b"/>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ln>
            </p:spPr>
            <p:txBody>
              <a:bodyPr/>
              <a:lstStyle/>
              <a:p>
                <a:endParaRPr lang="en-US">
                  <a:solidFill>
                    <a:prstClr val="black"/>
                  </a:solidFill>
                </a:endParaRPr>
              </a:p>
            </p:txBody>
          </p:sp>
          <p:sp>
            <p:nvSpPr>
              <p:cNvPr id="179490" name="Freeform 290"/>
              <p:cNvSpPr>
                <a:spLocks noEditPoints="1"/>
              </p:cNvSpPr>
              <p:nvPr/>
            </p:nvSpPr>
            <p:spPr bwMode="auto">
              <a:xfrm>
                <a:off x="1724" y="1616"/>
                <a:ext cx="285" cy="127"/>
              </a:xfrm>
              <a:custGeom>
                <a:avLst/>
                <a:gdLst/>
                <a:ahLst/>
                <a:cxnLst>
                  <a:cxn ang="0">
                    <a:pos x="285" y="17"/>
                  </a:cxn>
                  <a:cxn ang="0">
                    <a:pos x="283" y="10"/>
                  </a:cxn>
                  <a:cxn ang="0">
                    <a:pos x="283" y="2"/>
                  </a:cxn>
                  <a:cxn ang="0">
                    <a:pos x="281" y="0"/>
                  </a:cxn>
                  <a:cxn ang="0">
                    <a:pos x="279" y="0"/>
                  </a:cxn>
                  <a:cxn ang="0">
                    <a:pos x="279" y="6"/>
                  </a:cxn>
                  <a:cxn ang="0">
                    <a:pos x="281" y="14"/>
                  </a:cxn>
                  <a:cxn ang="0">
                    <a:pos x="283" y="16"/>
                  </a:cxn>
                  <a:cxn ang="0">
                    <a:pos x="285" y="17"/>
                  </a:cxn>
                  <a:cxn ang="0">
                    <a:pos x="0" y="55"/>
                  </a:cxn>
                  <a:cxn ang="0">
                    <a:pos x="6" y="74"/>
                  </a:cxn>
                  <a:cxn ang="0">
                    <a:pos x="15" y="93"/>
                  </a:cxn>
                  <a:cxn ang="0">
                    <a:pos x="27" y="110"/>
                  </a:cxn>
                  <a:cxn ang="0">
                    <a:pos x="42" y="127"/>
                  </a:cxn>
                  <a:cxn ang="0">
                    <a:pos x="44" y="125"/>
                  </a:cxn>
                  <a:cxn ang="0">
                    <a:pos x="46" y="125"/>
                  </a:cxn>
                  <a:cxn ang="0">
                    <a:pos x="30" y="110"/>
                  </a:cxn>
                  <a:cxn ang="0">
                    <a:pos x="19" y="93"/>
                  </a:cxn>
                  <a:cxn ang="0">
                    <a:pos x="10" y="74"/>
                  </a:cxn>
                  <a:cxn ang="0">
                    <a:pos x="4" y="53"/>
                  </a:cxn>
                  <a:cxn ang="0">
                    <a:pos x="2" y="53"/>
                  </a:cxn>
                  <a:cxn ang="0">
                    <a:pos x="0" y="55"/>
                  </a:cxn>
                  <a:cxn ang="0">
                    <a:pos x="275" y="69"/>
                  </a:cxn>
                  <a:cxn ang="0">
                    <a:pos x="279" y="59"/>
                  </a:cxn>
                  <a:cxn ang="0">
                    <a:pos x="283" y="48"/>
                  </a:cxn>
                  <a:cxn ang="0">
                    <a:pos x="283" y="34"/>
                  </a:cxn>
                  <a:cxn ang="0">
                    <a:pos x="285" y="23"/>
                  </a:cxn>
                  <a:cxn ang="0">
                    <a:pos x="283" y="23"/>
                  </a:cxn>
                  <a:cxn ang="0">
                    <a:pos x="281" y="23"/>
                  </a:cxn>
                  <a:cxn ang="0">
                    <a:pos x="279" y="34"/>
                  </a:cxn>
                  <a:cxn ang="0">
                    <a:pos x="277" y="48"/>
                  </a:cxn>
                  <a:cxn ang="0">
                    <a:pos x="275" y="59"/>
                  </a:cxn>
                  <a:cxn ang="0">
                    <a:pos x="271" y="69"/>
                  </a:cxn>
                  <a:cxn ang="0">
                    <a:pos x="273" y="69"/>
                  </a:cxn>
                  <a:cxn ang="0">
                    <a:pos x="275" y="69"/>
                  </a:cxn>
                </a:cxnLst>
                <a:rect l="0" t="0" r="r" b="b"/>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ln>
            </p:spPr>
            <p:txBody>
              <a:bodyPr/>
              <a:lstStyle/>
              <a:p>
                <a:endParaRPr lang="en-US">
                  <a:solidFill>
                    <a:prstClr val="black"/>
                  </a:solidFill>
                </a:endParaRPr>
              </a:p>
            </p:txBody>
          </p:sp>
          <p:sp>
            <p:nvSpPr>
              <p:cNvPr id="179491" name="Freeform 291"/>
              <p:cNvSpPr>
                <a:spLocks noEditPoints="1"/>
              </p:cNvSpPr>
              <p:nvPr/>
            </p:nvSpPr>
            <p:spPr bwMode="auto">
              <a:xfrm>
                <a:off x="1726" y="1614"/>
                <a:ext cx="281" cy="127"/>
              </a:xfrm>
              <a:custGeom>
                <a:avLst/>
                <a:gdLst/>
                <a:ahLst/>
                <a:cxnLst>
                  <a:cxn ang="0">
                    <a:pos x="281" y="18"/>
                  </a:cxn>
                  <a:cxn ang="0">
                    <a:pos x="279" y="10"/>
                  </a:cxn>
                  <a:cxn ang="0">
                    <a:pos x="279" y="2"/>
                  </a:cxn>
                  <a:cxn ang="0">
                    <a:pos x="277" y="2"/>
                  </a:cxn>
                  <a:cxn ang="0">
                    <a:pos x="275" y="0"/>
                  </a:cxn>
                  <a:cxn ang="0">
                    <a:pos x="275" y="6"/>
                  </a:cxn>
                  <a:cxn ang="0">
                    <a:pos x="275" y="14"/>
                  </a:cxn>
                  <a:cxn ang="0">
                    <a:pos x="279" y="16"/>
                  </a:cxn>
                  <a:cxn ang="0">
                    <a:pos x="281" y="18"/>
                  </a:cxn>
                  <a:cxn ang="0">
                    <a:pos x="0" y="55"/>
                  </a:cxn>
                  <a:cxn ang="0">
                    <a:pos x="6" y="76"/>
                  </a:cxn>
                  <a:cxn ang="0">
                    <a:pos x="15" y="95"/>
                  </a:cxn>
                  <a:cxn ang="0">
                    <a:pos x="27" y="112"/>
                  </a:cxn>
                  <a:cxn ang="0">
                    <a:pos x="42" y="127"/>
                  </a:cxn>
                  <a:cxn ang="0">
                    <a:pos x="44" y="127"/>
                  </a:cxn>
                  <a:cxn ang="0">
                    <a:pos x="45" y="126"/>
                  </a:cxn>
                  <a:cxn ang="0">
                    <a:pos x="30" y="110"/>
                  </a:cxn>
                  <a:cxn ang="0">
                    <a:pos x="19" y="93"/>
                  </a:cxn>
                  <a:cxn ang="0">
                    <a:pos x="9" y="76"/>
                  </a:cxn>
                  <a:cxn ang="0">
                    <a:pos x="4" y="55"/>
                  </a:cxn>
                  <a:cxn ang="0">
                    <a:pos x="2" y="55"/>
                  </a:cxn>
                  <a:cxn ang="0">
                    <a:pos x="0" y="55"/>
                  </a:cxn>
                  <a:cxn ang="0">
                    <a:pos x="271" y="71"/>
                  </a:cxn>
                  <a:cxn ang="0">
                    <a:pos x="275" y="61"/>
                  </a:cxn>
                  <a:cxn ang="0">
                    <a:pos x="277" y="50"/>
                  </a:cxn>
                  <a:cxn ang="0">
                    <a:pos x="279" y="36"/>
                  </a:cxn>
                  <a:cxn ang="0">
                    <a:pos x="281" y="25"/>
                  </a:cxn>
                  <a:cxn ang="0">
                    <a:pos x="279" y="25"/>
                  </a:cxn>
                  <a:cxn ang="0">
                    <a:pos x="277" y="25"/>
                  </a:cxn>
                  <a:cxn ang="0">
                    <a:pos x="275" y="36"/>
                  </a:cxn>
                  <a:cxn ang="0">
                    <a:pos x="273" y="50"/>
                  </a:cxn>
                  <a:cxn ang="0">
                    <a:pos x="271" y="61"/>
                  </a:cxn>
                  <a:cxn ang="0">
                    <a:pos x="267" y="71"/>
                  </a:cxn>
                  <a:cxn ang="0">
                    <a:pos x="269" y="71"/>
                  </a:cxn>
                  <a:cxn ang="0">
                    <a:pos x="271" y="71"/>
                  </a:cxn>
                </a:cxnLst>
                <a:rect l="0" t="0" r="r" b="b"/>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ln>
            </p:spPr>
            <p:txBody>
              <a:bodyPr/>
              <a:lstStyle/>
              <a:p>
                <a:endParaRPr lang="en-US">
                  <a:solidFill>
                    <a:prstClr val="black"/>
                  </a:solidFill>
                </a:endParaRPr>
              </a:p>
            </p:txBody>
          </p:sp>
          <p:sp>
            <p:nvSpPr>
              <p:cNvPr id="179492" name="Freeform 292"/>
              <p:cNvSpPr>
                <a:spLocks noEditPoints="1"/>
              </p:cNvSpPr>
              <p:nvPr/>
            </p:nvSpPr>
            <p:spPr bwMode="auto">
              <a:xfrm>
                <a:off x="1728" y="1613"/>
                <a:ext cx="277" cy="128"/>
              </a:xfrm>
              <a:custGeom>
                <a:avLst/>
                <a:gdLst/>
                <a:ahLst/>
                <a:cxnLst>
                  <a:cxn ang="0">
                    <a:pos x="277" y="17"/>
                  </a:cxn>
                  <a:cxn ang="0">
                    <a:pos x="275" y="9"/>
                  </a:cxn>
                  <a:cxn ang="0">
                    <a:pos x="275" y="3"/>
                  </a:cxn>
                  <a:cxn ang="0">
                    <a:pos x="273" y="1"/>
                  </a:cxn>
                  <a:cxn ang="0">
                    <a:pos x="269" y="0"/>
                  </a:cxn>
                  <a:cxn ang="0">
                    <a:pos x="271" y="5"/>
                  </a:cxn>
                  <a:cxn ang="0">
                    <a:pos x="271" y="13"/>
                  </a:cxn>
                  <a:cxn ang="0">
                    <a:pos x="275" y="15"/>
                  </a:cxn>
                  <a:cxn ang="0">
                    <a:pos x="277" y="17"/>
                  </a:cxn>
                  <a:cxn ang="0">
                    <a:pos x="0" y="56"/>
                  </a:cxn>
                  <a:cxn ang="0">
                    <a:pos x="6" y="77"/>
                  </a:cxn>
                  <a:cxn ang="0">
                    <a:pos x="15" y="96"/>
                  </a:cxn>
                  <a:cxn ang="0">
                    <a:pos x="26" y="113"/>
                  </a:cxn>
                  <a:cxn ang="0">
                    <a:pos x="42" y="128"/>
                  </a:cxn>
                  <a:cxn ang="0">
                    <a:pos x="43" y="127"/>
                  </a:cxn>
                  <a:cxn ang="0">
                    <a:pos x="45" y="127"/>
                  </a:cxn>
                  <a:cxn ang="0">
                    <a:pos x="30" y="111"/>
                  </a:cxn>
                  <a:cxn ang="0">
                    <a:pos x="19" y="94"/>
                  </a:cxn>
                  <a:cxn ang="0">
                    <a:pos x="9" y="75"/>
                  </a:cxn>
                  <a:cxn ang="0">
                    <a:pos x="4" y="56"/>
                  </a:cxn>
                  <a:cxn ang="0">
                    <a:pos x="2" y="56"/>
                  </a:cxn>
                  <a:cxn ang="0">
                    <a:pos x="0" y="56"/>
                  </a:cxn>
                  <a:cxn ang="0">
                    <a:pos x="267" y="72"/>
                  </a:cxn>
                  <a:cxn ang="0">
                    <a:pos x="271" y="62"/>
                  </a:cxn>
                  <a:cxn ang="0">
                    <a:pos x="273" y="51"/>
                  </a:cxn>
                  <a:cxn ang="0">
                    <a:pos x="275" y="37"/>
                  </a:cxn>
                  <a:cxn ang="0">
                    <a:pos x="277" y="26"/>
                  </a:cxn>
                  <a:cxn ang="0">
                    <a:pos x="275" y="26"/>
                  </a:cxn>
                  <a:cxn ang="0">
                    <a:pos x="273" y="26"/>
                  </a:cxn>
                  <a:cxn ang="0">
                    <a:pos x="271" y="37"/>
                  </a:cxn>
                  <a:cxn ang="0">
                    <a:pos x="269" y="51"/>
                  </a:cxn>
                  <a:cxn ang="0">
                    <a:pos x="267" y="62"/>
                  </a:cxn>
                  <a:cxn ang="0">
                    <a:pos x="264" y="72"/>
                  </a:cxn>
                  <a:cxn ang="0">
                    <a:pos x="265" y="72"/>
                  </a:cxn>
                  <a:cxn ang="0">
                    <a:pos x="267" y="72"/>
                  </a:cxn>
                </a:cxnLst>
                <a:rect l="0" t="0" r="r" b="b"/>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ln>
            </p:spPr>
            <p:txBody>
              <a:bodyPr/>
              <a:lstStyle/>
              <a:p>
                <a:endParaRPr lang="en-US">
                  <a:solidFill>
                    <a:prstClr val="black"/>
                  </a:solidFill>
                </a:endParaRPr>
              </a:p>
            </p:txBody>
          </p:sp>
          <p:sp>
            <p:nvSpPr>
              <p:cNvPr id="179493" name="Freeform 293"/>
              <p:cNvSpPr>
                <a:spLocks noEditPoints="1"/>
              </p:cNvSpPr>
              <p:nvPr/>
            </p:nvSpPr>
            <p:spPr bwMode="auto">
              <a:xfrm>
                <a:off x="1730" y="1611"/>
                <a:ext cx="273" cy="129"/>
              </a:xfrm>
              <a:custGeom>
                <a:avLst/>
                <a:gdLst/>
                <a:ahLst/>
                <a:cxnLst>
                  <a:cxn ang="0">
                    <a:pos x="271" y="17"/>
                  </a:cxn>
                  <a:cxn ang="0">
                    <a:pos x="271" y="9"/>
                  </a:cxn>
                  <a:cxn ang="0">
                    <a:pos x="271" y="3"/>
                  </a:cxn>
                  <a:cxn ang="0">
                    <a:pos x="267" y="2"/>
                  </a:cxn>
                  <a:cxn ang="0">
                    <a:pos x="265" y="0"/>
                  </a:cxn>
                  <a:cxn ang="0">
                    <a:pos x="267" y="7"/>
                  </a:cxn>
                  <a:cxn ang="0">
                    <a:pos x="267" y="13"/>
                  </a:cxn>
                  <a:cxn ang="0">
                    <a:pos x="269" y="15"/>
                  </a:cxn>
                  <a:cxn ang="0">
                    <a:pos x="269" y="15"/>
                  </a:cxn>
                  <a:cxn ang="0">
                    <a:pos x="271" y="15"/>
                  </a:cxn>
                  <a:cxn ang="0">
                    <a:pos x="271" y="17"/>
                  </a:cxn>
                  <a:cxn ang="0">
                    <a:pos x="0" y="58"/>
                  </a:cxn>
                  <a:cxn ang="0">
                    <a:pos x="5" y="79"/>
                  </a:cxn>
                  <a:cxn ang="0">
                    <a:pos x="15" y="96"/>
                  </a:cxn>
                  <a:cxn ang="0">
                    <a:pos x="26" y="113"/>
                  </a:cxn>
                  <a:cxn ang="0">
                    <a:pos x="41" y="129"/>
                  </a:cxn>
                  <a:cxn ang="0">
                    <a:pos x="43" y="129"/>
                  </a:cxn>
                  <a:cxn ang="0">
                    <a:pos x="45" y="129"/>
                  </a:cxn>
                  <a:cxn ang="0">
                    <a:pos x="30" y="113"/>
                  </a:cxn>
                  <a:cxn ang="0">
                    <a:pos x="19" y="96"/>
                  </a:cxn>
                  <a:cxn ang="0">
                    <a:pos x="9" y="77"/>
                  </a:cxn>
                  <a:cxn ang="0">
                    <a:pos x="4" y="57"/>
                  </a:cxn>
                  <a:cxn ang="0">
                    <a:pos x="2" y="58"/>
                  </a:cxn>
                  <a:cxn ang="0">
                    <a:pos x="0" y="58"/>
                  </a:cxn>
                  <a:cxn ang="0">
                    <a:pos x="263" y="74"/>
                  </a:cxn>
                  <a:cxn ang="0">
                    <a:pos x="267" y="64"/>
                  </a:cxn>
                  <a:cxn ang="0">
                    <a:pos x="269" y="53"/>
                  </a:cxn>
                  <a:cxn ang="0">
                    <a:pos x="271" y="39"/>
                  </a:cxn>
                  <a:cxn ang="0">
                    <a:pos x="273" y="28"/>
                  </a:cxn>
                  <a:cxn ang="0">
                    <a:pos x="271" y="28"/>
                  </a:cxn>
                  <a:cxn ang="0">
                    <a:pos x="269" y="28"/>
                  </a:cxn>
                  <a:cxn ang="0">
                    <a:pos x="267" y="39"/>
                  </a:cxn>
                  <a:cxn ang="0">
                    <a:pos x="265" y="53"/>
                  </a:cxn>
                  <a:cxn ang="0">
                    <a:pos x="263" y="64"/>
                  </a:cxn>
                  <a:cxn ang="0">
                    <a:pos x="260" y="74"/>
                  </a:cxn>
                  <a:cxn ang="0">
                    <a:pos x="262" y="74"/>
                  </a:cxn>
                  <a:cxn ang="0">
                    <a:pos x="263" y="74"/>
                  </a:cxn>
                </a:cxnLst>
                <a:rect l="0" t="0" r="r" b="b"/>
                <a:pathLst>
                  <a:path w="273" h="129">
                    <a:moveTo>
                      <a:pt x="271" y="17"/>
                    </a:moveTo>
                    <a:lnTo>
                      <a:pt x="271" y="9"/>
                    </a:lnTo>
                    <a:lnTo>
                      <a:pt x="271" y="3"/>
                    </a:lnTo>
                    <a:lnTo>
                      <a:pt x="267" y="2"/>
                    </a:lnTo>
                    <a:lnTo>
                      <a:pt x="265" y="0"/>
                    </a:lnTo>
                    <a:lnTo>
                      <a:pt x="267" y="7"/>
                    </a:lnTo>
                    <a:lnTo>
                      <a:pt x="267" y="13"/>
                    </a:lnTo>
                    <a:lnTo>
                      <a:pt x="269" y="15"/>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ln>
            </p:spPr>
            <p:txBody>
              <a:bodyPr/>
              <a:lstStyle/>
              <a:p>
                <a:endParaRPr lang="en-US">
                  <a:solidFill>
                    <a:prstClr val="black"/>
                  </a:solidFill>
                </a:endParaRPr>
              </a:p>
            </p:txBody>
          </p:sp>
          <p:sp>
            <p:nvSpPr>
              <p:cNvPr id="179494" name="Freeform 294"/>
              <p:cNvSpPr>
                <a:spLocks noEditPoints="1"/>
              </p:cNvSpPr>
              <p:nvPr/>
            </p:nvSpPr>
            <p:spPr bwMode="auto">
              <a:xfrm>
                <a:off x="1732" y="1609"/>
                <a:ext cx="269" cy="131"/>
              </a:xfrm>
              <a:custGeom>
                <a:avLst/>
                <a:gdLst/>
                <a:ahLst/>
                <a:cxnLst>
                  <a:cxn ang="0">
                    <a:pos x="267" y="17"/>
                  </a:cxn>
                  <a:cxn ang="0">
                    <a:pos x="267" y="9"/>
                  </a:cxn>
                  <a:cxn ang="0">
                    <a:pos x="265" y="4"/>
                  </a:cxn>
                  <a:cxn ang="0">
                    <a:pos x="263" y="2"/>
                  </a:cxn>
                  <a:cxn ang="0">
                    <a:pos x="261" y="0"/>
                  </a:cxn>
                  <a:cxn ang="0">
                    <a:pos x="263" y="7"/>
                  </a:cxn>
                  <a:cxn ang="0">
                    <a:pos x="263" y="15"/>
                  </a:cxn>
                  <a:cxn ang="0">
                    <a:pos x="265" y="15"/>
                  </a:cxn>
                  <a:cxn ang="0">
                    <a:pos x="267" y="17"/>
                  </a:cxn>
                  <a:cxn ang="0">
                    <a:pos x="267" y="17"/>
                  </a:cxn>
                  <a:cxn ang="0">
                    <a:pos x="267" y="17"/>
                  </a:cxn>
                  <a:cxn ang="0">
                    <a:pos x="0" y="60"/>
                  </a:cxn>
                  <a:cxn ang="0">
                    <a:pos x="5" y="79"/>
                  </a:cxn>
                  <a:cxn ang="0">
                    <a:pos x="15" y="98"/>
                  </a:cxn>
                  <a:cxn ang="0">
                    <a:pos x="26" y="115"/>
                  </a:cxn>
                  <a:cxn ang="0">
                    <a:pos x="41" y="131"/>
                  </a:cxn>
                  <a:cxn ang="0">
                    <a:pos x="43" y="131"/>
                  </a:cxn>
                  <a:cxn ang="0">
                    <a:pos x="45" y="129"/>
                  </a:cxn>
                  <a:cxn ang="0">
                    <a:pos x="30" y="114"/>
                  </a:cxn>
                  <a:cxn ang="0">
                    <a:pos x="19" y="98"/>
                  </a:cxn>
                  <a:cxn ang="0">
                    <a:pos x="9" y="79"/>
                  </a:cxn>
                  <a:cxn ang="0">
                    <a:pos x="3" y="59"/>
                  </a:cxn>
                  <a:cxn ang="0">
                    <a:pos x="2" y="59"/>
                  </a:cxn>
                  <a:cxn ang="0">
                    <a:pos x="0" y="60"/>
                  </a:cxn>
                  <a:cxn ang="0">
                    <a:pos x="260" y="76"/>
                  </a:cxn>
                  <a:cxn ang="0">
                    <a:pos x="263" y="66"/>
                  </a:cxn>
                  <a:cxn ang="0">
                    <a:pos x="265" y="55"/>
                  </a:cxn>
                  <a:cxn ang="0">
                    <a:pos x="267" y="41"/>
                  </a:cxn>
                  <a:cxn ang="0">
                    <a:pos x="269" y="30"/>
                  </a:cxn>
                  <a:cxn ang="0">
                    <a:pos x="267" y="30"/>
                  </a:cxn>
                  <a:cxn ang="0">
                    <a:pos x="265" y="30"/>
                  </a:cxn>
                  <a:cxn ang="0">
                    <a:pos x="265" y="30"/>
                  </a:cxn>
                  <a:cxn ang="0">
                    <a:pos x="265" y="30"/>
                  </a:cxn>
                  <a:cxn ang="0">
                    <a:pos x="263" y="41"/>
                  </a:cxn>
                  <a:cxn ang="0">
                    <a:pos x="261" y="53"/>
                  </a:cxn>
                  <a:cxn ang="0">
                    <a:pos x="260" y="66"/>
                  </a:cxn>
                  <a:cxn ang="0">
                    <a:pos x="256" y="76"/>
                  </a:cxn>
                  <a:cxn ang="0">
                    <a:pos x="258" y="76"/>
                  </a:cxn>
                  <a:cxn ang="0">
                    <a:pos x="260" y="76"/>
                  </a:cxn>
                </a:cxnLst>
                <a:rect l="0" t="0" r="r" b="b"/>
                <a:pathLst>
                  <a:path w="269" h="131">
                    <a:moveTo>
                      <a:pt x="267" y="17"/>
                    </a:moveTo>
                    <a:lnTo>
                      <a:pt x="267" y="9"/>
                    </a:lnTo>
                    <a:lnTo>
                      <a:pt x="265" y="4"/>
                    </a:lnTo>
                    <a:lnTo>
                      <a:pt x="263" y="2"/>
                    </a:lnTo>
                    <a:lnTo>
                      <a:pt x="261" y="0"/>
                    </a:lnTo>
                    <a:lnTo>
                      <a:pt x="263" y="7"/>
                    </a:lnTo>
                    <a:lnTo>
                      <a:pt x="263" y="15"/>
                    </a:lnTo>
                    <a:lnTo>
                      <a:pt x="265" y="15"/>
                    </a:lnTo>
                    <a:lnTo>
                      <a:pt x="267" y="17"/>
                    </a:lnTo>
                    <a:lnTo>
                      <a:pt x="267" y="17"/>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5"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ln>
            </p:spPr>
            <p:txBody>
              <a:bodyPr/>
              <a:lstStyle/>
              <a:p>
                <a:endParaRPr lang="en-US">
                  <a:solidFill>
                    <a:prstClr val="black"/>
                  </a:solidFill>
                </a:endParaRPr>
              </a:p>
            </p:txBody>
          </p:sp>
          <p:sp>
            <p:nvSpPr>
              <p:cNvPr id="179495" name="Freeform 295"/>
              <p:cNvSpPr>
                <a:spLocks noEditPoints="1"/>
              </p:cNvSpPr>
              <p:nvPr/>
            </p:nvSpPr>
            <p:spPr bwMode="auto">
              <a:xfrm>
                <a:off x="1734" y="1516"/>
                <a:ext cx="265" cy="224"/>
              </a:xfrm>
              <a:custGeom>
                <a:avLst/>
                <a:gdLst/>
                <a:ahLst/>
                <a:cxnLst>
                  <a:cxn ang="0">
                    <a:pos x="263" y="108"/>
                  </a:cxn>
                  <a:cxn ang="0">
                    <a:pos x="263" y="102"/>
                  </a:cxn>
                  <a:cxn ang="0">
                    <a:pos x="261" y="95"/>
                  </a:cxn>
                  <a:cxn ang="0">
                    <a:pos x="259" y="93"/>
                  </a:cxn>
                  <a:cxn ang="0">
                    <a:pos x="258" y="91"/>
                  </a:cxn>
                  <a:cxn ang="0">
                    <a:pos x="259" y="98"/>
                  </a:cxn>
                  <a:cxn ang="0">
                    <a:pos x="259" y="106"/>
                  </a:cxn>
                  <a:cxn ang="0">
                    <a:pos x="261" y="108"/>
                  </a:cxn>
                  <a:cxn ang="0">
                    <a:pos x="263" y="108"/>
                  </a:cxn>
                  <a:cxn ang="0">
                    <a:pos x="0" y="152"/>
                  </a:cxn>
                  <a:cxn ang="0">
                    <a:pos x="5" y="172"/>
                  </a:cxn>
                  <a:cxn ang="0">
                    <a:pos x="15" y="191"/>
                  </a:cxn>
                  <a:cxn ang="0">
                    <a:pos x="26" y="208"/>
                  </a:cxn>
                  <a:cxn ang="0">
                    <a:pos x="41" y="224"/>
                  </a:cxn>
                  <a:cxn ang="0">
                    <a:pos x="43" y="222"/>
                  </a:cxn>
                  <a:cxn ang="0">
                    <a:pos x="45" y="222"/>
                  </a:cxn>
                  <a:cxn ang="0">
                    <a:pos x="30" y="207"/>
                  </a:cxn>
                  <a:cxn ang="0">
                    <a:pos x="19" y="189"/>
                  </a:cxn>
                  <a:cxn ang="0">
                    <a:pos x="9" y="170"/>
                  </a:cxn>
                  <a:cxn ang="0">
                    <a:pos x="3" y="152"/>
                  </a:cxn>
                  <a:cxn ang="0">
                    <a:pos x="1" y="152"/>
                  </a:cxn>
                  <a:cxn ang="0">
                    <a:pos x="0" y="152"/>
                  </a:cxn>
                  <a:cxn ang="0">
                    <a:pos x="256" y="169"/>
                  </a:cxn>
                  <a:cxn ang="0">
                    <a:pos x="259" y="159"/>
                  </a:cxn>
                  <a:cxn ang="0">
                    <a:pos x="261" y="148"/>
                  </a:cxn>
                  <a:cxn ang="0">
                    <a:pos x="263" y="134"/>
                  </a:cxn>
                  <a:cxn ang="0">
                    <a:pos x="265" y="123"/>
                  </a:cxn>
                  <a:cxn ang="0">
                    <a:pos x="263" y="123"/>
                  </a:cxn>
                  <a:cxn ang="0">
                    <a:pos x="263" y="123"/>
                  </a:cxn>
                  <a:cxn ang="0">
                    <a:pos x="261" y="123"/>
                  </a:cxn>
                  <a:cxn ang="0">
                    <a:pos x="261" y="123"/>
                  </a:cxn>
                  <a:cxn ang="0">
                    <a:pos x="259" y="134"/>
                  </a:cxn>
                  <a:cxn ang="0">
                    <a:pos x="258" y="146"/>
                  </a:cxn>
                  <a:cxn ang="0">
                    <a:pos x="256" y="157"/>
                  </a:cxn>
                  <a:cxn ang="0">
                    <a:pos x="252" y="169"/>
                  </a:cxn>
                  <a:cxn ang="0">
                    <a:pos x="254" y="169"/>
                  </a:cxn>
                  <a:cxn ang="0">
                    <a:pos x="256" y="169"/>
                  </a:cxn>
                  <a:cxn ang="0">
                    <a:pos x="81" y="0"/>
                  </a:cxn>
                  <a:cxn ang="0">
                    <a:pos x="79" y="0"/>
                  </a:cxn>
                  <a:cxn ang="0">
                    <a:pos x="79" y="0"/>
                  </a:cxn>
                  <a:cxn ang="0">
                    <a:pos x="79" y="0"/>
                  </a:cxn>
                  <a:cxn ang="0">
                    <a:pos x="79" y="0"/>
                  </a:cxn>
                  <a:cxn ang="0">
                    <a:pos x="81" y="0"/>
                  </a:cxn>
                  <a:cxn ang="0">
                    <a:pos x="81" y="0"/>
                  </a:cxn>
                </a:cxnLst>
                <a:rect l="0" t="0" r="r" b="b"/>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3" y="123"/>
                    </a:lnTo>
                    <a:lnTo>
                      <a:pt x="261" y="123"/>
                    </a:lnTo>
                    <a:lnTo>
                      <a:pt x="261" y="123"/>
                    </a:lnTo>
                    <a:lnTo>
                      <a:pt x="259" y="134"/>
                    </a:lnTo>
                    <a:lnTo>
                      <a:pt x="258" y="146"/>
                    </a:lnTo>
                    <a:lnTo>
                      <a:pt x="256" y="157"/>
                    </a:lnTo>
                    <a:lnTo>
                      <a:pt x="252" y="169"/>
                    </a:lnTo>
                    <a:lnTo>
                      <a:pt x="254" y="169"/>
                    </a:lnTo>
                    <a:lnTo>
                      <a:pt x="256" y="169"/>
                    </a:lnTo>
                    <a:close/>
                    <a:moveTo>
                      <a:pt x="81" y="0"/>
                    </a:moveTo>
                    <a:lnTo>
                      <a:pt x="79" y="0"/>
                    </a:lnTo>
                    <a:lnTo>
                      <a:pt x="79" y="0"/>
                    </a:lnTo>
                    <a:lnTo>
                      <a:pt x="79" y="0"/>
                    </a:lnTo>
                    <a:lnTo>
                      <a:pt x="79" y="0"/>
                    </a:lnTo>
                    <a:lnTo>
                      <a:pt x="81" y="0"/>
                    </a:lnTo>
                    <a:lnTo>
                      <a:pt x="81" y="0"/>
                    </a:lnTo>
                    <a:close/>
                  </a:path>
                </a:pathLst>
              </a:custGeom>
              <a:solidFill>
                <a:srgbClr val="E8A534"/>
              </a:solidFill>
              <a:ln w="9525">
                <a:noFill/>
                <a:round/>
              </a:ln>
            </p:spPr>
            <p:txBody>
              <a:bodyPr/>
              <a:lstStyle/>
              <a:p>
                <a:endParaRPr lang="en-US">
                  <a:solidFill>
                    <a:prstClr val="black"/>
                  </a:solidFill>
                </a:endParaRPr>
              </a:p>
            </p:txBody>
          </p:sp>
          <p:sp>
            <p:nvSpPr>
              <p:cNvPr id="179496" name="Freeform 296"/>
              <p:cNvSpPr>
                <a:spLocks noEditPoints="1"/>
              </p:cNvSpPr>
              <p:nvPr/>
            </p:nvSpPr>
            <p:spPr bwMode="auto">
              <a:xfrm>
                <a:off x="1735" y="1516"/>
                <a:ext cx="262" cy="222"/>
              </a:xfrm>
              <a:custGeom>
                <a:avLst/>
                <a:gdLst/>
                <a:ahLst/>
                <a:cxnLst>
                  <a:cxn ang="0">
                    <a:pos x="260" y="108"/>
                  </a:cxn>
                  <a:cxn ang="0">
                    <a:pos x="260" y="100"/>
                  </a:cxn>
                  <a:cxn ang="0">
                    <a:pos x="258" y="93"/>
                  </a:cxn>
                  <a:cxn ang="0">
                    <a:pos x="257" y="91"/>
                  </a:cxn>
                  <a:cxn ang="0">
                    <a:pos x="253" y="89"/>
                  </a:cxn>
                  <a:cxn ang="0">
                    <a:pos x="255" y="97"/>
                  </a:cxn>
                  <a:cxn ang="0">
                    <a:pos x="257" y="104"/>
                  </a:cxn>
                  <a:cxn ang="0">
                    <a:pos x="258" y="106"/>
                  </a:cxn>
                  <a:cxn ang="0">
                    <a:pos x="260" y="108"/>
                  </a:cxn>
                  <a:cxn ang="0">
                    <a:pos x="0" y="152"/>
                  </a:cxn>
                  <a:cxn ang="0">
                    <a:pos x="6" y="172"/>
                  </a:cxn>
                  <a:cxn ang="0">
                    <a:pos x="16" y="191"/>
                  </a:cxn>
                  <a:cxn ang="0">
                    <a:pos x="27" y="207"/>
                  </a:cxn>
                  <a:cxn ang="0">
                    <a:pos x="42" y="222"/>
                  </a:cxn>
                  <a:cxn ang="0">
                    <a:pos x="44" y="222"/>
                  </a:cxn>
                  <a:cxn ang="0">
                    <a:pos x="46" y="220"/>
                  </a:cxn>
                  <a:cxn ang="0">
                    <a:pos x="31" y="207"/>
                  </a:cxn>
                  <a:cxn ang="0">
                    <a:pos x="19" y="189"/>
                  </a:cxn>
                  <a:cxn ang="0">
                    <a:pos x="10" y="170"/>
                  </a:cxn>
                  <a:cxn ang="0">
                    <a:pos x="4" y="152"/>
                  </a:cxn>
                  <a:cxn ang="0">
                    <a:pos x="2" y="152"/>
                  </a:cxn>
                  <a:cxn ang="0">
                    <a:pos x="0" y="152"/>
                  </a:cxn>
                  <a:cxn ang="0">
                    <a:pos x="253" y="169"/>
                  </a:cxn>
                  <a:cxn ang="0">
                    <a:pos x="257" y="159"/>
                  </a:cxn>
                  <a:cxn ang="0">
                    <a:pos x="258" y="146"/>
                  </a:cxn>
                  <a:cxn ang="0">
                    <a:pos x="260" y="134"/>
                  </a:cxn>
                  <a:cxn ang="0">
                    <a:pos x="262" y="123"/>
                  </a:cxn>
                  <a:cxn ang="0">
                    <a:pos x="260" y="123"/>
                  </a:cxn>
                  <a:cxn ang="0">
                    <a:pos x="258" y="121"/>
                  </a:cxn>
                  <a:cxn ang="0">
                    <a:pos x="257" y="134"/>
                  </a:cxn>
                  <a:cxn ang="0">
                    <a:pos x="255" y="146"/>
                  </a:cxn>
                  <a:cxn ang="0">
                    <a:pos x="253" y="157"/>
                  </a:cxn>
                  <a:cxn ang="0">
                    <a:pos x="249" y="169"/>
                  </a:cxn>
                  <a:cxn ang="0">
                    <a:pos x="251" y="169"/>
                  </a:cxn>
                  <a:cxn ang="0">
                    <a:pos x="253" y="169"/>
                  </a:cxn>
                  <a:cxn ang="0">
                    <a:pos x="84" y="2"/>
                  </a:cxn>
                  <a:cxn ang="0">
                    <a:pos x="80" y="0"/>
                  </a:cxn>
                  <a:cxn ang="0">
                    <a:pos x="78" y="0"/>
                  </a:cxn>
                  <a:cxn ang="0">
                    <a:pos x="80" y="2"/>
                  </a:cxn>
                  <a:cxn ang="0">
                    <a:pos x="80" y="2"/>
                  </a:cxn>
                  <a:cxn ang="0">
                    <a:pos x="82" y="2"/>
                  </a:cxn>
                  <a:cxn ang="0">
                    <a:pos x="84" y="2"/>
                  </a:cxn>
                </a:cxnLst>
                <a:rect l="0" t="0" r="r" b="b"/>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0" y="2"/>
                    </a:lnTo>
                    <a:lnTo>
                      <a:pt x="82" y="2"/>
                    </a:lnTo>
                    <a:lnTo>
                      <a:pt x="84" y="2"/>
                    </a:lnTo>
                    <a:close/>
                  </a:path>
                </a:pathLst>
              </a:custGeom>
              <a:solidFill>
                <a:srgbClr val="E8A634"/>
              </a:solidFill>
              <a:ln w="9525">
                <a:noFill/>
                <a:round/>
              </a:ln>
            </p:spPr>
            <p:txBody>
              <a:bodyPr/>
              <a:lstStyle/>
              <a:p>
                <a:endParaRPr lang="en-US">
                  <a:solidFill>
                    <a:prstClr val="black"/>
                  </a:solidFill>
                </a:endParaRPr>
              </a:p>
            </p:txBody>
          </p:sp>
          <p:sp>
            <p:nvSpPr>
              <p:cNvPr id="179497" name="Freeform 297"/>
              <p:cNvSpPr>
                <a:spLocks noEditPoints="1"/>
              </p:cNvSpPr>
              <p:nvPr/>
            </p:nvSpPr>
            <p:spPr bwMode="auto">
              <a:xfrm>
                <a:off x="1737" y="1516"/>
                <a:ext cx="258" cy="222"/>
              </a:xfrm>
              <a:custGeom>
                <a:avLst/>
                <a:gdLst/>
                <a:ahLst/>
                <a:cxnLst>
                  <a:cxn ang="0">
                    <a:pos x="256" y="106"/>
                  </a:cxn>
                  <a:cxn ang="0">
                    <a:pos x="256" y="98"/>
                  </a:cxn>
                  <a:cxn ang="0">
                    <a:pos x="255" y="91"/>
                  </a:cxn>
                  <a:cxn ang="0">
                    <a:pos x="251" y="89"/>
                  </a:cxn>
                  <a:cxn ang="0">
                    <a:pos x="249" y="87"/>
                  </a:cxn>
                  <a:cxn ang="0">
                    <a:pos x="251" y="95"/>
                  </a:cxn>
                  <a:cxn ang="0">
                    <a:pos x="253" y="102"/>
                  </a:cxn>
                  <a:cxn ang="0">
                    <a:pos x="255" y="104"/>
                  </a:cxn>
                  <a:cxn ang="0">
                    <a:pos x="256" y="106"/>
                  </a:cxn>
                  <a:cxn ang="0">
                    <a:pos x="78" y="0"/>
                  </a:cxn>
                  <a:cxn ang="0">
                    <a:pos x="78" y="0"/>
                  </a:cxn>
                  <a:cxn ang="0">
                    <a:pos x="76" y="0"/>
                  </a:cxn>
                  <a:cxn ang="0">
                    <a:pos x="78" y="2"/>
                  </a:cxn>
                  <a:cxn ang="0">
                    <a:pos x="80" y="4"/>
                  </a:cxn>
                  <a:cxn ang="0">
                    <a:pos x="82" y="4"/>
                  </a:cxn>
                  <a:cxn ang="0">
                    <a:pos x="86" y="2"/>
                  </a:cxn>
                  <a:cxn ang="0">
                    <a:pos x="80" y="2"/>
                  </a:cxn>
                  <a:cxn ang="0">
                    <a:pos x="78" y="0"/>
                  </a:cxn>
                  <a:cxn ang="0">
                    <a:pos x="0" y="152"/>
                  </a:cxn>
                  <a:cxn ang="0">
                    <a:pos x="6" y="170"/>
                  </a:cxn>
                  <a:cxn ang="0">
                    <a:pos x="16" y="189"/>
                  </a:cxn>
                  <a:cxn ang="0">
                    <a:pos x="27" y="207"/>
                  </a:cxn>
                  <a:cxn ang="0">
                    <a:pos x="42" y="222"/>
                  </a:cxn>
                  <a:cxn ang="0">
                    <a:pos x="44" y="220"/>
                  </a:cxn>
                  <a:cxn ang="0">
                    <a:pos x="46" y="220"/>
                  </a:cxn>
                  <a:cxn ang="0">
                    <a:pos x="31" y="205"/>
                  </a:cxn>
                  <a:cxn ang="0">
                    <a:pos x="19" y="189"/>
                  </a:cxn>
                  <a:cxn ang="0">
                    <a:pos x="10" y="170"/>
                  </a:cxn>
                  <a:cxn ang="0">
                    <a:pos x="4" y="150"/>
                  </a:cxn>
                  <a:cxn ang="0">
                    <a:pos x="2" y="152"/>
                  </a:cxn>
                  <a:cxn ang="0">
                    <a:pos x="0" y="152"/>
                  </a:cxn>
                  <a:cxn ang="0">
                    <a:pos x="249" y="169"/>
                  </a:cxn>
                  <a:cxn ang="0">
                    <a:pos x="253" y="157"/>
                  </a:cxn>
                  <a:cxn ang="0">
                    <a:pos x="255" y="146"/>
                  </a:cxn>
                  <a:cxn ang="0">
                    <a:pos x="256" y="134"/>
                  </a:cxn>
                  <a:cxn ang="0">
                    <a:pos x="258" y="123"/>
                  </a:cxn>
                  <a:cxn ang="0">
                    <a:pos x="256" y="121"/>
                  </a:cxn>
                  <a:cxn ang="0">
                    <a:pos x="255" y="121"/>
                  </a:cxn>
                  <a:cxn ang="0">
                    <a:pos x="255" y="121"/>
                  </a:cxn>
                  <a:cxn ang="0">
                    <a:pos x="255" y="121"/>
                  </a:cxn>
                  <a:cxn ang="0">
                    <a:pos x="253" y="134"/>
                  </a:cxn>
                  <a:cxn ang="0">
                    <a:pos x="251" y="146"/>
                  </a:cxn>
                  <a:cxn ang="0">
                    <a:pos x="249" y="157"/>
                  </a:cxn>
                  <a:cxn ang="0">
                    <a:pos x="245" y="169"/>
                  </a:cxn>
                  <a:cxn ang="0">
                    <a:pos x="247" y="169"/>
                  </a:cxn>
                  <a:cxn ang="0">
                    <a:pos x="249" y="169"/>
                  </a:cxn>
                </a:cxnLst>
                <a:rect l="0" t="0" r="r" b="b"/>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5"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ln>
            </p:spPr>
            <p:txBody>
              <a:bodyPr/>
              <a:lstStyle/>
              <a:p>
                <a:endParaRPr lang="en-US">
                  <a:solidFill>
                    <a:prstClr val="black"/>
                  </a:solidFill>
                </a:endParaRPr>
              </a:p>
            </p:txBody>
          </p:sp>
          <p:sp>
            <p:nvSpPr>
              <p:cNvPr id="179498" name="Freeform 298"/>
              <p:cNvSpPr>
                <a:spLocks noEditPoints="1"/>
              </p:cNvSpPr>
              <p:nvPr/>
            </p:nvSpPr>
            <p:spPr bwMode="auto">
              <a:xfrm>
                <a:off x="1739" y="1518"/>
                <a:ext cx="254" cy="218"/>
              </a:xfrm>
              <a:custGeom>
                <a:avLst/>
                <a:gdLst/>
                <a:ahLst/>
                <a:cxnLst>
                  <a:cxn ang="0">
                    <a:pos x="253" y="102"/>
                  </a:cxn>
                  <a:cxn ang="0">
                    <a:pos x="251" y="95"/>
                  </a:cxn>
                  <a:cxn ang="0">
                    <a:pos x="249" y="87"/>
                  </a:cxn>
                  <a:cxn ang="0">
                    <a:pos x="247" y="85"/>
                  </a:cxn>
                  <a:cxn ang="0">
                    <a:pos x="245" y="83"/>
                  </a:cxn>
                  <a:cxn ang="0">
                    <a:pos x="247" y="91"/>
                  </a:cxn>
                  <a:cxn ang="0">
                    <a:pos x="249" y="98"/>
                  </a:cxn>
                  <a:cxn ang="0">
                    <a:pos x="251" y="100"/>
                  </a:cxn>
                  <a:cxn ang="0">
                    <a:pos x="253" y="102"/>
                  </a:cxn>
                  <a:cxn ang="0">
                    <a:pos x="80" y="0"/>
                  </a:cxn>
                  <a:cxn ang="0">
                    <a:pos x="78" y="0"/>
                  </a:cxn>
                  <a:cxn ang="0">
                    <a:pos x="76" y="0"/>
                  </a:cxn>
                  <a:cxn ang="0">
                    <a:pos x="78" y="2"/>
                  </a:cxn>
                  <a:cxn ang="0">
                    <a:pos x="80" y="4"/>
                  </a:cxn>
                  <a:cxn ang="0">
                    <a:pos x="84" y="2"/>
                  </a:cxn>
                  <a:cxn ang="0">
                    <a:pos x="86" y="2"/>
                  </a:cxn>
                  <a:cxn ang="0">
                    <a:pos x="82" y="0"/>
                  </a:cxn>
                  <a:cxn ang="0">
                    <a:pos x="80" y="0"/>
                  </a:cxn>
                  <a:cxn ang="0">
                    <a:pos x="0" y="150"/>
                  </a:cxn>
                  <a:cxn ang="0">
                    <a:pos x="6" y="168"/>
                  </a:cxn>
                  <a:cxn ang="0">
                    <a:pos x="15" y="187"/>
                  </a:cxn>
                  <a:cxn ang="0">
                    <a:pos x="27" y="205"/>
                  </a:cxn>
                  <a:cxn ang="0">
                    <a:pos x="42" y="218"/>
                  </a:cxn>
                  <a:cxn ang="0">
                    <a:pos x="44" y="218"/>
                  </a:cxn>
                  <a:cxn ang="0">
                    <a:pos x="46" y="218"/>
                  </a:cxn>
                  <a:cxn ang="0">
                    <a:pos x="32" y="203"/>
                  </a:cxn>
                  <a:cxn ang="0">
                    <a:pos x="19" y="186"/>
                  </a:cxn>
                  <a:cxn ang="0">
                    <a:pos x="10" y="168"/>
                  </a:cxn>
                  <a:cxn ang="0">
                    <a:pos x="4" y="148"/>
                  </a:cxn>
                  <a:cxn ang="0">
                    <a:pos x="2" y="148"/>
                  </a:cxn>
                  <a:cxn ang="0">
                    <a:pos x="0" y="150"/>
                  </a:cxn>
                  <a:cxn ang="0">
                    <a:pos x="245" y="167"/>
                  </a:cxn>
                  <a:cxn ang="0">
                    <a:pos x="249" y="155"/>
                  </a:cxn>
                  <a:cxn ang="0">
                    <a:pos x="251" y="144"/>
                  </a:cxn>
                  <a:cxn ang="0">
                    <a:pos x="253" y="132"/>
                  </a:cxn>
                  <a:cxn ang="0">
                    <a:pos x="254" y="119"/>
                  </a:cxn>
                  <a:cxn ang="0">
                    <a:pos x="253" y="119"/>
                  </a:cxn>
                  <a:cxn ang="0">
                    <a:pos x="251" y="119"/>
                  </a:cxn>
                  <a:cxn ang="0">
                    <a:pos x="251" y="119"/>
                  </a:cxn>
                  <a:cxn ang="0">
                    <a:pos x="251" y="119"/>
                  </a:cxn>
                  <a:cxn ang="0">
                    <a:pos x="249" y="132"/>
                  </a:cxn>
                  <a:cxn ang="0">
                    <a:pos x="247" y="144"/>
                  </a:cxn>
                  <a:cxn ang="0">
                    <a:pos x="245" y="155"/>
                  </a:cxn>
                  <a:cxn ang="0">
                    <a:pos x="241" y="167"/>
                  </a:cxn>
                  <a:cxn ang="0">
                    <a:pos x="243" y="167"/>
                  </a:cxn>
                  <a:cxn ang="0">
                    <a:pos x="245" y="167"/>
                  </a:cxn>
                </a:cxnLst>
                <a:rect l="0" t="0" r="r" b="b"/>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51"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ln>
            </p:spPr>
            <p:txBody>
              <a:bodyPr/>
              <a:lstStyle/>
              <a:p>
                <a:endParaRPr lang="en-US">
                  <a:solidFill>
                    <a:prstClr val="black"/>
                  </a:solidFill>
                </a:endParaRPr>
              </a:p>
            </p:txBody>
          </p:sp>
          <p:sp>
            <p:nvSpPr>
              <p:cNvPr id="179499" name="Freeform 299"/>
              <p:cNvSpPr>
                <a:spLocks noEditPoints="1"/>
              </p:cNvSpPr>
              <p:nvPr/>
            </p:nvSpPr>
            <p:spPr bwMode="auto">
              <a:xfrm>
                <a:off x="1741" y="1518"/>
                <a:ext cx="251" cy="218"/>
              </a:xfrm>
              <a:custGeom>
                <a:avLst/>
                <a:gdLst/>
                <a:ahLst/>
                <a:cxnLst>
                  <a:cxn ang="0">
                    <a:pos x="251" y="119"/>
                  </a:cxn>
                  <a:cxn ang="0">
                    <a:pos x="251" y="119"/>
                  </a:cxn>
                  <a:cxn ang="0">
                    <a:pos x="251" y="119"/>
                  </a:cxn>
                  <a:cxn ang="0">
                    <a:pos x="249" y="119"/>
                  </a:cxn>
                  <a:cxn ang="0">
                    <a:pos x="247" y="119"/>
                  </a:cxn>
                  <a:cxn ang="0">
                    <a:pos x="247" y="119"/>
                  </a:cxn>
                  <a:cxn ang="0">
                    <a:pos x="247" y="119"/>
                  </a:cxn>
                  <a:cxn ang="0">
                    <a:pos x="245" y="132"/>
                  </a:cxn>
                  <a:cxn ang="0">
                    <a:pos x="243" y="144"/>
                  </a:cxn>
                  <a:cxn ang="0">
                    <a:pos x="241" y="155"/>
                  </a:cxn>
                  <a:cxn ang="0">
                    <a:pos x="237" y="167"/>
                  </a:cxn>
                  <a:cxn ang="0">
                    <a:pos x="239" y="167"/>
                  </a:cxn>
                  <a:cxn ang="0">
                    <a:pos x="241" y="167"/>
                  </a:cxn>
                  <a:cxn ang="0">
                    <a:pos x="245" y="155"/>
                  </a:cxn>
                  <a:cxn ang="0">
                    <a:pos x="247" y="144"/>
                  </a:cxn>
                  <a:cxn ang="0">
                    <a:pos x="249" y="132"/>
                  </a:cxn>
                  <a:cxn ang="0">
                    <a:pos x="251" y="119"/>
                  </a:cxn>
                  <a:cxn ang="0">
                    <a:pos x="249" y="100"/>
                  </a:cxn>
                  <a:cxn ang="0">
                    <a:pos x="247" y="93"/>
                  </a:cxn>
                  <a:cxn ang="0">
                    <a:pos x="245" y="85"/>
                  </a:cxn>
                  <a:cxn ang="0">
                    <a:pos x="243" y="83"/>
                  </a:cxn>
                  <a:cxn ang="0">
                    <a:pos x="239" y="81"/>
                  </a:cxn>
                  <a:cxn ang="0">
                    <a:pos x="243" y="89"/>
                  </a:cxn>
                  <a:cxn ang="0">
                    <a:pos x="245" y="96"/>
                  </a:cxn>
                  <a:cxn ang="0">
                    <a:pos x="247" y="98"/>
                  </a:cxn>
                  <a:cxn ang="0">
                    <a:pos x="249" y="100"/>
                  </a:cxn>
                  <a:cxn ang="0">
                    <a:pos x="82" y="0"/>
                  </a:cxn>
                  <a:cxn ang="0">
                    <a:pos x="78" y="2"/>
                  </a:cxn>
                  <a:cxn ang="0">
                    <a:pos x="76" y="2"/>
                  </a:cxn>
                  <a:cxn ang="0">
                    <a:pos x="78" y="4"/>
                  </a:cxn>
                  <a:cxn ang="0">
                    <a:pos x="80" y="5"/>
                  </a:cxn>
                  <a:cxn ang="0">
                    <a:pos x="84" y="4"/>
                  </a:cxn>
                  <a:cxn ang="0">
                    <a:pos x="87" y="2"/>
                  </a:cxn>
                  <a:cxn ang="0">
                    <a:pos x="84" y="2"/>
                  </a:cxn>
                  <a:cxn ang="0">
                    <a:pos x="82" y="0"/>
                  </a:cxn>
                  <a:cxn ang="0">
                    <a:pos x="0" y="148"/>
                  </a:cxn>
                  <a:cxn ang="0">
                    <a:pos x="6" y="168"/>
                  </a:cxn>
                  <a:cxn ang="0">
                    <a:pos x="15" y="187"/>
                  </a:cxn>
                  <a:cxn ang="0">
                    <a:pos x="27" y="203"/>
                  </a:cxn>
                  <a:cxn ang="0">
                    <a:pos x="42" y="218"/>
                  </a:cxn>
                  <a:cxn ang="0">
                    <a:pos x="44" y="218"/>
                  </a:cxn>
                  <a:cxn ang="0">
                    <a:pos x="46" y="216"/>
                  </a:cxn>
                  <a:cxn ang="0">
                    <a:pos x="32" y="203"/>
                  </a:cxn>
                  <a:cxn ang="0">
                    <a:pos x="19" y="186"/>
                  </a:cxn>
                  <a:cxn ang="0">
                    <a:pos x="10" y="167"/>
                  </a:cxn>
                  <a:cxn ang="0">
                    <a:pos x="4" y="148"/>
                  </a:cxn>
                  <a:cxn ang="0">
                    <a:pos x="2" y="148"/>
                  </a:cxn>
                  <a:cxn ang="0">
                    <a:pos x="0" y="148"/>
                  </a:cxn>
                </a:cxnLst>
                <a:rect l="0" t="0" r="r" b="b"/>
                <a:pathLst>
                  <a:path w="251" h="218">
                    <a:moveTo>
                      <a:pt x="251" y="119"/>
                    </a:moveTo>
                    <a:lnTo>
                      <a:pt x="251" y="119"/>
                    </a:lnTo>
                    <a:lnTo>
                      <a:pt x="251" y="119"/>
                    </a:lnTo>
                    <a:lnTo>
                      <a:pt x="249" y="119"/>
                    </a:lnTo>
                    <a:lnTo>
                      <a:pt x="247" y="119"/>
                    </a:lnTo>
                    <a:lnTo>
                      <a:pt x="247"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ln>
            </p:spPr>
            <p:txBody>
              <a:bodyPr/>
              <a:lstStyle/>
              <a:p>
                <a:endParaRPr lang="en-US">
                  <a:solidFill>
                    <a:prstClr val="black"/>
                  </a:solidFill>
                </a:endParaRPr>
              </a:p>
            </p:txBody>
          </p:sp>
          <p:sp>
            <p:nvSpPr>
              <p:cNvPr id="179500" name="Freeform 300"/>
              <p:cNvSpPr>
                <a:spLocks noEditPoints="1"/>
              </p:cNvSpPr>
              <p:nvPr/>
            </p:nvSpPr>
            <p:spPr bwMode="auto">
              <a:xfrm>
                <a:off x="1743" y="1520"/>
                <a:ext cx="247" cy="216"/>
              </a:xfrm>
              <a:custGeom>
                <a:avLst/>
                <a:gdLst/>
                <a:ahLst/>
                <a:cxnLst>
                  <a:cxn ang="0">
                    <a:pos x="247" y="117"/>
                  </a:cxn>
                  <a:cxn ang="0">
                    <a:pos x="247" y="117"/>
                  </a:cxn>
                  <a:cxn ang="0">
                    <a:pos x="247" y="117"/>
                  </a:cxn>
                  <a:cxn ang="0">
                    <a:pos x="245" y="117"/>
                  </a:cxn>
                  <a:cxn ang="0">
                    <a:pos x="243" y="117"/>
                  </a:cxn>
                  <a:cxn ang="0">
                    <a:pos x="243" y="117"/>
                  </a:cxn>
                  <a:cxn ang="0">
                    <a:pos x="243" y="117"/>
                  </a:cxn>
                  <a:cxn ang="0">
                    <a:pos x="241" y="130"/>
                  </a:cxn>
                  <a:cxn ang="0">
                    <a:pos x="239" y="142"/>
                  </a:cxn>
                  <a:cxn ang="0">
                    <a:pos x="237" y="155"/>
                  </a:cxn>
                  <a:cxn ang="0">
                    <a:pos x="233" y="165"/>
                  </a:cxn>
                  <a:cxn ang="0">
                    <a:pos x="235" y="165"/>
                  </a:cxn>
                  <a:cxn ang="0">
                    <a:pos x="237" y="165"/>
                  </a:cxn>
                  <a:cxn ang="0">
                    <a:pos x="241" y="153"/>
                  </a:cxn>
                  <a:cxn ang="0">
                    <a:pos x="243" y="142"/>
                  </a:cxn>
                  <a:cxn ang="0">
                    <a:pos x="245" y="130"/>
                  </a:cxn>
                  <a:cxn ang="0">
                    <a:pos x="247" y="117"/>
                  </a:cxn>
                  <a:cxn ang="0">
                    <a:pos x="245" y="96"/>
                  </a:cxn>
                  <a:cxn ang="0">
                    <a:pos x="243" y="89"/>
                  </a:cxn>
                  <a:cxn ang="0">
                    <a:pos x="241" y="81"/>
                  </a:cxn>
                  <a:cxn ang="0">
                    <a:pos x="237" y="79"/>
                  </a:cxn>
                  <a:cxn ang="0">
                    <a:pos x="235" y="77"/>
                  </a:cxn>
                  <a:cxn ang="0">
                    <a:pos x="237" y="85"/>
                  </a:cxn>
                  <a:cxn ang="0">
                    <a:pos x="239" y="94"/>
                  </a:cxn>
                  <a:cxn ang="0">
                    <a:pos x="243" y="94"/>
                  </a:cxn>
                  <a:cxn ang="0">
                    <a:pos x="245" y="96"/>
                  </a:cxn>
                  <a:cxn ang="0">
                    <a:pos x="82" y="0"/>
                  </a:cxn>
                  <a:cxn ang="0">
                    <a:pos x="80" y="0"/>
                  </a:cxn>
                  <a:cxn ang="0">
                    <a:pos x="76" y="2"/>
                  </a:cxn>
                  <a:cxn ang="0">
                    <a:pos x="78" y="3"/>
                  </a:cxn>
                  <a:cxn ang="0">
                    <a:pos x="78" y="3"/>
                  </a:cxn>
                  <a:cxn ang="0">
                    <a:pos x="84" y="2"/>
                  </a:cxn>
                  <a:cxn ang="0">
                    <a:pos x="89" y="2"/>
                  </a:cxn>
                  <a:cxn ang="0">
                    <a:pos x="87" y="0"/>
                  </a:cxn>
                  <a:cxn ang="0">
                    <a:pos x="87" y="0"/>
                  </a:cxn>
                  <a:cxn ang="0">
                    <a:pos x="85" y="0"/>
                  </a:cxn>
                  <a:cxn ang="0">
                    <a:pos x="82" y="0"/>
                  </a:cxn>
                  <a:cxn ang="0">
                    <a:pos x="0" y="146"/>
                  </a:cxn>
                  <a:cxn ang="0">
                    <a:pos x="6" y="166"/>
                  </a:cxn>
                  <a:cxn ang="0">
                    <a:pos x="15" y="184"/>
                  </a:cxn>
                  <a:cxn ang="0">
                    <a:pos x="28" y="201"/>
                  </a:cxn>
                  <a:cxn ang="0">
                    <a:pos x="42" y="216"/>
                  </a:cxn>
                  <a:cxn ang="0">
                    <a:pos x="44" y="214"/>
                  </a:cxn>
                  <a:cxn ang="0">
                    <a:pos x="47" y="214"/>
                  </a:cxn>
                  <a:cxn ang="0">
                    <a:pos x="32" y="199"/>
                  </a:cxn>
                  <a:cxn ang="0">
                    <a:pos x="19" y="184"/>
                  </a:cxn>
                  <a:cxn ang="0">
                    <a:pos x="10" y="165"/>
                  </a:cxn>
                  <a:cxn ang="0">
                    <a:pos x="2" y="146"/>
                  </a:cxn>
                  <a:cxn ang="0">
                    <a:pos x="2" y="146"/>
                  </a:cxn>
                  <a:cxn ang="0">
                    <a:pos x="0" y="146"/>
                  </a:cxn>
                </a:cxnLst>
                <a:rect l="0" t="0" r="r" b="b"/>
                <a:pathLst>
                  <a:path w="247" h="216">
                    <a:moveTo>
                      <a:pt x="247" y="117"/>
                    </a:moveTo>
                    <a:lnTo>
                      <a:pt x="247" y="117"/>
                    </a:lnTo>
                    <a:lnTo>
                      <a:pt x="247" y="117"/>
                    </a:lnTo>
                    <a:lnTo>
                      <a:pt x="245" y="117"/>
                    </a:lnTo>
                    <a:lnTo>
                      <a:pt x="243" y="117"/>
                    </a:lnTo>
                    <a:lnTo>
                      <a:pt x="243"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78" y="3"/>
                    </a:lnTo>
                    <a:lnTo>
                      <a:pt x="84" y="2"/>
                    </a:lnTo>
                    <a:lnTo>
                      <a:pt x="89" y="2"/>
                    </a:lnTo>
                    <a:lnTo>
                      <a:pt x="87" y="0"/>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2" y="146"/>
                    </a:lnTo>
                    <a:lnTo>
                      <a:pt x="0" y="146"/>
                    </a:lnTo>
                    <a:close/>
                  </a:path>
                </a:pathLst>
              </a:custGeom>
              <a:solidFill>
                <a:srgbClr val="E9A932"/>
              </a:solidFill>
              <a:ln w="9525">
                <a:noFill/>
                <a:round/>
              </a:ln>
            </p:spPr>
            <p:txBody>
              <a:bodyPr/>
              <a:lstStyle/>
              <a:p>
                <a:endParaRPr lang="en-US">
                  <a:solidFill>
                    <a:prstClr val="black"/>
                  </a:solidFill>
                </a:endParaRPr>
              </a:p>
            </p:txBody>
          </p:sp>
          <p:sp>
            <p:nvSpPr>
              <p:cNvPr id="179501" name="Freeform 301"/>
              <p:cNvSpPr>
                <a:spLocks noEditPoints="1"/>
              </p:cNvSpPr>
              <p:nvPr/>
            </p:nvSpPr>
            <p:spPr bwMode="auto">
              <a:xfrm>
                <a:off x="1745" y="1520"/>
                <a:ext cx="243" cy="214"/>
              </a:xfrm>
              <a:custGeom>
                <a:avLst/>
                <a:gdLst/>
                <a:ahLst/>
                <a:cxnLst>
                  <a:cxn ang="0">
                    <a:pos x="243" y="117"/>
                  </a:cxn>
                  <a:cxn ang="0">
                    <a:pos x="243" y="117"/>
                  </a:cxn>
                  <a:cxn ang="0">
                    <a:pos x="243" y="117"/>
                  </a:cxn>
                  <a:cxn ang="0">
                    <a:pos x="241" y="117"/>
                  </a:cxn>
                  <a:cxn ang="0">
                    <a:pos x="239" y="117"/>
                  </a:cxn>
                  <a:cxn ang="0">
                    <a:pos x="239" y="117"/>
                  </a:cxn>
                  <a:cxn ang="0">
                    <a:pos x="239" y="117"/>
                  </a:cxn>
                  <a:cxn ang="0">
                    <a:pos x="237" y="130"/>
                  </a:cxn>
                  <a:cxn ang="0">
                    <a:pos x="235" y="142"/>
                  </a:cxn>
                  <a:cxn ang="0">
                    <a:pos x="233" y="155"/>
                  </a:cxn>
                  <a:cxn ang="0">
                    <a:pos x="228" y="166"/>
                  </a:cxn>
                  <a:cxn ang="0">
                    <a:pos x="231" y="165"/>
                  </a:cxn>
                  <a:cxn ang="0">
                    <a:pos x="233" y="165"/>
                  </a:cxn>
                  <a:cxn ang="0">
                    <a:pos x="237" y="153"/>
                  </a:cxn>
                  <a:cxn ang="0">
                    <a:pos x="239" y="142"/>
                  </a:cxn>
                  <a:cxn ang="0">
                    <a:pos x="241" y="130"/>
                  </a:cxn>
                  <a:cxn ang="0">
                    <a:pos x="243" y="117"/>
                  </a:cxn>
                  <a:cxn ang="0">
                    <a:pos x="241" y="94"/>
                  </a:cxn>
                  <a:cxn ang="0">
                    <a:pos x="239" y="87"/>
                  </a:cxn>
                  <a:cxn ang="0">
                    <a:pos x="235" y="79"/>
                  </a:cxn>
                  <a:cxn ang="0">
                    <a:pos x="233" y="77"/>
                  </a:cxn>
                  <a:cxn ang="0">
                    <a:pos x="231" y="75"/>
                  </a:cxn>
                  <a:cxn ang="0">
                    <a:pos x="233" y="83"/>
                  </a:cxn>
                  <a:cxn ang="0">
                    <a:pos x="235" y="93"/>
                  </a:cxn>
                  <a:cxn ang="0">
                    <a:pos x="237" y="94"/>
                  </a:cxn>
                  <a:cxn ang="0">
                    <a:pos x="241" y="94"/>
                  </a:cxn>
                  <a:cxn ang="0">
                    <a:pos x="83" y="0"/>
                  </a:cxn>
                  <a:cxn ang="0">
                    <a:pos x="80" y="2"/>
                  </a:cxn>
                  <a:cxn ang="0">
                    <a:pos x="76" y="3"/>
                  </a:cxn>
                  <a:cxn ang="0">
                    <a:pos x="76" y="3"/>
                  </a:cxn>
                  <a:cxn ang="0">
                    <a:pos x="78" y="5"/>
                  </a:cxn>
                  <a:cxn ang="0">
                    <a:pos x="83" y="3"/>
                  </a:cxn>
                  <a:cxn ang="0">
                    <a:pos x="91" y="2"/>
                  </a:cxn>
                  <a:cxn ang="0">
                    <a:pos x="87" y="2"/>
                  </a:cxn>
                  <a:cxn ang="0">
                    <a:pos x="85" y="0"/>
                  </a:cxn>
                  <a:cxn ang="0">
                    <a:pos x="85" y="0"/>
                  </a:cxn>
                  <a:cxn ang="0">
                    <a:pos x="83" y="0"/>
                  </a:cxn>
                  <a:cxn ang="0">
                    <a:pos x="0" y="146"/>
                  </a:cxn>
                  <a:cxn ang="0">
                    <a:pos x="6" y="165"/>
                  </a:cxn>
                  <a:cxn ang="0">
                    <a:pos x="15" y="184"/>
                  </a:cxn>
                  <a:cxn ang="0">
                    <a:pos x="28" y="201"/>
                  </a:cxn>
                  <a:cxn ang="0">
                    <a:pos x="42" y="214"/>
                  </a:cxn>
                  <a:cxn ang="0">
                    <a:pos x="45" y="214"/>
                  </a:cxn>
                  <a:cxn ang="0">
                    <a:pos x="47" y="212"/>
                  </a:cxn>
                  <a:cxn ang="0">
                    <a:pos x="32" y="199"/>
                  </a:cxn>
                  <a:cxn ang="0">
                    <a:pos x="19" y="184"/>
                  </a:cxn>
                  <a:cxn ang="0">
                    <a:pos x="9" y="165"/>
                  </a:cxn>
                  <a:cxn ang="0">
                    <a:pos x="2" y="144"/>
                  </a:cxn>
                  <a:cxn ang="0">
                    <a:pos x="0" y="146"/>
                  </a:cxn>
                  <a:cxn ang="0">
                    <a:pos x="0" y="146"/>
                  </a:cxn>
                </a:cxnLst>
                <a:rect l="0" t="0" r="r" b="b"/>
                <a:pathLst>
                  <a:path w="243" h="214">
                    <a:moveTo>
                      <a:pt x="243" y="117"/>
                    </a:moveTo>
                    <a:lnTo>
                      <a:pt x="243" y="117"/>
                    </a:lnTo>
                    <a:lnTo>
                      <a:pt x="243" y="117"/>
                    </a:lnTo>
                    <a:lnTo>
                      <a:pt x="241" y="117"/>
                    </a:lnTo>
                    <a:lnTo>
                      <a:pt x="239" y="117"/>
                    </a:lnTo>
                    <a:lnTo>
                      <a:pt x="239"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6" y="3"/>
                    </a:lnTo>
                    <a:lnTo>
                      <a:pt x="78" y="5"/>
                    </a:lnTo>
                    <a:lnTo>
                      <a:pt x="83" y="3"/>
                    </a:lnTo>
                    <a:lnTo>
                      <a:pt x="91" y="2"/>
                    </a:lnTo>
                    <a:lnTo>
                      <a:pt x="87" y="2"/>
                    </a:lnTo>
                    <a:lnTo>
                      <a:pt x="85" y="0"/>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lnTo>
                      <a:pt x="0" y="146"/>
                    </a:lnTo>
                    <a:close/>
                  </a:path>
                </a:pathLst>
              </a:custGeom>
              <a:solidFill>
                <a:srgbClr val="E9AA32"/>
              </a:solidFill>
              <a:ln w="9525">
                <a:noFill/>
                <a:round/>
              </a:ln>
            </p:spPr>
            <p:txBody>
              <a:bodyPr/>
              <a:lstStyle/>
              <a:p>
                <a:endParaRPr lang="en-US">
                  <a:solidFill>
                    <a:prstClr val="black"/>
                  </a:solidFill>
                </a:endParaRPr>
              </a:p>
            </p:txBody>
          </p:sp>
          <p:sp>
            <p:nvSpPr>
              <p:cNvPr id="179502" name="Freeform 302"/>
              <p:cNvSpPr>
                <a:spLocks noEditPoints="1"/>
              </p:cNvSpPr>
              <p:nvPr/>
            </p:nvSpPr>
            <p:spPr bwMode="auto">
              <a:xfrm>
                <a:off x="1745" y="1522"/>
                <a:ext cx="241" cy="212"/>
              </a:xfrm>
              <a:custGeom>
                <a:avLst/>
                <a:gdLst/>
                <a:ahLst/>
                <a:cxnLst>
                  <a:cxn ang="0">
                    <a:pos x="241" y="115"/>
                  </a:cxn>
                  <a:cxn ang="0">
                    <a:pos x="241" y="115"/>
                  </a:cxn>
                  <a:cxn ang="0">
                    <a:pos x="241" y="115"/>
                  </a:cxn>
                  <a:cxn ang="0">
                    <a:pos x="239" y="115"/>
                  </a:cxn>
                  <a:cxn ang="0">
                    <a:pos x="237" y="113"/>
                  </a:cxn>
                  <a:cxn ang="0">
                    <a:pos x="237" y="115"/>
                  </a:cxn>
                  <a:cxn ang="0">
                    <a:pos x="237" y="115"/>
                  </a:cxn>
                  <a:cxn ang="0">
                    <a:pos x="235" y="128"/>
                  </a:cxn>
                  <a:cxn ang="0">
                    <a:pos x="233" y="140"/>
                  </a:cxn>
                  <a:cxn ang="0">
                    <a:pos x="231" y="153"/>
                  </a:cxn>
                  <a:cxn ang="0">
                    <a:pos x="226" y="164"/>
                  </a:cxn>
                  <a:cxn ang="0">
                    <a:pos x="228" y="164"/>
                  </a:cxn>
                  <a:cxn ang="0">
                    <a:pos x="231" y="163"/>
                  </a:cxn>
                  <a:cxn ang="0">
                    <a:pos x="235" y="153"/>
                  </a:cxn>
                  <a:cxn ang="0">
                    <a:pos x="237" y="140"/>
                  </a:cxn>
                  <a:cxn ang="0">
                    <a:pos x="239" y="128"/>
                  </a:cxn>
                  <a:cxn ang="0">
                    <a:pos x="241" y="115"/>
                  </a:cxn>
                  <a:cxn ang="0">
                    <a:pos x="237" y="92"/>
                  </a:cxn>
                  <a:cxn ang="0">
                    <a:pos x="235" y="83"/>
                  </a:cxn>
                  <a:cxn ang="0">
                    <a:pos x="233" y="75"/>
                  </a:cxn>
                  <a:cxn ang="0">
                    <a:pos x="231" y="73"/>
                  </a:cxn>
                  <a:cxn ang="0">
                    <a:pos x="228" y="72"/>
                  </a:cxn>
                  <a:cxn ang="0">
                    <a:pos x="231" y="79"/>
                  </a:cxn>
                  <a:cxn ang="0">
                    <a:pos x="233" y="89"/>
                  </a:cxn>
                  <a:cxn ang="0">
                    <a:pos x="235" y="91"/>
                  </a:cxn>
                  <a:cxn ang="0">
                    <a:pos x="237" y="92"/>
                  </a:cxn>
                  <a:cxn ang="0">
                    <a:pos x="87" y="0"/>
                  </a:cxn>
                  <a:cxn ang="0">
                    <a:pos x="82" y="0"/>
                  </a:cxn>
                  <a:cxn ang="0">
                    <a:pos x="76" y="1"/>
                  </a:cxn>
                  <a:cxn ang="0">
                    <a:pos x="78" y="3"/>
                  </a:cxn>
                  <a:cxn ang="0">
                    <a:pos x="80" y="5"/>
                  </a:cxn>
                  <a:cxn ang="0">
                    <a:pos x="87" y="3"/>
                  </a:cxn>
                  <a:cxn ang="0">
                    <a:pos x="93" y="1"/>
                  </a:cxn>
                  <a:cxn ang="0">
                    <a:pos x="91" y="0"/>
                  </a:cxn>
                  <a:cxn ang="0">
                    <a:pos x="87" y="0"/>
                  </a:cxn>
                  <a:cxn ang="0">
                    <a:pos x="0" y="144"/>
                  </a:cxn>
                  <a:cxn ang="0">
                    <a:pos x="8" y="163"/>
                  </a:cxn>
                  <a:cxn ang="0">
                    <a:pos x="17" y="182"/>
                  </a:cxn>
                  <a:cxn ang="0">
                    <a:pos x="30" y="197"/>
                  </a:cxn>
                  <a:cxn ang="0">
                    <a:pos x="45" y="212"/>
                  </a:cxn>
                  <a:cxn ang="0">
                    <a:pos x="47" y="210"/>
                  </a:cxn>
                  <a:cxn ang="0">
                    <a:pos x="49" y="210"/>
                  </a:cxn>
                  <a:cxn ang="0">
                    <a:pos x="34" y="197"/>
                  </a:cxn>
                  <a:cxn ang="0">
                    <a:pos x="21" y="180"/>
                  </a:cxn>
                  <a:cxn ang="0">
                    <a:pos x="11" y="163"/>
                  </a:cxn>
                  <a:cxn ang="0">
                    <a:pos x="4" y="142"/>
                  </a:cxn>
                  <a:cxn ang="0">
                    <a:pos x="2" y="142"/>
                  </a:cxn>
                  <a:cxn ang="0">
                    <a:pos x="0" y="144"/>
                  </a:cxn>
                </a:cxnLst>
                <a:rect l="0" t="0" r="r" b="b"/>
                <a:pathLst>
                  <a:path w="241" h="212">
                    <a:moveTo>
                      <a:pt x="241" y="115"/>
                    </a:moveTo>
                    <a:lnTo>
                      <a:pt x="241" y="115"/>
                    </a:lnTo>
                    <a:lnTo>
                      <a:pt x="241" y="115"/>
                    </a:lnTo>
                    <a:lnTo>
                      <a:pt x="239" y="115"/>
                    </a:lnTo>
                    <a:lnTo>
                      <a:pt x="237" y="113"/>
                    </a:lnTo>
                    <a:lnTo>
                      <a:pt x="237" y="115"/>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ln>
            </p:spPr>
            <p:txBody>
              <a:bodyPr/>
              <a:lstStyle/>
              <a:p>
                <a:endParaRPr lang="en-US">
                  <a:solidFill>
                    <a:prstClr val="black"/>
                  </a:solidFill>
                </a:endParaRPr>
              </a:p>
            </p:txBody>
          </p:sp>
          <p:sp>
            <p:nvSpPr>
              <p:cNvPr id="179503" name="Freeform 303"/>
              <p:cNvSpPr>
                <a:spLocks noEditPoints="1"/>
              </p:cNvSpPr>
              <p:nvPr/>
            </p:nvSpPr>
            <p:spPr bwMode="auto">
              <a:xfrm>
                <a:off x="1747" y="1522"/>
                <a:ext cx="237" cy="210"/>
              </a:xfrm>
              <a:custGeom>
                <a:avLst/>
                <a:gdLst/>
                <a:ahLst/>
                <a:cxnLst>
                  <a:cxn ang="0">
                    <a:pos x="237" y="115"/>
                  </a:cxn>
                  <a:cxn ang="0">
                    <a:pos x="237" y="115"/>
                  </a:cxn>
                  <a:cxn ang="0">
                    <a:pos x="237" y="115"/>
                  </a:cxn>
                  <a:cxn ang="0">
                    <a:pos x="235" y="113"/>
                  </a:cxn>
                  <a:cxn ang="0">
                    <a:pos x="233" y="113"/>
                  </a:cxn>
                  <a:cxn ang="0">
                    <a:pos x="233" y="115"/>
                  </a:cxn>
                  <a:cxn ang="0">
                    <a:pos x="233" y="115"/>
                  </a:cxn>
                  <a:cxn ang="0">
                    <a:pos x="231" y="128"/>
                  </a:cxn>
                  <a:cxn ang="0">
                    <a:pos x="229" y="140"/>
                  </a:cxn>
                  <a:cxn ang="0">
                    <a:pos x="227" y="153"/>
                  </a:cxn>
                  <a:cxn ang="0">
                    <a:pos x="222" y="164"/>
                  </a:cxn>
                  <a:cxn ang="0">
                    <a:pos x="224" y="164"/>
                  </a:cxn>
                  <a:cxn ang="0">
                    <a:pos x="226" y="164"/>
                  </a:cxn>
                  <a:cxn ang="0">
                    <a:pos x="231" y="153"/>
                  </a:cxn>
                  <a:cxn ang="0">
                    <a:pos x="233" y="140"/>
                  </a:cxn>
                  <a:cxn ang="0">
                    <a:pos x="235" y="128"/>
                  </a:cxn>
                  <a:cxn ang="0">
                    <a:pos x="237" y="115"/>
                  </a:cxn>
                  <a:cxn ang="0">
                    <a:pos x="233" y="91"/>
                  </a:cxn>
                  <a:cxn ang="0">
                    <a:pos x="231" y="81"/>
                  </a:cxn>
                  <a:cxn ang="0">
                    <a:pos x="229" y="73"/>
                  </a:cxn>
                  <a:cxn ang="0">
                    <a:pos x="226" y="72"/>
                  </a:cxn>
                  <a:cxn ang="0">
                    <a:pos x="224" y="70"/>
                  </a:cxn>
                  <a:cxn ang="0">
                    <a:pos x="226" y="77"/>
                  </a:cxn>
                  <a:cxn ang="0">
                    <a:pos x="229" y="87"/>
                  </a:cxn>
                  <a:cxn ang="0">
                    <a:pos x="231" y="89"/>
                  </a:cxn>
                  <a:cxn ang="0">
                    <a:pos x="233" y="91"/>
                  </a:cxn>
                  <a:cxn ang="0">
                    <a:pos x="89" y="0"/>
                  </a:cxn>
                  <a:cxn ang="0">
                    <a:pos x="81" y="1"/>
                  </a:cxn>
                  <a:cxn ang="0">
                    <a:pos x="76" y="3"/>
                  </a:cxn>
                  <a:cxn ang="0">
                    <a:pos x="78" y="5"/>
                  </a:cxn>
                  <a:cxn ang="0">
                    <a:pos x="80" y="7"/>
                  </a:cxn>
                  <a:cxn ang="0">
                    <a:pos x="87" y="3"/>
                  </a:cxn>
                  <a:cxn ang="0">
                    <a:pos x="95" y="1"/>
                  </a:cxn>
                  <a:cxn ang="0">
                    <a:pos x="91" y="1"/>
                  </a:cxn>
                  <a:cxn ang="0">
                    <a:pos x="89" y="0"/>
                  </a:cxn>
                  <a:cxn ang="0">
                    <a:pos x="0" y="142"/>
                  </a:cxn>
                  <a:cxn ang="0">
                    <a:pos x="7" y="163"/>
                  </a:cxn>
                  <a:cxn ang="0">
                    <a:pos x="17" y="182"/>
                  </a:cxn>
                  <a:cxn ang="0">
                    <a:pos x="30" y="197"/>
                  </a:cxn>
                  <a:cxn ang="0">
                    <a:pos x="45" y="210"/>
                  </a:cxn>
                  <a:cxn ang="0">
                    <a:pos x="47" y="210"/>
                  </a:cxn>
                  <a:cxn ang="0">
                    <a:pos x="49" y="208"/>
                  </a:cxn>
                  <a:cxn ang="0">
                    <a:pos x="34" y="195"/>
                  </a:cxn>
                  <a:cxn ang="0">
                    <a:pos x="21" y="180"/>
                  </a:cxn>
                  <a:cxn ang="0">
                    <a:pos x="11" y="161"/>
                  </a:cxn>
                  <a:cxn ang="0">
                    <a:pos x="4" y="142"/>
                  </a:cxn>
                  <a:cxn ang="0">
                    <a:pos x="2" y="142"/>
                  </a:cxn>
                  <a:cxn ang="0">
                    <a:pos x="0" y="142"/>
                  </a:cxn>
                </a:cxnLst>
                <a:rect l="0" t="0" r="r" b="b"/>
                <a:pathLst>
                  <a:path w="237" h="210">
                    <a:moveTo>
                      <a:pt x="237" y="115"/>
                    </a:moveTo>
                    <a:lnTo>
                      <a:pt x="237" y="115"/>
                    </a:lnTo>
                    <a:lnTo>
                      <a:pt x="237" y="115"/>
                    </a:lnTo>
                    <a:lnTo>
                      <a:pt x="235" y="113"/>
                    </a:lnTo>
                    <a:lnTo>
                      <a:pt x="233" y="113"/>
                    </a:lnTo>
                    <a:lnTo>
                      <a:pt x="233" y="115"/>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ln>
            </p:spPr>
            <p:txBody>
              <a:bodyPr/>
              <a:lstStyle/>
              <a:p>
                <a:endParaRPr lang="en-US">
                  <a:solidFill>
                    <a:prstClr val="black"/>
                  </a:solidFill>
                </a:endParaRPr>
              </a:p>
            </p:txBody>
          </p:sp>
          <p:sp>
            <p:nvSpPr>
              <p:cNvPr id="179504" name="Freeform 304"/>
              <p:cNvSpPr>
                <a:spLocks noEditPoints="1"/>
              </p:cNvSpPr>
              <p:nvPr/>
            </p:nvSpPr>
            <p:spPr bwMode="auto">
              <a:xfrm>
                <a:off x="1749" y="1523"/>
                <a:ext cx="233" cy="209"/>
              </a:xfrm>
              <a:custGeom>
                <a:avLst/>
                <a:gdLst/>
                <a:ahLst/>
                <a:cxnLst>
                  <a:cxn ang="0">
                    <a:pos x="233" y="114"/>
                  </a:cxn>
                  <a:cxn ang="0">
                    <a:pos x="233" y="114"/>
                  </a:cxn>
                  <a:cxn ang="0">
                    <a:pos x="233" y="112"/>
                  </a:cxn>
                  <a:cxn ang="0">
                    <a:pos x="231" y="112"/>
                  </a:cxn>
                  <a:cxn ang="0">
                    <a:pos x="229" y="112"/>
                  </a:cxn>
                  <a:cxn ang="0">
                    <a:pos x="229" y="114"/>
                  </a:cxn>
                  <a:cxn ang="0">
                    <a:pos x="229" y="114"/>
                  </a:cxn>
                  <a:cxn ang="0">
                    <a:pos x="227" y="127"/>
                  </a:cxn>
                  <a:cxn ang="0">
                    <a:pos x="225" y="139"/>
                  </a:cxn>
                  <a:cxn ang="0">
                    <a:pos x="222" y="152"/>
                  </a:cxn>
                  <a:cxn ang="0">
                    <a:pos x="218" y="163"/>
                  </a:cxn>
                  <a:cxn ang="0">
                    <a:pos x="220" y="163"/>
                  </a:cxn>
                  <a:cxn ang="0">
                    <a:pos x="222" y="163"/>
                  </a:cxn>
                  <a:cxn ang="0">
                    <a:pos x="227" y="152"/>
                  </a:cxn>
                  <a:cxn ang="0">
                    <a:pos x="229" y="139"/>
                  </a:cxn>
                  <a:cxn ang="0">
                    <a:pos x="231" y="127"/>
                  </a:cxn>
                  <a:cxn ang="0">
                    <a:pos x="233" y="114"/>
                  </a:cxn>
                  <a:cxn ang="0">
                    <a:pos x="229" y="88"/>
                  </a:cxn>
                  <a:cxn ang="0">
                    <a:pos x="227" y="78"/>
                  </a:cxn>
                  <a:cxn ang="0">
                    <a:pos x="224" y="71"/>
                  </a:cxn>
                  <a:cxn ang="0">
                    <a:pos x="220" y="69"/>
                  </a:cxn>
                  <a:cxn ang="0">
                    <a:pos x="218" y="67"/>
                  </a:cxn>
                  <a:cxn ang="0">
                    <a:pos x="222" y="74"/>
                  </a:cxn>
                  <a:cxn ang="0">
                    <a:pos x="225" y="84"/>
                  </a:cxn>
                  <a:cxn ang="0">
                    <a:pos x="227" y="86"/>
                  </a:cxn>
                  <a:cxn ang="0">
                    <a:pos x="229" y="88"/>
                  </a:cxn>
                  <a:cxn ang="0">
                    <a:pos x="89" y="0"/>
                  </a:cxn>
                  <a:cxn ang="0">
                    <a:pos x="83" y="2"/>
                  </a:cxn>
                  <a:cxn ang="0">
                    <a:pos x="76" y="4"/>
                  </a:cxn>
                  <a:cxn ang="0">
                    <a:pos x="78" y="6"/>
                  </a:cxn>
                  <a:cxn ang="0">
                    <a:pos x="79" y="6"/>
                  </a:cxn>
                  <a:cxn ang="0">
                    <a:pos x="89" y="4"/>
                  </a:cxn>
                  <a:cxn ang="0">
                    <a:pos x="96" y="2"/>
                  </a:cxn>
                  <a:cxn ang="0">
                    <a:pos x="93" y="0"/>
                  </a:cxn>
                  <a:cxn ang="0">
                    <a:pos x="89" y="0"/>
                  </a:cxn>
                  <a:cxn ang="0">
                    <a:pos x="0" y="141"/>
                  </a:cxn>
                  <a:cxn ang="0">
                    <a:pos x="7" y="162"/>
                  </a:cxn>
                  <a:cxn ang="0">
                    <a:pos x="17" y="179"/>
                  </a:cxn>
                  <a:cxn ang="0">
                    <a:pos x="30" y="196"/>
                  </a:cxn>
                  <a:cxn ang="0">
                    <a:pos x="45" y="209"/>
                  </a:cxn>
                  <a:cxn ang="0">
                    <a:pos x="47" y="207"/>
                  </a:cxn>
                  <a:cxn ang="0">
                    <a:pos x="49" y="207"/>
                  </a:cxn>
                  <a:cxn ang="0">
                    <a:pos x="34" y="194"/>
                  </a:cxn>
                  <a:cxn ang="0">
                    <a:pos x="21" y="179"/>
                  </a:cxn>
                  <a:cxn ang="0">
                    <a:pos x="11" y="160"/>
                  </a:cxn>
                  <a:cxn ang="0">
                    <a:pos x="4" y="141"/>
                  </a:cxn>
                  <a:cxn ang="0">
                    <a:pos x="2" y="141"/>
                  </a:cxn>
                  <a:cxn ang="0">
                    <a:pos x="0" y="141"/>
                  </a:cxn>
                </a:cxnLst>
                <a:rect l="0" t="0" r="r" b="b"/>
                <a:pathLst>
                  <a:path w="233" h="209">
                    <a:moveTo>
                      <a:pt x="233" y="114"/>
                    </a:moveTo>
                    <a:lnTo>
                      <a:pt x="233" y="114"/>
                    </a:lnTo>
                    <a:lnTo>
                      <a:pt x="233" y="112"/>
                    </a:lnTo>
                    <a:lnTo>
                      <a:pt x="231" y="112"/>
                    </a:lnTo>
                    <a:lnTo>
                      <a:pt x="229" y="112"/>
                    </a:lnTo>
                    <a:lnTo>
                      <a:pt x="229" y="114"/>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ln>
            </p:spPr>
            <p:txBody>
              <a:bodyPr/>
              <a:lstStyle/>
              <a:p>
                <a:endParaRPr lang="en-US">
                  <a:solidFill>
                    <a:prstClr val="black"/>
                  </a:solidFill>
                </a:endParaRPr>
              </a:p>
            </p:txBody>
          </p:sp>
          <p:sp>
            <p:nvSpPr>
              <p:cNvPr id="179505" name="Freeform 305"/>
              <p:cNvSpPr>
                <a:spLocks noEditPoints="1"/>
              </p:cNvSpPr>
              <p:nvPr/>
            </p:nvSpPr>
            <p:spPr bwMode="auto">
              <a:xfrm>
                <a:off x="1751" y="1523"/>
                <a:ext cx="229" cy="207"/>
              </a:xfrm>
              <a:custGeom>
                <a:avLst/>
                <a:gdLst/>
                <a:ahLst/>
                <a:cxnLst>
                  <a:cxn ang="0">
                    <a:pos x="229" y="114"/>
                  </a:cxn>
                  <a:cxn ang="0">
                    <a:pos x="229" y="114"/>
                  </a:cxn>
                  <a:cxn ang="0">
                    <a:pos x="229" y="112"/>
                  </a:cxn>
                  <a:cxn ang="0">
                    <a:pos x="227" y="112"/>
                  </a:cxn>
                  <a:cxn ang="0">
                    <a:pos x="225" y="112"/>
                  </a:cxn>
                  <a:cxn ang="0">
                    <a:pos x="225" y="114"/>
                  </a:cxn>
                  <a:cxn ang="0">
                    <a:pos x="225" y="114"/>
                  </a:cxn>
                  <a:cxn ang="0">
                    <a:pos x="223" y="127"/>
                  </a:cxn>
                  <a:cxn ang="0">
                    <a:pos x="222" y="141"/>
                  </a:cxn>
                  <a:cxn ang="0">
                    <a:pos x="218" y="152"/>
                  </a:cxn>
                  <a:cxn ang="0">
                    <a:pos x="214" y="163"/>
                  </a:cxn>
                  <a:cxn ang="0">
                    <a:pos x="214" y="163"/>
                  </a:cxn>
                  <a:cxn ang="0">
                    <a:pos x="216" y="163"/>
                  </a:cxn>
                  <a:cxn ang="0">
                    <a:pos x="218" y="163"/>
                  </a:cxn>
                  <a:cxn ang="0">
                    <a:pos x="218" y="163"/>
                  </a:cxn>
                  <a:cxn ang="0">
                    <a:pos x="223" y="152"/>
                  </a:cxn>
                  <a:cxn ang="0">
                    <a:pos x="225" y="139"/>
                  </a:cxn>
                  <a:cxn ang="0">
                    <a:pos x="227" y="127"/>
                  </a:cxn>
                  <a:cxn ang="0">
                    <a:pos x="229" y="114"/>
                  </a:cxn>
                  <a:cxn ang="0">
                    <a:pos x="225" y="86"/>
                  </a:cxn>
                  <a:cxn ang="0">
                    <a:pos x="222" y="76"/>
                  </a:cxn>
                  <a:cxn ang="0">
                    <a:pos x="220" y="69"/>
                  </a:cxn>
                  <a:cxn ang="0">
                    <a:pos x="216" y="65"/>
                  </a:cxn>
                  <a:cxn ang="0">
                    <a:pos x="212" y="63"/>
                  </a:cxn>
                  <a:cxn ang="0">
                    <a:pos x="216" y="72"/>
                  </a:cxn>
                  <a:cxn ang="0">
                    <a:pos x="220" y="84"/>
                  </a:cxn>
                  <a:cxn ang="0">
                    <a:pos x="223" y="84"/>
                  </a:cxn>
                  <a:cxn ang="0">
                    <a:pos x="225" y="86"/>
                  </a:cxn>
                  <a:cxn ang="0">
                    <a:pos x="91" y="0"/>
                  </a:cxn>
                  <a:cxn ang="0">
                    <a:pos x="83" y="2"/>
                  </a:cxn>
                  <a:cxn ang="0">
                    <a:pos x="76" y="6"/>
                  </a:cxn>
                  <a:cxn ang="0">
                    <a:pos x="77" y="6"/>
                  </a:cxn>
                  <a:cxn ang="0">
                    <a:pos x="79" y="8"/>
                  </a:cxn>
                  <a:cxn ang="0">
                    <a:pos x="89" y="6"/>
                  </a:cxn>
                  <a:cxn ang="0">
                    <a:pos x="98" y="4"/>
                  </a:cxn>
                  <a:cxn ang="0">
                    <a:pos x="94" y="2"/>
                  </a:cxn>
                  <a:cxn ang="0">
                    <a:pos x="91" y="0"/>
                  </a:cxn>
                  <a:cxn ang="0">
                    <a:pos x="0" y="141"/>
                  </a:cxn>
                  <a:cxn ang="0">
                    <a:pos x="7" y="160"/>
                  </a:cxn>
                  <a:cxn ang="0">
                    <a:pos x="17" y="179"/>
                  </a:cxn>
                  <a:cxn ang="0">
                    <a:pos x="30" y="194"/>
                  </a:cxn>
                  <a:cxn ang="0">
                    <a:pos x="45" y="207"/>
                  </a:cxn>
                  <a:cxn ang="0">
                    <a:pos x="47" y="207"/>
                  </a:cxn>
                  <a:cxn ang="0">
                    <a:pos x="49" y="207"/>
                  </a:cxn>
                  <a:cxn ang="0">
                    <a:pos x="34" y="194"/>
                  </a:cxn>
                  <a:cxn ang="0">
                    <a:pos x="20" y="177"/>
                  </a:cxn>
                  <a:cxn ang="0">
                    <a:pos x="15" y="169"/>
                  </a:cxn>
                  <a:cxn ang="0">
                    <a:pos x="11" y="160"/>
                  </a:cxn>
                  <a:cxn ang="0">
                    <a:pos x="7" y="150"/>
                  </a:cxn>
                  <a:cxn ang="0">
                    <a:pos x="3" y="139"/>
                  </a:cxn>
                  <a:cxn ang="0">
                    <a:pos x="2" y="141"/>
                  </a:cxn>
                  <a:cxn ang="0">
                    <a:pos x="0" y="141"/>
                  </a:cxn>
                </a:cxnLst>
                <a:rect l="0" t="0" r="r" b="b"/>
                <a:pathLst>
                  <a:path w="229" h="207">
                    <a:moveTo>
                      <a:pt x="229" y="114"/>
                    </a:moveTo>
                    <a:lnTo>
                      <a:pt x="229" y="114"/>
                    </a:lnTo>
                    <a:lnTo>
                      <a:pt x="229" y="112"/>
                    </a:lnTo>
                    <a:lnTo>
                      <a:pt x="227" y="112"/>
                    </a:lnTo>
                    <a:lnTo>
                      <a:pt x="225" y="112"/>
                    </a:lnTo>
                    <a:lnTo>
                      <a:pt x="225" y="114"/>
                    </a:lnTo>
                    <a:lnTo>
                      <a:pt x="225" y="114"/>
                    </a:lnTo>
                    <a:lnTo>
                      <a:pt x="223" y="127"/>
                    </a:lnTo>
                    <a:lnTo>
                      <a:pt x="222" y="141"/>
                    </a:lnTo>
                    <a:lnTo>
                      <a:pt x="218" y="152"/>
                    </a:lnTo>
                    <a:lnTo>
                      <a:pt x="214" y="163"/>
                    </a:lnTo>
                    <a:lnTo>
                      <a:pt x="214" y="163"/>
                    </a:lnTo>
                    <a:lnTo>
                      <a:pt x="216" y="163"/>
                    </a:lnTo>
                    <a:lnTo>
                      <a:pt x="218"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ln>
            </p:spPr>
            <p:txBody>
              <a:bodyPr/>
              <a:lstStyle/>
              <a:p>
                <a:endParaRPr lang="en-US">
                  <a:solidFill>
                    <a:prstClr val="black"/>
                  </a:solidFill>
                </a:endParaRPr>
              </a:p>
            </p:txBody>
          </p:sp>
          <p:sp>
            <p:nvSpPr>
              <p:cNvPr id="179506" name="Freeform 306"/>
              <p:cNvSpPr>
                <a:spLocks noEditPoints="1"/>
              </p:cNvSpPr>
              <p:nvPr/>
            </p:nvSpPr>
            <p:spPr bwMode="auto">
              <a:xfrm>
                <a:off x="1753" y="1525"/>
                <a:ext cx="225" cy="205"/>
              </a:xfrm>
              <a:custGeom>
                <a:avLst/>
                <a:gdLst/>
                <a:ahLst/>
                <a:cxnLst>
                  <a:cxn ang="0">
                    <a:pos x="225" y="112"/>
                  </a:cxn>
                  <a:cxn ang="0">
                    <a:pos x="225" y="112"/>
                  </a:cxn>
                  <a:cxn ang="0">
                    <a:pos x="225" y="110"/>
                  </a:cxn>
                  <a:cxn ang="0">
                    <a:pos x="223" y="110"/>
                  </a:cxn>
                  <a:cxn ang="0">
                    <a:pos x="221" y="110"/>
                  </a:cxn>
                  <a:cxn ang="0">
                    <a:pos x="221" y="112"/>
                  </a:cxn>
                  <a:cxn ang="0">
                    <a:pos x="221" y="112"/>
                  </a:cxn>
                  <a:cxn ang="0">
                    <a:pos x="220" y="125"/>
                  </a:cxn>
                  <a:cxn ang="0">
                    <a:pos x="218" y="139"/>
                  </a:cxn>
                  <a:cxn ang="0">
                    <a:pos x="214" y="150"/>
                  </a:cxn>
                  <a:cxn ang="0">
                    <a:pos x="210" y="161"/>
                  </a:cxn>
                  <a:cxn ang="0">
                    <a:pos x="212" y="161"/>
                  </a:cxn>
                  <a:cxn ang="0">
                    <a:pos x="214" y="161"/>
                  </a:cxn>
                  <a:cxn ang="0">
                    <a:pos x="214" y="161"/>
                  </a:cxn>
                  <a:cxn ang="0">
                    <a:pos x="214" y="161"/>
                  </a:cxn>
                  <a:cxn ang="0">
                    <a:pos x="218" y="150"/>
                  </a:cxn>
                  <a:cxn ang="0">
                    <a:pos x="221" y="137"/>
                  </a:cxn>
                  <a:cxn ang="0">
                    <a:pos x="223" y="125"/>
                  </a:cxn>
                  <a:cxn ang="0">
                    <a:pos x="225" y="112"/>
                  </a:cxn>
                  <a:cxn ang="0">
                    <a:pos x="221" y="82"/>
                  </a:cxn>
                  <a:cxn ang="0">
                    <a:pos x="218" y="72"/>
                  </a:cxn>
                  <a:cxn ang="0">
                    <a:pos x="214" y="65"/>
                  </a:cxn>
                  <a:cxn ang="0">
                    <a:pos x="210" y="61"/>
                  </a:cxn>
                  <a:cxn ang="0">
                    <a:pos x="206" y="59"/>
                  </a:cxn>
                  <a:cxn ang="0">
                    <a:pos x="212" y="69"/>
                  </a:cxn>
                  <a:cxn ang="0">
                    <a:pos x="216" y="80"/>
                  </a:cxn>
                  <a:cxn ang="0">
                    <a:pos x="218" y="82"/>
                  </a:cxn>
                  <a:cxn ang="0">
                    <a:pos x="221" y="82"/>
                  </a:cxn>
                  <a:cxn ang="0">
                    <a:pos x="92" y="0"/>
                  </a:cxn>
                  <a:cxn ang="0">
                    <a:pos x="85" y="2"/>
                  </a:cxn>
                  <a:cxn ang="0">
                    <a:pos x="75" y="4"/>
                  </a:cxn>
                  <a:cxn ang="0">
                    <a:pos x="77" y="6"/>
                  </a:cxn>
                  <a:cxn ang="0">
                    <a:pos x="79" y="8"/>
                  </a:cxn>
                  <a:cxn ang="0">
                    <a:pos x="89" y="4"/>
                  </a:cxn>
                  <a:cxn ang="0">
                    <a:pos x="100" y="4"/>
                  </a:cxn>
                  <a:cxn ang="0">
                    <a:pos x="96" y="2"/>
                  </a:cxn>
                  <a:cxn ang="0">
                    <a:pos x="92" y="0"/>
                  </a:cxn>
                  <a:cxn ang="0">
                    <a:pos x="0" y="139"/>
                  </a:cxn>
                  <a:cxn ang="0">
                    <a:pos x="7" y="158"/>
                  </a:cxn>
                  <a:cxn ang="0">
                    <a:pos x="17" y="177"/>
                  </a:cxn>
                  <a:cxn ang="0">
                    <a:pos x="30" y="192"/>
                  </a:cxn>
                  <a:cxn ang="0">
                    <a:pos x="45" y="205"/>
                  </a:cxn>
                  <a:cxn ang="0">
                    <a:pos x="47" y="205"/>
                  </a:cxn>
                  <a:cxn ang="0">
                    <a:pos x="49" y="203"/>
                  </a:cxn>
                  <a:cxn ang="0">
                    <a:pos x="34" y="190"/>
                  </a:cxn>
                  <a:cxn ang="0">
                    <a:pos x="20" y="175"/>
                  </a:cxn>
                  <a:cxn ang="0">
                    <a:pos x="15" y="165"/>
                  </a:cxn>
                  <a:cxn ang="0">
                    <a:pos x="11" y="158"/>
                  </a:cxn>
                  <a:cxn ang="0">
                    <a:pos x="7" y="148"/>
                  </a:cxn>
                  <a:cxn ang="0">
                    <a:pos x="3" y="137"/>
                  </a:cxn>
                  <a:cxn ang="0">
                    <a:pos x="1" y="137"/>
                  </a:cxn>
                  <a:cxn ang="0">
                    <a:pos x="0" y="139"/>
                  </a:cxn>
                </a:cxnLst>
                <a:rect l="0" t="0" r="r" b="b"/>
                <a:pathLst>
                  <a:path w="225" h="205">
                    <a:moveTo>
                      <a:pt x="225" y="112"/>
                    </a:moveTo>
                    <a:lnTo>
                      <a:pt x="225" y="112"/>
                    </a:lnTo>
                    <a:lnTo>
                      <a:pt x="225" y="110"/>
                    </a:lnTo>
                    <a:lnTo>
                      <a:pt x="223" y="110"/>
                    </a:lnTo>
                    <a:lnTo>
                      <a:pt x="221" y="110"/>
                    </a:lnTo>
                    <a:lnTo>
                      <a:pt x="221" y="112"/>
                    </a:lnTo>
                    <a:lnTo>
                      <a:pt x="221" y="112"/>
                    </a:lnTo>
                    <a:lnTo>
                      <a:pt x="220" y="125"/>
                    </a:lnTo>
                    <a:lnTo>
                      <a:pt x="218" y="139"/>
                    </a:lnTo>
                    <a:lnTo>
                      <a:pt x="214" y="150"/>
                    </a:lnTo>
                    <a:lnTo>
                      <a:pt x="210" y="161"/>
                    </a:lnTo>
                    <a:lnTo>
                      <a:pt x="212" y="161"/>
                    </a:lnTo>
                    <a:lnTo>
                      <a:pt x="214" y="161"/>
                    </a:lnTo>
                    <a:lnTo>
                      <a:pt x="214"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ln>
            </p:spPr>
            <p:txBody>
              <a:bodyPr/>
              <a:lstStyle/>
              <a:p>
                <a:endParaRPr lang="en-US">
                  <a:solidFill>
                    <a:prstClr val="black"/>
                  </a:solidFill>
                </a:endParaRPr>
              </a:p>
            </p:txBody>
          </p:sp>
          <p:sp>
            <p:nvSpPr>
              <p:cNvPr id="179507" name="Freeform 307"/>
              <p:cNvSpPr>
                <a:spLocks noEditPoints="1"/>
              </p:cNvSpPr>
              <p:nvPr/>
            </p:nvSpPr>
            <p:spPr bwMode="auto">
              <a:xfrm>
                <a:off x="1754" y="1527"/>
                <a:ext cx="222" cy="203"/>
              </a:xfrm>
              <a:custGeom>
                <a:avLst/>
                <a:gdLst/>
                <a:ahLst/>
                <a:cxnLst>
                  <a:cxn ang="0">
                    <a:pos x="222" y="110"/>
                  </a:cxn>
                  <a:cxn ang="0">
                    <a:pos x="222" y="110"/>
                  </a:cxn>
                  <a:cxn ang="0">
                    <a:pos x="222" y="108"/>
                  </a:cxn>
                  <a:cxn ang="0">
                    <a:pos x="220" y="108"/>
                  </a:cxn>
                  <a:cxn ang="0">
                    <a:pos x="219" y="108"/>
                  </a:cxn>
                  <a:cxn ang="0">
                    <a:pos x="219" y="110"/>
                  </a:cxn>
                  <a:cxn ang="0">
                    <a:pos x="219" y="110"/>
                  </a:cxn>
                  <a:cxn ang="0">
                    <a:pos x="217" y="123"/>
                  </a:cxn>
                  <a:cxn ang="0">
                    <a:pos x="215" y="137"/>
                  </a:cxn>
                  <a:cxn ang="0">
                    <a:pos x="211" y="148"/>
                  </a:cxn>
                  <a:cxn ang="0">
                    <a:pos x="207" y="159"/>
                  </a:cxn>
                  <a:cxn ang="0">
                    <a:pos x="209" y="159"/>
                  </a:cxn>
                  <a:cxn ang="0">
                    <a:pos x="211" y="159"/>
                  </a:cxn>
                  <a:cxn ang="0">
                    <a:pos x="215" y="148"/>
                  </a:cxn>
                  <a:cxn ang="0">
                    <a:pos x="219" y="137"/>
                  </a:cxn>
                  <a:cxn ang="0">
                    <a:pos x="220" y="123"/>
                  </a:cxn>
                  <a:cxn ang="0">
                    <a:pos x="222" y="110"/>
                  </a:cxn>
                  <a:cxn ang="0">
                    <a:pos x="217" y="80"/>
                  </a:cxn>
                  <a:cxn ang="0">
                    <a:pos x="213" y="68"/>
                  </a:cxn>
                  <a:cxn ang="0">
                    <a:pos x="209" y="59"/>
                  </a:cxn>
                  <a:cxn ang="0">
                    <a:pos x="205" y="57"/>
                  </a:cxn>
                  <a:cxn ang="0">
                    <a:pos x="203" y="55"/>
                  </a:cxn>
                  <a:cxn ang="0">
                    <a:pos x="207" y="65"/>
                  </a:cxn>
                  <a:cxn ang="0">
                    <a:pos x="213" y="76"/>
                  </a:cxn>
                  <a:cxn ang="0">
                    <a:pos x="215" y="78"/>
                  </a:cxn>
                  <a:cxn ang="0">
                    <a:pos x="217" y="80"/>
                  </a:cxn>
                  <a:cxn ang="0">
                    <a:pos x="95" y="0"/>
                  </a:cxn>
                  <a:cxn ang="0">
                    <a:pos x="86" y="2"/>
                  </a:cxn>
                  <a:cxn ang="0">
                    <a:pos x="76" y="4"/>
                  </a:cxn>
                  <a:cxn ang="0">
                    <a:pos x="78" y="6"/>
                  </a:cxn>
                  <a:cxn ang="0">
                    <a:pos x="80" y="8"/>
                  </a:cxn>
                  <a:cxn ang="0">
                    <a:pos x="91" y="4"/>
                  </a:cxn>
                  <a:cxn ang="0">
                    <a:pos x="103" y="2"/>
                  </a:cxn>
                  <a:cxn ang="0">
                    <a:pos x="99" y="2"/>
                  </a:cxn>
                  <a:cxn ang="0">
                    <a:pos x="95" y="0"/>
                  </a:cxn>
                  <a:cxn ang="0">
                    <a:pos x="0" y="135"/>
                  </a:cxn>
                  <a:cxn ang="0">
                    <a:pos x="4" y="146"/>
                  </a:cxn>
                  <a:cxn ang="0">
                    <a:pos x="8" y="156"/>
                  </a:cxn>
                  <a:cxn ang="0">
                    <a:pos x="12" y="165"/>
                  </a:cxn>
                  <a:cxn ang="0">
                    <a:pos x="17" y="173"/>
                  </a:cxn>
                  <a:cxn ang="0">
                    <a:pos x="31" y="190"/>
                  </a:cxn>
                  <a:cxn ang="0">
                    <a:pos x="46" y="203"/>
                  </a:cxn>
                  <a:cxn ang="0">
                    <a:pos x="48" y="201"/>
                  </a:cxn>
                  <a:cxn ang="0">
                    <a:pos x="50" y="201"/>
                  </a:cxn>
                  <a:cxn ang="0">
                    <a:pos x="42" y="196"/>
                  </a:cxn>
                  <a:cxn ang="0">
                    <a:pos x="35" y="188"/>
                  </a:cxn>
                  <a:cxn ang="0">
                    <a:pos x="27" y="180"/>
                  </a:cxn>
                  <a:cxn ang="0">
                    <a:pos x="21" y="173"/>
                  </a:cxn>
                  <a:cxn ang="0">
                    <a:pos x="16" y="163"/>
                  </a:cxn>
                  <a:cxn ang="0">
                    <a:pos x="12" y="154"/>
                  </a:cxn>
                  <a:cxn ang="0">
                    <a:pos x="8" y="144"/>
                  </a:cxn>
                  <a:cxn ang="0">
                    <a:pos x="4" y="135"/>
                  </a:cxn>
                  <a:cxn ang="0">
                    <a:pos x="2" y="135"/>
                  </a:cxn>
                  <a:cxn ang="0">
                    <a:pos x="0" y="135"/>
                  </a:cxn>
                </a:cxnLst>
                <a:rect l="0" t="0" r="r" b="b"/>
                <a:pathLst>
                  <a:path w="222" h="203">
                    <a:moveTo>
                      <a:pt x="222" y="110"/>
                    </a:moveTo>
                    <a:lnTo>
                      <a:pt x="222" y="110"/>
                    </a:lnTo>
                    <a:lnTo>
                      <a:pt x="222" y="108"/>
                    </a:lnTo>
                    <a:lnTo>
                      <a:pt x="220" y="108"/>
                    </a:lnTo>
                    <a:lnTo>
                      <a:pt x="219" y="108"/>
                    </a:lnTo>
                    <a:lnTo>
                      <a:pt x="219" y="110"/>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ln>
            </p:spPr>
            <p:txBody>
              <a:bodyPr/>
              <a:lstStyle/>
              <a:p>
                <a:endParaRPr lang="en-US">
                  <a:solidFill>
                    <a:prstClr val="black"/>
                  </a:solidFill>
                </a:endParaRPr>
              </a:p>
            </p:txBody>
          </p:sp>
          <p:sp>
            <p:nvSpPr>
              <p:cNvPr id="179508" name="Freeform 308"/>
              <p:cNvSpPr>
                <a:spLocks noEditPoints="1"/>
              </p:cNvSpPr>
              <p:nvPr/>
            </p:nvSpPr>
            <p:spPr bwMode="auto">
              <a:xfrm>
                <a:off x="1756" y="1529"/>
                <a:ext cx="218" cy="199"/>
              </a:xfrm>
              <a:custGeom>
                <a:avLst/>
                <a:gdLst/>
                <a:ahLst/>
                <a:cxnLst>
                  <a:cxn ang="0">
                    <a:pos x="218" y="108"/>
                  </a:cxn>
                  <a:cxn ang="0">
                    <a:pos x="218" y="108"/>
                  </a:cxn>
                  <a:cxn ang="0">
                    <a:pos x="218" y="106"/>
                  </a:cxn>
                  <a:cxn ang="0">
                    <a:pos x="217" y="106"/>
                  </a:cxn>
                  <a:cxn ang="0">
                    <a:pos x="215" y="106"/>
                  </a:cxn>
                  <a:cxn ang="0">
                    <a:pos x="215" y="106"/>
                  </a:cxn>
                  <a:cxn ang="0">
                    <a:pos x="215" y="106"/>
                  </a:cxn>
                  <a:cxn ang="0">
                    <a:pos x="215" y="106"/>
                  </a:cxn>
                  <a:cxn ang="0">
                    <a:pos x="215" y="108"/>
                  </a:cxn>
                  <a:cxn ang="0">
                    <a:pos x="213" y="121"/>
                  </a:cxn>
                  <a:cxn ang="0">
                    <a:pos x="211" y="135"/>
                  </a:cxn>
                  <a:cxn ang="0">
                    <a:pos x="207" y="146"/>
                  </a:cxn>
                  <a:cxn ang="0">
                    <a:pos x="201" y="157"/>
                  </a:cxn>
                  <a:cxn ang="0">
                    <a:pos x="205" y="157"/>
                  </a:cxn>
                  <a:cxn ang="0">
                    <a:pos x="207" y="157"/>
                  </a:cxn>
                  <a:cxn ang="0">
                    <a:pos x="211" y="146"/>
                  </a:cxn>
                  <a:cxn ang="0">
                    <a:pos x="215" y="135"/>
                  </a:cxn>
                  <a:cxn ang="0">
                    <a:pos x="217" y="121"/>
                  </a:cxn>
                  <a:cxn ang="0">
                    <a:pos x="218" y="108"/>
                  </a:cxn>
                  <a:cxn ang="0">
                    <a:pos x="213" y="76"/>
                  </a:cxn>
                  <a:cxn ang="0">
                    <a:pos x="209" y="65"/>
                  </a:cxn>
                  <a:cxn ang="0">
                    <a:pos x="203" y="55"/>
                  </a:cxn>
                  <a:cxn ang="0">
                    <a:pos x="201" y="53"/>
                  </a:cxn>
                  <a:cxn ang="0">
                    <a:pos x="198" y="51"/>
                  </a:cxn>
                  <a:cxn ang="0">
                    <a:pos x="203" y="61"/>
                  </a:cxn>
                  <a:cxn ang="0">
                    <a:pos x="207" y="72"/>
                  </a:cxn>
                  <a:cxn ang="0">
                    <a:pos x="211" y="74"/>
                  </a:cxn>
                  <a:cxn ang="0">
                    <a:pos x="213" y="76"/>
                  </a:cxn>
                  <a:cxn ang="0">
                    <a:pos x="97" y="0"/>
                  </a:cxn>
                  <a:cxn ang="0">
                    <a:pos x="86" y="0"/>
                  </a:cxn>
                  <a:cxn ang="0">
                    <a:pos x="76" y="4"/>
                  </a:cxn>
                  <a:cxn ang="0">
                    <a:pos x="78" y="6"/>
                  </a:cxn>
                  <a:cxn ang="0">
                    <a:pos x="80" y="6"/>
                  </a:cxn>
                  <a:cxn ang="0">
                    <a:pos x="93" y="4"/>
                  </a:cxn>
                  <a:cxn ang="0">
                    <a:pos x="107" y="2"/>
                  </a:cxn>
                  <a:cxn ang="0">
                    <a:pos x="101" y="0"/>
                  </a:cxn>
                  <a:cxn ang="0">
                    <a:pos x="97" y="0"/>
                  </a:cxn>
                  <a:cxn ang="0">
                    <a:pos x="0" y="133"/>
                  </a:cxn>
                  <a:cxn ang="0">
                    <a:pos x="4" y="144"/>
                  </a:cxn>
                  <a:cxn ang="0">
                    <a:pos x="8" y="154"/>
                  </a:cxn>
                  <a:cxn ang="0">
                    <a:pos x="12" y="161"/>
                  </a:cxn>
                  <a:cxn ang="0">
                    <a:pos x="17" y="171"/>
                  </a:cxn>
                  <a:cxn ang="0">
                    <a:pos x="31" y="186"/>
                  </a:cxn>
                  <a:cxn ang="0">
                    <a:pos x="46" y="199"/>
                  </a:cxn>
                  <a:cxn ang="0">
                    <a:pos x="48" y="199"/>
                  </a:cxn>
                  <a:cxn ang="0">
                    <a:pos x="50" y="197"/>
                  </a:cxn>
                  <a:cxn ang="0">
                    <a:pos x="42" y="192"/>
                  </a:cxn>
                  <a:cxn ang="0">
                    <a:pos x="34" y="186"/>
                  </a:cxn>
                  <a:cxn ang="0">
                    <a:pos x="27" y="178"/>
                  </a:cxn>
                  <a:cxn ang="0">
                    <a:pos x="21" y="169"/>
                  </a:cxn>
                  <a:cxn ang="0">
                    <a:pos x="15" y="161"/>
                  </a:cxn>
                  <a:cxn ang="0">
                    <a:pos x="12" y="152"/>
                  </a:cxn>
                  <a:cxn ang="0">
                    <a:pos x="8" y="142"/>
                  </a:cxn>
                  <a:cxn ang="0">
                    <a:pos x="4" y="133"/>
                  </a:cxn>
                  <a:cxn ang="0">
                    <a:pos x="2" y="133"/>
                  </a:cxn>
                  <a:cxn ang="0">
                    <a:pos x="0" y="133"/>
                  </a:cxn>
                </a:cxnLst>
                <a:rect l="0" t="0" r="r" b="b"/>
                <a:pathLst>
                  <a:path w="218" h="199">
                    <a:moveTo>
                      <a:pt x="218" y="108"/>
                    </a:moveTo>
                    <a:lnTo>
                      <a:pt x="218" y="108"/>
                    </a:lnTo>
                    <a:lnTo>
                      <a:pt x="218" y="106"/>
                    </a:lnTo>
                    <a:lnTo>
                      <a:pt x="217" y="106"/>
                    </a:lnTo>
                    <a:lnTo>
                      <a:pt x="215" y="106"/>
                    </a:lnTo>
                    <a:lnTo>
                      <a:pt x="215" y="106"/>
                    </a:lnTo>
                    <a:lnTo>
                      <a:pt x="215"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ln>
            </p:spPr>
            <p:txBody>
              <a:bodyPr/>
              <a:lstStyle/>
              <a:p>
                <a:endParaRPr lang="en-US">
                  <a:solidFill>
                    <a:prstClr val="black"/>
                  </a:solidFill>
                </a:endParaRPr>
              </a:p>
            </p:txBody>
          </p:sp>
          <p:sp>
            <p:nvSpPr>
              <p:cNvPr id="179509" name="Freeform 309"/>
              <p:cNvSpPr>
                <a:spLocks noEditPoints="1"/>
              </p:cNvSpPr>
              <p:nvPr/>
            </p:nvSpPr>
            <p:spPr bwMode="auto">
              <a:xfrm>
                <a:off x="1758" y="1529"/>
                <a:ext cx="215" cy="199"/>
              </a:xfrm>
              <a:custGeom>
                <a:avLst/>
                <a:gdLst/>
                <a:ahLst/>
                <a:cxnLst>
                  <a:cxn ang="0">
                    <a:pos x="215" y="108"/>
                  </a:cxn>
                  <a:cxn ang="0">
                    <a:pos x="215" y="108"/>
                  </a:cxn>
                  <a:cxn ang="0">
                    <a:pos x="215" y="106"/>
                  </a:cxn>
                  <a:cxn ang="0">
                    <a:pos x="213" y="106"/>
                  </a:cxn>
                  <a:cxn ang="0">
                    <a:pos x="213" y="106"/>
                  </a:cxn>
                  <a:cxn ang="0">
                    <a:pos x="211" y="106"/>
                  </a:cxn>
                  <a:cxn ang="0">
                    <a:pos x="211" y="106"/>
                  </a:cxn>
                  <a:cxn ang="0">
                    <a:pos x="211" y="106"/>
                  </a:cxn>
                  <a:cxn ang="0">
                    <a:pos x="211" y="108"/>
                  </a:cxn>
                  <a:cxn ang="0">
                    <a:pos x="209" y="121"/>
                  </a:cxn>
                  <a:cxn ang="0">
                    <a:pos x="207" y="135"/>
                  </a:cxn>
                  <a:cxn ang="0">
                    <a:pos x="203" y="146"/>
                  </a:cxn>
                  <a:cxn ang="0">
                    <a:pos x="198" y="157"/>
                  </a:cxn>
                  <a:cxn ang="0">
                    <a:pos x="199" y="157"/>
                  </a:cxn>
                  <a:cxn ang="0">
                    <a:pos x="203" y="157"/>
                  </a:cxn>
                  <a:cxn ang="0">
                    <a:pos x="207" y="146"/>
                  </a:cxn>
                  <a:cxn ang="0">
                    <a:pos x="211" y="135"/>
                  </a:cxn>
                  <a:cxn ang="0">
                    <a:pos x="213" y="121"/>
                  </a:cxn>
                  <a:cxn ang="0">
                    <a:pos x="215" y="108"/>
                  </a:cxn>
                  <a:cxn ang="0">
                    <a:pos x="209" y="74"/>
                  </a:cxn>
                  <a:cxn ang="0">
                    <a:pos x="203" y="63"/>
                  </a:cxn>
                  <a:cxn ang="0">
                    <a:pos x="199" y="53"/>
                  </a:cxn>
                  <a:cxn ang="0">
                    <a:pos x="196" y="51"/>
                  </a:cxn>
                  <a:cxn ang="0">
                    <a:pos x="190" y="48"/>
                  </a:cxn>
                  <a:cxn ang="0">
                    <a:pos x="198" y="59"/>
                  </a:cxn>
                  <a:cxn ang="0">
                    <a:pos x="203" y="70"/>
                  </a:cxn>
                  <a:cxn ang="0">
                    <a:pos x="205" y="72"/>
                  </a:cxn>
                  <a:cxn ang="0">
                    <a:pos x="209" y="74"/>
                  </a:cxn>
                  <a:cxn ang="0">
                    <a:pos x="99" y="0"/>
                  </a:cxn>
                  <a:cxn ang="0">
                    <a:pos x="87" y="2"/>
                  </a:cxn>
                  <a:cxn ang="0">
                    <a:pos x="76" y="6"/>
                  </a:cxn>
                  <a:cxn ang="0">
                    <a:pos x="78" y="6"/>
                  </a:cxn>
                  <a:cxn ang="0">
                    <a:pos x="80" y="8"/>
                  </a:cxn>
                  <a:cxn ang="0">
                    <a:pos x="93" y="6"/>
                  </a:cxn>
                  <a:cxn ang="0">
                    <a:pos x="106" y="4"/>
                  </a:cxn>
                  <a:cxn ang="0">
                    <a:pos x="106" y="4"/>
                  </a:cxn>
                  <a:cxn ang="0">
                    <a:pos x="108" y="4"/>
                  </a:cxn>
                  <a:cxn ang="0">
                    <a:pos x="105" y="2"/>
                  </a:cxn>
                  <a:cxn ang="0">
                    <a:pos x="99" y="0"/>
                  </a:cxn>
                  <a:cxn ang="0">
                    <a:pos x="0" y="133"/>
                  </a:cxn>
                  <a:cxn ang="0">
                    <a:pos x="4" y="142"/>
                  </a:cxn>
                  <a:cxn ang="0">
                    <a:pos x="8" y="152"/>
                  </a:cxn>
                  <a:cxn ang="0">
                    <a:pos x="12" y="161"/>
                  </a:cxn>
                  <a:cxn ang="0">
                    <a:pos x="17" y="171"/>
                  </a:cxn>
                  <a:cxn ang="0">
                    <a:pos x="23" y="178"/>
                  </a:cxn>
                  <a:cxn ang="0">
                    <a:pos x="31" y="186"/>
                  </a:cxn>
                  <a:cxn ang="0">
                    <a:pos x="38" y="194"/>
                  </a:cxn>
                  <a:cxn ang="0">
                    <a:pos x="46" y="199"/>
                  </a:cxn>
                  <a:cxn ang="0">
                    <a:pos x="48" y="197"/>
                  </a:cxn>
                  <a:cxn ang="0">
                    <a:pos x="51" y="197"/>
                  </a:cxn>
                  <a:cxn ang="0">
                    <a:pos x="42" y="192"/>
                  </a:cxn>
                  <a:cxn ang="0">
                    <a:pos x="34" y="184"/>
                  </a:cxn>
                  <a:cxn ang="0">
                    <a:pos x="27" y="176"/>
                  </a:cxn>
                  <a:cxn ang="0">
                    <a:pos x="21" y="169"/>
                  </a:cxn>
                  <a:cxn ang="0">
                    <a:pos x="15" y="161"/>
                  </a:cxn>
                  <a:cxn ang="0">
                    <a:pos x="12" y="152"/>
                  </a:cxn>
                  <a:cxn ang="0">
                    <a:pos x="8" y="142"/>
                  </a:cxn>
                  <a:cxn ang="0">
                    <a:pos x="4" y="133"/>
                  </a:cxn>
                  <a:cxn ang="0">
                    <a:pos x="2" y="133"/>
                  </a:cxn>
                  <a:cxn ang="0">
                    <a:pos x="0" y="133"/>
                  </a:cxn>
                </a:cxnLst>
                <a:rect l="0" t="0" r="r" b="b"/>
                <a:pathLst>
                  <a:path w="215" h="199">
                    <a:moveTo>
                      <a:pt x="215" y="108"/>
                    </a:moveTo>
                    <a:lnTo>
                      <a:pt x="215" y="108"/>
                    </a:lnTo>
                    <a:lnTo>
                      <a:pt x="215" y="106"/>
                    </a:lnTo>
                    <a:lnTo>
                      <a:pt x="213" y="106"/>
                    </a:lnTo>
                    <a:lnTo>
                      <a:pt x="213" y="106"/>
                    </a:lnTo>
                    <a:lnTo>
                      <a:pt x="211" y="106"/>
                    </a:lnTo>
                    <a:lnTo>
                      <a:pt x="211"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ln>
            </p:spPr>
            <p:txBody>
              <a:bodyPr/>
              <a:lstStyle/>
              <a:p>
                <a:endParaRPr lang="en-US">
                  <a:solidFill>
                    <a:prstClr val="black"/>
                  </a:solidFill>
                </a:endParaRPr>
              </a:p>
            </p:txBody>
          </p:sp>
          <p:sp>
            <p:nvSpPr>
              <p:cNvPr id="179510" name="Freeform 310"/>
              <p:cNvSpPr>
                <a:spLocks noEditPoints="1"/>
              </p:cNvSpPr>
              <p:nvPr/>
            </p:nvSpPr>
            <p:spPr bwMode="auto">
              <a:xfrm>
                <a:off x="1760" y="1531"/>
                <a:ext cx="211" cy="195"/>
              </a:xfrm>
              <a:custGeom>
                <a:avLst/>
                <a:gdLst/>
                <a:ahLst/>
                <a:cxnLst>
                  <a:cxn ang="0">
                    <a:pos x="211" y="106"/>
                  </a:cxn>
                  <a:cxn ang="0">
                    <a:pos x="211" y="104"/>
                  </a:cxn>
                  <a:cxn ang="0">
                    <a:pos x="211" y="104"/>
                  </a:cxn>
                  <a:cxn ang="0">
                    <a:pos x="209" y="104"/>
                  </a:cxn>
                  <a:cxn ang="0">
                    <a:pos x="207" y="104"/>
                  </a:cxn>
                  <a:cxn ang="0">
                    <a:pos x="207" y="104"/>
                  </a:cxn>
                  <a:cxn ang="0">
                    <a:pos x="207" y="106"/>
                  </a:cxn>
                  <a:cxn ang="0">
                    <a:pos x="205" y="119"/>
                  </a:cxn>
                  <a:cxn ang="0">
                    <a:pos x="203" y="133"/>
                  </a:cxn>
                  <a:cxn ang="0">
                    <a:pos x="199" y="144"/>
                  </a:cxn>
                  <a:cxn ang="0">
                    <a:pos x="194" y="155"/>
                  </a:cxn>
                  <a:cxn ang="0">
                    <a:pos x="196" y="155"/>
                  </a:cxn>
                  <a:cxn ang="0">
                    <a:pos x="197" y="155"/>
                  </a:cxn>
                  <a:cxn ang="0">
                    <a:pos x="203" y="144"/>
                  </a:cxn>
                  <a:cxn ang="0">
                    <a:pos x="207" y="133"/>
                  </a:cxn>
                  <a:cxn ang="0">
                    <a:pos x="209" y="119"/>
                  </a:cxn>
                  <a:cxn ang="0">
                    <a:pos x="211" y="106"/>
                  </a:cxn>
                  <a:cxn ang="0">
                    <a:pos x="203" y="70"/>
                  </a:cxn>
                  <a:cxn ang="0">
                    <a:pos x="199" y="59"/>
                  </a:cxn>
                  <a:cxn ang="0">
                    <a:pos x="194" y="49"/>
                  </a:cxn>
                  <a:cxn ang="0">
                    <a:pos x="188" y="46"/>
                  </a:cxn>
                  <a:cxn ang="0">
                    <a:pos x="184" y="44"/>
                  </a:cxn>
                  <a:cxn ang="0">
                    <a:pos x="192" y="55"/>
                  </a:cxn>
                  <a:cxn ang="0">
                    <a:pos x="199" y="68"/>
                  </a:cxn>
                  <a:cxn ang="0">
                    <a:pos x="201" y="68"/>
                  </a:cxn>
                  <a:cxn ang="0">
                    <a:pos x="203" y="70"/>
                  </a:cxn>
                  <a:cxn ang="0">
                    <a:pos x="103" y="0"/>
                  </a:cxn>
                  <a:cxn ang="0">
                    <a:pos x="89" y="2"/>
                  </a:cxn>
                  <a:cxn ang="0">
                    <a:pos x="76" y="4"/>
                  </a:cxn>
                  <a:cxn ang="0">
                    <a:pos x="78" y="6"/>
                  </a:cxn>
                  <a:cxn ang="0">
                    <a:pos x="80" y="8"/>
                  </a:cxn>
                  <a:cxn ang="0">
                    <a:pos x="91" y="6"/>
                  </a:cxn>
                  <a:cxn ang="0">
                    <a:pos x="104" y="4"/>
                  </a:cxn>
                  <a:cxn ang="0">
                    <a:pos x="108" y="4"/>
                  </a:cxn>
                  <a:cxn ang="0">
                    <a:pos x="112" y="4"/>
                  </a:cxn>
                  <a:cxn ang="0">
                    <a:pos x="106" y="2"/>
                  </a:cxn>
                  <a:cxn ang="0">
                    <a:pos x="103" y="0"/>
                  </a:cxn>
                  <a:cxn ang="0">
                    <a:pos x="0" y="131"/>
                  </a:cxn>
                  <a:cxn ang="0">
                    <a:pos x="4" y="140"/>
                  </a:cxn>
                  <a:cxn ang="0">
                    <a:pos x="8" y="150"/>
                  </a:cxn>
                  <a:cxn ang="0">
                    <a:pos x="11" y="159"/>
                  </a:cxn>
                  <a:cxn ang="0">
                    <a:pos x="17" y="167"/>
                  </a:cxn>
                  <a:cxn ang="0">
                    <a:pos x="23" y="176"/>
                  </a:cxn>
                  <a:cxn ang="0">
                    <a:pos x="30" y="184"/>
                  </a:cxn>
                  <a:cxn ang="0">
                    <a:pos x="38" y="190"/>
                  </a:cxn>
                  <a:cxn ang="0">
                    <a:pos x="46" y="195"/>
                  </a:cxn>
                  <a:cxn ang="0">
                    <a:pos x="49" y="195"/>
                  </a:cxn>
                  <a:cxn ang="0">
                    <a:pos x="51" y="193"/>
                  </a:cxn>
                  <a:cxn ang="0">
                    <a:pos x="42" y="188"/>
                  </a:cxn>
                  <a:cxn ang="0">
                    <a:pos x="34" y="182"/>
                  </a:cxn>
                  <a:cxn ang="0">
                    <a:pos x="27" y="174"/>
                  </a:cxn>
                  <a:cxn ang="0">
                    <a:pos x="21" y="167"/>
                  </a:cxn>
                  <a:cxn ang="0">
                    <a:pos x="15" y="157"/>
                  </a:cxn>
                  <a:cxn ang="0">
                    <a:pos x="11" y="150"/>
                  </a:cxn>
                  <a:cxn ang="0">
                    <a:pos x="8" y="140"/>
                  </a:cxn>
                  <a:cxn ang="0">
                    <a:pos x="4" y="129"/>
                  </a:cxn>
                  <a:cxn ang="0">
                    <a:pos x="2" y="131"/>
                  </a:cxn>
                  <a:cxn ang="0">
                    <a:pos x="0" y="131"/>
                  </a:cxn>
                </a:cxnLst>
                <a:rect l="0" t="0" r="r" b="b"/>
                <a:pathLst>
                  <a:path w="211" h="195">
                    <a:moveTo>
                      <a:pt x="211" y="106"/>
                    </a:moveTo>
                    <a:lnTo>
                      <a:pt x="211" y="104"/>
                    </a:lnTo>
                    <a:lnTo>
                      <a:pt x="211" y="104"/>
                    </a:lnTo>
                    <a:lnTo>
                      <a:pt x="209" y="104"/>
                    </a:lnTo>
                    <a:lnTo>
                      <a:pt x="207"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ln>
            </p:spPr>
            <p:txBody>
              <a:bodyPr/>
              <a:lstStyle/>
              <a:p>
                <a:endParaRPr lang="en-US">
                  <a:solidFill>
                    <a:prstClr val="black"/>
                  </a:solidFill>
                </a:endParaRPr>
              </a:p>
            </p:txBody>
          </p:sp>
          <p:sp>
            <p:nvSpPr>
              <p:cNvPr id="179511" name="Freeform 311"/>
              <p:cNvSpPr>
                <a:spLocks noEditPoints="1"/>
              </p:cNvSpPr>
              <p:nvPr/>
            </p:nvSpPr>
            <p:spPr bwMode="auto">
              <a:xfrm>
                <a:off x="1762" y="1533"/>
                <a:ext cx="207" cy="193"/>
              </a:xfrm>
              <a:custGeom>
                <a:avLst/>
                <a:gdLst/>
                <a:ahLst/>
                <a:cxnLst>
                  <a:cxn ang="0">
                    <a:pos x="207" y="104"/>
                  </a:cxn>
                  <a:cxn ang="0">
                    <a:pos x="207" y="102"/>
                  </a:cxn>
                  <a:cxn ang="0">
                    <a:pos x="207" y="102"/>
                  </a:cxn>
                  <a:cxn ang="0">
                    <a:pos x="205" y="102"/>
                  </a:cxn>
                  <a:cxn ang="0">
                    <a:pos x="203" y="102"/>
                  </a:cxn>
                  <a:cxn ang="0">
                    <a:pos x="203" y="102"/>
                  </a:cxn>
                  <a:cxn ang="0">
                    <a:pos x="203" y="104"/>
                  </a:cxn>
                  <a:cxn ang="0">
                    <a:pos x="201" y="117"/>
                  </a:cxn>
                  <a:cxn ang="0">
                    <a:pos x="199" y="131"/>
                  </a:cxn>
                  <a:cxn ang="0">
                    <a:pos x="195" y="144"/>
                  </a:cxn>
                  <a:cxn ang="0">
                    <a:pos x="190" y="155"/>
                  </a:cxn>
                  <a:cxn ang="0">
                    <a:pos x="192" y="153"/>
                  </a:cxn>
                  <a:cxn ang="0">
                    <a:pos x="194" y="153"/>
                  </a:cxn>
                  <a:cxn ang="0">
                    <a:pos x="199" y="142"/>
                  </a:cxn>
                  <a:cxn ang="0">
                    <a:pos x="203" y="131"/>
                  </a:cxn>
                  <a:cxn ang="0">
                    <a:pos x="205" y="117"/>
                  </a:cxn>
                  <a:cxn ang="0">
                    <a:pos x="207" y="104"/>
                  </a:cxn>
                  <a:cxn ang="0">
                    <a:pos x="199" y="66"/>
                  </a:cxn>
                  <a:cxn ang="0">
                    <a:pos x="194" y="55"/>
                  </a:cxn>
                  <a:cxn ang="0">
                    <a:pos x="186" y="44"/>
                  </a:cxn>
                  <a:cxn ang="0">
                    <a:pos x="182" y="42"/>
                  </a:cxn>
                  <a:cxn ang="0">
                    <a:pos x="176" y="38"/>
                  </a:cxn>
                  <a:cxn ang="0">
                    <a:pos x="186" y="51"/>
                  </a:cxn>
                  <a:cxn ang="0">
                    <a:pos x="194" y="64"/>
                  </a:cxn>
                  <a:cxn ang="0">
                    <a:pos x="194" y="64"/>
                  </a:cxn>
                  <a:cxn ang="0">
                    <a:pos x="195" y="64"/>
                  </a:cxn>
                  <a:cxn ang="0">
                    <a:pos x="197" y="66"/>
                  </a:cxn>
                  <a:cxn ang="0">
                    <a:pos x="199" y="66"/>
                  </a:cxn>
                  <a:cxn ang="0">
                    <a:pos x="104" y="0"/>
                  </a:cxn>
                  <a:cxn ang="0">
                    <a:pos x="102" y="0"/>
                  </a:cxn>
                  <a:cxn ang="0">
                    <a:pos x="102" y="0"/>
                  </a:cxn>
                  <a:cxn ang="0">
                    <a:pos x="89" y="2"/>
                  </a:cxn>
                  <a:cxn ang="0">
                    <a:pos x="76" y="4"/>
                  </a:cxn>
                  <a:cxn ang="0">
                    <a:pos x="78" y="6"/>
                  </a:cxn>
                  <a:cxn ang="0">
                    <a:pos x="80" y="7"/>
                  </a:cxn>
                  <a:cxn ang="0">
                    <a:pos x="91" y="6"/>
                  </a:cxn>
                  <a:cxn ang="0">
                    <a:pos x="102" y="4"/>
                  </a:cxn>
                  <a:cxn ang="0">
                    <a:pos x="108" y="4"/>
                  </a:cxn>
                  <a:cxn ang="0">
                    <a:pos x="116" y="6"/>
                  </a:cxn>
                  <a:cxn ang="0">
                    <a:pos x="110" y="2"/>
                  </a:cxn>
                  <a:cxn ang="0">
                    <a:pos x="104" y="0"/>
                  </a:cxn>
                  <a:cxn ang="0">
                    <a:pos x="0" y="129"/>
                  </a:cxn>
                  <a:cxn ang="0">
                    <a:pos x="4" y="138"/>
                  </a:cxn>
                  <a:cxn ang="0">
                    <a:pos x="8" y="148"/>
                  </a:cxn>
                  <a:cxn ang="0">
                    <a:pos x="11" y="157"/>
                  </a:cxn>
                  <a:cxn ang="0">
                    <a:pos x="17" y="165"/>
                  </a:cxn>
                  <a:cxn ang="0">
                    <a:pos x="23" y="172"/>
                  </a:cxn>
                  <a:cxn ang="0">
                    <a:pos x="30" y="180"/>
                  </a:cxn>
                  <a:cxn ang="0">
                    <a:pos x="38" y="188"/>
                  </a:cxn>
                  <a:cxn ang="0">
                    <a:pos x="47" y="193"/>
                  </a:cxn>
                  <a:cxn ang="0">
                    <a:pos x="49" y="191"/>
                  </a:cxn>
                  <a:cxn ang="0">
                    <a:pos x="51" y="191"/>
                  </a:cxn>
                  <a:cxn ang="0">
                    <a:pos x="42" y="186"/>
                  </a:cxn>
                  <a:cxn ang="0">
                    <a:pos x="34" y="180"/>
                  </a:cxn>
                  <a:cxn ang="0">
                    <a:pos x="28" y="172"/>
                  </a:cxn>
                  <a:cxn ang="0">
                    <a:pos x="21" y="165"/>
                  </a:cxn>
                  <a:cxn ang="0">
                    <a:pos x="15" y="155"/>
                  </a:cxn>
                  <a:cxn ang="0">
                    <a:pos x="11" y="146"/>
                  </a:cxn>
                  <a:cxn ang="0">
                    <a:pos x="8" y="136"/>
                  </a:cxn>
                  <a:cxn ang="0">
                    <a:pos x="4" y="127"/>
                  </a:cxn>
                  <a:cxn ang="0">
                    <a:pos x="2" y="127"/>
                  </a:cxn>
                  <a:cxn ang="0">
                    <a:pos x="0" y="129"/>
                  </a:cxn>
                </a:cxnLst>
                <a:rect l="0" t="0" r="r" b="b"/>
                <a:pathLst>
                  <a:path w="207" h="193">
                    <a:moveTo>
                      <a:pt x="207" y="104"/>
                    </a:moveTo>
                    <a:lnTo>
                      <a:pt x="207" y="102"/>
                    </a:lnTo>
                    <a:lnTo>
                      <a:pt x="207" y="102"/>
                    </a:lnTo>
                    <a:lnTo>
                      <a:pt x="205" y="102"/>
                    </a:lnTo>
                    <a:lnTo>
                      <a:pt x="203"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4" y="64"/>
                    </a:lnTo>
                    <a:lnTo>
                      <a:pt x="195" y="64"/>
                    </a:lnTo>
                    <a:lnTo>
                      <a:pt x="197" y="66"/>
                    </a:lnTo>
                    <a:lnTo>
                      <a:pt x="199" y="66"/>
                    </a:lnTo>
                    <a:close/>
                    <a:moveTo>
                      <a:pt x="104" y="0"/>
                    </a:moveTo>
                    <a:lnTo>
                      <a:pt x="102" y="0"/>
                    </a:ln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ln>
            </p:spPr>
            <p:txBody>
              <a:bodyPr/>
              <a:lstStyle/>
              <a:p>
                <a:endParaRPr lang="en-US">
                  <a:solidFill>
                    <a:prstClr val="black"/>
                  </a:solidFill>
                </a:endParaRPr>
              </a:p>
            </p:txBody>
          </p:sp>
          <p:sp>
            <p:nvSpPr>
              <p:cNvPr id="179512" name="Freeform 312"/>
              <p:cNvSpPr>
                <a:spLocks noEditPoints="1"/>
              </p:cNvSpPr>
              <p:nvPr/>
            </p:nvSpPr>
            <p:spPr bwMode="auto">
              <a:xfrm>
                <a:off x="1764" y="1535"/>
                <a:ext cx="203" cy="189"/>
              </a:xfrm>
              <a:custGeom>
                <a:avLst/>
                <a:gdLst/>
                <a:ahLst/>
                <a:cxnLst>
                  <a:cxn ang="0">
                    <a:pos x="203" y="102"/>
                  </a:cxn>
                  <a:cxn ang="0">
                    <a:pos x="203" y="100"/>
                  </a:cxn>
                  <a:cxn ang="0">
                    <a:pos x="203" y="100"/>
                  </a:cxn>
                  <a:cxn ang="0">
                    <a:pos x="201" y="100"/>
                  </a:cxn>
                  <a:cxn ang="0">
                    <a:pos x="199" y="98"/>
                  </a:cxn>
                  <a:cxn ang="0">
                    <a:pos x="199" y="100"/>
                  </a:cxn>
                  <a:cxn ang="0">
                    <a:pos x="199" y="102"/>
                  </a:cxn>
                  <a:cxn ang="0">
                    <a:pos x="197" y="115"/>
                  </a:cxn>
                  <a:cxn ang="0">
                    <a:pos x="195" y="129"/>
                  </a:cxn>
                  <a:cxn ang="0">
                    <a:pos x="192" y="142"/>
                  </a:cxn>
                  <a:cxn ang="0">
                    <a:pos x="184" y="153"/>
                  </a:cxn>
                  <a:cxn ang="0">
                    <a:pos x="188" y="153"/>
                  </a:cxn>
                  <a:cxn ang="0">
                    <a:pos x="190" y="151"/>
                  </a:cxn>
                  <a:cxn ang="0">
                    <a:pos x="195" y="140"/>
                  </a:cxn>
                  <a:cxn ang="0">
                    <a:pos x="199" y="129"/>
                  </a:cxn>
                  <a:cxn ang="0">
                    <a:pos x="201" y="115"/>
                  </a:cxn>
                  <a:cxn ang="0">
                    <a:pos x="203" y="102"/>
                  </a:cxn>
                  <a:cxn ang="0">
                    <a:pos x="195" y="64"/>
                  </a:cxn>
                  <a:cxn ang="0">
                    <a:pos x="188" y="51"/>
                  </a:cxn>
                  <a:cxn ang="0">
                    <a:pos x="180" y="40"/>
                  </a:cxn>
                  <a:cxn ang="0">
                    <a:pos x="174" y="36"/>
                  </a:cxn>
                  <a:cxn ang="0">
                    <a:pos x="169" y="32"/>
                  </a:cxn>
                  <a:cxn ang="0">
                    <a:pos x="180" y="45"/>
                  </a:cxn>
                  <a:cxn ang="0">
                    <a:pos x="190" y="60"/>
                  </a:cxn>
                  <a:cxn ang="0">
                    <a:pos x="192" y="62"/>
                  </a:cxn>
                  <a:cxn ang="0">
                    <a:pos x="193" y="62"/>
                  </a:cxn>
                  <a:cxn ang="0">
                    <a:pos x="193" y="62"/>
                  </a:cxn>
                  <a:cxn ang="0">
                    <a:pos x="195" y="64"/>
                  </a:cxn>
                  <a:cxn ang="0">
                    <a:pos x="108" y="0"/>
                  </a:cxn>
                  <a:cxn ang="0">
                    <a:pos x="104" y="0"/>
                  </a:cxn>
                  <a:cxn ang="0">
                    <a:pos x="100" y="0"/>
                  </a:cxn>
                  <a:cxn ang="0">
                    <a:pos x="87" y="2"/>
                  </a:cxn>
                  <a:cxn ang="0">
                    <a:pos x="76" y="4"/>
                  </a:cxn>
                  <a:cxn ang="0">
                    <a:pos x="78" y="5"/>
                  </a:cxn>
                  <a:cxn ang="0">
                    <a:pos x="80" y="5"/>
                  </a:cxn>
                  <a:cxn ang="0">
                    <a:pos x="89" y="5"/>
                  </a:cxn>
                  <a:cxn ang="0">
                    <a:pos x="100" y="4"/>
                  </a:cxn>
                  <a:cxn ang="0">
                    <a:pos x="110" y="5"/>
                  </a:cxn>
                  <a:cxn ang="0">
                    <a:pos x="119" y="5"/>
                  </a:cxn>
                  <a:cxn ang="0">
                    <a:pos x="114" y="4"/>
                  </a:cxn>
                  <a:cxn ang="0">
                    <a:pos x="108" y="0"/>
                  </a:cxn>
                  <a:cxn ang="0">
                    <a:pos x="0" y="125"/>
                  </a:cxn>
                  <a:cxn ang="0">
                    <a:pos x="4" y="136"/>
                  </a:cxn>
                  <a:cxn ang="0">
                    <a:pos x="7" y="146"/>
                  </a:cxn>
                  <a:cxn ang="0">
                    <a:pos x="11" y="153"/>
                  </a:cxn>
                  <a:cxn ang="0">
                    <a:pos x="17" y="163"/>
                  </a:cxn>
                  <a:cxn ang="0">
                    <a:pos x="23" y="170"/>
                  </a:cxn>
                  <a:cxn ang="0">
                    <a:pos x="30" y="178"/>
                  </a:cxn>
                  <a:cxn ang="0">
                    <a:pos x="38" y="184"/>
                  </a:cxn>
                  <a:cxn ang="0">
                    <a:pos x="47" y="189"/>
                  </a:cxn>
                  <a:cxn ang="0">
                    <a:pos x="49" y="189"/>
                  </a:cxn>
                  <a:cxn ang="0">
                    <a:pos x="51" y="188"/>
                  </a:cxn>
                  <a:cxn ang="0">
                    <a:pos x="44" y="184"/>
                  </a:cxn>
                  <a:cxn ang="0">
                    <a:pos x="34" y="176"/>
                  </a:cxn>
                  <a:cxn ang="0">
                    <a:pos x="28" y="169"/>
                  </a:cxn>
                  <a:cxn ang="0">
                    <a:pos x="21" y="161"/>
                  </a:cxn>
                  <a:cxn ang="0">
                    <a:pos x="15" y="153"/>
                  </a:cxn>
                  <a:cxn ang="0">
                    <a:pos x="11" y="144"/>
                  </a:cxn>
                  <a:cxn ang="0">
                    <a:pos x="7" y="134"/>
                  </a:cxn>
                  <a:cxn ang="0">
                    <a:pos x="4" y="125"/>
                  </a:cxn>
                  <a:cxn ang="0">
                    <a:pos x="2" y="125"/>
                  </a:cxn>
                  <a:cxn ang="0">
                    <a:pos x="0" y="125"/>
                  </a:cxn>
                </a:cxnLst>
                <a:rect l="0" t="0" r="r" b="b"/>
                <a:pathLst>
                  <a:path w="203" h="189">
                    <a:moveTo>
                      <a:pt x="203" y="102"/>
                    </a:moveTo>
                    <a:lnTo>
                      <a:pt x="203" y="100"/>
                    </a:ln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ln>
            </p:spPr>
            <p:txBody>
              <a:bodyPr/>
              <a:lstStyle/>
              <a:p>
                <a:endParaRPr lang="en-US">
                  <a:solidFill>
                    <a:prstClr val="black"/>
                  </a:solidFill>
                </a:endParaRPr>
              </a:p>
            </p:txBody>
          </p:sp>
          <p:sp>
            <p:nvSpPr>
              <p:cNvPr id="179513" name="Freeform 313"/>
              <p:cNvSpPr>
                <a:spLocks noEditPoints="1"/>
              </p:cNvSpPr>
              <p:nvPr/>
            </p:nvSpPr>
            <p:spPr bwMode="auto">
              <a:xfrm>
                <a:off x="1766" y="1537"/>
                <a:ext cx="199" cy="187"/>
              </a:xfrm>
              <a:custGeom>
                <a:avLst/>
                <a:gdLst/>
                <a:ahLst/>
                <a:cxnLst>
                  <a:cxn ang="0">
                    <a:pos x="199" y="100"/>
                  </a:cxn>
                  <a:cxn ang="0">
                    <a:pos x="199" y="98"/>
                  </a:cxn>
                  <a:cxn ang="0">
                    <a:pos x="199" y="98"/>
                  </a:cxn>
                  <a:cxn ang="0">
                    <a:pos x="197" y="96"/>
                  </a:cxn>
                  <a:cxn ang="0">
                    <a:pos x="195" y="96"/>
                  </a:cxn>
                  <a:cxn ang="0">
                    <a:pos x="195" y="98"/>
                  </a:cxn>
                  <a:cxn ang="0">
                    <a:pos x="195" y="100"/>
                  </a:cxn>
                  <a:cxn ang="0">
                    <a:pos x="193" y="113"/>
                  </a:cxn>
                  <a:cxn ang="0">
                    <a:pos x="191" y="127"/>
                  </a:cxn>
                  <a:cxn ang="0">
                    <a:pos x="186" y="140"/>
                  </a:cxn>
                  <a:cxn ang="0">
                    <a:pos x="180" y="151"/>
                  </a:cxn>
                  <a:cxn ang="0">
                    <a:pos x="182" y="151"/>
                  </a:cxn>
                  <a:cxn ang="0">
                    <a:pos x="186" y="151"/>
                  </a:cxn>
                  <a:cxn ang="0">
                    <a:pos x="191" y="140"/>
                  </a:cxn>
                  <a:cxn ang="0">
                    <a:pos x="195" y="127"/>
                  </a:cxn>
                  <a:cxn ang="0">
                    <a:pos x="197" y="113"/>
                  </a:cxn>
                  <a:cxn ang="0">
                    <a:pos x="199" y="100"/>
                  </a:cxn>
                  <a:cxn ang="0">
                    <a:pos x="190" y="60"/>
                  </a:cxn>
                  <a:cxn ang="0">
                    <a:pos x="182" y="47"/>
                  </a:cxn>
                  <a:cxn ang="0">
                    <a:pos x="172" y="34"/>
                  </a:cxn>
                  <a:cxn ang="0">
                    <a:pos x="167" y="30"/>
                  </a:cxn>
                  <a:cxn ang="0">
                    <a:pos x="159" y="26"/>
                  </a:cxn>
                  <a:cxn ang="0">
                    <a:pos x="167" y="32"/>
                  </a:cxn>
                  <a:cxn ang="0">
                    <a:pos x="172" y="40"/>
                  </a:cxn>
                  <a:cxn ang="0">
                    <a:pos x="180" y="49"/>
                  </a:cxn>
                  <a:cxn ang="0">
                    <a:pos x="184" y="58"/>
                  </a:cxn>
                  <a:cxn ang="0">
                    <a:pos x="188" y="58"/>
                  </a:cxn>
                  <a:cxn ang="0">
                    <a:pos x="190" y="60"/>
                  </a:cxn>
                  <a:cxn ang="0">
                    <a:pos x="112" y="2"/>
                  </a:cxn>
                  <a:cxn ang="0">
                    <a:pos x="104" y="0"/>
                  </a:cxn>
                  <a:cxn ang="0">
                    <a:pos x="98" y="0"/>
                  </a:cxn>
                  <a:cxn ang="0">
                    <a:pos x="87" y="2"/>
                  </a:cxn>
                  <a:cxn ang="0">
                    <a:pos x="76" y="3"/>
                  </a:cxn>
                  <a:cxn ang="0">
                    <a:pos x="78" y="3"/>
                  </a:cxn>
                  <a:cxn ang="0">
                    <a:pos x="81" y="5"/>
                  </a:cxn>
                  <a:cxn ang="0">
                    <a:pos x="89" y="3"/>
                  </a:cxn>
                  <a:cxn ang="0">
                    <a:pos x="98" y="3"/>
                  </a:cxn>
                  <a:cxn ang="0">
                    <a:pos x="112" y="5"/>
                  </a:cxn>
                  <a:cxn ang="0">
                    <a:pos x="125" y="7"/>
                  </a:cxn>
                  <a:cxn ang="0">
                    <a:pos x="117" y="5"/>
                  </a:cxn>
                  <a:cxn ang="0">
                    <a:pos x="112" y="2"/>
                  </a:cxn>
                  <a:cxn ang="0">
                    <a:pos x="0" y="123"/>
                  </a:cxn>
                  <a:cxn ang="0">
                    <a:pos x="4" y="132"/>
                  </a:cxn>
                  <a:cxn ang="0">
                    <a:pos x="7" y="142"/>
                  </a:cxn>
                  <a:cxn ang="0">
                    <a:pos x="11" y="151"/>
                  </a:cxn>
                  <a:cxn ang="0">
                    <a:pos x="17" y="161"/>
                  </a:cxn>
                  <a:cxn ang="0">
                    <a:pos x="24" y="168"/>
                  </a:cxn>
                  <a:cxn ang="0">
                    <a:pos x="30" y="176"/>
                  </a:cxn>
                  <a:cxn ang="0">
                    <a:pos x="38" y="182"/>
                  </a:cxn>
                  <a:cxn ang="0">
                    <a:pos x="47" y="187"/>
                  </a:cxn>
                  <a:cxn ang="0">
                    <a:pos x="49" y="186"/>
                  </a:cxn>
                  <a:cxn ang="0">
                    <a:pos x="51" y="186"/>
                  </a:cxn>
                  <a:cxn ang="0">
                    <a:pos x="43" y="180"/>
                  </a:cxn>
                  <a:cxn ang="0">
                    <a:pos x="36" y="174"/>
                  </a:cxn>
                  <a:cxn ang="0">
                    <a:pos x="28" y="167"/>
                  </a:cxn>
                  <a:cxn ang="0">
                    <a:pos x="21" y="159"/>
                  </a:cxn>
                  <a:cxn ang="0">
                    <a:pos x="15" y="151"/>
                  </a:cxn>
                  <a:cxn ang="0">
                    <a:pos x="11" y="142"/>
                  </a:cxn>
                  <a:cxn ang="0">
                    <a:pos x="7" y="132"/>
                  </a:cxn>
                  <a:cxn ang="0">
                    <a:pos x="4" y="123"/>
                  </a:cxn>
                  <a:cxn ang="0">
                    <a:pos x="2" y="123"/>
                  </a:cxn>
                  <a:cxn ang="0">
                    <a:pos x="0" y="123"/>
                  </a:cxn>
                </a:cxnLst>
                <a:rect l="0" t="0" r="r" b="b"/>
                <a:pathLst>
                  <a:path w="199" h="187">
                    <a:moveTo>
                      <a:pt x="199" y="100"/>
                    </a:moveTo>
                    <a:lnTo>
                      <a:pt x="199" y="98"/>
                    </a:ln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ln>
            </p:spPr>
            <p:txBody>
              <a:bodyPr/>
              <a:lstStyle/>
              <a:p>
                <a:endParaRPr lang="en-US">
                  <a:solidFill>
                    <a:prstClr val="black"/>
                  </a:solidFill>
                </a:endParaRPr>
              </a:p>
            </p:txBody>
          </p:sp>
          <p:sp>
            <p:nvSpPr>
              <p:cNvPr id="179514" name="Freeform 314"/>
              <p:cNvSpPr>
                <a:spLocks noEditPoints="1"/>
              </p:cNvSpPr>
              <p:nvPr/>
            </p:nvSpPr>
            <p:spPr bwMode="auto">
              <a:xfrm>
                <a:off x="1768" y="1539"/>
                <a:ext cx="195" cy="184"/>
              </a:xfrm>
              <a:custGeom>
                <a:avLst/>
                <a:gdLst/>
                <a:ahLst/>
                <a:cxnLst>
                  <a:cxn ang="0">
                    <a:pos x="195" y="98"/>
                  </a:cxn>
                  <a:cxn ang="0">
                    <a:pos x="195" y="96"/>
                  </a:cxn>
                  <a:cxn ang="0">
                    <a:pos x="195" y="94"/>
                  </a:cxn>
                  <a:cxn ang="0">
                    <a:pos x="193" y="94"/>
                  </a:cxn>
                  <a:cxn ang="0">
                    <a:pos x="191" y="94"/>
                  </a:cxn>
                  <a:cxn ang="0">
                    <a:pos x="191" y="96"/>
                  </a:cxn>
                  <a:cxn ang="0">
                    <a:pos x="191" y="98"/>
                  </a:cxn>
                  <a:cxn ang="0">
                    <a:pos x="189" y="113"/>
                  </a:cxn>
                  <a:cxn ang="0">
                    <a:pos x="188" y="127"/>
                  </a:cxn>
                  <a:cxn ang="0">
                    <a:pos x="182" y="138"/>
                  </a:cxn>
                  <a:cxn ang="0">
                    <a:pos x="176" y="149"/>
                  </a:cxn>
                  <a:cxn ang="0">
                    <a:pos x="178" y="149"/>
                  </a:cxn>
                  <a:cxn ang="0">
                    <a:pos x="180" y="149"/>
                  </a:cxn>
                  <a:cxn ang="0">
                    <a:pos x="188" y="138"/>
                  </a:cxn>
                  <a:cxn ang="0">
                    <a:pos x="191" y="125"/>
                  </a:cxn>
                  <a:cxn ang="0">
                    <a:pos x="193" y="111"/>
                  </a:cxn>
                  <a:cxn ang="0">
                    <a:pos x="195" y="98"/>
                  </a:cxn>
                  <a:cxn ang="0">
                    <a:pos x="186" y="56"/>
                  </a:cxn>
                  <a:cxn ang="0">
                    <a:pos x="176" y="41"/>
                  </a:cxn>
                  <a:cxn ang="0">
                    <a:pos x="165" y="28"/>
                  </a:cxn>
                  <a:cxn ang="0">
                    <a:pos x="140" y="15"/>
                  </a:cxn>
                  <a:cxn ang="0">
                    <a:pos x="115" y="1"/>
                  </a:cxn>
                  <a:cxn ang="0">
                    <a:pos x="106" y="1"/>
                  </a:cxn>
                  <a:cxn ang="0">
                    <a:pos x="96" y="0"/>
                  </a:cxn>
                  <a:cxn ang="0">
                    <a:pos x="85" y="1"/>
                  </a:cxn>
                  <a:cxn ang="0">
                    <a:pos x="76" y="1"/>
                  </a:cxn>
                  <a:cxn ang="0">
                    <a:pos x="79" y="3"/>
                  </a:cxn>
                  <a:cxn ang="0">
                    <a:pos x="81" y="5"/>
                  </a:cxn>
                  <a:cxn ang="0">
                    <a:pos x="89" y="3"/>
                  </a:cxn>
                  <a:cxn ang="0">
                    <a:pos x="96" y="3"/>
                  </a:cxn>
                  <a:cxn ang="0">
                    <a:pos x="110" y="5"/>
                  </a:cxn>
                  <a:cxn ang="0">
                    <a:pos x="123" y="7"/>
                  </a:cxn>
                  <a:cxn ang="0">
                    <a:pos x="134" y="11"/>
                  </a:cxn>
                  <a:cxn ang="0">
                    <a:pos x="146" y="19"/>
                  </a:cxn>
                  <a:cxn ang="0">
                    <a:pos x="155" y="24"/>
                  </a:cxn>
                  <a:cxn ang="0">
                    <a:pos x="165" y="34"/>
                  </a:cxn>
                  <a:cxn ang="0">
                    <a:pos x="172" y="43"/>
                  </a:cxn>
                  <a:cxn ang="0">
                    <a:pos x="180" y="55"/>
                  </a:cxn>
                  <a:cxn ang="0">
                    <a:pos x="182" y="56"/>
                  </a:cxn>
                  <a:cxn ang="0">
                    <a:pos x="186" y="56"/>
                  </a:cxn>
                  <a:cxn ang="0">
                    <a:pos x="0" y="121"/>
                  </a:cxn>
                  <a:cxn ang="0">
                    <a:pos x="3" y="130"/>
                  </a:cxn>
                  <a:cxn ang="0">
                    <a:pos x="7" y="140"/>
                  </a:cxn>
                  <a:cxn ang="0">
                    <a:pos x="11" y="149"/>
                  </a:cxn>
                  <a:cxn ang="0">
                    <a:pos x="17" y="157"/>
                  </a:cxn>
                  <a:cxn ang="0">
                    <a:pos x="24" y="165"/>
                  </a:cxn>
                  <a:cxn ang="0">
                    <a:pos x="30" y="172"/>
                  </a:cxn>
                  <a:cxn ang="0">
                    <a:pos x="40" y="180"/>
                  </a:cxn>
                  <a:cxn ang="0">
                    <a:pos x="47" y="184"/>
                  </a:cxn>
                  <a:cxn ang="0">
                    <a:pos x="49" y="184"/>
                  </a:cxn>
                  <a:cxn ang="0">
                    <a:pos x="53" y="184"/>
                  </a:cxn>
                  <a:cxn ang="0">
                    <a:pos x="43" y="178"/>
                  </a:cxn>
                  <a:cxn ang="0">
                    <a:pos x="36" y="172"/>
                  </a:cxn>
                  <a:cxn ang="0">
                    <a:pos x="28" y="165"/>
                  </a:cxn>
                  <a:cxn ang="0">
                    <a:pos x="21" y="157"/>
                  </a:cxn>
                  <a:cxn ang="0">
                    <a:pos x="15" y="147"/>
                  </a:cxn>
                  <a:cxn ang="0">
                    <a:pos x="11" y="140"/>
                  </a:cxn>
                  <a:cxn ang="0">
                    <a:pos x="7" y="130"/>
                  </a:cxn>
                  <a:cxn ang="0">
                    <a:pos x="3" y="119"/>
                  </a:cxn>
                  <a:cxn ang="0">
                    <a:pos x="2" y="121"/>
                  </a:cxn>
                  <a:cxn ang="0">
                    <a:pos x="0" y="121"/>
                  </a:cxn>
                </a:cxnLst>
                <a:rect l="0" t="0" r="r" b="b"/>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ln>
            </p:spPr>
            <p:txBody>
              <a:bodyPr/>
              <a:lstStyle/>
              <a:p>
                <a:endParaRPr lang="en-US">
                  <a:solidFill>
                    <a:prstClr val="black"/>
                  </a:solidFill>
                </a:endParaRPr>
              </a:p>
            </p:txBody>
          </p:sp>
          <p:sp>
            <p:nvSpPr>
              <p:cNvPr id="179515" name="Freeform 315"/>
              <p:cNvSpPr>
                <a:spLocks noEditPoints="1"/>
              </p:cNvSpPr>
              <p:nvPr/>
            </p:nvSpPr>
            <p:spPr bwMode="auto">
              <a:xfrm>
                <a:off x="1770" y="1540"/>
                <a:ext cx="191" cy="183"/>
              </a:xfrm>
              <a:custGeom>
                <a:avLst/>
                <a:gdLst/>
                <a:ahLst/>
                <a:cxnLst>
                  <a:cxn ang="0">
                    <a:pos x="191" y="95"/>
                  </a:cxn>
                  <a:cxn ang="0">
                    <a:pos x="189" y="93"/>
                  </a:cxn>
                  <a:cxn ang="0">
                    <a:pos x="187" y="95"/>
                  </a:cxn>
                  <a:cxn ang="0">
                    <a:pos x="186" y="112"/>
                  </a:cxn>
                  <a:cxn ang="0">
                    <a:pos x="178" y="137"/>
                  </a:cxn>
                  <a:cxn ang="0">
                    <a:pos x="174" y="148"/>
                  </a:cxn>
                  <a:cxn ang="0">
                    <a:pos x="182" y="137"/>
                  </a:cxn>
                  <a:cxn ang="0">
                    <a:pos x="189" y="110"/>
                  </a:cxn>
                  <a:cxn ang="0">
                    <a:pos x="180" y="55"/>
                  </a:cxn>
                  <a:cxn ang="0">
                    <a:pos x="170" y="37"/>
                  </a:cxn>
                  <a:cxn ang="0">
                    <a:pos x="155" y="23"/>
                  </a:cxn>
                  <a:cxn ang="0">
                    <a:pos x="121" y="4"/>
                  </a:cxn>
                  <a:cxn ang="0">
                    <a:pos x="94" y="0"/>
                  </a:cxn>
                  <a:cxn ang="0">
                    <a:pos x="77" y="2"/>
                  </a:cxn>
                  <a:cxn ang="0">
                    <a:pos x="81" y="6"/>
                  </a:cxn>
                  <a:cxn ang="0">
                    <a:pos x="81" y="6"/>
                  </a:cxn>
                  <a:cxn ang="0">
                    <a:pos x="94" y="4"/>
                  </a:cxn>
                  <a:cxn ang="0">
                    <a:pos x="119" y="8"/>
                  </a:cxn>
                  <a:cxn ang="0">
                    <a:pos x="142" y="18"/>
                  </a:cxn>
                  <a:cxn ang="0">
                    <a:pos x="161" y="33"/>
                  </a:cxn>
                  <a:cxn ang="0">
                    <a:pos x="174" y="52"/>
                  </a:cxn>
                  <a:cxn ang="0">
                    <a:pos x="180" y="55"/>
                  </a:cxn>
                  <a:cxn ang="0">
                    <a:pos x="3" y="129"/>
                  </a:cxn>
                  <a:cxn ang="0">
                    <a:pos x="11" y="148"/>
                  </a:cxn>
                  <a:cxn ang="0">
                    <a:pos x="24" y="164"/>
                  </a:cxn>
                  <a:cxn ang="0">
                    <a:pos x="39" y="177"/>
                  </a:cxn>
                  <a:cxn ang="0">
                    <a:pos x="51" y="183"/>
                  </a:cxn>
                  <a:cxn ang="0">
                    <a:pos x="43" y="175"/>
                  </a:cxn>
                  <a:cxn ang="0">
                    <a:pos x="28" y="164"/>
                  </a:cxn>
                  <a:cxn ang="0">
                    <a:pos x="15" y="146"/>
                  </a:cxn>
                  <a:cxn ang="0">
                    <a:pos x="7" y="128"/>
                  </a:cxn>
                  <a:cxn ang="0">
                    <a:pos x="1" y="118"/>
                  </a:cxn>
                </a:cxnLst>
                <a:rect l="0" t="0" r="r" b="b"/>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1" y="6"/>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ln>
            </p:spPr>
            <p:txBody>
              <a:bodyPr/>
              <a:lstStyle/>
              <a:p>
                <a:endParaRPr lang="en-US">
                  <a:solidFill>
                    <a:prstClr val="black"/>
                  </a:solidFill>
                </a:endParaRPr>
              </a:p>
            </p:txBody>
          </p:sp>
          <p:sp>
            <p:nvSpPr>
              <p:cNvPr id="179516" name="Freeform 316"/>
              <p:cNvSpPr>
                <a:spLocks noEditPoints="1"/>
              </p:cNvSpPr>
              <p:nvPr/>
            </p:nvSpPr>
            <p:spPr bwMode="auto">
              <a:xfrm>
                <a:off x="1771" y="1542"/>
                <a:ext cx="188" cy="181"/>
              </a:xfrm>
              <a:custGeom>
                <a:avLst/>
                <a:gdLst/>
                <a:ahLst/>
                <a:cxnLst>
                  <a:cxn ang="0">
                    <a:pos x="188" y="93"/>
                  </a:cxn>
                  <a:cxn ang="0">
                    <a:pos x="186" y="91"/>
                  </a:cxn>
                  <a:cxn ang="0">
                    <a:pos x="185" y="93"/>
                  </a:cxn>
                  <a:cxn ang="0">
                    <a:pos x="183" y="110"/>
                  </a:cxn>
                  <a:cxn ang="0">
                    <a:pos x="175" y="135"/>
                  </a:cxn>
                  <a:cxn ang="0">
                    <a:pos x="169" y="146"/>
                  </a:cxn>
                  <a:cxn ang="0">
                    <a:pos x="179" y="135"/>
                  </a:cxn>
                  <a:cxn ang="0">
                    <a:pos x="186" y="110"/>
                  </a:cxn>
                  <a:cxn ang="0">
                    <a:pos x="177" y="52"/>
                  </a:cxn>
                  <a:cxn ang="0">
                    <a:pos x="162" y="31"/>
                  </a:cxn>
                  <a:cxn ang="0">
                    <a:pos x="143" y="16"/>
                  </a:cxn>
                  <a:cxn ang="0">
                    <a:pos x="120" y="4"/>
                  </a:cxn>
                  <a:cxn ang="0">
                    <a:pos x="93" y="0"/>
                  </a:cxn>
                  <a:cxn ang="0">
                    <a:pos x="78" y="2"/>
                  </a:cxn>
                  <a:cxn ang="0">
                    <a:pos x="80" y="4"/>
                  </a:cxn>
                  <a:cxn ang="0">
                    <a:pos x="82" y="6"/>
                  </a:cxn>
                  <a:cxn ang="0">
                    <a:pos x="93" y="4"/>
                  </a:cxn>
                  <a:cxn ang="0">
                    <a:pos x="116" y="8"/>
                  </a:cxn>
                  <a:cxn ang="0">
                    <a:pos x="137" y="16"/>
                  </a:cxn>
                  <a:cxn ang="0">
                    <a:pos x="156" y="31"/>
                  </a:cxn>
                  <a:cxn ang="0">
                    <a:pos x="169" y="48"/>
                  </a:cxn>
                  <a:cxn ang="0">
                    <a:pos x="177" y="52"/>
                  </a:cxn>
                  <a:cxn ang="0">
                    <a:pos x="4" y="127"/>
                  </a:cxn>
                  <a:cxn ang="0">
                    <a:pos x="12" y="144"/>
                  </a:cxn>
                  <a:cxn ang="0">
                    <a:pos x="25" y="162"/>
                  </a:cxn>
                  <a:cxn ang="0">
                    <a:pos x="40" y="175"/>
                  </a:cxn>
                  <a:cxn ang="0">
                    <a:pos x="52" y="179"/>
                  </a:cxn>
                  <a:cxn ang="0">
                    <a:pos x="44" y="173"/>
                  </a:cxn>
                  <a:cxn ang="0">
                    <a:pos x="29" y="160"/>
                  </a:cxn>
                  <a:cxn ang="0">
                    <a:pos x="16" y="144"/>
                  </a:cxn>
                  <a:cxn ang="0">
                    <a:pos x="8" y="126"/>
                  </a:cxn>
                  <a:cxn ang="0">
                    <a:pos x="2" y="116"/>
                  </a:cxn>
                </a:cxnLst>
                <a:rect l="0" t="0" r="r" b="b"/>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ln>
            </p:spPr>
            <p:txBody>
              <a:bodyPr/>
              <a:lstStyle/>
              <a:p>
                <a:endParaRPr lang="en-US">
                  <a:solidFill>
                    <a:prstClr val="black"/>
                  </a:solidFill>
                </a:endParaRPr>
              </a:p>
            </p:txBody>
          </p:sp>
          <p:sp>
            <p:nvSpPr>
              <p:cNvPr id="179517" name="Freeform 317"/>
              <p:cNvSpPr>
                <a:spLocks noEditPoints="1"/>
              </p:cNvSpPr>
              <p:nvPr/>
            </p:nvSpPr>
            <p:spPr bwMode="auto">
              <a:xfrm>
                <a:off x="1773" y="1544"/>
                <a:ext cx="184" cy="177"/>
              </a:xfrm>
              <a:custGeom>
                <a:avLst/>
                <a:gdLst/>
                <a:ahLst/>
                <a:cxnLst>
                  <a:cxn ang="0">
                    <a:pos x="184" y="93"/>
                  </a:cxn>
                  <a:cxn ang="0">
                    <a:pos x="184" y="91"/>
                  </a:cxn>
                  <a:cxn ang="0">
                    <a:pos x="184" y="89"/>
                  </a:cxn>
                  <a:cxn ang="0">
                    <a:pos x="183" y="89"/>
                  </a:cxn>
                  <a:cxn ang="0">
                    <a:pos x="181" y="89"/>
                  </a:cxn>
                  <a:cxn ang="0">
                    <a:pos x="181" y="91"/>
                  </a:cxn>
                  <a:cxn ang="0">
                    <a:pos x="181" y="93"/>
                  </a:cxn>
                  <a:cxn ang="0">
                    <a:pos x="179" y="108"/>
                  </a:cxn>
                  <a:cxn ang="0">
                    <a:pos x="175" y="122"/>
                  </a:cxn>
                  <a:cxn ang="0">
                    <a:pos x="171" y="135"/>
                  </a:cxn>
                  <a:cxn ang="0">
                    <a:pos x="164" y="146"/>
                  </a:cxn>
                  <a:cxn ang="0">
                    <a:pos x="165" y="146"/>
                  </a:cxn>
                  <a:cxn ang="0">
                    <a:pos x="167" y="144"/>
                  </a:cxn>
                  <a:cxn ang="0">
                    <a:pos x="175" y="133"/>
                  </a:cxn>
                  <a:cxn ang="0">
                    <a:pos x="181" y="122"/>
                  </a:cxn>
                  <a:cxn ang="0">
                    <a:pos x="183" y="108"/>
                  </a:cxn>
                  <a:cxn ang="0">
                    <a:pos x="184" y="93"/>
                  </a:cxn>
                  <a:cxn ang="0">
                    <a:pos x="171" y="48"/>
                  </a:cxn>
                  <a:cxn ang="0">
                    <a:pos x="165" y="38"/>
                  </a:cxn>
                  <a:cxn ang="0">
                    <a:pos x="158" y="29"/>
                  </a:cxn>
                  <a:cxn ang="0">
                    <a:pos x="148" y="21"/>
                  </a:cxn>
                  <a:cxn ang="0">
                    <a:pos x="139" y="14"/>
                  </a:cxn>
                  <a:cxn ang="0">
                    <a:pos x="127" y="8"/>
                  </a:cxn>
                  <a:cxn ang="0">
                    <a:pos x="116" y="4"/>
                  </a:cxn>
                  <a:cxn ang="0">
                    <a:pos x="103" y="2"/>
                  </a:cxn>
                  <a:cxn ang="0">
                    <a:pos x="91" y="0"/>
                  </a:cxn>
                  <a:cxn ang="0">
                    <a:pos x="84" y="0"/>
                  </a:cxn>
                  <a:cxn ang="0">
                    <a:pos x="78" y="2"/>
                  </a:cxn>
                  <a:cxn ang="0">
                    <a:pos x="80" y="4"/>
                  </a:cxn>
                  <a:cxn ang="0">
                    <a:pos x="84" y="4"/>
                  </a:cxn>
                  <a:cxn ang="0">
                    <a:pos x="88" y="4"/>
                  </a:cxn>
                  <a:cxn ang="0">
                    <a:pos x="91" y="4"/>
                  </a:cxn>
                  <a:cxn ang="0">
                    <a:pos x="103" y="6"/>
                  </a:cxn>
                  <a:cxn ang="0">
                    <a:pos x="112" y="8"/>
                  </a:cxn>
                  <a:cxn ang="0">
                    <a:pos x="124" y="12"/>
                  </a:cxn>
                  <a:cxn ang="0">
                    <a:pos x="133" y="15"/>
                  </a:cxn>
                  <a:cxn ang="0">
                    <a:pos x="143" y="21"/>
                  </a:cxn>
                  <a:cxn ang="0">
                    <a:pos x="150" y="27"/>
                  </a:cxn>
                  <a:cxn ang="0">
                    <a:pos x="158" y="34"/>
                  </a:cxn>
                  <a:cxn ang="0">
                    <a:pos x="165" y="44"/>
                  </a:cxn>
                  <a:cxn ang="0">
                    <a:pos x="167" y="46"/>
                  </a:cxn>
                  <a:cxn ang="0">
                    <a:pos x="171" y="48"/>
                  </a:cxn>
                  <a:cxn ang="0">
                    <a:pos x="0" y="114"/>
                  </a:cxn>
                  <a:cxn ang="0">
                    <a:pos x="4" y="124"/>
                  </a:cxn>
                  <a:cxn ang="0">
                    <a:pos x="8" y="133"/>
                  </a:cxn>
                  <a:cxn ang="0">
                    <a:pos x="12" y="142"/>
                  </a:cxn>
                  <a:cxn ang="0">
                    <a:pos x="17" y="152"/>
                  </a:cxn>
                  <a:cxn ang="0">
                    <a:pos x="25" y="160"/>
                  </a:cxn>
                  <a:cxn ang="0">
                    <a:pos x="33" y="165"/>
                  </a:cxn>
                  <a:cxn ang="0">
                    <a:pos x="40" y="171"/>
                  </a:cxn>
                  <a:cxn ang="0">
                    <a:pos x="50" y="177"/>
                  </a:cxn>
                  <a:cxn ang="0">
                    <a:pos x="52" y="177"/>
                  </a:cxn>
                  <a:cxn ang="0">
                    <a:pos x="54" y="175"/>
                  </a:cxn>
                  <a:cxn ang="0">
                    <a:pos x="46" y="171"/>
                  </a:cxn>
                  <a:cxn ang="0">
                    <a:pos x="36" y="165"/>
                  </a:cxn>
                  <a:cxn ang="0">
                    <a:pos x="29" y="158"/>
                  </a:cxn>
                  <a:cxn ang="0">
                    <a:pos x="23" y="150"/>
                  </a:cxn>
                  <a:cxn ang="0">
                    <a:pos x="16" y="142"/>
                  </a:cxn>
                  <a:cxn ang="0">
                    <a:pos x="12" y="133"/>
                  </a:cxn>
                  <a:cxn ang="0">
                    <a:pos x="8" y="124"/>
                  </a:cxn>
                  <a:cxn ang="0">
                    <a:pos x="4" y="114"/>
                  </a:cxn>
                  <a:cxn ang="0">
                    <a:pos x="2" y="114"/>
                  </a:cxn>
                  <a:cxn ang="0">
                    <a:pos x="0" y="114"/>
                  </a:cxn>
                </a:cxnLst>
                <a:rect l="0" t="0" r="r" b="b"/>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ln>
            </p:spPr>
            <p:txBody>
              <a:bodyPr/>
              <a:lstStyle/>
              <a:p>
                <a:endParaRPr lang="en-US">
                  <a:solidFill>
                    <a:prstClr val="black"/>
                  </a:solidFill>
                </a:endParaRPr>
              </a:p>
            </p:txBody>
          </p:sp>
          <p:sp>
            <p:nvSpPr>
              <p:cNvPr id="179518" name="Freeform 318"/>
              <p:cNvSpPr>
                <a:spLocks noEditPoints="1"/>
              </p:cNvSpPr>
              <p:nvPr/>
            </p:nvSpPr>
            <p:spPr bwMode="auto">
              <a:xfrm>
                <a:off x="1775" y="1546"/>
                <a:ext cx="181" cy="175"/>
              </a:xfrm>
              <a:custGeom>
                <a:avLst/>
                <a:gdLst/>
                <a:ahLst/>
                <a:cxnLst>
                  <a:cxn ang="0">
                    <a:pos x="181" y="91"/>
                  </a:cxn>
                  <a:cxn ang="0">
                    <a:pos x="181" y="89"/>
                  </a:cxn>
                  <a:cxn ang="0">
                    <a:pos x="181" y="87"/>
                  </a:cxn>
                  <a:cxn ang="0">
                    <a:pos x="179" y="87"/>
                  </a:cxn>
                  <a:cxn ang="0">
                    <a:pos x="177" y="87"/>
                  </a:cxn>
                  <a:cxn ang="0">
                    <a:pos x="177" y="89"/>
                  </a:cxn>
                  <a:cxn ang="0">
                    <a:pos x="177" y="91"/>
                  </a:cxn>
                  <a:cxn ang="0">
                    <a:pos x="175" y="106"/>
                  </a:cxn>
                  <a:cxn ang="0">
                    <a:pos x="171" y="120"/>
                  </a:cxn>
                  <a:cxn ang="0">
                    <a:pos x="165" y="133"/>
                  </a:cxn>
                  <a:cxn ang="0">
                    <a:pos x="158" y="144"/>
                  </a:cxn>
                  <a:cxn ang="0">
                    <a:pos x="162" y="144"/>
                  </a:cxn>
                  <a:cxn ang="0">
                    <a:pos x="163" y="144"/>
                  </a:cxn>
                  <a:cxn ang="0">
                    <a:pos x="171" y="131"/>
                  </a:cxn>
                  <a:cxn ang="0">
                    <a:pos x="175" y="120"/>
                  </a:cxn>
                  <a:cxn ang="0">
                    <a:pos x="179" y="106"/>
                  </a:cxn>
                  <a:cxn ang="0">
                    <a:pos x="181" y="91"/>
                  </a:cxn>
                  <a:cxn ang="0">
                    <a:pos x="165" y="44"/>
                  </a:cxn>
                  <a:cxn ang="0">
                    <a:pos x="160" y="34"/>
                  </a:cxn>
                  <a:cxn ang="0">
                    <a:pos x="152" y="27"/>
                  </a:cxn>
                  <a:cxn ang="0">
                    <a:pos x="143" y="19"/>
                  </a:cxn>
                  <a:cxn ang="0">
                    <a:pos x="133" y="12"/>
                  </a:cxn>
                  <a:cxn ang="0">
                    <a:pos x="124" y="8"/>
                  </a:cxn>
                  <a:cxn ang="0">
                    <a:pos x="112" y="4"/>
                  </a:cxn>
                  <a:cxn ang="0">
                    <a:pos x="101" y="2"/>
                  </a:cxn>
                  <a:cxn ang="0">
                    <a:pos x="89" y="0"/>
                  </a:cxn>
                  <a:cxn ang="0">
                    <a:pos x="84" y="0"/>
                  </a:cxn>
                  <a:cxn ang="0">
                    <a:pos x="78" y="2"/>
                  </a:cxn>
                  <a:cxn ang="0">
                    <a:pos x="82" y="2"/>
                  </a:cxn>
                  <a:cxn ang="0">
                    <a:pos x="84" y="4"/>
                  </a:cxn>
                  <a:cxn ang="0">
                    <a:pos x="88" y="4"/>
                  </a:cxn>
                  <a:cxn ang="0">
                    <a:pos x="89" y="4"/>
                  </a:cxn>
                  <a:cxn ang="0">
                    <a:pos x="99" y="6"/>
                  </a:cxn>
                  <a:cxn ang="0">
                    <a:pos x="110" y="8"/>
                  </a:cxn>
                  <a:cxn ang="0">
                    <a:pos x="120" y="10"/>
                  </a:cxn>
                  <a:cxn ang="0">
                    <a:pos x="129" y="13"/>
                  </a:cxn>
                  <a:cxn ang="0">
                    <a:pos x="137" y="19"/>
                  </a:cxn>
                  <a:cxn ang="0">
                    <a:pos x="144" y="25"/>
                  </a:cxn>
                  <a:cxn ang="0">
                    <a:pos x="152" y="32"/>
                  </a:cxn>
                  <a:cxn ang="0">
                    <a:pos x="160" y="40"/>
                  </a:cxn>
                  <a:cxn ang="0">
                    <a:pos x="162" y="42"/>
                  </a:cxn>
                  <a:cxn ang="0">
                    <a:pos x="165" y="44"/>
                  </a:cxn>
                  <a:cxn ang="0">
                    <a:pos x="0" y="112"/>
                  </a:cxn>
                  <a:cxn ang="0">
                    <a:pos x="4" y="122"/>
                  </a:cxn>
                  <a:cxn ang="0">
                    <a:pos x="8" y="131"/>
                  </a:cxn>
                  <a:cxn ang="0">
                    <a:pos x="12" y="140"/>
                  </a:cxn>
                  <a:cxn ang="0">
                    <a:pos x="17" y="148"/>
                  </a:cxn>
                  <a:cxn ang="0">
                    <a:pos x="25" y="156"/>
                  </a:cxn>
                  <a:cxn ang="0">
                    <a:pos x="33" y="163"/>
                  </a:cxn>
                  <a:cxn ang="0">
                    <a:pos x="40" y="169"/>
                  </a:cxn>
                  <a:cxn ang="0">
                    <a:pos x="50" y="175"/>
                  </a:cxn>
                  <a:cxn ang="0">
                    <a:pos x="52" y="173"/>
                  </a:cxn>
                  <a:cxn ang="0">
                    <a:pos x="55" y="173"/>
                  </a:cxn>
                  <a:cxn ang="0">
                    <a:pos x="46" y="167"/>
                  </a:cxn>
                  <a:cxn ang="0">
                    <a:pos x="36" y="161"/>
                  </a:cxn>
                  <a:cxn ang="0">
                    <a:pos x="29" y="156"/>
                  </a:cxn>
                  <a:cxn ang="0">
                    <a:pos x="23" y="148"/>
                  </a:cxn>
                  <a:cxn ang="0">
                    <a:pos x="15" y="140"/>
                  </a:cxn>
                  <a:cxn ang="0">
                    <a:pos x="12" y="131"/>
                  </a:cxn>
                  <a:cxn ang="0">
                    <a:pos x="8" y="122"/>
                  </a:cxn>
                  <a:cxn ang="0">
                    <a:pos x="4" y="112"/>
                  </a:cxn>
                  <a:cxn ang="0">
                    <a:pos x="2" y="112"/>
                  </a:cxn>
                  <a:cxn ang="0">
                    <a:pos x="0" y="112"/>
                  </a:cxn>
                </a:cxnLst>
                <a:rect l="0" t="0" r="r" b="b"/>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ln>
            </p:spPr>
            <p:txBody>
              <a:bodyPr/>
              <a:lstStyle/>
              <a:p>
                <a:endParaRPr lang="en-US">
                  <a:solidFill>
                    <a:prstClr val="black"/>
                  </a:solidFill>
                </a:endParaRPr>
              </a:p>
            </p:txBody>
          </p:sp>
          <p:sp>
            <p:nvSpPr>
              <p:cNvPr id="179519" name="Freeform 319"/>
              <p:cNvSpPr>
                <a:spLocks noEditPoints="1"/>
              </p:cNvSpPr>
              <p:nvPr/>
            </p:nvSpPr>
            <p:spPr bwMode="auto">
              <a:xfrm>
                <a:off x="1777" y="1548"/>
                <a:ext cx="177" cy="171"/>
              </a:xfrm>
              <a:custGeom>
                <a:avLst/>
                <a:gdLst/>
                <a:ahLst/>
                <a:cxnLst>
                  <a:cxn ang="0">
                    <a:pos x="177" y="89"/>
                  </a:cxn>
                  <a:cxn ang="0">
                    <a:pos x="177" y="87"/>
                  </a:cxn>
                  <a:cxn ang="0">
                    <a:pos x="177" y="85"/>
                  </a:cxn>
                  <a:cxn ang="0">
                    <a:pos x="175" y="85"/>
                  </a:cxn>
                  <a:cxn ang="0">
                    <a:pos x="173" y="85"/>
                  </a:cxn>
                  <a:cxn ang="0">
                    <a:pos x="173" y="87"/>
                  </a:cxn>
                  <a:cxn ang="0">
                    <a:pos x="173" y="89"/>
                  </a:cxn>
                  <a:cxn ang="0">
                    <a:pos x="171" y="104"/>
                  </a:cxn>
                  <a:cxn ang="0">
                    <a:pos x="167" y="118"/>
                  </a:cxn>
                  <a:cxn ang="0">
                    <a:pos x="161" y="131"/>
                  </a:cxn>
                  <a:cxn ang="0">
                    <a:pos x="154" y="142"/>
                  </a:cxn>
                  <a:cxn ang="0">
                    <a:pos x="156" y="142"/>
                  </a:cxn>
                  <a:cxn ang="0">
                    <a:pos x="160" y="142"/>
                  </a:cxn>
                  <a:cxn ang="0">
                    <a:pos x="167" y="131"/>
                  </a:cxn>
                  <a:cxn ang="0">
                    <a:pos x="171" y="118"/>
                  </a:cxn>
                  <a:cxn ang="0">
                    <a:pos x="175" y="104"/>
                  </a:cxn>
                  <a:cxn ang="0">
                    <a:pos x="177" y="89"/>
                  </a:cxn>
                  <a:cxn ang="0">
                    <a:pos x="161" y="40"/>
                  </a:cxn>
                  <a:cxn ang="0">
                    <a:pos x="154" y="30"/>
                  </a:cxn>
                  <a:cxn ang="0">
                    <a:pos x="146" y="23"/>
                  </a:cxn>
                  <a:cxn ang="0">
                    <a:pos x="139" y="17"/>
                  </a:cxn>
                  <a:cxn ang="0">
                    <a:pos x="129" y="11"/>
                  </a:cxn>
                  <a:cxn ang="0">
                    <a:pos x="120" y="8"/>
                  </a:cxn>
                  <a:cxn ang="0">
                    <a:pos x="108" y="4"/>
                  </a:cxn>
                  <a:cxn ang="0">
                    <a:pos x="99" y="2"/>
                  </a:cxn>
                  <a:cxn ang="0">
                    <a:pos x="87" y="0"/>
                  </a:cxn>
                  <a:cxn ang="0">
                    <a:pos x="84" y="0"/>
                  </a:cxn>
                  <a:cxn ang="0">
                    <a:pos x="80" y="0"/>
                  </a:cxn>
                  <a:cxn ang="0">
                    <a:pos x="82" y="2"/>
                  </a:cxn>
                  <a:cxn ang="0">
                    <a:pos x="86" y="4"/>
                  </a:cxn>
                  <a:cxn ang="0">
                    <a:pos x="86" y="4"/>
                  </a:cxn>
                  <a:cxn ang="0">
                    <a:pos x="87" y="4"/>
                  </a:cxn>
                  <a:cxn ang="0">
                    <a:pos x="97" y="6"/>
                  </a:cxn>
                  <a:cxn ang="0">
                    <a:pos x="106" y="6"/>
                  </a:cxn>
                  <a:cxn ang="0">
                    <a:pos x="116" y="10"/>
                  </a:cxn>
                  <a:cxn ang="0">
                    <a:pos x="123" y="13"/>
                  </a:cxn>
                  <a:cxn ang="0">
                    <a:pos x="131" y="17"/>
                  </a:cxn>
                  <a:cxn ang="0">
                    <a:pos x="139" y="23"/>
                  </a:cxn>
                  <a:cxn ang="0">
                    <a:pos x="146" y="29"/>
                  </a:cxn>
                  <a:cxn ang="0">
                    <a:pos x="152" y="34"/>
                  </a:cxn>
                  <a:cxn ang="0">
                    <a:pos x="156" y="38"/>
                  </a:cxn>
                  <a:cxn ang="0">
                    <a:pos x="161" y="40"/>
                  </a:cxn>
                  <a:cxn ang="0">
                    <a:pos x="0" y="110"/>
                  </a:cxn>
                  <a:cxn ang="0">
                    <a:pos x="4" y="120"/>
                  </a:cxn>
                  <a:cxn ang="0">
                    <a:pos x="8" y="129"/>
                  </a:cxn>
                  <a:cxn ang="0">
                    <a:pos x="12" y="138"/>
                  </a:cxn>
                  <a:cxn ang="0">
                    <a:pos x="19" y="146"/>
                  </a:cxn>
                  <a:cxn ang="0">
                    <a:pos x="25" y="154"/>
                  </a:cxn>
                  <a:cxn ang="0">
                    <a:pos x="32" y="161"/>
                  </a:cxn>
                  <a:cxn ang="0">
                    <a:pos x="42" y="167"/>
                  </a:cxn>
                  <a:cxn ang="0">
                    <a:pos x="50" y="171"/>
                  </a:cxn>
                  <a:cxn ang="0">
                    <a:pos x="53" y="171"/>
                  </a:cxn>
                  <a:cxn ang="0">
                    <a:pos x="55" y="169"/>
                  </a:cxn>
                  <a:cxn ang="0">
                    <a:pos x="46" y="165"/>
                  </a:cxn>
                  <a:cxn ang="0">
                    <a:pos x="38" y="159"/>
                  </a:cxn>
                  <a:cxn ang="0">
                    <a:pos x="29" y="152"/>
                  </a:cxn>
                  <a:cxn ang="0">
                    <a:pos x="23" y="146"/>
                  </a:cxn>
                  <a:cxn ang="0">
                    <a:pos x="15" y="137"/>
                  </a:cxn>
                  <a:cxn ang="0">
                    <a:pos x="12" y="129"/>
                  </a:cxn>
                  <a:cxn ang="0">
                    <a:pos x="8" y="120"/>
                  </a:cxn>
                  <a:cxn ang="0">
                    <a:pos x="4" y="108"/>
                  </a:cxn>
                  <a:cxn ang="0">
                    <a:pos x="2" y="110"/>
                  </a:cxn>
                  <a:cxn ang="0">
                    <a:pos x="0" y="110"/>
                  </a:cxn>
                </a:cxnLst>
                <a:rect l="0" t="0" r="r" b="b"/>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ln>
            </p:spPr>
            <p:txBody>
              <a:bodyPr/>
              <a:lstStyle/>
              <a:p>
                <a:endParaRPr lang="en-US">
                  <a:solidFill>
                    <a:prstClr val="black"/>
                  </a:solidFill>
                </a:endParaRPr>
              </a:p>
            </p:txBody>
          </p:sp>
          <p:sp>
            <p:nvSpPr>
              <p:cNvPr id="179520" name="Freeform 320"/>
              <p:cNvSpPr>
                <a:spLocks noEditPoints="1"/>
              </p:cNvSpPr>
              <p:nvPr/>
            </p:nvSpPr>
            <p:spPr bwMode="auto">
              <a:xfrm>
                <a:off x="1779" y="1550"/>
                <a:ext cx="173" cy="169"/>
              </a:xfrm>
              <a:custGeom>
                <a:avLst/>
                <a:gdLst/>
                <a:ahLst/>
                <a:cxnLst>
                  <a:cxn ang="0">
                    <a:pos x="173" y="87"/>
                  </a:cxn>
                  <a:cxn ang="0">
                    <a:pos x="173" y="85"/>
                  </a:cxn>
                  <a:cxn ang="0">
                    <a:pos x="173" y="83"/>
                  </a:cxn>
                  <a:cxn ang="0">
                    <a:pos x="171" y="83"/>
                  </a:cxn>
                  <a:cxn ang="0">
                    <a:pos x="169" y="83"/>
                  </a:cxn>
                  <a:cxn ang="0">
                    <a:pos x="169" y="85"/>
                  </a:cxn>
                  <a:cxn ang="0">
                    <a:pos x="169" y="87"/>
                  </a:cxn>
                  <a:cxn ang="0">
                    <a:pos x="167" y="102"/>
                  </a:cxn>
                  <a:cxn ang="0">
                    <a:pos x="163" y="116"/>
                  </a:cxn>
                  <a:cxn ang="0">
                    <a:pos x="158" y="129"/>
                  </a:cxn>
                  <a:cxn ang="0">
                    <a:pos x="150" y="140"/>
                  </a:cxn>
                  <a:cxn ang="0">
                    <a:pos x="152" y="140"/>
                  </a:cxn>
                  <a:cxn ang="0">
                    <a:pos x="154" y="140"/>
                  </a:cxn>
                  <a:cxn ang="0">
                    <a:pos x="161" y="129"/>
                  </a:cxn>
                  <a:cxn ang="0">
                    <a:pos x="167" y="116"/>
                  </a:cxn>
                  <a:cxn ang="0">
                    <a:pos x="171" y="102"/>
                  </a:cxn>
                  <a:cxn ang="0">
                    <a:pos x="173" y="87"/>
                  </a:cxn>
                  <a:cxn ang="0">
                    <a:pos x="156" y="36"/>
                  </a:cxn>
                  <a:cxn ang="0">
                    <a:pos x="148" y="28"/>
                  </a:cxn>
                  <a:cxn ang="0">
                    <a:pos x="140" y="21"/>
                  </a:cxn>
                  <a:cxn ang="0">
                    <a:pos x="133" y="15"/>
                  </a:cxn>
                  <a:cxn ang="0">
                    <a:pos x="125" y="9"/>
                  </a:cxn>
                  <a:cxn ang="0">
                    <a:pos x="116" y="6"/>
                  </a:cxn>
                  <a:cxn ang="0">
                    <a:pos x="106" y="4"/>
                  </a:cxn>
                  <a:cxn ang="0">
                    <a:pos x="95" y="2"/>
                  </a:cxn>
                  <a:cxn ang="0">
                    <a:pos x="85" y="0"/>
                  </a:cxn>
                  <a:cxn ang="0">
                    <a:pos x="84" y="0"/>
                  </a:cxn>
                  <a:cxn ang="0">
                    <a:pos x="80" y="0"/>
                  </a:cxn>
                  <a:cxn ang="0">
                    <a:pos x="84" y="2"/>
                  </a:cxn>
                  <a:cxn ang="0">
                    <a:pos x="87" y="4"/>
                  </a:cxn>
                  <a:cxn ang="0">
                    <a:pos x="104" y="6"/>
                  </a:cxn>
                  <a:cxn ang="0">
                    <a:pos x="120" y="11"/>
                  </a:cxn>
                  <a:cxn ang="0">
                    <a:pos x="133" y="19"/>
                  </a:cxn>
                  <a:cxn ang="0">
                    <a:pos x="146" y="30"/>
                  </a:cxn>
                  <a:cxn ang="0">
                    <a:pos x="150" y="32"/>
                  </a:cxn>
                  <a:cxn ang="0">
                    <a:pos x="156" y="36"/>
                  </a:cxn>
                  <a:cxn ang="0">
                    <a:pos x="0" y="108"/>
                  </a:cxn>
                  <a:cxn ang="0">
                    <a:pos x="4" y="118"/>
                  </a:cxn>
                  <a:cxn ang="0">
                    <a:pos x="8" y="127"/>
                  </a:cxn>
                  <a:cxn ang="0">
                    <a:pos x="11" y="136"/>
                  </a:cxn>
                  <a:cxn ang="0">
                    <a:pos x="19" y="144"/>
                  </a:cxn>
                  <a:cxn ang="0">
                    <a:pos x="25" y="152"/>
                  </a:cxn>
                  <a:cxn ang="0">
                    <a:pos x="32" y="157"/>
                  </a:cxn>
                  <a:cxn ang="0">
                    <a:pos x="42" y="163"/>
                  </a:cxn>
                  <a:cxn ang="0">
                    <a:pos x="51" y="169"/>
                  </a:cxn>
                  <a:cxn ang="0">
                    <a:pos x="53" y="167"/>
                  </a:cxn>
                  <a:cxn ang="0">
                    <a:pos x="57" y="167"/>
                  </a:cxn>
                  <a:cxn ang="0">
                    <a:pos x="48" y="161"/>
                  </a:cxn>
                  <a:cxn ang="0">
                    <a:pos x="38" y="157"/>
                  </a:cxn>
                  <a:cxn ang="0">
                    <a:pos x="30" y="150"/>
                  </a:cxn>
                  <a:cxn ang="0">
                    <a:pos x="23" y="142"/>
                  </a:cxn>
                  <a:cxn ang="0">
                    <a:pos x="17" y="135"/>
                  </a:cxn>
                  <a:cxn ang="0">
                    <a:pos x="11" y="125"/>
                  </a:cxn>
                  <a:cxn ang="0">
                    <a:pos x="8" y="116"/>
                  </a:cxn>
                  <a:cxn ang="0">
                    <a:pos x="4" y="106"/>
                  </a:cxn>
                  <a:cxn ang="0">
                    <a:pos x="2" y="106"/>
                  </a:cxn>
                  <a:cxn ang="0">
                    <a:pos x="0" y="108"/>
                  </a:cxn>
                </a:cxnLst>
                <a:rect l="0" t="0" r="r" b="b"/>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ln>
            </p:spPr>
            <p:txBody>
              <a:bodyPr/>
              <a:lstStyle/>
              <a:p>
                <a:endParaRPr lang="en-US">
                  <a:solidFill>
                    <a:prstClr val="black"/>
                  </a:solidFill>
                </a:endParaRPr>
              </a:p>
            </p:txBody>
          </p:sp>
          <p:sp>
            <p:nvSpPr>
              <p:cNvPr id="179521" name="Freeform 321"/>
              <p:cNvSpPr>
                <a:spLocks noEditPoints="1"/>
              </p:cNvSpPr>
              <p:nvPr/>
            </p:nvSpPr>
            <p:spPr bwMode="auto">
              <a:xfrm>
                <a:off x="1781" y="1552"/>
                <a:ext cx="169" cy="165"/>
              </a:xfrm>
              <a:custGeom>
                <a:avLst/>
                <a:gdLst/>
                <a:ahLst/>
                <a:cxnLst>
                  <a:cxn ang="0">
                    <a:pos x="169" y="85"/>
                  </a:cxn>
                  <a:cxn ang="0">
                    <a:pos x="169" y="83"/>
                  </a:cxn>
                  <a:cxn ang="0">
                    <a:pos x="169" y="81"/>
                  </a:cxn>
                  <a:cxn ang="0">
                    <a:pos x="167" y="81"/>
                  </a:cxn>
                  <a:cxn ang="0">
                    <a:pos x="165" y="81"/>
                  </a:cxn>
                  <a:cxn ang="0">
                    <a:pos x="165" y="83"/>
                  </a:cxn>
                  <a:cxn ang="0">
                    <a:pos x="165" y="85"/>
                  </a:cxn>
                  <a:cxn ang="0">
                    <a:pos x="163" y="100"/>
                  </a:cxn>
                  <a:cxn ang="0">
                    <a:pos x="159" y="116"/>
                  </a:cxn>
                  <a:cxn ang="0">
                    <a:pos x="154" y="127"/>
                  </a:cxn>
                  <a:cxn ang="0">
                    <a:pos x="144" y="140"/>
                  </a:cxn>
                  <a:cxn ang="0">
                    <a:pos x="146" y="138"/>
                  </a:cxn>
                  <a:cxn ang="0">
                    <a:pos x="146" y="138"/>
                  </a:cxn>
                  <a:cxn ang="0">
                    <a:pos x="148" y="138"/>
                  </a:cxn>
                  <a:cxn ang="0">
                    <a:pos x="150" y="138"/>
                  </a:cxn>
                  <a:cxn ang="0">
                    <a:pos x="157" y="127"/>
                  </a:cxn>
                  <a:cxn ang="0">
                    <a:pos x="163" y="114"/>
                  </a:cxn>
                  <a:cxn ang="0">
                    <a:pos x="167" y="100"/>
                  </a:cxn>
                  <a:cxn ang="0">
                    <a:pos x="169" y="85"/>
                  </a:cxn>
                  <a:cxn ang="0">
                    <a:pos x="148" y="30"/>
                  </a:cxn>
                  <a:cxn ang="0">
                    <a:pos x="142" y="25"/>
                  </a:cxn>
                  <a:cxn ang="0">
                    <a:pos x="135" y="19"/>
                  </a:cxn>
                  <a:cxn ang="0">
                    <a:pos x="127" y="13"/>
                  </a:cxn>
                  <a:cxn ang="0">
                    <a:pos x="119" y="9"/>
                  </a:cxn>
                  <a:cxn ang="0">
                    <a:pos x="112" y="6"/>
                  </a:cxn>
                  <a:cxn ang="0">
                    <a:pos x="102" y="2"/>
                  </a:cxn>
                  <a:cxn ang="0">
                    <a:pos x="93" y="2"/>
                  </a:cxn>
                  <a:cxn ang="0">
                    <a:pos x="83" y="0"/>
                  </a:cxn>
                  <a:cxn ang="0">
                    <a:pos x="82" y="0"/>
                  </a:cxn>
                  <a:cxn ang="0">
                    <a:pos x="82" y="0"/>
                  </a:cxn>
                  <a:cxn ang="0">
                    <a:pos x="85" y="2"/>
                  </a:cxn>
                  <a:cxn ang="0">
                    <a:pos x="89" y="4"/>
                  </a:cxn>
                  <a:cxn ang="0">
                    <a:pos x="102" y="7"/>
                  </a:cxn>
                  <a:cxn ang="0">
                    <a:pos x="116" y="11"/>
                  </a:cxn>
                  <a:cxn ang="0">
                    <a:pos x="127" y="17"/>
                  </a:cxn>
                  <a:cxn ang="0">
                    <a:pos x="137" y="25"/>
                  </a:cxn>
                  <a:cxn ang="0">
                    <a:pos x="142" y="28"/>
                  </a:cxn>
                  <a:cxn ang="0">
                    <a:pos x="148" y="30"/>
                  </a:cxn>
                  <a:cxn ang="0">
                    <a:pos x="0" y="104"/>
                  </a:cxn>
                  <a:cxn ang="0">
                    <a:pos x="4" y="116"/>
                  </a:cxn>
                  <a:cxn ang="0">
                    <a:pos x="8" y="125"/>
                  </a:cxn>
                  <a:cxn ang="0">
                    <a:pos x="11" y="133"/>
                  </a:cxn>
                  <a:cxn ang="0">
                    <a:pos x="19" y="142"/>
                  </a:cxn>
                  <a:cxn ang="0">
                    <a:pos x="25" y="148"/>
                  </a:cxn>
                  <a:cxn ang="0">
                    <a:pos x="34" y="155"/>
                  </a:cxn>
                  <a:cxn ang="0">
                    <a:pos x="42" y="161"/>
                  </a:cxn>
                  <a:cxn ang="0">
                    <a:pos x="51" y="165"/>
                  </a:cxn>
                  <a:cxn ang="0">
                    <a:pos x="55" y="165"/>
                  </a:cxn>
                  <a:cxn ang="0">
                    <a:pos x="57" y="163"/>
                  </a:cxn>
                  <a:cxn ang="0">
                    <a:pos x="47" y="159"/>
                  </a:cxn>
                  <a:cxn ang="0">
                    <a:pos x="38" y="153"/>
                  </a:cxn>
                  <a:cxn ang="0">
                    <a:pos x="30" y="148"/>
                  </a:cxn>
                  <a:cxn ang="0">
                    <a:pos x="23" y="140"/>
                  </a:cxn>
                  <a:cxn ang="0">
                    <a:pos x="17" y="133"/>
                  </a:cxn>
                  <a:cxn ang="0">
                    <a:pos x="11" y="123"/>
                  </a:cxn>
                  <a:cxn ang="0">
                    <a:pos x="8" y="114"/>
                  </a:cxn>
                  <a:cxn ang="0">
                    <a:pos x="4" y="104"/>
                  </a:cxn>
                  <a:cxn ang="0">
                    <a:pos x="2" y="104"/>
                  </a:cxn>
                  <a:cxn ang="0">
                    <a:pos x="0" y="104"/>
                  </a:cxn>
                </a:cxnLst>
                <a:rect l="0" t="0" r="r" b="b"/>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ln>
            </p:spPr>
            <p:txBody>
              <a:bodyPr/>
              <a:lstStyle/>
              <a:p>
                <a:endParaRPr lang="en-US">
                  <a:solidFill>
                    <a:prstClr val="black"/>
                  </a:solidFill>
                </a:endParaRPr>
              </a:p>
            </p:txBody>
          </p:sp>
          <p:sp>
            <p:nvSpPr>
              <p:cNvPr id="179522" name="Freeform 322"/>
              <p:cNvSpPr>
                <a:spLocks noEditPoints="1"/>
              </p:cNvSpPr>
              <p:nvPr/>
            </p:nvSpPr>
            <p:spPr bwMode="auto">
              <a:xfrm>
                <a:off x="1783" y="1554"/>
                <a:ext cx="165" cy="163"/>
              </a:xfrm>
              <a:custGeom>
                <a:avLst/>
                <a:gdLst/>
                <a:ahLst/>
                <a:cxnLst>
                  <a:cxn ang="0">
                    <a:pos x="165" y="83"/>
                  </a:cxn>
                  <a:cxn ang="0">
                    <a:pos x="165" y="81"/>
                  </a:cxn>
                  <a:cxn ang="0">
                    <a:pos x="165" y="79"/>
                  </a:cxn>
                  <a:cxn ang="0">
                    <a:pos x="163" y="79"/>
                  </a:cxn>
                  <a:cxn ang="0">
                    <a:pos x="161" y="79"/>
                  </a:cxn>
                  <a:cxn ang="0">
                    <a:pos x="161" y="81"/>
                  </a:cxn>
                  <a:cxn ang="0">
                    <a:pos x="161" y="83"/>
                  </a:cxn>
                  <a:cxn ang="0">
                    <a:pos x="159" y="98"/>
                  </a:cxn>
                  <a:cxn ang="0">
                    <a:pos x="155" y="114"/>
                  </a:cxn>
                  <a:cxn ang="0">
                    <a:pos x="148" y="127"/>
                  </a:cxn>
                  <a:cxn ang="0">
                    <a:pos x="140" y="138"/>
                  </a:cxn>
                  <a:cxn ang="0">
                    <a:pos x="142" y="138"/>
                  </a:cxn>
                  <a:cxn ang="0">
                    <a:pos x="144" y="136"/>
                  </a:cxn>
                  <a:cxn ang="0">
                    <a:pos x="144" y="136"/>
                  </a:cxn>
                  <a:cxn ang="0">
                    <a:pos x="146" y="136"/>
                  </a:cxn>
                  <a:cxn ang="0">
                    <a:pos x="154" y="125"/>
                  </a:cxn>
                  <a:cxn ang="0">
                    <a:pos x="159" y="112"/>
                  </a:cxn>
                  <a:cxn ang="0">
                    <a:pos x="163" y="98"/>
                  </a:cxn>
                  <a:cxn ang="0">
                    <a:pos x="165" y="83"/>
                  </a:cxn>
                  <a:cxn ang="0">
                    <a:pos x="142" y="26"/>
                  </a:cxn>
                  <a:cxn ang="0">
                    <a:pos x="129" y="15"/>
                  </a:cxn>
                  <a:cxn ang="0">
                    <a:pos x="116" y="7"/>
                  </a:cxn>
                  <a:cxn ang="0">
                    <a:pos x="100" y="2"/>
                  </a:cxn>
                  <a:cxn ang="0">
                    <a:pos x="83" y="0"/>
                  </a:cxn>
                  <a:cxn ang="0">
                    <a:pos x="87" y="4"/>
                  </a:cxn>
                  <a:cxn ang="0">
                    <a:pos x="93" y="5"/>
                  </a:cxn>
                  <a:cxn ang="0">
                    <a:pos x="100" y="7"/>
                  </a:cxn>
                  <a:cxn ang="0">
                    <a:pos x="110" y="9"/>
                  </a:cxn>
                  <a:cxn ang="0">
                    <a:pos x="117" y="13"/>
                  </a:cxn>
                  <a:cxn ang="0">
                    <a:pos x="125" y="19"/>
                  </a:cxn>
                  <a:cxn ang="0">
                    <a:pos x="129" y="19"/>
                  </a:cxn>
                  <a:cxn ang="0">
                    <a:pos x="131" y="21"/>
                  </a:cxn>
                  <a:cxn ang="0">
                    <a:pos x="136" y="23"/>
                  </a:cxn>
                  <a:cxn ang="0">
                    <a:pos x="142" y="26"/>
                  </a:cxn>
                  <a:cxn ang="0">
                    <a:pos x="0" y="102"/>
                  </a:cxn>
                  <a:cxn ang="0">
                    <a:pos x="4" y="112"/>
                  </a:cxn>
                  <a:cxn ang="0">
                    <a:pos x="7" y="121"/>
                  </a:cxn>
                  <a:cxn ang="0">
                    <a:pos x="13" y="131"/>
                  </a:cxn>
                  <a:cxn ang="0">
                    <a:pos x="19" y="138"/>
                  </a:cxn>
                  <a:cxn ang="0">
                    <a:pos x="26" y="146"/>
                  </a:cxn>
                  <a:cxn ang="0">
                    <a:pos x="34" y="153"/>
                  </a:cxn>
                  <a:cxn ang="0">
                    <a:pos x="44" y="157"/>
                  </a:cxn>
                  <a:cxn ang="0">
                    <a:pos x="53" y="163"/>
                  </a:cxn>
                  <a:cxn ang="0">
                    <a:pos x="55" y="161"/>
                  </a:cxn>
                  <a:cxn ang="0">
                    <a:pos x="59" y="159"/>
                  </a:cxn>
                  <a:cxn ang="0">
                    <a:pos x="47" y="155"/>
                  </a:cxn>
                  <a:cxn ang="0">
                    <a:pos x="40" y="151"/>
                  </a:cxn>
                  <a:cxn ang="0">
                    <a:pos x="30" y="146"/>
                  </a:cxn>
                  <a:cxn ang="0">
                    <a:pos x="23" y="138"/>
                  </a:cxn>
                  <a:cxn ang="0">
                    <a:pos x="17" y="131"/>
                  </a:cxn>
                  <a:cxn ang="0">
                    <a:pos x="11" y="121"/>
                  </a:cxn>
                  <a:cxn ang="0">
                    <a:pos x="7" y="112"/>
                  </a:cxn>
                  <a:cxn ang="0">
                    <a:pos x="4" y="102"/>
                  </a:cxn>
                  <a:cxn ang="0">
                    <a:pos x="2" y="102"/>
                  </a:cxn>
                  <a:cxn ang="0">
                    <a:pos x="0" y="102"/>
                  </a:cxn>
                </a:cxnLst>
                <a:rect l="0" t="0" r="r" b="b"/>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ln>
            </p:spPr>
            <p:txBody>
              <a:bodyPr/>
              <a:lstStyle/>
              <a:p>
                <a:endParaRPr lang="en-US">
                  <a:solidFill>
                    <a:prstClr val="black"/>
                  </a:solidFill>
                </a:endParaRPr>
              </a:p>
            </p:txBody>
          </p:sp>
          <p:sp>
            <p:nvSpPr>
              <p:cNvPr id="179523" name="Freeform 323"/>
              <p:cNvSpPr>
                <a:spLocks noEditPoints="1"/>
              </p:cNvSpPr>
              <p:nvPr/>
            </p:nvSpPr>
            <p:spPr bwMode="auto">
              <a:xfrm>
                <a:off x="1785" y="1556"/>
                <a:ext cx="161" cy="159"/>
              </a:xfrm>
              <a:custGeom>
                <a:avLst/>
                <a:gdLst/>
                <a:ahLst/>
                <a:cxnLst>
                  <a:cxn ang="0">
                    <a:pos x="161" y="81"/>
                  </a:cxn>
                  <a:cxn ang="0">
                    <a:pos x="161" y="79"/>
                  </a:cxn>
                  <a:cxn ang="0">
                    <a:pos x="161" y="77"/>
                  </a:cxn>
                  <a:cxn ang="0">
                    <a:pos x="159" y="77"/>
                  </a:cxn>
                  <a:cxn ang="0">
                    <a:pos x="157" y="77"/>
                  </a:cxn>
                  <a:cxn ang="0">
                    <a:pos x="157" y="79"/>
                  </a:cxn>
                  <a:cxn ang="0">
                    <a:pos x="157" y="81"/>
                  </a:cxn>
                  <a:cxn ang="0">
                    <a:pos x="155" y="96"/>
                  </a:cxn>
                  <a:cxn ang="0">
                    <a:pos x="152" y="112"/>
                  </a:cxn>
                  <a:cxn ang="0">
                    <a:pos x="144" y="125"/>
                  </a:cxn>
                  <a:cxn ang="0">
                    <a:pos x="134" y="136"/>
                  </a:cxn>
                  <a:cxn ang="0">
                    <a:pos x="138" y="136"/>
                  </a:cxn>
                  <a:cxn ang="0">
                    <a:pos x="140" y="136"/>
                  </a:cxn>
                  <a:cxn ang="0">
                    <a:pos x="150" y="123"/>
                  </a:cxn>
                  <a:cxn ang="0">
                    <a:pos x="155" y="112"/>
                  </a:cxn>
                  <a:cxn ang="0">
                    <a:pos x="159" y="96"/>
                  </a:cxn>
                  <a:cxn ang="0">
                    <a:pos x="161" y="81"/>
                  </a:cxn>
                  <a:cxn ang="0">
                    <a:pos x="133" y="21"/>
                  </a:cxn>
                  <a:cxn ang="0">
                    <a:pos x="123" y="13"/>
                  </a:cxn>
                  <a:cxn ang="0">
                    <a:pos x="112" y="7"/>
                  </a:cxn>
                  <a:cxn ang="0">
                    <a:pos x="98" y="3"/>
                  </a:cxn>
                  <a:cxn ang="0">
                    <a:pos x="85" y="0"/>
                  </a:cxn>
                  <a:cxn ang="0">
                    <a:pos x="97" y="5"/>
                  </a:cxn>
                  <a:cxn ang="0">
                    <a:pos x="104" y="7"/>
                  </a:cxn>
                  <a:cxn ang="0">
                    <a:pos x="115" y="13"/>
                  </a:cxn>
                  <a:cxn ang="0">
                    <a:pos x="129" y="19"/>
                  </a:cxn>
                  <a:cxn ang="0">
                    <a:pos x="131" y="21"/>
                  </a:cxn>
                  <a:cxn ang="0">
                    <a:pos x="133" y="21"/>
                  </a:cxn>
                  <a:cxn ang="0">
                    <a:pos x="0" y="100"/>
                  </a:cxn>
                  <a:cxn ang="0">
                    <a:pos x="4" y="110"/>
                  </a:cxn>
                  <a:cxn ang="0">
                    <a:pos x="7" y="119"/>
                  </a:cxn>
                  <a:cxn ang="0">
                    <a:pos x="13" y="129"/>
                  </a:cxn>
                  <a:cxn ang="0">
                    <a:pos x="19" y="136"/>
                  </a:cxn>
                  <a:cxn ang="0">
                    <a:pos x="26" y="144"/>
                  </a:cxn>
                  <a:cxn ang="0">
                    <a:pos x="34" y="149"/>
                  </a:cxn>
                  <a:cxn ang="0">
                    <a:pos x="43" y="155"/>
                  </a:cxn>
                  <a:cxn ang="0">
                    <a:pos x="53" y="159"/>
                  </a:cxn>
                  <a:cxn ang="0">
                    <a:pos x="57" y="157"/>
                  </a:cxn>
                  <a:cxn ang="0">
                    <a:pos x="59" y="157"/>
                  </a:cxn>
                  <a:cxn ang="0">
                    <a:pos x="49" y="153"/>
                  </a:cxn>
                  <a:cxn ang="0">
                    <a:pos x="40" y="149"/>
                  </a:cxn>
                  <a:cxn ang="0">
                    <a:pos x="30" y="142"/>
                  </a:cxn>
                  <a:cxn ang="0">
                    <a:pos x="23" y="136"/>
                  </a:cxn>
                  <a:cxn ang="0">
                    <a:pos x="17" y="129"/>
                  </a:cxn>
                  <a:cxn ang="0">
                    <a:pos x="11" y="119"/>
                  </a:cxn>
                  <a:cxn ang="0">
                    <a:pos x="7" y="110"/>
                  </a:cxn>
                  <a:cxn ang="0">
                    <a:pos x="4" y="98"/>
                  </a:cxn>
                  <a:cxn ang="0">
                    <a:pos x="2" y="100"/>
                  </a:cxn>
                  <a:cxn ang="0">
                    <a:pos x="0" y="100"/>
                  </a:cxn>
                </a:cxnLst>
                <a:rect l="0" t="0" r="r" b="b"/>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ln>
            </p:spPr>
            <p:txBody>
              <a:bodyPr/>
              <a:lstStyle/>
              <a:p>
                <a:endParaRPr lang="en-US">
                  <a:solidFill>
                    <a:prstClr val="black"/>
                  </a:solidFill>
                </a:endParaRPr>
              </a:p>
            </p:txBody>
          </p:sp>
          <p:sp>
            <p:nvSpPr>
              <p:cNvPr id="179524" name="Freeform 324"/>
              <p:cNvSpPr>
                <a:spLocks noEditPoints="1"/>
              </p:cNvSpPr>
              <p:nvPr/>
            </p:nvSpPr>
            <p:spPr bwMode="auto">
              <a:xfrm>
                <a:off x="1787" y="1559"/>
                <a:ext cx="157" cy="154"/>
              </a:xfrm>
              <a:custGeom>
                <a:avLst/>
                <a:gdLst/>
                <a:ahLst/>
                <a:cxnLst>
                  <a:cxn ang="0">
                    <a:pos x="157" y="78"/>
                  </a:cxn>
                  <a:cxn ang="0">
                    <a:pos x="157" y="76"/>
                  </a:cxn>
                  <a:cxn ang="0">
                    <a:pos x="157" y="74"/>
                  </a:cxn>
                  <a:cxn ang="0">
                    <a:pos x="155" y="74"/>
                  </a:cxn>
                  <a:cxn ang="0">
                    <a:pos x="153" y="74"/>
                  </a:cxn>
                  <a:cxn ang="0">
                    <a:pos x="153" y="76"/>
                  </a:cxn>
                  <a:cxn ang="0">
                    <a:pos x="153" y="78"/>
                  </a:cxn>
                  <a:cxn ang="0">
                    <a:pos x="151" y="95"/>
                  </a:cxn>
                  <a:cxn ang="0">
                    <a:pos x="146" y="109"/>
                  </a:cxn>
                  <a:cxn ang="0">
                    <a:pos x="138" y="122"/>
                  </a:cxn>
                  <a:cxn ang="0">
                    <a:pos x="129" y="133"/>
                  </a:cxn>
                  <a:cxn ang="0">
                    <a:pos x="132" y="133"/>
                  </a:cxn>
                  <a:cxn ang="0">
                    <a:pos x="136" y="133"/>
                  </a:cxn>
                  <a:cxn ang="0">
                    <a:pos x="144" y="122"/>
                  </a:cxn>
                  <a:cxn ang="0">
                    <a:pos x="151" y="109"/>
                  </a:cxn>
                  <a:cxn ang="0">
                    <a:pos x="155" y="93"/>
                  </a:cxn>
                  <a:cxn ang="0">
                    <a:pos x="157" y="78"/>
                  </a:cxn>
                  <a:cxn ang="0">
                    <a:pos x="121" y="14"/>
                  </a:cxn>
                  <a:cxn ang="0">
                    <a:pos x="113" y="8"/>
                  </a:cxn>
                  <a:cxn ang="0">
                    <a:pos x="106" y="4"/>
                  </a:cxn>
                  <a:cxn ang="0">
                    <a:pos x="96" y="2"/>
                  </a:cxn>
                  <a:cxn ang="0">
                    <a:pos x="89" y="0"/>
                  </a:cxn>
                  <a:cxn ang="0">
                    <a:pos x="96" y="2"/>
                  </a:cxn>
                  <a:cxn ang="0">
                    <a:pos x="102" y="4"/>
                  </a:cxn>
                  <a:cxn ang="0">
                    <a:pos x="112" y="8"/>
                  </a:cxn>
                  <a:cxn ang="0">
                    <a:pos x="121" y="14"/>
                  </a:cxn>
                  <a:cxn ang="0">
                    <a:pos x="0" y="97"/>
                  </a:cxn>
                  <a:cxn ang="0">
                    <a:pos x="3" y="107"/>
                  </a:cxn>
                  <a:cxn ang="0">
                    <a:pos x="7" y="116"/>
                  </a:cxn>
                  <a:cxn ang="0">
                    <a:pos x="13" y="126"/>
                  </a:cxn>
                  <a:cxn ang="0">
                    <a:pos x="19" y="133"/>
                  </a:cxn>
                  <a:cxn ang="0">
                    <a:pos x="26" y="141"/>
                  </a:cxn>
                  <a:cxn ang="0">
                    <a:pos x="36" y="146"/>
                  </a:cxn>
                  <a:cxn ang="0">
                    <a:pos x="43" y="150"/>
                  </a:cxn>
                  <a:cxn ang="0">
                    <a:pos x="55" y="154"/>
                  </a:cxn>
                  <a:cxn ang="0">
                    <a:pos x="57" y="154"/>
                  </a:cxn>
                  <a:cxn ang="0">
                    <a:pos x="60" y="152"/>
                  </a:cxn>
                  <a:cxn ang="0">
                    <a:pos x="51" y="150"/>
                  </a:cxn>
                  <a:cxn ang="0">
                    <a:pos x="40" y="145"/>
                  </a:cxn>
                  <a:cxn ang="0">
                    <a:pos x="32" y="139"/>
                  </a:cxn>
                  <a:cxn ang="0">
                    <a:pos x="24" y="133"/>
                  </a:cxn>
                  <a:cxn ang="0">
                    <a:pos x="17" y="124"/>
                  </a:cxn>
                  <a:cxn ang="0">
                    <a:pos x="11" y="116"/>
                  </a:cxn>
                  <a:cxn ang="0">
                    <a:pos x="7" y="107"/>
                  </a:cxn>
                  <a:cxn ang="0">
                    <a:pos x="3" y="95"/>
                  </a:cxn>
                  <a:cxn ang="0">
                    <a:pos x="3" y="95"/>
                  </a:cxn>
                  <a:cxn ang="0">
                    <a:pos x="3" y="95"/>
                  </a:cxn>
                  <a:cxn ang="0">
                    <a:pos x="2" y="97"/>
                  </a:cxn>
                  <a:cxn ang="0">
                    <a:pos x="0" y="97"/>
                  </a:cxn>
                </a:cxnLst>
                <a:rect l="0" t="0" r="r" b="b"/>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3" y="95"/>
                    </a:lnTo>
                    <a:lnTo>
                      <a:pt x="3" y="95"/>
                    </a:lnTo>
                    <a:lnTo>
                      <a:pt x="2" y="97"/>
                    </a:lnTo>
                    <a:lnTo>
                      <a:pt x="0" y="97"/>
                    </a:lnTo>
                    <a:close/>
                  </a:path>
                </a:pathLst>
              </a:custGeom>
              <a:solidFill>
                <a:srgbClr val="ECBD20"/>
              </a:solidFill>
              <a:ln w="9525">
                <a:noFill/>
                <a:round/>
              </a:ln>
            </p:spPr>
            <p:txBody>
              <a:bodyPr/>
              <a:lstStyle/>
              <a:p>
                <a:endParaRPr lang="en-US">
                  <a:solidFill>
                    <a:prstClr val="black"/>
                  </a:solidFill>
                </a:endParaRPr>
              </a:p>
            </p:txBody>
          </p:sp>
          <p:sp>
            <p:nvSpPr>
              <p:cNvPr id="179525" name="Freeform 325"/>
              <p:cNvSpPr>
                <a:spLocks noEditPoints="1"/>
              </p:cNvSpPr>
              <p:nvPr/>
            </p:nvSpPr>
            <p:spPr bwMode="auto">
              <a:xfrm>
                <a:off x="1789" y="1633"/>
                <a:ext cx="153" cy="80"/>
              </a:xfrm>
              <a:custGeom>
                <a:avLst/>
                <a:gdLst/>
                <a:ahLst/>
                <a:cxnLst>
                  <a:cxn ang="0">
                    <a:pos x="153" y="4"/>
                  </a:cxn>
                  <a:cxn ang="0">
                    <a:pos x="153" y="2"/>
                  </a:cxn>
                  <a:cxn ang="0">
                    <a:pos x="153" y="0"/>
                  </a:cxn>
                  <a:cxn ang="0">
                    <a:pos x="151" y="0"/>
                  </a:cxn>
                  <a:cxn ang="0">
                    <a:pos x="149" y="0"/>
                  </a:cxn>
                  <a:cxn ang="0">
                    <a:pos x="149" y="2"/>
                  </a:cxn>
                  <a:cxn ang="0">
                    <a:pos x="149" y="4"/>
                  </a:cxn>
                  <a:cxn ang="0">
                    <a:pos x="148" y="21"/>
                  </a:cxn>
                  <a:cxn ang="0">
                    <a:pos x="142" y="36"/>
                  </a:cxn>
                  <a:cxn ang="0">
                    <a:pos x="134" y="50"/>
                  </a:cxn>
                  <a:cxn ang="0">
                    <a:pos x="123" y="61"/>
                  </a:cxn>
                  <a:cxn ang="0">
                    <a:pos x="127" y="59"/>
                  </a:cxn>
                  <a:cxn ang="0">
                    <a:pos x="130" y="59"/>
                  </a:cxn>
                  <a:cxn ang="0">
                    <a:pos x="140" y="48"/>
                  </a:cxn>
                  <a:cxn ang="0">
                    <a:pos x="148" y="35"/>
                  </a:cxn>
                  <a:cxn ang="0">
                    <a:pos x="151" y="19"/>
                  </a:cxn>
                  <a:cxn ang="0">
                    <a:pos x="153" y="4"/>
                  </a:cxn>
                  <a:cxn ang="0">
                    <a:pos x="0" y="21"/>
                  </a:cxn>
                  <a:cxn ang="0">
                    <a:pos x="3" y="33"/>
                  </a:cxn>
                  <a:cxn ang="0">
                    <a:pos x="7" y="42"/>
                  </a:cxn>
                  <a:cxn ang="0">
                    <a:pos x="13" y="52"/>
                  </a:cxn>
                  <a:cxn ang="0">
                    <a:pos x="19" y="59"/>
                  </a:cxn>
                  <a:cxn ang="0">
                    <a:pos x="26" y="65"/>
                  </a:cxn>
                  <a:cxn ang="0">
                    <a:pos x="36" y="72"/>
                  </a:cxn>
                  <a:cxn ang="0">
                    <a:pos x="45" y="76"/>
                  </a:cxn>
                  <a:cxn ang="0">
                    <a:pos x="55" y="80"/>
                  </a:cxn>
                  <a:cxn ang="0">
                    <a:pos x="58" y="78"/>
                  </a:cxn>
                  <a:cxn ang="0">
                    <a:pos x="62" y="78"/>
                  </a:cxn>
                  <a:cxn ang="0">
                    <a:pos x="51" y="74"/>
                  </a:cxn>
                  <a:cxn ang="0">
                    <a:pos x="41" y="71"/>
                  </a:cxn>
                  <a:cxn ang="0">
                    <a:pos x="32" y="65"/>
                  </a:cxn>
                  <a:cxn ang="0">
                    <a:pos x="24" y="57"/>
                  </a:cxn>
                  <a:cxn ang="0">
                    <a:pos x="17" y="50"/>
                  </a:cxn>
                  <a:cxn ang="0">
                    <a:pos x="11" y="42"/>
                  </a:cxn>
                  <a:cxn ang="0">
                    <a:pos x="7" y="33"/>
                  </a:cxn>
                  <a:cxn ang="0">
                    <a:pos x="3" y="21"/>
                  </a:cxn>
                  <a:cxn ang="0">
                    <a:pos x="1" y="21"/>
                  </a:cxn>
                  <a:cxn ang="0">
                    <a:pos x="1" y="21"/>
                  </a:cxn>
                  <a:cxn ang="0">
                    <a:pos x="0" y="21"/>
                  </a:cxn>
                  <a:cxn ang="0">
                    <a:pos x="0" y="21"/>
                  </a:cxn>
                </a:cxnLst>
                <a:rect l="0" t="0" r="r" b="b"/>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1" y="21"/>
                    </a:lnTo>
                    <a:lnTo>
                      <a:pt x="0" y="21"/>
                    </a:lnTo>
                    <a:lnTo>
                      <a:pt x="0" y="21"/>
                    </a:lnTo>
                    <a:close/>
                  </a:path>
                </a:pathLst>
              </a:custGeom>
              <a:solidFill>
                <a:srgbClr val="EDBE20"/>
              </a:solidFill>
              <a:ln w="9525">
                <a:noFill/>
                <a:round/>
              </a:ln>
            </p:spPr>
            <p:txBody>
              <a:bodyPr/>
              <a:lstStyle/>
              <a:p>
                <a:endParaRPr lang="en-US">
                  <a:solidFill>
                    <a:prstClr val="black"/>
                  </a:solidFill>
                </a:endParaRPr>
              </a:p>
            </p:txBody>
          </p:sp>
          <p:sp>
            <p:nvSpPr>
              <p:cNvPr id="179526" name="Freeform 326"/>
              <p:cNvSpPr>
                <a:spLocks noEditPoints="1"/>
              </p:cNvSpPr>
              <p:nvPr/>
            </p:nvSpPr>
            <p:spPr bwMode="auto">
              <a:xfrm>
                <a:off x="1790" y="1633"/>
                <a:ext cx="150" cy="78"/>
              </a:xfrm>
              <a:custGeom>
                <a:avLst/>
                <a:gdLst/>
                <a:ahLst/>
                <a:cxnLst>
                  <a:cxn ang="0">
                    <a:pos x="150" y="4"/>
                  </a:cxn>
                  <a:cxn ang="0">
                    <a:pos x="150" y="2"/>
                  </a:cxn>
                  <a:cxn ang="0">
                    <a:pos x="150" y="0"/>
                  </a:cxn>
                  <a:cxn ang="0">
                    <a:pos x="148" y="0"/>
                  </a:cxn>
                  <a:cxn ang="0">
                    <a:pos x="147" y="0"/>
                  </a:cxn>
                  <a:cxn ang="0">
                    <a:pos x="147" y="2"/>
                  </a:cxn>
                  <a:cxn ang="0">
                    <a:pos x="147" y="4"/>
                  </a:cxn>
                  <a:cxn ang="0">
                    <a:pos x="145" y="21"/>
                  </a:cxn>
                  <a:cxn ang="0">
                    <a:pos x="139" y="36"/>
                  </a:cxn>
                  <a:cxn ang="0">
                    <a:pos x="129" y="50"/>
                  </a:cxn>
                  <a:cxn ang="0">
                    <a:pos x="118" y="61"/>
                  </a:cxn>
                  <a:cxn ang="0">
                    <a:pos x="122" y="61"/>
                  </a:cxn>
                  <a:cxn ang="0">
                    <a:pos x="126" y="59"/>
                  </a:cxn>
                  <a:cxn ang="0">
                    <a:pos x="135" y="48"/>
                  </a:cxn>
                  <a:cxn ang="0">
                    <a:pos x="143" y="35"/>
                  </a:cxn>
                  <a:cxn ang="0">
                    <a:pos x="148" y="21"/>
                  </a:cxn>
                  <a:cxn ang="0">
                    <a:pos x="150" y="4"/>
                  </a:cxn>
                  <a:cxn ang="0">
                    <a:pos x="0" y="21"/>
                  </a:cxn>
                  <a:cxn ang="0">
                    <a:pos x="4" y="33"/>
                  </a:cxn>
                  <a:cxn ang="0">
                    <a:pos x="8" y="42"/>
                  </a:cxn>
                  <a:cxn ang="0">
                    <a:pos x="14" y="50"/>
                  </a:cxn>
                  <a:cxn ang="0">
                    <a:pos x="21" y="59"/>
                  </a:cxn>
                  <a:cxn ang="0">
                    <a:pos x="29" y="65"/>
                  </a:cxn>
                  <a:cxn ang="0">
                    <a:pos x="37" y="71"/>
                  </a:cxn>
                  <a:cxn ang="0">
                    <a:pos x="48" y="76"/>
                  </a:cxn>
                  <a:cxn ang="0">
                    <a:pos x="57" y="78"/>
                  </a:cxn>
                  <a:cxn ang="0">
                    <a:pos x="61" y="78"/>
                  </a:cxn>
                  <a:cxn ang="0">
                    <a:pos x="65" y="76"/>
                  </a:cxn>
                  <a:cxn ang="0">
                    <a:pos x="54" y="74"/>
                  </a:cxn>
                  <a:cxn ang="0">
                    <a:pos x="44" y="71"/>
                  </a:cxn>
                  <a:cxn ang="0">
                    <a:pos x="35" y="65"/>
                  </a:cxn>
                  <a:cxn ang="0">
                    <a:pos x="25" y="57"/>
                  </a:cxn>
                  <a:cxn ang="0">
                    <a:pos x="18" y="50"/>
                  </a:cxn>
                  <a:cxn ang="0">
                    <a:pos x="12" y="42"/>
                  </a:cxn>
                  <a:cxn ang="0">
                    <a:pos x="8" y="31"/>
                  </a:cxn>
                  <a:cxn ang="0">
                    <a:pos x="4" y="21"/>
                  </a:cxn>
                  <a:cxn ang="0">
                    <a:pos x="2" y="21"/>
                  </a:cxn>
                  <a:cxn ang="0">
                    <a:pos x="0" y="21"/>
                  </a:cxn>
                </a:cxnLst>
                <a:rect l="0" t="0" r="r" b="b"/>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ln>
            </p:spPr>
            <p:txBody>
              <a:bodyPr/>
              <a:lstStyle/>
              <a:p>
                <a:endParaRPr lang="en-US">
                  <a:solidFill>
                    <a:prstClr val="black"/>
                  </a:solidFill>
                </a:endParaRPr>
              </a:p>
            </p:txBody>
          </p:sp>
          <p:sp>
            <p:nvSpPr>
              <p:cNvPr id="179527" name="Freeform 327"/>
              <p:cNvSpPr>
                <a:spLocks noEditPoints="1"/>
              </p:cNvSpPr>
              <p:nvPr/>
            </p:nvSpPr>
            <p:spPr bwMode="auto">
              <a:xfrm>
                <a:off x="1792" y="1633"/>
                <a:ext cx="146" cy="78"/>
              </a:xfrm>
              <a:custGeom>
                <a:avLst/>
                <a:gdLst/>
                <a:ahLst/>
                <a:cxnLst>
                  <a:cxn ang="0">
                    <a:pos x="146" y="4"/>
                  </a:cxn>
                  <a:cxn ang="0">
                    <a:pos x="146" y="2"/>
                  </a:cxn>
                  <a:cxn ang="0">
                    <a:pos x="146" y="0"/>
                  </a:cxn>
                  <a:cxn ang="0">
                    <a:pos x="145" y="0"/>
                  </a:cxn>
                  <a:cxn ang="0">
                    <a:pos x="143" y="0"/>
                  </a:cxn>
                  <a:cxn ang="0">
                    <a:pos x="143" y="2"/>
                  </a:cxn>
                  <a:cxn ang="0">
                    <a:pos x="143" y="4"/>
                  </a:cxn>
                  <a:cxn ang="0">
                    <a:pos x="141" y="14"/>
                  </a:cxn>
                  <a:cxn ang="0">
                    <a:pos x="141" y="21"/>
                  </a:cxn>
                  <a:cxn ang="0">
                    <a:pos x="137" y="31"/>
                  </a:cxn>
                  <a:cxn ang="0">
                    <a:pos x="133" y="38"/>
                  </a:cxn>
                  <a:cxn ang="0">
                    <a:pos x="129" y="44"/>
                  </a:cxn>
                  <a:cxn ang="0">
                    <a:pos x="126" y="52"/>
                  </a:cxn>
                  <a:cxn ang="0">
                    <a:pos x="118" y="57"/>
                  </a:cxn>
                  <a:cxn ang="0">
                    <a:pos x="112" y="61"/>
                  </a:cxn>
                  <a:cxn ang="0">
                    <a:pos x="116" y="61"/>
                  </a:cxn>
                  <a:cxn ang="0">
                    <a:pos x="120" y="61"/>
                  </a:cxn>
                  <a:cxn ang="0">
                    <a:pos x="131" y="50"/>
                  </a:cxn>
                  <a:cxn ang="0">
                    <a:pos x="139" y="36"/>
                  </a:cxn>
                  <a:cxn ang="0">
                    <a:pos x="145" y="21"/>
                  </a:cxn>
                  <a:cxn ang="0">
                    <a:pos x="146" y="4"/>
                  </a:cxn>
                  <a:cxn ang="0">
                    <a:pos x="0" y="21"/>
                  </a:cxn>
                  <a:cxn ang="0">
                    <a:pos x="4" y="33"/>
                  </a:cxn>
                  <a:cxn ang="0">
                    <a:pos x="8" y="42"/>
                  </a:cxn>
                  <a:cxn ang="0">
                    <a:pos x="14" y="50"/>
                  </a:cxn>
                  <a:cxn ang="0">
                    <a:pos x="21" y="57"/>
                  </a:cxn>
                  <a:cxn ang="0">
                    <a:pos x="29" y="65"/>
                  </a:cxn>
                  <a:cxn ang="0">
                    <a:pos x="38" y="71"/>
                  </a:cxn>
                  <a:cxn ang="0">
                    <a:pos x="48" y="74"/>
                  </a:cxn>
                  <a:cxn ang="0">
                    <a:pos x="59" y="78"/>
                  </a:cxn>
                  <a:cxn ang="0">
                    <a:pos x="63" y="76"/>
                  </a:cxn>
                  <a:cxn ang="0">
                    <a:pos x="67" y="74"/>
                  </a:cxn>
                  <a:cxn ang="0">
                    <a:pos x="55" y="72"/>
                  </a:cxn>
                  <a:cxn ang="0">
                    <a:pos x="46" y="69"/>
                  </a:cxn>
                  <a:cxn ang="0">
                    <a:pos x="35" y="65"/>
                  </a:cxn>
                  <a:cxn ang="0">
                    <a:pos x="27" y="57"/>
                  </a:cxn>
                  <a:cxn ang="0">
                    <a:pos x="19" y="50"/>
                  </a:cxn>
                  <a:cxn ang="0">
                    <a:pos x="12" y="42"/>
                  </a:cxn>
                  <a:cxn ang="0">
                    <a:pos x="8" y="31"/>
                  </a:cxn>
                  <a:cxn ang="0">
                    <a:pos x="4" y="21"/>
                  </a:cxn>
                  <a:cxn ang="0">
                    <a:pos x="2" y="21"/>
                  </a:cxn>
                  <a:cxn ang="0">
                    <a:pos x="0" y="21"/>
                  </a:cxn>
                </a:cxnLst>
                <a:rect l="0" t="0" r="r" b="b"/>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ln>
            </p:spPr>
            <p:txBody>
              <a:bodyPr/>
              <a:lstStyle/>
              <a:p>
                <a:endParaRPr lang="en-US">
                  <a:solidFill>
                    <a:prstClr val="black"/>
                  </a:solidFill>
                </a:endParaRPr>
              </a:p>
            </p:txBody>
          </p:sp>
          <p:sp>
            <p:nvSpPr>
              <p:cNvPr id="179528" name="Freeform 328"/>
              <p:cNvSpPr>
                <a:spLocks noEditPoints="1"/>
              </p:cNvSpPr>
              <p:nvPr/>
            </p:nvSpPr>
            <p:spPr bwMode="auto">
              <a:xfrm>
                <a:off x="1794" y="1633"/>
                <a:ext cx="143" cy="76"/>
              </a:xfrm>
              <a:custGeom>
                <a:avLst/>
                <a:gdLst/>
                <a:ahLst/>
                <a:cxnLst>
                  <a:cxn ang="0">
                    <a:pos x="143" y="4"/>
                  </a:cxn>
                  <a:cxn ang="0">
                    <a:pos x="143" y="2"/>
                  </a:cxn>
                  <a:cxn ang="0">
                    <a:pos x="143" y="0"/>
                  </a:cxn>
                  <a:cxn ang="0">
                    <a:pos x="141" y="0"/>
                  </a:cxn>
                  <a:cxn ang="0">
                    <a:pos x="139" y="0"/>
                  </a:cxn>
                  <a:cxn ang="0">
                    <a:pos x="139" y="2"/>
                  </a:cxn>
                  <a:cxn ang="0">
                    <a:pos x="139" y="4"/>
                  </a:cxn>
                  <a:cxn ang="0">
                    <a:pos x="137" y="14"/>
                  </a:cxn>
                  <a:cxn ang="0">
                    <a:pos x="135" y="23"/>
                  </a:cxn>
                  <a:cxn ang="0">
                    <a:pos x="133" y="31"/>
                  </a:cxn>
                  <a:cxn ang="0">
                    <a:pos x="129" y="38"/>
                  </a:cxn>
                  <a:cxn ang="0">
                    <a:pos x="124" y="46"/>
                  </a:cxn>
                  <a:cxn ang="0">
                    <a:pos x="118" y="52"/>
                  </a:cxn>
                  <a:cxn ang="0">
                    <a:pos x="112" y="57"/>
                  </a:cxn>
                  <a:cxn ang="0">
                    <a:pos x="105" y="63"/>
                  </a:cxn>
                  <a:cxn ang="0">
                    <a:pos x="110" y="61"/>
                  </a:cxn>
                  <a:cxn ang="0">
                    <a:pos x="114" y="61"/>
                  </a:cxn>
                  <a:cxn ang="0">
                    <a:pos x="125" y="50"/>
                  </a:cxn>
                  <a:cxn ang="0">
                    <a:pos x="135" y="36"/>
                  </a:cxn>
                  <a:cxn ang="0">
                    <a:pos x="141" y="21"/>
                  </a:cxn>
                  <a:cxn ang="0">
                    <a:pos x="143" y="4"/>
                  </a:cxn>
                  <a:cxn ang="0">
                    <a:pos x="0" y="21"/>
                  </a:cxn>
                  <a:cxn ang="0">
                    <a:pos x="4" y="31"/>
                  </a:cxn>
                  <a:cxn ang="0">
                    <a:pos x="8" y="42"/>
                  </a:cxn>
                  <a:cxn ang="0">
                    <a:pos x="14" y="50"/>
                  </a:cxn>
                  <a:cxn ang="0">
                    <a:pos x="21" y="57"/>
                  </a:cxn>
                  <a:cxn ang="0">
                    <a:pos x="31" y="65"/>
                  </a:cxn>
                  <a:cxn ang="0">
                    <a:pos x="40" y="71"/>
                  </a:cxn>
                  <a:cxn ang="0">
                    <a:pos x="50" y="74"/>
                  </a:cxn>
                  <a:cxn ang="0">
                    <a:pos x="61" y="76"/>
                  </a:cxn>
                  <a:cxn ang="0">
                    <a:pos x="65" y="74"/>
                  </a:cxn>
                  <a:cxn ang="0">
                    <a:pos x="70" y="72"/>
                  </a:cxn>
                  <a:cxn ang="0">
                    <a:pos x="70" y="72"/>
                  </a:cxn>
                  <a:cxn ang="0">
                    <a:pos x="70" y="72"/>
                  </a:cxn>
                  <a:cxn ang="0">
                    <a:pos x="59" y="72"/>
                  </a:cxn>
                  <a:cxn ang="0">
                    <a:pos x="48" y="69"/>
                  </a:cxn>
                  <a:cxn ang="0">
                    <a:pos x="36" y="65"/>
                  </a:cxn>
                  <a:cxn ang="0">
                    <a:pos x="27" y="57"/>
                  </a:cxn>
                  <a:cxn ang="0">
                    <a:pos x="19" y="50"/>
                  </a:cxn>
                  <a:cxn ang="0">
                    <a:pos x="12" y="42"/>
                  </a:cxn>
                  <a:cxn ang="0">
                    <a:pos x="8" y="31"/>
                  </a:cxn>
                  <a:cxn ang="0">
                    <a:pos x="4" y="19"/>
                  </a:cxn>
                  <a:cxn ang="0">
                    <a:pos x="2" y="21"/>
                  </a:cxn>
                  <a:cxn ang="0">
                    <a:pos x="0" y="21"/>
                  </a:cxn>
                </a:cxnLst>
                <a:rect l="0" t="0" r="r" b="b"/>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70" y="72"/>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ln>
            </p:spPr>
            <p:txBody>
              <a:bodyPr/>
              <a:lstStyle/>
              <a:p>
                <a:endParaRPr lang="en-US">
                  <a:solidFill>
                    <a:prstClr val="black"/>
                  </a:solidFill>
                </a:endParaRPr>
              </a:p>
            </p:txBody>
          </p:sp>
          <p:sp>
            <p:nvSpPr>
              <p:cNvPr id="179529" name="Freeform 329"/>
              <p:cNvSpPr>
                <a:spLocks noEditPoints="1"/>
              </p:cNvSpPr>
              <p:nvPr/>
            </p:nvSpPr>
            <p:spPr bwMode="auto">
              <a:xfrm>
                <a:off x="1796" y="1633"/>
                <a:ext cx="139" cy="74"/>
              </a:xfrm>
              <a:custGeom>
                <a:avLst/>
                <a:gdLst/>
                <a:ahLst/>
                <a:cxnLst>
                  <a:cxn ang="0">
                    <a:pos x="139" y="4"/>
                  </a:cxn>
                  <a:cxn ang="0">
                    <a:pos x="139" y="2"/>
                  </a:cxn>
                  <a:cxn ang="0">
                    <a:pos x="139" y="0"/>
                  </a:cxn>
                  <a:cxn ang="0">
                    <a:pos x="137" y="0"/>
                  </a:cxn>
                  <a:cxn ang="0">
                    <a:pos x="135" y="2"/>
                  </a:cxn>
                  <a:cxn ang="0">
                    <a:pos x="135" y="2"/>
                  </a:cxn>
                  <a:cxn ang="0">
                    <a:pos x="135" y="4"/>
                  </a:cxn>
                  <a:cxn ang="0">
                    <a:pos x="133" y="14"/>
                  </a:cxn>
                  <a:cxn ang="0">
                    <a:pos x="131" y="23"/>
                  </a:cxn>
                  <a:cxn ang="0">
                    <a:pos x="127" y="33"/>
                  </a:cxn>
                  <a:cxn ang="0">
                    <a:pos x="123" y="40"/>
                  </a:cxn>
                  <a:cxn ang="0">
                    <a:pos x="118" y="48"/>
                  </a:cxn>
                  <a:cxn ang="0">
                    <a:pos x="112" y="55"/>
                  </a:cxn>
                  <a:cxn ang="0">
                    <a:pos x="104" y="61"/>
                  </a:cxn>
                  <a:cxn ang="0">
                    <a:pos x="95" y="65"/>
                  </a:cxn>
                  <a:cxn ang="0">
                    <a:pos x="103" y="63"/>
                  </a:cxn>
                  <a:cxn ang="0">
                    <a:pos x="108" y="61"/>
                  </a:cxn>
                  <a:cxn ang="0">
                    <a:pos x="114" y="57"/>
                  </a:cxn>
                  <a:cxn ang="0">
                    <a:pos x="122" y="52"/>
                  </a:cxn>
                  <a:cxn ang="0">
                    <a:pos x="125" y="44"/>
                  </a:cxn>
                  <a:cxn ang="0">
                    <a:pos x="129" y="38"/>
                  </a:cxn>
                  <a:cxn ang="0">
                    <a:pos x="133" y="31"/>
                  </a:cxn>
                  <a:cxn ang="0">
                    <a:pos x="137" y="21"/>
                  </a:cxn>
                  <a:cxn ang="0">
                    <a:pos x="137" y="14"/>
                  </a:cxn>
                  <a:cxn ang="0">
                    <a:pos x="139" y="4"/>
                  </a:cxn>
                  <a:cxn ang="0">
                    <a:pos x="0" y="21"/>
                  </a:cxn>
                  <a:cxn ang="0">
                    <a:pos x="4" y="31"/>
                  </a:cxn>
                  <a:cxn ang="0">
                    <a:pos x="8" y="42"/>
                  </a:cxn>
                  <a:cxn ang="0">
                    <a:pos x="15" y="50"/>
                  </a:cxn>
                  <a:cxn ang="0">
                    <a:pos x="23" y="57"/>
                  </a:cxn>
                  <a:cxn ang="0">
                    <a:pos x="31" y="65"/>
                  </a:cxn>
                  <a:cxn ang="0">
                    <a:pos x="42" y="69"/>
                  </a:cxn>
                  <a:cxn ang="0">
                    <a:pos x="51" y="72"/>
                  </a:cxn>
                  <a:cxn ang="0">
                    <a:pos x="63" y="74"/>
                  </a:cxn>
                  <a:cxn ang="0">
                    <a:pos x="70" y="72"/>
                  </a:cxn>
                  <a:cxn ang="0">
                    <a:pos x="76" y="71"/>
                  </a:cxn>
                  <a:cxn ang="0">
                    <a:pos x="72" y="71"/>
                  </a:cxn>
                  <a:cxn ang="0">
                    <a:pos x="68" y="71"/>
                  </a:cxn>
                  <a:cxn ang="0">
                    <a:pos x="57" y="71"/>
                  </a:cxn>
                  <a:cxn ang="0">
                    <a:pos x="46" y="67"/>
                  </a:cxn>
                  <a:cxn ang="0">
                    <a:pos x="36" y="63"/>
                  </a:cxn>
                  <a:cxn ang="0">
                    <a:pos x="27" y="57"/>
                  </a:cxn>
                  <a:cxn ang="0">
                    <a:pos x="19" y="50"/>
                  </a:cxn>
                  <a:cxn ang="0">
                    <a:pos x="12" y="40"/>
                  </a:cxn>
                  <a:cxn ang="0">
                    <a:pos x="8" y="31"/>
                  </a:cxn>
                  <a:cxn ang="0">
                    <a:pos x="4" y="19"/>
                  </a:cxn>
                  <a:cxn ang="0">
                    <a:pos x="2" y="19"/>
                  </a:cxn>
                  <a:cxn ang="0">
                    <a:pos x="0" y="21"/>
                  </a:cxn>
                </a:cxnLst>
                <a:rect l="0" t="0" r="r" b="b"/>
                <a:pathLst>
                  <a:path w="139" h="74">
                    <a:moveTo>
                      <a:pt x="139" y="4"/>
                    </a:moveTo>
                    <a:lnTo>
                      <a:pt x="139" y="2"/>
                    </a:lnTo>
                    <a:lnTo>
                      <a:pt x="139" y="0"/>
                    </a:lnTo>
                    <a:lnTo>
                      <a:pt x="137" y="0"/>
                    </a:lnTo>
                    <a:lnTo>
                      <a:pt x="135" y="2"/>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ln>
            </p:spPr>
            <p:txBody>
              <a:bodyPr/>
              <a:lstStyle/>
              <a:p>
                <a:endParaRPr lang="en-US">
                  <a:solidFill>
                    <a:prstClr val="black"/>
                  </a:solidFill>
                </a:endParaRPr>
              </a:p>
            </p:txBody>
          </p:sp>
          <p:sp>
            <p:nvSpPr>
              <p:cNvPr id="179530" name="Freeform 330"/>
              <p:cNvSpPr/>
              <p:nvPr/>
            </p:nvSpPr>
            <p:spPr bwMode="auto">
              <a:xfrm>
                <a:off x="1798" y="1633"/>
                <a:ext cx="135" cy="72"/>
              </a:xfrm>
              <a:custGeom>
                <a:avLst/>
                <a:gdLst/>
                <a:ahLst/>
                <a:cxnLst>
                  <a:cxn ang="0">
                    <a:pos x="135" y="4"/>
                  </a:cxn>
                  <a:cxn ang="0">
                    <a:pos x="135" y="2"/>
                  </a:cxn>
                  <a:cxn ang="0">
                    <a:pos x="135" y="0"/>
                  </a:cxn>
                  <a:cxn ang="0">
                    <a:pos x="133" y="2"/>
                  </a:cxn>
                  <a:cxn ang="0">
                    <a:pos x="131" y="2"/>
                  </a:cxn>
                  <a:cxn ang="0">
                    <a:pos x="131" y="2"/>
                  </a:cxn>
                  <a:cxn ang="0">
                    <a:pos x="131" y="4"/>
                  </a:cxn>
                  <a:cxn ang="0">
                    <a:pos x="129" y="17"/>
                  </a:cxn>
                  <a:cxn ang="0">
                    <a:pos x="125" y="29"/>
                  </a:cxn>
                  <a:cxn ang="0">
                    <a:pos x="120" y="40"/>
                  </a:cxn>
                  <a:cxn ang="0">
                    <a:pos x="112" y="50"/>
                  </a:cxn>
                  <a:cxn ang="0">
                    <a:pos x="102" y="57"/>
                  </a:cxn>
                  <a:cxn ang="0">
                    <a:pos x="91" y="65"/>
                  </a:cxn>
                  <a:cxn ang="0">
                    <a:pos x="80" y="69"/>
                  </a:cxn>
                  <a:cxn ang="0">
                    <a:pos x="66" y="69"/>
                  </a:cxn>
                  <a:cxn ang="0">
                    <a:pos x="55" y="69"/>
                  </a:cxn>
                  <a:cxn ang="0">
                    <a:pos x="44" y="65"/>
                  </a:cxn>
                  <a:cxn ang="0">
                    <a:pos x="34" y="61"/>
                  </a:cxn>
                  <a:cxn ang="0">
                    <a:pos x="27" y="55"/>
                  </a:cxn>
                  <a:cxn ang="0">
                    <a:pos x="19" y="48"/>
                  </a:cxn>
                  <a:cxn ang="0">
                    <a:pos x="11" y="40"/>
                  </a:cxn>
                  <a:cxn ang="0">
                    <a:pos x="8" y="31"/>
                  </a:cxn>
                  <a:cxn ang="0">
                    <a:pos x="4" y="19"/>
                  </a:cxn>
                  <a:cxn ang="0">
                    <a:pos x="2" y="19"/>
                  </a:cxn>
                  <a:cxn ang="0">
                    <a:pos x="0" y="19"/>
                  </a:cxn>
                  <a:cxn ang="0">
                    <a:pos x="4" y="31"/>
                  </a:cxn>
                  <a:cxn ang="0">
                    <a:pos x="8" y="42"/>
                  </a:cxn>
                  <a:cxn ang="0">
                    <a:pos x="15" y="50"/>
                  </a:cxn>
                  <a:cxn ang="0">
                    <a:pos x="23" y="57"/>
                  </a:cxn>
                  <a:cxn ang="0">
                    <a:pos x="32" y="65"/>
                  </a:cxn>
                  <a:cxn ang="0">
                    <a:pos x="44" y="69"/>
                  </a:cxn>
                  <a:cxn ang="0">
                    <a:pos x="55" y="72"/>
                  </a:cxn>
                  <a:cxn ang="0">
                    <a:pos x="66" y="72"/>
                  </a:cxn>
                  <a:cxn ang="0">
                    <a:pos x="66" y="72"/>
                  </a:cxn>
                  <a:cxn ang="0">
                    <a:pos x="66" y="72"/>
                  </a:cxn>
                  <a:cxn ang="0">
                    <a:pos x="84" y="67"/>
                  </a:cxn>
                  <a:cxn ang="0">
                    <a:pos x="101" y="63"/>
                  </a:cxn>
                  <a:cxn ang="0">
                    <a:pos x="108" y="57"/>
                  </a:cxn>
                  <a:cxn ang="0">
                    <a:pos x="114" y="52"/>
                  </a:cxn>
                  <a:cxn ang="0">
                    <a:pos x="120" y="46"/>
                  </a:cxn>
                  <a:cxn ang="0">
                    <a:pos x="125" y="38"/>
                  </a:cxn>
                  <a:cxn ang="0">
                    <a:pos x="129" y="31"/>
                  </a:cxn>
                  <a:cxn ang="0">
                    <a:pos x="131" y="23"/>
                  </a:cxn>
                  <a:cxn ang="0">
                    <a:pos x="133" y="14"/>
                  </a:cxn>
                  <a:cxn ang="0">
                    <a:pos x="135" y="4"/>
                  </a:cxn>
                </a:cxnLst>
                <a:rect l="0" t="0" r="r" b="b"/>
                <a:pathLst>
                  <a:path w="135" h="72">
                    <a:moveTo>
                      <a:pt x="135" y="4"/>
                    </a:moveTo>
                    <a:lnTo>
                      <a:pt x="135" y="2"/>
                    </a:lnTo>
                    <a:lnTo>
                      <a:pt x="135" y="0"/>
                    </a:lnTo>
                    <a:lnTo>
                      <a:pt x="133" y="2"/>
                    </a:lnTo>
                    <a:lnTo>
                      <a:pt x="131"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66"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ln>
            </p:spPr>
            <p:txBody>
              <a:bodyPr/>
              <a:lstStyle/>
              <a:p>
                <a:endParaRPr lang="en-US">
                  <a:solidFill>
                    <a:prstClr val="black"/>
                  </a:solidFill>
                </a:endParaRPr>
              </a:p>
            </p:txBody>
          </p:sp>
          <p:sp>
            <p:nvSpPr>
              <p:cNvPr id="179531" name="Freeform 331"/>
              <p:cNvSpPr/>
              <p:nvPr/>
            </p:nvSpPr>
            <p:spPr bwMode="auto">
              <a:xfrm>
                <a:off x="1800" y="1635"/>
                <a:ext cx="131" cy="69"/>
              </a:xfrm>
              <a:custGeom>
                <a:avLst/>
                <a:gdLst/>
                <a:ahLst/>
                <a:cxnLst>
                  <a:cxn ang="0">
                    <a:pos x="131" y="2"/>
                  </a:cxn>
                  <a:cxn ang="0">
                    <a:pos x="131" y="0"/>
                  </a:cxn>
                  <a:cxn ang="0">
                    <a:pos x="131" y="0"/>
                  </a:cxn>
                  <a:cxn ang="0">
                    <a:pos x="129" y="0"/>
                  </a:cxn>
                  <a:cxn ang="0">
                    <a:pos x="127" y="0"/>
                  </a:cxn>
                  <a:cxn ang="0">
                    <a:pos x="127" y="0"/>
                  </a:cxn>
                  <a:cxn ang="0">
                    <a:pos x="127" y="2"/>
                  </a:cxn>
                  <a:cxn ang="0">
                    <a:pos x="125" y="15"/>
                  </a:cxn>
                  <a:cxn ang="0">
                    <a:pos x="121" y="27"/>
                  </a:cxn>
                  <a:cxn ang="0">
                    <a:pos x="116" y="38"/>
                  </a:cxn>
                  <a:cxn ang="0">
                    <a:pos x="108" y="48"/>
                  </a:cxn>
                  <a:cxn ang="0">
                    <a:pos x="99" y="55"/>
                  </a:cxn>
                  <a:cxn ang="0">
                    <a:pos x="89" y="61"/>
                  </a:cxn>
                  <a:cxn ang="0">
                    <a:pos x="76" y="65"/>
                  </a:cxn>
                  <a:cxn ang="0">
                    <a:pos x="64" y="65"/>
                  </a:cxn>
                  <a:cxn ang="0">
                    <a:pos x="53" y="65"/>
                  </a:cxn>
                  <a:cxn ang="0">
                    <a:pos x="44" y="61"/>
                  </a:cxn>
                  <a:cxn ang="0">
                    <a:pos x="34" y="57"/>
                  </a:cxn>
                  <a:cxn ang="0">
                    <a:pos x="25" y="51"/>
                  </a:cxn>
                  <a:cxn ang="0">
                    <a:pos x="17" y="44"/>
                  </a:cxn>
                  <a:cxn ang="0">
                    <a:pos x="11" y="36"/>
                  </a:cxn>
                  <a:cxn ang="0">
                    <a:pos x="6" y="27"/>
                  </a:cxn>
                  <a:cxn ang="0">
                    <a:pos x="4" y="17"/>
                  </a:cxn>
                  <a:cxn ang="0">
                    <a:pos x="2" y="17"/>
                  </a:cxn>
                  <a:cxn ang="0">
                    <a:pos x="0" y="17"/>
                  </a:cxn>
                  <a:cxn ang="0">
                    <a:pos x="4" y="29"/>
                  </a:cxn>
                  <a:cxn ang="0">
                    <a:pos x="8" y="38"/>
                  </a:cxn>
                  <a:cxn ang="0">
                    <a:pos x="15" y="48"/>
                  </a:cxn>
                  <a:cxn ang="0">
                    <a:pos x="23" y="55"/>
                  </a:cxn>
                  <a:cxn ang="0">
                    <a:pos x="32" y="61"/>
                  </a:cxn>
                  <a:cxn ang="0">
                    <a:pos x="42" y="65"/>
                  </a:cxn>
                  <a:cxn ang="0">
                    <a:pos x="53" y="69"/>
                  </a:cxn>
                  <a:cxn ang="0">
                    <a:pos x="64" y="69"/>
                  </a:cxn>
                  <a:cxn ang="0">
                    <a:pos x="68" y="69"/>
                  </a:cxn>
                  <a:cxn ang="0">
                    <a:pos x="72" y="69"/>
                  </a:cxn>
                  <a:cxn ang="0">
                    <a:pos x="82" y="65"/>
                  </a:cxn>
                  <a:cxn ang="0">
                    <a:pos x="91" y="63"/>
                  </a:cxn>
                  <a:cxn ang="0">
                    <a:pos x="100" y="59"/>
                  </a:cxn>
                  <a:cxn ang="0">
                    <a:pos x="108" y="53"/>
                  </a:cxn>
                  <a:cxn ang="0">
                    <a:pos x="114" y="46"/>
                  </a:cxn>
                  <a:cxn ang="0">
                    <a:pos x="119" y="38"/>
                  </a:cxn>
                  <a:cxn ang="0">
                    <a:pos x="123" y="31"/>
                  </a:cxn>
                  <a:cxn ang="0">
                    <a:pos x="127" y="21"/>
                  </a:cxn>
                  <a:cxn ang="0">
                    <a:pos x="129" y="12"/>
                  </a:cxn>
                  <a:cxn ang="0">
                    <a:pos x="131" y="2"/>
                  </a:cxn>
                </a:cxnLst>
                <a:rect l="0" t="0" r="r" b="b"/>
                <a:pathLst>
                  <a:path w="131" h="69">
                    <a:moveTo>
                      <a:pt x="131" y="2"/>
                    </a:moveTo>
                    <a:lnTo>
                      <a:pt x="131" y="0"/>
                    </a:lnTo>
                    <a:lnTo>
                      <a:pt x="131" y="0"/>
                    </a:lnTo>
                    <a:lnTo>
                      <a:pt x="129" y="0"/>
                    </a:lnTo>
                    <a:lnTo>
                      <a:pt x="127"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ln>
            </p:spPr>
            <p:txBody>
              <a:bodyPr/>
              <a:lstStyle/>
              <a:p>
                <a:endParaRPr lang="en-US">
                  <a:solidFill>
                    <a:prstClr val="black"/>
                  </a:solidFill>
                </a:endParaRPr>
              </a:p>
            </p:txBody>
          </p:sp>
          <p:sp>
            <p:nvSpPr>
              <p:cNvPr id="179532" name="Freeform 332"/>
              <p:cNvSpPr/>
              <p:nvPr/>
            </p:nvSpPr>
            <p:spPr bwMode="auto">
              <a:xfrm>
                <a:off x="1802" y="1635"/>
                <a:ext cx="127" cy="67"/>
              </a:xfrm>
              <a:custGeom>
                <a:avLst/>
                <a:gdLst/>
                <a:ahLst/>
                <a:cxnLst>
                  <a:cxn ang="0">
                    <a:pos x="127" y="2"/>
                  </a:cxn>
                  <a:cxn ang="0">
                    <a:pos x="127" y="0"/>
                  </a:cxn>
                  <a:cxn ang="0">
                    <a:pos x="127" y="0"/>
                  </a:cxn>
                  <a:cxn ang="0">
                    <a:pos x="125" y="0"/>
                  </a:cxn>
                  <a:cxn ang="0">
                    <a:pos x="123" y="0"/>
                  </a:cxn>
                  <a:cxn ang="0">
                    <a:pos x="123" y="0"/>
                  </a:cxn>
                  <a:cxn ang="0">
                    <a:pos x="123" y="2"/>
                  </a:cxn>
                  <a:cxn ang="0">
                    <a:pos x="121" y="15"/>
                  </a:cxn>
                  <a:cxn ang="0">
                    <a:pos x="117" y="27"/>
                  </a:cxn>
                  <a:cxn ang="0">
                    <a:pos x="112" y="36"/>
                  </a:cxn>
                  <a:cxn ang="0">
                    <a:pos x="104" y="46"/>
                  </a:cxn>
                  <a:cxn ang="0">
                    <a:pos x="97" y="53"/>
                  </a:cxn>
                  <a:cxn ang="0">
                    <a:pos x="85" y="59"/>
                  </a:cxn>
                  <a:cxn ang="0">
                    <a:pos x="74" y="63"/>
                  </a:cxn>
                  <a:cxn ang="0">
                    <a:pos x="62" y="63"/>
                  </a:cxn>
                  <a:cxn ang="0">
                    <a:pos x="51" y="63"/>
                  </a:cxn>
                  <a:cxn ang="0">
                    <a:pos x="42" y="59"/>
                  </a:cxn>
                  <a:cxn ang="0">
                    <a:pos x="32" y="55"/>
                  </a:cxn>
                  <a:cxn ang="0">
                    <a:pos x="25" y="50"/>
                  </a:cxn>
                  <a:cxn ang="0">
                    <a:pos x="17" y="44"/>
                  </a:cxn>
                  <a:cxn ang="0">
                    <a:pos x="11" y="36"/>
                  </a:cxn>
                  <a:cxn ang="0">
                    <a:pos x="6" y="27"/>
                  </a:cxn>
                  <a:cxn ang="0">
                    <a:pos x="4" y="17"/>
                  </a:cxn>
                  <a:cxn ang="0">
                    <a:pos x="2" y="17"/>
                  </a:cxn>
                  <a:cxn ang="0">
                    <a:pos x="0" y="17"/>
                  </a:cxn>
                  <a:cxn ang="0">
                    <a:pos x="4" y="29"/>
                  </a:cxn>
                  <a:cxn ang="0">
                    <a:pos x="7" y="38"/>
                  </a:cxn>
                  <a:cxn ang="0">
                    <a:pos x="15" y="46"/>
                  </a:cxn>
                  <a:cxn ang="0">
                    <a:pos x="23" y="53"/>
                  </a:cxn>
                  <a:cxn ang="0">
                    <a:pos x="30" y="59"/>
                  </a:cxn>
                  <a:cxn ang="0">
                    <a:pos x="40" y="63"/>
                  </a:cxn>
                  <a:cxn ang="0">
                    <a:pos x="51" y="67"/>
                  </a:cxn>
                  <a:cxn ang="0">
                    <a:pos x="62" y="67"/>
                  </a:cxn>
                  <a:cxn ang="0">
                    <a:pos x="76" y="67"/>
                  </a:cxn>
                  <a:cxn ang="0">
                    <a:pos x="87" y="63"/>
                  </a:cxn>
                  <a:cxn ang="0">
                    <a:pos x="98" y="55"/>
                  </a:cxn>
                  <a:cxn ang="0">
                    <a:pos x="108" y="48"/>
                  </a:cxn>
                  <a:cxn ang="0">
                    <a:pos x="116" y="38"/>
                  </a:cxn>
                  <a:cxn ang="0">
                    <a:pos x="121" y="27"/>
                  </a:cxn>
                  <a:cxn ang="0">
                    <a:pos x="125" y="15"/>
                  </a:cxn>
                  <a:cxn ang="0">
                    <a:pos x="127" y="2"/>
                  </a:cxn>
                </a:cxnLst>
                <a:rect l="0" t="0" r="r" b="b"/>
                <a:pathLst>
                  <a:path w="127" h="67">
                    <a:moveTo>
                      <a:pt x="127" y="2"/>
                    </a:moveTo>
                    <a:lnTo>
                      <a:pt x="127" y="0"/>
                    </a:lnTo>
                    <a:lnTo>
                      <a:pt x="127" y="0"/>
                    </a:lnTo>
                    <a:lnTo>
                      <a:pt x="125" y="0"/>
                    </a:lnTo>
                    <a:lnTo>
                      <a:pt x="123"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ln>
            </p:spPr>
            <p:txBody>
              <a:bodyPr/>
              <a:lstStyle/>
              <a:p>
                <a:endParaRPr lang="en-US">
                  <a:solidFill>
                    <a:prstClr val="black"/>
                  </a:solidFill>
                </a:endParaRPr>
              </a:p>
            </p:txBody>
          </p:sp>
          <p:sp>
            <p:nvSpPr>
              <p:cNvPr id="179533" name="Freeform 333"/>
              <p:cNvSpPr/>
              <p:nvPr/>
            </p:nvSpPr>
            <p:spPr bwMode="auto">
              <a:xfrm>
                <a:off x="1804" y="1635"/>
                <a:ext cx="123" cy="65"/>
              </a:xfrm>
              <a:custGeom>
                <a:avLst/>
                <a:gdLst/>
                <a:ahLst/>
                <a:cxnLst>
                  <a:cxn ang="0">
                    <a:pos x="123" y="2"/>
                  </a:cxn>
                  <a:cxn ang="0">
                    <a:pos x="123" y="0"/>
                  </a:cxn>
                  <a:cxn ang="0">
                    <a:pos x="123" y="0"/>
                  </a:cxn>
                  <a:cxn ang="0">
                    <a:pos x="121" y="0"/>
                  </a:cxn>
                  <a:cxn ang="0">
                    <a:pos x="119" y="0"/>
                  </a:cxn>
                  <a:cxn ang="0">
                    <a:pos x="119" y="2"/>
                  </a:cxn>
                  <a:cxn ang="0">
                    <a:pos x="119" y="2"/>
                  </a:cxn>
                  <a:cxn ang="0">
                    <a:pos x="117" y="14"/>
                  </a:cxn>
                  <a:cxn ang="0">
                    <a:pos x="114" y="25"/>
                  </a:cxn>
                  <a:cxn ang="0">
                    <a:pos x="108" y="36"/>
                  </a:cxn>
                  <a:cxn ang="0">
                    <a:pos x="102" y="44"/>
                  </a:cxn>
                  <a:cxn ang="0">
                    <a:pos x="93" y="51"/>
                  </a:cxn>
                  <a:cxn ang="0">
                    <a:pos x="83" y="57"/>
                  </a:cxn>
                  <a:cxn ang="0">
                    <a:pos x="72" y="61"/>
                  </a:cxn>
                  <a:cxn ang="0">
                    <a:pos x="60" y="61"/>
                  </a:cxn>
                  <a:cxn ang="0">
                    <a:pos x="49" y="61"/>
                  </a:cxn>
                  <a:cxn ang="0">
                    <a:pos x="40" y="57"/>
                  </a:cxn>
                  <a:cxn ang="0">
                    <a:pos x="32" y="53"/>
                  </a:cxn>
                  <a:cxn ang="0">
                    <a:pos x="24" y="48"/>
                  </a:cxn>
                  <a:cxn ang="0">
                    <a:pos x="17" y="42"/>
                  </a:cxn>
                  <a:cxn ang="0">
                    <a:pos x="11" y="34"/>
                  </a:cxn>
                  <a:cxn ang="0">
                    <a:pos x="5" y="27"/>
                  </a:cxn>
                  <a:cxn ang="0">
                    <a:pos x="4" y="17"/>
                  </a:cxn>
                  <a:cxn ang="0">
                    <a:pos x="2" y="17"/>
                  </a:cxn>
                  <a:cxn ang="0">
                    <a:pos x="0" y="17"/>
                  </a:cxn>
                  <a:cxn ang="0">
                    <a:pos x="2" y="27"/>
                  </a:cxn>
                  <a:cxn ang="0">
                    <a:pos x="7" y="36"/>
                  </a:cxn>
                  <a:cxn ang="0">
                    <a:pos x="13" y="44"/>
                  </a:cxn>
                  <a:cxn ang="0">
                    <a:pos x="21" y="51"/>
                  </a:cxn>
                  <a:cxn ang="0">
                    <a:pos x="30" y="57"/>
                  </a:cxn>
                  <a:cxn ang="0">
                    <a:pos x="40" y="61"/>
                  </a:cxn>
                  <a:cxn ang="0">
                    <a:pos x="49" y="65"/>
                  </a:cxn>
                  <a:cxn ang="0">
                    <a:pos x="60" y="65"/>
                  </a:cxn>
                  <a:cxn ang="0">
                    <a:pos x="72" y="65"/>
                  </a:cxn>
                  <a:cxn ang="0">
                    <a:pos x="85" y="61"/>
                  </a:cxn>
                  <a:cxn ang="0">
                    <a:pos x="95" y="55"/>
                  </a:cxn>
                  <a:cxn ang="0">
                    <a:pos x="104" y="48"/>
                  </a:cxn>
                  <a:cxn ang="0">
                    <a:pos x="112" y="38"/>
                  </a:cxn>
                  <a:cxn ang="0">
                    <a:pos x="117" y="27"/>
                  </a:cxn>
                  <a:cxn ang="0">
                    <a:pos x="121" y="15"/>
                  </a:cxn>
                  <a:cxn ang="0">
                    <a:pos x="123" y="2"/>
                  </a:cxn>
                </a:cxnLst>
                <a:rect l="0" t="0" r="r" b="b"/>
                <a:pathLst>
                  <a:path w="123" h="65">
                    <a:moveTo>
                      <a:pt x="123" y="2"/>
                    </a:moveTo>
                    <a:lnTo>
                      <a:pt x="123" y="0"/>
                    </a:lnTo>
                    <a:lnTo>
                      <a:pt x="123" y="0"/>
                    </a:lnTo>
                    <a:lnTo>
                      <a:pt x="121" y="0"/>
                    </a:lnTo>
                    <a:lnTo>
                      <a:pt x="119" y="0"/>
                    </a:lnTo>
                    <a:lnTo>
                      <a:pt x="119" y="2"/>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ln>
            </p:spPr>
            <p:txBody>
              <a:bodyPr/>
              <a:lstStyle/>
              <a:p>
                <a:endParaRPr lang="en-US">
                  <a:solidFill>
                    <a:prstClr val="black"/>
                  </a:solidFill>
                </a:endParaRPr>
              </a:p>
            </p:txBody>
          </p:sp>
          <p:sp>
            <p:nvSpPr>
              <p:cNvPr id="179534" name="Freeform 334"/>
              <p:cNvSpPr/>
              <p:nvPr/>
            </p:nvSpPr>
            <p:spPr bwMode="auto">
              <a:xfrm>
                <a:off x="1806" y="1635"/>
                <a:ext cx="119" cy="63"/>
              </a:xfrm>
              <a:custGeom>
                <a:avLst/>
                <a:gdLst/>
                <a:ahLst/>
                <a:cxnLst>
                  <a:cxn ang="0">
                    <a:pos x="119" y="2"/>
                  </a:cxn>
                  <a:cxn ang="0">
                    <a:pos x="119" y="0"/>
                  </a:cxn>
                  <a:cxn ang="0">
                    <a:pos x="119" y="0"/>
                  </a:cxn>
                  <a:cxn ang="0">
                    <a:pos x="117" y="0"/>
                  </a:cxn>
                  <a:cxn ang="0">
                    <a:pos x="115" y="0"/>
                  </a:cxn>
                  <a:cxn ang="0">
                    <a:pos x="115" y="2"/>
                  </a:cxn>
                  <a:cxn ang="0">
                    <a:pos x="115" y="2"/>
                  </a:cxn>
                  <a:cxn ang="0">
                    <a:pos x="113" y="14"/>
                  </a:cxn>
                  <a:cxn ang="0">
                    <a:pos x="110" y="25"/>
                  </a:cxn>
                  <a:cxn ang="0">
                    <a:pos x="106" y="34"/>
                  </a:cxn>
                  <a:cxn ang="0">
                    <a:pos x="98" y="42"/>
                  </a:cxn>
                  <a:cxn ang="0">
                    <a:pos x="91" y="50"/>
                  </a:cxn>
                  <a:cxn ang="0">
                    <a:pos x="79" y="55"/>
                  </a:cxn>
                  <a:cxn ang="0">
                    <a:pos x="70" y="59"/>
                  </a:cxn>
                  <a:cxn ang="0">
                    <a:pos x="58" y="59"/>
                  </a:cxn>
                  <a:cxn ang="0">
                    <a:pos x="49" y="59"/>
                  </a:cxn>
                  <a:cxn ang="0">
                    <a:pos x="39" y="55"/>
                  </a:cxn>
                  <a:cxn ang="0">
                    <a:pos x="30" y="51"/>
                  </a:cxn>
                  <a:cxn ang="0">
                    <a:pos x="22" y="48"/>
                  </a:cxn>
                  <a:cxn ang="0">
                    <a:pos x="17" y="40"/>
                  </a:cxn>
                  <a:cxn ang="0">
                    <a:pos x="11" y="34"/>
                  </a:cxn>
                  <a:cxn ang="0">
                    <a:pos x="5" y="25"/>
                  </a:cxn>
                  <a:cxn ang="0">
                    <a:pos x="3" y="15"/>
                  </a:cxn>
                  <a:cxn ang="0">
                    <a:pos x="2" y="17"/>
                  </a:cxn>
                  <a:cxn ang="0">
                    <a:pos x="0" y="17"/>
                  </a:cxn>
                  <a:cxn ang="0">
                    <a:pos x="2" y="27"/>
                  </a:cxn>
                  <a:cxn ang="0">
                    <a:pos x="7" y="36"/>
                  </a:cxn>
                  <a:cxn ang="0">
                    <a:pos x="13" y="44"/>
                  </a:cxn>
                  <a:cxn ang="0">
                    <a:pos x="21" y="50"/>
                  </a:cxn>
                  <a:cxn ang="0">
                    <a:pos x="28" y="55"/>
                  </a:cxn>
                  <a:cxn ang="0">
                    <a:pos x="38" y="59"/>
                  </a:cxn>
                  <a:cxn ang="0">
                    <a:pos x="47" y="63"/>
                  </a:cxn>
                  <a:cxn ang="0">
                    <a:pos x="58" y="63"/>
                  </a:cxn>
                  <a:cxn ang="0">
                    <a:pos x="70" y="63"/>
                  </a:cxn>
                  <a:cxn ang="0">
                    <a:pos x="81" y="59"/>
                  </a:cxn>
                  <a:cxn ang="0">
                    <a:pos x="93" y="53"/>
                  </a:cxn>
                  <a:cxn ang="0">
                    <a:pos x="100" y="46"/>
                  </a:cxn>
                  <a:cxn ang="0">
                    <a:pos x="108" y="36"/>
                  </a:cxn>
                  <a:cxn ang="0">
                    <a:pos x="113" y="27"/>
                  </a:cxn>
                  <a:cxn ang="0">
                    <a:pos x="117" y="15"/>
                  </a:cxn>
                  <a:cxn ang="0">
                    <a:pos x="119" y="2"/>
                  </a:cxn>
                </a:cxnLst>
                <a:rect l="0" t="0" r="r" b="b"/>
                <a:pathLst>
                  <a:path w="119" h="63">
                    <a:moveTo>
                      <a:pt x="119" y="2"/>
                    </a:moveTo>
                    <a:lnTo>
                      <a:pt x="119" y="0"/>
                    </a:lnTo>
                    <a:lnTo>
                      <a:pt x="119" y="0"/>
                    </a:lnTo>
                    <a:lnTo>
                      <a:pt x="117" y="0"/>
                    </a:lnTo>
                    <a:lnTo>
                      <a:pt x="115" y="0"/>
                    </a:lnTo>
                    <a:lnTo>
                      <a:pt x="115" y="2"/>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ln>
            </p:spPr>
            <p:txBody>
              <a:bodyPr/>
              <a:lstStyle/>
              <a:p>
                <a:endParaRPr lang="en-US">
                  <a:solidFill>
                    <a:prstClr val="black"/>
                  </a:solidFill>
                </a:endParaRPr>
              </a:p>
            </p:txBody>
          </p:sp>
          <p:sp>
            <p:nvSpPr>
              <p:cNvPr id="179535" name="Freeform 335"/>
              <p:cNvSpPr/>
              <p:nvPr/>
            </p:nvSpPr>
            <p:spPr bwMode="auto">
              <a:xfrm>
                <a:off x="1808" y="1635"/>
                <a:ext cx="115" cy="61"/>
              </a:xfrm>
              <a:custGeom>
                <a:avLst/>
                <a:gdLst/>
                <a:ahLst/>
                <a:cxnLst>
                  <a:cxn ang="0">
                    <a:pos x="115" y="2"/>
                  </a:cxn>
                  <a:cxn ang="0">
                    <a:pos x="115" y="2"/>
                  </a:cxn>
                  <a:cxn ang="0">
                    <a:pos x="115" y="0"/>
                  </a:cxn>
                  <a:cxn ang="0">
                    <a:pos x="113" y="0"/>
                  </a:cxn>
                  <a:cxn ang="0">
                    <a:pos x="111" y="0"/>
                  </a:cxn>
                  <a:cxn ang="0">
                    <a:pos x="111" y="0"/>
                  </a:cxn>
                  <a:cxn ang="0">
                    <a:pos x="111" y="0"/>
                  </a:cxn>
                  <a:cxn ang="0">
                    <a:pos x="111" y="2"/>
                  </a:cxn>
                  <a:cxn ang="0">
                    <a:pos x="111" y="2"/>
                  </a:cxn>
                  <a:cxn ang="0">
                    <a:pos x="110" y="14"/>
                  </a:cxn>
                  <a:cxn ang="0">
                    <a:pos x="106" y="25"/>
                  </a:cxn>
                  <a:cxn ang="0">
                    <a:pos x="102" y="33"/>
                  </a:cxn>
                  <a:cxn ang="0">
                    <a:pos x="94" y="42"/>
                  </a:cxn>
                  <a:cxn ang="0">
                    <a:pos x="87" y="48"/>
                  </a:cxn>
                  <a:cxn ang="0">
                    <a:pos x="77" y="53"/>
                  </a:cxn>
                  <a:cxn ang="0">
                    <a:pos x="68" y="57"/>
                  </a:cxn>
                  <a:cxn ang="0">
                    <a:pos x="56" y="57"/>
                  </a:cxn>
                  <a:cxn ang="0">
                    <a:pos x="47" y="57"/>
                  </a:cxn>
                  <a:cxn ang="0">
                    <a:pos x="37" y="55"/>
                  </a:cxn>
                  <a:cxn ang="0">
                    <a:pos x="30" y="51"/>
                  </a:cxn>
                  <a:cxn ang="0">
                    <a:pos x="22" y="46"/>
                  </a:cxn>
                  <a:cxn ang="0">
                    <a:pos x="15" y="40"/>
                  </a:cxn>
                  <a:cxn ang="0">
                    <a:pos x="9" y="33"/>
                  </a:cxn>
                  <a:cxn ang="0">
                    <a:pos x="5" y="25"/>
                  </a:cxn>
                  <a:cxn ang="0">
                    <a:pos x="3" y="15"/>
                  </a:cxn>
                  <a:cxn ang="0">
                    <a:pos x="1" y="15"/>
                  </a:cxn>
                  <a:cxn ang="0">
                    <a:pos x="0" y="17"/>
                  </a:cxn>
                  <a:cxn ang="0">
                    <a:pos x="1" y="27"/>
                  </a:cxn>
                  <a:cxn ang="0">
                    <a:pos x="7" y="34"/>
                  </a:cxn>
                  <a:cxn ang="0">
                    <a:pos x="13" y="42"/>
                  </a:cxn>
                  <a:cxn ang="0">
                    <a:pos x="20" y="48"/>
                  </a:cxn>
                  <a:cxn ang="0">
                    <a:pos x="28" y="53"/>
                  </a:cxn>
                  <a:cxn ang="0">
                    <a:pos x="36" y="57"/>
                  </a:cxn>
                  <a:cxn ang="0">
                    <a:pos x="45" y="61"/>
                  </a:cxn>
                  <a:cxn ang="0">
                    <a:pos x="56" y="61"/>
                  </a:cxn>
                  <a:cxn ang="0">
                    <a:pos x="68" y="61"/>
                  </a:cxn>
                  <a:cxn ang="0">
                    <a:pos x="79" y="57"/>
                  </a:cxn>
                  <a:cxn ang="0">
                    <a:pos x="89" y="51"/>
                  </a:cxn>
                  <a:cxn ang="0">
                    <a:pos x="98" y="44"/>
                  </a:cxn>
                  <a:cxn ang="0">
                    <a:pos x="104" y="36"/>
                  </a:cxn>
                  <a:cxn ang="0">
                    <a:pos x="110" y="25"/>
                  </a:cxn>
                  <a:cxn ang="0">
                    <a:pos x="113" y="14"/>
                  </a:cxn>
                  <a:cxn ang="0">
                    <a:pos x="115" y="2"/>
                  </a:cxn>
                </a:cxnLst>
                <a:rect l="0" t="0" r="r" b="b"/>
                <a:pathLst>
                  <a:path w="115" h="61">
                    <a:moveTo>
                      <a:pt x="115" y="2"/>
                    </a:moveTo>
                    <a:lnTo>
                      <a:pt x="115" y="2"/>
                    </a:lnTo>
                    <a:lnTo>
                      <a:pt x="115" y="0"/>
                    </a:lnTo>
                    <a:lnTo>
                      <a:pt x="113" y="0"/>
                    </a:lnTo>
                    <a:lnTo>
                      <a:pt x="111" y="0"/>
                    </a:lnTo>
                    <a:lnTo>
                      <a:pt x="111" y="0"/>
                    </a:lnTo>
                    <a:lnTo>
                      <a:pt x="111" y="0"/>
                    </a:lnTo>
                    <a:lnTo>
                      <a:pt x="111" y="2"/>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ln>
            </p:spPr>
            <p:txBody>
              <a:bodyPr/>
              <a:lstStyle/>
              <a:p>
                <a:endParaRPr lang="en-US">
                  <a:solidFill>
                    <a:prstClr val="black"/>
                  </a:solidFill>
                </a:endParaRPr>
              </a:p>
            </p:txBody>
          </p:sp>
          <p:sp>
            <p:nvSpPr>
              <p:cNvPr id="179536" name="Freeform 336"/>
              <p:cNvSpPr/>
              <p:nvPr/>
            </p:nvSpPr>
            <p:spPr bwMode="auto">
              <a:xfrm>
                <a:off x="1809" y="1635"/>
                <a:ext cx="112" cy="59"/>
              </a:xfrm>
              <a:custGeom>
                <a:avLst/>
                <a:gdLst/>
                <a:ahLst/>
                <a:cxnLst>
                  <a:cxn ang="0">
                    <a:pos x="112" y="2"/>
                  </a:cxn>
                  <a:cxn ang="0">
                    <a:pos x="112" y="2"/>
                  </a:cxn>
                  <a:cxn ang="0">
                    <a:pos x="112" y="0"/>
                  </a:cxn>
                  <a:cxn ang="0">
                    <a:pos x="110" y="0"/>
                  </a:cxn>
                  <a:cxn ang="0">
                    <a:pos x="110" y="0"/>
                  </a:cxn>
                  <a:cxn ang="0">
                    <a:pos x="109" y="0"/>
                  </a:cxn>
                  <a:cxn ang="0">
                    <a:pos x="109" y="0"/>
                  </a:cxn>
                  <a:cxn ang="0">
                    <a:pos x="109" y="2"/>
                  </a:cxn>
                  <a:cxn ang="0">
                    <a:pos x="109" y="2"/>
                  </a:cxn>
                  <a:cxn ang="0">
                    <a:pos x="107" y="14"/>
                  </a:cxn>
                  <a:cxn ang="0">
                    <a:pos x="105" y="23"/>
                  </a:cxn>
                  <a:cxn ang="0">
                    <a:pos x="99" y="33"/>
                  </a:cxn>
                  <a:cxn ang="0">
                    <a:pos x="93" y="40"/>
                  </a:cxn>
                  <a:cxn ang="0">
                    <a:pos x="84" y="46"/>
                  </a:cxn>
                  <a:cxn ang="0">
                    <a:pos x="76" y="51"/>
                  </a:cxn>
                  <a:cxn ang="0">
                    <a:pos x="65" y="55"/>
                  </a:cxn>
                  <a:cxn ang="0">
                    <a:pos x="55" y="55"/>
                  </a:cxn>
                  <a:cxn ang="0">
                    <a:pos x="46" y="55"/>
                  </a:cxn>
                  <a:cxn ang="0">
                    <a:pos x="36" y="53"/>
                  </a:cxn>
                  <a:cxn ang="0">
                    <a:pos x="29" y="50"/>
                  </a:cxn>
                  <a:cxn ang="0">
                    <a:pos x="21" y="44"/>
                  </a:cxn>
                  <a:cxn ang="0">
                    <a:pos x="16" y="38"/>
                  </a:cxn>
                  <a:cxn ang="0">
                    <a:pos x="10" y="33"/>
                  </a:cxn>
                  <a:cxn ang="0">
                    <a:pos x="6" y="23"/>
                  </a:cxn>
                  <a:cxn ang="0">
                    <a:pos x="4" y="15"/>
                  </a:cxn>
                  <a:cxn ang="0">
                    <a:pos x="2" y="15"/>
                  </a:cxn>
                  <a:cxn ang="0">
                    <a:pos x="0" y="15"/>
                  </a:cxn>
                  <a:cxn ang="0">
                    <a:pos x="2" y="25"/>
                  </a:cxn>
                  <a:cxn ang="0">
                    <a:pos x="8" y="34"/>
                  </a:cxn>
                  <a:cxn ang="0">
                    <a:pos x="14" y="40"/>
                  </a:cxn>
                  <a:cxn ang="0">
                    <a:pos x="19" y="48"/>
                  </a:cxn>
                  <a:cxn ang="0">
                    <a:pos x="27" y="51"/>
                  </a:cxn>
                  <a:cxn ang="0">
                    <a:pos x="36" y="55"/>
                  </a:cxn>
                  <a:cxn ang="0">
                    <a:pos x="46" y="59"/>
                  </a:cxn>
                  <a:cxn ang="0">
                    <a:pos x="55" y="59"/>
                  </a:cxn>
                  <a:cxn ang="0">
                    <a:pos x="67" y="59"/>
                  </a:cxn>
                  <a:cxn ang="0">
                    <a:pos x="76" y="55"/>
                  </a:cxn>
                  <a:cxn ang="0">
                    <a:pos x="88" y="50"/>
                  </a:cxn>
                  <a:cxn ang="0">
                    <a:pos x="95" y="42"/>
                  </a:cxn>
                  <a:cxn ang="0">
                    <a:pos x="103" y="34"/>
                  </a:cxn>
                  <a:cxn ang="0">
                    <a:pos x="107" y="25"/>
                  </a:cxn>
                  <a:cxn ang="0">
                    <a:pos x="110" y="14"/>
                  </a:cxn>
                  <a:cxn ang="0">
                    <a:pos x="112" y="2"/>
                  </a:cxn>
                </a:cxnLst>
                <a:rect l="0" t="0" r="r" b="b"/>
                <a:pathLst>
                  <a:path w="112" h="59">
                    <a:moveTo>
                      <a:pt x="112" y="2"/>
                    </a:moveTo>
                    <a:lnTo>
                      <a:pt x="112" y="2"/>
                    </a:lnTo>
                    <a:lnTo>
                      <a:pt x="112" y="0"/>
                    </a:lnTo>
                    <a:lnTo>
                      <a:pt x="110" y="0"/>
                    </a:lnTo>
                    <a:lnTo>
                      <a:pt x="110" y="0"/>
                    </a:lnTo>
                    <a:lnTo>
                      <a:pt x="109" y="0"/>
                    </a:lnTo>
                    <a:lnTo>
                      <a:pt x="109" y="0"/>
                    </a:lnTo>
                    <a:lnTo>
                      <a:pt x="109" y="2"/>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ln>
            </p:spPr>
            <p:txBody>
              <a:bodyPr/>
              <a:lstStyle/>
              <a:p>
                <a:endParaRPr lang="en-US">
                  <a:solidFill>
                    <a:prstClr val="black"/>
                  </a:solidFill>
                </a:endParaRPr>
              </a:p>
            </p:txBody>
          </p:sp>
          <p:sp>
            <p:nvSpPr>
              <p:cNvPr id="179537" name="Freeform 337"/>
              <p:cNvSpPr/>
              <p:nvPr/>
            </p:nvSpPr>
            <p:spPr bwMode="auto">
              <a:xfrm>
                <a:off x="1811" y="1635"/>
                <a:ext cx="108" cy="57"/>
              </a:xfrm>
              <a:custGeom>
                <a:avLst/>
                <a:gdLst/>
                <a:ahLst/>
                <a:cxnLst>
                  <a:cxn ang="0">
                    <a:pos x="108" y="2"/>
                  </a:cxn>
                  <a:cxn ang="0">
                    <a:pos x="108" y="2"/>
                  </a:cxn>
                  <a:cxn ang="0">
                    <a:pos x="108" y="0"/>
                  </a:cxn>
                  <a:cxn ang="0">
                    <a:pos x="107" y="0"/>
                  </a:cxn>
                  <a:cxn ang="0">
                    <a:pos x="105" y="0"/>
                  </a:cxn>
                  <a:cxn ang="0">
                    <a:pos x="105" y="2"/>
                  </a:cxn>
                  <a:cxn ang="0">
                    <a:pos x="105" y="2"/>
                  </a:cxn>
                  <a:cxn ang="0">
                    <a:pos x="103" y="14"/>
                  </a:cxn>
                  <a:cxn ang="0">
                    <a:pos x="101" y="23"/>
                  </a:cxn>
                  <a:cxn ang="0">
                    <a:pos x="95" y="31"/>
                  </a:cxn>
                  <a:cxn ang="0">
                    <a:pos x="89" y="38"/>
                  </a:cxn>
                  <a:cxn ang="0">
                    <a:pos x="82" y="46"/>
                  </a:cxn>
                  <a:cxn ang="0">
                    <a:pos x="72" y="50"/>
                  </a:cxn>
                  <a:cxn ang="0">
                    <a:pos x="63" y="53"/>
                  </a:cxn>
                  <a:cxn ang="0">
                    <a:pos x="53" y="53"/>
                  </a:cxn>
                  <a:cxn ang="0">
                    <a:pos x="44" y="53"/>
                  </a:cxn>
                  <a:cxn ang="0">
                    <a:pos x="36" y="51"/>
                  </a:cxn>
                  <a:cxn ang="0">
                    <a:pos x="29" y="48"/>
                  </a:cxn>
                  <a:cxn ang="0">
                    <a:pos x="21" y="42"/>
                  </a:cxn>
                  <a:cxn ang="0">
                    <a:pos x="16" y="36"/>
                  </a:cxn>
                  <a:cxn ang="0">
                    <a:pos x="10" y="31"/>
                  </a:cxn>
                  <a:cxn ang="0">
                    <a:pos x="6" y="23"/>
                  </a:cxn>
                  <a:cxn ang="0">
                    <a:pos x="4" y="15"/>
                  </a:cxn>
                  <a:cxn ang="0">
                    <a:pos x="2" y="15"/>
                  </a:cxn>
                  <a:cxn ang="0">
                    <a:pos x="0" y="15"/>
                  </a:cxn>
                  <a:cxn ang="0">
                    <a:pos x="2" y="25"/>
                  </a:cxn>
                  <a:cxn ang="0">
                    <a:pos x="6" y="33"/>
                  </a:cxn>
                  <a:cxn ang="0">
                    <a:pos x="12" y="40"/>
                  </a:cxn>
                  <a:cxn ang="0">
                    <a:pos x="19" y="46"/>
                  </a:cxn>
                  <a:cxn ang="0">
                    <a:pos x="27" y="51"/>
                  </a:cxn>
                  <a:cxn ang="0">
                    <a:pos x="34" y="55"/>
                  </a:cxn>
                  <a:cxn ang="0">
                    <a:pos x="44" y="57"/>
                  </a:cxn>
                  <a:cxn ang="0">
                    <a:pos x="53" y="57"/>
                  </a:cxn>
                  <a:cxn ang="0">
                    <a:pos x="65" y="57"/>
                  </a:cxn>
                  <a:cxn ang="0">
                    <a:pos x="74" y="53"/>
                  </a:cxn>
                  <a:cxn ang="0">
                    <a:pos x="84" y="48"/>
                  </a:cxn>
                  <a:cxn ang="0">
                    <a:pos x="91" y="42"/>
                  </a:cxn>
                  <a:cxn ang="0">
                    <a:pos x="99" y="33"/>
                  </a:cxn>
                  <a:cxn ang="0">
                    <a:pos x="103" y="25"/>
                  </a:cxn>
                  <a:cxn ang="0">
                    <a:pos x="107" y="14"/>
                  </a:cxn>
                  <a:cxn ang="0">
                    <a:pos x="108" y="2"/>
                  </a:cxn>
                </a:cxnLst>
                <a:rect l="0" t="0" r="r" b="b"/>
                <a:pathLst>
                  <a:path w="108" h="57">
                    <a:moveTo>
                      <a:pt x="108" y="2"/>
                    </a:moveTo>
                    <a:lnTo>
                      <a:pt x="108" y="2"/>
                    </a:lnTo>
                    <a:lnTo>
                      <a:pt x="108" y="0"/>
                    </a:lnTo>
                    <a:lnTo>
                      <a:pt x="107" y="0"/>
                    </a:lnTo>
                    <a:lnTo>
                      <a:pt x="105" y="0"/>
                    </a:lnTo>
                    <a:lnTo>
                      <a:pt x="105" y="2"/>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ln>
            </p:spPr>
            <p:txBody>
              <a:bodyPr/>
              <a:lstStyle/>
              <a:p>
                <a:endParaRPr lang="en-US">
                  <a:solidFill>
                    <a:prstClr val="black"/>
                  </a:solidFill>
                </a:endParaRPr>
              </a:p>
            </p:txBody>
          </p:sp>
          <p:sp>
            <p:nvSpPr>
              <p:cNvPr id="179538" name="Freeform 338"/>
              <p:cNvSpPr/>
              <p:nvPr/>
            </p:nvSpPr>
            <p:spPr bwMode="auto">
              <a:xfrm>
                <a:off x="1813" y="1635"/>
                <a:ext cx="105" cy="55"/>
              </a:xfrm>
              <a:custGeom>
                <a:avLst/>
                <a:gdLst/>
                <a:ahLst/>
                <a:cxnLst>
                  <a:cxn ang="0">
                    <a:pos x="105" y="2"/>
                  </a:cxn>
                  <a:cxn ang="0">
                    <a:pos x="105" y="2"/>
                  </a:cxn>
                  <a:cxn ang="0">
                    <a:pos x="105" y="0"/>
                  </a:cxn>
                  <a:cxn ang="0">
                    <a:pos x="103" y="0"/>
                  </a:cxn>
                  <a:cxn ang="0">
                    <a:pos x="101" y="0"/>
                  </a:cxn>
                  <a:cxn ang="0">
                    <a:pos x="101" y="2"/>
                  </a:cxn>
                  <a:cxn ang="0">
                    <a:pos x="101" y="2"/>
                  </a:cxn>
                  <a:cxn ang="0">
                    <a:pos x="99" y="12"/>
                  </a:cxn>
                  <a:cxn ang="0">
                    <a:pos x="97" y="21"/>
                  </a:cxn>
                  <a:cxn ang="0">
                    <a:pos x="91" y="31"/>
                  </a:cxn>
                  <a:cxn ang="0">
                    <a:pos x="86" y="38"/>
                  </a:cxn>
                  <a:cxn ang="0">
                    <a:pos x="78" y="44"/>
                  </a:cxn>
                  <a:cxn ang="0">
                    <a:pos x="70" y="48"/>
                  </a:cxn>
                  <a:cxn ang="0">
                    <a:pos x="61" y="51"/>
                  </a:cxn>
                  <a:cxn ang="0">
                    <a:pos x="51" y="51"/>
                  </a:cxn>
                  <a:cxn ang="0">
                    <a:pos x="42" y="51"/>
                  </a:cxn>
                  <a:cxn ang="0">
                    <a:pos x="34" y="50"/>
                  </a:cxn>
                  <a:cxn ang="0">
                    <a:pos x="27" y="46"/>
                  </a:cxn>
                  <a:cxn ang="0">
                    <a:pos x="21" y="42"/>
                  </a:cxn>
                  <a:cxn ang="0">
                    <a:pos x="15" y="36"/>
                  </a:cxn>
                  <a:cxn ang="0">
                    <a:pos x="10" y="31"/>
                  </a:cxn>
                  <a:cxn ang="0">
                    <a:pos x="6" y="23"/>
                  </a:cxn>
                  <a:cxn ang="0">
                    <a:pos x="4" y="15"/>
                  </a:cxn>
                  <a:cxn ang="0">
                    <a:pos x="2" y="15"/>
                  </a:cxn>
                  <a:cxn ang="0">
                    <a:pos x="0" y="15"/>
                  </a:cxn>
                  <a:cxn ang="0">
                    <a:pos x="2" y="23"/>
                  </a:cxn>
                  <a:cxn ang="0">
                    <a:pos x="6" y="33"/>
                  </a:cxn>
                  <a:cxn ang="0">
                    <a:pos x="12" y="38"/>
                  </a:cxn>
                  <a:cxn ang="0">
                    <a:pos x="17" y="44"/>
                  </a:cxn>
                  <a:cxn ang="0">
                    <a:pos x="25" y="50"/>
                  </a:cxn>
                  <a:cxn ang="0">
                    <a:pos x="32" y="53"/>
                  </a:cxn>
                  <a:cxn ang="0">
                    <a:pos x="42" y="55"/>
                  </a:cxn>
                  <a:cxn ang="0">
                    <a:pos x="51" y="55"/>
                  </a:cxn>
                  <a:cxn ang="0">
                    <a:pos x="61" y="55"/>
                  </a:cxn>
                  <a:cxn ang="0">
                    <a:pos x="72" y="51"/>
                  </a:cxn>
                  <a:cxn ang="0">
                    <a:pos x="80" y="46"/>
                  </a:cxn>
                  <a:cxn ang="0">
                    <a:pos x="89" y="40"/>
                  </a:cxn>
                  <a:cxn ang="0">
                    <a:pos x="95" y="33"/>
                  </a:cxn>
                  <a:cxn ang="0">
                    <a:pos x="101" y="23"/>
                  </a:cxn>
                  <a:cxn ang="0">
                    <a:pos x="103" y="14"/>
                  </a:cxn>
                  <a:cxn ang="0">
                    <a:pos x="105" y="2"/>
                  </a:cxn>
                </a:cxnLst>
                <a:rect l="0" t="0" r="r" b="b"/>
                <a:pathLst>
                  <a:path w="105" h="55">
                    <a:moveTo>
                      <a:pt x="105" y="2"/>
                    </a:moveTo>
                    <a:lnTo>
                      <a:pt x="105" y="2"/>
                    </a:lnTo>
                    <a:lnTo>
                      <a:pt x="105" y="0"/>
                    </a:lnTo>
                    <a:lnTo>
                      <a:pt x="103" y="0"/>
                    </a:lnTo>
                    <a:lnTo>
                      <a:pt x="101" y="0"/>
                    </a:lnTo>
                    <a:lnTo>
                      <a:pt x="101" y="2"/>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ln>
            </p:spPr>
            <p:txBody>
              <a:bodyPr/>
              <a:lstStyle/>
              <a:p>
                <a:endParaRPr lang="en-US">
                  <a:solidFill>
                    <a:prstClr val="black"/>
                  </a:solidFill>
                </a:endParaRPr>
              </a:p>
            </p:txBody>
          </p:sp>
          <p:sp>
            <p:nvSpPr>
              <p:cNvPr id="179539" name="Freeform 339"/>
              <p:cNvSpPr/>
              <p:nvPr/>
            </p:nvSpPr>
            <p:spPr bwMode="auto">
              <a:xfrm>
                <a:off x="1815" y="1635"/>
                <a:ext cx="101" cy="53"/>
              </a:xfrm>
              <a:custGeom>
                <a:avLst/>
                <a:gdLst/>
                <a:ahLst/>
                <a:cxnLst>
                  <a:cxn ang="0">
                    <a:pos x="101" y="2"/>
                  </a:cxn>
                  <a:cxn ang="0">
                    <a:pos x="101" y="2"/>
                  </a:cxn>
                  <a:cxn ang="0">
                    <a:pos x="101" y="0"/>
                  </a:cxn>
                  <a:cxn ang="0">
                    <a:pos x="99" y="0"/>
                  </a:cxn>
                  <a:cxn ang="0">
                    <a:pos x="97" y="0"/>
                  </a:cxn>
                  <a:cxn ang="0">
                    <a:pos x="97" y="2"/>
                  </a:cxn>
                  <a:cxn ang="0">
                    <a:pos x="97" y="2"/>
                  </a:cxn>
                  <a:cxn ang="0">
                    <a:pos x="95" y="12"/>
                  </a:cxn>
                  <a:cxn ang="0">
                    <a:pos x="93" y="21"/>
                  </a:cxn>
                  <a:cxn ang="0">
                    <a:pos x="87" y="29"/>
                  </a:cxn>
                  <a:cxn ang="0">
                    <a:pos x="82" y="36"/>
                  </a:cxn>
                  <a:cxn ang="0">
                    <a:pos x="76" y="42"/>
                  </a:cxn>
                  <a:cxn ang="0">
                    <a:pos x="67" y="46"/>
                  </a:cxn>
                  <a:cxn ang="0">
                    <a:pos x="59" y="50"/>
                  </a:cxn>
                  <a:cxn ang="0">
                    <a:pos x="49" y="50"/>
                  </a:cxn>
                  <a:cxn ang="0">
                    <a:pos x="42" y="50"/>
                  </a:cxn>
                  <a:cxn ang="0">
                    <a:pos x="34" y="48"/>
                  </a:cxn>
                  <a:cxn ang="0">
                    <a:pos x="27" y="44"/>
                  </a:cxn>
                  <a:cxn ang="0">
                    <a:pos x="19" y="40"/>
                  </a:cxn>
                  <a:cxn ang="0">
                    <a:pos x="13" y="34"/>
                  </a:cxn>
                  <a:cxn ang="0">
                    <a:pos x="10" y="29"/>
                  </a:cxn>
                  <a:cxn ang="0">
                    <a:pos x="6" y="21"/>
                  </a:cxn>
                  <a:cxn ang="0">
                    <a:pos x="4" y="15"/>
                  </a:cxn>
                  <a:cxn ang="0">
                    <a:pos x="2" y="15"/>
                  </a:cxn>
                  <a:cxn ang="0">
                    <a:pos x="0" y="15"/>
                  </a:cxn>
                  <a:cxn ang="0">
                    <a:pos x="2" y="23"/>
                  </a:cxn>
                  <a:cxn ang="0">
                    <a:pos x="6" y="31"/>
                  </a:cxn>
                  <a:cxn ang="0">
                    <a:pos x="12" y="36"/>
                  </a:cxn>
                  <a:cxn ang="0">
                    <a:pos x="17" y="42"/>
                  </a:cxn>
                  <a:cxn ang="0">
                    <a:pos x="25" y="48"/>
                  </a:cxn>
                  <a:cxn ang="0">
                    <a:pos x="32" y="51"/>
                  </a:cxn>
                  <a:cxn ang="0">
                    <a:pos x="40" y="53"/>
                  </a:cxn>
                  <a:cxn ang="0">
                    <a:pos x="49" y="53"/>
                  </a:cxn>
                  <a:cxn ang="0">
                    <a:pos x="59" y="53"/>
                  </a:cxn>
                  <a:cxn ang="0">
                    <a:pos x="68" y="50"/>
                  </a:cxn>
                  <a:cxn ang="0">
                    <a:pos x="78" y="46"/>
                  </a:cxn>
                  <a:cxn ang="0">
                    <a:pos x="85" y="38"/>
                  </a:cxn>
                  <a:cxn ang="0">
                    <a:pos x="91" y="31"/>
                  </a:cxn>
                  <a:cxn ang="0">
                    <a:pos x="97" y="23"/>
                  </a:cxn>
                  <a:cxn ang="0">
                    <a:pos x="99" y="14"/>
                  </a:cxn>
                  <a:cxn ang="0">
                    <a:pos x="101" y="2"/>
                  </a:cxn>
                </a:cxnLst>
                <a:rect l="0" t="0" r="r" b="b"/>
                <a:pathLst>
                  <a:path w="101" h="53">
                    <a:moveTo>
                      <a:pt x="101" y="2"/>
                    </a:moveTo>
                    <a:lnTo>
                      <a:pt x="101" y="2"/>
                    </a:lnTo>
                    <a:lnTo>
                      <a:pt x="101" y="0"/>
                    </a:lnTo>
                    <a:lnTo>
                      <a:pt x="99" y="0"/>
                    </a:lnTo>
                    <a:lnTo>
                      <a:pt x="97" y="0"/>
                    </a:lnTo>
                    <a:lnTo>
                      <a:pt x="97" y="2"/>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ln>
            </p:spPr>
            <p:txBody>
              <a:bodyPr/>
              <a:lstStyle/>
              <a:p>
                <a:endParaRPr lang="en-US">
                  <a:solidFill>
                    <a:prstClr val="black"/>
                  </a:solidFill>
                </a:endParaRPr>
              </a:p>
            </p:txBody>
          </p:sp>
          <p:sp>
            <p:nvSpPr>
              <p:cNvPr id="179540" name="Freeform 340"/>
              <p:cNvSpPr/>
              <p:nvPr/>
            </p:nvSpPr>
            <p:spPr bwMode="auto">
              <a:xfrm>
                <a:off x="1817" y="1635"/>
                <a:ext cx="97" cy="51"/>
              </a:xfrm>
              <a:custGeom>
                <a:avLst/>
                <a:gdLst/>
                <a:ahLst/>
                <a:cxnLst>
                  <a:cxn ang="0">
                    <a:pos x="97" y="2"/>
                  </a:cxn>
                  <a:cxn ang="0">
                    <a:pos x="97" y="2"/>
                  </a:cxn>
                  <a:cxn ang="0">
                    <a:pos x="97" y="0"/>
                  </a:cxn>
                  <a:cxn ang="0">
                    <a:pos x="95" y="0"/>
                  </a:cxn>
                  <a:cxn ang="0">
                    <a:pos x="93" y="0"/>
                  </a:cxn>
                  <a:cxn ang="0">
                    <a:pos x="93" y="2"/>
                  </a:cxn>
                  <a:cxn ang="0">
                    <a:pos x="93" y="2"/>
                  </a:cxn>
                  <a:cxn ang="0">
                    <a:pos x="91" y="12"/>
                  </a:cxn>
                  <a:cxn ang="0">
                    <a:pos x="89" y="21"/>
                  </a:cxn>
                  <a:cxn ang="0">
                    <a:pos x="85" y="29"/>
                  </a:cxn>
                  <a:cxn ang="0">
                    <a:pos x="80" y="34"/>
                  </a:cxn>
                  <a:cxn ang="0">
                    <a:pos x="72" y="40"/>
                  </a:cxn>
                  <a:cxn ang="0">
                    <a:pos x="65" y="44"/>
                  </a:cxn>
                  <a:cxn ang="0">
                    <a:pos x="57" y="48"/>
                  </a:cxn>
                  <a:cxn ang="0">
                    <a:pos x="47" y="48"/>
                  </a:cxn>
                  <a:cxn ang="0">
                    <a:pos x="40" y="48"/>
                  </a:cxn>
                  <a:cxn ang="0">
                    <a:pos x="32" y="46"/>
                  </a:cxn>
                  <a:cxn ang="0">
                    <a:pos x="25" y="42"/>
                  </a:cxn>
                  <a:cxn ang="0">
                    <a:pos x="19" y="38"/>
                  </a:cxn>
                  <a:cxn ang="0">
                    <a:pos x="13" y="34"/>
                  </a:cxn>
                  <a:cxn ang="0">
                    <a:pos x="10" y="29"/>
                  </a:cxn>
                  <a:cxn ang="0">
                    <a:pos x="6" y="21"/>
                  </a:cxn>
                  <a:cxn ang="0">
                    <a:pos x="4" y="14"/>
                  </a:cxn>
                  <a:cxn ang="0">
                    <a:pos x="2" y="15"/>
                  </a:cxn>
                  <a:cxn ang="0">
                    <a:pos x="0" y="15"/>
                  </a:cxn>
                  <a:cxn ang="0">
                    <a:pos x="2" y="23"/>
                  </a:cxn>
                  <a:cxn ang="0">
                    <a:pos x="6" y="31"/>
                  </a:cxn>
                  <a:cxn ang="0">
                    <a:pos x="11" y="36"/>
                  </a:cxn>
                  <a:cxn ang="0">
                    <a:pos x="17" y="42"/>
                  </a:cxn>
                  <a:cxn ang="0">
                    <a:pos x="23" y="46"/>
                  </a:cxn>
                  <a:cxn ang="0">
                    <a:pos x="30" y="50"/>
                  </a:cxn>
                  <a:cxn ang="0">
                    <a:pos x="38" y="51"/>
                  </a:cxn>
                  <a:cxn ang="0">
                    <a:pos x="47" y="51"/>
                  </a:cxn>
                  <a:cxn ang="0">
                    <a:pos x="57" y="51"/>
                  </a:cxn>
                  <a:cxn ang="0">
                    <a:pos x="66" y="48"/>
                  </a:cxn>
                  <a:cxn ang="0">
                    <a:pos x="74" y="44"/>
                  </a:cxn>
                  <a:cxn ang="0">
                    <a:pos x="82" y="38"/>
                  </a:cxn>
                  <a:cxn ang="0">
                    <a:pos x="87" y="31"/>
                  </a:cxn>
                  <a:cxn ang="0">
                    <a:pos x="93" y="21"/>
                  </a:cxn>
                  <a:cxn ang="0">
                    <a:pos x="95" y="12"/>
                  </a:cxn>
                  <a:cxn ang="0">
                    <a:pos x="97" y="2"/>
                  </a:cxn>
                </a:cxnLst>
                <a:rect l="0" t="0" r="r" b="b"/>
                <a:pathLst>
                  <a:path w="97" h="51">
                    <a:moveTo>
                      <a:pt x="97" y="2"/>
                    </a:moveTo>
                    <a:lnTo>
                      <a:pt x="97" y="2"/>
                    </a:lnTo>
                    <a:lnTo>
                      <a:pt x="97" y="0"/>
                    </a:lnTo>
                    <a:lnTo>
                      <a:pt x="95" y="0"/>
                    </a:lnTo>
                    <a:lnTo>
                      <a:pt x="93" y="0"/>
                    </a:lnTo>
                    <a:lnTo>
                      <a:pt x="93" y="2"/>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ln>
            </p:spPr>
            <p:txBody>
              <a:bodyPr/>
              <a:lstStyle/>
              <a:p>
                <a:endParaRPr lang="en-US">
                  <a:solidFill>
                    <a:prstClr val="black"/>
                  </a:solidFill>
                </a:endParaRPr>
              </a:p>
            </p:txBody>
          </p:sp>
          <p:sp>
            <p:nvSpPr>
              <p:cNvPr id="179541" name="Freeform 341"/>
              <p:cNvSpPr/>
              <p:nvPr/>
            </p:nvSpPr>
            <p:spPr bwMode="auto">
              <a:xfrm>
                <a:off x="1819" y="1635"/>
                <a:ext cx="93" cy="50"/>
              </a:xfrm>
              <a:custGeom>
                <a:avLst/>
                <a:gdLst/>
                <a:ahLst/>
                <a:cxnLst>
                  <a:cxn ang="0">
                    <a:pos x="93" y="2"/>
                  </a:cxn>
                  <a:cxn ang="0">
                    <a:pos x="93" y="2"/>
                  </a:cxn>
                  <a:cxn ang="0">
                    <a:pos x="93" y="0"/>
                  </a:cxn>
                  <a:cxn ang="0">
                    <a:pos x="91" y="0"/>
                  </a:cxn>
                  <a:cxn ang="0">
                    <a:pos x="89" y="0"/>
                  </a:cxn>
                  <a:cxn ang="0">
                    <a:pos x="89" y="2"/>
                  </a:cxn>
                  <a:cxn ang="0">
                    <a:pos x="89" y="2"/>
                  </a:cxn>
                  <a:cxn ang="0">
                    <a:pos x="87" y="12"/>
                  </a:cxn>
                  <a:cxn ang="0">
                    <a:pos x="85" y="19"/>
                  </a:cxn>
                  <a:cxn ang="0">
                    <a:pos x="81" y="27"/>
                  </a:cxn>
                  <a:cxn ang="0">
                    <a:pos x="76" y="33"/>
                  </a:cxn>
                  <a:cxn ang="0">
                    <a:pos x="70" y="38"/>
                  </a:cxn>
                  <a:cxn ang="0">
                    <a:pos x="63" y="42"/>
                  </a:cxn>
                  <a:cxn ang="0">
                    <a:pos x="53" y="46"/>
                  </a:cxn>
                  <a:cxn ang="0">
                    <a:pos x="45" y="46"/>
                  </a:cxn>
                  <a:cxn ang="0">
                    <a:pos x="38" y="46"/>
                  </a:cxn>
                  <a:cxn ang="0">
                    <a:pos x="30" y="44"/>
                  </a:cxn>
                  <a:cxn ang="0">
                    <a:pos x="25" y="40"/>
                  </a:cxn>
                  <a:cxn ang="0">
                    <a:pos x="19" y="36"/>
                  </a:cxn>
                  <a:cxn ang="0">
                    <a:pos x="13" y="33"/>
                  </a:cxn>
                  <a:cxn ang="0">
                    <a:pos x="9" y="27"/>
                  </a:cxn>
                  <a:cxn ang="0">
                    <a:pos x="6" y="21"/>
                  </a:cxn>
                  <a:cxn ang="0">
                    <a:pos x="4" y="14"/>
                  </a:cxn>
                  <a:cxn ang="0">
                    <a:pos x="2" y="14"/>
                  </a:cxn>
                  <a:cxn ang="0">
                    <a:pos x="0" y="15"/>
                  </a:cxn>
                  <a:cxn ang="0">
                    <a:pos x="2" y="21"/>
                  </a:cxn>
                  <a:cxn ang="0">
                    <a:pos x="6" y="29"/>
                  </a:cxn>
                  <a:cxn ang="0">
                    <a:pos x="9" y="34"/>
                  </a:cxn>
                  <a:cxn ang="0">
                    <a:pos x="15" y="40"/>
                  </a:cxn>
                  <a:cxn ang="0">
                    <a:pos x="23" y="44"/>
                  </a:cxn>
                  <a:cxn ang="0">
                    <a:pos x="30" y="48"/>
                  </a:cxn>
                  <a:cxn ang="0">
                    <a:pos x="38" y="50"/>
                  </a:cxn>
                  <a:cxn ang="0">
                    <a:pos x="45" y="50"/>
                  </a:cxn>
                  <a:cxn ang="0">
                    <a:pos x="55" y="50"/>
                  </a:cxn>
                  <a:cxn ang="0">
                    <a:pos x="63" y="46"/>
                  </a:cxn>
                  <a:cxn ang="0">
                    <a:pos x="72" y="42"/>
                  </a:cxn>
                  <a:cxn ang="0">
                    <a:pos x="78" y="36"/>
                  </a:cxn>
                  <a:cxn ang="0">
                    <a:pos x="83" y="29"/>
                  </a:cxn>
                  <a:cxn ang="0">
                    <a:pos x="89" y="21"/>
                  </a:cxn>
                  <a:cxn ang="0">
                    <a:pos x="91" y="12"/>
                  </a:cxn>
                  <a:cxn ang="0">
                    <a:pos x="93" y="2"/>
                  </a:cxn>
                </a:cxnLst>
                <a:rect l="0" t="0" r="r" b="b"/>
                <a:pathLst>
                  <a:path w="93" h="50">
                    <a:moveTo>
                      <a:pt x="93" y="2"/>
                    </a:moveTo>
                    <a:lnTo>
                      <a:pt x="93" y="2"/>
                    </a:lnTo>
                    <a:lnTo>
                      <a:pt x="93" y="0"/>
                    </a:lnTo>
                    <a:lnTo>
                      <a:pt x="91" y="0"/>
                    </a:lnTo>
                    <a:lnTo>
                      <a:pt x="89" y="0"/>
                    </a:lnTo>
                    <a:lnTo>
                      <a:pt x="89" y="2"/>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ln>
            </p:spPr>
            <p:txBody>
              <a:bodyPr/>
              <a:lstStyle/>
              <a:p>
                <a:endParaRPr lang="en-US">
                  <a:solidFill>
                    <a:prstClr val="black"/>
                  </a:solidFill>
                </a:endParaRPr>
              </a:p>
            </p:txBody>
          </p:sp>
          <p:sp>
            <p:nvSpPr>
              <p:cNvPr id="179542" name="Freeform 342"/>
              <p:cNvSpPr/>
              <p:nvPr/>
            </p:nvSpPr>
            <p:spPr bwMode="auto">
              <a:xfrm>
                <a:off x="1821" y="1635"/>
                <a:ext cx="89" cy="48"/>
              </a:xfrm>
              <a:custGeom>
                <a:avLst/>
                <a:gdLst/>
                <a:ahLst/>
                <a:cxnLst>
                  <a:cxn ang="0">
                    <a:pos x="89" y="2"/>
                  </a:cxn>
                  <a:cxn ang="0">
                    <a:pos x="89" y="2"/>
                  </a:cxn>
                  <a:cxn ang="0">
                    <a:pos x="89" y="0"/>
                  </a:cxn>
                  <a:cxn ang="0">
                    <a:pos x="87" y="0"/>
                  </a:cxn>
                  <a:cxn ang="0">
                    <a:pos x="85" y="2"/>
                  </a:cxn>
                  <a:cxn ang="0">
                    <a:pos x="85" y="2"/>
                  </a:cxn>
                  <a:cxn ang="0">
                    <a:pos x="85" y="2"/>
                  </a:cxn>
                  <a:cxn ang="0">
                    <a:pos x="83" y="12"/>
                  </a:cxn>
                  <a:cxn ang="0">
                    <a:pos x="81" y="19"/>
                  </a:cxn>
                  <a:cxn ang="0">
                    <a:pos x="78" y="27"/>
                  </a:cxn>
                  <a:cxn ang="0">
                    <a:pos x="72" y="33"/>
                  </a:cxn>
                  <a:cxn ang="0">
                    <a:pos x="66" y="36"/>
                  </a:cxn>
                  <a:cxn ang="0">
                    <a:pos x="59" y="40"/>
                  </a:cxn>
                  <a:cxn ang="0">
                    <a:pos x="51" y="44"/>
                  </a:cxn>
                  <a:cxn ang="0">
                    <a:pos x="43" y="44"/>
                  </a:cxn>
                  <a:cxn ang="0">
                    <a:pos x="36" y="44"/>
                  </a:cxn>
                  <a:cxn ang="0">
                    <a:pos x="30" y="42"/>
                  </a:cxn>
                  <a:cxn ang="0">
                    <a:pos x="23" y="40"/>
                  </a:cxn>
                  <a:cxn ang="0">
                    <a:pos x="17" y="36"/>
                  </a:cxn>
                  <a:cxn ang="0">
                    <a:pos x="13" y="31"/>
                  </a:cxn>
                  <a:cxn ang="0">
                    <a:pos x="9" y="27"/>
                  </a:cxn>
                  <a:cxn ang="0">
                    <a:pos x="6" y="19"/>
                  </a:cxn>
                  <a:cxn ang="0">
                    <a:pos x="4" y="14"/>
                  </a:cxn>
                  <a:cxn ang="0">
                    <a:pos x="2" y="14"/>
                  </a:cxn>
                  <a:cxn ang="0">
                    <a:pos x="0" y="14"/>
                  </a:cxn>
                  <a:cxn ang="0">
                    <a:pos x="2" y="21"/>
                  </a:cxn>
                  <a:cxn ang="0">
                    <a:pos x="6" y="29"/>
                  </a:cxn>
                  <a:cxn ang="0">
                    <a:pos x="9" y="34"/>
                  </a:cxn>
                  <a:cxn ang="0">
                    <a:pos x="15" y="38"/>
                  </a:cxn>
                  <a:cxn ang="0">
                    <a:pos x="21" y="42"/>
                  </a:cxn>
                  <a:cxn ang="0">
                    <a:pos x="28" y="46"/>
                  </a:cxn>
                  <a:cxn ang="0">
                    <a:pos x="36" y="48"/>
                  </a:cxn>
                  <a:cxn ang="0">
                    <a:pos x="43" y="48"/>
                  </a:cxn>
                  <a:cxn ang="0">
                    <a:pos x="53" y="48"/>
                  </a:cxn>
                  <a:cxn ang="0">
                    <a:pos x="61" y="44"/>
                  </a:cxn>
                  <a:cxn ang="0">
                    <a:pos x="68" y="40"/>
                  </a:cxn>
                  <a:cxn ang="0">
                    <a:pos x="76" y="34"/>
                  </a:cxn>
                  <a:cxn ang="0">
                    <a:pos x="81" y="29"/>
                  </a:cxn>
                  <a:cxn ang="0">
                    <a:pos x="85" y="21"/>
                  </a:cxn>
                  <a:cxn ang="0">
                    <a:pos x="87" y="12"/>
                  </a:cxn>
                  <a:cxn ang="0">
                    <a:pos x="89" y="2"/>
                  </a:cxn>
                </a:cxnLst>
                <a:rect l="0" t="0" r="r" b="b"/>
                <a:pathLst>
                  <a:path w="89" h="48">
                    <a:moveTo>
                      <a:pt x="89" y="2"/>
                    </a:moveTo>
                    <a:lnTo>
                      <a:pt x="89" y="2"/>
                    </a:lnTo>
                    <a:lnTo>
                      <a:pt x="89" y="0"/>
                    </a:lnTo>
                    <a:lnTo>
                      <a:pt x="87" y="0"/>
                    </a:lnTo>
                    <a:lnTo>
                      <a:pt x="85" y="2"/>
                    </a:lnTo>
                    <a:lnTo>
                      <a:pt x="85" y="2"/>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ln>
            </p:spPr>
            <p:txBody>
              <a:bodyPr/>
              <a:lstStyle/>
              <a:p>
                <a:endParaRPr lang="en-US">
                  <a:solidFill>
                    <a:prstClr val="black"/>
                  </a:solidFill>
                </a:endParaRPr>
              </a:p>
            </p:txBody>
          </p:sp>
          <p:sp>
            <p:nvSpPr>
              <p:cNvPr id="179543" name="Freeform 343"/>
              <p:cNvSpPr/>
              <p:nvPr/>
            </p:nvSpPr>
            <p:spPr bwMode="auto">
              <a:xfrm>
                <a:off x="1823" y="1635"/>
                <a:ext cx="85" cy="46"/>
              </a:xfrm>
              <a:custGeom>
                <a:avLst/>
                <a:gdLst/>
                <a:ahLst/>
                <a:cxnLst>
                  <a:cxn ang="0">
                    <a:pos x="85" y="2"/>
                  </a:cxn>
                  <a:cxn ang="0">
                    <a:pos x="85" y="2"/>
                  </a:cxn>
                  <a:cxn ang="0">
                    <a:pos x="85" y="0"/>
                  </a:cxn>
                  <a:cxn ang="0">
                    <a:pos x="83" y="2"/>
                  </a:cxn>
                  <a:cxn ang="0">
                    <a:pos x="81" y="2"/>
                  </a:cxn>
                  <a:cxn ang="0">
                    <a:pos x="81" y="2"/>
                  </a:cxn>
                  <a:cxn ang="0">
                    <a:pos x="81" y="2"/>
                  </a:cxn>
                  <a:cxn ang="0">
                    <a:pos x="79" y="10"/>
                  </a:cxn>
                  <a:cxn ang="0">
                    <a:pos x="77" y="17"/>
                  </a:cxn>
                  <a:cxn ang="0">
                    <a:pos x="74" y="25"/>
                  </a:cxn>
                  <a:cxn ang="0">
                    <a:pos x="70" y="31"/>
                  </a:cxn>
                  <a:cxn ang="0">
                    <a:pos x="64" y="36"/>
                  </a:cxn>
                  <a:cxn ang="0">
                    <a:pos x="57" y="40"/>
                  </a:cxn>
                  <a:cxn ang="0">
                    <a:pos x="49" y="42"/>
                  </a:cxn>
                  <a:cxn ang="0">
                    <a:pos x="41" y="42"/>
                  </a:cxn>
                  <a:cxn ang="0">
                    <a:pos x="34" y="42"/>
                  </a:cxn>
                  <a:cxn ang="0">
                    <a:pos x="28" y="40"/>
                  </a:cxn>
                  <a:cxn ang="0">
                    <a:pos x="22" y="38"/>
                  </a:cxn>
                  <a:cxn ang="0">
                    <a:pos x="17" y="34"/>
                  </a:cxn>
                  <a:cxn ang="0">
                    <a:pos x="13" y="31"/>
                  </a:cxn>
                  <a:cxn ang="0">
                    <a:pos x="7" y="25"/>
                  </a:cxn>
                  <a:cxn ang="0">
                    <a:pos x="5" y="19"/>
                  </a:cxn>
                  <a:cxn ang="0">
                    <a:pos x="4" y="14"/>
                  </a:cxn>
                  <a:cxn ang="0">
                    <a:pos x="2" y="14"/>
                  </a:cxn>
                  <a:cxn ang="0">
                    <a:pos x="0" y="14"/>
                  </a:cxn>
                  <a:cxn ang="0">
                    <a:pos x="2" y="21"/>
                  </a:cxn>
                  <a:cxn ang="0">
                    <a:pos x="5" y="27"/>
                  </a:cxn>
                  <a:cxn ang="0">
                    <a:pos x="9" y="33"/>
                  </a:cxn>
                  <a:cxn ang="0">
                    <a:pos x="15" y="36"/>
                  </a:cxn>
                  <a:cxn ang="0">
                    <a:pos x="21" y="40"/>
                  </a:cxn>
                  <a:cxn ang="0">
                    <a:pos x="26" y="44"/>
                  </a:cxn>
                  <a:cxn ang="0">
                    <a:pos x="34" y="46"/>
                  </a:cxn>
                  <a:cxn ang="0">
                    <a:pos x="41" y="46"/>
                  </a:cxn>
                  <a:cxn ang="0">
                    <a:pos x="49" y="46"/>
                  </a:cxn>
                  <a:cxn ang="0">
                    <a:pos x="59" y="42"/>
                  </a:cxn>
                  <a:cxn ang="0">
                    <a:pos x="66" y="38"/>
                  </a:cxn>
                  <a:cxn ang="0">
                    <a:pos x="72" y="33"/>
                  </a:cxn>
                  <a:cxn ang="0">
                    <a:pos x="77" y="27"/>
                  </a:cxn>
                  <a:cxn ang="0">
                    <a:pos x="81" y="19"/>
                  </a:cxn>
                  <a:cxn ang="0">
                    <a:pos x="83" y="12"/>
                  </a:cxn>
                  <a:cxn ang="0">
                    <a:pos x="85" y="2"/>
                  </a:cxn>
                </a:cxnLst>
                <a:rect l="0" t="0" r="r" b="b"/>
                <a:pathLst>
                  <a:path w="85" h="46">
                    <a:moveTo>
                      <a:pt x="85" y="2"/>
                    </a:moveTo>
                    <a:lnTo>
                      <a:pt x="85" y="2"/>
                    </a:lnTo>
                    <a:lnTo>
                      <a:pt x="85" y="0"/>
                    </a:lnTo>
                    <a:lnTo>
                      <a:pt x="83" y="2"/>
                    </a:lnTo>
                    <a:lnTo>
                      <a:pt x="81" y="2"/>
                    </a:lnTo>
                    <a:lnTo>
                      <a:pt x="81"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ln>
            </p:spPr>
            <p:txBody>
              <a:bodyPr/>
              <a:lstStyle/>
              <a:p>
                <a:endParaRPr lang="en-US">
                  <a:solidFill>
                    <a:prstClr val="black"/>
                  </a:solidFill>
                </a:endParaRPr>
              </a:p>
            </p:txBody>
          </p:sp>
          <p:sp>
            <p:nvSpPr>
              <p:cNvPr id="179544" name="Freeform 344"/>
              <p:cNvSpPr/>
              <p:nvPr/>
            </p:nvSpPr>
            <p:spPr bwMode="auto">
              <a:xfrm>
                <a:off x="1825" y="1637"/>
                <a:ext cx="81" cy="42"/>
              </a:xfrm>
              <a:custGeom>
                <a:avLst/>
                <a:gdLst/>
                <a:ahLst/>
                <a:cxnLst>
                  <a:cxn ang="0">
                    <a:pos x="81" y="0"/>
                  </a:cxn>
                  <a:cxn ang="0">
                    <a:pos x="81" y="0"/>
                  </a:cxn>
                  <a:cxn ang="0">
                    <a:pos x="81" y="0"/>
                  </a:cxn>
                  <a:cxn ang="0">
                    <a:pos x="79" y="0"/>
                  </a:cxn>
                  <a:cxn ang="0">
                    <a:pos x="77" y="0"/>
                  </a:cxn>
                  <a:cxn ang="0">
                    <a:pos x="77" y="0"/>
                  </a:cxn>
                  <a:cxn ang="0">
                    <a:pos x="77" y="0"/>
                  </a:cxn>
                  <a:cxn ang="0">
                    <a:pos x="75" y="8"/>
                  </a:cxn>
                  <a:cxn ang="0">
                    <a:pos x="74" y="15"/>
                  </a:cxn>
                  <a:cxn ang="0">
                    <a:pos x="70" y="21"/>
                  </a:cxn>
                  <a:cxn ang="0">
                    <a:pos x="66" y="27"/>
                  </a:cxn>
                  <a:cxn ang="0">
                    <a:pos x="60" y="32"/>
                  </a:cxn>
                  <a:cxn ang="0">
                    <a:pos x="55" y="36"/>
                  </a:cxn>
                  <a:cxn ang="0">
                    <a:pos x="47" y="38"/>
                  </a:cxn>
                  <a:cxn ang="0">
                    <a:pos x="39" y="38"/>
                  </a:cxn>
                  <a:cxn ang="0">
                    <a:pos x="32" y="38"/>
                  </a:cxn>
                  <a:cxn ang="0">
                    <a:pos x="26" y="36"/>
                  </a:cxn>
                  <a:cxn ang="0">
                    <a:pos x="20" y="34"/>
                  </a:cxn>
                  <a:cxn ang="0">
                    <a:pos x="17" y="31"/>
                  </a:cxn>
                  <a:cxn ang="0">
                    <a:pos x="11" y="27"/>
                  </a:cxn>
                  <a:cxn ang="0">
                    <a:pos x="7" y="23"/>
                  </a:cxn>
                  <a:cxn ang="0">
                    <a:pos x="5" y="17"/>
                  </a:cxn>
                  <a:cxn ang="0">
                    <a:pos x="3" y="12"/>
                  </a:cxn>
                  <a:cxn ang="0">
                    <a:pos x="2" y="12"/>
                  </a:cxn>
                  <a:cxn ang="0">
                    <a:pos x="0" y="12"/>
                  </a:cxn>
                  <a:cxn ang="0">
                    <a:pos x="2" y="17"/>
                  </a:cxn>
                  <a:cxn ang="0">
                    <a:pos x="5" y="25"/>
                  </a:cxn>
                  <a:cxn ang="0">
                    <a:pos x="9" y="29"/>
                  </a:cxn>
                  <a:cxn ang="0">
                    <a:pos x="13" y="34"/>
                  </a:cxn>
                  <a:cxn ang="0">
                    <a:pos x="19" y="38"/>
                  </a:cxn>
                  <a:cxn ang="0">
                    <a:pos x="26" y="40"/>
                  </a:cxn>
                  <a:cxn ang="0">
                    <a:pos x="32" y="42"/>
                  </a:cxn>
                  <a:cxn ang="0">
                    <a:pos x="39" y="42"/>
                  </a:cxn>
                  <a:cxn ang="0">
                    <a:pos x="47" y="42"/>
                  </a:cxn>
                  <a:cxn ang="0">
                    <a:pos x="55" y="38"/>
                  </a:cxn>
                  <a:cxn ang="0">
                    <a:pos x="62" y="34"/>
                  </a:cxn>
                  <a:cxn ang="0">
                    <a:pos x="68" y="31"/>
                  </a:cxn>
                  <a:cxn ang="0">
                    <a:pos x="74" y="25"/>
                  </a:cxn>
                  <a:cxn ang="0">
                    <a:pos x="77" y="17"/>
                  </a:cxn>
                  <a:cxn ang="0">
                    <a:pos x="79" y="10"/>
                  </a:cxn>
                  <a:cxn ang="0">
                    <a:pos x="81" y="0"/>
                  </a:cxn>
                </a:cxnLst>
                <a:rect l="0" t="0" r="r" b="b"/>
                <a:pathLst>
                  <a:path w="81" h="42">
                    <a:moveTo>
                      <a:pt x="81" y="0"/>
                    </a:moveTo>
                    <a:lnTo>
                      <a:pt x="81" y="0"/>
                    </a:lnTo>
                    <a:lnTo>
                      <a:pt x="81" y="0"/>
                    </a:lnTo>
                    <a:lnTo>
                      <a:pt x="79" y="0"/>
                    </a:lnTo>
                    <a:lnTo>
                      <a:pt x="77" y="0"/>
                    </a:lnTo>
                    <a:lnTo>
                      <a:pt x="77"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ln>
            </p:spPr>
            <p:txBody>
              <a:bodyPr/>
              <a:lstStyle/>
              <a:p>
                <a:endParaRPr lang="en-US">
                  <a:solidFill>
                    <a:prstClr val="black"/>
                  </a:solidFill>
                </a:endParaRPr>
              </a:p>
            </p:txBody>
          </p:sp>
          <p:sp>
            <p:nvSpPr>
              <p:cNvPr id="179545" name="Freeform 345"/>
              <p:cNvSpPr/>
              <p:nvPr/>
            </p:nvSpPr>
            <p:spPr bwMode="auto">
              <a:xfrm>
                <a:off x="1827" y="1637"/>
                <a:ext cx="77" cy="40"/>
              </a:xfrm>
              <a:custGeom>
                <a:avLst/>
                <a:gdLst/>
                <a:ahLst/>
                <a:cxnLst>
                  <a:cxn ang="0">
                    <a:pos x="77" y="0"/>
                  </a:cxn>
                  <a:cxn ang="0">
                    <a:pos x="77" y="0"/>
                  </a:cxn>
                  <a:cxn ang="0">
                    <a:pos x="77" y="0"/>
                  </a:cxn>
                  <a:cxn ang="0">
                    <a:pos x="75" y="0"/>
                  </a:cxn>
                  <a:cxn ang="0">
                    <a:pos x="73" y="0"/>
                  </a:cxn>
                  <a:cxn ang="0">
                    <a:pos x="73" y="0"/>
                  </a:cxn>
                  <a:cxn ang="0">
                    <a:pos x="73" y="0"/>
                  </a:cxn>
                  <a:cxn ang="0">
                    <a:pos x="72" y="8"/>
                  </a:cxn>
                  <a:cxn ang="0">
                    <a:pos x="70" y="15"/>
                  </a:cxn>
                  <a:cxn ang="0">
                    <a:pos x="68" y="21"/>
                  </a:cxn>
                  <a:cxn ang="0">
                    <a:pos x="62" y="27"/>
                  </a:cxn>
                  <a:cxn ang="0">
                    <a:pos x="56" y="31"/>
                  </a:cxn>
                  <a:cxn ang="0">
                    <a:pos x="51" y="34"/>
                  </a:cxn>
                  <a:cxn ang="0">
                    <a:pos x="45" y="36"/>
                  </a:cxn>
                  <a:cxn ang="0">
                    <a:pos x="37" y="36"/>
                  </a:cxn>
                  <a:cxn ang="0">
                    <a:pos x="32" y="36"/>
                  </a:cxn>
                  <a:cxn ang="0">
                    <a:pos x="26" y="34"/>
                  </a:cxn>
                  <a:cxn ang="0">
                    <a:pos x="20" y="32"/>
                  </a:cxn>
                  <a:cxn ang="0">
                    <a:pos x="15" y="29"/>
                  </a:cxn>
                  <a:cxn ang="0">
                    <a:pos x="7" y="21"/>
                  </a:cxn>
                  <a:cxn ang="0">
                    <a:pos x="3" y="12"/>
                  </a:cxn>
                  <a:cxn ang="0">
                    <a:pos x="1" y="12"/>
                  </a:cxn>
                  <a:cxn ang="0">
                    <a:pos x="0" y="12"/>
                  </a:cxn>
                  <a:cxn ang="0">
                    <a:pos x="1" y="17"/>
                  </a:cxn>
                  <a:cxn ang="0">
                    <a:pos x="3" y="23"/>
                  </a:cxn>
                  <a:cxn ang="0">
                    <a:pos x="9" y="29"/>
                  </a:cxn>
                  <a:cxn ang="0">
                    <a:pos x="13" y="32"/>
                  </a:cxn>
                  <a:cxn ang="0">
                    <a:pos x="18" y="36"/>
                  </a:cxn>
                  <a:cxn ang="0">
                    <a:pos x="24" y="38"/>
                  </a:cxn>
                  <a:cxn ang="0">
                    <a:pos x="30" y="40"/>
                  </a:cxn>
                  <a:cxn ang="0">
                    <a:pos x="37" y="40"/>
                  </a:cxn>
                  <a:cxn ang="0">
                    <a:pos x="45" y="40"/>
                  </a:cxn>
                  <a:cxn ang="0">
                    <a:pos x="53" y="38"/>
                  </a:cxn>
                  <a:cxn ang="0">
                    <a:pos x="60" y="34"/>
                  </a:cxn>
                  <a:cxn ang="0">
                    <a:pos x="66" y="29"/>
                  </a:cxn>
                  <a:cxn ang="0">
                    <a:pos x="70" y="23"/>
                  </a:cxn>
                  <a:cxn ang="0">
                    <a:pos x="73" y="15"/>
                  </a:cxn>
                  <a:cxn ang="0">
                    <a:pos x="75" y="8"/>
                  </a:cxn>
                  <a:cxn ang="0">
                    <a:pos x="77" y="0"/>
                  </a:cxn>
                </a:cxnLst>
                <a:rect l="0" t="0" r="r" b="b"/>
                <a:pathLst>
                  <a:path w="77" h="40">
                    <a:moveTo>
                      <a:pt x="77" y="0"/>
                    </a:moveTo>
                    <a:lnTo>
                      <a:pt x="77" y="0"/>
                    </a:lnTo>
                    <a:lnTo>
                      <a:pt x="77" y="0"/>
                    </a:lnTo>
                    <a:lnTo>
                      <a:pt x="75" y="0"/>
                    </a:lnTo>
                    <a:lnTo>
                      <a:pt x="73" y="0"/>
                    </a:lnTo>
                    <a:lnTo>
                      <a:pt x="73"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ln>
            </p:spPr>
            <p:txBody>
              <a:bodyPr/>
              <a:lstStyle/>
              <a:p>
                <a:endParaRPr lang="en-US">
                  <a:solidFill>
                    <a:prstClr val="black"/>
                  </a:solidFill>
                </a:endParaRPr>
              </a:p>
            </p:txBody>
          </p:sp>
          <p:sp>
            <p:nvSpPr>
              <p:cNvPr id="179546" name="Freeform 346"/>
              <p:cNvSpPr/>
              <p:nvPr/>
            </p:nvSpPr>
            <p:spPr bwMode="auto">
              <a:xfrm>
                <a:off x="1828" y="1637"/>
                <a:ext cx="74" cy="38"/>
              </a:xfrm>
              <a:custGeom>
                <a:avLst/>
                <a:gdLst/>
                <a:ahLst/>
                <a:cxnLst>
                  <a:cxn ang="0">
                    <a:pos x="74" y="0"/>
                  </a:cxn>
                  <a:cxn ang="0">
                    <a:pos x="74" y="0"/>
                  </a:cxn>
                  <a:cxn ang="0">
                    <a:pos x="74" y="0"/>
                  </a:cxn>
                  <a:cxn ang="0">
                    <a:pos x="72" y="0"/>
                  </a:cxn>
                  <a:cxn ang="0">
                    <a:pos x="71" y="0"/>
                  </a:cxn>
                  <a:cxn ang="0">
                    <a:pos x="71" y="0"/>
                  </a:cxn>
                  <a:cxn ang="0">
                    <a:pos x="71" y="0"/>
                  </a:cxn>
                  <a:cxn ang="0">
                    <a:pos x="69" y="8"/>
                  </a:cxn>
                  <a:cxn ang="0">
                    <a:pos x="67" y="13"/>
                  </a:cxn>
                  <a:cxn ang="0">
                    <a:pos x="65" y="19"/>
                  </a:cxn>
                  <a:cxn ang="0">
                    <a:pos x="59" y="25"/>
                  </a:cxn>
                  <a:cxn ang="0">
                    <a:pos x="55" y="29"/>
                  </a:cxn>
                  <a:cxn ang="0">
                    <a:pos x="50" y="32"/>
                  </a:cxn>
                  <a:cxn ang="0">
                    <a:pos x="42" y="34"/>
                  </a:cxn>
                  <a:cxn ang="0">
                    <a:pos x="36" y="34"/>
                  </a:cxn>
                  <a:cxn ang="0">
                    <a:pos x="25" y="32"/>
                  </a:cxn>
                  <a:cxn ang="0">
                    <a:pos x="16" y="29"/>
                  </a:cxn>
                  <a:cxn ang="0">
                    <a:pos x="8" y="19"/>
                  </a:cxn>
                  <a:cxn ang="0">
                    <a:pos x="4" y="10"/>
                  </a:cxn>
                  <a:cxn ang="0">
                    <a:pos x="2" y="12"/>
                  </a:cxn>
                  <a:cxn ang="0">
                    <a:pos x="0" y="12"/>
                  </a:cxn>
                  <a:cxn ang="0">
                    <a:pos x="2" y="17"/>
                  </a:cxn>
                  <a:cxn ang="0">
                    <a:pos x="4" y="23"/>
                  </a:cxn>
                  <a:cxn ang="0">
                    <a:pos x="8" y="27"/>
                  </a:cxn>
                  <a:cxn ang="0">
                    <a:pos x="14" y="31"/>
                  </a:cxn>
                  <a:cxn ang="0">
                    <a:pos x="17" y="34"/>
                  </a:cxn>
                  <a:cxn ang="0">
                    <a:pos x="23" y="36"/>
                  </a:cxn>
                  <a:cxn ang="0">
                    <a:pos x="29" y="38"/>
                  </a:cxn>
                  <a:cxn ang="0">
                    <a:pos x="36" y="38"/>
                  </a:cxn>
                  <a:cxn ang="0">
                    <a:pos x="44" y="38"/>
                  </a:cxn>
                  <a:cxn ang="0">
                    <a:pos x="52" y="36"/>
                  </a:cxn>
                  <a:cxn ang="0">
                    <a:pos x="57" y="32"/>
                  </a:cxn>
                  <a:cxn ang="0">
                    <a:pos x="63" y="27"/>
                  </a:cxn>
                  <a:cxn ang="0">
                    <a:pos x="67" y="21"/>
                  </a:cxn>
                  <a:cxn ang="0">
                    <a:pos x="71" y="15"/>
                  </a:cxn>
                  <a:cxn ang="0">
                    <a:pos x="72" y="8"/>
                  </a:cxn>
                  <a:cxn ang="0">
                    <a:pos x="74" y="0"/>
                  </a:cxn>
                </a:cxnLst>
                <a:rect l="0" t="0" r="r" b="b"/>
                <a:pathLst>
                  <a:path w="74" h="38">
                    <a:moveTo>
                      <a:pt x="74" y="0"/>
                    </a:moveTo>
                    <a:lnTo>
                      <a:pt x="74" y="0"/>
                    </a:lnTo>
                    <a:lnTo>
                      <a:pt x="74" y="0"/>
                    </a:lnTo>
                    <a:lnTo>
                      <a:pt x="72" y="0"/>
                    </a:lnTo>
                    <a:lnTo>
                      <a:pt x="71" y="0"/>
                    </a:lnTo>
                    <a:lnTo>
                      <a:pt x="71"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ln>
            </p:spPr>
            <p:txBody>
              <a:bodyPr/>
              <a:lstStyle/>
              <a:p>
                <a:endParaRPr lang="en-US">
                  <a:solidFill>
                    <a:prstClr val="black"/>
                  </a:solidFill>
                </a:endParaRPr>
              </a:p>
            </p:txBody>
          </p:sp>
          <p:sp>
            <p:nvSpPr>
              <p:cNvPr id="179547" name="Freeform 347"/>
              <p:cNvSpPr/>
              <p:nvPr/>
            </p:nvSpPr>
            <p:spPr bwMode="auto">
              <a:xfrm>
                <a:off x="1830" y="1637"/>
                <a:ext cx="70" cy="36"/>
              </a:xfrm>
              <a:custGeom>
                <a:avLst/>
                <a:gdLst/>
                <a:ahLst/>
                <a:cxnLst>
                  <a:cxn ang="0">
                    <a:pos x="70" y="0"/>
                  </a:cxn>
                  <a:cxn ang="0">
                    <a:pos x="70" y="0"/>
                  </a:cxn>
                  <a:cxn ang="0">
                    <a:pos x="70" y="0"/>
                  </a:cxn>
                  <a:cxn ang="0">
                    <a:pos x="69" y="0"/>
                  </a:cxn>
                  <a:cxn ang="0">
                    <a:pos x="67" y="0"/>
                  </a:cxn>
                  <a:cxn ang="0">
                    <a:pos x="67" y="0"/>
                  </a:cxn>
                  <a:cxn ang="0">
                    <a:pos x="67" y="0"/>
                  </a:cxn>
                  <a:cxn ang="0">
                    <a:pos x="65" y="8"/>
                  </a:cxn>
                  <a:cxn ang="0">
                    <a:pos x="63" y="13"/>
                  </a:cxn>
                  <a:cxn ang="0">
                    <a:pos x="61" y="19"/>
                  </a:cxn>
                  <a:cxn ang="0">
                    <a:pos x="57" y="23"/>
                  </a:cxn>
                  <a:cxn ang="0">
                    <a:pos x="52" y="27"/>
                  </a:cxn>
                  <a:cxn ang="0">
                    <a:pos x="46" y="31"/>
                  </a:cxn>
                  <a:cxn ang="0">
                    <a:pos x="40" y="32"/>
                  </a:cxn>
                  <a:cxn ang="0">
                    <a:pos x="34" y="32"/>
                  </a:cxn>
                  <a:cxn ang="0">
                    <a:pos x="23" y="31"/>
                  </a:cxn>
                  <a:cxn ang="0">
                    <a:pos x="15" y="27"/>
                  </a:cxn>
                  <a:cxn ang="0">
                    <a:pos x="8" y="19"/>
                  </a:cxn>
                  <a:cxn ang="0">
                    <a:pos x="2" y="10"/>
                  </a:cxn>
                  <a:cxn ang="0">
                    <a:pos x="2" y="10"/>
                  </a:cxn>
                  <a:cxn ang="0">
                    <a:pos x="2" y="10"/>
                  </a:cxn>
                  <a:cxn ang="0">
                    <a:pos x="0" y="10"/>
                  </a:cxn>
                  <a:cxn ang="0">
                    <a:pos x="0" y="12"/>
                  </a:cxn>
                  <a:cxn ang="0">
                    <a:pos x="4" y="21"/>
                  </a:cxn>
                  <a:cxn ang="0">
                    <a:pos x="12" y="29"/>
                  </a:cxn>
                  <a:cxn ang="0">
                    <a:pos x="17" y="32"/>
                  </a:cxn>
                  <a:cxn ang="0">
                    <a:pos x="23" y="34"/>
                  </a:cxn>
                  <a:cxn ang="0">
                    <a:pos x="29" y="36"/>
                  </a:cxn>
                  <a:cxn ang="0">
                    <a:pos x="34" y="36"/>
                  </a:cxn>
                  <a:cxn ang="0">
                    <a:pos x="42" y="36"/>
                  </a:cxn>
                  <a:cxn ang="0">
                    <a:pos x="48" y="34"/>
                  </a:cxn>
                  <a:cxn ang="0">
                    <a:pos x="53" y="31"/>
                  </a:cxn>
                  <a:cxn ang="0">
                    <a:pos x="59" y="27"/>
                  </a:cxn>
                  <a:cxn ang="0">
                    <a:pos x="65" y="21"/>
                  </a:cxn>
                  <a:cxn ang="0">
                    <a:pos x="67" y="15"/>
                  </a:cxn>
                  <a:cxn ang="0">
                    <a:pos x="69" y="8"/>
                  </a:cxn>
                  <a:cxn ang="0">
                    <a:pos x="70" y="0"/>
                  </a:cxn>
                </a:cxnLst>
                <a:rect l="0" t="0" r="r" b="b"/>
                <a:pathLst>
                  <a:path w="70" h="36">
                    <a:moveTo>
                      <a:pt x="70" y="0"/>
                    </a:moveTo>
                    <a:lnTo>
                      <a:pt x="70" y="0"/>
                    </a:lnTo>
                    <a:lnTo>
                      <a:pt x="70" y="0"/>
                    </a:lnTo>
                    <a:lnTo>
                      <a:pt x="69" y="0"/>
                    </a:lnTo>
                    <a:lnTo>
                      <a:pt x="67" y="0"/>
                    </a:lnTo>
                    <a:lnTo>
                      <a:pt x="67"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2" y="10"/>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ln>
            </p:spPr>
            <p:txBody>
              <a:bodyPr/>
              <a:lstStyle/>
              <a:p>
                <a:endParaRPr lang="en-US">
                  <a:solidFill>
                    <a:prstClr val="black"/>
                  </a:solidFill>
                </a:endParaRPr>
              </a:p>
            </p:txBody>
          </p:sp>
          <p:sp>
            <p:nvSpPr>
              <p:cNvPr id="179548" name="Freeform 348"/>
              <p:cNvSpPr/>
              <p:nvPr/>
            </p:nvSpPr>
            <p:spPr bwMode="auto">
              <a:xfrm>
                <a:off x="1832" y="1637"/>
                <a:ext cx="67" cy="34"/>
              </a:xfrm>
              <a:custGeom>
                <a:avLst/>
                <a:gdLst/>
                <a:ahLst/>
                <a:cxnLst>
                  <a:cxn ang="0">
                    <a:pos x="67" y="0"/>
                  </a:cxn>
                  <a:cxn ang="0">
                    <a:pos x="67" y="0"/>
                  </a:cxn>
                  <a:cxn ang="0">
                    <a:pos x="67" y="0"/>
                  </a:cxn>
                  <a:cxn ang="0">
                    <a:pos x="65" y="0"/>
                  </a:cxn>
                  <a:cxn ang="0">
                    <a:pos x="63" y="0"/>
                  </a:cxn>
                  <a:cxn ang="0">
                    <a:pos x="63" y="0"/>
                  </a:cxn>
                  <a:cxn ang="0">
                    <a:pos x="63" y="0"/>
                  </a:cxn>
                  <a:cxn ang="0">
                    <a:pos x="61" y="6"/>
                  </a:cxn>
                  <a:cxn ang="0">
                    <a:pos x="61" y="12"/>
                  </a:cxn>
                  <a:cxn ang="0">
                    <a:pos x="57" y="17"/>
                  </a:cxn>
                  <a:cxn ang="0">
                    <a:pos x="53" y="23"/>
                  </a:cxn>
                  <a:cxn ang="0">
                    <a:pos x="50" y="25"/>
                  </a:cxn>
                  <a:cxn ang="0">
                    <a:pos x="44" y="29"/>
                  </a:cxn>
                  <a:cxn ang="0">
                    <a:pos x="38" y="31"/>
                  </a:cxn>
                  <a:cxn ang="0">
                    <a:pos x="32" y="31"/>
                  </a:cxn>
                  <a:cxn ang="0">
                    <a:pos x="23" y="29"/>
                  </a:cxn>
                  <a:cxn ang="0">
                    <a:pos x="13" y="25"/>
                  </a:cxn>
                  <a:cxn ang="0">
                    <a:pos x="8" y="17"/>
                  </a:cxn>
                  <a:cxn ang="0">
                    <a:pos x="2" y="10"/>
                  </a:cxn>
                  <a:cxn ang="0">
                    <a:pos x="2" y="10"/>
                  </a:cxn>
                  <a:cxn ang="0">
                    <a:pos x="0" y="10"/>
                  </a:cxn>
                  <a:cxn ang="0">
                    <a:pos x="0" y="10"/>
                  </a:cxn>
                  <a:cxn ang="0">
                    <a:pos x="0" y="10"/>
                  </a:cxn>
                  <a:cxn ang="0">
                    <a:pos x="4" y="19"/>
                  </a:cxn>
                  <a:cxn ang="0">
                    <a:pos x="12" y="29"/>
                  </a:cxn>
                  <a:cxn ang="0">
                    <a:pos x="21" y="32"/>
                  </a:cxn>
                  <a:cxn ang="0">
                    <a:pos x="32" y="34"/>
                  </a:cxn>
                  <a:cxn ang="0">
                    <a:pos x="38" y="34"/>
                  </a:cxn>
                  <a:cxn ang="0">
                    <a:pos x="46" y="32"/>
                  </a:cxn>
                  <a:cxn ang="0">
                    <a:pos x="51" y="29"/>
                  </a:cxn>
                  <a:cxn ang="0">
                    <a:pos x="55" y="25"/>
                  </a:cxn>
                  <a:cxn ang="0">
                    <a:pos x="61" y="19"/>
                  </a:cxn>
                  <a:cxn ang="0">
                    <a:pos x="63" y="13"/>
                  </a:cxn>
                  <a:cxn ang="0">
                    <a:pos x="65" y="8"/>
                  </a:cxn>
                  <a:cxn ang="0">
                    <a:pos x="67" y="0"/>
                  </a:cxn>
                </a:cxnLst>
                <a:rect l="0" t="0" r="r" b="b"/>
                <a:pathLst>
                  <a:path w="67" h="34">
                    <a:moveTo>
                      <a:pt x="67" y="0"/>
                    </a:moveTo>
                    <a:lnTo>
                      <a:pt x="67" y="0"/>
                    </a:lnTo>
                    <a:lnTo>
                      <a:pt x="67" y="0"/>
                    </a:lnTo>
                    <a:lnTo>
                      <a:pt x="65" y="0"/>
                    </a:lnTo>
                    <a:lnTo>
                      <a:pt x="63" y="0"/>
                    </a:lnTo>
                    <a:lnTo>
                      <a:pt x="63"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2" y="10"/>
                    </a:lnTo>
                    <a:lnTo>
                      <a:pt x="0" y="10"/>
                    </a:lnTo>
                    <a:lnTo>
                      <a:pt x="0"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ln>
            </p:spPr>
            <p:txBody>
              <a:bodyPr/>
              <a:lstStyle/>
              <a:p>
                <a:endParaRPr lang="en-US">
                  <a:solidFill>
                    <a:prstClr val="black"/>
                  </a:solidFill>
                </a:endParaRPr>
              </a:p>
            </p:txBody>
          </p:sp>
          <p:sp>
            <p:nvSpPr>
              <p:cNvPr id="179549" name="Freeform 349"/>
              <p:cNvSpPr/>
              <p:nvPr/>
            </p:nvSpPr>
            <p:spPr bwMode="auto">
              <a:xfrm>
                <a:off x="1832" y="1637"/>
                <a:ext cx="65" cy="32"/>
              </a:xfrm>
              <a:custGeom>
                <a:avLst/>
                <a:gdLst/>
                <a:ahLst/>
                <a:cxnLst>
                  <a:cxn ang="0">
                    <a:pos x="65" y="0"/>
                  </a:cxn>
                  <a:cxn ang="0">
                    <a:pos x="65" y="0"/>
                  </a:cxn>
                  <a:cxn ang="0">
                    <a:pos x="65" y="0"/>
                  </a:cxn>
                  <a:cxn ang="0">
                    <a:pos x="63" y="0"/>
                  </a:cxn>
                  <a:cxn ang="0">
                    <a:pos x="61" y="0"/>
                  </a:cxn>
                  <a:cxn ang="0">
                    <a:pos x="59" y="6"/>
                  </a:cxn>
                  <a:cxn ang="0">
                    <a:pos x="59" y="12"/>
                  </a:cxn>
                  <a:cxn ang="0">
                    <a:pos x="55" y="17"/>
                  </a:cxn>
                  <a:cxn ang="0">
                    <a:pos x="51" y="21"/>
                  </a:cxn>
                  <a:cxn ang="0">
                    <a:pos x="48" y="25"/>
                  </a:cxn>
                  <a:cxn ang="0">
                    <a:pos x="44" y="27"/>
                  </a:cxn>
                  <a:cxn ang="0">
                    <a:pos x="38" y="29"/>
                  </a:cxn>
                  <a:cxn ang="0">
                    <a:pos x="32" y="29"/>
                  </a:cxn>
                  <a:cxn ang="0">
                    <a:pos x="23" y="27"/>
                  </a:cxn>
                  <a:cxn ang="0">
                    <a:pos x="15" y="23"/>
                  </a:cxn>
                  <a:cxn ang="0">
                    <a:pos x="10" y="17"/>
                  </a:cxn>
                  <a:cxn ang="0">
                    <a:pos x="4" y="10"/>
                  </a:cxn>
                  <a:cxn ang="0">
                    <a:pos x="2" y="10"/>
                  </a:cxn>
                  <a:cxn ang="0">
                    <a:pos x="0" y="10"/>
                  </a:cxn>
                  <a:cxn ang="0">
                    <a:pos x="6" y="19"/>
                  </a:cxn>
                  <a:cxn ang="0">
                    <a:pos x="13" y="27"/>
                  </a:cxn>
                  <a:cxn ang="0">
                    <a:pos x="21" y="31"/>
                  </a:cxn>
                  <a:cxn ang="0">
                    <a:pos x="32" y="32"/>
                  </a:cxn>
                  <a:cxn ang="0">
                    <a:pos x="38" y="32"/>
                  </a:cxn>
                  <a:cxn ang="0">
                    <a:pos x="44" y="31"/>
                  </a:cxn>
                  <a:cxn ang="0">
                    <a:pos x="50" y="27"/>
                  </a:cxn>
                  <a:cxn ang="0">
                    <a:pos x="55" y="23"/>
                  </a:cxn>
                  <a:cxn ang="0">
                    <a:pos x="59" y="19"/>
                  </a:cxn>
                  <a:cxn ang="0">
                    <a:pos x="61" y="13"/>
                  </a:cxn>
                  <a:cxn ang="0">
                    <a:pos x="63" y="8"/>
                  </a:cxn>
                  <a:cxn ang="0">
                    <a:pos x="65" y="0"/>
                  </a:cxn>
                </a:cxnLst>
                <a:rect l="0" t="0" r="r" b="b"/>
                <a:pathLst>
                  <a:path w="65" h="32">
                    <a:moveTo>
                      <a:pt x="65" y="0"/>
                    </a:moveTo>
                    <a:lnTo>
                      <a:pt x="65" y="0"/>
                    </a:ln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ln>
            </p:spPr>
            <p:txBody>
              <a:bodyPr/>
              <a:lstStyle/>
              <a:p>
                <a:endParaRPr lang="en-US">
                  <a:solidFill>
                    <a:prstClr val="black"/>
                  </a:solidFill>
                </a:endParaRPr>
              </a:p>
            </p:txBody>
          </p:sp>
          <p:sp>
            <p:nvSpPr>
              <p:cNvPr id="179550" name="Freeform 350"/>
              <p:cNvSpPr/>
              <p:nvPr/>
            </p:nvSpPr>
            <p:spPr bwMode="auto">
              <a:xfrm>
                <a:off x="1834" y="1637"/>
                <a:ext cx="61" cy="31"/>
              </a:xfrm>
              <a:custGeom>
                <a:avLst/>
                <a:gdLst/>
                <a:ahLst/>
                <a:cxnLst>
                  <a:cxn ang="0">
                    <a:pos x="61" y="0"/>
                  </a:cxn>
                  <a:cxn ang="0">
                    <a:pos x="61" y="0"/>
                  </a:cxn>
                  <a:cxn ang="0">
                    <a:pos x="61" y="0"/>
                  </a:cxn>
                  <a:cxn ang="0">
                    <a:pos x="59" y="0"/>
                  </a:cxn>
                  <a:cxn ang="0">
                    <a:pos x="57" y="0"/>
                  </a:cxn>
                  <a:cxn ang="0">
                    <a:pos x="55" y="6"/>
                  </a:cxn>
                  <a:cxn ang="0">
                    <a:pos x="55" y="12"/>
                  </a:cxn>
                  <a:cxn ang="0">
                    <a:pos x="51" y="15"/>
                  </a:cxn>
                  <a:cxn ang="0">
                    <a:pos x="49" y="19"/>
                  </a:cxn>
                  <a:cxn ang="0">
                    <a:pos x="46" y="23"/>
                  </a:cxn>
                  <a:cxn ang="0">
                    <a:pos x="40" y="25"/>
                  </a:cxn>
                  <a:cxn ang="0">
                    <a:pos x="36" y="27"/>
                  </a:cxn>
                  <a:cxn ang="0">
                    <a:pos x="30" y="27"/>
                  </a:cxn>
                  <a:cxn ang="0">
                    <a:pos x="21" y="25"/>
                  </a:cxn>
                  <a:cxn ang="0">
                    <a:pos x="13" y="21"/>
                  </a:cxn>
                  <a:cxn ang="0">
                    <a:pos x="8" y="15"/>
                  </a:cxn>
                  <a:cxn ang="0">
                    <a:pos x="4" y="8"/>
                  </a:cxn>
                  <a:cxn ang="0">
                    <a:pos x="2" y="10"/>
                  </a:cxn>
                  <a:cxn ang="0">
                    <a:pos x="0" y="10"/>
                  </a:cxn>
                  <a:cxn ang="0">
                    <a:pos x="6" y="17"/>
                  </a:cxn>
                  <a:cxn ang="0">
                    <a:pos x="11" y="25"/>
                  </a:cxn>
                  <a:cxn ang="0">
                    <a:pos x="21" y="29"/>
                  </a:cxn>
                  <a:cxn ang="0">
                    <a:pos x="30" y="31"/>
                  </a:cxn>
                  <a:cxn ang="0">
                    <a:pos x="36" y="31"/>
                  </a:cxn>
                  <a:cxn ang="0">
                    <a:pos x="42" y="29"/>
                  </a:cxn>
                  <a:cxn ang="0">
                    <a:pos x="48" y="25"/>
                  </a:cxn>
                  <a:cxn ang="0">
                    <a:pos x="51" y="23"/>
                  </a:cxn>
                  <a:cxn ang="0">
                    <a:pos x="55" y="17"/>
                  </a:cxn>
                  <a:cxn ang="0">
                    <a:pos x="57" y="12"/>
                  </a:cxn>
                  <a:cxn ang="0">
                    <a:pos x="59" y="6"/>
                  </a:cxn>
                  <a:cxn ang="0">
                    <a:pos x="61" y="0"/>
                  </a:cxn>
                </a:cxnLst>
                <a:rect l="0" t="0" r="r" b="b"/>
                <a:pathLst>
                  <a:path w="61" h="31">
                    <a:moveTo>
                      <a:pt x="61" y="0"/>
                    </a:moveTo>
                    <a:lnTo>
                      <a:pt x="61" y="0"/>
                    </a:ln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ln>
            </p:spPr>
            <p:txBody>
              <a:bodyPr/>
              <a:lstStyle/>
              <a:p>
                <a:endParaRPr lang="en-US">
                  <a:solidFill>
                    <a:prstClr val="black"/>
                  </a:solidFill>
                </a:endParaRPr>
              </a:p>
            </p:txBody>
          </p:sp>
          <p:sp>
            <p:nvSpPr>
              <p:cNvPr id="179551" name="Freeform 351"/>
              <p:cNvSpPr/>
              <p:nvPr/>
            </p:nvSpPr>
            <p:spPr bwMode="auto">
              <a:xfrm>
                <a:off x="1836" y="1637"/>
                <a:ext cx="57" cy="29"/>
              </a:xfrm>
              <a:custGeom>
                <a:avLst/>
                <a:gdLst/>
                <a:ahLst/>
                <a:cxnLst>
                  <a:cxn ang="0">
                    <a:pos x="0" y="10"/>
                  </a:cxn>
                  <a:cxn ang="0">
                    <a:pos x="6" y="17"/>
                  </a:cxn>
                  <a:cxn ang="0">
                    <a:pos x="11" y="23"/>
                  </a:cxn>
                  <a:cxn ang="0">
                    <a:pos x="19" y="27"/>
                  </a:cxn>
                  <a:cxn ang="0">
                    <a:pos x="28" y="29"/>
                  </a:cxn>
                  <a:cxn ang="0">
                    <a:pos x="34" y="29"/>
                  </a:cxn>
                  <a:cxn ang="0">
                    <a:pos x="40" y="27"/>
                  </a:cxn>
                  <a:cxn ang="0">
                    <a:pos x="44" y="25"/>
                  </a:cxn>
                  <a:cxn ang="0">
                    <a:pos x="47" y="21"/>
                  </a:cxn>
                  <a:cxn ang="0">
                    <a:pos x="51" y="17"/>
                  </a:cxn>
                  <a:cxn ang="0">
                    <a:pos x="55" y="12"/>
                  </a:cxn>
                  <a:cxn ang="0">
                    <a:pos x="55" y="6"/>
                  </a:cxn>
                  <a:cxn ang="0">
                    <a:pos x="57" y="0"/>
                  </a:cxn>
                  <a:cxn ang="0">
                    <a:pos x="55" y="0"/>
                  </a:cxn>
                  <a:cxn ang="0">
                    <a:pos x="53" y="0"/>
                  </a:cxn>
                  <a:cxn ang="0">
                    <a:pos x="51" y="10"/>
                  </a:cxn>
                  <a:cxn ang="0">
                    <a:pos x="46" y="17"/>
                  </a:cxn>
                  <a:cxn ang="0">
                    <a:pos x="38" y="23"/>
                  </a:cxn>
                  <a:cxn ang="0">
                    <a:pos x="28" y="25"/>
                  </a:cxn>
                  <a:cxn ang="0">
                    <a:pos x="21" y="25"/>
                  </a:cxn>
                  <a:cxn ang="0">
                    <a:pos x="13" y="21"/>
                  </a:cxn>
                  <a:cxn ang="0">
                    <a:pos x="8" y="15"/>
                  </a:cxn>
                  <a:cxn ang="0">
                    <a:pos x="4" y="8"/>
                  </a:cxn>
                  <a:cxn ang="0">
                    <a:pos x="2" y="8"/>
                  </a:cxn>
                  <a:cxn ang="0">
                    <a:pos x="0" y="10"/>
                  </a:cxn>
                </a:cxnLst>
                <a:rect l="0" t="0" r="r" b="b"/>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ln>
            </p:spPr>
            <p:txBody>
              <a:bodyPr/>
              <a:lstStyle/>
              <a:p>
                <a:endParaRPr lang="en-US">
                  <a:solidFill>
                    <a:prstClr val="black"/>
                  </a:solidFill>
                </a:endParaRPr>
              </a:p>
            </p:txBody>
          </p:sp>
          <p:sp>
            <p:nvSpPr>
              <p:cNvPr id="179552" name="Freeform 352"/>
              <p:cNvSpPr/>
              <p:nvPr/>
            </p:nvSpPr>
            <p:spPr bwMode="auto">
              <a:xfrm>
                <a:off x="1838" y="1637"/>
                <a:ext cx="53" cy="27"/>
              </a:xfrm>
              <a:custGeom>
                <a:avLst/>
                <a:gdLst/>
                <a:ahLst/>
                <a:cxnLst>
                  <a:cxn ang="0">
                    <a:pos x="0" y="8"/>
                  </a:cxn>
                  <a:cxn ang="0">
                    <a:pos x="4" y="15"/>
                  </a:cxn>
                  <a:cxn ang="0">
                    <a:pos x="9" y="21"/>
                  </a:cxn>
                  <a:cxn ang="0">
                    <a:pos x="17" y="25"/>
                  </a:cxn>
                  <a:cxn ang="0">
                    <a:pos x="26" y="27"/>
                  </a:cxn>
                  <a:cxn ang="0">
                    <a:pos x="32" y="27"/>
                  </a:cxn>
                  <a:cxn ang="0">
                    <a:pos x="36" y="25"/>
                  </a:cxn>
                  <a:cxn ang="0">
                    <a:pos x="42" y="23"/>
                  </a:cxn>
                  <a:cxn ang="0">
                    <a:pos x="45" y="19"/>
                  </a:cxn>
                  <a:cxn ang="0">
                    <a:pos x="47" y="15"/>
                  </a:cxn>
                  <a:cxn ang="0">
                    <a:pos x="51" y="12"/>
                  </a:cxn>
                  <a:cxn ang="0">
                    <a:pos x="51" y="6"/>
                  </a:cxn>
                  <a:cxn ang="0">
                    <a:pos x="53" y="0"/>
                  </a:cxn>
                  <a:cxn ang="0">
                    <a:pos x="51" y="0"/>
                  </a:cxn>
                  <a:cxn ang="0">
                    <a:pos x="49" y="2"/>
                  </a:cxn>
                  <a:cxn ang="0">
                    <a:pos x="47" y="10"/>
                  </a:cxn>
                  <a:cxn ang="0">
                    <a:pos x="42" y="17"/>
                  </a:cxn>
                  <a:cxn ang="0">
                    <a:pos x="34" y="21"/>
                  </a:cxn>
                  <a:cxn ang="0">
                    <a:pos x="26" y="23"/>
                  </a:cxn>
                  <a:cxn ang="0">
                    <a:pos x="19" y="23"/>
                  </a:cxn>
                  <a:cxn ang="0">
                    <a:pos x="13" y="19"/>
                  </a:cxn>
                  <a:cxn ang="0">
                    <a:pos x="7" y="13"/>
                  </a:cxn>
                  <a:cxn ang="0">
                    <a:pos x="4" y="8"/>
                  </a:cxn>
                  <a:cxn ang="0">
                    <a:pos x="2" y="8"/>
                  </a:cxn>
                  <a:cxn ang="0">
                    <a:pos x="0" y="8"/>
                  </a:cxn>
                </a:cxnLst>
                <a:rect l="0" t="0" r="r" b="b"/>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ln>
            </p:spPr>
            <p:txBody>
              <a:bodyPr/>
              <a:lstStyle/>
              <a:p>
                <a:endParaRPr lang="en-US">
                  <a:solidFill>
                    <a:prstClr val="black"/>
                  </a:solidFill>
                </a:endParaRPr>
              </a:p>
            </p:txBody>
          </p:sp>
          <p:sp>
            <p:nvSpPr>
              <p:cNvPr id="179553" name="Freeform 353"/>
              <p:cNvSpPr/>
              <p:nvPr/>
            </p:nvSpPr>
            <p:spPr bwMode="auto">
              <a:xfrm>
                <a:off x="1840" y="1637"/>
                <a:ext cx="49" cy="25"/>
              </a:xfrm>
              <a:custGeom>
                <a:avLst/>
                <a:gdLst/>
                <a:ahLst/>
                <a:cxnLst>
                  <a:cxn ang="0">
                    <a:pos x="0" y="8"/>
                  </a:cxn>
                  <a:cxn ang="0">
                    <a:pos x="4" y="15"/>
                  </a:cxn>
                  <a:cxn ang="0">
                    <a:pos x="9" y="21"/>
                  </a:cxn>
                  <a:cxn ang="0">
                    <a:pos x="17" y="25"/>
                  </a:cxn>
                  <a:cxn ang="0">
                    <a:pos x="24" y="25"/>
                  </a:cxn>
                  <a:cxn ang="0">
                    <a:pos x="34" y="23"/>
                  </a:cxn>
                  <a:cxn ang="0">
                    <a:pos x="42" y="17"/>
                  </a:cxn>
                  <a:cxn ang="0">
                    <a:pos x="47" y="10"/>
                  </a:cxn>
                  <a:cxn ang="0">
                    <a:pos x="49" y="0"/>
                  </a:cxn>
                  <a:cxn ang="0">
                    <a:pos x="47" y="2"/>
                  </a:cxn>
                  <a:cxn ang="0">
                    <a:pos x="45" y="2"/>
                  </a:cxn>
                  <a:cxn ang="0">
                    <a:pos x="43" y="10"/>
                  </a:cxn>
                  <a:cxn ang="0">
                    <a:pos x="38" y="15"/>
                  </a:cxn>
                  <a:cxn ang="0">
                    <a:pos x="32" y="19"/>
                  </a:cxn>
                  <a:cxn ang="0">
                    <a:pos x="24" y="21"/>
                  </a:cxn>
                  <a:cxn ang="0">
                    <a:pos x="17" y="21"/>
                  </a:cxn>
                  <a:cxn ang="0">
                    <a:pos x="11" y="17"/>
                  </a:cxn>
                  <a:cxn ang="0">
                    <a:pos x="7" y="13"/>
                  </a:cxn>
                  <a:cxn ang="0">
                    <a:pos x="4" y="8"/>
                  </a:cxn>
                  <a:cxn ang="0">
                    <a:pos x="2" y="8"/>
                  </a:cxn>
                  <a:cxn ang="0">
                    <a:pos x="0" y="8"/>
                  </a:cxn>
                </a:cxnLst>
                <a:rect l="0" t="0" r="r" b="b"/>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ln>
            </p:spPr>
            <p:txBody>
              <a:bodyPr/>
              <a:lstStyle/>
              <a:p>
                <a:endParaRPr lang="en-US">
                  <a:solidFill>
                    <a:prstClr val="black"/>
                  </a:solidFill>
                </a:endParaRPr>
              </a:p>
            </p:txBody>
          </p:sp>
          <p:sp>
            <p:nvSpPr>
              <p:cNvPr id="179554" name="Freeform 354"/>
              <p:cNvSpPr/>
              <p:nvPr/>
            </p:nvSpPr>
            <p:spPr bwMode="auto">
              <a:xfrm>
                <a:off x="1842" y="1639"/>
                <a:ext cx="45" cy="21"/>
              </a:xfrm>
              <a:custGeom>
                <a:avLst/>
                <a:gdLst/>
                <a:ahLst/>
                <a:cxnLst>
                  <a:cxn ang="0">
                    <a:pos x="0" y="6"/>
                  </a:cxn>
                  <a:cxn ang="0">
                    <a:pos x="3" y="11"/>
                  </a:cxn>
                  <a:cxn ang="0">
                    <a:pos x="9" y="17"/>
                  </a:cxn>
                  <a:cxn ang="0">
                    <a:pos x="15" y="21"/>
                  </a:cxn>
                  <a:cxn ang="0">
                    <a:pos x="22" y="21"/>
                  </a:cxn>
                  <a:cxn ang="0">
                    <a:pos x="30" y="19"/>
                  </a:cxn>
                  <a:cxn ang="0">
                    <a:pos x="38" y="15"/>
                  </a:cxn>
                  <a:cxn ang="0">
                    <a:pos x="43" y="8"/>
                  </a:cxn>
                  <a:cxn ang="0">
                    <a:pos x="45" y="0"/>
                  </a:cxn>
                  <a:cxn ang="0">
                    <a:pos x="43" y="0"/>
                  </a:cxn>
                  <a:cxn ang="0">
                    <a:pos x="41" y="0"/>
                  </a:cxn>
                  <a:cxn ang="0">
                    <a:pos x="40" y="8"/>
                  </a:cxn>
                  <a:cxn ang="0">
                    <a:pos x="36" y="11"/>
                  </a:cxn>
                  <a:cxn ang="0">
                    <a:pos x="30" y="15"/>
                  </a:cxn>
                  <a:cxn ang="0">
                    <a:pos x="22" y="17"/>
                  </a:cxn>
                  <a:cxn ang="0">
                    <a:pos x="17" y="17"/>
                  </a:cxn>
                  <a:cxn ang="0">
                    <a:pos x="11" y="13"/>
                  </a:cxn>
                  <a:cxn ang="0">
                    <a:pos x="7" y="10"/>
                  </a:cxn>
                  <a:cxn ang="0">
                    <a:pos x="3" y="6"/>
                  </a:cxn>
                  <a:cxn ang="0">
                    <a:pos x="2" y="6"/>
                  </a:cxn>
                  <a:cxn ang="0">
                    <a:pos x="0" y="6"/>
                  </a:cxn>
                </a:cxnLst>
                <a:rect l="0" t="0" r="r" b="b"/>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ln>
            </p:spPr>
            <p:txBody>
              <a:bodyPr/>
              <a:lstStyle/>
              <a:p>
                <a:endParaRPr lang="en-US">
                  <a:solidFill>
                    <a:prstClr val="black"/>
                  </a:solidFill>
                </a:endParaRPr>
              </a:p>
            </p:txBody>
          </p:sp>
          <p:sp>
            <p:nvSpPr>
              <p:cNvPr id="179555" name="Freeform 355"/>
              <p:cNvSpPr/>
              <p:nvPr/>
            </p:nvSpPr>
            <p:spPr bwMode="auto">
              <a:xfrm>
                <a:off x="1844" y="1639"/>
                <a:ext cx="41" cy="19"/>
              </a:xfrm>
              <a:custGeom>
                <a:avLst/>
                <a:gdLst/>
                <a:ahLst/>
                <a:cxnLst>
                  <a:cxn ang="0">
                    <a:pos x="0" y="6"/>
                  </a:cxn>
                  <a:cxn ang="0">
                    <a:pos x="3" y="11"/>
                  </a:cxn>
                  <a:cxn ang="0">
                    <a:pos x="7" y="15"/>
                  </a:cxn>
                  <a:cxn ang="0">
                    <a:pos x="13" y="19"/>
                  </a:cxn>
                  <a:cxn ang="0">
                    <a:pos x="20" y="19"/>
                  </a:cxn>
                  <a:cxn ang="0">
                    <a:pos x="28" y="17"/>
                  </a:cxn>
                  <a:cxn ang="0">
                    <a:pos x="34" y="13"/>
                  </a:cxn>
                  <a:cxn ang="0">
                    <a:pos x="39" y="8"/>
                  </a:cxn>
                  <a:cxn ang="0">
                    <a:pos x="41" y="0"/>
                  </a:cxn>
                  <a:cxn ang="0">
                    <a:pos x="39" y="0"/>
                  </a:cxn>
                  <a:cxn ang="0">
                    <a:pos x="38" y="0"/>
                  </a:cxn>
                  <a:cxn ang="0">
                    <a:pos x="36" y="6"/>
                  </a:cxn>
                  <a:cxn ang="0">
                    <a:pos x="32" y="11"/>
                  </a:cxn>
                  <a:cxn ang="0">
                    <a:pos x="26" y="15"/>
                  </a:cxn>
                  <a:cxn ang="0">
                    <a:pos x="20" y="15"/>
                  </a:cxn>
                  <a:cxn ang="0">
                    <a:pos x="15" y="15"/>
                  </a:cxn>
                  <a:cxn ang="0">
                    <a:pos x="11" y="13"/>
                  </a:cxn>
                  <a:cxn ang="0">
                    <a:pos x="7" y="10"/>
                  </a:cxn>
                  <a:cxn ang="0">
                    <a:pos x="3" y="4"/>
                  </a:cxn>
                  <a:cxn ang="0">
                    <a:pos x="1" y="6"/>
                  </a:cxn>
                  <a:cxn ang="0">
                    <a:pos x="0" y="6"/>
                  </a:cxn>
                </a:cxnLst>
                <a:rect l="0" t="0" r="r" b="b"/>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ln>
            </p:spPr>
            <p:txBody>
              <a:bodyPr/>
              <a:lstStyle/>
              <a:p>
                <a:endParaRPr lang="en-US">
                  <a:solidFill>
                    <a:prstClr val="black"/>
                  </a:solidFill>
                </a:endParaRPr>
              </a:p>
            </p:txBody>
          </p:sp>
          <p:sp>
            <p:nvSpPr>
              <p:cNvPr id="179556" name="Freeform 356"/>
              <p:cNvSpPr/>
              <p:nvPr/>
            </p:nvSpPr>
            <p:spPr bwMode="auto">
              <a:xfrm>
                <a:off x="1845" y="1639"/>
                <a:ext cx="38" cy="17"/>
              </a:xfrm>
              <a:custGeom>
                <a:avLst/>
                <a:gdLst/>
                <a:ahLst/>
                <a:cxnLst>
                  <a:cxn ang="0">
                    <a:pos x="0" y="6"/>
                  </a:cxn>
                  <a:cxn ang="0">
                    <a:pos x="4" y="10"/>
                  </a:cxn>
                  <a:cxn ang="0">
                    <a:pos x="8" y="13"/>
                  </a:cxn>
                  <a:cxn ang="0">
                    <a:pos x="14" y="17"/>
                  </a:cxn>
                  <a:cxn ang="0">
                    <a:pos x="19" y="17"/>
                  </a:cxn>
                  <a:cxn ang="0">
                    <a:pos x="27" y="15"/>
                  </a:cxn>
                  <a:cxn ang="0">
                    <a:pos x="33" y="11"/>
                  </a:cxn>
                  <a:cxn ang="0">
                    <a:pos x="37" y="8"/>
                  </a:cxn>
                  <a:cxn ang="0">
                    <a:pos x="38" y="0"/>
                  </a:cxn>
                  <a:cxn ang="0">
                    <a:pos x="37" y="0"/>
                  </a:cxn>
                  <a:cxn ang="0">
                    <a:pos x="35" y="0"/>
                  </a:cxn>
                  <a:cxn ang="0">
                    <a:pos x="33" y="6"/>
                  </a:cxn>
                  <a:cxn ang="0">
                    <a:pos x="29" y="10"/>
                  </a:cxn>
                  <a:cxn ang="0">
                    <a:pos x="25" y="13"/>
                  </a:cxn>
                  <a:cxn ang="0">
                    <a:pos x="19" y="13"/>
                  </a:cxn>
                  <a:cxn ang="0">
                    <a:pos x="14" y="13"/>
                  </a:cxn>
                  <a:cxn ang="0">
                    <a:pos x="10" y="11"/>
                  </a:cxn>
                  <a:cxn ang="0">
                    <a:pos x="8" y="8"/>
                  </a:cxn>
                  <a:cxn ang="0">
                    <a:pos x="4" y="4"/>
                  </a:cxn>
                  <a:cxn ang="0">
                    <a:pos x="2" y="4"/>
                  </a:cxn>
                  <a:cxn ang="0">
                    <a:pos x="0" y="6"/>
                  </a:cxn>
                </a:cxnLst>
                <a:rect l="0" t="0" r="r" b="b"/>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ln>
            </p:spPr>
            <p:txBody>
              <a:bodyPr/>
              <a:lstStyle/>
              <a:p>
                <a:endParaRPr lang="en-US">
                  <a:solidFill>
                    <a:prstClr val="black"/>
                  </a:solidFill>
                </a:endParaRPr>
              </a:p>
            </p:txBody>
          </p:sp>
          <p:sp>
            <p:nvSpPr>
              <p:cNvPr id="179557" name="Freeform 357"/>
              <p:cNvSpPr/>
              <p:nvPr/>
            </p:nvSpPr>
            <p:spPr bwMode="auto">
              <a:xfrm>
                <a:off x="1847" y="1639"/>
                <a:ext cx="35" cy="15"/>
              </a:xfrm>
              <a:custGeom>
                <a:avLst/>
                <a:gdLst/>
                <a:ahLst/>
                <a:cxnLst>
                  <a:cxn ang="0">
                    <a:pos x="0" y="4"/>
                  </a:cxn>
                  <a:cxn ang="0">
                    <a:pos x="4" y="10"/>
                  </a:cxn>
                  <a:cxn ang="0">
                    <a:pos x="8" y="13"/>
                  </a:cxn>
                  <a:cxn ang="0">
                    <a:pos x="12" y="15"/>
                  </a:cxn>
                  <a:cxn ang="0">
                    <a:pos x="17" y="15"/>
                  </a:cxn>
                  <a:cxn ang="0">
                    <a:pos x="23" y="15"/>
                  </a:cxn>
                  <a:cxn ang="0">
                    <a:pos x="29" y="11"/>
                  </a:cxn>
                  <a:cxn ang="0">
                    <a:pos x="33" y="6"/>
                  </a:cxn>
                  <a:cxn ang="0">
                    <a:pos x="35" y="0"/>
                  </a:cxn>
                  <a:cxn ang="0">
                    <a:pos x="33" y="0"/>
                  </a:cxn>
                  <a:cxn ang="0">
                    <a:pos x="31" y="0"/>
                  </a:cxn>
                  <a:cxn ang="0">
                    <a:pos x="29" y="6"/>
                  </a:cxn>
                  <a:cxn ang="0">
                    <a:pos x="25" y="8"/>
                  </a:cxn>
                  <a:cxn ang="0">
                    <a:pos x="21" y="11"/>
                  </a:cxn>
                  <a:cxn ang="0">
                    <a:pos x="17" y="11"/>
                  </a:cxn>
                  <a:cxn ang="0">
                    <a:pos x="14" y="11"/>
                  </a:cxn>
                  <a:cxn ang="0">
                    <a:pos x="10" y="10"/>
                  </a:cxn>
                  <a:cxn ang="0">
                    <a:pos x="6" y="8"/>
                  </a:cxn>
                  <a:cxn ang="0">
                    <a:pos x="4" y="4"/>
                  </a:cxn>
                  <a:cxn ang="0">
                    <a:pos x="2" y="4"/>
                  </a:cxn>
                  <a:cxn ang="0">
                    <a:pos x="0" y="4"/>
                  </a:cxn>
                </a:cxnLst>
                <a:rect l="0" t="0" r="r" b="b"/>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ln>
            </p:spPr>
            <p:txBody>
              <a:bodyPr/>
              <a:lstStyle/>
              <a:p>
                <a:endParaRPr lang="en-US">
                  <a:solidFill>
                    <a:prstClr val="black"/>
                  </a:solidFill>
                </a:endParaRPr>
              </a:p>
            </p:txBody>
          </p:sp>
          <p:sp>
            <p:nvSpPr>
              <p:cNvPr id="179558" name="Freeform 358"/>
              <p:cNvSpPr/>
              <p:nvPr/>
            </p:nvSpPr>
            <p:spPr bwMode="auto">
              <a:xfrm>
                <a:off x="1849" y="1639"/>
                <a:ext cx="31" cy="13"/>
              </a:xfrm>
              <a:custGeom>
                <a:avLst/>
                <a:gdLst/>
                <a:ahLst/>
                <a:cxnLst>
                  <a:cxn ang="0">
                    <a:pos x="0" y="4"/>
                  </a:cxn>
                  <a:cxn ang="0">
                    <a:pos x="4" y="8"/>
                  </a:cxn>
                  <a:cxn ang="0">
                    <a:pos x="6" y="11"/>
                  </a:cxn>
                  <a:cxn ang="0">
                    <a:pos x="10" y="13"/>
                  </a:cxn>
                  <a:cxn ang="0">
                    <a:pos x="15" y="13"/>
                  </a:cxn>
                  <a:cxn ang="0">
                    <a:pos x="21" y="13"/>
                  </a:cxn>
                  <a:cxn ang="0">
                    <a:pos x="25" y="10"/>
                  </a:cxn>
                  <a:cxn ang="0">
                    <a:pos x="29" y="6"/>
                  </a:cxn>
                  <a:cxn ang="0">
                    <a:pos x="31" y="0"/>
                  </a:cxn>
                  <a:cxn ang="0">
                    <a:pos x="29" y="0"/>
                  </a:cxn>
                  <a:cxn ang="0">
                    <a:pos x="27" y="0"/>
                  </a:cxn>
                  <a:cxn ang="0">
                    <a:pos x="25" y="4"/>
                  </a:cxn>
                  <a:cxn ang="0">
                    <a:pos x="23" y="8"/>
                  </a:cxn>
                  <a:cxn ang="0">
                    <a:pos x="19" y="10"/>
                  </a:cxn>
                  <a:cxn ang="0">
                    <a:pos x="15" y="10"/>
                  </a:cxn>
                  <a:cxn ang="0">
                    <a:pos x="10" y="8"/>
                  </a:cxn>
                  <a:cxn ang="0">
                    <a:pos x="4" y="4"/>
                  </a:cxn>
                  <a:cxn ang="0">
                    <a:pos x="2" y="4"/>
                  </a:cxn>
                  <a:cxn ang="0">
                    <a:pos x="0" y="4"/>
                  </a:cxn>
                </a:cxnLst>
                <a:rect l="0" t="0" r="r" b="b"/>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ln>
            </p:spPr>
            <p:txBody>
              <a:bodyPr/>
              <a:lstStyle/>
              <a:p>
                <a:endParaRPr lang="en-US">
                  <a:solidFill>
                    <a:prstClr val="black"/>
                  </a:solidFill>
                </a:endParaRPr>
              </a:p>
            </p:txBody>
          </p:sp>
          <p:sp>
            <p:nvSpPr>
              <p:cNvPr id="179559" name="Freeform 359"/>
              <p:cNvSpPr/>
              <p:nvPr/>
            </p:nvSpPr>
            <p:spPr bwMode="auto">
              <a:xfrm>
                <a:off x="1851" y="1639"/>
                <a:ext cx="27" cy="11"/>
              </a:xfrm>
              <a:custGeom>
                <a:avLst/>
                <a:gdLst/>
                <a:ahLst/>
                <a:cxnLst>
                  <a:cxn ang="0">
                    <a:pos x="0" y="4"/>
                  </a:cxn>
                  <a:cxn ang="0">
                    <a:pos x="2" y="8"/>
                  </a:cxn>
                  <a:cxn ang="0">
                    <a:pos x="6" y="10"/>
                  </a:cxn>
                  <a:cxn ang="0">
                    <a:pos x="10" y="11"/>
                  </a:cxn>
                  <a:cxn ang="0">
                    <a:pos x="13" y="11"/>
                  </a:cxn>
                  <a:cxn ang="0">
                    <a:pos x="17" y="11"/>
                  </a:cxn>
                  <a:cxn ang="0">
                    <a:pos x="21" y="8"/>
                  </a:cxn>
                  <a:cxn ang="0">
                    <a:pos x="25" y="6"/>
                  </a:cxn>
                  <a:cxn ang="0">
                    <a:pos x="27" y="0"/>
                  </a:cxn>
                  <a:cxn ang="0">
                    <a:pos x="25" y="0"/>
                  </a:cxn>
                  <a:cxn ang="0">
                    <a:pos x="23" y="0"/>
                  </a:cxn>
                  <a:cxn ang="0">
                    <a:pos x="21" y="4"/>
                  </a:cxn>
                  <a:cxn ang="0">
                    <a:pos x="19" y="6"/>
                  </a:cxn>
                  <a:cxn ang="0">
                    <a:pos x="15" y="8"/>
                  </a:cxn>
                  <a:cxn ang="0">
                    <a:pos x="13" y="8"/>
                  </a:cxn>
                  <a:cxn ang="0">
                    <a:pos x="8" y="8"/>
                  </a:cxn>
                  <a:cxn ang="0">
                    <a:pos x="4" y="4"/>
                  </a:cxn>
                  <a:cxn ang="0">
                    <a:pos x="2" y="4"/>
                  </a:cxn>
                  <a:cxn ang="0">
                    <a:pos x="0" y="4"/>
                  </a:cxn>
                </a:cxnLst>
                <a:rect l="0" t="0" r="r" b="b"/>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ln>
            </p:spPr>
            <p:txBody>
              <a:bodyPr/>
              <a:lstStyle/>
              <a:p>
                <a:endParaRPr lang="en-US">
                  <a:solidFill>
                    <a:prstClr val="black"/>
                  </a:solidFill>
                </a:endParaRPr>
              </a:p>
            </p:txBody>
          </p:sp>
          <p:sp>
            <p:nvSpPr>
              <p:cNvPr id="179560" name="Freeform 360"/>
              <p:cNvSpPr/>
              <p:nvPr/>
            </p:nvSpPr>
            <p:spPr bwMode="auto">
              <a:xfrm>
                <a:off x="1853" y="1639"/>
                <a:ext cx="23" cy="10"/>
              </a:xfrm>
              <a:custGeom>
                <a:avLst/>
                <a:gdLst/>
                <a:ahLst/>
                <a:cxnLst>
                  <a:cxn ang="0">
                    <a:pos x="0" y="4"/>
                  </a:cxn>
                  <a:cxn ang="0">
                    <a:pos x="6" y="8"/>
                  </a:cxn>
                  <a:cxn ang="0">
                    <a:pos x="11" y="10"/>
                  </a:cxn>
                  <a:cxn ang="0">
                    <a:pos x="15" y="10"/>
                  </a:cxn>
                  <a:cxn ang="0">
                    <a:pos x="19" y="8"/>
                  </a:cxn>
                  <a:cxn ang="0">
                    <a:pos x="21" y="4"/>
                  </a:cxn>
                  <a:cxn ang="0">
                    <a:pos x="23" y="0"/>
                  </a:cxn>
                  <a:cxn ang="0">
                    <a:pos x="21" y="0"/>
                  </a:cxn>
                  <a:cxn ang="0">
                    <a:pos x="19" y="2"/>
                  </a:cxn>
                  <a:cxn ang="0">
                    <a:pos x="15" y="4"/>
                  </a:cxn>
                  <a:cxn ang="0">
                    <a:pos x="11" y="6"/>
                  </a:cxn>
                  <a:cxn ang="0">
                    <a:pos x="8" y="6"/>
                  </a:cxn>
                  <a:cxn ang="0">
                    <a:pos x="6" y="4"/>
                  </a:cxn>
                  <a:cxn ang="0">
                    <a:pos x="2" y="4"/>
                  </a:cxn>
                  <a:cxn ang="0">
                    <a:pos x="0" y="4"/>
                  </a:cxn>
                </a:cxnLst>
                <a:rect l="0" t="0" r="r" b="b"/>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ln>
            </p:spPr>
            <p:txBody>
              <a:bodyPr/>
              <a:lstStyle/>
              <a:p>
                <a:endParaRPr lang="en-US">
                  <a:solidFill>
                    <a:prstClr val="black"/>
                  </a:solidFill>
                </a:endParaRPr>
              </a:p>
            </p:txBody>
          </p:sp>
          <p:sp>
            <p:nvSpPr>
              <p:cNvPr id="179561" name="Freeform 361"/>
              <p:cNvSpPr/>
              <p:nvPr/>
            </p:nvSpPr>
            <p:spPr bwMode="auto">
              <a:xfrm>
                <a:off x="1855" y="1639"/>
                <a:ext cx="19" cy="8"/>
              </a:xfrm>
              <a:custGeom>
                <a:avLst/>
                <a:gdLst/>
                <a:ahLst/>
                <a:cxnLst>
                  <a:cxn ang="0">
                    <a:pos x="0" y="4"/>
                  </a:cxn>
                  <a:cxn ang="0">
                    <a:pos x="4" y="8"/>
                  </a:cxn>
                  <a:cxn ang="0">
                    <a:pos x="9" y="8"/>
                  </a:cxn>
                  <a:cxn ang="0">
                    <a:pos x="11" y="8"/>
                  </a:cxn>
                  <a:cxn ang="0">
                    <a:pos x="15" y="6"/>
                  </a:cxn>
                  <a:cxn ang="0">
                    <a:pos x="17" y="4"/>
                  </a:cxn>
                  <a:cxn ang="0">
                    <a:pos x="19" y="0"/>
                  </a:cxn>
                  <a:cxn ang="0">
                    <a:pos x="15" y="2"/>
                  </a:cxn>
                  <a:cxn ang="0">
                    <a:pos x="13" y="2"/>
                  </a:cxn>
                  <a:cxn ang="0">
                    <a:pos x="11" y="4"/>
                  </a:cxn>
                  <a:cxn ang="0">
                    <a:pos x="9" y="4"/>
                  </a:cxn>
                  <a:cxn ang="0">
                    <a:pos x="8" y="4"/>
                  </a:cxn>
                  <a:cxn ang="0">
                    <a:pos x="6" y="2"/>
                  </a:cxn>
                  <a:cxn ang="0">
                    <a:pos x="4" y="4"/>
                  </a:cxn>
                  <a:cxn ang="0">
                    <a:pos x="0" y="4"/>
                  </a:cxn>
                </a:cxnLst>
                <a:rect l="0" t="0" r="r" b="b"/>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ln>
            </p:spPr>
            <p:txBody>
              <a:bodyPr/>
              <a:lstStyle/>
              <a:p>
                <a:endParaRPr lang="en-US">
                  <a:solidFill>
                    <a:prstClr val="black"/>
                  </a:solidFill>
                </a:endParaRPr>
              </a:p>
            </p:txBody>
          </p:sp>
          <p:sp>
            <p:nvSpPr>
              <p:cNvPr id="179562" name="Freeform 362"/>
              <p:cNvSpPr/>
              <p:nvPr/>
            </p:nvSpPr>
            <p:spPr bwMode="auto">
              <a:xfrm>
                <a:off x="1859" y="1641"/>
                <a:ext cx="13" cy="4"/>
              </a:xfrm>
              <a:custGeom>
                <a:avLst/>
                <a:gdLst/>
                <a:ahLst/>
                <a:cxnLst>
                  <a:cxn ang="0">
                    <a:pos x="0" y="2"/>
                  </a:cxn>
                  <a:cxn ang="0">
                    <a:pos x="2" y="4"/>
                  </a:cxn>
                  <a:cxn ang="0">
                    <a:pos x="5" y="4"/>
                  </a:cxn>
                  <a:cxn ang="0">
                    <a:pos x="9" y="2"/>
                  </a:cxn>
                  <a:cxn ang="0">
                    <a:pos x="13" y="0"/>
                  </a:cxn>
                  <a:cxn ang="0">
                    <a:pos x="9" y="0"/>
                  </a:cxn>
                  <a:cxn ang="0">
                    <a:pos x="7" y="0"/>
                  </a:cxn>
                  <a:cxn ang="0">
                    <a:pos x="5" y="0"/>
                  </a:cxn>
                  <a:cxn ang="0">
                    <a:pos x="5" y="0"/>
                  </a:cxn>
                  <a:cxn ang="0">
                    <a:pos x="5" y="0"/>
                  </a:cxn>
                  <a:cxn ang="0">
                    <a:pos x="4" y="0"/>
                  </a:cxn>
                  <a:cxn ang="0">
                    <a:pos x="2" y="0"/>
                  </a:cxn>
                  <a:cxn ang="0">
                    <a:pos x="0" y="2"/>
                  </a:cxn>
                </a:cxnLst>
                <a:rect l="0" t="0" r="r" b="b"/>
                <a:pathLst>
                  <a:path w="13" h="4">
                    <a:moveTo>
                      <a:pt x="0" y="2"/>
                    </a:moveTo>
                    <a:lnTo>
                      <a:pt x="2" y="4"/>
                    </a:lnTo>
                    <a:lnTo>
                      <a:pt x="5" y="4"/>
                    </a:lnTo>
                    <a:lnTo>
                      <a:pt x="9" y="2"/>
                    </a:lnTo>
                    <a:lnTo>
                      <a:pt x="13" y="0"/>
                    </a:lnTo>
                    <a:lnTo>
                      <a:pt x="9" y="0"/>
                    </a:lnTo>
                    <a:lnTo>
                      <a:pt x="7" y="0"/>
                    </a:lnTo>
                    <a:lnTo>
                      <a:pt x="5" y="0"/>
                    </a:lnTo>
                    <a:lnTo>
                      <a:pt x="5" y="0"/>
                    </a:lnTo>
                    <a:lnTo>
                      <a:pt x="5" y="0"/>
                    </a:lnTo>
                    <a:lnTo>
                      <a:pt x="4" y="0"/>
                    </a:lnTo>
                    <a:lnTo>
                      <a:pt x="2" y="0"/>
                    </a:lnTo>
                    <a:lnTo>
                      <a:pt x="0" y="2"/>
                    </a:lnTo>
                    <a:close/>
                  </a:path>
                </a:pathLst>
              </a:custGeom>
              <a:solidFill>
                <a:srgbClr val="F2E000"/>
              </a:solidFill>
              <a:ln w="9525">
                <a:noFill/>
                <a:round/>
              </a:ln>
            </p:spPr>
            <p:txBody>
              <a:bodyPr/>
              <a:lstStyle/>
              <a:p>
                <a:endParaRPr lang="en-US">
                  <a:solidFill>
                    <a:prstClr val="black"/>
                  </a:solidFill>
                </a:endParaRPr>
              </a:p>
            </p:txBody>
          </p:sp>
          <p:sp>
            <p:nvSpPr>
              <p:cNvPr id="179563" name="Freeform 363"/>
              <p:cNvSpPr/>
              <p:nvPr/>
            </p:nvSpPr>
            <p:spPr bwMode="auto">
              <a:xfrm>
                <a:off x="1861" y="1641"/>
                <a:ext cx="7" cy="2"/>
              </a:xfrm>
              <a:custGeom>
                <a:avLst/>
                <a:gdLst/>
                <a:ahLst/>
                <a:cxnLst>
                  <a:cxn ang="0">
                    <a:pos x="0" y="0"/>
                  </a:cxn>
                  <a:cxn ang="0">
                    <a:pos x="2" y="2"/>
                  </a:cxn>
                  <a:cxn ang="0">
                    <a:pos x="3" y="2"/>
                  </a:cxn>
                  <a:cxn ang="0">
                    <a:pos x="5" y="2"/>
                  </a:cxn>
                  <a:cxn ang="0">
                    <a:pos x="7" y="0"/>
                  </a:cxn>
                  <a:cxn ang="0">
                    <a:pos x="3" y="0"/>
                  </a:cxn>
                  <a:cxn ang="0">
                    <a:pos x="0" y="0"/>
                  </a:cxn>
                </a:cxnLst>
                <a:rect l="0" t="0" r="r" b="b"/>
                <a:pathLst>
                  <a:path w="7" h="2">
                    <a:moveTo>
                      <a:pt x="0" y="0"/>
                    </a:moveTo>
                    <a:lnTo>
                      <a:pt x="2" y="2"/>
                    </a:lnTo>
                    <a:lnTo>
                      <a:pt x="3" y="2"/>
                    </a:lnTo>
                    <a:lnTo>
                      <a:pt x="5" y="2"/>
                    </a:lnTo>
                    <a:lnTo>
                      <a:pt x="7" y="0"/>
                    </a:lnTo>
                    <a:lnTo>
                      <a:pt x="3" y="0"/>
                    </a:lnTo>
                    <a:lnTo>
                      <a:pt x="0" y="0"/>
                    </a:lnTo>
                    <a:close/>
                  </a:path>
                </a:pathLst>
              </a:custGeom>
              <a:solidFill>
                <a:srgbClr val="F3E100"/>
              </a:solidFill>
              <a:ln w="9525">
                <a:noFill/>
                <a:round/>
              </a:ln>
            </p:spPr>
            <p:txBody>
              <a:bodyPr/>
              <a:lstStyle/>
              <a:p>
                <a:endParaRPr lang="en-US">
                  <a:solidFill>
                    <a:prstClr val="black"/>
                  </a:solidFill>
                </a:endParaRPr>
              </a:p>
            </p:txBody>
          </p:sp>
          <p:sp>
            <p:nvSpPr>
              <p:cNvPr id="179564" name="Freeform 364"/>
              <p:cNvSpPr/>
              <p:nvPr/>
            </p:nvSpPr>
            <p:spPr bwMode="auto">
              <a:xfrm>
                <a:off x="1863" y="1641"/>
                <a:ext cx="3" cy="1"/>
              </a:xfrm>
              <a:custGeom>
                <a:avLst/>
                <a:gdLst/>
                <a:ahLst/>
                <a:cxnLst>
                  <a:cxn ang="0">
                    <a:pos x="0" y="0"/>
                  </a:cxn>
                  <a:cxn ang="0">
                    <a:pos x="1" y="0"/>
                  </a:cxn>
                  <a:cxn ang="0">
                    <a:pos x="1" y="0"/>
                  </a:cxn>
                  <a:cxn ang="0">
                    <a:pos x="1" y="0"/>
                  </a:cxn>
                  <a:cxn ang="0">
                    <a:pos x="3" y="0"/>
                  </a:cxn>
                  <a:cxn ang="0">
                    <a:pos x="1" y="0"/>
                  </a:cxn>
                  <a:cxn ang="0">
                    <a:pos x="0" y="0"/>
                  </a:cxn>
                </a:cxnLst>
                <a:rect l="0" t="0" r="r" b="b"/>
                <a:pathLst>
                  <a:path w="3">
                    <a:moveTo>
                      <a:pt x="0" y="0"/>
                    </a:moveTo>
                    <a:lnTo>
                      <a:pt x="1" y="0"/>
                    </a:lnTo>
                    <a:lnTo>
                      <a:pt x="1" y="0"/>
                    </a:lnTo>
                    <a:lnTo>
                      <a:pt x="1" y="0"/>
                    </a:lnTo>
                    <a:lnTo>
                      <a:pt x="3" y="0"/>
                    </a:lnTo>
                    <a:lnTo>
                      <a:pt x="1" y="0"/>
                    </a:lnTo>
                    <a:lnTo>
                      <a:pt x="0" y="0"/>
                    </a:lnTo>
                    <a:close/>
                  </a:path>
                </a:pathLst>
              </a:custGeom>
              <a:solidFill>
                <a:srgbClr val="F3E200"/>
              </a:solidFill>
              <a:ln w="9525">
                <a:noFill/>
                <a:round/>
              </a:ln>
            </p:spPr>
            <p:txBody>
              <a:bodyPr/>
              <a:lstStyle/>
              <a:p>
                <a:endParaRPr lang="en-US">
                  <a:solidFill>
                    <a:prstClr val="black"/>
                  </a:solidFill>
                </a:endParaRPr>
              </a:p>
            </p:txBody>
          </p:sp>
          <p:sp>
            <p:nvSpPr>
              <p:cNvPr id="179565" name="Freeform 365"/>
              <p:cNvSpPr/>
              <p:nvPr/>
            </p:nvSpPr>
            <p:spPr bwMode="auto">
              <a:xfrm>
                <a:off x="1531" y="1317"/>
                <a:ext cx="3" cy="2"/>
              </a:xfrm>
              <a:custGeom>
                <a:avLst/>
                <a:gdLst/>
                <a:ahLst/>
                <a:cxnLst>
                  <a:cxn ang="0">
                    <a:pos x="3" y="2"/>
                  </a:cxn>
                  <a:cxn ang="0">
                    <a:pos x="3" y="0"/>
                  </a:cxn>
                  <a:cxn ang="0">
                    <a:pos x="1" y="0"/>
                  </a:cxn>
                  <a:cxn ang="0">
                    <a:pos x="1" y="0"/>
                  </a:cxn>
                  <a:cxn ang="0">
                    <a:pos x="0" y="0"/>
                  </a:cxn>
                  <a:cxn ang="0">
                    <a:pos x="1" y="0"/>
                  </a:cxn>
                  <a:cxn ang="0">
                    <a:pos x="3" y="2"/>
                  </a:cxn>
                </a:cxnLst>
                <a:rect l="0" t="0" r="r" b="b"/>
                <a:pathLst>
                  <a:path w="3" h="2">
                    <a:moveTo>
                      <a:pt x="3" y="2"/>
                    </a:moveTo>
                    <a:lnTo>
                      <a:pt x="3" y="0"/>
                    </a:lnTo>
                    <a:lnTo>
                      <a:pt x="1" y="0"/>
                    </a:lnTo>
                    <a:lnTo>
                      <a:pt x="1" y="0"/>
                    </a:lnTo>
                    <a:lnTo>
                      <a:pt x="0" y="0"/>
                    </a:lnTo>
                    <a:lnTo>
                      <a:pt x="1" y="0"/>
                    </a:lnTo>
                    <a:lnTo>
                      <a:pt x="3" y="2"/>
                    </a:lnTo>
                    <a:close/>
                  </a:path>
                </a:pathLst>
              </a:custGeom>
              <a:solidFill>
                <a:srgbClr val="DA543B"/>
              </a:solidFill>
              <a:ln w="9525">
                <a:noFill/>
                <a:round/>
              </a:ln>
            </p:spPr>
            <p:txBody>
              <a:bodyPr/>
              <a:lstStyle/>
              <a:p>
                <a:endParaRPr lang="en-US">
                  <a:solidFill>
                    <a:prstClr val="black"/>
                  </a:solidFill>
                </a:endParaRPr>
              </a:p>
            </p:txBody>
          </p:sp>
          <p:sp>
            <p:nvSpPr>
              <p:cNvPr id="179566" name="Freeform 366"/>
              <p:cNvSpPr>
                <a:spLocks noEditPoints="1"/>
              </p:cNvSpPr>
              <p:nvPr/>
            </p:nvSpPr>
            <p:spPr bwMode="auto">
              <a:xfrm>
                <a:off x="1514" y="1317"/>
                <a:ext cx="24" cy="278"/>
              </a:xfrm>
              <a:custGeom>
                <a:avLst/>
                <a:gdLst/>
                <a:ahLst/>
                <a:cxnLst>
                  <a:cxn ang="0">
                    <a:pos x="24" y="4"/>
                  </a:cxn>
                  <a:cxn ang="0">
                    <a:pos x="20" y="2"/>
                  </a:cxn>
                  <a:cxn ang="0">
                    <a:pos x="18" y="0"/>
                  </a:cxn>
                  <a:cxn ang="0">
                    <a:pos x="17" y="0"/>
                  </a:cxn>
                  <a:cxn ang="0">
                    <a:pos x="15" y="2"/>
                  </a:cxn>
                  <a:cxn ang="0">
                    <a:pos x="18" y="2"/>
                  </a:cxn>
                  <a:cxn ang="0">
                    <a:pos x="24" y="4"/>
                  </a:cxn>
                  <a:cxn ang="0">
                    <a:pos x="0" y="278"/>
                  </a:cxn>
                  <a:cxn ang="0">
                    <a:pos x="1" y="278"/>
                  </a:cxn>
                  <a:cxn ang="0">
                    <a:pos x="1" y="278"/>
                  </a:cxn>
                  <a:cxn ang="0">
                    <a:pos x="1" y="278"/>
                  </a:cxn>
                  <a:cxn ang="0">
                    <a:pos x="1" y="278"/>
                  </a:cxn>
                  <a:cxn ang="0">
                    <a:pos x="1" y="278"/>
                  </a:cxn>
                  <a:cxn ang="0">
                    <a:pos x="0" y="278"/>
                  </a:cxn>
                </a:cxnLst>
                <a:rect l="0" t="0" r="r" b="b"/>
                <a:pathLst>
                  <a:path w="24" h="278">
                    <a:moveTo>
                      <a:pt x="24" y="4"/>
                    </a:moveTo>
                    <a:lnTo>
                      <a:pt x="20" y="2"/>
                    </a:lnTo>
                    <a:lnTo>
                      <a:pt x="18" y="0"/>
                    </a:lnTo>
                    <a:lnTo>
                      <a:pt x="17" y="0"/>
                    </a:lnTo>
                    <a:lnTo>
                      <a:pt x="15" y="2"/>
                    </a:lnTo>
                    <a:lnTo>
                      <a:pt x="18" y="2"/>
                    </a:lnTo>
                    <a:lnTo>
                      <a:pt x="24" y="4"/>
                    </a:lnTo>
                    <a:close/>
                    <a:moveTo>
                      <a:pt x="0" y="278"/>
                    </a:moveTo>
                    <a:lnTo>
                      <a:pt x="1" y="278"/>
                    </a:lnTo>
                    <a:lnTo>
                      <a:pt x="1" y="278"/>
                    </a:lnTo>
                    <a:lnTo>
                      <a:pt x="1" y="278"/>
                    </a:lnTo>
                    <a:lnTo>
                      <a:pt x="1" y="278"/>
                    </a:lnTo>
                    <a:lnTo>
                      <a:pt x="1" y="278"/>
                    </a:lnTo>
                    <a:lnTo>
                      <a:pt x="0" y="278"/>
                    </a:lnTo>
                    <a:close/>
                  </a:path>
                </a:pathLst>
              </a:custGeom>
              <a:solidFill>
                <a:srgbClr val="DB5B3D"/>
              </a:solidFill>
              <a:ln w="9525">
                <a:noFill/>
                <a:round/>
              </a:ln>
            </p:spPr>
            <p:txBody>
              <a:bodyPr/>
              <a:lstStyle/>
              <a:p>
                <a:endParaRPr lang="en-US">
                  <a:solidFill>
                    <a:prstClr val="black"/>
                  </a:solidFill>
                </a:endParaRPr>
              </a:p>
            </p:txBody>
          </p:sp>
          <p:sp>
            <p:nvSpPr>
              <p:cNvPr id="179567" name="Freeform 367"/>
              <p:cNvSpPr>
                <a:spLocks noEditPoints="1"/>
              </p:cNvSpPr>
              <p:nvPr/>
            </p:nvSpPr>
            <p:spPr bwMode="auto">
              <a:xfrm>
                <a:off x="1496" y="1317"/>
                <a:ext cx="44" cy="278"/>
              </a:xfrm>
              <a:custGeom>
                <a:avLst/>
                <a:gdLst/>
                <a:ahLst/>
                <a:cxnLst>
                  <a:cxn ang="0">
                    <a:pos x="38" y="2"/>
                  </a:cxn>
                  <a:cxn ang="0">
                    <a:pos x="36" y="0"/>
                  </a:cxn>
                  <a:cxn ang="0">
                    <a:pos x="35" y="0"/>
                  </a:cxn>
                  <a:cxn ang="0">
                    <a:pos x="33" y="2"/>
                  </a:cxn>
                  <a:cxn ang="0">
                    <a:pos x="31" y="2"/>
                  </a:cxn>
                  <a:cxn ang="0">
                    <a:pos x="31" y="4"/>
                  </a:cxn>
                  <a:cxn ang="0">
                    <a:pos x="31" y="4"/>
                  </a:cxn>
                  <a:cxn ang="0">
                    <a:pos x="36" y="4"/>
                  </a:cxn>
                  <a:cxn ang="0">
                    <a:pos x="44" y="5"/>
                  </a:cxn>
                  <a:cxn ang="0">
                    <a:pos x="40" y="4"/>
                  </a:cxn>
                  <a:cxn ang="0">
                    <a:pos x="38" y="2"/>
                  </a:cxn>
                  <a:cxn ang="0">
                    <a:pos x="0" y="277"/>
                  </a:cxn>
                  <a:cxn ang="0">
                    <a:pos x="2" y="278"/>
                  </a:cxn>
                  <a:cxn ang="0">
                    <a:pos x="2" y="278"/>
                  </a:cxn>
                  <a:cxn ang="0">
                    <a:pos x="6" y="278"/>
                  </a:cxn>
                  <a:cxn ang="0">
                    <a:pos x="10" y="278"/>
                  </a:cxn>
                  <a:cxn ang="0">
                    <a:pos x="10" y="278"/>
                  </a:cxn>
                  <a:cxn ang="0">
                    <a:pos x="12" y="278"/>
                  </a:cxn>
                  <a:cxn ang="0">
                    <a:pos x="12" y="278"/>
                  </a:cxn>
                  <a:cxn ang="0">
                    <a:pos x="14" y="278"/>
                  </a:cxn>
                  <a:cxn ang="0">
                    <a:pos x="14" y="278"/>
                  </a:cxn>
                  <a:cxn ang="0">
                    <a:pos x="14" y="278"/>
                  </a:cxn>
                  <a:cxn ang="0">
                    <a:pos x="16" y="278"/>
                  </a:cxn>
                  <a:cxn ang="0">
                    <a:pos x="16" y="278"/>
                  </a:cxn>
                  <a:cxn ang="0">
                    <a:pos x="16" y="278"/>
                  </a:cxn>
                  <a:cxn ang="0">
                    <a:pos x="18" y="278"/>
                  </a:cxn>
                  <a:cxn ang="0">
                    <a:pos x="19" y="278"/>
                  </a:cxn>
                  <a:cxn ang="0">
                    <a:pos x="19" y="278"/>
                  </a:cxn>
                  <a:cxn ang="0">
                    <a:pos x="18" y="277"/>
                  </a:cxn>
                  <a:cxn ang="0">
                    <a:pos x="14" y="278"/>
                  </a:cxn>
                  <a:cxn ang="0">
                    <a:pos x="10" y="278"/>
                  </a:cxn>
                  <a:cxn ang="0">
                    <a:pos x="6" y="277"/>
                  </a:cxn>
                  <a:cxn ang="0">
                    <a:pos x="0" y="277"/>
                  </a:cxn>
                </a:cxnLst>
                <a:rect l="0" t="0" r="r" b="b"/>
                <a:pathLst>
                  <a:path w="44" h="278">
                    <a:moveTo>
                      <a:pt x="38" y="2"/>
                    </a:moveTo>
                    <a:lnTo>
                      <a:pt x="36" y="0"/>
                    </a:lnTo>
                    <a:lnTo>
                      <a:pt x="35" y="0"/>
                    </a:lnTo>
                    <a:lnTo>
                      <a:pt x="33" y="2"/>
                    </a:lnTo>
                    <a:lnTo>
                      <a:pt x="31" y="2"/>
                    </a:lnTo>
                    <a:lnTo>
                      <a:pt x="31" y="4"/>
                    </a:lnTo>
                    <a:lnTo>
                      <a:pt x="31" y="4"/>
                    </a:lnTo>
                    <a:lnTo>
                      <a:pt x="36" y="4"/>
                    </a:lnTo>
                    <a:lnTo>
                      <a:pt x="44" y="5"/>
                    </a:lnTo>
                    <a:lnTo>
                      <a:pt x="40" y="4"/>
                    </a:lnTo>
                    <a:lnTo>
                      <a:pt x="38" y="2"/>
                    </a:lnTo>
                    <a:close/>
                    <a:moveTo>
                      <a:pt x="0" y="277"/>
                    </a:moveTo>
                    <a:lnTo>
                      <a:pt x="2" y="278"/>
                    </a:lnTo>
                    <a:lnTo>
                      <a:pt x="2" y="278"/>
                    </a:lnTo>
                    <a:lnTo>
                      <a:pt x="6" y="278"/>
                    </a:lnTo>
                    <a:lnTo>
                      <a:pt x="10" y="278"/>
                    </a:lnTo>
                    <a:lnTo>
                      <a:pt x="10" y="278"/>
                    </a:lnTo>
                    <a:lnTo>
                      <a:pt x="12" y="278"/>
                    </a:lnTo>
                    <a:lnTo>
                      <a:pt x="12" y="278"/>
                    </a:lnTo>
                    <a:lnTo>
                      <a:pt x="14" y="278"/>
                    </a:lnTo>
                    <a:lnTo>
                      <a:pt x="14" y="278"/>
                    </a:lnTo>
                    <a:lnTo>
                      <a:pt x="14" y="278"/>
                    </a:lnTo>
                    <a:lnTo>
                      <a:pt x="16" y="278"/>
                    </a:lnTo>
                    <a:lnTo>
                      <a:pt x="16" y="278"/>
                    </a:lnTo>
                    <a:lnTo>
                      <a:pt x="16" y="278"/>
                    </a:lnTo>
                    <a:lnTo>
                      <a:pt x="18" y="278"/>
                    </a:lnTo>
                    <a:lnTo>
                      <a:pt x="19" y="278"/>
                    </a:lnTo>
                    <a:lnTo>
                      <a:pt x="19" y="278"/>
                    </a:lnTo>
                    <a:lnTo>
                      <a:pt x="18" y="277"/>
                    </a:lnTo>
                    <a:lnTo>
                      <a:pt x="14" y="278"/>
                    </a:lnTo>
                    <a:lnTo>
                      <a:pt x="10" y="278"/>
                    </a:lnTo>
                    <a:lnTo>
                      <a:pt x="6" y="277"/>
                    </a:lnTo>
                    <a:lnTo>
                      <a:pt x="0" y="277"/>
                    </a:lnTo>
                    <a:close/>
                  </a:path>
                </a:pathLst>
              </a:custGeom>
              <a:solidFill>
                <a:srgbClr val="DC6240"/>
              </a:solidFill>
              <a:ln w="9525">
                <a:noFill/>
                <a:round/>
              </a:ln>
            </p:spPr>
            <p:txBody>
              <a:bodyPr/>
              <a:lstStyle/>
              <a:p>
                <a:endParaRPr lang="en-US">
                  <a:solidFill>
                    <a:prstClr val="black"/>
                  </a:solidFill>
                </a:endParaRPr>
              </a:p>
            </p:txBody>
          </p:sp>
          <p:sp>
            <p:nvSpPr>
              <p:cNvPr id="179568" name="Freeform 368"/>
              <p:cNvSpPr>
                <a:spLocks noEditPoints="1"/>
              </p:cNvSpPr>
              <p:nvPr/>
            </p:nvSpPr>
            <p:spPr bwMode="auto">
              <a:xfrm>
                <a:off x="1496" y="1319"/>
                <a:ext cx="44" cy="276"/>
              </a:xfrm>
              <a:custGeom>
                <a:avLst/>
                <a:gdLst/>
                <a:ahLst/>
                <a:cxnLst>
                  <a:cxn ang="0">
                    <a:pos x="42" y="2"/>
                  </a:cxn>
                  <a:cxn ang="0">
                    <a:pos x="36" y="0"/>
                  </a:cxn>
                  <a:cxn ang="0">
                    <a:pos x="33" y="0"/>
                  </a:cxn>
                  <a:cxn ang="0">
                    <a:pos x="33" y="0"/>
                  </a:cxn>
                  <a:cxn ang="0">
                    <a:pos x="31" y="0"/>
                  </a:cxn>
                  <a:cxn ang="0">
                    <a:pos x="31" y="2"/>
                  </a:cxn>
                  <a:cxn ang="0">
                    <a:pos x="29" y="3"/>
                  </a:cxn>
                  <a:cxn ang="0">
                    <a:pos x="36" y="3"/>
                  </a:cxn>
                  <a:cxn ang="0">
                    <a:pos x="44" y="5"/>
                  </a:cxn>
                  <a:cxn ang="0">
                    <a:pos x="42" y="3"/>
                  </a:cxn>
                  <a:cxn ang="0">
                    <a:pos x="42" y="2"/>
                  </a:cxn>
                  <a:cxn ang="0">
                    <a:pos x="18" y="276"/>
                  </a:cxn>
                  <a:cxn ang="0">
                    <a:pos x="19" y="276"/>
                  </a:cxn>
                  <a:cxn ang="0">
                    <a:pos x="19" y="276"/>
                  </a:cxn>
                  <a:cxn ang="0">
                    <a:pos x="18" y="275"/>
                  </a:cxn>
                  <a:cxn ang="0">
                    <a:pos x="18" y="273"/>
                  </a:cxn>
                  <a:cxn ang="0">
                    <a:pos x="14" y="275"/>
                  </a:cxn>
                  <a:cxn ang="0">
                    <a:pos x="10" y="275"/>
                  </a:cxn>
                  <a:cxn ang="0">
                    <a:pos x="4" y="273"/>
                  </a:cxn>
                  <a:cxn ang="0">
                    <a:pos x="0" y="273"/>
                  </a:cxn>
                  <a:cxn ang="0">
                    <a:pos x="0" y="276"/>
                  </a:cxn>
                  <a:cxn ang="0">
                    <a:pos x="2" y="276"/>
                  </a:cxn>
                  <a:cxn ang="0">
                    <a:pos x="6" y="276"/>
                  </a:cxn>
                  <a:cxn ang="0">
                    <a:pos x="10" y="276"/>
                  </a:cxn>
                  <a:cxn ang="0">
                    <a:pos x="10" y="276"/>
                  </a:cxn>
                  <a:cxn ang="0">
                    <a:pos x="12" y="276"/>
                  </a:cxn>
                  <a:cxn ang="0">
                    <a:pos x="12" y="276"/>
                  </a:cxn>
                  <a:cxn ang="0">
                    <a:pos x="14" y="276"/>
                  </a:cxn>
                  <a:cxn ang="0">
                    <a:pos x="14" y="276"/>
                  </a:cxn>
                  <a:cxn ang="0">
                    <a:pos x="14" y="276"/>
                  </a:cxn>
                  <a:cxn ang="0">
                    <a:pos x="16" y="276"/>
                  </a:cxn>
                  <a:cxn ang="0">
                    <a:pos x="16" y="276"/>
                  </a:cxn>
                  <a:cxn ang="0">
                    <a:pos x="16" y="276"/>
                  </a:cxn>
                  <a:cxn ang="0">
                    <a:pos x="16" y="276"/>
                  </a:cxn>
                  <a:cxn ang="0">
                    <a:pos x="18" y="276"/>
                  </a:cxn>
                </a:cxnLst>
                <a:rect l="0" t="0" r="r" b="b"/>
                <a:pathLst>
                  <a:path w="44" h="276">
                    <a:moveTo>
                      <a:pt x="42" y="2"/>
                    </a:moveTo>
                    <a:lnTo>
                      <a:pt x="36" y="0"/>
                    </a:lnTo>
                    <a:lnTo>
                      <a:pt x="33" y="0"/>
                    </a:lnTo>
                    <a:lnTo>
                      <a:pt x="33" y="0"/>
                    </a:lnTo>
                    <a:lnTo>
                      <a:pt x="31" y="0"/>
                    </a:lnTo>
                    <a:lnTo>
                      <a:pt x="31" y="2"/>
                    </a:lnTo>
                    <a:lnTo>
                      <a:pt x="29" y="3"/>
                    </a:lnTo>
                    <a:lnTo>
                      <a:pt x="36" y="3"/>
                    </a:lnTo>
                    <a:lnTo>
                      <a:pt x="44" y="5"/>
                    </a:lnTo>
                    <a:lnTo>
                      <a:pt x="42" y="3"/>
                    </a:lnTo>
                    <a:lnTo>
                      <a:pt x="42" y="2"/>
                    </a:lnTo>
                    <a:close/>
                    <a:moveTo>
                      <a:pt x="18" y="276"/>
                    </a:moveTo>
                    <a:lnTo>
                      <a:pt x="19" y="276"/>
                    </a:ln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0" y="276"/>
                    </a:lnTo>
                    <a:lnTo>
                      <a:pt x="12" y="276"/>
                    </a:lnTo>
                    <a:lnTo>
                      <a:pt x="12" y="276"/>
                    </a:lnTo>
                    <a:lnTo>
                      <a:pt x="14" y="276"/>
                    </a:lnTo>
                    <a:lnTo>
                      <a:pt x="14" y="276"/>
                    </a:lnTo>
                    <a:lnTo>
                      <a:pt x="14" y="276"/>
                    </a:lnTo>
                    <a:lnTo>
                      <a:pt x="16" y="276"/>
                    </a:lnTo>
                    <a:lnTo>
                      <a:pt x="16" y="276"/>
                    </a:lnTo>
                    <a:lnTo>
                      <a:pt x="16" y="276"/>
                    </a:lnTo>
                    <a:lnTo>
                      <a:pt x="16" y="276"/>
                    </a:lnTo>
                    <a:lnTo>
                      <a:pt x="18" y="276"/>
                    </a:lnTo>
                    <a:close/>
                  </a:path>
                </a:pathLst>
              </a:custGeom>
              <a:solidFill>
                <a:srgbClr val="DD6942"/>
              </a:solidFill>
              <a:ln w="9525">
                <a:noFill/>
                <a:round/>
              </a:ln>
            </p:spPr>
            <p:txBody>
              <a:bodyPr/>
              <a:lstStyle/>
              <a:p>
                <a:endParaRPr lang="en-US">
                  <a:solidFill>
                    <a:prstClr val="black"/>
                  </a:solidFill>
                </a:endParaRPr>
              </a:p>
            </p:txBody>
          </p:sp>
          <p:sp>
            <p:nvSpPr>
              <p:cNvPr id="179569" name="Freeform 369"/>
              <p:cNvSpPr>
                <a:spLocks noEditPoints="1"/>
              </p:cNvSpPr>
              <p:nvPr/>
            </p:nvSpPr>
            <p:spPr bwMode="auto">
              <a:xfrm>
                <a:off x="1495" y="1321"/>
                <a:ext cx="47" cy="274"/>
              </a:xfrm>
              <a:custGeom>
                <a:avLst/>
                <a:gdLst/>
                <a:ahLst/>
                <a:cxnLst>
                  <a:cxn ang="0">
                    <a:pos x="45" y="1"/>
                  </a:cxn>
                  <a:cxn ang="0">
                    <a:pos x="37" y="0"/>
                  </a:cxn>
                  <a:cxn ang="0">
                    <a:pos x="32" y="0"/>
                  </a:cxn>
                  <a:cxn ang="0">
                    <a:pos x="30" y="1"/>
                  </a:cxn>
                  <a:cxn ang="0">
                    <a:pos x="28" y="3"/>
                  </a:cxn>
                  <a:cxn ang="0">
                    <a:pos x="37" y="3"/>
                  </a:cxn>
                  <a:cxn ang="0">
                    <a:pos x="47" y="7"/>
                  </a:cxn>
                  <a:cxn ang="0">
                    <a:pos x="47" y="7"/>
                  </a:cxn>
                  <a:cxn ang="0">
                    <a:pos x="47" y="7"/>
                  </a:cxn>
                  <a:cxn ang="0">
                    <a:pos x="45" y="3"/>
                  </a:cxn>
                  <a:cxn ang="0">
                    <a:pos x="45" y="1"/>
                  </a:cxn>
                  <a:cxn ang="0">
                    <a:pos x="1" y="273"/>
                  </a:cxn>
                  <a:cxn ang="0">
                    <a:pos x="7" y="273"/>
                  </a:cxn>
                  <a:cxn ang="0">
                    <a:pos x="11" y="274"/>
                  </a:cxn>
                  <a:cxn ang="0">
                    <a:pos x="15" y="274"/>
                  </a:cxn>
                  <a:cxn ang="0">
                    <a:pos x="19" y="273"/>
                  </a:cxn>
                  <a:cxn ang="0">
                    <a:pos x="19" y="271"/>
                  </a:cxn>
                  <a:cxn ang="0">
                    <a:pos x="17" y="269"/>
                  </a:cxn>
                  <a:cxn ang="0">
                    <a:pos x="15" y="271"/>
                  </a:cxn>
                  <a:cxn ang="0">
                    <a:pos x="11" y="271"/>
                  </a:cxn>
                  <a:cxn ang="0">
                    <a:pos x="5" y="269"/>
                  </a:cxn>
                  <a:cxn ang="0">
                    <a:pos x="0" y="269"/>
                  </a:cxn>
                  <a:cxn ang="0">
                    <a:pos x="1" y="273"/>
                  </a:cxn>
                  <a:cxn ang="0">
                    <a:pos x="1" y="273"/>
                  </a:cxn>
                </a:cxnLst>
                <a:rect l="0" t="0" r="r" b="b"/>
                <a:pathLst>
                  <a:path w="47" h="274">
                    <a:moveTo>
                      <a:pt x="45" y="1"/>
                    </a:moveTo>
                    <a:lnTo>
                      <a:pt x="37" y="0"/>
                    </a:lnTo>
                    <a:lnTo>
                      <a:pt x="32" y="0"/>
                    </a:lnTo>
                    <a:lnTo>
                      <a:pt x="30" y="1"/>
                    </a:lnTo>
                    <a:lnTo>
                      <a:pt x="28" y="3"/>
                    </a:lnTo>
                    <a:lnTo>
                      <a:pt x="37" y="3"/>
                    </a:lnTo>
                    <a:lnTo>
                      <a:pt x="47" y="7"/>
                    </a:lnTo>
                    <a:lnTo>
                      <a:pt x="47" y="7"/>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lnTo>
                      <a:pt x="1" y="273"/>
                    </a:lnTo>
                    <a:close/>
                  </a:path>
                </a:pathLst>
              </a:custGeom>
              <a:solidFill>
                <a:srgbClr val="DE7044"/>
              </a:solidFill>
              <a:ln w="9525">
                <a:noFill/>
                <a:round/>
              </a:ln>
            </p:spPr>
            <p:txBody>
              <a:bodyPr/>
              <a:lstStyle/>
              <a:p>
                <a:endParaRPr lang="en-US">
                  <a:solidFill>
                    <a:prstClr val="black"/>
                  </a:solidFill>
                </a:endParaRPr>
              </a:p>
            </p:txBody>
          </p:sp>
          <p:sp>
            <p:nvSpPr>
              <p:cNvPr id="179570" name="Freeform 370"/>
              <p:cNvSpPr>
                <a:spLocks noEditPoints="1"/>
              </p:cNvSpPr>
              <p:nvPr/>
            </p:nvSpPr>
            <p:spPr bwMode="auto">
              <a:xfrm>
                <a:off x="1495" y="1322"/>
                <a:ext cx="49" cy="272"/>
              </a:xfrm>
              <a:custGeom>
                <a:avLst/>
                <a:gdLst/>
                <a:ahLst/>
                <a:cxnLst>
                  <a:cxn ang="0">
                    <a:pos x="45" y="2"/>
                  </a:cxn>
                  <a:cxn ang="0">
                    <a:pos x="37" y="0"/>
                  </a:cxn>
                  <a:cxn ang="0">
                    <a:pos x="30" y="0"/>
                  </a:cxn>
                  <a:cxn ang="0">
                    <a:pos x="28" y="2"/>
                  </a:cxn>
                  <a:cxn ang="0">
                    <a:pos x="26" y="4"/>
                  </a:cxn>
                  <a:cxn ang="0">
                    <a:pos x="37" y="4"/>
                  </a:cxn>
                  <a:cxn ang="0">
                    <a:pos x="49" y="8"/>
                  </a:cxn>
                  <a:cxn ang="0">
                    <a:pos x="47" y="6"/>
                  </a:cxn>
                  <a:cxn ang="0">
                    <a:pos x="47" y="6"/>
                  </a:cxn>
                  <a:cxn ang="0">
                    <a:pos x="47" y="4"/>
                  </a:cxn>
                  <a:cxn ang="0">
                    <a:pos x="45" y="2"/>
                  </a:cxn>
                  <a:cxn ang="0">
                    <a:pos x="1" y="270"/>
                  </a:cxn>
                  <a:cxn ang="0">
                    <a:pos x="5" y="270"/>
                  </a:cxn>
                  <a:cxn ang="0">
                    <a:pos x="11" y="272"/>
                  </a:cxn>
                  <a:cxn ang="0">
                    <a:pos x="15" y="272"/>
                  </a:cxn>
                  <a:cxn ang="0">
                    <a:pos x="19" y="270"/>
                  </a:cxn>
                  <a:cxn ang="0">
                    <a:pos x="17" y="270"/>
                  </a:cxn>
                  <a:cxn ang="0">
                    <a:pos x="15" y="268"/>
                  </a:cxn>
                  <a:cxn ang="0">
                    <a:pos x="13" y="268"/>
                  </a:cxn>
                  <a:cxn ang="0">
                    <a:pos x="11" y="268"/>
                  </a:cxn>
                  <a:cxn ang="0">
                    <a:pos x="5" y="266"/>
                  </a:cxn>
                  <a:cxn ang="0">
                    <a:pos x="0" y="266"/>
                  </a:cxn>
                  <a:cxn ang="0">
                    <a:pos x="0" y="268"/>
                  </a:cxn>
                  <a:cxn ang="0">
                    <a:pos x="1" y="270"/>
                  </a:cxn>
                </a:cxnLst>
                <a:rect l="0" t="0" r="r" b="b"/>
                <a:pathLst>
                  <a:path w="49" h="272">
                    <a:moveTo>
                      <a:pt x="45" y="2"/>
                    </a:moveTo>
                    <a:lnTo>
                      <a:pt x="37" y="0"/>
                    </a:lnTo>
                    <a:lnTo>
                      <a:pt x="30" y="0"/>
                    </a:lnTo>
                    <a:lnTo>
                      <a:pt x="28" y="2"/>
                    </a:lnTo>
                    <a:lnTo>
                      <a:pt x="26" y="4"/>
                    </a:lnTo>
                    <a:lnTo>
                      <a:pt x="37" y="4"/>
                    </a:lnTo>
                    <a:lnTo>
                      <a:pt x="49" y="8"/>
                    </a:lnTo>
                    <a:lnTo>
                      <a:pt x="47" y="6"/>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ln>
            </p:spPr>
            <p:txBody>
              <a:bodyPr/>
              <a:lstStyle/>
              <a:p>
                <a:endParaRPr lang="en-US">
                  <a:solidFill>
                    <a:prstClr val="black"/>
                  </a:solidFill>
                </a:endParaRPr>
              </a:p>
            </p:txBody>
          </p:sp>
          <p:sp>
            <p:nvSpPr>
              <p:cNvPr id="179571" name="Freeform 371"/>
              <p:cNvSpPr>
                <a:spLocks noEditPoints="1"/>
              </p:cNvSpPr>
              <p:nvPr/>
            </p:nvSpPr>
            <p:spPr bwMode="auto">
              <a:xfrm>
                <a:off x="1495" y="1324"/>
                <a:ext cx="51" cy="268"/>
              </a:xfrm>
              <a:custGeom>
                <a:avLst/>
                <a:gdLst/>
                <a:ahLst/>
                <a:cxnLst>
                  <a:cxn ang="0">
                    <a:pos x="47" y="4"/>
                  </a:cxn>
                  <a:cxn ang="0">
                    <a:pos x="37" y="0"/>
                  </a:cxn>
                  <a:cxn ang="0">
                    <a:pos x="28" y="0"/>
                  </a:cxn>
                  <a:cxn ang="0">
                    <a:pos x="26" y="2"/>
                  </a:cxn>
                  <a:cxn ang="0">
                    <a:pos x="24" y="2"/>
                  </a:cxn>
                  <a:cxn ang="0">
                    <a:pos x="37" y="6"/>
                  </a:cxn>
                  <a:cxn ang="0">
                    <a:pos x="51" y="8"/>
                  </a:cxn>
                  <a:cxn ang="0">
                    <a:pos x="49" y="6"/>
                  </a:cxn>
                  <a:cxn ang="0">
                    <a:pos x="47" y="4"/>
                  </a:cxn>
                  <a:cxn ang="0">
                    <a:pos x="0" y="266"/>
                  </a:cxn>
                  <a:cxn ang="0">
                    <a:pos x="5" y="266"/>
                  </a:cxn>
                  <a:cxn ang="0">
                    <a:pos x="11" y="268"/>
                  </a:cxn>
                  <a:cxn ang="0">
                    <a:pos x="15" y="268"/>
                  </a:cxn>
                  <a:cxn ang="0">
                    <a:pos x="17" y="266"/>
                  </a:cxn>
                  <a:cxn ang="0">
                    <a:pos x="15" y="266"/>
                  </a:cxn>
                  <a:cxn ang="0">
                    <a:pos x="15" y="264"/>
                  </a:cxn>
                  <a:cxn ang="0">
                    <a:pos x="13" y="264"/>
                  </a:cxn>
                  <a:cxn ang="0">
                    <a:pos x="11" y="264"/>
                  </a:cxn>
                  <a:cxn ang="0">
                    <a:pos x="5" y="262"/>
                  </a:cxn>
                  <a:cxn ang="0">
                    <a:pos x="0" y="262"/>
                  </a:cxn>
                  <a:cxn ang="0">
                    <a:pos x="0" y="264"/>
                  </a:cxn>
                  <a:cxn ang="0">
                    <a:pos x="0" y="266"/>
                  </a:cxn>
                </a:cxnLst>
                <a:rect l="0" t="0" r="r" b="b"/>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ln>
            </p:spPr>
            <p:txBody>
              <a:bodyPr/>
              <a:lstStyle/>
              <a:p>
                <a:endParaRPr lang="en-US">
                  <a:solidFill>
                    <a:prstClr val="black"/>
                  </a:solidFill>
                </a:endParaRPr>
              </a:p>
            </p:txBody>
          </p:sp>
          <p:sp>
            <p:nvSpPr>
              <p:cNvPr id="179572" name="Freeform 372"/>
              <p:cNvSpPr>
                <a:spLocks noEditPoints="1"/>
              </p:cNvSpPr>
              <p:nvPr/>
            </p:nvSpPr>
            <p:spPr bwMode="auto">
              <a:xfrm>
                <a:off x="1493" y="1326"/>
                <a:ext cx="55" cy="264"/>
              </a:xfrm>
              <a:custGeom>
                <a:avLst/>
                <a:gdLst/>
                <a:ahLst/>
                <a:cxnLst>
                  <a:cxn ang="0">
                    <a:pos x="51" y="4"/>
                  </a:cxn>
                  <a:cxn ang="0">
                    <a:pos x="39" y="0"/>
                  </a:cxn>
                  <a:cxn ang="0">
                    <a:pos x="28" y="0"/>
                  </a:cxn>
                  <a:cxn ang="0">
                    <a:pos x="26" y="0"/>
                  </a:cxn>
                  <a:cxn ang="0">
                    <a:pos x="24" y="2"/>
                  </a:cxn>
                  <a:cxn ang="0">
                    <a:pos x="39" y="6"/>
                  </a:cxn>
                  <a:cxn ang="0">
                    <a:pos x="55" y="10"/>
                  </a:cxn>
                  <a:cxn ang="0">
                    <a:pos x="53" y="6"/>
                  </a:cxn>
                  <a:cxn ang="0">
                    <a:pos x="51" y="4"/>
                  </a:cxn>
                  <a:cxn ang="0">
                    <a:pos x="2" y="262"/>
                  </a:cxn>
                  <a:cxn ang="0">
                    <a:pos x="7" y="262"/>
                  </a:cxn>
                  <a:cxn ang="0">
                    <a:pos x="13" y="264"/>
                  </a:cxn>
                  <a:cxn ang="0">
                    <a:pos x="15" y="264"/>
                  </a:cxn>
                  <a:cxn ang="0">
                    <a:pos x="17" y="264"/>
                  </a:cxn>
                  <a:cxn ang="0">
                    <a:pos x="17" y="262"/>
                  </a:cxn>
                  <a:cxn ang="0">
                    <a:pos x="15" y="260"/>
                  </a:cxn>
                  <a:cxn ang="0">
                    <a:pos x="15" y="260"/>
                  </a:cxn>
                  <a:cxn ang="0">
                    <a:pos x="13" y="260"/>
                  </a:cxn>
                  <a:cxn ang="0">
                    <a:pos x="7" y="258"/>
                  </a:cxn>
                  <a:cxn ang="0">
                    <a:pos x="0" y="258"/>
                  </a:cxn>
                  <a:cxn ang="0">
                    <a:pos x="2" y="260"/>
                  </a:cxn>
                  <a:cxn ang="0">
                    <a:pos x="2" y="262"/>
                  </a:cxn>
                </a:cxnLst>
                <a:rect l="0" t="0" r="r" b="b"/>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5" y="260"/>
                    </a:lnTo>
                    <a:lnTo>
                      <a:pt x="13" y="260"/>
                    </a:lnTo>
                    <a:lnTo>
                      <a:pt x="7" y="258"/>
                    </a:lnTo>
                    <a:lnTo>
                      <a:pt x="0" y="258"/>
                    </a:lnTo>
                    <a:lnTo>
                      <a:pt x="2" y="260"/>
                    </a:lnTo>
                    <a:lnTo>
                      <a:pt x="2" y="262"/>
                    </a:lnTo>
                    <a:close/>
                  </a:path>
                </a:pathLst>
              </a:custGeom>
              <a:solidFill>
                <a:srgbClr val="E2844B"/>
              </a:solidFill>
              <a:ln w="9525">
                <a:noFill/>
                <a:round/>
              </a:ln>
            </p:spPr>
            <p:txBody>
              <a:bodyPr/>
              <a:lstStyle/>
              <a:p>
                <a:endParaRPr lang="en-US">
                  <a:solidFill>
                    <a:prstClr val="black"/>
                  </a:solidFill>
                </a:endParaRPr>
              </a:p>
            </p:txBody>
          </p:sp>
          <p:sp>
            <p:nvSpPr>
              <p:cNvPr id="179573" name="Freeform 373"/>
              <p:cNvSpPr>
                <a:spLocks noEditPoints="1"/>
              </p:cNvSpPr>
              <p:nvPr/>
            </p:nvSpPr>
            <p:spPr bwMode="auto">
              <a:xfrm>
                <a:off x="1493" y="1326"/>
                <a:ext cx="57" cy="262"/>
              </a:xfrm>
              <a:custGeom>
                <a:avLst/>
                <a:gdLst/>
                <a:ahLst/>
                <a:cxnLst>
                  <a:cxn ang="0">
                    <a:pos x="53" y="6"/>
                  </a:cxn>
                  <a:cxn ang="0">
                    <a:pos x="39" y="4"/>
                  </a:cxn>
                  <a:cxn ang="0">
                    <a:pos x="26" y="0"/>
                  </a:cxn>
                  <a:cxn ang="0">
                    <a:pos x="24" y="2"/>
                  </a:cxn>
                  <a:cxn ang="0">
                    <a:pos x="22" y="4"/>
                  </a:cxn>
                  <a:cxn ang="0">
                    <a:pos x="39" y="8"/>
                  </a:cxn>
                  <a:cxn ang="0">
                    <a:pos x="57" y="12"/>
                  </a:cxn>
                  <a:cxn ang="0">
                    <a:pos x="55" y="10"/>
                  </a:cxn>
                  <a:cxn ang="0">
                    <a:pos x="53" y="6"/>
                  </a:cxn>
                  <a:cxn ang="0">
                    <a:pos x="2" y="260"/>
                  </a:cxn>
                  <a:cxn ang="0">
                    <a:pos x="7" y="260"/>
                  </a:cxn>
                  <a:cxn ang="0">
                    <a:pos x="13" y="262"/>
                  </a:cxn>
                  <a:cxn ang="0">
                    <a:pos x="15" y="262"/>
                  </a:cxn>
                  <a:cxn ang="0">
                    <a:pos x="17" y="262"/>
                  </a:cxn>
                  <a:cxn ang="0">
                    <a:pos x="17" y="260"/>
                  </a:cxn>
                  <a:cxn ang="0">
                    <a:pos x="15" y="258"/>
                  </a:cxn>
                  <a:cxn ang="0">
                    <a:pos x="15" y="258"/>
                  </a:cxn>
                  <a:cxn ang="0">
                    <a:pos x="15" y="258"/>
                  </a:cxn>
                  <a:cxn ang="0">
                    <a:pos x="15" y="258"/>
                  </a:cxn>
                  <a:cxn ang="0">
                    <a:pos x="13" y="258"/>
                  </a:cxn>
                  <a:cxn ang="0">
                    <a:pos x="7" y="256"/>
                  </a:cxn>
                  <a:cxn ang="0">
                    <a:pos x="0" y="256"/>
                  </a:cxn>
                  <a:cxn ang="0">
                    <a:pos x="0" y="258"/>
                  </a:cxn>
                  <a:cxn ang="0">
                    <a:pos x="2" y="260"/>
                  </a:cxn>
                </a:cxnLst>
                <a:rect l="0" t="0" r="r" b="b"/>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5" y="258"/>
                    </a:lnTo>
                    <a:lnTo>
                      <a:pt x="15" y="258"/>
                    </a:lnTo>
                    <a:lnTo>
                      <a:pt x="15" y="258"/>
                    </a:lnTo>
                    <a:lnTo>
                      <a:pt x="13" y="258"/>
                    </a:lnTo>
                    <a:lnTo>
                      <a:pt x="7" y="256"/>
                    </a:lnTo>
                    <a:lnTo>
                      <a:pt x="0" y="256"/>
                    </a:lnTo>
                    <a:lnTo>
                      <a:pt x="0" y="258"/>
                    </a:lnTo>
                    <a:lnTo>
                      <a:pt x="2" y="260"/>
                    </a:lnTo>
                    <a:close/>
                  </a:path>
                </a:pathLst>
              </a:custGeom>
              <a:solidFill>
                <a:srgbClr val="E38B4F"/>
              </a:solidFill>
              <a:ln w="9525">
                <a:noFill/>
                <a:round/>
              </a:ln>
            </p:spPr>
            <p:txBody>
              <a:bodyPr/>
              <a:lstStyle/>
              <a:p>
                <a:endParaRPr lang="en-US">
                  <a:solidFill>
                    <a:prstClr val="black"/>
                  </a:solidFill>
                </a:endParaRPr>
              </a:p>
            </p:txBody>
          </p:sp>
          <p:sp>
            <p:nvSpPr>
              <p:cNvPr id="179574" name="Freeform 374"/>
              <p:cNvSpPr>
                <a:spLocks noEditPoints="1"/>
              </p:cNvSpPr>
              <p:nvPr/>
            </p:nvSpPr>
            <p:spPr bwMode="auto">
              <a:xfrm>
                <a:off x="1493" y="1328"/>
                <a:ext cx="58" cy="258"/>
              </a:xfrm>
              <a:custGeom>
                <a:avLst/>
                <a:gdLst/>
                <a:ahLst/>
                <a:cxnLst>
                  <a:cxn ang="0">
                    <a:pos x="55" y="8"/>
                  </a:cxn>
                  <a:cxn ang="0">
                    <a:pos x="39" y="4"/>
                  </a:cxn>
                  <a:cxn ang="0">
                    <a:pos x="24" y="0"/>
                  </a:cxn>
                  <a:cxn ang="0">
                    <a:pos x="22" y="2"/>
                  </a:cxn>
                  <a:cxn ang="0">
                    <a:pos x="21" y="4"/>
                  </a:cxn>
                  <a:cxn ang="0">
                    <a:pos x="41" y="8"/>
                  </a:cxn>
                  <a:cxn ang="0">
                    <a:pos x="58" y="13"/>
                  </a:cxn>
                  <a:cxn ang="0">
                    <a:pos x="57" y="10"/>
                  </a:cxn>
                  <a:cxn ang="0">
                    <a:pos x="55" y="8"/>
                  </a:cxn>
                  <a:cxn ang="0">
                    <a:pos x="0" y="256"/>
                  </a:cxn>
                  <a:cxn ang="0">
                    <a:pos x="7" y="256"/>
                  </a:cxn>
                  <a:cxn ang="0">
                    <a:pos x="13" y="258"/>
                  </a:cxn>
                  <a:cxn ang="0">
                    <a:pos x="15" y="258"/>
                  </a:cxn>
                  <a:cxn ang="0">
                    <a:pos x="15" y="258"/>
                  </a:cxn>
                  <a:cxn ang="0">
                    <a:pos x="15" y="256"/>
                  </a:cxn>
                  <a:cxn ang="0">
                    <a:pos x="15" y="256"/>
                  </a:cxn>
                  <a:cxn ang="0">
                    <a:pos x="15" y="254"/>
                  </a:cxn>
                  <a:cxn ang="0">
                    <a:pos x="15" y="254"/>
                  </a:cxn>
                  <a:cxn ang="0">
                    <a:pos x="13" y="254"/>
                  </a:cxn>
                  <a:cxn ang="0">
                    <a:pos x="13" y="254"/>
                  </a:cxn>
                  <a:cxn ang="0">
                    <a:pos x="5" y="252"/>
                  </a:cxn>
                  <a:cxn ang="0">
                    <a:pos x="0" y="252"/>
                  </a:cxn>
                  <a:cxn ang="0">
                    <a:pos x="0" y="254"/>
                  </a:cxn>
                  <a:cxn ang="0">
                    <a:pos x="0" y="256"/>
                  </a:cxn>
                </a:cxnLst>
                <a:rect l="0" t="0" r="r" b="b"/>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8"/>
                    </a:lnTo>
                    <a:lnTo>
                      <a:pt x="15" y="256"/>
                    </a:lnTo>
                    <a:lnTo>
                      <a:pt x="15" y="256"/>
                    </a:lnTo>
                    <a:lnTo>
                      <a:pt x="15" y="254"/>
                    </a:lnTo>
                    <a:lnTo>
                      <a:pt x="15" y="254"/>
                    </a:lnTo>
                    <a:lnTo>
                      <a:pt x="13" y="254"/>
                    </a:lnTo>
                    <a:lnTo>
                      <a:pt x="13" y="254"/>
                    </a:lnTo>
                    <a:lnTo>
                      <a:pt x="5" y="252"/>
                    </a:lnTo>
                    <a:lnTo>
                      <a:pt x="0" y="252"/>
                    </a:lnTo>
                    <a:lnTo>
                      <a:pt x="0" y="254"/>
                    </a:lnTo>
                    <a:lnTo>
                      <a:pt x="0" y="256"/>
                    </a:lnTo>
                    <a:close/>
                  </a:path>
                </a:pathLst>
              </a:custGeom>
              <a:solidFill>
                <a:srgbClr val="E48C4F"/>
              </a:solidFill>
              <a:ln w="9525">
                <a:noFill/>
                <a:round/>
              </a:ln>
            </p:spPr>
            <p:txBody>
              <a:bodyPr/>
              <a:lstStyle/>
              <a:p>
                <a:endParaRPr lang="en-US">
                  <a:solidFill>
                    <a:prstClr val="black"/>
                  </a:solidFill>
                </a:endParaRPr>
              </a:p>
            </p:txBody>
          </p:sp>
          <p:sp>
            <p:nvSpPr>
              <p:cNvPr id="179575" name="Freeform 375"/>
              <p:cNvSpPr>
                <a:spLocks noEditPoints="1"/>
              </p:cNvSpPr>
              <p:nvPr/>
            </p:nvSpPr>
            <p:spPr bwMode="auto">
              <a:xfrm>
                <a:off x="1493" y="1330"/>
                <a:ext cx="62" cy="254"/>
              </a:xfrm>
              <a:custGeom>
                <a:avLst/>
                <a:gdLst/>
                <a:ahLst/>
                <a:cxnLst>
                  <a:cxn ang="0">
                    <a:pos x="57" y="8"/>
                  </a:cxn>
                  <a:cxn ang="0">
                    <a:pos x="39" y="4"/>
                  </a:cxn>
                  <a:cxn ang="0">
                    <a:pos x="22" y="0"/>
                  </a:cxn>
                  <a:cxn ang="0">
                    <a:pos x="21" y="2"/>
                  </a:cxn>
                  <a:cxn ang="0">
                    <a:pos x="21" y="4"/>
                  </a:cxn>
                  <a:cxn ang="0">
                    <a:pos x="30" y="6"/>
                  </a:cxn>
                  <a:cxn ang="0">
                    <a:pos x="41" y="8"/>
                  </a:cxn>
                  <a:cxn ang="0">
                    <a:pos x="53" y="10"/>
                  </a:cxn>
                  <a:cxn ang="0">
                    <a:pos x="62" y="13"/>
                  </a:cxn>
                  <a:cxn ang="0">
                    <a:pos x="58" y="11"/>
                  </a:cxn>
                  <a:cxn ang="0">
                    <a:pos x="57" y="8"/>
                  </a:cxn>
                  <a:cxn ang="0">
                    <a:pos x="0" y="252"/>
                  </a:cxn>
                  <a:cxn ang="0">
                    <a:pos x="7" y="252"/>
                  </a:cxn>
                  <a:cxn ang="0">
                    <a:pos x="13" y="254"/>
                  </a:cxn>
                  <a:cxn ang="0">
                    <a:pos x="15" y="254"/>
                  </a:cxn>
                  <a:cxn ang="0">
                    <a:pos x="15" y="254"/>
                  </a:cxn>
                  <a:cxn ang="0">
                    <a:pos x="15" y="252"/>
                  </a:cxn>
                  <a:cxn ang="0">
                    <a:pos x="13" y="250"/>
                  </a:cxn>
                  <a:cxn ang="0">
                    <a:pos x="13" y="250"/>
                  </a:cxn>
                  <a:cxn ang="0">
                    <a:pos x="13" y="250"/>
                  </a:cxn>
                  <a:cxn ang="0">
                    <a:pos x="5" y="248"/>
                  </a:cxn>
                  <a:cxn ang="0">
                    <a:pos x="0" y="248"/>
                  </a:cxn>
                  <a:cxn ang="0">
                    <a:pos x="0" y="250"/>
                  </a:cxn>
                  <a:cxn ang="0">
                    <a:pos x="0" y="252"/>
                  </a:cxn>
                </a:cxnLst>
                <a:rect l="0" t="0" r="r" b="b"/>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4"/>
                    </a:lnTo>
                    <a:lnTo>
                      <a:pt x="15" y="252"/>
                    </a:lnTo>
                    <a:lnTo>
                      <a:pt x="13" y="250"/>
                    </a:lnTo>
                    <a:lnTo>
                      <a:pt x="13" y="250"/>
                    </a:lnTo>
                    <a:lnTo>
                      <a:pt x="13" y="250"/>
                    </a:lnTo>
                    <a:lnTo>
                      <a:pt x="5" y="248"/>
                    </a:lnTo>
                    <a:lnTo>
                      <a:pt x="0" y="248"/>
                    </a:lnTo>
                    <a:lnTo>
                      <a:pt x="0" y="250"/>
                    </a:lnTo>
                    <a:lnTo>
                      <a:pt x="0" y="252"/>
                    </a:lnTo>
                    <a:close/>
                  </a:path>
                </a:pathLst>
              </a:custGeom>
              <a:solidFill>
                <a:srgbClr val="E48C4F"/>
              </a:solidFill>
              <a:ln w="9525">
                <a:noFill/>
                <a:round/>
              </a:ln>
            </p:spPr>
            <p:txBody>
              <a:bodyPr/>
              <a:lstStyle/>
              <a:p>
                <a:endParaRPr lang="en-US">
                  <a:solidFill>
                    <a:prstClr val="black"/>
                  </a:solidFill>
                </a:endParaRPr>
              </a:p>
            </p:txBody>
          </p:sp>
          <p:sp>
            <p:nvSpPr>
              <p:cNvPr id="179576" name="Freeform 376"/>
              <p:cNvSpPr>
                <a:spLocks noEditPoints="1"/>
              </p:cNvSpPr>
              <p:nvPr/>
            </p:nvSpPr>
            <p:spPr bwMode="auto">
              <a:xfrm>
                <a:off x="1491" y="1332"/>
                <a:ext cx="66" cy="250"/>
              </a:xfrm>
              <a:custGeom>
                <a:avLst/>
                <a:gdLst/>
                <a:ahLst/>
                <a:cxnLst>
                  <a:cxn ang="0">
                    <a:pos x="60" y="9"/>
                  </a:cxn>
                  <a:cxn ang="0">
                    <a:pos x="43" y="4"/>
                  </a:cxn>
                  <a:cxn ang="0">
                    <a:pos x="23" y="0"/>
                  </a:cxn>
                  <a:cxn ang="0">
                    <a:pos x="23" y="2"/>
                  </a:cxn>
                  <a:cxn ang="0">
                    <a:pos x="21" y="4"/>
                  </a:cxn>
                  <a:cxn ang="0">
                    <a:pos x="32" y="6"/>
                  </a:cxn>
                  <a:cxn ang="0">
                    <a:pos x="45" y="8"/>
                  </a:cxn>
                  <a:cxn ang="0">
                    <a:pos x="57" y="11"/>
                  </a:cxn>
                  <a:cxn ang="0">
                    <a:pos x="66" y="15"/>
                  </a:cxn>
                  <a:cxn ang="0">
                    <a:pos x="64" y="11"/>
                  </a:cxn>
                  <a:cxn ang="0">
                    <a:pos x="60" y="9"/>
                  </a:cxn>
                  <a:cxn ang="0">
                    <a:pos x="2" y="248"/>
                  </a:cxn>
                  <a:cxn ang="0">
                    <a:pos x="7" y="248"/>
                  </a:cxn>
                  <a:cxn ang="0">
                    <a:pos x="15" y="250"/>
                  </a:cxn>
                  <a:cxn ang="0">
                    <a:pos x="15" y="250"/>
                  </a:cxn>
                  <a:cxn ang="0">
                    <a:pos x="17" y="250"/>
                  </a:cxn>
                  <a:cxn ang="0">
                    <a:pos x="15" y="248"/>
                  </a:cxn>
                  <a:cxn ang="0">
                    <a:pos x="15" y="246"/>
                  </a:cxn>
                  <a:cxn ang="0">
                    <a:pos x="15" y="246"/>
                  </a:cxn>
                  <a:cxn ang="0">
                    <a:pos x="15" y="246"/>
                  </a:cxn>
                  <a:cxn ang="0">
                    <a:pos x="7" y="245"/>
                  </a:cxn>
                  <a:cxn ang="0">
                    <a:pos x="0" y="245"/>
                  </a:cxn>
                  <a:cxn ang="0">
                    <a:pos x="2" y="246"/>
                  </a:cxn>
                  <a:cxn ang="0">
                    <a:pos x="2" y="248"/>
                  </a:cxn>
                </a:cxnLst>
                <a:rect l="0" t="0" r="r" b="b"/>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5" y="250"/>
                    </a:lnTo>
                    <a:lnTo>
                      <a:pt x="17" y="250"/>
                    </a:lnTo>
                    <a:lnTo>
                      <a:pt x="15" y="248"/>
                    </a:lnTo>
                    <a:lnTo>
                      <a:pt x="15" y="246"/>
                    </a:lnTo>
                    <a:lnTo>
                      <a:pt x="15" y="246"/>
                    </a:lnTo>
                    <a:lnTo>
                      <a:pt x="15" y="246"/>
                    </a:lnTo>
                    <a:lnTo>
                      <a:pt x="7" y="245"/>
                    </a:lnTo>
                    <a:lnTo>
                      <a:pt x="0" y="245"/>
                    </a:lnTo>
                    <a:lnTo>
                      <a:pt x="2" y="246"/>
                    </a:lnTo>
                    <a:lnTo>
                      <a:pt x="2" y="248"/>
                    </a:lnTo>
                    <a:close/>
                  </a:path>
                </a:pathLst>
              </a:custGeom>
              <a:solidFill>
                <a:srgbClr val="E48E50"/>
              </a:solidFill>
              <a:ln w="9525">
                <a:noFill/>
                <a:round/>
              </a:ln>
            </p:spPr>
            <p:txBody>
              <a:bodyPr/>
              <a:lstStyle/>
              <a:p>
                <a:endParaRPr lang="en-US">
                  <a:solidFill>
                    <a:prstClr val="black"/>
                  </a:solidFill>
                </a:endParaRPr>
              </a:p>
            </p:txBody>
          </p:sp>
          <p:sp>
            <p:nvSpPr>
              <p:cNvPr id="179577" name="Freeform 377"/>
              <p:cNvSpPr>
                <a:spLocks noEditPoints="1"/>
              </p:cNvSpPr>
              <p:nvPr/>
            </p:nvSpPr>
            <p:spPr bwMode="auto">
              <a:xfrm>
                <a:off x="1491" y="1334"/>
                <a:ext cx="70" cy="246"/>
              </a:xfrm>
              <a:custGeom>
                <a:avLst/>
                <a:gdLst/>
                <a:ahLst/>
                <a:cxnLst>
                  <a:cxn ang="0">
                    <a:pos x="64" y="9"/>
                  </a:cxn>
                  <a:cxn ang="0">
                    <a:pos x="55" y="6"/>
                  </a:cxn>
                  <a:cxn ang="0">
                    <a:pos x="43" y="4"/>
                  </a:cxn>
                  <a:cxn ang="0">
                    <a:pos x="32" y="2"/>
                  </a:cxn>
                  <a:cxn ang="0">
                    <a:pos x="23" y="0"/>
                  </a:cxn>
                  <a:cxn ang="0">
                    <a:pos x="21" y="2"/>
                  </a:cxn>
                  <a:cxn ang="0">
                    <a:pos x="19" y="4"/>
                  </a:cxn>
                  <a:cxn ang="0">
                    <a:pos x="19" y="4"/>
                  </a:cxn>
                  <a:cxn ang="0">
                    <a:pos x="19" y="4"/>
                  </a:cxn>
                  <a:cxn ang="0">
                    <a:pos x="32" y="6"/>
                  </a:cxn>
                  <a:cxn ang="0">
                    <a:pos x="45" y="7"/>
                  </a:cxn>
                  <a:cxn ang="0">
                    <a:pos x="59" y="11"/>
                  </a:cxn>
                  <a:cxn ang="0">
                    <a:pos x="70" y="17"/>
                  </a:cxn>
                  <a:cxn ang="0">
                    <a:pos x="66" y="13"/>
                  </a:cxn>
                  <a:cxn ang="0">
                    <a:pos x="64" y="9"/>
                  </a:cxn>
                  <a:cxn ang="0">
                    <a:pos x="2" y="244"/>
                  </a:cxn>
                  <a:cxn ang="0">
                    <a:pos x="7" y="244"/>
                  </a:cxn>
                  <a:cxn ang="0">
                    <a:pos x="15" y="246"/>
                  </a:cxn>
                  <a:cxn ang="0">
                    <a:pos x="15" y="246"/>
                  </a:cxn>
                  <a:cxn ang="0">
                    <a:pos x="15" y="246"/>
                  </a:cxn>
                  <a:cxn ang="0">
                    <a:pos x="15" y="244"/>
                  </a:cxn>
                  <a:cxn ang="0">
                    <a:pos x="15" y="243"/>
                  </a:cxn>
                  <a:cxn ang="0">
                    <a:pos x="7" y="241"/>
                  </a:cxn>
                  <a:cxn ang="0">
                    <a:pos x="0" y="241"/>
                  </a:cxn>
                  <a:cxn ang="0">
                    <a:pos x="0" y="243"/>
                  </a:cxn>
                  <a:cxn ang="0">
                    <a:pos x="2" y="244"/>
                  </a:cxn>
                </a:cxnLst>
                <a:rect l="0" t="0" r="r" b="b"/>
                <a:pathLst>
                  <a:path w="70" h="246">
                    <a:moveTo>
                      <a:pt x="64" y="9"/>
                    </a:moveTo>
                    <a:lnTo>
                      <a:pt x="55" y="6"/>
                    </a:lnTo>
                    <a:lnTo>
                      <a:pt x="43" y="4"/>
                    </a:lnTo>
                    <a:lnTo>
                      <a:pt x="32" y="2"/>
                    </a:lnTo>
                    <a:lnTo>
                      <a:pt x="23" y="0"/>
                    </a:lnTo>
                    <a:lnTo>
                      <a:pt x="21" y="2"/>
                    </a:lnTo>
                    <a:lnTo>
                      <a:pt x="19" y="4"/>
                    </a:lnTo>
                    <a:lnTo>
                      <a:pt x="19" y="4"/>
                    </a:lnTo>
                    <a:lnTo>
                      <a:pt x="19" y="4"/>
                    </a:lnTo>
                    <a:lnTo>
                      <a:pt x="32" y="6"/>
                    </a:lnTo>
                    <a:lnTo>
                      <a:pt x="45" y="7"/>
                    </a:lnTo>
                    <a:lnTo>
                      <a:pt x="59" y="11"/>
                    </a:lnTo>
                    <a:lnTo>
                      <a:pt x="70" y="17"/>
                    </a:lnTo>
                    <a:lnTo>
                      <a:pt x="66" y="13"/>
                    </a:lnTo>
                    <a:lnTo>
                      <a:pt x="64" y="9"/>
                    </a:lnTo>
                    <a:close/>
                    <a:moveTo>
                      <a:pt x="2" y="244"/>
                    </a:moveTo>
                    <a:lnTo>
                      <a:pt x="7" y="244"/>
                    </a:lnTo>
                    <a:lnTo>
                      <a:pt x="15" y="246"/>
                    </a:lnTo>
                    <a:lnTo>
                      <a:pt x="15" y="246"/>
                    </a:lnTo>
                    <a:lnTo>
                      <a:pt x="15" y="246"/>
                    </a:lnTo>
                    <a:lnTo>
                      <a:pt x="15" y="244"/>
                    </a:lnTo>
                    <a:lnTo>
                      <a:pt x="15" y="243"/>
                    </a:lnTo>
                    <a:lnTo>
                      <a:pt x="7" y="241"/>
                    </a:lnTo>
                    <a:lnTo>
                      <a:pt x="0" y="241"/>
                    </a:lnTo>
                    <a:lnTo>
                      <a:pt x="0" y="243"/>
                    </a:lnTo>
                    <a:lnTo>
                      <a:pt x="2" y="244"/>
                    </a:lnTo>
                    <a:close/>
                  </a:path>
                </a:pathLst>
              </a:custGeom>
              <a:solidFill>
                <a:srgbClr val="E48F50"/>
              </a:solidFill>
              <a:ln w="9525">
                <a:noFill/>
                <a:round/>
              </a:ln>
            </p:spPr>
            <p:txBody>
              <a:bodyPr/>
              <a:lstStyle/>
              <a:p>
                <a:endParaRPr lang="en-US">
                  <a:solidFill>
                    <a:prstClr val="black"/>
                  </a:solidFill>
                </a:endParaRPr>
              </a:p>
            </p:txBody>
          </p:sp>
          <p:sp>
            <p:nvSpPr>
              <p:cNvPr id="179578" name="Freeform 378"/>
              <p:cNvSpPr>
                <a:spLocks noEditPoints="1"/>
              </p:cNvSpPr>
              <p:nvPr/>
            </p:nvSpPr>
            <p:spPr bwMode="auto">
              <a:xfrm>
                <a:off x="1491" y="1336"/>
                <a:ext cx="72" cy="242"/>
              </a:xfrm>
              <a:custGeom>
                <a:avLst/>
                <a:gdLst/>
                <a:ahLst/>
                <a:cxnLst>
                  <a:cxn ang="0">
                    <a:pos x="66" y="11"/>
                  </a:cxn>
                  <a:cxn ang="0">
                    <a:pos x="57" y="7"/>
                  </a:cxn>
                  <a:cxn ang="0">
                    <a:pos x="45" y="4"/>
                  </a:cxn>
                  <a:cxn ang="0">
                    <a:pos x="32" y="2"/>
                  </a:cxn>
                  <a:cxn ang="0">
                    <a:pos x="21" y="0"/>
                  </a:cxn>
                  <a:cxn ang="0">
                    <a:pos x="19" y="0"/>
                  </a:cxn>
                  <a:cxn ang="0">
                    <a:pos x="19" y="2"/>
                  </a:cxn>
                  <a:cxn ang="0">
                    <a:pos x="19" y="2"/>
                  </a:cxn>
                  <a:cxn ang="0">
                    <a:pos x="17" y="4"/>
                  </a:cxn>
                  <a:cxn ang="0">
                    <a:pos x="32" y="5"/>
                  </a:cxn>
                  <a:cxn ang="0">
                    <a:pos x="45" y="7"/>
                  </a:cxn>
                  <a:cxn ang="0">
                    <a:pos x="59" y="13"/>
                  </a:cxn>
                  <a:cxn ang="0">
                    <a:pos x="72" y="19"/>
                  </a:cxn>
                  <a:cxn ang="0">
                    <a:pos x="70" y="15"/>
                  </a:cxn>
                  <a:cxn ang="0">
                    <a:pos x="66" y="11"/>
                  </a:cxn>
                  <a:cxn ang="0">
                    <a:pos x="0" y="241"/>
                  </a:cxn>
                  <a:cxn ang="0">
                    <a:pos x="7" y="241"/>
                  </a:cxn>
                  <a:cxn ang="0">
                    <a:pos x="15" y="242"/>
                  </a:cxn>
                  <a:cxn ang="0">
                    <a:pos x="15" y="242"/>
                  </a:cxn>
                  <a:cxn ang="0">
                    <a:pos x="15" y="242"/>
                  </a:cxn>
                  <a:cxn ang="0">
                    <a:pos x="15" y="241"/>
                  </a:cxn>
                  <a:cxn ang="0">
                    <a:pos x="15" y="239"/>
                  </a:cxn>
                  <a:cxn ang="0">
                    <a:pos x="7" y="237"/>
                  </a:cxn>
                  <a:cxn ang="0">
                    <a:pos x="0" y="237"/>
                  </a:cxn>
                  <a:cxn ang="0">
                    <a:pos x="0" y="239"/>
                  </a:cxn>
                  <a:cxn ang="0">
                    <a:pos x="0" y="241"/>
                  </a:cxn>
                </a:cxnLst>
                <a:rect l="0" t="0" r="r" b="b"/>
                <a:pathLst>
                  <a:path w="72" h="242">
                    <a:moveTo>
                      <a:pt x="66" y="11"/>
                    </a:moveTo>
                    <a:lnTo>
                      <a:pt x="57" y="7"/>
                    </a:lnTo>
                    <a:lnTo>
                      <a:pt x="45" y="4"/>
                    </a:lnTo>
                    <a:lnTo>
                      <a:pt x="32" y="2"/>
                    </a:lnTo>
                    <a:lnTo>
                      <a:pt x="21" y="0"/>
                    </a:lnTo>
                    <a:lnTo>
                      <a:pt x="19" y="0"/>
                    </a:lnTo>
                    <a:lnTo>
                      <a:pt x="19" y="2"/>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2"/>
                    </a:lnTo>
                    <a:lnTo>
                      <a:pt x="15" y="242"/>
                    </a:lnTo>
                    <a:lnTo>
                      <a:pt x="15" y="241"/>
                    </a:lnTo>
                    <a:lnTo>
                      <a:pt x="15" y="239"/>
                    </a:lnTo>
                    <a:lnTo>
                      <a:pt x="7" y="237"/>
                    </a:lnTo>
                    <a:lnTo>
                      <a:pt x="0" y="237"/>
                    </a:lnTo>
                    <a:lnTo>
                      <a:pt x="0" y="239"/>
                    </a:lnTo>
                    <a:lnTo>
                      <a:pt x="0" y="241"/>
                    </a:lnTo>
                    <a:close/>
                  </a:path>
                </a:pathLst>
              </a:custGeom>
              <a:solidFill>
                <a:srgbClr val="E59050"/>
              </a:solidFill>
              <a:ln w="9525">
                <a:noFill/>
                <a:round/>
              </a:ln>
            </p:spPr>
            <p:txBody>
              <a:bodyPr/>
              <a:lstStyle/>
              <a:p>
                <a:endParaRPr lang="en-US">
                  <a:solidFill>
                    <a:prstClr val="black"/>
                  </a:solidFill>
                </a:endParaRPr>
              </a:p>
            </p:txBody>
          </p:sp>
          <p:sp>
            <p:nvSpPr>
              <p:cNvPr id="179579" name="Freeform 379"/>
              <p:cNvSpPr>
                <a:spLocks noEditPoints="1"/>
              </p:cNvSpPr>
              <p:nvPr/>
            </p:nvSpPr>
            <p:spPr bwMode="auto">
              <a:xfrm>
                <a:off x="1491" y="1338"/>
                <a:ext cx="74" cy="239"/>
              </a:xfrm>
              <a:custGeom>
                <a:avLst/>
                <a:gdLst/>
                <a:ahLst/>
                <a:cxnLst>
                  <a:cxn ang="0">
                    <a:pos x="70" y="13"/>
                  </a:cxn>
                  <a:cxn ang="0">
                    <a:pos x="59" y="7"/>
                  </a:cxn>
                  <a:cxn ang="0">
                    <a:pos x="45" y="3"/>
                  </a:cxn>
                  <a:cxn ang="0">
                    <a:pos x="32" y="2"/>
                  </a:cxn>
                  <a:cxn ang="0">
                    <a:pos x="19" y="0"/>
                  </a:cxn>
                  <a:cxn ang="0">
                    <a:pos x="17" y="2"/>
                  </a:cxn>
                  <a:cxn ang="0">
                    <a:pos x="15" y="3"/>
                  </a:cxn>
                  <a:cxn ang="0">
                    <a:pos x="30" y="5"/>
                  </a:cxn>
                  <a:cxn ang="0">
                    <a:pos x="45" y="7"/>
                  </a:cxn>
                  <a:cxn ang="0">
                    <a:pos x="59" y="13"/>
                  </a:cxn>
                  <a:cxn ang="0">
                    <a:pos x="72" y="19"/>
                  </a:cxn>
                  <a:cxn ang="0">
                    <a:pos x="72" y="19"/>
                  </a:cxn>
                  <a:cxn ang="0">
                    <a:pos x="74" y="19"/>
                  </a:cxn>
                  <a:cxn ang="0">
                    <a:pos x="72" y="15"/>
                  </a:cxn>
                  <a:cxn ang="0">
                    <a:pos x="70" y="13"/>
                  </a:cxn>
                  <a:cxn ang="0">
                    <a:pos x="0" y="237"/>
                  </a:cxn>
                  <a:cxn ang="0">
                    <a:pos x="7" y="237"/>
                  </a:cxn>
                  <a:cxn ang="0">
                    <a:pos x="15" y="239"/>
                  </a:cxn>
                  <a:cxn ang="0">
                    <a:pos x="15" y="237"/>
                  </a:cxn>
                  <a:cxn ang="0">
                    <a:pos x="13" y="235"/>
                  </a:cxn>
                  <a:cxn ang="0">
                    <a:pos x="7" y="233"/>
                  </a:cxn>
                  <a:cxn ang="0">
                    <a:pos x="0" y="233"/>
                  </a:cxn>
                  <a:cxn ang="0">
                    <a:pos x="0" y="235"/>
                  </a:cxn>
                  <a:cxn ang="0">
                    <a:pos x="0" y="237"/>
                  </a:cxn>
                </a:cxnLst>
                <a:rect l="0" t="0" r="r" b="b"/>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ln>
            </p:spPr>
            <p:txBody>
              <a:bodyPr/>
              <a:lstStyle/>
              <a:p>
                <a:endParaRPr lang="en-US">
                  <a:solidFill>
                    <a:prstClr val="black"/>
                  </a:solidFill>
                </a:endParaRPr>
              </a:p>
            </p:txBody>
          </p:sp>
          <p:sp>
            <p:nvSpPr>
              <p:cNvPr id="179580" name="Freeform 380"/>
              <p:cNvSpPr>
                <a:spLocks noEditPoints="1"/>
              </p:cNvSpPr>
              <p:nvPr/>
            </p:nvSpPr>
            <p:spPr bwMode="auto">
              <a:xfrm>
                <a:off x="1491" y="1340"/>
                <a:ext cx="74" cy="235"/>
              </a:xfrm>
              <a:custGeom>
                <a:avLst/>
                <a:gdLst/>
                <a:ahLst/>
                <a:cxnLst>
                  <a:cxn ang="0">
                    <a:pos x="72" y="15"/>
                  </a:cxn>
                  <a:cxn ang="0">
                    <a:pos x="59" y="9"/>
                  </a:cxn>
                  <a:cxn ang="0">
                    <a:pos x="45" y="3"/>
                  </a:cxn>
                  <a:cxn ang="0">
                    <a:pos x="32" y="1"/>
                  </a:cxn>
                  <a:cxn ang="0">
                    <a:pos x="17" y="0"/>
                  </a:cxn>
                  <a:cxn ang="0">
                    <a:pos x="15" y="1"/>
                  </a:cxn>
                  <a:cxn ang="0">
                    <a:pos x="13" y="3"/>
                  </a:cxn>
                  <a:cxn ang="0">
                    <a:pos x="15" y="3"/>
                  </a:cxn>
                  <a:cxn ang="0">
                    <a:pos x="15" y="3"/>
                  </a:cxn>
                  <a:cxn ang="0">
                    <a:pos x="30" y="5"/>
                  </a:cxn>
                  <a:cxn ang="0">
                    <a:pos x="43" y="7"/>
                  </a:cxn>
                  <a:cxn ang="0">
                    <a:pos x="57" y="11"/>
                  </a:cxn>
                  <a:cxn ang="0">
                    <a:pos x="70" y="18"/>
                  </a:cxn>
                  <a:cxn ang="0">
                    <a:pos x="72" y="17"/>
                  </a:cxn>
                  <a:cxn ang="0">
                    <a:pos x="74" y="17"/>
                  </a:cxn>
                  <a:cxn ang="0">
                    <a:pos x="72" y="15"/>
                  </a:cxn>
                  <a:cxn ang="0">
                    <a:pos x="72" y="15"/>
                  </a:cxn>
                  <a:cxn ang="0">
                    <a:pos x="0" y="233"/>
                  </a:cxn>
                  <a:cxn ang="0">
                    <a:pos x="7" y="233"/>
                  </a:cxn>
                  <a:cxn ang="0">
                    <a:pos x="15" y="235"/>
                  </a:cxn>
                  <a:cxn ang="0">
                    <a:pos x="13" y="233"/>
                  </a:cxn>
                  <a:cxn ang="0">
                    <a:pos x="13" y="231"/>
                  </a:cxn>
                  <a:cxn ang="0">
                    <a:pos x="5" y="229"/>
                  </a:cxn>
                  <a:cxn ang="0">
                    <a:pos x="0" y="229"/>
                  </a:cxn>
                  <a:cxn ang="0">
                    <a:pos x="0" y="231"/>
                  </a:cxn>
                  <a:cxn ang="0">
                    <a:pos x="0" y="233"/>
                  </a:cxn>
                </a:cxnLst>
                <a:rect l="0" t="0" r="r" b="b"/>
                <a:pathLst>
                  <a:path w="74" h="235">
                    <a:moveTo>
                      <a:pt x="72" y="15"/>
                    </a:moveTo>
                    <a:lnTo>
                      <a:pt x="59" y="9"/>
                    </a:lnTo>
                    <a:lnTo>
                      <a:pt x="45" y="3"/>
                    </a:lnTo>
                    <a:lnTo>
                      <a:pt x="32" y="1"/>
                    </a:lnTo>
                    <a:lnTo>
                      <a:pt x="17" y="0"/>
                    </a:lnTo>
                    <a:lnTo>
                      <a:pt x="15" y="1"/>
                    </a:lnTo>
                    <a:lnTo>
                      <a:pt x="13" y="3"/>
                    </a:lnTo>
                    <a:lnTo>
                      <a:pt x="15" y="3"/>
                    </a:lnTo>
                    <a:lnTo>
                      <a:pt x="15" y="3"/>
                    </a:lnTo>
                    <a:lnTo>
                      <a:pt x="30" y="5"/>
                    </a:lnTo>
                    <a:lnTo>
                      <a:pt x="43" y="7"/>
                    </a:lnTo>
                    <a:lnTo>
                      <a:pt x="57" y="11"/>
                    </a:lnTo>
                    <a:lnTo>
                      <a:pt x="70" y="18"/>
                    </a:lnTo>
                    <a:lnTo>
                      <a:pt x="72" y="17"/>
                    </a:lnTo>
                    <a:lnTo>
                      <a:pt x="74" y="17"/>
                    </a:lnTo>
                    <a:lnTo>
                      <a:pt x="72" y="15"/>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ln>
            </p:spPr>
            <p:txBody>
              <a:bodyPr/>
              <a:lstStyle/>
              <a:p>
                <a:endParaRPr lang="en-US">
                  <a:solidFill>
                    <a:prstClr val="black"/>
                  </a:solidFill>
                </a:endParaRPr>
              </a:p>
            </p:txBody>
          </p:sp>
          <p:sp>
            <p:nvSpPr>
              <p:cNvPr id="179581" name="Freeform 381"/>
              <p:cNvSpPr>
                <a:spLocks noEditPoints="1"/>
              </p:cNvSpPr>
              <p:nvPr/>
            </p:nvSpPr>
            <p:spPr bwMode="auto">
              <a:xfrm>
                <a:off x="1489" y="1341"/>
                <a:ext cx="74" cy="232"/>
              </a:xfrm>
              <a:custGeom>
                <a:avLst/>
                <a:gdLst/>
                <a:ahLst/>
                <a:cxnLst>
                  <a:cxn ang="0">
                    <a:pos x="74" y="16"/>
                  </a:cxn>
                  <a:cxn ang="0">
                    <a:pos x="61" y="10"/>
                  </a:cxn>
                  <a:cxn ang="0">
                    <a:pos x="47" y="4"/>
                  </a:cxn>
                  <a:cxn ang="0">
                    <a:pos x="32" y="2"/>
                  </a:cxn>
                  <a:cxn ang="0">
                    <a:pos x="17" y="0"/>
                  </a:cxn>
                  <a:cxn ang="0">
                    <a:pos x="15" y="2"/>
                  </a:cxn>
                  <a:cxn ang="0">
                    <a:pos x="13" y="4"/>
                  </a:cxn>
                  <a:cxn ang="0">
                    <a:pos x="15" y="4"/>
                  </a:cxn>
                  <a:cxn ang="0">
                    <a:pos x="17" y="4"/>
                  </a:cxn>
                  <a:cxn ang="0">
                    <a:pos x="32" y="6"/>
                  </a:cxn>
                  <a:cxn ang="0">
                    <a:pos x="45" y="8"/>
                  </a:cxn>
                  <a:cxn ang="0">
                    <a:pos x="59" y="12"/>
                  </a:cxn>
                  <a:cxn ang="0">
                    <a:pos x="70" y="17"/>
                  </a:cxn>
                  <a:cxn ang="0">
                    <a:pos x="72" y="16"/>
                  </a:cxn>
                  <a:cxn ang="0">
                    <a:pos x="74" y="16"/>
                  </a:cxn>
                  <a:cxn ang="0">
                    <a:pos x="2" y="230"/>
                  </a:cxn>
                  <a:cxn ang="0">
                    <a:pos x="9" y="230"/>
                  </a:cxn>
                  <a:cxn ang="0">
                    <a:pos x="15" y="232"/>
                  </a:cxn>
                  <a:cxn ang="0">
                    <a:pos x="15" y="230"/>
                  </a:cxn>
                  <a:cxn ang="0">
                    <a:pos x="15" y="228"/>
                  </a:cxn>
                  <a:cxn ang="0">
                    <a:pos x="7" y="226"/>
                  </a:cxn>
                  <a:cxn ang="0">
                    <a:pos x="0" y="226"/>
                  </a:cxn>
                  <a:cxn ang="0">
                    <a:pos x="2" y="228"/>
                  </a:cxn>
                  <a:cxn ang="0">
                    <a:pos x="2" y="230"/>
                  </a:cxn>
                </a:cxnLst>
                <a:rect l="0" t="0" r="r" b="b"/>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ln>
            </p:spPr>
            <p:txBody>
              <a:bodyPr/>
              <a:lstStyle/>
              <a:p>
                <a:endParaRPr lang="en-US">
                  <a:solidFill>
                    <a:prstClr val="black"/>
                  </a:solidFill>
                </a:endParaRPr>
              </a:p>
            </p:txBody>
          </p:sp>
          <p:sp>
            <p:nvSpPr>
              <p:cNvPr id="179582" name="Freeform 382"/>
              <p:cNvSpPr>
                <a:spLocks noEditPoints="1"/>
              </p:cNvSpPr>
              <p:nvPr/>
            </p:nvSpPr>
            <p:spPr bwMode="auto">
              <a:xfrm>
                <a:off x="1489" y="1343"/>
                <a:ext cx="72" cy="228"/>
              </a:xfrm>
              <a:custGeom>
                <a:avLst/>
                <a:gdLst/>
                <a:ahLst/>
                <a:cxnLst>
                  <a:cxn ang="0">
                    <a:pos x="72" y="15"/>
                  </a:cxn>
                  <a:cxn ang="0">
                    <a:pos x="59" y="8"/>
                  </a:cxn>
                  <a:cxn ang="0">
                    <a:pos x="45" y="4"/>
                  </a:cxn>
                  <a:cxn ang="0">
                    <a:pos x="32" y="2"/>
                  </a:cxn>
                  <a:cxn ang="0">
                    <a:pos x="17" y="0"/>
                  </a:cxn>
                  <a:cxn ang="0">
                    <a:pos x="17" y="0"/>
                  </a:cxn>
                  <a:cxn ang="0">
                    <a:pos x="15" y="0"/>
                  </a:cxn>
                  <a:cxn ang="0">
                    <a:pos x="13" y="2"/>
                  </a:cxn>
                  <a:cxn ang="0">
                    <a:pos x="13" y="4"/>
                  </a:cxn>
                  <a:cxn ang="0">
                    <a:pos x="15" y="4"/>
                  </a:cxn>
                  <a:cxn ang="0">
                    <a:pos x="17" y="4"/>
                  </a:cxn>
                  <a:cxn ang="0">
                    <a:pos x="30" y="6"/>
                  </a:cxn>
                  <a:cxn ang="0">
                    <a:pos x="45" y="8"/>
                  </a:cxn>
                  <a:cxn ang="0">
                    <a:pos x="57" y="12"/>
                  </a:cxn>
                  <a:cxn ang="0">
                    <a:pos x="70" y="17"/>
                  </a:cxn>
                  <a:cxn ang="0">
                    <a:pos x="70" y="15"/>
                  </a:cxn>
                  <a:cxn ang="0">
                    <a:pos x="72" y="15"/>
                  </a:cxn>
                  <a:cxn ang="0">
                    <a:pos x="2" y="226"/>
                  </a:cxn>
                  <a:cxn ang="0">
                    <a:pos x="7" y="226"/>
                  </a:cxn>
                  <a:cxn ang="0">
                    <a:pos x="15" y="228"/>
                  </a:cxn>
                  <a:cxn ang="0">
                    <a:pos x="15" y="226"/>
                  </a:cxn>
                  <a:cxn ang="0">
                    <a:pos x="15" y="224"/>
                  </a:cxn>
                  <a:cxn ang="0">
                    <a:pos x="7" y="222"/>
                  </a:cxn>
                  <a:cxn ang="0">
                    <a:pos x="0" y="222"/>
                  </a:cxn>
                  <a:cxn ang="0">
                    <a:pos x="0" y="224"/>
                  </a:cxn>
                  <a:cxn ang="0">
                    <a:pos x="2" y="226"/>
                  </a:cxn>
                </a:cxnLst>
                <a:rect l="0" t="0" r="r" b="b"/>
                <a:pathLst>
                  <a:path w="72" h="228">
                    <a:moveTo>
                      <a:pt x="72" y="15"/>
                    </a:moveTo>
                    <a:lnTo>
                      <a:pt x="59" y="8"/>
                    </a:lnTo>
                    <a:lnTo>
                      <a:pt x="45" y="4"/>
                    </a:lnTo>
                    <a:lnTo>
                      <a:pt x="32" y="2"/>
                    </a:lnTo>
                    <a:lnTo>
                      <a:pt x="17" y="0"/>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ln>
            </p:spPr>
            <p:txBody>
              <a:bodyPr/>
              <a:lstStyle/>
              <a:p>
                <a:endParaRPr lang="en-US">
                  <a:solidFill>
                    <a:prstClr val="black"/>
                  </a:solidFill>
                </a:endParaRPr>
              </a:p>
            </p:txBody>
          </p:sp>
          <p:sp>
            <p:nvSpPr>
              <p:cNvPr id="179583" name="Freeform 383"/>
              <p:cNvSpPr>
                <a:spLocks noEditPoints="1"/>
              </p:cNvSpPr>
              <p:nvPr/>
            </p:nvSpPr>
            <p:spPr bwMode="auto">
              <a:xfrm>
                <a:off x="1489" y="1345"/>
                <a:ext cx="70" cy="224"/>
              </a:xfrm>
              <a:custGeom>
                <a:avLst/>
                <a:gdLst/>
                <a:ahLst/>
                <a:cxnLst>
                  <a:cxn ang="0">
                    <a:pos x="70" y="13"/>
                  </a:cxn>
                  <a:cxn ang="0">
                    <a:pos x="59" y="8"/>
                  </a:cxn>
                  <a:cxn ang="0">
                    <a:pos x="45" y="4"/>
                  </a:cxn>
                  <a:cxn ang="0">
                    <a:pos x="32" y="2"/>
                  </a:cxn>
                  <a:cxn ang="0">
                    <a:pos x="17" y="0"/>
                  </a:cxn>
                  <a:cxn ang="0">
                    <a:pos x="15" y="0"/>
                  </a:cxn>
                  <a:cxn ang="0">
                    <a:pos x="13" y="0"/>
                  </a:cxn>
                  <a:cxn ang="0">
                    <a:pos x="13" y="2"/>
                  </a:cxn>
                  <a:cxn ang="0">
                    <a:pos x="11" y="4"/>
                  </a:cxn>
                  <a:cxn ang="0">
                    <a:pos x="13" y="4"/>
                  </a:cxn>
                  <a:cxn ang="0">
                    <a:pos x="17" y="4"/>
                  </a:cxn>
                  <a:cxn ang="0">
                    <a:pos x="30" y="4"/>
                  </a:cxn>
                  <a:cxn ang="0">
                    <a:pos x="43" y="8"/>
                  </a:cxn>
                  <a:cxn ang="0">
                    <a:pos x="57" y="12"/>
                  </a:cxn>
                  <a:cxn ang="0">
                    <a:pos x="68" y="17"/>
                  </a:cxn>
                  <a:cxn ang="0">
                    <a:pos x="70" y="15"/>
                  </a:cxn>
                  <a:cxn ang="0">
                    <a:pos x="70" y="13"/>
                  </a:cxn>
                  <a:cxn ang="0">
                    <a:pos x="0" y="222"/>
                  </a:cxn>
                  <a:cxn ang="0">
                    <a:pos x="7" y="222"/>
                  </a:cxn>
                  <a:cxn ang="0">
                    <a:pos x="15" y="224"/>
                  </a:cxn>
                  <a:cxn ang="0">
                    <a:pos x="15" y="222"/>
                  </a:cxn>
                  <a:cxn ang="0">
                    <a:pos x="15" y="220"/>
                  </a:cxn>
                  <a:cxn ang="0">
                    <a:pos x="7" y="218"/>
                  </a:cxn>
                  <a:cxn ang="0">
                    <a:pos x="0" y="218"/>
                  </a:cxn>
                  <a:cxn ang="0">
                    <a:pos x="0" y="220"/>
                  </a:cxn>
                  <a:cxn ang="0">
                    <a:pos x="0" y="222"/>
                  </a:cxn>
                </a:cxnLst>
                <a:rect l="0" t="0" r="r" b="b"/>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ln>
            </p:spPr>
            <p:txBody>
              <a:bodyPr/>
              <a:lstStyle/>
              <a:p>
                <a:endParaRPr lang="en-US">
                  <a:solidFill>
                    <a:prstClr val="black"/>
                  </a:solidFill>
                </a:endParaRPr>
              </a:p>
            </p:txBody>
          </p:sp>
          <p:sp>
            <p:nvSpPr>
              <p:cNvPr id="179584" name="Freeform 384"/>
              <p:cNvSpPr>
                <a:spLocks noEditPoints="1"/>
              </p:cNvSpPr>
              <p:nvPr/>
            </p:nvSpPr>
            <p:spPr bwMode="auto">
              <a:xfrm>
                <a:off x="1489" y="1347"/>
                <a:ext cx="70" cy="220"/>
              </a:xfrm>
              <a:custGeom>
                <a:avLst/>
                <a:gdLst/>
                <a:ahLst/>
                <a:cxnLst>
                  <a:cxn ang="0">
                    <a:pos x="70" y="13"/>
                  </a:cxn>
                  <a:cxn ang="0">
                    <a:pos x="57" y="8"/>
                  </a:cxn>
                  <a:cxn ang="0">
                    <a:pos x="45" y="4"/>
                  </a:cxn>
                  <a:cxn ang="0">
                    <a:pos x="30" y="2"/>
                  </a:cxn>
                  <a:cxn ang="0">
                    <a:pos x="17" y="0"/>
                  </a:cxn>
                  <a:cxn ang="0">
                    <a:pos x="15" y="0"/>
                  </a:cxn>
                  <a:cxn ang="0">
                    <a:pos x="13" y="0"/>
                  </a:cxn>
                  <a:cxn ang="0">
                    <a:pos x="11" y="2"/>
                  </a:cxn>
                  <a:cxn ang="0">
                    <a:pos x="9" y="4"/>
                  </a:cxn>
                  <a:cxn ang="0">
                    <a:pos x="13" y="4"/>
                  </a:cxn>
                  <a:cxn ang="0">
                    <a:pos x="17" y="4"/>
                  </a:cxn>
                  <a:cxn ang="0">
                    <a:pos x="30" y="4"/>
                  </a:cxn>
                  <a:cxn ang="0">
                    <a:pos x="43" y="8"/>
                  </a:cxn>
                  <a:cxn ang="0">
                    <a:pos x="55" y="11"/>
                  </a:cxn>
                  <a:cxn ang="0">
                    <a:pos x="66" y="17"/>
                  </a:cxn>
                  <a:cxn ang="0">
                    <a:pos x="68" y="15"/>
                  </a:cxn>
                  <a:cxn ang="0">
                    <a:pos x="70" y="13"/>
                  </a:cxn>
                  <a:cxn ang="0">
                    <a:pos x="0" y="218"/>
                  </a:cxn>
                  <a:cxn ang="0">
                    <a:pos x="7" y="218"/>
                  </a:cxn>
                  <a:cxn ang="0">
                    <a:pos x="15" y="220"/>
                  </a:cxn>
                  <a:cxn ang="0">
                    <a:pos x="15" y="218"/>
                  </a:cxn>
                  <a:cxn ang="0">
                    <a:pos x="15" y="216"/>
                  </a:cxn>
                  <a:cxn ang="0">
                    <a:pos x="7" y="214"/>
                  </a:cxn>
                  <a:cxn ang="0">
                    <a:pos x="0" y="214"/>
                  </a:cxn>
                  <a:cxn ang="0">
                    <a:pos x="0" y="216"/>
                  </a:cxn>
                  <a:cxn ang="0">
                    <a:pos x="0" y="218"/>
                  </a:cxn>
                </a:cxnLst>
                <a:rect l="0" t="0" r="r" b="b"/>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ln>
            </p:spPr>
            <p:txBody>
              <a:bodyPr/>
              <a:lstStyle/>
              <a:p>
                <a:endParaRPr lang="en-US">
                  <a:solidFill>
                    <a:prstClr val="black"/>
                  </a:solidFill>
                </a:endParaRPr>
              </a:p>
            </p:txBody>
          </p:sp>
          <p:sp>
            <p:nvSpPr>
              <p:cNvPr id="179585" name="Freeform 385"/>
              <p:cNvSpPr>
                <a:spLocks noEditPoints="1"/>
              </p:cNvSpPr>
              <p:nvPr/>
            </p:nvSpPr>
            <p:spPr bwMode="auto">
              <a:xfrm>
                <a:off x="1489" y="1349"/>
                <a:ext cx="68" cy="216"/>
              </a:xfrm>
              <a:custGeom>
                <a:avLst/>
                <a:gdLst/>
                <a:ahLst/>
                <a:cxnLst>
                  <a:cxn ang="0">
                    <a:pos x="68" y="13"/>
                  </a:cxn>
                  <a:cxn ang="0">
                    <a:pos x="57" y="8"/>
                  </a:cxn>
                  <a:cxn ang="0">
                    <a:pos x="43" y="4"/>
                  </a:cxn>
                  <a:cxn ang="0">
                    <a:pos x="30" y="0"/>
                  </a:cxn>
                  <a:cxn ang="0">
                    <a:pos x="17" y="0"/>
                  </a:cxn>
                  <a:cxn ang="0">
                    <a:pos x="13" y="0"/>
                  </a:cxn>
                  <a:cxn ang="0">
                    <a:pos x="11" y="0"/>
                  </a:cxn>
                  <a:cxn ang="0">
                    <a:pos x="9" y="2"/>
                  </a:cxn>
                  <a:cxn ang="0">
                    <a:pos x="7" y="4"/>
                  </a:cxn>
                  <a:cxn ang="0">
                    <a:pos x="13" y="4"/>
                  </a:cxn>
                  <a:cxn ang="0">
                    <a:pos x="17" y="4"/>
                  </a:cxn>
                  <a:cxn ang="0">
                    <a:pos x="30" y="4"/>
                  </a:cxn>
                  <a:cxn ang="0">
                    <a:pos x="42" y="8"/>
                  </a:cxn>
                  <a:cxn ang="0">
                    <a:pos x="55" y="11"/>
                  </a:cxn>
                  <a:cxn ang="0">
                    <a:pos x="66" y="15"/>
                  </a:cxn>
                  <a:cxn ang="0">
                    <a:pos x="66" y="15"/>
                  </a:cxn>
                  <a:cxn ang="0">
                    <a:pos x="68" y="13"/>
                  </a:cxn>
                  <a:cxn ang="0">
                    <a:pos x="0" y="214"/>
                  </a:cxn>
                  <a:cxn ang="0">
                    <a:pos x="7" y="214"/>
                  </a:cxn>
                  <a:cxn ang="0">
                    <a:pos x="15" y="216"/>
                  </a:cxn>
                  <a:cxn ang="0">
                    <a:pos x="15" y="214"/>
                  </a:cxn>
                  <a:cxn ang="0">
                    <a:pos x="15" y="212"/>
                  </a:cxn>
                  <a:cxn ang="0">
                    <a:pos x="7" y="210"/>
                  </a:cxn>
                  <a:cxn ang="0">
                    <a:pos x="0" y="210"/>
                  </a:cxn>
                  <a:cxn ang="0">
                    <a:pos x="0" y="212"/>
                  </a:cxn>
                  <a:cxn ang="0">
                    <a:pos x="0" y="214"/>
                  </a:cxn>
                </a:cxnLst>
                <a:rect l="0" t="0" r="r" b="b"/>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ln>
            </p:spPr>
            <p:txBody>
              <a:bodyPr/>
              <a:lstStyle/>
              <a:p>
                <a:endParaRPr lang="en-US">
                  <a:solidFill>
                    <a:prstClr val="black"/>
                  </a:solidFill>
                </a:endParaRPr>
              </a:p>
            </p:txBody>
          </p:sp>
          <p:sp>
            <p:nvSpPr>
              <p:cNvPr id="179586" name="Freeform 386"/>
              <p:cNvSpPr>
                <a:spLocks noEditPoints="1"/>
              </p:cNvSpPr>
              <p:nvPr/>
            </p:nvSpPr>
            <p:spPr bwMode="auto">
              <a:xfrm>
                <a:off x="1487" y="1351"/>
                <a:ext cx="68" cy="212"/>
              </a:xfrm>
              <a:custGeom>
                <a:avLst/>
                <a:gdLst/>
                <a:ahLst/>
                <a:cxnLst>
                  <a:cxn ang="0">
                    <a:pos x="68" y="13"/>
                  </a:cxn>
                  <a:cxn ang="0">
                    <a:pos x="57" y="7"/>
                  </a:cxn>
                  <a:cxn ang="0">
                    <a:pos x="45" y="4"/>
                  </a:cxn>
                  <a:cxn ang="0">
                    <a:pos x="32" y="0"/>
                  </a:cxn>
                  <a:cxn ang="0">
                    <a:pos x="19" y="0"/>
                  </a:cxn>
                  <a:cxn ang="0">
                    <a:pos x="15" y="0"/>
                  </a:cxn>
                  <a:cxn ang="0">
                    <a:pos x="11" y="0"/>
                  </a:cxn>
                  <a:cxn ang="0">
                    <a:pos x="9" y="2"/>
                  </a:cxn>
                  <a:cxn ang="0">
                    <a:pos x="8" y="4"/>
                  </a:cxn>
                  <a:cxn ang="0">
                    <a:pos x="13" y="4"/>
                  </a:cxn>
                  <a:cxn ang="0">
                    <a:pos x="19" y="4"/>
                  </a:cxn>
                  <a:cxn ang="0">
                    <a:pos x="32" y="4"/>
                  </a:cxn>
                  <a:cxn ang="0">
                    <a:pos x="44" y="7"/>
                  </a:cxn>
                  <a:cxn ang="0">
                    <a:pos x="55" y="11"/>
                  </a:cxn>
                  <a:cxn ang="0">
                    <a:pos x="66" y="15"/>
                  </a:cxn>
                  <a:cxn ang="0">
                    <a:pos x="68" y="13"/>
                  </a:cxn>
                  <a:cxn ang="0">
                    <a:pos x="68" y="13"/>
                  </a:cxn>
                  <a:cxn ang="0">
                    <a:pos x="2" y="210"/>
                  </a:cxn>
                  <a:cxn ang="0">
                    <a:pos x="9" y="210"/>
                  </a:cxn>
                  <a:cxn ang="0">
                    <a:pos x="17" y="212"/>
                  </a:cxn>
                  <a:cxn ang="0">
                    <a:pos x="17" y="210"/>
                  </a:cxn>
                  <a:cxn ang="0">
                    <a:pos x="17" y="208"/>
                  </a:cxn>
                  <a:cxn ang="0">
                    <a:pos x="17" y="208"/>
                  </a:cxn>
                  <a:cxn ang="0">
                    <a:pos x="17" y="208"/>
                  </a:cxn>
                  <a:cxn ang="0">
                    <a:pos x="8" y="207"/>
                  </a:cxn>
                  <a:cxn ang="0">
                    <a:pos x="0" y="207"/>
                  </a:cxn>
                  <a:cxn ang="0">
                    <a:pos x="2" y="208"/>
                  </a:cxn>
                  <a:cxn ang="0">
                    <a:pos x="2" y="210"/>
                  </a:cxn>
                </a:cxnLst>
                <a:rect l="0" t="0" r="r" b="b"/>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lnTo>
                      <a:pt x="68" y="13"/>
                    </a:lnTo>
                    <a:close/>
                    <a:moveTo>
                      <a:pt x="2" y="210"/>
                    </a:moveTo>
                    <a:lnTo>
                      <a:pt x="9" y="210"/>
                    </a:lnTo>
                    <a:lnTo>
                      <a:pt x="17" y="212"/>
                    </a:lnTo>
                    <a:lnTo>
                      <a:pt x="17" y="210"/>
                    </a:lnTo>
                    <a:lnTo>
                      <a:pt x="17" y="208"/>
                    </a:lnTo>
                    <a:lnTo>
                      <a:pt x="17" y="208"/>
                    </a:lnTo>
                    <a:lnTo>
                      <a:pt x="17" y="208"/>
                    </a:lnTo>
                    <a:lnTo>
                      <a:pt x="8" y="207"/>
                    </a:lnTo>
                    <a:lnTo>
                      <a:pt x="0" y="207"/>
                    </a:lnTo>
                    <a:lnTo>
                      <a:pt x="2" y="208"/>
                    </a:lnTo>
                    <a:lnTo>
                      <a:pt x="2" y="210"/>
                    </a:lnTo>
                    <a:close/>
                  </a:path>
                </a:pathLst>
              </a:custGeom>
              <a:solidFill>
                <a:srgbClr val="E69A53"/>
              </a:solidFill>
              <a:ln w="9525">
                <a:noFill/>
                <a:round/>
              </a:ln>
            </p:spPr>
            <p:txBody>
              <a:bodyPr/>
              <a:lstStyle/>
              <a:p>
                <a:endParaRPr lang="en-US">
                  <a:solidFill>
                    <a:prstClr val="black"/>
                  </a:solidFill>
                </a:endParaRPr>
              </a:p>
            </p:txBody>
          </p:sp>
          <p:sp>
            <p:nvSpPr>
              <p:cNvPr id="179587" name="Freeform 387"/>
              <p:cNvSpPr>
                <a:spLocks noEditPoints="1"/>
              </p:cNvSpPr>
              <p:nvPr/>
            </p:nvSpPr>
            <p:spPr bwMode="auto">
              <a:xfrm>
                <a:off x="1487" y="1353"/>
                <a:ext cx="68" cy="208"/>
              </a:xfrm>
              <a:custGeom>
                <a:avLst/>
                <a:gdLst/>
                <a:ahLst/>
                <a:cxnLst>
                  <a:cxn ang="0">
                    <a:pos x="68" y="11"/>
                  </a:cxn>
                  <a:cxn ang="0">
                    <a:pos x="57" y="7"/>
                  </a:cxn>
                  <a:cxn ang="0">
                    <a:pos x="44" y="4"/>
                  </a:cxn>
                  <a:cxn ang="0">
                    <a:pos x="32" y="0"/>
                  </a:cxn>
                  <a:cxn ang="0">
                    <a:pos x="19" y="0"/>
                  </a:cxn>
                  <a:cxn ang="0">
                    <a:pos x="15" y="0"/>
                  </a:cxn>
                  <a:cxn ang="0">
                    <a:pos x="9" y="0"/>
                  </a:cxn>
                  <a:cxn ang="0">
                    <a:pos x="8" y="2"/>
                  </a:cxn>
                  <a:cxn ang="0">
                    <a:pos x="6" y="4"/>
                  </a:cxn>
                  <a:cxn ang="0">
                    <a:pos x="13" y="4"/>
                  </a:cxn>
                  <a:cxn ang="0">
                    <a:pos x="19" y="4"/>
                  </a:cxn>
                  <a:cxn ang="0">
                    <a:pos x="30" y="4"/>
                  </a:cxn>
                  <a:cxn ang="0">
                    <a:pos x="44" y="7"/>
                  </a:cxn>
                  <a:cxn ang="0">
                    <a:pos x="55" y="9"/>
                  </a:cxn>
                  <a:cxn ang="0">
                    <a:pos x="64" y="15"/>
                  </a:cxn>
                  <a:cxn ang="0">
                    <a:pos x="64" y="15"/>
                  </a:cxn>
                  <a:cxn ang="0">
                    <a:pos x="66" y="13"/>
                  </a:cxn>
                  <a:cxn ang="0">
                    <a:pos x="66" y="13"/>
                  </a:cxn>
                  <a:cxn ang="0">
                    <a:pos x="68" y="11"/>
                  </a:cxn>
                  <a:cxn ang="0">
                    <a:pos x="2" y="206"/>
                  </a:cxn>
                  <a:cxn ang="0">
                    <a:pos x="9" y="206"/>
                  </a:cxn>
                  <a:cxn ang="0">
                    <a:pos x="17" y="208"/>
                  </a:cxn>
                  <a:cxn ang="0">
                    <a:pos x="17" y="206"/>
                  </a:cxn>
                  <a:cxn ang="0">
                    <a:pos x="17" y="206"/>
                  </a:cxn>
                  <a:cxn ang="0">
                    <a:pos x="15" y="205"/>
                  </a:cxn>
                  <a:cxn ang="0">
                    <a:pos x="15" y="205"/>
                  </a:cxn>
                  <a:cxn ang="0">
                    <a:pos x="8" y="203"/>
                  </a:cxn>
                  <a:cxn ang="0">
                    <a:pos x="0" y="203"/>
                  </a:cxn>
                  <a:cxn ang="0">
                    <a:pos x="0" y="205"/>
                  </a:cxn>
                  <a:cxn ang="0">
                    <a:pos x="2" y="206"/>
                  </a:cxn>
                </a:cxnLst>
                <a:rect l="0" t="0" r="r" b="b"/>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4" y="15"/>
                    </a:lnTo>
                    <a:lnTo>
                      <a:pt x="66" y="13"/>
                    </a:lnTo>
                    <a:lnTo>
                      <a:pt x="66" y="13"/>
                    </a:lnTo>
                    <a:lnTo>
                      <a:pt x="68" y="11"/>
                    </a:lnTo>
                    <a:close/>
                    <a:moveTo>
                      <a:pt x="2" y="206"/>
                    </a:moveTo>
                    <a:lnTo>
                      <a:pt x="9" y="206"/>
                    </a:lnTo>
                    <a:lnTo>
                      <a:pt x="17" y="208"/>
                    </a:lnTo>
                    <a:lnTo>
                      <a:pt x="17" y="206"/>
                    </a:lnTo>
                    <a:lnTo>
                      <a:pt x="17" y="206"/>
                    </a:lnTo>
                    <a:lnTo>
                      <a:pt x="15" y="205"/>
                    </a:lnTo>
                    <a:lnTo>
                      <a:pt x="15" y="205"/>
                    </a:lnTo>
                    <a:lnTo>
                      <a:pt x="8" y="203"/>
                    </a:lnTo>
                    <a:lnTo>
                      <a:pt x="0" y="203"/>
                    </a:lnTo>
                    <a:lnTo>
                      <a:pt x="0" y="205"/>
                    </a:lnTo>
                    <a:lnTo>
                      <a:pt x="2" y="206"/>
                    </a:lnTo>
                    <a:close/>
                  </a:path>
                </a:pathLst>
              </a:custGeom>
              <a:solidFill>
                <a:srgbClr val="E79A53"/>
              </a:solidFill>
              <a:ln w="9525">
                <a:noFill/>
                <a:round/>
              </a:ln>
            </p:spPr>
            <p:txBody>
              <a:bodyPr/>
              <a:lstStyle/>
              <a:p>
                <a:endParaRPr lang="en-US">
                  <a:solidFill>
                    <a:prstClr val="black"/>
                  </a:solidFill>
                </a:endParaRPr>
              </a:p>
            </p:txBody>
          </p:sp>
          <p:sp>
            <p:nvSpPr>
              <p:cNvPr id="179588" name="Freeform 388"/>
              <p:cNvSpPr>
                <a:spLocks noEditPoints="1"/>
              </p:cNvSpPr>
              <p:nvPr/>
            </p:nvSpPr>
            <p:spPr bwMode="auto">
              <a:xfrm>
                <a:off x="1487" y="1355"/>
                <a:ext cx="66" cy="204"/>
              </a:xfrm>
              <a:custGeom>
                <a:avLst/>
                <a:gdLst/>
                <a:ahLst/>
                <a:cxnLst>
                  <a:cxn ang="0">
                    <a:pos x="66" y="11"/>
                  </a:cxn>
                  <a:cxn ang="0">
                    <a:pos x="55" y="7"/>
                  </a:cxn>
                  <a:cxn ang="0">
                    <a:pos x="44" y="3"/>
                  </a:cxn>
                  <a:cxn ang="0">
                    <a:pos x="32" y="0"/>
                  </a:cxn>
                  <a:cxn ang="0">
                    <a:pos x="19" y="0"/>
                  </a:cxn>
                  <a:cxn ang="0">
                    <a:pos x="13" y="0"/>
                  </a:cxn>
                  <a:cxn ang="0">
                    <a:pos x="8" y="0"/>
                  </a:cxn>
                  <a:cxn ang="0">
                    <a:pos x="6" y="2"/>
                  </a:cxn>
                  <a:cxn ang="0">
                    <a:pos x="6" y="5"/>
                  </a:cxn>
                  <a:cxn ang="0">
                    <a:pos x="11" y="3"/>
                  </a:cxn>
                  <a:cxn ang="0">
                    <a:pos x="19" y="3"/>
                  </a:cxn>
                  <a:cxn ang="0">
                    <a:pos x="30" y="3"/>
                  </a:cxn>
                  <a:cxn ang="0">
                    <a:pos x="42" y="5"/>
                  </a:cxn>
                  <a:cxn ang="0">
                    <a:pos x="53" y="9"/>
                  </a:cxn>
                  <a:cxn ang="0">
                    <a:pos x="64" y="15"/>
                  </a:cxn>
                  <a:cxn ang="0">
                    <a:pos x="64" y="13"/>
                  </a:cxn>
                  <a:cxn ang="0">
                    <a:pos x="66" y="11"/>
                  </a:cxn>
                  <a:cxn ang="0">
                    <a:pos x="66" y="11"/>
                  </a:cxn>
                  <a:cxn ang="0">
                    <a:pos x="66" y="11"/>
                  </a:cxn>
                  <a:cxn ang="0">
                    <a:pos x="0" y="203"/>
                  </a:cxn>
                  <a:cxn ang="0">
                    <a:pos x="8" y="203"/>
                  </a:cxn>
                  <a:cxn ang="0">
                    <a:pos x="17" y="204"/>
                  </a:cxn>
                  <a:cxn ang="0">
                    <a:pos x="15" y="203"/>
                  </a:cxn>
                  <a:cxn ang="0">
                    <a:pos x="15" y="201"/>
                  </a:cxn>
                  <a:cxn ang="0">
                    <a:pos x="8" y="199"/>
                  </a:cxn>
                  <a:cxn ang="0">
                    <a:pos x="0" y="199"/>
                  </a:cxn>
                  <a:cxn ang="0">
                    <a:pos x="0" y="201"/>
                  </a:cxn>
                  <a:cxn ang="0">
                    <a:pos x="0" y="203"/>
                  </a:cxn>
                </a:cxnLst>
                <a:rect l="0" t="0" r="r" b="b"/>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lnTo>
                      <a:pt x="66" y="11"/>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ln>
            </p:spPr>
            <p:txBody>
              <a:bodyPr/>
              <a:lstStyle/>
              <a:p>
                <a:endParaRPr lang="en-US">
                  <a:solidFill>
                    <a:prstClr val="black"/>
                  </a:solidFill>
                </a:endParaRPr>
              </a:p>
            </p:txBody>
          </p:sp>
          <p:sp>
            <p:nvSpPr>
              <p:cNvPr id="179589" name="Freeform 389"/>
              <p:cNvSpPr>
                <a:spLocks noEditPoints="1"/>
              </p:cNvSpPr>
              <p:nvPr/>
            </p:nvSpPr>
            <p:spPr bwMode="auto">
              <a:xfrm>
                <a:off x="1487" y="1357"/>
                <a:ext cx="64" cy="201"/>
              </a:xfrm>
              <a:custGeom>
                <a:avLst/>
                <a:gdLst/>
                <a:ahLst/>
                <a:cxnLst>
                  <a:cxn ang="0">
                    <a:pos x="64" y="11"/>
                  </a:cxn>
                  <a:cxn ang="0">
                    <a:pos x="55" y="5"/>
                  </a:cxn>
                  <a:cxn ang="0">
                    <a:pos x="44" y="3"/>
                  </a:cxn>
                  <a:cxn ang="0">
                    <a:pos x="30" y="0"/>
                  </a:cxn>
                  <a:cxn ang="0">
                    <a:pos x="19" y="0"/>
                  </a:cxn>
                  <a:cxn ang="0">
                    <a:pos x="13" y="0"/>
                  </a:cxn>
                  <a:cxn ang="0">
                    <a:pos x="6" y="0"/>
                  </a:cxn>
                  <a:cxn ang="0">
                    <a:pos x="6" y="3"/>
                  </a:cxn>
                  <a:cxn ang="0">
                    <a:pos x="4" y="5"/>
                  </a:cxn>
                  <a:cxn ang="0">
                    <a:pos x="11" y="3"/>
                  </a:cxn>
                  <a:cxn ang="0">
                    <a:pos x="19" y="3"/>
                  </a:cxn>
                  <a:cxn ang="0">
                    <a:pos x="30" y="3"/>
                  </a:cxn>
                  <a:cxn ang="0">
                    <a:pos x="42" y="5"/>
                  </a:cxn>
                  <a:cxn ang="0">
                    <a:pos x="53" y="9"/>
                  </a:cxn>
                  <a:cxn ang="0">
                    <a:pos x="63" y="13"/>
                  </a:cxn>
                  <a:cxn ang="0">
                    <a:pos x="64" y="13"/>
                  </a:cxn>
                  <a:cxn ang="0">
                    <a:pos x="64" y="11"/>
                  </a:cxn>
                  <a:cxn ang="0">
                    <a:pos x="0" y="199"/>
                  </a:cxn>
                  <a:cxn ang="0">
                    <a:pos x="8" y="199"/>
                  </a:cxn>
                  <a:cxn ang="0">
                    <a:pos x="15" y="201"/>
                  </a:cxn>
                  <a:cxn ang="0">
                    <a:pos x="15" y="199"/>
                  </a:cxn>
                  <a:cxn ang="0">
                    <a:pos x="15" y="197"/>
                  </a:cxn>
                  <a:cxn ang="0">
                    <a:pos x="8" y="195"/>
                  </a:cxn>
                  <a:cxn ang="0">
                    <a:pos x="0" y="195"/>
                  </a:cxn>
                  <a:cxn ang="0">
                    <a:pos x="0" y="197"/>
                  </a:cxn>
                  <a:cxn ang="0">
                    <a:pos x="0" y="199"/>
                  </a:cxn>
                </a:cxnLst>
                <a:rect l="0" t="0" r="r" b="b"/>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ln>
            </p:spPr>
            <p:txBody>
              <a:bodyPr/>
              <a:lstStyle/>
              <a:p>
                <a:endParaRPr lang="en-US">
                  <a:solidFill>
                    <a:prstClr val="black"/>
                  </a:solidFill>
                </a:endParaRPr>
              </a:p>
            </p:txBody>
          </p:sp>
          <p:sp>
            <p:nvSpPr>
              <p:cNvPr id="179590" name="Freeform 390"/>
              <p:cNvSpPr>
                <a:spLocks noEditPoints="1"/>
              </p:cNvSpPr>
              <p:nvPr/>
            </p:nvSpPr>
            <p:spPr bwMode="auto">
              <a:xfrm>
                <a:off x="1487" y="1358"/>
                <a:ext cx="64" cy="198"/>
              </a:xfrm>
              <a:custGeom>
                <a:avLst/>
                <a:gdLst/>
                <a:ahLst/>
                <a:cxnLst>
                  <a:cxn ang="0">
                    <a:pos x="64" y="12"/>
                  </a:cxn>
                  <a:cxn ang="0">
                    <a:pos x="53" y="6"/>
                  </a:cxn>
                  <a:cxn ang="0">
                    <a:pos x="42" y="2"/>
                  </a:cxn>
                  <a:cxn ang="0">
                    <a:pos x="30" y="0"/>
                  </a:cxn>
                  <a:cxn ang="0">
                    <a:pos x="19" y="0"/>
                  </a:cxn>
                  <a:cxn ang="0">
                    <a:pos x="11" y="0"/>
                  </a:cxn>
                  <a:cxn ang="0">
                    <a:pos x="6" y="2"/>
                  </a:cxn>
                  <a:cxn ang="0">
                    <a:pos x="4" y="4"/>
                  </a:cxn>
                  <a:cxn ang="0">
                    <a:pos x="2" y="6"/>
                  </a:cxn>
                  <a:cxn ang="0">
                    <a:pos x="9" y="4"/>
                  </a:cxn>
                  <a:cxn ang="0">
                    <a:pos x="19" y="4"/>
                  </a:cxn>
                  <a:cxn ang="0">
                    <a:pos x="30" y="4"/>
                  </a:cxn>
                  <a:cxn ang="0">
                    <a:pos x="42" y="6"/>
                  </a:cxn>
                  <a:cxn ang="0">
                    <a:pos x="51" y="10"/>
                  </a:cxn>
                  <a:cxn ang="0">
                    <a:pos x="61" y="14"/>
                  </a:cxn>
                  <a:cxn ang="0">
                    <a:pos x="63" y="12"/>
                  </a:cxn>
                  <a:cxn ang="0">
                    <a:pos x="64" y="12"/>
                  </a:cxn>
                  <a:cxn ang="0">
                    <a:pos x="0" y="196"/>
                  </a:cxn>
                  <a:cxn ang="0">
                    <a:pos x="8" y="196"/>
                  </a:cxn>
                  <a:cxn ang="0">
                    <a:pos x="15" y="198"/>
                  </a:cxn>
                  <a:cxn ang="0">
                    <a:pos x="15" y="196"/>
                  </a:cxn>
                  <a:cxn ang="0">
                    <a:pos x="15" y="194"/>
                  </a:cxn>
                  <a:cxn ang="0">
                    <a:pos x="8" y="192"/>
                  </a:cxn>
                  <a:cxn ang="0">
                    <a:pos x="0" y="192"/>
                  </a:cxn>
                  <a:cxn ang="0">
                    <a:pos x="0" y="194"/>
                  </a:cxn>
                  <a:cxn ang="0">
                    <a:pos x="0" y="196"/>
                  </a:cxn>
                </a:cxnLst>
                <a:rect l="0" t="0" r="r" b="b"/>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ln>
            </p:spPr>
            <p:txBody>
              <a:bodyPr/>
              <a:lstStyle/>
              <a:p>
                <a:endParaRPr lang="en-US">
                  <a:solidFill>
                    <a:prstClr val="black"/>
                  </a:solidFill>
                </a:endParaRPr>
              </a:p>
            </p:txBody>
          </p:sp>
          <p:sp>
            <p:nvSpPr>
              <p:cNvPr id="179591" name="Freeform 391"/>
              <p:cNvSpPr>
                <a:spLocks noEditPoints="1"/>
              </p:cNvSpPr>
              <p:nvPr/>
            </p:nvSpPr>
            <p:spPr bwMode="auto">
              <a:xfrm>
                <a:off x="1485" y="1360"/>
                <a:ext cx="65" cy="194"/>
              </a:xfrm>
              <a:custGeom>
                <a:avLst/>
                <a:gdLst/>
                <a:ahLst/>
                <a:cxnLst>
                  <a:cxn ang="0">
                    <a:pos x="65" y="10"/>
                  </a:cxn>
                  <a:cxn ang="0">
                    <a:pos x="55" y="6"/>
                  </a:cxn>
                  <a:cxn ang="0">
                    <a:pos x="44" y="2"/>
                  </a:cxn>
                  <a:cxn ang="0">
                    <a:pos x="32" y="0"/>
                  </a:cxn>
                  <a:cxn ang="0">
                    <a:pos x="21" y="0"/>
                  </a:cxn>
                  <a:cxn ang="0">
                    <a:pos x="13" y="0"/>
                  </a:cxn>
                  <a:cxn ang="0">
                    <a:pos x="6" y="2"/>
                  </a:cxn>
                  <a:cxn ang="0">
                    <a:pos x="4" y="4"/>
                  </a:cxn>
                  <a:cxn ang="0">
                    <a:pos x="2" y="6"/>
                  </a:cxn>
                  <a:cxn ang="0">
                    <a:pos x="11" y="4"/>
                  </a:cxn>
                  <a:cxn ang="0">
                    <a:pos x="21" y="4"/>
                  </a:cxn>
                  <a:cxn ang="0">
                    <a:pos x="32" y="4"/>
                  </a:cxn>
                  <a:cxn ang="0">
                    <a:pos x="42" y="6"/>
                  </a:cxn>
                  <a:cxn ang="0">
                    <a:pos x="53" y="10"/>
                  </a:cxn>
                  <a:cxn ang="0">
                    <a:pos x="63" y="14"/>
                  </a:cxn>
                  <a:cxn ang="0">
                    <a:pos x="63" y="12"/>
                  </a:cxn>
                  <a:cxn ang="0">
                    <a:pos x="65" y="10"/>
                  </a:cxn>
                  <a:cxn ang="0">
                    <a:pos x="2" y="192"/>
                  </a:cxn>
                  <a:cxn ang="0">
                    <a:pos x="10" y="192"/>
                  </a:cxn>
                  <a:cxn ang="0">
                    <a:pos x="17" y="194"/>
                  </a:cxn>
                  <a:cxn ang="0">
                    <a:pos x="17" y="192"/>
                  </a:cxn>
                  <a:cxn ang="0">
                    <a:pos x="17" y="190"/>
                  </a:cxn>
                  <a:cxn ang="0">
                    <a:pos x="10" y="188"/>
                  </a:cxn>
                  <a:cxn ang="0">
                    <a:pos x="0" y="186"/>
                  </a:cxn>
                  <a:cxn ang="0">
                    <a:pos x="2" y="190"/>
                  </a:cxn>
                  <a:cxn ang="0">
                    <a:pos x="2" y="192"/>
                  </a:cxn>
                </a:cxnLst>
                <a:rect l="0" t="0" r="r" b="b"/>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ln>
            </p:spPr>
            <p:txBody>
              <a:bodyPr/>
              <a:lstStyle/>
              <a:p>
                <a:endParaRPr lang="en-US">
                  <a:solidFill>
                    <a:prstClr val="black"/>
                  </a:solidFill>
                </a:endParaRPr>
              </a:p>
            </p:txBody>
          </p:sp>
          <p:sp>
            <p:nvSpPr>
              <p:cNvPr id="179592" name="Freeform 392"/>
              <p:cNvSpPr>
                <a:spLocks noEditPoints="1"/>
              </p:cNvSpPr>
              <p:nvPr/>
            </p:nvSpPr>
            <p:spPr bwMode="auto">
              <a:xfrm>
                <a:off x="1485" y="1362"/>
                <a:ext cx="63" cy="190"/>
              </a:xfrm>
              <a:custGeom>
                <a:avLst/>
                <a:gdLst/>
                <a:ahLst/>
                <a:cxnLst>
                  <a:cxn ang="0">
                    <a:pos x="63" y="10"/>
                  </a:cxn>
                  <a:cxn ang="0">
                    <a:pos x="53" y="6"/>
                  </a:cxn>
                  <a:cxn ang="0">
                    <a:pos x="44" y="2"/>
                  </a:cxn>
                  <a:cxn ang="0">
                    <a:pos x="32" y="0"/>
                  </a:cxn>
                  <a:cxn ang="0">
                    <a:pos x="21" y="0"/>
                  </a:cxn>
                  <a:cxn ang="0">
                    <a:pos x="11" y="0"/>
                  </a:cxn>
                  <a:cxn ang="0">
                    <a:pos x="4" y="2"/>
                  </a:cxn>
                  <a:cxn ang="0">
                    <a:pos x="2" y="4"/>
                  </a:cxn>
                  <a:cxn ang="0">
                    <a:pos x="0" y="6"/>
                  </a:cxn>
                  <a:cxn ang="0">
                    <a:pos x="11" y="4"/>
                  </a:cxn>
                  <a:cxn ang="0">
                    <a:pos x="21" y="4"/>
                  </a:cxn>
                  <a:cxn ang="0">
                    <a:pos x="32" y="4"/>
                  </a:cxn>
                  <a:cxn ang="0">
                    <a:pos x="42" y="6"/>
                  </a:cxn>
                  <a:cxn ang="0">
                    <a:pos x="51" y="10"/>
                  </a:cxn>
                  <a:cxn ang="0">
                    <a:pos x="61" y="14"/>
                  </a:cxn>
                  <a:cxn ang="0">
                    <a:pos x="63" y="12"/>
                  </a:cxn>
                  <a:cxn ang="0">
                    <a:pos x="63" y="10"/>
                  </a:cxn>
                  <a:cxn ang="0">
                    <a:pos x="2" y="188"/>
                  </a:cxn>
                  <a:cxn ang="0">
                    <a:pos x="10" y="188"/>
                  </a:cxn>
                  <a:cxn ang="0">
                    <a:pos x="17" y="190"/>
                  </a:cxn>
                  <a:cxn ang="0">
                    <a:pos x="17" y="188"/>
                  </a:cxn>
                  <a:cxn ang="0">
                    <a:pos x="17" y="186"/>
                  </a:cxn>
                  <a:cxn ang="0">
                    <a:pos x="10" y="184"/>
                  </a:cxn>
                  <a:cxn ang="0">
                    <a:pos x="0" y="182"/>
                  </a:cxn>
                  <a:cxn ang="0">
                    <a:pos x="0" y="184"/>
                  </a:cxn>
                  <a:cxn ang="0">
                    <a:pos x="2" y="188"/>
                  </a:cxn>
                </a:cxnLst>
                <a:rect l="0" t="0" r="r" b="b"/>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ln>
            </p:spPr>
            <p:txBody>
              <a:bodyPr/>
              <a:lstStyle/>
              <a:p>
                <a:endParaRPr lang="en-US">
                  <a:solidFill>
                    <a:prstClr val="black"/>
                  </a:solidFill>
                </a:endParaRPr>
              </a:p>
            </p:txBody>
          </p:sp>
          <p:sp>
            <p:nvSpPr>
              <p:cNvPr id="179593" name="Freeform 393"/>
              <p:cNvSpPr>
                <a:spLocks noEditPoints="1"/>
              </p:cNvSpPr>
              <p:nvPr/>
            </p:nvSpPr>
            <p:spPr bwMode="auto">
              <a:xfrm>
                <a:off x="1485" y="1364"/>
                <a:ext cx="63" cy="186"/>
              </a:xfrm>
              <a:custGeom>
                <a:avLst/>
                <a:gdLst/>
                <a:ahLst/>
                <a:cxnLst>
                  <a:cxn ang="0">
                    <a:pos x="63" y="10"/>
                  </a:cxn>
                  <a:cxn ang="0">
                    <a:pos x="53" y="6"/>
                  </a:cxn>
                  <a:cxn ang="0">
                    <a:pos x="42" y="2"/>
                  </a:cxn>
                  <a:cxn ang="0">
                    <a:pos x="32" y="0"/>
                  </a:cxn>
                  <a:cxn ang="0">
                    <a:pos x="21" y="0"/>
                  </a:cxn>
                  <a:cxn ang="0">
                    <a:pos x="11" y="0"/>
                  </a:cxn>
                  <a:cxn ang="0">
                    <a:pos x="2" y="2"/>
                  </a:cxn>
                  <a:cxn ang="0">
                    <a:pos x="0" y="4"/>
                  </a:cxn>
                  <a:cxn ang="0">
                    <a:pos x="0" y="6"/>
                  </a:cxn>
                  <a:cxn ang="0">
                    <a:pos x="10" y="4"/>
                  </a:cxn>
                  <a:cxn ang="0">
                    <a:pos x="21" y="4"/>
                  </a:cxn>
                  <a:cxn ang="0">
                    <a:pos x="30" y="4"/>
                  </a:cxn>
                  <a:cxn ang="0">
                    <a:pos x="42" y="6"/>
                  </a:cxn>
                  <a:cxn ang="0">
                    <a:pos x="51" y="10"/>
                  </a:cxn>
                  <a:cxn ang="0">
                    <a:pos x="61" y="13"/>
                  </a:cxn>
                  <a:cxn ang="0">
                    <a:pos x="61" y="12"/>
                  </a:cxn>
                  <a:cxn ang="0">
                    <a:pos x="63" y="10"/>
                  </a:cxn>
                  <a:cxn ang="0">
                    <a:pos x="0" y="182"/>
                  </a:cxn>
                  <a:cxn ang="0">
                    <a:pos x="10" y="184"/>
                  </a:cxn>
                  <a:cxn ang="0">
                    <a:pos x="17" y="186"/>
                  </a:cxn>
                  <a:cxn ang="0">
                    <a:pos x="17" y="184"/>
                  </a:cxn>
                  <a:cxn ang="0">
                    <a:pos x="17" y="182"/>
                  </a:cxn>
                  <a:cxn ang="0">
                    <a:pos x="17" y="182"/>
                  </a:cxn>
                  <a:cxn ang="0">
                    <a:pos x="17" y="182"/>
                  </a:cxn>
                  <a:cxn ang="0">
                    <a:pos x="8" y="180"/>
                  </a:cxn>
                  <a:cxn ang="0">
                    <a:pos x="0" y="178"/>
                  </a:cxn>
                  <a:cxn ang="0">
                    <a:pos x="0" y="180"/>
                  </a:cxn>
                  <a:cxn ang="0">
                    <a:pos x="0" y="182"/>
                  </a:cxn>
                </a:cxnLst>
                <a:rect l="0" t="0" r="r" b="b"/>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17" y="182"/>
                    </a:lnTo>
                    <a:lnTo>
                      <a:pt x="17" y="182"/>
                    </a:lnTo>
                    <a:lnTo>
                      <a:pt x="8" y="180"/>
                    </a:lnTo>
                    <a:lnTo>
                      <a:pt x="0" y="178"/>
                    </a:lnTo>
                    <a:lnTo>
                      <a:pt x="0" y="180"/>
                    </a:lnTo>
                    <a:lnTo>
                      <a:pt x="0" y="182"/>
                    </a:lnTo>
                    <a:close/>
                  </a:path>
                </a:pathLst>
              </a:custGeom>
              <a:solidFill>
                <a:srgbClr val="E8A255"/>
              </a:solidFill>
              <a:ln w="9525">
                <a:noFill/>
                <a:round/>
              </a:ln>
            </p:spPr>
            <p:txBody>
              <a:bodyPr/>
              <a:lstStyle/>
              <a:p>
                <a:endParaRPr lang="en-US">
                  <a:solidFill>
                    <a:prstClr val="black"/>
                  </a:solidFill>
                </a:endParaRPr>
              </a:p>
            </p:txBody>
          </p:sp>
          <p:sp>
            <p:nvSpPr>
              <p:cNvPr id="179594" name="Freeform 394"/>
              <p:cNvSpPr>
                <a:spLocks noEditPoints="1"/>
              </p:cNvSpPr>
              <p:nvPr/>
            </p:nvSpPr>
            <p:spPr bwMode="auto">
              <a:xfrm>
                <a:off x="1483" y="1366"/>
                <a:ext cx="63" cy="182"/>
              </a:xfrm>
              <a:custGeom>
                <a:avLst/>
                <a:gdLst/>
                <a:ahLst/>
                <a:cxnLst>
                  <a:cxn ang="0">
                    <a:pos x="63" y="10"/>
                  </a:cxn>
                  <a:cxn ang="0">
                    <a:pos x="53" y="6"/>
                  </a:cxn>
                  <a:cxn ang="0">
                    <a:pos x="44" y="2"/>
                  </a:cxn>
                  <a:cxn ang="0">
                    <a:pos x="34" y="0"/>
                  </a:cxn>
                  <a:cxn ang="0">
                    <a:pos x="23" y="0"/>
                  </a:cxn>
                  <a:cxn ang="0">
                    <a:pos x="13" y="0"/>
                  </a:cxn>
                  <a:cxn ang="0">
                    <a:pos x="2" y="2"/>
                  </a:cxn>
                  <a:cxn ang="0">
                    <a:pos x="2" y="4"/>
                  </a:cxn>
                  <a:cxn ang="0">
                    <a:pos x="0" y="6"/>
                  </a:cxn>
                  <a:cxn ang="0">
                    <a:pos x="0" y="6"/>
                  </a:cxn>
                  <a:cxn ang="0">
                    <a:pos x="0" y="8"/>
                  </a:cxn>
                  <a:cxn ang="0">
                    <a:pos x="12" y="4"/>
                  </a:cxn>
                  <a:cxn ang="0">
                    <a:pos x="23" y="4"/>
                  </a:cxn>
                  <a:cxn ang="0">
                    <a:pos x="32" y="4"/>
                  </a:cxn>
                  <a:cxn ang="0">
                    <a:pos x="42" y="6"/>
                  </a:cxn>
                  <a:cxn ang="0">
                    <a:pos x="51" y="10"/>
                  </a:cxn>
                  <a:cxn ang="0">
                    <a:pos x="61" y="13"/>
                  </a:cxn>
                  <a:cxn ang="0">
                    <a:pos x="63" y="11"/>
                  </a:cxn>
                  <a:cxn ang="0">
                    <a:pos x="63" y="10"/>
                  </a:cxn>
                  <a:cxn ang="0">
                    <a:pos x="2" y="178"/>
                  </a:cxn>
                  <a:cxn ang="0">
                    <a:pos x="12" y="180"/>
                  </a:cxn>
                  <a:cxn ang="0">
                    <a:pos x="19" y="182"/>
                  </a:cxn>
                  <a:cxn ang="0">
                    <a:pos x="19" y="180"/>
                  </a:cxn>
                  <a:cxn ang="0">
                    <a:pos x="19" y="180"/>
                  </a:cxn>
                  <a:cxn ang="0">
                    <a:pos x="19" y="178"/>
                  </a:cxn>
                  <a:cxn ang="0">
                    <a:pos x="19" y="178"/>
                  </a:cxn>
                  <a:cxn ang="0">
                    <a:pos x="10" y="176"/>
                  </a:cxn>
                  <a:cxn ang="0">
                    <a:pos x="2" y="174"/>
                  </a:cxn>
                  <a:cxn ang="0">
                    <a:pos x="2" y="176"/>
                  </a:cxn>
                  <a:cxn ang="0">
                    <a:pos x="2" y="178"/>
                  </a:cxn>
                </a:cxnLst>
                <a:rect l="0" t="0" r="r" b="b"/>
                <a:pathLst>
                  <a:path w="63" h="182">
                    <a:moveTo>
                      <a:pt x="63" y="10"/>
                    </a:moveTo>
                    <a:lnTo>
                      <a:pt x="53" y="6"/>
                    </a:lnTo>
                    <a:lnTo>
                      <a:pt x="44" y="2"/>
                    </a:lnTo>
                    <a:lnTo>
                      <a:pt x="34" y="0"/>
                    </a:lnTo>
                    <a:lnTo>
                      <a:pt x="23" y="0"/>
                    </a:lnTo>
                    <a:lnTo>
                      <a:pt x="13" y="0"/>
                    </a:lnTo>
                    <a:lnTo>
                      <a:pt x="2" y="2"/>
                    </a:lnTo>
                    <a:lnTo>
                      <a:pt x="2" y="4"/>
                    </a:lnTo>
                    <a:lnTo>
                      <a:pt x="0" y="6"/>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80"/>
                    </a:lnTo>
                    <a:lnTo>
                      <a:pt x="19" y="178"/>
                    </a:lnTo>
                    <a:lnTo>
                      <a:pt x="19" y="178"/>
                    </a:lnTo>
                    <a:lnTo>
                      <a:pt x="10" y="176"/>
                    </a:lnTo>
                    <a:lnTo>
                      <a:pt x="2" y="174"/>
                    </a:lnTo>
                    <a:lnTo>
                      <a:pt x="2" y="176"/>
                    </a:lnTo>
                    <a:lnTo>
                      <a:pt x="2" y="178"/>
                    </a:lnTo>
                    <a:close/>
                  </a:path>
                </a:pathLst>
              </a:custGeom>
              <a:solidFill>
                <a:srgbClr val="E8A356"/>
              </a:solidFill>
              <a:ln w="9525">
                <a:noFill/>
                <a:round/>
              </a:ln>
            </p:spPr>
            <p:txBody>
              <a:bodyPr/>
              <a:lstStyle/>
              <a:p>
                <a:endParaRPr lang="en-US">
                  <a:solidFill>
                    <a:prstClr val="black"/>
                  </a:solidFill>
                </a:endParaRPr>
              </a:p>
            </p:txBody>
          </p:sp>
          <p:sp>
            <p:nvSpPr>
              <p:cNvPr id="179595" name="Freeform 395"/>
              <p:cNvSpPr>
                <a:spLocks noEditPoints="1"/>
              </p:cNvSpPr>
              <p:nvPr/>
            </p:nvSpPr>
            <p:spPr bwMode="auto">
              <a:xfrm>
                <a:off x="1481" y="1368"/>
                <a:ext cx="65" cy="178"/>
              </a:xfrm>
              <a:custGeom>
                <a:avLst/>
                <a:gdLst/>
                <a:ahLst/>
                <a:cxnLst>
                  <a:cxn ang="0">
                    <a:pos x="65" y="9"/>
                  </a:cxn>
                  <a:cxn ang="0">
                    <a:pos x="55" y="6"/>
                  </a:cxn>
                  <a:cxn ang="0">
                    <a:pos x="46" y="2"/>
                  </a:cxn>
                  <a:cxn ang="0">
                    <a:pos x="34" y="0"/>
                  </a:cxn>
                  <a:cxn ang="0">
                    <a:pos x="25" y="0"/>
                  </a:cxn>
                  <a:cxn ang="0">
                    <a:pos x="14" y="0"/>
                  </a:cxn>
                  <a:cxn ang="0">
                    <a:pos x="4" y="2"/>
                  </a:cxn>
                  <a:cxn ang="0">
                    <a:pos x="4" y="4"/>
                  </a:cxn>
                  <a:cxn ang="0">
                    <a:pos x="2" y="4"/>
                  </a:cxn>
                  <a:cxn ang="0">
                    <a:pos x="2" y="6"/>
                  </a:cxn>
                  <a:cxn ang="0">
                    <a:pos x="0" y="8"/>
                  </a:cxn>
                  <a:cxn ang="0">
                    <a:pos x="12" y="4"/>
                  </a:cxn>
                  <a:cxn ang="0">
                    <a:pos x="25" y="4"/>
                  </a:cxn>
                  <a:cxn ang="0">
                    <a:pos x="34" y="4"/>
                  </a:cxn>
                  <a:cxn ang="0">
                    <a:pos x="44" y="6"/>
                  </a:cxn>
                  <a:cxn ang="0">
                    <a:pos x="53" y="9"/>
                  </a:cxn>
                  <a:cxn ang="0">
                    <a:pos x="63" y="11"/>
                  </a:cxn>
                  <a:cxn ang="0">
                    <a:pos x="63" y="11"/>
                  </a:cxn>
                  <a:cxn ang="0">
                    <a:pos x="65" y="9"/>
                  </a:cxn>
                  <a:cxn ang="0">
                    <a:pos x="4" y="174"/>
                  </a:cxn>
                  <a:cxn ang="0">
                    <a:pos x="12" y="176"/>
                  </a:cxn>
                  <a:cxn ang="0">
                    <a:pos x="21" y="178"/>
                  </a:cxn>
                  <a:cxn ang="0">
                    <a:pos x="21" y="176"/>
                  </a:cxn>
                  <a:cxn ang="0">
                    <a:pos x="21" y="174"/>
                  </a:cxn>
                  <a:cxn ang="0">
                    <a:pos x="12" y="172"/>
                  </a:cxn>
                  <a:cxn ang="0">
                    <a:pos x="2" y="171"/>
                  </a:cxn>
                  <a:cxn ang="0">
                    <a:pos x="4" y="172"/>
                  </a:cxn>
                  <a:cxn ang="0">
                    <a:pos x="4" y="174"/>
                  </a:cxn>
                </a:cxnLst>
                <a:rect l="0" t="0" r="r" b="b"/>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ln>
            </p:spPr>
            <p:txBody>
              <a:bodyPr/>
              <a:lstStyle/>
              <a:p>
                <a:endParaRPr lang="en-US">
                  <a:solidFill>
                    <a:prstClr val="black"/>
                  </a:solidFill>
                </a:endParaRPr>
              </a:p>
            </p:txBody>
          </p:sp>
          <p:sp>
            <p:nvSpPr>
              <p:cNvPr id="179596" name="Freeform 396"/>
              <p:cNvSpPr>
                <a:spLocks noEditPoints="1"/>
              </p:cNvSpPr>
              <p:nvPr/>
            </p:nvSpPr>
            <p:spPr bwMode="auto">
              <a:xfrm>
                <a:off x="1479" y="1370"/>
                <a:ext cx="65" cy="174"/>
              </a:xfrm>
              <a:custGeom>
                <a:avLst/>
                <a:gdLst/>
                <a:ahLst/>
                <a:cxnLst>
                  <a:cxn ang="0">
                    <a:pos x="65" y="9"/>
                  </a:cxn>
                  <a:cxn ang="0">
                    <a:pos x="55" y="6"/>
                  </a:cxn>
                  <a:cxn ang="0">
                    <a:pos x="46" y="2"/>
                  </a:cxn>
                  <a:cxn ang="0">
                    <a:pos x="36" y="0"/>
                  </a:cxn>
                  <a:cxn ang="0">
                    <a:pos x="27" y="0"/>
                  </a:cxn>
                  <a:cxn ang="0">
                    <a:pos x="16" y="0"/>
                  </a:cxn>
                  <a:cxn ang="0">
                    <a:pos x="4" y="4"/>
                  </a:cxn>
                  <a:cxn ang="0">
                    <a:pos x="2" y="6"/>
                  </a:cxn>
                  <a:cxn ang="0">
                    <a:pos x="0" y="7"/>
                  </a:cxn>
                  <a:cxn ang="0">
                    <a:pos x="14" y="6"/>
                  </a:cxn>
                  <a:cxn ang="0">
                    <a:pos x="27" y="4"/>
                  </a:cxn>
                  <a:cxn ang="0">
                    <a:pos x="36" y="4"/>
                  </a:cxn>
                  <a:cxn ang="0">
                    <a:pos x="46" y="6"/>
                  </a:cxn>
                  <a:cxn ang="0">
                    <a:pos x="55" y="7"/>
                  </a:cxn>
                  <a:cxn ang="0">
                    <a:pos x="63" y="11"/>
                  </a:cxn>
                  <a:cxn ang="0">
                    <a:pos x="65" y="9"/>
                  </a:cxn>
                  <a:cxn ang="0">
                    <a:pos x="65" y="9"/>
                  </a:cxn>
                  <a:cxn ang="0">
                    <a:pos x="6" y="170"/>
                  </a:cxn>
                  <a:cxn ang="0">
                    <a:pos x="14" y="172"/>
                  </a:cxn>
                  <a:cxn ang="0">
                    <a:pos x="23" y="174"/>
                  </a:cxn>
                  <a:cxn ang="0">
                    <a:pos x="23" y="172"/>
                  </a:cxn>
                  <a:cxn ang="0">
                    <a:pos x="23" y="170"/>
                  </a:cxn>
                  <a:cxn ang="0">
                    <a:pos x="14" y="169"/>
                  </a:cxn>
                  <a:cxn ang="0">
                    <a:pos x="4" y="167"/>
                  </a:cxn>
                  <a:cxn ang="0">
                    <a:pos x="4" y="169"/>
                  </a:cxn>
                  <a:cxn ang="0">
                    <a:pos x="6" y="170"/>
                  </a:cxn>
                </a:cxnLst>
                <a:rect l="0" t="0" r="r" b="b"/>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ln>
            </p:spPr>
            <p:txBody>
              <a:bodyPr/>
              <a:lstStyle/>
              <a:p>
                <a:endParaRPr lang="en-US">
                  <a:solidFill>
                    <a:prstClr val="black"/>
                  </a:solidFill>
                </a:endParaRPr>
              </a:p>
            </p:txBody>
          </p:sp>
          <p:sp>
            <p:nvSpPr>
              <p:cNvPr id="179597" name="Freeform 397"/>
              <p:cNvSpPr>
                <a:spLocks noEditPoints="1"/>
              </p:cNvSpPr>
              <p:nvPr/>
            </p:nvSpPr>
            <p:spPr bwMode="auto">
              <a:xfrm>
                <a:off x="1479" y="1372"/>
                <a:ext cx="65" cy="170"/>
              </a:xfrm>
              <a:custGeom>
                <a:avLst/>
                <a:gdLst/>
                <a:ahLst/>
                <a:cxnLst>
                  <a:cxn ang="0">
                    <a:pos x="65" y="7"/>
                  </a:cxn>
                  <a:cxn ang="0">
                    <a:pos x="55" y="5"/>
                  </a:cxn>
                  <a:cxn ang="0">
                    <a:pos x="46" y="2"/>
                  </a:cxn>
                  <a:cxn ang="0">
                    <a:pos x="36" y="0"/>
                  </a:cxn>
                  <a:cxn ang="0">
                    <a:pos x="27" y="0"/>
                  </a:cxn>
                  <a:cxn ang="0">
                    <a:pos x="14" y="0"/>
                  </a:cxn>
                  <a:cxn ang="0">
                    <a:pos x="2" y="4"/>
                  </a:cxn>
                  <a:cxn ang="0">
                    <a:pos x="0" y="5"/>
                  </a:cxn>
                  <a:cxn ang="0">
                    <a:pos x="0" y="7"/>
                  </a:cxn>
                  <a:cxn ang="0">
                    <a:pos x="14" y="5"/>
                  </a:cxn>
                  <a:cxn ang="0">
                    <a:pos x="27" y="4"/>
                  </a:cxn>
                  <a:cxn ang="0">
                    <a:pos x="36" y="4"/>
                  </a:cxn>
                  <a:cxn ang="0">
                    <a:pos x="46" y="5"/>
                  </a:cxn>
                  <a:cxn ang="0">
                    <a:pos x="53" y="7"/>
                  </a:cxn>
                  <a:cxn ang="0">
                    <a:pos x="63" y="11"/>
                  </a:cxn>
                  <a:cxn ang="0">
                    <a:pos x="63" y="9"/>
                  </a:cxn>
                  <a:cxn ang="0">
                    <a:pos x="65" y="7"/>
                  </a:cxn>
                  <a:cxn ang="0">
                    <a:pos x="4" y="167"/>
                  </a:cxn>
                  <a:cxn ang="0">
                    <a:pos x="14" y="168"/>
                  </a:cxn>
                  <a:cxn ang="0">
                    <a:pos x="23" y="170"/>
                  </a:cxn>
                  <a:cxn ang="0">
                    <a:pos x="23" y="168"/>
                  </a:cxn>
                  <a:cxn ang="0">
                    <a:pos x="23" y="167"/>
                  </a:cxn>
                  <a:cxn ang="0">
                    <a:pos x="14" y="165"/>
                  </a:cxn>
                  <a:cxn ang="0">
                    <a:pos x="4" y="163"/>
                  </a:cxn>
                  <a:cxn ang="0">
                    <a:pos x="4" y="165"/>
                  </a:cxn>
                  <a:cxn ang="0">
                    <a:pos x="4" y="167"/>
                  </a:cxn>
                </a:cxnLst>
                <a:rect l="0" t="0" r="r" b="b"/>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ln>
            </p:spPr>
            <p:txBody>
              <a:bodyPr/>
              <a:lstStyle/>
              <a:p>
                <a:endParaRPr lang="en-US">
                  <a:solidFill>
                    <a:prstClr val="black"/>
                  </a:solidFill>
                </a:endParaRPr>
              </a:p>
            </p:txBody>
          </p:sp>
          <p:sp>
            <p:nvSpPr>
              <p:cNvPr id="179598" name="Freeform 398"/>
              <p:cNvSpPr>
                <a:spLocks noEditPoints="1"/>
              </p:cNvSpPr>
              <p:nvPr/>
            </p:nvSpPr>
            <p:spPr bwMode="auto">
              <a:xfrm>
                <a:off x="1477" y="1374"/>
                <a:ext cx="65" cy="166"/>
              </a:xfrm>
              <a:custGeom>
                <a:avLst/>
                <a:gdLst/>
                <a:ahLst/>
                <a:cxnLst>
                  <a:cxn ang="0">
                    <a:pos x="65" y="7"/>
                  </a:cxn>
                  <a:cxn ang="0">
                    <a:pos x="57" y="3"/>
                  </a:cxn>
                  <a:cxn ang="0">
                    <a:pos x="48" y="2"/>
                  </a:cxn>
                  <a:cxn ang="0">
                    <a:pos x="38" y="0"/>
                  </a:cxn>
                  <a:cxn ang="0">
                    <a:pos x="29" y="0"/>
                  </a:cxn>
                  <a:cxn ang="0">
                    <a:pos x="16" y="2"/>
                  </a:cxn>
                  <a:cxn ang="0">
                    <a:pos x="2" y="3"/>
                  </a:cxn>
                  <a:cxn ang="0">
                    <a:pos x="2" y="5"/>
                  </a:cxn>
                  <a:cxn ang="0">
                    <a:pos x="0" y="9"/>
                  </a:cxn>
                  <a:cxn ang="0">
                    <a:pos x="14" y="5"/>
                  </a:cxn>
                  <a:cxn ang="0">
                    <a:pos x="29" y="3"/>
                  </a:cxn>
                  <a:cxn ang="0">
                    <a:pos x="38" y="3"/>
                  </a:cxn>
                  <a:cxn ang="0">
                    <a:pos x="46" y="5"/>
                  </a:cxn>
                  <a:cxn ang="0">
                    <a:pos x="55" y="7"/>
                  </a:cxn>
                  <a:cxn ang="0">
                    <a:pos x="63" y="11"/>
                  </a:cxn>
                  <a:cxn ang="0">
                    <a:pos x="65" y="9"/>
                  </a:cxn>
                  <a:cxn ang="0">
                    <a:pos x="65" y="7"/>
                  </a:cxn>
                  <a:cxn ang="0">
                    <a:pos x="6" y="163"/>
                  </a:cxn>
                  <a:cxn ang="0">
                    <a:pos x="16" y="165"/>
                  </a:cxn>
                  <a:cxn ang="0">
                    <a:pos x="25" y="166"/>
                  </a:cxn>
                  <a:cxn ang="0">
                    <a:pos x="25" y="165"/>
                  </a:cxn>
                  <a:cxn ang="0">
                    <a:pos x="25" y="163"/>
                  </a:cxn>
                  <a:cxn ang="0">
                    <a:pos x="16" y="161"/>
                  </a:cxn>
                  <a:cxn ang="0">
                    <a:pos x="6" y="159"/>
                  </a:cxn>
                  <a:cxn ang="0">
                    <a:pos x="6" y="161"/>
                  </a:cxn>
                  <a:cxn ang="0">
                    <a:pos x="6" y="163"/>
                  </a:cxn>
                </a:cxnLst>
                <a:rect l="0" t="0" r="r" b="b"/>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ln>
            </p:spPr>
            <p:txBody>
              <a:bodyPr/>
              <a:lstStyle/>
              <a:p>
                <a:endParaRPr lang="en-US">
                  <a:solidFill>
                    <a:prstClr val="black"/>
                  </a:solidFill>
                </a:endParaRPr>
              </a:p>
            </p:txBody>
          </p:sp>
          <p:sp>
            <p:nvSpPr>
              <p:cNvPr id="179599" name="Freeform 399"/>
              <p:cNvSpPr>
                <a:spLocks noEditPoints="1"/>
              </p:cNvSpPr>
              <p:nvPr/>
            </p:nvSpPr>
            <p:spPr bwMode="auto">
              <a:xfrm>
                <a:off x="1476" y="1376"/>
                <a:ext cx="66" cy="163"/>
              </a:xfrm>
              <a:custGeom>
                <a:avLst/>
                <a:gdLst/>
                <a:ahLst/>
                <a:cxnLst>
                  <a:cxn ang="0">
                    <a:pos x="66" y="7"/>
                  </a:cxn>
                  <a:cxn ang="0">
                    <a:pos x="56" y="3"/>
                  </a:cxn>
                  <a:cxn ang="0">
                    <a:pos x="49" y="1"/>
                  </a:cxn>
                  <a:cxn ang="0">
                    <a:pos x="39" y="0"/>
                  </a:cxn>
                  <a:cxn ang="0">
                    <a:pos x="30" y="0"/>
                  </a:cxn>
                  <a:cxn ang="0">
                    <a:pos x="17" y="1"/>
                  </a:cxn>
                  <a:cxn ang="0">
                    <a:pos x="3" y="3"/>
                  </a:cxn>
                  <a:cxn ang="0">
                    <a:pos x="1" y="7"/>
                  </a:cxn>
                  <a:cxn ang="0">
                    <a:pos x="0" y="9"/>
                  </a:cxn>
                  <a:cxn ang="0">
                    <a:pos x="15" y="5"/>
                  </a:cxn>
                  <a:cxn ang="0">
                    <a:pos x="30" y="3"/>
                  </a:cxn>
                  <a:cxn ang="0">
                    <a:pos x="39" y="3"/>
                  </a:cxn>
                  <a:cxn ang="0">
                    <a:pos x="47" y="5"/>
                  </a:cxn>
                  <a:cxn ang="0">
                    <a:pos x="55" y="7"/>
                  </a:cxn>
                  <a:cxn ang="0">
                    <a:pos x="64" y="11"/>
                  </a:cxn>
                  <a:cxn ang="0">
                    <a:pos x="64" y="9"/>
                  </a:cxn>
                  <a:cxn ang="0">
                    <a:pos x="66" y="7"/>
                  </a:cxn>
                  <a:cxn ang="0">
                    <a:pos x="7" y="159"/>
                  </a:cxn>
                  <a:cxn ang="0">
                    <a:pos x="17" y="161"/>
                  </a:cxn>
                  <a:cxn ang="0">
                    <a:pos x="26" y="163"/>
                  </a:cxn>
                  <a:cxn ang="0">
                    <a:pos x="26" y="161"/>
                  </a:cxn>
                  <a:cxn ang="0">
                    <a:pos x="26" y="159"/>
                  </a:cxn>
                  <a:cxn ang="0">
                    <a:pos x="17" y="157"/>
                  </a:cxn>
                  <a:cxn ang="0">
                    <a:pos x="5" y="155"/>
                  </a:cxn>
                  <a:cxn ang="0">
                    <a:pos x="7" y="157"/>
                  </a:cxn>
                  <a:cxn ang="0">
                    <a:pos x="7" y="159"/>
                  </a:cxn>
                </a:cxnLst>
                <a:rect l="0" t="0" r="r" b="b"/>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ln>
            </p:spPr>
            <p:txBody>
              <a:bodyPr/>
              <a:lstStyle/>
              <a:p>
                <a:endParaRPr lang="en-US">
                  <a:solidFill>
                    <a:prstClr val="black"/>
                  </a:solidFill>
                </a:endParaRPr>
              </a:p>
            </p:txBody>
          </p:sp>
          <p:sp>
            <p:nvSpPr>
              <p:cNvPr id="179600" name="Freeform 400"/>
              <p:cNvSpPr>
                <a:spLocks noEditPoints="1"/>
              </p:cNvSpPr>
              <p:nvPr/>
            </p:nvSpPr>
            <p:spPr bwMode="auto">
              <a:xfrm>
                <a:off x="1476" y="1377"/>
                <a:ext cx="64" cy="160"/>
              </a:xfrm>
              <a:custGeom>
                <a:avLst/>
                <a:gdLst/>
                <a:ahLst/>
                <a:cxnLst>
                  <a:cxn ang="0">
                    <a:pos x="64" y="8"/>
                  </a:cxn>
                  <a:cxn ang="0">
                    <a:pos x="56" y="4"/>
                  </a:cxn>
                  <a:cxn ang="0">
                    <a:pos x="47" y="2"/>
                  </a:cxn>
                  <a:cxn ang="0">
                    <a:pos x="39" y="0"/>
                  </a:cxn>
                  <a:cxn ang="0">
                    <a:pos x="30" y="0"/>
                  </a:cxn>
                  <a:cxn ang="0">
                    <a:pos x="15" y="2"/>
                  </a:cxn>
                  <a:cxn ang="0">
                    <a:pos x="1" y="6"/>
                  </a:cxn>
                  <a:cxn ang="0">
                    <a:pos x="0" y="8"/>
                  </a:cxn>
                  <a:cxn ang="0">
                    <a:pos x="0" y="10"/>
                  </a:cxn>
                  <a:cxn ang="0">
                    <a:pos x="15" y="6"/>
                  </a:cxn>
                  <a:cxn ang="0">
                    <a:pos x="30" y="4"/>
                  </a:cxn>
                  <a:cxn ang="0">
                    <a:pos x="47" y="6"/>
                  </a:cxn>
                  <a:cxn ang="0">
                    <a:pos x="62" y="12"/>
                  </a:cxn>
                  <a:cxn ang="0">
                    <a:pos x="64" y="10"/>
                  </a:cxn>
                  <a:cxn ang="0">
                    <a:pos x="64" y="8"/>
                  </a:cxn>
                  <a:cxn ang="0">
                    <a:pos x="7" y="156"/>
                  </a:cxn>
                  <a:cxn ang="0">
                    <a:pos x="17" y="158"/>
                  </a:cxn>
                  <a:cxn ang="0">
                    <a:pos x="26" y="160"/>
                  </a:cxn>
                  <a:cxn ang="0">
                    <a:pos x="26" y="158"/>
                  </a:cxn>
                  <a:cxn ang="0">
                    <a:pos x="26" y="156"/>
                  </a:cxn>
                  <a:cxn ang="0">
                    <a:pos x="15" y="154"/>
                  </a:cxn>
                  <a:cxn ang="0">
                    <a:pos x="5" y="150"/>
                  </a:cxn>
                  <a:cxn ang="0">
                    <a:pos x="5" y="154"/>
                  </a:cxn>
                  <a:cxn ang="0">
                    <a:pos x="7" y="156"/>
                  </a:cxn>
                </a:cxnLst>
                <a:rect l="0" t="0" r="r" b="b"/>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ln>
            </p:spPr>
            <p:txBody>
              <a:bodyPr/>
              <a:lstStyle/>
              <a:p>
                <a:endParaRPr lang="en-US">
                  <a:solidFill>
                    <a:prstClr val="black"/>
                  </a:solidFill>
                </a:endParaRPr>
              </a:p>
            </p:txBody>
          </p:sp>
          <p:sp>
            <p:nvSpPr>
              <p:cNvPr id="179601" name="Freeform 401"/>
              <p:cNvSpPr>
                <a:spLocks noEditPoints="1"/>
              </p:cNvSpPr>
              <p:nvPr/>
            </p:nvSpPr>
            <p:spPr bwMode="auto">
              <a:xfrm>
                <a:off x="1474" y="1379"/>
                <a:ext cx="66" cy="156"/>
              </a:xfrm>
              <a:custGeom>
                <a:avLst/>
                <a:gdLst/>
                <a:ahLst/>
                <a:cxnLst>
                  <a:cxn ang="0">
                    <a:pos x="66" y="8"/>
                  </a:cxn>
                  <a:cxn ang="0">
                    <a:pos x="57" y="4"/>
                  </a:cxn>
                  <a:cxn ang="0">
                    <a:pos x="49" y="2"/>
                  </a:cxn>
                  <a:cxn ang="0">
                    <a:pos x="41" y="0"/>
                  </a:cxn>
                  <a:cxn ang="0">
                    <a:pos x="32" y="0"/>
                  </a:cxn>
                  <a:cxn ang="0">
                    <a:pos x="17" y="2"/>
                  </a:cxn>
                  <a:cxn ang="0">
                    <a:pos x="2" y="6"/>
                  </a:cxn>
                  <a:cxn ang="0">
                    <a:pos x="2" y="8"/>
                  </a:cxn>
                  <a:cxn ang="0">
                    <a:pos x="0" y="12"/>
                  </a:cxn>
                  <a:cxn ang="0">
                    <a:pos x="15" y="6"/>
                  </a:cxn>
                  <a:cxn ang="0">
                    <a:pos x="32" y="4"/>
                  </a:cxn>
                  <a:cxn ang="0">
                    <a:pos x="49" y="6"/>
                  </a:cxn>
                  <a:cxn ang="0">
                    <a:pos x="64" y="12"/>
                  </a:cxn>
                  <a:cxn ang="0">
                    <a:pos x="64" y="10"/>
                  </a:cxn>
                  <a:cxn ang="0">
                    <a:pos x="66" y="8"/>
                  </a:cxn>
                  <a:cxn ang="0">
                    <a:pos x="7" y="152"/>
                  </a:cxn>
                  <a:cxn ang="0">
                    <a:pos x="19" y="154"/>
                  </a:cxn>
                  <a:cxn ang="0">
                    <a:pos x="28" y="156"/>
                  </a:cxn>
                  <a:cxn ang="0">
                    <a:pos x="28" y="154"/>
                  </a:cxn>
                  <a:cxn ang="0">
                    <a:pos x="28" y="152"/>
                  </a:cxn>
                  <a:cxn ang="0">
                    <a:pos x="17" y="150"/>
                  </a:cxn>
                  <a:cxn ang="0">
                    <a:pos x="7" y="146"/>
                  </a:cxn>
                  <a:cxn ang="0">
                    <a:pos x="7" y="148"/>
                  </a:cxn>
                  <a:cxn ang="0">
                    <a:pos x="7" y="152"/>
                  </a:cxn>
                </a:cxnLst>
                <a:rect l="0" t="0" r="r" b="b"/>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ln>
            </p:spPr>
            <p:txBody>
              <a:bodyPr/>
              <a:lstStyle/>
              <a:p>
                <a:endParaRPr lang="en-US">
                  <a:solidFill>
                    <a:prstClr val="black"/>
                  </a:solidFill>
                </a:endParaRPr>
              </a:p>
            </p:txBody>
          </p:sp>
          <p:sp>
            <p:nvSpPr>
              <p:cNvPr id="179602" name="Freeform 402"/>
              <p:cNvSpPr>
                <a:spLocks noEditPoints="1"/>
              </p:cNvSpPr>
              <p:nvPr/>
            </p:nvSpPr>
            <p:spPr bwMode="auto">
              <a:xfrm>
                <a:off x="1474" y="1381"/>
                <a:ext cx="64" cy="152"/>
              </a:xfrm>
              <a:custGeom>
                <a:avLst/>
                <a:gdLst/>
                <a:ahLst/>
                <a:cxnLst>
                  <a:cxn ang="0">
                    <a:pos x="64" y="8"/>
                  </a:cxn>
                  <a:cxn ang="0">
                    <a:pos x="49" y="2"/>
                  </a:cxn>
                  <a:cxn ang="0">
                    <a:pos x="32" y="0"/>
                  </a:cxn>
                  <a:cxn ang="0">
                    <a:pos x="17" y="2"/>
                  </a:cxn>
                  <a:cxn ang="0">
                    <a:pos x="2" y="6"/>
                  </a:cxn>
                  <a:cxn ang="0">
                    <a:pos x="0" y="10"/>
                  </a:cxn>
                  <a:cxn ang="0">
                    <a:pos x="0" y="12"/>
                  </a:cxn>
                  <a:cxn ang="0">
                    <a:pos x="7" y="8"/>
                  </a:cxn>
                  <a:cxn ang="0">
                    <a:pos x="15" y="6"/>
                  </a:cxn>
                  <a:cxn ang="0">
                    <a:pos x="22" y="4"/>
                  </a:cxn>
                  <a:cxn ang="0">
                    <a:pos x="32" y="4"/>
                  </a:cxn>
                  <a:cxn ang="0">
                    <a:pos x="47" y="6"/>
                  </a:cxn>
                  <a:cxn ang="0">
                    <a:pos x="62" y="12"/>
                  </a:cxn>
                  <a:cxn ang="0">
                    <a:pos x="64" y="10"/>
                  </a:cxn>
                  <a:cxn ang="0">
                    <a:pos x="64" y="8"/>
                  </a:cxn>
                  <a:cxn ang="0">
                    <a:pos x="7" y="146"/>
                  </a:cxn>
                  <a:cxn ang="0">
                    <a:pos x="17" y="150"/>
                  </a:cxn>
                  <a:cxn ang="0">
                    <a:pos x="28" y="152"/>
                  </a:cxn>
                  <a:cxn ang="0">
                    <a:pos x="28" y="150"/>
                  </a:cxn>
                  <a:cxn ang="0">
                    <a:pos x="28" y="148"/>
                  </a:cxn>
                  <a:cxn ang="0">
                    <a:pos x="17" y="146"/>
                  </a:cxn>
                  <a:cxn ang="0">
                    <a:pos x="5" y="142"/>
                  </a:cxn>
                  <a:cxn ang="0">
                    <a:pos x="7" y="144"/>
                  </a:cxn>
                  <a:cxn ang="0">
                    <a:pos x="7" y="146"/>
                  </a:cxn>
                </a:cxnLst>
                <a:rect l="0" t="0" r="r" b="b"/>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ln>
            </p:spPr>
            <p:txBody>
              <a:bodyPr/>
              <a:lstStyle/>
              <a:p>
                <a:endParaRPr lang="en-US">
                  <a:solidFill>
                    <a:prstClr val="black"/>
                  </a:solidFill>
                </a:endParaRPr>
              </a:p>
            </p:txBody>
          </p:sp>
          <p:sp>
            <p:nvSpPr>
              <p:cNvPr id="179603" name="Freeform 403"/>
              <p:cNvSpPr>
                <a:spLocks noEditPoints="1"/>
              </p:cNvSpPr>
              <p:nvPr/>
            </p:nvSpPr>
            <p:spPr bwMode="auto">
              <a:xfrm>
                <a:off x="1472" y="1383"/>
                <a:ext cx="66" cy="148"/>
              </a:xfrm>
              <a:custGeom>
                <a:avLst/>
                <a:gdLst/>
                <a:ahLst/>
                <a:cxnLst>
                  <a:cxn ang="0">
                    <a:pos x="66" y="8"/>
                  </a:cxn>
                  <a:cxn ang="0">
                    <a:pos x="51" y="2"/>
                  </a:cxn>
                  <a:cxn ang="0">
                    <a:pos x="34" y="0"/>
                  </a:cxn>
                  <a:cxn ang="0">
                    <a:pos x="17" y="2"/>
                  </a:cxn>
                  <a:cxn ang="0">
                    <a:pos x="2" y="8"/>
                  </a:cxn>
                  <a:cxn ang="0">
                    <a:pos x="2" y="10"/>
                  </a:cxn>
                  <a:cxn ang="0">
                    <a:pos x="0" y="13"/>
                  </a:cxn>
                  <a:cxn ang="0">
                    <a:pos x="7" y="10"/>
                  </a:cxn>
                  <a:cxn ang="0">
                    <a:pos x="17" y="6"/>
                  </a:cxn>
                  <a:cxn ang="0">
                    <a:pos x="24" y="4"/>
                  </a:cxn>
                  <a:cxn ang="0">
                    <a:pos x="34" y="4"/>
                  </a:cxn>
                  <a:cxn ang="0">
                    <a:pos x="49" y="6"/>
                  </a:cxn>
                  <a:cxn ang="0">
                    <a:pos x="64" y="11"/>
                  </a:cxn>
                  <a:cxn ang="0">
                    <a:pos x="64" y="10"/>
                  </a:cxn>
                  <a:cxn ang="0">
                    <a:pos x="66" y="8"/>
                  </a:cxn>
                  <a:cxn ang="0">
                    <a:pos x="9" y="142"/>
                  </a:cxn>
                  <a:cxn ang="0">
                    <a:pos x="19" y="146"/>
                  </a:cxn>
                  <a:cxn ang="0">
                    <a:pos x="30" y="148"/>
                  </a:cxn>
                  <a:cxn ang="0">
                    <a:pos x="30" y="146"/>
                  </a:cxn>
                  <a:cxn ang="0">
                    <a:pos x="30" y="144"/>
                  </a:cxn>
                  <a:cxn ang="0">
                    <a:pos x="19" y="142"/>
                  </a:cxn>
                  <a:cxn ang="0">
                    <a:pos x="7" y="139"/>
                  </a:cxn>
                  <a:cxn ang="0">
                    <a:pos x="7" y="140"/>
                  </a:cxn>
                  <a:cxn ang="0">
                    <a:pos x="9" y="142"/>
                  </a:cxn>
                </a:cxnLst>
                <a:rect l="0" t="0" r="r" b="b"/>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ln>
            </p:spPr>
            <p:txBody>
              <a:bodyPr/>
              <a:lstStyle/>
              <a:p>
                <a:endParaRPr lang="en-US">
                  <a:solidFill>
                    <a:prstClr val="black"/>
                  </a:solidFill>
                </a:endParaRPr>
              </a:p>
            </p:txBody>
          </p:sp>
          <p:sp>
            <p:nvSpPr>
              <p:cNvPr id="179604" name="Freeform 404"/>
              <p:cNvSpPr>
                <a:spLocks noEditPoints="1"/>
              </p:cNvSpPr>
              <p:nvPr/>
            </p:nvSpPr>
            <p:spPr bwMode="auto">
              <a:xfrm>
                <a:off x="1470" y="1385"/>
                <a:ext cx="66" cy="144"/>
              </a:xfrm>
              <a:custGeom>
                <a:avLst/>
                <a:gdLst/>
                <a:ahLst/>
                <a:cxnLst>
                  <a:cxn ang="0">
                    <a:pos x="66" y="8"/>
                  </a:cxn>
                  <a:cxn ang="0">
                    <a:pos x="51" y="2"/>
                  </a:cxn>
                  <a:cxn ang="0">
                    <a:pos x="36" y="0"/>
                  </a:cxn>
                  <a:cxn ang="0">
                    <a:pos x="26" y="0"/>
                  </a:cxn>
                  <a:cxn ang="0">
                    <a:pos x="19" y="2"/>
                  </a:cxn>
                  <a:cxn ang="0">
                    <a:pos x="11" y="4"/>
                  </a:cxn>
                  <a:cxn ang="0">
                    <a:pos x="4" y="8"/>
                  </a:cxn>
                  <a:cxn ang="0">
                    <a:pos x="2" y="11"/>
                  </a:cxn>
                  <a:cxn ang="0">
                    <a:pos x="0" y="13"/>
                  </a:cxn>
                  <a:cxn ang="0">
                    <a:pos x="9" y="9"/>
                  </a:cxn>
                  <a:cxn ang="0">
                    <a:pos x="17" y="6"/>
                  </a:cxn>
                  <a:cxn ang="0">
                    <a:pos x="26" y="4"/>
                  </a:cxn>
                  <a:cxn ang="0">
                    <a:pos x="36" y="4"/>
                  </a:cxn>
                  <a:cxn ang="0">
                    <a:pos x="51" y="6"/>
                  </a:cxn>
                  <a:cxn ang="0">
                    <a:pos x="64" y="9"/>
                  </a:cxn>
                  <a:cxn ang="0">
                    <a:pos x="66" y="9"/>
                  </a:cxn>
                  <a:cxn ang="0">
                    <a:pos x="66" y="8"/>
                  </a:cxn>
                  <a:cxn ang="0">
                    <a:pos x="9" y="138"/>
                  </a:cxn>
                  <a:cxn ang="0">
                    <a:pos x="21" y="142"/>
                  </a:cxn>
                  <a:cxn ang="0">
                    <a:pos x="32" y="144"/>
                  </a:cxn>
                  <a:cxn ang="0">
                    <a:pos x="32" y="142"/>
                  </a:cxn>
                  <a:cxn ang="0">
                    <a:pos x="32" y="140"/>
                  </a:cxn>
                  <a:cxn ang="0">
                    <a:pos x="21" y="138"/>
                  </a:cxn>
                  <a:cxn ang="0">
                    <a:pos x="9" y="135"/>
                  </a:cxn>
                  <a:cxn ang="0">
                    <a:pos x="9" y="137"/>
                  </a:cxn>
                  <a:cxn ang="0">
                    <a:pos x="9" y="138"/>
                  </a:cxn>
                </a:cxnLst>
                <a:rect l="0" t="0" r="r" b="b"/>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ln>
            </p:spPr>
            <p:txBody>
              <a:bodyPr/>
              <a:lstStyle/>
              <a:p>
                <a:endParaRPr lang="en-US">
                  <a:solidFill>
                    <a:prstClr val="black"/>
                  </a:solidFill>
                </a:endParaRPr>
              </a:p>
            </p:txBody>
          </p:sp>
          <p:sp>
            <p:nvSpPr>
              <p:cNvPr id="179605" name="Freeform 405"/>
              <p:cNvSpPr>
                <a:spLocks noEditPoints="1"/>
              </p:cNvSpPr>
              <p:nvPr/>
            </p:nvSpPr>
            <p:spPr bwMode="auto">
              <a:xfrm>
                <a:off x="1470" y="1387"/>
                <a:ext cx="66" cy="140"/>
              </a:xfrm>
              <a:custGeom>
                <a:avLst/>
                <a:gdLst/>
                <a:ahLst/>
                <a:cxnLst>
                  <a:cxn ang="0">
                    <a:pos x="66" y="7"/>
                  </a:cxn>
                  <a:cxn ang="0">
                    <a:pos x="51" y="2"/>
                  </a:cxn>
                  <a:cxn ang="0">
                    <a:pos x="36" y="0"/>
                  </a:cxn>
                  <a:cxn ang="0">
                    <a:pos x="26" y="0"/>
                  </a:cxn>
                  <a:cxn ang="0">
                    <a:pos x="19" y="2"/>
                  </a:cxn>
                  <a:cxn ang="0">
                    <a:pos x="9" y="6"/>
                  </a:cxn>
                  <a:cxn ang="0">
                    <a:pos x="2" y="9"/>
                  </a:cxn>
                  <a:cxn ang="0">
                    <a:pos x="0" y="11"/>
                  </a:cxn>
                  <a:cxn ang="0">
                    <a:pos x="0" y="15"/>
                  </a:cxn>
                  <a:cxn ang="0">
                    <a:pos x="7" y="9"/>
                  </a:cxn>
                  <a:cxn ang="0">
                    <a:pos x="17" y="6"/>
                  </a:cxn>
                  <a:cxn ang="0">
                    <a:pos x="26" y="4"/>
                  </a:cxn>
                  <a:cxn ang="0">
                    <a:pos x="36" y="4"/>
                  </a:cxn>
                  <a:cxn ang="0">
                    <a:pos x="51" y="6"/>
                  </a:cxn>
                  <a:cxn ang="0">
                    <a:pos x="64" y="9"/>
                  </a:cxn>
                  <a:cxn ang="0">
                    <a:pos x="64" y="7"/>
                  </a:cxn>
                  <a:cxn ang="0">
                    <a:pos x="66" y="7"/>
                  </a:cxn>
                  <a:cxn ang="0">
                    <a:pos x="9" y="135"/>
                  </a:cxn>
                  <a:cxn ang="0">
                    <a:pos x="21" y="138"/>
                  </a:cxn>
                  <a:cxn ang="0">
                    <a:pos x="32" y="140"/>
                  </a:cxn>
                  <a:cxn ang="0">
                    <a:pos x="32" y="138"/>
                  </a:cxn>
                  <a:cxn ang="0">
                    <a:pos x="32" y="136"/>
                  </a:cxn>
                  <a:cxn ang="0">
                    <a:pos x="21" y="135"/>
                  </a:cxn>
                  <a:cxn ang="0">
                    <a:pos x="7" y="129"/>
                  </a:cxn>
                  <a:cxn ang="0">
                    <a:pos x="7" y="131"/>
                  </a:cxn>
                  <a:cxn ang="0">
                    <a:pos x="7" y="131"/>
                  </a:cxn>
                  <a:cxn ang="0">
                    <a:pos x="9" y="133"/>
                  </a:cxn>
                  <a:cxn ang="0">
                    <a:pos x="9" y="135"/>
                  </a:cxn>
                </a:cxnLst>
                <a:rect l="0" t="0" r="r" b="b"/>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7" y="131"/>
                    </a:lnTo>
                    <a:lnTo>
                      <a:pt x="9" y="133"/>
                    </a:lnTo>
                    <a:lnTo>
                      <a:pt x="9" y="135"/>
                    </a:lnTo>
                    <a:close/>
                  </a:path>
                </a:pathLst>
              </a:custGeom>
              <a:solidFill>
                <a:srgbClr val="EBB15A"/>
              </a:solidFill>
              <a:ln w="9525">
                <a:noFill/>
                <a:round/>
              </a:ln>
            </p:spPr>
            <p:txBody>
              <a:bodyPr/>
              <a:lstStyle/>
              <a:p>
                <a:endParaRPr lang="en-US">
                  <a:solidFill>
                    <a:prstClr val="black"/>
                  </a:solidFill>
                </a:endParaRPr>
              </a:p>
            </p:txBody>
          </p:sp>
        </p:grpSp>
        <p:grpSp>
          <p:nvGrpSpPr>
            <p:cNvPr id="5" name="Group 406"/>
            <p:cNvGrpSpPr/>
            <p:nvPr/>
          </p:nvGrpSpPr>
          <p:grpSpPr bwMode="auto">
            <a:xfrm>
              <a:off x="1269" y="1389"/>
              <a:ext cx="1047" cy="1246"/>
              <a:chOff x="1269" y="1389"/>
              <a:chExt cx="1047" cy="1246"/>
            </a:xfrm>
          </p:grpSpPr>
          <p:sp>
            <p:nvSpPr>
              <p:cNvPr id="179607" name="Freeform 407"/>
              <p:cNvSpPr>
                <a:spLocks noEditPoints="1"/>
              </p:cNvSpPr>
              <p:nvPr/>
            </p:nvSpPr>
            <p:spPr bwMode="auto">
              <a:xfrm>
                <a:off x="1468" y="1389"/>
                <a:ext cx="66" cy="136"/>
              </a:xfrm>
              <a:custGeom>
                <a:avLst/>
                <a:gdLst/>
                <a:ahLst/>
                <a:cxnLst>
                  <a:cxn ang="0">
                    <a:pos x="66" y="5"/>
                  </a:cxn>
                  <a:cxn ang="0">
                    <a:pos x="53" y="2"/>
                  </a:cxn>
                  <a:cxn ang="0">
                    <a:pos x="38" y="0"/>
                  </a:cxn>
                  <a:cxn ang="0">
                    <a:pos x="28" y="0"/>
                  </a:cxn>
                  <a:cxn ang="0">
                    <a:pos x="19" y="2"/>
                  </a:cxn>
                  <a:cxn ang="0">
                    <a:pos x="11" y="5"/>
                  </a:cxn>
                  <a:cxn ang="0">
                    <a:pos x="2" y="9"/>
                  </a:cxn>
                  <a:cxn ang="0">
                    <a:pos x="2" y="13"/>
                  </a:cxn>
                  <a:cxn ang="0">
                    <a:pos x="0" y="15"/>
                  </a:cxn>
                  <a:cxn ang="0">
                    <a:pos x="9" y="11"/>
                  </a:cxn>
                  <a:cxn ang="0">
                    <a:pos x="17" y="7"/>
                  </a:cxn>
                  <a:cxn ang="0">
                    <a:pos x="28" y="4"/>
                  </a:cxn>
                  <a:cxn ang="0">
                    <a:pos x="38" y="4"/>
                  </a:cxn>
                  <a:cxn ang="0">
                    <a:pos x="53" y="5"/>
                  </a:cxn>
                  <a:cxn ang="0">
                    <a:pos x="66" y="9"/>
                  </a:cxn>
                  <a:cxn ang="0">
                    <a:pos x="66" y="7"/>
                  </a:cxn>
                  <a:cxn ang="0">
                    <a:pos x="66" y="5"/>
                  </a:cxn>
                  <a:cxn ang="0">
                    <a:pos x="11" y="131"/>
                  </a:cxn>
                  <a:cxn ang="0">
                    <a:pos x="23" y="134"/>
                  </a:cxn>
                  <a:cxn ang="0">
                    <a:pos x="34" y="136"/>
                  </a:cxn>
                  <a:cxn ang="0">
                    <a:pos x="34" y="134"/>
                  </a:cxn>
                  <a:cxn ang="0">
                    <a:pos x="36" y="133"/>
                  </a:cxn>
                  <a:cxn ang="0">
                    <a:pos x="21" y="131"/>
                  </a:cxn>
                  <a:cxn ang="0">
                    <a:pos x="9" y="125"/>
                  </a:cxn>
                  <a:cxn ang="0">
                    <a:pos x="9" y="127"/>
                  </a:cxn>
                  <a:cxn ang="0">
                    <a:pos x="9" y="129"/>
                  </a:cxn>
                  <a:cxn ang="0">
                    <a:pos x="11" y="129"/>
                  </a:cxn>
                  <a:cxn ang="0">
                    <a:pos x="11" y="131"/>
                  </a:cxn>
                </a:cxnLst>
                <a:rect l="0" t="0" r="r" b="b"/>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ln>
            </p:spPr>
            <p:txBody>
              <a:bodyPr/>
              <a:lstStyle/>
              <a:p>
                <a:endParaRPr lang="en-US">
                  <a:solidFill>
                    <a:prstClr val="black"/>
                  </a:solidFill>
                </a:endParaRPr>
              </a:p>
            </p:txBody>
          </p:sp>
          <p:sp>
            <p:nvSpPr>
              <p:cNvPr id="179608" name="Freeform 408"/>
              <p:cNvSpPr>
                <a:spLocks noEditPoints="1"/>
              </p:cNvSpPr>
              <p:nvPr/>
            </p:nvSpPr>
            <p:spPr bwMode="auto">
              <a:xfrm>
                <a:off x="1468" y="1391"/>
                <a:ext cx="66" cy="132"/>
              </a:xfrm>
              <a:custGeom>
                <a:avLst/>
                <a:gdLst/>
                <a:ahLst/>
                <a:cxnLst>
                  <a:cxn ang="0">
                    <a:pos x="66" y="5"/>
                  </a:cxn>
                  <a:cxn ang="0">
                    <a:pos x="53" y="2"/>
                  </a:cxn>
                  <a:cxn ang="0">
                    <a:pos x="38" y="0"/>
                  </a:cxn>
                  <a:cxn ang="0">
                    <a:pos x="28" y="0"/>
                  </a:cxn>
                  <a:cxn ang="0">
                    <a:pos x="19" y="2"/>
                  </a:cxn>
                  <a:cxn ang="0">
                    <a:pos x="9" y="5"/>
                  </a:cxn>
                  <a:cxn ang="0">
                    <a:pos x="2" y="11"/>
                  </a:cxn>
                  <a:cxn ang="0">
                    <a:pos x="0" y="13"/>
                  </a:cxn>
                  <a:cxn ang="0">
                    <a:pos x="0" y="17"/>
                  </a:cxn>
                  <a:cxn ang="0">
                    <a:pos x="8" y="11"/>
                  </a:cxn>
                  <a:cxn ang="0">
                    <a:pos x="17" y="7"/>
                  </a:cxn>
                  <a:cxn ang="0">
                    <a:pos x="27" y="3"/>
                  </a:cxn>
                  <a:cxn ang="0">
                    <a:pos x="38" y="3"/>
                  </a:cxn>
                  <a:cxn ang="0">
                    <a:pos x="51" y="5"/>
                  </a:cxn>
                  <a:cxn ang="0">
                    <a:pos x="64" y="9"/>
                  </a:cxn>
                  <a:cxn ang="0">
                    <a:pos x="66" y="7"/>
                  </a:cxn>
                  <a:cxn ang="0">
                    <a:pos x="66" y="5"/>
                  </a:cxn>
                  <a:cxn ang="0">
                    <a:pos x="9" y="125"/>
                  </a:cxn>
                  <a:cxn ang="0">
                    <a:pos x="23" y="131"/>
                  </a:cxn>
                  <a:cxn ang="0">
                    <a:pos x="34" y="132"/>
                  </a:cxn>
                  <a:cxn ang="0">
                    <a:pos x="36" y="131"/>
                  </a:cxn>
                  <a:cxn ang="0">
                    <a:pos x="36" y="129"/>
                  </a:cxn>
                  <a:cxn ang="0">
                    <a:pos x="21" y="127"/>
                  </a:cxn>
                  <a:cxn ang="0">
                    <a:pos x="9" y="121"/>
                  </a:cxn>
                  <a:cxn ang="0">
                    <a:pos x="9" y="123"/>
                  </a:cxn>
                  <a:cxn ang="0">
                    <a:pos x="9" y="125"/>
                  </a:cxn>
                </a:cxnLst>
                <a:rect l="0" t="0" r="r" b="b"/>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ln>
            </p:spPr>
            <p:txBody>
              <a:bodyPr/>
              <a:lstStyle/>
              <a:p>
                <a:endParaRPr lang="en-US">
                  <a:solidFill>
                    <a:prstClr val="black"/>
                  </a:solidFill>
                </a:endParaRPr>
              </a:p>
            </p:txBody>
          </p:sp>
          <p:sp>
            <p:nvSpPr>
              <p:cNvPr id="179609" name="Freeform 409"/>
              <p:cNvSpPr>
                <a:spLocks noEditPoints="1"/>
              </p:cNvSpPr>
              <p:nvPr/>
            </p:nvSpPr>
            <p:spPr bwMode="auto">
              <a:xfrm>
                <a:off x="1466" y="1393"/>
                <a:ext cx="68" cy="129"/>
              </a:xfrm>
              <a:custGeom>
                <a:avLst/>
                <a:gdLst/>
                <a:ahLst/>
                <a:cxnLst>
                  <a:cxn ang="0">
                    <a:pos x="68" y="5"/>
                  </a:cxn>
                  <a:cxn ang="0">
                    <a:pos x="55" y="1"/>
                  </a:cxn>
                  <a:cxn ang="0">
                    <a:pos x="40" y="0"/>
                  </a:cxn>
                  <a:cxn ang="0">
                    <a:pos x="30" y="0"/>
                  </a:cxn>
                  <a:cxn ang="0">
                    <a:pos x="19" y="3"/>
                  </a:cxn>
                  <a:cxn ang="0">
                    <a:pos x="11" y="7"/>
                  </a:cxn>
                  <a:cxn ang="0">
                    <a:pos x="2" y="11"/>
                  </a:cxn>
                  <a:cxn ang="0">
                    <a:pos x="2" y="15"/>
                  </a:cxn>
                  <a:cxn ang="0">
                    <a:pos x="0" y="19"/>
                  </a:cxn>
                  <a:cxn ang="0">
                    <a:pos x="8" y="13"/>
                  </a:cxn>
                  <a:cxn ang="0">
                    <a:pos x="19" y="7"/>
                  </a:cxn>
                  <a:cxn ang="0">
                    <a:pos x="29" y="3"/>
                  </a:cxn>
                  <a:cxn ang="0">
                    <a:pos x="40" y="3"/>
                  </a:cxn>
                  <a:cxn ang="0">
                    <a:pos x="53" y="5"/>
                  </a:cxn>
                  <a:cxn ang="0">
                    <a:pos x="66" y="9"/>
                  </a:cxn>
                  <a:cxn ang="0">
                    <a:pos x="66" y="7"/>
                  </a:cxn>
                  <a:cxn ang="0">
                    <a:pos x="68" y="5"/>
                  </a:cxn>
                  <a:cxn ang="0">
                    <a:pos x="11" y="121"/>
                  </a:cxn>
                  <a:cxn ang="0">
                    <a:pos x="23" y="127"/>
                  </a:cxn>
                  <a:cxn ang="0">
                    <a:pos x="38" y="129"/>
                  </a:cxn>
                  <a:cxn ang="0">
                    <a:pos x="38" y="127"/>
                  </a:cxn>
                  <a:cxn ang="0">
                    <a:pos x="38" y="125"/>
                  </a:cxn>
                  <a:cxn ang="0">
                    <a:pos x="23" y="121"/>
                  </a:cxn>
                  <a:cxn ang="0">
                    <a:pos x="10" y="115"/>
                  </a:cxn>
                  <a:cxn ang="0">
                    <a:pos x="11" y="119"/>
                  </a:cxn>
                  <a:cxn ang="0">
                    <a:pos x="11" y="121"/>
                  </a:cxn>
                </a:cxnLst>
                <a:rect l="0" t="0" r="r" b="b"/>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ln>
            </p:spPr>
            <p:txBody>
              <a:bodyPr/>
              <a:lstStyle/>
              <a:p>
                <a:endParaRPr lang="en-US">
                  <a:solidFill>
                    <a:prstClr val="black"/>
                  </a:solidFill>
                </a:endParaRPr>
              </a:p>
            </p:txBody>
          </p:sp>
          <p:sp>
            <p:nvSpPr>
              <p:cNvPr id="179610" name="Freeform 410"/>
              <p:cNvSpPr>
                <a:spLocks noEditPoints="1"/>
              </p:cNvSpPr>
              <p:nvPr/>
            </p:nvSpPr>
            <p:spPr bwMode="auto">
              <a:xfrm>
                <a:off x="1449" y="1394"/>
                <a:ext cx="83" cy="126"/>
              </a:xfrm>
              <a:custGeom>
                <a:avLst/>
                <a:gdLst/>
                <a:ahLst/>
                <a:cxnLst>
                  <a:cxn ang="0">
                    <a:pos x="83" y="6"/>
                  </a:cxn>
                  <a:cxn ang="0">
                    <a:pos x="70" y="2"/>
                  </a:cxn>
                  <a:cxn ang="0">
                    <a:pos x="57" y="0"/>
                  </a:cxn>
                  <a:cxn ang="0">
                    <a:pos x="46" y="0"/>
                  </a:cxn>
                  <a:cxn ang="0">
                    <a:pos x="36" y="4"/>
                  </a:cxn>
                  <a:cxn ang="0">
                    <a:pos x="27" y="8"/>
                  </a:cxn>
                  <a:cxn ang="0">
                    <a:pos x="19" y="14"/>
                  </a:cxn>
                  <a:cxn ang="0">
                    <a:pos x="17" y="18"/>
                  </a:cxn>
                  <a:cxn ang="0">
                    <a:pos x="15" y="21"/>
                  </a:cxn>
                  <a:cxn ang="0">
                    <a:pos x="25" y="14"/>
                  </a:cxn>
                  <a:cxn ang="0">
                    <a:pos x="34" y="8"/>
                  </a:cxn>
                  <a:cxn ang="0">
                    <a:pos x="46" y="6"/>
                  </a:cxn>
                  <a:cxn ang="0">
                    <a:pos x="57" y="4"/>
                  </a:cxn>
                  <a:cxn ang="0">
                    <a:pos x="70" y="6"/>
                  </a:cxn>
                  <a:cxn ang="0">
                    <a:pos x="82" y="10"/>
                  </a:cxn>
                  <a:cxn ang="0">
                    <a:pos x="83" y="8"/>
                  </a:cxn>
                  <a:cxn ang="0">
                    <a:pos x="83" y="6"/>
                  </a:cxn>
                  <a:cxn ang="0">
                    <a:pos x="28" y="118"/>
                  </a:cxn>
                  <a:cxn ang="0">
                    <a:pos x="40" y="124"/>
                  </a:cxn>
                  <a:cxn ang="0">
                    <a:pos x="55" y="126"/>
                  </a:cxn>
                  <a:cxn ang="0">
                    <a:pos x="55" y="124"/>
                  </a:cxn>
                  <a:cxn ang="0">
                    <a:pos x="55" y="122"/>
                  </a:cxn>
                  <a:cxn ang="0">
                    <a:pos x="47" y="120"/>
                  </a:cxn>
                  <a:cxn ang="0">
                    <a:pos x="40" y="118"/>
                  </a:cxn>
                  <a:cxn ang="0">
                    <a:pos x="32" y="116"/>
                  </a:cxn>
                  <a:cxn ang="0">
                    <a:pos x="27" y="112"/>
                  </a:cxn>
                  <a:cxn ang="0">
                    <a:pos x="27" y="114"/>
                  </a:cxn>
                  <a:cxn ang="0">
                    <a:pos x="28" y="118"/>
                  </a:cxn>
                  <a:cxn ang="0">
                    <a:pos x="0" y="73"/>
                  </a:cxn>
                  <a:cxn ang="0">
                    <a:pos x="0" y="74"/>
                  </a:cxn>
                  <a:cxn ang="0">
                    <a:pos x="0" y="74"/>
                  </a:cxn>
                  <a:cxn ang="0">
                    <a:pos x="0" y="74"/>
                  </a:cxn>
                  <a:cxn ang="0">
                    <a:pos x="0" y="74"/>
                  </a:cxn>
                  <a:cxn ang="0">
                    <a:pos x="0" y="74"/>
                  </a:cxn>
                  <a:cxn ang="0">
                    <a:pos x="0" y="73"/>
                  </a:cxn>
                </a:cxnLst>
                <a:rect l="0" t="0" r="r" b="b"/>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4"/>
                    </a:lnTo>
                    <a:lnTo>
                      <a:pt x="0" y="74"/>
                    </a:lnTo>
                    <a:lnTo>
                      <a:pt x="0" y="74"/>
                    </a:lnTo>
                    <a:lnTo>
                      <a:pt x="0" y="74"/>
                    </a:lnTo>
                    <a:lnTo>
                      <a:pt x="0" y="73"/>
                    </a:lnTo>
                    <a:close/>
                  </a:path>
                </a:pathLst>
              </a:custGeom>
              <a:solidFill>
                <a:srgbClr val="ECB75C"/>
              </a:solidFill>
              <a:ln w="9525">
                <a:noFill/>
                <a:round/>
              </a:ln>
            </p:spPr>
            <p:txBody>
              <a:bodyPr/>
              <a:lstStyle/>
              <a:p>
                <a:endParaRPr lang="en-US">
                  <a:solidFill>
                    <a:prstClr val="black"/>
                  </a:solidFill>
                </a:endParaRPr>
              </a:p>
            </p:txBody>
          </p:sp>
          <p:sp>
            <p:nvSpPr>
              <p:cNvPr id="179611" name="Freeform 411"/>
              <p:cNvSpPr>
                <a:spLocks noEditPoints="1"/>
              </p:cNvSpPr>
              <p:nvPr/>
            </p:nvSpPr>
            <p:spPr bwMode="auto">
              <a:xfrm>
                <a:off x="1449" y="1396"/>
                <a:ext cx="83" cy="122"/>
              </a:xfrm>
              <a:custGeom>
                <a:avLst/>
                <a:gdLst/>
                <a:ahLst/>
                <a:cxnLst>
                  <a:cxn ang="0">
                    <a:pos x="83" y="6"/>
                  </a:cxn>
                  <a:cxn ang="0">
                    <a:pos x="70" y="2"/>
                  </a:cxn>
                  <a:cxn ang="0">
                    <a:pos x="57" y="0"/>
                  </a:cxn>
                  <a:cxn ang="0">
                    <a:pos x="46" y="0"/>
                  </a:cxn>
                  <a:cxn ang="0">
                    <a:pos x="36" y="4"/>
                  </a:cxn>
                  <a:cxn ang="0">
                    <a:pos x="25" y="10"/>
                  </a:cxn>
                  <a:cxn ang="0">
                    <a:pos x="17" y="16"/>
                  </a:cxn>
                  <a:cxn ang="0">
                    <a:pos x="15" y="19"/>
                  </a:cxn>
                  <a:cxn ang="0">
                    <a:pos x="13" y="23"/>
                  </a:cxn>
                  <a:cxn ang="0">
                    <a:pos x="23" y="16"/>
                  </a:cxn>
                  <a:cxn ang="0">
                    <a:pos x="32" y="10"/>
                  </a:cxn>
                  <a:cxn ang="0">
                    <a:pos x="44" y="6"/>
                  </a:cxn>
                  <a:cxn ang="0">
                    <a:pos x="57" y="4"/>
                  </a:cxn>
                  <a:cxn ang="0">
                    <a:pos x="70" y="6"/>
                  </a:cxn>
                  <a:cxn ang="0">
                    <a:pos x="82" y="10"/>
                  </a:cxn>
                  <a:cxn ang="0">
                    <a:pos x="82" y="8"/>
                  </a:cxn>
                  <a:cxn ang="0">
                    <a:pos x="83" y="6"/>
                  </a:cxn>
                  <a:cxn ang="0">
                    <a:pos x="27" y="112"/>
                  </a:cxn>
                  <a:cxn ang="0">
                    <a:pos x="40" y="118"/>
                  </a:cxn>
                  <a:cxn ang="0">
                    <a:pos x="55" y="122"/>
                  </a:cxn>
                  <a:cxn ang="0">
                    <a:pos x="55" y="120"/>
                  </a:cxn>
                  <a:cxn ang="0">
                    <a:pos x="55" y="118"/>
                  </a:cxn>
                  <a:cxn ang="0">
                    <a:pos x="47" y="116"/>
                  </a:cxn>
                  <a:cxn ang="0">
                    <a:pos x="38" y="114"/>
                  </a:cxn>
                  <a:cxn ang="0">
                    <a:pos x="32" y="112"/>
                  </a:cxn>
                  <a:cxn ang="0">
                    <a:pos x="25" y="107"/>
                  </a:cxn>
                  <a:cxn ang="0">
                    <a:pos x="27" y="110"/>
                  </a:cxn>
                  <a:cxn ang="0">
                    <a:pos x="27" y="112"/>
                  </a:cxn>
                  <a:cxn ang="0">
                    <a:pos x="0" y="67"/>
                  </a:cxn>
                  <a:cxn ang="0">
                    <a:pos x="0" y="69"/>
                  </a:cxn>
                  <a:cxn ang="0">
                    <a:pos x="0" y="72"/>
                  </a:cxn>
                  <a:cxn ang="0">
                    <a:pos x="0" y="74"/>
                  </a:cxn>
                  <a:cxn ang="0">
                    <a:pos x="2" y="74"/>
                  </a:cxn>
                  <a:cxn ang="0">
                    <a:pos x="2" y="71"/>
                  </a:cxn>
                  <a:cxn ang="0">
                    <a:pos x="0" y="67"/>
                  </a:cxn>
                </a:cxnLst>
                <a:rect l="0" t="0" r="r" b="b"/>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ln>
            </p:spPr>
            <p:txBody>
              <a:bodyPr/>
              <a:lstStyle/>
              <a:p>
                <a:endParaRPr lang="en-US">
                  <a:solidFill>
                    <a:prstClr val="black"/>
                  </a:solidFill>
                </a:endParaRPr>
              </a:p>
            </p:txBody>
          </p:sp>
          <p:sp>
            <p:nvSpPr>
              <p:cNvPr id="179612" name="Freeform 412"/>
              <p:cNvSpPr>
                <a:spLocks noEditPoints="1"/>
              </p:cNvSpPr>
              <p:nvPr/>
            </p:nvSpPr>
            <p:spPr bwMode="auto">
              <a:xfrm>
                <a:off x="1449" y="1398"/>
                <a:ext cx="82" cy="118"/>
              </a:xfrm>
              <a:custGeom>
                <a:avLst/>
                <a:gdLst/>
                <a:ahLst/>
                <a:cxnLst>
                  <a:cxn ang="0">
                    <a:pos x="82" y="6"/>
                  </a:cxn>
                  <a:cxn ang="0">
                    <a:pos x="70" y="2"/>
                  </a:cxn>
                  <a:cxn ang="0">
                    <a:pos x="57" y="0"/>
                  </a:cxn>
                  <a:cxn ang="0">
                    <a:pos x="46" y="2"/>
                  </a:cxn>
                  <a:cxn ang="0">
                    <a:pos x="34" y="4"/>
                  </a:cxn>
                  <a:cxn ang="0">
                    <a:pos x="25" y="10"/>
                  </a:cxn>
                  <a:cxn ang="0">
                    <a:pos x="15" y="17"/>
                  </a:cxn>
                  <a:cxn ang="0">
                    <a:pos x="13" y="21"/>
                  </a:cxn>
                  <a:cxn ang="0">
                    <a:pos x="13" y="27"/>
                  </a:cxn>
                  <a:cxn ang="0">
                    <a:pos x="21" y="17"/>
                  </a:cxn>
                  <a:cxn ang="0">
                    <a:pos x="32" y="10"/>
                  </a:cxn>
                  <a:cxn ang="0">
                    <a:pos x="44" y="6"/>
                  </a:cxn>
                  <a:cxn ang="0">
                    <a:pos x="57" y="4"/>
                  </a:cxn>
                  <a:cxn ang="0">
                    <a:pos x="70" y="6"/>
                  </a:cxn>
                  <a:cxn ang="0">
                    <a:pos x="82" y="10"/>
                  </a:cxn>
                  <a:cxn ang="0">
                    <a:pos x="82" y="8"/>
                  </a:cxn>
                  <a:cxn ang="0">
                    <a:pos x="82" y="6"/>
                  </a:cxn>
                  <a:cxn ang="0">
                    <a:pos x="0" y="69"/>
                  </a:cxn>
                  <a:cxn ang="0">
                    <a:pos x="0" y="70"/>
                  </a:cxn>
                  <a:cxn ang="0">
                    <a:pos x="0" y="70"/>
                  </a:cxn>
                  <a:cxn ang="0">
                    <a:pos x="2" y="72"/>
                  </a:cxn>
                  <a:cxn ang="0">
                    <a:pos x="6" y="76"/>
                  </a:cxn>
                  <a:cxn ang="0">
                    <a:pos x="4" y="67"/>
                  </a:cxn>
                  <a:cxn ang="0">
                    <a:pos x="2" y="59"/>
                  </a:cxn>
                  <a:cxn ang="0">
                    <a:pos x="2" y="59"/>
                  </a:cxn>
                  <a:cxn ang="0">
                    <a:pos x="2" y="57"/>
                  </a:cxn>
                  <a:cxn ang="0">
                    <a:pos x="0" y="63"/>
                  </a:cxn>
                  <a:cxn ang="0">
                    <a:pos x="0" y="69"/>
                  </a:cxn>
                  <a:cxn ang="0">
                    <a:pos x="27" y="108"/>
                  </a:cxn>
                  <a:cxn ang="0">
                    <a:pos x="32" y="112"/>
                  </a:cxn>
                  <a:cxn ang="0">
                    <a:pos x="40" y="114"/>
                  </a:cxn>
                  <a:cxn ang="0">
                    <a:pos x="47" y="116"/>
                  </a:cxn>
                  <a:cxn ang="0">
                    <a:pos x="55" y="118"/>
                  </a:cxn>
                  <a:cxn ang="0">
                    <a:pos x="55" y="116"/>
                  </a:cxn>
                  <a:cxn ang="0">
                    <a:pos x="55" y="114"/>
                  </a:cxn>
                  <a:cxn ang="0">
                    <a:pos x="46" y="112"/>
                  </a:cxn>
                  <a:cxn ang="0">
                    <a:pos x="38" y="110"/>
                  </a:cxn>
                  <a:cxn ang="0">
                    <a:pos x="30" y="106"/>
                  </a:cxn>
                  <a:cxn ang="0">
                    <a:pos x="23" y="103"/>
                  </a:cxn>
                  <a:cxn ang="0">
                    <a:pos x="25" y="105"/>
                  </a:cxn>
                  <a:cxn ang="0">
                    <a:pos x="27" y="108"/>
                  </a:cxn>
                </a:cxnLst>
                <a:rect l="0" t="0" r="r" b="b"/>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0" y="70"/>
                    </a:lnTo>
                    <a:lnTo>
                      <a:pt x="2" y="72"/>
                    </a:lnTo>
                    <a:lnTo>
                      <a:pt x="6" y="76"/>
                    </a:lnTo>
                    <a:lnTo>
                      <a:pt x="4" y="67"/>
                    </a:lnTo>
                    <a:lnTo>
                      <a:pt x="2" y="59"/>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ln>
            </p:spPr>
            <p:txBody>
              <a:bodyPr/>
              <a:lstStyle/>
              <a:p>
                <a:endParaRPr lang="en-US">
                  <a:solidFill>
                    <a:prstClr val="black"/>
                  </a:solidFill>
                </a:endParaRPr>
              </a:p>
            </p:txBody>
          </p:sp>
          <p:sp>
            <p:nvSpPr>
              <p:cNvPr id="179613" name="Freeform 413"/>
              <p:cNvSpPr>
                <a:spLocks noEditPoints="1"/>
              </p:cNvSpPr>
              <p:nvPr/>
            </p:nvSpPr>
            <p:spPr bwMode="auto">
              <a:xfrm>
                <a:off x="1449" y="1400"/>
                <a:ext cx="82" cy="114"/>
              </a:xfrm>
              <a:custGeom>
                <a:avLst/>
                <a:gdLst/>
                <a:ahLst/>
                <a:cxnLst>
                  <a:cxn ang="0">
                    <a:pos x="82" y="6"/>
                  </a:cxn>
                  <a:cxn ang="0">
                    <a:pos x="70" y="2"/>
                  </a:cxn>
                  <a:cxn ang="0">
                    <a:pos x="57" y="0"/>
                  </a:cxn>
                  <a:cxn ang="0">
                    <a:pos x="44" y="2"/>
                  </a:cxn>
                  <a:cxn ang="0">
                    <a:pos x="32" y="6"/>
                  </a:cxn>
                  <a:cxn ang="0">
                    <a:pos x="23" y="12"/>
                  </a:cxn>
                  <a:cxn ang="0">
                    <a:pos x="13" y="19"/>
                  </a:cxn>
                  <a:cxn ang="0">
                    <a:pos x="11" y="27"/>
                  </a:cxn>
                  <a:cxn ang="0">
                    <a:pos x="9" y="32"/>
                  </a:cxn>
                  <a:cxn ang="0">
                    <a:pos x="9" y="32"/>
                  </a:cxn>
                  <a:cxn ang="0">
                    <a:pos x="9" y="34"/>
                  </a:cxn>
                  <a:cxn ang="0">
                    <a:pos x="13" y="27"/>
                  </a:cxn>
                  <a:cxn ang="0">
                    <a:pos x="17" y="21"/>
                  </a:cxn>
                  <a:cxn ang="0">
                    <a:pos x="23" y="17"/>
                  </a:cxn>
                  <a:cxn ang="0">
                    <a:pos x="28" y="12"/>
                  </a:cxn>
                  <a:cxn ang="0">
                    <a:pos x="34" y="8"/>
                  </a:cxn>
                  <a:cxn ang="0">
                    <a:pos x="42" y="6"/>
                  </a:cxn>
                  <a:cxn ang="0">
                    <a:pos x="49" y="4"/>
                  </a:cxn>
                  <a:cxn ang="0">
                    <a:pos x="57" y="4"/>
                  </a:cxn>
                  <a:cxn ang="0">
                    <a:pos x="68" y="6"/>
                  </a:cxn>
                  <a:cxn ang="0">
                    <a:pos x="80" y="10"/>
                  </a:cxn>
                  <a:cxn ang="0">
                    <a:pos x="82" y="8"/>
                  </a:cxn>
                  <a:cxn ang="0">
                    <a:pos x="82" y="6"/>
                  </a:cxn>
                  <a:cxn ang="0">
                    <a:pos x="0" y="63"/>
                  </a:cxn>
                  <a:cxn ang="0">
                    <a:pos x="2" y="67"/>
                  </a:cxn>
                  <a:cxn ang="0">
                    <a:pos x="2" y="70"/>
                  </a:cxn>
                  <a:cxn ang="0">
                    <a:pos x="6" y="74"/>
                  </a:cxn>
                  <a:cxn ang="0">
                    <a:pos x="8" y="76"/>
                  </a:cxn>
                  <a:cxn ang="0">
                    <a:pos x="6" y="67"/>
                  </a:cxn>
                  <a:cxn ang="0">
                    <a:pos x="4" y="57"/>
                  </a:cxn>
                  <a:cxn ang="0">
                    <a:pos x="4" y="51"/>
                  </a:cxn>
                  <a:cxn ang="0">
                    <a:pos x="6" y="46"/>
                  </a:cxn>
                  <a:cxn ang="0">
                    <a:pos x="4" y="49"/>
                  </a:cxn>
                  <a:cxn ang="0">
                    <a:pos x="4" y="53"/>
                  </a:cxn>
                  <a:cxn ang="0">
                    <a:pos x="2" y="57"/>
                  </a:cxn>
                  <a:cxn ang="0">
                    <a:pos x="0" y="63"/>
                  </a:cxn>
                  <a:cxn ang="0">
                    <a:pos x="25" y="103"/>
                  </a:cxn>
                  <a:cxn ang="0">
                    <a:pos x="32" y="108"/>
                  </a:cxn>
                  <a:cxn ang="0">
                    <a:pos x="38" y="110"/>
                  </a:cxn>
                  <a:cxn ang="0">
                    <a:pos x="47" y="112"/>
                  </a:cxn>
                  <a:cxn ang="0">
                    <a:pos x="55" y="114"/>
                  </a:cxn>
                  <a:cxn ang="0">
                    <a:pos x="55" y="112"/>
                  </a:cxn>
                  <a:cxn ang="0">
                    <a:pos x="55" y="110"/>
                  </a:cxn>
                  <a:cxn ang="0">
                    <a:pos x="46" y="108"/>
                  </a:cxn>
                  <a:cxn ang="0">
                    <a:pos x="36" y="106"/>
                  </a:cxn>
                  <a:cxn ang="0">
                    <a:pos x="28" y="101"/>
                  </a:cxn>
                  <a:cxn ang="0">
                    <a:pos x="21" y="97"/>
                  </a:cxn>
                  <a:cxn ang="0">
                    <a:pos x="23" y="99"/>
                  </a:cxn>
                  <a:cxn ang="0">
                    <a:pos x="25" y="103"/>
                  </a:cxn>
                </a:cxnLst>
                <a:rect l="0" t="0" r="r" b="b"/>
                <a:pathLst>
                  <a:path w="82" h="114">
                    <a:moveTo>
                      <a:pt x="82" y="6"/>
                    </a:moveTo>
                    <a:lnTo>
                      <a:pt x="70" y="2"/>
                    </a:lnTo>
                    <a:lnTo>
                      <a:pt x="57" y="0"/>
                    </a:lnTo>
                    <a:lnTo>
                      <a:pt x="44" y="2"/>
                    </a:lnTo>
                    <a:lnTo>
                      <a:pt x="32" y="6"/>
                    </a:lnTo>
                    <a:lnTo>
                      <a:pt x="23" y="12"/>
                    </a:lnTo>
                    <a:lnTo>
                      <a:pt x="13" y="19"/>
                    </a:lnTo>
                    <a:lnTo>
                      <a:pt x="11" y="27"/>
                    </a:lnTo>
                    <a:lnTo>
                      <a:pt x="9" y="32"/>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ln>
            </p:spPr>
            <p:txBody>
              <a:bodyPr/>
              <a:lstStyle/>
              <a:p>
                <a:endParaRPr lang="en-US">
                  <a:solidFill>
                    <a:prstClr val="black"/>
                  </a:solidFill>
                </a:endParaRPr>
              </a:p>
            </p:txBody>
          </p:sp>
          <p:sp>
            <p:nvSpPr>
              <p:cNvPr id="179614" name="Freeform 414"/>
              <p:cNvSpPr>
                <a:spLocks noEditPoints="1"/>
              </p:cNvSpPr>
              <p:nvPr/>
            </p:nvSpPr>
            <p:spPr bwMode="auto">
              <a:xfrm>
                <a:off x="1451" y="1402"/>
                <a:ext cx="80" cy="110"/>
              </a:xfrm>
              <a:custGeom>
                <a:avLst/>
                <a:gdLst/>
                <a:ahLst/>
                <a:cxnLst>
                  <a:cxn ang="0">
                    <a:pos x="80" y="6"/>
                  </a:cxn>
                  <a:cxn ang="0">
                    <a:pos x="68" y="2"/>
                  </a:cxn>
                  <a:cxn ang="0">
                    <a:pos x="55" y="0"/>
                  </a:cxn>
                  <a:cxn ang="0">
                    <a:pos x="42" y="2"/>
                  </a:cxn>
                  <a:cxn ang="0">
                    <a:pos x="30" y="6"/>
                  </a:cxn>
                  <a:cxn ang="0">
                    <a:pos x="19" y="13"/>
                  </a:cxn>
                  <a:cxn ang="0">
                    <a:pos x="11" y="23"/>
                  </a:cxn>
                  <a:cxn ang="0">
                    <a:pos x="9" y="27"/>
                  </a:cxn>
                  <a:cxn ang="0">
                    <a:pos x="7" y="30"/>
                  </a:cxn>
                  <a:cxn ang="0">
                    <a:pos x="4" y="42"/>
                  </a:cxn>
                  <a:cxn ang="0">
                    <a:pos x="2" y="51"/>
                  </a:cxn>
                  <a:cxn ang="0">
                    <a:pos x="0" y="53"/>
                  </a:cxn>
                  <a:cxn ang="0">
                    <a:pos x="0" y="53"/>
                  </a:cxn>
                  <a:cxn ang="0">
                    <a:pos x="0" y="55"/>
                  </a:cxn>
                  <a:cxn ang="0">
                    <a:pos x="0" y="55"/>
                  </a:cxn>
                  <a:cxn ang="0">
                    <a:pos x="2" y="63"/>
                  </a:cxn>
                  <a:cxn ang="0">
                    <a:pos x="4" y="72"/>
                  </a:cxn>
                  <a:cxn ang="0">
                    <a:pos x="6" y="74"/>
                  </a:cxn>
                  <a:cxn ang="0">
                    <a:pos x="9" y="78"/>
                  </a:cxn>
                  <a:cxn ang="0">
                    <a:pos x="9" y="78"/>
                  </a:cxn>
                  <a:cxn ang="0">
                    <a:pos x="9" y="78"/>
                  </a:cxn>
                  <a:cxn ang="0">
                    <a:pos x="6" y="66"/>
                  </a:cxn>
                  <a:cxn ang="0">
                    <a:pos x="4" y="55"/>
                  </a:cxn>
                  <a:cxn ang="0">
                    <a:pos x="6" y="44"/>
                  </a:cxn>
                  <a:cxn ang="0">
                    <a:pos x="7" y="34"/>
                  </a:cxn>
                  <a:cxn ang="0">
                    <a:pos x="13" y="27"/>
                  </a:cxn>
                  <a:cxn ang="0">
                    <a:pos x="19" y="19"/>
                  </a:cxn>
                  <a:cxn ang="0">
                    <a:pos x="26" y="13"/>
                  </a:cxn>
                  <a:cxn ang="0">
                    <a:pos x="36" y="8"/>
                  </a:cxn>
                  <a:cxn ang="0">
                    <a:pos x="45" y="4"/>
                  </a:cxn>
                  <a:cxn ang="0">
                    <a:pos x="55" y="4"/>
                  </a:cxn>
                  <a:cxn ang="0">
                    <a:pos x="66" y="6"/>
                  </a:cxn>
                  <a:cxn ang="0">
                    <a:pos x="78" y="10"/>
                  </a:cxn>
                  <a:cxn ang="0">
                    <a:pos x="78" y="8"/>
                  </a:cxn>
                  <a:cxn ang="0">
                    <a:pos x="80" y="6"/>
                  </a:cxn>
                  <a:cxn ang="0">
                    <a:pos x="21" y="99"/>
                  </a:cxn>
                  <a:cxn ang="0">
                    <a:pos x="28" y="102"/>
                  </a:cxn>
                  <a:cxn ang="0">
                    <a:pos x="36" y="106"/>
                  </a:cxn>
                  <a:cxn ang="0">
                    <a:pos x="44" y="108"/>
                  </a:cxn>
                  <a:cxn ang="0">
                    <a:pos x="53" y="110"/>
                  </a:cxn>
                  <a:cxn ang="0">
                    <a:pos x="53" y="108"/>
                  </a:cxn>
                  <a:cxn ang="0">
                    <a:pos x="53" y="106"/>
                  </a:cxn>
                  <a:cxn ang="0">
                    <a:pos x="44" y="104"/>
                  </a:cxn>
                  <a:cxn ang="0">
                    <a:pos x="32" y="101"/>
                  </a:cxn>
                  <a:cxn ang="0">
                    <a:pos x="25" y="95"/>
                  </a:cxn>
                  <a:cxn ang="0">
                    <a:pos x="17" y="89"/>
                  </a:cxn>
                  <a:cxn ang="0">
                    <a:pos x="19" y="93"/>
                  </a:cxn>
                  <a:cxn ang="0">
                    <a:pos x="21" y="99"/>
                  </a:cxn>
                </a:cxnLst>
                <a:rect l="0" t="0" r="r" b="b"/>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3"/>
                    </a:lnTo>
                    <a:lnTo>
                      <a:pt x="0" y="55"/>
                    </a:lnTo>
                    <a:lnTo>
                      <a:pt x="0" y="55"/>
                    </a:lnTo>
                    <a:lnTo>
                      <a:pt x="2" y="63"/>
                    </a:lnTo>
                    <a:lnTo>
                      <a:pt x="4" y="72"/>
                    </a:lnTo>
                    <a:lnTo>
                      <a:pt x="6" y="74"/>
                    </a:lnTo>
                    <a:lnTo>
                      <a:pt x="9" y="78"/>
                    </a:lnTo>
                    <a:lnTo>
                      <a:pt x="9" y="78"/>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ln>
            </p:spPr>
            <p:txBody>
              <a:bodyPr/>
              <a:lstStyle/>
              <a:p>
                <a:endParaRPr lang="en-US">
                  <a:solidFill>
                    <a:prstClr val="black"/>
                  </a:solidFill>
                </a:endParaRPr>
              </a:p>
            </p:txBody>
          </p:sp>
          <p:sp>
            <p:nvSpPr>
              <p:cNvPr id="179615" name="Freeform 415"/>
              <p:cNvSpPr/>
              <p:nvPr/>
            </p:nvSpPr>
            <p:spPr bwMode="auto">
              <a:xfrm>
                <a:off x="1453" y="1404"/>
                <a:ext cx="76" cy="106"/>
              </a:xfrm>
              <a:custGeom>
                <a:avLst/>
                <a:gdLst/>
                <a:ahLst/>
                <a:cxnLst>
                  <a:cxn ang="0">
                    <a:pos x="76" y="6"/>
                  </a:cxn>
                  <a:cxn ang="0">
                    <a:pos x="64" y="2"/>
                  </a:cxn>
                  <a:cxn ang="0">
                    <a:pos x="53" y="0"/>
                  </a:cxn>
                  <a:cxn ang="0">
                    <a:pos x="45" y="0"/>
                  </a:cxn>
                  <a:cxn ang="0">
                    <a:pos x="38" y="2"/>
                  </a:cxn>
                  <a:cxn ang="0">
                    <a:pos x="30" y="4"/>
                  </a:cxn>
                  <a:cxn ang="0">
                    <a:pos x="24" y="8"/>
                  </a:cxn>
                  <a:cxn ang="0">
                    <a:pos x="19" y="13"/>
                  </a:cxn>
                  <a:cxn ang="0">
                    <a:pos x="13" y="17"/>
                  </a:cxn>
                  <a:cxn ang="0">
                    <a:pos x="9" y="23"/>
                  </a:cxn>
                  <a:cxn ang="0">
                    <a:pos x="5" y="30"/>
                  </a:cxn>
                  <a:cxn ang="0">
                    <a:pos x="4" y="36"/>
                  </a:cxn>
                  <a:cxn ang="0">
                    <a:pos x="2" y="42"/>
                  </a:cxn>
                  <a:cxn ang="0">
                    <a:pos x="0" y="47"/>
                  </a:cxn>
                  <a:cxn ang="0">
                    <a:pos x="0" y="53"/>
                  </a:cxn>
                  <a:cxn ang="0">
                    <a:pos x="2" y="63"/>
                  </a:cxn>
                  <a:cxn ang="0">
                    <a:pos x="4" y="72"/>
                  </a:cxn>
                  <a:cxn ang="0">
                    <a:pos x="5" y="74"/>
                  </a:cxn>
                  <a:cxn ang="0">
                    <a:pos x="7" y="76"/>
                  </a:cxn>
                  <a:cxn ang="0">
                    <a:pos x="13" y="83"/>
                  </a:cxn>
                  <a:cxn ang="0">
                    <a:pos x="17" y="93"/>
                  </a:cxn>
                  <a:cxn ang="0">
                    <a:pos x="24" y="97"/>
                  </a:cxn>
                  <a:cxn ang="0">
                    <a:pos x="32" y="102"/>
                  </a:cxn>
                  <a:cxn ang="0">
                    <a:pos x="42" y="104"/>
                  </a:cxn>
                  <a:cxn ang="0">
                    <a:pos x="51" y="106"/>
                  </a:cxn>
                  <a:cxn ang="0">
                    <a:pos x="51" y="104"/>
                  </a:cxn>
                  <a:cxn ang="0">
                    <a:pos x="51" y="102"/>
                  </a:cxn>
                  <a:cxn ang="0">
                    <a:pos x="42" y="100"/>
                  </a:cxn>
                  <a:cxn ang="0">
                    <a:pos x="32" y="97"/>
                  </a:cxn>
                  <a:cxn ang="0">
                    <a:pos x="24" y="93"/>
                  </a:cxn>
                  <a:cxn ang="0">
                    <a:pos x="17" y="87"/>
                  </a:cxn>
                  <a:cxn ang="0">
                    <a:pos x="11" y="80"/>
                  </a:cxn>
                  <a:cxn ang="0">
                    <a:pos x="7" y="72"/>
                  </a:cxn>
                  <a:cxn ang="0">
                    <a:pos x="5" y="63"/>
                  </a:cxn>
                  <a:cxn ang="0">
                    <a:pos x="4" y="53"/>
                  </a:cxn>
                  <a:cxn ang="0">
                    <a:pos x="5" y="44"/>
                  </a:cxn>
                  <a:cxn ang="0">
                    <a:pos x="7" y="34"/>
                  </a:cxn>
                  <a:cxn ang="0">
                    <a:pos x="13" y="25"/>
                  </a:cxn>
                  <a:cxn ang="0">
                    <a:pos x="19" y="19"/>
                  </a:cxn>
                  <a:cxn ang="0">
                    <a:pos x="26" y="11"/>
                  </a:cxn>
                  <a:cxn ang="0">
                    <a:pos x="34" y="8"/>
                  </a:cxn>
                  <a:cxn ang="0">
                    <a:pos x="43" y="4"/>
                  </a:cxn>
                  <a:cxn ang="0">
                    <a:pos x="53" y="4"/>
                  </a:cxn>
                  <a:cxn ang="0">
                    <a:pos x="64" y="6"/>
                  </a:cxn>
                  <a:cxn ang="0">
                    <a:pos x="74" y="9"/>
                  </a:cxn>
                  <a:cxn ang="0">
                    <a:pos x="74" y="9"/>
                  </a:cxn>
                  <a:cxn ang="0">
                    <a:pos x="74" y="8"/>
                  </a:cxn>
                  <a:cxn ang="0">
                    <a:pos x="76" y="8"/>
                  </a:cxn>
                  <a:cxn ang="0">
                    <a:pos x="76" y="6"/>
                  </a:cxn>
                </a:cxnLst>
                <a:rect l="0" t="0" r="r" b="b"/>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9"/>
                    </a:lnTo>
                    <a:lnTo>
                      <a:pt x="74" y="8"/>
                    </a:lnTo>
                    <a:lnTo>
                      <a:pt x="76" y="8"/>
                    </a:lnTo>
                    <a:lnTo>
                      <a:pt x="76" y="6"/>
                    </a:lnTo>
                    <a:close/>
                  </a:path>
                </a:pathLst>
              </a:custGeom>
              <a:solidFill>
                <a:srgbClr val="EDBE5E"/>
              </a:solidFill>
              <a:ln w="9525">
                <a:noFill/>
                <a:round/>
              </a:ln>
            </p:spPr>
            <p:txBody>
              <a:bodyPr/>
              <a:lstStyle/>
              <a:p>
                <a:endParaRPr lang="en-US">
                  <a:solidFill>
                    <a:prstClr val="black"/>
                  </a:solidFill>
                </a:endParaRPr>
              </a:p>
            </p:txBody>
          </p:sp>
          <p:sp>
            <p:nvSpPr>
              <p:cNvPr id="179616" name="Freeform 416"/>
              <p:cNvSpPr/>
              <p:nvPr/>
            </p:nvSpPr>
            <p:spPr bwMode="auto">
              <a:xfrm>
                <a:off x="1455" y="1406"/>
                <a:ext cx="74" cy="102"/>
              </a:xfrm>
              <a:custGeom>
                <a:avLst/>
                <a:gdLst/>
                <a:ahLst/>
                <a:cxnLst>
                  <a:cxn ang="0">
                    <a:pos x="74" y="6"/>
                  </a:cxn>
                  <a:cxn ang="0">
                    <a:pos x="62" y="2"/>
                  </a:cxn>
                  <a:cxn ang="0">
                    <a:pos x="51" y="0"/>
                  </a:cxn>
                  <a:cxn ang="0">
                    <a:pos x="41" y="0"/>
                  </a:cxn>
                  <a:cxn ang="0">
                    <a:pos x="32" y="4"/>
                  </a:cxn>
                  <a:cxn ang="0">
                    <a:pos x="22" y="9"/>
                  </a:cxn>
                  <a:cxn ang="0">
                    <a:pos x="15" y="15"/>
                  </a:cxn>
                  <a:cxn ang="0">
                    <a:pos x="9" y="23"/>
                  </a:cxn>
                  <a:cxn ang="0">
                    <a:pos x="3" y="30"/>
                  </a:cxn>
                  <a:cxn ang="0">
                    <a:pos x="2" y="40"/>
                  </a:cxn>
                  <a:cxn ang="0">
                    <a:pos x="0" y="51"/>
                  </a:cxn>
                  <a:cxn ang="0">
                    <a:pos x="2" y="62"/>
                  </a:cxn>
                  <a:cxn ang="0">
                    <a:pos x="5" y="74"/>
                  </a:cxn>
                  <a:cxn ang="0">
                    <a:pos x="9" y="80"/>
                  </a:cxn>
                  <a:cxn ang="0">
                    <a:pos x="13" y="85"/>
                  </a:cxn>
                  <a:cxn ang="0">
                    <a:pos x="21" y="91"/>
                  </a:cxn>
                  <a:cxn ang="0">
                    <a:pos x="28" y="97"/>
                  </a:cxn>
                  <a:cxn ang="0">
                    <a:pos x="40" y="100"/>
                  </a:cxn>
                  <a:cxn ang="0">
                    <a:pos x="49" y="102"/>
                  </a:cxn>
                  <a:cxn ang="0">
                    <a:pos x="49" y="100"/>
                  </a:cxn>
                  <a:cxn ang="0">
                    <a:pos x="49" y="98"/>
                  </a:cxn>
                  <a:cxn ang="0">
                    <a:pos x="40" y="97"/>
                  </a:cxn>
                  <a:cxn ang="0">
                    <a:pos x="32" y="95"/>
                  </a:cxn>
                  <a:cxn ang="0">
                    <a:pos x="24" y="89"/>
                  </a:cxn>
                  <a:cxn ang="0">
                    <a:pos x="17" y="83"/>
                  </a:cxn>
                  <a:cxn ang="0">
                    <a:pos x="11" y="78"/>
                  </a:cxn>
                  <a:cxn ang="0">
                    <a:pos x="7" y="68"/>
                  </a:cxn>
                  <a:cxn ang="0">
                    <a:pos x="5" y="61"/>
                  </a:cxn>
                  <a:cxn ang="0">
                    <a:pos x="3" y="51"/>
                  </a:cxn>
                  <a:cxn ang="0">
                    <a:pos x="5" y="42"/>
                  </a:cxn>
                  <a:cxn ang="0">
                    <a:pos x="7" y="32"/>
                  </a:cxn>
                  <a:cxn ang="0">
                    <a:pos x="11" y="25"/>
                  </a:cxn>
                  <a:cxn ang="0">
                    <a:pos x="17" y="17"/>
                  </a:cxn>
                  <a:cxn ang="0">
                    <a:pos x="24" y="11"/>
                  </a:cxn>
                  <a:cxn ang="0">
                    <a:pos x="32" y="7"/>
                  </a:cxn>
                  <a:cxn ang="0">
                    <a:pos x="41" y="4"/>
                  </a:cxn>
                  <a:cxn ang="0">
                    <a:pos x="51" y="4"/>
                  </a:cxn>
                  <a:cxn ang="0">
                    <a:pos x="62" y="6"/>
                  </a:cxn>
                  <a:cxn ang="0">
                    <a:pos x="72" y="7"/>
                  </a:cxn>
                  <a:cxn ang="0">
                    <a:pos x="72" y="7"/>
                  </a:cxn>
                  <a:cxn ang="0">
                    <a:pos x="72" y="6"/>
                  </a:cxn>
                  <a:cxn ang="0">
                    <a:pos x="74" y="6"/>
                  </a:cxn>
                  <a:cxn ang="0">
                    <a:pos x="74" y="6"/>
                  </a:cxn>
                </a:cxnLst>
                <a:rect l="0" t="0" r="r" b="b"/>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7"/>
                    </a:lnTo>
                    <a:lnTo>
                      <a:pt x="72" y="6"/>
                    </a:lnTo>
                    <a:lnTo>
                      <a:pt x="74" y="6"/>
                    </a:lnTo>
                    <a:lnTo>
                      <a:pt x="74" y="6"/>
                    </a:lnTo>
                    <a:close/>
                  </a:path>
                </a:pathLst>
              </a:custGeom>
              <a:solidFill>
                <a:srgbClr val="EDBF5F"/>
              </a:solidFill>
              <a:ln w="9525">
                <a:noFill/>
                <a:round/>
              </a:ln>
            </p:spPr>
            <p:txBody>
              <a:bodyPr/>
              <a:lstStyle/>
              <a:p>
                <a:endParaRPr lang="en-US">
                  <a:solidFill>
                    <a:prstClr val="black"/>
                  </a:solidFill>
                </a:endParaRPr>
              </a:p>
            </p:txBody>
          </p:sp>
          <p:sp>
            <p:nvSpPr>
              <p:cNvPr id="179617" name="Freeform 417"/>
              <p:cNvSpPr/>
              <p:nvPr/>
            </p:nvSpPr>
            <p:spPr bwMode="auto">
              <a:xfrm>
                <a:off x="1457" y="1408"/>
                <a:ext cx="70" cy="98"/>
              </a:xfrm>
              <a:custGeom>
                <a:avLst/>
                <a:gdLst/>
                <a:ahLst/>
                <a:cxnLst>
                  <a:cxn ang="0">
                    <a:pos x="70" y="5"/>
                  </a:cxn>
                  <a:cxn ang="0">
                    <a:pos x="60" y="2"/>
                  </a:cxn>
                  <a:cxn ang="0">
                    <a:pos x="49" y="0"/>
                  </a:cxn>
                  <a:cxn ang="0">
                    <a:pos x="39" y="0"/>
                  </a:cxn>
                  <a:cxn ang="0">
                    <a:pos x="30" y="4"/>
                  </a:cxn>
                  <a:cxn ang="0">
                    <a:pos x="22" y="7"/>
                  </a:cxn>
                  <a:cxn ang="0">
                    <a:pos x="15" y="15"/>
                  </a:cxn>
                  <a:cxn ang="0">
                    <a:pos x="9" y="21"/>
                  </a:cxn>
                  <a:cxn ang="0">
                    <a:pos x="3" y="30"/>
                  </a:cxn>
                  <a:cxn ang="0">
                    <a:pos x="1" y="40"/>
                  </a:cxn>
                  <a:cxn ang="0">
                    <a:pos x="0" y="49"/>
                  </a:cxn>
                  <a:cxn ang="0">
                    <a:pos x="1" y="59"/>
                  </a:cxn>
                  <a:cxn ang="0">
                    <a:pos x="3" y="68"/>
                  </a:cxn>
                  <a:cxn ang="0">
                    <a:pos x="7" y="76"/>
                  </a:cxn>
                  <a:cxn ang="0">
                    <a:pos x="13" y="83"/>
                  </a:cxn>
                  <a:cxn ang="0">
                    <a:pos x="20" y="89"/>
                  </a:cxn>
                  <a:cxn ang="0">
                    <a:pos x="28" y="93"/>
                  </a:cxn>
                  <a:cxn ang="0">
                    <a:pos x="38" y="96"/>
                  </a:cxn>
                  <a:cxn ang="0">
                    <a:pos x="47" y="98"/>
                  </a:cxn>
                  <a:cxn ang="0">
                    <a:pos x="47" y="96"/>
                  </a:cxn>
                  <a:cxn ang="0">
                    <a:pos x="47" y="95"/>
                  </a:cxn>
                  <a:cxn ang="0">
                    <a:pos x="39" y="93"/>
                  </a:cxn>
                  <a:cxn ang="0">
                    <a:pos x="30" y="91"/>
                  </a:cxn>
                  <a:cxn ang="0">
                    <a:pos x="22" y="85"/>
                  </a:cxn>
                  <a:cxn ang="0">
                    <a:pos x="17" y="79"/>
                  </a:cxn>
                  <a:cxn ang="0">
                    <a:pos x="11" y="74"/>
                  </a:cxn>
                  <a:cxn ang="0">
                    <a:pos x="7" y="66"/>
                  </a:cxn>
                  <a:cxn ang="0">
                    <a:pos x="5" y="59"/>
                  </a:cxn>
                  <a:cxn ang="0">
                    <a:pos x="3" y="49"/>
                  </a:cxn>
                  <a:cxn ang="0">
                    <a:pos x="5" y="40"/>
                  </a:cxn>
                  <a:cxn ang="0">
                    <a:pos x="7" y="32"/>
                  </a:cxn>
                  <a:cxn ang="0">
                    <a:pos x="11" y="23"/>
                  </a:cxn>
                  <a:cxn ang="0">
                    <a:pos x="17" y="17"/>
                  </a:cxn>
                  <a:cxn ang="0">
                    <a:pos x="24" y="11"/>
                  </a:cxn>
                  <a:cxn ang="0">
                    <a:pos x="32" y="7"/>
                  </a:cxn>
                  <a:cxn ang="0">
                    <a:pos x="39" y="4"/>
                  </a:cxn>
                  <a:cxn ang="0">
                    <a:pos x="49" y="4"/>
                  </a:cxn>
                  <a:cxn ang="0">
                    <a:pos x="60" y="5"/>
                  </a:cxn>
                  <a:cxn ang="0">
                    <a:pos x="70" y="7"/>
                  </a:cxn>
                  <a:cxn ang="0">
                    <a:pos x="70" y="5"/>
                  </a:cxn>
                  <a:cxn ang="0">
                    <a:pos x="70" y="5"/>
                  </a:cxn>
                </a:cxnLst>
                <a:rect l="0" t="0" r="r" b="b"/>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lnTo>
                      <a:pt x="70" y="5"/>
                    </a:lnTo>
                    <a:close/>
                  </a:path>
                </a:pathLst>
              </a:custGeom>
              <a:solidFill>
                <a:srgbClr val="EDC05F"/>
              </a:solidFill>
              <a:ln w="9525">
                <a:noFill/>
                <a:round/>
              </a:ln>
            </p:spPr>
            <p:txBody>
              <a:bodyPr/>
              <a:lstStyle/>
              <a:p>
                <a:endParaRPr lang="en-US">
                  <a:solidFill>
                    <a:prstClr val="black"/>
                  </a:solidFill>
                </a:endParaRPr>
              </a:p>
            </p:txBody>
          </p:sp>
          <p:sp>
            <p:nvSpPr>
              <p:cNvPr id="179618" name="Freeform 418"/>
              <p:cNvSpPr/>
              <p:nvPr/>
            </p:nvSpPr>
            <p:spPr bwMode="auto">
              <a:xfrm>
                <a:off x="1458" y="1410"/>
                <a:ext cx="69" cy="94"/>
              </a:xfrm>
              <a:custGeom>
                <a:avLst/>
                <a:gdLst/>
                <a:ahLst/>
                <a:cxnLst>
                  <a:cxn ang="0">
                    <a:pos x="69" y="3"/>
                  </a:cxn>
                  <a:cxn ang="0">
                    <a:pos x="59" y="2"/>
                  </a:cxn>
                  <a:cxn ang="0">
                    <a:pos x="48" y="0"/>
                  </a:cxn>
                  <a:cxn ang="0">
                    <a:pos x="38" y="0"/>
                  </a:cxn>
                  <a:cxn ang="0">
                    <a:pos x="29" y="3"/>
                  </a:cxn>
                  <a:cxn ang="0">
                    <a:pos x="21" y="7"/>
                  </a:cxn>
                  <a:cxn ang="0">
                    <a:pos x="14" y="13"/>
                  </a:cxn>
                  <a:cxn ang="0">
                    <a:pos x="8" y="21"/>
                  </a:cxn>
                  <a:cxn ang="0">
                    <a:pos x="4" y="28"/>
                  </a:cxn>
                  <a:cxn ang="0">
                    <a:pos x="2" y="38"/>
                  </a:cxn>
                  <a:cxn ang="0">
                    <a:pos x="0" y="47"/>
                  </a:cxn>
                  <a:cxn ang="0">
                    <a:pos x="2" y="57"/>
                  </a:cxn>
                  <a:cxn ang="0">
                    <a:pos x="4" y="64"/>
                  </a:cxn>
                  <a:cxn ang="0">
                    <a:pos x="8" y="74"/>
                  </a:cxn>
                  <a:cxn ang="0">
                    <a:pos x="14" y="79"/>
                  </a:cxn>
                  <a:cxn ang="0">
                    <a:pos x="21" y="85"/>
                  </a:cxn>
                  <a:cxn ang="0">
                    <a:pos x="29" y="91"/>
                  </a:cxn>
                  <a:cxn ang="0">
                    <a:pos x="37" y="93"/>
                  </a:cxn>
                  <a:cxn ang="0">
                    <a:pos x="46" y="94"/>
                  </a:cxn>
                  <a:cxn ang="0">
                    <a:pos x="46" y="93"/>
                  </a:cxn>
                  <a:cxn ang="0">
                    <a:pos x="46" y="91"/>
                  </a:cxn>
                  <a:cxn ang="0">
                    <a:pos x="46" y="91"/>
                  </a:cxn>
                  <a:cxn ang="0">
                    <a:pos x="46" y="91"/>
                  </a:cxn>
                  <a:cxn ang="0">
                    <a:pos x="38" y="89"/>
                  </a:cxn>
                  <a:cxn ang="0">
                    <a:pos x="31" y="87"/>
                  </a:cxn>
                  <a:cxn ang="0">
                    <a:pos x="23" y="83"/>
                  </a:cxn>
                  <a:cxn ang="0">
                    <a:pos x="18" y="77"/>
                  </a:cxn>
                  <a:cxn ang="0">
                    <a:pos x="12" y="70"/>
                  </a:cxn>
                  <a:cxn ang="0">
                    <a:pos x="8" y="64"/>
                  </a:cxn>
                  <a:cxn ang="0">
                    <a:pos x="6" y="55"/>
                  </a:cxn>
                  <a:cxn ang="0">
                    <a:pos x="4" y="47"/>
                  </a:cxn>
                  <a:cxn ang="0">
                    <a:pos x="6" y="38"/>
                  </a:cxn>
                  <a:cxn ang="0">
                    <a:pos x="8" y="30"/>
                  </a:cxn>
                  <a:cxn ang="0">
                    <a:pos x="12" y="22"/>
                  </a:cxn>
                  <a:cxn ang="0">
                    <a:pos x="18" y="17"/>
                  </a:cxn>
                  <a:cxn ang="0">
                    <a:pos x="23" y="11"/>
                  </a:cxn>
                  <a:cxn ang="0">
                    <a:pos x="31" y="7"/>
                  </a:cxn>
                  <a:cxn ang="0">
                    <a:pos x="38" y="3"/>
                  </a:cxn>
                  <a:cxn ang="0">
                    <a:pos x="48" y="3"/>
                  </a:cxn>
                  <a:cxn ang="0">
                    <a:pos x="57" y="5"/>
                  </a:cxn>
                  <a:cxn ang="0">
                    <a:pos x="67" y="7"/>
                  </a:cxn>
                  <a:cxn ang="0">
                    <a:pos x="69" y="5"/>
                  </a:cxn>
                  <a:cxn ang="0">
                    <a:pos x="69" y="3"/>
                  </a:cxn>
                </a:cxnLst>
                <a:rect l="0" t="0" r="r" b="b"/>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46" y="91"/>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ln>
            </p:spPr>
            <p:txBody>
              <a:bodyPr/>
              <a:lstStyle/>
              <a:p>
                <a:endParaRPr lang="en-US">
                  <a:solidFill>
                    <a:prstClr val="black"/>
                  </a:solidFill>
                </a:endParaRPr>
              </a:p>
            </p:txBody>
          </p:sp>
          <p:sp>
            <p:nvSpPr>
              <p:cNvPr id="179619" name="Freeform 419"/>
              <p:cNvSpPr/>
              <p:nvPr/>
            </p:nvSpPr>
            <p:spPr bwMode="auto">
              <a:xfrm>
                <a:off x="1460" y="1412"/>
                <a:ext cx="67" cy="91"/>
              </a:xfrm>
              <a:custGeom>
                <a:avLst/>
                <a:gdLst/>
                <a:ahLst/>
                <a:cxnLst>
                  <a:cxn ang="0">
                    <a:pos x="67" y="3"/>
                  </a:cxn>
                  <a:cxn ang="0">
                    <a:pos x="57" y="1"/>
                  </a:cxn>
                  <a:cxn ang="0">
                    <a:pos x="46" y="0"/>
                  </a:cxn>
                  <a:cxn ang="0">
                    <a:pos x="36" y="0"/>
                  </a:cxn>
                  <a:cxn ang="0">
                    <a:pos x="29" y="3"/>
                  </a:cxn>
                  <a:cxn ang="0">
                    <a:pos x="21" y="7"/>
                  </a:cxn>
                  <a:cxn ang="0">
                    <a:pos x="14" y="13"/>
                  </a:cxn>
                  <a:cxn ang="0">
                    <a:pos x="8" y="19"/>
                  </a:cxn>
                  <a:cxn ang="0">
                    <a:pos x="4" y="28"/>
                  </a:cxn>
                  <a:cxn ang="0">
                    <a:pos x="2" y="36"/>
                  </a:cxn>
                  <a:cxn ang="0">
                    <a:pos x="0" y="45"/>
                  </a:cxn>
                  <a:cxn ang="0">
                    <a:pos x="2" y="55"/>
                  </a:cxn>
                  <a:cxn ang="0">
                    <a:pos x="4" y="62"/>
                  </a:cxn>
                  <a:cxn ang="0">
                    <a:pos x="8" y="70"/>
                  </a:cxn>
                  <a:cxn ang="0">
                    <a:pos x="14" y="75"/>
                  </a:cxn>
                  <a:cxn ang="0">
                    <a:pos x="19" y="81"/>
                  </a:cxn>
                  <a:cxn ang="0">
                    <a:pos x="27" y="87"/>
                  </a:cxn>
                  <a:cxn ang="0">
                    <a:pos x="36" y="89"/>
                  </a:cxn>
                  <a:cxn ang="0">
                    <a:pos x="44" y="91"/>
                  </a:cxn>
                  <a:cxn ang="0">
                    <a:pos x="44" y="91"/>
                  </a:cxn>
                  <a:cxn ang="0">
                    <a:pos x="44" y="89"/>
                  </a:cxn>
                  <a:cxn ang="0">
                    <a:pos x="44" y="89"/>
                  </a:cxn>
                  <a:cxn ang="0">
                    <a:pos x="44" y="87"/>
                  </a:cxn>
                  <a:cxn ang="0">
                    <a:pos x="36" y="85"/>
                  </a:cxn>
                  <a:cxn ang="0">
                    <a:pos x="29" y="83"/>
                  </a:cxn>
                  <a:cxn ang="0">
                    <a:pos x="23" y="79"/>
                  </a:cxn>
                  <a:cxn ang="0">
                    <a:pos x="16" y="74"/>
                  </a:cxn>
                  <a:cxn ang="0">
                    <a:pos x="12" y="68"/>
                  </a:cxn>
                  <a:cxn ang="0">
                    <a:pos x="8" y="60"/>
                  </a:cxn>
                  <a:cxn ang="0">
                    <a:pos x="6" y="53"/>
                  </a:cxn>
                  <a:cxn ang="0">
                    <a:pos x="4" y="45"/>
                  </a:cxn>
                  <a:cxn ang="0">
                    <a:pos x="6" y="36"/>
                  </a:cxn>
                  <a:cxn ang="0">
                    <a:pos x="8" y="28"/>
                  </a:cxn>
                  <a:cxn ang="0">
                    <a:pos x="12" y="22"/>
                  </a:cxn>
                  <a:cxn ang="0">
                    <a:pos x="17" y="15"/>
                  </a:cxn>
                  <a:cxn ang="0">
                    <a:pos x="23" y="11"/>
                  </a:cxn>
                  <a:cxn ang="0">
                    <a:pos x="31" y="7"/>
                  </a:cxn>
                  <a:cxn ang="0">
                    <a:pos x="38" y="3"/>
                  </a:cxn>
                  <a:cxn ang="0">
                    <a:pos x="46" y="3"/>
                  </a:cxn>
                  <a:cxn ang="0">
                    <a:pos x="55" y="5"/>
                  </a:cxn>
                  <a:cxn ang="0">
                    <a:pos x="65" y="7"/>
                  </a:cxn>
                  <a:cxn ang="0">
                    <a:pos x="65" y="5"/>
                  </a:cxn>
                  <a:cxn ang="0">
                    <a:pos x="67" y="3"/>
                  </a:cxn>
                </a:cxnLst>
                <a:rect l="0" t="0" r="r" b="b"/>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91"/>
                    </a:lnTo>
                    <a:lnTo>
                      <a:pt x="44" y="89"/>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ln>
            </p:spPr>
            <p:txBody>
              <a:bodyPr/>
              <a:lstStyle/>
              <a:p>
                <a:endParaRPr lang="en-US">
                  <a:solidFill>
                    <a:prstClr val="black"/>
                  </a:solidFill>
                </a:endParaRPr>
              </a:p>
            </p:txBody>
          </p:sp>
          <p:sp>
            <p:nvSpPr>
              <p:cNvPr id="179620" name="Freeform 420"/>
              <p:cNvSpPr/>
              <p:nvPr/>
            </p:nvSpPr>
            <p:spPr bwMode="auto">
              <a:xfrm>
                <a:off x="1462" y="1413"/>
                <a:ext cx="63" cy="88"/>
              </a:xfrm>
              <a:custGeom>
                <a:avLst/>
                <a:gdLst/>
                <a:ahLst/>
                <a:cxnLst>
                  <a:cxn ang="0">
                    <a:pos x="63" y="4"/>
                  </a:cxn>
                  <a:cxn ang="0">
                    <a:pos x="53" y="2"/>
                  </a:cxn>
                  <a:cxn ang="0">
                    <a:pos x="44" y="0"/>
                  </a:cxn>
                  <a:cxn ang="0">
                    <a:pos x="34" y="0"/>
                  </a:cxn>
                  <a:cxn ang="0">
                    <a:pos x="27" y="4"/>
                  </a:cxn>
                  <a:cxn ang="0">
                    <a:pos x="19" y="8"/>
                  </a:cxn>
                  <a:cxn ang="0">
                    <a:pos x="14" y="14"/>
                  </a:cxn>
                  <a:cxn ang="0">
                    <a:pos x="8" y="19"/>
                  </a:cxn>
                  <a:cxn ang="0">
                    <a:pos x="4" y="27"/>
                  </a:cxn>
                  <a:cxn ang="0">
                    <a:pos x="2" y="35"/>
                  </a:cxn>
                  <a:cxn ang="0">
                    <a:pos x="0" y="44"/>
                  </a:cxn>
                  <a:cxn ang="0">
                    <a:pos x="2" y="52"/>
                  </a:cxn>
                  <a:cxn ang="0">
                    <a:pos x="4" y="61"/>
                  </a:cxn>
                  <a:cxn ang="0">
                    <a:pos x="8" y="67"/>
                  </a:cxn>
                  <a:cxn ang="0">
                    <a:pos x="14" y="74"/>
                  </a:cxn>
                  <a:cxn ang="0">
                    <a:pos x="19" y="80"/>
                  </a:cxn>
                  <a:cxn ang="0">
                    <a:pos x="27" y="84"/>
                  </a:cxn>
                  <a:cxn ang="0">
                    <a:pos x="34" y="86"/>
                  </a:cxn>
                  <a:cxn ang="0">
                    <a:pos x="42" y="88"/>
                  </a:cxn>
                  <a:cxn ang="0">
                    <a:pos x="42" y="86"/>
                  </a:cxn>
                  <a:cxn ang="0">
                    <a:pos x="44" y="84"/>
                  </a:cxn>
                  <a:cxn ang="0">
                    <a:pos x="34" y="82"/>
                  </a:cxn>
                  <a:cxn ang="0">
                    <a:pos x="29" y="80"/>
                  </a:cxn>
                  <a:cxn ang="0">
                    <a:pos x="21" y="76"/>
                  </a:cxn>
                  <a:cxn ang="0">
                    <a:pos x="15" y="71"/>
                  </a:cxn>
                  <a:cxn ang="0">
                    <a:pos x="12" y="65"/>
                  </a:cxn>
                  <a:cxn ang="0">
                    <a:pos x="8" y="59"/>
                  </a:cxn>
                  <a:cxn ang="0">
                    <a:pos x="6" y="52"/>
                  </a:cxn>
                  <a:cxn ang="0">
                    <a:pos x="4" y="44"/>
                  </a:cxn>
                  <a:cxn ang="0">
                    <a:pos x="6" y="36"/>
                  </a:cxn>
                  <a:cxn ang="0">
                    <a:pos x="8" y="29"/>
                  </a:cxn>
                  <a:cxn ang="0">
                    <a:pos x="12" y="21"/>
                  </a:cxn>
                  <a:cxn ang="0">
                    <a:pos x="15" y="16"/>
                  </a:cxn>
                  <a:cxn ang="0">
                    <a:pos x="21" y="10"/>
                  </a:cxn>
                  <a:cxn ang="0">
                    <a:pos x="29" y="8"/>
                  </a:cxn>
                  <a:cxn ang="0">
                    <a:pos x="36" y="4"/>
                  </a:cxn>
                  <a:cxn ang="0">
                    <a:pos x="44" y="4"/>
                  </a:cxn>
                  <a:cxn ang="0">
                    <a:pos x="53" y="4"/>
                  </a:cxn>
                  <a:cxn ang="0">
                    <a:pos x="61" y="8"/>
                  </a:cxn>
                  <a:cxn ang="0">
                    <a:pos x="63" y="6"/>
                  </a:cxn>
                  <a:cxn ang="0">
                    <a:pos x="63" y="4"/>
                  </a:cxn>
                </a:cxnLst>
                <a:rect l="0" t="0" r="r" b="b"/>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ln>
            </p:spPr>
            <p:txBody>
              <a:bodyPr/>
              <a:lstStyle/>
              <a:p>
                <a:endParaRPr lang="en-US">
                  <a:solidFill>
                    <a:prstClr val="black"/>
                  </a:solidFill>
                </a:endParaRPr>
              </a:p>
            </p:txBody>
          </p:sp>
          <p:sp>
            <p:nvSpPr>
              <p:cNvPr id="179621" name="Freeform 421"/>
              <p:cNvSpPr/>
              <p:nvPr/>
            </p:nvSpPr>
            <p:spPr bwMode="auto">
              <a:xfrm>
                <a:off x="1464" y="1415"/>
                <a:ext cx="61" cy="84"/>
              </a:xfrm>
              <a:custGeom>
                <a:avLst/>
                <a:gdLst/>
                <a:ahLst/>
                <a:cxnLst>
                  <a:cxn ang="0">
                    <a:pos x="61" y="4"/>
                  </a:cxn>
                  <a:cxn ang="0">
                    <a:pos x="51" y="2"/>
                  </a:cxn>
                  <a:cxn ang="0">
                    <a:pos x="42" y="0"/>
                  </a:cxn>
                  <a:cxn ang="0">
                    <a:pos x="34" y="0"/>
                  </a:cxn>
                  <a:cxn ang="0">
                    <a:pos x="27" y="4"/>
                  </a:cxn>
                  <a:cxn ang="0">
                    <a:pos x="19" y="8"/>
                  </a:cxn>
                  <a:cxn ang="0">
                    <a:pos x="13" y="12"/>
                  </a:cxn>
                  <a:cxn ang="0">
                    <a:pos x="8" y="19"/>
                  </a:cxn>
                  <a:cxn ang="0">
                    <a:pos x="4" y="25"/>
                  </a:cxn>
                  <a:cxn ang="0">
                    <a:pos x="2" y="33"/>
                  </a:cxn>
                  <a:cxn ang="0">
                    <a:pos x="0" y="42"/>
                  </a:cxn>
                  <a:cxn ang="0">
                    <a:pos x="2" y="50"/>
                  </a:cxn>
                  <a:cxn ang="0">
                    <a:pos x="4" y="57"/>
                  </a:cxn>
                  <a:cxn ang="0">
                    <a:pos x="8" y="65"/>
                  </a:cxn>
                  <a:cxn ang="0">
                    <a:pos x="12" y="71"/>
                  </a:cxn>
                  <a:cxn ang="0">
                    <a:pos x="19" y="76"/>
                  </a:cxn>
                  <a:cxn ang="0">
                    <a:pos x="25" y="80"/>
                  </a:cxn>
                  <a:cxn ang="0">
                    <a:pos x="32" y="82"/>
                  </a:cxn>
                  <a:cxn ang="0">
                    <a:pos x="40" y="84"/>
                  </a:cxn>
                  <a:cxn ang="0">
                    <a:pos x="42" y="82"/>
                  </a:cxn>
                  <a:cxn ang="0">
                    <a:pos x="42" y="80"/>
                  </a:cxn>
                  <a:cxn ang="0">
                    <a:pos x="34" y="78"/>
                  </a:cxn>
                  <a:cxn ang="0">
                    <a:pos x="27" y="76"/>
                  </a:cxn>
                  <a:cxn ang="0">
                    <a:pos x="21" y="72"/>
                  </a:cxn>
                  <a:cxn ang="0">
                    <a:pos x="15" y="69"/>
                  </a:cxn>
                  <a:cxn ang="0">
                    <a:pos x="10" y="63"/>
                  </a:cxn>
                  <a:cxn ang="0">
                    <a:pos x="8" y="55"/>
                  </a:cxn>
                  <a:cxn ang="0">
                    <a:pos x="6" y="50"/>
                  </a:cxn>
                  <a:cxn ang="0">
                    <a:pos x="4" y="42"/>
                  </a:cxn>
                  <a:cxn ang="0">
                    <a:pos x="6" y="34"/>
                  </a:cxn>
                  <a:cxn ang="0">
                    <a:pos x="8" y="27"/>
                  </a:cxn>
                  <a:cxn ang="0">
                    <a:pos x="12" y="21"/>
                  </a:cxn>
                  <a:cxn ang="0">
                    <a:pos x="15" y="16"/>
                  </a:cxn>
                  <a:cxn ang="0">
                    <a:pos x="21" y="10"/>
                  </a:cxn>
                  <a:cxn ang="0">
                    <a:pos x="27" y="6"/>
                  </a:cxn>
                  <a:cxn ang="0">
                    <a:pos x="34" y="4"/>
                  </a:cxn>
                  <a:cxn ang="0">
                    <a:pos x="42" y="4"/>
                  </a:cxn>
                  <a:cxn ang="0">
                    <a:pos x="51" y="4"/>
                  </a:cxn>
                  <a:cxn ang="0">
                    <a:pos x="59" y="8"/>
                  </a:cxn>
                  <a:cxn ang="0">
                    <a:pos x="59" y="6"/>
                  </a:cxn>
                  <a:cxn ang="0">
                    <a:pos x="61" y="4"/>
                  </a:cxn>
                </a:cxnLst>
                <a:rect l="0" t="0" r="r" b="b"/>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ln>
            </p:spPr>
            <p:txBody>
              <a:bodyPr/>
              <a:lstStyle/>
              <a:p>
                <a:endParaRPr lang="en-US">
                  <a:solidFill>
                    <a:prstClr val="black"/>
                  </a:solidFill>
                </a:endParaRPr>
              </a:p>
            </p:txBody>
          </p:sp>
          <p:sp>
            <p:nvSpPr>
              <p:cNvPr id="179622" name="Freeform 422"/>
              <p:cNvSpPr/>
              <p:nvPr/>
            </p:nvSpPr>
            <p:spPr bwMode="auto">
              <a:xfrm>
                <a:off x="1466" y="1417"/>
                <a:ext cx="57" cy="80"/>
              </a:xfrm>
              <a:custGeom>
                <a:avLst/>
                <a:gdLst/>
                <a:ahLst/>
                <a:cxnLst>
                  <a:cxn ang="0">
                    <a:pos x="57" y="4"/>
                  </a:cxn>
                  <a:cxn ang="0">
                    <a:pos x="49" y="0"/>
                  </a:cxn>
                  <a:cxn ang="0">
                    <a:pos x="40" y="0"/>
                  </a:cxn>
                  <a:cxn ang="0">
                    <a:pos x="32" y="0"/>
                  </a:cxn>
                  <a:cxn ang="0">
                    <a:pos x="25" y="4"/>
                  </a:cxn>
                  <a:cxn ang="0">
                    <a:pos x="17" y="6"/>
                  </a:cxn>
                  <a:cxn ang="0">
                    <a:pos x="11" y="12"/>
                  </a:cxn>
                  <a:cxn ang="0">
                    <a:pos x="8" y="17"/>
                  </a:cxn>
                  <a:cxn ang="0">
                    <a:pos x="4" y="25"/>
                  </a:cxn>
                  <a:cxn ang="0">
                    <a:pos x="2" y="32"/>
                  </a:cxn>
                  <a:cxn ang="0">
                    <a:pos x="0" y="40"/>
                  </a:cxn>
                  <a:cxn ang="0">
                    <a:pos x="2" y="48"/>
                  </a:cxn>
                  <a:cxn ang="0">
                    <a:pos x="4" y="55"/>
                  </a:cxn>
                  <a:cxn ang="0">
                    <a:pos x="8" y="61"/>
                  </a:cxn>
                  <a:cxn ang="0">
                    <a:pos x="11" y="67"/>
                  </a:cxn>
                  <a:cxn ang="0">
                    <a:pos x="17" y="72"/>
                  </a:cxn>
                  <a:cxn ang="0">
                    <a:pos x="25" y="76"/>
                  </a:cxn>
                  <a:cxn ang="0">
                    <a:pos x="30" y="78"/>
                  </a:cxn>
                  <a:cxn ang="0">
                    <a:pos x="40" y="80"/>
                  </a:cxn>
                  <a:cxn ang="0">
                    <a:pos x="40" y="78"/>
                  </a:cxn>
                  <a:cxn ang="0">
                    <a:pos x="40" y="76"/>
                  </a:cxn>
                  <a:cxn ang="0">
                    <a:pos x="32" y="74"/>
                  </a:cxn>
                  <a:cxn ang="0">
                    <a:pos x="25" y="72"/>
                  </a:cxn>
                  <a:cxn ang="0">
                    <a:pos x="19" y="69"/>
                  </a:cxn>
                  <a:cxn ang="0">
                    <a:pos x="15" y="65"/>
                  </a:cxn>
                  <a:cxn ang="0">
                    <a:pos x="10" y="59"/>
                  </a:cxn>
                  <a:cxn ang="0">
                    <a:pos x="8" y="53"/>
                  </a:cxn>
                  <a:cxn ang="0">
                    <a:pos x="4" y="48"/>
                  </a:cxn>
                  <a:cxn ang="0">
                    <a:pos x="4" y="40"/>
                  </a:cxn>
                  <a:cxn ang="0">
                    <a:pos x="6" y="32"/>
                  </a:cxn>
                  <a:cxn ang="0">
                    <a:pos x="8" y="25"/>
                  </a:cxn>
                  <a:cxn ang="0">
                    <a:pos x="10" y="19"/>
                  </a:cxn>
                  <a:cxn ang="0">
                    <a:pos x="15" y="14"/>
                  </a:cxn>
                  <a:cxn ang="0">
                    <a:pos x="19" y="10"/>
                  </a:cxn>
                  <a:cxn ang="0">
                    <a:pos x="27" y="6"/>
                  </a:cxn>
                  <a:cxn ang="0">
                    <a:pos x="32" y="4"/>
                  </a:cxn>
                  <a:cxn ang="0">
                    <a:pos x="40" y="4"/>
                  </a:cxn>
                  <a:cxn ang="0">
                    <a:pos x="49" y="4"/>
                  </a:cxn>
                  <a:cxn ang="0">
                    <a:pos x="57" y="8"/>
                  </a:cxn>
                  <a:cxn ang="0">
                    <a:pos x="57" y="6"/>
                  </a:cxn>
                  <a:cxn ang="0">
                    <a:pos x="57" y="4"/>
                  </a:cxn>
                </a:cxnLst>
                <a:rect l="0" t="0" r="r" b="b"/>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ln>
            </p:spPr>
            <p:txBody>
              <a:bodyPr/>
              <a:lstStyle/>
              <a:p>
                <a:endParaRPr lang="en-US">
                  <a:solidFill>
                    <a:prstClr val="black"/>
                  </a:solidFill>
                </a:endParaRPr>
              </a:p>
            </p:txBody>
          </p:sp>
          <p:sp>
            <p:nvSpPr>
              <p:cNvPr id="179623" name="Freeform 423"/>
              <p:cNvSpPr/>
              <p:nvPr/>
            </p:nvSpPr>
            <p:spPr bwMode="auto">
              <a:xfrm>
                <a:off x="1468" y="1419"/>
                <a:ext cx="55" cy="76"/>
              </a:xfrm>
              <a:custGeom>
                <a:avLst/>
                <a:gdLst/>
                <a:ahLst/>
                <a:cxnLst>
                  <a:cxn ang="0">
                    <a:pos x="55" y="4"/>
                  </a:cxn>
                  <a:cxn ang="0">
                    <a:pos x="47" y="0"/>
                  </a:cxn>
                  <a:cxn ang="0">
                    <a:pos x="38" y="0"/>
                  </a:cxn>
                  <a:cxn ang="0">
                    <a:pos x="30" y="0"/>
                  </a:cxn>
                  <a:cxn ang="0">
                    <a:pos x="23" y="2"/>
                  </a:cxn>
                  <a:cxn ang="0">
                    <a:pos x="17" y="6"/>
                  </a:cxn>
                  <a:cxn ang="0">
                    <a:pos x="11" y="12"/>
                  </a:cxn>
                  <a:cxn ang="0">
                    <a:pos x="8" y="17"/>
                  </a:cxn>
                  <a:cxn ang="0">
                    <a:pos x="4" y="23"/>
                  </a:cxn>
                  <a:cxn ang="0">
                    <a:pos x="2" y="30"/>
                  </a:cxn>
                  <a:cxn ang="0">
                    <a:pos x="0" y="38"/>
                  </a:cxn>
                  <a:cxn ang="0">
                    <a:pos x="2" y="46"/>
                  </a:cxn>
                  <a:cxn ang="0">
                    <a:pos x="4" y="51"/>
                  </a:cxn>
                  <a:cxn ang="0">
                    <a:pos x="6" y="59"/>
                  </a:cxn>
                  <a:cxn ang="0">
                    <a:pos x="11" y="65"/>
                  </a:cxn>
                  <a:cxn ang="0">
                    <a:pos x="17" y="68"/>
                  </a:cxn>
                  <a:cxn ang="0">
                    <a:pos x="23" y="72"/>
                  </a:cxn>
                  <a:cxn ang="0">
                    <a:pos x="30" y="74"/>
                  </a:cxn>
                  <a:cxn ang="0">
                    <a:pos x="38" y="76"/>
                  </a:cxn>
                  <a:cxn ang="0">
                    <a:pos x="38" y="74"/>
                  </a:cxn>
                  <a:cxn ang="0">
                    <a:pos x="38" y="72"/>
                  </a:cxn>
                  <a:cxn ang="0">
                    <a:pos x="30" y="70"/>
                  </a:cxn>
                  <a:cxn ang="0">
                    <a:pos x="25" y="68"/>
                  </a:cxn>
                  <a:cxn ang="0">
                    <a:pos x="19" y="67"/>
                  </a:cxn>
                  <a:cxn ang="0">
                    <a:pos x="13" y="61"/>
                  </a:cxn>
                  <a:cxn ang="0">
                    <a:pos x="9" y="57"/>
                  </a:cxn>
                  <a:cxn ang="0">
                    <a:pos x="8" y="51"/>
                  </a:cxn>
                  <a:cxn ang="0">
                    <a:pos x="4" y="44"/>
                  </a:cxn>
                  <a:cxn ang="0">
                    <a:pos x="4" y="38"/>
                  </a:cxn>
                  <a:cxn ang="0">
                    <a:pos x="4" y="30"/>
                  </a:cxn>
                  <a:cxn ang="0">
                    <a:pos x="8" y="25"/>
                  </a:cxn>
                  <a:cxn ang="0">
                    <a:pos x="9" y="19"/>
                  </a:cxn>
                  <a:cxn ang="0">
                    <a:pos x="13" y="13"/>
                  </a:cxn>
                  <a:cxn ang="0">
                    <a:pos x="19" y="10"/>
                  </a:cxn>
                  <a:cxn ang="0">
                    <a:pos x="25" y="6"/>
                  </a:cxn>
                  <a:cxn ang="0">
                    <a:pos x="30" y="4"/>
                  </a:cxn>
                  <a:cxn ang="0">
                    <a:pos x="38" y="4"/>
                  </a:cxn>
                  <a:cxn ang="0">
                    <a:pos x="46" y="4"/>
                  </a:cxn>
                  <a:cxn ang="0">
                    <a:pos x="53" y="8"/>
                  </a:cxn>
                  <a:cxn ang="0">
                    <a:pos x="55" y="6"/>
                  </a:cxn>
                  <a:cxn ang="0">
                    <a:pos x="55" y="4"/>
                  </a:cxn>
                </a:cxnLst>
                <a:rect l="0" t="0" r="r" b="b"/>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ln>
            </p:spPr>
            <p:txBody>
              <a:bodyPr/>
              <a:lstStyle/>
              <a:p>
                <a:endParaRPr lang="en-US">
                  <a:solidFill>
                    <a:prstClr val="black"/>
                  </a:solidFill>
                </a:endParaRPr>
              </a:p>
            </p:txBody>
          </p:sp>
          <p:sp>
            <p:nvSpPr>
              <p:cNvPr id="179624" name="Freeform 424"/>
              <p:cNvSpPr/>
              <p:nvPr/>
            </p:nvSpPr>
            <p:spPr bwMode="auto">
              <a:xfrm>
                <a:off x="1470" y="1421"/>
                <a:ext cx="53" cy="72"/>
              </a:xfrm>
              <a:custGeom>
                <a:avLst/>
                <a:gdLst/>
                <a:ahLst/>
                <a:cxnLst>
                  <a:cxn ang="0">
                    <a:pos x="53" y="4"/>
                  </a:cxn>
                  <a:cxn ang="0">
                    <a:pos x="45" y="0"/>
                  </a:cxn>
                  <a:cxn ang="0">
                    <a:pos x="36" y="0"/>
                  </a:cxn>
                  <a:cxn ang="0">
                    <a:pos x="28" y="0"/>
                  </a:cxn>
                  <a:cxn ang="0">
                    <a:pos x="23" y="2"/>
                  </a:cxn>
                  <a:cxn ang="0">
                    <a:pos x="15" y="6"/>
                  </a:cxn>
                  <a:cxn ang="0">
                    <a:pos x="11" y="10"/>
                  </a:cxn>
                  <a:cxn ang="0">
                    <a:pos x="6" y="15"/>
                  </a:cxn>
                  <a:cxn ang="0">
                    <a:pos x="4" y="21"/>
                  </a:cxn>
                  <a:cxn ang="0">
                    <a:pos x="2" y="28"/>
                  </a:cxn>
                  <a:cxn ang="0">
                    <a:pos x="0" y="36"/>
                  </a:cxn>
                  <a:cxn ang="0">
                    <a:pos x="0" y="44"/>
                  </a:cxn>
                  <a:cxn ang="0">
                    <a:pos x="4" y="49"/>
                  </a:cxn>
                  <a:cxn ang="0">
                    <a:pos x="6" y="55"/>
                  </a:cxn>
                  <a:cxn ang="0">
                    <a:pos x="11" y="61"/>
                  </a:cxn>
                  <a:cxn ang="0">
                    <a:pos x="15" y="65"/>
                  </a:cxn>
                  <a:cxn ang="0">
                    <a:pos x="21" y="68"/>
                  </a:cxn>
                  <a:cxn ang="0">
                    <a:pos x="28" y="70"/>
                  </a:cxn>
                  <a:cxn ang="0">
                    <a:pos x="36" y="72"/>
                  </a:cxn>
                  <a:cxn ang="0">
                    <a:pos x="36" y="70"/>
                  </a:cxn>
                  <a:cxn ang="0">
                    <a:pos x="36" y="68"/>
                  </a:cxn>
                  <a:cxn ang="0">
                    <a:pos x="30" y="66"/>
                  </a:cxn>
                  <a:cxn ang="0">
                    <a:pos x="23" y="65"/>
                  </a:cxn>
                  <a:cxn ang="0">
                    <a:pos x="19" y="63"/>
                  </a:cxn>
                  <a:cxn ang="0">
                    <a:pos x="13" y="59"/>
                  </a:cxn>
                  <a:cxn ang="0">
                    <a:pos x="9" y="53"/>
                  </a:cxn>
                  <a:cxn ang="0">
                    <a:pos x="6" y="47"/>
                  </a:cxn>
                  <a:cxn ang="0">
                    <a:pos x="4" y="42"/>
                  </a:cxn>
                  <a:cxn ang="0">
                    <a:pos x="4" y="36"/>
                  </a:cxn>
                  <a:cxn ang="0">
                    <a:pos x="4" y="28"/>
                  </a:cxn>
                  <a:cxn ang="0">
                    <a:pos x="6" y="23"/>
                  </a:cxn>
                  <a:cxn ang="0">
                    <a:pos x="9" y="17"/>
                  </a:cxn>
                  <a:cxn ang="0">
                    <a:pos x="13" y="13"/>
                  </a:cxn>
                  <a:cxn ang="0">
                    <a:pos x="19" y="10"/>
                  </a:cxn>
                  <a:cxn ang="0">
                    <a:pos x="23" y="6"/>
                  </a:cxn>
                  <a:cxn ang="0">
                    <a:pos x="30" y="4"/>
                  </a:cxn>
                  <a:cxn ang="0">
                    <a:pos x="36" y="4"/>
                  </a:cxn>
                  <a:cxn ang="0">
                    <a:pos x="44" y="4"/>
                  </a:cxn>
                  <a:cxn ang="0">
                    <a:pos x="51" y="8"/>
                  </a:cxn>
                  <a:cxn ang="0">
                    <a:pos x="51" y="6"/>
                  </a:cxn>
                  <a:cxn ang="0">
                    <a:pos x="53" y="4"/>
                  </a:cxn>
                </a:cxnLst>
                <a:rect l="0" t="0" r="r" b="b"/>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ln>
            </p:spPr>
            <p:txBody>
              <a:bodyPr/>
              <a:lstStyle/>
              <a:p>
                <a:endParaRPr lang="en-US">
                  <a:solidFill>
                    <a:prstClr val="black"/>
                  </a:solidFill>
                </a:endParaRPr>
              </a:p>
            </p:txBody>
          </p:sp>
          <p:sp>
            <p:nvSpPr>
              <p:cNvPr id="179625" name="Freeform 425"/>
              <p:cNvSpPr/>
              <p:nvPr/>
            </p:nvSpPr>
            <p:spPr bwMode="auto">
              <a:xfrm>
                <a:off x="1472" y="1423"/>
                <a:ext cx="49" cy="68"/>
              </a:xfrm>
              <a:custGeom>
                <a:avLst/>
                <a:gdLst/>
                <a:ahLst/>
                <a:cxnLst>
                  <a:cxn ang="0">
                    <a:pos x="49" y="4"/>
                  </a:cxn>
                  <a:cxn ang="0">
                    <a:pos x="42" y="0"/>
                  </a:cxn>
                  <a:cxn ang="0">
                    <a:pos x="34" y="0"/>
                  </a:cxn>
                  <a:cxn ang="0">
                    <a:pos x="26" y="0"/>
                  </a:cxn>
                  <a:cxn ang="0">
                    <a:pos x="21" y="2"/>
                  </a:cxn>
                  <a:cxn ang="0">
                    <a:pos x="15" y="6"/>
                  </a:cxn>
                  <a:cxn ang="0">
                    <a:pos x="9" y="9"/>
                  </a:cxn>
                  <a:cxn ang="0">
                    <a:pos x="5" y="15"/>
                  </a:cxn>
                  <a:cxn ang="0">
                    <a:pos x="4" y="21"/>
                  </a:cxn>
                  <a:cxn ang="0">
                    <a:pos x="0" y="26"/>
                  </a:cxn>
                  <a:cxn ang="0">
                    <a:pos x="0" y="34"/>
                  </a:cxn>
                  <a:cxn ang="0">
                    <a:pos x="0" y="40"/>
                  </a:cxn>
                  <a:cxn ang="0">
                    <a:pos x="4" y="47"/>
                  </a:cxn>
                  <a:cxn ang="0">
                    <a:pos x="5" y="53"/>
                  </a:cxn>
                  <a:cxn ang="0">
                    <a:pos x="9" y="57"/>
                  </a:cxn>
                  <a:cxn ang="0">
                    <a:pos x="15" y="63"/>
                  </a:cxn>
                  <a:cxn ang="0">
                    <a:pos x="21" y="64"/>
                  </a:cxn>
                  <a:cxn ang="0">
                    <a:pos x="26" y="66"/>
                  </a:cxn>
                  <a:cxn ang="0">
                    <a:pos x="34" y="68"/>
                  </a:cxn>
                  <a:cxn ang="0">
                    <a:pos x="34" y="66"/>
                  </a:cxn>
                  <a:cxn ang="0">
                    <a:pos x="34" y="64"/>
                  </a:cxn>
                  <a:cxn ang="0">
                    <a:pos x="28" y="63"/>
                  </a:cxn>
                  <a:cxn ang="0">
                    <a:pos x="23" y="61"/>
                  </a:cxn>
                  <a:cxn ang="0">
                    <a:pos x="17" y="59"/>
                  </a:cxn>
                  <a:cxn ang="0">
                    <a:pos x="13" y="55"/>
                  </a:cxn>
                  <a:cxn ang="0">
                    <a:pos x="9" y="51"/>
                  </a:cxn>
                  <a:cxn ang="0">
                    <a:pos x="5" y="45"/>
                  </a:cxn>
                  <a:cxn ang="0">
                    <a:pos x="4" y="40"/>
                  </a:cxn>
                  <a:cxn ang="0">
                    <a:pos x="4" y="34"/>
                  </a:cxn>
                  <a:cxn ang="0">
                    <a:pos x="4" y="28"/>
                  </a:cxn>
                  <a:cxn ang="0">
                    <a:pos x="5" y="23"/>
                  </a:cxn>
                  <a:cxn ang="0">
                    <a:pos x="9" y="17"/>
                  </a:cxn>
                  <a:cxn ang="0">
                    <a:pos x="13" y="13"/>
                  </a:cxn>
                  <a:cxn ang="0">
                    <a:pos x="17" y="9"/>
                  </a:cxn>
                  <a:cxn ang="0">
                    <a:pos x="23" y="6"/>
                  </a:cxn>
                  <a:cxn ang="0">
                    <a:pos x="28" y="4"/>
                  </a:cxn>
                  <a:cxn ang="0">
                    <a:pos x="34" y="4"/>
                  </a:cxn>
                  <a:cxn ang="0">
                    <a:pos x="42" y="4"/>
                  </a:cxn>
                  <a:cxn ang="0">
                    <a:pos x="49" y="8"/>
                  </a:cxn>
                  <a:cxn ang="0">
                    <a:pos x="49" y="6"/>
                  </a:cxn>
                  <a:cxn ang="0">
                    <a:pos x="49" y="4"/>
                  </a:cxn>
                </a:cxnLst>
                <a:rect l="0" t="0" r="r" b="b"/>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ln>
            </p:spPr>
            <p:txBody>
              <a:bodyPr/>
              <a:lstStyle/>
              <a:p>
                <a:endParaRPr lang="en-US">
                  <a:solidFill>
                    <a:prstClr val="black"/>
                  </a:solidFill>
                </a:endParaRPr>
              </a:p>
            </p:txBody>
          </p:sp>
          <p:sp>
            <p:nvSpPr>
              <p:cNvPr id="179626" name="Freeform 426"/>
              <p:cNvSpPr/>
              <p:nvPr/>
            </p:nvSpPr>
            <p:spPr bwMode="auto">
              <a:xfrm>
                <a:off x="1474" y="1425"/>
                <a:ext cx="47" cy="64"/>
              </a:xfrm>
              <a:custGeom>
                <a:avLst/>
                <a:gdLst/>
                <a:ahLst/>
                <a:cxnLst>
                  <a:cxn ang="0">
                    <a:pos x="47" y="4"/>
                  </a:cxn>
                  <a:cxn ang="0">
                    <a:pos x="40" y="0"/>
                  </a:cxn>
                  <a:cxn ang="0">
                    <a:pos x="32" y="0"/>
                  </a:cxn>
                  <a:cxn ang="0">
                    <a:pos x="26" y="0"/>
                  </a:cxn>
                  <a:cxn ang="0">
                    <a:pos x="19" y="2"/>
                  </a:cxn>
                  <a:cxn ang="0">
                    <a:pos x="15" y="6"/>
                  </a:cxn>
                  <a:cxn ang="0">
                    <a:pos x="9" y="9"/>
                  </a:cxn>
                  <a:cxn ang="0">
                    <a:pos x="5" y="13"/>
                  </a:cxn>
                  <a:cxn ang="0">
                    <a:pos x="2" y="19"/>
                  </a:cxn>
                  <a:cxn ang="0">
                    <a:pos x="0" y="24"/>
                  </a:cxn>
                  <a:cxn ang="0">
                    <a:pos x="0" y="32"/>
                  </a:cxn>
                  <a:cxn ang="0">
                    <a:pos x="0" y="38"/>
                  </a:cxn>
                  <a:cxn ang="0">
                    <a:pos x="2" y="43"/>
                  </a:cxn>
                  <a:cxn ang="0">
                    <a:pos x="5" y="49"/>
                  </a:cxn>
                  <a:cxn ang="0">
                    <a:pos x="9" y="55"/>
                  </a:cxn>
                  <a:cxn ang="0">
                    <a:pos x="15" y="59"/>
                  </a:cxn>
                  <a:cxn ang="0">
                    <a:pos x="19" y="61"/>
                  </a:cxn>
                  <a:cxn ang="0">
                    <a:pos x="26" y="62"/>
                  </a:cxn>
                  <a:cxn ang="0">
                    <a:pos x="32" y="64"/>
                  </a:cxn>
                  <a:cxn ang="0">
                    <a:pos x="32" y="62"/>
                  </a:cxn>
                  <a:cxn ang="0">
                    <a:pos x="32" y="61"/>
                  </a:cxn>
                  <a:cxn ang="0">
                    <a:pos x="32" y="61"/>
                  </a:cxn>
                  <a:cxn ang="0">
                    <a:pos x="32" y="61"/>
                  </a:cxn>
                  <a:cxn ang="0">
                    <a:pos x="26" y="59"/>
                  </a:cxn>
                  <a:cxn ang="0">
                    <a:pos x="21" y="59"/>
                  </a:cxn>
                  <a:cxn ang="0">
                    <a:pos x="17" y="55"/>
                  </a:cxn>
                  <a:cxn ang="0">
                    <a:pos x="11" y="51"/>
                  </a:cxn>
                  <a:cxn ang="0">
                    <a:pos x="9" y="47"/>
                  </a:cxn>
                  <a:cxn ang="0">
                    <a:pos x="5" y="43"/>
                  </a:cxn>
                  <a:cxn ang="0">
                    <a:pos x="3" y="38"/>
                  </a:cxn>
                  <a:cxn ang="0">
                    <a:pos x="3" y="32"/>
                  </a:cxn>
                  <a:cxn ang="0">
                    <a:pos x="3" y="26"/>
                  </a:cxn>
                  <a:cxn ang="0">
                    <a:pos x="5" y="21"/>
                  </a:cxn>
                  <a:cxn ang="0">
                    <a:pos x="9" y="15"/>
                  </a:cxn>
                  <a:cxn ang="0">
                    <a:pos x="11" y="11"/>
                  </a:cxn>
                  <a:cxn ang="0">
                    <a:pos x="17" y="7"/>
                  </a:cxn>
                  <a:cxn ang="0">
                    <a:pos x="21" y="6"/>
                  </a:cxn>
                  <a:cxn ang="0">
                    <a:pos x="26" y="4"/>
                  </a:cxn>
                  <a:cxn ang="0">
                    <a:pos x="32" y="4"/>
                  </a:cxn>
                  <a:cxn ang="0">
                    <a:pos x="40" y="4"/>
                  </a:cxn>
                  <a:cxn ang="0">
                    <a:pos x="45" y="7"/>
                  </a:cxn>
                  <a:cxn ang="0">
                    <a:pos x="47" y="6"/>
                  </a:cxn>
                  <a:cxn ang="0">
                    <a:pos x="47" y="4"/>
                  </a:cxn>
                </a:cxnLst>
                <a:rect l="0" t="0" r="r" b="b"/>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32" y="61"/>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ln>
            </p:spPr>
            <p:txBody>
              <a:bodyPr/>
              <a:lstStyle/>
              <a:p>
                <a:endParaRPr lang="en-US">
                  <a:solidFill>
                    <a:prstClr val="black"/>
                  </a:solidFill>
                </a:endParaRPr>
              </a:p>
            </p:txBody>
          </p:sp>
          <p:sp>
            <p:nvSpPr>
              <p:cNvPr id="179627" name="Freeform 427"/>
              <p:cNvSpPr/>
              <p:nvPr/>
            </p:nvSpPr>
            <p:spPr bwMode="auto">
              <a:xfrm>
                <a:off x="1476" y="1427"/>
                <a:ext cx="45" cy="60"/>
              </a:xfrm>
              <a:custGeom>
                <a:avLst/>
                <a:gdLst/>
                <a:ahLst/>
                <a:cxnLst>
                  <a:cxn ang="0">
                    <a:pos x="45" y="4"/>
                  </a:cxn>
                  <a:cxn ang="0">
                    <a:pos x="38" y="0"/>
                  </a:cxn>
                  <a:cxn ang="0">
                    <a:pos x="30" y="0"/>
                  </a:cxn>
                  <a:cxn ang="0">
                    <a:pos x="24" y="0"/>
                  </a:cxn>
                  <a:cxn ang="0">
                    <a:pos x="19" y="2"/>
                  </a:cxn>
                  <a:cxn ang="0">
                    <a:pos x="13" y="5"/>
                  </a:cxn>
                  <a:cxn ang="0">
                    <a:pos x="9" y="9"/>
                  </a:cxn>
                  <a:cxn ang="0">
                    <a:pos x="5" y="13"/>
                  </a:cxn>
                  <a:cxn ang="0">
                    <a:pos x="1" y="19"/>
                  </a:cxn>
                  <a:cxn ang="0">
                    <a:pos x="0" y="24"/>
                  </a:cxn>
                  <a:cxn ang="0">
                    <a:pos x="0" y="30"/>
                  </a:cxn>
                  <a:cxn ang="0">
                    <a:pos x="0" y="36"/>
                  </a:cxn>
                  <a:cxn ang="0">
                    <a:pos x="1" y="41"/>
                  </a:cxn>
                  <a:cxn ang="0">
                    <a:pos x="5" y="47"/>
                  </a:cxn>
                  <a:cxn ang="0">
                    <a:pos x="9" y="51"/>
                  </a:cxn>
                  <a:cxn ang="0">
                    <a:pos x="13" y="55"/>
                  </a:cxn>
                  <a:cxn ang="0">
                    <a:pos x="19" y="57"/>
                  </a:cxn>
                  <a:cxn ang="0">
                    <a:pos x="24" y="59"/>
                  </a:cxn>
                  <a:cxn ang="0">
                    <a:pos x="30" y="60"/>
                  </a:cxn>
                  <a:cxn ang="0">
                    <a:pos x="30" y="59"/>
                  </a:cxn>
                  <a:cxn ang="0">
                    <a:pos x="30" y="57"/>
                  </a:cxn>
                  <a:cxn ang="0">
                    <a:pos x="30" y="57"/>
                  </a:cxn>
                  <a:cxn ang="0">
                    <a:pos x="30" y="57"/>
                  </a:cxn>
                  <a:cxn ang="0">
                    <a:pos x="24" y="55"/>
                  </a:cxn>
                  <a:cxn ang="0">
                    <a:pos x="20" y="55"/>
                  </a:cxn>
                  <a:cxn ang="0">
                    <a:pos x="15" y="51"/>
                  </a:cxn>
                  <a:cxn ang="0">
                    <a:pos x="11" y="49"/>
                  </a:cxn>
                  <a:cxn ang="0">
                    <a:pos x="7" y="45"/>
                  </a:cxn>
                  <a:cxn ang="0">
                    <a:pos x="5" y="40"/>
                  </a:cxn>
                  <a:cxn ang="0">
                    <a:pos x="3" y="36"/>
                  </a:cxn>
                  <a:cxn ang="0">
                    <a:pos x="3" y="30"/>
                  </a:cxn>
                  <a:cxn ang="0">
                    <a:pos x="3" y="24"/>
                  </a:cxn>
                  <a:cxn ang="0">
                    <a:pos x="5" y="19"/>
                  </a:cxn>
                  <a:cxn ang="0">
                    <a:pos x="7" y="15"/>
                  </a:cxn>
                  <a:cxn ang="0">
                    <a:pos x="11" y="11"/>
                  </a:cxn>
                  <a:cxn ang="0">
                    <a:pos x="15" y="7"/>
                  </a:cxn>
                  <a:cxn ang="0">
                    <a:pos x="20" y="5"/>
                  </a:cxn>
                  <a:cxn ang="0">
                    <a:pos x="24" y="4"/>
                  </a:cxn>
                  <a:cxn ang="0">
                    <a:pos x="30" y="4"/>
                  </a:cxn>
                  <a:cxn ang="0">
                    <a:pos x="38" y="4"/>
                  </a:cxn>
                  <a:cxn ang="0">
                    <a:pos x="43" y="7"/>
                  </a:cxn>
                  <a:cxn ang="0">
                    <a:pos x="43" y="5"/>
                  </a:cxn>
                  <a:cxn ang="0">
                    <a:pos x="45" y="4"/>
                  </a:cxn>
                </a:cxnLst>
                <a:rect l="0" t="0" r="r" b="b"/>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30" y="57"/>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ln>
            </p:spPr>
            <p:txBody>
              <a:bodyPr/>
              <a:lstStyle/>
              <a:p>
                <a:endParaRPr lang="en-US">
                  <a:solidFill>
                    <a:prstClr val="black"/>
                  </a:solidFill>
                </a:endParaRPr>
              </a:p>
            </p:txBody>
          </p:sp>
          <p:sp>
            <p:nvSpPr>
              <p:cNvPr id="179628" name="Freeform 428"/>
              <p:cNvSpPr/>
              <p:nvPr/>
            </p:nvSpPr>
            <p:spPr bwMode="auto">
              <a:xfrm>
                <a:off x="1477" y="1429"/>
                <a:ext cx="42" cy="57"/>
              </a:xfrm>
              <a:custGeom>
                <a:avLst/>
                <a:gdLst/>
                <a:ahLst/>
                <a:cxnLst>
                  <a:cxn ang="0">
                    <a:pos x="42" y="3"/>
                  </a:cxn>
                  <a:cxn ang="0">
                    <a:pos x="37" y="0"/>
                  </a:cxn>
                  <a:cxn ang="0">
                    <a:pos x="29" y="0"/>
                  </a:cxn>
                  <a:cxn ang="0">
                    <a:pos x="23" y="0"/>
                  </a:cxn>
                  <a:cxn ang="0">
                    <a:pos x="18" y="2"/>
                  </a:cxn>
                  <a:cxn ang="0">
                    <a:pos x="14" y="3"/>
                  </a:cxn>
                  <a:cxn ang="0">
                    <a:pos x="8" y="7"/>
                  </a:cxn>
                  <a:cxn ang="0">
                    <a:pos x="6" y="11"/>
                  </a:cxn>
                  <a:cxn ang="0">
                    <a:pos x="2" y="17"/>
                  </a:cxn>
                  <a:cxn ang="0">
                    <a:pos x="0" y="22"/>
                  </a:cxn>
                  <a:cxn ang="0">
                    <a:pos x="0" y="28"/>
                  </a:cxn>
                  <a:cxn ang="0">
                    <a:pos x="0" y="34"/>
                  </a:cxn>
                  <a:cxn ang="0">
                    <a:pos x="2" y="39"/>
                  </a:cxn>
                  <a:cxn ang="0">
                    <a:pos x="6" y="43"/>
                  </a:cxn>
                  <a:cxn ang="0">
                    <a:pos x="8" y="47"/>
                  </a:cxn>
                  <a:cxn ang="0">
                    <a:pos x="14" y="51"/>
                  </a:cxn>
                  <a:cxn ang="0">
                    <a:pos x="18" y="55"/>
                  </a:cxn>
                  <a:cxn ang="0">
                    <a:pos x="23" y="55"/>
                  </a:cxn>
                  <a:cxn ang="0">
                    <a:pos x="29" y="57"/>
                  </a:cxn>
                  <a:cxn ang="0">
                    <a:pos x="29" y="57"/>
                  </a:cxn>
                  <a:cxn ang="0">
                    <a:pos x="29" y="57"/>
                  </a:cxn>
                  <a:cxn ang="0">
                    <a:pos x="29" y="55"/>
                  </a:cxn>
                  <a:cxn ang="0">
                    <a:pos x="29" y="53"/>
                  </a:cxn>
                  <a:cxn ang="0">
                    <a:pos x="29" y="53"/>
                  </a:cxn>
                  <a:cxn ang="0">
                    <a:pos x="29" y="53"/>
                  </a:cxn>
                  <a:cxn ang="0">
                    <a:pos x="19" y="51"/>
                  </a:cxn>
                  <a:cxn ang="0">
                    <a:pos x="12" y="45"/>
                  </a:cxn>
                  <a:cxn ang="0">
                    <a:pos x="6" y="38"/>
                  </a:cxn>
                  <a:cxn ang="0">
                    <a:pos x="4" y="28"/>
                  </a:cxn>
                  <a:cxn ang="0">
                    <a:pos x="6" y="19"/>
                  </a:cxn>
                  <a:cxn ang="0">
                    <a:pos x="12" y="11"/>
                  </a:cxn>
                  <a:cxn ang="0">
                    <a:pos x="19" y="5"/>
                  </a:cxn>
                  <a:cxn ang="0">
                    <a:pos x="29" y="3"/>
                  </a:cxn>
                  <a:cxn ang="0">
                    <a:pos x="37" y="3"/>
                  </a:cxn>
                  <a:cxn ang="0">
                    <a:pos x="42" y="7"/>
                  </a:cxn>
                  <a:cxn ang="0">
                    <a:pos x="42" y="5"/>
                  </a:cxn>
                  <a:cxn ang="0">
                    <a:pos x="42" y="3"/>
                  </a:cxn>
                </a:cxnLst>
                <a:rect l="0" t="0" r="r" b="b"/>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7"/>
                    </a:lnTo>
                    <a:lnTo>
                      <a:pt x="29" y="57"/>
                    </a:lnTo>
                    <a:lnTo>
                      <a:pt x="29" y="55"/>
                    </a:lnTo>
                    <a:lnTo>
                      <a:pt x="29" y="53"/>
                    </a:lnTo>
                    <a:lnTo>
                      <a:pt x="29" y="53"/>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ln>
            </p:spPr>
            <p:txBody>
              <a:bodyPr/>
              <a:lstStyle/>
              <a:p>
                <a:endParaRPr lang="en-US">
                  <a:solidFill>
                    <a:prstClr val="black"/>
                  </a:solidFill>
                </a:endParaRPr>
              </a:p>
            </p:txBody>
          </p:sp>
          <p:sp>
            <p:nvSpPr>
              <p:cNvPr id="179629" name="Freeform 429"/>
              <p:cNvSpPr/>
              <p:nvPr/>
            </p:nvSpPr>
            <p:spPr bwMode="auto">
              <a:xfrm>
                <a:off x="1479" y="1431"/>
                <a:ext cx="40" cy="53"/>
              </a:xfrm>
              <a:custGeom>
                <a:avLst/>
                <a:gdLst/>
                <a:ahLst/>
                <a:cxnLst>
                  <a:cxn ang="0">
                    <a:pos x="40" y="3"/>
                  </a:cxn>
                  <a:cxn ang="0">
                    <a:pos x="35" y="0"/>
                  </a:cxn>
                  <a:cxn ang="0">
                    <a:pos x="27" y="0"/>
                  </a:cxn>
                  <a:cxn ang="0">
                    <a:pos x="21" y="0"/>
                  </a:cxn>
                  <a:cxn ang="0">
                    <a:pos x="17" y="1"/>
                  </a:cxn>
                  <a:cxn ang="0">
                    <a:pos x="12" y="3"/>
                  </a:cxn>
                  <a:cxn ang="0">
                    <a:pos x="8" y="7"/>
                  </a:cxn>
                  <a:cxn ang="0">
                    <a:pos x="4" y="11"/>
                  </a:cxn>
                  <a:cxn ang="0">
                    <a:pos x="2" y="15"/>
                  </a:cxn>
                  <a:cxn ang="0">
                    <a:pos x="0" y="20"/>
                  </a:cxn>
                  <a:cxn ang="0">
                    <a:pos x="0" y="26"/>
                  </a:cxn>
                  <a:cxn ang="0">
                    <a:pos x="0" y="32"/>
                  </a:cxn>
                  <a:cxn ang="0">
                    <a:pos x="2" y="36"/>
                  </a:cxn>
                  <a:cxn ang="0">
                    <a:pos x="4" y="41"/>
                  </a:cxn>
                  <a:cxn ang="0">
                    <a:pos x="8" y="45"/>
                  </a:cxn>
                  <a:cxn ang="0">
                    <a:pos x="12" y="47"/>
                  </a:cxn>
                  <a:cxn ang="0">
                    <a:pos x="17" y="51"/>
                  </a:cxn>
                  <a:cxn ang="0">
                    <a:pos x="21" y="51"/>
                  </a:cxn>
                  <a:cxn ang="0">
                    <a:pos x="27" y="53"/>
                  </a:cxn>
                  <a:cxn ang="0">
                    <a:pos x="27" y="53"/>
                  </a:cxn>
                  <a:cxn ang="0">
                    <a:pos x="27" y="53"/>
                  </a:cxn>
                  <a:cxn ang="0">
                    <a:pos x="27" y="51"/>
                  </a:cxn>
                  <a:cxn ang="0">
                    <a:pos x="27" y="49"/>
                  </a:cxn>
                  <a:cxn ang="0">
                    <a:pos x="27" y="49"/>
                  </a:cxn>
                  <a:cxn ang="0">
                    <a:pos x="27" y="49"/>
                  </a:cxn>
                  <a:cxn ang="0">
                    <a:pos x="17" y="47"/>
                  </a:cxn>
                  <a:cxn ang="0">
                    <a:pos x="12" y="41"/>
                  </a:cxn>
                  <a:cxn ang="0">
                    <a:pos x="6" y="34"/>
                  </a:cxn>
                  <a:cxn ang="0">
                    <a:pos x="4" y="26"/>
                  </a:cxn>
                  <a:cxn ang="0">
                    <a:pos x="6" y="17"/>
                  </a:cxn>
                  <a:cxn ang="0">
                    <a:pos x="12" y="9"/>
                  </a:cxn>
                  <a:cxn ang="0">
                    <a:pos x="17" y="5"/>
                  </a:cxn>
                  <a:cxn ang="0">
                    <a:pos x="27" y="3"/>
                  </a:cxn>
                  <a:cxn ang="0">
                    <a:pos x="33" y="3"/>
                  </a:cxn>
                  <a:cxn ang="0">
                    <a:pos x="38" y="7"/>
                  </a:cxn>
                  <a:cxn ang="0">
                    <a:pos x="40" y="5"/>
                  </a:cxn>
                  <a:cxn ang="0">
                    <a:pos x="40" y="3"/>
                  </a:cxn>
                </a:cxnLst>
                <a:rect l="0" t="0" r="r" b="b"/>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3"/>
                    </a:lnTo>
                    <a:lnTo>
                      <a:pt x="27" y="53"/>
                    </a:lnTo>
                    <a:lnTo>
                      <a:pt x="27" y="51"/>
                    </a:lnTo>
                    <a:lnTo>
                      <a:pt x="27" y="49"/>
                    </a:lnTo>
                    <a:lnTo>
                      <a:pt x="27" y="49"/>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ln>
            </p:spPr>
            <p:txBody>
              <a:bodyPr/>
              <a:lstStyle/>
              <a:p>
                <a:endParaRPr lang="en-US">
                  <a:solidFill>
                    <a:prstClr val="black"/>
                  </a:solidFill>
                </a:endParaRPr>
              </a:p>
            </p:txBody>
          </p:sp>
          <p:sp>
            <p:nvSpPr>
              <p:cNvPr id="179630" name="Freeform 430"/>
              <p:cNvSpPr/>
              <p:nvPr/>
            </p:nvSpPr>
            <p:spPr bwMode="auto">
              <a:xfrm>
                <a:off x="1481" y="1432"/>
                <a:ext cx="38" cy="50"/>
              </a:xfrm>
              <a:custGeom>
                <a:avLst/>
                <a:gdLst/>
                <a:ahLst/>
                <a:cxnLst>
                  <a:cxn ang="0">
                    <a:pos x="38" y="4"/>
                  </a:cxn>
                  <a:cxn ang="0">
                    <a:pos x="33" y="0"/>
                  </a:cxn>
                  <a:cxn ang="0">
                    <a:pos x="25" y="0"/>
                  </a:cxn>
                  <a:cxn ang="0">
                    <a:pos x="15" y="2"/>
                  </a:cxn>
                  <a:cxn ang="0">
                    <a:pos x="8" y="8"/>
                  </a:cxn>
                  <a:cxn ang="0">
                    <a:pos x="2" y="16"/>
                  </a:cxn>
                  <a:cxn ang="0">
                    <a:pos x="0" y="25"/>
                  </a:cxn>
                  <a:cxn ang="0">
                    <a:pos x="2" y="35"/>
                  </a:cxn>
                  <a:cxn ang="0">
                    <a:pos x="8" y="42"/>
                  </a:cxn>
                  <a:cxn ang="0">
                    <a:pos x="15" y="48"/>
                  </a:cxn>
                  <a:cxn ang="0">
                    <a:pos x="25" y="50"/>
                  </a:cxn>
                  <a:cxn ang="0">
                    <a:pos x="25" y="50"/>
                  </a:cxn>
                  <a:cxn ang="0">
                    <a:pos x="25" y="50"/>
                  </a:cxn>
                  <a:cxn ang="0">
                    <a:pos x="25" y="48"/>
                  </a:cxn>
                  <a:cxn ang="0">
                    <a:pos x="27" y="46"/>
                  </a:cxn>
                  <a:cxn ang="0">
                    <a:pos x="25" y="46"/>
                  </a:cxn>
                  <a:cxn ang="0">
                    <a:pos x="25" y="46"/>
                  </a:cxn>
                  <a:cxn ang="0">
                    <a:pos x="17" y="44"/>
                  </a:cxn>
                  <a:cxn ang="0">
                    <a:pos x="10" y="40"/>
                  </a:cxn>
                  <a:cxn ang="0">
                    <a:pos x="6" y="33"/>
                  </a:cxn>
                  <a:cxn ang="0">
                    <a:pos x="4" y="25"/>
                  </a:cxn>
                  <a:cxn ang="0">
                    <a:pos x="6" y="17"/>
                  </a:cxn>
                  <a:cxn ang="0">
                    <a:pos x="10" y="10"/>
                  </a:cxn>
                  <a:cxn ang="0">
                    <a:pos x="17" y="6"/>
                  </a:cxn>
                  <a:cxn ang="0">
                    <a:pos x="25" y="4"/>
                  </a:cxn>
                  <a:cxn ang="0">
                    <a:pos x="31" y="4"/>
                  </a:cxn>
                  <a:cxn ang="0">
                    <a:pos x="36" y="8"/>
                  </a:cxn>
                  <a:cxn ang="0">
                    <a:pos x="36" y="6"/>
                  </a:cxn>
                  <a:cxn ang="0">
                    <a:pos x="38" y="4"/>
                  </a:cxn>
                </a:cxnLst>
                <a:rect l="0" t="0" r="r" b="b"/>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50"/>
                    </a:lnTo>
                    <a:lnTo>
                      <a:pt x="25" y="50"/>
                    </a:lnTo>
                    <a:lnTo>
                      <a:pt x="25" y="48"/>
                    </a:lnTo>
                    <a:lnTo>
                      <a:pt x="27" y="46"/>
                    </a:lnTo>
                    <a:lnTo>
                      <a:pt x="25"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ln>
            </p:spPr>
            <p:txBody>
              <a:bodyPr/>
              <a:lstStyle/>
              <a:p>
                <a:endParaRPr lang="en-US">
                  <a:solidFill>
                    <a:prstClr val="black"/>
                  </a:solidFill>
                </a:endParaRPr>
              </a:p>
            </p:txBody>
          </p:sp>
          <p:sp>
            <p:nvSpPr>
              <p:cNvPr id="179631" name="Freeform 431"/>
              <p:cNvSpPr/>
              <p:nvPr/>
            </p:nvSpPr>
            <p:spPr bwMode="auto">
              <a:xfrm>
                <a:off x="1483" y="1434"/>
                <a:ext cx="34" cy="46"/>
              </a:xfrm>
              <a:custGeom>
                <a:avLst/>
                <a:gdLst/>
                <a:ahLst/>
                <a:cxnLst>
                  <a:cxn ang="0">
                    <a:pos x="34" y="4"/>
                  </a:cxn>
                  <a:cxn ang="0">
                    <a:pos x="29" y="0"/>
                  </a:cxn>
                  <a:cxn ang="0">
                    <a:pos x="23" y="0"/>
                  </a:cxn>
                  <a:cxn ang="0">
                    <a:pos x="13" y="2"/>
                  </a:cxn>
                  <a:cxn ang="0">
                    <a:pos x="8" y="6"/>
                  </a:cxn>
                  <a:cxn ang="0">
                    <a:pos x="2" y="14"/>
                  </a:cxn>
                  <a:cxn ang="0">
                    <a:pos x="0" y="23"/>
                  </a:cxn>
                  <a:cxn ang="0">
                    <a:pos x="2" y="31"/>
                  </a:cxn>
                  <a:cxn ang="0">
                    <a:pos x="8" y="38"/>
                  </a:cxn>
                  <a:cxn ang="0">
                    <a:pos x="13" y="44"/>
                  </a:cxn>
                  <a:cxn ang="0">
                    <a:pos x="23" y="46"/>
                  </a:cxn>
                  <a:cxn ang="0">
                    <a:pos x="23" y="46"/>
                  </a:cxn>
                  <a:cxn ang="0">
                    <a:pos x="23" y="46"/>
                  </a:cxn>
                  <a:cxn ang="0">
                    <a:pos x="25" y="44"/>
                  </a:cxn>
                  <a:cxn ang="0">
                    <a:pos x="25" y="42"/>
                  </a:cxn>
                  <a:cxn ang="0">
                    <a:pos x="23" y="42"/>
                  </a:cxn>
                  <a:cxn ang="0">
                    <a:pos x="23" y="42"/>
                  </a:cxn>
                  <a:cxn ang="0">
                    <a:pos x="15" y="40"/>
                  </a:cxn>
                  <a:cxn ang="0">
                    <a:pos x="10" y="36"/>
                  </a:cxn>
                  <a:cxn ang="0">
                    <a:pos x="6" y="31"/>
                  </a:cxn>
                  <a:cxn ang="0">
                    <a:pos x="4" y="23"/>
                  </a:cxn>
                  <a:cxn ang="0">
                    <a:pos x="6" y="15"/>
                  </a:cxn>
                  <a:cxn ang="0">
                    <a:pos x="10" y="10"/>
                  </a:cxn>
                  <a:cxn ang="0">
                    <a:pos x="15" y="6"/>
                  </a:cxn>
                  <a:cxn ang="0">
                    <a:pos x="23" y="4"/>
                  </a:cxn>
                  <a:cxn ang="0">
                    <a:pos x="29" y="4"/>
                  </a:cxn>
                  <a:cxn ang="0">
                    <a:pos x="34" y="8"/>
                  </a:cxn>
                  <a:cxn ang="0">
                    <a:pos x="34" y="6"/>
                  </a:cxn>
                  <a:cxn ang="0">
                    <a:pos x="34" y="4"/>
                  </a:cxn>
                </a:cxnLst>
                <a:rect l="0" t="0" r="r" b="b"/>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3" y="46"/>
                    </a:lnTo>
                    <a:lnTo>
                      <a:pt x="23" y="46"/>
                    </a:lnTo>
                    <a:lnTo>
                      <a:pt x="25" y="44"/>
                    </a:lnTo>
                    <a:lnTo>
                      <a:pt x="25" y="42"/>
                    </a:lnTo>
                    <a:lnTo>
                      <a:pt x="23"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ln>
            </p:spPr>
            <p:txBody>
              <a:bodyPr/>
              <a:lstStyle/>
              <a:p>
                <a:endParaRPr lang="en-US">
                  <a:solidFill>
                    <a:prstClr val="black"/>
                  </a:solidFill>
                </a:endParaRPr>
              </a:p>
            </p:txBody>
          </p:sp>
          <p:sp>
            <p:nvSpPr>
              <p:cNvPr id="179632" name="Freeform 432"/>
              <p:cNvSpPr/>
              <p:nvPr/>
            </p:nvSpPr>
            <p:spPr bwMode="auto">
              <a:xfrm>
                <a:off x="1485" y="1436"/>
                <a:ext cx="32" cy="42"/>
              </a:xfrm>
              <a:custGeom>
                <a:avLst/>
                <a:gdLst/>
                <a:ahLst/>
                <a:cxnLst>
                  <a:cxn ang="0">
                    <a:pos x="32" y="4"/>
                  </a:cxn>
                  <a:cxn ang="0">
                    <a:pos x="27" y="0"/>
                  </a:cxn>
                  <a:cxn ang="0">
                    <a:pos x="21" y="0"/>
                  </a:cxn>
                  <a:cxn ang="0">
                    <a:pos x="13" y="2"/>
                  </a:cxn>
                  <a:cxn ang="0">
                    <a:pos x="6" y="6"/>
                  </a:cxn>
                  <a:cxn ang="0">
                    <a:pos x="2" y="13"/>
                  </a:cxn>
                  <a:cxn ang="0">
                    <a:pos x="0" y="21"/>
                  </a:cxn>
                  <a:cxn ang="0">
                    <a:pos x="2" y="29"/>
                  </a:cxn>
                  <a:cxn ang="0">
                    <a:pos x="6" y="36"/>
                  </a:cxn>
                  <a:cxn ang="0">
                    <a:pos x="13" y="40"/>
                  </a:cxn>
                  <a:cxn ang="0">
                    <a:pos x="21" y="42"/>
                  </a:cxn>
                  <a:cxn ang="0">
                    <a:pos x="21" y="42"/>
                  </a:cxn>
                  <a:cxn ang="0">
                    <a:pos x="23" y="42"/>
                  </a:cxn>
                  <a:cxn ang="0">
                    <a:pos x="23" y="40"/>
                  </a:cxn>
                  <a:cxn ang="0">
                    <a:pos x="23" y="38"/>
                  </a:cxn>
                  <a:cxn ang="0">
                    <a:pos x="21" y="38"/>
                  </a:cxn>
                  <a:cxn ang="0">
                    <a:pos x="21" y="38"/>
                  </a:cxn>
                  <a:cxn ang="0">
                    <a:pos x="15" y="36"/>
                  </a:cxn>
                  <a:cxn ang="0">
                    <a:pos x="10" y="32"/>
                  </a:cxn>
                  <a:cxn ang="0">
                    <a:pos x="6" y="27"/>
                  </a:cxn>
                  <a:cxn ang="0">
                    <a:pos x="4" y="21"/>
                  </a:cxn>
                  <a:cxn ang="0">
                    <a:pos x="6" y="13"/>
                  </a:cxn>
                  <a:cxn ang="0">
                    <a:pos x="10" y="8"/>
                  </a:cxn>
                  <a:cxn ang="0">
                    <a:pos x="15" y="6"/>
                  </a:cxn>
                  <a:cxn ang="0">
                    <a:pos x="21" y="4"/>
                  </a:cxn>
                  <a:cxn ang="0">
                    <a:pos x="27" y="4"/>
                  </a:cxn>
                  <a:cxn ang="0">
                    <a:pos x="30" y="8"/>
                  </a:cxn>
                  <a:cxn ang="0">
                    <a:pos x="32" y="6"/>
                  </a:cxn>
                  <a:cxn ang="0">
                    <a:pos x="32" y="4"/>
                  </a:cxn>
                </a:cxnLst>
                <a:rect l="0" t="0" r="r" b="b"/>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1" y="42"/>
                    </a:lnTo>
                    <a:lnTo>
                      <a:pt x="23" y="42"/>
                    </a:lnTo>
                    <a:lnTo>
                      <a:pt x="23" y="40"/>
                    </a:lnTo>
                    <a:lnTo>
                      <a:pt x="23" y="38"/>
                    </a:lnTo>
                    <a:lnTo>
                      <a:pt x="21"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ln>
            </p:spPr>
            <p:txBody>
              <a:bodyPr/>
              <a:lstStyle/>
              <a:p>
                <a:endParaRPr lang="en-US">
                  <a:solidFill>
                    <a:prstClr val="black"/>
                  </a:solidFill>
                </a:endParaRPr>
              </a:p>
            </p:txBody>
          </p:sp>
          <p:sp>
            <p:nvSpPr>
              <p:cNvPr id="179633" name="Freeform 433"/>
              <p:cNvSpPr/>
              <p:nvPr/>
            </p:nvSpPr>
            <p:spPr bwMode="auto">
              <a:xfrm>
                <a:off x="1487" y="1438"/>
                <a:ext cx="30" cy="38"/>
              </a:xfrm>
              <a:custGeom>
                <a:avLst/>
                <a:gdLst/>
                <a:ahLst/>
                <a:cxnLst>
                  <a:cxn ang="0">
                    <a:pos x="30" y="4"/>
                  </a:cxn>
                  <a:cxn ang="0">
                    <a:pos x="25" y="0"/>
                  </a:cxn>
                  <a:cxn ang="0">
                    <a:pos x="19" y="0"/>
                  </a:cxn>
                  <a:cxn ang="0">
                    <a:pos x="11" y="2"/>
                  </a:cxn>
                  <a:cxn ang="0">
                    <a:pos x="6" y="6"/>
                  </a:cxn>
                  <a:cxn ang="0">
                    <a:pos x="2" y="11"/>
                  </a:cxn>
                  <a:cxn ang="0">
                    <a:pos x="0" y="19"/>
                  </a:cxn>
                  <a:cxn ang="0">
                    <a:pos x="2" y="27"/>
                  </a:cxn>
                  <a:cxn ang="0">
                    <a:pos x="6" y="32"/>
                  </a:cxn>
                  <a:cxn ang="0">
                    <a:pos x="11" y="36"/>
                  </a:cxn>
                  <a:cxn ang="0">
                    <a:pos x="19" y="38"/>
                  </a:cxn>
                  <a:cxn ang="0">
                    <a:pos x="19" y="38"/>
                  </a:cxn>
                  <a:cxn ang="0">
                    <a:pos x="21" y="38"/>
                  </a:cxn>
                  <a:cxn ang="0">
                    <a:pos x="21" y="36"/>
                  </a:cxn>
                  <a:cxn ang="0">
                    <a:pos x="21" y="34"/>
                  </a:cxn>
                  <a:cxn ang="0">
                    <a:pos x="21" y="34"/>
                  </a:cxn>
                  <a:cxn ang="0">
                    <a:pos x="19" y="34"/>
                  </a:cxn>
                  <a:cxn ang="0">
                    <a:pos x="13" y="32"/>
                  </a:cxn>
                  <a:cxn ang="0">
                    <a:pos x="8" y="29"/>
                  </a:cxn>
                  <a:cxn ang="0">
                    <a:pos x="6" y="25"/>
                  </a:cxn>
                  <a:cxn ang="0">
                    <a:pos x="4" y="19"/>
                  </a:cxn>
                  <a:cxn ang="0">
                    <a:pos x="6" y="13"/>
                  </a:cxn>
                  <a:cxn ang="0">
                    <a:pos x="8" y="8"/>
                  </a:cxn>
                  <a:cxn ang="0">
                    <a:pos x="13" y="4"/>
                  </a:cxn>
                  <a:cxn ang="0">
                    <a:pos x="19" y="4"/>
                  </a:cxn>
                  <a:cxn ang="0">
                    <a:pos x="25" y="4"/>
                  </a:cxn>
                  <a:cxn ang="0">
                    <a:pos x="28" y="8"/>
                  </a:cxn>
                  <a:cxn ang="0">
                    <a:pos x="28" y="6"/>
                  </a:cxn>
                  <a:cxn ang="0">
                    <a:pos x="30" y="4"/>
                  </a:cxn>
                </a:cxnLst>
                <a:rect l="0" t="0" r="r" b="b"/>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19" y="38"/>
                    </a:lnTo>
                    <a:lnTo>
                      <a:pt x="21" y="38"/>
                    </a:lnTo>
                    <a:lnTo>
                      <a:pt x="21" y="36"/>
                    </a:lnTo>
                    <a:lnTo>
                      <a:pt x="21" y="34"/>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ln>
            </p:spPr>
            <p:txBody>
              <a:bodyPr/>
              <a:lstStyle/>
              <a:p>
                <a:endParaRPr lang="en-US">
                  <a:solidFill>
                    <a:prstClr val="black"/>
                  </a:solidFill>
                </a:endParaRPr>
              </a:p>
            </p:txBody>
          </p:sp>
          <p:sp>
            <p:nvSpPr>
              <p:cNvPr id="179634" name="Freeform 434"/>
              <p:cNvSpPr/>
              <p:nvPr/>
            </p:nvSpPr>
            <p:spPr bwMode="auto">
              <a:xfrm>
                <a:off x="1489" y="1440"/>
                <a:ext cx="26" cy="34"/>
              </a:xfrm>
              <a:custGeom>
                <a:avLst/>
                <a:gdLst/>
                <a:ahLst/>
                <a:cxnLst>
                  <a:cxn ang="0">
                    <a:pos x="26" y="4"/>
                  </a:cxn>
                  <a:cxn ang="0">
                    <a:pos x="23" y="0"/>
                  </a:cxn>
                  <a:cxn ang="0">
                    <a:pos x="17" y="0"/>
                  </a:cxn>
                  <a:cxn ang="0">
                    <a:pos x="11" y="2"/>
                  </a:cxn>
                  <a:cxn ang="0">
                    <a:pos x="6" y="4"/>
                  </a:cxn>
                  <a:cxn ang="0">
                    <a:pos x="2" y="9"/>
                  </a:cxn>
                  <a:cxn ang="0">
                    <a:pos x="0" y="17"/>
                  </a:cxn>
                  <a:cxn ang="0">
                    <a:pos x="2" y="23"/>
                  </a:cxn>
                  <a:cxn ang="0">
                    <a:pos x="6" y="28"/>
                  </a:cxn>
                  <a:cxn ang="0">
                    <a:pos x="11" y="32"/>
                  </a:cxn>
                  <a:cxn ang="0">
                    <a:pos x="17" y="34"/>
                  </a:cxn>
                  <a:cxn ang="0">
                    <a:pos x="17" y="34"/>
                  </a:cxn>
                  <a:cxn ang="0">
                    <a:pos x="19" y="34"/>
                  </a:cxn>
                  <a:cxn ang="0">
                    <a:pos x="19" y="32"/>
                  </a:cxn>
                  <a:cxn ang="0">
                    <a:pos x="19" y="30"/>
                  </a:cxn>
                  <a:cxn ang="0">
                    <a:pos x="19" y="30"/>
                  </a:cxn>
                  <a:cxn ang="0">
                    <a:pos x="17" y="30"/>
                  </a:cxn>
                  <a:cxn ang="0">
                    <a:pos x="11" y="28"/>
                  </a:cxn>
                  <a:cxn ang="0">
                    <a:pos x="7" y="27"/>
                  </a:cxn>
                  <a:cxn ang="0">
                    <a:pos x="6" y="23"/>
                  </a:cxn>
                  <a:cxn ang="0">
                    <a:pos x="4" y="17"/>
                  </a:cxn>
                  <a:cxn ang="0">
                    <a:pos x="6" y="11"/>
                  </a:cxn>
                  <a:cxn ang="0">
                    <a:pos x="7" y="8"/>
                  </a:cxn>
                  <a:cxn ang="0">
                    <a:pos x="11" y="4"/>
                  </a:cxn>
                  <a:cxn ang="0">
                    <a:pos x="17" y="4"/>
                  </a:cxn>
                  <a:cxn ang="0">
                    <a:pos x="23" y="4"/>
                  </a:cxn>
                  <a:cxn ang="0">
                    <a:pos x="26" y="8"/>
                  </a:cxn>
                  <a:cxn ang="0">
                    <a:pos x="26" y="6"/>
                  </a:cxn>
                  <a:cxn ang="0">
                    <a:pos x="26" y="4"/>
                  </a:cxn>
                </a:cxnLst>
                <a:rect l="0" t="0" r="r" b="b"/>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7" y="34"/>
                    </a:lnTo>
                    <a:lnTo>
                      <a:pt x="19" y="34"/>
                    </a:lnTo>
                    <a:lnTo>
                      <a:pt x="19" y="32"/>
                    </a:lnTo>
                    <a:lnTo>
                      <a:pt x="19" y="30"/>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ln>
            </p:spPr>
            <p:txBody>
              <a:bodyPr/>
              <a:lstStyle/>
              <a:p>
                <a:endParaRPr lang="en-US">
                  <a:solidFill>
                    <a:prstClr val="black"/>
                  </a:solidFill>
                </a:endParaRPr>
              </a:p>
            </p:txBody>
          </p:sp>
          <p:sp>
            <p:nvSpPr>
              <p:cNvPr id="179635" name="Freeform 435"/>
              <p:cNvSpPr/>
              <p:nvPr/>
            </p:nvSpPr>
            <p:spPr bwMode="auto">
              <a:xfrm>
                <a:off x="1491" y="1442"/>
                <a:ext cx="24" cy="30"/>
              </a:xfrm>
              <a:custGeom>
                <a:avLst/>
                <a:gdLst/>
                <a:ahLst/>
                <a:cxnLst>
                  <a:cxn ang="0">
                    <a:pos x="24" y="4"/>
                  </a:cxn>
                  <a:cxn ang="0">
                    <a:pos x="21" y="0"/>
                  </a:cxn>
                  <a:cxn ang="0">
                    <a:pos x="15" y="0"/>
                  </a:cxn>
                  <a:cxn ang="0">
                    <a:pos x="9" y="0"/>
                  </a:cxn>
                  <a:cxn ang="0">
                    <a:pos x="4" y="4"/>
                  </a:cxn>
                  <a:cxn ang="0">
                    <a:pos x="2" y="9"/>
                  </a:cxn>
                  <a:cxn ang="0">
                    <a:pos x="0" y="15"/>
                  </a:cxn>
                  <a:cxn ang="0">
                    <a:pos x="2" y="21"/>
                  </a:cxn>
                  <a:cxn ang="0">
                    <a:pos x="4" y="25"/>
                  </a:cxn>
                  <a:cxn ang="0">
                    <a:pos x="9" y="28"/>
                  </a:cxn>
                  <a:cxn ang="0">
                    <a:pos x="15" y="30"/>
                  </a:cxn>
                  <a:cxn ang="0">
                    <a:pos x="17" y="30"/>
                  </a:cxn>
                  <a:cxn ang="0">
                    <a:pos x="17" y="30"/>
                  </a:cxn>
                  <a:cxn ang="0">
                    <a:pos x="17" y="28"/>
                  </a:cxn>
                  <a:cxn ang="0">
                    <a:pos x="17" y="26"/>
                  </a:cxn>
                  <a:cxn ang="0">
                    <a:pos x="17" y="26"/>
                  </a:cxn>
                  <a:cxn ang="0">
                    <a:pos x="15" y="26"/>
                  </a:cxn>
                  <a:cxn ang="0">
                    <a:pos x="11" y="25"/>
                  </a:cxn>
                  <a:cxn ang="0">
                    <a:pos x="7" y="23"/>
                  </a:cxn>
                  <a:cxn ang="0">
                    <a:pos x="5" y="19"/>
                  </a:cxn>
                  <a:cxn ang="0">
                    <a:pos x="4" y="15"/>
                  </a:cxn>
                  <a:cxn ang="0">
                    <a:pos x="5" y="9"/>
                  </a:cxn>
                  <a:cxn ang="0">
                    <a:pos x="7" y="7"/>
                  </a:cxn>
                  <a:cxn ang="0">
                    <a:pos x="11" y="4"/>
                  </a:cxn>
                  <a:cxn ang="0">
                    <a:pos x="15" y="4"/>
                  </a:cxn>
                  <a:cxn ang="0">
                    <a:pos x="19" y="4"/>
                  </a:cxn>
                  <a:cxn ang="0">
                    <a:pos x="23" y="7"/>
                  </a:cxn>
                  <a:cxn ang="0">
                    <a:pos x="24" y="6"/>
                  </a:cxn>
                  <a:cxn ang="0">
                    <a:pos x="24" y="4"/>
                  </a:cxn>
                </a:cxnLst>
                <a:rect l="0" t="0" r="r" b="b"/>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30"/>
                    </a:lnTo>
                    <a:lnTo>
                      <a:pt x="17" y="28"/>
                    </a:lnTo>
                    <a:lnTo>
                      <a:pt x="17" y="26"/>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ln>
            </p:spPr>
            <p:txBody>
              <a:bodyPr/>
              <a:lstStyle/>
              <a:p>
                <a:endParaRPr lang="en-US">
                  <a:solidFill>
                    <a:prstClr val="black"/>
                  </a:solidFill>
                </a:endParaRPr>
              </a:p>
            </p:txBody>
          </p:sp>
          <p:sp>
            <p:nvSpPr>
              <p:cNvPr id="179636" name="Freeform 436"/>
              <p:cNvSpPr/>
              <p:nvPr/>
            </p:nvSpPr>
            <p:spPr bwMode="auto">
              <a:xfrm>
                <a:off x="1493" y="1444"/>
                <a:ext cx="22" cy="26"/>
              </a:xfrm>
              <a:custGeom>
                <a:avLst/>
                <a:gdLst/>
                <a:ahLst/>
                <a:cxnLst>
                  <a:cxn ang="0">
                    <a:pos x="22" y="4"/>
                  </a:cxn>
                  <a:cxn ang="0">
                    <a:pos x="19" y="0"/>
                  </a:cxn>
                  <a:cxn ang="0">
                    <a:pos x="13" y="0"/>
                  </a:cxn>
                  <a:cxn ang="0">
                    <a:pos x="7" y="0"/>
                  </a:cxn>
                  <a:cxn ang="0">
                    <a:pos x="3" y="4"/>
                  </a:cxn>
                  <a:cxn ang="0">
                    <a:pos x="2" y="7"/>
                  </a:cxn>
                  <a:cxn ang="0">
                    <a:pos x="0" y="13"/>
                  </a:cxn>
                  <a:cxn ang="0">
                    <a:pos x="2" y="19"/>
                  </a:cxn>
                  <a:cxn ang="0">
                    <a:pos x="3" y="23"/>
                  </a:cxn>
                  <a:cxn ang="0">
                    <a:pos x="7" y="24"/>
                  </a:cxn>
                  <a:cxn ang="0">
                    <a:pos x="13" y="26"/>
                  </a:cxn>
                  <a:cxn ang="0">
                    <a:pos x="15" y="26"/>
                  </a:cxn>
                  <a:cxn ang="0">
                    <a:pos x="15" y="26"/>
                  </a:cxn>
                  <a:cxn ang="0">
                    <a:pos x="15" y="24"/>
                  </a:cxn>
                  <a:cxn ang="0">
                    <a:pos x="17" y="23"/>
                  </a:cxn>
                  <a:cxn ang="0">
                    <a:pos x="17" y="23"/>
                  </a:cxn>
                  <a:cxn ang="0">
                    <a:pos x="17" y="23"/>
                  </a:cxn>
                  <a:cxn ang="0">
                    <a:pos x="15" y="23"/>
                  </a:cxn>
                  <a:cxn ang="0">
                    <a:pos x="13" y="23"/>
                  </a:cxn>
                  <a:cxn ang="0">
                    <a:pos x="9" y="21"/>
                  </a:cxn>
                  <a:cxn ang="0">
                    <a:pos x="7" y="19"/>
                  </a:cxn>
                  <a:cxn ang="0">
                    <a:pos x="3" y="17"/>
                  </a:cxn>
                  <a:cxn ang="0">
                    <a:pos x="3" y="13"/>
                  </a:cxn>
                  <a:cxn ang="0">
                    <a:pos x="3" y="9"/>
                  </a:cxn>
                  <a:cxn ang="0">
                    <a:pos x="7" y="5"/>
                  </a:cxn>
                  <a:cxn ang="0">
                    <a:pos x="9" y="4"/>
                  </a:cxn>
                  <a:cxn ang="0">
                    <a:pos x="13" y="4"/>
                  </a:cxn>
                  <a:cxn ang="0">
                    <a:pos x="17" y="4"/>
                  </a:cxn>
                  <a:cxn ang="0">
                    <a:pos x="21" y="7"/>
                  </a:cxn>
                  <a:cxn ang="0">
                    <a:pos x="21" y="5"/>
                  </a:cxn>
                  <a:cxn ang="0">
                    <a:pos x="22" y="4"/>
                  </a:cxn>
                </a:cxnLst>
                <a:rect l="0" t="0" r="r" b="b"/>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6"/>
                    </a:lnTo>
                    <a:lnTo>
                      <a:pt x="15" y="24"/>
                    </a:lnTo>
                    <a:lnTo>
                      <a:pt x="17" y="23"/>
                    </a:lnTo>
                    <a:lnTo>
                      <a:pt x="17" y="23"/>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ln>
            </p:spPr>
            <p:txBody>
              <a:bodyPr/>
              <a:lstStyle/>
              <a:p>
                <a:endParaRPr lang="en-US">
                  <a:solidFill>
                    <a:prstClr val="black"/>
                  </a:solidFill>
                </a:endParaRPr>
              </a:p>
            </p:txBody>
          </p:sp>
          <p:sp>
            <p:nvSpPr>
              <p:cNvPr id="179637" name="Freeform 437"/>
              <p:cNvSpPr/>
              <p:nvPr/>
            </p:nvSpPr>
            <p:spPr bwMode="auto">
              <a:xfrm>
                <a:off x="1495" y="1446"/>
                <a:ext cx="19" cy="22"/>
              </a:xfrm>
              <a:custGeom>
                <a:avLst/>
                <a:gdLst/>
                <a:ahLst/>
                <a:cxnLst>
                  <a:cxn ang="0">
                    <a:pos x="19" y="3"/>
                  </a:cxn>
                  <a:cxn ang="0">
                    <a:pos x="15" y="0"/>
                  </a:cxn>
                  <a:cxn ang="0">
                    <a:pos x="11" y="0"/>
                  </a:cxn>
                  <a:cxn ang="0">
                    <a:pos x="7" y="0"/>
                  </a:cxn>
                  <a:cxn ang="0">
                    <a:pos x="3" y="3"/>
                  </a:cxn>
                  <a:cxn ang="0">
                    <a:pos x="1" y="5"/>
                  </a:cxn>
                  <a:cxn ang="0">
                    <a:pos x="0" y="11"/>
                  </a:cxn>
                  <a:cxn ang="0">
                    <a:pos x="1" y="15"/>
                  </a:cxn>
                  <a:cxn ang="0">
                    <a:pos x="3" y="19"/>
                  </a:cxn>
                  <a:cxn ang="0">
                    <a:pos x="7" y="21"/>
                  </a:cxn>
                  <a:cxn ang="0">
                    <a:pos x="11" y="22"/>
                  </a:cxn>
                  <a:cxn ang="0">
                    <a:pos x="13" y="22"/>
                  </a:cxn>
                  <a:cxn ang="0">
                    <a:pos x="13" y="22"/>
                  </a:cxn>
                  <a:cxn ang="0">
                    <a:pos x="15" y="21"/>
                  </a:cxn>
                  <a:cxn ang="0">
                    <a:pos x="15" y="21"/>
                  </a:cxn>
                  <a:cxn ang="0">
                    <a:pos x="15" y="19"/>
                  </a:cxn>
                  <a:cxn ang="0">
                    <a:pos x="15" y="17"/>
                  </a:cxn>
                  <a:cxn ang="0">
                    <a:pos x="13" y="19"/>
                  </a:cxn>
                  <a:cxn ang="0">
                    <a:pos x="11" y="19"/>
                  </a:cxn>
                  <a:cxn ang="0">
                    <a:pos x="7" y="17"/>
                  </a:cxn>
                  <a:cxn ang="0">
                    <a:pos x="5" y="17"/>
                  </a:cxn>
                  <a:cxn ang="0">
                    <a:pos x="3" y="13"/>
                  </a:cxn>
                  <a:cxn ang="0">
                    <a:pos x="3" y="11"/>
                  </a:cxn>
                  <a:cxn ang="0">
                    <a:pos x="3" y="7"/>
                  </a:cxn>
                  <a:cxn ang="0">
                    <a:pos x="5" y="5"/>
                  </a:cxn>
                  <a:cxn ang="0">
                    <a:pos x="7" y="3"/>
                  </a:cxn>
                  <a:cxn ang="0">
                    <a:pos x="11" y="3"/>
                  </a:cxn>
                  <a:cxn ang="0">
                    <a:pos x="15" y="3"/>
                  </a:cxn>
                  <a:cxn ang="0">
                    <a:pos x="19" y="7"/>
                  </a:cxn>
                  <a:cxn ang="0">
                    <a:pos x="19" y="5"/>
                  </a:cxn>
                  <a:cxn ang="0">
                    <a:pos x="19" y="3"/>
                  </a:cxn>
                </a:cxnLst>
                <a:rect l="0" t="0" r="r" b="b"/>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3" y="22"/>
                    </a:lnTo>
                    <a:lnTo>
                      <a:pt x="15" y="21"/>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ln>
            </p:spPr>
            <p:txBody>
              <a:bodyPr/>
              <a:lstStyle/>
              <a:p>
                <a:endParaRPr lang="en-US">
                  <a:solidFill>
                    <a:prstClr val="black"/>
                  </a:solidFill>
                </a:endParaRPr>
              </a:p>
            </p:txBody>
          </p:sp>
          <p:sp>
            <p:nvSpPr>
              <p:cNvPr id="179638" name="Freeform 438"/>
              <p:cNvSpPr/>
              <p:nvPr/>
            </p:nvSpPr>
            <p:spPr bwMode="auto">
              <a:xfrm>
                <a:off x="1496" y="1448"/>
                <a:ext cx="18" cy="19"/>
              </a:xfrm>
              <a:custGeom>
                <a:avLst/>
                <a:gdLst/>
                <a:ahLst/>
                <a:cxnLst>
                  <a:cxn ang="0">
                    <a:pos x="18" y="3"/>
                  </a:cxn>
                  <a:cxn ang="0">
                    <a:pos x="14" y="0"/>
                  </a:cxn>
                  <a:cxn ang="0">
                    <a:pos x="10" y="0"/>
                  </a:cxn>
                  <a:cxn ang="0">
                    <a:pos x="6" y="0"/>
                  </a:cxn>
                  <a:cxn ang="0">
                    <a:pos x="4" y="1"/>
                  </a:cxn>
                  <a:cxn ang="0">
                    <a:pos x="0" y="5"/>
                  </a:cxn>
                  <a:cxn ang="0">
                    <a:pos x="0" y="9"/>
                  </a:cxn>
                  <a:cxn ang="0">
                    <a:pos x="0" y="13"/>
                  </a:cxn>
                  <a:cxn ang="0">
                    <a:pos x="4" y="15"/>
                  </a:cxn>
                  <a:cxn ang="0">
                    <a:pos x="6" y="17"/>
                  </a:cxn>
                  <a:cxn ang="0">
                    <a:pos x="10" y="19"/>
                  </a:cxn>
                  <a:cxn ang="0">
                    <a:pos x="12" y="19"/>
                  </a:cxn>
                  <a:cxn ang="0">
                    <a:pos x="14" y="19"/>
                  </a:cxn>
                  <a:cxn ang="0">
                    <a:pos x="14" y="15"/>
                  </a:cxn>
                  <a:cxn ang="0">
                    <a:pos x="14" y="13"/>
                  </a:cxn>
                  <a:cxn ang="0">
                    <a:pos x="12" y="13"/>
                  </a:cxn>
                  <a:cxn ang="0">
                    <a:pos x="10" y="15"/>
                  </a:cxn>
                  <a:cxn ang="0">
                    <a:pos x="6" y="13"/>
                  </a:cxn>
                  <a:cxn ang="0">
                    <a:pos x="4" y="9"/>
                  </a:cxn>
                  <a:cxn ang="0">
                    <a:pos x="6" y="5"/>
                  </a:cxn>
                  <a:cxn ang="0">
                    <a:pos x="10" y="3"/>
                  </a:cxn>
                  <a:cxn ang="0">
                    <a:pos x="14" y="5"/>
                  </a:cxn>
                  <a:cxn ang="0">
                    <a:pos x="16" y="9"/>
                  </a:cxn>
                  <a:cxn ang="0">
                    <a:pos x="16" y="5"/>
                  </a:cxn>
                  <a:cxn ang="0">
                    <a:pos x="18" y="3"/>
                  </a:cxn>
                </a:cxnLst>
                <a:rect l="0" t="0" r="r" b="b"/>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ln>
            </p:spPr>
            <p:txBody>
              <a:bodyPr/>
              <a:lstStyle/>
              <a:p>
                <a:endParaRPr lang="en-US">
                  <a:solidFill>
                    <a:prstClr val="black"/>
                  </a:solidFill>
                </a:endParaRPr>
              </a:p>
            </p:txBody>
          </p:sp>
          <p:sp>
            <p:nvSpPr>
              <p:cNvPr id="179639" name="Freeform 439"/>
              <p:cNvSpPr>
                <a:spLocks noEditPoints="1"/>
              </p:cNvSpPr>
              <p:nvPr/>
            </p:nvSpPr>
            <p:spPr bwMode="auto">
              <a:xfrm>
                <a:off x="1498" y="1449"/>
                <a:ext cx="16" cy="16"/>
              </a:xfrm>
              <a:custGeom>
                <a:avLst/>
                <a:gdLst/>
                <a:ahLst/>
                <a:cxnLst>
                  <a:cxn ang="0">
                    <a:pos x="16" y="4"/>
                  </a:cxn>
                  <a:cxn ang="0">
                    <a:pos x="12" y="0"/>
                  </a:cxn>
                  <a:cxn ang="0">
                    <a:pos x="8" y="0"/>
                  </a:cxn>
                  <a:cxn ang="0">
                    <a:pos x="4" y="0"/>
                  </a:cxn>
                  <a:cxn ang="0">
                    <a:pos x="2" y="2"/>
                  </a:cxn>
                  <a:cxn ang="0">
                    <a:pos x="0" y="4"/>
                  </a:cxn>
                  <a:cxn ang="0">
                    <a:pos x="0" y="8"/>
                  </a:cxn>
                  <a:cxn ang="0">
                    <a:pos x="0" y="10"/>
                  </a:cxn>
                  <a:cxn ang="0">
                    <a:pos x="2" y="14"/>
                  </a:cxn>
                  <a:cxn ang="0">
                    <a:pos x="4" y="14"/>
                  </a:cxn>
                  <a:cxn ang="0">
                    <a:pos x="8" y="16"/>
                  </a:cxn>
                  <a:cxn ang="0">
                    <a:pos x="10" y="16"/>
                  </a:cxn>
                  <a:cxn ang="0">
                    <a:pos x="12" y="14"/>
                  </a:cxn>
                  <a:cxn ang="0">
                    <a:pos x="14" y="10"/>
                  </a:cxn>
                  <a:cxn ang="0">
                    <a:pos x="16" y="4"/>
                  </a:cxn>
                  <a:cxn ang="0">
                    <a:pos x="12" y="8"/>
                  </a:cxn>
                  <a:cxn ang="0">
                    <a:pos x="10" y="10"/>
                  </a:cxn>
                  <a:cxn ang="0">
                    <a:pos x="8" y="12"/>
                  </a:cxn>
                  <a:cxn ang="0">
                    <a:pos x="6" y="10"/>
                  </a:cxn>
                  <a:cxn ang="0">
                    <a:pos x="4" y="8"/>
                  </a:cxn>
                  <a:cxn ang="0">
                    <a:pos x="6" y="4"/>
                  </a:cxn>
                  <a:cxn ang="0">
                    <a:pos x="8" y="4"/>
                  </a:cxn>
                  <a:cxn ang="0">
                    <a:pos x="10" y="4"/>
                  </a:cxn>
                  <a:cxn ang="0">
                    <a:pos x="12" y="8"/>
                  </a:cxn>
                </a:cxnLst>
                <a:rect l="0" t="0" r="r" b="b"/>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ln>
            </p:spPr>
            <p:txBody>
              <a:bodyPr/>
              <a:lstStyle/>
              <a:p>
                <a:endParaRPr lang="en-US">
                  <a:solidFill>
                    <a:prstClr val="black"/>
                  </a:solidFill>
                </a:endParaRPr>
              </a:p>
            </p:txBody>
          </p:sp>
          <p:sp>
            <p:nvSpPr>
              <p:cNvPr id="179640" name="Freeform 440"/>
              <p:cNvSpPr/>
              <p:nvPr/>
            </p:nvSpPr>
            <p:spPr bwMode="auto">
              <a:xfrm>
                <a:off x="1500" y="1451"/>
                <a:ext cx="12" cy="12"/>
              </a:xfrm>
              <a:custGeom>
                <a:avLst/>
                <a:gdLst/>
                <a:ahLst/>
                <a:cxnLst>
                  <a:cxn ang="0">
                    <a:pos x="12" y="6"/>
                  </a:cxn>
                  <a:cxn ang="0">
                    <a:pos x="10" y="2"/>
                  </a:cxn>
                  <a:cxn ang="0">
                    <a:pos x="6" y="0"/>
                  </a:cxn>
                  <a:cxn ang="0">
                    <a:pos x="2" y="2"/>
                  </a:cxn>
                  <a:cxn ang="0">
                    <a:pos x="0" y="6"/>
                  </a:cxn>
                  <a:cxn ang="0">
                    <a:pos x="2" y="10"/>
                  </a:cxn>
                  <a:cxn ang="0">
                    <a:pos x="6" y="12"/>
                  </a:cxn>
                  <a:cxn ang="0">
                    <a:pos x="8" y="10"/>
                  </a:cxn>
                  <a:cxn ang="0">
                    <a:pos x="10" y="10"/>
                  </a:cxn>
                  <a:cxn ang="0">
                    <a:pos x="12" y="8"/>
                  </a:cxn>
                  <a:cxn ang="0">
                    <a:pos x="12" y="6"/>
                  </a:cxn>
                </a:cxnLst>
                <a:rect l="0" t="0" r="r" b="b"/>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ln>
            </p:spPr>
            <p:txBody>
              <a:bodyPr/>
              <a:lstStyle/>
              <a:p>
                <a:endParaRPr lang="en-US">
                  <a:solidFill>
                    <a:prstClr val="black"/>
                  </a:solidFill>
                </a:endParaRPr>
              </a:p>
            </p:txBody>
          </p:sp>
          <p:sp>
            <p:nvSpPr>
              <p:cNvPr id="179641" name="Freeform 441"/>
              <p:cNvSpPr/>
              <p:nvPr/>
            </p:nvSpPr>
            <p:spPr bwMode="auto">
              <a:xfrm>
                <a:off x="1502" y="1453"/>
                <a:ext cx="8" cy="8"/>
              </a:xfrm>
              <a:custGeom>
                <a:avLst/>
                <a:gdLst/>
                <a:ahLst/>
                <a:cxnLst>
                  <a:cxn ang="0">
                    <a:pos x="8" y="4"/>
                  </a:cxn>
                  <a:cxn ang="0">
                    <a:pos x="6" y="0"/>
                  </a:cxn>
                  <a:cxn ang="0">
                    <a:pos x="4" y="0"/>
                  </a:cxn>
                  <a:cxn ang="0">
                    <a:pos x="2" y="0"/>
                  </a:cxn>
                  <a:cxn ang="0">
                    <a:pos x="0" y="4"/>
                  </a:cxn>
                  <a:cxn ang="0">
                    <a:pos x="2" y="6"/>
                  </a:cxn>
                  <a:cxn ang="0">
                    <a:pos x="4" y="8"/>
                  </a:cxn>
                  <a:cxn ang="0">
                    <a:pos x="6" y="6"/>
                  </a:cxn>
                  <a:cxn ang="0">
                    <a:pos x="8" y="4"/>
                  </a:cxn>
                </a:cxnLst>
                <a:rect l="0" t="0" r="r" b="b"/>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ln>
            </p:spPr>
            <p:txBody>
              <a:bodyPr/>
              <a:lstStyle/>
              <a:p>
                <a:endParaRPr lang="en-US">
                  <a:solidFill>
                    <a:prstClr val="black"/>
                  </a:solidFill>
                </a:endParaRPr>
              </a:p>
            </p:txBody>
          </p:sp>
          <p:sp>
            <p:nvSpPr>
              <p:cNvPr id="179642" name="Freeform 442"/>
              <p:cNvSpPr/>
              <p:nvPr/>
            </p:nvSpPr>
            <p:spPr bwMode="auto">
              <a:xfrm>
                <a:off x="1504" y="1455"/>
                <a:ext cx="4" cy="4"/>
              </a:xfrm>
              <a:custGeom>
                <a:avLst/>
                <a:gdLst/>
                <a:ahLst/>
                <a:cxnLst>
                  <a:cxn ang="0">
                    <a:pos x="4" y="2"/>
                  </a:cxn>
                  <a:cxn ang="0">
                    <a:pos x="4" y="0"/>
                  </a:cxn>
                  <a:cxn ang="0">
                    <a:pos x="2" y="0"/>
                  </a:cxn>
                  <a:cxn ang="0">
                    <a:pos x="0" y="0"/>
                  </a:cxn>
                  <a:cxn ang="0">
                    <a:pos x="0" y="2"/>
                  </a:cxn>
                  <a:cxn ang="0">
                    <a:pos x="0" y="4"/>
                  </a:cxn>
                  <a:cxn ang="0">
                    <a:pos x="2" y="4"/>
                  </a:cxn>
                  <a:cxn ang="0">
                    <a:pos x="4" y="4"/>
                  </a:cxn>
                  <a:cxn ang="0">
                    <a:pos x="4" y="2"/>
                  </a:cxn>
                </a:cxnLst>
                <a:rect l="0" t="0" r="r" b="b"/>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ln>
            </p:spPr>
            <p:txBody>
              <a:bodyPr/>
              <a:lstStyle/>
              <a:p>
                <a:endParaRPr lang="en-US">
                  <a:solidFill>
                    <a:prstClr val="black"/>
                  </a:solidFill>
                </a:endParaRPr>
              </a:p>
            </p:txBody>
          </p:sp>
          <p:sp>
            <p:nvSpPr>
              <p:cNvPr id="179643" name="Freeform 443"/>
              <p:cNvSpPr/>
              <p:nvPr/>
            </p:nvSpPr>
            <p:spPr bwMode="auto">
              <a:xfrm>
                <a:off x="1403" y="1486"/>
                <a:ext cx="10" cy="13"/>
              </a:xfrm>
              <a:custGeom>
                <a:avLst/>
                <a:gdLst/>
                <a:ahLst/>
                <a:cxnLst>
                  <a:cxn ang="0">
                    <a:pos x="10" y="0"/>
                  </a:cxn>
                  <a:cxn ang="0">
                    <a:pos x="2" y="5"/>
                  </a:cxn>
                  <a:cxn ang="0">
                    <a:pos x="0" y="13"/>
                  </a:cxn>
                  <a:cxn ang="0">
                    <a:pos x="0" y="13"/>
                  </a:cxn>
                  <a:cxn ang="0">
                    <a:pos x="0" y="13"/>
                  </a:cxn>
                  <a:cxn ang="0">
                    <a:pos x="4" y="5"/>
                  </a:cxn>
                  <a:cxn ang="0">
                    <a:pos x="10" y="0"/>
                  </a:cxn>
                </a:cxnLst>
                <a:rect l="0" t="0" r="r" b="b"/>
                <a:pathLst>
                  <a:path w="10" h="13">
                    <a:moveTo>
                      <a:pt x="10" y="0"/>
                    </a:moveTo>
                    <a:lnTo>
                      <a:pt x="2" y="5"/>
                    </a:lnTo>
                    <a:lnTo>
                      <a:pt x="0" y="13"/>
                    </a:lnTo>
                    <a:lnTo>
                      <a:pt x="0" y="13"/>
                    </a:lnTo>
                    <a:lnTo>
                      <a:pt x="0" y="13"/>
                    </a:lnTo>
                    <a:lnTo>
                      <a:pt x="4" y="5"/>
                    </a:lnTo>
                    <a:lnTo>
                      <a:pt x="10" y="0"/>
                    </a:lnTo>
                    <a:close/>
                  </a:path>
                </a:pathLst>
              </a:custGeom>
              <a:solidFill>
                <a:srgbClr val="DD4031"/>
              </a:solidFill>
              <a:ln w="9525">
                <a:noFill/>
                <a:round/>
              </a:ln>
            </p:spPr>
            <p:txBody>
              <a:bodyPr/>
              <a:lstStyle/>
              <a:p>
                <a:endParaRPr lang="en-US">
                  <a:solidFill>
                    <a:prstClr val="black"/>
                  </a:solidFill>
                </a:endParaRPr>
              </a:p>
            </p:txBody>
          </p:sp>
          <p:sp>
            <p:nvSpPr>
              <p:cNvPr id="179644" name="Freeform 444"/>
              <p:cNvSpPr/>
              <p:nvPr/>
            </p:nvSpPr>
            <p:spPr bwMode="auto">
              <a:xfrm>
                <a:off x="1403" y="1482"/>
                <a:ext cx="14" cy="21"/>
              </a:xfrm>
              <a:custGeom>
                <a:avLst/>
                <a:gdLst/>
                <a:ahLst/>
                <a:cxnLst>
                  <a:cxn ang="0">
                    <a:pos x="14" y="0"/>
                  </a:cxn>
                  <a:cxn ang="0">
                    <a:pos x="8" y="4"/>
                  </a:cxn>
                  <a:cxn ang="0">
                    <a:pos x="4" y="7"/>
                  </a:cxn>
                  <a:cxn ang="0">
                    <a:pos x="2" y="13"/>
                  </a:cxn>
                  <a:cxn ang="0">
                    <a:pos x="0" y="17"/>
                  </a:cxn>
                  <a:cxn ang="0">
                    <a:pos x="0" y="19"/>
                  </a:cxn>
                  <a:cxn ang="0">
                    <a:pos x="0" y="21"/>
                  </a:cxn>
                  <a:cxn ang="0">
                    <a:pos x="6" y="11"/>
                  </a:cxn>
                  <a:cxn ang="0">
                    <a:pos x="14" y="0"/>
                  </a:cxn>
                </a:cxnLst>
                <a:rect l="0" t="0" r="r" b="b"/>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ln>
            </p:spPr>
            <p:txBody>
              <a:bodyPr/>
              <a:lstStyle/>
              <a:p>
                <a:endParaRPr lang="en-US">
                  <a:solidFill>
                    <a:prstClr val="black"/>
                  </a:solidFill>
                </a:endParaRPr>
              </a:p>
            </p:txBody>
          </p:sp>
          <p:sp>
            <p:nvSpPr>
              <p:cNvPr id="179645" name="Freeform 445"/>
              <p:cNvSpPr/>
              <p:nvPr/>
            </p:nvSpPr>
            <p:spPr bwMode="auto">
              <a:xfrm>
                <a:off x="1402" y="1480"/>
                <a:ext cx="19" cy="30"/>
              </a:xfrm>
              <a:custGeom>
                <a:avLst/>
                <a:gdLst/>
                <a:ahLst/>
                <a:cxnLst>
                  <a:cxn ang="0">
                    <a:pos x="11" y="6"/>
                  </a:cxn>
                  <a:cxn ang="0">
                    <a:pos x="5" y="11"/>
                  </a:cxn>
                  <a:cxn ang="0">
                    <a:pos x="1" y="19"/>
                  </a:cxn>
                  <a:cxn ang="0">
                    <a:pos x="1" y="24"/>
                  </a:cxn>
                  <a:cxn ang="0">
                    <a:pos x="0" y="30"/>
                  </a:cxn>
                  <a:cxn ang="0">
                    <a:pos x="9" y="15"/>
                  </a:cxn>
                  <a:cxn ang="0">
                    <a:pos x="19" y="0"/>
                  </a:cxn>
                  <a:cxn ang="0">
                    <a:pos x="15" y="4"/>
                  </a:cxn>
                  <a:cxn ang="0">
                    <a:pos x="11" y="6"/>
                  </a:cxn>
                </a:cxnLst>
                <a:rect l="0" t="0" r="r" b="b"/>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ln>
            </p:spPr>
            <p:txBody>
              <a:bodyPr/>
              <a:lstStyle/>
              <a:p>
                <a:endParaRPr lang="en-US">
                  <a:solidFill>
                    <a:prstClr val="black"/>
                  </a:solidFill>
                </a:endParaRPr>
              </a:p>
            </p:txBody>
          </p:sp>
          <p:sp>
            <p:nvSpPr>
              <p:cNvPr id="179646" name="Freeform 446"/>
              <p:cNvSpPr/>
              <p:nvPr/>
            </p:nvSpPr>
            <p:spPr bwMode="auto">
              <a:xfrm>
                <a:off x="1398" y="1480"/>
                <a:ext cx="26" cy="43"/>
              </a:xfrm>
              <a:custGeom>
                <a:avLst/>
                <a:gdLst/>
                <a:ahLst/>
                <a:cxnLst>
                  <a:cxn ang="0">
                    <a:pos x="19" y="2"/>
                  </a:cxn>
                  <a:cxn ang="0">
                    <a:pos x="11" y="13"/>
                  </a:cxn>
                  <a:cxn ang="0">
                    <a:pos x="5" y="23"/>
                  </a:cxn>
                  <a:cxn ang="0">
                    <a:pos x="4" y="34"/>
                  </a:cxn>
                  <a:cxn ang="0">
                    <a:pos x="0" y="43"/>
                  </a:cxn>
                  <a:cxn ang="0">
                    <a:pos x="5" y="32"/>
                  </a:cxn>
                  <a:cxn ang="0">
                    <a:pos x="11" y="21"/>
                  </a:cxn>
                  <a:cxn ang="0">
                    <a:pos x="19" y="9"/>
                  </a:cxn>
                  <a:cxn ang="0">
                    <a:pos x="26" y="0"/>
                  </a:cxn>
                  <a:cxn ang="0">
                    <a:pos x="23" y="2"/>
                  </a:cxn>
                  <a:cxn ang="0">
                    <a:pos x="19" y="2"/>
                  </a:cxn>
                </a:cxnLst>
                <a:rect l="0" t="0" r="r" b="b"/>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ln>
            </p:spPr>
            <p:txBody>
              <a:bodyPr/>
              <a:lstStyle/>
              <a:p>
                <a:endParaRPr lang="en-US">
                  <a:solidFill>
                    <a:prstClr val="black"/>
                  </a:solidFill>
                </a:endParaRPr>
              </a:p>
            </p:txBody>
          </p:sp>
          <p:sp>
            <p:nvSpPr>
              <p:cNvPr id="179647" name="Freeform 447"/>
              <p:cNvSpPr>
                <a:spLocks noEditPoints="1"/>
              </p:cNvSpPr>
              <p:nvPr/>
            </p:nvSpPr>
            <p:spPr bwMode="auto">
              <a:xfrm>
                <a:off x="1396" y="1478"/>
                <a:ext cx="300" cy="152"/>
              </a:xfrm>
              <a:custGeom>
                <a:avLst/>
                <a:gdLst/>
                <a:ahLst/>
                <a:cxnLst>
                  <a:cxn ang="0">
                    <a:pos x="25" y="2"/>
                  </a:cxn>
                  <a:cxn ang="0">
                    <a:pos x="15" y="17"/>
                  </a:cxn>
                  <a:cxn ang="0">
                    <a:pos x="6" y="32"/>
                  </a:cxn>
                  <a:cxn ang="0">
                    <a:pos x="2" y="45"/>
                  </a:cxn>
                  <a:cxn ang="0">
                    <a:pos x="0" y="61"/>
                  </a:cxn>
                  <a:cxn ang="0">
                    <a:pos x="6" y="44"/>
                  </a:cxn>
                  <a:cxn ang="0">
                    <a:pos x="11" y="28"/>
                  </a:cxn>
                  <a:cxn ang="0">
                    <a:pos x="21" y="13"/>
                  </a:cxn>
                  <a:cxn ang="0">
                    <a:pos x="32" y="0"/>
                  </a:cxn>
                  <a:cxn ang="0">
                    <a:pos x="28" y="2"/>
                  </a:cxn>
                  <a:cxn ang="0">
                    <a:pos x="25" y="2"/>
                  </a:cxn>
                  <a:cxn ang="0">
                    <a:pos x="298" y="152"/>
                  </a:cxn>
                  <a:cxn ang="0">
                    <a:pos x="300" y="148"/>
                  </a:cxn>
                  <a:cxn ang="0">
                    <a:pos x="300" y="146"/>
                  </a:cxn>
                  <a:cxn ang="0">
                    <a:pos x="300" y="148"/>
                  </a:cxn>
                  <a:cxn ang="0">
                    <a:pos x="298" y="152"/>
                  </a:cxn>
                </a:cxnLst>
                <a:rect l="0" t="0" r="r" b="b"/>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ln>
            </p:spPr>
            <p:txBody>
              <a:bodyPr/>
              <a:lstStyle/>
              <a:p>
                <a:endParaRPr lang="en-US">
                  <a:solidFill>
                    <a:prstClr val="black"/>
                  </a:solidFill>
                </a:endParaRPr>
              </a:p>
            </p:txBody>
          </p:sp>
          <p:sp>
            <p:nvSpPr>
              <p:cNvPr id="179648" name="Freeform 448"/>
              <p:cNvSpPr>
                <a:spLocks noEditPoints="1"/>
              </p:cNvSpPr>
              <p:nvPr/>
            </p:nvSpPr>
            <p:spPr bwMode="auto">
              <a:xfrm>
                <a:off x="1396" y="1478"/>
                <a:ext cx="300" cy="161"/>
              </a:xfrm>
              <a:custGeom>
                <a:avLst/>
                <a:gdLst/>
                <a:ahLst/>
                <a:cxnLst>
                  <a:cxn ang="0">
                    <a:pos x="28" y="2"/>
                  </a:cxn>
                  <a:cxn ang="0">
                    <a:pos x="21" y="11"/>
                  </a:cxn>
                  <a:cxn ang="0">
                    <a:pos x="13" y="23"/>
                  </a:cxn>
                  <a:cxn ang="0">
                    <a:pos x="7" y="34"/>
                  </a:cxn>
                  <a:cxn ang="0">
                    <a:pos x="2" y="45"/>
                  </a:cxn>
                  <a:cxn ang="0">
                    <a:pos x="0" y="53"/>
                  </a:cxn>
                  <a:cxn ang="0">
                    <a:pos x="0" y="62"/>
                  </a:cxn>
                  <a:cxn ang="0">
                    <a:pos x="0" y="64"/>
                  </a:cxn>
                  <a:cxn ang="0">
                    <a:pos x="0" y="68"/>
                  </a:cxn>
                  <a:cxn ang="0">
                    <a:pos x="4" y="49"/>
                  </a:cxn>
                  <a:cxn ang="0">
                    <a:pos x="13" y="32"/>
                  </a:cxn>
                  <a:cxn ang="0">
                    <a:pos x="23" y="15"/>
                  </a:cxn>
                  <a:cxn ang="0">
                    <a:pos x="34" y="0"/>
                  </a:cxn>
                  <a:cxn ang="0">
                    <a:pos x="32" y="0"/>
                  </a:cxn>
                  <a:cxn ang="0">
                    <a:pos x="28" y="2"/>
                  </a:cxn>
                  <a:cxn ang="0">
                    <a:pos x="292" y="161"/>
                  </a:cxn>
                  <a:cxn ang="0">
                    <a:pos x="296" y="155"/>
                  </a:cxn>
                  <a:cxn ang="0">
                    <a:pos x="300" y="150"/>
                  </a:cxn>
                  <a:cxn ang="0">
                    <a:pos x="300" y="142"/>
                  </a:cxn>
                  <a:cxn ang="0">
                    <a:pos x="300" y="136"/>
                  </a:cxn>
                  <a:cxn ang="0">
                    <a:pos x="298" y="150"/>
                  </a:cxn>
                  <a:cxn ang="0">
                    <a:pos x="292" y="161"/>
                  </a:cxn>
                </a:cxnLst>
                <a:rect l="0" t="0" r="r" b="b"/>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ln>
            </p:spPr>
            <p:txBody>
              <a:bodyPr/>
              <a:lstStyle/>
              <a:p>
                <a:endParaRPr lang="en-US">
                  <a:solidFill>
                    <a:prstClr val="black"/>
                  </a:solidFill>
                </a:endParaRPr>
              </a:p>
            </p:txBody>
          </p:sp>
          <p:sp>
            <p:nvSpPr>
              <p:cNvPr id="179649" name="Freeform 449"/>
              <p:cNvSpPr>
                <a:spLocks noEditPoints="1"/>
              </p:cNvSpPr>
              <p:nvPr/>
            </p:nvSpPr>
            <p:spPr bwMode="auto">
              <a:xfrm>
                <a:off x="1394" y="1478"/>
                <a:ext cx="302" cy="165"/>
              </a:xfrm>
              <a:custGeom>
                <a:avLst/>
                <a:gdLst/>
                <a:ahLst/>
                <a:cxnLst>
                  <a:cxn ang="0">
                    <a:pos x="34" y="0"/>
                  </a:cxn>
                  <a:cxn ang="0">
                    <a:pos x="23" y="13"/>
                  </a:cxn>
                  <a:cxn ang="0">
                    <a:pos x="13" y="28"/>
                  </a:cxn>
                  <a:cxn ang="0">
                    <a:pos x="8" y="44"/>
                  </a:cxn>
                  <a:cxn ang="0">
                    <a:pos x="2" y="61"/>
                  </a:cxn>
                  <a:cxn ang="0">
                    <a:pos x="2" y="61"/>
                  </a:cxn>
                  <a:cxn ang="0">
                    <a:pos x="2" y="62"/>
                  </a:cxn>
                  <a:cxn ang="0">
                    <a:pos x="0" y="72"/>
                  </a:cxn>
                  <a:cxn ang="0">
                    <a:pos x="0" y="81"/>
                  </a:cxn>
                  <a:cxn ang="0">
                    <a:pos x="6" y="59"/>
                  </a:cxn>
                  <a:cxn ang="0">
                    <a:pos x="13" y="38"/>
                  </a:cxn>
                  <a:cxn ang="0">
                    <a:pos x="25" y="19"/>
                  </a:cxn>
                  <a:cxn ang="0">
                    <a:pos x="38" y="0"/>
                  </a:cxn>
                  <a:cxn ang="0">
                    <a:pos x="38" y="0"/>
                  </a:cxn>
                  <a:cxn ang="0">
                    <a:pos x="38" y="0"/>
                  </a:cxn>
                  <a:cxn ang="0">
                    <a:pos x="36" y="0"/>
                  </a:cxn>
                  <a:cxn ang="0">
                    <a:pos x="34" y="0"/>
                  </a:cxn>
                  <a:cxn ang="0">
                    <a:pos x="300" y="152"/>
                  </a:cxn>
                  <a:cxn ang="0">
                    <a:pos x="302" y="148"/>
                  </a:cxn>
                  <a:cxn ang="0">
                    <a:pos x="302" y="146"/>
                  </a:cxn>
                  <a:cxn ang="0">
                    <a:pos x="302" y="138"/>
                  </a:cxn>
                  <a:cxn ang="0">
                    <a:pos x="302" y="133"/>
                  </a:cxn>
                  <a:cxn ang="0">
                    <a:pos x="296" y="150"/>
                  </a:cxn>
                  <a:cxn ang="0">
                    <a:pos x="290" y="165"/>
                  </a:cxn>
                  <a:cxn ang="0">
                    <a:pos x="292" y="165"/>
                  </a:cxn>
                  <a:cxn ang="0">
                    <a:pos x="292" y="163"/>
                  </a:cxn>
                  <a:cxn ang="0">
                    <a:pos x="296" y="157"/>
                  </a:cxn>
                  <a:cxn ang="0">
                    <a:pos x="300" y="152"/>
                  </a:cxn>
                </a:cxnLst>
                <a:rect l="0" t="0" r="r" b="b"/>
                <a:pathLst>
                  <a:path w="302" h="165">
                    <a:moveTo>
                      <a:pt x="34" y="0"/>
                    </a:moveTo>
                    <a:lnTo>
                      <a:pt x="23" y="13"/>
                    </a:lnTo>
                    <a:lnTo>
                      <a:pt x="13" y="28"/>
                    </a:lnTo>
                    <a:lnTo>
                      <a:pt x="8" y="44"/>
                    </a:lnTo>
                    <a:lnTo>
                      <a:pt x="2" y="61"/>
                    </a:lnTo>
                    <a:lnTo>
                      <a:pt x="2" y="61"/>
                    </a:lnTo>
                    <a:lnTo>
                      <a:pt x="2" y="62"/>
                    </a:lnTo>
                    <a:lnTo>
                      <a:pt x="0" y="72"/>
                    </a:lnTo>
                    <a:lnTo>
                      <a:pt x="0" y="81"/>
                    </a:lnTo>
                    <a:lnTo>
                      <a:pt x="6" y="59"/>
                    </a:lnTo>
                    <a:lnTo>
                      <a:pt x="13" y="38"/>
                    </a:lnTo>
                    <a:lnTo>
                      <a:pt x="25" y="19"/>
                    </a:lnTo>
                    <a:lnTo>
                      <a:pt x="38" y="0"/>
                    </a:lnTo>
                    <a:lnTo>
                      <a:pt x="38" y="0"/>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ln>
            </p:spPr>
            <p:txBody>
              <a:bodyPr/>
              <a:lstStyle/>
              <a:p>
                <a:endParaRPr lang="en-US">
                  <a:solidFill>
                    <a:prstClr val="black"/>
                  </a:solidFill>
                </a:endParaRPr>
              </a:p>
            </p:txBody>
          </p:sp>
          <p:sp>
            <p:nvSpPr>
              <p:cNvPr id="179650" name="Freeform 450"/>
              <p:cNvSpPr>
                <a:spLocks noEditPoints="1"/>
              </p:cNvSpPr>
              <p:nvPr/>
            </p:nvSpPr>
            <p:spPr bwMode="auto">
              <a:xfrm>
                <a:off x="1394" y="1478"/>
                <a:ext cx="302" cy="169"/>
              </a:xfrm>
              <a:custGeom>
                <a:avLst/>
                <a:gdLst/>
                <a:ahLst/>
                <a:cxnLst>
                  <a:cxn ang="0">
                    <a:pos x="36" y="0"/>
                  </a:cxn>
                  <a:cxn ang="0">
                    <a:pos x="25" y="15"/>
                  </a:cxn>
                  <a:cxn ang="0">
                    <a:pos x="15" y="32"/>
                  </a:cxn>
                  <a:cxn ang="0">
                    <a:pos x="6" y="49"/>
                  </a:cxn>
                  <a:cxn ang="0">
                    <a:pos x="2" y="68"/>
                  </a:cxn>
                  <a:cxn ang="0">
                    <a:pos x="0" y="78"/>
                  </a:cxn>
                  <a:cxn ang="0">
                    <a:pos x="0" y="87"/>
                  </a:cxn>
                  <a:cxn ang="0">
                    <a:pos x="0" y="89"/>
                  </a:cxn>
                  <a:cxn ang="0">
                    <a:pos x="2" y="91"/>
                  </a:cxn>
                  <a:cxn ang="0">
                    <a:pos x="4" y="78"/>
                  </a:cxn>
                  <a:cxn ang="0">
                    <a:pos x="6" y="64"/>
                  </a:cxn>
                  <a:cxn ang="0">
                    <a:pos x="9" y="53"/>
                  </a:cxn>
                  <a:cxn ang="0">
                    <a:pos x="13" y="42"/>
                  </a:cxn>
                  <a:cxn ang="0">
                    <a:pos x="19" y="30"/>
                  </a:cxn>
                  <a:cxn ang="0">
                    <a:pos x="27" y="21"/>
                  </a:cxn>
                  <a:cxn ang="0">
                    <a:pos x="32" y="9"/>
                  </a:cxn>
                  <a:cxn ang="0">
                    <a:pos x="42" y="0"/>
                  </a:cxn>
                  <a:cxn ang="0">
                    <a:pos x="40" y="0"/>
                  </a:cxn>
                  <a:cxn ang="0">
                    <a:pos x="38" y="0"/>
                  </a:cxn>
                  <a:cxn ang="0">
                    <a:pos x="36" y="0"/>
                  </a:cxn>
                  <a:cxn ang="0">
                    <a:pos x="36" y="0"/>
                  </a:cxn>
                  <a:cxn ang="0">
                    <a:pos x="294" y="161"/>
                  </a:cxn>
                  <a:cxn ang="0">
                    <a:pos x="300" y="150"/>
                  </a:cxn>
                  <a:cxn ang="0">
                    <a:pos x="302" y="136"/>
                  </a:cxn>
                  <a:cxn ang="0">
                    <a:pos x="302" y="133"/>
                  </a:cxn>
                  <a:cxn ang="0">
                    <a:pos x="300" y="131"/>
                  </a:cxn>
                  <a:cxn ang="0">
                    <a:pos x="294" y="150"/>
                  </a:cxn>
                  <a:cxn ang="0">
                    <a:pos x="286" y="169"/>
                  </a:cxn>
                  <a:cxn ang="0">
                    <a:pos x="290" y="165"/>
                  </a:cxn>
                  <a:cxn ang="0">
                    <a:pos x="292" y="163"/>
                  </a:cxn>
                  <a:cxn ang="0">
                    <a:pos x="294" y="163"/>
                  </a:cxn>
                  <a:cxn ang="0">
                    <a:pos x="294" y="161"/>
                  </a:cxn>
                </a:cxnLst>
                <a:rect l="0" t="0" r="r" b="b"/>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ln>
            </p:spPr>
            <p:txBody>
              <a:bodyPr/>
              <a:lstStyle/>
              <a:p>
                <a:endParaRPr lang="en-US">
                  <a:solidFill>
                    <a:prstClr val="black"/>
                  </a:solidFill>
                </a:endParaRPr>
              </a:p>
            </p:txBody>
          </p:sp>
          <p:sp>
            <p:nvSpPr>
              <p:cNvPr id="179651" name="Freeform 451"/>
              <p:cNvSpPr>
                <a:spLocks noEditPoints="1"/>
              </p:cNvSpPr>
              <p:nvPr/>
            </p:nvSpPr>
            <p:spPr bwMode="auto">
              <a:xfrm>
                <a:off x="1394" y="1478"/>
                <a:ext cx="302" cy="172"/>
              </a:xfrm>
              <a:custGeom>
                <a:avLst/>
                <a:gdLst/>
                <a:ahLst/>
                <a:cxnLst>
                  <a:cxn ang="0">
                    <a:pos x="38" y="0"/>
                  </a:cxn>
                  <a:cxn ang="0">
                    <a:pos x="25" y="19"/>
                  </a:cxn>
                  <a:cxn ang="0">
                    <a:pos x="13" y="38"/>
                  </a:cxn>
                  <a:cxn ang="0">
                    <a:pos x="6" y="59"/>
                  </a:cxn>
                  <a:cxn ang="0">
                    <a:pos x="0" y="81"/>
                  </a:cxn>
                  <a:cxn ang="0">
                    <a:pos x="0" y="83"/>
                  </a:cxn>
                  <a:cxn ang="0">
                    <a:pos x="0" y="87"/>
                  </a:cxn>
                  <a:cxn ang="0">
                    <a:pos x="2" y="89"/>
                  </a:cxn>
                  <a:cxn ang="0">
                    <a:pos x="4" y="93"/>
                  </a:cxn>
                  <a:cxn ang="0">
                    <a:pos x="4" y="80"/>
                  </a:cxn>
                  <a:cxn ang="0">
                    <a:pos x="8" y="68"/>
                  </a:cxn>
                  <a:cxn ang="0">
                    <a:pos x="11" y="55"/>
                  </a:cxn>
                  <a:cxn ang="0">
                    <a:pos x="15" y="44"/>
                  </a:cxn>
                  <a:cxn ang="0">
                    <a:pos x="21" y="32"/>
                  </a:cxn>
                  <a:cxn ang="0">
                    <a:pos x="28" y="21"/>
                  </a:cxn>
                  <a:cxn ang="0">
                    <a:pos x="34" y="11"/>
                  </a:cxn>
                  <a:cxn ang="0">
                    <a:pos x="44" y="2"/>
                  </a:cxn>
                  <a:cxn ang="0">
                    <a:pos x="42" y="0"/>
                  </a:cxn>
                  <a:cxn ang="0">
                    <a:pos x="38" y="0"/>
                  </a:cxn>
                  <a:cxn ang="0">
                    <a:pos x="290" y="165"/>
                  </a:cxn>
                  <a:cxn ang="0">
                    <a:pos x="296" y="150"/>
                  </a:cxn>
                  <a:cxn ang="0">
                    <a:pos x="302" y="133"/>
                  </a:cxn>
                  <a:cxn ang="0">
                    <a:pos x="300" y="131"/>
                  </a:cxn>
                  <a:cxn ang="0">
                    <a:pos x="298" y="129"/>
                  </a:cxn>
                  <a:cxn ang="0">
                    <a:pos x="292" y="152"/>
                  </a:cxn>
                  <a:cxn ang="0">
                    <a:pos x="283" y="172"/>
                  </a:cxn>
                  <a:cxn ang="0">
                    <a:pos x="288" y="169"/>
                  </a:cxn>
                  <a:cxn ang="0">
                    <a:pos x="290" y="165"/>
                  </a:cxn>
                  <a:cxn ang="0">
                    <a:pos x="2" y="104"/>
                  </a:cxn>
                  <a:cxn ang="0">
                    <a:pos x="2" y="104"/>
                  </a:cxn>
                  <a:cxn ang="0">
                    <a:pos x="2" y="104"/>
                  </a:cxn>
                  <a:cxn ang="0">
                    <a:pos x="2" y="104"/>
                  </a:cxn>
                  <a:cxn ang="0">
                    <a:pos x="2" y="104"/>
                  </a:cxn>
                  <a:cxn ang="0">
                    <a:pos x="2" y="104"/>
                  </a:cxn>
                  <a:cxn ang="0">
                    <a:pos x="2" y="104"/>
                  </a:cxn>
                </a:cxnLst>
                <a:rect l="0" t="0" r="r" b="b"/>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lnTo>
                      <a:pt x="2" y="104"/>
                    </a:lnTo>
                    <a:lnTo>
                      <a:pt x="2" y="104"/>
                    </a:lnTo>
                    <a:lnTo>
                      <a:pt x="2" y="104"/>
                    </a:lnTo>
                    <a:lnTo>
                      <a:pt x="2" y="104"/>
                    </a:lnTo>
                    <a:lnTo>
                      <a:pt x="2" y="104"/>
                    </a:lnTo>
                    <a:close/>
                  </a:path>
                </a:pathLst>
              </a:custGeom>
              <a:solidFill>
                <a:srgbClr val="E0513E"/>
              </a:solidFill>
              <a:ln w="9525">
                <a:noFill/>
                <a:round/>
              </a:ln>
            </p:spPr>
            <p:txBody>
              <a:bodyPr/>
              <a:lstStyle/>
              <a:p>
                <a:endParaRPr lang="en-US">
                  <a:solidFill>
                    <a:prstClr val="black"/>
                  </a:solidFill>
                </a:endParaRPr>
              </a:p>
            </p:txBody>
          </p:sp>
          <p:sp>
            <p:nvSpPr>
              <p:cNvPr id="179652" name="Freeform 452"/>
              <p:cNvSpPr>
                <a:spLocks noEditPoints="1"/>
              </p:cNvSpPr>
              <p:nvPr/>
            </p:nvSpPr>
            <p:spPr bwMode="auto">
              <a:xfrm>
                <a:off x="1396" y="1478"/>
                <a:ext cx="298" cy="174"/>
              </a:xfrm>
              <a:custGeom>
                <a:avLst/>
                <a:gdLst/>
                <a:ahLst/>
                <a:cxnLst>
                  <a:cxn ang="0">
                    <a:pos x="40" y="0"/>
                  </a:cxn>
                  <a:cxn ang="0">
                    <a:pos x="30" y="9"/>
                  </a:cxn>
                  <a:cxn ang="0">
                    <a:pos x="25" y="21"/>
                  </a:cxn>
                  <a:cxn ang="0">
                    <a:pos x="17" y="30"/>
                  </a:cxn>
                  <a:cxn ang="0">
                    <a:pos x="11" y="42"/>
                  </a:cxn>
                  <a:cxn ang="0">
                    <a:pos x="7" y="53"/>
                  </a:cxn>
                  <a:cxn ang="0">
                    <a:pos x="4" y="64"/>
                  </a:cxn>
                  <a:cxn ang="0">
                    <a:pos x="2" y="78"/>
                  </a:cxn>
                  <a:cxn ang="0">
                    <a:pos x="0" y="91"/>
                  </a:cxn>
                  <a:cxn ang="0">
                    <a:pos x="2" y="95"/>
                  </a:cxn>
                  <a:cxn ang="0">
                    <a:pos x="4" y="97"/>
                  </a:cxn>
                  <a:cxn ang="0">
                    <a:pos x="4" y="83"/>
                  </a:cxn>
                  <a:cxn ang="0">
                    <a:pos x="6" y="70"/>
                  </a:cxn>
                  <a:cxn ang="0">
                    <a:pos x="9" y="57"/>
                  </a:cxn>
                  <a:cxn ang="0">
                    <a:pos x="15" y="45"/>
                  </a:cxn>
                  <a:cxn ang="0">
                    <a:pos x="21" y="32"/>
                  </a:cxn>
                  <a:cxn ang="0">
                    <a:pos x="26" y="21"/>
                  </a:cxn>
                  <a:cxn ang="0">
                    <a:pos x="36" y="11"/>
                  </a:cxn>
                  <a:cxn ang="0">
                    <a:pos x="44" y="2"/>
                  </a:cxn>
                  <a:cxn ang="0">
                    <a:pos x="42" y="2"/>
                  </a:cxn>
                  <a:cxn ang="0">
                    <a:pos x="40" y="0"/>
                  </a:cxn>
                  <a:cxn ang="0">
                    <a:pos x="284" y="169"/>
                  </a:cxn>
                  <a:cxn ang="0">
                    <a:pos x="292" y="150"/>
                  </a:cxn>
                  <a:cxn ang="0">
                    <a:pos x="298" y="131"/>
                  </a:cxn>
                  <a:cxn ang="0">
                    <a:pos x="296" y="129"/>
                  </a:cxn>
                  <a:cxn ang="0">
                    <a:pos x="294" y="127"/>
                  </a:cxn>
                  <a:cxn ang="0">
                    <a:pos x="292" y="140"/>
                  </a:cxn>
                  <a:cxn ang="0">
                    <a:pos x="288" y="152"/>
                  </a:cxn>
                  <a:cxn ang="0">
                    <a:pos x="283" y="163"/>
                  </a:cxn>
                  <a:cxn ang="0">
                    <a:pos x="277" y="174"/>
                  </a:cxn>
                  <a:cxn ang="0">
                    <a:pos x="281" y="172"/>
                  </a:cxn>
                  <a:cxn ang="0">
                    <a:pos x="284" y="169"/>
                  </a:cxn>
                  <a:cxn ang="0">
                    <a:pos x="2" y="104"/>
                  </a:cxn>
                  <a:cxn ang="0">
                    <a:pos x="2" y="104"/>
                  </a:cxn>
                  <a:cxn ang="0">
                    <a:pos x="0" y="104"/>
                  </a:cxn>
                  <a:cxn ang="0">
                    <a:pos x="2" y="104"/>
                  </a:cxn>
                  <a:cxn ang="0">
                    <a:pos x="2" y="104"/>
                  </a:cxn>
                  <a:cxn ang="0">
                    <a:pos x="2" y="104"/>
                  </a:cxn>
                  <a:cxn ang="0">
                    <a:pos x="2" y="104"/>
                  </a:cxn>
                </a:cxnLst>
                <a:rect l="0" t="0" r="r" b="b"/>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lnTo>
                      <a:pt x="2" y="104"/>
                    </a:lnTo>
                    <a:lnTo>
                      <a:pt x="2" y="104"/>
                    </a:lnTo>
                    <a:lnTo>
                      <a:pt x="2" y="104"/>
                    </a:lnTo>
                    <a:close/>
                  </a:path>
                </a:pathLst>
              </a:custGeom>
              <a:solidFill>
                <a:srgbClr val="E15340"/>
              </a:solidFill>
              <a:ln w="9525">
                <a:noFill/>
                <a:round/>
              </a:ln>
            </p:spPr>
            <p:txBody>
              <a:bodyPr/>
              <a:lstStyle/>
              <a:p>
                <a:endParaRPr lang="en-US">
                  <a:solidFill>
                    <a:prstClr val="black"/>
                  </a:solidFill>
                </a:endParaRPr>
              </a:p>
            </p:txBody>
          </p:sp>
          <p:sp>
            <p:nvSpPr>
              <p:cNvPr id="179653" name="Freeform 453"/>
              <p:cNvSpPr>
                <a:spLocks noEditPoints="1"/>
              </p:cNvSpPr>
              <p:nvPr/>
            </p:nvSpPr>
            <p:spPr bwMode="auto">
              <a:xfrm>
                <a:off x="1396" y="1480"/>
                <a:ext cx="296" cy="176"/>
              </a:xfrm>
              <a:custGeom>
                <a:avLst/>
                <a:gdLst/>
                <a:ahLst/>
                <a:cxnLst>
                  <a:cxn ang="0">
                    <a:pos x="42" y="0"/>
                  </a:cxn>
                  <a:cxn ang="0">
                    <a:pos x="32" y="9"/>
                  </a:cxn>
                  <a:cxn ang="0">
                    <a:pos x="26" y="19"/>
                  </a:cxn>
                  <a:cxn ang="0">
                    <a:pos x="19" y="30"/>
                  </a:cxn>
                  <a:cxn ang="0">
                    <a:pos x="13" y="42"/>
                  </a:cxn>
                  <a:cxn ang="0">
                    <a:pos x="9" y="53"/>
                  </a:cxn>
                  <a:cxn ang="0">
                    <a:pos x="6" y="66"/>
                  </a:cxn>
                  <a:cxn ang="0">
                    <a:pos x="2" y="78"/>
                  </a:cxn>
                  <a:cxn ang="0">
                    <a:pos x="2" y="91"/>
                  </a:cxn>
                  <a:cxn ang="0">
                    <a:pos x="4" y="95"/>
                  </a:cxn>
                  <a:cxn ang="0">
                    <a:pos x="4" y="98"/>
                  </a:cxn>
                  <a:cxn ang="0">
                    <a:pos x="4" y="100"/>
                  </a:cxn>
                  <a:cxn ang="0">
                    <a:pos x="0" y="102"/>
                  </a:cxn>
                  <a:cxn ang="0">
                    <a:pos x="0" y="102"/>
                  </a:cxn>
                  <a:cxn ang="0">
                    <a:pos x="0" y="102"/>
                  </a:cxn>
                  <a:cxn ang="0">
                    <a:pos x="2" y="102"/>
                  </a:cxn>
                  <a:cxn ang="0">
                    <a:pos x="4" y="102"/>
                  </a:cxn>
                  <a:cxn ang="0">
                    <a:pos x="4" y="102"/>
                  </a:cxn>
                  <a:cxn ang="0">
                    <a:pos x="4" y="100"/>
                  </a:cxn>
                  <a:cxn ang="0">
                    <a:pos x="6" y="87"/>
                  </a:cxn>
                  <a:cxn ang="0">
                    <a:pos x="7" y="72"/>
                  </a:cxn>
                  <a:cxn ang="0">
                    <a:pos x="11" y="59"/>
                  </a:cxn>
                  <a:cxn ang="0">
                    <a:pos x="15" y="45"/>
                  </a:cxn>
                  <a:cxn ang="0">
                    <a:pos x="21" y="32"/>
                  </a:cxn>
                  <a:cxn ang="0">
                    <a:pos x="28" y="21"/>
                  </a:cxn>
                  <a:cxn ang="0">
                    <a:pos x="36" y="9"/>
                  </a:cxn>
                  <a:cxn ang="0">
                    <a:pos x="45" y="0"/>
                  </a:cxn>
                  <a:cxn ang="0">
                    <a:pos x="44" y="0"/>
                  </a:cxn>
                  <a:cxn ang="0">
                    <a:pos x="42" y="0"/>
                  </a:cxn>
                  <a:cxn ang="0">
                    <a:pos x="281" y="170"/>
                  </a:cxn>
                  <a:cxn ang="0">
                    <a:pos x="290" y="150"/>
                  </a:cxn>
                  <a:cxn ang="0">
                    <a:pos x="296" y="127"/>
                  </a:cxn>
                  <a:cxn ang="0">
                    <a:pos x="294" y="125"/>
                  </a:cxn>
                  <a:cxn ang="0">
                    <a:pos x="292" y="123"/>
                  </a:cxn>
                  <a:cxn ang="0">
                    <a:pos x="290" y="138"/>
                  </a:cxn>
                  <a:cxn ang="0">
                    <a:pos x="284" y="152"/>
                  </a:cxn>
                  <a:cxn ang="0">
                    <a:pos x="281" y="165"/>
                  </a:cxn>
                  <a:cxn ang="0">
                    <a:pos x="273" y="176"/>
                  </a:cxn>
                  <a:cxn ang="0">
                    <a:pos x="277" y="172"/>
                  </a:cxn>
                  <a:cxn ang="0">
                    <a:pos x="281" y="170"/>
                  </a:cxn>
                </a:cxnLst>
                <a:rect l="0" t="0" r="r" b="b"/>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0" y="102"/>
                    </a:lnTo>
                    <a:lnTo>
                      <a:pt x="0" y="102"/>
                    </a:lnTo>
                    <a:lnTo>
                      <a:pt x="2" y="102"/>
                    </a:lnTo>
                    <a:lnTo>
                      <a:pt x="4"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ln>
            </p:spPr>
            <p:txBody>
              <a:bodyPr/>
              <a:lstStyle/>
              <a:p>
                <a:endParaRPr lang="en-US">
                  <a:solidFill>
                    <a:prstClr val="black"/>
                  </a:solidFill>
                </a:endParaRPr>
              </a:p>
            </p:txBody>
          </p:sp>
          <p:sp>
            <p:nvSpPr>
              <p:cNvPr id="179654" name="Freeform 454"/>
              <p:cNvSpPr>
                <a:spLocks noEditPoints="1"/>
              </p:cNvSpPr>
              <p:nvPr/>
            </p:nvSpPr>
            <p:spPr bwMode="auto">
              <a:xfrm>
                <a:off x="1398" y="1480"/>
                <a:ext cx="292" cy="180"/>
              </a:xfrm>
              <a:custGeom>
                <a:avLst/>
                <a:gdLst/>
                <a:ahLst/>
                <a:cxnLst>
                  <a:cxn ang="0">
                    <a:pos x="42" y="0"/>
                  </a:cxn>
                  <a:cxn ang="0">
                    <a:pos x="34" y="9"/>
                  </a:cxn>
                  <a:cxn ang="0">
                    <a:pos x="24" y="19"/>
                  </a:cxn>
                  <a:cxn ang="0">
                    <a:pos x="19" y="30"/>
                  </a:cxn>
                  <a:cxn ang="0">
                    <a:pos x="13" y="43"/>
                  </a:cxn>
                  <a:cxn ang="0">
                    <a:pos x="7" y="55"/>
                  </a:cxn>
                  <a:cxn ang="0">
                    <a:pos x="4" y="68"/>
                  </a:cxn>
                  <a:cxn ang="0">
                    <a:pos x="2" y="81"/>
                  </a:cxn>
                  <a:cxn ang="0">
                    <a:pos x="2" y="95"/>
                  </a:cxn>
                  <a:cxn ang="0">
                    <a:pos x="2" y="98"/>
                  </a:cxn>
                  <a:cxn ang="0">
                    <a:pos x="0" y="102"/>
                  </a:cxn>
                  <a:cxn ang="0">
                    <a:pos x="0" y="102"/>
                  </a:cxn>
                  <a:cxn ang="0">
                    <a:pos x="0" y="102"/>
                  </a:cxn>
                  <a:cxn ang="0">
                    <a:pos x="2" y="102"/>
                  </a:cxn>
                  <a:cxn ang="0">
                    <a:pos x="4" y="102"/>
                  </a:cxn>
                  <a:cxn ang="0">
                    <a:pos x="4" y="102"/>
                  </a:cxn>
                  <a:cxn ang="0">
                    <a:pos x="4" y="100"/>
                  </a:cxn>
                  <a:cxn ang="0">
                    <a:pos x="5" y="87"/>
                  </a:cxn>
                  <a:cxn ang="0">
                    <a:pos x="7" y="72"/>
                  </a:cxn>
                  <a:cxn ang="0">
                    <a:pos x="11" y="59"/>
                  </a:cxn>
                  <a:cxn ang="0">
                    <a:pos x="15" y="45"/>
                  </a:cxn>
                  <a:cxn ang="0">
                    <a:pos x="21" y="34"/>
                  </a:cxn>
                  <a:cxn ang="0">
                    <a:pos x="28" y="21"/>
                  </a:cxn>
                  <a:cxn ang="0">
                    <a:pos x="36" y="11"/>
                  </a:cxn>
                  <a:cxn ang="0">
                    <a:pos x="45" y="0"/>
                  </a:cxn>
                  <a:cxn ang="0">
                    <a:pos x="43" y="0"/>
                  </a:cxn>
                  <a:cxn ang="0">
                    <a:pos x="42" y="0"/>
                  </a:cxn>
                  <a:cxn ang="0">
                    <a:pos x="275" y="172"/>
                  </a:cxn>
                  <a:cxn ang="0">
                    <a:pos x="281" y="161"/>
                  </a:cxn>
                  <a:cxn ang="0">
                    <a:pos x="286" y="150"/>
                  </a:cxn>
                  <a:cxn ang="0">
                    <a:pos x="290" y="138"/>
                  </a:cxn>
                  <a:cxn ang="0">
                    <a:pos x="292" y="125"/>
                  </a:cxn>
                  <a:cxn ang="0">
                    <a:pos x="292" y="123"/>
                  </a:cxn>
                  <a:cxn ang="0">
                    <a:pos x="290" y="123"/>
                  </a:cxn>
                  <a:cxn ang="0">
                    <a:pos x="290" y="123"/>
                  </a:cxn>
                  <a:cxn ang="0">
                    <a:pos x="288" y="123"/>
                  </a:cxn>
                  <a:cxn ang="0">
                    <a:pos x="286" y="138"/>
                  </a:cxn>
                  <a:cxn ang="0">
                    <a:pos x="281" y="153"/>
                  </a:cxn>
                  <a:cxn ang="0">
                    <a:pos x="275" y="167"/>
                  </a:cxn>
                  <a:cxn ang="0">
                    <a:pos x="265" y="180"/>
                  </a:cxn>
                  <a:cxn ang="0">
                    <a:pos x="271" y="176"/>
                  </a:cxn>
                  <a:cxn ang="0">
                    <a:pos x="275" y="172"/>
                  </a:cxn>
                </a:cxnLst>
                <a:rect l="0" t="0" r="r" b="b"/>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0" y="102"/>
                    </a:lnTo>
                    <a:lnTo>
                      <a:pt x="0" y="102"/>
                    </a:lnTo>
                    <a:lnTo>
                      <a:pt x="2" y="102"/>
                    </a:lnTo>
                    <a:lnTo>
                      <a:pt x="4"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ln>
            </p:spPr>
            <p:txBody>
              <a:bodyPr/>
              <a:lstStyle/>
              <a:p>
                <a:endParaRPr lang="en-US">
                  <a:solidFill>
                    <a:prstClr val="black"/>
                  </a:solidFill>
                </a:endParaRPr>
              </a:p>
            </p:txBody>
          </p:sp>
          <p:sp>
            <p:nvSpPr>
              <p:cNvPr id="179655" name="Freeform 455"/>
              <p:cNvSpPr>
                <a:spLocks noEditPoints="1"/>
              </p:cNvSpPr>
              <p:nvPr/>
            </p:nvSpPr>
            <p:spPr bwMode="auto">
              <a:xfrm>
                <a:off x="1400" y="1480"/>
                <a:ext cx="288" cy="186"/>
              </a:xfrm>
              <a:custGeom>
                <a:avLst/>
                <a:gdLst/>
                <a:ahLst/>
                <a:cxnLst>
                  <a:cxn ang="0">
                    <a:pos x="41" y="0"/>
                  </a:cxn>
                  <a:cxn ang="0">
                    <a:pos x="32" y="9"/>
                  </a:cxn>
                  <a:cxn ang="0">
                    <a:pos x="24" y="21"/>
                  </a:cxn>
                  <a:cxn ang="0">
                    <a:pos x="17" y="32"/>
                  </a:cxn>
                  <a:cxn ang="0">
                    <a:pos x="11" y="45"/>
                  </a:cxn>
                  <a:cxn ang="0">
                    <a:pos x="7" y="59"/>
                  </a:cxn>
                  <a:cxn ang="0">
                    <a:pos x="3" y="72"/>
                  </a:cxn>
                  <a:cxn ang="0">
                    <a:pos x="2" y="87"/>
                  </a:cxn>
                  <a:cxn ang="0">
                    <a:pos x="0" y="100"/>
                  </a:cxn>
                  <a:cxn ang="0">
                    <a:pos x="0" y="102"/>
                  </a:cxn>
                  <a:cxn ang="0">
                    <a:pos x="0" y="102"/>
                  </a:cxn>
                  <a:cxn ang="0">
                    <a:pos x="2" y="102"/>
                  </a:cxn>
                  <a:cxn ang="0">
                    <a:pos x="3" y="102"/>
                  </a:cxn>
                  <a:cxn ang="0">
                    <a:pos x="3" y="102"/>
                  </a:cxn>
                  <a:cxn ang="0">
                    <a:pos x="3" y="100"/>
                  </a:cxn>
                  <a:cxn ang="0">
                    <a:pos x="5" y="87"/>
                  </a:cxn>
                  <a:cxn ang="0">
                    <a:pos x="7" y="72"/>
                  </a:cxn>
                  <a:cxn ang="0">
                    <a:pos x="11" y="59"/>
                  </a:cxn>
                  <a:cxn ang="0">
                    <a:pos x="15" y="45"/>
                  </a:cxn>
                  <a:cxn ang="0">
                    <a:pos x="21" y="34"/>
                  </a:cxn>
                  <a:cxn ang="0">
                    <a:pos x="28" y="23"/>
                  </a:cxn>
                  <a:cxn ang="0">
                    <a:pos x="38" y="11"/>
                  </a:cxn>
                  <a:cxn ang="0">
                    <a:pos x="45" y="2"/>
                  </a:cxn>
                  <a:cxn ang="0">
                    <a:pos x="43" y="0"/>
                  </a:cxn>
                  <a:cxn ang="0">
                    <a:pos x="41" y="0"/>
                  </a:cxn>
                  <a:cxn ang="0">
                    <a:pos x="269" y="176"/>
                  </a:cxn>
                  <a:cxn ang="0">
                    <a:pos x="277" y="165"/>
                  </a:cxn>
                  <a:cxn ang="0">
                    <a:pos x="280" y="152"/>
                  </a:cxn>
                  <a:cxn ang="0">
                    <a:pos x="286" y="138"/>
                  </a:cxn>
                  <a:cxn ang="0">
                    <a:pos x="288" y="123"/>
                  </a:cxn>
                  <a:cxn ang="0">
                    <a:pos x="288" y="123"/>
                  </a:cxn>
                  <a:cxn ang="0">
                    <a:pos x="288" y="123"/>
                  </a:cxn>
                  <a:cxn ang="0">
                    <a:pos x="286" y="123"/>
                  </a:cxn>
                  <a:cxn ang="0">
                    <a:pos x="284" y="121"/>
                  </a:cxn>
                  <a:cxn ang="0">
                    <a:pos x="282" y="138"/>
                  </a:cxn>
                  <a:cxn ang="0">
                    <a:pos x="277" y="155"/>
                  </a:cxn>
                  <a:cxn ang="0">
                    <a:pos x="269" y="170"/>
                  </a:cxn>
                  <a:cxn ang="0">
                    <a:pos x="260" y="186"/>
                  </a:cxn>
                  <a:cxn ang="0">
                    <a:pos x="263" y="180"/>
                  </a:cxn>
                  <a:cxn ang="0">
                    <a:pos x="269" y="176"/>
                  </a:cxn>
                </a:cxnLst>
                <a:rect l="0" t="0" r="r" b="b"/>
                <a:pathLst>
                  <a:path w="288" h="186">
                    <a:moveTo>
                      <a:pt x="41" y="0"/>
                    </a:moveTo>
                    <a:lnTo>
                      <a:pt x="32" y="9"/>
                    </a:lnTo>
                    <a:lnTo>
                      <a:pt x="24" y="21"/>
                    </a:lnTo>
                    <a:lnTo>
                      <a:pt x="17" y="32"/>
                    </a:lnTo>
                    <a:lnTo>
                      <a:pt x="11" y="45"/>
                    </a:lnTo>
                    <a:lnTo>
                      <a:pt x="7" y="59"/>
                    </a:lnTo>
                    <a:lnTo>
                      <a:pt x="3" y="72"/>
                    </a:lnTo>
                    <a:lnTo>
                      <a:pt x="2" y="87"/>
                    </a:lnTo>
                    <a:lnTo>
                      <a:pt x="0" y="100"/>
                    </a:lnTo>
                    <a:lnTo>
                      <a:pt x="0" y="102"/>
                    </a:lnTo>
                    <a:lnTo>
                      <a:pt x="0" y="102"/>
                    </a:lnTo>
                    <a:lnTo>
                      <a:pt x="2" y="102"/>
                    </a:lnTo>
                    <a:lnTo>
                      <a:pt x="3"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8" y="123"/>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ln>
            </p:spPr>
            <p:txBody>
              <a:bodyPr/>
              <a:lstStyle/>
              <a:p>
                <a:endParaRPr lang="en-US">
                  <a:solidFill>
                    <a:prstClr val="black"/>
                  </a:solidFill>
                </a:endParaRPr>
              </a:p>
            </p:txBody>
          </p:sp>
          <p:sp>
            <p:nvSpPr>
              <p:cNvPr id="179656" name="Freeform 456"/>
              <p:cNvSpPr>
                <a:spLocks noEditPoints="1"/>
              </p:cNvSpPr>
              <p:nvPr/>
            </p:nvSpPr>
            <p:spPr bwMode="auto">
              <a:xfrm>
                <a:off x="1402" y="1480"/>
                <a:ext cx="284" cy="189"/>
              </a:xfrm>
              <a:custGeom>
                <a:avLst/>
                <a:gdLst/>
                <a:ahLst/>
                <a:cxnLst>
                  <a:cxn ang="0">
                    <a:pos x="41" y="0"/>
                  </a:cxn>
                  <a:cxn ang="0">
                    <a:pos x="32" y="11"/>
                  </a:cxn>
                  <a:cxn ang="0">
                    <a:pos x="24" y="21"/>
                  </a:cxn>
                  <a:cxn ang="0">
                    <a:pos x="17" y="34"/>
                  </a:cxn>
                  <a:cxn ang="0">
                    <a:pos x="11" y="45"/>
                  </a:cxn>
                  <a:cxn ang="0">
                    <a:pos x="7" y="59"/>
                  </a:cxn>
                  <a:cxn ang="0">
                    <a:pos x="3" y="72"/>
                  </a:cxn>
                  <a:cxn ang="0">
                    <a:pos x="1" y="87"/>
                  </a:cxn>
                  <a:cxn ang="0">
                    <a:pos x="0" y="100"/>
                  </a:cxn>
                  <a:cxn ang="0">
                    <a:pos x="0" y="102"/>
                  </a:cxn>
                  <a:cxn ang="0">
                    <a:pos x="0" y="102"/>
                  </a:cxn>
                  <a:cxn ang="0">
                    <a:pos x="1" y="102"/>
                  </a:cxn>
                  <a:cxn ang="0">
                    <a:pos x="3" y="104"/>
                  </a:cxn>
                  <a:cxn ang="0">
                    <a:pos x="3" y="102"/>
                  </a:cxn>
                  <a:cxn ang="0">
                    <a:pos x="3" y="100"/>
                  </a:cxn>
                  <a:cxn ang="0">
                    <a:pos x="5" y="87"/>
                  </a:cxn>
                  <a:cxn ang="0">
                    <a:pos x="7" y="72"/>
                  </a:cxn>
                  <a:cxn ang="0">
                    <a:pos x="11" y="59"/>
                  </a:cxn>
                  <a:cxn ang="0">
                    <a:pos x="15" y="47"/>
                  </a:cxn>
                  <a:cxn ang="0">
                    <a:pos x="20" y="34"/>
                  </a:cxn>
                  <a:cxn ang="0">
                    <a:pos x="28" y="23"/>
                  </a:cxn>
                  <a:cxn ang="0">
                    <a:pos x="38" y="11"/>
                  </a:cxn>
                  <a:cxn ang="0">
                    <a:pos x="45" y="2"/>
                  </a:cxn>
                  <a:cxn ang="0">
                    <a:pos x="43" y="2"/>
                  </a:cxn>
                  <a:cxn ang="0">
                    <a:pos x="41" y="0"/>
                  </a:cxn>
                  <a:cxn ang="0">
                    <a:pos x="261" y="180"/>
                  </a:cxn>
                  <a:cxn ang="0">
                    <a:pos x="271" y="167"/>
                  </a:cxn>
                  <a:cxn ang="0">
                    <a:pos x="277" y="153"/>
                  </a:cxn>
                  <a:cxn ang="0">
                    <a:pos x="282" y="138"/>
                  </a:cxn>
                  <a:cxn ang="0">
                    <a:pos x="284" y="123"/>
                  </a:cxn>
                  <a:cxn ang="0">
                    <a:pos x="282" y="121"/>
                  </a:cxn>
                  <a:cxn ang="0">
                    <a:pos x="280" y="121"/>
                  </a:cxn>
                  <a:cxn ang="0">
                    <a:pos x="277" y="140"/>
                  </a:cxn>
                  <a:cxn ang="0">
                    <a:pos x="271" y="157"/>
                  </a:cxn>
                  <a:cxn ang="0">
                    <a:pos x="261" y="174"/>
                  </a:cxn>
                  <a:cxn ang="0">
                    <a:pos x="250" y="189"/>
                  </a:cxn>
                  <a:cxn ang="0">
                    <a:pos x="256" y="186"/>
                  </a:cxn>
                  <a:cxn ang="0">
                    <a:pos x="261" y="180"/>
                  </a:cxn>
                </a:cxnLst>
                <a:rect l="0" t="0" r="r" b="b"/>
                <a:pathLst>
                  <a:path w="284" h="189">
                    <a:moveTo>
                      <a:pt x="41" y="0"/>
                    </a:moveTo>
                    <a:lnTo>
                      <a:pt x="32" y="11"/>
                    </a:lnTo>
                    <a:lnTo>
                      <a:pt x="24" y="21"/>
                    </a:lnTo>
                    <a:lnTo>
                      <a:pt x="17" y="34"/>
                    </a:lnTo>
                    <a:lnTo>
                      <a:pt x="11" y="45"/>
                    </a:lnTo>
                    <a:lnTo>
                      <a:pt x="7" y="59"/>
                    </a:lnTo>
                    <a:lnTo>
                      <a:pt x="3" y="72"/>
                    </a:lnTo>
                    <a:lnTo>
                      <a:pt x="1" y="87"/>
                    </a:lnTo>
                    <a:lnTo>
                      <a:pt x="0" y="100"/>
                    </a:lnTo>
                    <a:lnTo>
                      <a:pt x="0" y="102"/>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ln>
            </p:spPr>
            <p:txBody>
              <a:bodyPr/>
              <a:lstStyle/>
              <a:p>
                <a:endParaRPr lang="en-US">
                  <a:solidFill>
                    <a:prstClr val="black"/>
                  </a:solidFill>
                </a:endParaRPr>
              </a:p>
            </p:txBody>
          </p:sp>
          <p:sp>
            <p:nvSpPr>
              <p:cNvPr id="179657" name="Freeform 457"/>
              <p:cNvSpPr>
                <a:spLocks noEditPoints="1"/>
              </p:cNvSpPr>
              <p:nvPr/>
            </p:nvSpPr>
            <p:spPr bwMode="auto">
              <a:xfrm>
                <a:off x="1403" y="1482"/>
                <a:ext cx="281" cy="193"/>
              </a:xfrm>
              <a:custGeom>
                <a:avLst/>
                <a:gdLst/>
                <a:ahLst/>
                <a:cxnLst>
                  <a:cxn ang="0">
                    <a:pos x="42" y="0"/>
                  </a:cxn>
                  <a:cxn ang="0">
                    <a:pos x="35" y="9"/>
                  </a:cxn>
                  <a:cxn ang="0">
                    <a:pos x="25" y="21"/>
                  </a:cxn>
                  <a:cxn ang="0">
                    <a:pos x="18" y="32"/>
                  </a:cxn>
                  <a:cxn ang="0">
                    <a:pos x="12" y="43"/>
                  </a:cxn>
                  <a:cxn ang="0">
                    <a:pos x="8" y="57"/>
                  </a:cxn>
                  <a:cxn ang="0">
                    <a:pos x="4" y="70"/>
                  </a:cxn>
                  <a:cxn ang="0">
                    <a:pos x="2" y="85"/>
                  </a:cxn>
                  <a:cxn ang="0">
                    <a:pos x="0" y="98"/>
                  </a:cxn>
                  <a:cxn ang="0">
                    <a:pos x="0" y="100"/>
                  </a:cxn>
                  <a:cxn ang="0">
                    <a:pos x="0" y="100"/>
                  </a:cxn>
                  <a:cxn ang="0">
                    <a:pos x="2" y="102"/>
                  </a:cxn>
                  <a:cxn ang="0">
                    <a:pos x="4" y="102"/>
                  </a:cxn>
                  <a:cxn ang="0">
                    <a:pos x="4" y="100"/>
                  </a:cxn>
                  <a:cxn ang="0">
                    <a:pos x="4" y="98"/>
                  </a:cxn>
                  <a:cxn ang="0">
                    <a:pos x="6" y="85"/>
                  </a:cxn>
                  <a:cxn ang="0">
                    <a:pos x="8" y="72"/>
                  </a:cxn>
                  <a:cxn ang="0">
                    <a:pos x="12" y="57"/>
                  </a:cxn>
                  <a:cxn ang="0">
                    <a:pos x="16" y="45"/>
                  </a:cxn>
                  <a:cxn ang="0">
                    <a:pos x="21" y="32"/>
                  </a:cxn>
                  <a:cxn ang="0">
                    <a:pos x="29" y="21"/>
                  </a:cxn>
                  <a:cxn ang="0">
                    <a:pos x="38" y="11"/>
                  </a:cxn>
                  <a:cxn ang="0">
                    <a:pos x="46" y="0"/>
                  </a:cxn>
                  <a:cxn ang="0">
                    <a:pos x="44" y="0"/>
                  </a:cxn>
                  <a:cxn ang="0">
                    <a:pos x="42" y="0"/>
                  </a:cxn>
                  <a:cxn ang="0">
                    <a:pos x="257" y="184"/>
                  </a:cxn>
                  <a:cxn ang="0">
                    <a:pos x="266" y="168"/>
                  </a:cxn>
                  <a:cxn ang="0">
                    <a:pos x="274" y="153"/>
                  </a:cxn>
                  <a:cxn ang="0">
                    <a:pos x="279" y="136"/>
                  </a:cxn>
                  <a:cxn ang="0">
                    <a:pos x="281" y="119"/>
                  </a:cxn>
                  <a:cxn ang="0">
                    <a:pos x="281" y="119"/>
                  </a:cxn>
                  <a:cxn ang="0">
                    <a:pos x="279" y="119"/>
                  </a:cxn>
                  <a:cxn ang="0">
                    <a:pos x="274" y="140"/>
                  </a:cxn>
                  <a:cxn ang="0">
                    <a:pos x="266" y="159"/>
                  </a:cxn>
                  <a:cxn ang="0">
                    <a:pos x="257" y="176"/>
                  </a:cxn>
                  <a:cxn ang="0">
                    <a:pos x="243" y="193"/>
                  </a:cxn>
                  <a:cxn ang="0">
                    <a:pos x="249" y="187"/>
                  </a:cxn>
                  <a:cxn ang="0">
                    <a:pos x="257" y="184"/>
                  </a:cxn>
                </a:cxnLst>
                <a:rect l="0" t="0" r="r" b="b"/>
                <a:pathLst>
                  <a:path w="281" h="193">
                    <a:moveTo>
                      <a:pt x="42" y="0"/>
                    </a:moveTo>
                    <a:lnTo>
                      <a:pt x="35" y="9"/>
                    </a:lnTo>
                    <a:lnTo>
                      <a:pt x="25" y="21"/>
                    </a:lnTo>
                    <a:lnTo>
                      <a:pt x="18" y="32"/>
                    </a:lnTo>
                    <a:lnTo>
                      <a:pt x="12" y="43"/>
                    </a:lnTo>
                    <a:lnTo>
                      <a:pt x="8" y="57"/>
                    </a:lnTo>
                    <a:lnTo>
                      <a:pt x="4" y="70"/>
                    </a:lnTo>
                    <a:lnTo>
                      <a:pt x="2" y="85"/>
                    </a:lnTo>
                    <a:lnTo>
                      <a:pt x="0" y="98"/>
                    </a:lnTo>
                    <a:lnTo>
                      <a:pt x="0" y="100"/>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ln>
            </p:spPr>
            <p:txBody>
              <a:bodyPr/>
              <a:lstStyle/>
              <a:p>
                <a:endParaRPr lang="en-US">
                  <a:solidFill>
                    <a:prstClr val="black"/>
                  </a:solidFill>
                </a:endParaRPr>
              </a:p>
            </p:txBody>
          </p:sp>
          <p:sp>
            <p:nvSpPr>
              <p:cNvPr id="179658" name="Freeform 458"/>
              <p:cNvSpPr>
                <a:spLocks noEditPoints="1"/>
              </p:cNvSpPr>
              <p:nvPr/>
            </p:nvSpPr>
            <p:spPr bwMode="auto">
              <a:xfrm>
                <a:off x="1405" y="1482"/>
                <a:ext cx="277" cy="199"/>
              </a:xfrm>
              <a:custGeom>
                <a:avLst/>
                <a:gdLst/>
                <a:ahLst/>
                <a:cxnLst>
                  <a:cxn ang="0">
                    <a:pos x="42" y="0"/>
                  </a:cxn>
                  <a:cxn ang="0">
                    <a:pos x="35" y="9"/>
                  </a:cxn>
                  <a:cxn ang="0">
                    <a:pos x="25" y="21"/>
                  </a:cxn>
                  <a:cxn ang="0">
                    <a:pos x="17" y="32"/>
                  </a:cxn>
                  <a:cxn ang="0">
                    <a:pos x="12" y="45"/>
                  </a:cxn>
                  <a:cxn ang="0">
                    <a:pos x="8" y="57"/>
                  </a:cxn>
                  <a:cxn ang="0">
                    <a:pos x="4" y="70"/>
                  </a:cxn>
                  <a:cxn ang="0">
                    <a:pos x="2" y="85"/>
                  </a:cxn>
                  <a:cxn ang="0">
                    <a:pos x="0" y="98"/>
                  </a:cxn>
                  <a:cxn ang="0">
                    <a:pos x="0" y="100"/>
                  </a:cxn>
                  <a:cxn ang="0">
                    <a:pos x="0" y="102"/>
                  </a:cxn>
                  <a:cxn ang="0">
                    <a:pos x="2" y="102"/>
                  </a:cxn>
                  <a:cxn ang="0">
                    <a:pos x="4" y="102"/>
                  </a:cxn>
                  <a:cxn ang="0">
                    <a:pos x="4" y="100"/>
                  </a:cxn>
                  <a:cxn ang="0">
                    <a:pos x="4" y="98"/>
                  </a:cxn>
                  <a:cxn ang="0">
                    <a:pos x="6" y="85"/>
                  </a:cxn>
                  <a:cxn ang="0">
                    <a:pos x="8" y="72"/>
                  </a:cxn>
                  <a:cxn ang="0">
                    <a:pos x="12" y="58"/>
                  </a:cxn>
                  <a:cxn ang="0">
                    <a:pos x="16" y="45"/>
                  </a:cxn>
                  <a:cxn ang="0">
                    <a:pos x="21" y="34"/>
                  </a:cxn>
                  <a:cxn ang="0">
                    <a:pos x="29" y="22"/>
                  </a:cxn>
                  <a:cxn ang="0">
                    <a:pos x="36" y="11"/>
                  </a:cxn>
                  <a:cxn ang="0">
                    <a:pos x="46" y="2"/>
                  </a:cxn>
                  <a:cxn ang="0">
                    <a:pos x="44" y="0"/>
                  </a:cxn>
                  <a:cxn ang="0">
                    <a:pos x="42" y="0"/>
                  </a:cxn>
                  <a:cxn ang="0">
                    <a:pos x="247" y="187"/>
                  </a:cxn>
                  <a:cxn ang="0">
                    <a:pos x="258" y="172"/>
                  </a:cxn>
                  <a:cxn ang="0">
                    <a:pos x="268" y="155"/>
                  </a:cxn>
                  <a:cxn ang="0">
                    <a:pos x="274" y="138"/>
                  </a:cxn>
                  <a:cxn ang="0">
                    <a:pos x="277" y="119"/>
                  </a:cxn>
                  <a:cxn ang="0">
                    <a:pos x="277" y="119"/>
                  </a:cxn>
                  <a:cxn ang="0">
                    <a:pos x="275" y="117"/>
                  </a:cxn>
                  <a:cxn ang="0">
                    <a:pos x="272" y="131"/>
                  </a:cxn>
                  <a:cxn ang="0">
                    <a:pos x="270" y="142"/>
                  </a:cxn>
                  <a:cxn ang="0">
                    <a:pos x="266" y="151"/>
                  </a:cxn>
                  <a:cxn ang="0">
                    <a:pos x="260" y="163"/>
                  </a:cxn>
                  <a:cxn ang="0">
                    <a:pos x="249" y="182"/>
                  </a:cxn>
                  <a:cxn ang="0">
                    <a:pos x="234" y="199"/>
                  </a:cxn>
                  <a:cxn ang="0">
                    <a:pos x="239" y="193"/>
                  </a:cxn>
                  <a:cxn ang="0">
                    <a:pos x="247" y="187"/>
                  </a:cxn>
                </a:cxnLst>
                <a:rect l="0" t="0" r="r" b="b"/>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ln>
            </p:spPr>
            <p:txBody>
              <a:bodyPr/>
              <a:lstStyle/>
              <a:p>
                <a:endParaRPr lang="en-US">
                  <a:solidFill>
                    <a:prstClr val="black"/>
                  </a:solidFill>
                </a:endParaRPr>
              </a:p>
            </p:txBody>
          </p:sp>
          <p:sp>
            <p:nvSpPr>
              <p:cNvPr id="179659" name="Freeform 459"/>
              <p:cNvSpPr>
                <a:spLocks noEditPoints="1"/>
              </p:cNvSpPr>
              <p:nvPr/>
            </p:nvSpPr>
            <p:spPr bwMode="auto">
              <a:xfrm>
                <a:off x="1407" y="1482"/>
                <a:ext cx="275" cy="201"/>
              </a:xfrm>
              <a:custGeom>
                <a:avLst/>
                <a:gdLst/>
                <a:ahLst/>
                <a:cxnLst>
                  <a:cxn ang="0">
                    <a:pos x="42" y="0"/>
                  </a:cxn>
                  <a:cxn ang="0">
                    <a:pos x="34" y="11"/>
                  </a:cxn>
                  <a:cxn ang="0">
                    <a:pos x="25" y="21"/>
                  </a:cxn>
                  <a:cxn ang="0">
                    <a:pos x="17" y="32"/>
                  </a:cxn>
                  <a:cxn ang="0">
                    <a:pos x="12" y="45"/>
                  </a:cxn>
                  <a:cxn ang="0">
                    <a:pos x="8" y="57"/>
                  </a:cxn>
                  <a:cxn ang="0">
                    <a:pos x="4" y="72"/>
                  </a:cxn>
                  <a:cxn ang="0">
                    <a:pos x="2" y="85"/>
                  </a:cxn>
                  <a:cxn ang="0">
                    <a:pos x="0" y="98"/>
                  </a:cxn>
                  <a:cxn ang="0">
                    <a:pos x="0" y="100"/>
                  </a:cxn>
                  <a:cxn ang="0">
                    <a:pos x="0" y="102"/>
                  </a:cxn>
                  <a:cxn ang="0">
                    <a:pos x="2" y="102"/>
                  </a:cxn>
                  <a:cxn ang="0">
                    <a:pos x="4" y="102"/>
                  </a:cxn>
                  <a:cxn ang="0">
                    <a:pos x="4" y="100"/>
                  </a:cxn>
                  <a:cxn ang="0">
                    <a:pos x="4" y="98"/>
                  </a:cxn>
                  <a:cxn ang="0">
                    <a:pos x="6" y="85"/>
                  </a:cxn>
                  <a:cxn ang="0">
                    <a:pos x="8" y="72"/>
                  </a:cxn>
                  <a:cxn ang="0">
                    <a:pos x="12" y="58"/>
                  </a:cxn>
                  <a:cxn ang="0">
                    <a:pos x="15" y="45"/>
                  </a:cxn>
                  <a:cxn ang="0">
                    <a:pos x="21" y="34"/>
                  </a:cxn>
                  <a:cxn ang="0">
                    <a:pos x="29" y="22"/>
                  </a:cxn>
                  <a:cxn ang="0">
                    <a:pos x="36" y="13"/>
                  </a:cxn>
                  <a:cxn ang="0">
                    <a:pos x="46" y="2"/>
                  </a:cxn>
                  <a:cxn ang="0">
                    <a:pos x="44" y="2"/>
                  </a:cxn>
                  <a:cxn ang="0">
                    <a:pos x="42" y="0"/>
                  </a:cxn>
                  <a:cxn ang="0">
                    <a:pos x="239" y="193"/>
                  </a:cxn>
                  <a:cxn ang="0">
                    <a:pos x="253" y="176"/>
                  </a:cxn>
                  <a:cxn ang="0">
                    <a:pos x="262" y="159"/>
                  </a:cxn>
                  <a:cxn ang="0">
                    <a:pos x="270" y="140"/>
                  </a:cxn>
                  <a:cxn ang="0">
                    <a:pos x="275" y="119"/>
                  </a:cxn>
                  <a:cxn ang="0">
                    <a:pos x="273" y="119"/>
                  </a:cxn>
                  <a:cxn ang="0">
                    <a:pos x="272" y="117"/>
                  </a:cxn>
                  <a:cxn ang="0">
                    <a:pos x="268" y="131"/>
                  </a:cxn>
                  <a:cxn ang="0">
                    <a:pos x="266" y="142"/>
                  </a:cxn>
                  <a:cxn ang="0">
                    <a:pos x="260" y="153"/>
                  </a:cxn>
                  <a:cxn ang="0">
                    <a:pos x="254" y="165"/>
                  </a:cxn>
                  <a:cxn ang="0">
                    <a:pos x="249" y="174"/>
                  </a:cxn>
                  <a:cxn ang="0">
                    <a:pos x="241" y="184"/>
                  </a:cxn>
                  <a:cxn ang="0">
                    <a:pos x="234" y="193"/>
                  </a:cxn>
                  <a:cxn ang="0">
                    <a:pos x="224" y="201"/>
                  </a:cxn>
                  <a:cxn ang="0">
                    <a:pos x="230" y="199"/>
                  </a:cxn>
                  <a:cxn ang="0">
                    <a:pos x="239" y="193"/>
                  </a:cxn>
                </a:cxnLst>
                <a:rect l="0" t="0" r="r" b="b"/>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ln>
            </p:spPr>
            <p:txBody>
              <a:bodyPr/>
              <a:lstStyle/>
              <a:p>
                <a:endParaRPr lang="en-US">
                  <a:solidFill>
                    <a:prstClr val="black"/>
                  </a:solidFill>
                </a:endParaRPr>
              </a:p>
            </p:txBody>
          </p:sp>
          <p:sp>
            <p:nvSpPr>
              <p:cNvPr id="179660" name="Freeform 460"/>
              <p:cNvSpPr>
                <a:spLocks noEditPoints="1"/>
              </p:cNvSpPr>
              <p:nvPr/>
            </p:nvSpPr>
            <p:spPr bwMode="auto">
              <a:xfrm>
                <a:off x="1409" y="1484"/>
                <a:ext cx="271" cy="199"/>
              </a:xfrm>
              <a:custGeom>
                <a:avLst/>
                <a:gdLst/>
                <a:ahLst/>
                <a:cxnLst>
                  <a:cxn ang="0">
                    <a:pos x="42" y="0"/>
                  </a:cxn>
                  <a:cxn ang="0">
                    <a:pos x="32" y="9"/>
                  </a:cxn>
                  <a:cxn ang="0">
                    <a:pos x="25" y="20"/>
                  </a:cxn>
                  <a:cxn ang="0">
                    <a:pos x="17" y="32"/>
                  </a:cxn>
                  <a:cxn ang="0">
                    <a:pos x="12" y="43"/>
                  </a:cxn>
                  <a:cxn ang="0">
                    <a:pos x="8" y="56"/>
                  </a:cxn>
                  <a:cxn ang="0">
                    <a:pos x="4" y="70"/>
                  </a:cxn>
                  <a:cxn ang="0">
                    <a:pos x="2" y="83"/>
                  </a:cxn>
                  <a:cxn ang="0">
                    <a:pos x="0" y="96"/>
                  </a:cxn>
                  <a:cxn ang="0">
                    <a:pos x="0" y="98"/>
                  </a:cxn>
                  <a:cxn ang="0">
                    <a:pos x="0" y="100"/>
                  </a:cxn>
                  <a:cxn ang="0">
                    <a:pos x="2" y="100"/>
                  </a:cxn>
                  <a:cxn ang="0">
                    <a:pos x="4" y="102"/>
                  </a:cxn>
                  <a:cxn ang="0">
                    <a:pos x="4" y="100"/>
                  </a:cxn>
                  <a:cxn ang="0">
                    <a:pos x="4" y="96"/>
                  </a:cxn>
                  <a:cxn ang="0">
                    <a:pos x="6" y="83"/>
                  </a:cxn>
                  <a:cxn ang="0">
                    <a:pos x="8" y="70"/>
                  </a:cxn>
                  <a:cxn ang="0">
                    <a:pos x="12" y="56"/>
                  </a:cxn>
                  <a:cxn ang="0">
                    <a:pos x="15" y="45"/>
                  </a:cxn>
                  <a:cxn ang="0">
                    <a:pos x="21" y="32"/>
                  </a:cxn>
                  <a:cxn ang="0">
                    <a:pos x="29" y="20"/>
                  </a:cxn>
                  <a:cxn ang="0">
                    <a:pos x="36" y="11"/>
                  </a:cxn>
                  <a:cxn ang="0">
                    <a:pos x="46" y="2"/>
                  </a:cxn>
                  <a:cxn ang="0">
                    <a:pos x="44" y="0"/>
                  </a:cxn>
                  <a:cxn ang="0">
                    <a:pos x="42" y="0"/>
                  </a:cxn>
                  <a:cxn ang="0">
                    <a:pos x="230" y="197"/>
                  </a:cxn>
                  <a:cxn ang="0">
                    <a:pos x="245" y="180"/>
                  </a:cxn>
                  <a:cxn ang="0">
                    <a:pos x="256" y="161"/>
                  </a:cxn>
                  <a:cxn ang="0">
                    <a:pos x="262" y="149"/>
                  </a:cxn>
                  <a:cxn ang="0">
                    <a:pos x="266" y="140"/>
                  </a:cxn>
                  <a:cxn ang="0">
                    <a:pos x="268" y="129"/>
                  </a:cxn>
                  <a:cxn ang="0">
                    <a:pos x="271" y="115"/>
                  </a:cxn>
                  <a:cxn ang="0">
                    <a:pos x="270" y="115"/>
                  </a:cxn>
                  <a:cxn ang="0">
                    <a:pos x="268" y="115"/>
                  </a:cxn>
                  <a:cxn ang="0">
                    <a:pos x="264" y="129"/>
                  </a:cxn>
                  <a:cxn ang="0">
                    <a:pos x="262" y="140"/>
                  </a:cxn>
                  <a:cxn ang="0">
                    <a:pos x="256" y="151"/>
                  </a:cxn>
                  <a:cxn ang="0">
                    <a:pos x="251" y="163"/>
                  </a:cxn>
                  <a:cxn ang="0">
                    <a:pos x="245" y="172"/>
                  </a:cxn>
                  <a:cxn ang="0">
                    <a:pos x="237" y="182"/>
                  </a:cxn>
                  <a:cxn ang="0">
                    <a:pos x="230" y="191"/>
                  </a:cxn>
                  <a:cxn ang="0">
                    <a:pos x="220" y="199"/>
                  </a:cxn>
                  <a:cxn ang="0">
                    <a:pos x="220" y="199"/>
                  </a:cxn>
                  <a:cxn ang="0">
                    <a:pos x="220" y="199"/>
                  </a:cxn>
                  <a:cxn ang="0">
                    <a:pos x="224" y="199"/>
                  </a:cxn>
                  <a:cxn ang="0">
                    <a:pos x="230" y="197"/>
                  </a:cxn>
                </a:cxnLst>
                <a:rect l="0" t="0" r="r" b="b"/>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0" y="199"/>
                    </a:lnTo>
                    <a:lnTo>
                      <a:pt x="220" y="199"/>
                    </a:lnTo>
                    <a:lnTo>
                      <a:pt x="224" y="199"/>
                    </a:lnTo>
                    <a:lnTo>
                      <a:pt x="230" y="197"/>
                    </a:lnTo>
                    <a:close/>
                  </a:path>
                </a:pathLst>
              </a:custGeom>
              <a:solidFill>
                <a:srgbClr val="E4624D"/>
              </a:solidFill>
              <a:ln w="9525">
                <a:noFill/>
                <a:round/>
              </a:ln>
            </p:spPr>
            <p:txBody>
              <a:bodyPr/>
              <a:lstStyle/>
              <a:p>
                <a:endParaRPr lang="en-US">
                  <a:solidFill>
                    <a:prstClr val="black"/>
                  </a:solidFill>
                </a:endParaRPr>
              </a:p>
            </p:txBody>
          </p:sp>
          <p:sp>
            <p:nvSpPr>
              <p:cNvPr id="179661" name="Freeform 461"/>
              <p:cNvSpPr>
                <a:spLocks noEditPoints="1"/>
              </p:cNvSpPr>
              <p:nvPr/>
            </p:nvSpPr>
            <p:spPr bwMode="auto">
              <a:xfrm>
                <a:off x="1411" y="1484"/>
                <a:ext cx="268" cy="199"/>
              </a:xfrm>
              <a:custGeom>
                <a:avLst/>
                <a:gdLst/>
                <a:ahLst/>
                <a:cxnLst>
                  <a:cxn ang="0">
                    <a:pos x="42" y="0"/>
                  </a:cxn>
                  <a:cxn ang="0">
                    <a:pos x="32" y="11"/>
                  </a:cxn>
                  <a:cxn ang="0">
                    <a:pos x="25" y="20"/>
                  </a:cxn>
                  <a:cxn ang="0">
                    <a:pos x="17" y="32"/>
                  </a:cxn>
                  <a:cxn ang="0">
                    <a:pos x="11" y="43"/>
                  </a:cxn>
                  <a:cxn ang="0">
                    <a:pos x="8" y="56"/>
                  </a:cxn>
                  <a:cxn ang="0">
                    <a:pos x="4" y="70"/>
                  </a:cxn>
                  <a:cxn ang="0">
                    <a:pos x="2" y="83"/>
                  </a:cxn>
                  <a:cxn ang="0">
                    <a:pos x="0" y="96"/>
                  </a:cxn>
                  <a:cxn ang="0">
                    <a:pos x="0" y="98"/>
                  </a:cxn>
                  <a:cxn ang="0">
                    <a:pos x="0" y="100"/>
                  </a:cxn>
                  <a:cxn ang="0">
                    <a:pos x="2" y="102"/>
                  </a:cxn>
                  <a:cxn ang="0">
                    <a:pos x="4" y="102"/>
                  </a:cxn>
                  <a:cxn ang="0">
                    <a:pos x="4" y="100"/>
                  </a:cxn>
                  <a:cxn ang="0">
                    <a:pos x="4" y="96"/>
                  </a:cxn>
                  <a:cxn ang="0">
                    <a:pos x="6" y="83"/>
                  </a:cxn>
                  <a:cxn ang="0">
                    <a:pos x="8" y="70"/>
                  </a:cxn>
                  <a:cxn ang="0">
                    <a:pos x="11" y="56"/>
                  </a:cxn>
                  <a:cxn ang="0">
                    <a:pos x="15" y="45"/>
                  </a:cxn>
                  <a:cxn ang="0">
                    <a:pos x="21" y="34"/>
                  </a:cxn>
                  <a:cxn ang="0">
                    <a:pos x="29" y="22"/>
                  </a:cxn>
                  <a:cxn ang="0">
                    <a:pos x="36" y="13"/>
                  </a:cxn>
                  <a:cxn ang="0">
                    <a:pos x="46" y="3"/>
                  </a:cxn>
                  <a:cxn ang="0">
                    <a:pos x="44" y="2"/>
                  </a:cxn>
                  <a:cxn ang="0">
                    <a:pos x="42" y="0"/>
                  </a:cxn>
                  <a:cxn ang="0">
                    <a:pos x="220" y="199"/>
                  </a:cxn>
                  <a:cxn ang="0">
                    <a:pos x="230" y="191"/>
                  </a:cxn>
                  <a:cxn ang="0">
                    <a:pos x="237" y="182"/>
                  </a:cxn>
                  <a:cxn ang="0">
                    <a:pos x="245" y="172"/>
                  </a:cxn>
                  <a:cxn ang="0">
                    <a:pos x="250" y="163"/>
                  </a:cxn>
                  <a:cxn ang="0">
                    <a:pos x="256" y="151"/>
                  </a:cxn>
                  <a:cxn ang="0">
                    <a:pos x="262" y="140"/>
                  </a:cxn>
                  <a:cxn ang="0">
                    <a:pos x="264" y="129"/>
                  </a:cxn>
                  <a:cxn ang="0">
                    <a:pos x="268" y="115"/>
                  </a:cxn>
                  <a:cxn ang="0">
                    <a:pos x="266" y="115"/>
                  </a:cxn>
                  <a:cxn ang="0">
                    <a:pos x="264" y="115"/>
                  </a:cxn>
                  <a:cxn ang="0">
                    <a:pos x="260" y="127"/>
                  </a:cxn>
                  <a:cxn ang="0">
                    <a:pos x="258" y="140"/>
                  </a:cxn>
                  <a:cxn ang="0">
                    <a:pos x="252" y="151"/>
                  </a:cxn>
                  <a:cxn ang="0">
                    <a:pos x="247" y="161"/>
                  </a:cxn>
                  <a:cxn ang="0">
                    <a:pos x="241" y="172"/>
                  </a:cxn>
                  <a:cxn ang="0">
                    <a:pos x="233" y="182"/>
                  </a:cxn>
                  <a:cxn ang="0">
                    <a:pos x="226" y="189"/>
                  </a:cxn>
                  <a:cxn ang="0">
                    <a:pos x="216" y="197"/>
                  </a:cxn>
                  <a:cxn ang="0">
                    <a:pos x="218" y="199"/>
                  </a:cxn>
                  <a:cxn ang="0">
                    <a:pos x="218" y="199"/>
                  </a:cxn>
                  <a:cxn ang="0">
                    <a:pos x="220" y="199"/>
                  </a:cxn>
                  <a:cxn ang="0">
                    <a:pos x="220" y="199"/>
                  </a:cxn>
                </a:cxnLst>
                <a:rect l="0" t="0" r="r" b="b"/>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18" y="199"/>
                    </a:lnTo>
                    <a:lnTo>
                      <a:pt x="220" y="199"/>
                    </a:lnTo>
                    <a:lnTo>
                      <a:pt x="220" y="199"/>
                    </a:lnTo>
                    <a:close/>
                  </a:path>
                </a:pathLst>
              </a:custGeom>
              <a:solidFill>
                <a:srgbClr val="E4644F"/>
              </a:solidFill>
              <a:ln w="9525">
                <a:noFill/>
                <a:round/>
              </a:ln>
            </p:spPr>
            <p:txBody>
              <a:bodyPr/>
              <a:lstStyle/>
              <a:p>
                <a:endParaRPr lang="en-US">
                  <a:solidFill>
                    <a:prstClr val="black"/>
                  </a:solidFill>
                </a:endParaRPr>
              </a:p>
            </p:txBody>
          </p:sp>
          <p:sp>
            <p:nvSpPr>
              <p:cNvPr id="179662" name="Freeform 462"/>
              <p:cNvSpPr>
                <a:spLocks noEditPoints="1"/>
              </p:cNvSpPr>
              <p:nvPr/>
            </p:nvSpPr>
            <p:spPr bwMode="auto">
              <a:xfrm>
                <a:off x="1413" y="1486"/>
                <a:ext cx="264" cy="197"/>
              </a:xfrm>
              <a:custGeom>
                <a:avLst/>
                <a:gdLst/>
                <a:ahLst/>
                <a:cxnLst>
                  <a:cxn ang="0">
                    <a:pos x="42" y="0"/>
                  </a:cxn>
                  <a:cxn ang="0">
                    <a:pos x="32" y="9"/>
                  </a:cxn>
                  <a:cxn ang="0">
                    <a:pos x="25" y="18"/>
                  </a:cxn>
                  <a:cxn ang="0">
                    <a:pos x="17" y="30"/>
                  </a:cxn>
                  <a:cxn ang="0">
                    <a:pos x="11" y="43"/>
                  </a:cxn>
                  <a:cxn ang="0">
                    <a:pos x="8" y="54"/>
                  </a:cxn>
                  <a:cxn ang="0">
                    <a:pos x="4" y="68"/>
                  </a:cxn>
                  <a:cxn ang="0">
                    <a:pos x="2" y="81"/>
                  </a:cxn>
                  <a:cxn ang="0">
                    <a:pos x="0" y="94"/>
                  </a:cxn>
                  <a:cxn ang="0">
                    <a:pos x="0" y="98"/>
                  </a:cxn>
                  <a:cxn ang="0">
                    <a:pos x="0" y="100"/>
                  </a:cxn>
                  <a:cxn ang="0">
                    <a:pos x="2" y="100"/>
                  </a:cxn>
                  <a:cxn ang="0">
                    <a:pos x="4" y="100"/>
                  </a:cxn>
                  <a:cxn ang="0">
                    <a:pos x="4" y="98"/>
                  </a:cxn>
                  <a:cxn ang="0">
                    <a:pos x="4" y="94"/>
                  </a:cxn>
                  <a:cxn ang="0">
                    <a:pos x="6" y="81"/>
                  </a:cxn>
                  <a:cxn ang="0">
                    <a:pos x="8" y="68"/>
                  </a:cxn>
                  <a:cxn ang="0">
                    <a:pos x="11" y="56"/>
                  </a:cxn>
                  <a:cxn ang="0">
                    <a:pos x="15" y="43"/>
                  </a:cxn>
                  <a:cxn ang="0">
                    <a:pos x="21" y="32"/>
                  </a:cxn>
                  <a:cxn ang="0">
                    <a:pos x="28" y="20"/>
                  </a:cxn>
                  <a:cxn ang="0">
                    <a:pos x="36" y="11"/>
                  </a:cxn>
                  <a:cxn ang="0">
                    <a:pos x="45" y="1"/>
                  </a:cxn>
                  <a:cxn ang="0">
                    <a:pos x="44" y="1"/>
                  </a:cxn>
                  <a:cxn ang="0">
                    <a:pos x="42" y="0"/>
                  </a:cxn>
                  <a:cxn ang="0">
                    <a:pos x="216" y="197"/>
                  </a:cxn>
                  <a:cxn ang="0">
                    <a:pos x="226" y="189"/>
                  </a:cxn>
                  <a:cxn ang="0">
                    <a:pos x="233" y="180"/>
                  </a:cxn>
                  <a:cxn ang="0">
                    <a:pos x="241" y="170"/>
                  </a:cxn>
                  <a:cxn ang="0">
                    <a:pos x="247" y="161"/>
                  </a:cxn>
                  <a:cxn ang="0">
                    <a:pos x="252" y="149"/>
                  </a:cxn>
                  <a:cxn ang="0">
                    <a:pos x="258" y="138"/>
                  </a:cxn>
                  <a:cxn ang="0">
                    <a:pos x="260" y="127"/>
                  </a:cxn>
                  <a:cxn ang="0">
                    <a:pos x="264" y="113"/>
                  </a:cxn>
                  <a:cxn ang="0">
                    <a:pos x="262" y="113"/>
                  </a:cxn>
                  <a:cxn ang="0">
                    <a:pos x="260" y="113"/>
                  </a:cxn>
                  <a:cxn ang="0">
                    <a:pos x="256" y="125"/>
                  </a:cxn>
                  <a:cxn ang="0">
                    <a:pos x="254" y="136"/>
                  </a:cxn>
                  <a:cxn ang="0">
                    <a:pos x="248" y="147"/>
                  </a:cxn>
                  <a:cxn ang="0">
                    <a:pos x="243" y="159"/>
                  </a:cxn>
                  <a:cxn ang="0">
                    <a:pos x="237" y="168"/>
                  </a:cxn>
                  <a:cxn ang="0">
                    <a:pos x="230" y="178"/>
                  </a:cxn>
                  <a:cxn ang="0">
                    <a:pos x="222" y="187"/>
                  </a:cxn>
                  <a:cxn ang="0">
                    <a:pos x="212" y="195"/>
                  </a:cxn>
                  <a:cxn ang="0">
                    <a:pos x="214" y="195"/>
                  </a:cxn>
                  <a:cxn ang="0">
                    <a:pos x="216" y="197"/>
                  </a:cxn>
                </a:cxnLst>
                <a:rect l="0" t="0" r="r" b="b"/>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ln>
            </p:spPr>
            <p:txBody>
              <a:bodyPr/>
              <a:lstStyle/>
              <a:p>
                <a:endParaRPr lang="en-US">
                  <a:solidFill>
                    <a:prstClr val="black"/>
                  </a:solidFill>
                </a:endParaRPr>
              </a:p>
            </p:txBody>
          </p:sp>
          <p:sp>
            <p:nvSpPr>
              <p:cNvPr id="179663" name="Freeform 463"/>
              <p:cNvSpPr>
                <a:spLocks noEditPoints="1"/>
              </p:cNvSpPr>
              <p:nvPr/>
            </p:nvSpPr>
            <p:spPr bwMode="auto">
              <a:xfrm>
                <a:off x="1415" y="1487"/>
                <a:ext cx="260" cy="194"/>
              </a:xfrm>
              <a:custGeom>
                <a:avLst/>
                <a:gdLst/>
                <a:ahLst/>
                <a:cxnLst>
                  <a:cxn ang="0">
                    <a:pos x="42" y="0"/>
                  </a:cxn>
                  <a:cxn ang="0">
                    <a:pos x="32" y="10"/>
                  </a:cxn>
                  <a:cxn ang="0">
                    <a:pos x="25" y="19"/>
                  </a:cxn>
                  <a:cxn ang="0">
                    <a:pos x="17" y="31"/>
                  </a:cxn>
                  <a:cxn ang="0">
                    <a:pos x="11" y="42"/>
                  </a:cxn>
                  <a:cxn ang="0">
                    <a:pos x="7" y="53"/>
                  </a:cxn>
                  <a:cxn ang="0">
                    <a:pos x="4" y="67"/>
                  </a:cxn>
                  <a:cxn ang="0">
                    <a:pos x="2" y="80"/>
                  </a:cxn>
                  <a:cxn ang="0">
                    <a:pos x="0" y="93"/>
                  </a:cxn>
                  <a:cxn ang="0">
                    <a:pos x="0" y="97"/>
                  </a:cxn>
                  <a:cxn ang="0">
                    <a:pos x="0" y="99"/>
                  </a:cxn>
                  <a:cxn ang="0">
                    <a:pos x="2" y="99"/>
                  </a:cxn>
                  <a:cxn ang="0">
                    <a:pos x="4" y="101"/>
                  </a:cxn>
                  <a:cxn ang="0">
                    <a:pos x="4" y="97"/>
                  </a:cxn>
                  <a:cxn ang="0">
                    <a:pos x="4" y="93"/>
                  </a:cxn>
                  <a:cxn ang="0">
                    <a:pos x="6" y="80"/>
                  </a:cxn>
                  <a:cxn ang="0">
                    <a:pos x="7" y="67"/>
                  </a:cxn>
                  <a:cxn ang="0">
                    <a:pos x="11" y="55"/>
                  </a:cxn>
                  <a:cxn ang="0">
                    <a:pos x="15" y="44"/>
                  </a:cxn>
                  <a:cxn ang="0">
                    <a:pos x="21" y="33"/>
                  </a:cxn>
                  <a:cxn ang="0">
                    <a:pos x="28" y="21"/>
                  </a:cxn>
                  <a:cxn ang="0">
                    <a:pos x="36" y="12"/>
                  </a:cxn>
                  <a:cxn ang="0">
                    <a:pos x="43" y="2"/>
                  </a:cxn>
                  <a:cxn ang="0">
                    <a:pos x="43" y="0"/>
                  </a:cxn>
                  <a:cxn ang="0">
                    <a:pos x="42" y="0"/>
                  </a:cxn>
                  <a:cxn ang="0">
                    <a:pos x="212" y="194"/>
                  </a:cxn>
                  <a:cxn ang="0">
                    <a:pos x="222" y="186"/>
                  </a:cxn>
                  <a:cxn ang="0">
                    <a:pos x="229" y="179"/>
                  </a:cxn>
                  <a:cxn ang="0">
                    <a:pos x="237" y="169"/>
                  </a:cxn>
                  <a:cxn ang="0">
                    <a:pos x="243" y="158"/>
                  </a:cxn>
                  <a:cxn ang="0">
                    <a:pos x="248" y="148"/>
                  </a:cxn>
                  <a:cxn ang="0">
                    <a:pos x="254" y="137"/>
                  </a:cxn>
                  <a:cxn ang="0">
                    <a:pos x="256" y="124"/>
                  </a:cxn>
                  <a:cxn ang="0">
                    <a:pos x="260" y="112"/>
                  </a:cxn>
                  <a:cxn ang="0">
                    <a:pos x="258" y="112"/>
                  </a:cxn>
                  <a:cxn ang="0">
                    <a:pos x="256" y="112"/>
                  </a:cxn>
                  <a:cxn ang="0">
                    <a:pos x="254" y="124"/>
                  </a:cxn>
                  <a:cxn ang="0">
                    <a:pos x="250" y="135"/>
                  </a:cxn>
                  <a:cxn ang="0">
                    <a:pos x="245" y="146"/>
                  </a:cxn>
                  <a:cxn ang="0">
                    <a:pos x="241" y="156"/>
                  </a:cxn>
                  <a:cxn ang="0">
                    <a:pos x="233" y="167"/>
                  </a:cxn>
                  <a:cxn ang="0">
                    <a:pos x="226" y="175"/>
                  </a:cxn>
                  <a:cxn ang="0">
                    <a:pos x="218" y="184"/>
                  </a:cxn>
                  <a:cxn ang="0">
                    <a:pos x="210" y="192"/>
                  </a:cxn>
                  <a:cxn ang="0">
                    <a:pos x="210" y="194"/>
                  </a:cxn>
                  <a:cxn ang="0">
                    <a:pos x="212" y="194"/>
                  </a:cxn>
                </a:cxnLst>
                <a:rect l="0" t="0" r="r" b="b"/>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ln>
            </p:spPr>
            <p:txBody>
              <a:bodyPr/>
              <a:lstStyle/>
              <a:p>
                <a:endParaRPr lang="en-US">
                  <a:solidFill>
                    <a:prstClr val="black"/>
                  </a:solidFill>
                </a:endParaRPr>
              </a:p>
            </p:txBody>
          </p:sp>
          <p:sp>
            <p:nvSpPr>
              <p:cNvPr id="179664" name="Freeform 464"/>
              <p:cNvSpPr>
                <a:spLocks noEditPoints="1"/>
              </p:cNvSpPr>
              <p:nvPr/>
            </p:nvSpPr>
            <p:spPr bwMode="auto">
              <a:xfrm>
                <a:off x="1417" y="1487"/>
                <a:ext cx="256" cy="194"/>
              </a:xfrm>
              <a:custGeom>
                <a:avLst/>
                <a:gdLst/>
                <a:ahLst/>
                <a:cxnLst>
                  <a:cxn ang="0">
                    <a:pos x="41" y="0"/>
                  </a:cxn>
                  <a:cxn ang="0">
                    <a:pos x="32" y="10"/>
                  </a:cxn>
                  <a:cxn ang="0">
                    <a:pos x="24" y="19"/>
                  </a:cxn>
                  <a:cxn ang="0">
                    <a:pos x="17" y="31"/>
                  </a:cxn>
                  <a:cxn ang="0">
                    <a:pos x="11" y="42"/>
                  </a:cxn>
                  <a:cxn ang="0">
                    <a:pos x="7" y="55"/>
                  </a:cxn>
                  <a:cxn ang="0">
                    <a:pos x="4" y="67"/>
                  </a:cxn>
                  <a:cxn ang="0">
                    <a:pos x="2" y="80"/>
                  </a:cxn>
                  <a:cxn ang="0">
                    <a:pos x="0" y="93"/>
                  </a:cxn>
                  <a:cxn ang="0">
                    <a:pos x="0" y="97"/>
                  </a:cxn>
                  <a:cxn ang="0">
                    <a:pos x="0" y="99"/>
                  </a:cxn>
                  <a:cxn ang="0">
                    <a:pos x="2" y="101"/>
                  </a:cxn>
                  <a:cxn ang="0">
                    <a:pos x="4" y="101"/>
                  </a:cxn>
                  <a:cxn ang="0">
                    <a:pos x="4" y="101"/>
                  </a:cxn>
                  <a:cxn ang="0">
                    <a:pos x="4" y="101"/>
                  </a:cxn>
                  <a:cxn ang="0">
                    <a:pos x="4" y="97"/>
                  </a:cxn>
                  <a:cxn ang="0">
                    <a:pos x="4" y="93"/>
                  </a:cxn>
                  <a:cxn ang="0">
                    <a:pos x="5" y="80"/>
                  </a:cxn>
                  <a:cxn ang="0">
                    <a:pos x="7" y="69"/>
                  </a:cxn>
                  <a:cxn ang="0">
                    <a:pos x="11" y="55"/>
                  </a:cxn>
                  <a:cxn ang="0">
                    <a:pos x="15" y="44"/>
                  </a:cxn>
                  <a:cxn ang="0">
                    <a:pos x="21" y="33"/>
                  </a:cxn>
                  <a:cxn ang="0">
                    <a:pos x="26" y="23"/>
                  </a:cxn>
                  <a:cxn ang="0">
                    <a:pos x="34" y="12"/>
                  </a:cxn>
                  <a:cxn ang="0">
                    <a:pos x="43" y="4"/>
                  </a:cxn>
                  <a:cxn ang="0">
                    <a:pos x="41" y="2"/>
                  </a:cxn>
                  <a:cxn ang="0">
                    <a:pos x="41" y="0"/>
                  </a:cxn>
                  <a:cxn ang="0">
                    <a:pos x="208" y="194"/>
                  </a:cxn>
                  <a:cxn ang="0">
                    <a:pos x="218" y="186"/>
                  </a:cxn>
                  <a:cxn ang="0">
                    <a:pos x="226" y="177"/>
                  </a:cxn>
                  <a:cxn ang="0">
                    <a:pos x="233" y="167"/>
                  </a:cxn>
                  <a:cxn ang="0">
                    <a:pos x="239" y="158"/>
                  </a:cxn>
                  <a:cxn ang="0">
                    <a:pos x="244" y="146"/>
                  </a:cxn>
                  <a:cxn ang="0">
                    <a:pos x="250" y="135"/>
                  </a:cxn>
                  <a:cxn ang="0">
                    <a:pos x="252" y="124"/>
                  </a:cxn>
                  <a:cxn ang="0">
                    <a:pos x="256" y="112"/>
                  </a:cxn>
                  <a:cxn ang="0">
                    <a:pos x="254" y="112"/>
                  </a:cxn>
                  <a:cxn ang="0">
                    <a:pos x="252" y="112"/>
                  </a:cxn>
                  <a:cxn ang="0">
                    <a:pos x="250" y="124"/>
                  </a:cxn>
                  <a:cxn ang="0">
                    <a:pos x="246" y="135"/>
                  </a:cxn>
                  <a:cxn ang="0">
                    <a:pos x="241" y="146"/>
                  </a:cxn>
                  <a:cxn ang="0">
                    <a:pos x="237" y="156"/>
                  </a:cxn>
                  <a:cxn ang="0">
                    <a:pos x="229" y="165"/>
                  </a:cxn>
                  <a:cxn ang="0">
                    <a:pos x="224" y="175"/>
                  </a:cxn>
                  <a:cxn ang="0">
                    <a:pos x="214" y="182"/>
                  </a:cxn>
                  <a:cxn ang="0">
                    <a:pos x="207" y="190"/>
                  </a:cxn>
                  <a:cxn ang="0">
                    <a:pos x="208" y="192"/>
                  </a:cxn>
                  <a:cxn ang="0">
                    <a:pos x="208" y="194"/>
                  </a:cxn>
                </a:cxnLst>
                <a:rect l="0" t="0" r="r" b="b"/>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ln>
            </p:spPr>
            <p:txBody>
              <a:bodyPr/>
              <a:lstStyle/>
              <a:p>
                <a:endParaRPr lang="en-US">
                  <a:solidFill>
                    <a:prstClr val="black"/>
                  </a:solidFill>
                </a:endParaRPr>
              </a:p>
            </p:txBody>
          </p:sp>
          <p:sp>
            <p:nvSpPr>
              <p:cNvPr id="179665" name="Freeform 465"/>
              <p:cNvSpPr>
                <a:spLocks noEditPoints="1"/>
              </p:cNvSpPr>
              <p:nvPr/>
            </p:nvSpPr>
            <p:spPr bwMode="auto">
              <a:xfrm>
                <a:off x="1419" y="1489"/>
                <a:ext cx="252" cy="190"/>
              </a:xfrm>
              <a:custGeom>
                <a:avLst/>
                <a:gdLst/>
                <a:ahLst/>
                <a:cxnLst>
                  <a:cxn ang="0">
                    <a:pos x="39" y="0"/>
                  </a:cxn>
                  <a:cxn ang="0">
                    <a:pos x="32" y="10"/>
                  </a:cxn>
                  <a:cxn ang="0">
                    <a:pos x="24" y="19"/>
                  </a:cxn>
                  <a:cxn ang="0">
                    <a:pos x="17" y="31"/>
                  </a:cxn>
                  <a:cxn ang="0">
                    <a:pos x="11" y="42"/>
                  </a:cxn>
                  <a:cxn ang="0">
                    <a:pos x="7" y="53"/>
                  </a:cxn>
                  <a:cxn ang="0">
                    <a:pos x="3" y="65"/>
                  </a:cxn>
                  <a:cxn ang="0">
                    <a:pos x="2" y="78"/>
                  </a:cxn>
                  <a:cxn ang="0">
                    <a:pos x="0" y="91"/>
                  </a:cxn>
                  <a:cxn ang="0">
                    <a:pos x="0" y="95"/>
                  </a:cxn>
                  <a:cxn ang="0">
                    <a:pos x="0" y="99"/>
                  </a:cxn>
                  <a:cxn ang="0">
                    <a:pos x="2" y="99"/>
                  </a:cxn>
                  <a:cxn ang="0">
                    <a:pos x="2" y="99"/>
                  </a:cxn>
                  <a:cxn ang="0">
                    <a:pos x="3" y="99"/>
                  </a:cxn>
                  <a:cxn ang="0">
                    <a:pos x="3" y="99"/>
                  </a:cxn>
                  <a:cxn ang="0">
                    <a:pos x="3" y="95"/>
                  </a:cxn>
                  <a:cxn ang="0">
                    <a:pos x="3" y="91"/>
                  </a:cxn>
                  <a:cxn ang="0">
                    <a:pos x="5" y="80"/>
                  </a:cxn>
                  <a:cxn ang="0">
                    <a:pos x="7" y="67"/>
                  </a:cxn>
                  <a:cxn ang="0">
                    <a:pos x="9" y="55"/>
                  </a:cxn>
                  <a:cxn ang="0">
                    <a:pos x="15" y="42"/>
                  </a:cxn>
                  <a:cxn ang="0">
                    <a:pos x="21" y="33"/>
                  </a:cxn>
                  <a:cxn ang="0">
                    <a:pos x="26" y="21"/>
                  </a:cxn>
                  <a:cxn ang="0">
                    <a:pos x="34" y="12"/>
                  </a:cxn>
                  <a:cxn ang="0">
                    <a:pos x="43" y="2"/>
                  </a:cxn>
                  <a:cxn ang="0">
                    <a:pos x="41" y="2"/>
                  </a:cxn>
                  <a:cxn ang="0">
                    <a:pos x="39" y="0"/>
                  </a:cxn>
                  <a:cxn ang="0">
                    <a:pos x="206" y="190"/>
                  </a:cxn>
                  <a:cxn ang="0">
                    <a:pos x="214" y="182"/>
                  </a:cxn>
                  <a:cxn ang="0">
                    <a:pos x="222" y="173"/>
                  </a:cxn>
                  <a:cxn ang="0">
                    <a:pos x="229" y="165"/>
                  </a:cxn>
                  <a:cxn ang="0">
                    <a:pos x="237" y="154"/>
                  </a:cxn>
                  <a:cxn ang="0">
                    <a:pos x="241" y="144"/>
                  </a:cxn>
                  <a:cxn ang="0">
                    <a:pos x="246" y="133"/>
                  </a:cxn>
                  <a:cxn ang="0">
                    <a:pos x="250" y="122"/>
                  </a:cxn>
                  <a:cxn ang="0">
                    <a:pos x="252" y="110"/>
                  </a:cxn>
                  <a:cxn ang="0">
                    <a:pos x="250" y="110"/>
                  </a:cxn>
                  <a:cxn ang="0">
                    <a:pos x="248" y="108"/>
                  </a:cxn>
                  <a:cxn ang="0">
                    <a:pos x="246" y="122"/>
                  </a:cxn>
                  <a:cxn ang="0">
                    <a:pos x="242" y="133"/>
                  </a:cxn>
                  <a:cxn ang="0">
                    <a:pos x="239" y="143"/>
                  </a:cxn>
                  <a:cxn ang="0">
                    <a:pos x="233" y="154"/>
                  </a:cxn>
                  <a:cxn ang="0">
                    <a:pos x="225" y="163"/>
                  </a:cxn>
                  <a:cxn ang="0">
                    <a:pos x="220" y="171"/>
                  </a:cxn>
                  <a:cxn ang="0">
                    <a:pos x="212" y="180"/>
                  </a:cxn>
                  <a:cxn ang="0">
                    <a:pos x="203" y="188"/>
                  </a:cxn>
                  <a:cxn ang="0">
                    <a:pos x="203" y="188"/>
                  </a:cxn>
                  <a:cxn ang="0">
                    <a:pos x="205" y="188"/>
                  </a:cxn>
                  <a:cxn ang="0">
                    <a:pos x="205" y="190"/>
                  </a:cxn>
                  <a:cxn ang="0">
                    <a:pos x="206" y="190"/>
                  </a:cxn>
                </a:cxnLst>
                <a:rect l="0" t="0" r="r" b="b"/>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2" y="99"/>
                    </a:lnTo>
                    <a:lnTo>
                      <a:pt x="3"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3" y="188"/>
                    </a:lnTo>
                    <a:lnTo>
                      <a:pt x="205" y="188"/>
                    </a:lnTo>
                    <a:lnTo>
                      <a:pt x="205" y="190"/>
                    </a:lnTo>
                    <a:lnTo>
                      <a:pt x="206" y="190"/>
                    </a:lnTo>
                    <a:close/>
                  </a:path>
                </a:pathLst>
              </a:custGeom>
              <a:solidFill>
                <a:srgbClr val="E56B55"/>
              </a:solidFill>
              <a:ln w="9525">
                <a:noFill/>
                <a:round/>
              </a:ln>
            </p:spPr>
            <p:txBody>
              <a:bodyPr/>
              <a:lstStyle/>
              <a:p>
                <a:endParaRPr lang="en-US">
                  <a:solidFill>
                    <a:prstClr val="black"/>
                  </a:solidFill>
                </a:endParaRPr>
              </a:p>
            </p:txBody>
          </p:sp>
          <p:sp>
            <p:nvSpPr>
              <p:cNvPr id="179666" name="Freeform 466"/>
              <p:cNvSpPr>
                <a:spLocks noEditPoints="1"/>
              </p:cNvSpPr>
              <p:nvPr/>
            </p:nvSpPr>
            <p:spPr bwMode="auto">
              <a:xfrm>
                <a:off x="1421" y="1491"/>
                <a:ext cx="248" cy="186"/>
              </a:xfrm>
              <a:custGeom>
                <a:avLst/>
                <a:gdLst/>
                <a:ahLst/>
                <a:cxnLst>
                  <a:cxn ang="0">
                    <a:pos x="39" y="0"/>
                  </a:cxn>
                  <a:cxn ang="0">
                    <a:pos x="30" y="8"/>
                  </a:cxn>
                  <a:cxn ang="0">
                    <a:pos x="22" y="19"/>
                  </a:cxn>
                  <a:cxn ang="0">
                    <a:pos x="17" y="29"/>
                  </a:cxn>
                  <a:cxn ang="0">
                    <a:pos x="11" y="40"/>
                  </a:cxn>
                  <a:cxn ang="0">
                    <a:pos x="7" y="51"/>
                  </a:cxn>
                  <a:cxn ang="0">
                    <a:pos x="3" y="65"/>
                  </a:cxn>
                  <a:cxn ang="0">
                    <a:pos x="1" y="76"/>
                  </a:cxn>
                  <a:cxn ang="0">
                    <a:pos x="0" y="89"/>
                  </a:cxn>
                  <a:cxn ang="0">
                    <a:pos x="0" y="93"/>
                  </a:cxn>
                  <a:cxn ang="0">
                    <a:pos x="0" y="97"/>
                  </a:cxn>
                  <a:cxn ang="0">
                    <a:pos x="1" y="97"/>
                  </a:cxn>
                  <a:cxn ang="0">
                    <a:pos x="5" y="99"/>
                  </a:cxn>
                  <a:cxn ang="0">
                    <a:pos x="3" y="95"/>
                  </a:cxn>
                  <a:cxn ang="0">
                    <a:pos x="3" y="89"/>
                  </a:cxn>
                  <a:cxn ang="0">
                    <a:pos x="5" y="78"/>
                  </a:cxn>
                  <a:cxn ang="0">
                    <a:pos x="7" y="65"/>
                  </a:cxn>
                  <a:cxn ang="0">
                    <a:pos x="9" y="53"/>
                  </a:cxn>
                  <a:cxn ang="0">
                    <a:pos x="15" y="42"/>
                  </a:cxn>
                  <a:cxn ang="0">
                    <a:pos x="20" y="31"/>
                  </a:cxn>
                  <a:cxn ang="0">
                    <a:pos x="26" y="21"/>
                  </a:cxn>
                  <a:cxn ang="0">
                    <a:pos x="34" y="12"/>
                  </a:cxn>
                  <a:cxn ang="0">
                    <a:pos x="41" y="2"/>
                  </a:cxn>
                  <a:cxn ang="0">
                    <a:pos x="41" y="0"/>
                  </a:cxn>
                  <a:cxn ang="0">
                    <a:pos x="39" y="0"/>
                  </a:cxn>
                  <a:cxn ang="0">
                    <a:pos x="203" y="186"/>
                  </a:cxn>
                  <a:cxn ang="0">
                    <a:pos x="210" y="178"/>
                  </a:cxn>
                  <a:cxn ang="0">
                    <a:pos x="220" y="171"/>
                  </a:cxn>
                  <a:cxn ang="0">
                    <a:pos x="225" y="161"/>
                  </a:cxn>
                  <a:cxn ang="0">
                    <a:pos x="233" y="152"/>
                  </a:cxn>
                  <a:cxn ang="0">
                    <a:pos x="237" y="142"/>
                  </a:cxn>
                  <a:cxn ang="0">
                    <a:pos x="242" y="131"/>
                  </a:cxn>
                  <a:cxn ang="0">
                    <a:pos x="246" y="120"/>
                  </a:cxn>
                  <a:cxn ang="0">
                    <a:pos x="248" y="108"/>
                  </a:cxn>
                  <a:cxn ang="0">
                    <a:pos x="246" y="106"/>
                  </a:cxn>
                  <a:cxn ang="0">
                    <a:pos x="244" y="106"/>
                  </a:cxn>
                  <a:cxn ang="0">
                    <a:pos x="242" y="118"/>
                  </a:cxn>
                  <a:cxn ang="0">
                    <a:pos x="239" y="129"/>
                  </a:cxn>
                  <a:cxn ang="0">
                    <a:pos x="235" y="141"/>
                  </a:cxn>
                  <a:cxn ang="0">
                    <a:pos x="229" y="150"/>
                  </a:cxn>
                  <a:cxn ang="0">
                    <a:pos x="222" y="159"/>
                  </a:cxn>
                  <a:cxn ang="0">
                    <a:pos x="216" y="169"/>
                  </a:cxn>
                  <a:cxn ang="0">
                    <a:pos x="208" y="177"/>
                  </a:cxn>
                  <a:cxn ang="0">
                    <a:pos x="199" y="184"/>
                  </a:cxn>
                  <a:cxn ang="0">
                    <a:pos x="201" y="186"/>
                  </a:cxn>
                  <a:cxn ang="0">
                    <a:pos x="203" y="186"/>
                  </a:cxn>
                  <a:cxn ang="0">
                    <a:pos x="203" y="186"/>
                  </a:cxn>
                  <a:cxn ang="0">
                    <a:pos x="203" y="186"/>
                  </a:cxn>
                </a:cxnLst>
                <a:rect l="0" t="0" r="r" b="b"/>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lnTo>
                      <a:pt x="203" y="186"/>
                    </a:lnTo>
                    <a:lnTo>
                      <a:pt x="203" y="186"/>
                    </a:lnTo>
                    <a:close/>
                  </a:path>
                </a:pathLst>
              </a:custGeom>
              <a:solidFill>
                <a:srgbClr val="E66C57"/>
              </a:solidFill>
              <a:ln w="9525">
                <a:noFill/>
                <a:round/>
              </a:ln>
            </p:spPr>
            <p:txBody>
              <a:bodyPr/>
              <a:lstStyle/>
              <a:p>
                <a:endParaRPr lang="en-US">
                  <a:solidFill>
                    <a:prstClr val="black"/>
                  </a:solidFill>
                </a:endParaRPr>
              </a:p>
            </p:txBody>
          </p:sp>
          <p:sp>
            <p:nvSpPr>
              <p:cNvPr id="179667" name="Freeform 467"/>
              <p:cNvSpPr>
                <a:spLocks noEditPoints="1"/>
              </p:cNvSpPr>
              <p:nvPr/>
            </p:nvSpPr>
            <p:spPr bwMode="auto">
              <a:xfrm>
                <a:off x="1422" y="1491"/>
                <a:ext cx="245" cy="186"/>
              </a:xfrm>
              <a:custGeom>
                <a:avLst/>
                <a:gdLst/>
                <a:ahLst/>
                <a:cxnLst>
                  <a:cxn ang="0">
                    <a:pos x="40" y="0"/>
                  </a:cxn>
                  <a:cxn ang="0">
                    <a:pos x="31" y="10"/>
                  </a:cxn>
                  <a:cxn ang="0">
                    <a:pos x="23" y="19"/>
                  </a:cxn>
                  <a:cxn ang="0">
                    <a:pos x="18" y="31"/>
                  </a:cxn>
                  <a:cxn ang="0">
                    <a:pos x="12" y="40"/>
                  </a:cxn>
                  <a:cxn ang="0">
                    <a:pos x="6" y="53"/>
                  </a:cxn>
                  <a:cxn ang="0">
                    <a:pos x="4" y="65"/>
                  </a:cxn>
                  <a:cxn ang="0">
                    <a:pos x="2" y="78"/>
                  </a:cxn>
                  <a:cxn ang="0">
                    <a:pos x="0" y="89"/>
                  </a:cxn>
                  <a:cxn ang="0">
                    <a:pos x="0" y="93"/>
                  </a:cxn>
                  <a:cxn ang="0">
                    <a:pos x="0" y="97"/>
                  </a:cxn>
                  <a:cxn ang="0">
                    <a:pos x="2" y="99"/>
                  </a:cxn>
                  <a:cxn ang="0">
                    <a:pos x="6" y="99"/>
                  </a:cxn>
                  <a:cxn ang="0">
                    <a:pos x="4" y="95"/>
                  </a:cxn>
                  <a:cxn ang="0">
                    <a:pos x="4" y="89"/>
                  </a:cxn>
                  <a:cxn ang="0">
                    <a:pos x="6" y="78"/>
                  </a:cxn>
                  <a:cxn ang="0">
                    <a:pos x="8" y="65"/>
                  </a:cxn>
                  <a:cxn ang="0">
                    <a:pos x="10" y="53"/>
                  </a:cxn>
                  <a:cxn ang="0">
                    <a:pos x="16" y="42"/>
                  </a:cxn>
                  <a:cxn ang="0">
                    <a:pos x="19" y="32"/>
                  </a:cxn>
                  <a:cxn ang="0">
                    <a:pos x="27" y="21"/>
                  </a:cxn>
                  <a:cxn ang="0">
                    <a:pos x="35" y="13"/>
                  </a:cxn>
                  <a:cxn ang="0">
                    <a:pos x="42" y="4"/>
                  </a:cxn>
                  <a:cxn ang="0">
                    <a:pos x="40" y="2"/>
                  </a:cxn>
                  <a:cxn ang="0">
                    <a:pos x="40" y="0"/>
                  </a:cxn>
                  <a:cxn ang="0">
                    <a:pos x="200" y="186"/>
                  </a:cxn>
                  <a:cxn ang="0">
                    <a:pos x="209" y="178"/>
                  </a:cxn>
                  <a:cxn ang="0">
                    <a:pos x="217" y="169"/>
                  </a:cxn>
                  <a:cxn ang="0">
                    <a:pos x="222" y="161"/>
                  </a:cxn>
                  <a:cxn ang="0">
                    <a:pos x="230" y="152"/>
                  </a:cxn>
                  <a:cxn ang="0">
                    <a:pos x="236" y="141"/>
                  </a:cxn>
                  <a:cxn ang="0">
                    <a:pos x="239" y="131"/>
                  </a:cxn>
                  <a:cxn ang="0">
                    <a:pos x="243" y="120"/>
                  </a:cxn>
                  <a:cxn ang="0">
                    <a:pos x="245" y="106"/>
                  </a:cxn>
                  <a:cxn ang="0">
                    <a:pos x="243" y="106"/>
                  </a:cxn>
                  <a:cxn ang="0">
                    <a:pos x="241" y="106"/>
                  </a:cxn>
                  <a:cxn ang="0">
                    <a:pos x="239" y="118"/>
                  </a:cxn>
                  <a:cxn ang="0">
                    <a:pos x="236" y="129"/>
                  </a:cxn>
                  <a:cxn ang="0">
                    <a:pos x="232" y="141"/>
                  </a:cxn>
                  <a:cxn ang="0">
                    <a:pos x="226" y="150"/>
                  </a:cxn>
                  <a:cxn ang="0">
                    <a:pos x="221" y="159"/>
                  </a:cxn>
                  <a:cxn ang="0">
                    <a:pos x="213" y="169"/>
                  </a:cxn>
                  <a:cxn ang="0">
                    <a:pos x="205" y="177"/>
                  </a:cxn>
                  <a:cxn ang="0">
                    <a:pos x="196" y="184"/>
                  </a:cxn>
                  <a:cxn ang="0">
                    <a:pos x="198" y="184"/>
                  </a:cxn>
                  <a:cxn ang="0">
                    <a:pos x="200" y="186"/>
                  </a:cxn>
                </a:cxnLst>
                <a:rect l="0" t="0" r="r" b="b"/>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ln>
            </p:spPr>
            <p:txBody>
              <a:bodyPr/>
              <a:lstStyle/>
              <a:p>
                <a:endParaRPr lang="en-US">
                  <a:solidFill>
                    <a:prstClr val="black"/>
                  </a:solidFill>
                </a:endParaRPr>
              </a:p>
            </p:txBody>
          </p:sp>
          <p:sp>
            <p:nvSpPr>
              <p:cNvPr id="179668" name="Freeform 468"/>
              <p:cNvSpPr>
                <a:spLocks noEditPoints="1"/>
              </p:cNvSpPr>
              <p:nvPr/>
            </p:nvSpPr>
            <p:spPr bwMode="auto">
              <a:xfrm>
                <a:off x="1424" y="1493"/>
                <a:ext cx="241" cy="182"/>
              </a:xfrm>
              <a:custGeom>
                <a:avLst/>
                <a:gdLst/>
                <a:ahLst/>
                <a:cxnLst>
                  <a:cxn ang="0">
                    <a:pos x="38" y="0"/>
                  </a:cxn>
                  <a:cxn ang="0">
                    <a:pos x="31" y="10"/>
                  </a:cxn>
                  <a:cxn ang="0">
                    <a:pos x="23" y="19"/>
                  </a:cxn>
                  <a:cxn ang="0">
                    <a:pos x="17" y="29"/>
                  </a:cxn>
                  <a:cxn ang="0">
                    <a:pos x="12" y="40"/>
                  </a:cxn>
                  <a:cxn ang="0">
                    <a:pos x="6" y="51"/>
                  </a:cxn>
                  <a:cxn ang="0">
                    <a:pos x="4" y="63"/>
                  </a:cxn>
                  <a:cxn ang="0">
                    <a:pos x="2" y="76"/>
                  </a:cxn>
                  <a:cxn ang="0">
                    <a:pos x="0" y="87"/>
                  </a:cxn>
                  <a:cxn ang="0">
                    <a:pos x="0" y="93"/>
                  </a:cxn>
                  <a:cxn ang="0">
                    <a:pos x="2" y="97"/>
                  </a:cxn>
                  <a:cxn ang="0">
                    <a:pos x="4" y="97"/>
                  </a:cxn>
                  <a:cxn ang="0">
                    <a:pos x="6" y="99"/>
                  </a:cxn>
                  <a:cxn ang="0">
                    <a:pos x="4" y="93"/>
                  </a:cxn>
                  <a:cxn ang="0">
                    <a:pos x="4" y="87"/>
                  </a:cxn>
                  <a:cxn ang="0">
                    <a:pos x="6" y="76"/>
                  </a:cxn>
                  <a:cxn ang="0">
                    <a:pos x="8" y="65"/>
                  </a:cxn>
                  <a:cxn ang="0">
                    <a:pos x="10" y="53"/>
                  </a:cxn>
                  <a:cxn ang="0">
                    <a:pos x="14" y="42"/>
                  </a:cxn>
                  <a:cxn ang="0">
                    <a:pos x="19" y="30"/>
                  </a:cxn>
                  <a:cxn ang="0">
                    <a:pos x="25" y="21"/>
                  </a:cxn>
                  <a:cxn ang="0">
                    <a:pos x="33" y="11"/>
                  </a:cxn>
                  <a:cxn ang="0">
                    <a:pos x="40" y="4"/>
                  </a:cxn>
                  <a:cxn ang="0">
                    <a:pos x="40" y="2"/>
                  </a:cxn>
                  <a:cxn ang="0">
                    <a:pos x="38" y="0"/>
                  </a:cxn>
                  <a:cxn ang="0">
                    <a:pos x="196" y="182"/>
                  </a:cxn>
                  <a:cxn ang="0">
                    <a:pos x="205" y="175"/>
                  </a:cxn>
                  <a:cxn ang="0">
                    <a:pos x="213" y="167"/>
                  </a:cxn>
                  <a:cxn ang="0">
                    <a:pos x="219" y="157"/>
                  </a:cxn>
                  <a:cxn ang="0">
                    <a:pos x="226" y="148"/>
                  </a:cxn>
                  <a:cxn ang="0">
                    <a:pos x="232" y="139"/>
                  </a:cxn>
                  <a:cxn ang="0">
                    <a:pos x="236" y="127"/>
                  </a:cxn>
                  <a:cxn ang="0">
                    <a:pos x="239" y="116"/>
                  </a:cxn>
                  <a:cxn ang="0">
                    <a:pos x="241" y="104"/>
                  </a:cxn>
                  <a:cxn ang="0">
                    <a:pos x="239" y="104"/>
                  </a:cxn>
                  <a:cxn ang="0">
                    <a:pos x="237" y="104"/>
                  </a:cxn>
                  <a:cxn ang="0">
                    <a:pos x="236" y="116"/>
                  </a:cxn>
                  <a:cxn ang="0">
                    <a:pos x="232" y="127"/>
                  </a:cxn>
                  <a:cxn ang="0">
                    <a:pos x="228" y="139"/>
                  </a:cxn>
                  <a:cxn ang="0">
                    <a:pos x="222" y="148"/>
                  </a:cxn>
                  <a:cxn ang="0">
                    <a:pos x="217" y="157"/>
                  </a:cxn>
                  <a:cxn ang="0">
                    <a:pos x="209" y="165"/>
                  </a:cxn>
                  <a:cxn ang="0">
                    <a:pos x="201" y="173"/>
                  </a:cxn>
                  <a:cxn ang="0">
                    <a:pos x="192" y="180"/>
                  </a:cxn>
                  <a:cxn ang="0">
                    <a:pos x="194" y="182"/>
                  </a:cxn>
                  <a:cxn ang="0">
                    <a:pos x="196" y="182"/>
                  </a:cxn>
                </a:cxnLst>
                <a:rect l="0" t="0" r="r" b="b"/>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ln>
            </p:spPr>
            <p:txBody>
              <a:bodyPr/>
              <a:lstStyle/>
              <a:p>
                <a:endParaRPr lang="en-US">
                  <a:solidFill>
                    <a:prstClr val="black"/>
                  </a:solidFill>
                </a:endParaRPr>
              </a:p>
            </p:txBody>
          </p:sp>
          <p:sp>
            <p:nvSpPr>
              <p:cNvPr id="179669" name="Freeform 469"/>
              <p:cNvSpPr>
                <a:spLocks noEditPoints="1"/>
              </p:cNvSpPr>
              <p:nvPr/>
            </p:nvSpPr>
            <p:spPr bwMode="auto">
              <a:xfrm>
                <a:off x="1426" y="1495"/>
                <a:ext cx="237" cy="180"/>
              </a:xfrm>
              <a:custGeom>
                <a:avLst/>
                <a:gdLst/>
                <a:ahLst/>
                <a:cxnLst>
                  <a:cxn ang="0">
                    <a:pos x="38" y="0"/>
                  </a:cxn>
                  <a:cxn ang="0">
                    <a:pos x="31" y="9"/>
                  </a:cxn>
                  <a:cxn ang="0">
                    <a:pos x="23" y="17"/>
                  </a:cxn>
                  <a:cxn ang="0">
                    <a:pos x="15" y="28"/>
                  </a:cxn>
                  <a:cxn ang="0">
                    <a:pos x="12" y="38"/>
                  </a:cxn>
                  <a:cxn ang="0">
                    <a:pos x="6" y="49"/>
                  </a:cxn>
                  <a:cxn ang="0">
                    <a:pos x="4" y="61"/>
                  </a:cxn>
                  <a:cxn ang="0">
                    <a:pos x="2" y="74"/>
                  </a:cxn>
                  <a:cxn ang="0">
                    <a:pos x="0" y="85"/>
                  </a:cxn>
                  <a:cxn ang="0">
                    <a:pos x="0" y="91"/>
                  </a:cxn>
                  <a:cxn ang="0">
                    <a:pos x="2" y="95"/>
                  </a:cxn>
                  <a:cxn ang="0">
                    <a:pos x="4" y="97"/>
                  </a:cxn>
                  <a:cxn ang="0">
                    <a:pos x="6" y="97"/>
                  </a:cxn>
                  <a:cxn ang="0">
                    <a:pos x="4" y="91"/>
                  </a:cxn>
                  <a:cxn ang="0">
                    <a:pos x="4" y="85"/>
                  </a:cxn>
                  <a:cxn ang="0">
                    <a:pos x="6" y="74"/>
                  </a:cxn>
                  <a:cxn ang="0">
                    <a:pos x="8" y="63"/>
                  </a:cxn>
                  <a:cxn ang="0">
                    <a:pos x="10" y="51"/>
                  </a:cxn>
                  <a:cxn ang="0">
                    <a:pos x="14" y="40"/>
                  </a:cxn>
                  <a:cxn ang="0">
                    <a:pos x="19" y="30"/>
                  </a:cxn>
                  <a:cxn ang="0">
                    <a:pos x="25" y="21"/>
                  </a:cxn>
                  <a:cxn ang="0">
                    <a:pos x="32" y="11"/>
                  </a:cxn>
                  <a:cxn ang="0">
                    <a:pos x="40" y="4"/>
                  </a:cxn>
                  <a:cxn ang="0">
                    <a:pos x="38" y="2"/>
                  </a:cxn>
                  <a:cxn ang="0">
                    <a:pos x="38" y="0"/>
                  </a:cxn>
                  <a:cxn ang="0">
                    <a:pos x="192" y="180"/>
                  </a:cxn>
                  <a:cxn ang="0">
                    <a:pos x="201" y="173"/>
                  </a:cxn>
                  <a:cxn ang="0">
                    <a:pos x="209" y="165"/>
                  </a:cxn>
                  <a:cxn ang="0">
                    <a:pos x="217" y="155"/>
                  </a:cxn>
                  <a:cxn ang="0">
                    <a:pos x="222" y="146"/>
                  </a:cxn>
                  <a:cxn ang="0">
                    <a:pos x="228" y="137"/>
                  </a:cxn>
                  <a:cxn ang="0">
                    <a:pos x="232" y="125"/>
                  </a:cxn>
                  <a:cxn ang="0">
                    <a:pos x="235" y="114"/>
                  </a:cxn>
                  <a:cxn ang="0">
                    <a:pos x="237" y="102"/>
                  </a:cxn>
                  <a:cxn ang="0">
                    <a:pos x="235" y="102"/>
                  </a:cxn>
                  <a:cxn ang="0">
                    <a:pos x="234" y="102"/>
                  </a:cxn>
                  <a:cxn ang="0">
                    <a:pos x="232" y="114"/>
                  </a:cxn>
                  <a:cxn ang="0">
                    <a:pos x="228" y="125"/>
                  </a:cxn>
                  <a:cxn ang="0">
                    <a:pos x="224" y="135"/>
                  </a:cxn>
                  <a:cxn ang="0">
                    <a:pos x="218" y="144"/>
                  </a:cxn>
                  <a:cxn ang="0">
                    <a:pos x="213" y="154"/>
                  </a:cxn>
                  <a:cxn ang="0">
                    <a:pos x="205" y="163"/>
                  </a:cxn>
                  <a:cxn ang="0">
                    <a:pos x="198" y="171"/>
                  </a:cxn>
                  <a:cxn ang="0">
                    <a:pos x="188" y="178"/>
                  </a:cxn>
                  <a:cxn ang="0">
                    <a:pos x="190" y="178"/>
                  </a:cxn>
                  <a:cxn ang="0">
                    <a:pos x="192" y="180"/>
                  </a:cxn>
                </a:cxnLst>
                <a:rect l="0" t="0" r="r" b="b"/>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ln>
            </p:spPr>
            <p:txBody>
              <a:bodyPr/>
              <a:lstStyle/>
              <a:p>
                <a:endParaRPr lang="en-US">
                  <a:solidFill>
                    <a:prstClr val="black"/>
                  </a:solidFill>
                </a:endParaRPr>
              </a:p>
            </p:txBody>
          </p:sp>
          <p:sp>
            <p:nvSpPr>
              <p:cNvPr id="179670" name="Freeform 470"/>
              <p:cNvSpPr>
                <a:spLocks noEditPoints="1"/>
              </p:cNvSpPr>
              <p:nvPr/>
            </p:nvSpPr>
            <p:spPr bwMode="auto">
              <a:xfrm>
                <a:off x="1428" y="1497"/>
                <a:ext cx="233" cy="176"/>
              </a:xfrm>
              <a:custGeom>
                <a:avLst/>
                <a:gdLst/>
                <a:ahLst/>
                <a:cxnLst>
                  <a:cxn ang="0">
                    <a:pos x="36" y="0"/>
                  </a:cxn>
                  <a:cxn ang="0">
                    <a:pos x="29" y="7"/>
                  </a:cxn>
                  <a:cxn ang="0">
                    <a:pos x="21" y="17"/>
                  </a:cxn>
                  <a:cxn ang="0">
                    <a:pos x="15" y="26"/>
                  </a:cxn>
                  <a:cxn ang="0">
                    <a:pos x="10" y="38"/>
                  </a:cxn>
                  <a:cxn ang="0">
                    <a:pos x="6" y="49"/>
                  </a:cxn>
                  <a:cxn ang="0">
                    <a:pos x="4" y="61"/>
                  </a:cxn>
                  <a:cxn ang="0">
                    <a:pos x="2" y="72"/>
                  </a:cxn>
                  <a:cxn ang="0">
                    <a:pos x="0" y="83"/>
                  </a:cxn>
                  <a:cxn ang="0">
                    <a:pos x="0" y="89"/>
                  </a:cxn>
                  <a:cxn ang="0">
                    <a:pos x="2" y="95"/>
                  </a:cxn>
                  <a:cxn ang="0">
                    <a:pos x="4" y="95"/>
                  </a:cxn>
                  <a:cxn ang="0">
                    <a:pos x="6" y="95"/>
                  </a:cxn>
                  <a:cxn ang="0">
                    <a:pos x="4" y="89"/>
                  </a:cxn>
                  <a:cxn ang="0">
                    <a:pos x="4" y="83"/>
                  </a:cxn>
                  <a:cxn ang="0">
                    <a:pos x="6" y="72"/>
                  </a:cxn>
                  <a:cxn ang="0">
                    <a:pos x="8" y="61"/>
                  </a:cxn>
                  <a:cxn ang="0">
                    <a:pos x="10" y="49"/>
                  </a:cxn>
                  <a:cxn ang="0">
                    <a:pos x="13" y="40"/>
                  </a:cxn>
                  <a:cxn ang="0">
                    <a:pos x="19" y="28"/>
                  </a:cxn>
                  <a:cxn ang="0">
                    <a:pos x="25" y="21"/>
                  </a:cxn>
                  <a:cxn ang="0">
                    <a:pos x="30" y="11"/>
                  </a:cxn>
                  <a:cxn ang="0">
                    <a:pos x="38" y="4"/>
                  </a:cxn>
                  <a:cxn ang="0">
                    <a:pos x="38" y="2"/>
                  </a:cxn>
                  <a:cxn ang="0">
                    <a:pos x="36" y="0"/>
                  </a:cxn>
                  <a:cxn ang="0">
                    <a:pos x="188" y="176"/>
                  </a:cxn>
                  <a:cxn ang="0">
                    <a:pos x="197" y="169"/>
                  </a:cxn>
                  <a:cxn ang="0">
                    <a:pos x="205" y="161"/>
                  </a:cxn>
                  <a:cxn ang="0">
                    <a:pos x="213" y="153"/>
                  </a:cxn>
                  <a:cxn ang="0">
                    <a:pos x="218" y="144"/>
                  </a:cxn>
                  <a:cxn ang="0">
                    <a:pos x="224" y="135"/>
                  </a:cxn>
                  <a:cxn ang="0">
                    <a:pos x="228" y="123"/>
                  </a:cxn>
                  <a:cxn ang="0">
                    <a:pos x="232" y="112"/>
                  </a:cxn>
                  <a:cxn ang="0">
                    <a:pos x="233" y="100"/>
                  </a:cxn>
                  <a:cxn ang="0">
                    <a:pos x="232" y="100"/>
                  </a:cxn>
                  <a:cxn ang="0">
                    <a:pos x="230" y="100"/>
                  </a:cxn>
                  <a:cxn ang="0">
                    <a:pos x="228" y="112"/>
                  </a:cxn>
                  <a:cxn ang="0">
                    <a:pos x="224" y="123"/>
                  </a:cxn>
                  <a:cxn ang="0">
                    <a:pos x="220" y="133"/>
                  </a:cxn>
                  <a:cxn ang="0">
                    <a:pos x="215" y="142"/>
                  </a:cxn>
                  <a:cxn ang="0">
                    <a:pos x="209" y="152"/>
                  </a:cxn>
                  <a:cxn ang="0">
                    <a:pos x="201" y="159"/>
                  </a:cxn>
                  <a:cxn ang="0">
                    <a:pos x="194" y="167"/>
                  </a:cxn>
                  <a:cxn ang="0">
                    <a:pos x="184" y="174"/>
                  </a:cxn>
                  <a:cxn ang="0">
                    <a:pos x="186" y="176"/>
                  </a:cxn>
                  <a:cxn ang="0">
                    <a:pos x="188" y="176"/>
                  </a:cxn>
                </a:cxnLst>
                <a:rect l="0" t="0" r="r" b="b"/>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ln>
            </p:spPr>
            <p:txBody>
              <a:bodyPr/>
              <a:lstStyle/>
              <a:p>
                <a:endParaRPr lang="en-US">
                  <a:solidFill>
                    <a:prstClr val="black"/>
                  </a:solidFill>
                </a:endParaRPr>
              </a:p>
            </p:txBody>
          </p:sp>
          <p:sp>
            <p:nvSpPr>
              <p:cNvPr id="179671" name="Freeform 471"/>
              <p:cNvSpPr>
                <a:spLocks noEditPoints="1"/>
              </p:cNvSpPr>
              <p:nvPr/>
            </p:nvSpPr>
            <p:spPr bwMode="auto">
              <a:xfrm>
                <a:off x="1430" y="1499"/>
                <a:ext cx="230" cy="174"/>
              </a:xfrm>
              <a:custGeom>
                <a:avLst/>
                <a:gdLst/>
                <a:ahLst/>
                <a:cxnLst>
                  <a:cxn ang="0">
                    <a:pos x="36" y="0"/>
                  </a:cxn>
                  <a:cxn ang="0">
                    <a:pos x="28" y="7"/>
                  </a:cxn>
                  <a:cxn ang="0">
                    <a:pos x="21" y="17"/>
                  </a:cxn>
                  <a:cxn ang="0">
                    <a:pos x="15" y="26"/>
                  </a:cxn>
                  <a:cxn ang="0">
                    <a:pos x="10" y="36"/>
                  </a:cxn>
                  <a:cxn ang="0">
                    <a:pos x="6" y="47"/>
                  </a:cxn>
                  <a:cxn ang="0">
                    <a:pos x="4" y="59"/>
                  </a:cxn>
                  <a:cxn ang="0">
                    <a:pos x="2" y="70"/>
                  </a:cxn>
                  <a:cxn ang="0">
                    <a:pos x="0" y="81"/>
                  </a:cxn>
                  <a:cxn ang="0">
                    <a:pos x="0" y="87"/>
                  </a:cxn>
                  <a:cxn ang="0">
                    <a:pos x="2" y="93"/>
                  </a:cxn>
                  <a:cxn ang="0">
                    <a:pos x="4" y="93"/>
                  </a:cxn>
                  <a:cxn ang="0">
                    <a:pos x="6" y="95"/>
                  </a:cxn>
                  <a:cxn ang="0">
                    <a:pos x="4" y="87"/>
                  </a:cxn>
                  <a:cxn ang="0">
                    <a:pos x="4" y="81"/>
                  </a:cxn>
                  <a:cxn ang="0">
                    <a:pos x="6" y="70"/>
                  </a:cxn>
                  <a:cxn ang="0">
                    <a:pos x="8" y="59"/>
                  </a:cxn>
                  <a:cxn ang="0">
                    <a:pos x="10" y="49"/>
                  </a:cxn>
                  <a:cxn ang="0">
                    <a:pos x="13" y="38"/>
                  </a:cxn>
                  <a:cxn ang="0">
                    <a:pos x="19" y="28"/>
                  </a:cxn>
                  <a:cxn ang="0">
                    <a:pos x="25" y="19"/>
                  </a:cxn>
                  <a:cxn ang="0">
                    <a:pos x="30" y="11"/>
                  </a:cxn>
                  <a:cxn ang="0">
                    <a:pos x="38" y="4"/>
                  </a:cxn>
                  <a:cxn ang="0">
                    <a:pos x="36" y="2"/>
                  </a:cxn>
                  <a:cxn ang="0">
                    <a:pos x="36" y="0"/>
                  </a:cxn>
                  <a:cxn ang="0">
                    <a:pos x="184" y="174"/>
                  </a:cxn>
                  <a:cxn ang="0">
                    <a:pos x="194" y="167"/>
                  </a:cxn>
                  <a:cxn ang="0">
                    <a:pos x="201" y="159"/>
                  </a:cxn>
                  <a:cxn ang="0">
                    <a:pos x="209" y="150"/>
                  </a:cxn>
                  <a:cxn ang="0">
                    <a:pos x="214" y="140"/>
                  </a:cxn>
                  <a:cxn ang="0">
                    <a:pos x="220" y="131"/>
                  </a:cxn>
                  <a:cxn ang="0">
                    <a:pos x="224" y="121"/>
                  </a:cxn>
                  <a:cxn ang="0">
                    <a:pos x="228" y="110"/>
                  </a:cxn>
                  <a:cxn ang="0">
                    <a:pos x="230" y="98"/>
                  </a:cxn>
                  <a:cxn ang="0">
                    <a:pos x="228" y="98"/>
                  </a:cxn>
                  <a:cxn ang="0">
                    <a:pos x="226" y="98"/>
                  </a:cxn>
                  <a:cxn ang="0">
                    <a:pos x="224" y="110"/>
                  </a:cxn>
                  <a:cxn ang="0">
                    <a:pos x="220" y="121"/>
                  </a:cxn>
                  <a:cxn ang="0">
                    <a:pos x="216" y="131"/>
                  </a:cxn>
                  <a:cxn ang="0">
                    <a:pos x="211" y="140"/>
                  </a:cxn>
                  <a:cxn ang="0">
                    <a:pos x="205" y="150"/>
                  </a:cxn>
                  <a:cxn ang="0">
                    <a:pos x="197" y="157"/>
                  </a:cxn>
                  <a:cxn ang="0">
                    <a:pos x="190" y="165"/>
                  </a:cxn>
                  <a:cxn ang="0">
                    <a:pos x="182" y="172"/>
                  </a:cxn>
                  <a:cxn ang="0">
                    <a:pos x="182" y="172"/>
                  </a:cxn>
                  <a:cxn ang="0">
                    <a:pos x="184" y="174"/>
                  </a:cxn>
                </a:cxnLst>
                <a:rect l="0" t="0" r="r" b="b"/>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2" y="172"/>
                    </a:lnTo>
                    <a:lnTo>
                      <a:pt x="184" y="174"/>
                    </a:lnTo>
                    <a:close/>
                  </a:path>
                </a:pathLst>
              </a:custGeom>
              <a:solidFill>
                <a:srgbClr val="E7755F"/>
              </a:solidFill>
              <a:ln w="9525">
                <a:noFill/>
                <a:round/>
              </a:ln>
            </p:spPr>
            <p:txBody>
              <a:bodyPr/>
              <a:lstStyle/>
              <a:p>
                <a:endParaRPr lang="en-US">
                  <a:solidFill>
                    <a:prstClr val="black"/>
                  </a:solidFill>
                </a:endParaRPr>
              </a:p>
            </p:txBody>
          </p:sp>
          <p:sp>
            <p:nvSpPr>
              <p:cNvPr id="179672" name="Freeform 472"/>
              <p:cNvSpPr>
                <a:spLocks noEditPoints="1"/>
              </p:cNvSpPr>
              <p:nvPr/>
            </p:nvSpPr>
            <p:spPr bwMode="auto">
              <a:xfrm>
                <a:off x="1432" y="1501"/>
                <a:ext cx="226" cy="170"/>
              </a:xfrm>
              <a:custGeom>
                <a:avLst/>
                <a:gdLst/>
                <a:ahLst/>
                <a:cxnLst>
                  <a:cxn ang="0">
                    <a:pos x="34" y="0"/>
                  </a:cxn>
                  <a:cxn ang="0">
                    <a:pos x="26" y="7"/>
                  </a:cxn>
                  <a:cxn ang="0">
                    <a:pos x="21" y="17"/>
                  </a:cxn>
                  <a:cxn ang="0">
                    <a:pos x="15" y="24"/>
                  </a:cxn>
                  <a:cxn ang="0">
                    <a:pos x="9" y="36"/>
                  </a:cxn>
                  <a:cxn ang="0">
                    <a:pos x="6" y="45"/>
                  </a:cxn>
                  <a:cxn ang="0">
                    <a:pos x="4" y="57"/>
                  </a:cxn>
                  <a:cxn ang="0">
                    <a:pos x="2" y="68"/>
                  </a:cxn>
                  <a:cxn ang="0">
                    <a:pos x="0" y="79"/>
                  </a:cxn>
                  <a:cxn ang="0">
                    <a:pos x="0" y="85"/>
                  </a:cxn>
                  <a:cxn ang="0">
                    <a:pos x="2" y="91"/>
                  </a:cxn>
                  <a:cxn ang="0">
                    <a:pos x="4" y="93"/>
                  </a:cxn>
                  <a:cxn ang="0">
                    <a:pos x="6" y="93"/>
                  </a:cxn>
                  <a:cxn ang="0">
                    <a:pos x="4" y="87"/>
                  </a:cxn>
                  <a:cxn ang="0">
                    <a:pos x="4" y="79"/>
                  </a:cxn>
                  <a:cxn ang="0">
                    <a:pos x="6" y="68"/>
                  </a:cxn>
                  <a:cxn ang="0">
                    <a:pos x="6" y="58"/>
                  </a:cxn>
                  <a:cxn ang="0">
                    <a:pos x="9" y="47"/>
                  </a:cxn>
                  <a:cxn ang="0">
                    <a:pos x="13" y="38"/>
                  </a:cxn>
                  <a:cxn ang="0">
                    <a:pos x="17" y="28"/>
                  </a:cxn>
                  <a:cxn ang="0">
                    <a:pos x="23" y="19"/>
                  </a:cxn>
                  <a:cxn ang="0">
                    <a:pos x="30" y="11"/>
                  </a:cxn>
                  <a:cxn ang="0">
                    <a:pos x="36" y="3"/>
                  </a:cxn>
                  <a:cxn ang="0">
                    <a:pos x="36" y="2"/>
                  </a:cxn>
                  <a:cxn ang="0">
                    <a:pos x="34" y="0"/>
                  </a:cxn>
                  <a:cxn ang="0">
                    <a:pos x="180" y="170"/>
                  </a:cxn>
                  <a:cxn ang="0">
                    <a:pos x="190" y="163"/>
                  </a:cxn>
                  <a:cxn ang="0">
                    <a:pos x="197" y="155"/>
                  </a:cxn>
                  <a:cxn ang="0">
                    <a:pos x="205" y="148"/>
                  </a:cxn>
                  <a:cxn ang="0">
                    <a:pos x="211" y="138"/>
                  </a:cxn>
                  <a:cxn ang="0">
                    <a:pos x="216" y="129"/>
                  </a:cxn>
                  <a:cxn ang="0">
                    <a:pos x="220" y="119"/>
                  </a:cxn>
                  <a:cxn ang="0">
                    <a:pos x="224" y="108"/>
                  </a:cxn>
                  <a:cxn ang="0">
                    <a:pos x="226" y="96"/>
                  </a:cxn>
                  <a:cxn ang="0">
                    <a:pos x="224" y="96"/>
                  </a:cxn>
                  <a:cxn ang="0">
                    <a:pos x="222" y="96"/>
                  </a:cxn>
                  <a:cxn ang="0">
                    <a:pos x="220" y="108"/>
                  </a:cxn>
                  <a:cxn ang="0">
                    <a:pos x="216" y="119"/>
                  </a:cxn>
                  <a:cxn ang="0">
                    <a:pos x="212" y="129"/>
                  </a:cxn>
                  <a:cxn ang="0">
                    <a:pos x="207" y="138"/>
                  </a:cxn>
                  <a:cxn ang="0">
                    <a:pos x="201" y="146"/>
                  </a:cxn>
                  <a:cxn ang="0">
                    <a:pos x="193" y="155"/>
                  </a:cxn>
                  <a:cxn ang="0">
                    <a:pos x="186" y="161"/>
                  </a:cxn>
                  <a:cxn ang="0">
                    <a:pos x="178" y="168"/>
                  </a:cxn>
                  <a:cxn ang="0">
                    <a:pos x="180" y="170"/>
                  </a:cxn>
                  <a:cxn ang="0">
                    <a:pos x="180" y="170"/>
                  </a:cxn>
                </a:cxnLst>
                <a:rect l="0" t="0" r="r" b="b"/>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lnTo>
                      <a:pt x="180" y="170"/>
                    </a:lnTo>
                    <a:close/>
                  </a:path>
                </a:pathLst>
              </a:custGeom>
              <a:solidFill>
                <a:srgbClr val="E77761"/>
              </a:solidFill>
              <a:ln w="9525">
                <a:noFill/>
                <a:round/>
              </a:ln>
            </p:spPr>
            <p:txBody>
              <a:bodyPr/>
              <a:lstStyle/>
              <a:p>
                <a:endParaRPr lang="en-US">
                  <a:solidFill>
                    <a:prstClr val="black"/>
                  </a:solidFill>
                </a:endParaRPr>
              </a:p>
            </p:txBody>
          </p:sp>
          <p:sp>
            <p:nvSpPr>
              <p:cNvPr id="179673" name="Freeform 473"/>
              <p:cNvSpPr>
                <a:spLocks noEditPoints="1"/>
              </p:cNvSpPr>
              <p:nvPr/>
            </p:nvSpPr>
            <p:spPr bwMode="auto">
              <a:xfrm>
                <a:off x="1434" y="1503"/>
                <a:ext cx="222" cy="168"/>
              </a:xfrm>
              <a:custGeom>
                <a:avLst/>
                <a:gdLst/>
                <a:ahLst/>
                <a:cxnLst>
                  <a:cxn ang="0">
                    <a:pos x="34" y="0"/>
                  </a:cxn>
                  <a:cxn ang="0">
                    <a:pos x="26" y="7"/>
                  </a:cxn>
                  <a:cxn ang="0">
                    <a:pos x="21" y="15"/>
                  </a:cxn>
                  <a:cxn ang="0">
                    <a:pos x="15" y="24"/>
                  </a:cxn>
                  <a:cxn ang="0">
                    <a:pos x="9" y="34"/>
                  </a:cxn>
                  <a:cxn ang="0">
                    <a:pos x="6" y="45"/>
                  </a:cxn>
                  <a:cxn ang="0">
                    <a:pos x="4" y="55"/>
                  </a:cxn>
                  <a:cxn ang="0">
                    <a:pos x="2" y="66"/>
                  </a:cxn>
                  <a:cxn ang="0">
                    <a:pos x="0" y="77"/>
                  </a:cxn>
                  <a:cxn ang="0">
                    <a:pos x="0" y="83"/>
                  </a:cxn>
                  <a:cxn ang="0">
                    <a:pos x="2" y="91"/>
                  </a:cxn>
                  <a:cxn ang="0">
                    <a:pos x="4" y="91"/>
                  </a:cxn>
                  <a:cxn ang="0">
                    <a:pos x="6" y="91"/>
                  </a:cxn>
                  <a:cxn ang="0">
                    <a:pos x="4" y="85"/>
                  </a:cxn>
                  <a:cxn ang="0">
                    <a:pos x="4" y="77"/>
                  </a:cxn>
                  <a:cxn ang="0">
                    <a:pos x="6" y="68"/>
                  </a:cxn>
                  <a:cxn ang="0">
                    <a:pos x="6" y="56"/>
                  </a:cxn>
                  <a:cxn ang="0">
                    <a:pos x="9" y="47"/>
                  </a:cxn>
                  <a:cxn ang="0">
                    <a:pos x="13" y="36"/>
                  </a:cxn>
                  <a:cxn ang="0">
                    <a:pos x="17" y="28"/>
                  </a:cxn>
                  <a:cxn ang="0">
                    <a:pos x="23" y="19"/>
                  </a:cxn>
                  <a:cxn ang="0">
                    <a:pos x="28" y="11"/>
                  </a:cxn>
                  <a:cxn ang="0">
                    <a:pos x="36" y="3"/>
                  </a:cxn>
                  <a:cxn ang="0">
                    <a:pos x="34" y="1"/>
                  </a:cxn>
                  <a:cxn ang="0">
                    <a:pos x="34" y="0"/>
                  </a:cxn>
                  <a:cxn ang="0">
                    <a:pos x="178" y="168"/>
                  </a:cxn>
                  <a:cxn ang="0">
                    <a:pos x="186" y="161"/>
                  </a:cxn>
                  <a:cxn ang="0">
                    <a:pos x="193" y="153"/>
                  </a:cxn>
                  <a:cxn ang="0">
                    <a:pos x="201" y="146"/>
                  </a:cxn>
                  <a:cxn ang="0">
                    <a:pos x="207" y="136"/>
                  </a:cxn>
                  <a:cxn ang="0">
                    <a:pos x="212" y="127"/>
                  </a:cxn>
                  <a:cxn ang="0">
                    <a:pos x="216" y="117"/>
                  </a:cxn>
                  <a:cxn ang="0">
                    <a:pos x="220" y="106"/>
                  </a:cxn>
                  <a:cxn ang="0">
                    <a:pos x="222" y="94"/>
                  </a:cxn>
                  <a:cxn ang="0">
                    <a:pos x="220" y="94"/>
                  </a:cxn>
                  <a:cxn ang="0">
                    <a:pos x="218" y="94"/>
                  </a:cxn>
                  <a:cxn ang="0">
                    <a:pos x="214" y="106"/>
                  </a:cxn>
                  <a:cxn ang="0">
                    <a:pos x="212" y="115"/>
                  </a:cxn>
                  <a:cxn ang="0">
                    <a:pos x="209" y="127"/>
                  </a:cxn>
                  <a:cxn ang="0">
                    <a:pos x="203" y="134"/>
                  </a:cxn>
                  <a:cxn ang="0">
                    <a:pos x="197" y="144"/>
                  </a:cxn>
                  <a:cxn ang="0">
                    <a:pos x="190" y="151"/>
                  </a:cxn>
                  <a:cxn ang="0">
                    <a:pos x="182" y="159"/>
                  </a:cxn>
                  <a:cxn ang="0">
                    <a:pos x="174" y="165"/>
                  </a:cxn>
                  <a:cxn ang="0">
                    <a:pos x="176" y="166"/>
                  </a:cxn>
                  <a:cxn ang="0">
                    <a:pos x="178" y="168"/>
                  </a:cxn>
                </a:cxnLst>
                <a:rect l="0" t="0" r="r" b="b"/>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ln>
            </p:spPr>
            <p:txBody>
              <a:bodyPr/>
              <a:lstStyle/>
              <a:p>
                <a:endParaRPr lang="en-US">
                  <a:solidFill>
                    <a:prstClr val="black"/>
                  </a:solidFill>
                </a:endParaRPr>
              </a:p>
            </p:txBody>
          </p:sp>
          <p:sp>
            <p:nvSpPr>
              <p:cNvPr id="179674" name="Freeform 474"/>
              <p:cNvSpPr>
                <a:spLocks noEditPoints="1"/>
              </p:cNvSpPr>
              <p:nvPr/>
            </p:nvSpPr>
            <p:spPr bwMode="auto">
              <a:xfrm>
                <a:off x="1436" y="1504"/>
                <a:ext cx="218" cy="165"/>
              </a:xfrm>
              <a:custGeom>
                <a:avLst/>
                <a:gdLst/>
                <a:ahLst/>
                <a:cxnLst>
                  <a:cxn ang="0">
                    <a:pos x="32" y="0"/>
                  </a:cxn>
                  <a:cxn ang="0">
                    <a:pos x="26" y="8"/>
                  </a:cxn>
                  <a:cxn ang="0">
                    <a:pos x="19" y="16"/>
                  </a:cxn>
                  <a:cxn ang="0">
                    <a:pos x="13" y="25"/>
                  </a:cxn>
                  <a:cxn ang="0">
                    <a:pos x="9" y="35"/>
                  </a:cxn>
                  <a:cxn ang="0">
                    <a:pos x="5" y="44"/>
                  </a:cxn>
                  <a:cxn ang="0">
                    <a:pos x="2" y="55"/>
                  </a:cxn>
                  <a:cxn ang="0">
                    <a:pos x="2" y="65"/>
                  </a:cxn>
                  <a:cxn ang="0">
                    <a:pos x="0" y="76"/>
                  </a:cxn>
                  <a:cxn ang="0">
                    <a:pos x="0" y="84"/>
                  </a:cxn>
                  <a:cxn ang="0">
                    <a:pos x="2" y="90"/>
                  </a:cxn>
                  <a:cxn ang="0">
                    <a:pos x="4" y="90"/>
                  </a:cxn>
                  <a:cxn ang="0">
                    <a:pos x="5" y="91"/>
                  </a:cxn>
                  <a:cxn ang="0">
                    <a:pos x="4" y="84"/>
                  </a:cxn>
                  <a:cxn ang="0">
                    <a:pos x="4" y="76"/>
                  </a:cxn>
                  <a:cxn ang="0">
                    <a:pos x="5" y="67"/>
                  </a:cxn>
                  <a:cxn ang="0">
                    <a:pos x="5" y="55"/>
                  </a:cxn>
                  <a:cxn ang="0">
                    <a:pos x="9" y="46"/>
                  </a:cxn>
                  <a:cxn ang="0">
                    <a:pos x="13" y="36"/>
                  </a:cxn>
                  <a:cxn ang="0">
                    <a:pos x="22" y="19"/>
                  </a:cxn>
                  <a:cxn ang="0">
                    <a:pos x="34" y="4"/>
                  </a:cxn>
                  <a:cxn ang="0">
                    <a:pos x="34" y="2"/>
                  </a:cxn>
                  <a:cxn ang="0">
                    <a:pos x="32" y="0"/>
                  </a:cxn>
                  <a:cxn ang="0">
                    <a:pos x="174" y="165"/>
                  </a:cxn>
                  <a:cxn ang="0">
                    <a:pos x="182" y="158"/>
                  </a:cxn>
                  <a:cxn ang="0">
                    <a:pos x="189" y="152"/>
                  </a:cxn>
                  <a:cxn ang="0">
                    <a:pos x="197" y="143"/>
                  </a:cxn>
                  <a:cxn ang="0">
                    <a:pos x="203" y="135"/>
                  </a:cxn>
                  <a:cxn ang="0">
                    <a:pos x="208" y="126"/>
                  </a:cxn>
                  <a:cxn ang="0">
                    <a:pos x="212" y="116"/>
                  </a:cxn>
                  <a:cxn ang="0">
                    <a:pos x="216" y="105"/>
                  </a:cxn>
                  <a:cxn ang="0">
                    <a:pos x="218" y="93"/>
                  </a:cxn>
                  <a:cxn ang="0">
                    <a:pos x="216" y="93"/>
                  </a:cxn>
                  <a:cxn ang="0">
                    <a:pos x="214" y="95"/>
                  </a:cxn>
                  <a:cxn ang="0">
                    <a:pos x="210" y="105"/>
                  </a:cxn>
                  <a:cxn ang="0">
                    <a:pos x="208" y="114"/>
                  </a:cxn>
                  <a:cxn ang="0">
                    <a:pos x="203" y="124"/>
                  </a:cxn>
                  <a:cxn ang="0">
                    <a:pos x="199" y="133"/>
                  </a:cxn>
                  <a:cxn ang="0">
                    <a:pos x="193" y="143"/>
                  </a:cxn>
                  <a:cxn ang="0">
                    <a:pos x="186" y="150"/>
                  </a:cxn>
                  <a:cxn ang="0">
                    <a:pos x="178" y="156"/>
                  </a:cxn>
                  <a:cxn ang="0">
                    <a:pos x="170" y="164"/>
                  </a:cxn>
                  <a:cxn ang="0">
                    <a:pos x="172" y="164"/>
                  </a:cxn>
                  <a:cxn ang="0">
                    <a:pos x="174" y="165"/>
                  </a:cxn>
                </a:cxnLst>
                <a:rect l="0" t="0" r="r" b="b"/>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ln>
            </p:spPr>
            <p:txBody>
              <a:bodyPr/>
              <a:lstStyle/>
              <a:p>
                <a:endParaRPr lang="en-US">
                  <a:solidFill>
                    <a:prstClr val="black"/>
                  </a:solidFill>
                </a:endParaRPr>
              </a:p>
            </p:txBody>
          </p:sp>
          <p:sp>
            <p:nvSpPr>
              <p:cNvPr id="179675" name="Freeform 475"/>
              <p:cNvSpPr>
                <a:spLocks noEditPoints="1"/>
              </p:cNvSpPr>
              <p:nvPr/>
            </p:nvSpPr>
            <p:spPr bwMode="auto">
              <a:xfrm>
                <a:off x="1438" y="1506"/>
                <a:ext cx="214" cy="162"/>
              </a:xfrm>
              <a:custGeom>
                <a:avLst/>
                <a:gdLst/>
                <a:ahLst/>
                <a:cxnLst>
                  <a:cxn ang="0">
                    <a:pos x="32" y="0"/>
                  </a:cxn>
                  <a:cxn ang="0">
                    <a:pos x="24" y="8"/>
                  </a:cxn>
                  <a:cxn ang="0">
                    <a:pos x="19" y="16"/>
                  </a:cxn>
                  <a:cxn ang="0">
                    <a:pos x="13" y="25"/>
                  </a:cxn>
                  <a:cxn ang="0">
                    <a:pos x="9" y="33"/>
                  </a:cxn>
                  <a:cxn ang="0">
                    <a:pos x="5" y="44"/>
                  </a:cxn>
                  <a:cxn ang="0">
                    <a:pos x="2" y="53"/>
                  </a:cxn>
                  <a:cxn ang="0">
                    <a:pos x="2" y="65"/>
                  </a:cxn>
                  <a:cxn ang="0">
                    <a:pos x="0" y="74"/>
                  </a:cxn>
                  <a:cxn ang="0">
                    <a:pos x="0" y="82"/>
                  </a:cxn>
                  <a:cxn ang="0">
                    <a:pos x="2" y="88"/>
                  </a:cxn>
                  <a:cxn ang="0">
                    <a:pos x="3" y="89"/>
                  </a:cxn>
                  <a:cxn ang="0">
                    <a:pos x="5" y="89"/>
                  </a:cxn>
                  <a:cxn ang="0">
                    <a:pos x="3" y="82"/>
                  </a:cxn>
                  <a:cxn ang="0">
                    <a:pos x="3" y="74"/>
                  </a:cxn>
                  <a:cxn ang="0">
                    <a:pos x="5" y="65"/>
                  </a:cxn>
                  <a:cxn ang="0">
                    <a:pos x="5" y="55"/>
                  </a:cxn>
                  <a:cxn ang="0">
                    <a:pos x="9" y="46"/>
                  </a:cxn>
                  <a:cxn ang="0">
                    <a:pos x="11" y="36"/>
                  </a:cxn>
                  <a:cxn ang="0">
                    <a:pos x="20" y="19"/>
                  </a:cxn>
                  <a:cxn ang="0">
                    <a:pos x="32" y="4"/>
                  </a:cxn>
                  <a:cxn ang="0">
                    <a:pos x="32" y="2"/>
                  </a:cxn>
                  <a:cxn ang="0">
                    <a:pos x="32" y="0"/>
                  </a:cxn>
                  <a:cxn ang="0">
                    <a:pos x="170" y="162"/>
                  </a:cxn>
                  <a:cxn ang="0">
                    <a:pos x="178" y="156"/>
                  </a:cxn>
                  <a:cxn ang="0">
                    <a:pos x="186" y="148"/>
                  </a:cxn>
                  <a:cxn ang="0">
                    <a:pos x="193" y="141"/>
                  </a:cxn>
                  <a:cxn ang="0">
                    <a:pos x="199" y="131"/>
                  </a:cxn>
                  <a:cxn ang="0">
                    <a:pos x="205" y="124"/>
                  </a:cxn>
                  <a:cxn ang="0">
                    <a:pos x="208" y="112"/>
                  </a:cxn>
                  <a:cxn ang="0">
                    <a:pos x="210" y="103"/>
                  </a:cxn>
                  <a:cxn ang="0">
                    <a:pos x="214" y="91"/>
                  </a:cxn>
                  <a:cxn ang="0">
                    <a:pos x="212" y="93"/>
                  </a:cxn>
                  <a:cxn ang="0">
                    <a:pos x="210" y="93"/>
                  </a:cxn>
                  <a:cxn ang="0">
                    <a:pos x="206" y="103"/>
                  </a:cxn>
                  <a:cxn ang="0">
                    <a:pos x="205" y="112"/>
                  </a:cxn>
                  <a:cxn ang="0">
                    <a:pos x="199" y="122"/>
                  </a:cxn>
                  <a:cxn ang="0">
                    <a:pos x="195" y="131"/>
                  </a:cxn>
                  <a:cxn ang="0">
                    <a:pos x="189" y="139"/>
                  </a:cxn>
                  <a:cxn ang="0">
                    <a:pos x="182" y="146"/>
                  </a:cxn>
                  <a:cxn ang="0">
                    <a:pos x="174" y="154"/>
                  </a:cxn>
                  <a:cxn ang="0">
                    <a:pos x="167" y="160"/>
                  </a:cxn>
                  <a:cxn ang="0">
                    <a:pos x="168" y="162"/>
                  </a:cxn>
                  <a:cxn ang="0">
                    <a:pos x="170" y="162"/>
                  </a:cxn>
                </a:cxnLst>
                <a:rect l="0" t="0" r="r" b="b"/>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ln>
            </p:spPr>
            <p:txBody>
              <a:bodyPr/>
              <a:lstStyle/>
              <a:p>
                <a:endParaRPr lang="en-US">
                  <a:solidFill>
                    <a:prstClr val="black"/>
                  </a:solidFill>
                </a:endParaRPr>
              </a:p>
            </p:txBody>
          </p:sp>
          <p:sp>
            <p:nvSpPr>
              <p:cNvPr id="179676" name="Freeform 476"/>
              <p:cNvSpPr>
                <a:spLocks noEditPoints="1"/>
              </p:cNvSpPr>
              <p:nvPr/>
            </p:nvSpPr>
            <p:spPr bwMode="auto">
              <a:xfrm>
                <a:off x="1440" y="1508"/>
                <a:ext cx="210" cy="160"/>
              </a:xfrm>
              <a:custGeom>
                <a:avLst/>
                <a:gdLst/>
                <a:ahLst/>
                <a:cxnLst>
                  <a:cxn ang="0">
                    <a:pos x="30" y="0"/>
                  </a:cxn>
                  <a:cxn ang="0">
                    <a:pos x="18" y="15"/>
                  </a:cxn>
                  <a:cxn ang="0">
                    <a:pos x="9" y="32"/>
                  </a:cxn>
                  <a:cxn ang="0">
                    <a:pos x="5" y="42"/>
                  </a:cxn>
                  <a:cxn ang="0">
                    <a:pos x="1" y="51"/>
                  </a:cxn>
                  <a:cxn ang="0">
                    <a:pos x="1" y="63"/>
                  </a:cxn>
                  <a:cxn ang="0">
                    <a:pos x="0" y="72"/>
                  </a:cxn>
                  <a:cxn ang="0">
                    <a:pos x="0" y="80"/>
                  </a:cxn>
                  <a:cxn ang="0">
                    <a:pos x="1" y="87"/>
                  </a:cxn>
                  <a:cxn ang="0">
                    <a:pos x="3" y="87"/>
                  </a:cxn>
                  <a:cxn ang="0">
                    <a:pos x="5" y="87"/>
                  </a:cxn>
                  <a:cxn ang="0">
                    <a:pos x="3" y="80"/>
                  </a:cxn>
                  <a:cxn ang="0">
                    <a:pos x="3" y="72"/>
                  </a:cxn>
                  <a:cxn ang="0">
                    <a:pos x="5" y="53"/>
                  </a:cxn>
                  <a:cxn ang="0">
                    <a:pos x="11" y="34"/>
                  </a:cxn>
                  <a:cxn ang="0">
                    <a:pos x="20" y="17"/>
                  </a:cxn>
                  <a:cxn ang="0">
                    <a:pos x="32" y="4"/>
                  </a:cxn>
                  <a:cxn ang="0">
                    <a:pos x="30" y="2"/>
                  </a:cxn>
                  <a:cxn ang="0">
                    <a:pos x="30" y="0"/>
                  </a:cxn>
                  <a:cxn ang="0">
                    <a:pos x="166" y="160"/>
                  </a:cxn>
                  <a:cxn ang="0">
                    <a:pos x="174" y="152"/>
                  </a:cxn>
                  <a:cxn ang="0">
                    <a:pos x="182" y="146"/>
                  </a:cxn>
                  <a:cxn ang="0">
                    <a:pos x="189" y="139"/>
                  </a:cxn>
                  <a:cxn ang="0">
                    <a:pos x="195" y="129"/>
                  </a:cxn>
                  <a:cxn ang="0">
                    <a:pos x="199" y="120"/>
                  </a:cxn>
                  <a:cxn ang="0">
                    <a:pos x="204" y="110"/>
                  </a:cxn>
                  <a:cxn ang="0">
                    <a:pos x="206" y="101"/>
                  </a:cxn>
                  <a:cxn ang="0">
                    <a:pos x="210" y="91"/>
                  </a:cxn>
                  <a:cxn ang="0">
                    <a:pos x="208" y="91"/>
                  </a:cxn>
                  <a:cxn ang="0">
                    <a:pos x="206" y="91"/>
                  </a:cxn>
                  <a:cxn ang="0">
                    <a:pos x="203" y="101"/>
                  </a:cxn>
                  <a:cxn ang="0">
                    <a:pos x="201" y="110"/>
                  </a:cxn>
                  <a:cxn ang="0">
                    <a:pos x="195" y="120"/>
                  </a:cxn>
                  <a:cxn ang="0">
                    <a:pos x="191" y="129"/>
                  </a:cxn>
                  <a:cxn ang="0">
                    <a:pos x="185" y="137"/>
                  </a:cxn>
                  <a:cxn ang="0">
                    <a:pos x="178" y="144"/>
                  </a:cxn>
                  <a:cxn ang="0">
                    <a:pos x="170" y="150"/>
                  </a:cxn>
                  <a:cxn ang="0">
                    <a:pos x="163" y="158"/>
                  </a:cxn>
                  <a:cxn ang="0">
                    <a:pos x="163" y="158"/>
                  </a:cxn>
                  <a:cxn ang="0">
                    <a:pos x="163" y="158"/>
                  </a:cxn>
                  <a:cxn ang="0">
                    <a:pos x="165" y="158"/>
                  </a:cxn>
                  <a:cxn ang="0">
                    <a:pos x="166" y="160"/>
                  </a:cxn>
                </a:cxnLst>
                <a:rect l="0" t="0" r="r" b="b"/>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3" y="158"/>
                    </a:lnTo>
                    <a:lnTo>
                      <a:pt x="163" y="158"/>
                    </a:lnTo>
                    <a:lnTo>
                      <a:pt x="165" y="158"/>
                    </a:lnTo>
                    <a:lnTo>
                      <a:pt x="166" y="160"/>
                    </a:lnTo>
                    <a:close/>
                  </a:path>
                </a:pathLst>
              </a:custGeom>
              <a:solidFill>
                <a:srgbClr val="E97E68"/>
              </a:solidFill>
              <a:ln w="9525">
                <a:noFill/>
                <a:round/>
              </a:ln>
            </p:spPr>
            <p:txBody>
              <a:bodyPr/>
              <a:lstStyle/>
              <a:p>
                <a:endParaRPr lang="en-US">
                  <a:solidFill>
                    <a:prstClr val="black"/>
                  </a:solidFill>
                </a:endParaRPr>
              </a:p>
            </p:txBody>
          </p:sp>
          <p:sp>
            <p:nvSpPr>
              <p:cNvPr id="179677" name="Freeform 477"/>
              <p:cNvSpPr>
                <a:spLocks noEditPoints="1"/>
              </p:cNvSpPr>
              <p:nvPr/>
            </p:nvSpPr>
            <p:spPr bwMode="auto">
              <a:xfrm>
                <a:off x="1441" y="1510"/>
                <a:ext cx="207" cy="156"/>
              </a:xfrm>
              <a:custGeom>
                <a:avLst/>
                <a:gdLst/>
                <a:ahLst/>
                <a:cxnLst>
                  <a:cxn ang="0">
                    <a:pos x="29" y="0"/>
                  </a:cxn>
                  <a:cxn ang="0">
                    <a:pos x="17" y="15"/>
                  </a:cxn>
                  <a:cxn ang="0">
                    <a:pos x="8" y="32"/>
                  </a:cxn>
                  <a:cxn ang="0">
                    <a:pos x="6" y="42"/>
                  </a:cxn>
                  <a:cxn ang="0">
                    <a:pos x="2" y="51"/>
                  </a:cxn>
                  <a:cxn ang="0">
                    <a:pos x="2" y="61"/>
                  </a:cxn>
                  <a:cxn ang="0">
                    <a:pos x="0" y="70"/>
                  </a:cxn>
                  <a:cxn ang="0">
                    <a:pos x="0" y="78"/>
                  </a:cxn>
                  <a:cxn ang="0">
                    <a:pos x="2" y="85"/>
                  </a:cxn>
                  <a:cxn ang="0">
                    <a:pos x="4" y="85"/>
                  </a:cxn>
                  <a:cxn ang="0">
                    <a:pos x="6" y="87"/>
                  </a:cxn>
                  <a:cxn ang="0">
                    <a:pos x="4" y="80"/>
                  </a:cxn>
                  <a:cxn ang="0">
                    <a:pos x="4" y="70"/>
                  </a:cxn>
                  <a:cxn ang="0">
                    <a:pos x="6" y="51"/>
                  </a:cxn>
                  <a:cxn ang="0">
                    <a:pos x="12" y="34"/>
                  </a:cxn>
                  <a:cxn ang="0">
                    <a:pos x="19" y="17"/>
                  </a:cxn>
                  <a:cxn ang="0">
                    <a:pos x="31" y="4"/>
                  </a:cxn>
                  <a:cxn ang="0">
                    <a:pos x="31" y="2"/>
                  </a:cxn>
                  <a:cxn ang="0">
                    <a:pos x="29" y="0"/>
                  </a:cxn>
                  <a:cxn ang="0">
                    <a:pos x="164" y="156"/>
                  </a:cxn>
                  <a:cxn ang="0">
                    <a:pos x="171" y="150"/>
                  </a:cxn>
                  <a:cxn ang="0">
                    <a:pos x="179" y="142"/>
                  </a:cxn>
                  <a:cxn ang="0">
                    <a:pos x="186" y="135"/>
                  </a:cxn>
                  <a:cxn ang="0">
                    <a:pos x="192" y="127"/>
                  </a:cxn>
                  <a:cxn ang="0">
                    <a:pos x="196" y="118"/>
                  </a:cxn>
                  <a:cxn ang="0">
                    <a:pos x="202" y="108"/>
                  </a:cxn>
                  <a:cxn ang="0">
                    <a:pos x="203" y="99"/>
                  </a:cxn>
                  <a:cxn ang="0">
                    <a:pos x="207" y="89"/>
                  </a:cxn>
                  <a:cxn ang="0">
                    <a:pos x="205" y="89"/>
                  </a:cxn>
                  <a:cxn ang="0">
                    <a:pos x="203" y="89"/>
                  </a:cxn>
                  <a:cxn ang="0">
                    <a:pos x="200" y="99"/>
                  </a:cxn>
                  <a:cxn ang="0">
                    <a:pos x="198" y="108"/>
                  </a:cxn>
                  <a:cxn ang="0">
                    <a:pos x="192" y="118"/>
                  </a:cxn>
                  <a:cxn ang="0">
                    <a:pos x="188" y="125"/>
                  </a:cxn>
                  <a:cxn ang="0">
                    <a:pos x="183" y="133"/>
                  </a:cxn>
                  <a:cxn ang="0">
                    <a:pos x="175" y="140"/>
                  </a:cxn>
                  <a:cxn ang="0">
                    <a:pos x="167" y="148"/>
                  </a:cxn>
                  <a:cxn ang="0">
                    <a:pos x="160" y="154"/>
                  </a:cxn>
                  <a:cxn ang="0">
                    <a:pos x="162" y="154"/>
                  </a:cxn>
                  <a:cxn ang="0">
                    <a:pos x="162" y="156"/>
                  </a:cxn>
                  <a:cxn ang="0">
                    <a:pos x="164" y="156"/>
                  </a:cxn>
                  <a:cxn ang="0">
                    <a:pos x="164" y="156"/>
                  </a:cxn>
                </a:cxnLst>
                <a:rect l="0" t="0" r="r" b="b"/>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lnTo>
                      <a:pt x="164" y="156"/>
                    </a:lnTo>
                    <a:close/>
                  </a:path>
                </a:pathLst>
              </a:custGeom>
              <a:solidFill>
                <a:srgbClr val="E9806A"/>
              </a:solidFill>
              <a:ln w="9525">
                <a:noFill/>
                <a:round/>
              </a:ln>
            </p:spPr>
            <p:txBody>
              <a:bodyPr/>
              <a:lstStyle/>
              <a:p>
                <a:endParaRPr lang="en-US">
                  <a:solidFill>
                    <a:prstClr val="black"/>
                  </a:solidFill>
                </a:endParaRPr>
              </a:p>
            </p:txBody>
          </p:sp>
          <p:sp>
            <p:nvSpPr>
              <p:cNvPr id="179678" name="Freeform 478"/>
              <p:cNvSpPr>
                <a:spLocks noEditPoints="1"/>
              </p:cNvSpPr>
              <p:nvPr/>
            </p:nvSpPr>
            <p:spPr bwMode="auto">
              <a:xfrm>
                <a:off x="1443" y="1512"/>
                <a:ext cx="203" cy="154"/>
              </a:xfrm>
              <a:custGeom>
                <a:avLst/>
                <a:gdLst/>
                <a:ahLst/>
                <a:cxnLst>
                  <a:cxn ang="0">
                    <a:pos x="29" y="0"/>
                  </a:cxn>
                  <a:cxn ang="0">
                    <a:pos x="17" y="13"/>
                  </a:cxn>
                  <a:cxn ang="0">
                    <a:pos x="8" y="30"/>
                  </a:cxn>
                  <a:cxn ang="0">
                    <a:pos x="2" y="49"/>
                  </a:cxn>
                  <a:cxn ang="0">
                    <a:pos x="0" y="68"/>
                  </a:cxn>
                  <a:cxn ang="0">
                    <a:pos x="0" y="76"/>
                  </a:cxn>
                  <a:cxn ang="0">
                    <a:pos x="2" y="83"/>
                  </a:cxn>
                  <a:cxn ang="0">
                    <a:pos x="4" y="85"/>
                  </a:cxn>
                  <a:cxn ang="0">
                    <a:pos x="6" y="85"/>
                  </a:cxn>
                  <a:cxn ang="0">
                    <a:pos x="4" y="78"/>
                  </a:cxn>
                  <a:cxn ang="0">
                    <a:pos x="4" y="68"/>
                  </a:cxn>
                  <a:cxn ang="0">
                    <a:pos x="6" y="51"/>
                  </a:cxn>
                  <a:cxn ang="0">
                    <a:pos x="12" y="34"/>
                  </a:cxn>
                  <a:cxn ang="0">
                    <a:pos x="19" y="17"/>
                  </a:cxn>
                  <a:cxn ang="0">
                    <a:pos x="29" y="4"/>
                  </a:cxn>
                  <a:cxn ang="0">
                    <a:pos x="29" y="2"/>
                  </a:cxn>
                  <a:cxn ang="0">
                    <a:pos x="29" y="0"/>
                  </a:cxn>
                  <a:cxn ang="0">
                    <a:pos x="160" y="154"/>
                  </a:cxn>
                  <a:cxn ang="0">
                    <a:pos x="167" y="146"/>
                  </a:cxn>
                  <a:cxn ang="0">
                    <a:pos x="175" y="140"/>
                  </a:cxn>
                  <a:cxn ang="0">
                    <a:pos x="182" y="133"/>
                  </a:cxn>
                  <a:cxn ang="0">
                    <a:pos x="188" y="125"/>
                  </a:cxn>
                  <a:cxn ang="0">
                    <a:pos x="192" y="116"/>
                  </a:cxn>
                  <a:cxn ang="0">
                    <a:pos x="198" y="106"/>
                  </a:cxn>
                  <a:cxn ang="0">
                    <a:pos x="200" y="97"/>
                  </a:cxn>
                  <a:cxn ang="0">
                    <a:pos x="203" y="87"/>
                  </a:cxn>
                  <a:cxn ang="0">
                    <a:pos x="201" y="87"/>
                  </a:cxn>
                  <a:cxn ang="0">
                    <a:pos x="200" y="87"/>
                  </a:cxn>
                  <a:cxn ang="0">
                    <a:pos x="196" y="97"/>
                  </a:cxn>
                  <a:cxn ang="0">
                    <a:pos x="194" y="106"/>
                  </a:cxn>
                  <a:cxn ang="0">
                    <a:pos x="188" y="116"/>
                  </a:cxn>
                  <a:cxn ang="0">
                    <a:pos x="184" y="123"/>
                  </a:cxn>
                  <a:cxn ang="0">
                    <a:pos x="179" y="131"/>
                  </a:cxn>
                  <a:cxn ang="0">
                    <a:pos x="171" y="138"/>
                  </a:cxn>
                  <a:cxn ang="0">
                    <a:pos x="165" y="144"/>
                  </a:cxn>
                  <a:cxn ang="0">
                    <a:pos x="156" y="150"/>
                  </a:cxn>
                  <a:cxn ang="0">
                    <a:pos x="158" y="152"/>
                  </a:cxn>
                  <a:cxn ang="0">
                    <a:pos x="160" y="154"/>
                  </a:cxn>
                </a:cxnLst>
                <a:rect l="0" t="0" r="r" b="b"/>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ln>
            </p:spPr>
            <p:txBody>
              <a:bodyPr/>
              <a:lstStyle/>
              <a:p>
                <a:endParaRPr lang="en-US">
                  <a:solidFill>
                    <a:prstClr val="black"/>
                  </a:solidFill>
                </a:endParaRPr>
              </a:p>
            </p:txBody>
          </p:sp>
          <p:sp>
            <p:nvSpPr>
              <p:cNvPr id="179679" name="Freeform 479"/>
              <p:cNvSpPr>
                <a:spLocks noEditPoints="1"/>
              </p:cNvSpPr>
              <p:nvPr/>
            </p:nvSpPr>
            <p:spPr bwMode="auto">
              <a:xfrm>
                <a:off x="1445" y="1514"/>
                <a:ext cx="199" cy="150"/>
              </a:xfrm>
              <a:custGeom>
                <a:avLst/>
                <a:gdLst/>
                <a:ahLst/>
                <a:cxnLst>
                  <a:cxn ang="0">
                    <a:pos x="27" y="0"/>
                  </a:cxn>
                  <a:cxn ang="0">
                    <a:pos x="15" y="13"/>
                  </a:cxn>
                  <a:cxn ang="0">
                    <a:pos x="8" y="30"/>
                  </a:cxn>
                  <a:cxn ang="0">
                    <a:pos x="2" y="47"/>
                  </a:cxn>
                  <a:cxn ang="0">
                    <a:pos x="0" y="66"/>
                  </a:cxn>
                  <a:cxn ang="0">
                    <a:pos x="0" y="76"/>
                  </a:cxn>
                  <a:cxn ang="0">
                    <a:pos x="2" y="83"/>
                  </a:cxn>
                  <a:cxn ang="0">
                    <a:pos x="4" y="83"/>
                  </a:cxn>
                  <a:cxn ang="0">
                    <a:pos x="6" y="83"/>
                  </a:cxn>
                  <a:cxn ang="0">
                    <a:pos x="4" y="76"/>
                  </a:cxn>
                  <a:cxn ang="0">
                    <a:pos x="4" y="66"/>
                  </a:cxn>
                  <a:cxn ang="0">
                    <a:pos x="6" y="49"/>
                  </a:cxn>
                  <a:cxn ang="0">
                    <a:pos x="12" y="32"/>
                  </a:cxn>
                  <a:cxn ang="0">
                    <a:pos x="17" y="17"/>
                  </a:cxn>
                  <a:cxn ang="0">
                    <a:pos x="29" y="4"/>
                  </a:cxn>
                  <a:cxn ang="0">
                    <a:pos x="27" y="2"/>
                  </a:cxn>
                  <a:cxn ang="0">
                    <a:pos x="27" y="0"/>
                  </a:cxn>
                  <a:cxn ang="0">
                    <a:pos x="156" y="150"/>
                  </a:cxn>
                  <a:cxn ang="0">
                    <a:pos x="163" y="144"/>
                  </a:cxn>
                  <a:cxn ang="0">
                    <a:pos x="171" y="136"/>
                  </a:cxn>
                  <a:cxn ang="0">
                    <a:pos x="179" y="129"/>
                  </a:cxn>
                  <a:cxn ang="0">
                    <a:pos x="184" y="121"/>
                  </a:cxn>
                  <a:cxn ang="0">
                    <a:pos x="188" y="114"/>
                  </a:cxn>
                  <a:cxn ang="0">
                    <a:pos x="194" y="104"/>
                  </a:cxn>
                  <a:cxn ang="0">
                    <a:pos x="196" y="95"/>
                  </a:cxn>
                  <a:cxn ang="0">
                    <a:pos x="199" y="85"/>
                  </a:cxn>
                  <a:cxn ang="0">
                    <a:pos x="198" y="85"/>
                  </a:cxn>
                  <a:cxn ang="0">
                    <a:pos x="196" y="85"/>
                  </a:cxn>
                  <a:cxn ang="0">
                    <a:pos x="192" y="95"/>
                  </a:cxn>
                  <a:cxn ang="0">
                    <a:pos x="190" y="104"/>
                  </a:cxn>
                  <a:cxn ang="0">
                    <a:pos x="184" y="112"/>
                  </a:cxn>
                  <a:cxn ang="0">
                    <a:pos x="180" y="121"/>
                  </a:cxn>
                  <a:cxn ang="0">
                    <a:pos x="167" y="135"/>
                  </a:cxn>
                  <a:cxn ang="0">
                    <a:pos x="154" y="148"/>
                  </a:cxn>
                  <a:cxn ang="0">
                    <a:pos x="154" y="148"/>
                  </a:cxn>
                  <a:cxn ang="0">
                    <a:pos x="156" y="150"/>
                  </a:cxn>
                </a:cxnLst>
                <a:rect l="0" t="0" r="r" b="b"/>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4" y="148"/>
                    </a:lnTo>
                    <a:lnTo>
                      <a:pt x="156" y="150"/>
                    </a:lnTo>
                    <a:close/>
                  </a:path>
                </a:pathLst>
              </a:custGeom>
              <a:solidFill>
                <a:srgbClr val="EA836D"/>
              </a:solidFill>
              <a:ln w="9525">
                <a:noFill/>
                <a:round/>
              </a:ln>
            </p:spPr>
            <p:txBody>
              <a:bodyPr/>
              <a:lstStyle/>
              <a:p>
                <a:endParaRPr lang="en-US">
                  <a:solidFill>
                    <a:prstClr val="black"/>
                  </a:solidFill>
                </a:endParaRPr>
              </a:p>
            </p:txBody>
          </p:sp>
          <p:sp>
            <p:nvSpPr>
              <p:cNvPr id="179680" name="Freeform 480"/>
              <p:cNvSpPr>
                <a:spLocks noEditPoints="1"/>
              </p:cNvSpPr>
              <p:nvPr/>
            </p:nvSpPr>
            <p:spPr bwMode="auto">
              <a:xfrm>
                <a:off x="1447" y="1516"/>
                <a:ext cx="196" cy="146"/>
              </a:xfrm>
              <a:custGeom>
                <a:avLst/>
                <a:gdLst/>
                <a:ahLst/>
                <a:cxnLst>
                  <a:cxn ang="0">
                    <a:pos x="25" y="0"/>
                  </a:cxn>
                  <a:cxn ang="0">
                    <a:pos x="15" y="13"/>
                  </a:cxn>
                  <a:cxn ang="0">
                    <a:pos x="8" y="30"/>
                  </a:cxn>
                  <a:cxn ang="0">
                    <a:pos x="2" y="47"/>
                  </a:cxn>
                  <a:cxn ang="0">
                    <a:pos x="0" y="64"/>
                  </a:cxn>
                  <a:cxn ang="0">
                    <a:pos x="0" y="74"/>
                  </a:cxn>
                  <a:cxn ang="0">
                    <a:pos x="2" y="81"/>
                  </a:cxn>
                  <a:cxn ang="0">
                    <a:pos x="4" y="81"/>
                  </a:cxn>
                  <a:cxn ang="0">
                    <a:pos x="6" y="83"/>
                  </a:cxn>
                  <a:cxn ang="0">
                    <a:pos x="4" y="74"/>
                  </a:cxn>
                  <a:cxn ang="0">
                    <a:pos x="4" y="64"/>
                  </a:cxn>
                  <a:cxn ang="0">
                    <a:pos x="6" y="47"/>
                  </a:cxn>
                  <a:cxn ang="0">
                    <a:pos x="10" y="32"/>
                  </a:cxn>
                  <a:cxn ang="0">
                    <a:pos x="17" y="17"/>
                  </a:cxn>
                  <a:cxn ang="0">
                    <a:pos x="27" y="4"/>
                  </a:cxn>
                  <a:cxn ang="0">
                    <a:pos x="27" y="2"/>
                  </a:cxn>
                  <a:cxn ang="0">
                    <a:pos x="25" y="0"/>
                  </a:cxn>
                  <a:cxn ang="0">
                    <a:pos x="152" y="146"/>
                  </a:cxn>
                  <a:cxn ang="0">
                    <a:pos x="161" y="140"/>
                  </a:cxn>
                  <a:cxn ang="0">
                    <a:pos x="167" y="134"/>
                  </a:cxn>
                  <a:cxn ang="0">
                    <a:pos x="175" y="127"/>
                  </a:cxn>
                  <a:cxn ang="0">
                    <a:pos x="180" y="119"/>
                  </a:cxn>
                  <a:cxn ang="0">
                    <a:pos x="184" y="112"/>
                  </a:cxn>
                  <a:cxn ang="0">
                    <a:pos x="190" y="102"/>
                  </a:cxn>
                  <a:cxn ang="0">
                    <a:pos x="192" y="93"/>
                  </a:cxn>
                  <a:cxn ang="0">
                    <a:pos x="196" y="83"/>
                  </a:cxn>
                  <a:cxn ang="0">
                    <a:pos x="194" y="83"/>
                  </a:cxn>
                  <a:cxn ang="0">
                    <a:pos x="192" y="83"/>
                  </a:cxn>
                  <a:cxn ang="0">
                    <a:pos x="188" y="93"/>
                  </a:cxn>
                  <a:cxn ang="0">
                    <a:pos x="186" y="102"/>
                  </a:cxn>
                  <a:cxn ang="0">
                    <a:pos x="180" y="110"/>
                  </a:cxn>
                  <a:cxn ang="0">
                    <a:pos x="177" y="117"/>
                  </a:cxn>
                  <a:cxn ang="0">
                    <a:pos x="163" y="133"/>
                  </a:cxn>
                  <a:cxn ang="0">
                    <a:pos x="150" y="144"/>
                  </a:cxn>
                  <a:cxn ang="0">
                    <a:pos x="152" y="146"/>
                  </a:cxn>
                  <a:cxn ang="0">
                    <a:pos x="152" y="146"/>
                  </a:cxn>
                </a:cxnLst>
                <a:rect l="0" t="0" r="r" b="b"/>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lnTo>
                      <a:pt x="152" y="146"/>
                    </a:lnTo>
                    <a:close/>
                  </a:path>
                </a:pathLst>
              </a:custGeom>
              <a:solidFill>
                <a:srgbClr val="EA8570"/>
              </a:solidFill>
              <a:ln w="9525">
                <a:noFill/>
                <a:round/>
              </a:ln>
            </p:spPr>
            <p:txBody>
              <a:bodyPr/>
              <a:lstStyle/>
              <a:p>
                <a:endParaRPr lang="en-US">
                  <a:solidFill>
                    <a:prstClr val="black"/>
                  </a:solidFill>
                </a:endParaRPr>
              </a:p>
            </p:txBody>
          </p:sp>
          <p:sp>
            <p:nvSpPr>
              <p:cNvPr id="179681" name="Freeform 481"/>
              <p:cNvSpPr>
                <a:spLocks noEditPoints="1"/>
              </p:cNvSpPr>
              <p:nvPr/>
            </p:nvSpPr>
            <p:spPr bwMode="auto">
              <a:xfrm>
                <a:off x="1449" y="1518"/>
                <a:ext cx="192" cy="144"/>
              </a:xfrm>
              <a:custGeom>
                <a:avLst/>
                <a:gdLst/>
                <a:ahLst/>
                <a:cxnLst>
                  <a:cxn ang="0">
                    <a:pos x="25" y="0"/>
                  </a:cxn>
                  <a:cxn ang="0">
                    <a:pos x="13" y="13"/>
                  </a:cxn>
                  <a:cxn ang="0">
                    <a:pos x="8" y="28"/>
                  </a:cxn>
                  <a:cxn ang="0">
                    <a:pos x="2" y="45"/>
                  </a:cxn>
                  <a:cxn ang="0">
                    <a:pos x="0" y="62"/>
                  </a:cxn>
                  <a:cxn ang="0">
                    <a:pos x="0" y="72"/>
                  </a:cxn>
                  <a:cxn ang="0">
                    <a:pos x="2" y="79"/>
                  </a:cxn>
                  <a:cxn ang="0">
                    <a:pos x="4" y="81"/>
                  </a:cxn>
                  <a:cxn ang="0">
                    <a:pos x="6" y="81"/>
                  </a:cxn>
                  <a:cxn ang="0">
                    <a:pos x="6" y="81"/>
                  </a:cxn>
                  <a:cxn ang="0">
                    <a:pos x="6" y="81"/>
                  </a:cxn>
                  <a:cxn ang="0">
                    <a:pos x="4" y="72"/>
                  </a:cxn>
                  <a:cxn ang="0">
                    <a:pos x="4" y="62"/>
                  </a:cxn>
                  <a:cxn ang="0">
                    <a:pos x="6" y="47"/>
                  </a:cxn>
                  <a:cxn ang="0">
                    <a:pos x="9" y="32"/>
                  </a:cxn>
                  <a:cxn ang="0">
                    <a:pos x="17" y="17"/>
                  </a:cxn>
                  <a:cxn ang="0">
                    <a:pos x="25" y="5"/>
                  </a:cxn>
                  <a:cxn ang="0">
                    <a:pos x="25" y="2"/>
                  </a:cxn>
                  <a:cxn ang="0">
                    <a:pos x="25" y="0"/>
                  </a:cxn>
                  <a:cxn ang="0">
                    <a:pos x="150" y="144"/>
                  </a:cxn>
                  <a:cxn ang="0">
                    <a:pos x="163" y="131"/>
                  </a:cxn>
                  <a:cxn ang="0">
                    <a:pos x="176" y="117"/>
                  </a:cxn>
                  <a:cxn ang="0">
                    <a:pos x="180" y="108"/>
                  </a:cxn>
                  <a:cxn ang="0">
                    <a:pos x="186" y="100"/>
                  </a:cxn>
                  <a:cxn ang="0">
                    <a:pos x="188" y="91"/>
                  </a:cxn>
                  <a:cxn ang="0">
                    <a:pos x="192" y="81"/>
                  </a:cxn>
                  <a:cxn ang="0">
                    <a:pos x="190" y="81"/>
                  </a:cxn>
                  <a:cxn ang="0">
                    <a:pos x="186" y="81"/>
                  </a:cxn>
                  <a:cxn ang="0">
                    <a:pos x="184" y="91"/>
                  </a:cxn>
                  <a:cxn ang="0">
                    <a:pos x="180" y="100"/>
                  </a:cxn>
                  <a:cxn ang="0">
                    <a:pos x="176" y="108"/>
                  </a:cxn>
                  <a:cxn ang="0">
                    <a:pos x="173" y="115"/>
                  </a:cxn>
                  <a:cxn ang="0">
                    <a:pos x="159" y="131"/>
                  </a:cxn>
                  <a:cxn ang="0">
                    <a:pos x="146" y="142"/>
                  </a:cxn>
                  <a:cxn ang="0">
                    <a:pos x="148" y="142"/>
                  </a:cxn>
                  <a:cxn ang="0">
                    <a:pos x="150" y="144"/>
                  </a:cxn>
                </a:cxnLst>
                <a:rect l="0" t="0" r="r" b="b"/>
                <a:pathLst>
                  <a:path w="192" h="144">
                    <a:moveTo>
                      <a:pt x="25" y="0"/>
                    </a:moveTo>
                    <a:lnTo>
                      <a:pt x="13" y="13"/>
                    </a:lnTo>
                    <a:lnTo>
                      <a:pt x="8" y="28"/>
                    </a:lnTo>
                    <a:lnTo>
                      <a:pt x="2" y="45"/>
                    </a:lnTo>
                    <a:lnTo>
                      <a:pt x="0" y="62"/>
                    </a:lnTo>
                    <a:lnTo>
                      <a:pt x="0" y="72"/>
                    </a:lnTo>
                    <a:lnTo>
                      <a:pt x="2" y="79"/>
                    </a:lnTo>
                    <a:lnTo>
                      <a:pt x="4" y="81"/>
                    </a:lnTo>
                    <a:lnTo>
                      <a:pt x="6" y="81"/>
                    </a:lnTo>
                    <a:lnTo>
                      <a:pt x="6"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ln>
            </p:spPr>
            <p:txBody>
              <a:bodyPr/>
              <a:lstStyle/>
              <a:p>
                <a:endParaRPr lang="en-US">
                  <a:solidFill>
                    <a:prstClr val="black"/>
                  </a:solidFill>
                </a:endParaRPr>
              </a:p>
            </p:txBody>
          </p:sp>
          <p:sp>
            <p:nvSpPr>
              <p:cNvPr id="179682" name="Freeform 482"/>
              <p:cNvSpPr>
                <a:spLocks noEditPoints="1"/>
              </p:cNvSpPr>
              <p:nvPr/>
            </p:nvSpPr>
            <p:spPr bwMode="auto">
              <a:xfrm>
                <a:off x="1451" y="1520"/>
                <a:ext cx="188" cy="140"/>
              </a:xfrm>
              <a:custGeom>
                <a:avLst/>
                <a:gdLst/>
                <a:ahLst/>
                <a:cxnLst>
                  <a:cxn ang="0">
                    <a:pos x="23" y="0"/>
                  </a:cxn>
                  <a:cxn ang="0">
                    <a:pos x="13" y="13"/>
                  </a:cxn>
                  <a:cxn ang="0">
                    <a:pos x="6" y="28"/>
                  </a:cxn>
                  <a:cxn ang="0">
                    <a:pos x="2" y="43"/>
                  </a:cxn>
                  <a:cxn ang="0">
                    <a:pos x="0" y="60"/>
                  </a:cxn>
                  <a:cxn ang="0">
                    <a:pos x="0" y="70"/>
                  </a:cxn>
                  <a:cxn ang="0">
                    <a:pos x="2" y="79"/>
                  </a:cxn>
                  <a:cxn ang="0">
                    <a:pos x="4" y="79"/>
                  </a:cxn>
                  <a:cxn ang="0">
                    <a:pos x="4" y="79"/>
                  </a:cxn>
                  <a:cxn ang="0">
                    <a:pos x="6" y="79"/>
                  </a:cxn>
                  <a:cxn ang="0">
                    <a:pos x="6" y="79"/>
                  </a:cxn>
                  <a:cxn ang="0">
                    <a:pos x="4" y="70"/>
                  </a:cxn>
                  <a:cxn ang="0">
                    <a:pos x="4" y="60"/>
                  </a:cxn>
                  <a:cxn ang="0">
                    <a:pos x="6" y="45"/>
                  </a:cxn>
                  <a:cxn ang="0">
                    <a:pos x="9" y="32"/>
                  </a:cxn>
                  <a:cxn ang="0">
                    <a:pos x="15" y="19"/>
                  </a:cxn>
                  <a:cxn ang="0">
                    <a:pos x="23" y="5"/>
                  </a:cxn>
                  <a:cxn ang="0">
                    <a:pos x="23" y="3"/>
                  </a:cxn>
                  <a:cxn ang="0">
                    <a:pos x="23" y="0"/>
                  </a:cxn>
                  <a:cxn ang="0">
                    <a:pos x="146" y="140"/>
                  </a:cxn>
                  <a:cxn ang="0">
                    <a:pos x="159" y="129"/>
                  </a:cxn>
                  <a:cxn ang="0">
                    <a:pos x="173" y="113"/>
                  </a:cxn>
                  <a:cxn ang="0">
                    <a:pos x="176" y="106"/>
                  </a:cxn>
                  <a:cxn ang="0">
                    <a:pos x="182" y="98"/>
                  </a:cxn>
                  <a:cxn ang="0">
                    <a:pos x="184" y="89"/>
                  </a:cxn>
                  <a:cxn ang="0">
                    <a:pos x="188" y="79"/>
                  </a:cxn>
                  <a:cxn ang="0">
                    <a:pos x="184" y="79"/>
                  </a:cxn>
                  <a:cxn ang="0">
                    <a:pos x="182" y="79"/>
                  </a:cxn>
                  <a:cxn ang="0">
                    <a:pos x="176" y="98"/>
                  </a:cxn>
                  <a:cxn ang="0">
                    <a:pos x="169" y="113"/>
                  </a:cxn>
                  <a:cxn ang="0">
                    <a:pos x="155" y="127"/>
                  </a:cxn>
                  <a:cxn ang="0">
                    <a:pos x="142" y="138"/>
                  </a:cxn>
                  <a:cxn ang="0">
                    <a:pos x="144" y="140"/>
                  </a:cxn>
                  <a:cxn ang="0">
                    <a:pos x="146" y="140"/>
                  </a:cxn>
                </a:cxnLst>
                <a:rect l="0" t="0" r="r" b="b"/>
                <a:pathLst>
                  <a:path w="188" h="140">
                    <a:moveTo>
                      <a:pt x="23" y="0"/>
                    </a:moveTo>
                    <a:lnTo>
                      <a:pt x="13" y="13"/>
                    </a:lnTo>
                    <a:lnTo>
                      <a:pt x="6" y="28"/>
                    </a:lnTo>
                    <a:lnTo>
                      <a:pt x="2" y="43"/>
                    </a:lnTo>
                    <a:lnTo>
                      <a:pt x="0" y="60"/>
                    </a:lnTo>
                    <a:lnTo>
                      <a:pt x="0" y="70"/>
                    </a:lnTo>
                    <a:lnTo>
                      <a:pt x="2" y="79"/>
                    </a:lnTo>
                    <a:lnTo>
                      <a:pt x="4" y="79"/>
                    </a:lnTo>
                    <a:lnTo>
                      <a:pt x="4" y="79"/>
                    </a:lnTo>
                    <a:lnTo>
                      <a:pt x="6"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ln>
            </p:spPr>
            <p:txBody>
              <a:bodyPr/>
              <a:lstStyle/>
              <a:p>
                <a:endParaRPr lang="en-US">
                  <a:solidFill>
                    <a:prstClr val="black"/>
                  </a:solidFill>
                </a:endParaRPr>
              </a:p>
            </p:txBody>
          </p:sp>
          <p:sp>
            <p:nvSpPr>
              <p:cNvPr id="179683" name="Freeform 483"/>
              <p:cNvSpPr>
                <a:spLocks noEditPoints="1"/>
              </p:cNvSpPr>
              <p:nvPr/>
            </p:nvSpPr>
            <p:spPr bwMode="auto">
              <a:xfrm>
                <a:off x="1453" y="1523"/>
                <a:ext cx="182" cy="137"/>
              </a:xfrm>
              <a:custGeom>
                <a:avLst/>
                <a:gdLst/>
                <a:ahLst/>
                <a:cxnLst>
                  <a:cxn ang="0">
                    <a:pos x="21" y="0"/>
                  </a:cxn>
                  <a:cxn ang="0">
                    <a:pos x="13" y="12"/>
                  </a:cxn>
                  <a:cxn ang="0">
                    <a:pos x="5" y="27"/>
                  </a:cxn>
                  <a:cxn ang="0">
                    <a:pos x="2" y="42"/>
                  </a:cxn>
                  <a:cxn ang="0">
                    <a:pos x="0" y="57"/>
                  </a:cxn>
                  <a:cxn ang="0">
                    <a:pos x="0" y="67"/>
                  </a:cxn>
                  <a:cxn ang="0">
                    <a:pos x="2" y="76"/>
                  </a:cxn>
                  <a:cxn ang="0">
                    <a:pos x="4" y="76"/>
                  </a:cxn>
                  <a:cxn ang="0">
                    <a:pos x="5" y="78"/>
                  </a:cxn>
                  <a:cxn ang="0">
                    <a:pos x="5" y="69"/>
                  </a:cxn>
                  <a:cxn ang="0">
                    <a:pos x="4" y="57"/>
                  </a:cxn>
                  <a:cxn ang="0">
                    <a:pos x="5" y="44"/>
                  </a:cxn>
                  <a:cxn ang="0">
                    <a:pos x="9" y="31"/>
                  </a:cxn>
                  <a:cxn ang="0">
                    <a:pos x="15" y="17"/>
                  </a:cxn>
                  <a:cxn ang="0">
                    <a:pos x="21" y="6"/>
                  </a:cxn>
                  <a:cxn ang="0">
                    <a:pos x="21" y="2"/>
                  </a:cxn>
                  <a:cxn ang="0">
                    <a:pos x="21" y="0"/>
                  </a:cxn>
                  <a:cxn ang="0">
                    <a:pos x="142" y="137"/>
                  </a:cxn>
                  <a:cxn ang="0">
                    <a:pos x="155" y="126"/>
                  </a:cxn>
                  <a:cxn ang="0">
                    <a:pos x="169" y="110"/>
                  </a:cxn>
                  <a:cxn ang="0">
                    <a:pos x="172" y="103"/>
                  </a:cxn>
                  <a:cxn ang="0">
                    <a:pos x="176" y="95"/>
                  </a:cxn>
                  <a:cxn ang="0">
                    <a:pos x="180" y="86"/>
                  </a:cxn>
                  <a:cxn ang="0">
                    <a:pos x="182" y="76"/>
                  </a:cxn>
                  <a:cxn ang="0">
                    <a:pos x="180" y="76"/>
                  </a:cxn>
                  <a:cxn ang="0">
                    <a:pos x="178" y="76"/>
                  </a:cxn>
                  <a:cxn ang="0">
                    <a:pos x="172" y="95"/>
                  </a:cxn>
                  <a:cxn ang="0">
                    <a:pos x="165" y="110"/>
                  </a:cxn>
                  <a:cxn ang="0">
                    <a:pos x="152" y="124"/>
                  </a:cxn>
                  <a:cxn ang="0">
                    <a:pos x="138" y="133"/>
                  </a:cxn>
                  <a:cxn ang="0">
                    <a:pos x="140" y="135"/>
                  </a:cxn>
                  <a:cxn ang="0">
                    <a:pos x="142" y="137"/>
                  </a:cxn>
                </a:cxnLst>
                <a:rect l="0" t="0" r="r" b="b"/>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ln>
            </p:spPr>
            <p:txBody>
              <a:bodyPr/>
              <a:lstStyle/>
              <a:p>
                <a:endParaRPr lang="en-US">
                  <a:solidFill>
                    <a:prstClr val="black"/>
                  </a:solidFill>
                </a:endParaRPr>
              </a:p>
            </p:txBody>
          </p:sp>
          <p:sp>
            <p:nvSpPr>
              <p:cNvPr id="179684" name="Freeform 484"/>
              <p:cNvSpPr>
                <a:spLocks noEditPoints="1"/>
              </p:cNvSpPr>
              <p:nvPr/>
            </p:nvSpPr>
            <p:spPr bwMode="auto">
              <a:xfrm>
                <a:off x="1455" y="1525"/>
                <a:ext cx="178" cy="133"/>
              </a:xfrm>
              <a:custGeom>
                <a:avLst/>
                <a:gdLst/>
                <a:ahLst/>
                <a:cxnLst>
                  <a:cxn ang="0">
                    <a:pos x="19" y="0"/>
                  </a:cxn>
                  <a:cxn ang="0">
                    <a:pos x="11" y="14"/>
                  </a:cxn>
                  <a:cxn ang="0">
                    <a:pos x="5" y="27"/>
                  </a:cxn>
                  <a:cxn ang="0">
                    <a:pos x="2" y="40"/>
                  </a:cxn>
                  <a:cxn ang="0">
                    <a:pos x="0" y="55"/>
                  </a:cxn>
                  <a:cxn ang="0">
                    <a:pos x="0" y="65"/>
                  </a:cxn>
                  <a:cxn ang="0">
                    <a:pos x="2" y="74"/>
                  </a:cxn>
                  <a:cxn ang="0">
                    <a:pos x="3" y="76"/>
                  </a:cxn>
                  <a:cxn ang="0">
                    <a:pos x="5" y="76"/>
                  </a:cxn>
                  <a:cxn ang="0">
                    <a:pos x="5" y="76"/>
                  </a:cxn>
                  <a:cxn ang="0">
                    <a:pos x="5" y="74"/>
                  </a:cxn>
                  <a:cxn ang="0">
                    <a:pos x="5" y="74"/>
                  </a:cxn>
                  <a:cxn ang="0">
                    <a:pos x="3" y="74"/>
                  </a:cxn>
                  <a:cxn ang="0">
                    <a:pos x="5" y="74"/>
                  </a:cxn>
                  <a:cxn ang="0">
                    <a:pos x="5" y="72"/>
                  </a:cxn>
                  <a:cxn ang="0">
                    <a:pos x="3" y="65"/>
                  </a:cxn>
                  <a:cxn ang="0">
                    <a:pos x="3" y="55"/>
                  </a:cxn>
                  <a:cxn ang="0">
                    <a:pos x="5" y="42"/>
                  </a:cxn>
                  <a:cxn ang="0">
                    <a:pos x="7" y="29"/>
                  </a:cxn>
                  <a:cxn ang="0">
                    <a:pos x="13" y="17"/>
                  </a:cxn>
                  <a:cxn ang="0">
                    <a:pos x="19" y="6"/>
                  </a:cxn>
                  <a:cxn ang="0">
                    <a:pos x="19" y="4"/>
                  </a:cxn>
                  <a:cxn ang="0">
                    <a:pos x="19" y="0"/>
                  </a:cxn>
                  <a:cxn ang="0">
                    <a:pos x="138" y="133"/>
                  </a:cxn>
                  <a:cxn ang="0">
                    <a:pos x="151" y="122"/>
                  </a:cxn>
                  <a:cxn ang="0">
                    <a:pos x="165" y="108"/>
                  </a:cxn>
                  <a:cxn ang="0">
                    <a:pos x="172" y="93"/>
                  </a:cxn>
                  <a:cxn ang="0">
                    <a:pos x="178" y="74"/>
                  </a:cxn>
                  <a:cxn ang="0">
                    <a:pos x="176" y="74"/>
                  </a:cxn>
                  <a:cxn ang="0">
                    <a:pos x="174" y="76"/>
                  </a:cxn>
                  <a:cxn ang="0">
                    <a:pos x="169" y="93"/>
                  </a:cxn>
                  <a:cxn ang="0">
                    <a:pos x="161" y="108"/>
                  </a:cxn>
                  <a:cxn ang="0">
                    <a:pos x="148" y="120"/>
                  </a:cxn>
                  <a:cxn ang="0">
                    <a:pos x="134" y="131"/>
                  </a:cxn>
                  <a:cxn ang="0">
                    <a:pos x="136" y="131"/>
                  </a:cxn>
                  <a:cxn ang="0">
                    <a:pos x="138" y="133"/>
                  </a:cxn>
                </a:cxnLst>
                <a:rect l="0" t="0" r="r" b="b"/>
                <a:pathLst>
                  <a:path w="178" h="133">
                    <a:moveTo>
                      <a:pt x="19" y="0"/>
                    </a:moveTo>
                    <a:lnTo>
                      <a:pt x="11" y="14"/>
                    </a:lnTo>
                    <a:lnTo>
                      <a:pt x="5" y="27"/>
                    </a:lnTo>
                    <a:lnTo>
                      <a:pt x="2" y="40"/>
                    </a:lnTo>
                    <a:lnTo>
                      <a:pt x="0" y="55"/>
                    </a:lnTo>
                    <a:lnTo>
                      <a:pt x="0" y="65"/>
                    </a:lnTo>
                    <a:lnTo>
                      <a:pt x="2" y="74"/>
                    </a:lnTo>
                    <a:lnTo>
                      <a:pt x="3" y="76"/>
                    </a:lnTo>
                    <a:lnTo>
                      <a:pt x="5" y="76"/>
                    </a:lnTo>
                    <a:lnTo>
                      <a:pt x="5" y="76"/>
                    </a:lnTo>
                    <a:lnTo>
                      <a:pt x="5" y="74"/>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ln>
            </p:spPr>
            <p:txBody>
              <a:bodyPr/>
              <a:lstStyle/>
              <a:p>
                <a:endParaRPr lang="en-US">
                  <a:solidFill>
                    <a:prstClr val="black"/>
                  </a:solidFill>
                </a:endParaRPr>
              </a:p>
            </p:txBody>
          </p:sp>
          <p:sp>
            <p:nvSpPr>
              <p:cNvPr id="179685" name="Freeform 485"/>
              <p:cNvSpPr>
                <a:spLocks noEditPoints="1"/>
              </p:cNvSpPr>
              <p:nvPr/>
            </p:nvSpPr>
            <p:spPr bwMode="auto">
              <a:xfrm>
                <a:off x="1457" y="1529"/>
                <a:ext cx="174" cy="127"/>
              </a:xfrm>
              <a:custGeom>
                <a:avLst/>
                <a:gdLst/>
                <a:ahLst/>
                <a:cxnLst>
                  <a:cxn ang="0">
                    <a:pos x="17" y="0"/>
                  </a:cxn>
                  <a:cxn ang="0">
                    <a:pos x="11" y="11"/>
                  </a:cxn>
                  <a:cxn ang="0">
                    <a:pos x="5" y="25"/>
                  </a:cxn>
                  <a:cxn ang="0">
                    <a:pos x="1" y="38"/>
                  </a:cxn>
                  <a:cxn ang="0">
                    <a:pos x="0" y="51"/>
                  </a:cxn>
                  <a:cxn ang="0">
                    <a:pos x="1" y="63"/>
                  </a:cxn>
                  <a:cxn ang="0">
                    <a:pos x="1" y="72"/>
                  </a:cxn>
                  <a:cxn ang="0">
                    <a:pos x="3" y="72"/>
                  </a:cxn>
                  <a:cxn ang="0">
                    <a:pos x="7" y="72"/>
                  </a:cxn>
                  <a:cxn ang="0">
                    <a:pos x="5" y="72"/>
                  </a:cxn>
                  <a:cxn ang="0">
                    <a:pos x="5" y="72"/>
                  </a:cxn>
                  <a:cxn ang="0">
                    <a:pos x="3" y="70"/>
                  </a:cxn>
                  <a:cxn ang="0">
                    <a:pos x="1" y="70"/>
                  </a:cxn>
                  <a:cxn ang="0">
                    <a:pos x="3" y="68"/>
                  </a:cxn>
                  <a:cxn ang="0">
                    <a:pos x="5" y="66"/>
                  </a:cxn>
                  <a:cxn ang="0">
                    <a:pos x="3" y="59"/>
                  </a:cxn>
                  <a:cxn ang="0">
                    <a:pos x="3" y="51"/>
                  </a:cxn>
                  <a:cxn ang="0">
                    <a:pos x="5" y="40"/>
                  </a:cxn>
                  <a:cxn ang="0">
                    <a:pos x="7" y="27"/>
                  </a:cxn>
                  <a:cxn ang="0">
                    <a:pos x="11" y="15"/>
                  </a:cxn>
                  <a:cxn ang="0">
                    <a:pos x="19" y="6"/>
                  </a:cxn>
                  <a:cxn ang="0">
                    <a:pos x="17" y="2"/>
                  </a:cxn>
                  <a:cxn ang="0">
                    <a:pos x="17" y="0"/>
                  </a:cxn>
                  <a:cxn ang="0">
                    <a:pos x="134" y="127"/>
                  </a:cxn>
                  <a:cxn ang="0">
                    <a:pos x="148" y="118"/>
                  </a:cxn>
                  <a:cxn ang="0">
                    <a:pos x="161" y="104"/>
                  </a:cxn>
                  <a:cxn ang="0">
                    <a:pos x="168" y="89"/>
                  </a:cxn>
                  <a:cxn ang="0">
                    <a:pos x="174" y="70"/>
                  </a:cxn>
                  <a:cxn ang="0">
                    <a:pos x="172" y="72"/>
                  </a:cxn>
                  <a:cxn ang="0">
                    <a:pos x="170" y="72"/>
                  </a:cxn>
                  <a:cxn ang="0">
                    <a:pos x="165" y="89"/>
                  </a:cxn>
                  <a:cxn ang="0">
                    <a:pos x="155" y="103"/>
                  </a:cxn>
                  <a:cxn ang="0">
                    <a:pos x="144" y="116"/>
                  </a:cxn>
                  <a:cxn ang="0">
                    <a:pos x="130" y="125"/>
                  </a:cxn>
                  <a:cxn ang="0">
                    <a:pos x="132" y="127"/>
                  </a:cxn>
                  <a:cxn ang="0">
                    <a:pos x="134" y="127"/>
                  </a:cxn>
                </a:cxnLst>
                <a:rect l="0" t="0" r="r" b="b"/>
                <a:pathLst>
                  <a:path w="174" h="127">
                    <a:moveTo>
                      <a:pt x="17" y="0"/>
                    </a:moveTo>
                    <a:lnTo>
                      <a:pt x="11" y="11"/>
                    </a:lnTo>
                    <a:lnTo>
                      <a:pt x="5" y="25"/>
                    </a:lnTo>
                    <a:lnTo>
                      <a:pt x="1" y="38"/>
                    </a:lnTo>
                    <a:lnTo>
                      <a:pt x="0" y="51"/>
                    </a:lnTo>
                    <a:lnTo>
                      <a:pt x="1" y="63"/>
                    </a:lnTo>
                    <a:lnTo>
                      <a:pt x="1" y="72"/>
                    </a:lnTo>
                    <a:lnTo>
                      <a:pt x="3" y="72"/>
                    </a:lnTo>
                    <a:lnTo>
                      <a:pt x="7" y="72"/>
                    </a:lnTo>
                    <a:lnTo>
                      <a:pt x="5"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ln>
            </p:spPr>
            <p:txBody>
              <a:bodyPr/>
              <a:lstStyle/>
              <a:p>
                <a:endParaRPr lang="en-US">
                  <a:solidFill>
                    <a:prstClr val="black"/>
                  </a:solidFill>
                </a:endParaRPr>
              </a:p>
            </p:txBody>
          </p:sp>
          <p:sp>
            <p:nvSpPr>
              <p:cNvPr id="179686" name="Freeform 486"/>
              <p:cNvSpPr>
                <a:spLocks noEditPoints="1"/>
              </p:cNvSpPr>
              <p:nvPr/>
            </p:nvSpPr>
            <p:spPr bwMode="auto">
              <a:xfrm>
                <a:off x="1458" y="1531"/>
                <a:ext cx="171" cy="125"/>
              </a:xfrm>
              <a:custGeom>
                <a:avLst/>
                <a:gdLst/>
                <a:ahLst/>
                <a:cxnLst>
                  <a:cxn ang="0">
                    <a:pos x="16" y="0"/>
                  </a:cxn>
                  <a:cxn ang="0">
                    <a:pos x="10" y="11"/>
                  </a:cxn>
                  <a:cxn ang="0">
                    <a:pos x="4" y="23"/>
                  </a:cxn>
                  <a:cxn ang="0">
                    <a:pos x="2" y="36"/>
                  </a:cxn>
                  <a:cxn ang="0">
                    <a:pos x="0" y="49"/>
                  </a:cxn>
                  <a:cxn ang="0">
                    <a:pos x="0" y="59"/>
                  </a:cxn>
                  <a:cxn ang="0">
                    <a:pos x="2" y="66"/>
                  </a:cxn>
                  <a:cxn ang="0">
                    <a:pos x="4" y="64"/>
                  </a:cxn>
                  <a:cxn ang="0">
                    <a:pos x="6" y="61"/>
                  </a:cxn>
                  <a:cxn ang="0">
                    <a:pos x="4" y="55"/>
                  </a:cxn>
                  <a:cxn ang="0">
                    <a:pos x="4" y="49"/>
                  </a:cxn>
                  <a:cxn ang="0">
                    <a:pos x="6" y="38"/>
                  </a:cxn>
                  <a:cxn ang="0">
                    <a:pos x="8" y="27"/>
                  </a:cxn>
                  <a:cxn ang="0">
                    <a:pos x="12" y="17"/>
                  </a:cxn>
                  <a:cxn ang="0">
                    <a:pos x="18" y="8"/>
                  </a:cxn>
                  <a:cxn ang="0">
                    <a:pos x="18" y="4"/>
                  </a:cxn>
                  <a:cxn ang="0">
                    <a:pos x="16" y="0"/>
                  </a:cxn>
                  <a:cxn ang="0">
                    <a:pos x="2" y="68"/>
                  </a:cxn>
                  <a:cxn ang="0">
                    <a:pos x="2" y="70"/>
                  </a:cxn>
                  <a:cxn ang="0">
                    <a:pos x="2" y="70"/>
                  </a:cxn>
                  <a:cxn ang="0">
                    <a:pos x="6" y="70"/>
                  </a:cxn>
                  <a:cxn ang="0">
                    <a:pos x="8" y="72"/>
                  </a:cxn>
                  <a:cxn ang="0">
                    <a:pos x="8" y="70"/>
                  </a:cxn>
                  <a:cxn ang="0">
                    <a:pos x="6" y="70"/>
                  </a:cxn>
                  <a:cxn ang="0">
                    <a:pos x="4" y="70"/>
                  </a:cxn>
                  <a:cxn ang="0">
                    <a:pos x="2" y="68"/>
                  </a:cxn>
                  <a:cxn ang="0">
                    <a:pos x="131" y="125"/>
                  </a:cxn>
                  <a:cxn ang="0">
                    <a:pos x="145" y="114"/>
                  </a:cxn>
                  <a:cxn ang="0">
                    <a:pos x="158" y="102"/>
                  </a:cxn>
                  <a:cxn ang="0">
                    <a:pos x="166" y="87"/>
                  </a:cxn>
                  <a:cxn ang="0">
                    <a:pos x="171" y="70"/>
                  </a:cxn>
                  <a:cxn ang="0">
                    <a:pos x="169" y="70"/>
                  </a:cxn>
                  <a:cxn ang="0">
                    <a:pos x="167" y="70"/>
                  </a:cxn>
                  <a:cxn ang="0">
                    <a:pos x="162" y="85"/>
                  </a:cxn>
                  <a:cxn ang="0">
                    <a:pos x="152" y="101"/>
                  </a:cxn>
                  <a:cxn ang="0">
                    <a:pos x="141" y="114"/>
                  </a:cxn>
                  <a:cxn ang="0">
                    <a:pos x="128" y="123"/>
                  </a:cxn>
                  <a:cxn ang="0">
                    <a:pos x="129" y="123"/>
                  </a:cxn>
                  <a:cxn ang="0">
                    <a:pos x="131" y="125"/>
                  </a:cxn>
                </a:cxnLst>
                <a:rect l="0" t="0" r="r" b="b"/>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ln>
            </p:spPr>
            <p:txBody>
              <a:bodyPr/>
              <a:lstStyle/>
              <a:p>
                <a:endParaRPr lang="en-US">
                  <a:solidFill>
                    <a:prstClr val="black"/>
                  </a:solidFill>
                </a:endParaRPr>
              </a:p>
            </p:txBody>
          </p:sp>
          <p:sp>
            <p:nvSpPr>
              <p:cNvPr id="179687" name="Freeform 487"/>
              <p:cNvSpPr>
                <a:spLocks noEditPoints="1"/>
              </p:cNvSpPr>
              <p:nvPr/>
            </p:nvSpPr>
            <p:spPr bwMode="auto">
              <a:xfrm>
                <a:off x="1460" y="1535"/>
                <a:ext cx="167" cy="119"/>
              </a:xfrm>
              <a:custGeom>
                <a:avLst/>
                <a:gdLst/>
                <a:ahLst/>
                <a:cxnLst>
                  <a:cxn ang="0">
                    <a:pos x="16" y="0"/>
                  </a:cxn>
                  <a:cxn ang="0">
                    <a:pos x="8" y="9"/>
                  </a:cxn>
                  <a:cxn ang="0">
                    <a:pos x="4" y="21"/>
                  </a:cxn>
                  <a:cxn ang="0">
                    <a:pos x="2" y="34"/>
                  </a:cxn>
                  <a:cxn ang="0">
                    <a:pos x="0" y="45"/>
                  </a:cxn>
                  <a:cxn ang="0">
                    <a:pos x="0" y="53"/>
                  </a:cxn>
                  <a:cxn ang="0">
                    <a:pos x="2" y="60"/>
                  </a:cxn>
                  <a:cxn ang="0">
                    <a:pos x="4" y="57"/>
                  </a:cxn>
                  <a:cxn ang="0">
                    <a:pos x="4" y="53"/>
                  </a:cxn>
                  <a:cxn ang="0">
                    <a:pos x="4" y="49"/>
                  </a:cxn>
                  <a:cxn ang="0">
                    <a:pos x="4" y="45"/>
                  </a:cxn>
                  <a:cxn ang="0">
                    <a:pos x="6" y="36"/>
                  </a:cxn>
                  <a:cxn ang="0">
                    <a:pos x="8" y="24"/>
                  </a:cxn>
                  <a:cxn ang="0">
                    <a:pos x="10" y="15"/>
                  </a:cxn>
                  <a:cxn ang="0">
                    <a:pos x="16" y="7"/>
                  </a:cxn>
                  <a:cxn ang="0">
                    <a:pos x="16" y="4"/>
                  </a:cxn>
                  <a:cxn ang="0">
                    <a:pos x="16" y="0"/>
                  </a:cxn>
                  <a:cxn ang="0">
                    <a:pos x="2" y="66"/>
                  </a:cxn>
                  <a:cxn ang="0">
                    <a:pos x="2" y="66"/>
                  </a:cxn>
                  <a:cxn ang="0">
                    <a:pos x="4" y="66"/>
                  </a:cxn>
                  <a:cxn ang="0">
                    <a:pos x="6" y="68"/>
                  </a:cxn>
                  <a:cxn ang="0">
                    <a:pos x="8" y="68"/>
                  </a:cxn>
                  <a:cxn ang="0">
                    <a:pos x="8" y="68"/>
                  </a:cxn>
                  <a:cxn ang="0">
                    <a:pos x="8" y="68"/>
                  </a:cxn>
                  <a:cxn ang="0">
                    <a:pos x="8" y="68"/>
                  </a:cxn>
                  <a:cxn ang="0">
                    <a:pos x="6" y="68"/>
                  </a:cxn>
                  <a:cxn ang="0">
                    <a:pos x="6" y="68"/>
                  </a:cxn>
                  <a:cxn ang="0">
                    <a:pos x="6" y="66"/>
                  </a:cxn>
                  <a:cxn ang="0">
                    <a:pos x="6" y="66"/>
                  </a:cxn>
                  <a:cxn ang="0">
                    <a:pos x="4" y="66"/>
                  </a:cxn>
                  <a:cxn ang="0">
                    <a:pos x="2" y="66"/>
                  </a:cxn>
                  <a:cxn ang="0">
                    <a:pos x="127" y="119"/>
                  </a:cxn>
                  <a:cxn ang="0">
                    <a:pos x="141" y="110"/>
                  </a:cxn>
                  <a:cxn ang="0">
                    <a:pos x="152" y="97"/>
                  </a:cxn>
                  <a:cxn ang="0">
                    <a:pos x="162" y="83"/>
                  </a:cxn>
                  <a:cxn ang="0">
                    <a:pos x="167" y="66"/>
                  </a:cxn>
                  <a:cxn ang="0">
                    <a:pos x="165" y="66"/>
                  </a:cxn>
                  <a:cxn ang="0">
                    <a:pos x="164" y="66"/>
                  </a:cxn>
                  <a:cxn ang="0">
                    <a:pos x="158" y="81"/>
                  </a:cxn>
                  <a:cxn ang="0">
                    <a:pos x="148" y="97"/>
                  </a:cxn>
                  <a:cxn ang="0">
                    <a:pos x="137" y="108"/>
                  </a:cxn>
                  <a:cxn ang="0">
                    <a:pos x="124" y="117"/>
                  </a:cxn>
                  <a:cxn ang="0">
                    <a:pos x="126" y="119"/>
                  </a:cxn>
                  <a:cxn ang="0">
                    <a:pos x="127" y="119"/>
                  </a:cxn>
                </a:cxnLst>
                <a:rect l="0" t="0" r="r" b="b"/>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8" y="68"/>
                    </a:lnTo>
                    <a:lnTo>
                      <a:pt x="8" y="68"/>
                    </a:lnTo>
                    <a:lnTo>
                      <a:pt x="8" y="68"/>
                    </a:lnTo>
                    <a:lnTo>
                      <a:pt x="6" y="68"/>
                    </a:lnTo>
                    <a:lnTo>
                      <a:pt x="6" y="68"/>
                    </a:lnTo>
                    <a:lnTo>
                      <a:pt x="6" y="66"/>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ln>
            </p:spPr>
            <p:txBody>
              <a:bodyPr/>
              <a:lstStyle/>
              <a:p>
                <a:endParaRPr lang="en-US">
                  <a:solidFill>
                    <a:prstClr val="black"/>
                  </a:solidFill>
                </a:endParaRPr>
              </a:p>
            </p:txBody>
          </p:sp>
          <p:sp>
            <p:nvSpPr>
              <p:cNvPr id="179688" name="Freeform 488"/>
              <p:cNvSpPr>
                <a:spLocks noEditPoints="1"/>
              </p:cNvSpPr>
              <p:nvPr/>
            </p:nvSpPr>
            <p:spPr bwMode="auto">
              <a:xfrm>
                <a:off x="1462" y="1539"/>
                <a:ext cx="163" cy="115"/>
              </a:xfrm>
              <a:custGeom>
                <a:avLst/>
                <a:gdLst/>
                <a:ahLst/>
                <a:cxnLst>
                  <a:cxn ang="0">
                    <a:pos x="14" y="0"/>
                  </a:cxn>
                  <a:cxn ang="0">
                    <a:pos x="8" y="9"/>
                  </a:cxn>
                  <a:cxn ang="0">
                    <a:pos x="4" y="19"/>
                  </a:cxn>
                  <a:cxn ang="0">
                    <a:pos x="2" y="30"/>
                  </a:cxn>
                  <a:cxn ang="0">
                    <a:pos x="0" y="41"/>
                  </a:cxn>
                  <a:cxn ang="0">
                    <a:pos x="0" y="47"/>
                  </a:cxn>
                  <a:cxn ang="0">
                    <a:pos x="2" y="53"/>
                  </a:cxn>
                  <a:cxn ang="0">
                    <a:pos x="2" y="49"/>
                  </a:cxn>
                  <a:cxn ang="0">
                    <a:pos x="4" y="45"/>
                  </a:cxn>
                  <a:cxn ang="0">
                    <a:pos x="4" y="43"/>
                  </a:cxn>
                  <a:cxn ang="0">
                    <a:pos x="4" y="41"/>
                  </a:cxn>
                  <a:cxn ang="0">
                    <a:pos x="4" y="34"/>
                  </a:cxn>
                  <a:cxn ang="0">
                    <a:pos x="6" y="24"/>
                  </a:cxn>
                  <a:cxn ang="0">
                    <a:pos x="10" y="15"/>
                  </a:cxn>
                  <a:cxn ang="0">
                    <a:pos x="12" y="7"/>
                  </a:cxn>
                  <a:cxn ang="0">
                    <a:pos x="14" y="3"/>
                  </a:cxn>
                  <a:cxn ang="0">
                    <a:pos x="14" y="0"/>
                  </a:cxn>
                  <a:cxn ang="0">
                    <a:pos x="2" y="62"/>
                  </a:cxn>
                  <a:cxn ang="0">
                    <a:pos x="4" y="62"/>
                  </a:cxn>
                  <a:cxn ang="0">
                    <a:pos x="4" y="64"/>
                  </a:cxn>
                  <a:cxn ang="0">
                    <a:pos x="6" y="64"/>
                  </a:cxn>
                  <a:cxn ang="0">
                    <a:pos x="8" y="66"/>
                  </a:cxn>
                  <a:cxn ang="0">
                    <a:pos x="8" y="64"/>
                  </a:cxn>
                  <a:cxn ang="0">
                    <a:pos x="8" y="64"/>
                  </a:cxn>
                  <a:cxn ang="0">
                    <a:pos x="6" y="64"/>
                  </a:cxn>
                  <a:cxn ang="0">
                    <a:pos x="4" y="64"/>
                  </a:cxn>
                  <a:cxn ang="0">
                    <a:pos x="4" y="64"/>
                  </a:cxn>
                  <a:cxn ang="0">
                    <a:pos x="4" y="62"/>
                  </a:cxn>
                  <a:cxn ang="0">
                    <a:pos x="4" y="62"/>
                  </a:cxn>
                  <a:cxn ang="0">
                    <a:pos x="4" y="62"/>
                  </a:cxn>
                  <a:cxn ang="0">
                    <a:pos x="2" y="62"/>
                  </a:cxn>
                  <a:cxn ang="0">
                    <a:pos x="124" y="115"/>
                  </a:cxn>
                  <a:cxn ang="0">
                    <a:pos x="137" y="106"/>
                  </a:cxn>
                  <a:cxn ang="0">
                    <a:pos x="148" y="93"/>
                  </a:cxn>
                  <a:cxn ang="0">
                    <a:pos x="158" y="77"/>
                  </a:cxn>
                  <a:cxn ang="0">
                    <a:pos x="163" y="62"/>
                  </a:cxn>
                  <a:cxn ang="0">
                    <a:pos x="162" y="62"/>
                  </a:cxn>
                  <a:cxn ang="0">
                    <a:pos x="160" y="62"/>
                  </a:cxn>
                  <a:cxn ang="0">
                    <a:pos x="154" y="77"/>
                  </a:cxn>
                  <a:cxn ang="0">
                    <a:pos x="144" y="93"/>
                  </a:cxn>
                  <a:cxn ang="0">
                    <a:pos x="133" y="104"/>
                  </a:cxn>
                  <a:cxn ang="0">
                    <a:pos x="120" y="111"/>
                  </a:cxn>
                  <a:cxn ang="0">
                    <a:pos x="122" y="113"/>
                  </a:cxn>
                  <a:cxn ang="0">
                    <a:pos x="124" y="115"/>
                  </a:cxn>
                </a:cxnLst>
                <a:rect l="0" t="0" r="r" b="b"/>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8" y="64"/>
                    </a:lnTo>
                    <a:lnTo>
                      <a:pt x="6" y="64"/>
                    </a:lnTo>
                    <a:lnTo>
                      <a:pt x="4" y="64"/>
                    </a:lnTo>
                    <a:lnTo>
                      <a:pt x="4" y="64"/>
                    </a:lnTo>
                    <a:lnTo>
                      <a:pt x="4" y="62"/>
                    </a:lnTo>
                    <a:lnTo>
                      <a:pt x="4" y="62"/>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ln>
            </p:spPr>
            <p:txBody>
              <a:bodyPr/>
              <a:lstStyle/>
              <a:p>
                <a:endParaRPr lang="en-US">
                  <a:solidFill>
                    <a:prstClr val="black"/>
                  </a:solidFill>
                </a:endParaRPr>
              </a:p>
            </p:txBody>
          </p:sp>
          <p:sp>
            <p:nvSpPr>
              <p:cNvPr id="179689" name="Freeform 489"/>
              <p:cNvSpPr>
                <a:spLocks noEditPoints="1"/>
              </p:cNvSpPr>
              <p:nvPr/>
            </p:nvSpPr>
            <p:spPr bwMode="auto">
              <a:xfrm>
                <a:off x="1464" y="1542"/>
                <a:ext cx="160" cy="110"/>
              </a:xfrm>
              <a:custGeom>
                <a:avLst/>
                <a:gdLst/>
                <a:ahLst/>
                <a:cxnLst>
                  <a:cxn ang="0">
                    <a:pos x="12" y="0"/>
                  </a:cxn>
                  <a:cxn ang="0">
                    <a:pos x="6" y="8"/>
                  </a:cxn>
                  <a:cxn ang="0">
                    <a:pos x="4" y="17"/>
                  </a:cxn>
                  <a:cxn ang="0">
                    <a:pos x="2" y="29"/>
                  </a:cxn>
                  <a:cxn ang="0">
                    <a:pos x="0" y="38"/>
                  </a:cxn>
                  <a:cxn ang="0">
                    <a:pos x="0" y="42"/>
                  </a:cxn>
                  <a:cxn ang="0">
                    <a:pos x="0" y="46"/>
                  </a:cxn>
                  <a:cxn ang="0">
                    <a:pos x="2" y="42"/>
                  </a:cxn>
                  <a:cxn ang="0">
                    <a:pos x="4" y="36"/>
                  </a:cxn>
                  <a:cxn ang="0">
                    <a:pos x="6" y="23"/>
                  </a:cxn>
                  <a:cxn ang="0">
                    <a:pos x="10" y="10"/>
                  </a:cxn>
                  <a:cxn ang="0">
                    <a:pos x="10" y="4"/>
                  </a:cxn>
                  <a:cxn ang="0">
                    <a:pos x="12" y="0"/>
                  </a:cxn>
                  <a:cxn ang="0">
                    <a:pos x="4" y="61"/>
                  </a:cxn>
                  <a:cxn ang="0">
                    <a:pos x="4" y="61"/>
                  </a:cxn>
                  <a:cxn ang="0">
                    <a:pos x="4" y="61"/>
                  </a:cxn>
                  <a:cxn ang="0">
                    <a:pos x="6" y="63"/>
                  </a:cxn>
                  <a:cxn ang="0">
                    <a:pos x="8" y="63"/>
                  </a:cxn>
                  <a:cxn ang="0">
                    <a:pos x="8" y="63"/>
                  </a:cxn>
                  <a:cxn ang="0">
                    <a:pos x="8" y="61"/>
                  </a:cxn>
                  <a:cxn ang="0">
                    <a:pos x="6" y="61"/>
                  </a:cxn>
                  <a:cxn ang="0">
                    <a:pos x="4" y="61"/>
                  </a:cxn>
                  <a:cxn ang="0">
                    <a:pos x="120" y="110"/>
                  </a:cxn>
                  <a:cxn ang="0">
                    <a:pos x="133" y="101"/>
                  </a:cxn>
                  <a:cxn ang="0">
                    <a:pos x="144" y="90"/>
                  </a:cxn>
                  <a:cxn ang="0">
                    <a:pos x="154" y="74"/>
                  </a:cxn>
                  <a:cxn ang="0">
                    <a:pos x="160" y="59"/>
                  </a:cxn>
                  <a:cxn ang="0">
                    <a:pos x="158" y="59"/>
                  </a:cxn>
                  <a:cxn ang="0">
                    <a:pos x="156" y="59"/>
                  </a:cxn>
                  <a:cxn ang="0">
                    <a:pos x="150" y="74"/>
                  </a:cxn>
                  <a:cxn ang="0">
                    <a:pos x="141" y="88"/>
                  </a:cxn>
                  <a:cxn ang="0">
                    <a:pos x="129" y="99"/>
                  </a:cxn>
                  <a:cxn ang="0">
                    <a:pos x="116" y="108"/>
                  </a:cxn>
                  <a:cxn ang="0">
                    <a:pos x="118" y="108"/>
                  </a:cxn>
                  <a:cxn ang="0">
                    <a:pos x="120" y="110"/>
                  </a:cxn>
                </a:cxnLst>
                <a:rect l="0" t="0" r="r" b="b"/>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4" y="61"/>
                    </a:lnTo>
                    <a:lnTo>
                      <a:pt x="6" y="63"/>
                    </a:lnTo>
                    <a:lnTo>
                      <a:pt x="8"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ln>
            </p:spPr>
            <p:txBody>
              <a:bodyPr/>
              <a:lstStyle/>
              <a:p>
                <a:endParaRPr lang="en-US">
                  <a:solidFill>
                    <a:prstClr val="black"/>
                  </a:solidFill>
                </a:endParaRPr>
              </a:p>
            </p:txBody>
          </p:sp>
          <p:sp>
            <p:nvSpPr>
              <p:cNvPr id="179690" name="Freeform 490"/>
              <p:cNvSpPr>
                <a:spLocks noEditPoints="1"/>
              </p:cNvSpPr>
              <p:nvPr/>
            </p:nvSpPr>
            <p:spPr bwMode="auto">
              <a:xfrm>
                <a:off x="1466" y="1546"/>
                <a:ext cx="156" cy="104"/>
              </a:xfrm>
              <a:custGeom>
                <a:avLst/>
                <a:gdLst/>
                <a:ahLst/>
                <a:cxnLst>
                  <a:cxn ang="0">
                    <a:pos x="8" y="0"/>
                  </a:cxn>
                  <a:cxn ang="0">
                    <a:pos x="6" y="8"/>
                  </a:cxn>
                  <a:cxn ang="0">
                    <a:pos x="2" y="17"/>
                  </a:cxn>
                  <a:cxn ang="0">
                    <a:pos x="0" y="27"/>
                  </a:cxn>
                  <a:cxn ang="0">
                    <a:pos x="0" y="34"/>
                  </a:cxn>
                  <a:cxn ang="0">
                    <a:pos x="0" y="36"/>
                  </a:cxn>
                  <a:cxn ang="0">
                    <a:pos x="0" y="38"/>
                  </a:cxn>
                  <a:cxn ang="0">
                    <a:pos x="4" y="31"/>
                  </a:cxn>
                  <a:cxn ang="0">
                    <a:pos x="6" y="23"/>
                  </a:cxn>
                  <a:cxn ang="0">
                    <a:pos x="6" y="19"/>
                  </a:cxn>
                  <a:cxn ang="0">
                    <a:pos x="6" y="17"/>
                  </a:cxn>
                  <a:cxn ang="0">
                    <a:pos x="8" y="8"/>
                  </a:cxn>
                  <a:cxn ang="0">
                    <a:pos x="8" y="0"/>
                  </a:cxn>
                  <a:cxn ang="0">
                    <a:pos x="4" y="57"/>
                  </a:cxn>
                  <a:cxn ang="0">
                    <a:pos x="4" y="57"/>
                  </a:cxn>
                  <a:cxn ang="0">
                    <a:pos x="4" y="59"/>
                  </a:cxn>
                  <a:cxn ang="0">
                    <a:pos x="6" y="59"/>
                  </a:cxn>
                  <a:cxn ang="0">
                    <a:pos x="8" y="59"/>
                  </a:cxn>
                  <a:cxn ang="0">
                    <a:pos x="8" y="59"/>
                  </a:cxn>
                  <a:cxn ang="0">
                    <a:pos x="8" y="57"/>
                  </a:cxn>
                  <a:cxn ang="0">
                    <a:pos x="8" y="57"/>
                  </a:cxn>
                  <a:cxn ang="0">
                    <a:pos x="6" y="57"/>
                  </a:cxn>
                  <a:cxn ang="0">
                    <a:pos x="4" y="57"/>
                  </a:cxn>
                  <a:cxn ang="0">
                    <a:pos x="4" y="57"/>
                  </a:cxn>
                  <a:cxn ang="0">
                    <a:pos x="116" y="104"/>
                  </a:cxn>
                  <a:cxn ang="0">
                    <a:pos x="129" y="97"/>
                  </a:cxn>
                  <a:cxn ang="0">
                    <a:pos x="140" y="86"/>
                  </a:cxn>
                  <a:cxn ang="0">
                    <a:pos x="150" y="70"/>
                  </a:cxn>
                  <a:cxn ang="0">
                    <a:pos x="156" y="55"/>
                  </a:cxn>
                  <a:cxn ang="0">
                    <a:pos x="154" y="55"/>
                  </a:cxn>
                  <a:cxn ang="0">
                    <a:pos x="152" y="55"/>
                  </a:cxn>
                  <a:cxn ang="0">
                    <a:pos x="146" y="70"/>
                  </a:cxn>
                  <a:cxn ang="0">
                    <a:pos x="137" y="84"/>
                  </a:cxn>
                  <a:cxn ang="0">
                    <a:pos x="125" y="95"/>
                  </a:cxn>
                  <a:cxn ang="0">
                    <a:pos x="112" y="103"/>
                  </a:cxn>
                  <a:cxn ang="0">
                    <a:pos x="114" y="104"/>
                  </a:cxn>
                  <a:cxn ang="0">
                    <a:pos x="116" y="104"/>
                  </a:cxn>
                </a:cxnLst>
                <a:rect l="0" t="0" r="r" b="b"/>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9"/>
                    </a:lnTo>
                    <a:lnTo>
                      <a:pt x="8" y="57"/>
                    </a:lnTo>
                    <a:lnTo>
                      <a:pt x="8" y="57"/>
                    </a:lnTo>
                    <a:lnTo>
                      <a:pt x="6" y="57"/>
                    </a:lnTo>
                    <a:lnTo>
                      <a:pt x="4"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ln>
            </p:spPr>
            <p:txBody>
              <a:bodyPr/>
              <a:lstStyle/>
              <a:p>
                <a:endParaRPr lang="en-US">
                  <a:solidFill>
                    <a:prstClr val="black"/>
                  </a:solidFill>
                </a:endParaRPr>
              </a:p>
            </p:txBody>
          </p:sp>
          <p:sp>
            <p:nvSpPr>
              <p:cNvPr id="179691" name="Freeform 491"/>
              <p:cNvSpPr>
                <a:spLocks noEditPoints="1"/>
              </p:cNvSpPr>
              <p:nvPr/>
            </p:nvSpPr>
            <p:spPr bwMode="auto">
              <a:xfrm>
                <a:off x="1468" y="1552"/>
                <a:ext cx="152" cy="98"/>
              </a:xfrm>
              <a:custGeom>
                <a:avLst/>
                <a:gdLst/>
                <a:ahLst/>
                <a:cxnLst>
                  <a:cxn ang="0">
                    <a:pos x="6" y="0"/>
                  </a:cxn>
                  <a:cxn ang="0">
                    <a:pos x="2" y="13"/>
                  </a:cxn>
                  <a:cxn ang="0">
                    <a:pos x="0" y="26"/>
                  </a:cxn>
                  <a:cxn ang="0">
                    <a:pos x="4" y="13"/>
                  </a:cxn>
                  <a:cxn ang="0">
                    <a:pos x="6" y="0"/>
                  </a:cxn>
                  <a:cxn ang="0">
                    <a:pos x="4" y="51"/>
                  </a:cxn>
                  <a:cxn ang="0">
                    <a:pos x="4" y="53"/>
                  </a:cxn>
                  <a:cxn ang="0">
                    <a:pos x="4" y="53"/>
                  </a:cxn>
                  <a:cxn ang="0">
                    <a:pos x="6" y="53"/>
                  </a:cxn>
                  <a:cxn ang="0">
                    <a:pos x="9" y="55"/>
                  </a:cxn>
                  <a:cxn ang="0">
                    <a:pos x="8" y="53"/>
                  </a:cxn>
                  <a:cxn ang="0">
                    <a:pos x="8" y="53"/>
                  </a:cxn>
                  <a:cxn ang="0">
                    <a:pos x="6" y="51"/>
                  </a:cxn>
                  <a:cxn ang="0">
                    <a:pos x="4" y="51"/>
                  </a:cxn>
                  <a:cxn ang="0">
                    <a:pos x="4" y="51"/>
                  </a:cxn>
                  <a:cxn ang="0">
                    <a:pos x="4" y="51"/>
                  </a:cxn>
                  <a:cxn ang="0">
                    <a:pos x="112" y="98"/>
                  </a:cxn>
                  <a:cxn ang="0">
                    <a:pos x="125" y="89"/>
                  </a:cxn>
                  <a:cxn ang="0">
                    <a:pos x="137" y="78"/>
                  </a:cxn>
                  <a:cxn ang="0">
                    <a:pos x="146" y="64"/>
                  </a:cxn>
                  <a:cxn ang="0">
                    <a:pos x="152" y="49"/>
                  </a:cxn>
                  <a:cxn ang="0">
                    <a:pos x="150" y="49"/>
                  </a:cxn>
                  <a:cxn ang="0">
                    <a:pos x="148" y="51"/>
                  </a:cxn>
                  <a:cxn ang="0">
                    <a:pos x="142" y="64"/>
                  </a:cxn>
                  <a:cxn ang="0">
                    <a:pos x="133" y="78"/>
                  </a:cxn>
                  <a:cxn ang="0">
                    <a:pos x="121" y="89"/>
                  </a:cxn>
                  <a:cxn ang="0">
                    <a:pos x="108" y="97"/>
                  </a:cxn>
                  <a:cxn ang="0">
                    <a:pos x="110" y="97"/>
                  </a:cxn>
                  <a:cxn ang="0">
                    <a:pos x="112" y="98"/>
                  </a:cxn>
                </a:cxnLst>
                <a:rect l="0" t="0" r="r" b="b"/>
                <a:pathLst>
                  <a:path w="152" h="98">
                    <a:moveTo>
                      <a:pt x="6" y="0"/>
                    </a:moveTo>
                    <a:lnTo>
                      <a:pt x="2" y="13"/>
                    </a:lnTo>
                    <a:lnTo>
                      <a:pt x="0" y="26"/>
                    </a:lnTo>
                    <a:lnTo>
                      <a:pt x="4" y="13"/>
                    </a:lnTo>
                    <a:lnTo>
                      <a:pt x="6" y="0"/>
                    </a:lnTo>
                    <a:close/>
                    <a:moveTo>
                      <a:pt x="4" y="51"/>
                    </a:moveTo>
                    <a:lnTo>
                      <a:pt x="4" y="53"/>
                    </a:lnTo>
                    <a:lnTo>
                      <a:pt x="4" y="53"/>
                    </a:lnTo>
                    <a:lnTo>
                      <a:pt x="6" y="53"/>
                    </a:lnTo>
                    <a:lnTo>
                      <a:pt x="9" y="55"/>
                    </a:lnTo>
                    <a:lnTo>
                      <a:pt x="8" y="53"/>
                    </a:lnTo>
                    <a:lnTo>
                      <a:pt x="8" y="53"/>
                    </a:lnTo>
                    <a:lnTo>
                      <a:pt x="6" y="51"/>
                    </a:lnTo>
                    <a:lnTo>
                      <a:pt x="4" y="51"/>
                    </a:lnTo>
                    <a:lnTo>
                      <a:pt x="4"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ln>
            </p:spPr>
            <p:txBody>
              <a:bodyPr/>
              <a:lstStyle/>
              <a:p>
                <a:endParaRPr lang="en-US">
                  <a:solidFill>
                    <a:prstClr val="black"/>
                  </a:solidFill>
                </a:endParaRPr>
              </a:p>
            </p:txBody>
          </p:sp>
          <p:sp>
            <p:nvSpPr>
              <p:cNvPr id="179692" name="Freeform 492"/>
              <p:cNvSpPr>
                <a:spLocks noEditPoints="1"/>
              </p:cNvSpPr>
              <p:nvPr/>
            </p:nvSpPr>
            <p:spPr bwMode="auto">
              <a:xfrm>
                <a:off x="1472" y="1563"/>
                <a:ext cx="146" cy="86"/>
              </a:xfrm>
              <a:custGeom>
                <a:avLst/>
                <a:gdLst/>
                <a:ahLst/>
                <a:cxnLst>
                  <a:cxn ang="0">
                    <a:pos x="0" y="0"/>
                  </a:cxn>
                  <a:cxn ang="0">
                    <a:pos x="0" y="2"/>
                  </a:cxn>
                  <a:cxn ang="0">
                    <a:pos x="0" y="6"/>
                  </a:cxn>
                  <a:cxn ang="0">
                    <a:pos x="0" y="2"/>
                  </a:cxn>
                  <a:cxn ang="0">
                    <a:pos x="0" y="0"/>
                  </a:cxn>
                  <a:cxn ang="0">
                    <a:pos x="2" y="40"/>
                  </a:cxn>
                  <a:cxn ang="0">
                    <a:pos x="2" y="42"/>
                  </a:cxn>
                  <a:cxn ang="0">
                    <a:pos x="2" y="42"/>
                  </a:cxn>
                  <a:cxn ang="0">
                    <a:pos x="4" y="44"/>
                  </a:cxn>
                  <a:cxn ang="0">
                    <a:pos x="7" y="44"/>
                  </a:cxn>
                  <a:cxn ang="0">
                    <a:pos x="7" y="44"/>
                  </a:cxn>
                  <a:cxn ang="0">
                    <a:pos x="5" y="42"/>
                  </a:cxn>
                  <a:cxn ang="0">
                    <a:pos x="4" y="42"/>
                  </a:cxn>
                  <a:cxn ang="0">
                    <a:pos x="2" y="40"/>
                  </a:cxn>
                  <a:cxn ang="0">
                    <a:pos x="106" y="86"/>
                  </a:cxn>
                  <a:cxn ang="0">
                    <a:pos x="119" y="78"/>
                  </a:cxn>
                  <a:cxn ang="0">
                    <a:pos x="131" y="67"/>
                  </a:cxn>
                  <a:cxn ang="0">
                    <a:pos x="140" y="53"/>
                  </a:cxn>
                  <a:cxn ang="0">
                    <a:pos x="146" y="38"/>
                  </a:cxn>
                  <a:cxn ang="0">
                    <a:pos x="144" y="40"/>
                  </a:cxn>
                  <a:cxn ang="0">
                    <a:pos x="142" y="40"/>
                  </a:cxn>
                  <a:cxn ang="0">
                    <a:pos x="134" y="53"/>
                  </a:cxn>
                  <a:cxn ang="0">
                    <a:pos x="127" y="67"/>
                  </a:cxn>
                  <a:cxn ang="0">
                    <a:pos x="115" y="76"/>
                  </a:cxn>
                  <a:cxn ang="0">
                    <a:pos x="100" y="84"/>
                  </a:cxn>
                  <a:cxn ang="0">
                    <a:pos x="104" y="86"/>
                  </a:cxn>
                  <a:cxn ang="0">
                    <a:pos x="106" y="86"/>
                  </a:cxn>
                </a:cxnLst>
                <a:rect l="0" t="0" r="r" b="b"/>
                <a:pathLst>
                  <a:path w="146" h="86">
                    <a:moveTo>
                      <a:pt x="0" y="0"/>
                    </a:moveTo>
                    <a:lnTo>
                      <a:pt x="0" y="2"/>
                    </a:lnTo>
                    <a:lnTo>
                      <a:pt x="0" y="6"/>
                    </a:lnTo>
                    <a:lnTo>
                      <a:pt x="0" y="2"/>
                    </a:lnTo>
                    <a:lnTo>
                      <a:pt x="0" y="0"/>
                    </a:lnTo>
                    <a:close/>
                    <a:moveTo>
                      <a:pt x="2" y="40"/>
                    </a:moveTo>
                    <a:lnTo>
                      <a:pt x="2" y="42"/>
                    </a:lnTo>
                    <a:lnTo>
                      <a:pt x="2" y="42"/>
                    </a:lnTo>
                    <a:lnTo>
                      <a:pt x="4" y="44"/>
                    </a:lnTo>
                    <a:lnTo>
                      <a:pt x="7"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ln>
            </p:spPr>
            <p:txBody>
              <a:bodyPr/>
              <a:lstStyle/>
              <a:p>
                <a:endParaRPr lang="en-US">
                  <a:solidFill>
                    <a:prstClr val="black"/>
                  </a:solidFill>
                </a:endParaRPr>
              </a:p>
            </p:txBody>
          </p:sp>
          <p:sp>
            <p:nvSpPr>
              <p:cNvPr id="179693" name="Freeform 493"/>
              <p:cNvSpPr>
                <a:spLocks noEditPoints="1"/>
              </p:cNvSpPr>
              <p:nvPr/>
            </p:nvSpPr>
            <p:spPr bwMode="auto">
              <a:xfrm>
                <a:off x="1476" y="1603"/>
                <a:ext cx="140" cy="46"/>
              </a:xfrm>
              <a:custGeom>
                <a:avLst/>
                <a:gdLst/>
                <a:ahLst/>
                <a:cxnLst>
                  <a:cxn ang="0">
                    <a:pos x="0" y="2"/>
                  </a:cxn>
                  <a:cxn ang="0">
                    <a:pos x="0" y="2"/>
                  </a:cxn>
                  <a:cxn ang="0">
                    <a:pos x="1" y="4"/>
                  </a:cxn>
                  <a:cxn ang="0">
                    <a:pos x="3" y="4"/>
                  </a:cxn>
                  <a:cxn ang="0">
                    <a:pos x="5" y="4"/>
                  </a:cxn>
                  <a:cxn ang="0">
                    <a:pos x="5" y="4"/>
                  </a:cxn>
                  <a:cxn ang="0">
                    <a:pos x="5" y="4"/>
                  </a:cxn>
                  <a:cxn ang="0">
                    <a:pos x="3" y="2"/>
                  </a:cxn>
                  <a:cxn ang="0">
                    <a:pos x="1" y="2"/>
                  </a:cxn>
                  <a:cxn ang="0">
                    <a:pos x="1" y="2"/>
                  </a:cxn>
                  <a:cxn ang="0">
                    <a:pos x="0" y="2"/>
                  </a:cxn>
                  <a:cxn ang="0">
                    <a:pos x="100" y="46"/>
                  </a:cxn>
                  <a:cxn ang="0">
                    <a:pos x="113" y="38"/>
                  </a:cxn>
                  <a:cxn ang="0">
                    <a:pos x="125" y="27"/>
                  </a:cxn>
                  <a:cxn ang="0">
                    <a:pos x="134" y="13"/>
                  </a:cxn>
                  <a:cxn ang="0">
                    <a:pos x="140" y="0"/>
                  </a:cxn>
                  <a:cxn ang="0">
                    <a:pos x="138" y="0"/>
                  </a:cxn>
                  <a:cxn ang="0">
                    <a:pos x="136" y="0"/>
                  </a:cxn>
                  <a:cxn ang="0">
                    <a:pos x="129" y="13"/>
                  </a:cxn>
                  <a:cxn ang="0">
                    <a:pos x="119" y="27"/>
                  </a:cxn>
                  <a:cxn ang="0">
                    <a:pos x="108" y="36"/>
                  </a:cxn>
                  <a:cxn ang="0">
                    <a:pos x="94" y="44"/>
                  </a:cxn>
                  <a:cxn ang="0">
                    <a:pos x="96" y="44"/>
                  </a:cxn>
                  <a:cxn ang="0">
                    <a:pos x="100" y="46"/>
                  </a:cxn>
                </a:cxnLst>
                <a:rect l="0" t="0" r="r" b="b"/>
                <a:pathLst>
                  <a:path w="140" h="46">
                    <a:moveTo>
                      <a:pt x="0" y="2"/>
                    </a:moveTo>
                    <a:lnTo>
                      <a:pt x="0" y="2"/>
                    </a:lnTo>
                    <a:lnTo>
                      <a:pt x="1" y="4"/>
                    </a:lnTo>
                    <a:lnTo>
                      <a:pt x="3" y="4"/>
                    </a:lnTo>
                    <a:lnTo>
                      <a:pt x="5" y="4"/>
                    </a:lnTo>
                    <a:lnTo>
                      <a:pt x="5" y="4"/>
                    </a:lnTo>
                    <a:lnTo>
                      <a:pt x="5" y="4"/>
                    </a:lnTo>
                    <a:lnTo>
                      <a:pt x="3" y="2"/>
                    </a:lnTo>
                    <a:lnTo>
                      <a:pt x="1"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ln>
            </p:spPr>
            <p:txBody>
              <a:bodyPr/>
              <a:lstStyle/>
              <a:p>
                <a:endParaRPr lang="en-US">
                  <a:solidFill>
                    <a:prstClr val="black"/>
                  </a:solidFill>
                </a:endParaRPr>
              </a:p>
            </p:txBody>
          </p:sp>
          <p:sp>
            <p:nvSpPr>
              <p:cNvPr id="179694" name="Freeform 494"/>
              <p:cNvSpPr>
                <a:spLocks noEditPoints="1"/>
              </p:cNvSpPr>
              <p:nvPr/>
            </p:nvSpPr>
            <p:spPr bwMode="auto">
              <a:xfrm>
                <a:off x="1477" y="1603"/>
                <a:ext cx="137" cy="44"/>
              </a:xfrm>
              <a:custGeom>
                <a:avLst/>
                <a:gdLst/>
                <a:ahLst/>
                <a:cxnLst>
                  <a:cxn ang="0">
                    <a:pos x="0" y="2"/>
                  </a:cxn>
                  <a:cxn ang="0">
                    <a:pos x="2" y="4"/>
                  </a:cxn>
                  <a:cxn ang="0">
                    <a:pos x="2" y="4"/>
                  </a:cxn>
                  <a:cxn ang="0">
                    <a:pos x="4" y="6"/>
                  </a:cxn>
                  <a:cxn ang="0">
                    <a:pos x="6" y="6"/>
                  </a:cxn>
                  <a:cxn ang="0">
                    <a:pos x="6" y="6"/>
                  </a:cxn>
                  <a:cxn ang="0">
                    <a:pos x="6" y="6"/>
                  </a:cxn>
                  <a:cxn ang="0">
                    <a:pos x="6" y="6"/>
                  </a:cxn>
                  <a:cxn ang="0">
                    <a:pos x="6" y="6"/>
                  </a:cxn>
                  <a:cxn ang="0">
                    <a:pos x="6" y="6"/>
                  </a:cxn>
                  <a:cxn ang="0">
                    <a:pos x="6" y="6"/>
                  </a:cxn>
                  <a:cxn ang="0">
                    <a:pos x="6" y="4"/>
                  </a:cxn>
                  <a:cxn ang="0">
                    <a:pos x="6" y="4"/>
                  </a:cxn>
                  <a:cxn ang="0">
                    <a:pos x="6" y="4"/>
                  </a:cxn>
                  <a:cxn ang="0">
                    <a:pos x="6" y="4"/>
                  </a:cxn>
                  <a:cxn ang="0">
                    <a:pos x="4" y="4"/>
                  </a:cxn>
                  <a:cxn ang="0">
                    <a:pos x="0" y="2"/>
                  </a:cxn>
                  <a:cxn ang="0">
                    <a:pos x="0" y="2"/>
                  </a:cxn>
                  <a:cxn ang="0">
                    <a:pos x="0" y="2"/>
                  </a:cxn>
                  <a:cxn ang="0">
                    <a:pos x="95" y="44"/>
                  </a:cxn>
                  <a:cxn ang="0">
                    <a:pos x="110" y="36"/>
                  </a:cxn>
                  <a:cxn ang="0">
                    <a:pos x="122" y="27"/>
                  </a:cxn>
                  <a:cxn ang="0">
                    <a:pos x="129" y="13"/>
                  </a:cxn>
                  <a:cxn ang="0">
                    <a:pos x="137" y="0"/>
                  </a:cxn>
                  <a:cxn ang="0">
                    <a:pos x="135" y="0"/>
                  </a:cxn>
                  <a:cxn ang="0">
                    <a:pos x="133" y="0"/>
                  </a:cxn>
                  <a:cxn ang="0">
                    <a:pos x="126" y="13"/>
                  </a:cxn>
                  <a:cxn ang="0">
                    <a:pos x="116" y="25"/>
                  </a:cxn>
                  <a:cxn ang="0">
                    <a:pos x="105" y="34"/>
                  </a:cxn>
                  <a:cxn ang="0">
                    <a:pos x="92" y="42"/>
                  </a:cxn>
                  <a:cxn ang="0">
                    <a:pos x="93" y="44"/>
                  </a:cxn>
                  <a:cxn ang="0">
                    <a:pos x="95" y="44"/>
                  </a:cxn>
                </a:cxnLst>
                <a:rect l="0" t="0" r="r" b="b"/>
                <a:pathLst>
                  <a:path w="137" h="44">
                    <a:moveTo>
                      <a:pt x="0" y="2"/>
                    </a:moveTo>
                    <a:lnTo>
                      <a:pt x="2" y="4"/>
                    </a:lnTo>
                    <a:lnTo>
                      <a:pt x="2" y="4"/>
                    </a:lnTo>
                    <a:lnTo>
                      <a:pt x="4" y="6"/>
                    </a:lnTo>
                    <a:lnTo>
                      <a:pt x="6" y="6"/>
                    </a:lnTo>
                    <a:lnTo>
                      <a:pt x="6" y="6"/>
                    </a:lnTo>
                    <a:lnTo>
                      <a:pt x="6" y="6"/>
                    </a:lnTo>
                    <a:lnTo>
                      <a:pt x="6" y="6"/>
                    </a:lnTo>
                    <a:lnTo>
                      <a:pt x="6" y="6"/>
                    </a:lnTo>
                    <a:lnTo>
                      <a:pt x="6" y="6"/>
                    </a:lnTo>
                    <a:lnTo>
                      <a:pt x="6" y="6"/>
                    </a:lnTo>
                    <a:lnTo>
                      <a:pt x="6" y="4"/>
                    </a:lnTo>
                    <a:lnTo>
                      <a:pt x="6" y="4"/>
                    </a:lnTo>
                    <a:lnTo>
                      <a:pt x="6" y="4"/>
                    </a:lnTo>
                    <a:lnTo>
                      <a:pt x="6" y="4"/>
                    </a:lnTo>
                    <a:lnTo>
                      <a:pt x="4" y="4"/>
                    </a:lnTo>
                    <a:lnTo>
                      <a:pt x="0" y="2"/>
                    </a:lnTo>
                    <a:lnTo>
                      <a:pt x="0" y="2"/>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ln>
            </p:spPr>
            <p:txBody>
              <a:bodyPr/>
              <a:lstStyle/>
              <a:p>
                <a:endParaRPr lang="en-US">
                  <a:solidFill>
                    <a:prstClr val="black"/>
                  </a:solidFill>
                </a:endParaRPr>
              </a:p>
            </p:txBody>
          </p:sp>
          <p:sp>
            <p:nvSpPr>
              <p:cNvPr id="179695" name="Freeform 495"/>
              <p:cNvSpPr>
                <a:spLocks noEditPoints="1"/>
              </p:cNvSpPr>
              <p:nvPr/>
            </p:nvSpPr>
            <p:spPr bwMode="auto">
              <a:xfrm>
                <a:off x="1481" y="1603"/>
                <a:ext cx="131" cy="44"/>
              </a:xfrm>
              <a:custGeom>
                <a:avLst/>
                <a:gdLst/>
                <a:ahLst/>
                <a:cxnLst>
                  <a:cxn ang="0">
                    <a:pos x="0" y="4"/>
                  </a:cxn>
                  <a:cxn ang="0">
                    <a:pos x="0" y="4"/>
                  </a:cxn>
                  <a:cxn ang="0">
                    <a:pos x="0" y="4"/>
                  </a:cxn>
                  <a:cxn ang="0">
                    <a:pos x="2" y="6"/>
                  </a:cxn>
                  <a:cxn ang="0">
                    <a:pos x="6" y="6"/>
                  </a:cxn>
                  <a:cxn ang="0">
                    <a:pos x="4" y="6"/>
                  </a:cxn>
                  <a:cxn ang="0">
                    <a:pos x="4" y="6"/>
                  </a:cxn>
                  <a:cxn ang="0">
                    <a:pos x="4" y="6"/>
                  </a:cxn>
                  <a:cxn ang="0">
                    <a:pos x="2" y="6"/>
                  </a:cxn>
                  <a:cxn ang="0">
                    <a:pos x="2" y="4"/>
                  </a:cxn>
                  <a:cxn ang="0">
                    <a:pos x="2" y="4"/>
                  </a:cxn>
                  <a:cxn ang="0">
                    <a:pos x="2" y="4"/>
                  </a:cxn>
                  <a:cxn ang="0">
                    <a:pos x="2" y="4"/>
                  </a:cxn>
                  <a:cxn ang="0">
                    <a:pos x="0" y="4"/>
                  </a:cxn>
                  <a:cxn ang="0">
                    <a:pos x="0" y="4"/>
                  </a:cxn>
                  <a:cxn ang="0">
                    <a:pos x="89" y="44"/>
                  </a:cxn>
                  <a:cxn ang="0">
                    <a:pos x="103" y="36"/>
                  </a:cxn>
                  <a:cxn ang="0">
                    <a:pos x="114" y="27"/>
                  </a:cxn>
                  <a:cxn ang="0">
                    <a:pos x="124" y="13"/>
                  </a:cxn>
                  <a:cxn ang="0">
                    <a:pos x="131" y="0"/>
                  </a:cxn>
                  <a:cxn ang="0">
                    <a:pos x="129" y="0"/>
                  </a:cxn>
                  <a:cxn ang="0">
                    <a:pos x="127" y="0"/>
                  </a:cxn>
                  <a:cxn ang="0">
                    <a:pos x="120" y="13"/>
                  </a:cxn>
                  <a:cxn ang="0">
                    <a:pos x="110" y="25"/>
                  </a:cxn>
                  <a:cxn ang="0">
                    <a:pos x="99" y="34"/>
                  </a:cxn>
                  <a:cxn ang="0">
                    <a:pos x="86" y="40"/>
                  </a:cxn>
                  <a:cxn ang="0">
                    <a:pos x="88" y="42"/>
                  </a:cxn>
                  <a:cxn ang="0">
                    <a:pos x="89" y="44"/>
                  </a:cxn>
                </a:cxnLst>
                <a:rect l="0" t="0" r="r" b="b"/>
                <a:pathLst>
                  <a:path w="131" h="44">
                    <a:moveTo>
                      <a:pt x="0" y="4"/>
                    </a:moveTo>
                    <a:lnTo>
                      <a:pt x="0" y="4"/>
                    </a:lnTo>
                    <a:lnTo>
                      <a:pt x="0" y="4"/>
                    </a:lnTo>
                    <a:lnTo>
                      <a:pt x="2" y="6"/>
                    </a:lnTo>
                    <a:lnTo>
                      <a:pt x="6" y="6"/>
                    </a:lnTo>
                    <a:lnTo>
                      <a:pt x="4" y="6"/>
                    </a:lnTo>
                    <a:lnTo>
                      <a:pt x="4" y="6"/>
                    </a:lnTo>
                    <a:lnTo>
                      <a:pt x="4" y="6"/>
                    </a:lnTo>
                    <a:lnTo>
                      <a:pt x="2" y="6"/>
                    </a:lnTo>
                    <a:lnTo>
                      <a:pt x="2" y="4"/>
                    </a:lnTo>
                    <a:lnTo>
                      <a:pt x="2" y="4"/>
                    </a:lnTo>
                    <a:lnTo>
                      <a:pt x="2" y="4"/>
                    </a:lnTo>
                    <a:lnTo>
                      <a:pt x="2" y="4"/>
                    </a:lnTo>
                    <a:lnTo>
                      <a:pt x="0"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ln>
            </p:spPr>
            <p:txBody>
              <a:bodyPr/>
              <a:lstStyle/>
              <a:p>
                <a:endParaRPr lang="en-US">
                  <a:solidFill>
                    <a:prstClr val="black"/>
                  </a:solidFill>
                </a:endParaRPr>
              </a:p>
            </p:txBody>
          </p:sp>
          <p:sp>
            <p:nvSpPr>
              <p:cNvPr id="179696" name="Freeform 496"/>
              <p:cNvSpPr>
                <a:spLocks noEditPoints="1"/>
              </p:cNvSpPr>
              <p:nvPr/>
            </p:nvSpPr>
            <p:spPr bwMode="auto">
              <a:xfrm>
                <a:off x="1483" y="1603"/>
                <a:ext cx="127" cy="42"/>
              </a:xfrm>
              <a:custGeom>
                <a:avLst/>
                <a:gdLst/>
                <a:ahLst/>
                <a:cxnLst>
                  <a:cxn ang="0">
                    <a:pos x="0" y="4"/>
                  </a:cxn>
                  <a:cxn ang="0">
                    <a:pos x="0" y="6"/>
                  </a:cxn>
                  <a:cxn ang="0">
                    <a:pos x="0" y="6"/>
                  </a:cxn>
                  <a:cxn ang="0">
                    <a:pos x="0" y="4"/>
                  </a:cxn>
                  <a:cxn ang="0">
                    <a:pos x="0" y="4"/>
                  </a:cxn>
                  <a:cxn ang="0">
                    <a:pos x="0" y="4"/>
                  </a:cxn>
                  <a:cxn ang="0">
                    <a:pos x="0" y="6"/>
                  </a:cxn>
                  <a:cxn ang="0">
                    <a:pos x="0" y="6"/>
                  </a:cxn>
                  <a:cxn ang="0">
                    <a:pos x="0" y="6"/>
                  </a:cxn>
                  <a:cxn ang="0">
                    <a:pos x="4" y="6"/>
                  </a:cxn>
                  <a:cxn ang="0">
                    <a:pos x="6" y="8"/>
                  </a:cxn>
                  <a:cxn ang="0">
                    <a:pos x="6" y="8"/>
                  </a:cxn>
                  <a:cxn ang="0">
                    <a:pos x="6" y="8"/>
                  </a:cxn>
                  <a:cxn ang="0">
                    <a:pos x="4" y="8"/>
                  </a:cxn>
                  <a:cxn ang="0">
                    <a:pos x="4" y="8"/>
                  </a:cxn>
                  <a:cxn ang="0">
                    <a:pos x="4" y="6"/>
                  </a:cxn>
                  <a:cxn ang="0">
                    <a:pos x="4" y="6"/>
                  </a:cxn>
                  <a:cxn ang="0">
                    <a:pos x="2" y="6"/>
                  </a:cxn>
                  <a:cxn ang="0">
                    <a:pos x="0" y="6"/>
                  </a:cxn>
                  <a:cxn ang="0">
                    <a:pos x="86" y="42"/>
                  </a:cxn>
                  <a:cxn ang="0">
                    <a:pos x="99" y="34"/>
                  </a:cxn>
                  <a:cxn ang="0">
                    <a:pos x="110" y="25"/>
                  </a:cxn>
                  <a:cxn ang="0">
                    <a:pos x="120" y="13"/>
                  </a:cxn>
                  <a:cxn ang="0">
                    <a:pos x="127" y="0"/>
                  </a:cxn>
                  <a:cxn ang="0">
                    <a:pos x="125" y="0"/>
                  </a:cxn>
                  <a:cxn ang="0">
                    <a:pos x="122" y="0"/>
                  </a:cxn>
                  <a:cxn ang="0">
                    <a:pos x="116" y="13"/>
                  </a:cxn>
                  <a:cxn ang="0">
                    <a:pos x="106" y="25"/>
                  </a:cxn>
                  <a:cxn ang="0">
                    <a:pos x="95" y="34"/>
                  </a:cxn>
                  <a:cxn ang="0">
                    <a:pos x="80" y="40"/>
                  </a:cxn>
                  <a:cxn ang="0">
                    <a:pos x="84" y="40"/>
                  </a:cxn>
                  <a:cxn ang="0">
                    <a:pos x="86" y="42"/>
                  </a:cxn>
                </a:cxnLst>
                <a:rect l="0" t="0" r="r" b="b"/>
                <a:pathLst>
                  <a:path w="127" h="42">
                    <a:moveTo>
                      <a:pt x="0" y="4"/>
                    </a:moveTo>
                    <a:lnTo>
                      <a:pt x="0" y="6"/>
                    </a:lnTo>
                    <a:lnTo>
                      <a:pt x="0" y="6"/>
                    </a:lnTo>
                    <a:lnTo>
                      <a:pt x="0" y="4"/>
                    </a:lnTo>
                    <a:lnTo>
                      <a:pt x="0" y="4"/>
                    </a:lnTo>
                    <a:lnTo>
                      <a:pt x="0" y="4"/>
                    </a:lnTo>
                    <a:close/>
                    <a:moveTo>
                      <a:pt x="0" y="6"/>
                    </a:moveTo>
                    <a:lnTo>
                      <a:pt x="0" y="6"/>
                    </a:lnTo>
                    <a:lnTo>
                      <a:pt x="0" y="6"/>
                    </a:lnTo>
                    <a:lnTo>
                      <a:pt x="4" y="6"/>
                    </a:lnTo>
                    <a:lnTo>
                      <a:pt x="6" y="8"/>
                    </a:lnTo>
                    <a:lnTo>
                      <a:pt x="6" y="8"/>
                    </a:lnTo>
                    <a:lnTo>
                      <a:pt x="6" y="8"/>
                    </a:lnTo>
                    <a:lnTo>
                      <a:pt x="4" y="8"/>
                    </a:lnTo>
                    <a:lnTo>
                      <a:pt x="4" y="8"/>
                    </a:lnTo>
                    <a:lnTo>
                      <a:pt x="4" y="6"/>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ln>
            </p:spPr>
            <p:txBody>
              <a:bodyPr/>
              <a:lstStyle/>
              <a:p>
                <a:endParaRPr lang="en-US">
                  <a:solidFill>
                    <a:prstClr val="black"/>
                  </a:solidFill>
                </a:endParaRPr>
              </a:p>
            </p:txBody>
          </p:sp>
          <p:sp>
            <p:nvSpPr>
              <p:cNvPr id="179697" name="Freeform 497"/>
              <p:cNvSpPr>
                <a:spLocks noEditPoints="1"/>
              </p:cNvSpPr>
              <p:nvPr/>
            </p:nvSpPr>
            <p:spPr bwMode="auto">
              <a:xfrm>
                <a:off x="1485" y="1603"/>
                <a:ext cx="123" cy="40"/>
              </a:xfrm>
              <a:custGeom>
                <a:avLst/>
                <a:gdLst/>
                <a:ahLst/>
                <a:cxnLst>
                  <a:cxn ang="0">
                    <a:pos x="0" y="6"/>
                  </a:cxn>
                  <a:cxn ang="0">
                    <a:pos x="0" y="6"/>
                  </a:cxn>
                  <a:cxn ang="0">
                    <a:pos x="2" y="6"/>
                  </a:cxn>
                  <a:cxn ang="0">
                    <a:pos x="4" y="8"/>
                  </a:cxn>
                  <a:cxn ang="0">
                    <a:pos x="6" y="8"/>
                  </a:cxn>
                  <a:cxn ang="0">
                    <a:pos x="6" y="8"/>
                  </a:cxn>
                  <a:cxn ang="0">
                    <a:pos x="6" y="8"/>
                  </a:cxn>
                  <a:cxn ang="0">
                    <a:pos x="6" y="8"/>
                  </a:cxn>
                  <a:cxn ang="0">
                    <a:pos x="4" y="8"/>
                  </a:cxn>
                  <a:cxn ang="0">
                    <a:pos x="4" y="8"/>
                  </a:cxn>
                  <a:cxn ang="0">
                    <a:pos x="2" y="8"/>
                  </a:cxn>
                  <a:cxn ang="0">
                    <a:pos x="2" y="6"/>
                  </a:cxn>
                  <a:cxn ang="0">
                    <a:pos x="2" y="6"/>
                  </a:cxn>
                  <a:cxn ang="0">
                    <a:pos x="0" y="6"/>
                  </a:cxn>
                  <a:cxn ang="0">
                    <a:pos x="0" y="6"/>
                  </a:cxn>
                  <a:cxn ang="0">
                    <a:pos x="82" y="40"/>
                  </a:cxn>
                  <a:cxn ang="0">
                    <a:pos x="95" y="34"/>
                  </a:cxn>
                  <a:cxn ang="0">
                    <a:pos x="106" y="25"/>
                  </a:cxn>
                  <a:cxn ang="0">
                    <a:pos x="116" y="13"/>
                  </a:cxn>
                  <a:cxn ang="0">
                    <a:pos x="123" y="0"/>
                  </a:cxn>
                  <a:cxn ang="0">
                    <a:pos x="120" y="0"/>
                  </a:cxn>
                  <a:cxn ang="0">
                    <a:pos x="118" y="0"/>
                  </a:cxn>
                  <a:cxn ang="0">
                    <a:pos x="112" y="13"/>
                  </a:cxn>
                  <a:cxn ang="0">
                    <a:pos x="102" y="25"/>
                  </a:cxn>
                  <a:cxn ang="0">
                    <a:pos x="89" y="32"/>
                  </a:cxn>
                  <a:cxn ang="0">
                    <a:pos x="76" y="38"/>
                  </a:cxn>
                  <a:cxn ang="0">
                    <a:pos x="78" y="40"/>
                  </a:cxn>
                  <a:cxn ang="0">
                    <a:pos x="82" y="40"/>
                  </a:cxn>
                </a:cxnLst>
                <a:rect l="0" t="0" r="r" b="b"/>
                <a:pathLst>
                  <a:path w="123" h="40">
                    <a:moveTo>
                      <a:pt x="0" y="6"/>
                    </a:moveTo>
                    <a:lnTo>
                      <a:pt x="0" y="6"/>
                    </a:lnTo>
                    <a:lnTo>
                      <a:pt x="2" y="6"/>
                    </a:lnTo>
                    <a:lnTo>
                      <a:pt x="4" y="8"/>
                    </a:lnTo>
                    <a:lnTo>
                      <a:pt x="6" y="8"/>
                    </a:lnTo>
                    <a:lnTo>
                      <a:pt x="6" y="8"/>
                    </a:lnTo>
                    <a:lnTo>
                      <a:pt x="6" y="8"/>
                    </a:lnTo>
                    <a:lnTo>
                      <a:pt x="6" y="8"/>
                    </a:lnTo>
                    <a:lnTo>
                      <a:pt x="4" y="8"/>
                    </a:lnTo>
                    <a:lnTo>
                      <a:pt x="4" y="8"/>
                    </a:lnTo>
                    <a:lnTo>
                      <a:pt x="2" y="8"/>
                    </a:lnTo>
                    <a:lnTo>
                      <a:pt x="2" y="6"/>
                    </a:lnTo>
                    <a:lnTo>
                      <a:pt x="2" y="6"/>
                    </a:lnTo>
                    <a:lnTo>
                      <a:pt x="0"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ln>
            </p:spPr>
            <p:txBody>
              <a:bodyPr/>
              <a:lstStyle/>
              <a:p>
                <a:endParaRPr lang="en-US">
                  <a:solidFill>
                    <a:prstClr val="black"/>
                  </a:solidFill>
                </a:endParaRPr>
              </a:p>
            </p:txBody>
          </p:sp>
          <p:sp>
            <p:nvSpPr>
              <p:cNvPr id="179698" name="Freeform 498"/>
              <p:cNvSpPr>
                <a:spLocks noEditPoints="1"/>
              </p:cNvSpPr>
              <p:nvPr/>
            </p:nvSpPr>
            <p:spPr bwMode="auto">
              <a:xfrm>
                <a:off x="1489" y="1603"/>
                <a:ext cx="116" cy="40"/>
              </a:xfrm>
              <a:custGeom>
                <a:avLst/>
                <a:gdLst/>
                <a:ahLst/>
                <a:cxnLst>
                  <a:cxn ang="0">
                    <a:pos x="0" y="8"/>
                  </a:cxn>
                  <a:cxn ang="0">
                    <a:pos x="0" y="8"/>
                  </a:cxn>
                  <a:cxn ang="0">
                    <a:pos x="0" y="8"/>
                  </a:cxn>
                  <a:cxn ang="0">
                    <a:pos x="2" y="8"/>
                  </a:cxn>
                  <a:cxn ang="0">
                    <a:pos x="6" y="10"/>
                  </a:cxn>
                  <a:cxn ang="0">
                    <a:pos x="4" y="8"/>
                  </a:cxn>
                  <a:cxn ang="0">
                    <a:pos x="4" y="8"/>
                  </a:cxn>
                  <a:cxn ang="0">
                    <a:pos x="2" y="8"/>
                  </a:cxn>
                  <a:cxn ang="0">
                    <a:pos x="0" y="8"/>
                  </a:cxn>
                  <a:cxn ang="0">
                    <a:pos x="0" y="8"/>
                  </a:cxn>
                  <a:cxn ang="0">
                    <a:pos x="0" y="8"/>
                  </a:cxn>
                  <a:cxn ang="0">
                    <a:pos x="74" y="40"/>
                  </a:cxn>
                  <a:cxn ang="0">
                    <a:pos x="89" y="34"/>
                  </a:cxn>
                  <a:cxn ang="0">
                    <a:pos x="100" y="25"/>
                  </a:cxn>
                  <a:cxn ang="0">
                    <a:pos x="110" y="13"/>
                  </a:cxn>
                  <a:cxn ang="0">
                    <a:pos x="116" y="0"/>
                  </a:cxn>
                  <a:cxn ang="0">
                    <a:pos x="114" y="0"/>
                  </a:cxn>
                  <a:cxn ang="0">
                    <a:pos x="112" y="0"/>
                  </a:cxn>
                  <a:cxn ang="0">
                    <a:pos x="104" y="13"/>
                  </a:cxn>
                  <a:cxn ang="0">
                    <a:pos x="95" y="25"/>
                  </a:cxn>
                  <a:cxn ang="0">
                    <a:pos x="83" y="32"/>
                  </a:cxn>
                  <a:cxn ang="0">
                    <a:pos x="68" y="38"/>
                  </a:cxn>
                  <a:cxn ang="0">
                    <a:pos x="72" y="38"/>
                  </a:cxn>
                  <a:cxn ang="0">
                    <a:pos x="74" y="40"/>
                  </a:cxn>
                </a:cxnLst>
                <a:rect l="0" t="0" r="r" b="b"/>
                <a:pathLst>
                  <a:path w="116" h="40">
                    <a:moveTo>
                      <a:pt x="0" y="8"/>
                    </a:moveTo>
                    <a:lnTo>
                      <a:pt x="0" y="8"/>
                    </a:lnTo>
                    <a:lnTo>
                      <a:pt x="0" y="8"/>
                    </a:lnTo>
                    <a:lnTo>
                      <a:pt x="2" y="8"/>
                    </a:lnTo>
                    <a:lnTo>
                      <a:pt x="6" y="10"/>
                    </a:lnTo>
                    <a:lnTo>
                      <a:pt x="4" y="8"/>
                    </a:lnTo>
                    <a:lnTo>
                      <a:pt x="4" y="8"/>
                    </a:lnTo>
                    <a:lnTo>
                      <a:pt x="2" y="8"/>
                    </a:lnTo>
                    <a:lnTo>
                      <a:pt x="0" y="8"/>
                    </a:lnTo>
                    <a:lnTo>
                      <a:pt x="0"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ln>
            </p:spPr>
            <p:txBody>
              <a:bodyPr/>
              <a:lstStyle/>
              <a:p>
                <a:endParaRPr lang="en-US">
                  <a:solidFill>
                    <a:prstClr val="black"/>
                  </a:solidFill>
                </a:endParaRPr>
              </a:p>
            </p:txBody>
          </p:sp>
          <p:sp>
            <p:nvSpPr>
              <p:cNvPr id="179699" name="Freeform 499"/>
              <p:cNvSpPr>
                <a:spLocks noEditPoints="1"/>
              </p:cNvSpPr>
              <p:nvPr/>
            </p:nvSpPr>
            <p:spPr bwMode="auto">
              <a:xfrm>
                <a:off x="1491" y="1603"/>
                <a:ext cx="112" cy="38"/>
              </a:xfrm>
              <a:custGeom>
                <a:avLst/>
                <a:gdLst/>
                <a:ahLst/>
                <a:cxnLst>
                  <a:cxn ang="0">
                    <a:pos x="0" y="8"/>
                  </a:cxn>
                  <a:cxn ang="0">
                    <a:pos x="0" y="8"/>
                  </a:cxn>
                  <a:cxn ang="0">
                    <a:pos x="0" y="8"/>
                  </a:cxn>
                  <a:cxn ang="0">
                    <a:pos x="4" y="10"/>
                  </a:cxn>
                  <a:cxn ang="0">
                    <a:pos x="5" y="10"/>
                  </a:cxn>
                  <a:cxn ang="0">
                    <a:pos x="5" y="10"/>
                  </a:cxn>
                  <a:cxn ang="0">
                    <a:pos x="4" y="8"/>
                  </a:cxn>
                  <a:cxn ang="0">
                    <a:pos x="4" y="8"/>
                  </a:cxn>
                  <a:cxn ang="0">
                    <a:pos x="4" y="8"/>
                  </a:cxn>
                  <a:cxn ang="0">
                    <a:pos x="2" y="8"/>
                  </a:cxn>
                  <a:cxn ang="0">
                    <a:pos x="0" y="8"/>
                  </a:cxn>
                  <a:cxn ang="0">
                    <a:pos x="70" y="38"/>
                  </a:cxn>
                  <a:cxn ang="0">
                    <a:pos x="83" y="32"/>
                  </a:cxn>
                  <a:cxn ang="0">
                    <a:pos x="96" y="25"/>
                  </a:cxn>
                  <a:cxn ang="0">
                    <a:pos x="106" y="13"/>
                  </a:cxn>
                  <a:cxn ang="0">
                    <a:pos x="112" y="0"/>
                  </a:cxn>
                  <a:cxn ang="0">
                    <a:pos x="110" y="0"/>
                  </a:cxn>
                  <a:cxn ang="0">
                    <a:pos x="108" y="0"/>
                  </a:cxn>
                  <a:cxn ang="0">
                    <a:pos x="100" y="13"/>
                  </a:cxn>
                  <a:cxn ang="0">
                    <a:pos x="91" y="25"/>
                  </a:cxn>
                  <a:cxn ang="0">
                    <a:pos x="85" y="29"/>
                  </a:cxn>
                  <a:cxn ang="0">
                    <a:pos x="78" y="32"/>
                  </a:cxn>
                  <a:cxn ang="0">
                    <a:pos x="70" y="34"/>
                  </a:cxn>
                  <a:cxn ang="0">
                    <a:pos x="64" y="36"/>
                  </a:cxn>
                  <a:cxn ang="0">
                    <a:pos x="66" y="36"/>
                  </a:cxn>
                  <a:cxn ang="0">
                    <a:pos x="70" y="38"/>
                  </a:cxn>
                </a:cxnLst>
                <a:rect l="0" t="0" r="r" b="b"/>
                <a:pathLst>
                  <a:path w="112" h="38">
                    <a:moveTo>
                      <a:pt x="0" y="8"/>
                    </a:moveTo>
                    <a:lnTo>
                      <a:pt x="0" y="8"/>
                    </a:lnTo>
                    <a:lnTo>
                      <a:pt x="0" y="8"/>
                    </a:lnTo>
                    <a:lnTo>
                      <a:pt x="4" y="10"/>
                    </a:lnTo>
                    <a:lnTo>
                      <a:pt x="5" y="10"/>
                    </a:lnTo>
                    <a:lnTo>
                      <a:pt x="5" y="10"/>
                    </a:lnTo>
                    <a:lnTo>
                      <a:pt x="4" y="8"/>
                    </a:lnTo>
                    <a:lnTo>
                      <a:pt x="4" y="8"/>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ln>
            </p:spPr>
            <p:txBody>
              <a:bodyPr/>
              <a:lstStyle/>
              <a:p>
                <a:endParaRPr lang="en-US">
                  <a:solidFill>
                    <a:prstClr val="black"/>
                  </a:solidFill>
                </a:endParaRPr>
              </a:p>
            </p:txBody>
          </p:sp>
          <p:sp>
            <p:nvSpPr>
              <p:cNvPr id="179700" name="Freeform 500"/>
              <p:cNvSpPr>
                <a:spLocks noEditPoints="1"/>
              </p:cNvSpPr>
              <p:nvPr/>
            </p:nvSpPr>
            <p:spPr bwMode="auto">
              <a:xfrm>
                <a:off x="1493" y="1603"/>
                <a:ext cx="108" cy="38"/>
              </a:xfrm>
              <a:custGeom>
                <a:avLst/>
                <a:gdLst/>
                <a:ahLst/>
                <a:cxnLst>
                  <a:cxn ang="0">
                    <a:pos x="0" y="8"/>
                  </a:cxn>
                  <a:cxn ang="0">
                    <a:pos x="0" y="8"/>
                  </a:cxn>
                  <a:cxn ang="0">
                    <a:pos x="2" y="10"/>
                  </a:cxn>
                  <a:cxn ang="0">
                    <a:pos x="3" y="10"/>
                  </a:cxn>
                  <a:cxn ang="0">
                    <a:pos x="5" y="11"/>
                  </a:cxn>
                  <a:cxn ang="0">
                    <a:pos x="7" y="11"/>
                  </a:cxn>
                  <a:cxn ang="0">
                    <a:pos x="7" y="11"/>
                  </a:cxn>
                  <a:cxn ang="0">
                    <a:pos x="5" y="10"/>
                  </a:cxn>
                  <a:cxn ang="0">
                    <a:pos x="3" y="6"/>
                  </a:cxn>
                  <a:cxn ang="0">
                    <a:pos x="2" y="8"/>
                  </a:cxn>
                  <a:cxn ang="0">
                    <a:pos x="2" y="8"/>
                  </a:cxn>
                  <a:cxn ang="0">
                    <a:pos x="2" y="8"/>
                  </a:cxn>
                  <a:cxn ang="0">
                    <a:pos x="0" y="8"/>
                  </a:cxn>
                  <a:cxn ang="0">
                    <a:pos x="64" y="38"/>
                  </a:cxn>
                  <a:cxn ang="0">
                    <a:pos x="79" y="32"/>
                  </a:cxn>
                  <a:cxn ang="0">
                    <a:pos x="91" y="25"/>
                  </a:cxn>
                  <a:cxn ang="0">
                    <a:pos x="100" y="13"/>
                  </a:cxn>
                  <a:cxn ang="0">
                    <a:pos x="108" y="0"/>
                  </a:cxn>
                  <a:cxn ang="0">
                    <a:pos x="108" y="0"/>
                  </a:cxn>
                  <a:cxn ang="0">
                    <a:pos x="106" y="0"/>
                  </a:cxn>
                  <a:cxn ang="0">
                    <a:pos x="106" y="0"/>
                  </a:cxn>
                  <a:cxn ang="0">
                    <a:pos x="104" y="2"/>
                  </a:cxn>
                  <a:cxn ang="0">
                    <a:pos x="100" y="8"/>
                  </a:cxn>
                  <a:cxn ang="0">
                    <a:pos x="96" y="13"/>
                  </a:cxn>
                  <a:cxn ang="0">
                    <a:pos x="91" y="19"/>
                  </a:cxn>
                  <a:cxn ang="0">
                    <a:pos x="85" y="23"/>
                  </a:cxn>
                  <a:cxn ang="0">
                    <a:pos x="79" y="29"/>
                  </a:cxn>
                  <a:cxn ang="0">
                    <a:pos x="74" y="30"/>
                  </a:cxn>
                  <a:cxn ang="0">
                    <a:pos x="66" y="32"/>
                  </a:cxn>
                  <a:cxn ang="0">
                    <a:pos x="58" y="34"/>
                  </a:cxn>
                  <a:cxn ang="0">
                    <a:pos x="60" y="36"/>
                  </a:cxn>
                  <a:cxn ang="0">
                    <a:pos x="64" y="38"/>
                  </a:cxn>
                </a:cxnLst>
                <a:rect l="0" t="0" r="r" b="b"/>
                <a:pathLst>
                  <a:path w="108" h="38">
                    <a:moveTo>
                      <a:pt x="0" y="8"/>
                    </a:moveTo>
                    <a:lnTo>
                      <a:pt x="0" y="8"/>
                    </a:lnTo>
                    <a:lnTo>
                      <a:pt x="2" y="10"/>
                    </a:lnTo>
                    <a:lnTo>
                      <a:pt x="3" y="10"/>
                    </a:lnTo>
                    <a:lnTo>
                      <a:pt x="5" y="11"/>
                    </a:lnTo>
                    <a:lnTo>
                      <a:pt x="7" y="11"/>
                    </a:lnTo>
                    <a:lnTo>
                      <a:pt x="7" y="11"/>
                    </a:lnTo>
                    <a:lnTo>
                      <a:pt x="5" y="10"/>
                    </a:lnTo>
                    <a:lnTo>
                      <a:pt x="3" y="6"/>
                    </a:lnTo>
                    <a:lnTo>
                      <a:pt x="2" y="8"/>
                    </a:lnTo>
                    <a:lnTo>
                      <a:pt x="2" y="8"/>
                    </a:lnTo>
                    <a:lnTo>
                      <a:pt x="2" y="8"/>
                    </a:lnTo>
                    <a:lnTo>
                      <a:pt x="0" y="8"/>
                    </a:lnTo>
                    <a:close/>
                    <a:moveTo>
                      <a:pt x="64" y="38"/>
                    </a:moveTo>
                    <a:lnTo>
                      <a:pt x="79" y="32"/>
                    </a:lnTo>
                    <a:lnTo>
                      <a:pt x="91" y="25"/>
                    </a:lnTo>
                    <a:lnTo>
                      <a:pt x="100" y="13"/>
                    </a:lnTo>
                    <a:lnTo>
                      <a:pt x="108" y="0"/>
                    </a:lnTo>
                    <a:lnTo>
                      <a:pt x="108" y="0"/>
                    </a:lnTo>
                    <a:lnTo>
                      <a:pt x="106"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ln>
            </p:spPr>
            <p:txBody>
              <a:bodyPr/>
              <a:lstStyle/>
              <a:p>
                <a:endParaRPr lang="en-US">
                  <a:solidFill>
                    <a:prstClr val="black"/>
                  </a:solidFill>
                </a:endParaRPr>
              </a:p>
            </p:txBody>
          </p:sp>
          <p:sp>
            <p:nvSpPr>
              <p:cNvPr id="179701" name="Freeform 501"/>
              <p:cNvSpPr>
                <a:spLocks noEditPoints="1"/>
              </p:cNvSpPr>
              <p:nvPr/>
            </p:nvSpPr>
            <p:spPr bwMode="auto">
              <a:xfrm>
                <a:off x="1495" y="1603"/>
                <a:ext cx="104" cy="36"/>
              </a:xfrm>
              <a:custGeom>
                <a:avLst/>
                <a:gdLst/>
                <a:ahLst/>
                <a:cxnLst>
                  <a:cxn ang="0">
                    <a:pos x="0" y="8"/>
                  </a:cxn>
                  <a:cxn ang="0">
                    <a:pos x="1" y="10"/>
                  </a:cxn>
                  <a:cxn ang="0">
                    <a:pos x="1" y="10"/>
                  </a:cxn>
                  <a:cxn ang="0">
                    <a:pos x="3" y="11"/>
                  </a:cxn>
                  <a:cxn ang="0">
                    <a:pos x="3" y="11"/>
                  </a:cxn>
                  <a:cxn ang="0">
                    <a:pos x="7" y="11"/>
                  </a:cxn>
                  <a:cxn ang="0">
                    <a:pos x="9" y="13"/>
                  </a:cxn>
                  <a:cxn ang="0">
                    <a:pos x="5" y="10"/>
                  </a:cxn>
                  <a:cxn ang="0">
                    <a:pos x="3" y="4"/>
                  </a:cxn>
                  <a:cxn ang="0">
                    <a:pos x="1" y="6"/>
                  </a:cxn>
                  <a:cxn ang="0">
                    <a:pos x="0" y="8"/>
                  </a:cxn>
                  <a:cxn ang="0">
                    <a:pos x="60" y="36"/>
                  </a:cxn>
                  <a:cxn ang="0">
                    <a:pos x="66" y="34"/>
                  </a:cxn>
                  <a:cxn ang="0">
                    <a:pos x="74" y="32"/>
                  </a:cxn>
                  <a:cxn ang="0">
                    <a:pos x="81" y="29"/>
                  </a:cxn>
                  <a:cxn ang="0">
                    <a:pos x="87" y="25"/>
                  </a:cxn>
                  <a:cxn ang="0">
                    <a:pos x="96" y="13"/>
                  </a:cxn>
                  <a:cxn ang="0">
                    <a:pos x="104" y="0"/>
                  </a:cxn>
                  <a:cxn ang="0">
                    <a:pos x="104" y="0"/>
                  </a:cxn>
                  <a:cxn ang="0">
                    <a:pos x="104" y="0"/>
                  </a:cxn>
                  <a:cxn ang="0">
                    <a:pos x="102" y="0"/>
                  </a:cxn>
                  <a:cxn ang="0">
                    <a:pos x="100" y="2"/>
                  </a:cxn>
                  <a:cxn ang="0">
                    <a:pos x="96" y="8"/>
                  </a:cxn>
                  <a:cxn ang="0">
                    <a:pos x="92" y="13"/>
                  </a:cxn>
                  <a:cxn ang="0">
                    <a:pos x="87" y="19"/>
                  </a:cxn>
                  <a:cxn ang="0">
                    <a:pos x="81" y="23"/>
                  </a:cxn>
                  <a:cxn ang="0">
                    <a:pos x="74" y="27"/>
                  </a:cxn>
                  <a:cxn ang="0">
                    <a:pos x="68" y="30"/>
                  </a:cxn>
                  <a:cxn ang="0">
                    <a:pos x="60" y="32"/>
                  </a:cxn>
                  <a:cxn ang="0">
                    <a:pos x="53" y="32"/>
                  </a:cxn>
                  <a:cxn ang="0">
                    <a:pos x="56" y="34"/>
                  </a:cxn>
                  <a:cxn ang="0">
                    <a:pos x="60" y="36"/>
                  </a:cxn>
                </a:cxnLst>
                <a:rect l="0" t="0" r="r" b="b"/>
                <a:pathLst>
                  <a:path w="104" h="36">
                    <a:moveTo>
                      <a:pt x="0" y="8"/>
                    </a:moveTo>
                    <a:lnTo>
                      <a:pt x="1" y="10"/>
                    </a:lnTo>
                    <a:lnTo>
                      <a:pt x="1" y="10"/>
                    </a:lnTo>
                    <a:lnTo>
                      <a:pt x="3" y="11"/>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4" y="0"/>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ln>
            </p:spPr>
            <p:txBody>
              <a:bodyPr/>
              <a:lstStyle/>
              <a:p>
                <a:endParaRPr lang="en-US">
                  <a:solidFill>
                    <a:prstClr val="black"/>
                  </a:solidFill>
                </a:endParaRPr>
              </a:p>
            </p:txBody>
          </p:sp>
          <p:sp>
            <p:nvSpPr>
              <p:cNvPr id="179702" name="Freeform 502"/>
              <p:cNvSpPr>
                <a:spLocks noEditPoints="1"/>
              </p:cNvSpPr>
              <p:nvPr/>
            </p:nvSpPr>
            <p:spPr bwMode="auto">
              <a:xfrm>
                <a:off x="1496" y="1605"/>
                <a:ext cx="101" cy="32"/>
              </a:xfrm>
              <a:custGeom>
                <a:avLst/>
                <a:gdLst/>
                <a:ahLst/>
                <a:cxnLst>
                  <a:cxn ang="0">
                    <a:pos x="0" y="4"/>
                  </a:cxn>
                  <a:cxn ang="0">
                    <a:pos x="2" y="8"/>
                  </a:cxn>
                  <a:cxn ang="0">
                    <a:pos x="4" y="9"/>
                  </a:cxn>
                  <a:cxn ang="0">
                    <a:pos x="8" y="11"/>
                  </a:cxn>
                  <a:cxn ang="0">
                    <a:pos x="12" y="13"/>
                  </a:cxn>
                  <a:cxn ang="0">
                    <a:pos x="8" y="8"/>
                  </a:cxn>
                  <a:cxn ang="0">
                    <a:pos x="2" y="2"/>
                  </a:cxn>
                  <a:cxn ang="0">
                    <a:pos x="2" y="2"/>
                  </a:cxn>
                  <a:cxn ang="0">
                    <a:pos x="0" y="4"/>
                  </a:cxn>
                  <a:cxn ang="0">
                    <a:pos x="55" y="32"/>
                  </a:cxn>
                  <a:cxn ang="0">
                    <a:pos x="63" y="30"/>
                  </a:cxn>
                  <a:cxn ang="0">
                    <a:pos x="71" y="28"/>
                  </a:cxn>
                  <a:cxn ang="0">
                    <a:pos x="76" y="27"/>
                  </a:cxn>
                  <a:cxn ang="0">
                    <a:pos x="82" y="21"/>
                  </a:cxn>
                  <a:cxn ang="0">
                    <a:pos x="88" y="17"/>
                  </a:cxn>
                  <a:cxn ang="0">
                    <a:pos x="93" y="11"/>
                  </a:cxn>
                  <a:cxn ang="0">
                    <a:pos x="97" y="6"/>
                  </a:cxn>
                  <a:cxn ang="0">
                    <a:pos x="101" y="0"/>
                  </a:cxn>
                  <a:cxn ang="0">
                    <a:pos x="99" y="0"/>
                  </a:cxn>
                  <a:cxn ang="0">
                    <a:pos x="97" y="0"/>
                  </a:cxn>
                  <a:cxn ang="0">
                    <a:pos x="88" y="11"/>
                  </a:cxn>
                  <a:cxn ang="0">
                    <a:pos x="76" y="21"/>
                  </a:cxn>
                  <a:cxn ang="0">
                    <a:pos x="71" y="25"/>
                  </a:cxn>
                  <a:cxn ang="0">
                    <a:pos x="65" y="27"/>
                  </a:cxn>
                  <a:cxn ang="0">
                    <a:pos x="57" y="28"/>
                  </a:cxn>
                  <a:cxn ang="0">
                    <a:pos x="50" y="28"/>
                  </a:cxn>
                  <a:cxn ang="0">
                    <a:pos x="48" y="28"/>
                  </a:cxn>
                  <a:cxn ang="0">
                    <a:pos x="46" y="28"/>
                  </a:cxn>
                  <a:cxn ang="0">
                    <a:pos x="50" y="30"/>
                  </a:cxn>
                  <a:cxn ang="0">
                    <a:pos x="55" y="32"/>
                  </a:cxn>
                </a:cxnLst>
                <a:rect l="0" t="0" r="r" b="b"/>
                <a:pathLst>
                  <a:path w="101" h="32">
                    <a:moveTo>
                      <a:pt x="0" y="4"/>
                    </a:moveTo>
                    <a:lnTo>
                      <a:pt x="2" y="8"/>
                    </a:lnTo>
                    <a:lnTo>
                      <a:pt x="4" y="9"/>
                    </a:lnTo>
                    <a:lnTo>
                      <a:pt x="8" y="11"/>
                    </a:lnTo>
                    <a:lnTo>
                      <a:pt x="12" y="13"/>
                    </a:lnTo>
                    <a:lnTo>
                      <a:pt x="8" y="8"/>
                    </a:lnTo>
                    <a:lnTo>
                      <a:pt x="2" y="2"/>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ln>
            </p:spPr>
            <p:txBody>
              <a:bodyPr/>
              <a:lstStyle/>
              <a:p>
                <a:endParaRPr lang="en-US">
                  <a:solidFill>
                    <a:prstClr val="black"/>
                  </a:solidFill>
                </a:endParaRPr>
              </a:p>
            </p:txBody>
          </p:sp>
          <p:sp>
            <p:nvSpPr>
              <p:cNvPr id="179703" name="Freeform 503"/>
              <p:cNvSpPr>
                <a:spLocks noEditPoints="1"/>
              </p:cNvSpPr>
              <p:nvPr/>
            </p:nvSpPr>
            <p:spPr bwMode="auto">
              <a:xfrm>
                <a:off x="1498" y="1605"/>
                <a:ext cx="97" cy="30"/>
              </a:xfrm>
              <a:custGeom>
                <a:avLst/>
                <a:gdLst/>
                <a:ahLst/>
                <a:cxnLst>
                  <a:cxn ang="0">
                    <a:pos x="0" y="2"/>
                  </a:cxn>
                  <a:cxn ang="0">
                    <a:pos x="2" y="8"/>
                  </a:cxn>
                  <a:cxn ang="0">
                    <a:pos x="6" y="11"/>
                  </a:cxn>
                  <a:cxn ang="0">
                    <a:pos x="14" y="15"/>
                  </a:cxn>
                  <a:cxn ang="0">
                    <a:pos x="19" y="19"/>
                  </a:cxn>
                  <a:cxn ang="0">
                    <a:pos x="10" y="9"/>
                  </a:cxn>
                  <a:cxn ang="0">
                    <a:pos x="2" y="0"/>
                  </a:cxn>
                  <a:cxn ang="0">
                    <a:pos x="2" y="0"/>
                  </a:cxn>
                  <a:cxn ang="0">
                    <a:pos x="2" y="0"/>
                  </a:cxn>
                  <a:cxn ang="0">
                    <a:pos x="0" y="2"/>
                  </a:cxn>
                  <a:cxn ang="0">
                    <a:pos x="0" y="2"/>
                  </a:cxn>
                  <a:cxn ang="0">
                    <a:pos x="50" y="30"/>
                  </a:cxn>
                  <a:cxn ang="0">
                    <a:pos x="57" y="30"/>
                  </a:cxn>
                  <a:cxn ang="0">
                    <a:pos x="65" y="28"/>
                  </a:cxn>
                  <a:cxn ang="0">
                    <a:pos x="71" y="25"/>
                  </a:cxn>
                  <a:cxn ang="0">
                    <a:pos x="78" y="21"/>
                  </a:cxn>
                  <a:cxn ang="0">
                    <a:pos x="84" y="17"/>
                  </a:cxn>
                  <a:cxn ang="0">
                    <a:pos x="89" y="11"/>
                  </a:cxn>
                  <a:cxn ang="0">
                    <a:pos x="93" y="6"/>
                  </a:cxn>
                  <a:cxn ang="0">
                    <a:pos x="97" y="0"/>
                  </a:cxn>
                  <a:cxn ang="0">
                    <a:pos x="95" y="0"/>
                  </a:cxn>
                  <a:cxn ang="0">
                    <a:pos x="91" y="2"/>
                  </a:cxn>
                  <a:cxn ang="0">
                    <a:pos x="84" y="11"/>
                  </a:cxn>
                  <a:cxn ang="0">
                    <a:pos x="74" y="19"/>
                  </a:cxn>
                  <a:cxn ang="0">
                    <a:pos x="61" y="25"/>
                  </a:cxn>
                  <a:cxn ang="0">
                    <a:pos x="48" y="27"/>
                  </a:cxn>
                  <a:cxn ang="0">
                    <a:pos x="46" y="27"/>
                  </a:cxn>
                  <a:cxn ang="0">
                    <a:pos x="46" y="27"/>
                  </a:cxn>
                  <a:cxn ang="0">
                    <a:pos x="46" y="27"/>
                  </a:cxn>
                  <a:cxn ang="0">
                    <a:pos x="46" y="27"/>
                  </a:cxn>
                  <a:cxn ang="0">
                    <a:pos x="46" y="27"/>
                  </a:cxn>
                  <a:cxn ang="0">
                    <a:pos x="46" y="27"/>
                  </a:cxn>
                  <a:cxn ang="0">
                    <a:pos x="40" y="27"/>
                  </a:cxn>
                  <a:cxn ang="0">
                    <a:pos x="36" y="27"/>
                  </a:cxn>
                  <a:cxn ang="0">
                    <a:pos x="40" y="27"/>
                  </a:cxn>
                  <a:cxn ang="0">
                    <a:pos x="44" y="28"/>
                  </a:cxn>
                  <a:cxn ang="0">
                    <a:pos x="46" y="30"/>
                  </a:cxn>
                  <a:cxn ang="0">
                    <a:pos x="50" y="30"/>
                  </a:cxn>
                </a:cxnLst>
                <a:rect l="0" t="0" r="r" b="b"/>
                <a:pathLst>
                  <a:path w="97" h="30">
                    <a:moveTo>
                      <a:pt x="0" y="2"/>
                    </a:moveTo>
                    <a:lnTo>
                      <a:pt x="2" y="8"/>
                    </a:lnTo>
                    <a:lnTo>
                      <a:pt x="6" y="11"/>
                    </a:lnTo>
                    <a:lnTo>
                      <a:pt x="14" y="15"/>
                    </a:lnTo>
                    <a:lnTo>
                      <a:pt x="19" y="19"/>
                    </a:lnTo>
                    <a:lnTo>
                      <a:pt x="10" y="9"/>
                    </a:lnTo>
                    <a:lnTo>
                      <a:pt x="2" y="0"/>
                    </a:lnTo>
                    <a:lnTo>
                      <a:pt x="2" y="0"/>
                    </a:lnTo>
                    <a:lnTo>
                      <a:pt x="2" y="0"/>
                    </a:lnTo>
                    <a:lnTo>
                      <a:pt x="0" y="2"/>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6" y="27"/>
                    </a:lnTo>
                    <a:lnTo>
                      <a:pt x="46" y="27"/>
                    </a:lnTo>
                    <a:lnTo>
                      <a:pt x="46" y="27"/>
                    </a:lnTo>
                    <a:lnTo>
                      <a:pt x="46" y="27"/>
                    </a:lnTo>
                    <a:lnTo>
                      <a:pt x="46" y="27"/>
                    </a:lnTo>
                    <a:lnTo>
                      <a:pt x="40" y="27"/>
                    </a:lnTo>
                    <a:lnTo>
                      <a:pt x="36" y="27"/>
                    </a:lnTo>
                    <a:lnTo>
                      <a:pt x="40" y="27"/>
                    </a:lnTo>
                    <a:lnTo>
                      <a:pt x="44" y="28"/>
                    </a:lnTo>
                    <a:lnTo>
                      <a:pt x="46" y="30"/>
                    </a:lnTo>
                    <a:lnTo>
                      <a:pt x="50" y="30"/>
                    </a:lnTo>
                    <a:close/>
                  </a:path>
                </a:pathLst>
              </a:custGeom>
              <a:solidFill>
                <a:srgbClr val="F2B19E"/>
              </a:solidFill>
              <a:ln w="9525">
                <a:noFill/>
                <a:round/>
              </a:ln>
            </p:spPr>
            <p:txBody>
              <a:bodyPr/>
              <a:lstStyle/>
              <a:p>
                <a:endParaRPr lang="en-US">
                  <a:solidFill>
                    <a:prstClr val="black"/>
                  </a:solidFill>
                </a:endParaRPr>
              </a:p>
            </p:txBody>
          </p:sp>
          <p:sp>
            <p:nvSpPr>
              <p:cNvPr id="179704" name="Freeform 504"/>
              <p:cNvSpPr/>
              <p:nvPr/>
            </p:nvSpPr>
            <p:spPr bwMode="auto">
              <a:xfrm>
                <a:off x="1498" y="1605"/>
                <a:ext cx="95" cy="28"/>
              </a:xfrm>
              <a:custGeom>
                <a:avLst/>
                <a:gdLst/>
                <a:ahLst/>
                <a:cxnLst>
                  <a:cxn ang="0">
                    <a:pos x="0" y="2"/>
                  </a:cxn>
                  <a:cxn ang="0">
                    <a:pos x="6" y="8"/>
                  </a:cxn>
                  <a:cxn ang="0">
                    <a:pos x="10" y="13"/>
                  </a:cxn>
                  <a:cxn ang="0">
                    <a:pos x="17" y="17"/>
                  </a:cxn>
                  <a:cxn ang="0">
                    <a:pos x="23" y="21"/>
                  </a:cxn>
                  <a:cxn ang="0">
                    <a:pos x="34" y="25"/>
                  </a:cxn>
                  <a:cxn ang="0">
                    <a:pos x="44" y="28"/>
                  </a:cxn>
                  <a:cxn ang="0">
                    <a:pos x="44" y="28"/>
                  </a:cxn>
                  <a:cxn ang="0">
                    <a:pos x="44" y="28"/>
                  </a:cxn>
                  <a:cxn ang="0">
                    <a:pos x="46" y="28"/>
                  </a:cxn>
                  <a:cxn ang="0">
                    <a:pos x="48" y="28"/>
                  </a:cxn>
                  <a:cxn ang="0">
                    <a:pos x="55" y="28"/>
                  </a:cxn>
                  <a:cxn ang="0">
                    <a:pos x="63" y="27"/>
                  </a:cxn>
                  <a:cxn ang="0">
                    <a:pos x="69" y="25"/>
                  </a:cxn>
                  <a:cxn ang="0">
                    <a:pos x="74" y="21"/>
                  </a:cxn>
                  <a:cxn ang="0">
                    <a:pos x="86" y="11"/>
                  </a:cxn>
                  <a:cxn ang="0">
                    <a:pos x="95" y="0"/>
                  </a:cxn>
                  <a:cxn ang="0">
                    <a:pos x="91" y="2"/>
                  </a:cxn>
                  <a:cxn ang="0">
                    <a:pos x="89" y="2"/>
                  </a:cxn>
                  <a:cxn ang="0">
                    <a:pos x="82" y="11"/>
                  </a:cxn>
                  <a:cxn ang="0">
                    <a:pos x="72" y="19"/>
                  </a:cxn>
                  <a:cxn ang="0">
                    <a:pos x="61" y="23"/>
                  </a:cxn>
                  <a:cxn ang="0">
                    <a:pos x="48" y="25"/>
                  </a:cxn>
                  <a:cxn ang="0">
                    <a:pos x="46" y="27"/>
                  </a:cxn>
                  <a:cxn ang="0">
                    <a:pos x="46" y="27"/>
                  </a:cxn>
                  <a:cxn ang="0">
                    <a:pos x="46" y="27"/>
                  </a:cxn>
                  <a:cxn ang="0">
                    <a:pos x="46" y="25"/>
                  </a:cxn>
                  <a:cxn ang="0">
                    <a:pos x="33" y="23"/>
                  </a:cxn>
                  <a:cxn ang="0">
                    <a:pos x="21" y="17"/>
                  </a:cxn>
                  <a:cxn ang="0">
                    <a:pos x="12" y="9"/>
                  </a:cxn>
                  <a:cxn ang="0">
                    <a:pos x="4" y="0"/>
                  </a:cxn>
                  <a:cxn ang="0">
                    <a:pos x="2" y="0"/>
                  </a:cxn>
                  <a:cxn ang="0">
                    <a:pos x="2" y="0"/>
                  </a:cxn>
                  <a:cxn ang="0">
                    <a:pos x="2" y="0"/>
                  </a:cxn>
                  <a:cxn ang="0">
                    <a:pos x="0" y="2"/>
                  </a:cxn>
                </a:cxnLst>
                <a:rect l="0" t="0" r="r" b="b"/>
                <a:pathLst>
                  <a:path w="95" h="28">
                    <a:moveTo>
                      <a:pt x="0" y="2"/>
                    </a:moveTo>
                    <a:lnTo>
                      <a:pt x="6" y="8"/>
                    </a:lnTo>
                    <a:lnTo>
                      <a:pt x="10" y="13"/>
                    </a:lnTo>
                    <a:lnTo>
                      <a:pt x="17" y="17"/>
                    </a:lnTo>
                    <a:lnTo>
                      <a:pt x="23" y="21"/>
                    </a:lnTo>
                    <a:lnTo>
                      <a:pt x="34" y="25"/>
                    </a:lnTo>
                    <a:lnTo>
                      <a:pt x="44" y="28"/>
                    </a:lnTo>
                    <a:lnTo>
                      <a:pt x="44" y="28"/>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7"/>
                    </a:lnTo>
                    <a:lnTo>
                      <a:pt x="46" y="27"/>
                    </a:lnTo>
                    <a:lnTo>
                      <a:pt x="46" y="25"/>
                    </a:lnTo>
                    <a:lnTo>
                      <a:pt x="33" y="23"/>
                    </a:lnTo>
                    <a:lnTo>
                      <a:pt x="21" y="17"/>
                    </a:lnTo>
                    <a:lnTo>
                      <a:pt x="12" y="9"/>
                    </a:lnTo>
                    <a:lnTo>
                      <a:pt x="4" y="0"/>
                    </a:lnTo>
                    <a:lnTo>
                      <a:pt x="2" y="0"/>
                    </a:lnTo>
                    <a:lnTo>
                      <a:pt x="2" y="0"/>
                    </a:lnTo>
                    <a:lnTo>
                      <a:pt x="2" y="0"/>
                    </a:lnTo>
                    <a:lnTo>
                      <a:pt x="0" y="2"/>
                    </a:lnTo>
                    <a:close/>
                  </a:path>
                </a:pathLst>
              </a:custGeom>
              <a:solidFill>
                <a:srgbClr val="F3B3A0"/>
              </a:solidFill>
              <a:ln w="9525">
                <a:noFill/>
                <a:round/>
              </a:ln>
            </p:spPr>
            <p:txBody>
              <a:bodyPr/>
              <a:lstStyle/>
              <a:p>
                <a:endParaRPr lang="en-US">
                  <a:solidFill>
                    <a:prstClr val="black"/>
                  </a:solidFill>
                </a:endParaRPr>
              </a:p>
            </p:txBody>
          </p:sp>
          <p:sp>
            <p:nvSpPr>
              <p:cNvPr id="179705" name="Freeform 505"/>
              <p:cNvSpPr>
                <a:spLocks noEditPoints="1"/>
              </p:cNvSpPr>
              <p:nvPr/>
            </p:nvSpPr>
            <p:spPr bwMode="auto">
              <a:xfrm>
                <a:off x="1500" y="1603"/>
                <a:ext cx="89" cy="29"/>
              </a:xfrm>
              <a:custGeom>
                <a:avLst/>
                <a:gdLst/>
                <a:ahLst/>
                <a:cxnLst>
                  <a:cxn ang="0">
                    <a:pos x="0" y="2"/>
                  </a:cxn>
                  <a:cxn ang="0">
                    <a:pos x="8" y="11"/>
                  </a:cxn>
                  <a:cxn ang="0">
                    <a:pos x="17" y="21"/>
                  </a:cxn>
                  <a:cxn ang="0">
                    <a:pos x="19" y="21"/>
                  </a:cxn>
                  <a:cxn ang="0">
                    <a:pos x="21" y="23"/>
                  </a:cxn>
                  <a:cxn ang="0">
                    <a:pos x="29" y="25"/>
                  </a:cxn>
                  <a:cxn ang="0">
                    <a:pos x="34" y="29"/>
                  </a:cxn>
                  <a:cxn ang="0">
                    <a:pos x="38" y="29"/>
                  </a:cxn>
                  <a:cxn ang="0">
                    <a:pos x="44" y="29"/>
                  </a:cxn>
                  <a:cxn ang="0">
                    <a:pos x="44" y="27"/>
                  </a:cxn>
                  <a:cxn ang="0">
                    <a:pos x="42" y="25"/>
                  </a:cxn>
                  <a:cxn ang="0">
                    <a:pos x="31" y="23"/>
                  </a:cxn>
                  <a:cxn ang="0">
                    <a:pos x="19" y="17"/>
                  </a:cxn>
                  <a:cxn ang="0">
                    <a:pos x="12" y="10"/>
                  </a:cxn>
                  <a:cxn ang="0">
                    <a:pos x="4" y="0"/>
                  </a:cxn>
                  <a:cxn ang="0">
                    <a:pos x="2" y="2"/>
                  </a:cxn>
                  <a:cxn ang="0">
                    <a:pos x="0" y="2"/>
                  </a:cxn>
                  <a:cxn ang="0">
                    <a:pos x="44" y="29"/>
                  </a:cxn>
                  <a:cxn ang="0">
                    <a:pos x="44" y="29"/>
                  </a:cxn>
                  <a:cxn ang="0">
                    <a:pos x="46" y="29"/>
                  </a:cxn>
                  <a:cxn ang="0">
                    <a:pos x="59" y="27"/>
                  </a:cxn>
                  <a:cxn ang="0">
                    <a:pos x="72" y="21"/>
                  </a:cxn>
                  <a:cxn ang="0">
                    <a:pos x="82" y="13"/>
                  </a:cxn>
                  <a:cxn ang="0">
                    <a:pos x="89" y="4"/>
                  </a:cxn>
                  <a:cxn ang="0">
                    <a:pos x="87" y="4"/>
                  </a:cxn>
                  <a:cxn ang="0">
                    <a:pos x="84" y="4"/>
                  </a:cxn>
                  <a:cxn ang="0">
                    <a:pos x="78" y="13"/>
                  </a:cxn>
                  <a:cxn ang="0">
                    <a:pos x="69" y="19"/>
                  </a:cxn>
                  <a:cxn ang="0">
                    <a:pos x="59" y="23"/>
                  </a:cxn>
                  <a:cxn ang="0">
                    <a:pos x="48" y="25"/>
                  </a:cxn>
                  <a:cxn ang="0">
                    <a:pos x="46" y="27"/>
                  </a:cxn>
                  <a:cxn ang="0">
                    <a:pos x="44" y="29"/>
                  </a:cxn>
                </a:cxnLst>
                <a:rect l="0" t="0" r="r" b="b"/>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ln>
            </p:spPr>
            <p:txBody>
              <a:bodyPr/>
              <a:lstStyle/>
              <a:p>
                <a:endParaRPr lang="en-US">
                  <a:solidFill>
                    <a:prstClr val="black"/>
                  </a:solidFill>
                </a:endParaRPr>
              </a:p>
            </p:txBody>
          </p:sp>
          <p:sp>
            <p:nvSpPr>
              <p:cNvPr id="179706" name="Freeform 506"/>
              <p:cNvSpPr>
                <a:spLocks noEditPoints="1"/>
              </p:cNvSpPr>
              <p:nvPr/>
            </p:nvSpPr>
            <p:spPr bwMode="auto">
              <a:xfrm>
                <a:off x="1502" y="1603"/>
                <a:ext cx="85" cy="27"/>
              </a:xfrm>
              <a:custGeom>
                <a:avLst/>
                <a:gdLst/>
                <a:ahLst/>
                <a:cxnLst>
                  <a:cxn ang="0">
                    <a:pos x="0" y="2"/>
                  </a:cxn>
                  <a:cxn ang="0">
                    <a:pos x="8" y="11"/>
                  </a:cxn>
                  <a:cxn ang="0">
                    <a:pos x="17" y="19"/>
                  </a:cxn>
                  <a:cxn ang="0">
                    <a:pos x="29" y="25"/>
                  </a:cxn>
                  <a:cxn ang="0">
                    <a:pos x="42" y="27"/>
                  </a:cxn>
                  <a:cxn ang="0">
                    <a:pos x="40" y="25"/>
                  </a:cxn>
                  <a:cxn ang="0">
                    <a:pos x="40" y="23"/>
                  </a:cxn>
                  <a:cxn ang="0">
                    <a:pos x="29" y="21"/>
                  </a:cxn>
                  <a:cxn ang="0">
                    <a:pos x="19" y="15"/>
                  </a:cxn>
                  <a:cxn ang="0">
                    <a:pos x="10" y="10"/>
                  </a:cxn>
                  <a:cxn ang="0">
                    <a:pos x="4" y="0"/>
                  </a:cxn>
                  <a:cxn ang="0">
                    <a:pos x="2" y="0"/>
                  </a:cxn>
                  <a:cxn ang="0">
                    <a:pos x="0" y="2"/>
                  </a:cxn>
                  <a:cxn ang="0">
                    <a:pos x="44" y="27"/>
                  </a:cxn>
                  <a:cxn ang="0">
                    <a:pos x="57" y="25"/>
                  </a:cxn>
                  <a:cxn ang="0">
                    <a:pos x="68" y="21"/>
                  </a:cxn>
                  <a:cxn ang="0">
                    <a:pos x="78" y="13"/>
                  </a:cxn>
                  <a:cxn ang="0">
                    <a:pos x="85" y="4"/>
                  </a:cxn>
                  <a:cxn ang="0">
                    <a:pos x="82" y="4"/>
                  </a:cxn>
                  <a:cxn ang="0">
                    <a:pos x="80" y="6"/>
                  </a:cxn>
                  <a:cxn ang="0">
                    <a:pos x="74" y="11"/>
                  </a:cxn>
                  <a:cxn ang="0">
                    <a:pos x="67" y="17"/>
                  </a:cxn>
                  <a:cxn ang="0">
                    <a:pos x="57" y="21"/>
                  </a:cxn>
                  <a:cxn ang="0">
                    <a:pos x="49" y="23"/>
                  </a:cxn>
                  <a:cxn ang="0">
                    <a:pos x="46" y="25"/>
                  </a:cxn>
                  <a:cxn ang="0">
                    <a:pos x="44" y="27"/>
                  </a:cxn>
                </a:cxnLst>
                <a:rect l="0" t="0" r="r" b="b"/>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ln>
            </p:spPr>
            <p:txBody>
              <a:bodyPr/>
              <a:lstStyle/>
              <a:p>
                <a:endParaRPr lang="en-US">
                  <a:solidFill>
                    <a:prstClr val="black"/>
                  </a:solidFill>
                </a:endParaRPr>
              </a:p>
            </p:txBody>
          </p:sp>
          <p:sp>
            <p:nvSpPr>
              <p:cNvPr id="179707" name="Freeform 507"/>
              <p:cNvSpPr>
                <a:spLocks noEditPoints="1"/>
              </p:cNvSpPr>
              <p:nvPr/>
            </p:nvSpPr>
            <p:spPr bwMode="auto">
              <a:xfrm>
                <a:off x="1504" y="1601"/>
                <a:ext cx="80" cy="27"/>
              </a:xfrm>
              <a:custGeom>
                <a:avLst/>
                <a:gdLst/>
                <a:ahLst/>
                <a:cxnLst>
                  <a:cxn ang="0">
                    <a:pos x="0" y="2"/>
                  </a:cxn>
                  <a:cxn ang="0">
                    <a:pos x="8" y="12"/>
                  </a:cxn>
                  <a:cxn ang="0">
                    <a:pos x="15" y="19"/>
                  </a:cxn>
                  <a:cxn ang="0">
                    <a:pos x="27" y="25"/>
                  </a:cxn>
                  <a:cxn ang="0">
                    <a:pos x="38" y="27"/>
                  </a:cxn>
                  <a:cxn ang="0">
                    <a:pos x="38" y="25"/>
                  </a:cxn>
                  <a:cxn ang="0">
                    <a:pos x="38" y="23"/>
                  </a:cxn>
                  <a:cxn ang="0">
                    <a:pos x="28" y="21"/>
                  </a:cxn>
                  <a:cxn ang="0">
                    <a:pos x="17" y="17"/>
                  </a:cxn>
                  <a:cxn ang="0">
                    <a:pos x="10" y="10"/>
                  </a:cxn>
                  <a:cxn ang="0">
                    <a:pos x="4" y="0"/>
                  </a:cxn>
                  <a:cxn ang="0">
                    <a:pos x="4" y="0"/>
                  </a:cxn>
                  <a:cxn ang="0">
                    <a:pos x="2" y="0"/>
                  </a:cxn>
                  <a:cxn ang="0">
                    <a:pos x="2" y="2"/>
                  </a:cxn>
                  <a:cxn ang="0">
                    <a:pos x="0" y="2"/>
                  </a:cxn>
                  <a:cxn ang="0">
                    <a:pos x="44" y="27"/>
                  </a:cxn>
                  <a:cxn ang="0">
                    <a:pos x="55" y="25"/>
                  </a:cxn>
                  <a:cxn ang="0">
                    <a:pos x="65" y="21"/>
                  </a:cxn>
                  <a:cxn ang="0">
                    <a:pos x="74" y="15"/>
                  </a:cxn>
                  <a:cxn ang="0">
                    <a:pos x="80" y="6"/>
                  </a:cxn>
                  <a:cxn ang="0">
                    <a:pos x="78" y="8"/>
                  </a:cxn>
                  <a:cxn ang="0">
                    <a:pos x="74" y="8"/>
                  </a:cxn>
                  <a:cxn ang="0">
                    <a:pos x="68" y="13"/>
                  </a:cxn>
                  <a:cxn ang="0">
                    <a:pos x="63" y="17"/>
                  </a:cxn>
                  <a:cxn ang="0">
                    <a:pos x="57" y="21"/>
                  </a:cxn>
                  <a:cxn ang="0">
                    <a:pos x="49" y="23"/>
                  </a:cxn>
                  <a:cxn ang="0">
                    <a:pos x="47" y="25"/>
                  </a:cxn>
                  <a:cxn ang="0">
                    <a:pos x="44" y="27"/>
                  </a:cxn>
                </a:cxnLst>
                <a:rect l="0" t="0" r="r" b="b"/>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ln>
            </p:spPr>
            <p:txBody>
              <a:bodyPr/>
              <a:lstStyle/>
              <a:p>
                <a:endParaRPr lang="en-US">
                  <a:solidFill>
                    <a:prstClr val="black"/>
                  </a:solidFill>
                </a:endParaRPr>
              </a:p>
            </p:txBody>
          </p:sp>
          <p:sp>
            <p:nvSpPr>
              <p:cNvPr id="179708" name="Freeform 508"/>
              <p:cNvSpPr>
                <a:spLocks noEditPoints="1"/>
              </p:cNvSpPr>
              <p:nvPr/>
            </p:nvSpPr>
            <p:spPr bwMode="auto">
              <a:xfrm>
                <a:off x="1506" y="1601"/>
                <a:ext cx="76" cy="25"/>
              </a:xfrm>
              <a:custGeom>
                <a:avLst/>
                <a:gdLst/>
                <a:ahLst/>
                <a:cxnLst>
                  <a:cxn ang="0">
                    <a:pos x="0" y="2"/>
                  </a:cxn>
                  <a:cxn ang="0">
                    <a:pos x="6" y="12"/>
                  </a:cxn>
                  <a:cxn ang="0">
                    <a:pos x="15" y="17"/>
                  </a:cxn>
                  <a:cxn ang="0">
                    <a:pos x="25" y="23"/>
                  </a:cxn>
                  <a:cxn ang="0">
                    <a:pos x="36" y="25"/>
                  </a:cxn>
                  <a:cxn ang="0">
                    <a:pos x="36" y="23"/>
                  </a:cxn>
                  <a:cxn ang="0">
                    <a:pos x="36" y="21"/>
                  </a:cxn>
                  <a:cxn ang="0">
                    <a:pos x="26" y="19"/>
                  </a:cxn>
                  <a:cxn ang="0">
                    <a:pos x="17" y="15"/>
                  </a:cxn>
                  <a:cxn ang="0">
                    <a:pos x="9" y="8"/>
                  </a:cxn>
                  <a:cxn ang="0">
                    <a:pos x="4" y="0"/>
                  </a:cxn>
                  <a:cxn ang="0">
                    <a:pos x="2" y="0"/>
                  </a:cxn>
                  <a:cxn ang="0">
                    <a:pos x="0" y="0"/>
                  </a:cxn>
                  <a:cxn ang="0">
                    <a:pos x="0" y="0"/>
                  </a:cxn>
                  <a:cxn ang="0">
                    <a:pos x="0" y="2"/>
                  </a:cxn>
                  <a:cxn ang="0">
                    <a:pos x="45" y="25"/>
                  </a:cxn>
                  <a:cxn ang="0">
                    <a:pos x="53" y="23"/>
                  </a:cxn>
                  <a:cxn ang="0">
                    <a:pos x="63" y="19"/>
                  </a:cxn>
                  <a:cxn ang="0">
                    <a:pos x="70" y="13"/>
                  </a:cxn>
                  <a:cxn ang="0">
                    <a:pos x="76" y="8"/>
                  </a:cxn>
                  <a:cxn ang="0">
                    <a:pos x="72" y="8"/>
                  </a:cxn>
                  <a:cxn ang="0">
                    <a:pos x="68" y="10"/>
                  </a:cxn>
                  <a:cxn ang="0">
                    <a:pos x="61" y="15"/>
                  </a:cxn>
                  <a:cxn ang="0">
                    <a:pos x="51" y="19"/>
                  </a:cxn>
                  <a:cxn ang="0">
                    <a:pos x="47" y="23"/>
                  </a:cxn>
                  <a:cxn ang="0">
                    <a:pos x="45" y="25"/>
                  </a:cxn>
                </a:cxnLst>
                <a:rect l="0" t="0" r="r" b="b"/>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ln>
            </p:spPr>
            <p:txBody>
              <a:bodyPr/>
              <a:lstStyle/>
              <a:p>
                <a:endParaRPr lang="en-US">
                  <a:solidFill>
                    <a:prstClr val="black"/>
                  </a:solidFill>
                </a:endParaRPr>
              </a:p>
            </p:txBody>
          </p:sp>
          <p:sp>
            <p:nvSpPr>
              <p:cNvPr id="179709" name="Freeform 509"/>
              <p:cNvSpPr>
                <a:spLocks noEditPoints="1"/>
              </p:cNvSpPr>
              <p:nvPr/>
            </p:nvSpPr>
            <p:spPr bwMode="auto">
              <a:xfrm>
                <a:off x="1508" y="1601"/>
                <a:ext cx="70" cy="23"/>
              </a:xfrm>
              <a:custGeom>
                <a:avLst/>
                <a:gdLst/>
                <a:ahLst/>
                <a:cxnLst>
                  <a:cxn ang="0">
                    <a:pos x="0" y="0"/>
                  </a:cxn>
                  <a:cxn ang="0">
                    <a:pos x="6" y="10"/>
                  </a:cxn>
                  <a:cxn ang="0">
                    <a:pos x="13" y="17"/>
                  </a:cxn>
                  <a:cxn ang="0">
                    <a:pos x="24" y="21"/>
                  </a:cxn>
                  <a:cxn ang="0">
                    <a:pos x="34" y="23"/>
                  </a:cxn>
                  <a:cxn ang="0">
                    <a:pos x="34" y="23"/>
                  </a:cxn>
                  <a:cxn ang="0">
                    <a:pos x="34" y="21"/>
                  </a:cxn>
                  <a:cxn ang="0">
                    <a:pos x="34" y="21"/>
                  </a:cxn>
                  <a:cxn ang="0">
                    <a:pos x="34" y="19"/>
                  </a:cxn>
                  <a:cxn ang="0">
                    <a:pos x="24" y="17"/>
                  </a:cxn>
                  <a:cxn ang="0">
                    <a:pos x="17" y="13"/>
                  </a:cxn>
                  <a:cxn ang="0">
                    <a:pos x="9" y="8"/>
                  </a:cxn>
                  <a:cxn ang="0">
                    <a:pos x="4" y="0"/>
                  </a:cxn>
                  <a:cxn ang="0">
                    <a:pos x="2" y="0"/>
                  </a:cxn>
                  <a:cxn ang="0">
                    <a:pos x="0" y="0"/>
                  </a:cxn>
                  <a:cxn ang="0">
                    <a:pos x="45" y="23"/>
                  </a:cxn>
                  <a:cxn ang="0">
                    <a:pos x="53" y="21"/>
                  </a:cxn>
                  <a:cxn ang="0">
                    <a:pos x="59" y="17"/>
                  </a:cxn>
                  <a:cxn ang="0">
                    <a:pos x="64" y="13"/>
                  </a:cxn>
                  <a:cxn ang="0">
                    <a:pos x="70" y="8"/>
                  </a:cxn>
                  <a:cxn ang="0">
                    <a:pos x="66" y="10"/>
                  </a:cxn>
                  <a:cxn ang="0">
                    <a:pos x="62" y="12"/>
                  </a:cxn>
                  <a:cxn ang="0">
                    <a:pos x="59" y="13"/>
                  </a:cxn>
                  <a:cxn ang="0">
                    <a:pos x="53" y="17"/>
                  </a:cxn>
                  <a:cxn ang="0">
                    <a:pos x="49" y="19"/>
                  </a:cxn>
                  <a:cxn ang="0">
                    <a:pos x="45" y="23"/>
                  </a:cxn>
                </a:cxnLst>
                <a:rect l="0" t="0" r="r" b="b"/>
                <a:pathLst>
                  <a:path w="70" h="23">
                    <a:moveTo>
                      <a:pt x="0" y="0"/>
                    </a:moveTo>
                    <a:lnTo>
                      <a:pt x="6" y="10"/>
                    </a:lnTo>
                    <a:lnTo>
                      <a:pt x="13" y="17"/>
                    </a:lnTo>
                    <a:lnTo>
                      <a:pt x="24" y="21"/>
                    </a:lnTo>
                    <a:lnTo>
                      <a:pt x="34" y="23"/>
                    </a:lnTo>
                    <a:lnTo>
                      <a:pt x="34" y="23"/>
                    </a:lnTo>
                    <a:lnTo>
                      <a:pt x="34" y="21"/>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ln>
            </p:spPr>
            <p:txBody>
              <a:bodyPr/>
              <a:lstStyle/>
              <a:p>
                <a:endParaRPr lang="en-US">
                  <a:solidFill>
                    <a:prstClr val="black"/>
                  </a:solidFill>
                </a:endParaRPr>
              </a:p>
            </p:txBody>
          </p:sp>
          <p:sp>
            <p:nvSpPr>
              <p:cNvPr id="179710" name="Freeform 510"/>
              <p:cNvSpPr>
                <a:spLocks noEditPoints="1"/>
              </p:cNvSpPr>
              <p:nvPr/>
            </p:nvSpPr>
            <p:spPr bwMode="auto">
              <a:xfrm>
                <a:off x="1510" y="1601"/>
                <a:ext cx="64" cy="21"/>
              </a:xfrm>
              <a:custGeom>
                <a:avLst/>
                <a:gdLst/>
                <a:ahLst/>
                <a:cxnLst>
                  <a:cxn ang="0">
                    <a:pos x="0" y="0"/>
                  </a:cxn>
                  <a:cxn ang="0">
                    <a:pos x="5" y="8"/>
                  </a:cxn>
                  <a:cxn ang="0">
                    <a:pos x="13" y="15"/>
                  </a:cxn>
                  <a:cxn ang="0">
                    <a:pos x="22" y="19"/>
                  </a:cxn>
                  <a:cxn ang="0">
                    <a:pos x="32" y="21"/>
                  </a:cxn>
                  <a:cxn ang="0">
                    <a:pos x="32" y="21"/>
                  </a:cxn>
                  <a:cxn ang="0">
                    <a:pos x="32" y="21"/>
                  </a:cxn>
                  <a:cxn ang="0">
                    <a:pos x="32" y="19"/>
                  </a:cxn>
                  <a:cxn ang="0">
                    <a:pos x="32" y="17"/>
                  </a:cxn>
                  <a:cxn ang="0">
                    <a:pos x="22" y="15"/>
                  </a:cxn>
                  <a:cxn ang="0">
                    <a:pos x="15" y="12"/>
                  </a:cxn>
                  <a:cxn ang="0">
                    <a:pos x="9" y="6"/>
                  </a:cxn>
                  <a:cxn ang="0">
                    <a:pos x="4" y="0"/>
                  </a:cxn>
                  <a:cxn ang="0">
                    <a:pos x="4" y="0"/>
                  </a:cxn>
                  <a:cxn ang="0">
                    <a:pos x="2" y="0"/>
                  </a:cxn>
                  <a:cxn ang="0">
                    <a:pos x="2" y="0"/>
                  </a:cxn>
                  <a:cxn ang="0">
                    <a:pos x="0" y="0"/>
                  </a:cxn>
                  <a:cxn ang="0">
                    <a:pos x="47" y="19"/>
                  </a:cxn>
                  <a:cxn ang="0">
                    <a:pos x="57" y="15"/>
                  </a:cxn>
                  <a:cxn ang="0">
                    <a:pos x="64" y="10"/>
                  </a:cxn>
                  <a:cxn ang="0">
                    <a:pos x="59" y="12"/>
                  </a:cxn>
                  <a:cxn ang="0">
                    <a:pos x="55" y="13"/>
                  </a:cxn>
                  <a:cxn ang="0">
                    <a:pos x="53" y="15"/>
                  </a:cxn>
                  <a:cxn ang="0">
                    <a:pos x="47" y="19"/>
                  </a:cxn>
                </a:cxnLst>
                <a:rect l="0" t="0" r="r" b="b"/>
                <a:pathLst>
                  <a:path w="64" h="21">
                    <a:moveTo>
                      <a:pt x="0" y="0"/>
                    </a:moveTo>
                    <a:lnTo>
                      <a:pt x="5" y="8"/>
                    </a:lnTo>
                    <a:lnTo>
                      <a:pt x="13" y="15"/>
                    </a:lnTo>
                    <a:lnTo>
                      <a:pt x="22" y="19"/>
                    </a:lnTo>
                    <a:lnTo>
                      <a:pt x="32" y="21"/>
                    </a:lnTo>
                    <a:lnTo>
                      <a:pt x="32" y="21"/>
                    </a:lnTo>
                    <a:lnTo>
                      <a:pt x="32" y="21"/>
                    </a:lnTo>
                    <a:lnTo>
                      <a:pt x="32" y="19"/>
                    </a:lnTo>
                    <a:lnTo>
                      <a:pt x="32" y="17"/>
                    </a:lnTo>
                    <a:lnTo>
                      <a:pt x="22" y="15"/>
                    </a:lnTo>
                    <a:lnTo>
                      <a:pt x="15" y="12"/>
                    </a:lnTo>
                    <a:lnTo>
                      <a:pt x="9" y="6"/>
                    </a:lnTo>
                    <a:lnTo>
                      <a:pt x="4" y="0"/>
                    </a:lnTo>
                    <a:lnTo>
                      <a:pt x="4" y="0"/>
                    </a:lnTo>
                    <a:lnTo>
                      <a:pt x="2"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ln>
            </p:spPr>
            <p:txBody>
              <a:bodyPr/>
              <a:lstStyle/>
              <a:p>
                <a:endParaRPr lang="en-US">
                  <a:solidFill>
                    <a:prstClr val="black"/>
                  </a:solidFill>
                </a:endParaRPr>
              </a:p>
            </p:txBody>
          </p:sp>
          <p:sp>
            <p:nvSpPr>
              <p:cNvPr id="179711" name="Freeform 511"/>
              <p:cNvSpPr>
                <a:spLocks noEditPoints="1"/>
              </p:cNvSpPr>
              <p:nvPr/>
            </p:nvSpPr>
            <p:spPr bwMode="auto">
              <a:xfrm>
                <a:off x="1512" y="1599"/>
                <a:ext cx="58" cy="21"/>
              </a:xfrm>
              <a:custGeom>
                <a:avLst/>
                <a:gdLst/>
                <a:ahLst/>
                <a:cxnLst>
                  <a:cxn ang="0">
                    <a:pos x="0" y="2"/>
                  </a:cxn>
                  <a:cxn ang="0">
                    <a:pos x="5" y="10"/>
                  </a:cxn>
                  <a:cxn ang="0">
                    <a:pos x="13" y="15"/>
                  </a:cxn>
                  <a:cxn ang="0">
                    <a:pos x="20" y="19"/>
                  </a:cxn>
                  <a:cxn ang="0">
                    <a:pos x="30" y="21"/>
                  </a:cxn>
                  <a:cxn ang="0">
                    <a:pos x="30" y="19"/>
                  </a:cxn>
                  <a:cxn ang="0">
                    <a:pos x="30" y="17"/>
                  </a:cxn>
                  <a:cxn ang="0">
                    <a:pos x="20" y="15"/>
                  </a:cxn>
                  <a:cxn ang="0">
                    <a:pos x="15" y="12"/>
                  </a:cxn>
                  <a:cxn ang="0">
                    <a:pos x="7" y="8"/>
                  </a:cxn>
                  <a:cxn ang="0">
                    <a:pos x="3" y="0"/>
                  </a:cxn>
                  <a:cxn ang="0">
                    <a:pos x="2" y="2"/>
                  </a:cxn>
                  <a:cxn ang="0">
                    <a:pos x="0" y="2"/>
                  </a:cxn>
                  <a:cxn ang="0">
                    <a:pos x="0" y="2"/>
                  </a:cxn>
                  <a:cxn ang="0">
                    <a:pos x="0" y="2"/>
                  </a:cxn>
                  <a:cxn ang="0">
                    <a:pos x="49" y="19"/>
                  </a:cxn>
                  <a:cxn ang="0">
                    <a:pos x="55" y="15"/>
                  </a:cxn>
                  <a:cxn ang="0">
                    <a:pos x="58" y="14"/>
                  </a:cxn>
                  <a:cxn ang="0">
                    <a:pos x="55" y="14"/>
                  </a:cxn>
                  <a:cxn ang="0">
                    <a:pos x="53" y="15"/>
                  </a:cxn>
                  <a:cxn ang="0">
                    <a:pos x="51" y="15"/>
                  </a:cxn>
                  <a:cxn ang="0">
                    <a:pos x="49" y="19"/>
                  </a:cxn>
                </a:cxnLst>
                <a:rect l="0" t="0" r="r" b="b"/>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lnTo>
                      <a:pt x="0"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ln>
            </p:spPr>
            <p:txBody>
              <a:bodyPr/>
              <a:lstStyle/>
              <a:p>
                <a:endParaRPr lang="en-US">
                  <a:solidFill>
                    <a:prstClr val="black"/>
                  </a:solidFill>
                </a:endParaRPr>
              </a:p>
            </p:txBody>
          </p:sp>
          <p:sp>
            <p:nvSpPr>
              <p:cNvPr id="179712" name="Freeform 512"/>
              <p:cNvSpPr/>
              <p:nvPr/>
            </p:nvSpPr>
            <p:spPr bwMode="auto">
              <a:xfrm>
                <a:off x="1514" y="1599"/>
                <a:ext cx="28" cy="19"/>
              </a:xfrm>
              <a:custGeom>
                <a:avLst/>
                <a:gdLst/>
                <a:ahLst/>
                <a:cxnLst>
                  <a:cxn ang="0">
                    <a:pos x="0" y="2"/>
                  </a:cxn>
                  <a:cxn ang="0">
                    <a:pos x="5" y="8"/>
                  </a:cxn>
                  <a:cxn ang="0">
                    <a:pos x="11" y="14"/>
                  </a:cxn>
                  <a:cxn ang="0">
                    <a:pos x="18" y="17"/>
                  </a:cxn>
                  <a:cxn ang="0">
                    <a:pos x="28" y="19"/>
                  </a:cxn>
                  <a:cxn ang="0">
                    <a:pos x="28" y="17"/>
                  </a:cxn>
                  <a:cxn ang="0">
                    <a:pos x="26" y="15"/>
                  </a:cxn>
                  <a:cxn ang="0">
                    <a:pos x="26" y="15"/>
                  </a:cxn>
                  <a:cxn ang="0">
                    <a:pos x="26" y="15"/>
                  </a:cxn>
                  <a:cxn ang="0">
                    <a:pos x="20" y="14"/>
                  </a:cxn>
                  <a:cxn ang="0">
                    <a:pos x="13" y="10"/>
                  </a:cxn>
                  <a:cxn ang="0">
                    <a:pos x="7" y="6"/>
                  </a:cxn>
                  <a:cxn ang="0">
                    <a:pos x="3" y="0"/>
                  </a:cxn>
                  <a:cxn ang="0">
                    <a:pos x="1" y="0"/>
                  </a:cxn>
                  <a:cxn ang="0">
                    <a:pos x="0" y="2"/>
                  </a:cxn>
                </a:cxnLst>
                <a:rect l="0" t="0" r="r" b="b"/>
                <a:pathLst>
                  <a:path w="28" h="19">
                    <a:moveTo>
                      <a:pt x="0" y="2"/>
                    </a:moveTo>
                    <a:lnTo>
                      <a:pt x="5" y="8"/>
                    </a:lnTo>
                    <a:lnTo>
                      <a:pt x="11" y="14"/>
                    </a:lnTo>
                    <a:lnTo>
                      <a:pt x="18" y="17"/>
                    </a:lnTo>
                    <a:lnTo>
                      <a:pt x="28" y="19"/>
                    </a:lnTo>
                    <a:lnTo>
                      <a:pt x="28" y="17"/>
                    </a:lnTo>
                    <a:lnTo>
                      <a:pt x="26" y="15"/>
                    </a:lnTo>
                    <a:lnTo>
                      <a:pt x="26" y="15"/>
                    </a:lnTo>
                    <a:lnTo>
                      <a:pt x="26" y="15"/>
                    </a:lnTo>
                    <a:lnTo>
                      <a:pt x="20" y="14"/>
                    </a:lnTo>
                    <a:lnTo>
                      <a:pt x="13" y="10"/>
                    </a:lnTo>
                    <a:lnTo>
                      <a:pt x="7" y="6"/>
                    </a:lnTo>
                    <a:lnTo>
                      <a:pt x="3" y="0"/>
                    </a:lnTo>
                    <a:lnTo>
                      <a:pt x="1" y="0"/>
                    </a:lnTo>
                    <a:lnTo>
                      <a:pt x="0" y="2"/>
                    </a:lnTo>
                    <a:close/>
                  </a:path>
                </a:pathLst>
              </a:custGeom>
              <a:solidFill>
                <a:srgbClr val="F7C6B6"/>
              </a:solidFill>
              <a:ln w="9525">
                <a:noFill/>
                <a:round/>
              </a:ln>
            </p:spPr>
            <p:txBody>
              <a:bodyPr/>
              <a:lstStyle/>
              <a:p>
                <a:endParaRPr lang="en-US">
                  <a:solidFill>
                    <a:prstClr val="black"/>
                  </a:solidFill>
                </a:endParaRPr>
              </a:p>
            </p:txBody>
          </p:sp>
          <p:sp>
            <p:nvSpPr>
              <p:cNvPr id="179713" name="Freeform 513"/>
              <p:cNvSpPr/>
              <p:nvPr/>
            </p:nvSpPr>
            <p:spPr bwMode="auto">
              <a:xfrm>
                <a:off x="1515" y="1599"/>
                <a:ext cx="27" cy="17"/>
              </a:xfrm>
              <a:custGeom>
                <a:avLst/>
                <a:gdLst/>
                <a:ahLst/>
                <a:cxnLst>
                  <a:cxn ang="0">
                    <a:pos x="0" y="0"/>
                  </a:cxn>
                  <a:cxn ang="0">
                    <a:pos x="4" y="8"/>
                  </a:cxn>
                  <a:cxn ang="0">
                    <a:pos x="12" y="12"/>
                  </a:cxn>
                  <a:cxn ang="0">
                    <a:pos x="17" y="15"/>
                  </a:cxn>
                  <a:cxn ang="0">
                    <a:pos x="27" y="17"/>
                  </a:cxn>
                  <a:cxn ang="0">
                    <a:pos x="27" y="15"/>
                  </a:cxn>
                  <a:cxn ang="0">
                    <a:pos x="25" y="15"/>
                  </a:cxn>
                  <a:cxn ang="0">
                    <a:pos x="25" y="15"/>
                  </a:cxn>
                  <a:cxn ang="0">
                    <a:pos x="25" y="14"/>
                  </a:cxn>
                  <a:cxn ang="0">
                    <a:pos x="25" y="14"/>
                  </a:cxn>
                  <a:cxn ang="0">
                    <a:pos x="25" y="14"/>
                  </a:cxn>
                  <a:cxn ang="0">
                    <a:pos x="19" y="12"/>
                  </a:cxn>
                  <a:cxn ang="0">
                    <a:pos x="14" y="10"/>
                  </a:cxn>
                  <a:cxn ang="0">
                    <a:pos x="8" y="6"/>
                  </a:cxn>
                  <a:cxn ang="0">
                    <a:pos x="4" y="0"/>
                  </a:cxn>
                  <a:cxn ang="0">
                    <a:pos x="2" y="0"/>
                  </a:cxn>
                  <a:cxn ang="0">
                    <a:pos x="0" y="0"/>
                  </a:cxn>
                </a:cxnLst>
                <a:rect l="0" t="0" r="r" b="b"/>
                <a:pathLst>
                  <a:path w="27" h="17">
                    <a:moveTo>
                      <a:pt x="0" y="0"/>
                    </a:moveTo>
                    <a:lnTo>
                      <a:pt x="4" y="8"/>
                    </a:lnTo>
                    <a:lnTo>
                      <a:pt x="12" y="12"/>
                    </a:lnTo>
                    <a:lnTo>
                      <a:pt x="17" y="15"/>
                    </a:lnTo>
                    <a:lnTo>
                      <a:pt x="27" y="17"/>
                    </a:lnTo>
                    <a:lnTo>
                      <a:pt x="27" y="15"/>
                    </a:lnTo>
                    <a:lnTo>
                      <a:pt x="25" y="15"/>
                    </a:lnTo>
                    <a:lnTo>
                      <a:pt x="25" y="15"/>
                    </a:lnTo>
                    <a:lnTo>
                      <a:pt x="25" y="14"/>
                    </a:lnTo>
                    <a:lnTo>
                      <a:pt x="25" y="14"/>
                    </a:lnTo>
                    <a:lnTo>
                      <a:pt x="25" y="14"/>
                    </a:lnTo>
                    <a:lnTo>
                      <a:pt x="19" y="12"/>
                    </a:lnTo>
                    <a:lnTo>
                      <a:pt x="14" y="10"/>
                    </a:lnTo>
                    <a:lnTo>
                      <a:pt x="8" y="6"/>
                    </a:lnTo>
                    <a:lnTo>
                      <a:pt x="4" y="0"/>
                    </a:lnTo>
                    <a:lnTo>
                      <a:pt x="2" y="0"/>
                    </a:lnTo>
                    <a:lnTo>
                      <a:pt x="0" y="0"/>
                    </a:lnTo>
                    <a:close/>
                  </a:path>
                </a:pathLst>
              </a:custGeom>
              <a:solidFill>
                <a:srgbClr val="F7C9B9"/>
              </a:solidFill>
              <a:ln w="9525">
                <a:noFill/>
                <a:round/>
              </a:ln>
            </p:spPr>
            <p:txBody>
              <a:bodyPr/>
              <a:lstStyle/>
              <a:p>
                <a:endParaRPr lang="en-US">
                  <a:solidFill>
                    <a:prstClr val="black"/>
                  </a:solidFill>
                </a:endParaRPr>
              </a:p>
            </p:txBody>
          </p:sp>
          <p:sp>
            <p:nvSpPr>
              <p:cNvPr id="179714" name="Freeform 514"/>
              <p:cNvSpPr/>
              <p:nvPr/>
            </p:nvSpPr>
            <p:spPr bwMode="auto">
              <a:xfrm>
                <a:off x="1517" y="1599"/>
                <a:ext cx="23" cy="15"/>
              </a:xfrm>
              <a:custGeom>
                <a:avLst/>
                <a:gdLst/>
                <a:ahLst/>
                <a:cxnLst>
                  <a:cxn ang="0">
                    <a:pos x="0" y="0"/>
                  </a:cxn>
                  <a:cxn ang="0">
                    <a:pos x="4" y="6"/>
                  </a:cxn>
                  <a:cxn ang="0">
                    <a:pos x="10" y="10"/>
                  </a:cxn>
                  <a:cxn ang="0">
                    <a:pos x="17" y="14"/>
                  </a:cxn>
                  <a:cxn ang="0">
                    <a:pos x="23" y="15"/>
                  </a:cxn>
                  <a:cxn ang="0">
                    <a:pos x="23" y="14"/>
                  </a:cxn>
                  <a:cxn ang="0">
                    <a:pos x="23" y="14"/>
                  </a:cxn>
                  <a:cxn ang="0">
                    <a:pos x="21" y="12"/>
                  </a:cxn>
                  <a:cxn ang="0">
                    <a:pos x="21" y="12"/>
                  </a:cxn>
                  <a:cxn ang="0">
                    <a:pos x="12" y="8"/>
                  </a:cxn>
                  <a:cxn ang="0">
                    <a:pos x="6" y="0"/>
                  </a:cxn>
                  <a:cxn ang="0">
                    <a:pos x="4" y="0"/>
                  </a:cxn>
                  <a:cxn ang="0">
                    <a:pos x="4" y="0"/>
                  </a:cxn>
                  <a:cxn ang="0">
                    <a:pos x="2" y="0"/>
                  </a:cxn>
                  <a:cxn ang="0">
                    <a:pos x="0" y="0"/>
                  </a:cxn>
                </a:cxnLst>
                <a:rect l="0" t="0" r="r" b="b"/>
                <a:pathLst>
                  <a:path w="23" h="15">
                    <a:moveTo>
                      <a:pt x="0" y="0"/>
                    </a:moveTo>
                    <a:lnTo>
                      <a:pt x="4" y="6"/>
                    </a:lnTo>
                    <a:lnTo>
                      <a:pt x="10" y="10"/>
                    </a:lnTo>
                    <a:lnTo>
                      <a:pt x="17" y="14"/>
                    </a:lnTo>
                    <a:lnTo>
                      <a:pt x="23" y="15"/>
                    </a:lnTo>
                    <a:lnTo>
                      <a:pt x="23" y="14"/>
                    </a:lnTo>
                    <a:lnTo>
                      <a:pt x="23" y="14"/>
                    </a:lnTo>
                    <a:lnTo>
                      <a:pt x="21" y="12"/>
                    </a:lnTo>
                    <a:lnTo>
                      <a:pt x="21" y="12"/>
                    </a:lnTo>
                    <a:lnTo>
                      <a:pt x="12" y="8"/>
                    </a:lnTo>
                    <a:lnTo>
                      <a:pt x="6" y="0"/>
                    </a:lnTo>
                    <a:lnTo>
                      <a:pt x="4" y="0"/>
                    </a:lnTo>
                    <a:lnTo>
                      <a:pt x="4" y="0"/>
                    </a:lnTo>
                    <a:lnTo>
                      <a:pt x="2" y="0"/>
                    </a:lnTo>
                    <a:lnTo>
                      <a:pt x="0" y="0"/>
                    </a:lnTo>
                    <a:close/>
                  </a:path>
                </a:pathLst>
              </a:custGeom>
              <a:solidFill>
                <a:srgbClr val="F8CBBC"/>
              </a:solidFill>
              <a:ln w="9525">
                <a:noFill/>
                <a:round/>
              </a:ln>
            </p:spPr>
            <p:txBody>
              <a:bodyPr/>
              <a:lstStyle/>
              <a:p>
                <a:endParaRPr lang="en-US">
                  <a:solidFill>
                    <a:prstClr val="black"/>
                  </a:solidFill>
                </a:endParaRPr>
              </a:p>
            </p:txBody>
          </p:sp>
          <p:sp>
            <p:nvSpPr>
              <p:cNvPr id="179715" name="Freeform 515"/>
              <p:cNvSpPr/>
              <p:nvPr/>
            </p:nvSpPr>
            <p:spPr bwMode="auto">
              <a:xfrm>
                <a:off x="1519" y="1599"/>
                <a:ext cx="21" cy="14"/>
              </a:xfrm>
              <a:custGeom>
                <a:avLst/>
                <a:gdLst/>
                <a:ahLst/>
                <a:cxnLst>
                  <a:cxn ang="0">
                    <a:pos x="0" y="0"/>
                  </a:cxn>
                  <a:cxn ang="0">
                    <a:pos x="4" y="6"/>
                  </a:cxn>
                  <a:cxn ang="0">
                    <a:pos x="10" y="10"/>
                  </a:cxn>
                  <a:cxn ang="0">
                    <a:pos x="15" y="12"/>
                  </a:cxn>
                  <a:cxn ang="0">
                    <a:pos x="21" y="14"/>
                  </a:cxn>
                  <a:cxn ang="0">
                    <a:pos x="19" y="12"/>
                  </a:cxn>
                  <a:cxn ang="0">
                    <a:pos x="17" y="8"/>
                  </a:cxn>
                  <a:cxn ang="0">
                    <a:pos x="12" y="6"/>
                  </a:cxn>
                  <a:cxn ang="0">
                    <a:pos x="8" y="2"/>
                  </a:cxn>
                  <a:cxn ang="0">
                    <a:pos x="4" y="2"/>
                  </a:cxn>
                  <a:cxn ang="0">
                    <a:pos x="2" y="0"/>
                  </a:cxn>
                  <a:cxn ang="0">
                    <a:pos x="0" y="0"/>
                  </a:cxn>
                  <a:cxn ang="0">
                    <a:pos x="0" y="0"/>
                  </a:cxn>
                </a:cxnLst>
                <a:rect l="0" t="0" r="r" b="b"/>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lnTo>
                      <a:pt x="0" y="0"/>
                    </a:lnTo>
                    <a:close/>
                  </a:path>
                </a:pathLst>
              </a:custGeom>
              <a:solidFill>
                <a:srgbClr val="F8CEBF"/>
              </a:solidFill>
              <a:ln w="9525">
                <a:noFill/>
                <a:round/>
              </a:ln>
            </p:spPr>
            <p:txBody>
              <a:bodyPr/>
              <a:lstStyle/>
              <a:p>
                <a:endParaRPr lang="en-US">
                  <a:solidFill>
                    <a:prstClr val="black"/>
                  </a:solidFill>
                </a:endParaRPr>
              </a:p>
            </p:txBody>
          </p:sp>
          <p:sp>
            <p:nvSpPr>
              <p:cNvPr id="179716" name="Freeform 516"/>
              <p:cNvSpPr/>
              <p:nvPr/>
            </p:nvSpPr>
            <p:spPr bwMode="auto">
              <a:xfrm>
                <a:off x="1523" y="1599"/>
                <a:ext cx="15" cy="12"/>
              </a:xfrm>
              <a:custGeom>
                <a:avLst/>
                <a:gdLst/>
                <a:ahLst/>
                <a:cxnLst>
                  <a:cxn ang="0">
                    <a:pos x="0" y="0"/>
                  </a:cxn>
                  <a:cxn ang="0">
                    <a:pos x="6" y="8"/>
                  </a:cxn>
                  <a:cxn ang="0">
                    <a:pos x="15" y="12"/>
                  </a:cxn>
                  <a:cxn ang="0">
                    <a:pos x="11" y="8"/>
                  </a:cxn>
                  <a:cxn ang="0">
                    <a:pos x="8" y="4"/>
                  </a:cxn>
                  <a:cxn ang="0">
                    <a:pos x="4" y="2"/>
                  </a:cxn>
                  <a:cxn ang="0">
                    <a:pos x="0" y="0"/>
                  </a:cxn>
                </a:cxnLst>
                <a:rect l="0" t="0" r="r" b="b"/>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ln>
            </p:spPr>
            <p:txBody>
              <a:bodyPr/>
              <a:lstStyle/>
              <a:p>
                <a:endParaRPr lang="en-US">
                  <a:solidFill>
                    <a:prstClr val="black"/>
                  </a:solidFill>
                </a:endParaRPr>
              </a:p>
            </p:txBody>
          </p:sp>
          <p:sp>
            <p:nvSpPr>
              <p:cNvPr id="179717" name="Freeform 517"/>
              <p:cNvSpPr/>
              <p:nvPr/>
            </p:nvSpPr>
            <p:spPr bwMode="auto">
              <a:xfrm>
                <a:off x="1527" y="1601"/>
                <a:ext cx="9" cy="6"/>
              </a:xfrm>
              <a:custGeom>
                <a:avLst/>
                <a:gdLst/>
                <a:ahLst/>
                <a:cxnLst>
                  <a:cxn ang="0">
                    <a:pos x="0" y="0"/>
                  </a:cxn>
                  <a:cxn ang="0">
                    <a:pos x="4" y="4"/>
                  </a:cxn>
                  <a:cxn ang="0">
                    <a:pos x="9" y="6"/>
                  </a:cxn>
                  <a:cxn ang="0">
                    <a:pos x="7" y="4"/>
                  </a:cxn>
                  <a:cxn ang="0">
                    <a:pos x="4" y="2"/>
                  </a:cxn>
                  <a:cxn ang="0">
                    <a:pos x="2" y="2"/>
                  </a:cxn>
                  <a:cxn ang="0">
                    <a:pos x="0" y="0"/>
                  </a:cxn>
                </a:cxnLst>
                <a:rect l="0" t="0" r="r" b="b"/>
                <a:pathLst>
                  <a:path w="9" h="6">
                    <a:moveTo>
                      <a:pt x="0" y="0"/>
                    </a:moveTo>
                    <a:lnTo>
                      <a:pt x="4" y="4"/>
                    </a:lnTo>
                    <a:lnTo>
                      <a:pt x="9" y="6"/>
                    </a:lnTo>
                    <a:lnTo>
                      <a:pt x="7" y="4"/>
                    </a:lnTo>
                    <a:lnTo>
                      <a:pt x="4" y="2"/>
                    </a:lnTo>
                    <a:lnTo>
                      <a:pt x="2" y="2"/>
                    </a:lnTo>
                    <a:lnTo>
                      <a:pt x="0" y="0"/>
                    </a:lnTo>
                    <a:close/>
                  </a:path>
                </a:pathLst>
              </a:custGeom>
              <a:solidFill>
                <a:srgbClr val="F9D3C5"/>
              </a:solidFill>
              <a:ln w="9525">
                <a:noFill/>
                <a:round/>
              </a:ln>
            </p:spPr>
            <p:txBody>
              <a:bodyPr/>
              <a:lstStyle/>
              <a:p>
                <a:endParaRPr lang="en-US">
                  <a:solidFill>
                    <a:prstClr val="black"/>
                  </a:solidFill>
                </a:endParaRPr>
              </a:p>
            </p:txBody>
          </p:sp>
          <p:sp>
            <p:nvSpPr>
              <p:cNvPr id="179718" name="Freeform 518"/>
              <p:cNvSpPr/>
              <p:nvPr/>
            </p:nvSpPr>
            <p:spPr bwMode="auto">
              <a:xfrm>
                <a:off x="1360" y="1582"/>
                <a:ext cx="531" cy="457"/>
              </a:xfrm>
              <a:custGeom>
                <a:avLst/>
                <a:gdLst/>
                <a:ahLst/>
                <a:cxnLst>
                  <a:cxn ang="0">
                    <a:pos x="410" y="226"/>
                  </a:cxn>
                  <a:cxn ang="0">
                    <a:pos x="404" y="230"/>
                  </a:cxn>
                  <a:cxn ang="0">
                    <a:pos x="411" y="247"/>
                  </a:cxn>
                  <a:cxn ang="0">
                    <a:pos x="411" y="256"/>
                  </a:cxn>
                  <a:cxn ang="0">
                    <a:pos x="372" y="209"/>
                  </a:cxn>
                  <a:cxn ang="0">
                    <a:pos x="332" y="156"/>
                  </a:cxn>
                  <a:cxn ang="0">
                    <a:pos x="284" y="106"/>
                  </a:cxn>
                  <a:cxn ang="0">
                    <a:pos x="220" y="68"/>
                  </a:cxn>
                  <a:cxn ang="0">
                    <a:pos x="152" y="38"/>
                  </a:cxn>
                  <a:cxn ang="0">
                    <a:pos x="102" y="19"/>
                  </a:cxn>
                  <a:cxn ang="0">
                    <a:pos x="57" y="4"/>
                  </a:cxn>
                  <a:cxn ang="0">
                    <a:pos x="17" y="0"/>
                  </a:cxn>
                  <a:cxn ang="0">
                    <a:pos x="2" y="10"/>
                  </a:cxn>
                  <a:cxn ang="0">
                    <a:pos x="0" y="34"/>
                  </a:cxn>
                  <a:cxn ang="0">
                    <a:pos x="21" y="74"/>
                  </a:cxn>
                  <a:cxn ang="0">
                    <a:pos x="66" y="106"/>
                  </a:cxn>
                  <a:cxn ang="0">
                    <a:pos x="116" y="135"/>
                  </a:cxn>
                  <a:cxn ang="0">
                    <a:pos x="157" y="161"/>
                  </a:cxn>
                  <a:cxn ang="0">
                    <a:pos x="172" y="180"/>
                  </a:cxn>
                  <a:cxn ang="0">
                    <a:pos x="163" y="197"/>
                  </a:cxn>
                  <a:cxn ang="0">
                    <a:pos x="129" y="243"/>
                  </a:cxn>
                  <a:cxn ang="0">
                    <a:pos x="112" y="279"/>
                  </a:cxn>
                  <a:cxn ang="0">
                    <a:pos x="112" y="323"/>
                  </a:cxn>
                  <a:cxn ang="0">
                    <a:pos x="125" y="349"/>
                  </a:cxn>
                  <a:cxn ang="0">
                    <a:pos x="146" y="362"/>
                  </a:cxn>
                  <a:cxn ang="0">
                    <a:pos x="144" y="387"/>
                  </a:cxn>
                  <a:cxn ang="0">
                    <a:pos x="152" y="410"/>
                  </a:cxn>
                  <a:cxn ang="0">
                    <a:pos x="186" y="442"/>
                  </a:cxn>
                  <a:cxn ang="0">
                    <a:pos x="218" y="455"/>
                  </a:cxn>
                  <a:cxn ang="0">
                    <a:pos x="256" y="457"/>
                  </a:cxn>
                  <a:cxn ang="0">
                    <a:pos x="286" y="451"/>
                  </a:cxn>
                  <a:cxn ang="0">
                    <a:pos x="307" y="434"/>
                  </a:cxn>
                  <a:cxn ang="0">
                    <a:pos x="341" y="438"/>
                  </a:cxn>
                  <a:cxn ang="0">
                    <a:pos x="375" y="444"/>
                  </a:cxn>
                  <a:cxn ang="0">
                    <a:pos x="417" y="434"/>
                  </a:cxn>
                  <a:cxn ang="0">
                    <a:pos x="461" y="421"/>
                  </a:cxn>
                  <a:cxn ang="0">
                    <a:pos x="512" y="421"/>
                  </a:cxn>
                  <a:cxn ang="0">
                    <a:pos x="527" y="425"/>
                  </a:cxn>
                  <a:cxn ang="0">
                    <a:pos x="531" y="421"/>
                  </a:cxn>
                  <a:cxn ang="0">
                    <a:pos x="527" y="376"/>
                  </a:cxn>
                  <a:cxn ang="0">
                    <a:pos x="514" y="338"/>
                  </a:cxn>
                  <a:cxn ang="0">
                    <a:pos x="489" y="298"/>
                  </a:cxn>
                  <a:cxn ang="0">
                    <a:pos x="446" y="249"/>
                  </a:cxn>
                </a:cxnLst>
                <a:rect l="0" t="0" r="r" b="b"/>
                <a:pathLst>
                  <a:path w="531" h="457">
                    <a:moveTo>
                      <a:pt x="417" y="228"/>
                    </a:moveTo>
                    <a:lnTo>
                      <a:pt x="413" y="226"/>
                    </a:lnTo>
                    <a:lnTo>
                      <a:pt x="410" y="226"/>
                    </a:lnTo>
                    <a:lnTo>
                      <a:pt x="406" y="228"/>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ln>
            </p:spPr>
            <p:txBody>
              <a:bodyPr/>
              <a:lstStyle/>
              <a:p>
                <a:endParaRPr lang="en-US">
                  <a:solidFill>
                    <a:prstClr val="black"/>
                  </a:solidFill>
                </a:endParaRPr>
              </a:p>
            </p:txBody>
          </p:sp>
          <p:sp>
            <p:nvSpPr>
              <p:cNvPr id="179719" name="Freeform 519"/>
              <p:cNvSpPr/>
              <p:nvPr/>
            </p:nvSpPr>
            <p:spPr bwMode="auto">
              <a:xfrm>
                <a:off x="1369" y="1594"/>
                <a:ext cx="514" cy="436"/>
              </a:xfrm>
              <a:custGeom>
                <a:avLst/>
                <a:gdLst/>
                <a:ahLst/>
                <a:cxnLst>
                  <a:cxn ang="0">
                    <a:pos x="399" y="221"/>
                  </a:cxn>
                  <a:cxn ang="0">
                    <a:pos x="406" y="235"/>
                  </a:cxn>
                  <a:cxn ang="0">
                    <a:pos x="418" y="254"/>
                  </a:cxn>
                  <a:cxn ang="0">
                    <a:pos x="406" y="254"/>
                  </a:cxn>
                  <a:cxn ang="0">
                    <a:pos x="370" y="218"/>
                  </a:cxn>
                  <a:cxn ang="0">
                    <a:pos x="332" y="172"/>
                  </a:cxn>
                  <a:cxn ang="0">
                    <a:pos x="264" y="102"/>
                  </a:cxn>
                  <a:cxn ang="0">
                    <a:pos x="190" y="58"/>
                  </a:cxn>
                  <a:cxn ang="0">
                    <a:pos x="86" y="15"/>
                  </a:cxn>
                  <a:cxn ang="0">
                    <a:pos x="19" y="0"/>
                  </a:cxn>
                  <a:cxn ang="0">
                    <a:pos x="4" y="9"/>
                  </a:cxn>
                  <a:cxn ang="0">
                    <a:pos x="2" y="28"/>
                  </a:cxn>
                  <a:cxn ang="0">
                    <a:pos x="12" y="47"/>
                  </a:cxn>
                  <a:cxn ang="0">
                    <a:pos x="46" y="79"/>
                  </a:cxn>
                  <a:cxn ang="0">
                    <a:pos x="89" y="102"/>
                  </a:cxn>
                  <a:cxn ang="0">
                    <a:pos x="139" y="130"/>
                  </a:cxn>
                  <a:cxn ang="0">
                    <a:pos x="171" y="163"/>
                  </a:cxn>
                  <a:cxn ang="0">
                    <a:pos x="171" y="157"/>
                  </a:cxn>
                  <a:cxn ang="0">
                    <a:pos x="179" y="130"/>
                  </a:cxn>
                  <a:cxn ang="0">
                    <a:pos x="175" y="163"/>
                  </a:cxn>
                  <a:cxn ang="0">
                    <a:pos x="154" y="201"/>
                  </a:cxn>
                  <a:cxn ang="0">
                    <a:pos x="122" y="250"/>
                  </a:cxn>
                  <a:cxn ang="0">
                    <a:pos x="112" y="282"/>
                  </a:cxn>
                  <a:cxn ang="0">
                    <a:pos x="116" y="320"/>
                  </a:cxn>
                  <a:cxn ang="0">
                    <a:pos x="129" y="337"/>
                  </a:cxn>
                  <a:cxn ang="0">
                    <a:pos x="145" y="326"/>
                  </a:cxn>
                  <a:cxn ang="0">
                    <a:pos x="171" y="282"/>
                  </a:cxn>
                  <a:cxn ang="0">
                    <a:pos x="184" y="235"/>
                  </a:cxn>
                  <a:cxn ang="0">
                    <a:pos x="188" y="242"/>
                  </a:cxn>
                  <a:cxn ang="0">
                    <a:pos x="188" y="263"/>
                  </a:cxn>
                  <a:cxn ang="0">
                    <a:pos x="184" y="273"/>
                  </a:cxn>
                  <a:cxn ang="0">
                    <a:pos x="175" y="299"/>
                  </a:cxn>
                  <a:cxn ang="0">
                    <a:pos x="150" y="345"/>
                  </a:cxn>
                  <a:cxn ang="0">
                    <a:pos x="148" y="375"/>
                  </a:cxn>
                  <a:cxn ang="0">
                    <a:pos x="163" y="403"/>
                  </a:cxn>
                  <a:cxn ang="0">
                    <a:pos x="196" y="426"/>
                  </a:cxn>
                  <a:cxn ang="0">
                    <a:pos x="234" y="436"/>
                  </a:cxn>
                  <a:cxn ang="0">
                    <a:pos x="268" y="428"/>
                  </a:cxn>
                  <a:cxn ang="0">
                    <a:pos x="283" y="417"/>
                  </a:cxn>
                  <a:cxn ang="0">
                    <a:pos x="285" y="405"/>
                  </a:cxn>
                  <a:cxn ang="0">
                    <a:pos x="270" y="396"/>
                  </a:cxn>
                  <a:cxn ang="0">
                    <a:pos x="264" y="392"/>
                  </a:cxn>
                  <a:cxn ang="0">
                    <a:pos x="251" y="396"/>
                  </a:cxn>
                  <a:cxn ang="0">
                    <a:pos x="236" y="396"/>
                  </a:cxn>
                  <a:cxn ang="0">
                    <a:pos x="255" y="381"/>
                  </a:cxn>
                  <a:cxn ang="0">
                    <a:pos x="241" y="360"/>
                  </a:cxn>
                  <a:cxn ang="0">
                    <a:pos x="232" y="335"/>
                  </a:cxn>
                  <a:cxn ang="0">
                    <a:pos x="251" y="358"/>
                  </a:cxn>
                  <a:cxn ang="0">
                    <a:pos x="272" y="379"/>
                  </a:cxn>
                  <a:cxn ang="0">
                    <a:pos x="323" y="413"/>
                  </a:cxn>
                  <a:cxn ang="0">
                    <a:pos x="363" y="421"/>
                  </a:cxn>
                  <a:cxn ang="0">
                    <a:pos x="410" y="411"/>
                  </a:cxn>
                  <a:cxn ang="0">
                    <a:pos x="458" y="400"/>
                  </a:cxn>
                  <a:cxn ang="0">
                    <a:pos x="509" y="403"/>
                  </a:cxn>
                  <a:cxn ang="0">
                    <a:pos x="513" y="381"/>
                  </a:cxn>
                  <a:cxn ang="0">
                    <a:pos x="499" y="333"/>
                  </a:cxn>
                  <a:cxn ang="0">
                    <a:pos x="473" y="290"/>
                  </a:cxn>
                  <a:cxn ang="0">
                    <a:pos x="454" y="265"/>
                  </a:cxn>
                  <a:cxn ang="0">
                    <a:pos x="423" y="235"/>
                  </a:cxn>
                </a:cxnLst>
                <a:rect l="0" t="0" r="r" b="b"/>
                <a:pathLst>
                  <a:path w="514" h="436">
                    <a:moveTo>
                      <a:pt x="401" y="221"/>
                    </a:moveTo>
                    <a:lnTo>
                      <a:pt x="399" y="221"/>
                    </a:ln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ln>
            </p:spPr>
            <p:txBody>
              <a:bodyPr/>
              <a:lstStyle/>
              <a:p>
                <a:endParaRPr lang="en-US">
                  <a:solidFill>
                    <a:prstClr val="black"/>
                  </a:solidFill>
                </a:endParaRPr>
              </a:p>
            </p:txBody>
          </p:sp>
          <p:sp>
            <p:nvSpPr>
              <p:cNvPr id="179720" name="Freeform 520"/>
              <p:cNvSpPr/>
              <p:nvPr/>
            </p:nvSpPr>
            <p:spPr bwMode="auto">
              <a:xfrm>
                <a:off x="1373" y="1666"/>
                <a:ext cx="159" cy="136"/>
              </a:xfrm>
              <a:custGeom>
                <a:avLst/>
                <a:gdLst/>
                <a:ahLst/>
                <a:cxnLst>
                  <a:cxn ang="0">
                    <a:pos x="17" y="0"/>
                  </a:cxn>
                  <a:cxn ang="0">
                    <a:pos x="10" y="15"/>
                  </a:cxn>
                  <a:cxn ang="0">
                    <a:pos x="4" y="38"/>
                  </a:cxn>
                  <a:cxn ang="0">
                    <a:pos x="0" y="62"/>
                  </a:cxn>
                  <a:cxn ang="0">
                    <a:pos x="0" y="89"/>
                  </a:cxn>
                  <a:cxn ang="0">
                    <a:pos x="2" y="108"/>
                  </a:cxn>
                  <a:cxn ang="0">
                    <a:pos x="8" y="123"/>
                  </a:cxn>
                  <a:cxn ang="0">
                    <a:pos x="12" y="129"/>
                  </a:cxn>
                  <a:cxn ang="0">
                    <a:pos x="17" y="132"/>
                  </a:cxn>
                  <a:cxn ang="0">
                    <a:pos x="23" y="136"/>
                  </a:cxn>
                  <a:cxn ang="0">
                    <a:pos x="30" y="136"/>
                  </a:cxn>
                  <a:cxn ang="0">
                    <a:pos x="36" y="136"/>
                  </a:cxn>
                  <a:cxn ang="0">
                    <a:pos x="42" y="134"/>
                  </a:cxn>
                  <a:cxn ang="0">
                    <a:pos x="46" y="132"/>
                  </a:cxn>
                  <a:cxn ang="0">
                    <a:pos x="51" y="129"/>
                  </a:cxn>
                  <a:cxn ang="0">
                    <a:pos x="61" y="119"/>
                  </a:cxn>
                  <a:cxn ang="0">
                    <a:pos x="70" y="110"/>
                  </a:cxn>
                  <a:cxn ang="0">
                    <a:pos x="78" y="98"/>
                  </a:cxn>
                  <a:cxn ang="0">
                    <a:pos x="85" y="89"/>
                  </a:cxn>
                  <a:cxn ang="0">
                    <a:pos x="93" y="83"/>
                  </a:cxn>
                  <a:cxn ang="0">
                    <a:pos x="99" y="81"/>
                  </a:cxn>
                  <a:cxn ang="0">
                    <a:pos x="110" y="81"/>
                  </a:cxn>
                  <a:cxn ang="0">
                    <a:pos x="118" y="85"/>
                  </a:cxn>
                  <a:cxn ang="0">
                    <a:pos x="123" y="89"/>
                  </a:cxn>
                  <a:cxn ang="0">
                    <a:pos x="129" y="94"/>
                  </a:cxn>
                  <a:cxn ang="0">
                    <a:pos x="131" y="102"/>
                  </a:cxn>
                  <a:cxn ang="0">
                    <a:pos x="133" y="110"/>
                  </a:cxn>
                  <a:cxn ang="0">
                    <a:pos x="135" y="121"/>
                  </a:cxn>
                  <a:cxn ang="0">
                    <a:pos x="135" y="130"/>
                  </a:cxn>
                  <a:cxn ang="0">
                    <a:pos x="139" y="129"/>
                  </a:cxn>
                  <a:cxn ang="0">
                    <a:pos x="141" y="125"/>
                  </a:cxn>
                  <a:cxn ang="0">
                    <a:pos x="146" y="117"/>
                  </a:cxn>
                  <a:cxn ang="0">
                    <a:pos x="150" y="111"/>
                  </a:cxn>
                  <a:cxn ang="0">
                    <a:pos x="156" y="106"/>
                  </a:cxn>
                  <a:cxn ang="0">
                    <a:pos x="159" y="96"/>
                  </a:cxn>
                  <a:cxn ang="0">
                    <a:pos x="156" y="89"/>
                  </a:cxn>
                  <a:cxn ang="0">
                    <a:pos x="150" y="83"/>
                  </a:cxn>
                  <a:cxn ang="0">
                    <a:pos x="133" y="68"/>
                  </a:cxn>
                  <a:cxn ang="0">
                    <a:pos x="112" y="57"/>
                  </a:cxn>
                  <a:cxn ang="0">
                    <a:pos x="93" y="45"/>
                  </a:cxn>
                  <a:cxn ang="0">
                    <a:pos x="78" y="38"/>
                  </a:cxn>
                  <a:cxn ang="0">
                    <a:pos x="61" y="28"/>
                  </a:cxn>
                  <a:cxn ang="0">
                    <a:pos x="48" y="19"/>
                  </a:cxn>
                  <a:cxn ang="0">
                    <a:pos x="32" y="9"/>
                  </a:cxn>
                  <a:cxn ang="0">
                    <a:pos x="17" y="0"/>
                  </a:cxn>
                </a:cxnLst>
                <a:rect l="0" t="0" r="r" b="b"/>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ln>
            </p:spPr>
            <p:txBody>
              <a:bodyPr/>
              <a:lstStyle/>
              <a:p>
                <a:endParaRPr lang="en-US">
                  <a:solidFill>
                    <a:prstClr val="black"/>
                  </a:solidFill>
                </a:endParaRPr>
              </a:p>
            </p:txBody>
          </p:sp>
          <p:sp>
            <p:nvSpPr>
              <p:cNvPr id="179721" name="Freeform 521"/>
              <p:cNvSpPr/>
              <p:nvPr/>
            </p:nvSpPr>
            <p:spPr bwMode="auto">
              <a:xfrm>
                <a:off x="1377" y="1668"/>
                <a:ext cx="152" cy="127"/>
              </a:xfrm>
              <a:custGeom>
                <a:avLst/>
                <a:gdLst/>
                <a:ahLst/>
                <a:cxnLst>
                  <a:cxn ang="0">
                    <a:pos x="137" y="119"/>
                  </a:cxn>
                  <a:cxn ang="0">
                    <a:pos x="144" y="115"/>
                  </a:cxn>
                  <a:cxn ang="0">
                    <a:pos x="148" y="108"/>
                  </a:cxn>
                  <a:cxn ang="0">
                    <a:pos x="150" y="100"/>
                  </a:cxn>
                  <a:cxn ang="0">
                    <a:pos x="152" y="91"/>
                  </a:cxn>
                  <a:cxn ang="0">
                    <a:pos x="152" y="87"/>
                  </a:cxn>
                  <a:cxn ang="0">
                    <a:pos x="146" y="81"/>
                  </a:cxn>
                  <a:cxn ang="0">
                    <a:pos x="138" y="73"/>
                  </a:cxn>
                  <a:cxn ang="0">
                    <a:pos x="129" y="66"/>
                  </a:cxn>
                  <a:cxn ang="0">
                    <a:pos x="118" y="60"/>
                  </a:cxn>
                  <a:cxn ang="0">
                    <a:pos x="108" y="53"/>
                  </a:cxn>
                  <a:cxn ang="0">
                    <a:pos x="89" y="43"/>
                  </a:cxn>
                  <a:cxn ang="0">
                    <a:pos x="70" y="34"/>
                  </a:cxn>
                  <a:cxn ang="0">
                    <a:pos x="61" y="28"/>
                  </a:cxn>
                  <a:cxn ang="0">
                    <a:pos x="49" y="22"/>
                  </a:cxn>
                  <a:cxn ang="0">
                    <a:pos x="30" y="11"/>
                  </a:cxn>
                  <a:cxn ang="0">
                    <a:pos x="15" y="0"/>
                  </a:cxn>
                  <a:cxn ang="0">
                    <a:pos x="11" y="7"/>
                  </a:cxn>
                  <a:cxn ang="0">
                    <a:pos x="8" y="17"/>
                  </a:cxn>
                  <a:cxn ang="0">
                    <a:pos x="4" y="28"/>
                  </a:cxn>
                  <a:cxn ang="0">
                    <a:pos x="2" y="39"/>
                  </a:cxn>
                  <a:cxn ang="0">
                    <a:pos x="2" y="66"/>
                  </a:cxn>
                  <a:cxn ang="0">
                    <a:pos x="0" y="87"/>
                  </a:cxn>
                  <a:cxn ang="0">
                    <a:pos x="2" y="96"/>
                  </a:cxn>
                  <a:cxn ang="0">
                    <a:pos x="2" y="104"/>
                  </a:cxn>
                  <a:cxn ang="0">
                    <a:pos x="4" y="111"/>
                  </a:cxn>
                  <a:cxn ang="0">
                    <a:pos x="8" y="117"/>
                  </a:cxn>
                  <a:cxn ang="0">
                    <a:pos x="13" y="121"/>
                  </a:cxn>
                  <a:cxn ang="0">
                    <a:pos x="19" y="125"/>
                  </a:cxn>
                  <a:cxn ang="0">
                    <a:pos x="26" y="127"/>
                  </a:cxn>
                  <a:cxn ang="0">
                    <a:pos x="34" y="127"/>
                  </a:cxn>
                  <a:cxn ang="0">
                    <a:pos x="40" y="125"/>
                  </a:cxn>
                  <a:cxn ang="0">
                    <a:pos x="47" y="119"/>
                  </a:cxn>
                  <a:cxn ang="0">
                    <a:pos x="55" y="111"/>
                  </a:cxn>
                  <a:cxn ang="0">
                    <a:pos x="64" y="102"/>
                  </a:cxn>
                  <a:cxn ang="0">
                    <a:pos x="80" y="83"/>
                  </a:cxn>
                  <a:cxn ang="0">
                    <a:pos x="93" y="73"/>
                  </a:cxn>
                  <a:cxn ang="0">
                    <a:pos x="99" y="70"/>
                  </a:cxn>
                  <a:cxn ang="0">
                    <a:pos x="104" y="68"/>
                  </a:cxn>
                  <a:cxn ang="0">
                    <a:pos x="110" y="68"/>
                  </a:cxn>
                  <a:cxn ang="0">
                    <a:pos x="114" y="68"/>
                  </a:cxn>
                  <a:cxn ang="0">
                    <a:pos x="121" y="72"/>
                  </a:cxn>
                  <a:cxn ang="0">
                    <a:pos x="127" y="79"/>
                  </a:cxn>
                  <a:cxn ang="0">
                    <a:pos x="131" y="89"/>
                  </a:cxn>
                  <a:cxn ang="0">
                    <a:pos x="135" y="98"/>
                  </a:cxn>
                  <a:cxn ang="0">
                    <a:pos x="137" y="109"/>
                  </a:cxn>
                  <a:cxn ang="0">
                    <a:pos x="137" y="119"/>
                  </a:cxn>
                </a:cxnLst>
                <a:rect l="0" t="0" r="r" b="b"/>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ln>
            </p:spPr>
            <p:txBody>
              <a:bodyPr/>
              <a:lstStyle/>
              <a:p>
                <a:endParaRPr lang="en-US">
                  <a:solidFill>
                    <a:prstClr val="black"/>
                  </a:solidFill>
                </a:endParaRPr>
              </a:p>
            </p:txBody>
          </p:sp>
          <p:sp>
            <p:nvSpPr>
              <p:cNvPr id="179722" name="Freeform 522"/>
              <p:cNvSpPr/>
              <p:nvPr/>
            </p:nvSpPr>
            <p:spPr bwMode="auto">
              <a:xfrm>
                <a:off x="1269" y="1747"/>
                <a:ext cx="1047" cy="888"/>
              </a:xfrm>
              <a:custGeom>
                <a:avLst/>
                <a:gdLst/>
                <a:ahLst/>
                <a:cxnLst>
                  <a:cxn ang="0">
                    <a:pos x="618" y="351"/>
                  </a:cxn>
                  <a:cxn ang="0">
                    <a:pos x="554" y="345"/>
                  </a:cxn>
                  <a:cxn ang="0">
                    <a:pos x="512" y="309"/>
                  </a:cxn>
                  <a:cxn ang="0">
                    <a:pos x="501" y="273"/>
                  </a:cxn>
                  <a:cxn ang="0">
                    <a:pos x="447" y="277"/>
                  </a:cxn>
                  <a:cxn ang="0">
                    <a:pos x="408" y="266"/>
                  </a:cxn>
                  <a:cxn ang="0">
                    <a:pos x="375" y="288"/>
                  </a:cxn>
                  <a:cxn ang="0">
                    <a:pos x="290" y="283"/>
                  </a:cxn>
                  <a:cxn ang="0">
                    <a:pos x="239" y="233"/>
                  </a:cxn>
                  <a:cxn ang="0">
                    <a:pos x="222" y="188"/>
                  </a:cxn>
                  <a:cxn ang="0">
                    <a:pos x="201" y="133"/>
                  </a:cxn>
                  <a:cxn ang="0">
                    <a:pos x="229" y="63"/>
                  </a:cxn>
                  <a:cxn ang="0">
                    <a:pos x="237" y="27"/>
                  </a:cxn>
                  <a:cxn ang="0">
                    <a:pos x="195" y="2"/>
                  </a:cxn>
                  <a:cxn ang="0">
                    <a:pos x="136" y="57"/>
                  </a:cxn>
                  <a:cxn ang="0">
                    <a:pos x="114" y="44"/>
                  </a:cxn>
                  <a:cxn ang="0">
                    <a:pos x="85" y="42"/>
                  </a:cxn>
                  <a:cxn ang="0">
                    <a:pos x="74" y="82"/>
                  </a:cxn>
                  <a:cxn ang="0">
                    <a:pos x="93" y="106"/>
                  </a:cxn>
                  <a:cxn ang="0">
                    <a:pos x="68" y="205"/>
                  </a:cxn>
                  <a:cxn ang="0">
                    <a:pos x="26" y="237"/>
                  </a:cxn>
                  <a:cxn ang="0">
                    <a:pos x="4" y="245"/>
                  </a:cxn>
                  <a:cxn ang="0">
                    <a:pos x="4" y="311"/>
                  </a:cxn>
                  <a:cxn ang="0">
                    <a:pos x="62" y="393"/>
                  </a:cxn>
                  <a:cxn ang="0">
                    <a:pos x="95" y="419"/>
                  </a:cxn>
                  <a:cxn ang="0">
                    <a:pos x="112" y="503"/>
                  </a:cxn>
                  <a:cxn ang="0">
                    <a:pos x="153" y="609"/>
                  </a:cxn>
                  <a:cxn ang="0">
                    <a:pos x="237" y="730"/>
                  </a:cxn>
                  <a:cxn ang="0">
                    <a:pos x="332" y="804"/>
                  </a:cxn>
                  <a:cxn ang="0">
                    <a:pos x="410" y="844"/>
                  </a:cxn>
                  <a:cxn ang="0">
                    <a:pos x="501" y="876"/>
                  </a:cxn>
                  <a:cxn ang="0">
                    <a:pos x="595" y="888"/>
                  </a:cxn>
                  <a:cxn ang="0">
                    <a:pos x="700" y="880"/>
                  </a:cxn>
                  <a:cxn ang="0">
                    <a:pos x="808" y="833"/>
                  </a:cxn>
                  <a:cxn ang="0">
                    <a:pos x="878" y="751"/>
                  </a:cxn>
                  <a:cxn ang="0">
                    <a:pos x="910" y="673"/>
                  </a:cxn>
                  <a:cxn ang="0">
                    <a:pos x="926" y="654"/>
                  </a:cxn>
                  <a:cxn ang="0">
                    <a:pos x="994" y="552"/>
                  </a:cxn>
                  <a:cxn ang="0">
                    <a:pos x="1047" y="505"/>
                  </a:cxn>
                  <a:cxn ang="0">
                    <a:pos x="1000" y="506"/>
                  </a:cxn>
                  <a:cxn ang="0">
                    <a:pos x="977" y="499"/>
                  </a:cxn>
                  <a:cxn ang="0">
                    <a:pos x="1009" y="425"/>
                  </a:cxn>
                  <a:cxn ang="0">
                    <a:pos x="1013" y="338"/>
                  </a:cxn>
                  <a:cxn ang="0">
                    <a:pos x="1005" y="300"/>
                  </a:cxn>
                  <a:cxn ang="0">
                    <a:pos x="1000" y="271"/>
                  </a:cxn>
                  <a:cxn ang="0">
                    <a:pos x="977" y="169"/>
                  </a:cxn>
                  <a:cxn ang="0">
                    <a:pos x="965" y="163"/>
                  </a:cxn>
                  <a:cxn ang="0">
                    <a:pos x="958" y="235"/>
                  </a:cxn>
                  <a:cxn ang="0">
                    <a:pos x="929" y="322"/>
                  </a:cxn>
                  <a:cxn ang="0">
                    <a:pos x="926" y="286"/>
                  </a:cxn>
                  <a:cxn ang="0">
                    <a:pos x="914" y="311"/>
                  </a:cxn>
                  <a:cxn ang="0">
                    <a:pos x="848" y="377"/>
                  </a:cxn>
                  <a:cxn ang="0">
                    <a:pos x="793" y="398"/>
                  </a:cxn>
                  <a:cxn ang="0">
                    <a:pos x="730" y="353"/>
                  </a:cxn>
                </a:cxnLst>
                <a:rect l="0" t="0" r="r" b="b"/>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ln>
            </p:spPr>
            <p:txBody>
              <a:bodyPr/>
              <a:lstStyle/>
              <a:p>
                <a:endParaRPr lang="en-US">
                  <a:solidFill>
                    <a:prstClr val="black"/>
                  </a:solidFill>
                </a:endParaRPr>
              </a:p>
            </p:txBody>
          </p:sp>
          <p:sp>
            <p:nvSpPr>
              <p:cNvPr id="179723" name="Freeform 523"/>
              <p:cNvSpPr/>
              <p:nvPr/>
            </p:nvSpPr>
            <p:spPr bwMode="auto">
              <a:xfrm>
                <a:off x="2242" y="1922"/>
                <a:ext cx="4" cy="7"/>
              </a:xfrm>
              <a:custGeom>
                <a:avLst/>
                <a:gdLst/>
                <a:ahLst/>
                <a:cxnLst>
                  <a:cxn ang="0">
                    <a:pos x="0" y="1"/>
                  </a:cxn>
                  <a:cxn ang="0">
                    <a:pos x="0" y="0"/>
                  </a:cxn>
                  <a:cxn ang="0">
                    <a:pos x="0" y="0"/>
                  </a:cxn>
                  <a:cxn ang="0">
                    <a:pos x="2" y="3"/>
                  </a:cxn>
                  <a:cxn ang="0">
                    <a:pos x="4" y="7"/>
                  </a:cxn>
                  <a:cxn ang="0">
                    <a:pos x="2" y="5"/>
                  </a:cxn>
                  <a:cxn ang="0">
                    <a:pos x="0" y="1"/>
                  </a:cxn>
                </a:cxnLst>
                <a:rect l="0" t="0" r="r" b="b"/>
                <a:pathLst>
                  <a:path w="4" h="7">
                    <a:moveTo>
                      <a:pt x="0" y="1"/>
                    </a:moveTo>
                    <a:lnTo>
                      <a:pt x="0" y="0"/>
                    </a:lnTo>
                    <a:lnTo>
                      <a:pt x="0" y="0"/>
                    </a:lnTo>
                    <a:lnTo>
                      <a:pt x="2" y="3"/>
                    </a:lnTo>
                    <a:lnTo>
                      <a:pt x="4" y="7"/>
                    </a:lnTo>
                    <a:lnTo>
                      <a:pt x="2" y="5"/>
                    </a:lnTo>
                    <a:lnTo>
                      <a:pt x="0" y="1"/>
                    </a:lnTo>
                    <a:close/>
                  </a:path>
                </a:pathLst>
              </a:custGeom>
              <a:solidFill>
                <a:srgbClr val="9FA0C7"/>
              </a:solidFill>
              <a:ln w="9525">
                <a:noFill/>
                <a:round/>
              </a:ln>
            </p:spPr>
            <p:txBody>
              <a:bodyPr/>
              <a:lstStyle/>
              <a:p>
                <a:endParaRPr lang="en-US">
                  <a:solidFill>
                    <a:prstClr val="black"/>
                  </a:solidFill>
                </a:endParaRPr>
              </a:p>
            </p:txBody>
          </p:sp>
          <p:sp>
            <p:nvSpPr>
              <p:cNvPr id="179724" name="Freeform 524"/>
              <p:cNvSpPr/>
              <p:nvPr/>
            </p:nvSpPr>
            <p:spPr bwMode="auto">
              <a:xfrm>
                <a:off x="2242" y="1922"/>
                <a:ext cx="8" cy="15"/>
              </a:xfrm>
              <a:custGeom>
                <a:avLst/>
                <a:gdLst/>
                <a:ahLst/>
                <a:cxnLst>
                  <a:cxn ang="0">
                    <a:pos x="0" y="5"/>
                  </a:cxn>
                  <a:cxn ang="0">
                    <a:pos x="0" y="1"/>
                  </a:cxn>
                  <a:cxn ang="0">
                    <a:pos x="0" y="0"/>
                  </a:cxn>
                  <a:cxn ang="0">
                    <a:pos x="4" y="7"/>
                  </a:cxn>
                  <a:cxn ang="0">
                    <a:pos x="8" y="15"/>
                  </a:cxn>
                  <a:cxn ang="0">
                    <a:pos x="4" y="11"/>
                  </a:cxn>
                  <a:cxn ang="0">
                    <a:pos x="0" y="5"/>
                  </a:cxn>
                </a:cxnLst>
                <a:rect l="0" t="0" r="r" b="b"/>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ln>
            </p:spPr>
            <p:txBody>
              <a:bodyPr/>
              <a:lstStyle/>
              <a:p>
                <a:endParaRPr lang="en-US">
                  <a:solidFill>
                    <a:prstClr val="black"/>
                  </a:solidFill>
                </a:endParaRPr>
              </a:p>
            </p:txBody>
          </p:sp>
          <p:sp>
            <p:nvSpPr>
              <p:cNvPr id="179725" name="Freeform 525"/>
              <p:cNvSpPr/>
              <p:nvPr/>
            </p:nvSpPr>
            <p:spPr bwMode="auto">
              <a:xfrm>
                <a:off x="2242" y="1923"/>
                <a:ext cx="9" cy="21"/>
              </a:xfrm>
              <a:custGeom>
                <a:avLst/>
                <a:gdLst/>
                <a:ahLst/>
                <a:cxnLst>
                  <a:cxn ang="0">
                    <a:pos x="4" y="6"/>
                  </a:cxn>
                  <a:cxn ang="0">
                    <a:pos x="2" y="4"/>
                  </a:cxn>
                  <a:cxn ang="0">
                    <a:pos x="0" y="0"/>
                  </a:cxn>
                  <a:cxn ang="0">
                    <a:pos x="0" y="4"/>
                  </a:cxn>
                  <a:cxn ang="0">
                    <a:pos x="0" y="8"/>
                  </a:cxn>
                  <a:cxn ang="0">
                    <a:pos x="6" y="14"/>
                  </a:cxn>
                  <a:cxn ang="0">
                    <a:pos x="9" y="21"/>
                  </a:cxn>
                  <a:cxn ang="0">
                    <a:pos x="8" y="14"/>
                  </a:cxn>
                  <a:cxn ang="0">
                    <a:pos x="4" y="6"/>
                  </a:cxn>
                </a:cxnLst>
                <a:rect l="0" t="0" r="r" b="b"/>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ln>
            </p:spPr>
            <p:txBody>
              <a:bodyPr/>
              <a:lstStyle/>
              <a:p>
                <a:endParaRPr lang="en-US">
                  <a:solidFill>
                    <a:prstClr val="black"/>
                  </a:solidFill>
                </a:endParaRPr>
              </a:p>
            </p:txBody>
          </p:sp>
          <p:sp>
            <p:nvSpPr>
              <p:cNvPr id="179726" name="Freeform 526"/>
              <p:cNvSpPr/>
              <p:nvPr/>
            </p:nvSpPr>
            <p:spPr bwMode="auto">
              <a:xfrm>
                <a:off x="2242" y="1927"/>
                <a:ext cx="11" cy="23"/>
              </a:xfrm>
              <a:custGeom>
                <a:avLst/>
                <a:gdLst/>
                <a:ahLst/>
                <a:cxnLst>
                  <a:cxn ang="0">
                    <a:pos x="8" y="10"/>
                  </a:cxn>
                  <a:cxn ang="0">
                    <a:pos x="4" y="6"/>
                  </a:cxn>
                  <a:cxn ang="0">
                    <a:pos x="0" y="0"/>
                  </a:cxn>
                  <a:cxn ang="0">
                    <a:pos x="0" y="2"/>
                  </a:cxn>
                  <a:cxn ang="0">
                    <a:pos x="0" y="6"/>
                  </a:cxn>
                  <a:cxn ang="0">
                    <a:pos x="6" y="14"/>
                  </a:cxn>
                  <a:cxn ang="0">
                    <a:pos x="11" y="23"/>
                  </a:cxn>
                  <a:cxn ang="0">
                    <a:pos x="9" y="15"/>
                  </a:cxn>
                  <a:cxn ang="0">
                    <a:pos x="8" y="10"/>
                  </a:cxn>
                </a:cxnLst>
                <a:rect l="0" t="0" r="r" b="b"/>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ln>
            </p:spPr>
            <p:txBody>
              <a:bodyPr/>
              <a:lstStyle/>
              <a:p>
                <a:endParaRPr lang="en-US">
                  <a:solidFill>
                    <a:prstClr val="black"/>
                  </a:solidFill>
                </a:endParaRPr>
              </a:p>
            </p:txBody>
          </p:sp>
          <p:sp>
            <p:nvSpPr>
              <p:cNvPr id="179727" name="Freeform 527"/>
              <p:cNvSpPr/>
              <p:nvPr/>
            </p:nvSpPr>
            <p:spPr bwMode="auto">
              <a:xfrm>
                <a:off x="2240" y="1931"/>
                <a:ext cx="15" cy="25"/>
              </a:xfrm>
              <a:custGeom>
                <a:avLst/>
                <a:gdLst/>
                <a:ahLst/>
                <a:cxnLst>
                  <a:cxn ang="0">
                    <a:pos x="11" y="13"/>
                  </a:cxn>
                  <a:cxn ang="0">
                    <a:pos x="8" y="6"/>
                  </a:cxn>
                  <a:cxn ang="0">
                    <a:pos x="2" y="0"/>
                  </a:cxn>
                  <a:cxn ang="0">
                    <a:pos x="2" y="2"/>
                  </a:cxn>
                  <a:cxn ang="0">
                    <a:pos x="0" y="6"/>
                  </a:cxn>
                  <a:cxn ang="0">
                    <a:pos x="8" y="15"/>
                  </a:cxn>
                  <a:cxn ang="0">
                    <a:pos x="15" y="25"/>
                  </a:cxn>
                  <a:cxn ang="0">
                    <a:pos x="13" y="19"/>
                  </a:cxn>
                  <a:cxn ang="0">
                    <a:pos x="11" y="13"/>
                  </a:cxn>
                </a:cxnLst>
                <a:rect l="0" t="0" r="r" b="b"/>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ln>
            </p:spPr>
            <p:txBody>
              <a:bodyPr/>
              <a:lstStyle/>
              <a:p>
                <a:endParaRPr lang="en-US">
                  <a:solidFill>
                    <a:prstClr val="black"/>
                  </a:solidFill>
                </a:endParaRPr>
              </a:p>
            </p:txBody>
          </p:sp>
          <p:sp>
            <p:nvSpPr>
              <p:cNvPr id="179728" name="Freeform 528"/>
              <p:cNvSpPr/>
              <p:nvPr/>
            </p:nvSpPr>
            <p:spPr bwMode="auto">
              <a:xfrm>
                <a:off x="2240" y="1933"/>
                <a:ext cx="17" cy="27"/>
              </a:xfrm>
              <a:custGeom>
                <a:avLst/>
                <a:gdLst/>
                <a:ahLst/>
                <a:cxnLst>
                  <a:cxn ang="0">
                    <a:pos x="13" y="17"/>
                  </a:cxn>
                  <a:cxn ang="0">
                    <a:pos x="8" y="8"/>
                  </a:cxn>
                  <a:cxn ang="0">
                    <a:pos x="2" y="0"/>
                  </a:cxn>
                  <a:cxn ang="0">
                    <a:pos x="0" y="4"/>
                  </a:cxn>
                  <a:cxn ang="0">
                    <a:pos x="0" y="8"/>
                  </a:cxn>
                  <a:cxn ang="0">
                    <a:pos x="8" y="17"/>
                  </a:cxn>
                  <a:cxn ang="0">
                    <a:pos x="17" y="27"/>
                  </a:cxn>
                  <a:cxn ang="0">
                    <a:pos x="15" y="21"/>
                  </a:cxn>
                  <a:cxn ang="0">
                    <a:pos x="13" y="17"/>
                  </a:cxn>
                </a:cxnLst>
                <a:rect l="0" t="0" r="r" b="b"/>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ln>
            </p:spPr>
            <p:txBody>
              <a:bodyPr/>
              <a:lstStyle/>
              <a:p>
                <a:endParaRPr lang="en-US">
                  <a:solidFill>
                    <a:prstClr val="black"/>
                  </a:solidFill>
                </a:endParaRPr>
              </a:p>
            </p:txBody>
          </p:sp>
          <p:sp>
            <p:nvSpPr>
              <p:cNvPr id="179729" name="Freeform 529"/>
              <p:cNvSpPr/>
              <p:nvPr/>
            </p:nvSpPr>
            <p:spPr bwMode="auto">
              <a:xfrm>
                <a:off x="2240" y="1937"/>
                <a:ext cx="17" cy="28"/>
              </a:xfrm>
              <a:custGeom>
                <a:avLst/>
                <a:gdLst/>
                <a:ahLst/>
                <a:cxnLst>
                  <a:cxn ang="0">
                    <a:pos x="15" y="19"/>
                  </a:cxn>
                  <a:cxn ang="0">
                    <a:pos x="8" y="9"/>
                  </a:cxn>
                  <a:cxn ang="0">
                    <a:pos x="0" y="0"/>
                  </a:cxn>
                  <a:cxn ang="0">
                    <a:pos x="0" y="4"/>
                  </a:cxn>
                  <a:cxn ang="0">
                    <a:pos x="0" y="5"/>
                  </a:cxn>
                  <a:cxn ang="0">
                    <a:pos x="10" y="17"/>
                  </a:cxn>
                  <a:cxn ang="0">
                    <a:pos x="17" y="28"/>
                  </a:cxn>
                  <a:cxn ang="0">
                    <a:pos x="17" y="23"/>
                  </a:cxn>
                  <a:cxn ang="0">
                    <a:pos x="15" y="19"/>
                  </a:cxn>
                </a:cxnLst>
                <a:rect l="0" t="0" r="r" b="b"/>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ln>
            </p:spPr>
            <p:txBody>
              <a:bodyPr/>
              <a:lstStyle/>
              <a:p>
                <a:endParaRPr lang="en-US">
                  <a:solidFill>
                    <a:prstClr val="black"/>
                  </a:solidFill>
                </a:endParaRPr>
              </a:p>
            </p:txBody>
          </p:sp>
          <p:sp>
            <p:nvSpPr>
              <p:cNvPr id="179730" name="Freeform 530"/>
              <p:cNvSpPr>
                <a:spLocks noEditPoints="1"/>
              </p:cNvSpPr>
              <p:nvPr/>
            </p:nvSpPr>
            <p:spPr bwMode="auto">
              <a:xfrm>
                <a:off x="1367" y="1941"/>
                <a:ext cx="890" cy="119"/>
              </a:xfrm>
              <a:custGeom>
                <a:avLst/>
                <a:gdLst/>
                <a:ahLst/>
                <a:cxnLst>
                  <a:cxn ang="0">
                    <a:pos x="890" y="19"/>
                  </a:cxn>
                  <a:cxn ang="0">
                    <a:pos x="881" y="9"/>
                  </a:cxn>
                  <a:cxn ang="0">
                    <a:pos x="873" y="0"/>
                  </a:cxn>
                  <a:cxn ang="0">
                    <a:pos x="873" y="1"/>
                  </a:cxn>
                  <a:cxn ang="0">
                    <a:pos x="873" y="5"/>
                  </a:cxn>
                  <a:cxn ang="0">
                    <a:pos x="883" y="17"/>
                  </a:cxn>
                  <a:cxn ang="0">
                    <a:pos x="890" y="30"/>
                  </a:cxn>
                  <a:cxn ang="0">
                    <a:pos x="890" y="24"/>
                  </a:cxn>
                  <a:cxn ang="0">
                    <a:pos x="890" y="19"/>
                  </a:cxn>
                  <a:cxn ang="0">
                    <a:pos x="0" y="119"/>
                  </a:cxn>
                  <a:cxn ang="0">
                    <a:pos x="0" y="117"/>
                  </a:cxn>
                  <a:cxn ang="0">
                    <a:pos x="0" y="113"/>
                  </a:cxn>
                  <a:cxn ang="0">
                    <a:pos x="0" y="113"/>
                  </a:cxn>
                  <a:cxn ang="0">
                    <a:pos x="2" y="113"/>
                  </a:cxn>
                  <a:cxn ang="0">
                    <a:pos x="0" y="117"/>
                  </a:cxn>
                  <a:cxn ang="0">
                    <a:pos x="0" y="119"/>
                  </a:cxn>
                </a:cxnLst>
                <a:rect l="0" t="0" r="r" b="b"/>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0" y="113"/>
                    </a:lnTo>
                    <a:lnTo>
                      <a:pt x="2" y="113"/>
                    </a:lnTo>
                    <a:lnTo>
                      <a:pt x="0" y="117"/>
                    </a:lnTo>
                    <a:lnTo>
                      <a:pt x="0" y="119"/>
                    </a:lnTo>
                    <a:close/>
                  </a:path>
                </a:pathLst>
              </a:custGeom>
              <a:solidFill>
                <a:srgbClr val="A0A2C8"/>
              </a:solidFill>
              <a:ln w="9525">
                <a:noFill/>
                <a:round/>
              </a:ln>
            </p:spPr>
            <p:txBody>
              <a:bodyPr/>
              <a:lstStyle/>
              <a:p>
                <a:endParaRPr lang="en-US">
                  <a:solidFill>
                    <a:prstClr val="black"/>
                  </a:solidFill>
                </a:endParaRPr>
              </a:p>
            </p:txBody>
          </p:sp>
          <p:sp>
            <p:nvSpPr>
              <p:cNvPr id="179731" name="Freeform 531"/>
              <p:cNvSpPr>
                <a:spLocks noEditPoints="1"/>
              </p:cNvSpPr>
              <p:nvPr/>
            </p:nvSpPr>
            <p:spPr bwMode="auto">
              <a:xfrm>
                <a:off x="1367" y="1942"/>
                <a:ext cx="892" cy="124"/>
              </a:xfrm>
              <a:custGeom>
                <a:avLst/>
                <a:gdLst/>
                <a:ahLst/>
                <a:cxnLst>
                  <a:cxn ang="0">
                    <a:pos x="890" y="23"/>
                  </a:cxn>
                  <a:cxn ang="0">
                    <a:pos x="883" y="12"/>
                  </a:cxn>
                  <a:cxn ang="0">
                    <a:pos x="873" y="0"/>
                  </a:cxn>
                  <a:cxn ang="0">
                    <a:pos x="873" y="4"/>
                  </a:cxn>
                  <a:cxn ang="0">
                    <a:pos x="873" y="8"/>
                  </a:cxn>
                  <a:cxn ang="0">
                    <a:pos x="883" y="19"/>
                  </a:cxn>
                  <a:cxn ang="0">
                    <a:pos x="892" y="33"/>
                  </a:cxn>
                  <a:cxn ang="0">
                    <a:pos x="890" y="29"/>
                  </a:cxn>
                  <a:cxn ang="0">
                    <a:pos x="890" y="23"/>
                  </a:cxn>
                  <a:cxn ang="0">
                    <a:pos x="0" y="124"/>
                  </a:cxn>
                  <a:cxn ang="0">
                    <a:pos x="0" y="118"/>
                  </a:cxn>
                  <a:cxn ang="0">
                    <a:pos x="0" y="112"/>
                  </a:cxn>
                  <a:cxn ang="0">
                    <a:pos x="2" y="112"/>
                  </a:cxn>
                  <a:cxn ang="0">
                    <a:pos x="4" y="114"/>
                  </a:cxn>
                  <a:cxn ang="0">
                    <a:pos x="2" y="120"/>
                  </a:cxn>
                  <a:cxn ang="0">
                    <a:pos x="0" y="124"/>
                  </a:cxn>
                </a:cxnLst>
                <a:rect l="0" t="0" r="r" b="b"/>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ln>
            </p:spPr>
            <p:txBody>
              <a:bodyPr/>
              <a:lstStyle/>
              <a:p>
                <a:endParaRPr lang="en-US">
                  <a:solidFill>
                    <a:prstClr val="black"/>
                  </a:solidFill>
                </a:endParaRPr>
              </a:p>
            </p:txBody>
          </p:sp>
          <p:sp>
            <p:nvSpPr>
              <p:cNvPr id="179732" name="Freeform 532"/>
              <p:cNvSpPr>
                <a:spLocks noEditPoints="1"/>
              </p:cNvSpPr>
              <p:nvPr/>
            </p:nvSpPr>
            <p:spPr bwMode="auto">
              <a:xfrm>
                <a:off x="1367" y="1946"/>
                <a:ext cx="892" cy="125"/>
              </a:xfrm>
              <a:custGeom>
                <a:avLst/>
                <a:gdLst/>
                <a:ahLst/>
                <a:cxnLst>
                  <a:cxn ang="0">
                    <a:pos x="890" y="25"/>
                  </a:cxn>
                  <a:cxn ang="0">
                    <a:pos x="883" y="12"/>
                  </a:cxn>
                  <a:cxn ang="0">
                    <a:pos x="873" y="0"/>
                  </a:cxn>
                  <a:cxn ang="0">
                    <a:pos x="873" y="4"/>
                  </a:cxn>
                  <a:cxn ang="0">
                    <a:pos x="871" y="6"/>
                  </a:cxn>
                  <a:cxn ang="0">
                    <a:pos x="883" y="19"/>
                  </a:cxn>
                  <a:cxn ang="0">
                    <a:pos x="892" y="34"/>
                  </a:cxn>
                  <a:cxn ang="0">
                    <a:pos x="892" y="29"/>
                  </a:cxn>
                  <a:cxn ang="0">
                    <a:pos x="890" y="25"/>
                  </a:cxn>
                  <a:cxn ang="0">
                    <a:pos x="2" y="108"/>
                  </a:cxn>
                  <a:cxn ang="0">
                    <a:pos x="0" y="112"/>
                  </a:cxn>
                  <a:cxn ang="0">
                    <a:pos x="0" y="114"/>
                  </a:cxn>
                  <a:cxn ang="0">
                    <a:pos x="0" y="120"/>
                  </a:cxn>
                  <a:cxn ang="0">
                    <a:pos x="0" y="125"/>
                  </a:cxn>
                  <a:cxn ang="0">
                    <a:pos x="4" y="118"/>
                  </a:cxn>
                  <a:cxn ang="0">
                    <a:pos x="6" y="110"/>
                  </a:cxn>
                  <a:cxn ang="0">
                    <a:pos x="4" y="110"/>
                  </a:cxn>
                  <a:cxn ang="0">
                    <a:pos x="2" y="108"/>
                  </a:cxn>
                </a:cxnLst>
                <a:rect l="0" t="0" r="r" b="b"/>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ln>
            </p:spPr>
            <p:txBody>
              <a:bodyPr/>
              <a:lstStyle/>
              <a:p>
                <a:endParaRPr lang="en-US">
                  <a:solidFill>
                    <a:prstClr val="black"/>
                  </a:solidFill>
                </a:endParaRPr>
              </a:p>
            </p:txBody>
          </p:sp>
          <p:sp>
            <p:nvSpPr>
              <p:cNvPr id="179733" name="Freeform 533"/>
              <p:cNvSpPr>
                <a:spLocks noEditPoints="1"/>
              </p:cNvSpPr>
              <p:nvPr/>
            </p:nvSpPr>
            <p:spPr bwMode="auto">
              <a:xfrm>
                <a:off x="1367" y="1950"/>
                <a:ext cx="892" cy="129"/>
              </a:xfrm>
              <a:custGeom>
                <a:avLst/>
                <a:gdLst/>
                <a:ahLst/>
                <a:cxnLst>
                  <a:cxn ang="0">
                    <a:pos x="892" y="25"/>
                  </a:cxn>
                  <a:cxn ang="0">
                    <a:pos x="883" y="11"/>
                  </a:cxn>
                  <a:cxn ang="0">
                    <a:pos x="873" y="0"/>
                  </a:cxn>
                  <a:cxn ang="0">
                    <a:pos x="871" y="2"/>
                  </a:cxn>
                  <a:cxn ang="0">
                    <a:pos x="871" y="6"/>
                  </a:cxn>
                  <a:cxn ang="0">
                    <a:pos x="883" y="19"/>
                  </a:cxn>
                  <a:cxn ang="0">
                    <a:pos x="892" y="34"/>
                  </a:cxn>
                  <a:cxn ang="0">
                    <a:pos x="892" y="30"/>
                  </a:cxn>
                  <a:cxn ang="0">
                    <a:pos x="892" y="25"/>
                  </a:cxn>
                  <a:cxn ang="0">
                    <a:pos x="4" y="106"/>
                  </a:cxn>
                  <a:cxn ang="0">
                    <a:pos x="2" y="112"/>
                  </a:cxn>
                  <a:cxn ang="0">
                    <a:pos x="0" y="116"/>
                  </a:cxn>
                  <a:cxn ang="0">
                    <a:pos x="0" y="121"/>
                  </a:cxn>
                  <a:cxn ang="0">
                    <a:pos x="0" y="129"/>
                  </a:cxn>
                  <a:cxn ang="0">
                    <a:pos x="4" y="118"/>
                  </a:cxn>
                  <a:cxn ang="0">
                    <a:pos x="10" y="108"/>
                  </a:cxn>
                  <a:cxn ang="0">
                    <a:pos x="6" y="106"/>
                  </a:cxn>
                  <a:cxn ang="0">
                    <a:pos x="4" y="106"/>
                  </a:cxn>
                </a:cxnLst>
                <a:rect l="0" t="0" r="r" b="b"/>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ln>
            </p:spPr>
            <p:txBody>
              <a:bodyPr/>
              <a:lstStyle/>
              <a:p>
                <a:endParaRPr lang="en-US">
                  <a:solidFill>
                    <a:prstClr val="black"/>
                  </a:solidFill>
                </a:endParaRPr>
              </a:p>
            </p:txBody>
          </p:sp>
          <p:sp>
            <p:nvSpPr>
              <p:cNvPr id="179734" name="Freeform 534"/>
              <p:cNvSpPr>
                <a:spLocks noEditPoints="1"/>
              </p:cNvSpPr>
              <p:nvPr/>
            </p:nvSpPr>
            <p:spPr bwMode="auto">
              <a:xfrm>
                <a:off x="1367" y="1952"/>
                <a:ext cx="892" cy="133"/>
              </a:xfrm>
              <a:custGeom>
                <a:avLst/>
                <a:gdLst/>
                <a:ahLst/>
                <a:cxnLst>
                  <a:cxn ang="0">
                    <a:pos x="892" y="28"/>
                  </a:cxn>
                  <a:cxn ang="0">
                    <a:pos x="883" y="13"/>
                  </a:cxn>
                  <a:cxn ang="0">
                    <a:pos x="871" y="0"/>
                  </a:cxn>
                  <a:cxn ang="0">
                    <a:pos x="871" y="4"/>
                  </a:cxn>
                  <a:cxn ang="0">
                    <a:pos x="871" y="8"/>
                  </a:cxn>
                  <a:cxn ang="0">
                    <a:pos x="883" y="21"/>
                  </a:cxn>
                  <a:cxn ang="0">
                    <a:pos x="892" y="36"/>
                  </a:cxn>
                  <a:cxn ang="0">
                    <a:pos x="892" y="32"/>
                  </a:cxn>
                  <a:cxn ang="0">
                    <a:pos x="892" y="28"/>
                  </a:cxn>
                  <a:cxn ang="0">
                    <a:pos x="6" y="104"/>
                  </a:cxn>
                  <a:cxn ang="0">
                    <a:pos x="4" y="112"/>
                  </a:cxn>
                  <a:cxn ang="0">
                    <a:pos x="0" y="119"/>
                  </a:cxn>
                  <a:cxn ang="0">
                    <a:pos x="0" y="127"/>
                  </a:cxn>
                  <a:cxn ang="0">
                    <a:pos x="0" y="133"/>
                  </a:cxn>
                  <a:cxn ang="0">
                    <a:pos x="6" y="119"/>
                  </a:cxn>
                  <a:cxn ang="0">
                    <a:pos x="12" y="106"/>
                  </a:cxn>
                  <a:cxn ang="0">
                    <a:pos x="10" y="106"/>
                  </a:cxn>
                  <a:cxn ang="0">
                    <a:pos x="6" y="104"/>
                  </a:cxn>
                </a:cxnLst>
                <a:rect l="0" t="0" r="r" b="b"/>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ln>
            </p:spPr>
            <p:txBody>
              <a:bodyPr/>
              <a:lstStyle/>
              <a:p>
                <a:endParaRPr lang="en-US">
                  <a:solidFill>
                    <a:prstClr val="black"/>
                  </a:solidFill>
                </a:endParaRPr>
              </a:p>
            </p:txBody>
          </p:sp>
          <p:sp>
            <p:nvSpPr>
              <p:cNvPr id="179735" name="Freeform 535"/>
              <p:cNvSpPr>
                <a:spLocks noEditPoints="1"/>
              </p:cNvSpPr>
              <p:nvPr/>
            </p:nvSpPr>
            <p:spPr bwMode="auto">
              <a:xfrm>
                <a:off x="1367" y="1956"/>
                <a:ext cx="892" cy="134"/>
              </a:xfrm>
              <a:custGeom>
                <a:avLst/>
                <a:gdLst/>
                <a:ahLst/>
                <a:cxnLst>
                  <a:cxn ang="0">
                    <a:pos x="892" y="28"/>
                  </a:cxn>
                  <a:cxn ang="0">
                    <a:pos x="883" y="13"/>
                  </a:cxn>
                  <a:cxn ang="0">
                    <a:pos x="871" y="0"/>
                  </a:cxn>
                  <a:cxn ang="0">
                    <a:pos x="871" y="4"/>
                  </a:cxn>
                  <a:cxn ang="0">
                    <a:pos x="871" y="5"/>
                  </a:cxn>
                  <a:cxn ang="0">
                    <a:pos x="883" y="21"/>
                  </a:cxn>
                  <a:cxn ang="0">
                    <a:pos x="892" y="38"/>
                  </a:cxn>
                  <a:cxn ang="0">
                    <a:pos x="892" y="32"/>
                  </a:cxn>
                  <a:cxn ang="0">
                    <a:pos x="892" y="28"/>
                  </a:cxn>
                  <a:cxn ang="0">
                    <a:pos x="10" y="102"/>
                  </a:cxn>
                  <a:cxn ang="0">
                    <a:pos x="4" y="112"/>
                  </a:cxn>
                  <a:cxn ang="0">
                    <a:pos x="0" y="123"/>
                  </a:cxn>
                  <a:cxn ang="0">
                    <a:pos x="0" y="129"/>
                  </a:cxn>
                  <a:cxn ang="0">
                    <a:pos x="0" y="134"/>
                  </a:cxn>
                  <a:cxn ang="0">
                    <a:pos x="6" y="119"/>
                  </a:cxn>
                  <a:cxn ang="0">
                    <a:pos x="14" y="102"/>
                  </a:cxn>
                  <a:cxn ang="0">
                    <a:pos x="12" y="102"/>
                  </a:cxn>
                  <a:cxn ang="0">
                    <a:pos x="10" y="102"/>
                  </a:cxn>
                </a:cxnLst>
                <a:rect l="0" t="0" r="r" b="b"/>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ln>
            </p:spPr>
            <p:txBody>
              <a:bodyPr/>
              <a:lstStyle/>
              <a:p>
                <a:endParaRPr lang="en-US">
                  <a:solidFill>
                    <a:prstClr val="black"/>
                  </a:solidFill>
                </a:endParaRPr>
              </a:p>
            </p:txBody>
          </p:sp>
          <p:sp>
            <p:nvSpPr>
              <p:cNvPr id="179736" name="Freeform 536"/>
              <p:cNvSpPr>
                <a:spLocks noEditPoints="1"/>
              </p:cNvSpPr>
              <p:nvPr/>
            </p:nvSpPr>
            <p:spPr bwMode="auto">
              <a:xfrm>
                <a:off x="1367" y="1960"/>
                <a:ext cx="894" cy="136"/>
              </a:xfrm>
              <a:custGeom>
                <a:avLst/>
                <a:gdLst/>
                <a:ahLst/>
                <a:cxnLst>
                  <a:cxn ang="0">
                    <a:pos x="892" y="28"/>
                  </a:cxn>
                  <a:cxn ang="0">
                    <a:pos x="883" y="13"/>
                  </a:cxn>
                  <a:cxn ang="0">
                    <a:pos x="871" y="0"/>
                  </a:cxn>
                  <a:cxn ang="0">
                    <a:pos x="871" y="1"/>
                  </a:cxn>
                  <a:cxn ang="0">
                    <a:pos x="869" y="5"/>
                  </a:cxn>
                  <a:cxn ang="0">
                    <a:pos x="883" y="20"/>
                  </a:cxn>
                  <a:cxn ang="0">
                    <a:pos x="894" y="37"/>
                  </a:cxn>
                  <a:cxn ang="0">
                    <a:pos x="892" y="34"/>
                  </a:cxn>
                  <a:cxn ang="0">
                    <a:pos x="892" y="28"/>
                  </a:cxn>
                  <a:cxn ang="0">
                    <a:pos x="12" y="98"/>
                  </a:cxn>
                  <a:cxn ang="0">
                    <a:pos x="6" y="111"/>
                  </a:cxn>
                  <a:cxn ang="0">
                    <a:pos x="0" y="125"/>
                  </a:cxn>
                  <a:cxn ang="0">
                    <a:pos x="0" y="130"/>
                  </a:cxn>
                  <a:cxn ang="0">
                    <a:pos x="0" y="136"/>
                  </a:cxn>
                  <a:cxn ang="0">
                    <a:pos x="8" y="117"/>
                  </a:cxn>
                  <a:cxn ang="0">
                    <a:pos x="16" y="100"/>
                  </a:cxn>
                  <a:cxn ang="0">
                    <a:pos x="14" y="98"/>
                  </a:cxn>
                  <a:cxn ang="0">
                    <a:pos x="12" y="98"/>
                  </a:cxn>
                </a:cxnLst>
                <a:rect l="0" t="0" r="r" b="b"/>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ln>
            </p:spPr>
            <p:txBody>
              <a:bodyPr/>
              <a:lstStyle/>
              <a:p>
                <a:endParaRPr lang="en-US">
                  <a:solidFill>
                    <a:prstClr val="black"/>
                  </a:solidFill>
                </a:endParaRPr>
              </a:p>
            </p:txBody>
          </p:sp>
          <p:sp>
            <p:nvSpPr>
              <p:cNvPr id="179737" name="Freeform 537"/>
              <p:cNvSpPr>
                <a:spLocks noEditPoints="1"/>
              </p:cNvSpPr>
              <p:nvPr/>
            </p:nvSpPr>
            <p:spPr bwMode="auto">
              <a:xfrm>
                <a:off x="1367" y="1961"/>
                <a:ext cx="894" cy="141"/>
              </a:xfrm>
              <a:custGeom>
                <a:avLst/>
                <a:gdLst/>
                <a:ahLst/>
                <a:cxnLst>
                  <a:cxn ang="0">
                    <a:pos x="892" y="33"/>
                  </a:cxn>
                  <a:cxn ang="0">
                    <a:pos x="883" y="16"/>
                  </a:cxn>
                  <a:cxn ang="0">
                    <a:pos x="871" y="0"/>
                  </a:cxn>
                  <a:cxn ang="0">
                    <a:pos x="869" y="4"/>
                  </a:cxn>
                  <a:cxn ang="0">
                    <a:pos x="869" y="8"/>
                  </a:cxn>
                  <a:cxn ang="0">
                    <a:pos x="883" y="23"/>
                  </a:cxn>
                  <a:cxn ang="0">
                    <a:pos x="894" y="40"/>
                  </a:cxn>
                  <a:cxn ang="0">
                    <a:pos x="894" y="38"/>
                  </a:cxn>
                  <a:cxn ang="0">
                    <a:pos x="894" y="36"/>
                  </a:cxn>
                  <a:cxn ang="0">
                    <a:pos x="894" y="35"/>
                  </a:cxn>
                  <a:cxn ang="0">
                    <a:pos x="892" y="33"/>
                  </a:cxn>
                  <a:cxn ang="0">
                    <a:pos x="14" y="97"/>
                  </a:cxn>
                  <a:cxn ang="0">
                    <a:pos x="6" y="114"/>
                  </a:cxn>
                  <a:cxn ang="0">
                    <a:pos x="0" y="129"/>
                  </a:cxn>
                  <a:cxn ang="0">
                    <a:pos x="0" y="135"/>
                  </a:cxn>
                  <a:cxn ang="0">
                    <a:pos x="0" y="141"/>
                  </a:cxn>
                  <a:cxn ang="0">
                    <a:pos x="8" y="120"/>
                  </a:cxn>
                  <a:cxn ang="0">
                    <a:pos x="18" y="99"/>
                  </a:cxn>
                  <a:cxn ang="0">
                    <a:pos x="16" y="99"/>
                  </a:cxn>
                  <a:cxn ang="0">
                    <a:pos x="14" y="97"/>
                  </a:cxn>
                </a:cxnLst>
                <a:rect l="0" t="0" r="r" b="b"/>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ln>
            </p:spPr>
            <p:txBody>
              <a:bodyPr/>
              <a:lstStyle/>
              <a:p>
                <a:endParaRPr lang="en-US">
                  <a:solidFill>
                    <a:prstClr val="black"/>
                  </a:solidFill>
                </a:endParaRPr>
              </a:p>
            </p:txBody>
          </p:sp>
          <p:sp>
            <p:nvSpPr>
              <p:cNvPr id="179738" name="Freeform 538"/>
              <p:cNvSpPr>
                <a:spLocks noEditPoints="1"/>
              </p:cNvSpPr>
              <p:nvPr/>
            </p:nvSpPr>
            <p:spPr bwMode="auto">
              <a:xfrm>
                <a:off x="1367" y="1965"/>
                <a:ext cx="894" cy="142"/>
              </a:xfrm>
              <a:custGeom>
                <a:avLst/>
                <a:gdLst/>
                <a:ahLst/>
                <a:cxnLst>
                  <a:cxn ang="0">
                    <a:pos x="894" y="32"/>
                  </a:cxn>
                  <a:cxn ang="0">
                    <a:pos x="883" y="15"/>
                  </a:cxn>
                  <a:cxn ang="0">
                    <a:pos x="869" y="0"/>
                  </a:cxn>
                  <a:cxn ang="0">
                    <a:pos x="869" y="4"/>
                  </a:cxn>
                  <a:cxn ang="0">
                    <a:pos x="869" y="6"/>
                  </a:cxn>
                  <a:cxn ang="0">
                    <a:pos x="881" y="23"/>
                  </a:cxn>
                  <a:cxn ang="0">
                    <a:pos x="894" y="42"/>
                  </a:cxn>
                  <a:cxn ang="0">
                    <a:pos x="894" y="36"/>
                  </a:cxn>
                  <a:cxn ang="0">
                    <a:pos x="894" y="32"/>
                  </a:cxn>
                  <a:cxn ang="0">
                    <a:pos x="894" y="32"/>
                  </a:cxn>
                  <a:cxn ang="0">
                    <a:pos x="894" y="32"/>
                  </a:cxn>
                  <a:cxn ang="0">
                    <a:pos x="16" y="95"/>
                  </a:cxn>
                  <a:cxn ang="0">
                    <a:pos x="8" y="112"/>
                  </a:cxn>
                  <a:cxn ang="0">
                    <a:pos x="0" y="131"/>
                  </a:cxn>
                  <a:cxn ang="0">
                    <a:pos x="0" y="137"/>
                  </a:cxn>
                  <a:cxn ang="0">
                    <a:pos x="0" y="142"/>
                  </a:cxn>
                  <a:cxn ang="0">
                    <a:pos x="10" y="120"/>
                  </a:cxn>
                  <a:cxn ang="0">
                    <a:pos x="19" y="97"/>
                  </a:cxn>
                  <a:cxn ang="0">
                    <a:pos x="18" y="95"/>
                  </a:cxn>
                  <a:cxn ang="0">
                    <a:pos x="16" y="95"/>
                  </a:cxn>
                </a:cxnLst>
                <a:rect l="0" t="0" r="r" b="b"/>
                <a:pathLst>
                  <a:path w="894" h="142">
                    <a:moveTo>
                      <a:pt x="894" y="32"/>
                    </a:moveTo>
                    <a:lnTo>
                      <a:pt x="883" y="15"/>
                    </a:lnTo>
                    <a:lnTo>
                      <a:pt x="869" y="0"/>
                    </a:lnTo>
                    <a:lnTo>
                      <a:pt x="869" y="4"/>
                    </a:lnTo>
                    <a:lnTo>
                      <a:pt x="869" y="6"/>
                    </a:lnTo>
                    <a:lnTo>
                      <a:pt x="881" y="23"/>
                    </a:lnTo>
                    <a:lnTo>
                      <a:pt x="894" y="42"/>
                    </a:lnTo>
                    <a:lnTo>
                      <a:pt x="894" y="36"/>
                    </a:lnTo>
                    <a:lnTo>
                      <a:pt x="894" y="32"/>
                    </a:lnTo>
                    <a:lnTo>
                      <a:pt x="894" y="32"/>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ln>
            </p:spPr>
            <p:txBody>
              <a:bodyPr/>
              <a:lstStyle/>
              <a:p>
                <a:endParaRPr lang="en-US">
                  <a:solidFill>
                    <a:prstClr val="black"/>
                  </a:solidFill>
                </a:endParaRPr>
              </a:p>
            </p:txBody>
          </p:sp>
          <p:sp>
            <p:nvSpPr>
              <p:cNvPr id="179739" name="Freeform 539"/>
              <p:cNvSpPr>
                <a:spLocks noEditPoints="1"/>
              </p:cNvSpPr>
              <p:nvPr/>
            </p:nvSpPr>
            <p:spPr bwMode="auto">
              <a:xfrm>
                <a:off x="1367" y="1969"/>
                <a:ext cx="894" cy="146"/>
              </a:xfrm>
              <a:custGeom>
                <a:avLst/>
                <a:gdLst/>
                <a:ahLst/>
                <a:cxnLst>
                  <a:cxn ang="0">
                    <a:pos x="894" y="32"/>
                  </a:cxn>
                  <a:cxn ang="0">
                    <a:pos x="883" y="15"/>
                  </a:cxn>
                  <a:cxn ang="0">
                    <a:pos x="869" y="0"/>
                  </a:cxn>
                  <a:cxn ang="0">
                    <a:pos x="869" y="2"/>
                  </a:cxn>
                  <a:cxn ang="0">
                    <a:pos x="869" y="6"/>
                  </a:cxn>
                  <a:cxn ang="0">
                    <a:pos x="881" y="23"/>
                  </a:cxn>
                  <a:cxn ang="0">
                    <a:pos x="894" y="42"/>
                  </a:cxn>
                  <a:cxn ang="0">
                    <a:pos x="894" y="38"/>
                  </a:cxn>
                  <a:cxn ang="0">
                    <a:pos x="894" y="32"/>
                  </a:cxn>
                  <a:cxn ang="0">
                    <a:pos x="18" y="91"/>
                  </a:cxn>
                  <a:cxn ang="0">
                    <a:pos x="8" y="112"/>
                  </a:cxn>
                  <a:cxn ang="0">
                    <a:pos x="0" y="133"/>
                  </a:cxn>
                  <a:cxn ang="0">
                    <a:pos x="0" y="138"/>
                  </a:cxn>
                  <a:cxn ang="0">
                    <a:pos x="0" y="146"/>
                  </a:cxn>
                  <a:cxn ang="0">
                    <a:pos x="10" y="119"/>
                  </a:cxn>
                  <a:cxn ang="0">
                    <a:pos x="21" y="93"/>
                  </a:cxn>
                  <a:cxn ang="0">
                    <a:pos x="19" y="93"/>
                  </a:cxn>
                  <a:cxn ang="0">
                    <a:pos x="18" y="91"/>
                  </a:cxn>
                </a:cxnLst>
                <a:rect l="0" t="0" r="r" b="b"/>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ln>
            </p:spPr>
            <p:txBody>
              <a:bodyPr/>
              <a:lstStyle/>
              <a:p>
                <a:endParaRPr lang="en-US">
                  <a:solidFill>
                    <a:prstClr val="black"/>
                  </a:solidFill>
                </a:endParaRPr>
              </a:p>
            </p:txBody>
          </p:sp>
          <p:sp>
            <p:nvSpPr>
              <p:cNvPr id="179740" name="Freeform 540"/>
              <p:cNvSpPr>
                <a:spLocks noEditPoints="1"/>
              </p:cNvSpPr>
              <p:nvPr/>
            </p:nvSpPr>
            <p:spPr bwMode="auto">
              <a:xfrm>
                <a:off x="1367" y="1971"/>
                <a:ext cx="894" cy="150"/>
              </a:xfrm>
              <a:custGeom>
                <a:avLst/>
                <a:gdLst/>
                <a:ahLst/>
                <a:cxnLst>
                  <a:cxn ang="0">
                    <a:pos x="894" y="36"/>
                  </a:cxn>
                  <a:cxn ang="0">
                    <a:pos x="881" y="17"/>
                  </a:cxn>
                  <a:cxn ang="0">
                    <a:pos x="869" y="0"/>
                  </a:cxn>
                  <a:cxn ang="0">
                    <a:pos x="869" y="4"/>
                  </a:cxn>
                  <a:cxn ang="0">
                    <a:pos x="867" y="7"/>
                  </a:cxn>
                  <a:cxn ang="0">
                    <a:pos x="881" y="25"/>
                  </a:cxn>
                  <a:cxn ang="0">
                    <a:pos x="894" y="44"/>
                  </a:cxn>
                  <a:cxn ang="0">
                    <a:pos x="894" y="40"/>
                  </a:cxn>
                  <a:cxn ang="0">
                    <a:pos x="894" y="36"/>
                  </a:cxn>
                  <a:cxn ang="0">
                    <a:pos x="19" y="91"/>
                  </a:cxn>
                  <a:cxn ang="0">
                    <a:pos x="10" y="114"/>
                  </a:cxn>
                  <a:cxn ang="0">
                    <a:pos x="0" y="136"/>
                  </a:cxn>
                  <a:cxn ang="0">
                    <a:pos x="0" y="144"/>
                  </a:cxn>
                  <a:cxn ang="0">
                    <a:pos x="2" y="150"/>
                  </a:cxn>
                  <a:cxn ang="0">
                    <a:pos x="12" y="121"/>
                  </a:cxn>
                  <a:cxn ang="0">
                    <a:pos x="23" y="93"/>
                  </a:cxn>
                  <a:cxn ang="0">
                    <a:pos x="21" y="91"/>
                  </a:cxn>
                  <a:cxn ang="0">
                    <a:pos x="19" y="91"/>
                  </a:cxn>
                </a:cxnLst>
                <a:rect l="0" t="0" r="r" b="b"/>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ln>
            </p:spPr>
            <p:txBody>
              <a:bodyPr/>
              <a:lstStyle/>
              <a:p>
                <a:endParaRPr lang="en-US">
                  <a:solidFill>
                    <a:prstClr val="black"/>
                  </a:solidFill>
                </a:endParaRPr>
              </a:p>
            </p:txBody>
          </p:sp>
          <p:sp>
            <p:nvSpPr>
              <p:cNvPr id="179741" name="Freeform 541"/>
              <p:cNvSpPr>
                <a:spLocks noEditPoints="1"/>
              </p:cNvSpPr>
              <p:nvPr/>
            </p:nvSpPr>
            <p:spPr bwMode="auto">
              <a:xfrm>
                <a:off x="1367" y="1975"/>
                <a:ext cx="894" cy="151"/>
              </a:xfrm>
              <a:custGeom>
                <a:avLst/>
                <a:gdLst/>
                <a:ahLst/>
                <a:cxnLst>
                  <a:cxn ang="0">
                    <a:pos x="894" y="36"/>
                  </a:cxn>
                  <a:cxn ang="0">
                    <a:pos x="881" y="17"/>
                  </a:cxn>
                  <a:cxn ang="0">
                    <a:pos x="869" y="0"/>
                  </a:cxn>
                  <a:cxn ang="0">
                    <a:pos x="867" y="3"/>
                  </a:cxn>
                  <a:cxn ang="0">
                    <a:pos x="867" y="5"/>
                  </a:cxn>
                  <a:cxn ang="0">
                    <a:pos x="881" y="24"/>
                  </a:cxn>
                  <a:cxn ang="0">
                    <a:pos x="894" y="45"/>
                  </a:cxn>
                  <a:cxn ang="0">
                    <a:pos x="894" y="40"/>
                  </a:cxn>
                  <a:cxn ang="0">
                    <a:pos x="894" y="36"/>
                  </a:cxn>
                  <a:cxn ang="0">
                    <a:pos x="21" y="87"/>
                  </a:cxn>
                  <a:cxn ang="0">
                    <a:pos x="10" y="113"/>
                  </a:cxn>
                  <a:cxn ang="0">
                    <a:pos x="0" y="140"/>
                  </a:cxn>
                  <a:cxn ang="0">
                    <a:pos x="2" y="146"/>
                  </a:cxn>
                  <a:cxn ang="0">
                    <a:pos x="2" y="151"/>
                  </a:cxn>
                  <a:cxn ang="0">
                    <a:pos x="8" y="136"/>
                  </a:cxn>
                  <a:cxn ang="0">
                    <a:pos x="14" y="121"/>
                  </a:cxn>
                  <a:cxn ang="0">
                    <a:pos x="19" y="106"/>
                  </a:cxn>
                  <a:cxn ang="0">
                    <a:pos x="25" y="91"/>
                  </a:cxn>
                  <a:cxn ang="0">
                    <a:pos x="23" y="89"/>
                  </a:cxn>
                  <a:cxn ang="0">
                    <a:pos x="21" y="87"/>
                  </a:cxn>
                </a:cxnLst>
                <a:rect l="0" t="0" r="r" b="b"/>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ln>
            </p:spPr>
            <p:txBody>
              <a:bodyPr/>
              <a:lstStyle/>
              <a:p>
                <a:endParaRPr lang="en-US">
                  <a:solidFill>
                    <a:prstClr val="black"/>
                  </a:solidFill>
                </a:endParaRPr>
              </a:p>
            </p:txBody>
          </p:sp>
          <p:sp>
            <p:nvSpPr>
              <p:cNvPr id="179742" name="Freeform 542"/>
              <p:cNvSpPr>
                <a:spLocks noEditPoints="1"/>
              </p:cNvSpPr>
              <p:nvPr/>
            </p:nvSpPr>
            <p:spPr bwMode="auto">
              <a:xfrm>
                <a:off x="1369" y="1978"/>
                <a:ext cx="892" cy="154"/>
              </a:xfrm>
              <a:custGeom>
                <a:avLst/>
                <a:gdLst/>
                <a:ahLst/>
                <a:cxnLst>
                  <a:cxn ang="0">
                    <a:pos x="892" y="37"/>
                  </a:cxn>
                  <a:cxn ang="0">
                    <a:pos x="879" y="18"/>
                  </a:cxn>
                  <a:cxn ang="0">
                    <a:pos x="865" y="0"/>
                  </a:cxn>
                  <a:cxn ang="0">
                    <a:pos x="865" y="2"/>
                  </a:cxn>
                  <a:cxn ang="0">
                    <a:pos x="865" y="6"/>
                  </a:cxn>
                  <a:cxn ang="0">
                    <a:pos x="879" y="25"/>
                  </a:cxn>
                  <a:cxn ang="0">
                    <a:pos x="892" y="46"/>
                  </a:cxn>
                  <a:cxn ang="0">
                    <a:pos x="892" y="42"/>
                  </a:cxn>
                  <a:cxn ang="0">
                    <a:pos x="892" y="37"/>
                  </a:cxn>
                  <a:cxn ang="0">
                    <a:pos x="21" y="86"/>
                  </a:cxn>
                  <a:cxn ang="0">
                    <a:pos x="10" y="114"/>
                  </a:cxn>
                  <a:cxn ang="0">
                    <a:pos x="0" y="143"/>
                  </a:cxn>
                  <a:cxn ang="0">
                    <a:pos x="0" y="148"/>
                  </a:cxn>
                  <a:cxn ang="0">
                    <a:pos x="0" y="154"/>
                  </a:cxn>
                  <a:cxn ang="0">
                    <a:pos x="6" y="137"/>
                  </a:cxn>
                  <a:cxn ang="0">
                    <a:pos x="12" y="120"/>
                  </a:cxn>
                  <a:cxn ang="0">
                    <a:pos x="19" y="105"/>
                  </a:cxn>
                  <a:cxn ang="0">
                    <a:pos x="25" y="88"/>
                  </a:cxn>
                  <a:cxn ang="0">
                    <a:pos x="23" y="88"/>
                  </a:cxn>
                  <a:cxn ang="0">
                    <a:pos x="21" y="86"/>
                  </a:cxn>
                </a:cxnLst>
                <a:rect l="0" t="0" r="r" b="b"/>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ln>
            </p:spPr>
            <p:txBody>
              <a:bodyPr/>
              <a:lstStyle/>
              <a:p>
                <a:endParaRPr lang="en-US">
                  <a:solidFill>
                    <a:prstClr val="black"/>
                  </a:solidFill>
                </a:endParaRPr>
              </a:p>
            </p:txBody>
          </p:sp>
          <p:sp>
            <p:nvSpPr>
              <p:cNvPr id="179743" name="Freeform 543"/>
              <p:cNvSpPr>
                <a:spLocks noEditPoints="1"/>
              </p:cNvSpPr>
              <p:nvPr/>
            </p:nvSpPr>
            <p:spPr bwMode="auto">
              <a:xfrm>
                <a:off x="1369" y="1980"/>
                <a:ext cx="892" cy="158"/>
              </a:xfrm>
              <a:custGeom>
                <a:avLst/>
                <a:gdLst/>
                <a:ahLst/>
                <a:cxnLst>
                  <a:cxn ang="0">
                    <a:pos x="892" y="40"/>
                  </a:cxn>
                  <a:cxn ang="0">
                    <a:pos x="879" y="19"/>
                  </a:cxn>
                  <a:cxn ang="0">
                    <a:pos x="865" y="0"/>
                  </a:cxn>
                  <a:cxn ang="0">
                    <a:pos x="865" y="4"/>
                  </a:cxn>
                  <a:cxn ang="0">
                    <a:pos x="863" y="6"/>
                  </a:cxn>
                  <a:cxn ang="0">
                    <a:pos x="879" y="27"/>
                  </a:cxn>
                  <a:cxn ang="0">
                    <a:pos x="892" y="48"/>
                  </a:cxn>
                  <a:cxn ang="0">
                    <a:pos x="892" y="44"/>
                  </a:cxn>
                  <a:cxn ang="0">
                    <a:pos x="892" y="40"/>
                  </a:cxn>
                  <a:cxn ang="0">
                    <a:pos x="23" y="86"/>
                  </a:cxn>
                  <a:cxn ang="0">
                    <a:pos x="17" y="101"/>
                  </a:cxn>
                  <a:cxn ang="0">
                    <a:pos x="12" y="116"/>
                  </a:cxn>
                  <a:cxn ang="0">
                    <a:pos x="6" y="131"/>
                  </a:cxn>
                  <a:cxn ang="0">
                    <a:pos x="0" y="146"/>
                  </a:cxn>
                  <a:cxn ang="0">
                    <a:pos x="0" y="152"/>
                  </a:cxn>
                  <a:cxn ang="0">
                    <a:pos x="0" y="158"/>
                  </a:cxn>
                  <a:cxn ang="0">
                    <a:pos x="6" y="141"/>
                  </a:cxn>
                  <a:cxn ang="0">
                    <a:pos x="14" y="122"/>
                  </a:cxn>
                  <a:cxn ang="0">
                    <a:pos x="19" y="105"/>
                  </a:cxn>
                  <a:cxn ang="0">
                    <a:pos x="27" y="88"/>
                  </a:cxn>
                  <a:cxn ang="0">
                    <a:pos x="25" y="86"/>
                  </a:cxn>
                  <a:cxn ang="0">
                    <a:pos x="23" y="86"/>
                  </a:cxn>
                </a:cxnLst>
                <a:rect l="0" t="0" r="r" b="b"/>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ln>
            </p:spPr>
            <p:txBody>
              <a:bodyPr/>
              <a:lstStyle/>
              <a:p>
                <a:endParaRPr lang="en-US">
                  <a:solidFill>
                    <a:prstClr val="black"/>
                  </a:solidFill>
                </a:endParaRPr>
              </a:p>
            </p:txBody>
          </p:sp>
          <p:sp>
            <p:nvSpPr>
              <p:cNvPr id="179744" name="Freeform 544"/>
              <p:cNvSpPr>
                <a:spLocks noEditPoints="1"/>
              </p:cNvSpPr>
              <p:nvPr/>
            </p:nvSpPr>
            <p:spPr bwMode="auto">
              <a:xfrm>
                <a:off x="1369" y="1984"/>
                <a:ext cx="892" cy="161"/>
              </a:xfrm>
              <a:custGeom>
                <a:avLst/>
                <a:gdLst/>
                <a:ahLst/>
                <a:cxnLst>
                  <a:cxn ang="0">
                    <a:pos x="892" y="40"/>
                  </a:cxn>
                  <a:cxn ang="0">
                    <a:pos x="879" y="19"/>
                  </a:cxn>
                  <a:cxn ang="0">
                    <a:pos x="865" y="0"/>
                  </a:cxn>
                  <a:cxn ang="0">
                    <a:pos x="863" y="2"/>
                  </a:cxn>
                  <a:cxn ang="0">
                    <a:pos x="863" y="6"/>
                  </a:cxn>
                  <a:cxn ang="0">
                    <a:pos x="879" y="27"/>
                  </a:cxn>
                  <a:cxn ang="0">
                    <a:pos x="892" y="49"/>
                  </a:cxn>
                  <a:cxn ang="0">
                    <a:pos x="892" y="44"/>
                  </a:cxn>
                  <a:cxn ang="0">
                    <a:pos x="892" y="40"/>
                  </a:cxn>
                  <a:cxn ang="0">
                    <a:pos x="25" y="82"/>
                  </a:cxn>
                  <a:cxn ang="0">
                    <a:pos x="19" y="99"/>
                  </a:cxn>
                  <a:cxn ang="0">
                    <a:pos x="12" y="114"/>
                  </a:cxn>
                  <a:cxn ang="0">
                    <a:pos x="6" y="131"/>
                  </a:cxn>
                  <a:cxn ang="0">
                    <a:pos x="0" y="148"/>
                  </a:cxn>
                  <a:cxn ang="0">
                    <a:pos x="0" y="154"/>
                  </a:cxn>
                  <a:cxn ang="0">
                    <a:pos x="2" y="161"/>
                  </a:cxn>
                  <a:cxn ang="0">
                    <a:pos x="8" y="140"/>
                  </a:cxn>
                  <a:cxn ang="0">
                    <a:pos x="14" y="122"/>
                  </a:cxn>
                  <a:cxn ang="0">
                    <a:pos x="21" y="103"/>
                  </a:cxn>
                  <a:cxn ang="0">
                    <a:pos x="29" y="85"/>
                  </a:cxn>
                  <a:cxn ang="0">
                    <a:pos x="27" y="84"/>
                  </a:cxn>
                  <a:cxn ang="0">
                    <a:pos x="25" y="82"/>
                  </a:cxn>
                </a:cxnLst>
                <a:rect l="0" t="0" r="r" b="b"/>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ln>
            </p:spPr>
            <p:txBody>
              <a:bodyPr/>
              <a:lstStyle/>
              <a:p>
                <a:endParaRPr lang="en-US">
                  <a:solidFill>
                    <a:prstClr val="black"/>
                  </a:solidFill>
                </a:endParaRPr>
              </a:p>
            </p:txBody>
          </p:sp>
          <p:sp>
            <p:nvSpPr>
              <p:cNvPr id="179745" name="Freeform 545"/>
              <p:cNvSpPr>
                <a:spLocks noEditPoints="1"/>
              </p:cNvSpPr>
              <p:nvPr/>
            </p:nvSpPr>
            <p:spPr bwMode="auto">
              <a:xfrm>
                <a:off x="1369" y="1986"/>
                <a:ext cx="892" cy="165"/>
              </a:xfrm>
              <a:custGeom>
                <a:avLst/>
                <a:gdLst/>
                <a:ahLst/>
                <a:cxnLst>
                  <a:cxn ang="0">
                    <a:pos x="892" y="42"/>
                  </a:cxn>
                  <a:cxn ang="0">
                    <a:pos x="879" y="21"/>
                  </a:cxn>
                  <a:cxn ang="0">
                    <a:pos x="863" y="0"/>
                  </a:cxn>
                  <a:cxn ang="0">
                    <a:pos x="863" y="4"/>
                  </a:cxn>
                  <a:cxn ang="0">
                    <a:pos x="863" y="8"/>
                  </a:cxn>
                  <a:cxn ang="0">
                    <a:pos x="877" y="29"/>
                  </a:cxn>
                  <a:cxn ang="0">
                    <a:pos x="890" y="51"/>
                  </a:cxn>
                  <a:cxn ang="0">
                    <a:pos x="892" y="47"/>
                  </a:cxn>
                  <a:cxn ang="0">
                    <a:pos x="892" y="42"/>
                  </a:cxn>
                  <a:cxn ang="0">
                    <a:pos x="27" y="82"/>
                  </a:cxn>
                  <a:cxn ang="0">
                    <a:pos x="19" y="99"/>
                  </a:cxn>
                  <a:cxn ang="0">
                    <a:pos x="14" y="116"/>
                  </a:cxn>
                  <a:cxn ang="0">
                    <a:pos x="6" y="135"/>
                  </a:cxn>
                  <a:cxn ang="0">
                    <a:pos x="0" y="152"/>
                  </a:cxn>
                  <a:cxn ang="0">
                    <a:pos x="2" y="159"/>
                  </a:cxn>
                  <a:cxn ang="0">
                    <a:pos x="2" y="165"/>
                  </a:cxn>
                  <a:cxn ang="0">
                    <a:pos x="8" y="144"/>
                  </a:cxn>
                  <a:cxn ang="0">
                    <a:pos x="16" y="123"/>
                  </a:cxn>
                  <a:cxn ang="0">
                    <a:pos x="23" y="104"/>
                  </a:cxn>
                  <a:cxn ang="0">
                    <a:pos x="31" y="83"/>
                  </a:cxn>
                  <a:cxn ang="0">
                    <a:pos x="29" y="83"/>
                  </a:cxn>
                  <a:cxn ang="0">
                    <a:pos x="27" y="82"/>
                  </a:cxn>
                </a:cxnLst>
                <a:rect l="0" t="0" r="r" b="b"/>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ln>
            </p:spPr>
            <p:txBody>
              <a:bodyPr/>
              <a:lstStyle/>
              <a:p>
                <a:endParaRPr lang="en-US">
                  <a:solidFill>
                    <a:prstClr val="black"/>
                  </a:solidFill>
                </a:endParaRPr>
              </a:p>
            </p:txBody>
          </p:sp>
          <p:sp>
            <p:nvSpPr>
              <p:cNvPr id="179746" name="Freeform 546"/>
              <p:cNvSpPr>
                <a:spLocks noEditPoints="1"/>
              </p:cNvSpPr>
              <p:nvPr/>
            </p:nvSpPr>
            <p:spPr bwMode="auto">
              <a:xfrm>
                <a:off x="1371" y="1990"/>
                <a:ext cx="903" cy="167"/>
              </a:xfrm>
              <a:custGeom>
                <a:avLst/>
                <a:gdLst/>
                <a:ahLst/>
                <a:cxnLst>
                  <a:cxn ang="0">
                    <a:pos x="890" y="43"/>
                  </a:cxn>
                  <a:cxn ang="0">
                    <a:pos x="877" y="21"/>
                  </a:cxn>
                  <a:cxn ang="0">
                    <a:pos x="861" y="0"/>
                  </a:cxn>
                  <a:cxn ang="0">
                    <a:pos x="861" y="4"/>
                  </a:cxn>
                  <a:cxn ang="0">
                    <a:pos x="860" y="6"/>
                  </a:cxn>
                  <a:cxn ang="0">
                    <a:pos x="875" y="28"/>
                  </a:cxn>
                  <a:cxn ang="0">
                    <a:pos x="888" y="51"/>
                  </a:cxn>
                  <a:cxn ang="0">
                    <a:pos x="888" y="47"/>
                  </a:cxn>
                  <a:cxn ang="0">
                    <a:pos x="890" y="43"/>
                  </a:cxn>
                  <a:cxn ang="0">
                    <a:pos x="27" y="79"/>
                  </a:cxn>
                  <a:cxn ang="0">
                    <a:pos x="19" y="97"/>
                  </a:cxn>
                  <a:cxn ang="0">
                    <a:pos x="12" y="116"/>
                  </a:cxn>
                  <a:cxn ang="0">
                    <a:pos x="6" y="134"/>
                  </a:cxn>
                  <a:cxn ang="0">
                    <a:pos x="0" y="155"/>
                  </a:cxn>
                  <a:cxn ang="0">
                    <a:pos x="0" y="161"/>
                  </a:cxn>
                  <a:cxn ang="0">
                    <a:pos x="2" y="167"/>
                  </a:cxn>
                  <a:cxn ang="0">
                    <a:pos x="8" y="146"/>
                  </a:cxn>
                  <a:cxn ang="0">
                    <a:pos x="14" y="123"/>
                  </a:cxn>
                  <a:cxn ang="0">
                    <a:pos x="23" y="102"/>
                  </a:cxn>
                  <a:cxn ang="0">
                    <a:pos x="31" y="81"/>
                  </a:cxn>
                  <a:cxn ang="0">
                    <a:pos x="29" y="79"/>
                  </a:cxn>
                  <a:cxn ang="0">
                    <a:pos x="27" y="79"/>
                  </a:cxn>
                  <a:cxn ang="0">
                    <a:pos x="898" y="68"/>
                  </a:cxn>
                  <a:cxn ang="0">
                    <a:pos x="898" y="66"/>
                  </a:cxn>
                  <a:cxn ang="0">
                    <a:pos x="898" y="64"/>
                  </a:cxn>
                  <a:cxn ang="0">
                    <a:pos x="901" y="72"/>
                  </a:cxn>
                  <a:cxn ang="0">
                    <a:pos x="903" y="81"/>
                  </a:cxn>
                  <a:cxn ang="0">
                    <a:pos x="901" y="74"/>
                  </a:cxn>
                  <a:cxn ang="0">
                    <a:pos x="898" y="68"/>
                  </a:cxn>
                </a:cxnLst>
                <a:rect l="0" t="0" r="r" b="b"/>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ln>
            </p:spPr>
            <p:txBody>
              <a:bodyPr/>
              <a:lstStyle/>
              <a:p>
                <a:endParaRPr lang="en-US">
                  <a:solidFill>
                    <a:prstClr val="black"/>
                  </a:solidFill>
                </a:endParaRPr>
              </a:p>
            </p:txBody>
          </p:sp>
          <p:sp>
            <p:nvSpPr>
              <p:cNvPr id="179747" name="Freeform 547"/>
              <p:cNvSpPr>
                <a:spLocks noEditPoints="1"/>
              </p:cNvSpPr>
              <p:nvPr/>
            </p:nvSpPr>
            <p:spPr bwMode="auto">
              <a:xfrm>
                <a:off x="1371" y="1994"/>
                <a:ext cx="905" cy="170"/>
              </a:xfrm>
              <a:custGeom>
                <a:avLst/>
                <a:gdLst/>
                <a:ahLst/>
                <a:cxnLst>
                  <a:cxn ang="0">
                    <a:pos x="888" y="43"/>
                  </a:cxn>
                  <a:cxn ang="0">
                    <a:pos x="875" y="21"/>
                  </a:cxn>
                  <a:cxn ang="0">
                    <a:pos x="861" y="0"/>
                  </a:cxn>
                  <a:cxn ang="0">
                    <a:pos x="860" y="2"/>
                  </a:cxn>
                  <a:cxn ang="0">
                    <a:pos x="860" y="5"/>
                  </a:cxn>
                  <a:cxn ang="0">
                    <a:pos x="875" y="28"/>
                  </a:cxn>
                  <a:cxn ang="0">
                    <a:pos x="888" y="53"/>
                  </a:cxn>
                  <a:cxn ang="0">
                    <a:pos x="888" y="47"/>
                  </a:cxn>
                  <a:cxn ang="0">
                    <a:pos x="888" y="43"/>
                  </a:cxn>
                  <a:cxn ang="0">
                    <a:pos x="29" y="75"/>
                  </a:cxn>
                  <a:cxn ang="0">
                    <a:pos x="21" y="96"/>
                  </a:cxn>
                  <a:cxn ang="0">
                    <a:pos x="14" y="115"/>
                  </a:cxn>
                  <a:cxn ang="0">
                    <a:pos x="6" y="136"/>
                  </a:cxn>
                  <a:cxn ang="0">
                    <a:pos x="0" y="157"/>
                  </a:cxn>
                  <a:cxn ang="0">
                    <a:pos x="2" y="163"/>
                  </a:cxn>
                  <a:cxn ang="0">
                    <a:pos x="2" y="170"/>
                  </a:cxn>
                  <a:cxn ang="0">
                    <a:pos x="8" y="146"/>
                  </a:cxn>
                  <a:cxn ang="0">
                    <a:pos x="15" y="123"/>
                  </a:cxn>
                  <a:cxn ang="0">
                    <a:pos x="23" y="100"/>
                  </a:cxn>
                  <a:cxn ang="0">
                    <a:pos x="32" y="79"/>
                  </a:cxn>
                  <a:cxn ang="0">
                    <a:pos x="31" y="77"/>
                  </a:cxn>
                  <a:cxn ang="0">
                    <a:pos x="29" y="75"/>
                  </a:cxn>
                  <a:cxn ang="0">
                    <a:pos x="898" y="68"/>
                  </a:cxn>
                  <a:cxn ang="0">
                    <a:pos x="898" y="64"/>
                  </a:cxn>
                  <a:cxn ang="0">
                    <a:pos x="898" y="60"/>
                  </a:cxn>
                  <a:cxn ang="0">
                    <a:pos x="903" y="72"/>
                  </a:cxn>
                  <a:cxn ang="0">
                    <a:pos x="905" y="87"/>
                  </a:cxn>
                  <a:cxn ang="0">
                    <a:pos x="901" y="77"/>
                  </a:cxn>
                  <a:cxn ang="0">
                    <a:pos x="898" y="68"/>
                  </a:cxn>
                </a:cxnLst>
                <a:rect l="0" t="0" r="r" b="b"/>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ln>
            </p:spPr>
            <p:txBody>
              <a:bodyPr/>
              <a:lstStyle/>
              <a:p>
                <a:endParaRPr lang="en-US">
                  <a:solidFill>
                    <a:prstClr val="black"/>
                  </a:solidFill>
                </a:endParaRPr>
              </a:p>
            </p:txBody>
          </p:sp>
          <p:sp>
            <p:nvSpPr>
              <p:cNvPr id="179748" name="Freeform 548"/>
              <p:cNvSpPr>
                <a:spLocks noEditPoints="1"/>
              </p:cNvSpPr>
              <p:nvPr/>
            </p:nvSpPr>
            <p:spPr bwMode="auto">
              <a:xfrm>
                <a:off x="1373" y="1996"/>
                <a:ext cx="905" cy="174"/>
              </a:xfrm>
              <a:custGeom>
                <a:avLst/>
                <a:gdLst/>
                <a:ahLst/>
                <a:cxnLst>
                  <a:cxn ang="0">
                    <a:pos x="901" y="75"/>
                  </a:cxn>
                  <a:cxn ang="0">
                    <a:pos x="899" y="68"/>
                  </a:cxn>
                  <a:cxn ang="0">
                    <a:pos x="896" y="62"/>
                  </a:cxn>
                  <a:cxn ang="0">
                    <a:pos x="896" y="66"/>
                  </a:cxn>
                  <a:cxn ang="0">
                    <a:pos x="894" y="70"/>
                  </a:cxn>
                  <a:cxn ang="0">
                    <a:pos x="899" y="81"/>
                  </a:cxn>
                  <a:cxn ang="0">
                    <a:pos x="905" y="94"/>
                  </a:cxn>
                  <a:cxn ang="0">
                    <a:pos x="903" y="85"/>
                  </a:cxn>
                  <a:cxn ang="0">
                    <a:pos x="901" y="75"/>
                  </a:cxn>
                  <a:cxn ang="0">
                    <a:pos x="886" y="45"/>
                  </a:cxn>
                  <a:cxn ang="0">
                    <a:pos x="873" y="22"/>
                  </a:cxn>
                  <a:cxn ang="0">
                    <a:pos x="858" y="0"/>
                  </a:cxn>
                  <a:cxn ang="0">
                    <a:pos x="858" y="3"/>
                  </a:cxn>
                  <a:cxn ang="0">
                    <a:pos x="858" y="5"/>
                  </a:cxn>
                  <a:cxn ang="0">
                    <a:pos x="873" y="30"/>
                  </a:cxn>
                  <a:cxn ang="0">
                    <a:pos x="886" y="55"/>
                  </a:cxn>
                  <a:cxn ang="0">
                    <a:pos x="886" y="51"/>
                  </a:cxn>
                  <a:cxn ang="0">
                    <a:pos x="886" y="45"/>
                  </a:cxn>
                  <a:cxn ang="0">
                    <a:pos x="29" y="75"/>
                  </a:cxn>
                  <a:cxn ang="0">
                    <a:pos x="21" y="96"/>
                  </a:cxn>
                  <a:cxn ang="0">
                    <a:pos x="12" y="117"/>
                  </a:cxn>
                  <a:cxn ang="0">
                    <a:pos x="6" y="140"/>
                  </a:cxn>
                  <a:cxn ang="0">
                    <a:pos x="0" y="161"/>
                  </a:cxn>
                  <a:cxn ang="0">
                    <a:pos x="0" y="164"/>
                  </a:cxn>
                  <a:cxn ang="0">
                    <a:pos x="0" y="168"/>
                  </a:cxn>
                  <a:cxn ang="0">
                    <a:pos x="0" y="172"/>
                  </a:cxn>
                  <a:cxn ang="0">
                    <a:pos x="2" y="174"/>
                  </a:cxn>
                  <a:cxn ang="0">
                    <a:pos x="8" y="149"/>
                  </a:cxn>
                  <a:cxn ang="0">
                    <a:pos x="15" y="125"/>
                  </a:cxn>
                  <a:cxn ang="0">
                    <a:pos x="23" y="102"/>
                  </a:cxn>
                  <a:cxn ang="0">
                    <a:pos x="32" y="79"/>
                  </a:cxn>
                  <a:cxn ang="0">
                    <a:pos x="30" y="77"/>
                  </a:cxn>
                  <a:cxn ang="0">
                    <a:pos x="29" y="75"/>
                  </a:cxn>
                </a:cxnLst>
                <a:rect l="0" t="0" r="r" b="b"/>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ln>
            </p:spPr>
            <p:txBody>
              <a:bodyPr/>
              <a:lstStyle/>
              <a:p>
                <a:endParaRPr lang="en-US">
                  <a:solidFill>
                    <a:prstClr val="black"/>
                  </a:solidFill>
                </a:endParaRPr>
              </a:p>
            </p:txBody>
          </p:sp>
          <p:sp>
            <p:nvSpPr>
              <p:cNvPr id="179749" name="Freeform 549"/>
              <p:cNvSpPr>
                <a:spLocks noEditPoints="1"/>
              </p:cNvSpPr>
              <p:nvPr/>
            </p:nvSpPr>
            <p:spPr bwMode="auto">
              <a:xfrm>
                <a:off x="1373" y="1999"/>
                <a:ext cx="905" cy="177"/>
              </a:xfrm>
              <a:custGeom>
                <a:avLst/>
                <a:gdLst/>
                <a:ahLst/>
                <a:cxnLst>
                  <a:cxn ang="0">
                    <a:pos x="903" y="82"/>
                  </a:cxn>
                  <a:cxn ang="0">
                    <a:pos x="899" y="72"/>
                  </a:cxn>
                  <a:cxn ang="0">
                    <a:pos x="896" y="63"/>
                  </a:cxn>
                  <a:cxn ang="0">
                    <a:pos x="894" y="67"/>
                  </a:cxn>
                  <a:cxn ang="0">
                    <a:pos x="894" y="70"/>
                  </a:cxn>
                  <a:cxn ang="0">
                    <a:pos x="899" y="84"/>
                  </a:cxn>
                  <a:cxn ang="0">
                    <a:pos x="905" y="99"/>
                  </a:cxn>
                  <a:cxn ang="0">
                    <a:pos x="905" y="89"/>
                  </a:cxn>
                  <a:cxn ang="0">
                    <a:pos x="903" y="82"/>
                  </a:cxn>
                  <a:cxn ang="0">
                    <a:pos x="886" y="48"/>
                  </a:cxn>
                  <a:cxn ang="0">
                    <a:pos x="873" y="23"/>
                  </a:cxn>
                  <a:cxn ang="0">
                    <a:pos x="858" y="0"/>
                  </a:cxn>
                  <a:cxn ang="0">
                    <a:pos x="858" y="2"/>
                  </a:cxn>
                  <a:cxn ang="0">
                    <a:pos x="856" y="6"/>
                  </a:cxn>
                  <a:cxn ang="0">
                    <a:pos x="871" y="31"/>
                  </a:cxn>
                  <a:cxn ang="0">
                    <a:pos x="886" y="55"/>
                  </a:cxn>
                  <a:cxn ang="0">
                    <a:pos x="886" y="52"/>
                  </a:cxn>
                  <a:cxn ang="0">
                    <a:pos x="886" y="48"/>
                  </a:cxn>
                  <a:cxn ang="0">
                    <a:pos x="30" y="74"/>
                  </a:cxn>
                  <a:cxn ang="0">
                    <a:pos x="21" y="95"/>
                  </a:cxn>
                  <a:cxn ang="0">
                    <a:pos x="13" y="118"/>
                  </a:cxn>
                  <a:cxn ang="0">
                    <a:pos x="6" y="141"/>
                  </a:cxn>
                  <a:cxn ang="0">
                    <a:pos x="0" y="165"/>
                  </a:cxn>
                  <a:cxn ang="0">
                    <a:pos x="0" y="165"/>
                  </a:cxn>
                  <a:cxn ang="0">
                    <a:pos x="0" y="165"/>
                  </a:cxn>
                  <a:cxn ang="0">
                    <a:pos x="2" y="171"/>
                  </a:cxn>
                  <a:cxn ang="0">
                    <a:pos x="2" y="177"/>
                  </a:cxn>
                  <a:cxn ang="0">
                    <a:pos x="8" y="150"/>
                  </a:cxn>
                  <a:cxn ang="0">
                    <a:pos x="15" y="125"/>
                  </a:cxn>
                  <a:cxn ang="0">
                    <a:pos x="25" y="101"/>
                  </a:cxn>
                  <a:cxn ang="0">
                    <a:pos x="34" y="76"/>
                  </a:cxn>
                  <a:cxn ang="0">
                    <a:pos x="32" y="76"/>
                  </a:cxn>
                  <a:cxn ang="0">
                    <a:pos x="30" y="74"/>
                  </a:cxn>
                </a:cxnLst>
                <a:rect l="0" t="0" r="r" b="b"/>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0" y="165"/>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ln>
            </p:spPr>
            <p:txBody>
              <a:bodyPr/>
              <a:lstStyle/>
              <a:p>
                <a:endParaRPr lang="en-US">
                  <a:solidFill>
                    <a:prstClr val="black"/>
                  </a:solidFill>
                </a:endParaRPr>
              </a:p>
            </p:txBody>
          </p:sp>
          <p:sp>
            <p:nvSpPr>
              <p:cNvPr id="179750" name="Freeform 550"/>
              <p:cNvSpPr>
                <a:spLocks noEditPoints="1"/>
              </p:cNvSpPr>
              <p:nvPr/>
            </p:nvSpPr>
            <p:spPr bwMode="auto">
              <a:xfrm>
                <a:off x="1375" y="2001"/>
                <a:ext cx="935" cy="252"/>
              </a:xfrm>
              <a:custGeom>
                <a:avLst/>
                <a:gdLst/>
                <a:ahLst/>
                <a:cxnLst>
                  <a:cxn ang="0">
                    <a:pos x="903" y="89"/>
                  </a:cxn>
                  <a:cxn ang="0">
                    <a:pos x="897" y="76"/>
                  </a:cxn>
                  <a:cxn ang="0">
                    <a:pos x="892" y="65"/>
                  </a:cxn>
                  <a:cxn ang="0">
                    <a:pos x="892" y="68"/>
                  </a:cxn>
                  <a:cxn ang="0">
                    <a:pos x="890" y="72"/>
                  </a:cxn>
                  <a:cxn ang="0">
                    <a:pos x="897" y="87"/>
                  </a:cxn>
                  <a:cxn ang="0">
                    <a:pos x="903" y="105"/>
                  </a:cxn>
                  <a:cxn ang="0">
                    <a:pos x="903" y="97"/>
                  </a:cxn>
                  <a:cxn ang="0">
                    <a:pos x="903" y="89"/>
                  </a:cxn>
                  <a:cxn ang="0">
                    <a:pos x="884" y="50"/>
                  </a:cxn>
                  <a:cxn ang="0">
                    <a:pos x="871" y="25"/>
                  </a:cxn>
                  <a:cxn ang="0">
                    <a:pos x="856" y="0"/>
                  </a:cxn>
                  <a:cxn ang="0">
                    <a:pos x="854" y="4"/>
                  </a:cxn>
                  <a:cxn ang="0">
                    <a:pos x="854" y="6"/>
                  </a:cxn>
                  <a:cxn ang="0">
                    <a:pos x="869" y="32"/>
                  </a:cxn>
                  <a:cxn ang="0">
                    <a:pos x="884" y="57"/>
                  </a:cxn>
                  <a:cxn ang="0">
                    <a:pos x="884" y="53"/>
                  </a:cxn>
                  <a:cxn ang="0">
                    <a:pos x="884" y="50"/>
                  </a:cxn>
                  <a:cxn ang="0">
                    <a:pos x="30" y="74"/>
                  </a:cxn>
                  <a:cxn ang="0">
                    <a:pos x="21" y="97"/>
                  </a:cxn>
                  <a:cxn ang="0">
                    <a:pos x="13" y="120"/>
                  </a:cxn>
                  <a:cxn ang="0">
                    <a:pos x="6" y="144"/>
                  </a:cxn>
                  <a:cxn ang="0">
                    <a:pos x="0" y="169"/>
                  </a:cxn>
                  <a:cxn ang="0">
                    <a:pos x="0" y="175"/>
                  </a:cxn>
                  <a:cxn ang="0">
                    <a:pos x="2" y="182"/>
                  </a:cxn>
                  <a:cxn ang="0">
                    <a:pos x="8" y="154"/>
                  </a:cxn>
                  <a:cxn ang="0">
                    <a:pos x="15" y="127"/>
                  </a:cxn>
                  <a:cxn ang="0">
                    <a:pos x="25" y="101"/>
                  </a:cxn>
                  <a:cxn ang="0">
                    <a:pos x="34" y="76"/>
                  </a:cxn>
                  <a:cxn ang="0">
                    <a:pos x="32" y="74"/>
                  </a:cxn>
                  <a:cxn ang="0">
                    <a:pos x="30" y="74"/>
                  </a:cxn>
                  <a:cxn ang="0">
                    <a:pos x="933" y="251"/>
                  </a:cxn>
                  <a:cxn ang="0">
                    <a:pos x="935" y="251"/>
                  </a:cxn>
                  <a:cxn ang="0">
                    <a:pos x="935" y="251"/>
                  </a:cxn>
                  <a:cxn ang="0">
                    <a:pos x="935" y="251"/>
                  </a:cxn>
                  <a:cxn ang="0">
                    <a:pos x="933" y="252"/>
                  </a:cxn>
                  <a:cxn ang="0">
                    <a:pos x="933" y="251"/>
                  </a:cxn>
                  <a:cxn ang="0">
                    <a:pos x="933" y="251"/>
                  </a:cxn>
                </a:cxnLst>
                <a:rect l="0" t="0" r="r" b="b"/>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5" y="251"/>
                    </a:lnTo>
                    <a:lnTo>
                      <a:pt x="935" y="251"/>
                    </a:lnTo>
                    <a:lnTo>
                      <a:pt x="933" y="252"/>
                    </a:lnTo>
                    <a:lnTo>
                      <a:pt x="933" y="251"/>
                    </a:lnTo>
                    <a:lnTo>
                      <a:pt x="933" y="251"/>
                    </a:lnTo>
                    <a:close/>
                  </a:path>
                </a:pathLst>
              </a:custGeom>
              <a:solidFill>
                <a:srgbClr val="A6A8CC"/>
              </a:solidFill>
              <a:ln w="9525">
                <a:noFill/>
                <a:round/>
              </a:ln>
            </p:spPr>
            <p:txBody>
              <a:bodyPr/>
              <a:lstStyle/>
              <a:p>
                <a:endParaRPr lang="en-US">
                  <a:solidFill>
                    <a:prstClr val="black"/>
                  </a:solidFill>
                </a:endParaRPr>
              </a:p>
            </p:txBody>
          </p:sp>
          <p:sp>
            <p:nvSpPr>
              <p:cNvPr id="179751" name="Freeform 551"/>
              <p:cNvSpPr>
                <a:spLocks noEditPoints="1"/>
              </p:cNvSpPr>
              <p:nvPr/>
            </p:nvSpPr>
            <p:spPr bwMode="auto">
              <a:xfrm>
                <a:off x="1375" y="2005"/>
                <a:ext cx="935" cy="250"/>
              </a:xfrm>
              <a:custGeom>
                <a:avLst/>
                <a:gdLst/>
                <a:ahLst/>
                <a:cxnLst>
                  <a:cxn ang="0">
                    <a:pos x="903" y="93"/>
                  </a:cxn>
                  <a:cxn ang="0">
                    <a:pos x="897" y="78"/>
                  </a:cxn>
                  <a:cxn ang="0">
                    <a:pos x="892" y="64"/>
                  </a:cxn>
                  <a:cxn ang="0">
                    <a:pos x="890" y="66"/>
                  </a:cxn>
                  <a:cxn ang="0">
                    <a:pos x="890" y="70"/>
                  </a:cxn>
                  <a:cxn ang="0">
                    <a:pos x="897" y="89"/>
                  </a:cxn>
                  <a:cxn ang="0">
                    <a:pos x="903" y="106"/>
                  </a:cxn>
                  <a:cxn ang="0">
                    <a:pos x="903" y="99"/>
                  </a:cxn>
                  <a:cxn ang="0">
                    <a:pos x="903" y="93"/>
                  </a:cxn>
                  <a:cxn ang="0">
                    <a:pos x="884" y="49"/>
                  </a:cxn>
                  <a:cxn ang="0">
                    <a:pos x="869" y="25"/>
                  </a:cxn>
                  <a:cxn ang="0">
                    <a:pos x="854" y="0"/>
                  </a:cxn>
                  <a:cxn ang="0">
                    <a:pos x="854" y="2"/>
                  </a:cxn>
                  <a:cxn ang="0">
                    <a:pos x="852" y="6"/>
                  </a:cxn>
                  <a:cxn ang="0">
                    <a:pos x="869" y="32"/>
                  </a:cxn>
                  <a:cxn ang="0">
                    <a:pos x="884" y="59"/>
                  </a:cxn>
                  <a:cxn ang="0">
                    <a:pos x="884" y="53"/>
                  </a:cxn>
                  <a:cxn ang="0">
                    <a:pos x="884" y="49"/>
                  </a:cxn>
                  <a:cxn ang="0">
                    <a:pos x="32" y="70"/>
                  </a:cxn>
                  <a:cxn ang="0">
                    <a:pos x="23" y="95"/>
                  </a:cxn>
                  <a:cxn ang="0">
                    <a:pos x="13" y="119"/>
                  </a:cxn>
                  <a:cxn ang="0">
                    <a:pos x="6" y="144"/>
                  </a:cxn>
                  <a:cxn ang="0">
                    <a:pos x="0" y="171"/>
                  </a:cxn>
                  <a:cxn ang="0">
                    <a:pos x="2" y="178"/>
                  </a:cxn>
                  <a:cxn ang="0">
                    <a:pos x="2" y="184"/>
                  </a:cxn>
                  <a:cxn ang="0">
                    <a:pos x="8" y="155"/>
                  </a:cxn>
                  <a:cxn ang="0">
                    <a:pos x="17" y="127"/>
                  </a:cxn>
                  <a:cxn ang="0">
                    <a:pos x="25" y="101"/>
                  </a:cxn>
                  <a:cxn ang="0">
                    <a:pos x="36" y="74"/>
                  </a:cxn>
                  <a:cxn ang="0">
                    <a:pos x="34" y="72"/>
                  </a:cxn>
                  <a:cxn ang="0">
                    <a:pos x="32" y="70"/>
                  </a:cxn>
                  <a:cxn ang="0">
                    <a:pos x="931" y="245"/>
                  </a:cxn>
                  <a:cxn ang="0">
                    <a:pos x="933" y="247"/>
                  </a:cxn>
                  <a:cxn ang="0">
                    <a:pos x="935" y="247"/>
                  </a:cxn>
                  <a:cxn ang="0">
                    <a:pos x="933" y="248"/>
                  </a:cxn>
                  <a:cxn ang="0">
                    <a:pos x="931" y="250"/>
                  </a:cxn>
                  <a:cxn ang="0">
                    <a:pos x="931" y="247"/>
                  </a:cxn>
                  <a:cxn ang="0">
                    <a:pos x="931" y="245"/>
                  </a:cxn>
                </a:cxnLst>
                <a:rect l="0" t="0" r="r" b="b"/>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ln>
            </p:spPr>
            <p:txBody>
              <a:bodyPr/>
              <a:lstStyle/>
              <a:p>
                <a:endParaRPr lang="en-US">
                  <a:solidFill>
                    <a:prstClr val="black"/>
                  </a:solidFill>
                </a:endParaRPr>
              </a:p>
            </p:txBody>
          </p:sp>
          <p:sp>
            <p:nvSpPr>
              <p:cNvPr id="179752" name="Freeform 552"/>
              <p:cNvSpPr>
                <a:spLocks noEditPoints="1"/>
              </p:cNvSpPr>
              <p:nvPr/>
            </p:nvSpPr>
            <p:spPr bwMode="auto">
              <a:xfrm>
                <a:off x="1377" y="2007"/>
                <a:ext cx="931" cy="250"/>
              </a:xfrm>
              <a:custGeom>
                <a:avLst/>
                <a:gdLst/>
                <a:ahLst/>
                <a:cxnLst>
                  <a:cxn ang="0">
                    <a:pos x="931" y="246"/>
                  </a:cxn>
                  <a:cxn ang="0">
                    <a:pos x="931" y="245"/>
                  </a:cxn>
                  <a:cxn ang="0">
                    <a:pos x="931" y="245"/>
                  </a:cxn>
                  <a:cxn ang="0">
                    <a:pos x="929" y="243"/>
                  </a:cxn>
                  <a:cxn ang="0">
                    <a:pos x="928" y="243"/>
                  </a:cxn>
                  <a:cxn ang="0">
                    <a:pos x="928" y="246"/>
                  </a:cxn>
                  <a:cxn ang="0">
                    <a:pos x="928" y="250"/>
                  </a:cxn>
                  <a:cxn ang="0">
                    <a:pos x="929" y="248"/>
                  </a:cxn>
                  <a:cxn ang="0">
                    <a:pos x="931" y="246"/>
                  </a:cxn>
                  <a:cxn ang="0">
                    <a:pos x="901" y="99"/>
                  </a:cxn>
                  <a:cxn ang="0">
                    <a:pos x="895" y="81"/>
                  </a:cxn>
                  <a:cxn ang="0">
                    <a:pos x="888" y="66"/>
                  </a:cxn>
                  <a:cxn ang="0">
                    <a:pos x="888" y="68"/>
                  </a:cxn>
                  <a:cxn ang="0">
                    <a:pos x="886" y="72"/>
                  </a:cxn>
                  <a:cxn ang="0">
                    <a:pos x="893" y="91"/>
                  </a:cxn>
                  <a:cxn ang="0">
                    <a:pos x="901" y="110"/>
                  </a:cxn>
                  <a:cxn ang="0">
                    <a:pos x="901" y="104"/>
                  </a:cxn>
                  <a:cxn ang="0">
                    <a:pos x="901" y="99"/>
                  </a:cxn>
                  <a:cxn ang="0">
                    <a:pos x="882" y="51"/>
                  </a:cxn>
                  <a:cxn ang="0">
                    <a:pos x="867" y="26"/>
                  </a:cxn>
                  <a:cxn ang="0">
                    <a:pos x="852" y="0"/>
                  </a:cxn>
                  <a:cxn ang="0">
                    <a:pos x="850" y="4"/>
                  </a:cxn>
                  <a:cxn ang="0">
                    <a:pos x="850" y="8"/>
                  </a:cxn>
                  <a:cxn ang="0">
                    <a:pos x="867" y="34"/>
                  </a:cxn>
                  <a:cxn ang="0">
                    <a:pos x="880" y="61"/>
                  </a:cxn>
                  <a:cxn ang="0">
                    <a:pos x="882" y="57"/>
                  </a:cxn>
                  <a:cxn ang="0">
                    <a:pos x="882" y="51"/>
                  </a:cxn>
                  <a:cxn ang="0">
                    <a:pos x="32" y="70"/>
                  </a:cxn>
                  <a:cxn ang="0">
                    <a:pos x="23" y="95"/>
                  </a:cxn>
                  <a:cxn ang="0">
                    <a:pos x="13" y="121"/>
                  </a:cxn>
                  <a:cxn ang="0">
                    <a:pos x="6" y="148"/>
                  </a:cxn>
                  <a:cxn ang="0">
                    <a:pos x="0" y="176"/>
                  </a:cxn>
                  <a:cxn ang="0">
                    <a:pos x="0" y="182"/>
                  </a:cxn>
                  <a:cxn ang="0">
                    <a:pos x="2" y="188"/>
                  </a:cxn>
                  <a:cxn ang="0">
                    <a:pos x="8" y="159"/>
                  </a:cxn>
                  <a:cxn ang="0">
                    <a:pos x="15" y="129"/>
                  </a:cxn>
                  <a:cxn ang="0">
                    <a:pos x="25" y="100"/>
                  </a:cxn>
                  <a:cxn ang="0">
                    <a:pos x="36" y="74"/>
                  </a:cxn>
                  <a:cxn ang="0">
                    <a:pos x="34" y="72"/>
                  </a:cxn>
                  <a:cxn ang="0">
                    <a:pos x="32" y="70"/>
                  </a:cxn>
                </a:cxnLst>
                <a:rect l="0" t="0" r="r" b="b"/>
                <a:pathLst>
                  <a:path w="931" h="250">
                    <a:moveTo>
                      <a:pt x="931" y="246"/>
                    </a:moveTo>
                    <a:lnTo>
                      <a:pt x="931" y="245"/>
                    </a:ln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ln>
            </p:spPr>
            <p:txBody>
              <a:bodyPr/>
              <a:lstStyle/>
              <a:p>
                <a:endParaRPr lang="en-US">
                  <a:solidFill>
                    <a:prstClr val="black"/>
                  </a:solidFill>
                </a:endParaRPr>
              </a:p>
            </p:txBody>
          </p:sp>
          <p:sp>
            <p:nvSpPr>
              <p:cNvPr id="179753" name="Freeform 553"/>
              <p:cNvSpPr>
                <a:spLocks noEditPoints="1"/>
              </p:cNvSpPr>
              <p:nvPr/>
            </p:nvSpPr>
            <p:spPr bwMode="auto">
              <a:xfrm>
                <a:off x="1377" y="2011"/>
                <a:ext cx="929" cy="246"/>
              </a:xfrm>
              <a:custGeom>
                <a:avLst/>
                <a:gdLst/>
                <a:ahLst/>
                <a:cxnLst>
                  <a:cxn ang="0">
                    <a:pos x="929" y="244"/>
                  </a:cxn>
                  <a:cxn ang="0">
                    <a:pos x="929" y="241"/>
                  </a:cxn>
                  <a:cxn ang="0">
                    <a:pos x="929" y="239"/>
                  </a:cxn>
                  <a:cxn ang="0">
                    <a:pos x="928" y="239"/>
                  </a:cxn>
                  <a:cxn ang="0">
                    <a:pos x="926" y="239"/>
                  </a:cxn>
                  <a:cxn ang="0">
                    <a:pos x="926" y="242"/>
                  </a:cxn>
                  <a:cxn ang="0">
                    <a:pos x="926" y="246"/>
                  </a:cxn>
                  <a:cxn ang="0">
                    <a:pos x="928" y="246"/>
                  </a:cxn>
                  <a:cxn ang="0">
                    <a:pos x="929" y="244"/>
                  </a:cxn>
                  <a:cxn ang="0">
                    <a:pos x="901" y="100"/>
                  </a:cxn>
                  <a:cxn ang="0">
                    <a:pos x="895" y="83"/>
                  </a:cxn>
                  <a:cxn ang="0">
                    <a:pos x="888" y="64"/>
                  </a:cxn>
                  <a:cxn ang="0">
                    <a:pos x="886" y="68"/>
                  </a:cxn>
                  <a:cxn ang="0">
                    <a:pos x="886" y="72"/>
                  </a:cxn>
                  <a:cxn ang="0">
                    <a:pos x="893" y="93"/>
                  </a:cxn>
                  <a:cxn ang="0">
                    <a:pos x="901" y="113"/>
                  </a:cxn>
                  <a:cxn ang="0">
                    <a:pos x="901" y="106"/>
                  </a:cxn>
                  <a:cxn ang="0">
                    <a:pos x="901" y="100"/>
                  </a:cxn>
                  <a:cxn ang="0">
                    <a:pos x="882" y="53"/>
                  </a:cxn>
                  <a:cxn ang="0">
                    <a:pos x="867" y="26"/>
                  </a:cxn>
                  <a:cxn ang="0">
                    <a:pos x="850" y="0"/>
                  </a:cxn>
                  <a:cxn ang="0">
                    <a:pos x="850" y="4"/>
                  </a:cxn>
                  <a:cxn ang="0">
                    <a:pos x="850" y="5"/>
                  </a:cxn>
                  <a:cxn ang="0">
                    <a:pos x="865" y="32"/>
                  </a:cxn>
                  <a:cxn ang="0">
                    <a:pos x="880" y="60"/>
                  </a:cxn>
                  <a:cxn ang="0">
                    <a:pos x="880" y="57"/>
                  </a:cxn>
                  <a:cxn ang="0">
                    <a:pos x="882" y="53"/>
                  </a:cxn>
                  <a:cxn ang="0">
                    <a:pos x="34" y="68"/>
                  </a:cxn>
                  <a:cxn ang="0">
                    <a:pos x="23" y="95"/>
                  </a:cxn>
                  <a:cxn ang="0">
                    <a:pos x="15" y="121"/>
                  </a:cxn>
                  <a:cxn ang="0">
                    <a:pos x="6" y="149"/>
                  </a:cxn>
                  <a:cxn ang="0">
                    <a:pos x="0" y="178"/>
                  </a:cxn>
                  <a:cxn ang="0">
                    <a:pos x="2" y="184"/>
                  </a:cxn>
                  <a:cxn ang="0">
                    <a:pos x="4" y="191"/>
                  </a:cxn>
                  <a:cxn ang="0">
                    <a:pos x="9" y="159"/>
                  </a:cxn>
                  <a:cxn ang="0">
                    <a:pos x="17" y="129"/>
                  </a:cxn>
                  <a:cxn ang="0">
                    <a:pos x="26" y="100"/>
                  </a:cxn>
                  <a:cxn ang="0">
                    <a:pos x="38" y="72"/>
                  </a:cxn>
                  <a:cxn ang="0">
                    <a:pos x="36" y="70"/>
                  </a:cxn>
                  <a:cxn ang="0">
                    <a:pos x="34" y="68"/>
                  </a:cxn>
                </a:cxnLst>
                <a:rect l="0" t="0" r="r" b="b"/>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ln>
            </p:spPr>
            <p:txBody>
              <a:bodyPr/>
              <a:lstStyle/>
              <a:p>
                <a:endParaRPr lang="en-US">
                  <a:solidFill>
                    <a:prstClr val="black"/>
                  </a:solidFill>
                </a:endParaRPr>
              </a:p>
            </p:txBody>
          </p:sp>
          <p:sp>
            <p:nvSpPr>
              <p:cNvPr id="179754" name="Freeform 554"/>
              <p:cNvSpPr>
                <a:spLocks noEditPoints="1"/>
              </p:cNvSpPr>
              <p:nvPr/>
            </p:nvSpPr>
            <p:spPr bwMode="auto">
              <a:xfrm>
                <a:off x="1379" y="2015"/>
                <a:ext cx="926" cy="244"/>
              </a:xfrm>
              <a:custGeom>
                <a:avLst/>
                <a:gdLst/>
                <a:ahLst/>
                <a:cxnLst>
                  <a:cxn ang="0">
                    <a:pos x="926" y="242"/>
                  </a:cxn>
                  <a:cxn ang="0">
                    <a:pos x="926" y="238"/>
                  </a:cxn>
                  <a:cxn ang="0">
                    <a:pos x="926" y="235"/>
                  </a:cxn>
                  <a:cxn ang="0">
                    <a:pos x="924" y="235"/>
                  </a:cxn>
                  <a:cxn ang="0">
                    <a:pos x="920" y="235"/>
                  </a:cxn>
                  <a:cxn ang="0">
                    <a:pos x="922" y="240"/>
                  </a:cxn>
                  <a:cxn ang="0">
                    <a:pos x="922" y="244"/>
                  </a:cxn>
                  <a:cxn ang="0">
                    <a:pos x="924" y="242"/>
                  </a:cxn>
                  <a:cxn ang="0">
                    <a:pos x="926" y="242"/>
                  </a:cxn>
                  <a:cxn ang="0">
                    <a:pos x="899" y="102"/>
                  </a:cxn>
                  <a:cxn ang="0">
                    <a:pos x="891" y="83"/>
                  </a:cxn>
                  <a:cxn ang="0">
                    <a:pos x="884" y="64"/>
                  </a:cxn>
                  <a:cxn ang="0">
                    <a:pos x="884" y="68"/>
                  </a:cxn>
                  <a:cxn ang="0">
                    <a:pos x="882" y="72"/>
                  </a:cxn>
                  <a:cxn ang="0">
                    <a:pos x="891" y="92"/>
                  </a:cxn>
                  <a:cxn ang="0">
                    <a:pos x="899" y="115"/>
                  </a:cxn>
                  <a:cxn ang="0">
                    <a:pos x="899" y="109"/>
                  </a:cxn>
                  <a:cxn ang="0">
                    <a:pos x="899" y="102"/>
                  </a:cxn>
                  <a:cxn ang="0">
                    <a:pos x="878" y="53"/>
                  </a:cxn>
                  <a:cxn ang="0">
                    <a:pos x="865" y="26"/>
                  </a:cxn>
                  <a:cxn ang="0">
                    <a:pos x="848" y="0"/>
                  </a:cxn>
                  <a:cxn ang="0">
                    <a:pos x="848" y="1"/>
                  </a:cxn>
                  <a:cxn ang="0">
                    <a:pos x="846" y="5"/>
                  </a:cxn>
                  <a:cxn ang="0">
                    <a:pos x="863" y="32"/>
                  </a:cxn>
                  <a:cxn ang="0">
                    <a:pos x="878" y="62"/>
                  </a:cxn>
                  <a:cxn ang="0">
                    <a:pos x="878" y="56"/>
                  </a:cxn>
                  <a:cxn ang="0">
                    <a:pos x="878" y="53"/>
                  </a:cxn>
                  <a:cxn ang="0">
                    <a:pos x="34" y="66"/>
                  </a:cxn>
                  <a:cxn ang="0">
                    <a:pos x="23" y="92"/>
                  </a:cxn>
                  <a:cxn ang="0">
                    <a:pos x="13" y="121"/>
                  </a:cxn>
                  <a:cxn ang="0">
                    <a:pos x="6" y="151"/>
                  </a:cxn>
                  <a:cxn ang="0">
                    <a:pos x="0" y="180"/>
                  </a:cxn>
                  <a:cxn ang="0">
                    <a:pos x="2" y="187"/>
                  </a:cxn>
                  <a:cxn ang="0">
                    <a:pos x="2" y="193"/>
                  </a:cxn>
                  <a:cxn ang="0">
                    <a:pos x="7" y="161"/>
                  </a:cxn>
                  <a:cxn ang="0">
                    <a:pos x="15" y="130"/>
                  </a:cxn>
                  <a:cxn ang="0">
                    <a:pos x="26" y="98"/>
                  </a:cxn>
                  <a:cxn ang="0">
                    <a:pos x="38" y="70"/>
                  </a:cxn>
                  <a:cxn ang="0">
                    <a:pos x="36" y="68"/>
                  </a:cxn>
                  <a:cxn ang="0">
                    <a:pos x="34" y="66"/>
                  </a:cxn>
                </a:cxnLst>
                <a:rect l="0" t="0" r="r" b="b"/>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ln>
            </p:spPr>
            <p:txBody>
              <a:bodyPr/>
              <a:lstStyle/>
              <a:p>
                <a:endParaRPr lang="en-US">
                  <a:solidFill>
                    <a:prstClr val="black"/>
                  </a:solidFill>
                </a:endParaRPr>
              </a:p>
            </p:txBody>
          </p:sp>
          <p:sp>
            <p:nvSpPr>
              <p:cNvPr id="179755" name="Freeform 555"/>
              <p:cNvSpPr>
                <a:spLocks noEditPoints="1"/>
              </p:cNvSpPr>
              <p:nvPr/>
            </p:nvSpPr>
            <p:spPr bwMode="auto">
              <a:xfrm>
                <a:off x="1381" y="2016"/>
                <a:ext cx="922" cy="245"/>
              </a:xfrm>
              <a:custGeom>
                <a:avLst/>
                <a:gdLst/>
                <a:ahLst/>
                <a:cxnLst>
                  <a:cxn ang="0">
                    <a:pos x="922" y="241"/>
                  </a:cxn>
                  <a:cxn ang="0">
                    <a:pos x="922" y="237"/>
                  </a:cxn>
                  <a:cxn ang="0">
                    <a:pos x="922" y="234"/>
                  </a:cxn>
                  <a:cxn ang="0">
                    <a:pos x="918" y="234"/>
                  </a:cxn>
                  <a:cxn ang="0">
                    <a:pos x="916" y="234"/>
                  </a:cxn>
                  <a:cxn ang="0">
                    <a:pos x="916" y="239"/>
                  </a:cxn>
                  <a:cxn ang="0">
                    <a:pos x="916" y="245"/>
                  </a:cxn>
                  <a:cxn ang="0">
                    <a:pos x="920" y="243"/>
                  </a:cxn>
                  <a:cxn ang="0">
                    <a:pos x="922" y="241"/>
                  </a:cxn>
                  <a:cxn ang="0">
                    <a:pos x="897" y="108"/>
                  </a:cxn>
                  <a:cxn ang="0">
                    <a:pos x="889" y="88"/>
                  </a:cxn>
                  <a:cxn ang="0">
                    <a:pos x="882" y="67"/>
                  </a:cxn>
                  <a:cxn ang="0">
                    <a:pos x="880" y="71"/>
                  </a:cxn>
                  <a:cxn ang="0">
                    <a:pos x="878" y="72"/>
                  </a:cxn>
                  <a:cxn ang="0">
                    <a:pos x="888" y="95"/>
                  </a:cxn>
                  <a:cxn ang="0">
                    <a:pos x="897" y="120"/>
                  </a:cxn>
                  <a:cxn ang="0">
                    <a:pos x="897" y="114"/>
                  </a:cxn>
                  <a:cxn ang="0">
                    <a:pos x="897" y="108"/>
                  </a:cxn>
                  <a:cxn ang="0">
                    <a:pos x="876" y="55"/>
                  </a:cxn>
                  <a:cxn ang="0">
                    <a:pos x="861" y="27"/>
                  </a:cxn>
                  <a:cxn ang="0">
                    <a:pos x="846" y="0"/>
                  </a:cxn>
                  <a:cxn ang="0">
                    <a:pos x="844" y="4"/>
                  </a:cxn>
                  <a:cxn ang="0">
                    <a:pos x="844" y="6"/>
                  </a:cxn>
                  <a:cxn ang="0">
                    <a:pos x="851" y="21"/>
                  </a:cxn>
                  <a:cxn ang="0">
                    <a:pos x="861" y="35"/>
                  </a:cxn>
                  <a:cxn ang="0">
                    <a:pos x="869" y="50"/>
                  </a:cxn>
                  <a:cxn ang="0">
                    <a:pos x="876" y="65"/>
                  </a:cxn>
                  <a:cxn ang="0">
                    <a:pos x="876" y="61"/>
                  </a:cxn>
                  <a:cxn ang="0">
                    <a:pos x="876" y="55"/>
                  </a:cxn>
                  <a:cxn ang="0">
                    <a:pos x="34" y="67"/>
                  </a:cxn>
                  <a:cxn ang="0">
                    <a:pos x="22" y="95"/>
                  </a:cxn>
                  <a:cxn ang="0">
                    <a:pos x="13" y="124"/>
                  </a:cxn>
                  <a:cxn ang="0">
                    <a:pos x="5" y="154"/>
                  </a:cxn>
                  <a:cxn ang="0">
                    <a:pos x="0" y="186"/>
                  </a:cxn>
                  <a:cxn ang="0">
                    <a:pos x="0" y="192"/>
                  </a:cxn>
                  <a:cxn ang="0">
                    <a:pos x="2" y="199"/>
                  </a:cxn>
                  <a:cxn ang="0">
                    <a:pos x="7" y="165"/>
                  </a:cxn>
                  <a:cxn ang="0">
                    <a:pos x="15" y="133"/>
                  </a:cxn>
                  <a:cxn ang="0">
                    <a:pos x="24" y="101"/>
                  </a:cxn>
                  <a:cxn ang="0">
                    <a:pos x="38" y="69"/>
                  </a:cxn>
                  <a:cxn ang="0">
                    <a:pos x="36" y="69"/>
                  </a:cxn>
                  <a:cxn ang="0">
                    <a:pos x="34" y="67"/>
                  </a:cxn>
                </a:cxnLst>
                <a:rect l="0" t="0" r="r" b="b"/>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ln>
            </p:spPr>
            <p:txBody>
              <a:bodyPr/>
              <a:lstStyle/>
              <a:p>
                <a:endParaRPr lang="en-US">
                  <a:solidFill>
                    <a:prstClr val="black"/>
                  </a:solidFill>
                </a:endParaRPr>
              </a:p>
            </p:txBody>
          </p:sp>
          <p:sp>
            <p:nvSpPr>
              <p:cNvPr id="179756" name="Freeform 556"/>
              <p:cNvSpPr>
                <a:spLocks noEditPoints="1"/>
              </p:cNvSpPr>
              <p:nvPr/>
            </p:nvSpPr>
            <p:spPr bwMode="auto">
              <a:xfrm>
                <a:off x="1381" y="2020"/>
                <a:ext cx="920" cy="243"/>
              </a:xfrm>
              <a:custGeom>
                <a:avLst/>
                <a:gdLst/>
                <a:ahLst/>
                <a:cxnLst>
                  <a:cxn ang="0">
                    <a:pos x="920" y="239"/>
                  </a:cxn>
                  <a:cxn ang="0">
                    <a:pos x="920" y="235"/>
                  </a:cxn>
                  <a:cxn ang="0">
                    <a:pos x="918" y="230"/>
                  </a:cxn>
                  <a:cxn ang="0">
                    <a:pos x="916" y="230"/>
                  </a:cxn>
                  <a:cxn ang="0">
                    <a:pos x="914" y="230"/>
                  </a:cxn>
                  <a:cxn ang="0">
                    <a:pos x="914" y="237"/>
                  </a:cxn>
                  <a:cxn ang="0">
                    <a:pos x="914" y="243"/>
                  </a:cxn>
                  <a:cxn ang="0">
                    <a:pos x="916" y="241"/>
                  </a:cxn>
                  <a:cxn ang="0">
                    <a:pos x="920" y="239"/>
                  </a:cxn>
                  <a:cxn ang="0">
                    <a:pos x="897" y="110"/>
                  </a:cxn>
                  <a:cxn ang="0">
                    <a:pos x="889" y="87"/>
                  </a:cxn>
                  <a:cxn ang="0">
                    <a:pos x="880" y="67"/>
                  </a:cxn>
                  <a:cxn ang="0">
                    <a:pos x="878" y="68"/>
                  </a:cxn>
                  <a:cxn ang="0">
                    <a:pos x="878" y="72"/>
                  </a:cxn>
                  <a:cxn ang="0">
                    <a:pos x="888" y="97"/>
                  </a:cxn>
                  <a:cxn ang="0">
                    <a:pos x="895" y="122"/>
                  </a:cxn>
                  <a:cxn ang="0">
                    <a:pos x="897" y="116"/>
                  </a:cxn>
                  <a:cxn ang="0">
                    <a:pos x="897" y="110"/>
                  </a:cxn>
                  <a:cxn ang="0">
                    <a:pos x="876" y="57"/>
                  </a:cxn>
                  <a:cxn ang="0">
                    <a:pos x="861" y="27"/>
                  </a:cxn>
                  <a:cxn ang="0">
                    <a:pos x="844" y="0"/>
                  </a:cxn>
                  <a:cxn ang="0">
                    <a:pos x="844" y="2"/>
                  </a:cxn>
                  <a:cxn ang="0">
                    <a:pos x="842" y="6"/>
                  </a:cxn>
                  <a:cxn ang="0">
                    <a:pos x="851" y="19"/>
                  </a:cxn>
                  <a:cxn ang="0">
                    <a:pos x="859" y="34"/>
                  </a:cxn>
                  <a:cxn ang="0">
                    <a:pos x="867" y="49"/>
                  </a:cxn>
                  <a:cxn ang="0">
                    <a:pos x="874" y="65"/>
                  </a:cxn>
                  <a:cxn ang="0">
                    <a:pos x="876" y="61"/>
                  </a:cxn>
                  <a:cxn ang="0">
                    <a:pos x="876" y="57"/>
                  </a:cxn>
                  <a:cxn ang="0">
                    <a:pos x="36" y="65"/>
                  </a:cxn>
                  <a:cxn ang="0">
                    <a:pos x="24" y="93"/>
                  </a:cxn>
                  <a:cxn ang="0">
                    <a:pos x="13" y="125"/>
                  </a:cxn>
                  <a:cxn ang="0">
                    <a:pos x="5" y="156"/>
                  </a:cxn>
                  <a:cxn ang="0">
                    <a:pos x="0" y="188"/>
                  </a:cxn>
                  <a:cxn ang="0">
                    <a:pos x="2" y="195"/>
                  </a:cxn>
                  <a:cxn ang="0">
                    <a:pos x="4" y="201"/>
                  </a:cxn>
                  <a:cxn ang="0">
                    <a:pos x="9" y="167"/>
                  </a:cxn>
                  <a:cxn ang="0">
                    <a:pos x="17" y="133"/>
                  </a:cxn>
                  <a:cxn ang="0">
                    <a:pos x="26" y="99"/>
                  </a:cxn>
                  <a:cxn ang="0">
                    <a:pos x="40" y="67"/>
                  </a:cxn>
                  <a:cxn ang="0">
                    <a:pos x="38" y="65"/>
                  </a:cxn>
                  <a:cxn ang="0">
                    <a:pos x="36" y="65"/>
                  </a:cxn>
                </a:cxnLst>
                <a:rect l="0" t="0" r="r" b="b"/>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ln>
            </p:spPr>
            <p:txBody>
              <a:bodyPr/>
              <a:lstStyle/>
              <a:p>
                <a:endParaRPr lang="en-US">
                  <a:solidFill>
                    <a:prstClr val="black"/>
                  </a:solidFill>
                </a:endParaRPr>
              </a:p>
            </p:txBody>
          </p:sp>
          <p:sp>
            <p:nvSpPr>
              <p:cNvPr id="179757" name="Freeform 557"/>
              <p:cNvSpPr>
                <a:spLocks noEditPoints="1"/>
              </p:cNvSpPr>
              <p:nvPr/>
            </p:nvSpPr>
            <p:spPr bwMode="auto">
              <a:xfrm>
                <a:off x="1383" y="2022"/>
                <a:ext cx="914" cy="243"/>
              </a:xfrm>
              <a:custGeom>
                <a:avLst/>
                <a:gdLst/>
                <a:ahLst/>
                <a:cxnLst>
                  <a:cxn ang="0">
                    <a:pos x="914" y="239"/>
                  </a:cxn>
                  <a:cxn ang="0">
                    <a:pos x="914" y="233"/>
                  </a:cxn>
                  <a:cxn ang="0">
                    <a:pos x="914" y="228"/>
                  </a:cxn>
                  <a:cxn ang="0">
                    <a:pos x="912" y="228"/>
                  </a:cxn>
                  <a:cxn ang="0">
                    <a:pos x="910" y="230"/>
                  </a:cxn>
                  <a:cxn ang="0">
                    <a:pos x="910" y="235"/>
                  </a:cxn>
                  <a:cxn ang="0">
                    <a:pos x="910" y="243"/>
                  </a:cxn>
                  <a:cxn ang="0">
                    <a:pos x="912" y="241"/>
                  </a:cxn>
                  <a:cxn ang="0">
                    <a:pos x="914" y="239"/>
                  </a:cxn>
                  <a:cxn ang="0">
                    <a:pos x="895" y="114"/>
                  </a:cxn>
                  <a:cxn ang="0">
                    <a:pos x="886" y="89"/>
                  </a:cxn>
                  <a:cxn ang="0">
                    <a:pos x="876" y="66"/>
                  </a:cxn>
                  <a:cxn ang="0">
                    <a:pos x="876" y="70"/>
                  </a:cxn>
                  <a:cxn ang="0">
                    <a:pos x="874" y="74"/>
                  </a:cxn>
                  <a:cxn ang="0">
                    <a:pos x="884" y="99"/>
                  </a:cxn>
                  <a:cxn ang="0">
                    <a:pos x="893" y="125"/>
                  </a:cxn>
                  <a:cxn ang="0">
                    <a:pos x="893" y="120"/>
                  </a:cxn>
                  <a:cxn ang="0">
                    <a:pos x="895" y="114"/>
                  </a:cxn>
                  <a:cxn ang="0">
                    <a:pos x="874" y="59"/>
                  </a:cxn>
                  <a:cxn ang="0">
                    <a:pos x="867" y="44"/>
                  </a:cxn>
                  <a:cxn ang="0">
                    <a:pos x="859" y="29"/>
                  </a:cxn>
                  <a:cxn ang="0">
                    <a:pos x="849" y="15"/>
                  </a:cxn>
                  <a:cxn ang="0">
                    <a:pos x="842" y="0"/>
                  </a:cxn>
                  <a:cxn ang="0">
                    <a:pos x="840" y="4"/>
                  </a:cxn>
                  <a:cxn ang="0">
                    <a:pos x="840" y="6"/>
                  </a:cxn>
                  <a:cxn ang="0">
                    <a:pos x="848" y="21"/>
                  </a:cxn>
                  <a:cxn ang="0">
                    <a:pos x="857" y="36"/>
                  </a:cxn>
                  <a:cxn ang="0">
                    <a:pos x="865" y="51"/>
                  </a:cxn>
                  <a:cxn ang="0">
                    <a:pos x="872" y="66"/>
                  </a:cxn>
                  <a:cxn ang="0">
                    <a:pos x="872" y="63"/>
                  </a:cxn>
                  <a:cxn ang="0">
                    <a:pos x="874" y="59"/>
                  </a:cxn>
                  <a:cxn ang="0">
                    <a:pos x="36" y="63"/>
                  </a:cxn>
                  <a:cxn ang="0">
                    <a:pos x="22" y="95"/>
                  </a:cxn>
                  <a:cxn ang="0">
                    <a:pos x="13" y="127"/>
                  </a:cxn>
                  <a:cxn ang="0">
                    <a:pos x="5" y="159"/>
                  </a:cxn>
                  <a:cxn ang="0">
                    <a:pos x="0" y="193"/>
                  </a:cxn>
                  <a:cxn ang="0">
                    <a:pos x="2" y="199"/>
                  </a:cxn>
                  <a:cxn ang="0">
                    <a:pos x="3" y="207"/>
                  </a:cxn>
                  <a:cxn ang="0">
                    <a:pos x="7" y="171"/>
                  </a:cxn>
                  <a:cxn ang="0">
                    <a:pos x="15" y="135"/>
                  </a:cxn>
                  <a:cxn ang="0">
                    <a:pos x="26" y="101"/>
                  </a:cxn>
                  <a:cxn ang="0">
                    <a:pos x="39" y="66"/>
                  </a:cxn>
                  <a:cxn ang="0">
                    <a:pos x="39" y="66"/>
                  </a:cxn>
                  <a:cxn ang="0">
                    <a:pos x="38" y="66"/>
                  </a:cxn>
                  <a:cxn ang="0">
                    <a:pos x="38" y="65"/>
                  </a:cxn>
                  <a:cxn ang="0">
                    <a:pos x="36" y="63"/>
                  </a:cxn>
                </a:cxnLst>
                <a:rect l="0" t="0" r="r" b="b"/>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9" y="66"/>
                    </a:lnTo>
                    <a:lnTo>
                      <a:pt x="38" y="66"/>
                    </a:lnTo>
                    <a:lnTo>
                      <a:pt x="38" y="65"/>
                    </a:lnTo>
                    <a:lnTo>
                      <a:pt x="36" y="63"/>
                    </a:lnTo>
                    <a:close/>
                  </a:path>
                </a:pathLst>
              </a:custGeom>
              <a:solidFill>
                <a:srgbClr val="A8A9CD"/>
              </a:solidFill>
              <a:ln w="9525">
                <a:noFill/>
                <a:round/>
              </a:ln>
            </p:spPr>
            <p:txBody>
              <a:bodyPr/>
              <a:lstStyle/>
              <a:p>
                <a:endParaRPr lang="en-US">
                  <a:solidFill>
                    <a:prstClr val="black"/>
                  </a:solidFill>
                </a:endParaRPr>
              </a:p>
            </p:txBody>
          </p:sp>
          <p:sp>
            <p:nvSpPr>
              <p:cNvPr id="179758" name="Freeform 558"/>
              <p:cNvSpPr>
                <a:spLocks noEditPoints="1"/>
              </p:cNvSpPr>
              <p:nvPr/>
            </p:nvSpPr>
            <p:spPr bwMode="auto">
              <a:xfrm>
                <a:off x="1385" y="2026"/>
                <a:ext cx="910" cy="241"/>
              </a:xfrm>
              <a:custGeom>
                <a:avLst/>
                <a:gdLst/>
                <a:ahLst/>
                <a:cxnLst>
                  <a:cxn ang="0">
                    <a:pos x="910" y="237"/>
                  </a:cxn>
                  <a:cxn ang="0">
                    <a:pos x="910" y="231"/>
                  </a:cxn>
                  <a:cxn ang="0">
                    <a:pos x="910" y="224"/>
                  </a:cxn>
                  <a:cxn ang="0">
                    <a:pos x="908" y="226"/>
                  </a:cxn>
                  <a:cxn ang="0">
                    <a:pos x="906" y="226"/>
                  </a:cxn>
                  <a:cxn ang="0">
                    <a:pos x="906" y="233"/>
                  </a:cxn>
                  <a:cxn ang="0">
                    <a:pos x="906" y="241"/>
                  </a:cxn>
                  <a:cxn ang="0">
                    <a:pos x="908" y="239"/>
                  </a:cxn>
                  <a:cxn ang="0">
                    <a:pos x="910" y="237"/>
                  </a:cxn>
                  <a:cxn ang="0">
                    <a:pos x="891" y="116"/>
                  </a:cxn>
                  <a:cxn ang="0">
                    <a:pos x="884" y="91"/>
                  </a:cxn>
                  <a:cxn ang="0">
                    <a:pos x="874" y="66"/>
                  </a:cxn>
                  <a:cxn ang="0">
                    <a:pos x="872" y="70"/>
                  </a:cxn>
                  <a:cxn ang="0">
                    <a:pos x="872" y="72"/>
                  </a:cxn>
                  <a:cxn ang="0">
                    <a:pos x="882" y="98"/>
                  </a:cxn>
                  <a:cxn ang="0">
                    <a:pos x="889" y="125"/>
                  </a:cxn>
                  <a:cxn ang="0">
                    <a:pos x="889" y="125"/>
                  </a:cxn>
                  <a:cxn ang="0">
                    <a:pos x="891" y="123"/>
                  </a:cxn>
                  <a:cxn ang="0">
                    <a:pos x="891" y="119"/>
                  </a:cxn>
                  <a:cxn ang="0">
                    <a:pos x="891" y="116"/>
                  </a:cxn>
                  <a:cxn ang="0">
                    <a:pos x="870" y="59"/>
                  </a:cxn>
                  <a:cxn ang="0">
                    <a:pos x="863" y="43"/>
                  </a:cxn>
                  <a:cxn ang="0">
                    <a:pos x="855" y="28"/>
                  </a:cxn>
                  <a:cxn ang="0">
                    <a:pos x="847" y="13"/>
                  </a:cxn>
                  <a:cxn ang="0">
                    <a:pos x="838" y="0"/>
                  </a:cxn>
                  <a:cxn ang="0">
                    <a:pos x="838" y="2"/>
                  </a:cxn>
                  <a:cxn ang="0">
                    <a:pos x="836" y="6"/>
                  </a:cxn>
                  <a:cxn ang="0">
                    <a:pos x="846" y="21"/>
                  </a:cxn>
                  <a:cxn ang="0">
                    <a:pos x="855" y="36"/>
                  </a:cxn>
                  <a:cxn ang="0">
                    <a:pos x="863" y="51"/>
                  </a:cxn>
                  <a:cxn ang="0">
                    <a:pos x="870" y="68"/>
                  </a:cxn>
                  <a:cxn ang="0">
                    <a:pos x="870" y="62"/>
                  </a:cxn>
                  <a:cxn ang="0">
                    <a:pos x="870" y="59"/>
                  </a:cxn>
                  <a:cxn ang="0">
                    <a:pos x="36" y="61"/>
                  </a:cxn>
                  <a:cxn ang="0">
                    <a:pos x="22" y="93"/>
                  </a:cxn>
                  <a:cxn ang="0">
                    <a:pos x="13" y="127"/>
                  </a:cxn>
                  <a:cxn ang="0">
                    <a:pos x="5" y="161"/>
                  </a:cxn>
                  <a:cxn ang="0">
                    <a:pos x="0" y="195"/>
                  </a:cxn>
                  <a:cxn ang="0">
                    <a:pos x="1" y="203"/>
                  </a:cxn>
                  <a:cxn ang="0">
                    <a:pos x="3" y="210"/>
                  </a:cxn>
                  <a:cxn ang="0">
                    <a:pos x="7" y="172"/>
                  </a:cxn>
                  <a:cxn ang="0">
                    <a:pos x="15" y="134"/>
                  </a:cxn>
                  <a:cxn ang="0">
                    <a:pos x="26" y="98"/>
                  </a:cxn>
                  <a:cxn ang="0">
                    <a:pos x="39" y="64"/>
                  </a:cxn>
                  <a:cxn ang="0">
                    <a:pos x="37" y="64"/>
                  </a:cxn>
                  <a:cxn ang="0">
                    <a:pos x="36" y="62"/>
                  </a:cxn>
                  <a:cxn ang="0">
                    <a:pos x="36" y="62"/>
                  </a:cxn>
                  <a:cxn ang="0">
                    <a:pos x="36" y="61"/>
                  </a:cxn>
                </a:cxnLst>
                <a:rect l="0" t="0" r="r" b="b"/>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2"/>
                    </a:lnTo>
                    <a:lnTo>
                      <a:pt x="36" y="61"/>
                    </a:lnTo>
                    <a:close/>
                  </a:path>
                </a:pathLst>
              </a:custGeom>
              <a:solidFill>
                <a:srgbClr val="A9AACE"/>
              </a:solidFill>
              <a:ln w="9525">
                <a:noFill/>
                <a:round/>
              </a:ln>
            </p:spPr>
            <p:txBody>
              <a:bodyPr/>
              <a:lstStyle/>
              <a:p>
                <a:endParaRPr lang="en-US">
                  <a:solidFill>
                    <a:prstClr val="black"/>
                  </a:solidFill>
                </a:endParaRPr>
              </a:p>
            </p:txBody>
          </p:sp>
          <p:sp>
            <p:nvSpPr>
              <p:cNvPr id="179759" name="Freeform 559"/>
              <p:cNvSpPr>
                <a:spLocks noEditPoints="1"/>
              </p:cNvSpPr>
              <p:nvPr/>
            </p:nvSpPr>
            <p:spPr bwMode="auto">
              <a:xfrm>
                <a:off x="1386" y="2028"/>
                <a:ext cx="907" cy="241"/>
              </a:xfrm>
              <a:custGeom>
                <a:avLst/>
                <a:gdLst/>
                <a:ahLst/>
                <a:cxnLst>
                  <a:cxn ang="0">
                    <a:pos x="907" y="237"/>
                  </a:cxn>
                  <a:cxn ang="0">
                    <a:pos x="907" y="229"/>
                  </a:cxn>
                  <a:cxn ang="0">
                    <a:pos x="907" y="224"/>
                  </a:cxn>
                  <a:cxn ang="0">
                    <a:pos x="905" y="224"/>
                  </a:cxn>
                  <a:cxn ang="0">
                    <a:pos x="901" y="224"/>
                  </a:cxn>
                  <a:cxn ang="0">
                    <a:pos x="903" y="233"/>
                  </a:cxn>
                  <a:cxn ang="0">
                    <a:pos x="903" y="241"/>
                  </a:cxn>
                  <a:cxn ang="0">
                    <a:pos x="905" y="239"/>
                  </a:cxn>
                  <a:cxn ang="0">
                    <a:pos x="907" y="237"/>
                  </a:cxn>
                  <a:cxn ang="0">
                    <a:pos x="890" y="119"/>
                  </a:cxn>
                  <a:cxn ang="0">
                    <a:pos x="881" y="93"/>
                  </a:cxn>
                  <a:cxn ang="0">
                    <a:pos x="871" y="68"/>
                  </a:cxn>
                  <a:cxn ang="0">
                    <a:pos x="871" y="70"/>
                  </a:cxn>
                  <a:cxn ang="0">
                    <a:pos x="869" y="74"/>
                  </a:cxn>
                  <a:cxn ang="0">
                    <a:pos x="879" y="100"/>
                  </a:cxn>
                  <a:cxn ang="0">
                    <a:pos x="888" y="129"/>
                  </a:cxn>
                  <a:cxn ang="0">
                    <a:pos x="888" y="125"/>
                  </a:cxn>
                  <a:cxn ang="0">
                    <a:pos x="890" y="121"/>
                  </a:cxn>
                  <a:cxn ang="0">
                    <a:pos x="890" y="119"/>
                  </a:cxn>
                  <a:cxn ang="0">
                    <a:pos x="890" y="119"/>
                  </a:cxn>
                  <a:cxn ang="0">
                    <a:pos x="869" y="60"/>
                  </a:cxn>
                  <a:cxn ang="0">
                    <a:pos x="862" y="45"/>
                  </a:cxn>
                  <a:cxn ang="0">
                    <a:pos x="854" y="30"/>
                  </a:cxn>
                  <a:cxn ang="0">
                    <a:pos x="845" y="15"/>
                  </a:cxn>
                  <a:cxn ang="0">
                    <a:pos x="837" y="0"/>
                  </a:cxn>
                  <a:cxn ang="0">
                    <a:pos x="835" y="4"/>
                  </a:cxn>
                  <a:cxn ang="0">
                    <a:pos x="835" y="5"/>
                  </a:cxn>
                  <a:cxn ang="0">
                    <a:pos x="845" y="21"/>
                  </a:cxn>
                  <a:cxn ang="0">
                    <a:pos x="852" y="38"/>
                  </a:cxn>
                  <a:cxn ang="0">
                    <a:pos x="860" y="53"/>
                  </a:cxn>
                  <a:cxn ang="0">
                    <a:pos x="867" y="70"/>
                  </a:cxn>
                  <a:cxn ang="0">
                    <a:pos x="869" y="66"/>
                  </a:cxn>
                  <a:cxn ang="0">
                    <a:pos x="869" y="60"/>
                  </a:cxn>
                  <a:cxn ang="0">
                    <a:pos x="36" y="60"/>
                  </a:cxn>
                  <a:cxn ang="0">
                    <a:pos x="23" y="95"/>
                  </a:cxn>
                  <a:cxn ang="0">
                    <a:pos x="12" y="129"/>
                  </a:cxn>
                  <a:cxn ang="0">
                    <a:pos x="4" y="165"/>
                  </a:cxn>
                  <a:cxn ang="0">
                    <a:pos x="0" y="201"/>
                  </a:cxn>
                  <a:cxn ang="0">
                    <a:pos x="2" y="208"/>
                  </a:cxn>
                  <a:cxn ang="0">
                    <a:pos x="4" y="214"/>
                  </a:cxn>
                  <a:cxn ang="0">
                    <a:pos x="8" y="176"/>
                  </a:cxn>
                  <a:cxn ang="0">
                    <a:pos x="16" y="136"/>
                  </a:cxn>
                  <a:cxn ang="0">
                    <a:pos x="25" y="100"/>
                  </a:cxn>
                  <a:cxn ang="0">
                    <a:pos x="40" y="64"/>
                  </a:cxn>
                  <a:cxn ang="0">
                    <a:pos x="38" y="62"/>
                  </a:cxn>
                  <a:cxn ang="0">
                    <a:pos x="36" y="60"/>
                  </a:cxn>
                </a:cxnLst>
                <a:rect l="0" t="0" r="r" b="b"/>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ln>
            </p:spPr>
            <p:txBody>
              <a:bodyPr/>
              <a:lstStyle/>
              <a:p>
                <a:endParaRPr lang="en-US">
                  <a:solidFill>
                    <a:prstClr val="black"/>
                  </a:solidFill>
                </a:endParaRPr>
              </a:p>
            </p:txBody>
          </p:sp>
          <p:sp>
            <p:nvSpPr>
              <p:cNvPr id="179760" name="Freeform 560"/>
              <p:cNvSpPr>
                <a:spLocks noEditPoints="1"/>
              </p:cNvSpPr>
              <p:nvPr/>
            </p:nvSpPr>
            <p:spPr bwMode="auto">
              <a:xfrm>
                <a:off x="1388" y="2032"/>
                <a:ext cx="903" cy="240"/>
              </a:xfrm>
              <a:custGeom>
                <a:avLst/>
                <a:gdLst/>
                <a:ahLst/>
                <a:cxnLst>
                  <a:cxn ang="0">
                    <a:pos x="903" y="235"/>
                  </a:cxn>
                  <a:cxn ang="0">
                    <a:pos x="903" y="227"/>
                  </a:cxn>
                  <a:cxn ang="0">
                    <a:pos x="903" y="220"/>
                  </a:cxn>
                  <a:cxn ang="0">
                    <a:pos x="899" y="220"/>
                  </a:cxn>
                  <a:cxn ang="0">
                    <a:pos x="898" y="220"/>
                  </a:cxn>
                  <a:cxn ang="0">
                    <a:pos x="898" y="229"/>
                  </a:cxn>
                  <a:cxn ang="0">
                    <a:pos x="898" y="240"/>
                  </a:cxn>
                  <a:cxn ang="0">
                    <a:pos x="901" y="237"/>
                  </a:cxn>
                  <a:cxn ang="0">
                    <a:pos x="903" y="235"/>
                  </a:cxn>
                  <a:cxn ang="0">
                    <a:pos x="886" y="119"/>
                  </a:cxn>
                  <a:cxn ang="0">
                    <a:pos x="879" y="92"/>
                  </a:cxn>
                  <a:cxn ang="0">
                    <a:pos x="869" y="66"/>
                  </a:cxn>
                  <a:cxn ang="0">
                    <a:pos x="867" y="70"/>
                  </a:cxn>
                  <a:cxn ang="0">
                    <a:pos x="867" y="74"/>
                  </a:cxn>
                  <a:cxn ang="0">
                    <a:pos x="877" y="102"/>
                  </a:cxn>
                  <a:cxn ang="0">
                    <a:pos x="884" y="130"/>
                  </a:cxn>
                  <a:cxn ang="0">
                    <a:pos x="886" y="125"/>
                  </a:cxn>
                  <a:cxn ang="0">
                    <a:pos x="886" y="119"/>
                  </a:cxn>
                  <a:cxn ang="0">
                    <a:pos x="867" y="62"/>
                  </a:cxn>
                  <a:cxn ang="0">
                    <a:pos x="860" y="45"/>
                  </a:cxn>
                  <a:cxn ang="0">
                    <a:pos x="852" y="30"/>
                  </a:cxn>
                  <a:cxn ang="0">
                    <a:pos x="843" y="15"/>
                  </a:cxn>
                  <a:cxn ang="0">
                    <a:pos x="833" y="0"/>
                  </a:cxn>
                  <a:cxn ang="0">
                    <a:pos x="833" y="1"/>
                  </a:cxn>
                  <a:cxn ang="0">
                    <a:pos x="831" y="5"/>
                  </a:cxn>
                  <a:cxn ang="0">
                    <a:pos x="841" y="20"/>
                  </a:cxn>
                  <a:cxn ang="0">
                    <a:pos x="850" y="36"/>
                  </a:cxn>
                  <a:cxn ang="0">
                    <a:pos x="858" y="53"/>
                  </a:cxn>
                  <a:cxn ang="0">
                    <a:pos x="865" y="70"/>
                  </a:cxn>
                  <a:cxn ang="0">
                    <a:pos x="865" y="66"/>
                  </a:cxn>
                  <a:cxn ang="0">
                    <a:pos x="867" y="62"/>
                  </a:cxn>
                  <a:cxn ang="0">
                    <a:pos x="36" y="58"/>
                  </a:cxn>
                  <a:cxn ang="0">
                    <a:pos x="23" y="92"/>
                  </a:cxn>
                  <a:cxn ang="0">
                    <a:pos x="12" y="128"/>
                  </a:cxn>
                  <a:cxn ang="0">
                    <a:pos x="4" y="166"/>
                  </a:cxn>
                  <a:cxn ang="0">
                    <a:pos x="0" y="204"/>
                  </a:cxn>
                  <a:cxn ang="0">
                    <a:pos x="2" y="210"/>
                  </a:cxn>
                  <a:cxn ang="0">
                    <a:pos x="4" y="218"/>
                  </a:cxn>
                  <a:cxn ang="0">
                    <a:pos x="8" y="176"/>
                  </a:cxn>
                  <a:cxn ang="0">
                    <a:pos x="15" y="138"/>
                  </a:cxn>
                  <a:cxn ang="0">
                    <a:pos x="25" y="100"/>
                  </a:cxn>
                  <a:cxn ang="0">
                    <a:pos x="40" y="62"/>
                  </a:cxn>
                  <a:cxn ang="0">
                    <a:pos x="38" y="60"/>
                  </a:cxn>
                  <a:cxn ang="0">
                    <a:pos x="36" y="58"/>
                  </a:cxn>
                </a:cxnLst>
                <a:rect l="0" t="0" r="r" b="b"/>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ln>
            </p:spPr>
            <p:txBody>
              <a:bodyPr/>
              <a:lstStyle/>
              <a:p>
                <a:endParaRPr lang="en-US">
                  <a:solidFill>
                    <a:prstClr val="black"/>
                  </a:solidFill>
                </a:endParaRPr>
              </a:p>
            </p:txBody>
          </p:sp>
          <p:sp>
            <p:nvSpPr>
              <p:cNvPr id="179761" name="Freeform 561"/>
              <p:cNvSpPr>
                <a:spLocks noEditPoints="1"/>
              </p:cNvSpPr>
              <p:nvPr/>
            </p:nvSpPr>
            <p:spPr bwMode="auto">
              <a:xfrm>
                <a:off x="1390" y="2033"/>
                <a:ext cx="899" cy="241"/>
              </a:xfrm>
              <a:custGeom>
                <a:avLst/>
                <a:gdLst/>
                <a:ahLst/>
                <a:cxnLst>
                  <a:cxn ang="0">
                    <a:pos x="899" y="236"/>
                  </a:cxn>
                  <a:cxn ang="0">
                    <a:pos x="899" y="228"/>
                  </a:cxn>
                  <a:cxn ang="0">
                    <a:pos x="897" y="219"/>
                  </a:cxn>
                  <a:cxn ang="0">
                    <a:pos x="896" y="219"/>
                  </a:cxn>
                  <a:cxn ang="0">
                    <a:pos x="894" y="219"/>
                  </a:cxn>
                  <a:cxn ang="0">
                    <a:pos x="894" y="230"/>
                  </a:cxn>
                  <a:cxn ang="0">
                    <a:pos x="894" y="239"/>
                  </a:cxn>
                  <a:cxn ang="0">
                    <a:pos x="894" y="239"/>
                  </a:cxn>
                  <a:cxn ang="0">
                    <a:pos x="894" y="241"/>
                  </a:cxn>
                  <a:cxn ang="0">
                    <a:pos x="896" y="239"/>
                  </a:cxn>
                  <a:cxn ang="0">
                    <a:pos x="899" y="236"/>
                  </a:cxn>
                  <a:cxn ang="0">
                    <a:pos x="884" y="124"/>
                  </a:cxn>
                  <a:cxn ang="0">
                    <a:pos x="875" y="95"/>
                  </a:cxn>
                  <a:cxn ang="0">
                    <a:pos x="865" y="69"/>
                  </a:cxn>
                  <a:cxn ang="0">
                    <a:pos x="863" y="73"/>
                  </a:cxn>
                  <a:cxn ang="0">
                    <a:pos x="863" y="76"/>
                  </a:cxn>
                  <a:cxn ang="0">
                    <a:pos x="869" y="90"/>
                  </a:cxn>
                  <a:cxn ang="0">
                    <a:pos x="873" y="105"/>
                  </a:cxn>
                  <a:cxn ang="0">
                    <a:pos x="879" y="118"/>
                  </a:cxn>
                  <a:cxn ang="0">
                    <a:pos x="882" y="133"/>
                  </a:cxn>
                  <a:cxn ang="0">
                    <a:pos x="882" y="129"/>
                  </a:cxn>
                  <a:cxn ang="0">
                    <a:pos x="884" y="124"/>
                  </a:cxn>
                  <a:cxn ang="0">
                    <a:pos x="863" y="65"/>
                  </a:cxn>
                  <a:cxn ang="0">
                    <a:pos x="856" y="48"/>
                  </a:cxn>
                  <a:cxn ang="0">
                    <a:pos x="848" y="33"/>
                  </a:cxn>
                  <a:cxn ang="0">
                    <a:pos x="841" y="16"/>
                  </a:cxn>
                  <a:cxn ang="0">
                    <a:pos x="831" y="0"/>
                  </a:cxn>
                  <a:cxn ang="0">
                    <a:pos x="829" y="4"/>
                  </a:cxn>
                  <a:cxn ang="0">
                    <a:pos x="829" y="6"/>
                  </a:cxn>
                  <a:cxn ang="0">
                    <a:pos x="839" y="23"/>
                  </a:cxn>
                  <a:cxn ang="0">
                    <a:pos x="846" y="38"/>
                  </a:cxn>
                  <a:cxn ang="0">
                    <a:pos x="854" y="55"/>
                  </a:cxn>
                  <a:cxn ang="0">
                    <a:pos x="861" y="73"/>
                  </a:cxn>
                  <a:cxn ang="0">
                    <a:pos x="863" y="69"/>
                  </a:cxn>
                  <a:cxn ang="0">
                    <a:pos x="863" y="65"/>
                  </a:cxn>
                  <a:cxn ang="0">
                    <a:pos x="36" y="59"/>
                  </a:cxn>
                  <a:cxn ang="0">
                    <a:pos x="21" y="95"/>
                  </a:cxn>
                  <a:cxn ang="0">
                    <a:pos x="12" y="131"/>
                  </a:cxn>
                  <a:cxn ang="0">
                    <a:pos x="4" y="171"/>
                  </a:cxn>
                  <a:cxn ang="0">
                    <a:pos x="0" y="209"/>
                  </a:cxn>
                  <a:cxn ang="0">
                    <a:pos x="2" y="217"/>
                  </a:cxn>
                  <a:cxn ang="0">
                    <a:pos x="4" y="224"/>
                  </a:cxn>
                  <a:cxn ang="0">
                    <a:pos x="4" y="201"/>
                  </a:cxn>
                  <a:cxn ang="0">
                    <a:pos x="6" y="181"/>
                  </a:cxn>
                  <a:cxn ang="0">
                    <a:pos x="10" y="162"/>
                  </a:cxn>
                  <a:cxn ang="0">
                    <a:pos x="13" y="141"/>
                  </a:cxn>
                  <a:cxn ang="0">
                    <a:pos x="25" y="101"/>
                  </a:cxn>
                  <a:cxn ang="0">
                    <a:pos x="38" y="63"/>
                  </a:cxn>
                  <a:cxn ang="0">
                    <a:pos x="38" y="61"/>
                  </a:cxn>
                  <a:cxn ang="0">
                    <a:pos x="36" y="59"/>
                  </a:cxn>
                </a:cxnLst>
                <a:rect l="0" t="0" r="r" b="b"/>
                <a:pathLst>
                  <a:path w="899" h="241">
                    <a:moveTo>
                      <a:pt x="899" y="236"/>
                    </a:moveTo>
                    <a:lnTo>
                      <a:pt x="899" y="228"/>
                    </a:lnTo>
                    <a:lnTo>
                      <a:pt x="897" y="219"/>
                    </a:lnTo>
                    <a:lnTo>
                      <a:pt x="896" y="219"/>
                    </a:lnTo>
                    <a:lnTo>
                      <a:pt x="894" y="219"/>
                    </a:lnTo>
                    <a:lnTo>
                      <a:pt x="894" y="230"/>
                    </a:lnTo>
                    <a:lnTo>
                      <a:pt x="894" y="239"/>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ln>
            </p:spPr>
            <p:txBody>
              <a:bodyPr/>
              <a:lstStyle/>
              <a:p>
                <a:endParaRPr lang="en-US">
                  <a:solidFill>
                    <a:prstClr val="black"/>
                  </a:solidFill>
                </a:endParaRPr>
              </a:p>
            </p:txBody>
          </p:sp>
          <p:sp>
            <p:nvSpPr>
              <p:cNvPr id="179762" name="Freeform 562"/>
              <p:cNvSpPr>
                <a:spLocks noEditPoints="1"/>
              </p:cNvSpPr>
              <p:nvPr/>
            </p:nvSpPr>
            <p:spPr bwMode="auto">
              <a:xfrm>
                <a:off x="1392" y="2037"/>
                <a:ext cx="894" cy="239"/>
              </a:xfrm>
              <a:custGeom>
                <a:avLst/>
                <a:gdLst/>
                <a:ahLst/>
                <a:cxnLst>
                  <a:cxn ang="0">
                    <a:pos x="894" y="235"/>
                  </a:cxn>
                  <a:cxn ang="0">
                    <a:pos x="894" y="224"/>
                  </a:cxn>
                  <a:cxn ang="0">
                    <a:pos x="894" y="215"/>
                  </a:cxn>
                  <a:cxn ang="0">
                    <a:pos x="892" y="215"/>
                  </a:cxn>
                  <a:cxn ang="0">
                    <a:pos x="890" y="216"/>
                  </a:cxn>
                  <a:cxn ang="0">
                    <a:pos x="890" y="226"/>
                  </a:cxn>
                  <a:cxn ang="0">
                    <a:pos x="890" y="235"/>
                  </a:cxn>
                  <a:cxn ang="0">
                    <a:pos x="890" y="237"/>
                  </a:cxn>
                  <a:cxn ang="0">
                    <a:pos x="890" y="239"/>
                  </a:cxn>
                  <a:cxn ang="0">
                    <a:pos x="892" y="237"/>
                  </a:cxn>
                  <a:cxn ang="0">
                    <a:pos x="894" y="235"/>
                  </a:cxn>
                  <a:cxn ang="0">
                    <a:pos x="880" y="125"/>
                  </a:cxn>
                  <a:cxn ang="0">
                    <a:pos x="873" y="97"/>
                  </a:cxn>
                  <a:cxn ang="0">
                    <a:pos x="863" y="69"/>
                  </a:cxn>
                  <a:cxn ang="0">
                    <a:pos x="861" y="72"/>
                  </a:cxn>
                  <a:cxn ang="0">
                    <a:pos x="859" y="74"/>
                  </a:cxn>
                  <a:cxn ang="0">
                    <a:pos x="865" y="89"/>
                  </a:cxn>
                  <a:cxn ang="0">
                    <a:pos x="871" y="105"/>
                  </a:cxn>
                  <a:cxn ang="0">
                    <a:pos x="875" y="120"/>
                  </a:cxn>
                  <a:cxn ang="0">
                    <a:pos x="878" y="135"/>
                  </a:cxn>
                  <a:cxn ang="0">
                    <a:pos x="880" y="129"/>
                  </a:cxn>
                  <a:cxn ang="0">
                    <a:pos x="880" y="125"/>
                  </a:cxn>
                  <a:cxn ang="0">
                    <a:pos x="861" y="65"/>
                  </a:cxn>
                  <a:cxn ang="0">
                    <a:pos x="854" y="48"/>
                  </a:cxn>
                  <a:cxn ang="0">
                    <a:pos x="846" y="31"/>
                  </a:cxn>
                  <a:cxn ang="0">
                    <a:pos x="837" y="15"/>
                  </a:cxn>
                  <a:cxn ang="0">
                    <a:pos x="827" y="0"/>
                  </a:cxn>
                  <a:cxn ang="0">
                    <a:pos x="827" y="2"/>
                  </a:cxn>
                  <a:cxn ang="0">
                    <a:pos x="825" y="6"/>
                  </a:cxn>
                  <a:cxn ang="0">
                    <a:pos x="835" y="21"/>
                  </a:cxn>
                  <a:cxn ang="0">
                    <a:pos x="844" y="38"/>
                  </a:cxn>
                  <a:cxn ang="0">
                    <a:pos x="852" y="55"/>
                  </a:cxn>
                  <a:cxn ang="0">
                    <a:pos x="859" y="72"/>
                  </a:cxn>
                  <a:cxn ang="0">
                    <a:pos x="859" y="69"/>
                  </a:cxn>
                  <a:cxn ang="0">
                    <a:pos x="861" y="65"/>
                  </a:cxn>
                  <a:cxn ang="0">
                    <a:pos x="36" y="57"/>
                  </a:cxn>
                  <a:cxn ang="0">
                    <a:pos x="21" y="95"/>
                  </a:cxn>
                  <a:cxn ang="0">
                    <a:pos x="11" y="133"/>
                  </a:cxn>
                  <a:cxn ang="0">
                    <a:pos x="4" y="171"/>
                  </a:cxn>
                  <a:cxn ang="0">
                    <a:pos x="0" y="213"/>
                  </a:cxn>
                  <a:cxn ang="0">
                    <a:pos x="2" y="220"/>
                  </a:cxn>
                  <a:cxn ang="0">
                    <a:pos x="4" y="226"/>
                  </a:cxn>
                  <a:cxn ang="0">
                    <a:pos x="4" y="205"/>
                  </a:cxn>
                  <a:cxn ang="0">
                    <a:pos x="6" y="182"/>
                  </a:cxn>
                  <a:cxn ang="0">
                    <a:pos x="10" y="161"/>
                  </a:cxn>
                  <a:cxn ang="0">
                    <a:pos x="13" y="141"/>
                  </a:cxn>
                  <a:cxn ang="0">
                    <a:pos x="19" y="120"/>
                  </a:cxn>
                  <a:cxn ang="0">
                    <a:pos x="25" y="101"/>
                  </a:cxn>
                  <a:cxn ang="0">
                    <a:pos x="30" y="80"/>
                  </a:cxn>
                  <a:cxn ang="0">
                    <a:pos x="38" y="61"/>
                  </a:cxn>
                  <a:cxn ang="0">
                    <a:pos x="36" y="59"/>
                  </a:cxn>
                  <a:cxn ang="0">
                    <a:pos x="36" y="57"/>
                  </a:cxn>
                </a:cxnLst>
                <a:rect l="0" t="0" r="r" b="b"/>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ln>
            </p:spPr>
            <p:txBody>
              <a:bodyPr/>
              <a:lstStyle/>
              <a:p>
                <a:endParaRPr lang="en-US">
                  <a:solidFill>
                    <a:prstClr val="black"/>
                  </a:solidFill>
                </a:endParaRPr>
              </a:p>
            </p:txBody>
          </p:sp>
          <p:sp>
            <p:nvSpPr>
              <p:cNvPr id="179763" name="Freeform 563"/>
              <p:cNvSpPr>
                <a:spLocks noEditPoints="1"/>
              </p:cNvSpPr>
              <p:nvPr/>
            </p:nvSpPr>
            <p:spPr bwMode="auto">
              <a:xfrm>
                <a:off x="1394" y="2039"/>
                <a:ext cx="890" cy="239"/>
              </a:xfrm>
              <a:custGeom>
                <a:avLst/>
                <a:gdLst/>
                <a:ahLst/>
                <a:cxnLst>
                  <a:cxn ang="0">
                    <a:pos x="890" y="233"/>
                  </a:cxn>
                  <a:cxn ang="0">
                    <a:pos x="890" y="224"/>
                  </a:cxn>
                  <a:cxn ang="0">
                    <a:pos x="890" y="213"/>
                  </a:cxn>
                  <a:cxn ang="0">
                    <a:pos x="888" y="214"/>
                  </a:cxn>
                  <a:cxn ang="0">
                    <a:pos x="886" y="214"/>
                  </a:cxn>
                  <a:cxn ang="0">
                    <a:pos x="886" y="224"/>
                  </a:cxn>
                  <a:cxn ang="0">
                    <a:pos x="886" y="233"/>
                  </a:cxn>
                  <a:cxn ang="0">
                    <a:pos x="886" y="235"/>
                  </a:cxn>
                  <a:cxn ang="0">
                    <a:pos x="886" y="239"/>
                  </a:cxn>
                  <a:cxn ang="0">
                    <a:pos x="888" y="237"/>
                  </a:cxn>
                  <a:cxn ang="0">
                    <a:pos x="890" y="235"/>
                  </a:cxn>
                  <a:cxn ang="0">
                    <a:pos x="890" y="233"/>
                  </a:cxn>
                  <a:cxn ang="0">
                    <a:pos x="890" y="233"/>
                  </a:cxn>
                  <a:cxn ang="0">
                    <a:pos x="878" y="127"/>
                  </a:cxn>
                  <a:cxn ang="0">
                    <a:pos x="875" y="112"/>
                  </a:cxn>
                  <a:cxn ang="0">
                    <a:pos x="869" y="99"/>
                  </a:cxn>
                  <a:cxn ang="0">
                    <a:pos x="865" y="84"/>
                  </a:cxn>
                  <a:cxn ang="0">
                    <a:pos x="859" y="70"/>
                  </a:cxn>
                  <a:cxn ang="0">
                    <a:pos x="857" y="72"/>
                  </a:cxn>
                  <a:cxn ang="0">
                    <a:pos x="857" y="76"/>
                  </a:cxn>
                  <a:cxn ang="0">
                    <a:pos x="861" y="91"/>
                  </a:cxn>
                  <a:cxn ang="0">
                    <a:pos x="867" y="106"/>
                  </a:cxn>
                  <a:cxn ang="0">
                    <a:pos x="871" y="121"/>
                  </a:cxn>
                  <a:cxn ang="0">
                    <a:pos x="875" y="137"/>
                  </a:cxn>
                  <a:cxn ang="0">
                    <a:pos x="876" y="133"/>
                  </a:cxn>
                  <a:cxn ang="0">
                    <a:pos x="878" y="127"/>
                  </a:cxn>
                  <a:cxn ang="0">
                    <a:pos x="857" y="67"/>
                  </a:cxn>
                  <a:cxn ang="0">
                    <a:pos x="850" y="49"/>
                  </a:cxn>
                  <a:cxn ang="0">
                    <a:pos x="842" y="32"/>
                  </a:cxn>
                  <a:cxn ang="0">
                    <a:pos x="835" y="17"/>
                  </a:cxn>
                  <a:cxn ang="0">
                    <a:pos x="825" y="0"/>
                  </a:cxn>
                  <a:cxn ang="0">
                    <a:pos x="823" y="4"/>
                  </a:cxn>
                  <a:cxn ang="0">
                    <a:pos x="823" y="6"/>
                  </a:cxn>
                  <a:cxn ang="0">
                    <a:pos x="833" y="23"/>
                  </a:cxn>
                  <a:cxn ang="0">
                    <a:pos x="840" y="40"/>
                  </a:cxn>
                  <a:cxn ang="0">
                    <a:pos x="848" y="57"/>
                  </a:cxn>
                  <a:cxn ang="0">
                    <a:pos x="856" y="74"/>
                  </a:cxn>
                  <a:cxn ang="0">
                    <a:pos x="857" y="70"/>
                  </a:cxn>
                  <a:cxn ang="0">
                    <a:pos x="857" y="67"/>
                  </a:cxn>
                  <a:cxn ang="0">
                    <a:pos x="34" y="57"/>
                  </a:cxn>
                  <a:cxn ang="0">
                    <a:pos x="21" y="95"/>
                  </a:cxn>
                  <a:cxn ang="0">
                    <a:pos x="9" y="135"/>
                  </a:cxn>
                  <a:cxn ang="0">
                    <a:pos x="6" y="156"/>
                  </a:cxn>
                  <a:cxn ang="0">
                    <a:pos x="2" y="175"/>
                  </a:cxn>
                  <a:cxn ang="0">
                    <a:pos x="0" y="195"/>
                  </a:cxn>
                  <a:cxn ang="0">
                    <a:pos x="0" y="218"/>
                  </a:cxn>
                  <a:cxn ang="0">
                    <a:pos x="2" y="224"/>
                  </a:cxn>
                  <a:cxn ang="0">
                    <a:pos x="4" y="231"/>
                  </a:cxn>
                  <a:cxn ang="0">
                    <a:pos x="4" y="209"/>
                  </a:cxn>
                  <a:cxn ang="0">
                    <a:pos x="6" y="186"/>
                  </a:cxn>
                  <a:cxn ang="0">
                    <a:pos x="9" y="165"/>
                  </a:cxn>
                  <a:cxn ang="0">
                    <a:pos x="13" y="142"/>
                  </a:cxn>
                  <a:cxn ang="0">
                    <a:pos x="17" y="121"/>
                  </a:cxn>
                  <a:cxn ang="0">
                    <a:pos x="25" y="101"/>
                  </a:cxn>
                  <a:cxn ang="0">
                    <a:pos x="30" y="80"/>
                  </a:cxn>
                  <a:cxn ang="0">
                    <a:pos x="38" y="61"/>
                  </a:cxn>
                  <a:cxn ang="0">
                    <a:pos x="36" y="59"/>
                  </a:cxn>
                  <a:cxn ang="0">
                    <a:pos x="34" y="57"/>
                  </a:cxn>
                </a:cxnLst>
                <a:rect l="0" t="0" r="r" b="b"/>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ln>
            </p:spPr>
            <p:txBody>
              <a:bodyPr/>
              <a:lstStyle/>
              <a:p>
                <a:endParaRPr lang="en-US">
                  <a:solidFill>
                    <a:prstClr val="black"/>
                  </a:solidFill>
                </a:endParaRPr>
              </a:p>
            </p:txBody>
          </p:sp>
          <p:sp>
            <p:nvSpPr>
              <p:cNvPr id="179764" name="Freeform 564"/>
              <p:cNvSpPr>
                <a:spLocks noEditPoints="1"/>
              </p:cNvSpPr>
              <p:nvPr/>
            </p:nvSpPr>
            <p:spPr bwMode="auto">
              <a:xfrm>
                <a:off x="1396" y="2043"/>
                <a:ext cx="886" cy="237"/>
              </a:xfrm>
              <a:custGeom>
                <a:avLst/>
                <a:gdLst/>
                <a:ahLst/>
                <a:cxnLst>
                  <a:cxn ang="0">
                    <a:pos x="886" y="229"/>
                  </a:cxn>
                  <a:cxn ang="0">
                    <a:pos x="886" y="220"/>
                  </a:cxn>
                  <a:cxn ang="0">
                    <a:pos x="886" y="210"/>
                  </a:cxn>
                  <a:cxn ang="0">
                    <a:pos x="884" y="210"/>
                  </a:cxn>
                  <a:cxn ang="0">
                    <a:pos x="880" y="210"/>
                  </a:cxn>
                  <a:cxn ang="0">
                    <a:pos x="882" y="220"/>
                  </a:cxn>
                  <a:cxn ang="0">
                    <a:pos x="882" y="229"/>
                  </a:cxn>
                  <a:cxn ang="0">
                    <a:pos x="882" y="233"/>
                  </a:cxn>
                  <a:cxn ang="0">
                    <a:pos x="882" y="237"/>
                  </a:cxn>
                  <a:cxn ang="0">
                    <a:pos x="884" y="235"/>
                  </a:cxn>
                  <a:cxn ang="0">
                    <a:pos x="886" y="233"/>
                  </a:cxn>
                  <a:cxn ang="0">
                    <a:pos x="886" y="231"/>
                  </a:cxn>
                  <a:cxn ang="0">
                    <a:pos x="886" y="229"/>
                  </a:cxn>
                  <a:cxn ang="0">
                    <a:pos x="874" y="129"/>
                  </a:cxn>
                  <a:cxn ang="0">
                    <a:pos x="871" y="114"/>
                  </a:cxn>
                  <a:cxn ang="0">
                    <a:pos x="867" y="99"/>
                  </a:cxn>
                  <a:cxn ang="0">
                    <a:pos x="861" y="83"/>
                  </a:cxn>
                  <a:cxn ang="0">
                    <a:pos x="855" y="68"/>
                  </a:cxn>
                  <a:cxn ang="0">
                    <a:pos x="855" y="72"/>
                  </a:cxn>
                  <a:cxn ang="0">
                    <a:pos x="854" y="76"/>
                  </a:cxn>
                  <a:cxn ang="0">
                    <a:pos x="859" y="91"/>
                  </a:cxn>
                  <a:cxn ang="0">
                    <a:pos x="863" y="106"/>
                  </a:cxn>
                  <a:cxn ang="0">
                    <a:pos x="869" y="121"/>
                  </a:cxn>
                  <a:cxn ang="0">
                    <a:pos x="873" y="138"/>
                  </a:cxn>
                  <a:cxn ang="0">
                    <a:pos x="873" y="133"/>
                  </a:cxn>
                  <a:cxn ang="0">
                    <a:pos x="874" y="129"/>
                  </a:cxn>
                  <a:cxn ang="0">
                    <a:pos x="855" y="66"/>
                  </a:cxn>
                  <a:cxn ang="0">
                    <a:pos x="848" y="49"/>
                  </a:cxn>
                  <a:cxn ang="0">
                    <a:pos x="840" y="32"/>
                  </a:cxn>
                  <a:cxn ang="0">
                    <a:pos x="831" y="15"/>
                  </a:cxn>
                  <a:cxn ang="0">
                    <a:pos x="821" y="0"/>
                  </a:cxn>
                  <a:cxn ang="0">
                    <a:pos x="821" y="2"/>
                  </a:cxn>
                  <a:cxn ang="0">
                    <a:pos x="819" y="6"/>
                  </a:cxn>
                  <a:cxn ang="0">
                    <a:pos x="829" y="21"/>
                  </a:cxn>
                  <a:cxn ang="0">
                    <a:pos x="838" y="38"/>
                  </a:cxn>
                  <a:cxn ang="0">
                    <a:pos x="846" y="57"/>
                  </a:cxn>
                  <a:cxn ang="0">
                    <a:pos x="854" y="74"/>
                  </a:cxn>
                  <a:cxn ang="0">
                    <a:pos x="854" y="70"/>
                  </a:cxn>
                  <a:cxn ang="0">
                    <a:pos x="855" y="66"/>
                  </a:cxn>
                  <a:cxn ang="0">
                    <a:pos x="34" y="55"/>
                  </a:cxn>
                  <a:cxn ang="0">
                    <a:pos x="26" y="74"/>
                  </a:cxn>
                  <a:cxn ang="0">
                    <a:pos x="21" y="95"/>
                  </a:cxn>
                  <a:cxn ang="0">
                    <a:pos x="15" y="114"/>
                  </a:cxn>
                  <a:cxn ang="0">
                    <a:pos x="9" y="135"/>
                  </a:cxn>
                  <a:cxn ang="0">
                    <a:pos x="6" y="155"/>
                  </a:cxn>
                  <a:cxn ang="0">
                    <a:pos x="2" y="176"/>
                  </a:cxn>
                  <a:cxn ang="0">
                    <a:pos x="0" y="199"/>
                  </a:cxn>
                  <a:cxn ang="0">
                    <a:pos x="0" y="220"/>
                  </a:cxn>
                  <a:cxn ang="0">
                    <a:pos x="2" y="227"/>
                  </a:cxn>
                  <a:cxn ang="0">
                    <a:pos x="4" y="235"/>
                  </a:cxn>
                  <a:cxn ang="0">
                    <a:pos x="4" y="231"/>
                  </a:cxn>
                  <a:cxn ang="0">
                    <a:pos x="4" y="229"/>
                  </a:cxn>
                  <a:cxn ang="0">
                    <a:pos x="4" y="207"/>
                  </a:cxn>
                  <a:cxn ang="0">
                    <a:pos x="6" y="184"/>
                  </a:cxn>
                  <a:cxn ang="0">
                    <a:pos x="9" y="163"/>
                  </a:cxn>
                  <a:cxn ang="0">
                    <a:pos x="13" y="140"/>
                  </a:cxn>
                  <a:cxn ang="0">
                    <a:pos x="17" y="119"/>
                  </a:cxn>
                  <a:cxn ang="0">
                    <a:pos x="23" y="99"/>
                  </a:cxn>
                  <a:cxn ang="0">
                    <a:pos x="30" y="78"/>
                  </a:cxn>
                  <a:cxn ang="0">
                    <a:pos x="38" y="59"/>
                  </a:cxn>
                  <a:cxn ang="0">
                    <a:pos x="36" y="57"/>
                  </a:cxn>
                  <a:cxn ang="0">
                    <a:pos x="34" y="55"/>
                  </a:cxn>
                </a:cxnLst>
                <a:rect l="0" t="0" r="r" b="b"/>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ln>
            </p:spPr>
            <p:txBody>
              <a:bodyPr/>
              <a:lstStyle/>
              <a:p>
                <a:endParaRPr lang="en-US">
                  <a:solidFill>
                    <a:prstClr val="black"/>
                  </a:solidFill>
                </a:endParaRPr>
              </a:p>
            </p:txBody>
          </p:sp>
          <p:sp>
            <p:nvSpPr>
              <p:cNvPr id="179765" name="Freeform 565"/>
              <p:cNvSpPr>
                <a:spLocks noEditPoints="1"/>
              </p:cNvSpPr>
              <p:nvPr/>
            </p:nvSpPr>
            <p:spPr bwMode="auto">
              <a:xfrm>
                <a:off x="1398" y="2045"/>
                <a:ext cx="882" cy="239"/>
              </a:xfrm>
              <a:custGeom>
                <a:avLst/>
                <a:gdLst/>
                <a:ahLst/>
                <a:cxnLst>
                  <a:cxn ang="0">
                    <a:pos x="882" y="218"/>
                  </a:cxn>
                  <a:cxn ang="0">
                    <a:pos x="880" y="208"/>
                  </a:cxn>
                  <a:cxn ang="0">
                    <a:pos x="876" y="208"/>
                  </a:cxn>
                  <a:cxn ang="0">
                    <a:pos x="876" y="218"/>
                  </a:cxn>
                  <a:cxn ang="0">
                    <a:pos x="876" y="231"/>
                  </a:cxn>
                  <a:cxn ang="0">
                    <a:pos x="880" y="235"/>
                  </a:cxn>
                  <a:cxn ang="0">
                    <a:pos x="882" y="229"/>
                  </a:cxn>
                  <a:cxn ang="0">
                    <a:pos x="871" y="131"/>
                  </a:cxn>
                  <a:cxn ang="0">
                    <a:pos x="863" y="100"/>
                  </a:cxn>
                  <a:cxn ang="0">
                    <a:pos x="853" y="70"/>
                  </a:cxn>
                  <a:cxn ang="0">
                    <a:pos x="850" y="76"/>
                  </a:cxn>
                  <a:cxn ang="0">
                    <a:pos x="861" y="108"/>
                  </a:cxn>
                  <a:cxn ang="0">
                    <a:pos x="869" y="140"/>
                  </a:cxn>
                  <a:cxn ang="0">
                    <a:pos x="871" y="131"/>
                  </a:cxn>
                  <a:cxn ang="0">
                    <a:pos x="844" y="51"/>
                  </a:cxn>
                  <a:cxn ang="0">
                    <a:pos x="829" y="17"/>
                  </a:cxn>
                  <a:cxn ang="0">
                    <a:pos x="817" y="4"/>
                  </a:cxn>
                  <a:cxn ang="0">
                    <a:pos x="827" y="23"/>
                  </a:cxn>
                  <a:cxn ang="0">
                    <a:pos x="842" y="57"/>
                  </a:cxn>
                  <a:cxn ang="0">
                    <a:pos x="852" y="72"/>
                  </a:cxn>
                  <a:cxn ang="0">
                    <a:pos x="34" y="55"/>
                  </a:cxn>
                  <a:cxn ang="0">
                    <a:pos x="21" y="95"/>
                  </a:cxn>
                  <a:cxn ang="0">
                    <a:pos x="9" y="136"/>
                  </a:cxn>
                  <a:cxn ang="0">
                    <a:pos x="2" y="180"/>
                  </a:cxn>
                  <a:cxn ang="0">
                    <a:pos x="0" y="225"/>
                  </a:cxn>
                  <a:cxn ang="0">
                    <a:pos x="4" y="239"/>
                  </a:cxn>
                  <a:cxn ang="0">
                    <a:pos x="4" y="227"/>
                  </a:cxn>
                  <a:cxn ang="0">
                    <a:pos x="5" y="182"/>
                  </a:cxn>
                  <a:cxn ang="0">
                    <a:pos x="13" y="140"/>
                  </a:cxn>
                  <a:cxn ang="0">
                    <a:pos x="24" y="98"/>
                  </a:cxn>
                  <a:cxn ang="0">
                    <a:pos x="38" y="59"/>
                  </a:cxn>
                  <a:cxn ang="0">
                    <a:pos x="34" y="55"/>
                  </a:cxn>
                </a:cxnLst>
                <a:rect l="0" t="0" r="r" b="b"/>
                <a:pathLst>
                  <a:path w="882" h="239">
                    <a:moveTo>
                      <a:pt x="882" y="227"/>
                    </a:moveTo>
                    <a:lnTo>
                      <a:pt x="882" y="218"/>
                    </a:lnTo>
                    <a:lnTo>
                      <a:pt x="882" y="208"/>
                    </a:lnTo>
                    <a:lnTo>
                      <a:pt x="880" y="208"/>
                    </a:lnTo>
                    <a:lnTo>
                      <a:pt x="878" y="208"/>
                    </a:lnTo>
                    <a:lnTo>
                      <a:pt x="876"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ln>
            </p:spPr>
            <p:txBody>
              <a:bodyPr/>
              <a:lstStyle/>
              <a:p>
                <a:endParaRPr lang="en-US">
                  <a:solidFill>
                    <a:prstClr val="black"/>
                  </a:solidFill>
                </a:endParaRPr>
              </a:p>
            </p:txBody>
          </p:sp>
          <p:sp>
            <p:nvSpPr>
              <p:cNvPr id="179766" name="Freeform 566"/>
              <p:cNvSpPr>
                <a:spLocks noEditPoints="1"/>
              </p:cNvSpPr>
              <p:nvPr/>
            </p:nvSpPr>
            <p:spPr bwMode="auto">
              <a:xfrm>
                <a:off x="1400" y="2049"/>
                <a:ext cx="878" cy="242"/>
              </a:xfrm>
              <a:custGeom>
                <a:avLst/>
                <a:gdLst/>
                <a:ahLst/>
                <a:cxnLst>
                  <a:cxn ang="0">
                    <a:pos x="878" y="214"/>
                  </a:cxn>
                  <a:cxn ang="0">
                    <a:pos x="876" y="204"/>
                  </a:cxn>
                  <a:cxn ang="0">
                    <a:pos x="874" y="204"/>
                  </a:cxn>
                  <a:cxn ang="0">
                    <a:pos x="872" y="214"/>
                  </a:cxn>
                  <a:cxn ang="0">
                    <a:pos x="872" y="229"/>
                  </a:cxn>
                  <a:cxn ang="0">
                    <a:pos x="874" y="233"/>
                  </a:cxn>
                  <a:cxn ang="0">
                    <a:pos x="878" y="227"/>
                  </a:cxn>
                  <a:cxn ang="0">
                    <a:pos x="869" y="132"/>
                  </a:cxn>
                  <a:cxn ang="0">
                    <a:pos x="859" y="100"/>
                  </a:cxn>
                  <a:cxn ang="0">
                    <a:pos x="850" y="70"/>
                  </a:cxn>
                  <a:cxn ang="0">
                    <a:pos x="848" y="75"/>
                  </a:cxn>
                  <a:cxn ang="0">
                    <a:pos x="857" y="108"/>
                  </a:cxn>
                  <a:cxn ang="0">
                    <a:pos x="865" y="140"/>
                  </a:cxn>
                  <a:cxn ang="0">
                    <a:pos x="869" y="132"/>
                  </a:cxn>
                  <a:cxn ang="0">
                    <a:pos x="842" y="51"/>
                  </a:cxn>
                  <a:cxn ang="0">
                    <a:pos x="825" y="15"/>
                  </a:cxn>
                  <a:cxn ang="0">
                    <a:pos x="815" y="2"/>
                  </a:cxn>
                  <a:cxn ang="0">
                    <a:pos x="823" y="20"/>
                  </a:cxn>
                  <a:cxn ang="0">
                    <a:pos x="840" y="57"/>
                  </a:cxn>
                  <a:cxn ang="0">
                    <a:pos x="848" y="75"/>
                  </a:cxn>
                  <a:cxn ang="0">
                    <a:pos x="848" y="72"/>
                  </a:cxn>
                  <a:cxn ang="0">
                    <a:pos x="34" y="53"/>
                  </a:cxn>
                  <a:cxn ang="0">
                    <a:pos x="19" y="93"/>
                  </a:cxn>
                  <a:cxn ang="0">
                    <a:pos x="9" y="134"/>
                  </a:cxn>
                  <a:cxn ang="0">
                    <a:pos x="2" y="178"/>
                  </a:cxn>
                  <a:cxn ang="0">
                    <a:pos x="0" y="223"/>
                  </a:cxn>
                  <a:cxn ang="0">
                    <a:pos x="0" y="229"/>
                  </a:cxn>
                  <a:cxn ang="0">
                    <a:pos x="5" y="242"/>
                  </a:cxn>
                  <a:cxn ang="0">
                    <a:pos x="5" y="223"/>
                  </a:cxn>
                  <a:cxn ang="0">
                    <a:pos x="7" y="180"/>
                  </a:cxn>
                  <a:cxn ang="0">
                    <a:pos x="13" y="136"/>
                  </a:cxn>
                  <a:cxn ang="0">
                    <a:pos x="24" y="96"/>
                  </a:cxn>
                  <a:cxn ang="0">
                    <a:pos x="38" y="57"/>
                  </a:cxn>
                  <a:cxn ang="0">
                    <a:pos x="34" y="53"/>
                  </a:cxn>
                </a:cxnLst>
                <a:rect l="0" t="0" r="r" b="b"/>
                <a:pathLst>
                  <a:path w="878" h="242">
                    <a:moveTo>
                      <a:pt x="878" y="223"/>
                    </a:moveTo>
                    <a:lnTo>
                      <a:pt x="878" y="214"/>
                    </a:lnTo>
                    <a:lnTo>
                      <a:pt x="876" y="204"/>
                    </a:lnTo>
                    <a:lnTo>
                      <a:pt x="876" y="20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ln>
            </p:spPr>
            <p:txBody>
              <a:bodyPr/>
              <a:lstStyle/>
              <a:p>
                <a:endParaRPr lang="en-US">
                  <a:solidFill>
                    <a:prstClr val="black"/>
                  </a:solidFill>
                </a:endParaRPr>
              </a:p>
            </p:txBody>
          </p:sp>
          <p:sp>
            <p:nvSpPr>
              <p:cNvPr id="179767" name="Freeform 567"/>
              <p:cNvSpPr>
                <a:spLocks noEditPoints="1"/>
              </p:cNvSpPr>
              <p:nvPr/>
            </p:nvSpPr>
            <p:spPr bwMode="auto">
              <a:xfrm>
                <a:off x="1402" y="2051"/>
                <a:ext cx="872" cy="248"/>
              </a:xfrm>
              <a:custGeom>
                <a:avLst/>
                <a:gdLst/>
                <a:ahLst/>
                <a:cxnLst>
                  <a:cxn ang="0">
                    <a:pos x="872" y="221"/>
                  </a:cxn>
                  <a:cxn ang="0">
                    <a:pos x="872" y="212"/>
                  </a:cxn>
                  <a:cxn ang="0">
                    <a:pos x="872" y="202"/>
                  </a:cxn>
                  <a:cxn ang="0">
                    <a:pos x="870" y="204"/>
                  </a:cxn>
                  <a:cxn ang="0">
                    <a:pos x="868" y="204"/>
                  </a:cxn>
                  <a:cxn ang="0">
                    <a:pos x="868" y="212"/>
                  </a:cxn>
                  <a:cxn ang="0">
                    <a:pos x="868" y="221"/>
                  </a:cxn>
                  <a:cxn ang="0">
                    <a:pos x="868" y="227"/>
                  </a:cxn>
                  <a:cxn ang="0">
                    <a:pos x="868" y="235"/>
                  </a:cxn>
                  <a:cxn ang="0">
                    <a:pos x="870" y="233"/>
                  </a:cxn>
                  <a:cxn ang="0">
                    <a:pos x="872" y="231"/>
                  </a:cxn>
                  <a:cxn ang="0">
                    <a:pos x="872" y="225"/>
                  </a:cxn>
                  <a:cxn ang="0">
                    <a:pos x="872" y="221"/>
                  </a:cxn>
                  <a:cxn ang="0">
                    <a:pos x="865" y="134"/>
                  </a:cxn>
                  <a:cxn ang="0">
                    <a:pos x="861" y="117"/>
                  </a:cxn>
                  <a:cxn ang="0">
                    <a:pos x="857" y="102"/>
                  </a:cxn>
                  <a:cxn ang="0">
                    <a:pos x="851" y="87"/>
                  </a:cxn>
                  <a:cxn ang="0">
                    <a:pos x="846" y="70"/>
                  </a:cxn>
                  <a:cxn ang="0">
                    <a:pos x="844" y="75"/>
                  </a:cxn>
                  <a:cxn ang="0">
                    <a:pos x="846" y="72"/>
                  </a:cxn>
                  <a:cxn ang="0">
                    <a:pos x="846" y="72"/>
                  </a:cxn>
                  <a:cxn ang="0">
                    <a:pos x="846" y="70"/>
                  </a:cxn>
                  <a:cxn ang="0">
                    <a:pos x="838" y="51"/>
                  </a:cxn>
                  <a:cxn ang="0">
                    <a:pos x="830" y="34"/>
                  </a:cxn>
                  <a:cxn ang="0">
                    <a:pos x="823" y="17"/>
                  </a:cxn>
                  <a:cxn ang="0">
                    <a:pos x="813" y="0"/>
                  </a:cxn>
                  <a:cxn ang="0">
                    <a:pos x="811" y="3"/>
                  </a:cxn>
                  <a:cxn ang="0">
                    <a:pos x="810" y="5"/>
                  </a:cxn>
                  <a:cxn ang="0">
                    <a:pos x="827" y="37"/>
                  </a:cxn>
                  <a:cxn ang="0">
                    <a:pos x="842" y="72"/>
                  </a:cxn>
                  <a:cxn ang="0">
                    <a:pos x="853" y="106"/>
                  </a:cxn>
                  <a:cxn ang="0">
                    <a:pos x="861" y="142"/>
                  </a:cxn>
                  <a:cxn ang="0">
                    <a:pos x="863" y="138"/>
                  </a:cxn>
                  <a:cxn ang="0">
                    <a:pos x="865" y="134"/>
                  </a:cxn>
                  <a:cxn ang="0">
                    <a:pos x="34" y="53"/>
                  </a:cxn>
                  <a:cxn ang="0">
                    <a:pos x="26" y="72"/>
                  </a:cxn>
                  <a:cxn ang="0">
                    <a:pos x="20" y="92"/>
                  </a:cxn>
                  <a:cxn ang="0">
                    <a:pos x="13" y="113"/>
                  </a:cxn>
                  <a:cxn ang="0">
                    <a:pos x="9" y="134"/>
                  </a:cxn>
                  <a:cxn ang="0">
                    <a:pos x="5" y="155"/>
                  </a:cxn>
                  <a:cxn ang="0">
                    <a:pos x="1" y="176"/>
                  </a:cxn>
                  <a:cxn ang="0">
                    <a:pos x="1" y="199"/>
                  </a:cxn>
                  <a:cxn ang="0">
                    <a:pos x="0" y="221"/>
                  </a:cxn>
                  <a:cxn ang="0">
                    <a:pos x="0" y="227"/>
                  </a:cxn>
                  <a:cxn ang="0">
                    <a:pos x="0" y="233"/>
                  </a:cxn>
                  <a:cxn ang="0">
                    <a:pos x="3" y="240"/>
                  </a:cxn>
                  <a:cxn ang="0">
                    <a:pos x="5" y="248"/>
                  </a:cxn>
                  <a:cxn ang="0">
                    <a:pos x="5" y="235"/>
                  </a:cxn>
                  <a:cxn ang="0">
                    <a:pos x="5" y="221"/>
                  </a:cxn>
                  <a:cxn ang="0">
                    <a:pos x="5" y="199"/>
                  </a:cxn>
                  <a:cxn ang="0">
                    <a:pos x="7" y="178"/>
                  </a:cxn>
                  <a:cxn ang="0">
                    <a:pos x="9" y="157"/>
                  </a:cxn>
                  <a:cxn ang="0">
                    <a:pos x="13" y="136"/>
                  </a:cxn>
                  <a:cxn ang="0">
                    <a:pos x="19" y="115"/>
                  </a:cxn>
                  <a:cxn ang="0">
                    <a:pos x="24" y="94"/>
                  </a:cxn>
                  <a:cxn ang="0">
                    <a:pos x="30" y="75"/>
                  </a:cxn>
                  <a:cxn ang="0">
                    <a:pos x="38" y="56"/>
                  </a:cxn>
                  <a:cxn ang="0">
                    <a:pos x="36" y="55"/>
                  </a:cxn>
                  <a:cxn ang="0">
                    <a:pos x="34" y="53"/>
                  </a:cxn>
                </a:cxnLst>
                <a:rect l="0" t="0" r="r" b="b"/>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ln>
            </p:spPr>
            <p:txBody>
              <a:bodyPr/>
              <a:lstStyle/>
              <a:p>
                <a:endParaRPr lang="en-US">
                  <a:solidFill>
                    <a:prstClr val="black"/>
                  </a:solidFill>
                </a:endParaRPr>
              </a:p>
            </p:txBody>
          </p:sp>
          <p:sp>
            <p:nvSpPr>
              <p:cNvPr id="179768" name="Freeform 568"/>
              <p:cNvSpPr>
                <a:spLocks noEditPoints="1"/>
              </p:cNvSpPr>
              <p:nvPr/>
            </p:nvSpPr>
            <p:spPr bwMode="auto">
              <a:xfrm>
                <a:off x="1405" y="2054"/>
                <a:ext cx="867" cy="251"/>
              </a:xfrm>
              <a:custGeom>
                <a:avLst/>
                <a:gdLst/>
                <a:ahLst/>
                <a:cxnLst>
                  <a:cxn ang="0">
                    <a:pos x="867" y="218"/>
                  </a:cxn>
                  <a:cxn ang="0">
                    <a:pos x="867" y="209"/>
                  </a:cxn>
                  <a:cxn ang="0">
                    <a:pos x="867" y="201"/>
                  </a:cxn>
                  <a:cxn ang="0">
                    <a:pos x="865" y="201"/>
                  </a:cxn>
                  <a:cxn ang="0">
                    <a:pos x="864" y="201"/>
                  </a:cxn>
                  <a:cxn ang="0">
                    <a:pos x="864" y="211"/>
                  </a:cxn>
                  <a:cxn ang="0">
                    <a:pos x="864" y="218"/>
                  </a:cxn>
                  <a:cxn ang="0">
                    <a:pos x="864" y="226"/>
                  </a:cxn>
                  <a:cxn ang="0">
                    <a:pos x="864" y="234"/>
                  </a:cxn>
                  <a:cxn ang="0">
                    <a:pos x="865" y="232"/>
                  </a:cxn>
                  <a:cxn ang="0">
                    <a:pos x="867" y="230"/>
                  </a:cxn>
                  <a:cxn ang="0">
                    <a:pos x="867" y="224"/>
                  </a:cxn>
                  <a:cxn ang="0">
                    <a:pos x="867" y="218"/>
                  </a:cxn>
                  <a:cxn ang="0">
                    <a:pos x="860" y="135"/>
                  </a:cxn>
                  <a:cxn ang="0">
                    <a:pos x="856" y="118"/>
                  </a:cxn>
                  <a:cxn ang="0">
                    <a:pos x="852" y="103"/>
                  </a:cxn>
                  <a:cxn ang="0">
                    <a:pos x="846" y="86"/>
                  </a:cxn>
                  <a:cxn ang="0">
                    <a:pos x="843" y="70"/>
                  </a:cxn>
                  <a:cxn ang="0">
                    <a:pos x="841" y="72"/>
                  </a:cxn>
                  <a:cxn ang="0">
                    <a:pos x="843" y="70"/>
                  </a:cxn>
                  <a:cxn ang="0">
                    <a:pos x="835" y="52"/>
                  </a:cxn>
                  <a:cxn ang="0">
                    <a:pos x="827" y="34"/>
                  </a:cxn>
                  <a:cxn ang="0">
                    <a:pos x="818" y="15"/>
                  </a:cxn>
                  <a:cxn ang="0">
                    <a:pos x="808" y="0"/>
                  </a:cxn>
                  <a:cxn ang="0">
                    <a:pos x="807" y="2"/>
                  </a:cxn>
                  <a:cxn ang="0">
                    <a:pos x="807" y="4"/>
                  </a:cxn>
                  <a:cxn ang="0">
                    <a:pos x="824" y="36"/>
                  </a:cxn>
                  <a:cxn ang="0">
                    <a:pos x="837" y="72"/>
                  </a:cxn>
                  <a:cxn ang="0">
                    <a:pos x="848" y="106"/>
                  </a:cxn>
                  <a:cxn ang="0">
                    <a:pos x="856" y="144"/>
                  </a:cxn>
                  <a:cxn ang="0">
                    <a:pos x="858" y="139"/>
                  </a:cxn>
                  <a:cxn ang="0">
                    <a:pos x="860" y="135"/>
                  </a:cxn>
                  <a:cxn ang="0">
                    <a:pos x="33" y="52"/>
                  </a:cxn>
                  <a:cxn ang="0">
                    <a:pos x="25" y="70"/>
                  </a:cxn>
                  <a:cxn ang="0">
                    <a:pos x="19" y="91"/>
                  </a:cxn>
                  <a:cxn ang="0">
                    <a:pos x="14" y="110"/>
                  </a:cxn>
                  <a:cxn ang="0">
                    <a:pos x="8" y="131"/>
                  </a:cxn>
                  <a:cxn ang="0">
                    <a:pos x="4" y="152"/>
                  </a:cxn>
                  <a:cxn ang="0">
                    <a:pos x="2" y="175"/>
                  </a:cxn>
                  <a:cxn ang="0">
                    <a:pos x="0" y="196"/>
                  </a:cxn>
                  <a:cxn ang="0">
                    <a:pos x="0" y="218"/>
                  </a:cxn>
                  <a:cxn ang="0">
                    <a:pos x="0" y="228"/>
                  </a:cxn>
                  <a:cxn ang="0">
                    <a:pos x="0" y="237"/>
                  </a:cxn>
                  <a:cxn ang="0">
                    <a:pos x="2" y="245"/>
                  </a:cxn>
                  <a:cxn ang="0">
                    <a:pos x="6" y="251"/>
                  </a:cxn>
                  <a:cxn ang="0">
                    <a:pos x="4" y="235"/>
                  </a:cxn>
                  <a:cxn ang="0">
                    <a:pos x="4" y="218"/>
                  </a:cxn>
                  <a:cxn ang="0">
                    <a:pos x="4" y="196"/>
                  </a:cxn>
                  <a:cxn ang="0">
                    <a:pos x="6" y="175"/>
                  </a:cxn>
                  <a:cxn ang="0">
                    <a:pos x="8" y="154"/>
                  </a:cxn>
                  <a:cxn ang="0">
                    <a:pos x="12" y="133"/>
                  </a:cxn>
                  <a:cxn ang="0">
                    <a:pos x="17" y="114"/>
                  </a:cxn>
                  <a:cxn ang="0">
                    <a:pos x="23" y="93"/>
                  </a:cxn>
                  <a:cxn ang="0">
                    <a:pos x="29" y="74"/>
                  </a:cxn>
                  <a:cxn ang="0">
                    <a:pos x="36" y="55"/>
                  </a:cxn>
                  <a:cxn ang="0">
                    <a:pos x="35" y="53"/>
                  </a:cxn>
                  <a:cxn ang="0">
                    <a:pos x="33" y="52"/>
                  </a:cxn>
                </a:cxnLst>
                <a:rect l="0" t="0" r="r" b="b"/>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ln>
            </p:spPr>
            <p:txBody>
              <a:bodyPr/>
              <a:lstStyle/>
              <a:p>
                <a:endParaRPr lang="en-US">
                  <a:solidFill>
                    <a:prstClr val="black"/>
                  </a:solidFill>
                </a:endParaRPr>
              </a:p>
            </p:txBody>
          </p:sp>
          <p:sp>
            <p:nvSpPr>
              <p:cNvPr id="179769" name="Freeform 569"/>
              <p:cNvSpPr>
                <a:spLocks noEditPoints="1"/>
              </p:cNvSpPr>
              <p:nvPr/>
            </p:nvSpPr>
            <p:spPr bwMode="auto">
              <a:xfrm>
                <a:off x="1407" y="2056"/>
                <a:ext cx="863" cy="256"/>
              </a:xfrm>
              <a:custGeom>
                <a:avLst/>
                <a:gdLst/>
                <a:ahLst/>
                <a:cxnLst>
                  <a:cxn ang="0">
                    <a:pos x="863" y="216"/>
                  </a:cxn>
                  <a:cxn ang="0">
                    <a:pos x="863" y="207"/>
                  </a:cxn>
                  <a:cxn ang="0">
                    <a:pos x="863" y="199"/>
                  </a:cxn>
                  <a:cxn ang="0">
                    <a:pos x="862" y="199"/>
                  </a:cxn>
                  <a:cxn ang="0">
                    <a:pos x="858" y="201"/>
                  </a:cxn>
                  <a:cxn ang="0">
                    <a:pos x="860" y="209"/>
                  </a:cxn>
                  <a:cxn ang="0">
                    <a:pos x="860" y="216"/>
                  </a:cxn>
                  <a:cxn ang="0">
                    <a:pos x="858" y="226"/>
                  </a:cxn>
                  <a:cxn ang="0">
                    <a:pos x="858" y="233"/>
                  </a:cxn>
                  <a:cxn ang="0">
                    <a:pos x="862" y="232"/>
                  </a:cxn>
                  <a:cxn ang="0">
                    <a:pos x="863" y="230"/>
                  </a:cxn>
                  <a:cxn ang="0">
                    <a:pos x="863" y="222"/>
                  </a:cxn>
                  <a:cxn ang="0">
                    <a:pos x="863" y="216"/>
                  </a:cxn>
                  <a:cxn ang="0">
                    <a:pos x="856" y="137"/>
                  </a:cxn>
                  <a:cxn ang="0">
                    <a:pos x="848" y="101"/>
                  </a:cxn>
                  <a:cxn ang="0">
                    <a:pos x="837" y="67"/>
                  </a:cxn>
                  <a:cxn ang="0">
                    <a:pos x="822" y="32"/>
                  </a:cxn>
                  <a:cxn ang="0">
                    <a:pos x="805" y="0"/>
                  </a:cxn>
                  <a:cxn ang="0">
                    <a:pos x="805" y="2"/>
                  </a:cxn>
                  <a:cxn ang="0">
                    <a:pos x="803" y="6"/>
                  </a:cxn>
                  <a:cxn ang="0">
                    <a:pos x="820" y="38"/>
                  </a:cxn>
                  <a:cxn ang="0">
                    <a:pos x="835" y="72"/>
                  </a:cxn>
                  <a:cxn ang="0">
                    <a:pos x="844" y="108"/>
                  </a:cxn>
                  <a:cxn ang="0">
                    <a:pos x="854" y="146"/>
                  </a:cxn>
                  <a:cxn ang="0">
                    <a:pos x="854" y="142"/>
                  </a:cxn>
                  <a:cxn ang="0">
                    <a:pos x="856" y="137"/>
                  </a:cxn>
                  <a:cxn ang="0">
                    <a:pos x="33" y="51"/>
                  </a:cxn>
                  <a:cxn ang="0">
                    <a:pos x="25" y="70"/>
                  </a:cxn>
                  <a:cxn ang="0">
                    <a:pos x="19" y="89"/>
                  </a:cxn>
                  <a:cxn ang="0">
                    <a:pos x="14" y="110"/>
                  </a:cxn>
                  <a:cxn ang="0">
                    <a:pos x="8" y="131"/>
                  </a:cxn>
                  <a:cxn ang="0">
                    <a:pos x="4" y="152"/>
                  </a:cxn>
                  <a:cxn ang="0">
                    <a:pos x="2" y="173"/>
                  </a:cxn>
                  <a:cxn ang="0">
                    <a:pos x="0" y="194"/>
                  </a:cxn>
                  <a:cxn ang="0">
                    <a:pos x="0" y="216"/>
                  </a:cxn>
                  <a:cxn ang="0">
                    <a:pos x="0" y="230"/>
                  </a:cxn>
                  <a:cxn ang="0">
                    <a:pos x="0" y="243"/>
                  </a:cxn>
                  <a:cxn ang="0">
                    <a:pos x="4" y="249"/>
                  </a:cxn>
                  <a:cxn ang="0">
                    <a:pos x="6" y="256"/>
                  </a:cxn>
                  <a:cxn ang="0">
                    <a:pos x="4" y="235"/>
                  </a:cxn>
                  <a:cxn ang="0">
                    <a:pos x="4" y="216"/>
                  </a:cxn>
                  <a:cxn ang="0">
                    <a:pos x="4" y="196"/>
                  </a:cxn>
                  <a:cxn ang="0">
                    <a:pos x="6" y="175"/>
                  </a:cxn>
                  <a:cxn ang="0">
                    <a:pos x="10" y="154"/>
                  </a:cxn>
                  <a:cxn ang="0">
                    <a:pos x="12" y="133"/>
                  </a:cxn>
                  <a:cxn ang="0">
                    <a:pos x="17" y="112"/>
                  </a:cxn>
                  <a:cxn ang="0">
                    <a:pos x="23" y="93"/>
                  </a:cxn>
                  <a:cxn ang="0">
                    <a:pos x="29" y="74"/>
                  </a:cxn>
                  <a:cxn ang="0">
                    <a:pos x="36" y="55"/>
                  </a:cxn>
                  <a:cxn ang="0">
                    <a:pos x="34" y="53"/>
                  </a:cxn>
                  <a:cxn ang="0">
                    <a:pos x="33" y="51"/>
                  </a:cxn>
                </a:cxnLst>
                <a:rect l="0" t="0" r="r" b="b"/>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ln>
            </p:spPr>
            <p:txBody>
              <a:bodyPr/>
              <a:lstStyle/>
              <a:p>
                <a:endParaRPr lang="en-US">
                  <a:solidFill>
                    <a:prstClr val="black"/>
                  </a:solidFill>
                </a:endParaRPr>
              </a:p>
            </p:txBody>
          </p:sp>
          <p:sp>
            <p:nvSpPr>
              <p:cNvPr id="179770" name="Freeform 570"/>
              <p:cNvSpPr>
                <a:spLocks noEditPoints="1"/>
              </p:cNvSpPr>
              <p:nvPr/>
            </p:nvSpPr>
            <p:spPr bwMode="auto">
              <a:xfrm>
                <a:off x="1409" y="2058"/>
                <a:ext cx="860" cy="262"/>
              </a:xfrm>
              <a:custGeom>
                <a:avLst/>
                <a:gdLst/>
                <a:ahLst/>
                <a:cxnLst>
                  <a:cxn ang="0">
                    <a:pos x="860" y="214"/>
                  </a:cxn>
                  <a:cxn ang="0">
                    <a:pos x="860" y="207"/>
                  </a:cxn>
                  <a:cxn ang="0">
                    <a:pos x="860" y="197"/>
                  </a:cxn>
                  <a:cxn ang="0">
                    <a:pos x="856" y="199"/>
                  </a:cxn>
                  <a:cxn ang="0">
                    <a:pos x="854" y="199"/>
                  </a:cxn>
                  <a:cxn ang="0">
                    <a:pos x="854" y="207"/>
                  </a:cxn>
                  <a:cxn ang="0">
                    <a:pos x="854" y="214"/>
                  </a:cxn>
                  <a:cxn ang="0">
                    <a:pos x="854" y="224"/>
                  </a:cxn>
                  <a:cxn ang="0">
                    <a:pos x="854" y="235"/>
                  </a:cxn>
                  <a:cxn ang="0">
                    <a:pos x="856" y="231"/>
                  </a:cxn>
                  <a:cxn ang="0">
                    <a:pos x="860" y="230"/>
                  </a:cxn>
                  <a:cxn ang="0">
                    <a:pos x="860" y="222"/>
                  </a:cxn>
                  <a:cxn ang="0">
                    <a:pos x="860" y="214"/>
                  </a:cxn>
                  <a:cxn ang="0">
                    <a:pos x="852" y="140"/>
                  </a:cxn>
                  <a:cxn ang="0">
                    <a:pos x="844" y="102"/>
                  </a:cxn>
                  <a:cxn ang="0">
                    <a:pos x="833" y="68"/>
                  </a:cxn>
                  <a:cxn ang="0">
                    <a:pos x="820" y="32"/>
                  </a:cxn>
                  <a:cxn ang="0">
                    <a:pos x="803" y="0"/>
                  </a:cxn>
                  <a:cxn ang="0">
                    <a:pos x="801" y="4"/>
                  </a:cxn>
                  <a:cxn ang="0">
                    <a:pos x="801" y="6"/>
                  </a:cxn>
                  <a:cxn ang="0">
                    <a:pos x="818" y="40"/>
                  </a:cxn>
                  <a:cxn ang="0">
                    <a:pos x="831" y="74"/>
                  </a:cxn>
                  <a:cxn ang="0">
                    <a:pos x="842" y="110"/>
                  </a:cxn>
                  <a:cxn ang="0">
                    <a:pos x="850" y="148"/>
                  </a:cxn>
                  <a:cxn ang="0">
                    <a:pos x="852" y="144"/>
                  </a:cxn>
                  <a:cxn ang="0">
                    <a:pos x="852" y="140"/>
                  </a:cxn>
                  <a:cxn ang="0">
                    <a:pos x="32" y="51"/>
                  </a:cxn>
                  <a:cxn ang="0">
                    <a:pos x="25" y="70"/>
                  </a:cxn>
                  <a:cxn ang="0">
                    <a:pos x="19" y="89"/>
                  </a:cxn>
                  <a:cxn ang="0">
                    <a:pos x="13" y="110"/>
                  </a:cxn>
                  <a:cxn ang="0">
                    <a:pos x="8" y="129"/>
                  </a:cxn>
                  <a:cxn ang="0">
                    <a:pos x="4" y="150"/>
                  </a:cxn>
                  <a:cxn ang="0">
                    <a:pos x="2" y="171"/>
                  </a:cxn>
                  <a:cxn ang="0">
                    <a:pos x="0" y="192"/>
                  </a:cxn>
                  <a:cxn ang="0">
                    <a:pos x="0" y="214"/>
                  </a:cxn>
                  <a:cxn ang="0">
                    <a:pos x="0" y="231"/>
                  </a:cxn>
                  <a:cxn ang="0">
                    <a:pos x="2" y="247"/>
                  </a:cxn>
                  <a:cxn ang="0">
                    <a:pos x="4" y="254"/>
                  </a:cxn>
                  <a:cxn ang="0">
                    <a:pos x="8" y="262"/>
                  </a:cxn>
                  <a:cxn ang="0">
                    <a:pos x="6" y="237"/>
                  </a:cxn>
                  <a:cxn ang="0">
                    <a:pos x="4" y="214"/>
                  </a:cxn>
                  <a:cxn ang="0">
                    <a:pos x="6" y="194"/>
                  </a:cxn>
                  <a:cxn ang="0">
                    <a:pos x="6" y="173"/>
                  </a:cxn>
                  <a:cxn ang="0">
                    <a:pos x="10" y="152"/>
                  </a:cxn>
                  <a:cxn ang="0">
                    <a:pos x="13" y="131"/>
                  </a:cxn>
                  <a:cxn ang="0">
                    <a:pos x="17" y="112"/>
                  </a:cxn>
                  <a:cxn ang="0">
                    <a:pos x="23" y="91"/>
                  </a:cxn>
                  <a:cxn ang="0">
                    <a:pos x="29" y="72"/>
                  </a:cxn>
                  <a:cxn ang="0">
                    <a:pos x="36" y="55"/>
                  </a:cxn>
                  <a:cxn ang="0">
                    <a:pos x="34" y="53"/>
                  </a:cxn>
                  <a:cxn ang="0">
                    <a:pos x="32" y="51"/>
                  </a:cxn>
                </a:cxnLst>
                <a:rect l="0" t="0" r="r" b="b"/>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ln>
            </p:spPr>
            <p:txBody>
              <a:bodyPr/>
              <a:lstStyle/>
              <a:p>
                <a:endParaRPr lang="en-US">
                  <a:solidFill>
                    <a:prstClr val="black"/>
                  </a:solidFill>
                </a:endParaRPr>
              </a:p>
            </p:txBody>
          </p:sp>
          <p:sp>
            <p:nvSpPr>
              <p:cNvPr id="179771" name="Freeform 571"/>
              <p:cNvSpPr>
                <a:spLocks noEditPoints="1"/>
              </p:cNvSpPr>
              <p:nvPr/>
            </p:nvSpPr>
            <p:spPr bwMode="auto">
              <a:xfrm>
                <a:off x="1411" y="2062"/>
                <a:ext cx="856" cy="263"/>
              </a:xfrm>
              <a:custGeom>
                <a:avLst/>
                <a:gdLst/>
                <a:ahLst/>
                <a:cxnLst>
                  <a:cxn ang="0">
                    <a:pos x="856" y="210"/>
                  </a:cxn>
                  <a:cxn ang="0">
                    <a:pos x="856" y="203"/>
                  </a:cxn>
                  <a:cxn ang="0">
                    <a:pos x="854" y="195"/>
                  </a:cxn>
                  <a:cxn ang="0">
                    <a:pos x="852" y="195"/>
                  </a:cxn>
                  <a:cxn ang="0">
                    <a:pos x="850" y="195"/>
                  </a:cxn>
                  <a:cxn ang="0">
                    <a:pos x="850" y="203"/>
                  </a:cxn>
                  <a:cxn ang="0">
                    <a:pos x="850" y="210"/>
                  </a:cxn>
                  <a:cxn ang="0">
                    <a:pos x="850" y="222"/>
                  </a:cxn>
                  <a:cxn ang="0">
                    <a:pos x="850" y="233"/>
                  </a:cxn>
                  <a:cxn ang="0">
                    <a:pos x="852" y="231"/>
                  </a:cxn>
                  <a:cxn ang="0">
                    <a:pos x="854" y="227"/>
                  </a:cxn>
                  <a:cxn ang="0">
                    <a:pos x="854" y="220"/>
                  </a:cxn>
                  <a:cxn ang="0">
                    <a:pos x="856" y="210"/>
                  </a:cxn>
                  <a:cxn ang="0">
                    <a:pos x="850" y="140"/>
                  </a:cxn>
                  <a:cxn ang="0">
                    <a:pos x="840" y="102"/>
                  </a:cxn>
                  <a:cxn ang="0">
                    <a:pos x="831" y="66"/>
                  </a:cxn>
                  <a:cxn ang="0">
                    <a:pos x="816" y="32"/>
                  </a:cxn>
                  <a:cxn ang="0">
                    <a:pos x="799" y="0"/>
                  </a:cxn>
                  <a:cxn ang="0">
                    <a:pos x="799" y="2"/>
                  </a:cxn>
                  <a:cxn ang="0">
                    <a:pos x="797" y="4"/>
                  </a:cxn>
                  <a:cxn ang="0">
                    <a:pos x="814" y="38"/>
                  </a:cxn>
                  <a:cxn ang="0">
                    <a:pos x="827" y="74"/>
                  </a:cxn>
                  <a:cxn ang="0">
                    <a:pos x="839" y="110"/>
                  </a:cxn>
                  <a:cxn ang="0">
                    <a:pos x="846" y="148"/>
                  </a:cxn>
                  <a:cxn ang="0">
                    <a:pos x="848" y="144"/>
                  </a:cxn>
                  <a:cxn ang="0">
                    <a:pos x="850" y="140"/>
                  </a:cxn>
                  <a:cxn ang="0">
                    <a:pos x="32" y="49"/>
                  </a:cxn>
                  <a:cxn ang="0">
                    <a:pos x="25" y="68"/>
                  </a:cxn>
                  <a:cxn ang="0">
                    <a:pos x="19" y="87"/>
                  </a:cxn>
                  <a:cxn ang="0">
                    <a:pos x="13" y="106"/>
                  </a:cxn>
                  <a:cxn ang="0">
                    <a:pos x="8" y="127"/>
                  </a:cxn>
                  <a:cxn ang="0">
                    <a:pos x="6" y="148"/>
                  </a:cxn>
                  <a:cxn ang="0">
                    <a:pos x="2" y="169"/>
                  </a:cxn>
                  <a:cxn ang="0">
                    <a:pos x="0" y="190"/>
                  </a:cxn>
                  <a:cxn ang="0">
                    <a:pos x="0" y="210"/>
                  </a:cxn>
                  <a:cxn ang="0">
                    <a:pos x="0" y="229"/>
                  </a:cxn>
                  <a:cxn ang="0">
                    <a:pos x="2" y="250"/>
                  </a:cxn>
                  <a:cxn ang="0">
                    <a:pos x="6" y="258"/>
                  </a:cxn>
                  <a:cxn ang="0">
                    <a:pos x="8" y="263"/>
                  </a:cxn>
                  <a:cxn ang="0">
                    <a:pos x="6" y="237"/>
                  </a:cxn>
                  <a:cxn ang="0">
                    <a:pos x="6" y="210"/>
                  </a:cxn>
                  <a:cxn ang="0">
                    <a:pos x="6" y="190"/>
                  </a:cxn>
                  <a:cxn ang="0">
                    <a:pos x="8" y="169"/>
                  </a:cxn>
                  <a:cxn ang="0">
                    <a:pos x="10" y="148"/>
                  </a:cxn>
                  <a:cxn ang="0">
                    <a:pos x="13" y="129"/>
                  </a:cxn>
                  <a:cxn ang="0">
                    <a:pos x="23" y="89"/>
                  </a:cxn>
                  <a:cxn ang="0">
                    <a:pos x="36" y="51"/>
                  </a:cxn>
                  <a:cxn ang="0">
                    <a:pos x="34" y="51"/>
                  </a:cxn>
                  <a:cxn ang="0">
                    <a:pos x="32" y="49"/>
                  </a:cxn>
                </a:cxnLst>
                <a:rect l="0" t="0" r="r" b="b"/>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ln>
            </p:spPr>
            <p:txBody>
              <a:bodyPr/>
              <a:lstStyle/>
              <a:p>
                <a:endParaRPr lang="en-US">
                  <a:solidFill>
                    <a:prstClr val="black"/>
                  </a:solidFill>
                </a:endParaRPr>
              </a:p>
            </p:txBody>
          </p:sp>
          <p:sp>
            <p:nvSpPr>
              <p:cNvPr id="179772" name="Freeform 572"/>
              <p:cNvSpPr>
                <a:spLocks noEditPoints="1"/>
              </p:cNvSpPr>
              <p:nvPr/>
            </p:nvSpPr>
            <p:spPr bwMode="auto">
              <a:xfrm>
                <a:off x="1413" y="2064"/>
                <a:ext cx="850" cy="269"/>
              </a:xfrm>
              <a:custGeom>
                <a:avLst/>
                <a:gdLst/>
                <a:ahLst/>
                <a:cxnLst>
                  <a:cxn ang="0">
                    <a:pos x="850" y="208"/>
                  </a:cxn>
                  <a:cxn ang="0">
                    <a:pos x="850" y="201"/>
                  </a:cxn>
                  <a:cxn ang="0">
                    <a:pos x="850" y="193"/>
                  </a:cxn>
                  <a:cxn ang="0">
                    <a:pos x="848" y="193"/>
                  </a:cxn>
                  <a:cxn ang="0">
                    <a:pos x="846" y="195"/>
                  </a:cxn>
                  <a:cxn ang="0">
                    <a:pos x="846" y="201"/>
                  </a:cxn>
                  <a:cxn ang="0">
                    <a:pos x="846" y="208"/>
                  </a:cxn>
                  <a:cxn ang="0">
                    <a:pos x="846" y="220"/>
                  </a:cxn>
                  <a:cxn ang="0">
                    <a:pos x="846" y="233"/>
                  </a:cxn>
                  <a:cxn ang="0">
                    <a:pos x="848" y="231"/>
                  </a:cxn>
                  <a:cxn ang="0">
                    <a:pos x="850" y="229"/>
                  </a:cxn>
                  <a:cxn ang="0">
                    <a:pos x="850" y="218"/>
                  </a:cxn>
                  <a:cxn ang="0">
                    <a:pos x="850" y="208"/>
                  </a:cxn>
                  <a:cxn ang="0">
                    <a:pos x="846" y="142"/>
                  </a:cxn>
                  <a:cxn ang="0">
                    <a:pos x="838" y="104"/>
                  </a:cxn>
                  <a:cxn ang="0">
                    <a:pos x="827" y="68"/>
                  </a:cxn>
                  <a:cxn ang="0">
                    <a:pos x="814" y="34"/>
                  </a:cxn>
                  <a:cxn ang="0">
                    <a:pos x="797" y="0"/>
                  </a:cxn>
                  <a:cxn ang="0">
                    <a:pos x="795" y="2"/>
                  </a:cxn>
                  <a:cxn ang="0">
                    <a:pos x="793" y="5"/>
                  </a:cxn>
                  <a:cxn ang="0">
                    <a:pos x="810" y="40"/>
                  </a:cxn>
                  <a:cxn ang="0">
                    <a:pos x="825" y="76"/>
                  </a:cxn>
                  <a:cxn ang="0">
                    <a:pos x="835" y="112"/>
                  </a:cxn>
                  <a:cxn ang="0">
                    <a:pos x="842" y="151"/>
                  </a:cxn>
                  <a:cxn ang="0">
                    <a:pos x="844" y="146"/>
                  </a:cxn>
                  <a:cxn ang="0">
                    <a:pos x="846" y="142"/>
                  </a:cxn>
                  <a:cxn ang="0">
                    <a:pos x="32" y="49"/>
                  </a:cxn>
                  <a:cxn ang="0">
                    <a:pos x="25" y="66"/>
                  </a:cxn>
                  <a:cxn ang="0">
                    <a:pos x="19" y="85"/>
                  </a:cxn>
                  <a:cxn ang="0">
                    <a:pos x="13" y="106"/>
                  </a:cxn>
                  <a:cxn ang="0">
                    <a:pos x="9" y="125"/>
                  </a:cxn>
                  <a:cxn ang="0">
                    <a:pos x="6" y="146"/>
                  </a:cxn>
                  <a:cxn ang="0">
                    <a:pos x="2" y="167"/>
                  </a:cxn>
                  <a:cxn ang="0">
                    <a:pos x="2" y="188"/>
                  </a:cxn>
                  <a:cxn ang="0">
                    <a:pos x="0" y="208"/>
                  </a:cxn>
                  <a:cxn ang="0">
                    <a:pos x="2" y="231"/>
                  </a:cxn>
                  <a:cxn ang="0">
                    <a:pos x="4" y="256"/>
                  </a:cxn>
                  <a:cxn ang="0">
                    <a:pos x="6" y="261"/>
                  </a:cxn>
                  <a:cxn ang="0">
                    <a:pos x="9" y="269"/>
                  </a:cxn>
                  <a:cxn ang="0">
                    <a:pos x="8" y="254"/>
                  </a:cxn>
                  <a:cxn ang="0">
                    <a:pos x="6" y="239"/>
                  </a:cxn>
                  <a:cxn ang="0">
                    <a:pos x="6" y="224"/>
                  </a:cxn>
                  <a:cxn ang="0">
                    <a:pos x="6" y="208"/>
                  </a:cxn>
                  <a:cxn ang="0">
                    <a:pos x="6" y="188"/>
                  </a:cxn>
                  <a:cxn ang="0">
                    <a:pos x="8" y="167"/>
                  </a:cxn>
                  <a:cxn ang="0">
                    <a:pos x="9" y="148"/>
                  </a:cxn>
                  <a:cxn ang="0">
                    <a:pos x="13" y="127"/>
                  </a:cxn>
                  <a:cxn ang="0">
                    <a:pos x="23" y="89"/>
                  </a:cxn>
                  <a:cxn ang="0">
                    <a:pos x="36" y="51"/>
                  </a:cxn>
                  <a:cxn ang="0">
                    <a:pos x="34" y="49"/>
                  </a:cxn>
                  <a:cxn ang="0">
                    <a:pos x="32" y="49"/>
                  </a:cxn>
                </a:cxnLst>
                <a:rect l="0" t="0" r="r" b="b"/>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ln>
            </p:spPr>
            <p:txBody>
              <a:bodyPr/>
              <a:lstStyle/>
              <a:p>
                <a:endParaRPr lang="en-US">
                  <a:solidFill>
                    <a:prstClr val="black"/>
                  </a:solidFill>
                </a:endParaRPr>
              </a:p>
            </p:txBody>
          </p:sp>
          <p:sp>
            <p:nvSpPr>
              <p:cNvPr id="179773" name="Freeform 573"/>
              <p:cNvSpPr>
                <a:spLocks noEditPoints="1"/>
              </p:cNvSpPr>
              <p:nvPr/>
            </p:nvSpPr>
            <p:spPr bwMode="auto">
              <a:xfrm>
                <a:off x="1417" y="2066"/>
                <a:ext cx="844" cy="275"/>
              </a:xfrm>
              <a:custGeom>
                <a:avLst/>
                <a:gdLst/>
                <a:ahLst/>
                <a:cxnLst>
                  <a:cxn ang="0">
                    <a:pos x="844" y="206"/>
                  </a:cxn>
                  <a:cxn ang="0">
                    <a:pos x="844" y="199"/>
                  </a:cxn>
                  <a:cxn ang="0">
                    <a:pos x="844" y="191"/>
                  </a:cxn>
                  <a:cxn ang="0">
                    <a:pos x="842" y="193"/>
                  </a:cxn>
                  <a:cxn ang="0">
                    <a:pos x="840" y="193"/>
                  </a:cxn>
                  <a:cxn ang="0">
                    <a:pos x="840" y="199"/>
                  </a:cxn>
                  <a:cxn ang="0">
                    <a:pos x="840" y="206"/>
                  </a:cxn>
                  <a:cxn ang="0">
                    <a:pos x="840" y="220"/>
                  </a:cxn>
                  <a:cxn ang="0">
                    <a:pos x="838" y="233"/>
                  </a:cxn>
                  <a:cxn ang="0">
                    <a:pos x="842" y="231"/>
                  </a:cxn>
                  <a:cxn ang="0">
                    <a:pos x="844" y="229"/>
                  </a:cxn>
                  <a:cxn ang="0">
                    <a:pos x="844" y="218"/>
                  </a:cxn>
                  <a:cxn ang="0">
                    <a:pos x="844" y="206"/>
                  </a:cxn>
                  <a:cxn ang="0">
                    <a:pos x="840" y="144"/>
                  </a:cxn>
                  <a:cxn ang="0">
                    <a:pos x="833" y="106"/>
                  </a:cxn>
                  <a:cxn ang="0">
                    <a:pos x="821" y="70"/>
                  </a:cxn>
                  <a:cxn ang="0">
                    <a:pos x="808" y="34"/>
                  </a:cxn>
                  <a:cxn ang="0">
                    <a:pos x="791" y="0"/>
                  </a:cxn>
                  <a:cxn ang="0">
                    <a:pos x="789" y="3"/>
                  </a:cxn>
                  <a:cxn ang="0">
                    <a:pos x="789" y="5"/>
                  </a:cxn>
                  <a:cxn ang="0">
                    <a:pos x="806" y="40"/>
                  </a:cxn>
                  <a:cxn ang="0">
                    <a:pos x="819" y="76"/>
                  </a:cxn>
                  <a:cxn ang="0">
                    <a:pos x="829" y="113"/>
                  </a:cxn>
                  <a:cxn ang="0">
                    <a:pos x="836" y="153"/>
                  </a:cxn>
                  <a:cxn ang="0">
                    <a:pos x="838" y="149"/>
                  </a:cxn>
                  <a:cxn ang="0">
                    <a:pos x="840" y="144"/>
                  </a:cxn>
                  <a:cxn ang="0">
                    <a:pos x="30" y="47"/>
                  </a:cxn>
                  <a:cxn ang="0">
                    <a:pos x="17" y="85"/>
                  </a:cxn>
                  <a:cxn ang="0">
                    <a:pos x="7" y="125"/>
                  </a:cxn>
                  <a:cxn ang="0">
                    <a:pos x="4" y="144"/>
                  </a:cxn>
                  <a:cxn ang="0">
                    <a:pos x="2" y="165"/>
                  </a:cxn>
                  <a:cxn ang="0">
                    <a:pos x="0" y="186"/>
                  </a:cxn>
                  <a:cxn ang="0">
                    <a:pos x="0" y="206"/>
                  </a:cxn>
                  <a:cxn ang="0">
                    <a:pos x="0" y="233"/>
                  </a:cxn>
                  <a:cxn ang="0">
                    <a:pos x="2" y="259"/>
                  </a:cxn>
                  <a:cxn ang="0">
                    <a:pos x="5" y="267"/>
                  </a:cxn>
                  <a:cxn ang="0">
                    <a:pos x="9" y="275"/>
                  </a:cxn>
                  <a:cxn ang="0">
                    <a:pos x="7" y="258"/>
                  </a:cxn>
                  <a:cxn ang="0">
                    <a:pos x="5" y="240"/>
                  </a:cxn>
                  <a:cxn ang="0">
                    <a:pos x="4" y="223"/>
                  </a:cxn>
                  <a:cxn ang="0">
                    <a:pos x="4" y="206"/>
                  </a:cxn>
                  <a:cxn ang="0">
                    <a:pos x="4" y="186"/>
                  </a:cxn>
                  <a:cxn ang="0">
                    <a:pos x="5" y="165"/>
                  </a:cxn>
                  <a:cxn ang="0">
                    <a:pos x="7" y="146"/>
                  </a:cxn>
                  <a:cxn ang="0">
                    <a:pos x="11" y="127"/>
                  </a:cxn>
                  <a:cxn ang="0">
                    <a:pos x="21" y="89"/>
                  </a:cxn>
                  <a:cxn ang="0">
                    <a:pos x="34" y="51"/>
                  </a:cxn>
                  <a:cxn ang="0">
                    <a:pos x="32" y="49"/>
                  </a:cxn>
                  <a:cxn ang="0">
                    <a:pos x="30" y="47"/>
                  </a:cxn>
                </a:cxnLst>
                <a:rect l="0" t="0" r="r" b="b"/>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ln>
            </p:spPr>
            <p:txBody>
              <a:bodyPr/>
              <a:lstStyle/>
              <a:p>
                <a:endParaRPr lang="en-US">
                  <a:solidFill>
                    <a:prstClr val="black"/>
                  </a:solidFill>
                </a:endParaRPr>
              </a:p>
            </p:txBody>
          </p:sp>
          <p:sp>
            <p:nvSpPr>
              <p:cNvPr id="179774" name="Freeform 574"/>
              <p:cNvSpPr>
                <a:spLocks noEditPoints="1"/>
              </p:cNvSpPr>
              <p:nvPr/>
            </p:nvSpPr>
            <p:spPr bwMode="auto">
              <a:xfrm>
                <a:off x="1419" y="2069"/>
                <a:ext cx="840" cy="279"/>
              </a:xfrm>
              <a:custGeom>
                <a:avLst/>
                <a:gdLst/>
                <a:ahLst/>
                <a:cxnLst>
                  <a:cxn ang="0">
                    <a:pos x="840" y="203"/>
                  </a:cxn>
                  <a:cxn ang="0">
                    <a:pos x="840" y="196"/>
                  </a:cxn>
                  <a:cxn ang="0">
                    <a:pos x="840" y="190"/>
                  </a:cxn>
                  <a:cxn ang="0">
                    <a:pos x="838" y="190"/>
                  </a:cxn>
                  <a:cxn ang="0">
                    <a:pos x="834" y="190"/>
                  </a:cxn>
                  <a:cxn ang="0">
                    <a:pos x="834" y="198"/>
                  </a:cxn>
                  <a:cxn ang="0">
                    <a:pos x="834" y="203"/>
                  </a:cxn>
                  <a:cxn ang="0">
                    <a:pos x="834" y="219"/>
                  </a:cxn>
                  <a:cxn ang="0">
                    <a:pos x="834" y="234"/>
                  </a:cxn>
                  <a:cxn ang="0">
                    <a:pos x="836" y="230"/>
                  </a:cxn>
                  <a:cxn ang="0">
                    <a:pos x="840" y="228"/>
                  </a:cxn>
                  <a:cxn ang="0">
                    <a:pos x="840" y="215"/>
                  </a:cxn>
                  <a:cxn ang="0">
                    <a:pos x="840" y="203"/>
                  </a:cxn>
                  <a:cxn ang="0">
                    <a:pos x="836" y="146"/>
                  </a:cxn>
                  <a:cxn ang="0">
                    <a:pos x="829" y="107"/>
                  </a:cxn>
                  <a:cxn ang="0">
                    <a:pos x="819" y="71"/>
                  </a:cxn>
                  <a:cxn ang="0">
                    <a:pos x="804" y="35"/>
                  </a:cxn>
                  <a:cxn ang="0">
                    <a:pos x="787" y="0"/>
                  </a:cxn>
                  <a:cxn ang="0">
                    <a:pos x="787" y="2"/>
                  </a:cxn>
                  <a:cxn ang="0">
                    <a:pos x="785" y="4"/>
                  </a:cxn>
                  <a:cxn ang="0">
                    <a:pos x="802" y="40"/>
                  </a:cxn>
                  <a:cxn ang="0">
                    <a:pos x="815" y="76"/>
                  </a:cxn>
                  <a:cxn ang="0">
                    <a:pos x="821" y="95"/>
                  </a:cxn>
                  <a:cxn ang="0">
                    <a:pos x="825" y="114"/>
                  </a:cxn>
                  <a:cxn ang="0">
                    <a:pos x="829" y="133"/>
                  </a:cxn>
                  <a:cxn ang="0">
                    <a:pos x="832" y="154"/>
                  </a:cxn>
                  <a:cxn ang="0">
                    <a:pos x="834" y="150"/>
                  </a:cxn>
                  <a:cxn ang="0">
                    <a:pos x="836" y="146"/>
                  </a:cxn>
                  <a:cxn ang="0">
                    <a:pos x="30" y="46"/>
                  </a:cxn>
                  <a:cxn ang="0">
                    <a:pos x="17" y="84"/>
                  </a:cxn>
                  <a:cxn ang="0">
                    <a:pos x="7" y="122"/>
                  </a:cxn>
                  <a:cxn ang="0">
                    <a:pos x="3" y="143"/>
                  </a:cxn>
                  <a:cxn ang="0">
                    <a:pos x="2" y="162"/>
                  </a:cxn>
                  <a:cxn ang="0">
                    <a:pos x="0" y="183"/>
                  </a:cxn>
                  <a:cxn ang="0">
                    <a:pos x="0" y="203"/>
                  </a:cxn>
                  <a:cxn ang="0">
                    <a:pos x="0" y="219"/>
                  </a:cxn>
                  <a:cxn ang="0">
                    <a:pos x="0" y="234"/>
                  </a:cxn>
                  <a:cxn ang="0">
                    <a:pos x="2" y="249"/>
                  </a:cxn>
                  <a:cxn ang="0">
                    <a:pos x="3" y="264"/>
                  </a:cxn>
                  <a:cxn ang="0">
                    <a:pos x="7" y="272"/>
                  </a:cxn>
                  <a:cxn ang="0">
                    <a:pos x="11" y="279"/>
                  </a:cxn>
                  <a:cxn ang="0">
                    <a:pos x="7" y="260"/>
                  </a:cxn>
                  <a:cxn ang="0">
                    <a:pos x="5" y="241"/>
                  </a:cxn>
                  <a:cxn ang="0">
                    <a:pos x="3" y="222"/>
                  </a:cxn>
                  <a:cxn ang="0">
                    <a:pos x="3" y="203"/>
                  </a:cxn>
                  <a:cxn ang="0">
                    <a:pos x="5" y="164"/>
                  </a:cxn>
                  <a:cxn ang="0">
                    <a:pos x="11" y="124"/>
                  </a:cxn>
                  <a:cxn ang="0">
                    <a:pos x="21" y="86"/>
                  </a:cxn>
                  <a:cxn ang="0">
                    <a:pos x="34" y="50"/>
                  </a:cxn>
                  <a:cxn ang="0">
                    <a:pos x="32" y="48"/>
                  </a:cxn>
                  <a:cxn ang="0">
                    <a:pos x="30" y="46"/>
                  </a:cxn>
                </a:cxnLst>
                <a:rect l="0" t="0" r="r" b="b"/>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ln>
            </p:spPr>
            <p:txBody>
              <a:bodyPr/>
              <a:lstStyle/>
              <a:p>
                <a:endParaRPr lang="en-US">
                  <a:solidFill>
                    <a:prstClr val="black"/>
                  </a:solidFill>
                </a:endParaRPr>
              </a:p>
            </p:txBody>
          </p:sp>
          <p:sp>
            <p:nvSpPr>
              <p:cNvPr id="179775" name="Freeform 575"/>
              <p:cNvSpPr>
                <a:spLocks noEditPoints="1"/>
              </p:cNvSpPr>
              <p:nvPr/>
            </p:nvSpPr>
            <p:spPr bwMode="auto">
              <a:xfrm>
                <a:off x="1421" y="2071"/>
                <a:ext cx="836" cy="283"/>
              </a:xfrm>
              <a:custGeom>
                <a:avLst/>
                <a:gdLst/>
                <a:ahLst/>
                <a:cxnLst>
                  <a:cxn ang="0">
                    <a:pos x="836" y="201"/>
                  </a:cxn>
                  <a:cxn ang="0">
                    <a:pos x="836" y="194"/>
                  </a:cxn>
                  <a:cxn ang="0">
                    <a:pos x="836" y="188"/>
                  </a:cxn>
                  <a:cxn ang="0">
                    <a:pos x="832" y="188"/>
                  </a:cxn>
                  <a:cxn ang="0">
                    <a:pos x="830" y="190"/>
                  </a:cxn>
                  <a:cxn ang="0">
                    <a:pos x="830" y="196"/>
                  </a:cxn>
                  <a:cxn ang="0">
                    <a:pos x="830" y="201"/>
                  </a:cxn>
                  <a:cxn ang="0">
                    <a:pos x="830" y="217"/>
                  </a:cxn>
                  <a:cxn ang="0">
                    <a:pos x="830" y="234"/>
                  </a:cxn>
                  <a:cxn ang="0">
                    <a:pos x="832" y="232"/>
                  </a:cxn>
                  <a:cxn ang="0">
                    <a:pos x="834" y="228"/>
                  </a:cxn>
                  <a:cxn ang="0">
                    <a:pos x="836" y="215"/>
                  </a:cxn>
                  <a:cxn ang="0">
                    <a:pos x="836" y="201"/>
                  </a:cxn>
                  <a:cxn ang="0">
                    <a:pos x="832" y="148"/>
                  </a:cxn>
                  <a:cxn ang="0">
                    <a:pos x="825" y="108"/>
                  </a:cxn>
                  <a:cxn ang="0">
                    <a:pos x="815" y="71"/>
                  </a:cxn>
                  <a:cxn ang="0">
                    <a:pos x="802" y="35"/>
                  </a:cxn>
                  <a:cxn ang="0">
                    <a:pos x="785" y="0"/>
                  </a:cxn>
                  <a:cxn ang="0">
                    <a:pos x="783" y="2"/>
                  </a:cxn>
                  <a:cxn ang="0">
                    <a:pos x="781" y="4"/>
                  </a:cxn>
                  <a:cxn ang="0">
                    <a:pos x="798" y="40"/>
                  </a:cxn>
                  <a:cxn ang="0">
                    <a:pos x="811" y="78"/>
                  </a:cxn>
                  <a:cxn ang="0">
                    <a:pos x="817" y="97"/>
                  </a:cxn>
                  <a:cxn ang="0">
                    <a:pos x="823" y="116"/>
                  </a:cxn>
                  <a:cxn ang="0">
                    <a:pos x="827" y="135"/>
                  </a:cxn>
                  <a:cxn ang="0">
                    <a:pos x="829" y="156"/>
                  </a:cxn>
                  <a:cxn ang="0">
                    <a:pos x="830" y="152"/>
                  </a:cxn>
                  <a:cxn ang="0">
                    <a:pos x="832" y="148"/>
                  </a:cxn>
                  <a:cxn ang="0">
                    <a:pos x="30" y="46"/>
                  </a:cxn>
                  <a:cxn ang="0">
                    <a:pos x="17" y="84"/>
                  </a:cxn>
                  <a:cxn ang="0">
                    <a:pos x="7" y="122"/>
                  </a:cxn>
                  <a:cxn ang="0">
                    <a:pos x="3" y="141"/>
                  </a:cxn>
                  <a:cxn ang="0">
                    <a:pos x="1" y="160"/>
                  </a:cxn>
                  <a:cxn ang="0">
                    <a:pos x="0" y="181"/>
                  </a:cxn>
                  <a:cxn ang="0">
                    <a:pos x="0" y="201"/>
                  </a:cxn>
                  <a:cxn ang="0">
                    <a:pos x="0" y="218"/>
                  </a:cxn>
                  <a:cxn ang="0">
                    <a:pos x="1" y="235"/>
                  </a:cxn>
                  <a:cxn ang="0">
                    <a:pos x="3" y="253"/>
                  </a:cxn>
                  <a:cxn ang="0">
                    <a:pos x="5" y="270"/>
                  </a:cxn>
                  <a:cxn ang="0">
                    <a:pos x="7" y="273"/>
                  </a:cxn>
                  <a:cxn ang="0">
                    <a:pos x="11" y="279"/>
                  </a:cxn>
                  <a:cxn ang="0">
                    <a:pos x="11" y="281"/>
                  </a:cxn>
                  <a:cxn ang="0">
                    <a:pos x="13" y="283"/>
                  </a:cxn>
                  <a:cxn ang="0">
                    <a:pos x="9" y="264"/>
                  </a:cxn>
                  <a:cxn ang="0">
                    <a:pos x="7" y="243"/>
                  </a:cxn>
                  <a:cxn ang="0">
                    <a:pos x="5" y="222"/>
                  </a:cxn>
                  <a:cxn ang="0">
                    <a:pos x="3" y="201"/>
                  </a:cxn>
                  <a:cxn ang="0">
                    <a:pos x="5" y="162"/>
                  </a:cxn>
                  <a:cxn ang="0">
                    <a:pos x="11" y="124"/>
                  </a:cxn>
                  <a:cxn ang="0">
                    <a:pos x="20" y="86"/>
                  </a:cxn>
                  <a:cxn ang="0">
                    <a:pos x="32" y="50"/>
                  </a:cxn>
                  <a:cxn ang="0">
                    <a:pos x="32" y="48"/>
                  </a:cxn>
                  <a:cxn ang="0">
                    <a:pos x="30" y="46"/>
                  </a:cxn>
                </a:cxnLst>
                <a:rect l="0" t="0" r="r" b="b"/>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ln>
            </p:spPr>
            <p:txBody>
              <a:bodyPr/>
              <a:lstStyle/>
              <a:p>
                <a:endParaRPr lang="en-US">
                  <a:solidFill>
                    <a:prstClr val="black"/>
                  </a:solidFill>
                </a:endParaRPr>
              </a:p>
            </p:txBody>
          </p:sp>
          <p:sp>
            <p:nvSpPr>
              <p:cNvPr id="179776" name="Freeform 576"/>
              <p:cNvSpPr>
                <a:spLocks noEditPoints="1"/>
              </p:cNvSpPr>
              <p:nvPr/>
            </p:nvSpPr>
            <p:spPr bwMode="auto">
              <a:xfrm>
                <a:off x="1422" y="2073"/>
                <a:ext cx="831" cy="288"/>
              </a:xfrm>
              <a:custGeom>
                <a:avLst/>
                <a:gdLst/>
                <a:ahLst/>
                <a:cxnLst>
                  <a:cxn ang="0">
                    <a:pos x="831" y="199"/>
                  </a:cxn>
                  <a:cxn ang="0">
                    <a:pos x="831" y="194"/>
                  </a:cxn>
                  <a:cxn ang="0">
                    <a:pos x="831" y="186"/>
                  </a:cxn>
                  <a:cxn ang="0">
                    <a:pos x="829" y="188"/>
                  </a:cxn>
                  <a:cxn ang="0">
                    <a:pos x="828" y="188"/>
                  </a:cxn>
                  <a:cxn ang="0">
                    <a:pos x="828" y="194"/>
                  </a:cxn>
                  <a:cxn ang="0">
                    <a:pos x="828" y="199"/>
                  </a:cxn>
                  <a:cxn ang="0">
                    <a:pos x="828" y="216"/>
                  </a:cxn>
                  <a:cxn ang="0">
                    <a:pos x="826" y="233"/>
                  </a:cxn>
                  <a:cxn ang="0">
                    <a:pos x="829" y="232"/>
                  </a:cxn>
                  <a:cxn ang="0">
                    <a:pos x="831" y="230"/>
                  </a:cxn>
                  <a:cxn ang="0">
                    <a:pos x="831" y="215"/>
                  </a:cxn>
                  <a:cxn ang="0">
                    <a:pos x="831" y="199"/>
                  </a:cxn>
                  <a:cxn ang="0">
                    <a:pos x="829" y="150"/>
                  </a:cxn>
                  <a:cxn ang="0">
                    <a:pos x="826" y="129"/>
                  </a:cxn>
                  <a:cxn ang="0">
                    <a:pos x="822" y="110"/>
                  </a:cxn>
                  <a:cxn ang="0">
                    <a:pos x="818" y="91"/>
                  </a:cxn>
                  <a:cxn ang="0">
                    <a:pos x="812" y="72"/>
                  </a:cxn>
                  <a:cxn ang="0">
                    <a:pos x="799" y="36"/>
                  </a:cxn>
                  <a:cxn ang="0">
                    <a:pos x="782" y="0"/>
                  </a:cxn>
                  <a:cxn ang="0">
                    <a:pos x="780" y="2"/>
                  </a:cxn>
                  <a:cxn ang="0">
                    <a:pos x="780" y="4"/>
                  </a:cxn>
                  <a:cxn ang="0">
                    <a:pos x="780" y="4"/>
                  </a:cxn>
                  <a:cxn ang="0">
                    <a:pos x="780" y="6"/>
                  </a:cxn>
                  <a:cxn ang="0">
                    <a:pos x="788" y="23"/>
                  </a:cxn>
                  <a:cxn ang="0">
                    <a:pos x="795" y="40"/>
                  </a:cxn>
                  <a:cxn ang="0">
                    <a:pos x="803" y="59"/>
                  </a:cxn>
                  <a:cxn ang="0">
                    <a:pos x="810" y="78"/>
                  </a:cxn>
                  <a:cxn ang="0">
                    <a:pos x="814" y="99"/>
                  </a:cxn>
                  <a:cxn ang="0">
                    <a:pos x="820" y="118"/>
                  </a:cxn>
                  <a:cxn ang="0">
                    <a:pos x="824" y="139"/>
                  </a:cxn>
                  <a:cxn ang="0">
                    <a:pos x="826" y="158"/>
                  </a:cxn>
                  <a:cxn ang="0">
                    <a:pos x="828" y="154"/>
                  </a:cxn>
                  <a:cxn ang="0">
                    <a:pos x="829" y="150"/>
                  </a:cxn>
                  <a:cxn ang="0">
                    <a:pos x="31" y="46"/>
                  </a:cxn>
                  <a:cxn ang="0">
                    <a:pos x="18" y="82"/>
                  </a:cxn>
                  <a:cxn ang="0">
                    <a:pos x="8" y="120"/>
                  </a:cxn>
                  <a:cxn ang="0">
                    <a:pos x="2" y="160"/>
                  </a:cxn>
                  <a:cxn ang="0">
                    <a:pos x="0" y="199"/>
                  </a:cxn>
                  <a:cxn ang="0">
                    <a:pos x="0" y="218"/>
                  </a:cxn>
                  <a:cxn ang="0">
                    <a:pos x="2" y="237"/>
                  </a:cxn>
                  <a:cxn ang="0">
                    <a:pos x="4" y="256"/>
                  </a:cxn>
                  <a:cxn ang="0">
                    <a:pos x="8" y="275"/>
                  </a:cxn>
                  <a:cxn ang="0">
                    <a:pos x="8" y="275"/>
                  </a:cxn>
                  <a:cxn ang="0">
                    <a:pos x="10" y="277"/>
                  </a:cxn>
                  <a:cxn ang="0">
                    <a:pos x="12" y="283"/>
                  </a:cxn>
                  <a:cxn ang="0">
                    <a:pos x="16" y="288"/>
                  </a:cxn>
                  <a:cxn ang="0">
                    <a:pos x="12" y="268"/>
                  </a:cxn>
                  <a:cxn ang="0">
                    <a:pos x="8" y="245"/>
                  </a:cxn>
                  <a:cxn ang="0">
                    <a:pos x="6" y="222"/>
                  </a:cxn>
                  <a:cxn ang="0">
                    <a:pos x="6" y="199"/>
                  </a:cxn>
                  <a:cxn ang="0">
                    <a:pos x="8" y="160"/>
                  </a:cxn>
                  <a:cxn ang="0">
                    <a:pos x="12" y="122"/>
                  </a:cxn>
                  <a:cxn ang="0">
                    <a:pos x="21" y="86"/>
                  </a:cxn>
                  <a:cxn ang="0">
                    <a:pos x="33" y="50"/>
                  </a:cxn>
                  <a:cxn ang="0">
                    <a:pos x="31" y="48"/>
                  </a:cxn>
                  <a:cxn ang="0">
                    <a:pos x="31" y="46"/>
                  </a:cxn>
                </a:cxnLst>
                <a:rect l="0" t="0" r="r" b="b"/>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ln>
            </p:spPr>
            <p:txBody>
              <a:bodyPr/>
              <a:lstStyle/>
              <a:p>
                <a:endParaRPr lang="en-US">
                  <a:solidFill>
                    <a:prstClr val="black"/>
                  </a:solidFill>
                </a:endParaRPr>
              </a:p>
            </p:txBody>
          </p:sp>
          <p:sp>
            <p:nvSpPr>
              <p:cNvPr id="179777" name="Freeform 577"/>
              <p:cNvSpPr>
                <a:spLocks noEditPoints="1"/>
              </p:cNvSpPr>
              <p:nvPr/>
            </p:nvSpPr>
            <p:spPr bwMode="auto">
              <a:xfrm>
                <a:off x="1424" y="2058"/>
                <a:ext cx="827" cy="311"/>
              </a:xfrm>
              <a:custGeom>
                <a:avLst/>
                <a:gdLst/>
                <a:ahLst/>
                <a:cxnLst>
                  <a:cxn ang="0">
                    <a:pos x="827" y="214"/>
                  </a:cxn>
                  <a:cxn ang="0">
                    <a:pos x="827" y="209"/>
                  </a:cxn>
                  <a:cxn ang="0">
                    <a:pos x="827" y="203"/>
                  </a:cxn>
                  <a:cxn ang="0">
                    <a:pos x="826" y="203"/>
                  </a:cxn>
                  <a:cxn ang="0">
                    <a:pos x="824" y="205"/>
                  </a:cxn>
                  <a:cxn ang="0">
                    <a:pos x="824" y="209"/>
                  </a:cxn>
                  <a:cxn ang="0">
                    <a:pos x="824" y="214"/>
                  </a:cxn>
                  <a:cxn ang="0">
                    <a:pos x="824" y="233"/>
                  </a:cxn>
                  <a:cxn ang="0">
                    <a:pos x="822" y="252"/>
                  </a:cxn>
                  <a:cxn ang="0">
                    <a:pos x="824" y="248"/>
                  </a:cxn>
                  <a:cxn ang="0">
                    <a:pos x="827" y="247"/>
                  </a:cxn>
                  <a:cxn ang="0">
                    <a:pos x="827" y="230"/>
                  </a:cxn>
                  <a:cxn ang="0">
                    <a:pos x="827" y="214"/>
                  </a:cxn>
                  <a:cxn ang="0">
                    <a:pos x="826" y="169"/>
                  </a:cxn>
                  <a:cxn ang="0">
                    <a:pos x="824" y="148"/>
                  </a:cxn>
                  <a:cxn ang="0">
                    <a:pos x="820" y="129"/>
                  </a:cxn>
                  <a:cxn ang="0">
                    <a:pos x="814" y="110"/>
                  </a:cxn>
                  <a:cxn ang="0">
                    <a:pos x="808" y="91"/>
                  </a:cxn>
                  <a:cxn ang="0">
                    <a:pos x="795" y="53"/>
                  </a:cxn>
                  <a:cxn ang="0">
                    <a:pos x="778" y="17"/>
                  </a:cxn>
                  <a:cxn ang="0">
                    <a:pos x="778" y="19"/>
                  </a:cxn>
                  <a:cxn ang="0">
                    <a:pos x="778" y="19"/>
                  </a:cxn>
                  <a:cxn ang="0">
                    <a:pos x="776" y="21"/>
                  </a:cxn>
                  <a:cxn ang="0">
                    <a:pos x="776" y="23"/>
                  </a:cxn>
                  <a:cxn ang="0">
                    <a:pos x="784" y="40"/>
                  </a:cxn>
                  <a:cxn ang="0">
                    <a:pos x="793" y="59"/>
                  </a:cxn>
                  <a:cxn ang="0">
                    <a:pos x="801" y="78"/>
                  </a:cxn>
                  <a:cxn ang="0">
                    <a:pos x="807" y="97"/>
                  </a:cxn>
                  <a:cxn ang="0">
                    <a:pos x="812" y="116"/>
                  </a:cxn>
                  <a:cxn ang="0">
                    <a:pos x="816" y="137"/>
                  </a:cxn>
                  <a:cxn ang="0">
                    <a:pos x="820" y="157"/>
                  </a:cxn>
                  <a:cxn ang="0">
                    <a:pos x="822" y="178"/>
                  </a:cxn>
                  <a:cxn ang="0">
                    <a:pos x="824" y="173"/>
                  </a:cxn>
                  <a:cxn ang="0">
                    <a:pos x="826" y="169"/>
                  </a:cxn>
                  <a:cxn ang="0">
                    <a:pos x="29" y="63"/>
                  </a:cxn>
                  <a:cxn ang="0">
                    <a:pos x="17" y="99"/>
                  </a:cxn>
                  <a:cxn ang="0">
                    <a:pos x="8" y="137"/>
                  </a:cxn>
                  <a:cxn ang="0">
                    <a:pos x="2" y="175"/>
                  </a:cxn>
                  <a:cxn ang="0">
                    <a:pos x="0" y="214"/>
                  </a:cxn>
                  <a:cxn ang="0">
                    <a:pos x="2" y="235"/>
                  </a:cxn>
                  <a:cxn ang="0">
                    <a:pos x="4" y="256"/>
                  </a:cxn>
                  <a:cxn ang="0">
                    <a:pos x="6" y="277"/>
                  </a:cxn>
                  <a:cxn ang="0">
                    <a:pos x="10" y="296"/>
                  </a:cxn>
                  <a:cxn ang="0">
                    <a:pos x="14" y="303"/>
                  </a:cxn>
                  <a:cxn ang="0">
                    <a:pos x="17" y="311"/>
                  </a:cxn>
                  <a:cxn ang="0">
                    <a:pos x="12" y="286"/>
                  </a:cxn>
                  <a:cxn ang="0">
                    <a:pos x="8" y="264"/>
                  </a:cxn>
                  <a:cxn ang="0">
                    <a:pos x="6" y="239"/>
                  </a:cxn>
                  <a:cxn ang="0">
                    <a:pos x="6" y="214"/>
                  </a:cxn>
                  <a:cxn ang="0">
                    <a:pos x="8" y="175"/>
                  </a:cxn>
                  <a:cxn ang="0">
                    <a:pos x="14" y="139"/>
                  </a:cxn>
                  <a:cxn ang="0">
                    <a:pos x="21" y="101"/>
                  </a:cxn>
                  <a:cxn ang="0">
                    <a:pos x="33" y="66"/>
                  </a:cxn>
                  <a:cxn ang="0">
                    <a:pos x="31" y="65"/>
                  </a:cxn>
                  <a:cxn ang="0">
                    <a:pos x="29" y="63"/>
                  </a:cxn>
                  <a:cxn ang="0">
                    <a:pos x="765" y="2"/>
                  </a:cxn>
                  <a:cxn ang="0">
                    <a:pos x="765" y="2"/>
                  </a:cxn>
                  <a:cxn ang="0">
                    <a:pos x="765" y="0"/>
                  </a:cxn>
                  <a:cxn ang="0">
                    <a:pos x="765" y="2"/>
                  </a:cxn>
                  <a:cxn ang="0">
                    <a:pos x="765" y="2"/>
                  </a:cxn>
                  <a:cxn ang="0">
                    <a:pos x="765" y="2"/>
                  </a:cxn>
                  <a:cxn ang="0">
                    <a:pos x="765" y="2"/>
                  </a:cxn>
                </a:cxnLst>
                <a:rect l="0" t="0" r="r" b="b"/>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lnTo>
                      <a:pt x="765" y="2"/>
                    </a:lnTo>
                    <a:lnTo>
                      <a:pt x="765" y="2"/>
                    </a:lnTo>
                    <a:lnTo>
                      <a:pt x="765" y="2"/>
                    </a:lnTo>
                    <a:close/>
                  </a:path>
                </a:pathLst>
              </a:custGeom>
              <a:solidFill>
                <a:srgbClr val="AFB0D2"/>
              </a:solidFill>
              <a:ln w="9525">
                <a:noFill/>
                <a:round/>
              </a:ln>
            </p:spPr>
            <p:txBody>
              <a:bodyPr/>
              <a:lstStyle/>
              <a:p>
                <a:endParaRPr lang="en-US">
                  <a:solidFill>
                    <a:prstClr val="black"/>
                  </a:solidFill>
                </a:endParaRPr>
              </a:p>
            </p:txBody>
          </p:sp>
          <p:sp>
            <p:nvSpPr>
              <p:cNvPr id="179778" name="Freeform 578"/>
              <p:cNvSpPr>
                <a:spLocks noEditPoints="1"/>
              </p:cNvSpPr>
              <p:nvPr/>
            </p:nvSpPr>
            <p:spPr bwMode="auto">
              <a:xfrm>
                <a:off x="1428" y="2058"/>
                <a:ext cx="822" cy="317"/>
              </a:xfrm>
              <a:custGeom>
                <a:avLst/>
                <a:gdLst/>
                <a:ahLst/>
                <a:cxnLst>
                  <a:cxn ang="0">
                    <a:pos x="822" y="209"/>
                  </a:cxn>
                  <a:cxn ang="0">
                    <a:pos x="820" y="205"/>
                  </a:cxn>
                  <a:cxn ang="0">
                    <a:pos x="818" y="209"/>
                  </a:cxn>
                  <a:cxn ang="0">
                    <a:pos x="816" y="235"/>
                  </a:cxn>
                  <a:cxn ang="0">
                    <a:pos x="818" y="252"/>
                  </a:cxn>
                  <a:cxn ang="0">
                    <a:pos x="822" y="231"/>
                  </a:cxn>
                  <a:cxn ang="0">
                    <a:pos x="820" y="173"/>
                  </a:cxn>
                  <a:cxn ang="0">
                    <a:pos x="814" y="133"/>
                  </a:cxn>
                  <a:cxn ang="0">
                    <a:pos x="804" y="93"/>
                  </a:cxn>
                  <a:cxn ang="0">
                    <a:pos x="789" y="55"/>
                  </a:cxn>
                  <a:cxn ang="0">
                    <a:pos x="774" y="21"/>
                  </a:cxn>
                  <a:cxn ang="0">
                    <a:pos x="770" y="25"/>
                  </a:cxn>
                  <a:cxn ang="0">
                    <a:pos x="787" y="61"/>
                  </a:cxn>
                  <a:cxn ang="0">
                    <a:pos x="801" y="101"/>
                  </a:cxn>
                  <a:cxn ang="0">
                    <a:pos x="810" y="140"/>
                  </a:cxn>
                  <a:cxn ang="0">
                    <a:pos x="816" y="182"/>
                  </a:cxn>
                  <a:cxn ang="0">
                    <a:pos x="820" y="173"/>
                  </a:cxn>
                  <a:cxn ang="0">
                    <a:pos x="15" y="101"/>
                  </a:cxn>
                  <a:cxn ang="0">
                    <a:pos x="2" y="175"/>
                  </a:cxn>
                  <a:cxn ang="0">
                    <a:pos x="0" y="237"/>
                  </a:cxn>
                  <a:cxn ang="0">
                    <a:pos x="6" y="283"/>
                  </a:cxn>
                  <a:cxn ang="0">
                    <a:pos x="13" y="311"/>
                  </a:cxn>
                  <a:cxn ang="0">
                    <a:pos x="12" y="292"/>
                  </a:cxn>
                  <a:cxn ang="0">
                    <a:pos x="6" y="241"/>
                  </a:cxn>
                  <a:cxn ang="0">
                    <a:pos x="6" y="176"/>
                  </a:cxn>
                  <a:cxn ang="0">
                    <a:pos x="19" y="102"/>
                  </a:cxn>
                  <a:cxn ang="0">
                    <a:pos x="29" y="66"/>
                  </a:cxn>
                  <a:cxn ang="0">
                    <a:pos x="759" y="4"/>
                  </a:cxn>
                  <a:cxn ang="0">
                    <a:pos x="759" y="4"/>
                  </a:cxn>
                  <a:cxn ang="0">
                    <a:pos x="759" y="4"/>
                  </a:cxn>
                  <a:cxn ang="0">
                    <a:pos x="761" y="0"/>
                  </a:cxn>
                  <a:cxn ang="0">
                    <a:pos x="759" y="6"/>
                  </a:cxn>
                  <a:cxn ang="0">
                    <a:pos x="759" y="4"/>
                  </a:cxn>
                </a:cxnLst>
                <a:rect l="0" t="0" r="r" b="b"/>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59" y="4"/>
                    </a:lnTo>
                    <a:lnTo>
                      <a:pt x="759" y="4"/>
                    </a:lnTo>
                    <a:lnTo>
                      <a:pt x="759" y="4"/>
                    </a:lnTo>
                    <a:lnTo>
                      <a:pt x="761" y="2"/>
                    </a:lnTo>
                    <a:lnTo>
                      <a:pt x="761" y="0"/>
                    </a:lnTo>
                    <a:lnTo>
                      <a:pt x="761" y="4"/>
                    </a:lnTo>
                    <a:lnTo>
                      <a:pt x="759" y="6"/>
                    </a:lnTo>
                    <a:lnTo>
                      <a:pt x="759" y="6"/>
                    </a:lnTo>
                    <a:lnTo>
                      <a:pt x="759" y="4"/>
                    </a:lnTo>
                    <a:close/>
                  </a:path>
                </a:pathLst>
              </a:custGeom>
              <a:solidFill>
                <a:srgbClr val="AFB0D2"/>
              </a:solidFill>
              <a:ln w="9525">
                <a:noFill/>
                <a:round/>
              </a:ln>
            </p:spPr>
            <p:txBody>
              <a:bodyPr/>
              <a:lstStyle/>
              <a:p>
                <a:endParaRPr lang="en-US">
                  <a:solidFill>
                    <a:prstClr val="black"/>
                  </a:solidFill>
                </a:endParaRPr>
              </a:p>
            </p:txBody>
          </p:sp>
          <p:sp>
            <p:nvSpPr>
              <p:cNvPr id="179779" name="Freeform 579"/>
              <p:cNvSpPr>
                <a:spLocks noEditPoints="1"/>
              </p:cNvSpPr>
              <p:nvPr/>
            </p:nvSpPr>
            <p:spPr bwMode="auto">
              <a:xfrm>
                <a:off x="1430" y="2060"/>
                <a:ext cx="818" cy="322"/>
              </a:xfrm>
              <a:custGeom>
                <a:avLst/>
                <a:gdLst/>
                <a:ahLst/>
                <a:cxnLst>
                  <a:cxn ang="0">
                    <a:pos x="818" y="207"/>
                  </a:cxn>
                  <a:cxn ang="0">
                    <a:pos x="816" y="203"/>
                  </a:cxn>
                  <a:cxn ang="0">
                    <a:pos x="812" y="209"/>
                  </a:cxn>
                  <a:cxn ang="0">
                    <a:pos x="812" y="233"/>
                  </a:cxn>
                  <a:cxn ang="0">
                    <a:pos x="814" y="252"/>
                  </a:cxn>
                  <a:cxn ang="0">
                    <a:pos x="818" y="231"/>
                  </a:cxn>
                  <a:cxn ang="0">
                    <a:pos x="816" y="176"/>
                  </a:cxn>
                  <a:cxn ang="0">
                    <a:pos x="810" y="135"/>
                  </a:cxn>
                  <a:cxn ang="0">
                    <a:pos x="801" y="95"/>
                  </a:cxn>
                  <a:cxn ang="0">
                    <a:pos x="787" y="57"/>
                  </a:cxn>
                  <a:cxn ang="0">
                    <a:pos x="770" y="21"/>
                  </a:cxn>
                  <a:cxn ang="0">
                    <a:pos x="766" y="25"/>
                  </a:cxn>
                  <a:cxn ang="0">
                    <a:pos x="783" y="63"/>
                  </a:cxn>
                  <a:cxn ang="0">
                    <a:pos x="797" y="100"/>
                  </a:cxn>
                  <a:cxn ang="0">
                    <a:pos x="806" y="142"/>
                  </a:cxn>
                  <a:cxn ang="0">
                    <a:pos x="812" y="184"/>
                  </a:cxn>
                  <a:cxn ang="0">
                    <a:pos x="816" y="176"/>
                  </a:cxn>
                  <a:cxn ang="0">
                    <a:pos x="759" y="0"/>
                  </a:cxn>
                  <a:cxn ang="0">
                    <a:pos x="759" y="0"/>
                  </a:cxn>
                  <a:cxn ang="0">
                    <a:pos x="757" y="2"/>
                  </a:cxn>
                  <a:cxn ang="0">
                    <a:pos x="757" y="2"/>
                  </a:cxn>
                  <a:cxn ang="0">
                    <a:pos x="757" y="4"/>
                  </a:cxn>
                  <a:cxn ang="0">
                    <a:pos x="755" y="4"/>
                  </a:cxn>
                  <a:cxn ang="0">
                    <a:pos x="755" y="6"/>
                  </a:cxn>
                  <a:cxn ang="0">
                    <a:pos x="757" y="6"/>
                  </a:cxn>
                  <a:cxn ang="0">
                    <a:pos x="759" y="4"/>
                  </a:cxn>
                  <a:cxn ang="0">
                    <a:pos x="27" y="64"/>
                  </a:cxn>
                  <a:cxn ang="0">
                    <a:pos x="8" y="137"/>
                  </a:cxn>
                  <a:cxn ang="0">
                    <a:pos x="0" y="212"/>
                  </a:cxn>
                  <a:cxn ang="0">
                    <a:pos x="2" y="262"/>
                  </a:cxn>
                  <a:cxn ang="0">
                    <a:pos x="11" y="309"/>
                  </a:cxn>
                  <a:cxn ang="0">
                    <a:pos x="19" y="322"/>
                  </a:cxn>
                  <a:cxn ang="0">
                    <a:pos x="8" y="269"/>
                  </a:cxn>
                  <a:cxn ang="0">
                    <a:pos x="4" y="212"/>
                  </a:cxn>
                  <a:cxn ang="0">
                    <a:pos x="11" y="138"/>
                  </a:cxn>
                  <a:cxn ang="0">
                    <a:pos x="30" y="68"/>
                  </a:cxn>
                  <a:cxn ang="0">
                    <a:pos x="27" y="64"/>
                  </a:cxn>
                </a:cxnLst>
                <a:rect l="0" t="0" r="r" b="b"/>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9" y="0"/>
                    </a:lnTo>
                    <a:lnTo>
                      <a:pt x="759" y="0"/>
                    </a:lnTo>
                    <a:lnTo>
                      <a:pt x="757" y="2"/>
                    </a:lnTo>
                    <a:lnTo>
                      <a:pt x="757" y="2"/>
                    </a:lnTo>
                    <a:lnTo>
                      <a:pt x="757" y="2"/>
                    </a:lnTo>
                    <a:lnTo>
                      <a:pt x="757" y="2"/>
                    </a:lnTo>
                    <a:lnTo>
                      <a:pt x="757" y="2"/>
                    </a:lnTo>
                    <a:lnTo>
                      <a:pt x="757" y="4"/>
                    </a:lnTo>
                    <a:lnTo>
                      <a:pt x="757" y="4"/>
                    </a:lnTo>
                    <a:lnTo>
                      <a:pt x="755" y="4"/>
                    </a:lnTo>
                    <a:lnTo>
                      <a:pt x="755" y="4"/>
                    </a:lnTo>
                    <a:lnTo>
                      <a:pt x="755" y="6"/>
                    </a:lnTo>
                    <a:lnTo>
                      <a:pt x="757" y="6"/>
                    </a:lnTo>
                    <a:lnTo>
                      <a:pt x="757"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ln>
            </p:spPr>
            <p:txBody>
              <a:bodyPr/>
              <a:lstStyle/>
              <a:p>
                <a:endParaRPr lang="en-US">
                  <a:solidFill>
                    <a:prstClr val="black"/>
                  </a:solidFill>
                </a:endParaRPr>
              </a:p>
            </p:txBody>
          </p:sp>
          <p:sp>
            <p:nvSpPr>
              <p:cNvPr id="179780" name="Freeform 580"/>
              <p:cNvSpPr>
                <a:spLocks noEditPoints="1"/>
              </p:cNvSpPr>
              <p:nvPr/>
            </p:nvSpPr>
            <p:spPr bwMode="auto">
              <a:xfrm>
                <a:off x="1432" y="2062"/>
                <a:ext cx="814" cy="328"/>
              </a:xfrm>
              <a:custGeom>
                <a:avLst/>
                <a:gdLst/>
                <a:ahLst/>
                <a:cxnLst>
                  <a:cxn ang="0">
                    <a:pos x="814" y="205"/>
                  </a:cxn>
                  <a:cxn ang="0">
                    <a:pos x="810" y="203"/>
                  </a:cxn>
                  <a:cxn ang="0">
                    <a:pos x="808" y="207"/>
                  </a:cxn>
                  <a:cxn ang="0">
                    <a:pos x="808" y="233"/>
                  </a:cxn>
                  <a:cxn ang="0">
                    <a:pos x="808" y="254"/>
                  </a:cxn>
                  <a:cxn ang="0">
                    <a:pos x="812" y="231"/>
                  </a:cxn>
                  <a:cxn ang="0">
                    <a:pos x="812" y="178"/>
                  </a:cxn>
                  <a:cxn ang="0">
                    <a:pos x="806" y="136"/>
                  </a:cxn>
                  <a:cxn ang="0">
                    <a:pos x="797" y="97"/>
                  </a:cxn>
                  <a:cxn ang="0">
                    <a:pos x="783" y="57"/>
                  </a:cxn>
                  <a:cxn ang="0">
                    <a:pos x="766" y="21"/>
                  </a:cxn>
                  <a:cxn ang="0">
                    <a:pos x="763" y="25"/>
                  </a:cxn>
                  <a:cxn ang="0">
                    <a:pos x="780" y="62"/>
                  </a:cxn>
                  <a:cxn ang="0">
                    <a:pos x="793" y="102"/>
                  </a:cxn>
                  <a:cxn ang="0">
                    <a:pos x="802" y="144"/>
                  </a:cxn>
                  <a:cxn ang="0">
                    <a:pos x="808" y="186"/>
                  </a:cxn>
                  <a:cxn ang="0">
                    <a:pos x="812" y="178"/>
                  </a:cxn>
                  <a:cxn ang="0">
                    <a:pos x="755" y="2"/>
                  </a:cxn>
                  <a:cxn ang="0">
                    <a:pos x="755" y="0"/>
                  </a:cxn>
                  <a:cxn ang="0">
                    <a:pos x="755" y="2"/>
                  </a:cxn>
                  <a:cxn ang="0">
                    <a:pos x="753" y="4"/>
                  </a:cxn>
                  <a:cxn ang="0">
                    <a:pos x="753" y="4"/>
                  </a:cxn>
                  <a:cxn ang="0">
                    <a:pos x="753" y="6"/>
                  </a:cxn>
                  <a:cxn ang="0">
                    <a:pos x="753" y="7"/>
                  </a:cxn>
                  <a:cxn ang="0">
                    <a:pos x="755" y="4"/>
                  </a:cxn>
                  <a:cxn ang="0">
                    <a:pos x="755" y="2"/>
                  </a:cxn>
                  <a:cxn ang="0">
                    <a:pos x="15" y="98"/>
                  </a:cxn>
                  <a:cxn ang="0">
                    <a:pos x="2" y="172"/>
                  </a:cxn>
                  <a:cxn ang="0">
                    <a:pos x="2" y="237"/>
                  </a:cxn>
                  <a:cxn ang="0">
                    <a:pos x="8" y="288"/>
                  </a:cxn>
                  <a:cxn ang="0">
                    <a:pos x="17" y="320"/>
                  </a:cxn>
                  <a:cxn ang="0">
                    <a:pos x="15" y="299"/>
                  </a:cxn>
                  <a:cxn ang="0">
                    <a:pos x="6" y="241"/>
                  </a:cxn>
                  <a:cxn ang="0">
                    <a:pos x="6" y="172"/>
                  </a:cxn>
                  <a:cxn ang="0">
                    <a:pos x="19" y="100"/>
                  </a:cxn>
                  <a:cxn ang="0">
                    <a:pos x="28" y="66"/>
                  </a:cxn>
                </a:cxnLst>
                <a:rect l="0" t="0" r="r" b="b"/>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0"/>
                    </a:lnTo>
                    <a:lnTo>
                      <a:pt x="755" y="2"/>
                    </a:lnTo>
                    <a:lnTo>
                      <a:pt x="755" y="2"/>
                    </a:lnTo>
                    <a:lnTo>
                      <a:pt x="753" y="2"/>
                    </a:lnTo>
                    <a:lnTo>
                      <a:pt x="753" y="4"/>
                    </a:lnTo>
                    <a:lnTo>
                      <a:pt x="753" y="4"/>
                    </a:lnTo>
                    <a:lnTo>
                      <a:pt x="753" y="4"/>
                    </a:lnTo>
                    <a:lnTo>
                      <a:pt x="753" y="6"/>
                    </a:lnTo>
                    <a:lnTo>
                      <a:pt x="753" y="6"/>
                    </a:lnTo>
                    <a:lnTo>
                      <a:pt x="753" y="6"/>
                    </a:lnTo>
                    <a:lnTo>
                      <a:pt x="753" y="7"/>
                    </a:lnTo>
                    <a:lnTo>
                      <a:pt x="755" y="4"/>
                    </a:lnTo>
                    <a:lnTo>
                      <a:pt x="755" y="4"/>
                    </a:lnTo>
                    <a:lnTo>
                      <a:pt x="755" y="2"/>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ln>
            </p:spPr>
            <p:txBody>
              <a:bodyPr/>
              <a:lstStyle/>
              <a:p>
                <a:endParaRPr lang="en-US">
                  <a:solidFill>
                    <a:prstClr val="black"/>
                  </a:solidFill>
                </a:endParaRPr>
              </a:p>
            </p:txBody>
          </p:sp>
          <p:sp>
            <p:nvSpPr>
              <p:cNvPr id="179781" name="Freeform 581"/>
              <p:cNvSpPr>
                <a:spLocks noEditPoints="1"/>
              </p:cNvSpPr>
              <p:nvPr/>
            </p:nvSpPr>
            <p:spPr bwMode="auto">
              <a:xfrm>
                <a:off x="1434" y="2064"/>
                <a:ext cx="808" cy="334"/>
              </a:xfrm>
              <a:custGeom>
                <a:avLst/>
                <a:gdLst/>
                <a:ahLst/>
                <a:cxnLst>
                  <a:cxn ang="0">
                    <a:pos x="808" y="205"/>
                  </a:cxn>
                  <a:cxn ang="0">
                    <a:pos x="806" y="201"/>
                  </a:cxn>
                  <a:cxn ang="0">
                    <a:pos x="804" y="205"/>
                  </a:cxn>
                  <a:cxn ang="0">
                    <a:pos x="804" y="233"/>
                  </a:cxn>
                  <a:cxn ang="0">
                    <a:pos x="804" y="254"/>
                  </a:cxn>
                  <a:cxn ang="0">
                    <a:pos x="808" y="229"/>
                  </a:cxn>
                  <a:cxn ang="0">
                    <a:pos x="808" y="180"/>
                  </a:cxn>
                  <a:cxn ang="0">
                    <a:pos x="802" y="138"/>
                  </a:cxn>
                  <a:cxn ang="0">
                    <a:pos x="793" y="96"/>
                  </a:cxn>
                  <a:cxn ang="0">
                    <a:pos x="779" y="59"/>
                  </a:cxn>
                  <a:cxn ang="0">
                    <a:pos x="762" y="21"/>
                  </a:cxn>
                  <a:cxn ang="0">
                    <a:pos x="761" y="24"/>
                  </a:cxn>
                  <a:cxn ang="0">
                    <a:pos x="778" y="62"/>
                  </a:cxn>
                  <a:cxn ang="0">
                    <a:pos x="791" y="102"/>
                  </a:cxn>
                  <a:cxn ang="0">
                    <a:pos x="798" y="146"/>
                  </a:cxn>
                  <a:cxn ang="0">
                    <a:pos x="804" y="188"/>
                  </a:cxn>
                  <a:cxn ang="0">
                    <a:pos x="808" y="180"/>
                  </a:cxn>
                  <a:cxn ang="0">
                    <a:pos x="751" y="2"/>
                  </a:cxn>
                  <a:cxn ang="0">
                    <a:pos x="751" y="2"/>
                  </a:cxn>
                  <a:cxn ang="0">
                    <a:pos x="751" y="2"/>
                  </a:cxn>
                  <a:cxn ang="0">
                    <a:pos x="749" y="4"/>
                  </a:cxn>
                  <a:cxn ang="0">
                    <a:pos x="749" y="4"/>
                  </a:cxn>
                  <a:cxn ang="0">
                    <a:pos x="751" y="9"/>
                  </a:cxn>
                  <a:cxn ang="0">
                    <a:pos x="753" y="2"/>
                  </a:cxn>
                  <a:cxn ang="0">
                    <a:pos x="15" y="98"/>
                  </a:cxn>
                  <a:cxn ang="0">
                    <a:pos x="2" y="170"/>
                  </a:cxn>
                  <a:cxn ang="0">
                    <a:pos x="2" y="237"/>
                  </a:cxn>
                  <a:cxn ang="0">
                    <a:pos x="9" y="292"/>
                  </a:cxn>
                  <a:cxn ang="0">
                    <a:pos x="21" y="326"/>
                  </a:cxn>
                  <a:cxn ang="0">
                    <a:pos x="17" y="303"/>
                  </a:cxn>
                  <a:cxn ang="0">
                    <a:pos x="6" y="241"/>
                  </a:cxn>
                  <a:cxn ang="0">
                    <a:pos x="7" y="170"/>
                  </a:cxn>
                  <a:cxn ang="0">
                    <a:pos x="19" y="100"/>
                  </a:cxn>
                  <a:cxn ang="0">
                    <a:pos x="28" y="66"/>
                  </a:cxn>
                </a:cxnLst>
                <a:rect l="0" t="0" r="r" b="b"/>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51" y="2"/>
                    </a:lnTo>
                    <a:lnTo>
                      <a:pt x="751" y="2"/>
                    </a:lnTo>
                    <a:lnTo>
                      <a:pt x="751" y="2"/>
                    </a:lnTo>
                    <a:lnTo>
                      <a:pt x="749" y="4"/>
                    </a:lnTo>
                    <a:lnTo>
                      <a:pt x="749" y="4"/>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ln>
            </p:spPr>
            <p:txBody>
              <a:bodyPr/>
              <a:lstStyle/>
              <a:p>
                <a:endParaRPr lang="en-US">
                  <a:solidFill>
                    <a:prstClr val="black"/>
                  </a:solidFill>
                </a:endParaRPr>
              </a:p>
            </p:txBody>
          </p:sp>
          <p:sp>
            <p:nvSpPr>
              <p:cNvPr id="179782" name="Freeform 582"/>
              <p:cNvSpPr>
                <a:spLocks noEditPoints="1"/>
              </p:cNvSpPr>
              <p:nvPr/>
            </p:nvSpPr>
            <p:spPr bwMode="auto">
              <a:xfrm>
                <a:off x="1436" y="2068"/>
                <a:ext cx="804" cy="335"/>
              </a:xfrm>
              <a:custGeom>
                <a:avLst/>
                <a:gdLst/>
                <a:ahLst/>
                <a:cxnLst>
                  <a:cxn ang="0">
                    <a:pos x="804" y="201"/>
                  </a:cxn>
                  <a:cxn ang="0">
                    <a:pos x="802" y="199"/>
                  </a:cxn>
                  <a:cxn ang="0">
                    <a:pos x="800" y="201"/>
                  </a:cxn>
                  <a:cxn ang="0">
                    <a:pos x="798" y="231"/>
                  </a:cxn>
                  <a:cxn ang="0">
                    <a:pos x="798" y="254"/>
                  </a:cxn>
                  <a:cxn ang="0">
                    <a:pos x="804" y="227"/>
                  </a:cxn>
                  <a:cxn ang="0">
                    <a:pos x="804" y="180"/>
                  </a:cxn>
                  <a:cxn ang="0">
                    <a:pos x="798" y="138"/>
                  </a:cxn>
                  <a:cxn ang="0">
                    <a:pos x="789" y="96"/>
                  </a:cxn>
                  <a:cxn ang="0">
                    <a:pos x="776" y="56"/>
                  </a:cxn>
                  <a:cxn ang="0">
                    <a:pos x="759" y="19"/>
                  </a:cxn>
                  <a:cxn ang="0">
                    <a:pos x="757" y="22"/>
                  </a:cxn>
                  <a:cxn ang="0">
                    <a:pos x="774" y="62"/>
                  </a:cxn>
                  <a:cxn ang="0">
                    <a:pos x="787" y="102"/>
                  </a:cxn>
                  <a:cxn ang="0">
                    <a:pos x="795" y="144"/>
                  </a:cxn>
                  <a:cxn ang="0">
                    <a:pos x="800" y="189"/>
                  </a:cxn>
                  <a:cxn ang="0">
                    <a:pos x="804" y="180"/>
                  </a:cxn>
                  <a:cxn ang="0">
                    <a:pos x="749" y="0"/>
                  </a:cxn>
                  <a:cxn ang="0">
                    <a:pos x="747" y="0"/>
                  </a:cxn>
                  <a:cxn ang="0">
                    <a:pos x="747" y="0"/>
                  </a:cxn>
                  <a:cxn ang="0">
                    <a:pos x="747" y="1"/>
                  </a:cxn>
                  <a:cxn ang="0">
                    <a:pos x="745" y="3"/>
                  </a:cxn>
                  <a:cxn ang="0">
                    <a:pos x="747" y="7"/>
                  </a:cxn>
                  <a:cxn ang="0">
                    <a:pos x="749" y="5"/>
                  </a:cxn>
                  <a:cxn ang="0">
                    <a:pos x="26" y="62"/>
                  </a:cxn>
                  <a:cxn ang="0">
                    <a:pos x="7" y="130"/>
                  </a:cxn>
                  <a:cxn ang="0">
                    <a:pos x="0" y="204"/>
                  </a:cxn>
                  <a:cxn ang="0">
                    <a:pos x="5" y="265"/>
                  </a:cxn>
                  <a:cxn ang="0">
                    <a:pos x="19" y="322"/>
                  </a:cxn>
                  <a:cxn ang="0">
                    <a:pos x="28" y="335"/>
                  </a:cxn>
                  <a:cxn ang="0">
                    <a:pos x="11" y="273"/>
                  </a:cxn>
                  <a:cxn ang="0">
                    <a:pos x="5" y="204"/>
                  </a:cxn>
                  <a:cxn ang="0">
                    <a:pos x="11" y="132"/>
                  </a:cxn>
                  <a:cxn ang="0">
                    <a:pos x="30" y="64"/>
                  </a:cxn>
                  <a:cxn ang="0">
                    <a:pos x="26" y="62"/>
                  </a:cxn>
                </a:cxnLst>
                <a:rect l="0" t="0" r="r" b="b"/>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9" y="0"/>
                    </a:lnTo>
                    <a:lnTo>
                      <a:pt x="747" y="0"/>
                    </a:lnTo>
                    <a:lnTo>
                      <a:pt x="747" y="0"/>
                    </a:lnTo>
                    <a:lnTo>
                      <a:pt x="747" y="0"/>
                    </a:lnTo>
                    <a:lnTo>
                      <a:pt x="747" y="1"/>
                    </a:lnTo>
                    <a:lnTo>
                      <a:pt x="747" y="1"/>
                    </a:lnTo>
                    <a:lnTo>
                      <a:pt x="745" y="3"/>
                    </a:lnTo>
                    <a:lnTo>
                      <a:pt x="745" y="3"/>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ln>
            </p:spPr>
            <p:txBody>
              <a:bodyPr/>
              <a:lstStyle/>
              <a:p>
                <a:endParaRPr lang="en-US">
                  <a:solidFill>
                    <a:prstClr val="black"/>
                  </a:solidFill>
                </a:endParaRPr>
              </a:p>
            </p:txBody>
          </p:sp>
          <p:sp>
            <p:nvSpPr>
              <p:cNvPr id="179783" name="Freeform 583"/>
              <p:cNvSpPr>
                <a:spLocks noEditPoints="1"/>
              </p:cNvSpPr>
              <p:nvPr/>
            </p:nvSpPr>
            <p:spPr bwMode="auto">
              <a:xfrm>
                <a:off x="1440" y="2068"/>
                <a:ext cx="798" cy="343"/>
              </a:xfrm>
              <a:custGeom>
                <a:avLst/>
                <a:gdLst/>
                <a:ahLst/>
                <a:cxnLst>
                  <a:cxn ang="0">
                    <a:pos x="798" y="201"/>
                  </a:cxn>
                  <a:cxn ang="0">
                    <a:pos x="796" y="199"/>
                  </a:cxn>
                  <a:cxn ang="0">
                    <a:pos x="794" y="202"/>
                  </a:cxn>
                  <a:cxn ang="0">
                    <a:pos x="792" y="233"/>
                  </a:cxn>
                  <a:cxn ang="0">
                    <a:pos x="792" y="256"/>
                  </a:cxn>
                  <a:cxn ang="0">
                    <a:pos x="798" y="229"/>
                  </a:cxn>
                  <a:cxn ang="0">
                    <a:pos x="798" y="184"/>
                  </a:cxn>
                  <a:cxn ang="0">
                    <a:pos x="792" y="142"/>
                  </a:cxn>
                  <a:cxn ang="0">
                    <a:pos x="785" y="98"/>
                  </a:cxn>
                  <a:cxn ang="0">
                    <a:pos x="772" y="58"/>
                  </a:cxn>
                  <a:cxn ang="0">
                    <a:pos x="755" y="20"/>
                  </a:cxn>
                  <a:cxn ang="0">
                    <a:pos x="751" y="24"/>
                  </a:cxn>
                  <a:cxn ang="0">
                    <a:pos x="768" y="64"/>
                  </a:cxn>
                  <a:cxn ang="0">
                    <a:pos x="781" y="106"/>
                  </a:cxn>
                  <a:cxn ang="0">
                    <a:pos x="791" y="147"/>
                  </a:cxn>
                  <a:cxn ang="0">
                    <a:pos x="794" y="193"/>
                  </a:cxn>
                  <a:cxn ang="0">
                    <a:pos x="798" y="184"/>
                  </a:cxn>
                  <a:cxn ang="0">
                    <a:pos x="743" y="3"/>
                  </a:cxn>
                  <a:cxn ang="0">
                    <a:pos x="743" y="0"/>
                  </a:cxn>
                  <a:cxn ang="0">
                    <a:pos x="743" y="1"/>
                  </a:cxn>
                  <a:cxn ang="0">
                    <a:pos x="741" y="3"/>
                  </a:cxn>
                  <a:cxn ang="0">
                    <a:pos x="741" y="3"/>
                  </a:cxn>
                  <a:cxn ang="0">
                    <a:pos x="741" y="3"/>
                  </a:cxn>
                  <a:cxn ang="0">
                    <a:pos x="739" y="5"/>
                  </a:cxn>
                  <a:cxn ang="0">
                    <a:pos x="739" y="5"/>
                  </a:cxn>
                  <a:cxn ang="0">
                    <a:pos x="745" y="15"/>
                  </a:cxn>
                  <a:cxn ang="0">
                    <a:pos x="745" y="5"/>
                  </a:cxn>
                  <a:cxn ang="0">
                    <a:pos x="13" y="96"/>
                  </a:cxn>
                  <a:cxn ang="0">
                    <a:pos x="1" y="166"/>
                  </a:cxn>
                  <a:cxn ang="0">
                    <a:pos x="0" y="237"/>
                  </a:cxn>
                  <a:cxn ang="0">
                    <a:pos x="11" y="299"/>
                  </a:cxn>
                  <a:cxn ang="0">
                    <a:pos x="24" y="335"/>
                  </a:cxn>
                  <a:cxn ang="0">
                    <a:pos x="18" y="311"/>
                  </a:cxn>
                  <a:cxn ang="0">
                    <a:pos x="5" y="240"/>
                  </a:cxn>
                  <a:cxn ang="0">
                    <a:pos x="5" y="168"/>
                  </a:cxn>
                  <a:cxn ang="0">
                    <a:pos x="18" y="100"/>
                  </a:cxn>
                  <a:cxn ang="0">
                    <a:pos x="26" y="64"/>
                  </a:cxn>
                </a:cxnLst>
                <a:rect l="0" t="0" r="r" b="b"/>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0"/>
                    </a:lnTo>
                    <a:lnTo>
                      <a:pt x="743" y="1"/>
                    </a:lnTo>
                    <a:lnTo>
                      <a:pt x="743" y="1"/>
                    </a:lnTo>
                    <a:lnTo>
                      <a:pt x="741" y="3"/>
                    </a:lnTo>
                    <a:lnTo>
                      <a:pt x="741" y="3"/>
                    </a:lnTo>
                    <a:lnTo>
                      <a:pt x="741" y="3"/>
                    </a:lnTo>
                    <a:lnTo>
                      <a:pt x="741" y="3"/>
                    </a:lnTo>
                    <a:lnTo>
                      <a:pt x="741" y="3"/>
                    </a:lnTo>
                    <a:lnTo>
                      <a:pt x="741" y="3"/>
                    </a:lnTo>
                    <a:lnTo>
                      <a:pt x="741" y="5"/>
                    </a:lnTo>
                    <a:lnTo>
                      <a:pt x="739" y="5"/>
                    </a:lnTo>
                    <a:lnTo>
                      <a:pt x="739"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ln>
            </p:spPr>
            <p:txBody>
              <a:bodyPr/>
              <a:lstStyle/>
              <a:p>
                <a:endParaRPr lang="en-US">
                  <a:solidFill>
                    <a:prstClr val="black"/>
                  </a:solidFill>
                </a:endParaRPr>
              </a:p>
            </p:txBody>
          </p:sp>
          <p:sp>
            <p:nvSpPr>
              <p:cNvPr id="179784" name="Freeform 584"/>
              <p:cNvSpPr>
                <a:spLocks noEditPoints="1"/>
              </p:cNvSpPr>
              <p:nvPr/>
            </p:nvSpPr>
            <p:spPr bwMode="auto">
              <a:xfrm>
                <a:off x="1441" y="2071"/>
                <a:ext cx="795" cy="347"/>
              </a:xfrm>
              <a:custGeom>
                <a:avLst/>
                <a:gdLst/>
                <a:ahLst/>
                <a:cxnLst>
                  <a:cxn ang="0">
                    <a:pos x="795" y="198"/>
                  </a:cxn>
                  <a:cxn ang="0">
                    <a:pos x="791" y="198"/>
                  </a:cxn>
                  <a:cxn ang="0">
                    <a:pos x="790" y="199"/>
                  </a:cxn>
                  <a:cxn ang="0">
                    <a:pos x="790" y="217"/>
                  </a:cxn>
                  <a:cxn ang="0">
                    <a:pos x="788" y="245"/>
                  </a:cxn>
                  <a:cxn ang="0">
                    <a:pos x="790" y="256"/>
                  </a:cxn>
                  <a:cxn ang="0">
                    <a:pos x="793" y="228"/>
                  </a:cxn>
                  <a:cxn ang="0">
                    <a:pos x="795" y="186"/>
                  </a:cxn>
                  <a:cxn ang="0">
                    <a:pos x="790" y="141"/>
                  </a:cxn>
                  <a:cxn ang="0">
                    <a:pos x="782" y="99"/>
                  </a:cxn>
                  <a:cxn ang="0">
                    <a:pos x="769" y="59"/>
                  </a:cxn>
                  <a:cxn ang="0">
                    <a:pos x="752" y="19"/>
                  </a:cxn>
                  <a:cxn ang="0">
                    <a:pos x="748" y="23"/>
                  </a:cxn>
                  <a:cxn ang="0">
                    <a:pos x="765" y="63"/>
                  </a:cxn>
                  <a:cxn ang="0">
                    <a:pos x="778" y="105"/>
                  </a:cxn>
                  <a:cxn ang="0">
                    <a:pos x="788" y="148"/>
                  </a:cxn>
                  <a:cxn ang="0">
                    <a:pos x="790" y="194"/>
                  </a:cxn>
                  <a:cxn ang="0">
                    <a:pos x="795" y="186"/>
                  </a:cxn>
                  <a:cxn ang="0">
                    <a:pos x="742" y="4"/>
                  </a:cxn>
                  <a:cxn ang="0">
                    <a:pos x="740" y="0"/>
                  </a:cxn>
                  <a:cxn ang="0">
                    <a:pos x="740" y="0"/>
                  </a:cxn>
                  <a:cxn ang="0">
                    <a:pos x="740" y="0"/>
                  </a:cxn>
                  <a:cxn ang="0">
                    <a:pos x="738" y="2"/>
                  </a:cxn>
                  <a:cxn ang="0">
                    <a:pos x="738" y="2"/>
                  </a:cxn>
                  <a:cxn ang="0">
                    <a:pos x="738" y="2"/>
                  </a:cxn>
                  <a:cxn ang="0">
                    <a:pos x="738" y="4"/>
                  </a:cxn>
                  <a:cxn ang="0">
                    <a:pos x="738" y="4"/>
                  </a:cxn>
                  <a:cxn ang="0">
                    <a:pos x="740" y="10"/>
                  </a:cxn>
                  <a:cxn ang="0">
                    <a:pos x="744" y="12"/>
                  </a:cxn>
                  <a:cxn ang="0">
                    <a:pos x="25" y="61"/>
                  </a:cxn>
                  <a:cxn ang="0">
                    <a:pos x="6" y="129"/>
                  </a:cxn>
                  <a:cxn ang="0">
                    <a:pos x="0" y="201"/>
                  </a:cxn>
                  <a:cxn ang="0">
                    <a:pos x="6" y="270"/>
                  </a:cxn>
                  <a:cxn ang="0">
                    <a:pos x="23" y="332"/>
                  </a:cxn>
                  <a:cxn ang="0">
                    <a:pos x="33" y="347"/>
                  </a:cxn>
                  <a:cxn ang="0">
                    <a:pos x="12" y="277"/>
                  </a:cxn>
                  <a:cxn ang="0">
                    <a:pos x="4" y="201"/>
                  </a:cxn>
                  <a:cxn ang="0">
                    <a:pos x="12" y="131"/>
                  </a:cxn>
                  <a:cxn ang="0">
                    <a:pos x="29" y="65"/>
                  </a:cxn>
                  <a:cxn ang="0">
                    <a:pos x="25" y="61"/>
                  </a:cxn>
                </a:cxnLst>
                <a:rect l="0" t="0" r="r" b="b"/>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0"/>
                    </a:lnTo>
                    <a:lnTo>
                      <a:pt x="740" y="0"/>
                    </a:lnTo>
                    <a:lnTo>
                      <a:pt x="740" y="0"/>
                    </a:lnTo>
                    <a:lnTo>
                      <a:pt x="740" y="0"/>
                    </a:lnTo>
                    <a:lnTo>
                      <a:pt x="740" y="0"/>
                    </a:lnTo>
                    <a:lnTo>
                      <a:pt x="740" y="2"/>
                    </a:lnTo>
                    <a:lnTo>
                      <a:pt x="738" y="2"/>
                    </a:lnTo>
                    <a:lnTo>
                      <a:pt x="738" y="2"/>
                    </a:lnTo>
                    <a:lnTo>
                      <a:pt x="738" y="2"/>
                    </a:lnTo>
                    <a:lnTo>
                      <a:pt x="738" y="2"/>
                    </a:lnTo>
                    <a:lnTo>
                      <a:pt x="738" y="2"/>
                    </a:lnTo>
                    <a:lnTo>
                      <a:pt x="738" y="4"/>
                    </a:lnTo>
                    <a:lnTo>
                      <a:pt x="738" y="4"/>
                    </a:lnTo>
                    <a:lnTo>
                      <a:pt x="738" y="4"/>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ln>
            </p:spPr>
            <p:txBody>
              <a:bodyPr/>
              <a:lstStyle/>
              <a:p>
                <a:endParaRPr lang="en-US">
                  <a:solidFill>
                    <a:prstClr val="black"/>
                  </a:solidFill>
                </a:endParaRPr>
              </a:p>
            </p:txBody>
          </p:sp>
          <p:sp>
            <p:nvSpPr>
              <p:cNvPr id="179785" name="Freeform 585"/>
              <p:cNvSpPr>
                <a:spLocks noEditPoints="1"/>
              </p:cNvSpPr>
              <p:nvPr/>
            </p:nvSpPr>
            <p:spPr bwMode="auto">
              <a:xfrm>
                <a:off x="1443" y="2073"/>
                <a:ext cx="791" cy="353"/>
              </a:xfrm>
              <a:custGeom>
                <a:avLst/>
                <a:gdLst/>
                <a:ahLst/>
                <a:cxnLst>
                  <a:cxn ang="0">
                    <a:pos x="791" y="197"/>
                  </a:cxn>
                  <a:cxn ang="0">
                    <a:pos x="788" y="196"/>
                  </a:cxn>
                  <a:cxn ang="0">
                    <a:pos x="786" y="197"/>
                  </a:cxn>
                  <a:cxn ang="0">
                    <a:pos x="786" y="215"/>
                  </a:cxn>
                  <a:cxn ang="0">
                    <a:pos x="784" y="247"/>
                  </a:cxn>
                  <a:cxn ang="0">
                    <a:pos x="784" y="258"/>
                  </a:cxn>
                  <a:cxn ang="0">
                    <a:pos x="789" y="228"/>
                  </a:cxn>
                  <a:cxn ang="0">
                    <a:pos x="791" y="188"/>
                  </a:cxn>
                  <a:cxn ang="0">
                    <a:pos x="788" y="142"/>
                  </a:cxn>
                  <a:cxn ang="0">
                    <a:pos x="778" y="101"/>
                  </a:cxn>
                  <a:cxn ang="0">
                    <a:pos x="765" y="59"/>
                  </a:cxn>
                  <a:cxn ang="0">
                    <a:pos x="748" y="19"/>
                  </a:cxn>
                  <a:cxn ang="0">
                    <a:pos x="744" y="23"/>
                  </a:cxn>
                  <a:cxn ang="0">
                    <a:pos x="761" y="63"/>
                  </a:cxn>
                  <a:cxn ang="0">
                    <a:pos x="774" y="106"/>
                  </a:cxn>
                  <a:cxn ang="0">
                    <a:pos x="784" y="150"/>
                  </a:cxn>
                  <a:cxn ang="0">
                    <a:pos x="786" y="197"/>
                  </a:cxn>
                  <a:cxn ang="0">
                    <a:pos x="791" y="188"/>
                  </a:cxn>
                  <a:cxn ang="0">
                    <a:pos x="740" y="4"/>
                  </a:cxn>
                  <a:cxn ang="0">
                    <a:pos x="736" y="0"/>
                  </a:cxn>
                  <a:cxn ang="0">
                    <a:pos x="736" y="0"/>
                  </a:cxn>
                  <a:cxn ang="0">
                    <a:pos x="736" y="2"/>
                  </a:cxn>
                  <a:cxn ang="0">
                    <a:pos x="736" y="4"/>
                  </a:cxn>
                  <a:cxn ang="0">
                    <a:pos x="734" y="4"/>
                  </a:cxn>
                  <a:cxn ang="0">
                    <a:pos x="734" y="4"/>
                  </a:cxn>
                  <a:cxn ang="0">
                    <a:pos x="738" y="12"/>
                  </a:cxn>
                  <a:cxn ang="0">
                    <a:pos x="742" y="15"/>
                  </a:cxn>
                  <a:cxn ang="0">
                    <a:pos x="25" y="61"/>
                  </a:cxn>
                  <a:cxn ang="0">
                    <a:pos x="6" y="127"/>
                  </a:cxn>
                  <a:cxn ang="0">
                    <a:pos x="0" y="199"/>
                  </a:cxn>
                  <a:cxn ang="0">
                    <a:pos x="8" y="271"/>
                  </a:cxn>
                  <a:cxn ang="0">
                    <a:pos x="25" y="338"/>
                  </a:cxn>
                  <a:cxn ang="0">
                    <a:pos x="36" y="353"/>
                  </a:cxn>
                  <a:cxn ang="0">
                    <a:pos x="23" y="317"/>
                  </a:cxn>
                  <a:cxn ang="0">
                    <a:pos x="14" y="279"/>
                  </a:cxn>
                  <a:cxn ang="0">
                    <a:pos x="8" y="239"/>
                  </a:cxn>
                  <a:cxn ang="0">
                    <a:pos x="6" y="199"/>
                  </a:cxn>
                  <a:cxn ang="0">
                    <a:pos x="12" y="129"/>
                  </a:cxn>
                  <a:cxn ang="0">
                    <a:pos x="29" y="65"/>
                  </a:cxn>
                  <a:cxn ang="0">
                    <a:pos x="25" y="61"/>
                  </a:cxn>
                </a:cxnLst>
                <a:rect l="0" t="0" r="r" b="b"/>
                <a:pathLst>
                  <a:path w="791" h="353">
                    <a:moveTo>
                      <a:pt x="791" y="199"/>
                    </a:moveTo>
                    <a:lnTo>
                      <a:pt x="791" y="197"/>
                    </a:lnTo>
                    <a:lnTo>
                      <a:pt x="791" y="196"/>
                    </a:lnTo>
                    <a:lnTo>
                      <a:pt x="788" y="196"/>
                    </a:lnTo>
                    <a:lnTo>
                      <a:pt x="786" y="197"/>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0"/>
                    </a:lnTo>
                    <a:lnTo>
                      <a:pt x="736" y="0"/>
                    </a:lnTo>
                    <a:lnTo>
                      <a:pt x="736" y="0"/>
                    </a:lnTo>
                    <a:lnTo>
                      <a:pt x="736" y="2"/>
                    </a:lnTo>
                    <a:lnTo>
                      <a:pt x="736" y="2"/>
                    </a:lnTo>
                    <a:lnTo>
                      <a:pt x="736" y="2"/>
                    </a:lnTo>
                    <a:lnTo>
                      <a:pt x="736" y="4"/>
                    </a:lnTo>
                    <a:lnTo>
                      <a:pt x="734" y="4"/>
                    </a:lnTo>
                    <a:lnTo>
                      <a:pt x="734" y="4"/>
                    </a:lnTo>
                    <a:lnTo>
                      <a:pt x="734" y="4"/>
                    </a:lnTo>
                    <a:lnTo>
                      <a:pt x="734"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ln>
            </p:spPr>
            <p:txBody>
              <a:bodyPr/>
              <a:lstStyle/>
              <a:p>
                <a:endParaRPr lang="en-US">
                  <a:solidFill>
                    <a:prstClr val="black"/>
                  </a:solidFill>
                </a:endParaRPr>
              </a:p>
            </p:txBody>
          </p:sp>
          <p:sp>
            <p:nvSpPr>
              <p:cNvPr id="179786" name="Freeform 586"/>
              <p:cNvSpPr>
                <a:spLocks noEditPoints="1"/>
              </p:cNvSpPr>
              <p:nvPr/>
            </p:nvSpPr>
            <p:spPr bwMode="auto">
              <a:xfrm>
                <a:off x="1445" y="2077"/>
                <a:ext cx="786" cy="357"/>
              </a:xfrm>
              <a:custGeom>
                <a:avLst/>
                <a:gdLst/>
                <a:ahLst/>
                <a:cxnLst>
                  <a:cxn ang="0">
                    <a:pos x="786" y="193"/>
                  </a:cxn>
                  <a:cxn ang="0">
                    <a:pos x="786" y="193"/>
                  </a:cxn>
                  <a:cxn ang="0">
                    <a:pos x="786" y="192"/>
                  </a:cxn>
                  <a:cxn ang="0">
                    <a:pos x="786" y="165"/>
                  </a:cxn>
                  <a:cxn ang="0">
                    <a:pos x="780" y="121"/>
                  </a:cxn>
                  <a:cxn ang="0">
                    <a:pos x="768" y="78"/>
                  </a:cxn>
                  <a:cxn ang="0">
                    <a:pos x="753" y="36"/>
                  </a:cxn>
                  <a:cxn ang="0">
                    <a:pos x="742" y="19"/>
                  </a:cxn>
                  <a:cxn ang="0">
                    <a:pos x="740" y="15"/>
                  </a:cxn>
                  <a:cxn ang="0">
                    <a:pos x="736" y="4"/>
                  </a:cxn>
                  <a:cxn ang="0">
                    <a:pos x="734" y="0"/>
                  </a:cxn>
                  <a:cxn ang="0">
                    <a:pos x="732" y="0"/>
                  </a:cxn>
                  <a:cxn ang="0">
                    <a:pos x="732" y="2"/>
                  </a:cxn>
                  <a:cxn ang="0">
                    <a:pos x="731" y="2"/>
                  </a:cxn>
                  <a:cxn ang="0">
                    <a:pos x="742" y="25"/>
                  </a:cxn>
                  <a:cxn ang="0">
                    <a:pos x="761" y="70"/>
                  </a:cxn>
                  <a:cxn ang="0">
                    <a:pos x="774" y="118"/>
                  </a:cxn>
                  <a:cxn ang="0">
                    <a:pos x="782" y="169"/>
                  </a:cxn>
                  <a:cxn ang="0">
                    <a:pos x="782" y="212"/>
                  </a:cxn>
                  <a:cxn ang="0">
                    <a:pos x="778" y="245"/>
                  </a:cxn>
                  <a:cxn ang="0">
                    <a:pos x="778" y="258"/>
                  </a:cxn>
                  <a:cxn ang="0">
                    <a:pos x="784" y="239"/>
                  </a:cxn>
                  <a:cxn ang="0">
                    <a:pos x="786" y="211"/>
                  </a:cxn>
                  <a:cxn ang="0">
                    <a:pos x="25" y="59"/>
                  </a:cxn>
                  <a:cxn ang="0">
                    <a:pos x="8" y="125"/>
                  </a:cxn>
                  <a:cxn ang="0">
                    <a:pos x="0" y="195"/>
                  </a:cxn>
                  <a:cxn ang="0">
                    <a:pos x="8" y="271"/>
                  </a:cxn>
                  <a:cxn ang="0">
                    <a:pos x="29" y="341"/>
                  </a:cxn>
                  <a:cxn ang="0">
                    <a:pos x="40" y="357"/>
                  </a:cxn>
                  <a:cxn ang="0">
                    <a:pos x="25" y="319"/>
                  </a:cxn>
                  <a:cxn ang="0">
                    <a:pos x="13" y="279"/>
                  </a:cxn>
                  <a:cxn ang="0">
                    <a:pos x="8" y="237"/>
                  </a:cxn>
                  <a:cxn ang="0">
                    <a:pos x="6" y="195"/>
                  </a:cxn>
                  <a:cxn ang="0">
                    <a:pos x="12" y="127"/>
                  </a:cxn>
                  <a:cxn ang="0">
                    <a:pos x="29" y="63"/>
                  </a:cxn>
                  <a:cxn ang="0">
                    <a:pos x="25" y="59"/>
                  </a:cxn>
                </a:cxnLst>
                <a:rect l="0" t="0" r="r" b="b"/>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4" y="0"/>
                    </a:lnTo>
                    <a:lnTo>
                      <a:pt x="732" y="0"/>
                    </a:lnTo>
                    <a:lnTo>
                      <a:pt x="732" y="0"/>
                    </a:lnTo>
                    <a:lnTo>
                      <a:pt x="732" y="0"/>
                    </a:lnTo>
                    <a:lnTo>
                      <a:pt x="732" y="2"/>
                    </a:lnTo>
                    <a:lnTo>
                      <a:pt x="732" y="2"/>
                    </a:lnTo>
                    <a:lnTo>
                      <a:pt x="731"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ln>
            </p:spPr>
            <p:txBody>
              <a:bodyPr/>
              <a:lstStyle/>
              <a:p>
                <a:endParaRPr lang="en-US">
                  <a:solidFill>
                    <a:prstClr val="black"/>
                  </a:solidFill>
                </a:endParaRPr>
              </a:p>
            </p:txBody>
          </p:sp>
          <p:sp>
            <p:nvSpPr>
              <p:cNvPr id="179787" name="Freeform 587"/>
              <p:cNvSpPr>
                <a:spLocks noEditPoints="1"/>
              </p:cNvSpPr>
              <p:nvPr/>
            </p:nvSpPr>
            <p:spPr bwMode="auto">
              <a:xfrm>
                <a:off x="1449" y="2077"/>
                <a:ext cx="780" cy="362"/>
              </a:xfrm>
              <a:custGeom>
                <a:avLst/>
                <a:gdLst/>
                <a:ahLst/>
                <a:cxnLst>
                  <a:cxn ang="0">
                    <a:pos x="780" y="193"/>
                  </a:cxn>
                  <a:cxn ang="0">
                    <a:pos x="780" y="193"/>
                  </a:cxn>
                  <a:cxn ang="0">
                    <a:pos x="780" y="193"/>
                  </a:cxn>
                  <a:cxn ang="0">
                    <a:pos x="780" y="171"/>
                  </a:cxn>
                  <a:cxn ang="0">
                    <a:pos x="774" y="125"/>
                  </a:cxn>
                  <a:cxn ang="0">
                    <a:pos x="763" y="80"/>
                  </a:cxn>
                  <a:cxn ang="0">
                    <a:pos x="747" y="38"/>
                  </a:cxn>
                  <a:cxn ang="0">
                    <a:pos x="738" y="19"/>
                  </a:cxn>
                  <a:cxn ang="0">
                    <a:pos x="736" y="19"/>
                  </a:cxn>
                  <a:cxn ang="0">
                    <a:pos x="732" y="8"/>
                  </a:cxn>
                  <a:cxn ang="0">
                    <a:pos x="728" y="2"/>
                  </a:cxn>
                  <a:cxn ang="0">
                    <a:pos x="727" y="2"/>
                  </a:cxn>
                  <a:cxn ang="0">
                    <a:pos x="727" y="4"/>
                  </a:cxn>
                  <a:cxn ang="0">
                    <a:pos x="725" y="4"/>
                  </a:cxn>
                  <a:cxn ang="0">
                    <a:pos x="736" y="27"/>
                  </a:cxn>
                  <a:cxn ang="0">
                    <a:pos x="755" y="70"/>
                  </a:cxn>
                  <a:cxn ang="0">
                    <a:pos x="768" y="120"/>
                  </a:cxn>
                  <a:cxn ang="0">
                    <a:pos x="774" y="169"/>
                  </a:cxn>
                  <a:cxn ang="0">
                    <a:pos x="776" y="212"/>
                  </a:cxn>
                  <a:cxn ang="0">
                    <a:pos x="772" y="248"/>
                  </a:cxn>
                  <a:cxn ang="0">
                    <a:pos x="772" y="262"/>
                  </a:cxn>
                  <a:cxn ang="0">
                    <a:pos x="778" y="243"/>
                  </a:cxn>
                  <a:cxn ang="0">
                    <a:pos x="780" y="211"/>
                  </a:cxn>
                  <a:cxn ang="0">
                    <a:pos x="23" y="61"/>
                  </a:cxn>
                  <a:cxn ang="0">
                    <a:pos x="6" y="125"/>
                  </a:cxn>
                  <a:cxn ang="0">
                    <a:pos x="0" y="195"/>
                  </a:cxn>
                  <a:cxn ang="0">
                    <a:pos x="2" y="235"/>
                  </a:cxn>
                  <a:cxn ang="0">
                    <a:pos x="8" y="275"/>
                  </a:cxn>
                  <a:cxn ang="0">
                    <a:pos x="17" y="313"/>
                  </a:cxn>
                  <a:cxn ang="0">
                    <a:pos x="30" y="349"/>
                  </a:cxn>
                  <a:cxn ang="0">
                    <a:pos x="42" y="362"/>
                  </a:cxn>
                  <a:cxn ang="0">
                    <a:pos x="27" y="324"/>
                  </a:cxn>
                  <a:cxn ang="0">
                    <a:pos x="13" y="283"/>
                  </a:cxn>
                  <a:cxn ang="0">
                    <a:pos x="6" y="239"/>
                  </a:cxn>
                  <a:cxn ang="0">
                    <a:pos x="4" y="195"/>
                  </a:cxn>
                  <a:cxn ang="0">
                    <a:pos x="9" y="127"/>
                  </a:cxn>
                  <a:cxn ang="0">
                    <a:pos x="27" y="65"/>
                  </a:cxn>
                  <a:cxn ang="0">
                    <a:pos x="23" y="61"/>
                  </a:cxn>
                </a:cxnLst>
                <a:rect l="0" t="0" r="r" b="b"/>
                <a:pathLst>
                  <a:path w="780" h="362">
                    <a:moveTo>
                      <a:pt x="780" y="195"/>
                    </a:moveTo>
                    <a:lnTo>
                      <a:pt x="780" y="193"/>
                    </a:lnTo>
                    <a:lnTo>
                      <a:pt x="780" y="193"/>
                    </a:lnTo>
                    <a:lnTo>
                      <a:pt x="780" y="193"/>
                    </a:lnTo>
                    <a:lnTo>
                      <a:pt x="780" y="193"/>
                    </a:lnTo>
                    <a:lnTo>
                      <a:pt x="780" y="193"/>
                    </a:lnTo>
                    <a:lnTo>
                      <a:pt x="780" y="193"/>
                    </a:lnTo>
                    <a:lnTo>
                      <a:pt x="780" y="171"/>
                    </a:lnTo>
                    <a:lnTo>
                      <a:pt x="778" y="146"/>
                    </a:lnTo>
                    <a:lnTo>
                      <a:pt x="774" y="125"/>
                    </a:lnTo>
                    <a:lnTo>
                      <a:pt x="768" y="102"/>
                    </a:lnTo>
                    <a:lnTo>
                      <a:pt x="763" y="80"/>
                    </a:lnTo>
                    <a:lnTo>
                      <a:pt x="755" y="59"/>
                    </a:lnTo>
                    <a:lnTo>
                      <a:pt x="747" y="38"/>
                    </a:lnTo>
                    <a:lnTo>
                      <a:pt x="738" y="19"/>
                    </a:lnTo>
                    <a:lnTo>
                      <a:pt x="738" y="19"/>
                    </a:lnTo>
                    <a:lnTo>
                      <a:pt x="736" y="21"/>
                    </a:lnTo>
                    <a:lnTo>
                      <a:pt x="736" y="19"/>
                    </a:lnTo>
                    <a:lnTo>
                      <a:pt x="736" y="15"/>
                    </a:lnTo>
                    <a:lnTo>
                      <a:pt x="732" y="8"/>
                    </a:lnTo>
                    <a:lnTo>
                      <a:pt x="728" y="0"/>
                    </a:lnTo>
                    <a:lnTo>
                      <a:pt x="728" y="2"/>
                    </a:lnTo>
                    <a:lnTo>
                      <a:pt x="728" y="2"/>
                    </a:lnTo>
                    <a:lnTo>
                      <a:pt x="727" y="2"/>
                    </a:lnTo>
                    <a:lnTo>
                      <a:pt x="727" y="4"/>
                    </a:lnTo>
                    <a:lnTo>
                      <a:pt x="727" y="4"/>
                    </a:lnTo>
                    <a:lnTo>
                      <a:pt x="725" y="4"/>
                    </a:lnTo>
                    <a:lnTo>
                      <a:pt x="725"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ln>
            </p:spPr>
            <p:txBody>
              <a:bodyPr/>
              <a:lstStyle/>
              <a:p>
                <a:endParaRPr lang="en-US">
                  <a:solidFill>
                    <a:prstClr val="black"/>
                  </a:solidFill>
                </a:endParaRPr>
              </a:p>
            </p:txBody>
          </p:sp>
          <p:sp>
            <p:nvSpPr>
              <p:cNvPr id="179788" name="Freeform 588"/>
              <p:cNvSpPr>
                <a:spLocks noEditPoints="1"/>
              </p:cNvSpPr>
              <p:nvPr/>
            </p:nvSpPr>
            <p:spPr bwMode="auto">
              <a:xfrm>
                <a:off x="1451" y="2079"/>
                <a:ext cx="776" cy="368"/>
              </a:xfrm>
              <a:custGeom>
                <a:avLst/>
                <a:gdLst/>
                <a:ahLst/>
                <a:cxnLst>
                  <a:cxn ang="0">
                    <a:pos x="776" y="193"/>
                  </a:cxn>
                  <a:cxn ang="0">
                    <a:pos x="776" y="167"/>
                  </a:cxn>
                  <a:cxn ang="0">
                    <a:pos x="772" y="142"/>
                  </a:cxn>
                  <a:cxn ang="0">
                    <a:pos x="768" y="116"/>
                  </a:cxn>
                  <a:cxn ang="0">
                    <a:pos x="762" y="91"/>
                  </a:cxn>
                  <a:cxn ang="0">
                    <a:pos x="755" y="68"/>
                  </a:cxn>
                  <a:cxn ang="0">
                    <a:pos x="747" y="45"/>
                  </a:cxn>
                  <a:cxn ang="0">
                    <a:pos x="736" y="23"/>
                  </a:cxn>
                  <a:cxn ang="0">
                    <a:pos x="725" y="0"/>
                  </a:cxn>
                  <a:cxn ang="0">
                    <a:pos x="725" y="2"/>
                  </a:cxn>
                  <a:cxn ang="0">
                    <a:pos x="725" y="2"/>
                  </a:cxn>
                  <a:cxn ang="0">
                    <a:pos x="725" y="2"/>
                  </a:cxn>
                  <a:cxn ang="0">
                    <a:pos x="723" y="2"/>
                  </a:cxn>
                  <a:cxn ang="0">
                    <a:pos x="723" y="4"/>
                  </a:cxn>
                  <a:cxn ang="0">
                    <a:pos x="721" y="4"/>
                  </a:cxn>
                  <a:cxn ang="0">
                    <a:pos x="732" y="25"/>
                  </a:cxn>
                  <a:cxn ang="0">
                    <a:pos x="742" y="47"/>
                  </a:cxn>
                  <a:cxn ang="0">
                    <a:pos x="751" y="70"/>
                  </a:cxn>
                  <a:cxn ang="0">
                    <a:pos x="759" y="93"/>
                  </a:cxn>
                  <a:cxn ang="0">
                    <a:pos x="764" y="118"/>
                  </a:cxn>
                  <a:cxn ang="0">
                    <a:pos x="768" y="142"/>
                  </a:cxn>
                  <a:cxn ang="0">
                    <a:pos x="770" y="167"/>
                  </a:cxn>
                  <a:cxn ang="0">
                    <a:pos x="772" y="193"/>
                  </a:cxn>
                  <a:cxn ang="0">
                    <a:pos x="770" y="212"/>
                  </a:cxn>
                  <a:cxn ang="0">
                    <a:pos x="770" y="231"/>
                  </a:cxn>
                  <a:cxn ang="0">
                    <a:pos x="766" y="250"/>
                  </a:cxn>
                  <a:cxn ang="0">
                    <a:pos x="764" y="269"/>
                  </a:cxn>
                  <a:cxn ang="0">
                    <a:pos x="766" y="264"/>
                  </a:cxn>
                  <a:cxn ang="0">
                    <a:pos x="770" y="260"/>
                  </a:cxn>
                  <a:cxn ang="0">
                    <a:pos x="772" y="243"/>
                  </a:cxn>
                  <a:cxn ang="0">
                    <a:pos x="774" y="227"/>
                  </a:cxn>
                  <a:cxn ang="0">
                    <a:pos x="776" y="210"/>
                  </a:cxn>
                  <a:cxn ang="0">
                    <a:pos x="776" y="193"/>
                  </a:cxn>
                  <a:cxn ang="0">
                    <a:pos x="23" y="61"/>
                  </a:cxn>
                  <a:cxn ang="0">
                    <a:pos x="13" y="93"/>
                  </a:cxn>
                  <a:cxn ang="0">
                    <a:pos x="6" y="125"/>
                  </a:cxn>
                  <a:cxn ang="0">
                    <a:pos x="2" y="159"/>
                  </a:cxn>
                  <a:cxn ang="0">
                    <a:pos x="0" y="193"/>
                  </a:cxn>
                  <a:cxn ang="0">
                    <a:pos x="0" y="214"/>
                  </a:cxn>
                  <a:cxn ang="0">
                    <a:pos x="2" y="235"/>
                  </a:cxn>
                  <a:cxn ang="0">
                    <a:pos x="4" y="256"/>
                  </a:cxn>
                  <a:cxn ang="0">
                    <a:pos x="7" y="277"/>
                  </a:cxn>
                  <a:cxn ang="0">
                    <a:pos x="13" y="296"/>
                  </a:cxn>
                  <a:cxn ang="0">
                    <a:pos x="19" y="317"/>
                  </a:cxn>
                  <a:cxn ang="0">
                    <a:pos x="26" y="336"/>
                  </a:cxn>
                  <a:cxn ang="0">
                    <a:pos x="34" y="355"/>
                  </a:cxn>
                  <a:cxn ang="0">
                    <a:pos x="40" y="360"/>
                  </a:cxn>
                  <a:cxn ang="0">
                    <a:pos x="45" y="368"/>
                  </a:cxn>
                  <a:cxn ang="0">
                    <a:pos x="36" y="349"/>
                  </a:cxn>
                  <a:cxn ang="0">
                    <a:pos x="28" y="328"/>
                  </a:cxn>
                  <a:cxn ang="0">
                    <a:pos x="21" y="307"/>
                  </a:cxn>
                  <a:cxn ang="0">
                    <a:pos x="15" y="284"/>
                  </a:cxn>
                  <a:cxn ang="0">
                    <a:pos x="9" y="262"/>
                  </a:cxn>
                  <a:cxn ang="0">
                    <a:pos x="7" y="239"/>
                  </a:cxn>
                  <a:cxn ang="0">
                    <a:pos x="6" y="216"/>
                  </a:cxn>
                  <a:cxn ang="0">
                    <a:pos x="4" y="193"/>
                  </a:cxn>
                  <a:cxn ang="0">
                    <a:pos x="6" y="159"/>
                  </a:cxn>
                  <a:cxn ang="0">
                    <a:pos x="9" y="127"/>
                  </a:cxn>
                  <a:cxn ang="0">
                    <a:pos x="17" y="95"/>
                  </a:cxn>
                  <a:cxn ang="0">
                    <a:pos x="26" y="64"/>
                  </a:cxn>
                  <a:cxn ang="0">
                    <a:pos x="25" y="63"/>
                  </a:cxn>
                  <a:cxn ang="0">
                    <a:pos x="23" y="61"/>
                  </a:cxn>
                </a:cxnLst>
                <a:rect l="0" t="0" r="r" b="b"/>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5" y="2"/>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ln>
            </p:spPr>
            <p:txBody>
              <a:bodyPr/>
              <a:lstStyle/>
              <a:p>
                <a:endParaRPr lang="en-US">
                  <a:solidFill>
                    <a:prstClr val="black"/>
                  </a:solidFill>
                </a:endParaRPr>
              </a:p>
            </p:txBody>
          </p:sp>
          <p:sp>
            <p:nvSpPr>
              <p:cNvPr id="179789" name="Freeform 589"/>
              <p:cNvSpPr>
                <a:spLocks noEditPoints="1"/>
              </p:cNvSpPr>
              <p:nvPr/>
            </p:nvSpPr>
            <p:spPr bwMode="auto">
              <a:xfrm>
                <a:off x="1453" y="2081"/>
                <a:ext cx="772" cy="491"/>
              </a:xfrm>
              <a:custGeom>
                <a:avLst/>
                <a:gdLst/>
                <a:ahLst/>
                <a:cxnLst>
                  <a:cxn ang="0">
                    <a:pos x="770" y="165"/>
                  </a:cxn>
                  <a:cxn ang="0">
                    <a:pos x="764" y="116"/>
                  </a:cxn>
                  <a:cxn ang="0">
                    <a:pos x="751" y="66"/>
                  </a:cxn>
                  <a:cxn ang="0">
                    <a:pos x="732" y="23"/>
                  </a:cxn>
                  <a:cxn ang="0">
                    <a:pos x="719" y="2"/>
                  </a:cxn>
                  <a:cxn ang="0">
                    <a:pos x="728" y="25"/>
                  </a:cxn>
                  <a:cxn ang="0">
                    <a:pos x="747" y="70"/>
                  </a:cxn>
                  <a:cxn ang="0">
                    <a:pos x="760" y="117"/>
                  </a:cxn>
                  <a:cxn ang="0">
                    <a:pos x="766" y="167"/>
                  </a:cxn>
                  <a:cxn ang="0">
                    <a:pos x="766" y="212"/>
                  </a:cxn>
                  <a:cxn ang="0">
                    <a:pos x="762" y="252"/>
                  </a:cxn>
                  <a:cxn ang="0">
                    <a:pos x="762" y="267"/>
                  </a:cxn>
                  <a:cxn ang="0">
                    <a:pos x="768" y="244"/>
                  </a:cxn>
                  <a:cxn ang="0">
                    <a:pos x="772" y="208"/>
                  </a:cxn>
                  <a:cxn ang="0">
                    <a:pos x="23" y="61"/>
                  </a:cxn>
                  <a:cxn ang="0">
                    <a:pos x="5" y="123"/>
                  </a:cxn>
                  <a:cxn ang="0">
                    <a:pos x="0" y="191"/>
                  </a:cxn>
                  <a:cxn ang="0">
                    <a:pos x="2" y="235"/>
                  </a:cxn>
                  <a:cxn ang="0">
                    <a:pos x="9" y="279"/>
                  </a:cxn>
                  <a:cxn ang="0">
                    <a:pos x="23" y="320"/>
                  </a:cxn>
                  <a:cxn ang="0">
                    <a:pos x="38" y="358"/>
                  </a:cxn>
                  <a:cxn ang="0">
                    <a:pos x="51" y="373"/>
                  </a:cxn>
                  <a:cxn ang="0">
                    <a:pos x="32" y="332"/>
                  </a:cxn>
                  <a:cxn ang="0">
                    <a:pos x="17" y="286"/>
                  </a:cxn>
                  <a:cxn ang="0">
                    <a:pos x="7" y="241"/>
                  </a:cxn>
                  <a:cxn ang="0">
                    <a:pos x="4" y="191"/>
                  </a:cxn>
                  <a:cxn ang="0">
                    <a:pos x="9" y="125"/>
                  </a:cxn>
                  <a:cxn ang="0">
                    <a:pos x="26" y="62"/>
                  </a:cxn>
                  <a:cxn ang="0">
                    <a:pos x="23" y="61"/>
                  </a:cxn>
                  <a:cxn ang="0">
                    <a:pos x="660" y="457"/>
                  </a:cxn>
                  <a:cxn ang="0">
                    <a:pos x="633" y="483"/>
                  </a:cxn>
                  <a:cxn ang="0">
                    <a:pos x="649" y="468"/>
                  </a:cxn>
                </a:cxnLst>
                <a:rect l="0" t="0" r="r" b="b"/>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ln>
            </p:spPr>
            <p:txBody>
              <a:bodyPr/>
              <a:lstStyle/>
              <a:p>
                <a:endParaRPr lang="en-US">
                  <a:solidFill>
                    <a:prstClr val="black"/>
                  </a:solidFill>
                </a:endParaRPr>
              </a:p>
            </p:txBody>
          </p:sp>
          <p:sp>
            <p:nvSpPr>
              <p:cNvPr id="179790" name="Freeform 590"/>
              <p:cNvSpPr>
                <a:spLocks noEditPoints="1"/>
              </p:cNvSpPr>
              <p:nvPr/>
            </p:nvSpPr>
            <p:spPr bwMode="auto">
              <a:xfrm>
                <a:off x="1455" y="2083"/>
                <a:ext cx="768" cy="502"/>
              </a:xfrm>
              <a:custGeom>
                <a:avLst/>
                <a:gdLst/>
                <a:ahLst/>
                <a:cxnLst>
                  <a:cxn ang="0">
                    <a:pos x="766" y="163"/>
                  </a:cxn>
                  <a:cxn ang="0">
                    <a:pos x="760" y="114"/>
                  </a:cxn>
                  <a:cxn ang="0">
                    <a:pos x="747" y="66"/>
                  </a:cxn>
                  <a:cxn ang="0">
                    <a:pos x="728" y="21"/>
                  </a:cxn>
                  <a:cxn ang="0">
                    <a:pos x="717" y="2"/>
                  </a:cxn>
                  <a:cxn ang="0">
                    <a:pos x="715" y="4"/>
                  </a:cxn>
                  <a:cxn ang="0">
                    <a:pos x="726" y="24"/>
                  </a:cxn>
                  <a:cxn ang="0">
                    <a:pos x="743" y="70"/>
                  </a:cxn>
                  <a:cxn ang="0">
                    <a:pos x="755" y="115"/>
                  </a:cxn>
                  <a:cxn ang="0">
                    <a:pos x="762" y="165"/>
                  </a:cxn>
                  <a:cxn ang="0">
                    <a:pos x="762" y="210"/>
                  </a:cxn>
                  <a:cxn ang="0">
                    <a:pos x="757" y="254"/>
                  </a:cxn>
                  <a:cxn ang="0">
                    <a:pos x="757" y="269"/>
                  </a:cxn>
                  <a:cxn ang="0">
                    <a:pos x="762" y="246"/>
                  </a:cxn>
                  <a:cxn ang="0">
                    <a:pos x="766" y="208"/>
                  </a:cxn>
                  <a:cxn ang="0">
                    <a:pos x="22" y="60"/>
                  </a:cxn>
                  <a:cxn ang="0">
                    <a:pos x="5" y="123"/>
                  </a:cxn>
                  <a:cxn ang="0">
                    <a:pos x="0" y="189"/>
                  </a:cxn>
                  <a:cxn ang="0">
                    <a:pos x="3" y="235"/>
                  </a:cxn>
                  <a:cxn ang="0">
                    <a:pos x="11" y="280"/>
                  </a:cxn>
                  <a:cxn ang="0">
                    <a:pos x="24" y="324"/>
                  </a:cxn>
                  <a:cxn ang="0">
                    <a:pos x="41" y="364"/>
                  </a:cxn>
                  <a:cxn ang="0">
                    <a:pos x="57" y="379"/>
                  </a:cxn>
                  <a:cxn ang="0">
                    <a:pos x="34" y="335"/>
                  </a:cxn>
                  <a:cxn ang="0">
                    <a:pos x="19" y="290"/>
                  </a:cxn>
                  <a:cxn ang="0">
                    <a:pos x="7" y="241"/>
                  </a:cxn>
                  <a:cxn ang="0">
                    <a:pos x="5" y="189"/>
                  </a:cxn>
                  <a:cxn ang="0">
                    <a:pos x="11" y="125"/>
                  </a:cxn>
                  <a:cxn ang="0">
                    <a:pos x="26" y="62"/>
                  </a:cxn>
                  <a:cxn ang="0">
                    <a:pos x="22" y="60"/>
                  </a:cxn>
                  <a:cxn ang="0">
                    <a:pos x="675" y="434"/>
                  </a:cxn>
                  <a:cxn ang="0">
                    <a:pos x="654" y="461"/>
                  </a:cxn>
                  <a:cxn ang="0">
                    <a:pos x="620" y="489"/>
                  </a:cxn>
                  <a:cxn ang="0">
                    <a:pos x="620" y="485"/>
                  </a:cxn>
                  <a:cxn ang="0">
                    <a:pos x="664" y="443"/>
                  </a:cxn>
                </a:cxnLst>
                <a:rect l="0" t="0" r="r" b="b"/>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15" y="4"/>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ln>
            </p:spPr>
            <p:txBody>
              <a:bodyPr/>
              <a:lstStyle/>
              <a:p>
                <a:endParaRPr lang="en-US">
                  <a:solidFill>
                    <a:prstClr val="black"/>
                  </a:solidFill>
                </a:endParaRPr>
              </a:p>
            </p:txBody>
          </p:sp>
          <p:sp>
            <p:nvSpPr>
              <p:cNvPr id="179791" name="Freeform 591"/>
              <p:cNvSpPr>
                <a:spLocks noEditPoints="1"/>
              </p:cNvSpPr>
              <p:nvPr/>
            </p:nvSpPr>
            <p:spPr bwMode="auto">
              <a:xfrm>
                <a:off x="1457" y="2085"/>
                <a:ext cx="762" cy="510"/>
              </a:xfrm>
              <a:custGeom>
                <a:avLst/>
                <a:gdLst/>
                <a:ahLst/>
                <a:cxnLst>
                  <a:cxn ang="0">
                    <a:pos x="762" y="163"/>
                  </a:cxn>
                  <a:cxn ang="0">
                    <a:pos x="756" y="113"/>
                  </a:cxn>
                  <a:cxn ang="0">
                    <a:pos x="743" y="66"/>
                  </a:cxn>
                  <a:cxn ang="0">
                    <a:pos x="724" y="21"/>
                  </a:cxn>
                  <a:cxn ang="0">
                    <a:pos x="713" y="2"/>
                  </a:cxn>
                  <a:cxn ang="0">
                    <a:pos x="713" y="2"/>
                  </a:cxn>
                  <a:cxn ang="0">
                    <a:pos x="722" y="24"/>
                  </a:cxn>
                  <a:cxn ang="0">
                    <a:pos x="739" y="68"/>
                  </a:cxn>
                  <a:cxn ang="0">
                    <a:pos x="751" y="115"/>
                  </a:cxn>
                  <a:cxn ang="0">
                    <a:pos x="756" y="163"/>
                  </a:cxn>
                  <a:cxn ang="0">
                    <a:pos x="758" y="210"/>
                  </a:cxn>
                  <a:cxn ang="0">
                    <a:pos x="753" y="256"/>
                  </a:cxn>
                  <a:cxn ang="0">
                    <a:pos x="751" y="273"/>
                  </a:cxn>
                  <a:cxn ang="0">
                    <a:pos x="758" y="248"/>
                  </a:cxn>
                  <a:cxn ang="0">
                    <a:pos x="762" y="208"/>
                  </a:cxn>
                  <a:cxn ang="0">
                    <a:pos x="22" y="58"/>
                  </a:cxn>
                  <a:cxn ang="0">
                    <a:pos x="5" y="121"/>
                  </a:cxn>
                  <a:cxn ang="0">
                    <a:pos x="0" y="187"/>
                  </a:cxn>
                  <a:cxn ang="0">
                    <a:pos x="3" y="237"/>
                  </a:cxn>
                  <a:cxn ang="0">
                    <a:pos x="13" y="282"/>
                  </a:cxn>
                  <a:cxn ang="0">
                    <a:pos x="28" y="328"/>
                  </a:cxn>
                  <a:cxn ang="0">
                    <a:pos x="47" y="369"/>
                  </a:cxn>
                  <a:cxn ang="0">
                    <a:pos x="60" y="385"/>
                  </a:cxn>
                  <a:cxn ang="0">
                    <a:pos x="38" y="341"/>
                  </a:cxn>
                  <a:cxn ang="0">
                    <a:pos x="20" y="292"/>
                  </a:cxn>
                  <a:cxn ang="0">
                    <a:pos x="9" y="240"/>
                  </a:cxn>
                  <a:cxn ang="0">
                    <a:pos x="5" y="187"/>
                  </a:cxn>
                  <a:cxn ang="0">
                    <a:pos x="11" y="123"/>
                  </a:cxn>
                  <a:cxn ang="0">
                    <a:pos x="26" y="62"/>
                  </a:cxn>
                  <a:cxn ang="0">
                    <a:pos x="22" y="58"/>
                  </a:cxn>
                  <a:cxn ang="0">
                    <a:pos x="645" y="464"/>
                  </a:cxn>
                  <a:cxn ang="0">
                    <a:pos x="681" y="421"/>
                  </a:cxn>
                  <a:cxn ang="0">
                    <a:pos x="677" y="421"/>
                  </a:cxn>
                  <a:cxn ang="0">
                    <a:pos x="652" y="449"/>
                  </a:cxn>
                  <a:cxn ang="0">
                    <a:pos x="624" y="476"/>
                  </a:cxn>
                  <a:cxn ang="0">
                    <a:pos x="591" y="500"/>
                  </a:cxn>
                  <a:cxn ang="0">
                    <a:pos x="597" y="500"/>
                  </a:cxn>
                </a:cxnLst>
                <a:rect l="0" t="0" r="r" b="b"/>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3" y="2"/>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ln>
            </p:spPr>
            <p:txBody>
              <a:bodyPr/>
              <a:lstStyle/>
              <a:p>
                <a:endParaRPr lang="en-US">
                  <a:solidFill>
                    <a:prstClr val="black"/>
                  </a:solidFill>
                </a:endParaRPr>
              </a:p>
            </p:txBody>
          </p:sp>
          <p:sp>
            <p:nvSpPr>
              <p:cNvPr id="179792" name="Freeform 592"/>
              <p:cNvSpPr>
                <a:spLocks noEditPoints="1"/>
              </p:cNvSpPr>
              <p:nvPr/>
            </p:nvSpPr>
            <p:spPr bwMode="auto">
              <a:xfrm>
                <a:off x="1460" y="2087"/>
                <a:ext cx="757" cy="515"/>
              </a:xfrm>
              <a:custGeom>
                <a:avLst/>
                <a:gdLst/>
                <a:ahLst/>
                <a:cxnLst>
                  <a:cxn ang="0">
                    <a:pos x="757" y="161"/>
                  </a:cxn>
                  <a:cxn ang="0">
                    <a:pos x="750" y="111"/>
                  </a:cxn>
                  <a:cxn ang="0">
                    <a:pos x="738" y="66"/>
                  </a:cxn>
                  <a:cxn ang="0">
                    <a:pos x="721" y="20"/>
                  </a:cxn>
                  <a:cxn ang="0">
                    <a:pos x="708" y="1"/>
                  </a:cxn>
                  <a:cxn ang="0">
                    <a:pos x="717" y="24"/>
                  </a:cxn>
                  <a:cxn ang="0">
                    <a:pos x="735" y="68"/>
                  </a:cxn>
                  <a:cxn ang="0">
                    <a:pos x="746" y="113"/>
                  </a:cxn>
                  <a:cxn ang="0">
                    <a:pos x="752" y="161"/>
                  </a:cxn>
                  <a:cxn ang="0">
                    <a:pos x="752" y="210"/>
                  </a:cxn>
                  <a:cxn ang="0">
                    <a:pos x="746" y="259"/>
                  </a:cxn>
                  <a:cxn ang="0">
                    <a:pos x="744" y="276"/>
                  </a:cxn>
                  <a:cxn ang="0">
                    <a:pos x="752" y="250"/>
                  </a:cxn>
                  <a:cxn ang="0">
                    <a:pos x="757" y="206"/>
                  </a:cxn>
                  <a:cxn ang="0">
                    <a:pos x="21" y="58"/>
                  </a:cxn>
                  <a:cxn ang="0">
                    <a:pos x="6" y="121"/>
                  </a:cxn>
                  <a:cxn ang="0">
                    <a:pos x="0" y="185"/>
                  </a:cxn>
                  <a:cxn ang="0">
                    <a:pos x="2" y="237"/>
                  </a:cxn>
                  <a:cxn ang="0">
                    <a:pos x="14" y="286"/>
                  </a:cxn>
                  <a:cxn ang="0">
                    <a:pos x="29" y="331"/>
                  </a:cxn>
                  <a:cxn ang="0">
                    <a:pos x="52" y="375"/>
                  </a:cxn>
                  <a:cxn ang="0">
                    <a:pos x="65" y="390"/>
                  </a:cxn>
                  <a:cxn ang="0">
                    <a:pos x="40" y="345"/>
                  </a:cxn>
                  <a:cxn ang="0">
                    <a:pos x="21" y="293"/>
                  </a:cxn>
                  <a:cxn ang="0">
                    <a:pos x="8" y="240"/>
                  </a:cxn>
                  <a:cxn ang="0">
                    <a:pos x="4" y="185"/>
                  </a:cxn>
                  <a:cxn ang="0">
                    <a:pos x="10" y="121"/>
                  </a:cxn>
                  <a:cxn ang="0">
                    <a:pos x="25" y="62"/>
                  </a:cxn>
                  <a:cxn ang="0">
                    <a:pos x="21" y="58"/>
                  </a:cxn>
                  <a:cxn ang="0">
                    <a:pos x="615" y="481"/>
                  </a:cxn>
                  <a:cxn ang="0">
                    <a:pos x="659" y="439"/>
                  </a:cxn>
                  <a:cxn ang="0">
                    <a:pos x="685" y="403"/>
                  </a:cxn>
                  <a:cxn ang="0">
                    <a:pos x="678" y="409"/>
                  </a:cxn>
                  <a:cxn ang="0">
                    <a:pos x="649" y="445"/>
                  </a:cxn>
                  <a:cxn ang="0">
                    <a:pos x="615" y="475"/>
                  </a:cxn>
                  <a:cxn ang="0">
                    <a:pos x="577" y="502"/>
                  </a:cxn>
                  <a:cxn ang="0">
                    <a:pos x="573" y="508"/>
                  </a:cxn>
                </a:cxnLst>
                <a:rect l="0" t="0" r="r" b="b"/>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ln>
            </p:spPr>
            <p:txBody>
              <a:bodyPr/>
              <a:lstStyle/>
              <a:p>
                <a:endParaRPr lang="en-US">
                  <a:solidFill>
                    <a:prstClr val="black"/>
                  </a:solidFill>
                </a:endParaRPr>
              </a:p>
            </p:txBody>
          </p:sp>
          <p:sp>
            <p:nvSpPr>
              <p:cNvPr id="179793" name="Freeform 593"/>
              <p:cNvSpPr>
                <a:spLocks noEditPoints="1"/>
              </p:cNvSpPr>
              <p:nvPr/>
            </p:nvSpPr>
            <p:spPr bwMode="auto">
              <a:xfrm>
                <a:off x="1462" y="2090"/>
                <a:ext cx="753" cy="516"/>
              </a:xfrm>
              <a:custGeom>
                <a:avLst/>
                <a:gdLst/>
                <a:ahLst/>
                <a:cxnLst>
                  <a:cxn ang="0">
                    <a:pos x="751" y="158"/>
                  </a:cxn>
                  <a:cxn ang="0">
                    <a:pos x="746" y="110"/>
                  </a:cxn>
                  <a:cxn ang="0">
                    <a:pos x="734" y="63"/>
                  </a:cxn>
                  <a:cxn ang="0">
                    <a:pos x="717" y="19"/>
                  </a:cxn>
                  <a:cxn ang="0">
                    <a:pos x="704" y="2"/>
                  </a:cxn>
                  <a:cxn ang="0">
                    <a:pos x="714" y="23"/>
                  </a:cxn>
                  <a:cxn ang="0">
                    <a:pos x="731" y="67"/>
                  </a:cxn>
                  <a:cxn ang="0">
                    <a:pos x="742" y="110"/>
                  </a:cxn>
                  <a:cxn ang="0">
                    <a:pos x="748" y="158"/>
                  </a:cxn>
                  <a:cxn ang="0">
                    <a:pos x="748" y="209"/>
                  </a:cxn>
                  <a:cxn ang="0">
                    <a:pos x="740" y="264"/>
                  </a:cxn>
                  <a:cxn ang="0">
                    <a:pos x="738" y="281"/>
                  </a:cxn>
                  <a:cxn ang="0">
                    <a:pos x="748" y="251"/>
                  </a:cxn>
                  <a:cxn ang="0">
                    <a:pos x="753" y="205"/>
                  </a:cxn>
                  <a:cxn ang="0">
                    <a:pos x="21" y="57"/>
                  </a:cxn>
                  <a:cxn ang="0">
                    <a:pos x="6" y="118"/>
                  </a:cxn>
                  <a:cxn ang="0">
                    <a:pos x="0" y="182"/>
                  </a:cxn>
                  <a:cxn ang="0">
                    <a:pos x="4" y="235"/>
                  </a:cxn>
                  <a:cxn ang="0">
                    <a:pos x="15" y="287"/>
                  </a:cxn>
                  <a:cxn ang="0">
                    <a:pos x="33" y="336"/>
                  </a:cxn>
                  <a:cxn ang="0">
                    <a:pos x="55" y="380"/>
                  </a:cxn>
                  <a:cxn ang="0">
                    <a:pos x="72" y="395"/>
                  </a:cxn>
                  <a:cxn ang="0">
                    <a:pos x="44" y="347"/>
                  </a:cxn>
                  <a:cxn ang="0">
                    <a:pos x="23" y="296"/>
                  </a:cxn>
                  <a:cxn ang="0">
                    <a:pos x="10" y="241"/>
                  </a:cxn>
                  <a:cxn ang="0">
                    <a:pos x="4" y="182"/>
                  </a:cxn>
                  <a:cxn ang="0">
                    <a:pos x="10" y="120"/>
                  </a:cxn>
                  <a:cxn ang="0">
                    <a:pos x="25" y="61"/>
                  </a:cxn>
                  <a:cxn ang="0">
                    <a:pos x="21" y="57"/>
                  </a:cxn>
                  <a:cxn ang="0">
                    <a:pos x="586" y="495"/>
                  </a:cxn>
                  <a:cxn ang="0">
                    <a:pos x="619" y="471"/>
                  </a:cxn>
                  <a:cxn ang="0">
                    <a:pos x="647" y="444"/>
                  </a:cxn>
                  <a:cxn ang="0">
                    <a:pos x="672" y="416"/>
                  </a:cxn>
                  <a:cxn ang="0">
                    <a:pos x="689" y="389"/>
                  </a:cxn>
                  <a:cxn ang="0">
                    <a:pos x="679" y="399"/>
                  </a:cxn>
                  <a:cxn ang="0">
                    <a:pos x="645" y="438"/>
                  </a:cxn>
                  <a:cxn ang="0">
                    <a:pos x="607" y="474"/>
                  </a:cxn>
                  <a:cxn ang="0">
                    <a:pos x="564" y="505"/>
                  </a:cxn>
                  <a:cxn ang="0">
                    <a:pos x="556" y="510"/>
                  </a:cxn>
                </a:cxnLst>
                <a:rect l="0" t="0" r="r" b="b"/>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ln>
            </p:spPr>
            <p:txBody>
              <a:bodyPr/>
              <a:lstStyle/>
              <a:p>
                <a:endParaRPr lang="en-US">
                  <a:solidFill>
                    <a:prstClr val="black"/>
                  </a:solidFill>
                </a:endParaRPr>
              </a:p>
            </p:txBody>
          </p:sp>
          <p:sp>
            <p:nvSpPr>
              <p:cNvPr id="179794" name="Freeform 594"/>
              <p:cNvSpPr>
                <a:spLocks noEditPoints="1"/>
              </p:cNvSpPr>
              <p:nvPr/>
            </p:nvSpPr>
            <p:spPr bwMode="auto">
              <a:xfrm>
                <a:off x="1464" y="2092"/>
                <a:ext cx="749" cy="520"/>
              </a:xfrm>
              <a:custGeom>
                <a:avLst/>
                <a:gdLst/>
                <a:ahLst/>
                <a:cxnLst>
                  <a:cxn ang="0">
                    <a:pos x="748" y="156"/>
                  </a:cxn>
                  <a:cxn ang="0">
                    <a:pos x="742" y="108"/>
                  </a:cxn>
                  <a:cxn ang="0">
                    <a:pos x="731" y="63"/>
                  </a:cxn>
                  <a:cxn ang="0">
                    <a:pos x="713" y="19"/>
                  </a:cxn>
                  <a:cxn ang="0">
                    <a:pos x="702" y="0"/>
                  </a:cxn>
                  <a:cxn ang="0">
                    <a:pos x="700" y="2"/>
                  </a:cxn>
                  <a:cxn ang="0">
                    <a:pos x="710" y="23"/>
                  </a:cxn>
                  <a:cxn ang="0">
                    <a:pos x="727" y="65"/>
                  </a:cxn>
                  <a:cxn ang="0">
                    <a:pos x="738" y="110"/>
                  </a:cxn>
                  <a:cxn ang="0">
                    <a:pos x="744" y="156"/>
                  </a:cxn>
                  <a:cxn ang="0">
                    <a:pos x="744" y="211"/>
                  </a:cxn>
                  <a:cxn ang="0">
                    <a:pos x="734" y="269"/>
                  </a:cxn>
                  <a:cxn ang="0">
                    <a:pos x="731" y="288"/>
                  </a:cxn>
                  <a:cxn ang="0">
                    <a:pos x="742" y="254"/>
                  </a:cxn>
                  <a:cxn ang="0">
                    <a:pos x="748" y="205"/>
                  </a:cxn>
                  <a:cxn ang="0">
                    <a:pos x="21" y="57"/>
                  </a:cxn>
                  <a:cxn ang="0">
                    <a:pos x="6" y="116"/>
                  </a:cxn>
                  <a:cxn ang="0">
                    <a:pos x="0" y="180"/>
                  </a:cxn>
                  <a:cxn ang="0">
                    <a:pos x="4" y="235"/>
                  </a:cxn>
                  <a:cxn ang="0">
                    <a:pos x="17" y="288"/>
                  </a:cxn>
                  <a:cxn ang="0">
                    <a:pos x="36" y="340"/>
                  </a:cxn>
                  <a:cxn ang="0">
                    <a:pos x="61" y="385"/>
                  </a:cxn>
                  <a:cxn ang="0">
                    <a:pos x="78" y="400"/>
                  </a:cxn>
                  <a:cxn ang="0">
                    <a:pos x="48" y="353"/>
                  </a:cxn>
                  <a:cxn ang="0">
                    <a:pos x="25" y="298"/>
                  </a:cxn>
                  <a:cxn ang="0">
                    <a:pos x="10" y="241"/>
                  </a:cxn>
                  <a:cxn ang="0">
                    <a:pos x="4" y="180"/>
                  </a:cxn>
                  <a:cxn ang="0">
                    <a:pos x="10" y="118"/>
                  </a:cxn>
                  <a:cxn ang="0">
                    <a:pos x="25" y="61"/>
                  </a:cxn>
                  <a:cxn ang="0">
                    <a:pos x="21" y="57"/>
                  </a:cxn>
                  <a:cxn ang="0">
                    <a:pos x="573" y="497"/>
                  </a:cxn>
                  <a:cxn ang="0">
                    <a:pos x="611" y="470"/>
                  </a:cxn>
                  <a:cxn ang="0">
                    <a:pos x="645" y="440"/>
                  </a:cxn>
                  <a:cxn ang="0">
                    <a:pos x="674" y="404"/>
                  </a:cxn>
                  <a:cxn ang="0">
                    <a:pos x="691" y="376"/>
                  </a:cxn>
                  <a:cxn ang="0">
                    <a:pos x="679" y="389"/>
                  </a:cxn>
                  <a:cxn ang="0">
                    <a:pos x="643" y="434"/>
                  </a:cxn>
                  <a:cxn ang="0">
                    <a:pos x="600" y="474"/>
                  </a:cxn>
                  <a:cxn ang="0">
                    <a:pos x="550" y="506"/>
                  </a:cxn>
                  <a:cxn ang="0">
                    <a:pos x="537" y="514"/>
                  </a:cxn>
                </a:cxnLst>
                <a:rect l="0" t="0" r="r" b="b"/>
                <a:pathLst>
                  <a:path w="749" h="520">
                    <a:moveTo>
                      <a:pt x="749" y="180"/>
                    </a:moveTo>
                    <a:lnTo>
                      <a:pt x="748" y="156"/>
                    </a:lnTo>
                    <a:lnTo>
                      <a:pt x="746" y="131"/>
                    </a:lnTo>
                    <a:lnTo>
                      <a:pt x="742" y="108"/>
                    </a:lnTo>
                    <a:lnTo>
                      <a:pt x="736" y="86"/>
                    </a:lnTo>
                    <a:lnTo>
                      <a:pt x="731" y="63"/>
                    </a:lnTo>
                    <a:lnTo>
                      <a:pt x="723" y="42"/>
                    </a:lnTo>
                    <a:lnTo>
                      <a:pt x="713" y="19"/>
                    </a:lnTo>
                    <a:lnTo>
                      <a:pt x="702" y="0"/>
                    </a:lnTo>
                    <a:lnTo>
                      <a:pt x="702" y="0"/>
                    </a:lnTo>
                    <a:lnTo>
                      <a:pt x="700" y="2"/>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ln>
            </p:spPr>
            <p:txBody>
              <a:bodyPr/>
              <a:lstStyle/>
              <a:p>
                <a:endParaRPr lang="en-US">
                  <a:solidFill>
                    <a:prstClr val="black"/>
                  </a:solidFill>
                </a:endParaRPr>
              </a:p>
            </p:txBody>
          </p:sp>
          <p:sp>
            <p:nvSpPr>
              <p:cNvPr id="179795" name="Freeform 595"/>
              <p:cNvSpPr>
                <a:spLocks noEditPoints="1"/>
              </p:cNvSpPr>
              <p:nvPr/>
            </p:nvSpPr>
            <p:spPr bwMode="auto">
              <a:xfrm>
                <a:off x="1466" y="2094"/>
                <a:ext cx="744" cy="520"/>
              </a:xfrm>
              <a:custGeom>
                <a:avLst/>
                <a:gdLst/>
                <a:ahLst/>
                <a:cxnLst>
                  <a:cxn ang="0">
                    <a:pos x="744" y="154"/>
                  </a:cxn>
                  <a:cxn ang="0">
                    <a:pos x="738" y="106"/>
                  </a:cxn>
                  <a:cxn ang="0">
                    <a:pos x="727" y="63"/>
                  </a:cxn>
                  <a:cxn ang="0">
                    <a:pos x="710" y="19"/>
                  </a:cxn>
                  <a:cxn ang="0">
                    <a:pos x="698" y="0"/>
                  </a:cxn>
                  <a:cxn ang="0">
                    <a:pos x="698" y="0"/>
                  </a:cxn>
                  <a:cxn ang="0">
                    <a:pos x="706" y="23"/>
                  </a:cxn>
                  <a:cxn ang="0">
                    <a:pos x="723" y="65"/>
                  </a:cxn>
                  <a:cxn ang="0">
                    <a:pos x="734" y="108"/>
                  </a:cxn>
                  <a:cxn ang="0">
                    <a:pos x="740" y="154"/>
                  </a:cxn>
                  <a:cxn ang="0">
                    <a:pos x="738" y="211"/>
                  </a:cxn>
                  <a:cxn ang="0">
                    <a:pos x="727" y="275"/>
                  </a:cxn>
                  <a:cxn ang="0">
                    <a:pos x="717" y="305"/>
                  </a:cxn>
                  <a:cxn ang="0">
                    <a:pos x="723" y="296"/>
                  </a:cxn>
                  <a:cxn ang="0">
                    <a:pos x="736" y="260"/>
                  </a:cxn>
                  <a:cxn ang="0">
                    <a:pos x="744" y="205"/>
                  </a:cxn>
                  <a:cxn ang="0">
                    <a:pos x="21" y="57"/>
                  </a:cxn>
                  <a:cxn ang="0">
                    <a:pos x="6" y="116"/>
                  </a:cxn>
                  <a:cxn ang="0">
                    <a:pos x="0" y="178"/>
                  </a:cxn>
                  <a:cxn ang="0">
                    <a:pos x="6" y="237"/>
                  </a:cxn>
                  <a:cxn ang="0">
                    <a:pos x="19" y="292"/>
                  </a:cxn>
                  <a:cxn ang="0">
                    <a:pos x="40" y="343"/>
                  </a:cxn>
                  <a:cxn ang="0">
                    <a:pos x="68" y="391"/>
                  </a:cxn>
                  <a:cxn ang="0">
                    <a:pos x="85" y="408"/>
                  </a:cxn>
                  <a:cxn ang="0">
                    <a:pos x="51" y="357"/>
                  </a:cxn>
                  <a:cxn ang="0">
                    <a:pos x="27" y="302"/>
                  </a:cxn>
                  <a:cxn ang="0">
                    <a:pos x="11" y="241"/>
                  </a:cxn>
                  <a:cxn ang="0">
                    <a:pos x="6" y="178"/>
                  </a:cxn>
                  <a:cxn ang="0">
                    <a:pos x="10" y="118"/>
                  </a:cxn>
                  <a:cxn ang="0">
                    <a:pos x="25" y="59"/>
                  </a:cxn>
                  <a:cxn ang="0">
                    <a:pos x="21" y="57"/>
                  </a:cxn>
                  <a:cxn ang="0">
                    <a:pos x="560" y="501"/>
                  </a:cxn>
                  <a:cxn ang="0">
                    <a:pos x="603" y="470"/>
                  </a:cxn>
                  <a:cxn ang="0">
                    <a:pos x="641" y="434"/>
                  </a:cxn>
                  <a:cxn ang="0">
                    <a:pos x="675" y="395"/>
                  </a:cxn>
                  <a:cxn ang="0">
                    <a:pos x="692" y="362"/>
                  </a:cxn>
                  <a:cxn ang="0">
                    <a:pos x="679" y="381"/>
                  </a:cxn>
                  <a:cxn ang="0">
                    <a:pos x="639" y="431"/>
                  </a:cxn>
                  <a:cxn ang="0">
                    <a:pos x="592" y="474"/>
                  </a:cxn>
                  <a:cxn ang="0">
                    <a:pos x="537" y="506"/>
                  </a:cxn>
                  <a:cxn ang="0">
                    <a:pos x="522" y="516"/>
                  </a:cxn>
                </a:cxnLst>
                <a:rect l="0" t="0" r="r" b="b"/>
                <a:pathLst>
                  <a:path w="744" h="520">
                    <a:moveTo>
                      <a:pt x="744" y="178"/>
                    </a:moveTo>
                    <a:lnTo>
                      <a:pt x="744" y="154"/>
                    </a:lnTo>
                    <a:lnTo>
                      <a:pt x="742" y="131"/>
                    </a:lnTo>
                    <a:lnTo>
                      <a:pt x="738" y="106"/>
                    </a:lnTo>
                    <a:lnTo>
                      <a:pt x="732" y="84"/>
                    </a:lnTo>
                    <a:lnTo>
                      <a:pt x="727" y="63"/>
                    </a:lnTo>
                    <a:lnTo>
                      <a:pt x="719" y="40"/>
                    </a:lnTo>
                    <a:lnTo>
                      <a:pt x="710" y="19"/>
                    </a:lnTo>
                    <a:lnTo>
                      <a:pt x="698" y="0"/>
                    </a:lnTo>
                    <a:lnTo>
                      <a:pt x="698" y="0"/>
                    </a:lnTo>
                    <a:lnTo>
                      <a:pt x="698" y="0"/>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ln>
            </p:spPr>
            <p:txBody>
              <a:bodyPr/>
              <a:lstStyle/>
              <a:p>
                <a:endParaRPr lang="en-US">
                  <a:solidFill>
                    <a:prstClr val="black"/>
                  </a:solidFill>
                </a:endParaRPr>
              </a:p>
            </p:txBody>
          </p:sp>
          <p:sp>
            <p:nvSpPr>
              <p:cNvPr id="179796" name="Freeform 596"/>
              <p:cNvSpPr>
                <a:spLocks noEditPoints="1"/>
              </p:cNvSpPr>
              <p:nvPr/>
            </p:nvSpPr>
            <p:spPr bwMode="auto">
              <a:xfrm>
                <a:off x="1468" y="2096"/>
                <a:ext cx="740" cy="521"/>
              </a:xfrm>
              <a:custGeom>
                <a:avLst/>
                <a:gdLst/>
                <a:ahLst/>
                <a:cxnLst>
                  <a:cxn ang="0">
                    <a:pos x="740" y="152"/>
                  </a:cxn>
                  <a:cxn ang="0">
                    <a:pos x="734" y="106"/>
                  </a:cxn>
                  <a:cxn ang="0">
                    <a:pos x="723" y="61"/>
                  </a:cxn>
                  <a:cxn ang="0">
                    <a:pos x="706" y="19"/>
                  </a:cxn>
                  <a:cxn ang="0">
                    <a:pos x="694" y="0"/>
                  </a:cxn>
                  <a:cxn ang="0">
                    <a:pos x="702" y="23"/>
                  </a:cxn>
                  <a:cxn ang="0">
                    <a:pos x="719" y="64"/>
                  </a:cxn>
                  <a:cxn ang="0">
                    <a:pos x="728" y="108"/>
                  </a:cxn>
                  <a:cxn ang="0">
                    <a:pos x="734" y="154"/>
                  </a:cxn>
                  <a:cxn ang="0">
                    <a:pos x="734" y="207"/>
                  </a:cxn>
                  <a:cxn ang="0">
                    <a:pos x="725" y="267"/>
                  </a:cxn>
                  <a:cxn ang="0">
                    <a:pos x="715" y="300"/>
                  </a:cxn>
                  <a:cxn ang="0">
                    <a:pos x="719" y="300"/>
                  </a:cxn>
                  <a:cxn ang="0">
                    <a:pos x="730" y="265"/>
                  </a:cxn>
                  <a:cxn ang="0">
                    <a:pos x="740" y="207"/>
                  </a:cxn>
                  <a:cxn ang="0">
                    <a:pos x="21" y="57"/>
                  </a:cxn>
                  <a:cxn ang="0">
                    <a:pos x="6" y="114"/>
                  </a:cxn>
                  <a:cxn ang="0">
                    <a:pos x="0" y="176"/>
                  </a:cxn>
                  <a:cxn ang="0">
                    <a:pos x="6" y="237"/>
                  </a:cxn>
                  <a:cxn ang="0">
                    <a:pos x="21" y="294"/>
                  </a:cxn>
                  <a:cxn ang="0">
                    <a:pos x="44" y="349"/>
                  </a:cxn>
                  <a:cxn ang="0">
                    <a:pos x="74" y="396"/>
                  </a:cxn>
                  <a:cxn ang="0">
                    <a:pos x="93" y="413"/>
                  </a:cxn>
                  <a:cxn ang="0">
                    <a:pos x="57" y="362"/>
                  </a:cxn>
                  <a:cxn ang="0">
                    <a:pos x="28" y="305"/>
                  </a:cxn>
                  <a:cxn ang="0">
                    <a:pos x="11" y="243"/>
                  </a:cxn>
                  <a:cxn ang="0">
                    <a:pos x="6" y="176"/>
                  </a:cxn>
                  <a:cxn ang="0">
                    <a:pos x="9" y="116"/>
                  </a:cxn>
                  <a:cxn ang="0">
                    <a:pos x="25" y="59"/>
                  </a:cxn>
                  <a:cxn ang="0">
                    <a:pos x="21" y="57"/>
                  </a:cxn>
                  <a:cxn ang="0">
                    <a:pos x="546" y="502"/>
                  </a:cxn>
                  <a:cxn ang="0">
                    <a:pos x="596" y="470"/>
                  </a:cxn>
                  <a:cxn ang="0">
                    <a:pos x="639" y="430"/>
                  </a:cxn>
                  <a:cxn ang="0">
                    <a:pos x="675" y="385"/>
                  </a:cxn>
                  <a:cxn ang="0">
                    <a:pos x="694" y="351"/>
                  </a:cxn>
                  <a:cxn ang="0">
                    <a:pos x="679" y="374"/>
                  </a:cxn>
                  <a:cxn ang="0">
                    <a:pos x="635" y="427"/>
                  </a:cxn>
                  <a:cxn ang="0">
                    <a:pos x="584" y="472"/>
                  </a:cxn>
                  <a:cxn ang="0">
                    <a:pos x="524" y="508"/>
                  </a:cxn>
                  <a:cxn ang="0">
                    <a:pos x="505" y="518"/>
                  </a:cxn>
                </a:cxnLst>
                <a:rect l="0" t="0" r="r" b="b"/>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ln>
            </p:spPr>
            <p:txBody>
              <a:bodyPr/>
              <a:lstStyle/>
              <a:p>
                <a:endParaRPr lang="en-US">
                  <a:solidFill>
                    <a:prstClr val="black"/>
                  </a:solidFill>
                </a:endParaRPr>
              </a:p>
            </p:txBody>
          </p:sp>
          <p:sp>
            <p:nvSpPr>
              <p:cNvPr id="179797" name="Freeform 597"/>
              <p:cNvSpPr>
                <a:spLocks noEditPoints="1"/>
              </p:cNvSpPr>
              <p:nvPr/>
            </p:nvSpPr>
            <p:spPr bwMode="auto">
              <a:xfrm>
                <a:off x="1472" y="2096"/>
                <a:ext cx="734" cy="523"/>
              </a:xfrm>
              <a:custGeom>
                <a:avLst/>
                <a:gdLst/>
                <a:ahLst/>
                <a:cxnLst>
                  <a:cxn ang="0">
                    <a:pos x="734" y="152"/>
                  </a:cxn>
                  <a:cxn ang="0">
                    <a:pos x="728" y="106"/>
                  </a:cxn>
                  <a:cxn ang="0">
                    <a:pos x="717" y="63"/>
                  </a:cxn>
                  <a:cxn ang="0">
                    <a:pos x="700" y="21"/>
                  </a:cxn>
                  <a:cxn ang="0">
                    <a:pos x="688" y="2"/>
                  </a:cxn>
                  <a:cxn ang="0">
                    <a:pos x="696" y="25"/>
                  </a:cxn>
                  <a:cxn ang="0">
                    <a:pos x="711" y="64"/>
                  </a:cxn>
                  <a:cxn ang="0">
                    <a:pos x="723" y="108"/>
                  </a:cxn>
                  <a:cxn ang="0">
                    <a:pos x="728" y="154"/>
                  </a:cxn>
                  <a:cxn ang="0">
                    <a:pos x="728" y="205"/>
                  </a:cxn>
                  <a:cxn ang="0">
                    <a:pos x="719" y="262"/>
                  </a:cxn>
                  <a:cxn ang="0">
                    <a:pos x="711" y="296"/>
                  </a:cxn>
                  <a:cxn ang="0">
                    <a:pos x="721" y="273"/>
                  </a:cxn>
                  <a:cxn ang="0">
                    <a:pos x="732" y="209"/>
                  </a:cxn>
                  <a:cxn ang="0">
                    <a:pos x="19" y="57"/>
                  </a:cxn>
                  <a:cxn ang="0">
                    <a:pos x="4" y="116"/>
                  </a:cxn>
                  <a:cxn ang="0">
                    <a:pos x="0" y="176"/>
                  </a:cxn>
                  <a:cxn ang="0">
                    <a:pos x="5" y="239"/>
                  </a:cxn>
                  <a:cxn ang="0">
                    <a:pos x="21" y="300"/>
                  </a:cxn>
                  <a:cxn ang="0">
                    <a:pos x="45" y="355"/>
                  </a:cxn>
                  <a:cxn ang="0">
                    <a:pos x="79" y="406"/>
                  </a:cxn>
                  <a:cxn ang="0">
                    <a:pos x="98" y="421"/>
                  </a:cxn>
                  <a:cxn ang="0">
                    <a:pos x="59" y="370"/>
                  </a:cxn>
                  <a:cxn ang="0">
                    <a:pos x="28" y="309"/>
                  </a:cxn>
                  <a:cxn ang="0">
                    <a:pos x="11" y="245"/>
                  </a:cxn>
                  <a:cxn ang="0">
                    <a:pos x="4" y="176"/>
                  </a:cxn>
                  <a:cxn ang="0">
                    <a:pos x="9" y="118"/>
                  </a:cxn>
                  <a:cxn ang="0">
                    <a:pos x="23" y="61"/>
                  </a:cxn>
                  <a:cxn ang="0">
                    <a:pos x="19" y="57"/>
                  </a:cxn>
                  <a:cxn ang="0">
                    <a:pos x="531" y="504"/>
                  </a:cxn>
                  <a:cxn ang="0">
                    <a:pos x="586" y="472"/>
                  </a:cxn>
                  <a:cxn ang="0">
                    <a:pos x="633" y="429"/>
                  </a:cxn>
                  <a:cxn ang="0">
                    <a:pos x="673" y="379"/>
                  </a:cxn>
                  <a:cxn ang="0">
                    <a:pos x="692" y="343"/>
                  </a:cxn>
                  <a:cxn ang="0">
                    <a:pos x="685" y="351"/>
                  </a:cxn>
                  <a:cxn ang="0">
                    <a:pos x="666" y="383"/>
                  </a:cxn>
                  <a:cxn ang="0">
                    <a:pos x="643" y="411"/>
                  </a:cxn>
                  <a:cxn ang="0">
                    <a:pos x="616" y="438"/>
                  </a:cxn>
                  <a:cxn ang="0">
                    <a:pos x="588" y="463"/>
                  </a:cxn>
                  <a:cxn ang="0">
                    <a:pos x="557" y="485"/>
                  </a:cxn>
                  <a:cxn ang="0">
                    <a:pos x="525" y="502"/>
                  </a:cxn>
                  <a:cxn ang="0">
                    <a:pos x="489" y="518"/>
                  </a:cxn>
                  <a:cxn ang="0">
                    <a:pos x="487" y="521"/>
                  </a:cxn>
                </a:cxnLst>
                <a:rect l="0" t="0" r="r" b="b"/>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ln>
            </p:spPr>
            <p:txBody>
              <a:bodyPr/>
              <a:lstStyle/>
              <a:p>
                <a:endParaRPr lang="en-US">
                  <a:solidFill>
                    <a:prstClr val="black"/>
                  </a:solidFill>
                </a:endParaRPr>
              </a:p>
            </p:txBody>
          </p:sp>
          <p:sp>
            <p:nvSpPr>
              <p:cNvPr id="179798" name="Freeform 598"/>
              <p:cNvSpPr>
                <a:spLocks noEditPoints="1"/>
              </p:cNvSpPr>
              <p:nvPr/>
            </p:nvSpPr>
            <p:spPr bwMode="auto">
              <a:xfrm>
                <a:off x="1474" y="2098"/>
                <a:ext cx="730" cy="523"/>
              </a:xfrm>
              <a:custGeom>
                <a:avLst/>
                <a:gdLst/>
                <a:ahLst/>
                <a:cxnLst>
                  <a:cxn ang="0">
                    <a:pos x="728" y="152"/>
                  </a:cxn>
                  <a:cxn ang="0">
                    <a:pos x="722" y="106"/>
                  </a:cxn>
                  <a:cxn ang="0">
                    <a:pos x="713" y="62"/>
                  </a:cxn>
                  <a:cxn ang="0">
                    <a:pos x="696" y="21"/>
                  </a:cxn>
                  <a:cxn ang="0">
                    <a:pos x="684" y="2"/>
                  </a:cxn>
                  <a:cxn ang="0">
                    <a:pos x="683" y="4"/>
                  </a:cxn>
                  <a:cxn ang="0">
                    <a:pos x="692" y="25"/>
                  </a:cxn>
                  <a:cxn ang="0">
                    <a:pos x="707" y="64"/>
                  </a:cxn>
                  <a:cxn ang="0">
                    <a:pos x="719" y="106"/>
                  </a:cxn>
                  <a:cxn ang="0">
                    <a:pos x="724" y="152"/>
                  </a:cxn>
                  <a:cxn ang="0">
                    <a:pos x="724" y="201"/>
                  </a:cxn>
                  <a:cxn ang="0">
                    <a:pos x="717" y="256"/>
                  </a:cxn>
                  <a:cxn ang="0">
                    <a:pos x="709" y="288"/>
                  </a:cxn>
                  <a:cxn ang="0">
                    <a:pos x="719" y="265"/>
                  </a:cxn>
                  <a:cxn ang="0">
                    <a:pos x="728" y="205"/>
                  </a:cxn>
                  <a:cxn ang="0">
                    <a:pos x="19" y="57"/>
                  </a:cxn>
                  <a:cxn ang="0">
                    <a:pos x="3" y="114"/>
                  </a:cxn>
                  <a:cxn ang="0">
                    <a:pos x="0" y="174"/>
                  </a:cxn>
                  <a:cxn ang="0">
                    <a:pos x="5" y="241"/>
                  </a:cxn>
                  <a:cxn ang="0">
                    <a:pos x="22" y="303"/>
                  </a:cxn>
                  <a:cxn ang="0">
                    <a:pos x="51" y="360"/>
                  </a:cxn>
                  <a:cxn ang="0">
                    <a:pos x="87" y="411"/>
                  </a:cxn>
                  <a:cxn ang="0">
                    <a:pos x="106" y="425"/>
                  </a:cxn>
                  <a:cxn ang="0">
                    <a:pos x="108" y="427"/>
                  </a:cxn>
                  <a:cxn ang="0">
                    <a:pos x="64" y="373"/>
                  </a:cxn>
                  <a:cxn ang="0">
                    <a:pos x="32" y="313"/>
                  </a:cxn>
                  <a:cxn ang="0">
                    <a:pos x="11" y="246"/>
                  </a:cxn>
                  <a:cxn ang="0">
                    <a:pos x="3" y="174"/>
                  </a:cxn>
                  <a:cxn ang="0">
                    <a:pos x="9" y="116"/>
                  </a:cxn>
                  <a:cxn ang="0">
                    <a:pos x="22" y="61"/>
                  </a:cxn>
                  <a:cxn ang="0">
                    <a:pos x="19" y="57"/>
                  </a:cxn>
                  <a:cxn ang="0">
                    <a:pos x="518" y="506"/>
                  </a:cxn>
                  <a:cxn ang="0">
                    <a:pos x="578" y="470"/>
                  </a:cxn>
                  <a:cxn ang="0">
                    <a:pos x="629" y="425"/>
                  </a:cxn>
                  <a:cxn ang="0">
                    <a:pos x="673" y="372"/>
                  </a:cxn>
                  <a:cxn ang="0">
                    <a:pos x="692" y="332"/>
                  </a:cxn>
                  <a:cxn ang="0">
                    <a:pos x="684" y="341"/>
                  </a:cxn>
                  <a:cxn ang="0">
                    <a:pos x="664" y="375"/>
                  </a:cxn>
                  <a:cxn ang="0">
                    <a:pos x="639" y="408"/>
                  </a:cxn>
                  <a:cxn ang="0">
                    <a:pos x="612" y="436"/>
                  </a:cxn>
                  <a:cxn ang="0">
                    <a:pos x="582" y="463"/>
                  </a:cxn>
                  <a:cxn ang="0">
                    <a:pos x="548" y="483"/>
                  </a:cxn>
                  <a:cxn ang="0">
                    <a:pos x="514" y="502"/>
                  </a:cxn>
                  <a:cxn ang="0">
                    <a:pos x="476" y="518"/>
                  </a:cxn>
                  <a:cxn ang="0">
                    <a:pos x="470" y="521"/>
                  </a:cxn>
                </a:cxnLst>
                <a:rect l="0" t="0" r="r" b="b"/>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83" y="4"/>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ln>
            </p:spPr>
            <p:txBody>
              <a:bodyPr/>
              <a:lstStyle/>
              <a:p>
                <a:endParaRPr lang="en-US">
                  <a:solidFill>
                    <a:prstClr val="black"/>
                  </a:solidFill>
                </a:endParaRPr>
              </a:p>
            </p:txBody>
          </p:sp>
          <p:sp>
            <p:nvSpPr>
              <p:cNvPr id="179799" name="Freeform 599"/>
              <p:cNvSpPr>
                <a:spLocks noEditPoints="1"/>
              </p:cNvSpPr>
              <p:nvPr/>
            </p:nvSpPr>
            <p:spPr bwMode="auto">
              <a:xfrm>
                <a:off x="1476" y="2100"/>
                <a:ext cx="726" cy="523"/>
              </a:xfrm>
              <a:custGeom>
                <a:avLst/>
                <a:gdLst/>
                <a:ahLst/>
                <a:cxnLst>
                  <a:cxn ang="0">
                    <a:pos x="724" y="150"/>
                  </a:cxn>
                  <a:cxn ang="0">
                    <a:pos x="719" y="104"/>
                  </a:cxn>
                  <a:cxn ang="0">
                    <a:pos x="707" y="60"/>
                  </a:cxn>
                  <a:cxn ang="0">
                    <a:pos x="692" y="21"/>
                  </a:cxn>
                  <a:cxn ang="0">
                    <a:pos x="682" y="2"/>
                  </a:cxn>
                  <a:cxn ang="0">
                    <a:pos x="681" y="4"/>
                  </a:cxn>
                  <a:cxn ang="0">
                    <a:pos x="688" y="23"/>
                  </a:cxn>
                  <a:cxn ang="0">
                    <a:pos x="703" y="62"/>
                  </a:cxn>
                  <a:cxn ang="0">
                    <a:pos x="715" y="106"/>
                  </a:cxn>
                  <a:cxn ang="0">
                    <a:pos x="720" y="150"/>
                  </a:cxn>
                  <a:cxn ang="0">
                    <a:pos x="720" y="197"/>
                  </a:cxn>
                  <a:cxn ang="0">
                    <a:pos x="713" y="248"/>
                  </a:cxn>
                  <a:cxn ang="0">
                    <a:pos x="707" y="279"/>
                  </a:cxn>
                  <a:cxn ang="0">
                    <a:pos x="715" y="258"/>
                  </a:cxn>
                  <a:cxn ang="0">
                    <a:pos x="724" y="201"/>
                  </a:cxn>
                  <a:cxn ang="0">
                    <a:pos x="19" y="57"/>
                  </a:cxn>
                  <a:cxn ang="0">
                    <a:pos x="5" y="114"/>
                  </a:cxn>
                  <a:cxn ang="0">
                    <a:pos x="0" y="172"/>
                  </a:cxn>
                  <a:cxn ang="0">
                    <a:pos x="7" y="241"/>
                  </a:cxn>
                  <a:cxn ang="0">
                    <a:pos x="24" y="305"/>
                  </a:cxn>
                  <a:cxn ang="0">
                    <a:pos x="55" y="366"/>
                  </a:cxn>
                  <a:cxn ang="0">
                    <a:pos x="94" y="417"/>
                  </a:cxn>
                  <a:cxn ang="0">
                    <a:pos x="104" y="423"/>
                  </a:cxn>
                  <a:cxn ang="0">
                    <a:pos x="117" y="434"/>
                  </a:cxn>
                  <a:cxn ang="0">
                    <a:pos x="70" y="379"/>
                  </a:cxn>
                  <a:cxn ang="0">
                    <a:pos x="36" y="316"/>
                  </a:cxn>
                  <a:cxn ang="0">
                    <a:pos x="13" y="246"/>
                  </a:cxn>
                  <a:cxn ang="0">
                    <a:pos x="7" y="210"/>
                  </a:cxn>
                  <a:cxn ang="0">
                    <a:pos x="3" y="172"/>
                  </a:cxn>
                  <a:cxn ang="0">
                    <a:pos x="9" y="114"/>
                  </a:cxn>
                  <a:cxn ang="0">
                    <a:pos x="22" y="60"/>
                  </a:cxn>
                  <a:cxn ang="0">
                    <a:pos x="19" y="57"/>
                  </a:cxn>
                  <a:cxn ang="0">
                    <a:pos x="485" y="514"/>
                  </a:cxn>
                  <a:cxn ang="0">
                    <a:pos x="521" y="498"/>
                  </a:cxn>
                  <a:cxn ang="0">
                    <a:pos x="553" y="481"/>
                  </a:cxn>
                  <a:cxn ang="0">
                    <a:pos x="584" y="459"/>
                  </a:cxn>
                  <a:cxn ang="0">
                    <a:pos x="612" y="434"/>
                  </a:cxn>
                  <a:cxn ang="0">
                    <a:pos x="639" y="407"/>
                  </a:cxn>
                  <a:cxn ang="0">
                    <a:pos x="662" y="379"/>
                  </a:cxn>
                  <a:cxn ang="0">
                    <a:pos x="681" y="347"/>
                  </a:cxn>
                  <a:cxn ang="0">
                    <a:pos x="690" y="322"/>
                  </a:cxn>
                  <a:cxn ang="0">
                    <a:pos x="692" y="315"/>
                  </a:cxn>
                  <a:cxn ang="0">
                    <a:pos x="682" y="334"/>
                  </a:cxn>
                  <a:cxn ang="0">
                    <a:pos x="662" y="370"/>
                  </a:cxn>
                  <a:cxn ang="0">
                    <a:pos x="635" y="404"/>
                  </a:cxn>
                  <a:cxn ang="0">
                    <a:pos x="607" y="434"/>
                  </a:cxn>
                  <a:cxn ang="0">
                    <a:pos x="574" y="461"/>
                  </a:cxn>
                  <a:cxn ang="0">
                    <a:pos x="538" y="483"/>
                  </a:cxn>
                  <a:cxn ang="0">
                    <a:pos x="500" y="502"/>
                  </a:cxn>
                  <a:cxn ang="0">
                    <a:pos x="461" y="517"/>
                  </a:cxn>
                  <a:cxn ang="0">
                    <a:pos x="453" y="521"/>
                  </a:cxn>
                </a:cxnLst>
                <a:rect l="0" t="0" r="r" b="b"/>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92" y="315"/>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ln>
            </p:spPr>
            <p:txBody>
              <a:bodyPr/>
              <a:lstStyle/>
              <a:p>
                <a:endParaRPr lang="en-US">
                  <a:solidFill>
                    <a:prstClr val="black"/>
                  </a:solidFill>
                </a:endParaRPr>
              </a:p>
            </p:txBody>
          </p:sp>
          <p:sp>
            <p:nvSpPr>
              <p:cNvPr id="179800" name="Freeform 600"/>
              <p:cNvSpPr>
                <a:spLocks noEditPoints="1"/>
              </p:cNvSpPr>
              <p:nvPr/>
            </p:nvSpPr>
            <p:spPr bwMode="auto">
              <a:xfrm>
                <a:off x="1477" y="2102"/>
                <a:ext cx="721" cy="521"/>
              </a:xfrm>
              <a:custGeom>
                <a:avLst/>
                <a:gdLst/>
                <a:ahLst/>
                <a:cxnLst>
                  <a:cxn ang="0">
                    <a:pos x="721" y="148"/>
                  </a:cxn>
                  <a:cxn ang="0">
                    <a:pos x="716" y="102"/>
                  </a:cxn>
                  <a:cxn ang="0">
                    <a:pos x="704" y="60"/>
                  </a:cxn>
                  <a:cxn ang="0">
                    <a:pos x="689" y="21"/>
                  </a:cxn>
                  <a:cxn ang="0">
                    <a:pos x="678" y="2"/>
                  </a:cxn>
                  <a:cxn ang="0">
                    <a:pos x="685" y="22"/>
                  </a:cxn>
                  <a:cxn ang="0">
                    <a:pos x="700" y="62"/>
                  </a:cxn>
                  <a:cxn ang="0">
                    <a:pos x="712" y="104"/>
                  </a:cxn>
                  <a:cxn ang="0">
                    <a:pos x="718" y="148"/>
                  </a:cxn>
                  <a:cxn ang="0">
                    <a:pos x="718" y="195"/>
                  </a:cxn>
                  <a:cxn ang="0">
                    <a:pos x="710" y="241"/>
                  </a:cxn>
                  <a:cxn ang="0">
                    <a:pos x="706" y="271"/>
                  </a:cxn>
                  <a:cxn ang="0">
                    <a:pos x="714" y="252"/>
                  </a:cxn>
                  <a:cxn ang="0">
                    <a:pos x="721" y="197"/>
                  </a:cxn>
                  <a:cxn ang="0">
                    <a:pos x="19" y="57"/>
                  </a:cxn>
                  <a:cxn ang="0">
                    <a:pos x="6" y="112"/>
                  </a:cxn>
                  <a:cxn ang="0">
                    <a:pos x="0" y="170"/>
                  </a:cxn>
                  <a:cxn ang="0">
                    <a:pos x="8" y="242"/>
                  </a:cxn>
                  <a:cxn ang="0">
                    <a:pos x="29" y="309"/>
                  </a:cxn>
                  <a:cxn ang="0">
                    <a:pos x="61" y="369"/>
                  </a:cxn>
                  <a:cxn ang="0">
                    <a:pos x="105" y="423"/>
                  </a:cxn>
                  <a:cxn ang="0">
                    <a:pos x="128" y="440"/>
                  </a:cxn>
                  <a:cxn ang="0">
                    <a:pos x="101" y="413"/>
                  </a:cxn>
                  <a:cxn ang="0">
                    <a:pos x="78" y="385"/>
                  </a:cxn>
                  <a:cxn ang="0">
                    <a:pos x="57" y="354"/>
                  </a:cxn>
                  <a:cxn ang="0">
                    <a:pos x="38" y="320"/>
                  </a:cxn>
                  <a:cxn ang="0">
                    <a:pos x="25" y="286"/>
                  </a:cxn>
                  <a:cxn ang="0">
                    <a:pos x="14" y="248"/>
                  </a:cxn>
                  <a:cxn ang="0">
                    <a:pos x="8" y="210"/>
                  </a:cxn>
                  <a:cxn ang="0">
                    <a:pos x="6" y="170"/>
                  </a:cxn>
                  <a:cxn ang="0">
                    <a:pos x="10" y="113"/>
                  </a:cxn>
                  <a:cxn ang="0">
                    <a:pos x="23" y="58"/>
                  </a:cxn>
                  <a:cxn ang="0">
                    <a:pos x="19" y="57"/>
                  </a:cxn>
                  <a:cxn ang="0">
                    <a:pos x="473" y="514"/>
                  </a:cxn>
                  <a:cxn ang="0">
                    <a:pos x="511" y="498"/>
                  </a:cxn>
                  <a:cxn ang="0">
                    <a:pos x="545" y="479"/>
                  </a:cxn>
                  <a:cxn ang="0">
                    <a:pos x="579" y="459"/>
                  </a:cxn>
                  <a:cxn ang="0">
                    <a:pos x="609" y="432"/>
                  </a:cxn>
                  <a:cxn ang="0">
                    <a:pos x="636" y="404"/>
                  </a:cxn>
                  <a:cxn ang="0">
                    <a:pos x="661" y="371"/>
                  </a:cxn>
                  <a:cxn ang="0">
                    <a:pos x="681" y="337"/>
                  </a:cxn>
                  <a:cxn ang="0">
                    <a:pos x="691" y="316"/>
                  </a:cxn>
                  <a:cxn ang="0">
                    <a:pos x="691" y="309"/>
                  </a:cxn>
                  <a:cxn ang="0">
                    <a:pos x="681" y="324"/>
                  </a:cxn>
                  <a:cxn ang="0">
                    <a:pos x="661" y="364"/>
                  </a:cxn>
                  <a:cxn ang="0">
                    <a:pos x="634" y="400"/>
                  </a:cxn>
                  <a:cxn ang="0">
                    <a:pos x="602" y="432"/>
                  </a:cxn>
                  <a:cxn ang="0">
                    <a:pos x="568" y="460"/>
                  </a:cxn>
                  <a:cxn ang="0">
                    <a:pos x="530" y="483"/>
                  </a:cxn>
                  <a:cxn ang="0">
                    <a:pos x="488" y="502"/>
                  </a:cxn>
                  <a:cxn ang="0">
                    <a:pos x="444" y="515"/>
                  </a:cxn>
                  <a:cxn ang="0">
                    <a:pos x="437" y="521"/>
                  </a:cxn>
                </a:cxnLst>
                <a:rect l="0" t="0" r="r" b="b"/>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ln>
            </p:spPr>
            <p:txBody>
              <a:bodyPr/>
              <a:lstStyle/>
              <a:p>
                <a:endParaRPr lang="en-US">
                  <a:solidFill>
                    <a:prstClr val="black"/>
                  </a:solidFill>
                </a:endParaRPr>
              </a:p>
            </p:txBody>
          </p:sp>
          <p:sp>
            <p:nvSpPr>
              <p:cNvPr id="179801" name="Freeform 601"/>
              <p:cNvSpPr>
                <a:spLocks noEditPoints="1"/>
              </p:cNvSpPr>
              <p:nvPr/>
            </p:nvSpPr>
            <p:spPr bwMode="auto">
              <a:xfrm>
                <a:off x="1479" y="2104"/>
                <a:ext cx="717" cy="519"/>
              </a:xfrm>
              <a:custGeom>
                <a:avLst/>
                <a:gdLst/>
                <a:ahLst/>
                <a:cxnLst>
                  <a:cxn ang="0">
                    <a:pos x="717" y="146"/>
                  </a:cxn>
                  <a:cxn ang="0">
                    <a:pos x="712" y="102"/>
                  </a:cxn>
                  <a:cxn ang="0">
                    <a:pos x="700" y="58"/>
                  </a:cxn>
                  <a:cxn ang="0">
                    <a:pos x="685" y="19"/>
                  </a:cxn>
                  <a:cxn ang="0">
                    <a:pos x="674" y="2"/>
                  </a:cxn>
                  <a:cxn ang="0">
                    <a:pos x="681" y="22"/>
                  </a:cxn>
                  <a:cxn ang="0">
                    <a:pos x="697" y="62"/>
                  </a:cxn>
                  <a:cxn ang="0">
                    <a:pos x="708" y="102"/>
                  </a:cxn>
                  <a:cxn ang="0">
                    <a:pos x="712" y="146"/>
                  </a:cxn>
                  <a:cxn ang="0">
                    <a:pos x="712" y="191"/>
                  </a:cxn>
                  <a:cxn ang="0">
                    <a:pos x="708" y="235"/>
                  </a:cxn>
                  <a:cxn ang="0">
                    <a:pos x="702" y="261"/>
                  </a:cxn>
                  <a:cxn ang="0">
                    <a:pos x="710" y="244"/>
                  </a:cxn>
                  <a:cxn ang="0">
                    <a:pos x="717" y="193"/>
                  </a:cxn>
                  <a:cxn ang="0">
                    <a:pos x="19" y="56"/>
                  </a:cxn>
                  <a:cxn ang="0">
                    <a:pos x="6" y="110"/>
                  </a:cxn>
                  <a:cxn ang="0">
                    <a:pos x="0" y="168"/>
                  </a:cxn>
                  <a:cxn ang="0">
                    <a:pos x="4" y="206"/>
                  </a:cxn>
                  <a:cxn ang="0">
                    <a:pos x="10" y="242"/>
                  </a:cxn>
                  <a:cxn ang="0">
                    <a:pos x="33" y="312"/>
                  </a:cxn>
                  <a:cxn ang="0">
                    <a:pos x="67" y="375"/>
                  </a:cxn>
                  <a:cxn ang="0">
                    <a:pos x="114" y="430"/>
                  </a:cxn>
                  <a:cxn ang="0">
                    <a:pos x="139" y="445"/>
                  </a:cxn>
                  <a:cxn ang="0">
                    <a:pos x="110" y="419"/>
                  </a:cxn>
                  <a:cxn ang="0">
                    <a:pos x="84" y="390"/>
                  </a:cxn>
                  <a:cxn ang="0">
                    <a:pos x="61" y="358"/>
                  </a:cxn>
                  <a:cxn ang="0">
                    <a:pos x="42" y="324"/>
                  </a:cxn>
                  <a:cxn ang="0">
                    <a:pos x="27" y="288"/>
                  </a:cxn>
                  <a:cxn ang="0">
                    <a:pos x="16" y="250"/>
                  </a:cxn>
                  <a:cxn ang="0">
                    <a:pos x="8" y="210"/>
                  </a:cxn>
                  <a:cxn ang="0">
                    <a:pos x="6" y="168"/>
                  </a:cxn>
                  <a:cxn ang="0">
                    <a:pos x="10" y="111"/>
                  </a:cxn>
                  <a:cxn ang="0">
                    <a:pos x="23" y="58"/>
                  </a:cxn>
                  <a:cxn ang="0">
                    <a:pos x="19" y="56"/>
                  </a:cxn>
                  <a:cxn ang="0">
                    <a:pos x="458" y="513"/>
                  </a:cxn>
                  <a:cxn ang="0">
                    <a:pos x="497" y="498"/>
                  </a:cxn>
                  <a:cxn ang="0">
                    <a:pos x="535" y="479"/>
                  </a:cxn>
                  <a:cxn ang="0">
                    <a:pos x="571" y="457"/>
                  </a:cxn>
                  <a:cxn ang="0">
                    <a:pos x="604" y="430"/>
                  </a:cxn>
                  <a:cxn ang="0">
                    <a:pos x="632" y="400"/>
                  </a:cxn>
                  <a:cxn ang="0">
                    <a:pos x="659" y="366"/>
                  </a:cxn>
                  <a:cxn ang="0">
                    <a:pos x="679" y="330"/>
                  </a:cxn>
                  <a:cxn ang="0">
                    <a:pos x="689" y="301"/>
                  </a:cxn>
                  <a:cxn ang="0">
                    <a:pos x="681" y="314"/>
                  </a:cxn>
                  <a:cxn ang="0">
                    <a:pos x="659" y="358"/>
                  </a:cxn>
                  <a:cxn ang="0">
                    <a:pos x="630" y="396"/>
                  </a:cxn>
                  <a:cxn ang="0">
                    <a:pos x="598" y="430"/>
                  </a:cxn>
                  <a:cxn ang="0">
                    <a:pos x="560" y="458"/>
                  </a:cxn>
                  <a:cxn ang="0">
                    <a:pos x="520" y="483"/>
                  </a:cxn>
                  <a:cxn ang="0">
                    <a:pos x="475" y="502"/>
                  </a:cxn>
                  <a:cxn ang="0">
                    <a:pos x="429" y="515"/>
                  </a:cxn>
                  <a:cxn ang="0">
                    <a:pos x="420" y="519"/>
                  </a:cxn>
                </a:cxnLst>
                <a:rect l="0" t="0" r="r" b="b"/>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ln>
            </p:spPr>
            <p:txBody>
              <a:bodyPr/>
              <a:lstStyle/>
              <a:p>
                <a:endParaRPr lang="en-US">
                  <a:solidFill>
                    <a:prstClr val="black"/>
                  </a:solidFill>
                </a:endParaRPr>
              </a:p>
            </p:txBody>
          </p:sp>
          <p:sp>
            <p:nvSpPr>
              <p:cNvPr id="179802" name="Freeform 602"/>
              <p:cNvSpPr>
                <a:spLocks noEditPoints="1"/>
              </p:cNvSpPr>
              <p:nvPr/>
            </p:nvSpPr>
            <p:spPr bwMode="auto">
              <a:xfrm>
                <a:off x="1483" y="2106"/>
                <a:ext cx="712" cy="517"/>
              </a:xfrm>
              <a:custGeom>
                <a:avLst/>
                <a:gdLst/>
                <a:ahLst/>
                <a:cxnLst>
                  <a:cxn ang="0">
                    <a:pos x="712" y="144"/>
                  </a:cxn>
                  <a:cxn ang="0">
                    <a:pos x="706" y="100"/>
                  </a:cxn>
                  <a:cxn ang="0">
                    <a:pos x="694" y="58"/>
                  </a:cxn>
                  <a:cxn ang="0">
                    <a:pos x="679" y="18"/>
                  </a:cxn>
                  <a:cxn ang="0">
                    <a:pos x="668" y="1"/>
                  </a:cxn>
                  <a:cxn ang="0">
                    <a:pos x="675" y="22"/>
                  </a:cxn>
                  <a:cxn ang="0">
                    <a:pos x="691" y="60"/>
                  </a:cxn>
                  <a:cxn ang="0">
                    <a:pos x="700" y="102"/>
                  </a:cxn>
                  <a:cxn ang="0">
                    <a:pos x="706" y="144"/>
                  </a:cxn>
                  <a:cxn ang="0">
                    <a:pos x="706" y="187"/>
                  </a:cxn>
                  <a:cxn ang="0">
                    <a:pos x="702" y="227"/>
                  </a:cxn>
                  <a:cxn ang="0">
                    <a:pos x="698" y="254"/>
                  </a:cxn>
                  <a:cxn ang="0">
                    <a:pos x="704" y="237"/>
                  </a:cxn>
                  <a:cxn ang="0">
                    <a:pos x="712" y="191"/>
                  </a:cxn>
                  <a:cxn ang="0">
                    <a:pos x="17" y="54"/>
                  </a:cxn>
                  <a:cxn ang="0">
                    <a:pos x="4" y="109"/>
                  </a:cxn>
                  <a:cxn ang="0">
                    <a:pos x="0" y="166"/>
                  </a:cxn>
                  <a:cxn ang="0">
                    <a:pos x="2" y="206"/>
                  </a:cxn>
                  <a:cxn ang="0">
                    <a:pos x="8" y="244"/>
                  </a:cxn>
                  <a:cxn ang="0">
                    <a:pos x="19" y="282"/>
                  </a:cxn>
                  <a:cxn ang="0">
                    <a:pos x="32" y="316"/>
                  </a:cxn>
                  <a:cxn ang="0">
                    <a:pos x="51" y="350"/>
                  </a:cxn>
                  <a:cxn ang="0">
                    <a:pos x="72" y="381"/>
                  </a:cxn>
                  <a:cxn ang="0">
                    <a:pos x="95" y="409"/>
                  </a:cxn>
                  <a:cxn ang="0">
                    <a:pos x="122" y="436"/>
                  </a:cxn>
                  <a:cxn ang="0">
                    <a:pos x="148" y="449"/>
                  </a:cxn>
                  <a:cxn ang="0">
                    <a:pos x="118" y="424"/>
                  </a:cxn>
                  <a:cxn ang="0">
                    <a:pos x="89" y="396"/>
                  </a:cxn>
                  <a:cxn ang="0">
                    <a:pos x="65" y="364"/>
                  </a:cxn>
                  <a:cxn ang="0">
                    <a:pos x="44" y="328"/>
                  </a:cxn>
                  <a:cxn ang="0">
                    <a:pos x="27" y="290"/>
                  </a:cxn>
                  <a:cxn ang="0">
                    <a:pos x="15" y="250"/>
                  </a:cxn>
                  <a:cxn ang="0">
                    <a:pos x="6" y="210"/>
                  </a:cxn>
                  <a:cxn ang="0">
                    <a:pos x="4" y="166"/>
                  </a:cxn>
                  <a:cxn ang="0">
                    <a:pos x="8" y="111"/>
                  </a:cxn>
                  <a:cxn ang="0">
                    <a:pos x="21" y="58"/>
                  </a:cxn>
                  <a:cxn ang="0">
                    <a:pos x="17" y="54"/>
                  </a:cxn>
                  <a:cxn ang="0">
                    <a:pos x="438" y="511"/>
                  </a:cxn>
                  <a:cxn ang="0">
                    <a:pos x="482" y="498"/>
                  </a:cxn>
                  <a:cxn ang="0">
                    <a:pos x="524" y="479"/>
                  </a:cxn>
                  <a:cxn ang="0">
                    <a:pos x="562" y="456"/>
                  </a:cxn>
                  <a:cxn ang="0">
                    <a:pos x="596" y="428"/>
                  </a:cxn>
                  <a:cxn ang="0">
                    <a:pos x="628" y="396"/>
                  </a:cxn>
                  <a:cxn ang="0">
                    <a:pos x="655" y="360"/>
                  </a:cxn>
                  <a:cxn ang="0">
                    <a:pos x="675" y="320"/>
                  </a:cxn>
                  <a:cxn ang="0">
                    <a:pos x="687" y="290"/>
                  </a:cxn>
                  <a:cxn ang="0">
                    <a:pos x="677" y="305"/>
                  </a:cxn>
                  <a:cxn ang="0">
                    <a:pos x="655" y="350"/>
                  </a:cxn>
                  <a:cxn ang="0">
                    <a:pos x="626" y="392"/>
                  </a:cxn>
                  <a:cxn ang="0">
                    <a:pos x="590" y="428"/>
                  </a:cxn>
                  <a:cxn ang="0">
                    <a:pos x="550" y="458"/>
                  </a:cxn>
                  <a:cxn ang="0">
                    <a:pos x="507" y="483"/>
                  </a:cxn>
                  <a:cxn ang="0">
                    <a:pos x="459" y="502"/>
                  </a:cxn>
                  <a:cxn ang="0">
                    <a:pos x="410" y="513"/>
                  </a:cxn>
                  <a:cxn ang="0">
                    <a:pos x="385" y="517"/>
                  </a:cxn>
                  <a:cxn ang="0">
                    <a:pos x="402" y="517"/>
                  </a:cxn>
                </a:cxnLst>
                <a:rect l="0" t="0" r="r" b="b"/>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ln>
            </p:spPr>
            <p:txBody>
              <a:bodyPr/>
              <a:lstStyle/>
              <a:p>
                <a:endParaRPr lang="en-US">
                  <a:solidFill>
                    <a:prstClr val="black"/>
                  </a:solidFill>
                </a:endParaRPr>
              </a:p>
            </p:txBody>
          </p:sp>
          <p:sp>
            <p:nvSpPr>
              <p:cNvPr id="179803" name="Freeform 603"/>
              <p:cNvSpPr>
                <a:spLocks noEditPoints="1"/>
              </p:cNvSpPr>
              <p:nvPr/>
            </p:nvSpPr>
            <p:spPr bwMode="auto">
              <a:xfrm>
                <a:off x="1485" y="2107"/>
                <a:ext cx="708" cy="516"/>
              </a:xfrm>
              <a:custGeom>
                <a:avLst/>
                <a:gdLst/>
                <a:ahLst/>
                <a:cxnLst>
                  <a:cxn ang="0">
                    <a:pos x="706" y="143"/>
                  </a:cxn>
                  <a:cxn ang="0">
                    <a:pos x="702" y="99"/>
                  </a:cxn>
                  <a:cxn ang="0">
                    <a:pos x="691" y="59"/>
                  </a:cxn>
                  <a:cxn ang="0">
                    <a:pos x="675" y="19"/>
                  </a:cxn>
                  <a:cxn ang="0">
                    <a:pos x="666" y="2"/>
                  </a:cxn>
                  <a:cxn ang="0">
                    <a:pos x="672" y="23"/>
                  </a:cxn>
                  <a:cxn ang="0">
                    <a:pos x="687" y="61"/>
                  </a:cxn>
                  <a:cxn ang="0">
                    <a:pos x="696" y="101"/>
                  </a:cxn>
                  <a:cxn ang="0">
                    <a:pos x="702" y="143"/>
                  </a:cxn>
                  <a:cxn ang="0">
                    <a:pos x="702" y="184"/>
                  </a:cxn>
                  <a:cxn ang="0">
                    <a:pos x="698" y="222"/>
                  </a:cxn>
                  <a:cxn ang="0">
                    <a:pos x="696" y="247"/>
                  </a:cxn>
                  <a:cxn ang="0">
                    <a:pos x="702" y="232"/>
                  </a:cxn>
                  <a:cxn ang="0">
                    <a:pos x="706" y="188"/>
                  </a:cxn>
                  <a:cxn ang="0">
                    <a:pos x="17" y="55"/>
                  </a:cxn>
                  <a:cxn ang="0">
                    <a:pos x="4" y="108"/>
                  </a:cxn>
                  <a:cxn ang="0">
                    <a:pos x="0" y="165"/>
                  </a:cxn>
                  <a:cxn ang="0">
                    <a:pos x="2" y="207"/>
                  </a:cxn>
                  <a:cxn ang="0">
                    <a:pos x="10" y="247"/>
                  </a:cxn>
                  <a:cxn ang="0">
                    <a:pos x="21" y="285"/>
                  </a:cxn>
                  <a:cxn ang="0">
                    <a:pos x="36" y="321"/>
                  </a:cxn>
                  <a:cxn ang="0">
                    <a:pos x="55" y="355"/>
                  </a:cxn>
                  <a:cxn ang="0">
                    <a:pos x="78" y="387"/>
                  </a:cxn>
                  <a:cxn ang="0">
                    <a:pos x="104" y="416"/>
                  </a:cxn>
                  <a:cxn ang="0">
                    <a:pos x="133" y="442"/>
                  </a:cxn>
                  <a:cxn ang="0">
                    <a:pos x="159" y="455"/>
                  </a:cxn>
                  <a:cxn ang="0">
                    <a:pos x="127" y="431"/>
                  </a:cxn>
                  <a:cxn ang="0">
                    <a:pos x="97" y="400"/>
                  </a:cxn>
                  <a:cxn ang="0">
                    <a:pos x="70" y="368"/>
                  </a:cxn>
                  <a:cxn ang="0">
                    <a:pos x="47" y="332"/>
                  </a:cxn>
                  <a:cxn ang="0">
                    <a:pos x="29" y="294"/>
                  </a:cxn>
                  <a:cxn ang="0">
                    <a:pos x="15" y="253"/>
                  </a:cxn>
                  <a:cxn ang="0">
                    <a:pos x="8" y="209"/>
                  </a:cxn>
                  <a:cxn ang="0">
                    <a:pos x="4" y="165"/>
                  </a:cxn>
                  <a:cxn ang="0">
                    <a:pos x="10" y="110"/>
                  </a:cxn>
                  <a:cxn ang="0">
                    <a:pos x="21" y="59"/>
                  </a:cxn>
                  <a:cxn ang="0">
                    <a:pos x="17" y="55"/>
                  </a:cxn>
                  <a:cxn ang="0">
                    <a:pos x="423" y="512"/>
                  </a:cxn>
                  <a:cxn ang="0">
                    <a:pos x="469" y="499"/>
                  </a:cxn>
                  <a:cxn ang="0">
                    <a:pos x="514" y="480"/>
                  </a:cxn>
                  <a:cxn ang="0">
                    <a:pos x="554" y="455"/>
                  </a:cxn>
                  <a:cxn ang="0">
                    <a:pos x="592" y="427"/>
                  </a:cxn>
                  <a:cxn ang="0">
                    <a:pos x="624" y="393"/>
                  </a:cxn>
                  <a:cxn ang="0">
                    <a:pos x="653" y="355"/>
                  </a:cxn>
                  <a:cxn ang="0">
                    <a:pos x="675" y="311"/>
                  </a:cxn>
                  <a:cxn ang="0">
                    <a:pos x="685" y="281"/>
                  </a:cxn>
                  <a:cxn ang="0">
                    <a:pos x="677" y="296"/>
                  </a:cxn>
                  <a:cxn ang="0">
                    <a:pos x="653" y="344"/>
                  </a:cxn>
                  <a:cxn ang="0">
                    <a:pos x="622" y="387"/>
                  </a:cxn>
                  <a:cxn ang="0">
                    <a:pos x="586" y="425"/>
                  </a:cxn>
                  <a:cxn ang="0">
                    <a:pos x="544" y="457"/>
                  </a:cxn>
                  <a:cxn ang="0">
                    <a:pos x="497" y="484"/>
                  </a:cxn>
                  <a:cxn ang="0">
                    <a:pos x="446" y="501"/>
                  </a:cxn>
                  <a:cxn ang="0">
                    <a:pos x="393" y="512"/>
                  </a:cxn>
                  <a:cxn ang="0">
                    <a:pos x="376" y="514"/>
                  </a:cxn>
                  <a:cxn ang="0">
                    <a:pos x="393" y="516"/>
                  </a:cxn>
                </a:cxnLst>
                <a:rect l="0" t="0" r="r" b="b"/>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ln>
            </p:spPr>
            <p:txBody>
              <a:bodyPr/>
              <a:lstStyle/>
              <a:p>
                <a:endParaRPr lang="en-US">
                  <a:solidFill>
                    <a:prstClr val="black"/>
                  </a:solidFill>
                </a:endParaRPr>
              </a:p>
            </p:txBody>
          </p:sp>
          <p:sp>
            <p:nvSpPr>
              <p:cNvPr id="179804" name="Freeform 604"/>
              <p:cNvSpPr>
                <a:spLocks noEditPoints="1"/>
              </p:cNvSpPr>
              <p:nvPr/>
            </p:nvSpPr>
            <p:spPr bwMode="auto">
              <a:xfrm>
                <a:off x="1487" y="2109"/>
                <a:ext cx="704" cy="514"/>
              </a:xfrm>
              <a:custGeom>
                <a:avLst/>
                <a:gdLst/>
                <a:ahLst/>
                <a:cxnLst>
                  <a:cxn ang="0">
                    <a:pos x="702" y="141"/>
                  </a:cxn>
                  <a:cxn ang="0">
                    <a:pos x="696" y="99"/>
                  </a:cxn>
                  <a:cxn ang="0">
                    <a:pos x="687" y="57"/>
                  </a:cxn>
                  <a:cxn ang="0">
                    <a:pos x="671" y="19"/>
                  </a:cxn>
                  <a:cxn ang="0">
                    <a:pos x="662" y="2"/>
                  </a:cxn>
                  <a:cxn ang="0">
                    <a:pos x="668" y="21"/>
                  </a:cxn>
                  <a:cxn ang="0">
                    <a:pos x="683" y="59"/>
                  </a:cxn>
                  <a:cxn ang="0">
                    <a:pos x="692" y="101"/>
                  </a:cxn>
                  <a:cxn ang="0">
                    <a:pos x="698" y="143"/>
                  </a:cxn>
                  <a:cxn ang="0">
                    <a:pos x="698" y="180"/>
                  </a:cxn>
                  <a:cxn ang="0">
                    <a:pos x="694" y="215"/>
                  </a:cxn>
                  <a:cxn ang="0">
                    <a:pos x="692" y="237"/>
                  </a:cxn>
                  <a:cxn ang="0">
                    <a:pos x="698" y="224"/>
                  </a:cxn>
                  <a:cxn ang="0">
                    <a:pos x="702" y="184"/>
                  </a:cxn>
                  <a:cxn ang="0">
                    <a:pos x="17" y="55"/>
                  </a:cxn>
                  <a:cxn ang="0">
                    <a:pos x="4" y="108"/>
                  </a:cxn>
                  <a:cxn ang="0">
                    <a:pos x="0" y="163"/>
                  </a:cxn>
                  <a:cxn ang="0">
                    <a:pos x="2" y="207"/>
                  </a:cxn>
                  <a:cxn ang="0">
                    <a:pos x="11" y="247"/>
                  </a:cxn>
                  <a:cxn ang="0">
                    <a:pos x="23" y="287"/>
                  </a:cxn>
                  <a:cxn ang="0">
                    <a:pos x="40" y="325"/>
                  </a:cxn>
                  <a:cxn ang="0">
                    <a:pos x="61" y="361"/>
                  </a:cxn>
                  <a:cxn ang="0">
                    <a:pos x="85" y="393"/>
                  </a:cxn>
                  <a:cxn ang="0">
                    <a:pos x="114" y="421"/>
                  </a:cxn>
                  <a:cxn ang="0">
                    <a:pos x="144" y="446"/>
                  </a:cxn>
                  <a:cxn ang="0">
                    <a:pos x="173" y="459"/>
                  </a:cxn>
                  <a:cxn ang="0">
                    <a:pos x="137" y="435"/>
                  </a:cxn>
                  <a:cxn ang="0">
                    <a:pos x="104" y="406"/>
                  </a:cxn>
                  <a:cxn ang="0">
                    <a:pos x="76" y="372"/>
                  </a:cxn>
                  <a:cxn ang="0">
                    <a:pos x="51" y="336"/>
                  </a:cxn>
                  <a:cxn ang="0">
                    <a:pos x="30" y="296"/>
                  </a:cxn>
                  <a:cxn ang="0">
                    <a:pos x="17" y="254"/>
                  </a:cxn>
                  <a:cxn ang="0">
                    <a:pos x="8" y="209"/>
                  </a:cxn>
                  <a:cxn ang="0">
                    <a:pos x="6" y="163"/>
                  </a:cxn>
                  <a:cxn ang="0">
                    <a:pos x="9" y="108"/>
                  </a:cxn>
                  <a:cxn ang="0">
                    <a:pos x="21" y="57"/>
                  </a:cxn>
                  <a:cxn ang="0">
                    <a:pos x="17" y="55"/>
                  </a:cxn>
                  <a:cxn ang="0">
                    <a:pos x="406" y="510"/>
                  </a:cxn>
                  <a:cxn ang="0">
                    <a:pos x="455" y="499"/>
                  </a:cxn>
                  <a:cxn ang="0">
                    <a:pos x="503" y="480"/>
                  </a:cxn>
                  <a:cxn ang="0">
                    <a:pos x="546" y="455"/>
                  </a:cxn>
                  <a:cxn ang="0">
                    <a:pos x="586" y="425"/>
                  </a:cxn>
                  <a:cxn ang="0">
                    <a:pos x="622" y="389"/>
                  </a:cxn>
                  <a:cxn ang="0">
                    <a:pos x="651" y="347"/>
                  </a:cxn>
                  <a:cxn ang="0">
                    <a:pos x="673" y="302"/>
                  </a:cxn>
                  <a:cxn ang="0">
                    <a:pos x="685" y="270"/>
                  </a:cxn>
                  <a:cxn ang="0">
                    <a:pos x="675" y="287"/>
                  </a:cxn>
                  <a:cxn ang="0">
                    <a:pos x="653" y="336"/>
                  </a:cxn>
                  <a:cxn ang="0">
                    <a:pos x="620" y="381"/>
                  </a:cxn>
                  <a:cxn ang="0">
                    <a:pos x="582" y="421"/>
                  </a:cxn>
                  <a:cxn ang="0">
                    <a:pos x="539" y="455"/>
                  </a:cxn>
                  <a:cxn ang="0">
                    <a:pos x="491" y="480"/>
                  </a:cxn>
                  <a:cxn ang="0">
                    <a:pos x="438" y="499"/>
                  </a:cxn>
                  <a:cxn ang="0">
                    <a:pos x="381" y="508"/>
                  </a:cxn>
                  <a:cxn ang="0">
                    <a:pos x="349" y="510"/>
                  </a:cxn>
                  <a:cxn ang="0">
                    <a:pos x="362" y="512"/>
                  </a:cxn>
                </a:cxnLst>
                <a:rect l="0" t="0" r="r" b="b"/>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ln>
            </p:spPr>
            <p:txBody>
              <a:bodyPr/>
              <a:lstStyle/>
              <a:p>
                <a:endParaRPr lang="en-US">
                  <a:solidFill>
                    <a:prstClr val="black"/>
                  </a:solidFill>
                </a:endParaRPr>
              </a:p>
            </p:txBody>
          </p:sp>
          <p:sp>
            <p:nvSpPr>
              <p:cNvPr id="179805" name="Freeform 605"/>
              <p:cNvSpPr>
                <a:spLocks noEditPoints="1"/>
              </p:cNvSpPr>
              <p:nvPr/>
            </p:nvSpPr>
            <p:spPr bwMode="auto">
              <a:xfrm>
                <a:off x="1489" y="2111"/>
                <a:ext cx="698" cy="510"/>
              </a:xfrm>
              <a:custGeom>
                <a:avLst/>
                <a:gdLst/>
                <a:ahLst/>
                <a:cxnLst>
                  <a:cxn ang="0">
                    <a:pos x="698" y="139"/>
                  </a:cxn>
                  <a:cxn ang="0">
                    <a:pos x="692" y="97"/>
                  </a:cxn>
                  <a:cxn ang="0">
                    <a:pos x="683" y="57"/>
                  </a:cxn>
                  <a:cxn ang="0">
                    <a:pos x="668" y="19"/>
                  </a:cxn>
                  <a:cxn ang="0">
                    <a:pos x="658" y="2"/>
                  </a:cxn>
                  <a:cxn ang="0">
                    <a:pos x="664" y="21"/>
                  </a:cxn>
                  <a:cxn ang="0">
                    <a:pos x="679" y="59"/>
                  </a:cxn>
                  <a:cxn ang="0">
                    <a:pos x="688" y="99"/>
                  </a:cxn>
                  <a:cxn ang="0">
                    <a:pos x="694" y="141"/>
                  </a:cxn>
                  <a:cxn ang="0">
                    <a:pos x="694" y="177"/>
                  </a:cxn>
                  <a:cxn ang="0">
                    <a:pos x="690" y="209"/>
                  </a:cxn>
                  <a:cxn ang="0">
                    <a:pos x="690" y="230"/>
                  </a:cxn>
                  <a:cxn ang="0">
                    <a:pos x="694" y="218"/>
                  </a:cxn>
                  <a:cxn ang="0">
                    <a:pos x="698" y="180"/>
                  </a:cxn>
                  <a:cxn ang="0">
                    <a:pos x="17" y="55"/>
                  </a:cxn>
                  <a:cxn ang="0">
                    <a:pos x="6" y="106"/>
                  </a:cxn>
                  <a:cxn ang="0">
                    <a:pos x="0" y="161"/>
                  </a:cxn>
                  <a:cxn ang="0">
                    <a:pos x="4" y="205"/>
                  </a:cxn>
                  <a:cxn ang="0">
                    <a:pos x="11" y="249"/>
                  </a:cxn>
                  <a:cxn ang="0">
                    <a:pos x="25" y="290"/>
                  </a:cxn>
                  <a:cxn ang="0">
                    <a:pos x="43" y="328"/>
                  </a:cxn>
                  <a:cxn ang="0">
                    <a:pos x="66" y="364"/>
                  </a:cxn>
                  <a:cxn ang="0">
                    <a:pos x="93" y="396"/>
                  </a:cxn>
                  <a:cxn ang="0">
                    <a:pos x="123" y="427"/>
                  </a:cxn>
                  <a:cxn ang="0">
                    <a:pos x="155" y="451"/>
                  </a:cxn>
                  <a:cxn ang="0">
                    <a:pos x="184" y="463"/>
                  </a:cxn>
                  <a:cxn ang="0">
                    <a:pos x="146" y="438"/>
                  </a:cxn>
                  <a:cxn ang="0">
                    <a:pos x="112" y="410"/>
                  </a:cxn>
                  <a:cxn ang="0">
                    <a:pos x="80" y="376"/>
                  </a:cxn>
                  <a:cxn ang="0">
                    <a:pos x="55" y="340"/>
                  </a:cxn>
                  <a:cxn ang="0">
                    <a:pos x="34" y="298"/>
                  </a:cxn>
                  <a:cxn ang="0">
                    <a:pos x="19" y="254"/>
                  </a:cxn>
                  <a:cxn ang="0">
                    <a:pos x="7" y="209"/>
                  </a:cxn>
                  <a:cxn ang="0">
                    <a:pos x="6" y="161"/>
                  </a:cxn>
                  <a:cxn ang="0">
                    <a:pos x="9" y="108"/>
                  </a:cxn>
                  <a:cxn ang="0">
                    <a:pos x="21" y="57"/>
                  </a:cxn>
                  <a:cxn ang="0">
                    <a:pos x="17" y="55"/>
                  </a:cxn>
                  <a:cxn ang="0">
                    <a:pos x="389" y="508"/>
                  </a:cxn>
                  <a:cxn ang="0">
                    <a:pos x="442" y="497"/>
                  </a:cxn>
                  <a:cxn ang="0">
                    <a:pos x="493" y="480"/>
                  </a:cxn>
                  <a:cxn ang="0">
                    <a:pos x="540" y="453"/>
                  </a:cxn>
                  <a:cxn ang="0">
                    <a:pos x="582" y="421"/>
                  </a:cxn>
                  <a:cxn ang="0">
                    <a:pos x="618" y="383"/>
                  </a:cxn>
                  <a:cxn ang="0">
                    <a:pos x="649" y="340"/>
                  </a:cxn>
                  <a:cxn ang="0">
                    <a:pos x="673" y="292"/>
                  </a:cxn>
                  <a:cxn ang="0">
                    <a:pos x="683" y="258"/>
                  </a:cxn>
                  <a:cxn ang="0">
                    <a:pos x="675" y="277"/>
                  </a:cxn>
                  <a:cxn ang="0">
                    <a:pos x="651" y="328"/>
                  </a:cxn>
                  <a:cxn ang="0">
                    <a:pos x="620" y="374"/>
                  </a:cxn>
                  <a:cxn ang="0">
                    <a:pos x="582" y="415"/>
                  </a:cxn>
                  <a:cxn ang="0">
                    <a:pos x="539" y="450"/>
                  </a:cxn>
                  <a:cxn ang="0">
                    <a:pos x="489" y="476"/>
                  </a:cxn>
                  <a:cxn ang="0">
                    <a:pos x="436" y="495"/>
                  </a:cxn>
                  <a:cxn ang="0">
                    <a:pos x="379" y="505"/>
                  </a:cxn>
                  <a:cxn ang="0">
                    <a:pos x="339" y="505"/>
                  </a:cxn>
                  <a:cxn ang="0">
                    <a:pos x="345" y="508"/>
                  </a:cxn>
                </a:cxnLst>
                <a:rect l="0" t="0" r="r" b="b"/>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ln>
            </p:spPr>
            <p:txBody>
              <a:bodyPr/>
              <a:lstStyle/>
              <a:p>
                <a:endParaRPr lang="en-US">
                  <a:solidFill>
                    <a:prstClr val="black"/>
                  </a:solidFill>
                </a:endParaRPr>
              </a:p>
            </p:txBody>
          </p:sp>
          <p:sp>
            <p:nvSpPr>
              <p:cNvPr id="179806" name="Freeform 606"/>
              <p:cNvSpPr>
                <a:spLocks noEditPoints="1"/>
              </p:cNvSpPr>
              <p:nvPr/>
            </p:nvSpPr>
            <p:spPr bwMode="auto">
              <a:xfrm>
                <a:off x="1493" y="2113"/>
                <a:ext cx="692" cy="506"/>
              </a:xfrm>
              <a:custGeom>
                <a:avLst/>
                <a:gdLst/>
                <a:ahLst/>
                <a:cxnLst>
                  <a:cxn ang="0">
                    <a:pos x="692" y="139"/>
                  </a:cxn>
                  <a:cxn ang="0">
                    <a:pos x="686" y="97"/>
                  </a:cxn>
                  <a:cxn ang="0">
                    <a:pos x="677" y="55"/>
                  </a:cxn>
                  <a:cxn ang="0">
                    <a:pos x="662" y="17"/>
                  </a:cxn>
                  <a:cxn ang="0">
                    <a:pos x="652" y="2"/>
                  </a:cxn>
                  <a:cxn ang="0">
                    <a:pos x="658" y="21"/>
                  </a:cxn>
                  <a:cxn ang="0">
                    <a:pos x="673" y="59"/>
                  </a:cxn>
                  <a:cxn ang="0">
                    <a:pos x="683" y="97"/>
                  </a:cxn>
                  <a:cxn ang="0">
                    <a:pos x="686" y="139"/>
                  </a:cxn>
                  <a:cxn ang="0">
                    <a:pos x="688" y="175"/>
                  </a:cxn>
                  <a:cxn ang="0">
                    <a:pos x="684" y="203"/>
                  </a:cxn>
                  <a:cxn ang="0">
                    <a:pos x="684" y="222"/>
                  </a:cxn>
                  <a:cxn ang="0">
                    <a:pos x="688" y="211"/>
                  </a:cxn>
                  <a:cxn ang="0">
                    <a:pos x="692" y="176"/>
                  </a:cxn>
                  <a:cxn ang="0">
                    <a:pos x="15" y="53"/>
                  </a:cxn>
                  <a:cxn ang="0">
                    <a:pos x="3" y="104"/>
                  </a:cxn>
                  <a:cxn ang="0">
                    <a:pos x="0" y="159"/>
                  </a:cxn>
                  <a:cxn ang="0">
                    <a:pos x="2" y="205"/>
                  </a:cxn>
                  <a:cxn ang="0">
                    <a:pos x="11" y="250"/>
                  </a:cxn>
                  <a:cxn ang="0">
                    <a:pos x="24" y="292"/>
                  </a:cxn>
                  <a:cxn ang="0">
                    <a:pos x="45" y="332"/>
                  </a:cxn>
                  <a:cxn ang="0">
                    <a:pos x="70" y="368"/>
                  </a:cxn>
                  <a:cxn ang="0">
                    <a:pos x="98" y="402"/>
                  </a:cxn>
                  <a:cxn ang="0">
                    <a:pos x="131" y="431"/>
                  </a:cxn>
                  <a:cxn ang="0">
                    <a:pos x="167" y="455"/>
                  </a:cxn>
                  <a:cxn ang="0">
                    <a:pos x="193" y="467"/>
                  </a:cxn>
                  <a:cxn ang="0">
                    <a:pos x="153" y="442"/>
                  </a:cxn>
                  <a:cxn ang="0">
                    <a:pos x="117" y="413"/>
                  </a:cxn>
                  <a:cxn ang="0">
                    <a:pos x="83" y="379"/>
                  </a:cxn>
                  <a:cxn ang="0">
                    <a:pos x="57" y="341"/>
                  </a:cxn>
                  <a:cxn ang="0">
                    <a:pos x="34" y="300"/>
                  </a:cxn>
                  <a:cxn ang="0">
                    <a:pos x="17" y="256"/>
                  </a:cxn>
                  <a:cxn ang="0">
                    <a:pos x="7" y="209"/>
                  </a:cxn>
                  <a:cxn ang="0">
                    <a:pos x="3" y="159"/>
                  </a:cxn>
                  <a:cxn ang="0">
                    <a:pos x="7" y="106"/>
                  </a:cxn>
                  <a:cxn ang="0">
                    <a:pos x="19" y="57"/>
                  </a:cxn>
                  <a:cxn ang="0">
                    <a:pos x="15" y="53"/>
                  </a:cxn>
                  <a:cxn ang="0">
                    <a:pos x="343" y="506"/>
                  </a:cxn>
                  <a:cxn ang="0">
                    <a:pos x="375" y="504"/>
                  </a:cxn>
                  <a:cxn ang="0">
                    <a:pos x="432" y="495"/>
                  </a:cxn>
                  <a:cxn ang="0">
                    <a:pos x="485" y="476"/>
                  </a:cxn>
                  <a:cxn ang="0">
                    <a:pos x="533" y="451"/>
                  </a:cxn>
                  <a:cxn ang="0">
                    <a:pos x="576" y="417"/>
                  </a:cxn>
                  <a:cxn ang="0">
                    <a:pos x="614" y="377"/>
                  </a:cxn>
                  <a:cxn ang="0">
                    <a:pos x="647" y="332"/>
                  </a:cxn>
                  <a:cxn ang="0">
                    <a:pos x="669" y="283"/>
                  </a:cxn>
                  <a:cxn ang="0">
                    <a:pos x="679" y="247"/>
                  </a:cxn>
                  <a:cxn ang="0">
                    <a:pos x="669" y="267"/>
                  </a:cxn>
                  <a:cxn ang="0">
                    <a:pos x="648" y="321"/>
                  </a:cxn>
                  <a:cxn ang="0">
                    <a:pos x="618" y="366"/>
                  </a:cxn>
                  <a:cxn ang="0">
                    <a:pos x="580" y="408"/>
                  </a:cxn>
                  <a:cxn ang="0">
                    <a:pos x="536" y="444"/>
                  </a:cxn>
                  <a:cxn ang="0">
                    <a:pos x="487" y="470"/>
                  </a:cxn>
                  <a:cxn ang="0">
                    <a:pos x="432" y="489"/>
                  </a:cxn>
                  <a:cxn ang="0">
                    <a:pos x="375" y="501"/>
                  </a:cxn>
                  <a:cxn ang="0">
                    <a:pos x="328" y="501"/>
                  </a:cxn>
                  <a:cxn ang="0">
                    <a:pos x="326" y="503"/>
                  </a:cxn>
                </a:cxnLst>
                <a:rect l="0" t="0" r="r" b="b"/>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ln>
            </p:spPr>
            <p:txBody>
              <a:bodyPr/>
              <a:lstStyle/>
              <a:p>
                <a:endParaRPr lang="en-US">
                  <a:solidFill>
                    <a:prstClr val="black"/>
                  </a:solidFill>
                </a:endParaRPr>
              </a:p>
            </p:txBody>
          </p:sp>
        </p:grpSp>
        <p:grpSp>
          <p:nvGrpSpPr>
            <p:cNvPr id="6" name="Group 607"/>
            <p:cNvGrpSpPr/>
            <p:nvPr/>
          </p:nvGrpSpPr>
          <p:grpSpPr bwMode="auto">
            <a:xfrm>
              <a:off x="1273" y="1745"/>
              <a:ext cx="910" cy="872"/>
              <a:chOff x="1273" y="1745"/>
              <a:chExt cx="910" cy="872"/>
            </a:xfrm>
          </p:grpSpPr>
          <p:sp>
            <p:nvSpPr>
              <p:cNvPr id="179808" name="Freeform 608"/>
              <p:cNvSpPr>
                <a:spLocks noEditPoints="1"/>
              </p:cNvSpPr>
              <p:nvPr/>
            </p:nvSpPr>
            <p:spPr bwMode="auto">
              <a:xfrm>
                <a:off x="1495" y="2115"/>
                <a:ext cx="688" cy="502"/>
              </a:xfrm>
              <a:custGeom>
                <a:avLst/>
                <a:gdLst/>
                <a:ahLst/>
                <a:cxnLst>
                  <a:cxn ang="0">
                    <a:pos x="688" y="137"/>
                  </a:cxn>
                  <a:cxn ang="0">
                    <a:pos x="682" y="95"/>
                  </a:cxn>
                  <a:cxn ang="0">
                    <a:pos x="673" y="55"/>
                  </a:cxn>
                  <a:cxn ang="0">
                    <a:pos x="658" y="17"/>
                  </a:cxn>
                  <a:cxn ang="0">
                    <a:pos x="648" y="2"/>
                  </a:cxn>
                  <a:cxn ang="0">
                    <a:pos x="646" y="2"/>
                  </a:cxn>
                  <a:cxn ang="0">
                    <a:pos x="658" y="28"/>
                  </a:cxn>
                  <a:cxn ang="0">
                    <a:pos x="675" y="83"/>
                  </a:cxn>
                  <a:cxn ang="0">
                    <a:pos x="681" y="114"/>
                  </a:cxn>
                  <a:cxn ang="0">
                    <a:pos x="681" y="114"/>
                  </a:cxn>
                  <a:cxn ang="0">
                    <a:pos x="682" y="135"/>
                  </a:cxn>
                  <a:cxn ang="0">
                    <a:pos x="682" y="184"/>
                  </a:cxn>
                  <a:cxn ang="0">
                    <a:pos x="681" y="214"/>
                  </a:cxn>
                  <a:cxn ang="0">
                    <a:pos x="684" y="205"/>
                  </a:cxn>
                  <a:cxn ang="0">
                    <a:pos x="688" y="173"/>
                  </a:cxn>
                  <a:cxn ang="0">
                    <a:pos x="15" y="53"/>
                  </a:cxn>
                  <a:cxn ang="0">
                    <a:pos x="3" y="104"/>
                  </a:cxn>
                  <a:cxn ang="0">
                    <a:pos x="0" y="157"/>
                  </a:cxn>
                  <a:cxn ang="0">
                    <a:pos x="1" y="205"/>
                  </a:cxn>
                  <a:cxn ang="0">
                    <a:pos x="13" y="250"/>
                  </a:cxn>
                  <a:cxn ang="0">
                    <a:pos x="28" y="294"/>
                  </a:cxn>
                  <a:cxn ang="0">
                    <a:pos x="49" y="336"/>
                  </a:cxn>
                  <a:cxn ang="0">
                    <a:pos x="74" y="372"/>
                  </a:cxn>
                  <a:cxn ang="0">
                    <a:pos x="106" y="406"/>
                  </a:cxn>
                  <a:cxn ang="0">
                    <a:pos x="140" y="434"/>
                  </a:cxn>
                  <a:cxn ang="0">
                    <a:pos x="178" y="459"/>
                  </a:cxn>
                  <a:cxn ang="0">
                    <a:pos x="203" y="466"/>
                  </a:cxn>
                  <a:cxn ang="0">
                    <a:pos x="204" y="468"/>
                  </a:cxn>
                  <a:cxn ang="0">
                    <a:pos x="163" y="446"/>
                  </a:cxn>
                  <a:cxn ang="0">
                    <a:pos x="123" y="417"/>
                  </a:cxn>
                  <a:cxn ang="0">
                    <a:pos x="89" y="383"/>
                  </a:cxn>
                  <a:cxn ang="0">
                    <a:pos x="60" y="345"/>
                  </a:cxn>
                  <a:cxn ang="0">
                    <a:pos x="36" y="301"/>
                  </a:cxn>
                  <a:cxn ang="0">
                    <a:pos x="19" y="256"/>
                  </a:cxn>
                  <a:cxn ang="0">
                    <a:pos x="7" y="209"/>
                  </a:cxn>
                  <a:cxn ang="0">
                    <a:pos x="3" y="157"/>
                  </a:cxn>
                  <a:cxn ang="0">
                    <a:pos x="7" y="106"/>
                  </a:cxn>
                  <a:cxn ang="0">
                    <a:pos x="19" y="57"/>
                  </a:cxn>
                  <a:cxn ang="0">
                    <a:pos x="15" y="53"/>
                  </a:cxn>
                  <a:cxn ang="0">
                    <a:pos x="333" y="501"/>
                  </a:cxn>
                  <a:cxn ang="0">
                    <a:pos x="373" y="501"/>
                  </a:cxn>
                  <a:cxn ang="0">
                    <a:pos x="430" y="491"/>
                  </a:cxn>
                  <a:cxn ang="0">
                    <a:pos x="483" y="472"/>
                  </a:cxn>
                  <a:cxn ang="0">
                    <a:pos x="533" y="446"/>
                  </a:cxn>
                  <a:cxn ang="0">
                    <a:pos x="576" y="411"/>
                  </a:cxn>
                  <a:cxn ang="0">
                    <a:pos x="614" y="370"/>
                  </a:cxn>
                  <a:cxn ang="0">
                    <a:pos x="645" y="324"/>
                  </a:cxn>
                  <a:cxn ang="0">
                    <a:pos x="669" y="273"/>
                  </a:cxn>
                  <a:cxn ang="0">
                    <a:pos x="677" y="239"/>
                  </a:cxn>
                  <a:cxn ang="0">
                    <a:pos x="667" y="260"/>
                  </a:cxn>
                  <a:cxn ang="0">
                    <a:pos x="646" y="313"/>
                  </a:cxn>
                  <a:cxn ang="0">
                    <a:pos x="616" y="360"/>
                  </a:cxn>
                  <a:cxn ang="0">
                    <a:pos x="578" y="402"/>
                  </a:cxn>
                  <a:cxn ang="0">
                    <a:pos x="534" y="438"/>
                  </a:cxn>
                  <a:cxn ang="0">
                    <a:pos x="485" y="466"/>
                  </a:cxn>
                  <a:cxn ang="0">
                    <a:pos x="432" y="485"/>
                  </a:cxn>
                  <a:cxn ang="0">
                    <a:pos x="373" y="495"/>
                  </a:cxn>
                  <a:cxn ang="0">
                    <a:pos x="316" y="497"/>
                  </a:cxn>
                  <a:cxn ang="0">
                    <a:pos x="307" y="497"/>
                  </a:cxn>
                </a:cxnLst>
                <a:rect l="0" t="0" r="r" b="b"/>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2"/>
                    </a:lnTo>
                    <a:lnTo>
                      <a:pt x="646" y="4"/>
                    </a:lnTo>
                    <a:lnTo>
                      <a:pt x="658" y="28"/>
                    </a:lnTo>
                    <a:lnTo>
                      <a:pt x="669" y="57"/>
                    </a:lnTo>
                    <a:lnTo>
                      <a:pt x="675" y="83"/>
                    </a:lnTo>
                    <a:lnTo>
                      <a:pt x="681" y="114"/>
                    </a:lnTo>
                    <a:lnTo>
                      <a:pt x="681" y="114"/>
                    </a:lnTo>
                    <a:lnTo>
                      <a:pt x="682" y="116"/>
                    </a:lnTo>
                    <a:lnTo>
                      <a:pt x="681" y="114"/>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ln>
            </p:spPr>
            <p:txBody>
              <a:bodyPr/>
              <a:lstStyle/>
              <a:p>
                <a:endParaRPr lang="en-US">
                  <a:solidFill>
                    <a:prstClr val="black"/>
                  </a:solidFill>
                </a:endParaRPr>
              </a:p>
            </p:txBody>
          </p:sp>
          <p:sp>
            <p:nvSpPr>
              <p:cNvPr id="179809" name="Freeform 609"/>
              <p:cNvSpPr>
                <a:spLocks noEditPoints="1"/>
              </p:cNvSpPr>
              <p:nvPr/>
            </p:nvSpPr>
            <p:spPr bwMode="auto">
              <a:xfrm>
                <a:off x="1496" y="2115"/>
                <a:ext cx="685" cy="499"/>
              </a:xfrm>
              <a:custGeom>
                <a:avLst/>
                <a:gdLst/>
                <a:ahLst/>
                <a:cxnLst>
                  <a:cxn ang="0">
                    <a:pos x="683" y="137"/>
                  </a:cxn>
                  <a:cxn ang="0">
                    <a:pos x="680" y="95"/>
                  </a:cxn>
                  <a:cxn ang="0">
                    <a:pos x="670" y="57"/>
                  </a:cxn>
                  <a:cxn ang="0">
                    <a:pos x="655" y="19"/>
                  </a:cxn>
                  <a:cxn ang="0">
                    <a:pos x="645" y="2"/>
                  </a:cxn>
                  <a:cxn ang="0">
                    <a:pos x="645" y="4"/>
                  </a:cxn>
                  <a:cxn ang="0">
                    <a:pos x="644" y="4"/>
                  </a:cxn>
                  <a:cxn ang="0">
                    <a:pos x="655" y="28"/>
                  </a:cxn>
                  <a:cxn ang="0">
                    <a:pos x="672" y="82"/>
                  </a:cxn>
                  <a:cxn ang="0">
                    <a:pos x="680" y="112"/>
                  </a:cxn>
                  <a:cxn ang="0">
                    <a:pos x="680" y="114"/>
                  </a:cxn>
                  <a:cxn ang="0">
                    <a:pos x="680" y="133"/>
                  </a:cxn>
                  <a:cxn ang="0">
                    <a:pos x="680" y="180"/>
                  </a:cxn>
                  <a:cxn ang="0">
                    <a:pos x="678" y="209"/>
                  </a:cxn>
                  <a:cxn ang="0">
                    <a:pos x="681" y="201"/>
                  </a:cxn>
                  <a:cxn ang="0">
                    <a:pos x="685" y="173"/>
                  </a:cxn>
                  <a:cxn ang="0">
                    <a:pos x="16" y="55"/>
                  </a:cxn>
                  <a:cxn ang="0">
                    <a:pos x="4" y="104"/>
                  </a:cxn>
                  <a:cxn ang="0">
                    <a:pos x="0" y="157"/>
                  </a:cxn>
                  <a:cxn ang="0">
                    <a:pos x="4" y="207"/>
                  </a:cxn>
                  <a:cxn ang="0">
                    <a:pos x="14" y="254"/>
                  </a:cxn>
                  <a:cxn ang="0">
                    <a:pos x="31" y="298"/>
                  </a:cxn>
                  <a:cxn ang="0">
                    <a:pos x="54" y="339"/>
                  </a:cxn>
                  <a:cxn ang="0">
                    <a:pos x="80" y="377"/>
                  </a:cxn>
                  <a:cxn ang="0">
                    <a:pos x="114" y="411"/>
                  </a:cxn>
                  <a:cxn ang="0">
                    <a:pos x="150" y="440"/>
                  </a:cxn>
                  <a:cxn ang="0">
                    <a:pos x="190" y="465"/>
                  </a:cxn>
                  <a:cxn ang="0">
                    <a:pos x="202" y="466"/>
                  </a:cxn>
                  <a:cxn ang="0">
                    <a:pos x="226" y="474"/>
                  </a:cxn>
                  <a:cxn ang="0">
                    <a:pos x="179" y="453"/>
                  </a:cxn>
                  <a:cxn ang="0">
                    <a:pos x="137" y="425"/>
                  </a:cxn>
                  <a:cxn ang="0">
                    <a:pos x="99" y="391"/>
                  </a:cxn>
                  <a:cxn ang="0">
                    <a:pos x="67" y="353"/>
                  </a:cxn>
                  <a:cxn ang="0">
                    <a:pos x="40" y="309"/>
                  </a:cxn>
                  <a:cxn ang="0">
                    <a:pos x="21" y="262"/>
                  </a:cxn>
                  <a:cxn ang="0">
                    <a:pos x="10" y="210"/>
                  </a:cxn>
                  <a:cxn ang="0">
                    <a:pos x="4" y="157"/>
                  </a:cxn>
                  <a:cxn ang="0">
                    <a:pos x="8" y="106"/>
                  </a:cxn>
                  <a:cxn ang="0">
                    <a:pos x="19" y="57"/>
                  </a:cxn>
                  <a:cxn ang="0">
                    <a:pos x="16" y="55"/>
                  </a:cxn>
                  <a:cxn ang="0">
                    <a:pos x="325" y="499"/>
                  </a:cxn>
                  <a:cxn ang="0">
                    <a:pos x="372" y="499"/>
                  </a:cxn>
                  <a:cxn ang="0">
                    <a:pos x="429" y="487"/>
                  </a:cxn>
                  <a:cxn ang="0">
                    <a:pos x="484" y="468"/>
                  </a:cxn>
                  <a:cxn ang="0">
                    <a:pos x="533" y="442"/>
                  </a:cxn>
                  <a:cxn ang="0">
                    <a:pos x="577" y="406"/>
                  </a:cxn>
                  <a:cxn ang="0">
                    <a:pos x="615" y="364"/>
                  </a:cxn>
                  <a:cxn ang="0">
                    <a:pos x="645" y="319"/>
                  </a:cxn>
                  <a:cxn ang="0">
                    <a:pos x="666" y="265"/>
                  </a:cxn>
                  <a:cxn ang="0">
                    <a:pos x="674" y="233"/>
                  </a:cxn>
                  <a:cxn ang="0">
                    <a:pos x="674" y="229"/>
                  </a:cxn>
                  <a:cxn ang="0">
                    <a:pos x="666" y="256"/>
                  </a:cxn>
                  <a:cxn ang="0">
                    <a:pos x="644" y="309"/>
                  </a:cxn>
                  <a:cxn ang="0">
                    <a:pos x="615" y="356"/>
                  </a:cxn>
                  <a:cxn ang="0">
                    <a:pos x="577" y="400"/>
                  </a:cxn>
                  <a:cxn ang="0">
                    <a:pos x="533" y="436"/>
                  </a:cxn>
                  <a:cxn ang="0">
                    <a:pos x="484" y="463"/>
                  </a:cxn>
                  <a:cxn ang="0">
                    <a:pos x="431" y="483"/>
                  </a:cxn>
                  <a:cxn ang="0">
                    <a:pos x="372" y="493"/>
                  </a:cxn>
                  <a:cxn ang="0">
                    <a:pos x="321" y="495"/>
                  </a:cxn>
                  <a:cxn ang="0">
                    <a:pos x="281" y="489"/>
                  </a:cxn>
                  <a:cxn ang="0">
                    <a:pos x="283" y="491"/>
                  </a:cxn>
                </a:cxnLst>
                <a:rect l="0" t="0" r="r" b="b"/>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2"/>
                    </a:lnTo>
                    <a:lnTo>
                      <a:pt x="645" y="4"/>
                    </a:lnTo>
                    <a:lnTo>
                      <a:pt x="644" y="4"/>
                    </a:lnTo>
                    <a:lnTo>
                      <a:pt x="644"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ln>
            </p:spPr>
            <p:txBody>
              <a:bodyPr/>
              <a:lstStyle/>
              <a:p>
                <a:endParaRPr lang="en-US">
                  <a:solidFill>
                    <a:prstClr val="black"/>
                  </a:solidFill>
                </a:endParaRPr>
              </a:p>
            </p:txBody>
          </p:sp>
          <p:sp>
            <p:nvSpPr>
              <p:cNvPr id="179810" name="Freeform 610"/>
              <p:cNvSpPr>
                <a:spLocks noEditPoints="1"/>
              </p:cNvSpPr>
              <p:nvPr/>
            </p:nvSpPr>
            <p:spPr bwMode="auto">
              <a:xfrm>
                <a:off x="1498" y="2119"/>
                <a:ext cx="681" cy="493"/>
              </a:xfrm>
              <a:custGeom>
                <a:avLst/>
                <a:gdLst/>
                <a:ahLst/>
                <a:cxnLst>
                  <a:cxn ang="0">
                    <a:pos x="679" y="131"/>
                  </a:cxn>
                  <a:cxn ang="0">
                    <a:pos x="676" y="106"/>
                  </a:cxn>
                  <a:cxn ang="0">
                    <a:pos x="676" y="127"/>
                  </a:cxn>
                  <a:cxn ang="0">
                    <a:pos x="676" y="174"/>
                  </a:cxn>
                  <a:cxn ang="0">
                    <a:pos x="676" y="201"/>
                  </a:cxn>
                  <a:cxn ang="0">
                    <a:pos x="679" y="180"/>
                  </a:cxn>
                  <a:cxn ang="0">
                    <a:pos x="678" y="110"/>
                  </a:cxn>
                  <a:cxn ang="0">
                    <a:pos x="666" y="53"/>
                  </a:cxn>
                  <a:cxn ang="0">
                    <a:pos x="643" y="0"/>
                  </a:cxn>
                  <a:cxn ang="0">
                    <a:pos x="642" y="0"/>
                  </a:cxn>
                  <a:cxn ang="0">
                    <a:pos x="640" y="2"/>
                  </a:cxn>
                  <a:cxn ang="0">
                    <a:pos x="659" y="49"/>
                  </a:cxn>
                  <a:cxn ang="0">
                    <a:pos x="672" y="98"/>
                  </a:cxn>
                  <a:cxn ang="0">
                    <a:pos x="678" y="110"/>
                  </a:cxn>
                  <a:cxn ang="0">
                    <a:pos x="10" y="76"/>
                  </a:cxn>
                  <a:cxn ang="0">
                    <a:pos x="2" y="127"/>
                  </a:cxn>
                  <a:cxn ang="0">
                    <a:pos x="2" y="178"/>
                  </a:cxn>
                  <a:cxn ang="0">
                    <a:pos x="10" y="229"/>
                  </a:cxn>
                  <a:cxn ang="0">
                    <a:pos x="23" y="277"/>
                  </a:cxn>
                  <a:cxn ang="0">
                    <a:pos x="44" y="320"/>
                  </a:cxn>
                  <a:cxn ang="0">
                    <a:pos x="71" y="360"/>
                  </a:cxn>
                  <a:cxn ang="0">
                    <a:pos x="103" y="396"/>
                  </a:cxn>
                  <a:cxn ang="0">
                    <a:pos x="139" y="426"/>
                  </a:cxn>
                  <a:cxn ang="0">
                    <a:pos x="181" y="453"/>
                  </a:cxn>
                  <a:cxn ang="0">
                    <a:pos x="222" y="470"/>
                  </a:cxn>
                  <a:cxn ang="0">
                    <a:pos x="264" y="483"/>
                  </a:cxn>
                  <a:cxn ang="0">
                    <a:pos x="313" y="493"/>
                  </a:cxn>
                  <a:cxn ang="0">
                    <a:pos x="370" y="491"/>
                  </a:cxn>
                  <a:cxn ang="0">
                    <a:pos x="429" y="481"/>
                  </a:cxn>
                  <a:cxn ang="0">
                    <a:pos x="482" y="462"/>
                  </a:cxn>
                  <a:cxn ang="0">
                    <a:pos x="531" y="434"/>
                  </a:cxn>
                  <a:cxn ang="0">
                    <a:pos x="575" y="398"/>
                  </a:cxn>
                  <a:cxn ang="0">
                    <a:pos x="613" y="356"/>
                  </a:cxn>
                  <a:cxn ang="0">
                    <a:pos x="643" y="309"/>
                  </a:cxn>
                  <a:cxn ang="0">
                    <a:pos x="664" y="256"/>
                  </a:cxn>
                  <a:cxn ang="0">
                    <a:pos x="672" y="227"/>
                  </a:cxn>
                  <a:cxn ang="0">
                    <a:pos x="670" y="222"/>
                  </a:cxn>
                  <a:cxn ang="0">
                    <a:pos x="662" y="248"/>
                  </a:cxn>
                  <a:cxn ang="0">
                    <a:pos x="642" y="301"/>
                  </a:cxn>
                  <a:cxn ang="0">
                    <a:pos x="613" y="349"/>
                  </a:cxn>
                  <a:cxn ang="0">
                    <a:pos x="575" y="392"/>
                  </a:cxn>
                  <a:cxn ang="0">
                    <a:pos x="531" y="428"/>
                  </a:cxn>
                  <a:cxn ang="0">
                    <a:pos x="482" y="457"/>
                  </a:cxn>
                  <a:cxn ang="0">
                    <a:pos x="429" y="478"/>
                  </a:cxn>
                  <a:cxn ang="0">
                    <a:pos x="370" y="487"/>
                  </a:cxn>
                  <a:cxn ang="0">
                    <a:pos x="306" y="487"/>
                  </a:cxn>
                  <a:cxn ang="0">
                    <a:pos x="241" y="474"/>
                  </a:cxn>
                  <a:cxn ang="0">
                    <a:pos x="181" y="447"/>
                  </a:cxn>
                  <a:cxn ang="0">
                    <a:pos x="127" y="411"/>
                  </a:cxn>
                  <a:cxn ang="0">
                    <a:pos x="82" y="366"/>
                  </a:cxn>
                  <a:cxn ang="0">
                    <a:pos x="46" y="313"/>
                  </a:cxn>
                  <a:cxn ang="0">
                    <a:pos x="21" y="252"/>
                  </a:cxn>
                  <a:cxn ang="0">
                    <a:pos x="8" y="187"/>
                  </a:cxn>
                  <a:cxn ang="0">
                    <a:pos x="6" y="127"/>
                  </a:cxn>
                  <a:cxn ang="0">
                    <a:pos x="14" y="79"/>
                  </a:cxn>
                  <a:cxn ang="0">
                    <a:pos x="17" y="53"/>
                  </a:cxn>
                </a:cxnLst>
                <a:rect l="0" t="0" r="r" b="b"/>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ln>
            </p:spPr>
            <p:txBody>
              <a:bodyPr/>
              <a:lstStyle/>
              <a:p>
                <a:endParaRPr lang="en-US">
                  <a:solidFill>
                    <a:prstClr val="black"/>
                  </a:solidFill>
                </a:endParaRPr>
              </a:p>
            </p:txBody>
          </p:sp>
          <p:sp>
            <p:nvSpPr>
              <p:cNvPr id="179811" name="Freeform 611"/>
              <p:cNvSpPr>
                <a:spLocks noEditPoints="1"/>
              </p:cNvSpPr>
              <p:nvPr/>
            </p:nvSpPr>
            <p:spPr bwMode="auto">
              <a:xfrm>
                <a:off x="1500" y="2119"/>
                <a:ext cx="676" cy="491"/>
              </a:xfrm>
              <a:custGeom>
                <a:avLst/>
                <a:gdLst/>
                <a:ahLst/>
                <a:cxnLst>
                  <a:cxn ang="0">
                    <a:pos x="676" y="129"/>
                  </a:cxn>
                  <a:cxn ang="0">
                    <a:pos x="670" y="102"/>
                  </a:cxn>
                  <a:cxn ang="0">
                    <a:pos x="670" y="127"/>
                  </a:cxn>
                  <a:cxn ang="0">
                    <a:pos x="672" y="172"/>
                  </a:cxn>
                  <a:cxn ang="0">
                    <a:pos x="672" y="195"/>
                  </a:cxn>
                  <a:cxn ang="0">
                    <a:pos x="676" y="176"/>
                  </a:cxn>
                  <a:cxn ang="0">
                    <a:pos x="672" y="104"/>
                  </a:cxn>
                  <a:cxn ang="0">
                    <a:pos x="660" y="51"/>
                  </a:cxn>
                  <a:cxn ang="0">
                    <a:pos x="640" y="0"/>
                  </a:cxn>
                  <a:cxn ang="0">
                    <a:pos x="636" y="4"/>
                  </a:cxn>
                  <a:cxn ang="0">
                    <a:pos x="655" y="47"/>
                  </a:cxn>
                  <a:cxn ang="0">
                    <a:pos x="666" y="93"/>
                  </a:cxn>
                  <a:cxn ang="0">
                    <a:pos x="672" y="104"/>
                  </a:cxn>
                  <a:cxn ang="0">
                    <a:pos x="10" y="78"/>
                  </a:cxn>
                  <a:cxn ang="0">
                    <a:pos x="2" y="127"/>
                  </a:cxn>
                  <a:cxn ang="0">
                    <a:pos x="2" y="180"/>
                  </a:cxn>
                  <a:cxn ang="0">
                    <a:pos x="10" y="233"/>
                  </a:cxn>
                  <a:cxn ang="0">
                    <a:pos x="27" y="280"/>
                  </a:cxn>
                  <a:cxn ang="0">
                    <a:pos x="50" y="326"/>
                  </a:cxn>
                  <a:cxn ang="0">
                    <a:pos x="78" y="368"/>
                  </a:cxn>
                  <a:cxn ang="0">
                    <a:pos x="114" y="404"/>
                  </a:cxn>
                  <a:cxn ang="0">
                    <a:pos x="154" y="436"/>
                  </a:cxn>
                  <a:cxn ang="0">
                    <a:pos x="198" y="461"/>
                  </a:cxn>
                  <a:cxn ang="0">
                    <a:pos x="239" y="476"/>
                  </a:cxn>
                  <a:cxn ang="0">
                    <a:pos x="277" y="485"/>
                  </a:cxn>
                  <a:cxn ang="0">
                    <a:pos x="317" y="491"/>
                  </a:cxn>
                  <a:cxn ang="0">
                    <a:pos x="368" y="489"/>
                  </a:cxn>
                  <a:cxn ang="0">
                    <a:pos x="427" y="479"/>
                  </a:cxn>
                  <a:cxn ang="0">
                    <a:pos x="480" y="459"/>
                  </a:cxn>
                  <a:cxn ang="0">
                    <a:pos x="529" y="432"/>
                  </a:cxn>
                  <a:cxn ang="0">
                    <a:pos x="573" y="396"/>
                  </a:cxn>
                  <a:cxn ang="0">
                    <a:pos x="611" y="352"/>
                  </a:cxn>
                  <a:cxn ang="0">
                    <a:pos x="640" y="305"/>
                  </a:cxn>
                  <a:cxn ang="0">
                    <a:pos x="662" y="252"/>
                  </a:cxn>
                  <a:cxn ang="0">
                    <a:pos x="668" y="218"/>
                  </a:cxn>
                  <a:cxn ang="0">
                    <a:pos x="660" y="242"/>
                  </a:cxn>
                  <a:cxn ang="0">
                    <a:pos x="640" y="296"/>
                  </a:cxn>
                  <a:cxn ang="0">
                    <a:pos x="611" y="345"/>
                  </a:cxn>
                  <a:cxn ang="0">
                    <a:pos x="573" y="388"/>
                  </a:cxn>
                  <a:cxn ang="0">
                    <a:pos x="529" y="425"/>
                  </a:cxn>
                  <a:cxn ang="0">
                    <a:pos x="480" y="455"/>
                  </a:cxn>
                  <a:cxn ang="0">
                    <a:pos x="427" y="474"/>
                  </a:cxn>
                  <a:cxn ang="0">
                    <a:pos x="368" y="485"/>
                  </a:cxn>
                  <a:cxn ang="0">
                    <a:pos x="304" y="485"/>
                  </a:cxn>
                  <a:cxn ang="0">
                    <a:pos x="239" y="472"/>
                  </a:cxn>
                  <a:cxn ang="0">
                    <a:pos x="180" y="445"/>
                  </a:cxn>
                  <a:cxn ang="0">
                    <a:pos x="127" y="409"/>
                  </a:cxn>
                  <a:cxn ang="0">
                    <a:pos x="82" y="366"/>
                  </a:cxn>
                  <a:cxn ang="0">
                    <a:pos x="46" y="313"/>
                  </a:cxn>
                  <a:cxn ang="0">
                    <a:pos x="21" y="252"/>
                  </a:cxn>
                  <a:cxn ang="0">
                    <a:pos x="8" y="187"/>
                  </a:cxn>
                  <a:cxn ang="0">
                    <a:pos x="6" y="129"/>
                  </a:cxn>
                  <a:cxn ang="0">
                    <a:pos x="14" y="79"/>
                  </a:cxn>
                  <a:cxn ang="0">
                    <a:pos x="17" y="55"/>
                  </a:cxn>
                </a:cxnLst>
                <a:rect l="0" t="0" r="r" b="b"/>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ln>
            </p:spPr>
            <p:txBody>
              <a:bodyPr/>
              <a:lstStyle/>
              <a:p>
                <a:endParaRPr lang="en-US">
                  <a:solidFill>
                    <a:prstClr val="black"/>
                  </a:solidFill>
                </a:endParaRPr>
              </a:p>
            </p:txBody>
          </p:sp>
          <p:sp>
            <p:nvSpPr>
              <p:cNvPr id="179812" name="Freeform 612"/>
              <p:cNvSpPr>
                <a:spLocks noEditPoints="1"/>
              </p:cNvSpPr>
              <p:nvPr/>
            </p:nvSpPr>
            <p:spPr bwMode="auto">
              <a:xfrm>
                <a:off x="1504" y="2121"/>
                <a:ext cx="670" cy="487"/>
              </a:xfrm>
              <a:custGeom>
                <a:avLst/>
                <a:gdLst/>
                <a:ahLst/>
                <a:cxnLst>
                  <a:cxn ang="0">
                    <a:pos x="670" y="125"/>
                  </a:cxn>
                  <a:cxn ang="0">
                    <a:pos x="664" y="98"/>
                  </a:cxn>
                  <a:cxn ang="0">
                    <a:pos x="664" y="123"/>
                  </a:cxn>
                  <a:cxn ang="0">
                    <a:pos x="664" y="168"/>
                  </a:cxn>
                  <a:cxn ang="0">
                    <a:pos x="666" y="189"/>
                  </a:cxn>
                  <a:cxn ang="0">
                    <a:pos x="670" y="172"/>
                  </a:cxn>
                  <a:cxn ang="0">
                    <a:pos x="666" y="96"/>
                  </a:cxn>
                  <a:cxn ang="0">
                    <a:pos x="653" y="47"/>
                  </a:cxn>
                  <a:cxn ang="0">
                    <a:pos x="634" y="0"/>
                  </a:cxn>
                  <a:cxn ang="0">
                    <a:pos x="632" y="2"/>
                  </a:cxn>
                  <a:cxn ang="0">
                    <a:pos x="630" y="3"/>
                  </a:cxn>
                  <a:cxn ang="0">
                    <a:pos x="647" y="43"/>
                  </a:cxn>
                  <a:cxn ang="0">
                    <a:pos x="658" y="85"/>
                  </a:cxn>
                  <a:cxn ang="0">
                    <a:pos x="666" y="96"/>
                  </a:cxn>
                  <a:cxn ang="0">
                    <a:pos x="8" y="77"/>
                  </a:cxn>
                  <a:cxn ang="0">
                    <a:pos x="0" y="125"/>
                  </a:cxn>
                  <a:cxn ang="0">
                    <a:pos x="2" y="185"/>
                  </a:cxn>
                  <a:cxn ang="0">
                    <a:pos x="15" y="250"/>
                  </a:cxn>
                  <a:cxn ang="0">
                    <a:pos x="40" y="311"/>
                  </a:cxn>
                  <a:cxn ang="0">
                    <a:pos x="76" y="364"/>
                  </a:cxn>
                  <a:cxn ang="0">
                    <a:pos x="121" y="409"/>
                  </a:cxn>
                  <a:cxn ang="0">
                    <a:pos x="175" y="445"/>
                  </a:cxn>
                  <a:cxn ang="0">
                    <a:pos x="235" y="472"/>
                  </a:cxn>
                  <a:cxn ang="0">
                    <a:pos x="300" y="485"/>
                  </a:cxn>
                  <a:cxn ang="0">
                    <a:pos x="364" y="485"/>
                  </a:cxn>
                  <a:cxn ang="0">
                    <a:pos x="423" y="476"/>
                  </a:cxn>
                  <a:cxn ang="0">
                    <a:pos x="476" y="455"/>
                  </a:cxn>
                  <a:cxn ang="0">
                    <a:pos x="525" y="426"/>
                  </a:cxn>
                  <a:cxn ang="0">
                    <a:pos x="569" y="390"/>
                  </a:cxn>
                  <a:cxn ang="0">
                    <a:pos x="607" y="347"/>
                  </a:cxn>
                  <a:cxn ang="0">
                    <a:pos x="636" y="299"/>
                  </a:cxn>
                  <a:cxn ang="0">
                    <a:pos x="656" y="246"/>
                  </a:cxn>
                  <a:cxn ang="0">
                    <a:pos x="662" y="212"/>
                  </a:cxn>
                  <a:cxn ang="0">
                    <a:pos x="654" y="235"/>
                  </a:cxn>
                  <a:cxn ang="0">
                    <a:pos x="636" y="290"/>
                  </a:cxn>
                  <a:cxn ang="0">
                    <a:pos x="607" y="339"/>
                  </a:cxn>
                  <a:cxn ang="0">
                    <a:pos x="571" y="383"/>
                  </a:cxn>
                  <a:cxn ang="0">
                    <a:pos x="527" y="421"/>
                  </a:cxn>
                  <a:cxn ang="0">
                    <a:pos x="478" y="449"/>
                  </a:cxn>
                  <a:cxn ang="0">
                    <a:pos x="423" y="470"/>
                  </a:cxn>
                  <a:cxn ang="0">
                    <a:pos x="364" y="481"/>
                  </a:cxn>
                  <a:cxn ang="0">
                    <a:pos x="302" y="479"/>
                  </a:cxn>
                  <a:cxn ang="0">
                    <a:pos x="237" y="466"/>
                  </a:cxn>
                  <a:cxn ang="0">
                    <a:pos x="176" y="441"/>
                  </a:cxn>
                  <a:cxn ang="0">
                    <a:pos x="123" y="405"/>
                  </a:cxn>
                  <a:cxn ang="0">
                    <a:pos x="80" y="362"/>
                  </a:cxn>
                  <a:cxn ang="0">
                    <a:pos x="44" y="309"/>
                  </a:cxn>
                  <a:cxn ang="0">
                    <a:pos x="19" y="250"/>
                  </a:cxn>
                  <a:cxn ang="0">
                    <a:pos x="6" y="185"/>
                  </a:cxn>
                  <a:cxn ang="0">
                    <a:pos x="4" y="127"/>
                  </a:cxn>
                  <a:cxn ang="0">
                    <a:pos x="11" y="79"/>
                  </a:cxn>
                  <a:cxn ang="0">
                    <a:pos x="15" y="55"/>
                  </a:cxn>
                </a:cxnLst>
                <a:rect l="0" t="0" r="r" b="b"/>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ln>
            </p:spPr>
            <p:txBody>
              <a:bodyPr/>
              <a:lstStyle/>
              <a:p>
                <a:endParaRPr lang="en-US">
                  <a:solidFill>
                    <a:prstClr val="black"/>
                  </a:solidFill>
                </a:endParaRPr>
              </a:p>
            </p:txBody>
          </p:sp>
          <p:sp>
            <p:nvSpPr>
              <p:cNvPr id="179813" name="Freeform 613"/>
              <p:cNvSpPr>
                <a:spLocks noEditPoints="1"/>
              </p:cNvSpPr>
              <p:nvPr/>
            </p:nvSpPr>
            <p:spPr bwMode="auto">
              <a:xfrm>
                <a:off x="1506" y="2123"/>
                <a:ext cx="666" cy="481"/>
              </a:xfrm>
              <a:custGeom>
                <a:avLst/>
                <a:gdLst/>
                <a:ahLst/>
                <a:cxnLst>
                  <a:cxn ang="0">
                    <a:pos x="664" y="123"/>
                  </a:cxn>
                  <a:cxn ang="0">
                    <a:pos x="658" y="92"/>
                  </a:cxn>
                  <a:cxn ang="0">
                    <a:pos x="658" y="104"/>
                  </a:cxn>
                  <a:cxn ang="0">
                    <a:pos x="660" y="134"/>
                  </a:cxn>
                  <a:cxn ang="0">
                    <a:pos x="660" y="165"/>
                  </a:cxn>
                  <a:cxn ang="0">
                    <a:pos x="662" y="183"/>
                  </a:cxn>
                  <a:cxn ang="0">
                    <a:pos x="666" y="168"/>
                  </a:cxn>
                  <a:cxn ang="0">
                    <a:pos x="660" y="89"/>
                  </a:cxn>
                  <a:cxn ang="0">
                    <a:pos x="649" y="43"/>
                  </a:cxn>
                  <a:cxn ang="0">
                    <a:pos x="630" y="0"/>
                  </a:cxn>
                  <a:cxn ang="0">
                    <a:pos x="630" y="0"/>
                  </a:cxn>
                  <a:cxn ang="0">
                    <a:pos x="626" y="3"/>
                  </a:cxn>
                  <a:cxn ang="0">
                    <a:pos x="643" y="39"/>
                  </a:cxn>
                  <a:cxn ang="0">
                    <a:pos x="652" y="79"/>
                  </a:cxn>
                  <a:cxn ang="0">
                    <a:pos x="660" y="89"/>
                  </a:cxn>
                  <a:cxn ang="0">
                    <a:pos x="8" y="75"/>
                  </a:cxn>
                  <a:cxn ang="0">
                    <a:pos x="0" y="125"/>
                  </a:cxn>
                  <a:cxn ang="0">
                    <a:pos x="2" y="183"/>
                  </a:cxn>
                  <a:cxn ang="0">
                    <a:pos x="15" y="248"/>
                  </a:cxn>
                  <a:cxn ang="0">
                    <a:pos x="40" y="309"/>
                  </a:cxn>
                  <a:cxn ang="0">
                    <a:pos x="76" y="362"/>
                  </a:cxn>
                  <a:cxn ang="0">
                    <a:pos x="121" y="405"/>
                  </a:cxn>
                  <a:cxn ang="0">
                    <a:pos x="174" y="441"/>
                  </a:cxn>
                  <a:cxn ang="0">
                    <a:pos x="233" y="468"/>
                  </a:cxn>
                  <a:cxn ang="0">
                    <a:pos x="298" y="481"/>
                  </a:cxn>
                  <a:cxn ang="0">
                    <a:pos x="362" y="481"/>
                  </a:cxn>
                  <a:cxn ang="0">
                    <a:pos x="421" y="470"/>
                  </a:cxn>
                  <a:cxn ang="0">
                    <a:pos x="474" y="451"/>
                  </a:cxn>
                  <a:cxn ang="0">
                    <a:pos x="523" y="421"/>
                  </a:cxn>
                  <a:cxn ang="0">
                    <a:pos x="567" y="384"/>
                  </a:cxn>
                  <a:cxn ang="0">
                    <a:pos x="605" y="341"/>
                  </a:cxn>
                  <a:cxn ang="0">
                    <a:pos x="634" y="292"/>
                  </a:cxn>
                  <a:cxn ang="0">
                    <a:pos x="654" y="238"/>
                  </a:cxn>
                  <a:cxn ang="0">
                    <a:pos x="658" y="204"/>
                  </a:cxn>
                  <a:cxn ang="0">
                    <a:pos x="652" y="227"/>
                  </a:cxn>
                  <a:cxn ang="0">
                    <a:pos x="634" y="282"/>
                  </a:cxn>
                  <a:cxn ang="0">
                    <a:pos x="605" y="333"/>
                  </a:cxn>
                  <a:cxn ang="0">
                    <a:pos x="569" y="377"/>
                  </a:cxn>
                  <a:cxn ang="0">
                    <a:pos x="525" y="415"/>
                  </a:cxn>
                  <a:cxn ang="0">
                    <a:pos x="476" y="445"/>
                  </a:cxn>
                  <a:cxn ang="0">
                    <a:pos x="421" y="466"/>
                  </a:cxn>
                  <a:cxn ang="0">
                    <a:pos x="362" y="475"/>
                  </a:cxn>
                  <a:cxn ang="0">
                    <a:pos x="300" y="475"/>
                  </a:cxn>
                  <a:cxn ang="0">
                    <a:pos x="235" y="462"/>
                  </a:cxn>
                  <a:cxn ang="0">
                    <a:pos x="176" y="438"/>
                  </a:cxn>
                  <a:cxn ang="0">
                    <a:pos x="123" y="402"/>
                  </a:cxn>
                  <a:cxn ang="0">
                    <a:pos x="80" y="358"/>
                  </a:cxn>
                  <a:cxn ang="0">
                    <a:pos x="44" y="305"/>
                  </a:cxn>
                  <a:cxn ang="0">
                    <a:pos x="19" y="246"/>
                  </a:cxn>
                  <a:cxn ang="0">
                    <a:pos x="6" y="183"/>
                  </a:cxn>
                  <a:cxn ang="0">
                    <a:pos x="6" y="125"/>
                  </a:cxn>
                  <a:cxn ang="0">
                    <a:pos x="11" y="77"/>
                  </a:cxn>
                  <a:cxn ang="0">
                    <a:pos x="15" y="53"/>
                  </a:cxn>
                </a:cxnLst>
                <a:rect l="0" t="0" r="r" b="b"/>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30" y="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ln>
            </p:spPr>
            <p:txBody>
              <a:bodyPr/>
              <a:lstStyle/>
              <a:p>
                <a:endParaRPr lang="en-US">
                  <a:solidFill>
                    <a:prstClr val="black"/>
                  </a:solidFill>
                </a:endParaRPr>
              </a:p>
            </p:txBody>
          </p:sp>
          <p:sp>
            <p:nvSpPr>
              <p:cNvPr id="179814" name="Freeform 614"/>
              <p:cNvSpPr>
                <a:spLocks noEditPoints="1"/>
              </p:cNvSpPr>
              <p:nvPr/>
            </p:nvSpPr>
            <p:spPr bwMode="auto">
              <a:xfrm>
                <a:off x="1508" y="2124"/>
                <a:ext cx="662" cy="478"/>
              </a:xfrm>
              <a:custGeom>
                <a:avLst/>
                <a:gdLst/>
                <a:ahLst/>
                <a:cxnLst>
                  <a:cxn ang="0">
                    <a:pos x="660" y="120"/>
                  </a:cxn>
                  <a:cxn ang="0">
                    <a:pos x="654" y="90"/>
                  </a:cxn>
                  <a:cxn ang="0">
                    <a:pos x="652" y="101"/>
                  </a:cxn>
                  <a:cxn ang="0">
                    <a:pos x="656" y="131"/>
                  </a:cxn>
                  <a:cxn ang="0">
                    <a:pos x="656" y="162"/>
                  </a:cxn>
                  <a:cxn ang="0">
                    <a:pos x="658" y="179"/>
                  </a:cxn>
                  <a:cxn ang="0">
                    <a:pos x="660" y="165"/>
                  </a:cxn>
                  <a:cxn ang="0">
                    <a:pos x="654" y="82"/>
                  </a:cxn>
                  <a:cxn ang="0">
                    <a:pos x="643" y="40"/>
                  </a:cxn>
                  <a:cxn ang="0">
                    <a:pos x="626" y="0"/>
                  </a:cxn>
                  <a:cxn ang="0">
                    <a:pos x="624" y="4"/>
                  </a:cxn>
                  <a:cxn ang="0">
                    <a:pos x="637" y="38"/>
                  </a:cxn>
                  <a:cxn ang="0">
                    <a:pos x="649" y="73"/>
                  </a:cxn>
                  <a:cxn ang="0">
                    <a:pos x="650" y="76"/>
                  </a:cxn>
                  <a:cxn ang="0">
                    <a:pos x="654" y="82"/>
                  </a:cxn>
                  <a:cxn ang="0">
                    <a:pos x="7" y="76"/>
                  </a:cxn>
                  <a:cxn ang="0">
                    <a:pos x="0" y="124"/>
                  </a:cxn>
                  <a:cxn ang="0">
                    <a:pos x="2" y="182"/>
                  </a:cxn>
                  <a:cxn ang="0">
                    <a:pos x="15" y="247"/>
                  </a:cxn>
                  <a:cxn ang="0">
                    <a:pos x="40" y="306"/>
                  </a:cxn>
                  <a:cxn ang="0">
                    <a:pos x="76" y="359"/>
                  </a:cxn>
                  <a:cxn ang="0">
                    <a:pos x="119" y="402"/>
                  </a:cxn>
                  <a:cxn ang="0">
                    <a:pos x="172" y="438"/>
                  </a:cxn>
                  <a:cxn ang="0">
                    <a:pos x="233" y="463"/>
                  </a:cxn>
                  <a:cxn ang="0">
                    <a:pos x="298" y="476"/>
                  </a:cxn>
                  <a:cxn ang="0">
                    <a:pos x="360" y="478"/>
                  </a:cxn>
                  <a:cxn ang="0">
                    <a:pos x="419" y="467"/>
                  </a:cxn>
                  <a:cxn ang="0">
                    <a:pos x="474" y="446"/>
                  </a:cxn>
                  <a:cxn ang="0">
                    <a:pos x="523" y="418"/>
                  </a:cxn>
                  <a:cxn ang="0">
                    <a:pos x="567" y="380"/>
                  </a:cxn>
                  <a:cxn ang="0">
                    <a:pos x="603" y="336"/>
                  </a:cxn>
                  <a:cxn ang="0">
                    <a:pos x="632" y="287"/>
                  </a:cxn>
                  <a:cxn ang="0">
                    <a:pos x="650" y="232"/>
                  </a:cxn>
                  <a:cxn ang="0">
                    <a:pos x="656" y="196"/>
                  </a:cxn>
                  <a:cxn ang="0">
                    <a:pos x="649" y="220"/>
                  </a:cxn>
                  <a:cxn ang="0">
                    <a:pos x="632" y="275"/>
                  </a:cxn>
                  <a:cxn ang="0">
                    <a:pos x="603" y="327"/>
                  </a:cxn>
                  <a:cxn ang="0">
                    <a:pos x="567" y="372"/>
                  </a:cxn>
                  <a:cxn ang="0">
                    <a:pos x="523" y="410"/>
                  </a:cxn>
                  <a:cxn ang="0">
                    <a:pos x="474" y="440"/>
                  </a:cxn>
                  <a:cxn ang="0">
                    <a:pos x="421" y="461"/>
                  </a:cxn>
                  <a:cxn ang="0">
                    <a:pos x="362" y="473"/>
                  </a:cxn>
                  <a:cxn ang="0">
                    <a:pos x="298" y="473"/>
                  </a:cxn>
                  <a:cxn ang="0">
                    <a:pos x="233" y="459"/>
                  </a:cxn>
                  <a:cxn ang="0">
                    <a:pos x="174" y="435"/>
                  </a:cxn>
                  <a:cxn ang="0">
                    <a:pos x="123" y="401"/>
                  </a:cxn>
                  <a:cxn ang="0">
                    <a:pos x="79" y="355"/>
                  </a:cxn>
                  <a:cxn ang="0">
                    <a:pos x="43" y="304"/>
                  </a:cxn>
                  <a:cxn ang="0">
                    <a:pos x="19" y="245"/>
                  </a:cxn>
                  <a:cxn ang="0">
                    <a:pos x="6" y="181"/>
                  </a:cxn>
                  <a:cxn ang="0">
                    <a:pos x="6" y="124"/>
                  </a:cxn>
                  <a:cxn ang="0">
                    <a:pos x="11" y="78"/>
                  </a:cxn>
                  <a:cxn ang="0">
                    <a:pos x="15" y="54"/>
                  </a:cxn>
                </a:cxnLst>
                <a:rect l="0" t="0" r="r" b="b"/>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ln>
            </p:spPr>
            <p:txBody>
              <a:bodyPr/>
              <a:lstStyle/>
              <a:p>
                <a:endParaRPr lang="en-US">
                  <a:solidFill>
                    <a:prstClr val="black"/>
                  </a:solidFill>
                </a:endParaRPr>
              </a:p>
            </p:txBody>
          </p:sp>
          <p:sp>
            <p:nvSpPr>
              <p:cNvPr id="179815" name="Freeform 615"/>
              <p:cNvSpPr>
                <a:spLocks noEditPoints="1"/>
              </p:cNvSpPr>
              <p:nvPr/>
            </p:nvSpPr>
            <p:spPr bwMode="auto">
              <a:xfrm>
                <a:off x="1510" y="2126"/>
                <a:ext cx="656" cy="474"/>
              </a:xfrm>
              <a:custGeom>
                <a:avLst/>
                <a:gdLst/>
                <a:ahLst/>
                <a:cxnLst>
                  <a:cxn ang="0">
                    <a:pos x="656" y="131"/>
                  </a:cxn>
                  <a:cxn ang="0">
                    <a:pos x="654" y="101"/>
                  </a:cxn>
                  <a:cxn ang="0">
                    <a:pos x="648" y="84"/>
                  </a:cxn>
                  <a:cxn ang="0">
                    <a:pos x="648" y="97"/>
                  </a:cxn>
                  <a:cxn ang="0">
                    <a:pos x="652" y="129"/>
                  </a:cxn>
                  <a:cxn ang="0">
                    <a:pos x="652" y="160"/>
                  </a:cxn>
                  <a:cxn ang="0">
                    <a:pos x="654" y="175"/>
                  </a:cxn>
                  <a:cxn ang="0">
                    <a:pos x="656" y="162"/>
                  </a:cxn>
                  <a:cxn ang="0">
                    <a:pos x="648" y="76"/>
                  </a:cxn>
                  <a:cxn ang="0">
                    <a:pos x="639" y="36"/>
                  </a:cxn>
                  <a:cxn ang="0">
                    <a:pos x="622" y="0"/>
                  </a:cxn>
                  <a:cxn ang="0">
                    <a:pos x="620" y="2"/>
                  </a:cxn>
                  <a:cxn ang="0">
                    <a:pos x="620" y="4"/>
                  </a:cxn>
                  <a:cxn ang="0">
                    <a:pos x="633" y="34"/>
                  </a:cxn>
                  <a:cxn ang="0">
                    <a:pos x="643" y="67"/>
                  </a:cxn>
                  <a:cxn ang="0">
                    <a:pos x="648" y="74"/>
                  </a:cxn>
                  <a:cxn ang="0">
                    <a:pos x="648" y="76"/>
                  </a:cxn>
                  <a:cxn ang="0">
                    <a:pos x="7" y="74"/>
                  </a:cxn>
                  <a:cxn ang="0">
                    <a:pos x="2" y="122"/>
                  </a:cxn>
                  <a:cxn ang="0">
                    <a:pos x="2" y="180"/>
                  </a:cxn>
                  <a:cxn ang="0">
                    <a:pos x="15" y="243"/>
                  </a:cxn>
                  <a:cxn ang="0">
                    <a:pos x="40" y="302"/>
                  </a:cxn>
                  <a:cxn ang="0">
                    <a:pos x="76" y="355"/>
                  </a:cxn>
                  <a:cxn ang="0">
                    <a:pos x="119" y="399"/>
                  </a:cxn>
                  <a:cxn ang="0">
                    <a:pos x="172" y="435"/>
                  </a:cxn>
                  <a:cxn ang="0">
                    <a:pos x="231" y="459"/>
                  </a:cxn>
                  <a:cxn ang="0">
                    <a:pos x="296" y="472"/>
                  </a:cxn>
                  <a:cxn ang="0">
                    <a:pos x="358" y="472"/>
                  </a:cxn>
                  <a:cxn ang="0">
                    <a:pos x="417" y="463"/>
                  </a:cxn>
                  <a:cxn ang="0">
                    <a:pos x="472" y="442"/>
                  </a:cxn>
                  <a:cxn ang="0">
                    <a:pos x="521" y="412"/>
                  </a:cxn>
                  <a:cxn ang="0">
                    <a:pos x="565" y="374"/>
                  </a:cxn>
                  <a:cxn ang="0">
                    <a:pos x="601" y="330"/>
                  </a:cxn>
                  <a:cxn ang="0">
                    <a:pos x="630" y="279"/>
                  </a:cxn>
                  <a:cxn ang="0">
                    <a:pos x="648" y="224"/>
                  </a:cxn>
                  <a:cxn ang="0">
                    <a:pos x="652" y="188"/>
                  </a:cxn>
                  <a:cxn ang="0">
                    <a:pos x="647" y="213"/>
                  </a:cxn>
                  <a:cxn ang="0">
                    <a:pos x="628" y="270"/>
                  </a:cxn>
                  <a:cxn ang="0">
                    <a:pos x="601" y="321"/>
                  </a:cxn>
                  <a:cxn ang="0">
                    <a:pos x="565" y="366"/>
                  </a:cxn>
                  <a:cxn ang="0">
                    <a:pos x="523" y="404"/>
                  </a:cxn>
                  <a:cxn ang="0">
                    <a:pos x="474" y="436"/>
                  </a:cxn>
                  <a:cxn ang="0">
                    <a:pos x="419" y="457"/>
                  </a:cxn>
                  <a:cxn ang="0">
                    <a:pos x="360" y="469"/>
                  </a:cxn>
                  <a:cxn ang="0">
                    <a:pos x="296" y="469"/>
                  </a:cxn>
                  <a:cxn ang="0">
                    <a:pos x="233" y="455"/>
                  </a:cxn>
                  <a:cxn ang="0">
                    <a:pos x="174" y="431"/>
                  </a:cxn>
                  <a:cxn ang="0">
                    <a:pos x="123" y="397"/>
                  </a:cxn>
                  <a:cxn ang="0">
                    <a:pos x="79" y="351"/>
                  </a:cxn>
                  <a:cxn ang="0">
                    <a:pos x="43" y="300"/>
                  </a:cxn>
                  <a:cxn ang="0">
                    <a:pos x="19" y="243"/>
                  </a:cxn>
                  <a:cxn ang="0">
                    <a:pos x="7" y="179"/>
                  </a:cxn>
                  <a:cxn ang="0">
                    <a:pos x="5" y="122"/>
                  </a:cxn>
                  <a:cxn ang="0">
                    <a:pos x="13" y="76"/>
                  </a:cxn>
                  <a:cxn ang="0">
                    <a:pos x="17" y="53"/>
                  </a:cxn>
                </a:cxnLst>
                <a:rect l="0" t="0" r="r" b="b"/>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2"/>
                    </a:lnTo>
                    <a:lnTo>
                      <a:pt x="620" y="4"/>
                    </a:lnTo>
                    <a:lnTo>
                      <a:pt x="626" y="19"/>
                    </a:lnTo>
                    <a:lnTo>
                      <a:pt x="633" y="34"/>
                    </a:lnTo>
                    <a:lnTo>
                      <a:pt x="637" y="50"/>
                    </a:lnTo>
                    <a:lnTo>
                      <a:pt x="643" y="67"/>
                    </a:lnTo>
                    <a:lnTo>
                      <a:pt x="645" y="71"/>
                    </a:lnTo>
                    <a:lnTo>
                      <a:pt x="648" y="74"/>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ln>
            </p:spPr>
            <p:txBody>
              <a:bodyPr/>
              <a:lstStyle/>
              <a:p>
                <a:endParaRPr lang="en-US">
                  <a:solidFill>
                    <a:prstClr val="black"/>
                  </a:solidFill>
                </a:endParaRPr>
              </a:p>
            </p:txBody>
          </p:sp>
          <p:sp>
            <p:nvSpPr>
              <p:cNvPr id="179816" name="Freeform 616"/>
              <p:cNvSpPr>
                <a:spLocks noEditPoints="1"/>
              </p:cNvSpPr>
              <p:nvPr/>
            </p:nvSpPr>
            <p:spPr bwMode="auto">
              <a:xfrm>
                <a:off x="1512" y="2128"/>
                <a:ext cx="652" cy="470"/>
              </a:xfrm>
              <a:custGeom>
                <a:avLst/>
                <a:gdLst/>
                <a:ahLst/>
                <a:cxnLst>
                  <a:cxn ang="0">
                    <a:pos x="652" y="127"/>
                  </a:cxn>
                  <a:cxn ang="0">
                    <a:pos x="648" y="97"/>
                  </a:cxn>
                  <a:cxn ang="0">
                    <a:pos x="645" y="78"/>
                  </a:cxn>
                  <a:cxn ang="0">
                    <a:pos x="645" y="93"/>
                  </a:cxn>
                  <a:cxn ang="0">
                    <a:pos x="648" y="127"/>
                  </a:cxn>
                  <a:cxn ang="0">
                    <a:pos x="648" y="156"/>
                  </a:cxn>
                  <a:cxn ang="0">
                    <a:pos x="650" y="169"/>
                  </a:cxn>
                  <a:cxn ang="0">
                    <a:pos x="652" y="158"/>
                  </a:cxn>
                  <a:cxn ang="0">
                    <a:pos x="645" y="69"/>
                  </a:cxn>
                  <a:cxn ang="0">
                    <a:pos x="633" y="34"/>
                  </a:cxn>
                  <a:cxn ang="0">
                    <a:pos x="620" y="0"/>
                  </a:cxn>
                  <a:cxn ang="0">
                    <a:pos x="618" y="0"/>
                  </a:cxn>
                  <a:cxn ang="0">
                    <a:pos x="616" y="2"/>
                  </a:cxn>
                  <a:cxn ang="0">
                    <a:pos x="628" y="31"/>
                  </a:cxn>
                  <a:cxn ang="0">
                    <a:pos x="637" y="61"/>
                  </a:cxn>
                  <a:cxn ang="0">
                    <a:pos x="645" y="69"/>
                  </a:cxn>
                  <a:cxn ang="0">
                    <a:pos x="7" y="74"/>
                  </a:cxn>
                  <a:cxn ang="0">
                    <a:pos x="2" y="120"/>
                  </a:cxn>
                  <a:cxn ang="0">
                    <a:pos x="2" y="177"/>
                  </a:cxn>
                  <a:cxn ang="0">
                    <a:pos x="15" y="241"/>
                  </a:cxn>
                  <a:cxn ang="0">
                    <a:pos x="39" y="300"/>
                  </a:cxn>
                  <a:cxn ang="0">
                    <a:pos x="75" y="351"/>
                  </a:cxn>
                  <a:cxn ang="0">
                    <a:pos x="119" y="397"/>
                  </a:cxn>
                  <a:cxn ang="0">
                    <a:pos x="170" y="431"/>
                  </a:cxn>
                  <a:cxn ang="0">
                    <a:pos x="229" y="455"/>
                  </a:cxn>
                  <a:cxn ang="0">
                    <a:pos x="294" y="469"/>
                  </a:cxn>
                  <a:cxn ang="0">
                    <a:pos x="358" y="469"/>
                  </a:cxn>
                  <a:cxn ang="0">
                    <a:pos x="417" y="457"/>
                  </a:cxn>
                  <a:cxn ang="0">
                    <a:pos x="470" y="436"/>
                  </a:cxn>
                  <a:cxn ang="0">
                    <a:pos x="519" y="406"/>
                  </a:cxn>
                  <a:cxn ang="0">
                    <a:pos x="563" y="368"/>
                  </a:cxn>
                  <a:cxn ang="0">
                    <a:pos x="599" y="323"/>
                  </a:cxn>
                  <a:cxn ang="0">
                    <a:pos x="628" y="271"/>
                  </a:cxn>
                  <a:cxn ang="0">
                    <a:pos x="645" y="216"/>
                  </a:cxn>
                  <a:cxn ang="0">
                    <a:pos x="648" y="180"/>
                  </a:cxn>
                  <a:cxn ang="0">
                    <a:pos x="643" y="205"/>
                  </a:cxn>
                  <a:cxn ang="0">
                    <a:pos x="626" y="262"/>
                  </a:cxn>
                  <a:cxn ang="0">
                    <a:pos x="599" y="315"/>
                  </a:cxn>
                  <a:cxn ang="0">
                    <a:pos x="565" y="361"/>
                  </a:cxn>
                  <a:cxn ang="0">
                    <a:pos x="521" y="400"/>
                  </a:cxn>
                  <a:cxn ang="0">
                    <a:pos x="472" y="431"/>
                  </a:cxn>
                  <a:cxn ang="0">
                    <a:pos x="417" y="453"/>
                  </a:cxn>
                  <a:cxn ang="0">
                    <a:pos x="358" y="465"/>
                  </a:cxn>
                  <a:cxn ang="0">
                    <a:pos x="294" y="465"/>
                  </a:cxn>
                  <a:cxn ang="0">
                    <a:pos x="231" y="452"/>
                  </a:cxn>
                  <a:cxn ang="0">
                    <a:pos x="174" y="427"/>
                  </a:cxn>
                  <a:cxn ang="0">
                    <a:pos x="123" y="393"/>
                  </a:cxn>
                  <a:cxn ang="0">
                    <a:pos x="79" y="349"/>
                  </a:cxn>
                  <a:cxn ang="0">
                    <a:pos x="43" y="298"/>
                  </a:cxn>
                  <a:cxn ang="0">
                    <a:pos x="19" y="239"/>
                  </a:cxn>
                  <a:cxn ang="0">
                    <a:pos x="7" y="177"/>
                  </a:cxn>
                  <a:cxn ang="0">
                    <a:pos x="5" y="122"/>
                  </a:cxn>
                  <a:cxn ang="0">
                    <a:pos x="13" y="76"/>
                  </a:cxn>
                  <a:cxn ang="0">
                    <a:pos x="17" y="53"/>
                  </a:cxn>
                  <a:cxn ang="0">
                    <a:pos x="15" y="51"/>
                  </a:cxn>
                </a:cxnLst>
                <a:rect l="0" t="0" r="r" b="b"/>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7" y="53"/>
                    </a:lnTo>
                    <a:lnTo>
                      <a:pt x="15" y="51"/>
                    </a:lnTo>
                    <a:lnTo>
                      <a:pt x="15" y="51"/>
                    </a:lnTo>
                    <a:close/>
                  </a:path>
                </a:pathLst>
              </a:custGeom>
              <a:solidFill>
                <a:srgbClr val="BDBCDA"/>
              </a:solidFill>
              <a:ln w="9525">
                <a:noFill/>
                <a:round/>
              </a:ln>
            </p:spPr>
            <p:txBody>
              <a:bodyPr/>
              <a:lstStyle/>
              <a:p>
                <a:endParaRPr lang="en-US">
                  <a:solidFill>
                    <a:prstClr val="black"/>
                  </a:solidFill>
                </a:endParaRPr>
              </a:p>
            </p:txBody>
          </p:sp>
          <p:sp>
            <p:nvSpPr>
              <p:cNvPr id="179817" name="Freeform 617"/>
              <p:cNvSpPr>
                <a:spLocks noEditPoints="1"/>
              </p:cNvSpPr>
              <p:nvPr/>
            </p:nvSpPr>
            <p:spPr bwMode="auto">
              <a:xfrm>
                <a:off x="1515" y="2130"/>
                <a:ext cx="647" cy="467"/>
              </a:xfrm>
              <a:custGeom>
                <a:avLst/>
                <a:gdLst/>
                <a:ahLst/>
                <a:cxnLst>
                  <a:cxn ang="0">
                    <a:pos x="647" y="125"/>
                  </a:cxn>
                  <a:cxn ang="0">
                    <a:pos x="643" y="93"/>
                  </a:cxn>
                  <a:cxn ang="0">
                    <a:pos x="638" y="74"/>
                  </a:cxn>
                  <a:cxn ang="0">
                    <a:pos x="638" y="87"/>
                  </a:cxn>
                  <a:cxn ang="0">
                    <a:pos x="642" y="123"/>
                  </a:cxn>
                  <a:cxn ang="0">
                    <a:pos x="643" y="154"/>
                  </a:cxn>
                  <a:cxn ang="0">
                    <a:pos x="643" y="165"/>
                  </a:cxn>
                  <a:cxn ang="0">
                    <a:pos x="647" y="156"/>
                  </a:cxn>
                  <a:cxn ang="0">
                    <a:pos x="638" y="63"/>
                  </a:cxn>
                  <a:cxn ang="0">
                    <a:pos x="628" y="30"/>
                  </a:cxn>
                  <a:cxn ang="0">
                    <a:pos x="615" y="0"/>
                  </a:cxn>
                  <a:cxn ang="0">
                    <a:pos x="611" y="2"/>
                  </a:cxn>
                  <a:cxn ang="0">
                    <a:pos x="611" y="2"/>
                  </a:cxn>
                  <a:cxn ang="0">
                    <a:pos x="630" y="55"/>
                  </a:cxn>
                  <a:cxn ang="0">
                    <a:pos x="638" y="63"/>
                  </a:cxn>
                  <a:cxn ang="0">
                    <a:pos x="8" y="72"/>
                  </a:cxn>
                  <a:cxn ang="0">
                    <a:pos x="0" y="118"/>
                  </a:cxn>
                  <a:cxn ang="0">
                    <a:pos x="2" y="175"/>
                  </a:cxn>
                  <a:cxn ang="0">
                    <a:pos x="14" y="239"/>
                  </a:cxn>
                  <a:cxn ang="0">
                    <a:pos x="38" y="296"/>
                  </a:cxn>
                  <a:cxn ang="0">
                    <a:pos x="74" y="347"/>
                  </a:cxn>
                  <a:cxn ang="0">
                    <a:pos x="118" y="393"/>
                  </a:cxn>
                  <a:cxn ang="0">
                    <a:pos x="169" y="427"/>
                  </a:cxn>
                  <a:cxn ang="0">
                    <a:pos x="228" y="451"/>
                  </a:cxn>
                  <a:cxn ang="0">
                    <a:pos x="291" y="465"/>
                  </a:cxn>
                  <a:cxn ang="0">
                    <a:pos x="355" y="465"/>
                  </a:cxn>
                  <a:cxn ang="0">
                    <a:pos x="414" y="453"/>
                  </a:cxn>
                  <a:cxn ang="0">
                    <a:pos x="469" y="432"/>
                  </a:cxn>
                  <a:cxn ang="0">
                    <a:pos x="518" y="400"/>
                  </a:cxn>
                  <a:cxn ang="0">
                    <a:pos x="560" y="362"/>
                  </a:cxn>
                  <a:cxn ang="0">
                    <a:pos x="596" y="317"/>
                  </a:cxn>
                  <a:cxn ang="0">
                    <a:pos x="623" y="266"/>
                  </a:cxn>
                  <a:cxn ang="0">
                    <a:pos x="642" y="209"/>
                  </a:cxn>
                  <a:cxn ang="0">
                    <a:pos x="643" y="173"/>
                  </a:cxn>
                  <a:cxn ang="0">
                    <a:pos x="638" y="197"/>
                  </a:cxn>
                  <a:cxn ang="0">
                    <a:pos x="623" y="256"/>
                  </a:cxn>
                  <a:cxn ang="0">
                    <a:pos x="596" y="309"/>
                  </a:cxn>
                  <a:cxn ang="0">
                    <a:pos x="562" y="355"/>
                  </a:cxn>
                  <a:cxn ang="0">
                    <a:pos x="518" y="395"/>
                  </a:cxn>
                  <a:cxn ang="0">
                    <a:pos x="469" y="427"/>
                  </a:cxn>
                  <a:cxn ang="0">
                    <a:pos x="414" y="448"/>
                  </a:cxn>
                  <a:cxn ang="0">
                    <a:pos x="355" y="459"/>
                  </a:cxn>
                  <a:cxn ang="0">
                    <a:pos x="291" y="459"/>
                  </a:cxn>
                  <a:cxn ang="0">
                    <a:pos x="228" y="448"/>
                  </a:cxn>
                  <a:cxn ang="0">
                    <a:pos x="171" y="423"/>
                  </a:cxn>
                  <a:cxn ang="0">
                    <a:pos x="120" y="389"/>
                  </a:cxn>
                  <a:cxn ang="0">
                    <a:pos x="78" y="345"/>
                  </a:cxn>
                  <a:cxn ang="0">
                    <a:pos x="42" y="294"/>
                  </a:cxn>
                  <a:cxn ang="0">
                    <a:pos x="19" y="237"/>
                  </a:cxn>
                  <a:cxn ang="0">
                    <a:pos x="6" y="175"/>
                  </a:cxn>
                  <a:cxn ang="0">
                    <a:pos x="6" y="120"/>
                  </a:cxn>
                  <a:cxn ang="0">
                    <a:pos x="12" y="74"/>
                  </a:cxn>
                  <a:cxn ang="0">
                    <a:pos x="16" y="51"/>
                  </a:cxn>
                  <a:cxn ang="0">
                    <a:pos x="14" y="51"/>
                  </a:cxn>
                </a:cxnLst>
                <a:rect l="0" t="0" r="r" b="b"/>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11" y="2"/>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lnTo>
                      <a:pt x="14" y="51"/>
                    </a:lnTo>
                    <a:lnTo>
                      <a:pt x="14" y="51"/>
                    </a:lnTo>
                    <a:close/>
                  </a:path>
                </a:pathLst>
              </a:custGeom>
              <a:solidFill>
                <a:srgbClr val="BDBDDA"/>
              </a:solidFill>
              <a:ln w="9525">
                <a:noFill/>
                <a:round/>
              </a:ln>
            </p:spPr>
            <p:txBody>
              <a:bodyPr/>
              <a:lstStyle/>
              <a:p>
                <a:endParaRPr lang="en-US">
                  <a:solidFill>
                    <a:prstClr val="black"/>
                  </a:solidFill>
                </a:endParaRPr>
              </a:p>
            </p:txBody>
          </p:sp>
          <p:sp>
            <p:nvSpPr>
              <p:cNvPr id="179818" name="Freeform 618"/>
              <p:cNvSpPr>
                <a:spLocks noEditPoints="1"/>
              </p:cNvSpPr>
              <p:nvPr/>
            </p:nvSpPr>
            <p:spPr bwMode="auto">
              <a:xfrm>
                <a:off x="1517" y="2130"/>
                <a:ext cx="643" cy="463"/>
              </a:xfrm>
              <a:custGeom>
                <a:avLst/>
                <a:gdLst/>
                <a:ahLst/>
                <a:cxnLst>
                  <a:cxn ang="0">
                    <a:pos x="643" y="125"/>
                  </a:cxn>
                  <a:cxn ang="0">
                    <a:pos x="640" y="91"/>
                  </a:cxn>
                  <a:cxn ang="0">
                    <a:pos x="634" y="72"/>
                  </a:cxn>
                  <a:cxn ang="0">
                    <a:pos x="630" y="68"/>
                  </a:cxn>
                  <a:cxn ang="0">
                    <a:pos x="634" y="85"/>
                  </a:cxn>
                  <a:cxn ang="0">
                    <a:pos x="638" y="123"/>
                  </a:cxn>
                  <a:cxn ang="0">
                    <a:pos x="638" y="152"/>
                  </a:cxn>
                  <a:cxn ang="0">
                    <a:pos x="640" y="163"/>
                  </a:cxn>
                  <a:cxn ang="0">
                    <a:pos x="643" y="154"/>
                  </a:cxn>
                  <a:cxn ang="0">
                    <a:pos x="632" y="59"/>
                  </a:cxn>
                  <a:cxn ang="0">
                    <a:pos x="623" y="29"/>
                  </a:cxn>
                  <a:cxn ang="0">
                    <a:pos x="611" y="0"/>
                  </a:cxn>
                  <a:cxn ang="0">
                    <a:pos x="609" y="2"/>
                  </a:cxn>
                  <a:cxn ang="0">
                    <a:pos x="607" y="4"/>
                  </a:cxn>
                  <a:cxn ang="0">
                    <a:pos x="607" y="4"/>
                  </a:cxn>
                  <a:cxn ang="0">
                    <a:pos x="626" y="53"/>
                  </a:cxn>
                  <a:cxn ang="0">
                    <a:pos x="632" y="59"/>
                  </a:cxn>
                  <a:cxn ang="0">
                    <a:pos x="8" y="74"/>
                  </a:cxn>
                  <a:cxn ang="0">
                    <a:pos x="0" y="120"/>
                  </a:cxn>
                  <a:cxn ang="0">
                    <a:pos x="2" y="175"/>
                  </a:cxn>
                  <a:cxn ang="0">
                    <a:pos x="14" y="237"/>
                  </a:cxn>
                  <a:cxn ang="0">
                    <a:pos x="38" y="296"/>
                  </a:cxn>
                  <a:cxn ang="0">
                    <a:pos x="74" y="347"/>
                  </a:cxn>
                  <a:cxn ang="0">
                    <a:pos x="118" y="391"/>
                  </a:cxn>
                  <a:cxn ang="0">
                    <a:pos x="169" y="425"/>
                  </a:cxn>
                  <a:cxn ang="0">
                    <a:pos x="226" y="450"/>
                  </a:cxn>
                  <a:cxn ang="0">
                    <a:pos x="289" y="463"/>
                  </a:cxn>
                  <a:cxn ang="0">
                    <a:pos x="353" y="463"/>
                  </a:cxn>
                  <a:cxn ang="0">
                    <a:pos x="412" y="451"/>
                  </a:cxn>
                  <a:cxn ang="0">
                    <a:pos x="467" y="429"/>
                  </a:cxn>
                  <a:cxn ang="0">
                    <a:pos x="516" y="398"/>
                  </a:cxn>
                  <a:cxn ang="0">
                    <a:pos x="560" y="359"/>
                  </a:cxn>
                  <a:cxn ang="0">
                    <a:pos x="594" y="313"/>
                  </a:cxn>
                  <a:cxn ang="0">
                    <a:pos x="621" y="260"/>
                  </a:cxn>
                  <a:cxn ang="0">
                    <a:pos x="638" y="203"/>
                  </a:cxn>
                  <a:cxn ang="0">
                    <a:pos x="640" y="167"/>
                  </a:cxn>
                  <a:cxn ang="0">
                    <a:pos x="634" y="194"/>
                  </a:cxn>
                  <a:cxn ang="0">
                    <a:pos x="619" y="252"/>
                  </a:cxn>
                  <a:cxn ang="0">
                    <a:pos x="594" y="305"/>
                  </a:cxn>
                  <a:cxn ang="0">
                    <a:pos x="558" y="353"/>
                  </a:cxn>
                  <a:cxn ang="0">
                    <a:pos x="516" y="393"/>
                  </a:cxn>
                  <a:cxn ang="0">
                    <a:pos x="467" y="423"/>
                  </a:cxn>
                  <a:cxn ang="0">
                    <a:pos x="412" y="446"/>
                  </a:cxn>
                  <a:cxn ang="0">
                    <a:pos x="353" y="457"/>
                  </a:cxn>
                  <a:cxn ang="0">
                    <a:pos x="289" y="457"/>
                  </a:cxn>
                  <a:cxn ang="0">
                    <a:pos x="228" y="444"/>
                  </a:cxn>
                  <a:cxn ang="0">
                    <a:pos x="171" y="421"/>
                  </a:cxn>
                  <a:cxn ang="0">
                    <a:pos x="120" y="387"/>
                  </a:cxn>
                  <a:cxn ang="0">
                    <a:pos x="76" y="343"/>
                  </a:cxn>
                  <a:cxn ang="0">
                    <a:pos x="42" y="294"/>
                  </a:cxn>
                  <a:cxn ang="0">
                    <a:pos x="19" y="237"/>
                  </a:cxn>
                  <a:cxn ang="0">
                    <a:pos x="6" y="175"/>
                  </a:cxn>
                  <a:cxn ang="0">
                    <a:pos x="6" y="120"/>
                  </a:cxn>
                  <a:cxn ang="0">
                    <a:pos x="12" y="76"/>
                  </a:cxn>
                  <a:cxn ang="0">
                    <a:pos x="15" y="53"/>
                  </a:cxn>
                </a:cxnLst>
                <a:rect l="0" t="0" r="r" b="b"/>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9" y="2"/>
                    </a:lnTo>
                    <a:lnTo>
                      <a:pt x="609" y="2"/>
                    </a:lnTo>
                    <a:lnTo>
                      <a:pt x="607" y="4"/>
                    </a:lnTo>
                    <a:lnTo>
                      <a:pt x="607" y="4"/>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ln>
            </p:spPr>
            <p:txBody>
              <a:bodyPr/>
              <a:lstStyle/>
              <a:p>
                <a:endParaRPr lang="en-US">
                  <a:solidFill>
                    <a:prstClr val="black"/>
                  </a:solidFill>
                </a:endParaRPr>
              </a:p>
            </p:txBody>
          </p:sp>
          <p:sp>
            <p:nvSpPr>
              <p:cNvPr id="179819" name="Freeform 619"/>
              <p:cNvSpPr>
                <a:spLocks noEditPoints="1"/>
              </p:cNvSpPr>
              <p:nvPr/>
            </p:nvSpPr>
            <p:spPr bwMode="auto">
              <a:xfrm>
                <a:off x="1519" y="2132"/>
                <a:ext cx="639" cy="459"/>
              </a:xfrm>
              <a:custGeom>
                <a:avLst/>
                <a:gdLst/>
                <a:ahLst/>
                <a:cxnLst>
                  <a:cxn ang="0">
                    <a:pos x="638" y="121"/>
                  </a:cxn>
                  <a:cxn ang="0">
                    <a:pos x="634" y="85"/>
                  </a:cxn>
                  <a:cxn ang="0">
                    <a:pos x="630" y="68"/>
                  </a:cxn>
                  <a:cxn ang="0">
                    <a:pos x="626" y="65"/>
                  </a:cxn>
                  <a:cxn ang="0">
                    <a:pos x="628" y="82"/>
                  </a:cxn>
                  <a:cxn ang="0">
                    <a:pos x="634" y="120"/>
                  </a:cxn>
                  <a:cxn ang="0">
                    <a:pos x="632" y="173"/>
                  </a:cxn>
                  <a:cxn ang="0">
                    <a:pos x="621" y="233"/>
                  </a:cxn>
                  <a:cxn ang="0">
                    <a:pos x="596" y="290"/>
                  </a:cxn>
                  <a:cxn ang="0">
                    <a:pos x="562" y="339"/>
                  </a:cxn>
                  <a:cxn ang="0">
                    <a:pos x="520" y="383"/>
                  </a:cxn>
                  <a:cxn ang="0">
                    <a:pos x="469" y="417"/>
                  </a:cxn>
                  <a:cxn ang="0">
                    <a:pos x="414" y="440"/>
                  </a:cxn>
                  <a:cxn ang="0">
                    <a:pos x="351" y="453"/>
                  </a:cxn>
                  <a:cxn ang="0">
                    <a:pos x="287" y="453"/>
                  </a:cxn>
                  <a:cxn ang="0">
                    <a:pos x="226" y="440"/>
                  </a:cxn>
                  <a:cxn ang="0">
                    <a:pos x="169" y="417"/>
                  </a:cxn>
                  <a:cxn ang="0">
                    <a:pos x="120" y="383"/>
                  </a:cxn>
                  <a:cxn ang="0">
                    <a:pos x="76" y="339"/>
                  </a:cxn>
                  <a:cxn ang="0">
                    <a:pos x="44" y="290"/>
                  </a:cxn>
                  <a:cxn ang="0">
                    <a:pos x="19" y="233"/>
                  </a:cxn>
                  <a:cxn ang="0">
                    <a:pos x="6" y="173"/>
                  </a:cxn>
                  <a:cxn ang="0">
                    <a:pos x="6" y="118"/>
                  </a:cxn>
                  <a:cxn ang="0">
                    <a:pos x="12" y="74"/>
                  </a:cxn>
                  <a:cxn ang="0">
                    <a:pos x="15" y="53"/>
                  </a:cxn>
                  <a:cxn ang="0">
                    <a:pos x="8" y="72"/>
                  </a:cxn>
                  <a:cxn ang="0">
                    <a:pos x="2" y="118"/>
                  </a:cxn>
                  <a:cxn ang="0">
                    <a:pos x="2" y="173"/>
                  </a:cxn>
                  <a:cxn ang="0">
                    <a:pos x="15" y="235"/>
                  </a:cxn>
                  <a:cxn ang="0">
                    <a:pos x="38" y="292"/>
                  </a:cxn>
                  <a:cxn ang="0">
                    <a:pos x="74" y="343"/>
                  </a:cxn>
                  <a:cxn ang="0">
                    <a:pos x="116" y="387"/>
                  </a:cxn>
                  <a:cxn ang="0">
                    <a:pos x="167" y="421"/>
                  </a:cxn>
                  <a:cxn ang="0">
                    <a:pos x="224" y="446"/>
                  </a:cxn>
                  <a:cxn ang="0">
                    <a:pos x="287" y="457"/>
                  </a:cxn>
                  <a:cxn ang="0">
                    <a:pos x="351" y="457"/>
                  </a:cxn>
                  <a:cxn ang="0">
                    <a:pos x="410" y="446"/>
                  </a:cxn>
                  <a:cxn ang="0">
                    <a:pos x="465" y="425"/>
                  </a:cxn>
                  <a:cxn ang="0">
                    <a:pos x="514" y="393"/>
                  </a:cxn>
                  <a:cxn ang="0">
                    <a:pos x="558" y="353"/>
                  </a:cxn>
                  <a:cxn ang="0">
                    <a:pos x="592" y="307"/>
                  </a:cxn>
                  <a:cxn ang="0">
                    <a:pos x="619" y="254"/>
                  </a:cxn>
                  <a:cxn ang="0">
                    <a:pos x="634" y="195"/>
                  </a:cxn>
                  <a:cxn ang="0">
                    <a:pos x="636" y="163"/>
                  </a:cxn>
                  <a:cxn ang="0">
                    <a:pos x="636" y="161"/>
                  </a:cxn>
                  <a:cxn ang="0">
                    <a:pos x="639" y="152"/>
                  </a:cxn>
                  <a:cxn ang="0">
                    <a:pos x="626" y="53"/>
                  </a:cxn>
                  <a:cxn ang="0">
                    <a:pos x="607" y="0"/>
                  </a:cxn>
                  <a:cxn ang="0">
                    <a:pos x="605" y="2"/>
                  </a:cxn>
                  <a:cxn ang="0">
                    <a:pos x="603" y="2"/>
                  </a:cxn>
                  <a:cxn ang="0">
                    <a:pos x="603" y="4"/>
                  </a:cxn>
                  <a:cxn ang="0">
                    <a:pos x="621" y="47"/>
                  </a:cxn>
                  <a:cxn ang="0">
                    <a:pos x="626" y="53"/>
                  </a:cxn>
                </a:cxnLst>
                <a:rect l="0" t="0" r="r" b="b"/>
                <a:pathLst>
                  <a:path w="639" h="459">
                    <a:moveTo>
                      <a:pt x="639" y="140"/>
                    </a:moveTo>
                    <a:lnTo>
                      <a:pt x="638" y="121"/>
                    </a:lnTo>
                    <a:lnTo>
                      <a:pt x="638" y="104"/>
                    </a:lnTo>
                    <a:lnTo>
                      <a:pt x="634" y="85"/>
                    </a:lnTo>
                    <a:lnTo>
                      <a:pt x="630" y="68"/>
                    </a:lnTo>
                    <a:lnTo>
                      <a:pt x="630" y="68"/>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5" y="2"/>
                    </a:lnTo>
                    <a:lnTo>
                      <a:pt x="605" y="2"/>
                    </a:lnTo>
                    <a:lnTo>
                      <a:pt x="603" y="2"/>
                    </a:lnTo>
                    <a:lnTo>
                      <a:pt x="603" y="2"/>
                    </a:lnTo>
                    <a:lnTo>
                      <a:pt x="603" y="4"/>
                    </a:lnTo>
                    <a:lnTo>
                      <a:pt x="613" y="25"/>
                    </a:lnTo>
                    <a:lnTo>
                      <a:pt x="621" y="47"/>
                    </a:lnTo>
                    <a:lnTo>
                      <a:pt x="624" y="51"/>
                    </a:lnTo>
                    <a:lnTo>
                      <a:pt x="626" y="53"/>
                    </a:lnTo>
                    <a:close/>
                  </a:path>
                </a:pathLst>
              </a:custGeom>
              <a:solidFill>
                <a:srgbClr val="BEBDDB"/>
              </a:solidFill>
              <a:ln w="9525">
                <a:noFill/>
                <a:round/>
              </a:ln>
            </p:spPr>
            <p:txBody>
              <a:bodyPr/>
              <a:lstStyle/>
              <a:p>
                <a:endParaRPr lang="en-US">
                  <a:solidFill>
                    <a:prstClr val="black"/>
                  </a:solidFill>
                </a:endParaRPr>
              </a:p>
            </p:txBody>
          </p:sp>
          <p:sp>
            <p:nvSpPr>
              <p:cNvPr id="179820" name="Freeform 620"/>
              <p:cNvSpPr>
                <a:spLocks noEditPoints="1"/>
              </p:cNvSpPr>
              <p:nvPr/>
            </p:nvSpPr>
            <p:spPr bwMode="auto">
              <a:xfrm>
                <a:off x="1521" y="2134"/>
                <a:ext cx="634" cy="455"/>
              </a:xfrm>
              <a:custGeom>
                <a:avLst/>
                <a:gdLst/>
                <a:ahLst/>
                <a:cxnLst>
                  <a:cxn ang="0">
                    <a:pos x="634" y="119"/>
                  </a:cxn>
                  <a:cxn ang="0">
                    <a:pos x="630" y="81"/>
                  </a:cxn>
                  <a:cxn ang="0">
                    <a:pos x="622" y="61"/>
                  </a:cxn>
                  <a:cxn ang="0">
                    <a:pos x="624" y="76"/>
                  </a:cxn>
                  <a:cxn ang="0">
                    <a:pos x="630" y="118"/>
                  </a:cxn>
                  <a:cxn ang="0">
                    <a:pos x="628" y="171"/>
                  </a:cxn>
                  <a:cxn ang="0">
                    <a:pos x="617" y="231"/>
                  </a:cxn>
                  <a:cxn ang="0">
                    <a:pos x="592" y="286"/>
                  </a:cxn>
                  <a:cxn ang="0">
                    <a:pos x="558" y="337"/>
                  </a:cxn>
                  <a:cxn ang="0">
                    <a:pos x="516" y="379"/>
                  </a:cxn>
                  <a:cxn ang="0">
                    <a:pos x="467" y="413"/>
                  </a:cxn>
                  <a:cxn ang="0">
                    <a:pos x="410" y="436"/>
                  </a:cxn>
                  <a:cxn ang="0">
                    <a:pos x="349" y="449"/>
                  </a:cxn>
                  <a:cxn ang="0">
                    <a:pos x="287" y="449"/>
                  </a:cxn>
                  <a:cxn ang="0">
                    <a:pos x="224" y="436"/>
                  </a:cxn>
                  <a:cxn ang="0">
                    <a:pos x="169" y="413"/>
                  </a:cxn>
                  <a:cxn ang="0">
                    <a:pos x="120" y="379"/>
                  </a:cxn>
                  <a:cxn ang="0">
                    <a:pos x="76" y="337"/>
                  </a:cxn>
                  <a:cxn ang="0">
                    <a:pos x="44" y="286"/>
                  </a:cxn>
                  <a:cxn ang="0">
                    <a:pos x="19" y="231"/>
                  </a:cxn>
                  <a:cxn ang="0">
                    <a:pos x="8" y="171"/>
                  </a:cxn>
                  <a:cxn ang="0">
                    <a:pos x="6" y="116"/>
                  </a:cxn>
                  <a:cxn ang="0">
                    <a:pos x="11" y="74"/>
                  </a:cxn>
                  <a:cxn ang="0">
                    <a:pos x="15" y="51"/>
                  </a:cxn>
                  <a:cxn ang="0">
                    <a:pos x="8" y="72"/>
                  </a:cxn>
                  <a:cxn ang="0">
                    <a:pos x="2" y="116"/>
                  </a:cxn>
                  <a:cxn ang="0">
                    <a:pos x="2" y="171"/>
                  </a:cxn>
                  <a:cxn ang="0">
                    <a:pos x="15" y="233"/>
                  </a:cxn>
                  <a:cxn ang="0">
                    <a:pos x="38" y="290"/>
                  </a:cxn>
                  <a:cxn ang="0">
                    <a:pos x="72" y="339"/>
                  </a:cxn>
                  <a:cxn ang="0">
                    <a:pos x="116" y="383"/>
                  </a:cxn>
                  <a:cxn ang="0">
                    <a:pos x="167" y="417"/>
                  </a:cxn>
                  <a:cxn ang="0">
                    <a:pos x="224" y="440"/>
                  </a:cxn>
                  <a:cxn ang="0">
                    <a:pos x="285" y="453"/>
                  </a:cxn>
                  <a:cxn ang="0">
                    <a:pos x="349" y="453"/>
                  </a:cxn>
                  <a:cxn ang="0">
                    <a:pos x="408" y="442"/>
                  </a:cxn>
                  <a:cxn ang="0">
                    <a:pos x="463" y="419"/>
                  </a:cxn>
                  <a:cxn ang="0">
                    <a:pos x="512" y="389"/>
                  </a:cxn>
                  <a:cxn ang="0">
                    <a:pos x="554" y="349"/>
                  </a:cxn>
                  <a:cxn ang="0">
                    <a:pos x="590" y="301"/>
                  </a:cxn>
                  <a:cxn ang="0">
                    <a:pos x="615" y="248"/>
                  </a:cxn>
                  <a:cxn ang="0">
                    <a:pos x="630" y="190"/>
                  </a:cxn>
                  <a:cxn ang="0">
                    <a:pos x="634" y="159"/>
                  </a:cxn>
                  <a:cxn ang="0">
                    <a:pos x="634" y="157"/>
                  </a:cxn>
                  <a:cxn ang="0">
                    <a:pos x="634" y="148"/>
                  </a:cxn>
                  <a:cxn ang="0">
                    <a:pos x="622" y="49"/>
                  </a:cxn>
                  <a:cxn ang="0">
                    <a:pos x="603" y="0"/>
                  </a:cxn>
                  <a:cxn ang="0">
                    <a:pos x="601" y="0"/>
                  </a:cxn>
                  <a:cxn ang="0">
                    <a:pos x="600" y="2"/>
                  </a:cxn>
                  <a:cxn ang="0">
                    <a:pos x="615" y="44"/>
                  </a:cxn>
                  <a:cxn ang="0">
                    <a:pos x="622" y="49"/>
                  </a:cxn>
                </a:cxnLst>
                <a:rect l="0" t="0" r="r" b="b"/>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9"/>
                    </a:lnTo>
                    <a:lnTo>
                      <a:pt x="634" y="157"/>
                    </a:lnTo>
                    <a:lnTo>
                      <a:pt x="634" y="157"/>
                    </a:lnTo>
                    <a:lnTo>
                      <a:pt x="634" y="159"/>
                    </a:lnTo>
                    <a:lnTo>
                      <a:pt x="634" y="148"/>
                    </a:lnTo>
                    <a:lnTo>
                      <a:pt x="634" y="138"/>
                    </a:lnTo>
                    <a:close/>
                    <a:moveTo>
                      <a:pt x="622" y="49"/>
                    </a:moveTo>
                    <a:lnTo>
                      <a:pt x="613" y="25"/>
                    </a:lnTo>
                    <a:lnTo>
                      <a:pt x="603" y="0"/>
                    </a:lnTo>
                    <a:lnTo>
                      <a:pt x="601"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ln>
            </p:spPr>
            <p:txBody>
              <a:bodyPr/>
              <a:lstStyle/>
              <a:p>
                <a:endParaRPr lang="en-US">
                  <a:solidFill>
                    <a:prstClr val="black"/>
                  </a:solidFill>
                </a:endParaRPr>
              </a:p>
            </p:txBody>
          </p:sp>
          <p:sp>
            <p:nvSpPr>
              <p:cNvPr id="179821" name="Freeform 621"/>
              <p:cNvSpPr>
                <a:spLocks noEditPoints="1"/>
              </p:cNvSpPr>
              <p:nvPr/>
            </p:nvSpPr>
            <p:spPr bwMode="auto">
              <a:xfrm>
                <a:off x="1523" y="2136"/>
                <a:ext cx="630" cy="451"/>
              </a:xfrm>
              <a:custGeom>
                <a:avLst/>
                <a:gdLst/>
                <a:ahLst/>
                <a:cxnLst>
                  <a:cxn ang="0">
                    <a:pos x="630" y="116"/>
                  </a:cxn>
                  <a:cxn ang="0">
                    <a:pos x="624" y="78"/>
                  </a:cxn>
                  <a:cxn ang="0">
                    <a:pos x="617" y="55"/>
                  </a:cxn>
                  <a:cxn ang="0">
                    <a:pos x="618" y="72"/>
                  </a:cxn>
                  <a:cxn ang="0">
                    <a:pos x="624" y="114"/>
                  </a:cxn>
                  <a:cxn ang="0">
                    <a:pos x="624" y="169"/>
                  </a:cxn>
                  <a:cxn ang="0">
                    <a:pos x="611" y="227"/>
                  </a:cxn>
                  <a:cxn ang="0">
                    <a:pos x="588" y="284"/>
                  </a:cxn>
                  <a:cxn ang="0">
                    <a:pos x="554" y="334"/>
                  </a:cxn>
                  <a:cxn ang="0">
                    <a:pos x="512" y="375"/>
                  </a:cxn>
                  <a:cxn ang="0">
                    <a:pos x="463" y="409"/>
                  </a:cxn>
                  <a:cxn ang="0">
                    <a:pos x="408" y="432"/>
                  </a:cxn>
                  <a:cxn ang="0">
                    <a:pos x="347" y="445"/>
                  </a:cxn>
                  <a:cxn ang="0">
                    <a:pos x="285" y="445"/>
                  </a:cxn>
                  <a:cxn ang="0">
                    <a:pos x="224" y="432"/>
                  </a:cxn>
                  <a:cxn ang="0">
                    <a:pos x="167" y="409"/>
                  </a:cxn>
                  <a:cxn ang="0">
                    <a:pos x="118" y="375"/>
                  </a:cxn>
                  <a:cxn ang="0">
                    <a:pos x="76" y="334"/>
                  </a:cxn>
                  <a:cxn ang="0">
                    <a:pos x="44" y="284"/>
                  </a:cxn>
                  <a:cxn ang="0">
                    <a:pos x="19" y="227"/>
                  </a:cxn>
                  <a:cxn ang="0">
                    <a:pos x="8" y="169"/>
                  </a:cxn>
                  <a:cxn ang="0">
                    <a:pos x="6" y="114"/>
                  </a:cxn>
                  <a:cxn ang="0">
                    <a:pos x="11" y="72"/>
                  </a:cxn>
                  <a:cxn ang="0">
                    <a:pos x="15" y="51"/>
                  </a:cxn>
                  <a:cxn ang="0">
                    <a:pos x="8" y="70"/>
                  </a:cxn>
                  <a:cxn ang="0">
                    <a:pos x="2" y="114"/>
                  </a:cxn>
                  <a:cxn ang="0">
                    <a:pos x="2" y="169"/>
                  </a:cxn>
                  <a:cxn ang="0">
                    <a:pos x="15" y="229"/>
                  </a:cxn>
                  <a:cxn ang="0">
                    <a:pos x="40" y="286"/>
                  </a:cxn>
                  <a:cxn ang="0">
                    <a:pos x="72" y="335"/>
                  </a:cxn>
                  <a:cxn ang="0">
                    <a:pos x="116" y="379"/>
                  </a:cxn>
                  <a:cxn ang="0">
                    <a:pos x="165" y="413"/>
                  </a:cxn>
                  <a:cxn ang="0">
                    <a:pos x="222" y="436"/>
                  </a:cxn>
                  <a:cxn ang="0">
                    <a:pos x="283" y="449"/>
                  </a:cxn>
                  <a:cxn ang="0">
                    <a:pos x="347" y="449"/>
                  </a:cxn>
                  <a:cxn ang="0">
                    <a:pos x="410" y="436"/>
                  </a:cxn>
                  <a:cxn ang="0">
                    <a:pos x="465" y="413"/>
                  </a:cxn>
                  <a:cxn ang="0">
                    <a:pos x="516" y="379"/>
                  </a:cxn>
                  <a:cxn ang="0">
                    <a:pos x="558" y="335"/>
                  </a:cxn>
                  <a:cxn ang="0">
                    <a:pos x="592" y="286"/>
                  </a:cxn>
                  <a:cxn ang="0">
                    <a:pos x="617" y="229"/>
                  </a:cxn>
                  <a:cxn ang="0">
                    <a:pos x="628" y="169"/>
                  </a:cxn>
                  <a:cxn ang="0">
                    <a:pos x="617" y="43"/>
                  </a:cxn>
                  <a:cxn ang="0">
                    <a:pos x="599" y="0"/>
                  </a:cxn>
                  <a:cxn ang="0">
                    <a:pos x="596" y="2"/>
                  </a:cxn>
                  <a:cxn ang="0">
                    <a:pos x="596" y="2"/>
                  </a:cxn>
                  <a:cxn ang="0">
                    <a:pos x="611" y="40"/>
                  </a:cxn>
                  <a:cxn ang="0">
                    <a:pos x="617" y="43"/>
                  </a:cxn>
                </a:cxnLst>
                <a:rect l="0" t="0" r="r" b="b"/>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596" y="2"/>
                    </a:lnTo>
                    <a:lnTo>
                      <a:pt x="596" y="2"/>
                    </a:lnTo>
                    <a:lnTo>
                      <a:pt x="603" y="21"/>
                    </a:lnTo>
                    <a:lnTo>
                      <a:pt x="611" y="40"/>
                    </a:lnTo>
                    <a:lnTo>
                      <a:pt x="613" y="42"/>
                    </a:lnTo>
                    <a:lnTo>
                      <a:pt x="617" y="43"/>
                    </a:lnTo>
                    <a:close/>
                  </a:path>
                </a:pathLst>
              </a:custGeom>
              <a:solidFill>
                <a:srgbClr val="BFBEDB"/>
              </a:solidFill>
              <a:ln w="9525">
                <a:noFill/>
                <a:round/>
              </a:ln>
            </p:spPr>
            <p:txBody>
              <a:bodyPr/>
              <a:lstStyle/>
              <a:p>
                <a:endParaRPr lang="en-US">
                  <a:solidFill>
                    <a:prstClr val="black"/>
                  </a:solidFill>
                </a:endParaRPr>
              </a:p>
            </p:txBody>
          </p:sp>
          <p:sp>
            <p:nvSpPr>
              <p:cNvPr id="179822" name="Freeform 622"/>
              <p:cNvSpPr>
                <a:spLocks noEditPoints="1"/>
              </p:cNvSpPr>
              <p:nvPr/>
            </p:nvSpPr>
            <p:spPr bwMode="auto">
              <a:xfrm>
                <a:off x="1527" y="2136"/>
                <a:ext cx="624" cy="449"/>
              </a:xfrm>
              <a:custGeom>
                <a:avLst/>
                <a:gdLst/>
                <a:ahLst/>
                <a:cxnLst>
                  <a:cxn ang="0">
                    <a:pos x="624" y="116"/>
                  </a:cxn>
                  <a:cxn ang="0">
                    <a:pos x="618" y="74"/>
                  </a:cxn>
                  <a:cxn ang="0">
                    <a:pos x="611" y="53"/>
                  </a:cxn>
                  <a:cxn ang="0">
                    <a:pos x="613" y="70"/>
                  </a:cxn>
                  <a:cxn ang="0">
                    <a:pos x="618" y="114"/>
                  </a:cxn>
                  <a:cxn ang="0">
                    <a:pos x="618" y="167"/>
                  </a:cxn>
                  <a:cxn ang="0">
                    <a:pos x="605" y="227"/>
                  </a:cxn>
                  <a:cxn ang="0">
                    <a:pos x="582" y="282"/>
                  </a:cxn>
                  <a:cxn ang="0">
                    <a:pos x="550" y="332"/>
                  </a:cxn>
                  <a:cxn ang="0">
                    <a:pos x="508" y="373"/>
                  </a:cxn>
                  <a:cxn ang="0">
                    <a:pos x="459" y="408"/>
                  </a:cxn>
                  <a:cxn ang="0">
                    <a:pos x="404" y="430"/>
                  </a:cxn>
                  <a:cxn ang="0">
                    <a:pos x="343" y="442"/>
                  </a:cxn>
                  <a:cxn ang="0">
                    <a:pos x="281" y="442"/>
                  </a:cxn>
                  <a:cxn ang="0">
                    <a:pos x="220" y="430"/>
                  </a:cxn>
                  <a:cxn ang="0">
                    <a:pos x="165" y="408"/>
                  </a:cxn>
                  <a:cxn ang="0">
                    <a:pos x="116" y="373"/>
                  </a:cxn>
                  <a:cxn ang="0">
                    <a:pos x="74" y="332"/>
                  </a:cxn>
                  <a:cxn ang="0">
                    <a:pos x="42" y="282"/>
                  </a:cxn>
                  <a:cxn ang="0">
                    <a:pos x="17" y="227"/>
                  </a:cxn>
                  <a:cxn ang="0">
                    <a:pos x="5" y="167"/>
                  </a:cxn>
                  <a:cxn ang="0">
                    <a:pos x="5" y="116"/>
                  </a:cxn>
                  <a:cxn ang="0">
                    <a:pos x="11" y="74"/>
                  </a:cxn>
                  <a:cxn ang="0">
                    <a:pos x="13" y="53"/>
                  </a:cxn>
                  <a:cxn ang="0">
                    <a:pos x="5" y="72"/>
                  </a:cxn>
                  <a:cxn ang="0">
                    <a:pos x="0" y="114"/>
                  </a:cxn>
                  <a:cxn ang="0">
                    <a:pos x="2" y="169"/>
                  </a:cxn>
                  <a:cxn ang="0">
                    <a:pos x="13" y="229"/>
                  </a:cxn>
                  <a:cxn ang="0">
                    <a:pos x="38" y="284"/>
                  </a:cxn>
                  <a:cxn ang="0">
                    <a:pos x="70" y="335"/>
                  </a:cxn>
                  <a:cxn ang="0">
                    <a:pos x="114" y="377"/>
                  </a:cxn>
                  <a:cxn ang="0">
                    <a:pos x="163" y="411"/>
                  </a:cxn>
                  <a:cxn ang="0">
                    <a:pos x="218" y="434"/>
                  </a:cxn>
                  <a:cxn ang="0">
                    <a:pos x="281" y="447"/>
                  </a:cxn>
                  <a:cxn ang="0">
                    <a:pos x="343" y="447"/>
                  </a:cxn>
                  <a:cxn ang="0">
                    <a:pos x="404" y="434"/>
                  </a:cxn>
                  <a:cxn ang="0">
                    <a:pos x="461" y="411"/>
                  </a:cxn>
                  <a:cxn ang="0">
                    <a:pos x="510" y="377"/>
                  </a:cxn>
                  <a:cxn ang="0">
                    <a:pos x="552" y="335"/>
                  </a:cxn>
                  <a:cxn ang="0">
                    <a:pos x="586" y="284"/>
                  </a:cxn>
                  <a:cxn ang="0">
                    <a:pos x="611" y="229"/>
                  </a:cxn>
                  <a:cxn ang="0">
                    <a:pos x="622" y="169"/>
                  </a:cxn>
                  <a:cxn ang="0">
                    <a:pos x="609" y="42"/>
                  </a:cxn>
                  <a:cxn ang="0">
                    <a:pos x="594" y="0"/>
                  </a:cxn>
                  <a:cxn ang="0">
                    <a:pos x="592" y="2"/>
                  </a:cxn>
                  <a:cxn ang="0">
                    <a:pos x="590" y="4"/>
                  </a:cxn>
                  <a:cxn ang="0">
                    <a:pos x="603" y="38"/>
                  </a:cxn>
                  <a:cxn ang="0">
                    <a:pos x="609" y="42"/>
                  </a:cxn>
                </a:cxnLst>
                <a:rect l="0" t="0" r="r" b="b"/>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2" y="2"/>
                    </a:lnTo>
                    <a:lnTo>
                      <a:pt x="592" y="2"/>
                    </a:lnTo>
                    <a:lnTo>
                      <a:pt x="590" y="4"/>
                    </a:lnTo>
                    <a:lnTo>
                      <a:pt x="597" y="21"/>
                    </a:lnTo>
                    <a:lnTo>
                      <a:pt x="603" y="38"/>
                    </a:lnTo>
                    <a:lnTo>
                      <a:pt x="607" y="40"/>
                    </a:lnTo>
                    <a:lnTo>
                      <a:pt x="609" y="42"/>
                    </a:lnTo>
                    <a:close/>
                  </a:path>
                </a:pathLst>
              </a:custGeom>
              <a:solidFill>
                <a:srgbClr val="BFBEDB"/>
              </a:solidFill>
              <a:ln w="9525">
                <a:noFill/>
                <a:round/>
              </a:ln>
            </p:spPr>
            <p:txBody>
              <a:bodyPr/>
              <a:lstStyle/>
              <a:p>
                <a:endParaRPr lang="en-US">
                  <a:solidFill>
                    <a:prstClr val="black"/>
                  </a:solidFill>
                </a:endParaRPr>
              </a:p>
            </p:txBody>
          </p:sp>
          <p:sp>
            <p:nvSpPr>
              <p:cNvPr id="179823" name="Freeform 623"/>
              <p:cNvSpPr>
                <a:spLocks noEditPoints="1"/>
              </p:cNvSpPr>
              <p:nvPr/>
            </p:nvSpPr>
            <p:spPr bwMode="auto">
              <a:xfrm>
                <a:off x="1529" y="2138"/>
                <a:ext cx="620" cy="443"/>
              </a:xfrm>
              <a:custGeom>
                <a:avLst/>
                <a:gdLst/>
                <a:ahLst/>
                <a:cxnLst>
                  <a:cxn ang="0">
                    <a:pos x="618" y="112"/>
                  </a:cxn>
                  <a:cxn ang="0">
                    <a:pos x="612" y="70"/>
                  </a:cxn>
                  <a:cxn ang="0">
                    <a:pos x="605" y="47"/>
                  </a:cxn>
                  <a:cxn ang="0">
                    <a:pos x="607" y="66"/>
                  </a:cxn>
                  <a:cxn ang="0">
                    <a:pos x="614" y="112"/>
                  </a:cxn>
                  <a:cxn ang="0">
                    <a:pos x="614" y="165"/>
                  </a:cxn>
                  <a:cxn ang="0">
                    <a:pos x="601" y="225"/>
                  </a:cxn>
                  <a:cxn ang="0">
                    <a:pos x="578" y="280"/>
                  </a:cxn>
                  <a:cxn ang="0">
                    <a:pos x="546" y="328"/>
                  </a:cxn>
                  <a:cxn ang="0">
                    <a:pos x="504" y="369"/>
                  </a:cxn>
                  <a:cxn ang="0">
                    <a:pos x="455" y="402"/>
                  </a:cxn>
                  <a:cxn ang="0">
                    <a:pos x="400" y="426"/>
                  </a:cxn>
                  <a:cxn ang="0">
                    <a:pos x="341" y="438"/>
                  </a:cxn>
                  <a:cxn ang="0">
                    <a:pos x="279" y="438"/>
                  </a:cxn>
                  <a:cxn ang="0">
                    <a:pos x="218" y="426"/>
                  </a:cxn>
                  <a:cxn ang="0">
                    <a:pos x="165" y="402"/>
                  </a:cxn>
                  <a:cxn ang="0">
                    <a:pos x="115" y="369"/>
                  </a:cxn>
                  <a:cxn ang="0">
                    <a:pos x="74" y="328"/>
                  </a:cxn>
                  <a:cxn ang="0">
                    <a:pos x="41" y="280"/>
                  </a:cxn>
                  <a:cxn ang="0">
                    <a:pos x="19" y="225"/>
                  </a:cxn>
                  <a:cxn ang="0">
                    <a:pos x="5" y="165"/>
                  </a:cxn>
                  <a:cxn ang="0">
                    <a:pos x="5" y="114"/>
                  </a:cxn>
                  <a:cxn ang="0">
                    <a:pos x="11" y="72"/>
                  </a:cxn>
                  <a:cxn ang="0">
                    <a:pos x="13" y="51"/>
                  </a:cxn>
                  <a:cxn ang="0">
                    <a:pos x="5" y="70"/>
                  </a:cxn>
                  <a:cxn ang="0">
                    <a:pos x="0" y="112"/>
                  </a:cxn>
                  <a:cxn ang="0">
                    <a:pos x="2" y="167"/>
                  </a:cxn>
                  <a:cxn ang="0">
                    <a:pos x="13" y="225"/>
                  </a:cxn>
                  <a:cxn ang="0">
                    <a:pos x="38" y="282"/>
                  </a:cxn>
                  <a:cxn ang="0">
                    <a:pos x="70" y="332"/>
                  </a:cxn>
                  <a:cxn ang="0">
                    <a:pos x="112" y="373"/>
                  </a:cxn>
                  <a:cxn ang="0">
                    <a:pos x="161" y="407"/>
                  </a:cxn>
                  <a:cxn ang="0">
                    <a:pos x="218" y="430"/>
                  </a:cxn>
                  <a:cxn ang="0">
                    <a:pos x="279" y="443"/>
                  </a:cxn>
                  <a:cxn ang="0">
                    <a:pos x="341" y="443"/>
                  </a:cxn>
                  <a:cxn ang="0">
                    <a:pos x="402" y="430"/>
                  </a:cxn>
                  <a:cxn ang="0">
                    <a:pos x="457" y="407"/>
                  </a:cxn>
                  <a:cxn ang="0">
                    <a:pos x="506" y="373"/>
                  </a:cxn>
                  <a:cxn ang="0">
                    <a:pos x="548" y="332"/>
                  </a:cxn>
                  <a:cxn ang="0">
                    <a:pos x="582" y="282"/>
                  </a:cxn>
                  <a:cxn ang="0">
                    <a:pos x="605" y="225"/>
                  </a:cxn>
                  <a:cxn ang="0">
                    <a:pos x="618" y="167"/>
                  </a:cxn>
                  <a:cxn ang="0">
                    <a:pos x="605" y="38"/>
                  </a:cxn>
                  <a:cxn ang="0">
                    <a:pos x="590" y="0"/>
                  </a:cxn>
                  <a:cxn ang="0">
                    <a:pos x="586" y="2"/>
                  </a:cxn>
                  <a:cxn ang="0">
                    <a:pos x="597" y="34"/>
                  </a:cxn>
                  <a:cxn ang="0">
                    <a:pos x="605" y="38"/>
                  </a:cxn>
                </a:cxnLst>
                <a:rect l="0" t="0" r="r" b="b"/>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ln>
            </p:spPr>
            <p:txBody>
              <a:bodyPr/>
              <a:lstStyle/>
              <a:p>
                <a:endParaRPr lang="en-US">
                  <a:solidFill>
                    <a:prstClr val="black"/>
                  </a:solidFill>
                </a:endParaRPr>
              </a:p>
            </p:txBody>
          </p:sp>
          <p:sp>
            <p:nvSpPr>
              <p:cNvPr id="179824" name="Freeform 624"/>
              <p:cNvSpPr>
                <a:spLocks noEditPoints="1"/>
              </p:cNvSpPr>
              <p:nvPr/>
            </p:nvSpPr>
            <p:spPr bwMode="auto">
              <a:xfrm>
                <a:off x="1531" y="2140"/>
                <a:ext cx="616" cy="440"/>
              </a:xfrm>
              <a:custGeom>
                <a:avLst/>
                <a:gdLst/>
                <a:ahLst/>
                <a:cxnLst>
                  <a:cxn ang="0">
                    <a:pos x="614" y="110"/>
                  </a:cxn>
                  <a:cxn ang="0">
                    <a:pos x="609" y="66"/>
                  </a:cxn>
                  <a:cxn ang="0">
                    <a:pos x="599" y="43"/>
                  </a:cxn>
                  <a:cxn ang="0">
                    <a:pos x="603" y="62"/>
                  </a:cxn>
                  <a:cxn ang="0">
                    <a:pos x="610" y="108"/>
                  </a:cxn>
                  <a:cxn ang="0">
                    <a:pos x="609" y="163"/>
                  </a:cxn>
                  <a:cxn ang="0">
                    <a:pos x="597" y="221"/>
                  </a:cxn>
                  <a:cxn ang="0">
                    <a:pos x="574" y="276"/>
                  </a:cxn>
                  <a:cxn ang="0">
                    <a:pos x="542" y="326"/>
                  </a:cxn>
                  <a:cxn ang="0">
                    <a:pos x="500" y="366"/>
                  </a:cxn>
                  <a:cxn ang="0">
                    <a:pos x="453" y="398"/>
                  </a:cxn>
                  <a:cxn ang="0">
                    <a:pos x="398" y="422"/>
                  </a:cxn>
                  <a:cxn ang="0">
                    <a:pos x="339" y="434"/>
                  </a:cxn>
                  <a:cxn ang="0">
                    <a:pos x="277" y="434"/>
                  </a:cxn>
                  <a:cxn ang="0">
                    <a:pos x="218" y="422"/>
                  </a:cxn>
                  <a:cxn ang="0">
                    <a:pos x="163" y="398"/>
                  </a:cxn>
                  <a:cxn ang="0">
                    <a:pos x="115" y="366"/>
                  </a:cxn>
                  <a:cxn ang="0">
                    <a:pos x="74" y="326"/>
                  </a:cxn>
                  <a:cxn ang="0">
                    <a:pos x="41" y="276"/>
                  </a:cxn>
                  <a:cxn ang="0">
                    <a:pos x="19" y="221"/>
                  </a:cxn>
                  <a:cxn ang="0">
                    <a:pos x="5" y="163"/>
                  </a:cxn>
                  <a:cxn ang="0">
                    <a:pos x="5" y="112"/>
                  </a:cxn>
                  <a:cxn ang="0">
                    <a:pos x="11" y="72"/>
                  </a:cxn>
                  <a:cxn ang="0">
                    <a:pos x="13" y="51"/>
                  </a:cxn>
                  <a:cxn ang="0">
                    <a:pos x="7" y="70"/>
                  </a:cxn>
                  <a:cxn ang="0">
                    <a:pos x="1" y="112"/>
                  </a:cxn>
                  <a:cxn ang="0">
                    <a:pos x="1" y="163"/>
                  </a:cxn>
                  <a:cxn ang="0">
                    <a:pos x="13" y="223"/>
                  </a:cxn>
                  <a:cxn ang="0">
                    <a:pos x="38" y="278"/>
                  </a:cxn>
                  <a:cxn ang="0">
                    <a:pos x="70" y="328"/>
                  </a:cxn>
                  <a:cxn ang="0">
                    <a:pos x="112" y="369"/>
                  </a:cxn>
                  <a:cxn ang="0">
                    <a:pos x="161" y="404"/>
                  </a:cxn>
                  <a:cxn ang="0">
                    <a:pos x="216" y="426"/>
                  </a:cxn>
                  <a:cxn ang="0">
                    <a:pos x="277" y="438"/>
                  </a:cxn>
                  <a:cxn ang="0">
                    <a:pos x="339" y="438"/>
                  </a:cxn>
                  <a:cxn ang="0">
                    <a:pos x="400" y="426"/>
                  </a:cxn>
                  <a:cxn ang="0">
                    <a:pos x="455" y="404"/>
                  </a:cxn>
                  <a:cxn ang="0">
                    <a:pos x="504" y="369"/>
                  </a:cxn>
                  <a:cxn ang="0">
                    <a:pos x="546" y="328"/>
                  </a:cxn>
                  <a:cxn ang="0">
                    <a:pos x="578" y="278"/>
                  </a:cxn>
                  <a:cxn ang="0">
                    <a:pos x="601" y="223"/>
                  </a:cxn>
                  <a:cxn ang="0">
                    <a:pos x="614" y="163"/>
                  </a:cxn>
                  <a:cxn ang="0">
                    <a:pos x="599" y="34"/>
                  </a:cxn>
                  <a:cxn ang="0">
                    <a:pos x="586" y="0"/>
                  </a:cxn>
                  <a:cxn ang="0">
                    <a:pos x="582" y="2"/>
                  </a:cxn>
                  <a:cxn ang="0">
                    <a:pos x="582" y="2"/>
                  </a:cxn>
                  <a:cxn ang="0">
                    <a:pos x="593" y="30"/>
                  </a:cxn>
                  <a:cxn ang="0">
                    <a:pos x="599" y="34"/>
                  </a:cxn>
                </a:cxnLst>
                <a:rect l="0" t="0" r="r" b="b"/>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2" y="2"/>
                    </a:lnTo>
                    <a:lnTo>
                      <a:pt x="582" y="2"/>
                    </a:lnTo>
                    <a:lnTo>
                      <a:pt x="588" y="15"/>
                    </a:lnTo>
                    <a:lnTo>
                      <a:pt x="593" y="30"/>
                    </a:lnTo>
                    <a:lnTo>
                      <a:pt x="595" y="32"/>
                    </a:lnTo>
                    <a:lnTo>
                      <a:pt x="599" y="34"/>
                    </a:lnTo>
                    <a:close/>
                  </a:path>
                </a:pathLst>
              </a:custGeom>
              <a:solidFill>
                <a:srgbClr val="C1C0DC"/>
              </a:solidFill>
              <a:ln w="9525">
                <a:noFill/>
                <a:round/>
              </a:ln>
            </p:spPr>
            <p:txBody>
              <a:bodyPr/>
              <a:lstStyle/>
              <a:p>
                <a:endParaRPr lang="en-US">
                  <a:solidFill>
                    <a:prstClr val="black"/>
                  </a:solidFill>
                </a:endParaRPr>
              </a:p>
            </p:txBody>
          </p:sp>
          <p:sp>
            <p:nvSpPr>
              <p:cNvPr id="179825" name="Freeform 625"/>
              <p:cNvSpPr>
                <a:spLocks noEditPoints="1"/>
              </p:cNvSpPr>
              <p:nvPr/>
            </p:nvSpPr>
            <p:spPr bwMode="auto">
              <a:xfrm>
                <a:off x="1532" y="2140"/>
                <a:ext cx="611" cy="438"/>
              </a:xfrm>
              <a:custGeom>
                <a:avLst/>
                <a:gdLst/>
                <a:ahLst/>
                <a:cxnLst>
                  <a:cxn ang="0">
                    <a:pos x="611" y="110"/>
                  </a:cxn>
                  <a:cxn ang="0">
                    <a:pos x="604" y="64"/>
                  </a:cxn>
                  <a:cxn ang="0">
                    <a:pos x="596" y="41"/>
                  </a:cxn>
                  <a:cxn ang="0">
                    <a:pos x="600" y="60"/>
                  </a:cxn>
                  <a:cxn ang="0">
                    <a:pos x="606" y="108"/>
                  </a:cxn>
                  <a:cxn ang="0">
                    <a:pos x="606" y="163"/>
                  </a:cxn>
                  <a:cxn ang="0">
                    <a:pos x="594" y="221"/>
                  </a:cxn>
                  <a:cxn ang="0">
                    <a:pos x="571" y="275"/>
                  </a:cxn>
                  <a:cxn ang="0">
                    <a:pos x="539" y="324"/>
                  </a:cxn>
                  <a:cxn ang="0">
                    <a:pos x="497" y="364"/>
                  </a:cxn>
                  <a:cxn ang="0">
                    <a:pos x="450" y="396"/>
                  </a:cxn>
                  <a:cxn ang="0">
                    <a:pos x="397" y="419"/>
                  </a:cxn>
                  <a:cxn ang="0">
                    <a:pos x="338" y="432"/>
                  </a:cxn>
                  <a:cxn ang="0">
                    <a:pos x="276" y="432"/>
                  </a:cxn>
                  <a:cxn ang="0">
                    <a:pos x="217" y="419"/>
                  </a:cxn>
                  <a:cxn ang="0">
                    <a:pos x="164" y="396"/>
                  </a:cxn>
                  <a:cxn ang="0">
                    <a:pos x="114" y="364"/>
                  </a:cxn>
                  <a:cxn ang="0">
                    <a:pos x="74" y="324"/>
                  </a:cxn>
                  <a:cxn ang="0">
                    <a:pos x="42" y="275"/>
                  </a:cxn>
                  <a:cxn ang="0">
                    <a:pos x="19" y="221"/>
                  </a:cxn>
                  <a:cxn ang="0">
                    <a:pos x="8" y="163"/>
                  </a:cxn>
                  <a:cxn ang="0">
                    <a:pos x="6" y="112"/>
                  </a:cxn>
                  <a:cxn ang="0">
                    <a:pos x="12" y="72"/>
                  </a:cxn>
                  <a:cxn ang="0">
                    <a:pos x="14" y="51"/>
                  </a:cxn>
                  <a:cxn ang="0">
                    <a:pos x="8" y="70"/>
                  </a:cxn>
                  <a:cxn ang="0">
                    <a:pos x="2" y="112"/>
                  </a:cxn>
                  <a:cxn ang="0">
                    <a:pos x="2" y="163"/>
                  </a:cxn>
                  <a:cxn ang="0">
                    <a:pos x="16" y="223"/>
                  </a:cxn>
                  <a:cxn ang="0">
                    <a:pos x="38" y="278"/>
                  </a:cxn>
                  <a:cxn ang="0">
                    <a:pos x="71" y="326"/>
                  </a:cxn>
                  <a:cxn ang="0">
                    <a:pos x="112" y="367"/>
                  </a:cxn>
                  <a:cxn ang="0">
                    <a:pos x="162" y="400"/>
                  </a:cxn>
                  <a:cxn ang="0">
                    <a:pos x="215" y="424"/>
                  </a:cxn>
                  <a:cxn ang="0">
                    <a:pos x="276" y="436"/>
                  </a:cxn>
                  <a:cxn ang="0">
                    <a:pos x="338" y="436"/>
                  </a:cxn>
                  <a:cxn ang="0">
                    <a:pos x="397" y="424"/>
                  </a:cxn>
                  <a:cxn ang="0">
                    <a:pos x="452" y="400"/>
                  </a:cxn>
                  <a:cxn ang="0">
                    <a:pos x="501" y="367"/>
                  </a:cxn>
                  <a:cxn ang="0">
                    <a:pos x="543" y="326"/>
                  </a:cxn>
                  <a:cxn ang="0">
                    <a:pos x="575" y="278"/>
                  </a:cxn>
                  <a:cxn ang="0">
                    <a:pos x="598" y="223"/>
                  </a:cxn>
                  <a:cxn ang="0">
                    <a:pos x="611" y="163"/>
                  </a:cxn>
                  <a:cxn ang="0">
                    <a:pos x="594" y="32"/>
                  </a:cxn>
                  <a:cxn ang="0">
                    <a:pos x="583" y="0"/>
                  </a:cxn>
                  <a:cxn ang="0">
                    <a:pos x="581" y="2"/>
                  </a:cxn>
                  <a:cxn ang="0">
                    <a:pos x="579" y="3"/>
                  </a:cxn>
                  <a:cxn ang="0">
                    <a:pos x="589" y="28"/>
                  </a:cxn>
                  <a:cxn ang="0">
                    <a:pos x="594" y="32"/>
                  </a:cxn>
                </a:cxnLst>
                <a:rect l="0" t="0" r="r" b="b"/>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ln>
            </p:spPr>
            <p:txBody>
              <a:bodyPr/>
              <a:lstStyle/>
              <a:p>
                <a:endParaRPr lang="en-US">
                  <a:solidFill>
                    <a:prstClr val="black"/>
                  </a:solidFill>
                </a:endParaRPr>
              </a:p>
            </p:txBody>
          </p:sp>
          <p:sp>
            <p:nvSpPr>
              <p:cNvPr id="179826" name="Freeform 626"/>
              <p:cNvSpPr>
                <a:spLocks noEditPoints="1"/>
              </p:cNvSpPr>
              <p:nvPr/>
            </p:nvSpPr>
            <p:spPr bwMode="auto">
              <a:xfrm>
                <a:off x="1536" y="2142"/>
                <a:ext cx="605" cy="434"/>
              </a:xfrm>
              <a:custGeom>
                <a:avLst/>
                <a:gdLst/>
                <a:ahLst/>
                <a:cxnLst>
                  <a:cxn ang="0">
                    <a:pos x="605" y="106"/>
                  </a:cxn>
                  <a:cxn ang="0">
                    <a:pos x="598" y="60"/>
                  </a:cxn>
                  <a:cxn ang="0">
                    <a:pos x="588" y="37"/>
                  </a:cxn>
                  <a:cxn ang="0">
                    <a:pos x="592" y="58"/>
                  </a:cxn>
                  <a:cxn ang="0">
                    <a:pos x="600" y="106"/>
                  </a:cxn>
                  <a:cxn ang="0">
                    <a:pos x="600" y="161"/>
                  </a:cxn>
                  <a:cxn ang="0">
                    <a:pos x="588" y="219"/>
                  </a:cxn>
                  <a:cxn ang="0">
                    <a:pos x="566" y="273"/>
                  </a:cxn>
                  <a:cxn ang="0">
                    <a:pos x="533" y="320"/>
                  </a:cxn>
                  <a:cxn ang="0">
                    <a:pos x="492" y="360"/>
                  </a:cxn>
                  <a:cxn ang="0">
                    <a:pos x="444" y="392"/>
                  </a:cxn>
                  <a:cxn ang="0">
                    <a:pos x="391" y="415"/>
                  </a:cxn>
                  <a:cxn ang="0">
                    <a:pos x="332" y="426"/>
                  </a:cxn>
                  <a:cxn ang="0">
                    <a:pos x="272" y="426"/>
                  </a:cxn>
                  <a:cxn ang="0">
                    <a:pos x="215" y="415"/>
                  </a:cxn>
                  <a:cxn ang="0">
                    <a:pos x="160" y="392"/>
                  </a:cxn>
                  <a:cxn ang="0">
                    <a:pos x="112" y="360"/>
                  </a:cxn>
                  <a:cxn ang="0">
                    <a:pos x="72" y="320"/>
                  </a:cxn>
                  <a:cxn ang="0">
                    <a:pos x="40" y="273"/>
                  </a:cxn>
                  <a:cxn ang="0">
                    <a:pos x="17" y="219"/>
                  </a:cxn>
                  <a:cxn ang="0">
                    <a:pos x="6" y="161"/>
                  </a:cxn>
                  <a:cxn ang="0">
                    <a:pos x="4" y="110"/>
                  </a:cxn>
                  <a:cxn ang="0">
                    <a:pos x="10" y="72"/>
                  </a:cxn>
                  <a:cxn ang="0">
                    <a:pos x="12" y="51"/>
                  </a:cxn>
                  <a:cxn ang="0">
                    <a:pos x="6" y="70"/>
                  </a:cxn>
                  <a:cxn ang="0">
                    <a:pos x="0" y="110"/>
                  </a:cxn>
                  <a:cxn ang="0">
                    <a:pos x="0" y="161"/>
                  </a:cxn>
                  <a:cxn ang="0">
                    <a:pos x="14" y="219"/>
                  </a:cxn>
                  <a:cxn ang="0">
                    <a:pos x="36" y="274"/>
                  </a:cxn>
                  <a:cxn ang="0">
                    <a:pos x="69" y="324"/>
                  </a:cxn>
                  <a:cxn ang="0">
                    <a:pos x="110" y="364"/>
                  </a:cxn>
                  <a:cxn ang="0">
                    <a:pos x="158" y="396"/>
                  </a:cxn>
                  <a:cxn ang="0">
                    <a:pos x="213" y="420"/>
                  </a:cxn>
                  <a:cxn ang="0">
                    <a:pos x="272" y="432"/>
                  </a:cxn>
                  <a:cxn ang="0">
                    <a:pos x="334" y="432"/>
                  </a:cxn>
                  <a:cxn ang="0">
                    <a:pos x="393" y="420"/>
                  </a:cxn>
                  <a:cxn ang="0">
                    <a:pos x="448" y="396"/>
                  </a:cxn>
                  <a:cxn ang="0">
                    <a:pos x="495" y="364"/>
                  </a:cxn>
                  <a:cxn ang="0">
                    <a:pos x="537" y="324"/>
                  </a:cxn>
                  <a:cxn ang="0">
                    <a:pos x="569" y="274"/>
                  </a:cxn>
                  <a:cxn ang="0">
                    <a:pos x="592" y="219"/>
                  </a:cxn>
                  <a:cxn ang="0">
                    <a:pos x="604" y="161"/>
                  </a:cxn>
                  <a:cxn ang="0">
                    <a:pos x="588" y="28"/>
                  </a:cxn>
                  <a:cxn ang="0">
                    <a:pos x="577" y="0"/>
                  </a:cxn>
                  <a:cxn ang="0">
                    <a:pos x="571" y="1"/>
                  </a:cxn>
                  <a:cxn ang="0">
                    <a:pos x="583" y="24"/>
                  </a:cxn>
                  <a:cxn ang="0">
                    <a:pos x="588" y="28"/>
                  </a:cxn>
                </a:cxnLst>
                <a:rect l="0" t="0" r="r" b="b"/>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ln>
            </p:spPr>
            <p:txBody>
              <a:bodyPr/>
              <a:lstStyle/>
              <a:p>
                <a:endParaRPr lang="en-US">
                  <a:solidFill>
                    <a:prstClr val="black"/>
                  </a:solidFill>
                </a:endParaRPr>
              </a:p>
            </p:txBody>
          </p:sp>
          <p:sp>
            <p:nvSpPr>
              <p:cNvPr id="179827" name="Freeform 627"/>
              <p:cNvSpPr>
                <a:spLocks noEditPoints="1"/>
              </p:cNvSpPr>
              <p:nvPr/>
            </p:nvSpPr>
            <p:spPr bwMode="auto">
              <a:xfrm>
                <a:off x="1538" y="2143"/>
                <a:ext cx="602" cy="431"/>
              </a:xfrm>
              <a:custGeom>
                <a:avLst/>
                <a:gdLst/>
                <a:ahLst/>
                <a:cxnLst>
                  <a:cxn ang="0">
                    <a:pos x="600" y="105"/>
                  </a:cxn>
                  <a:cxn ang="0">
                    <a:pos x="594" y="57"/>
                  </a:cxn>
                  <a:cxn ang="0">
                    <a:pos x="584" y="35"/>
                  </a:cxn>
                  <a:cxn ang="0">
                    <a:pos x="588" y="55"/>
                  </a:cxn>
                  <a:cxn ang="0">
                    <a:pos x="596" y="105"/>
                  </a:cxn>
                  <a:cxn ang="0">
                    <a:pos x="596" y="160"/>
                  </a:cxn>
                  <a:cxn ang="0">
                    <a:pos x="584" y="217"/>
                  </a:cxn>
                  <a:cxn ang="0">
                    <a:pos x="562" y="270"/>
                  </a:cxn>
                  <a:cxn ang="0">
                    <a:pos x="529" y="317"/>
                  </a:cxn>
                  <a:cxn ang="0">
                    <a:pos x="490" y="357"/>
                  </a:cxn>
                  <a:cxn ang="0">
                    <a:pos x="442" y="389"/>
                  </a:cxn>
                  <a:cxn ang="0">
                    <a:pos x="389" y="412"/>
                  </a:cxn>
                  <a:cxn ang="0">
                    <a:pos x="330" y="423"/>
                  </a:cxn>
                  <a:cxn ang="0">
                    <a:pos x="270" y="423"/>
                  </a:cxn>
                  <a:cxn ang="0">
                    <a:pos x="213" y="412"/>
                  </a:cxn>
                  <a:cxn ang="0">
                    <a:pos x="160" y="389"/>
                  </a:cxn>
                  <a:cxn ang="0">
                    <a:pos x="112" y="357"/>
                  </a:cxn>
                  <a:cxn ang="0">
                    <a:pos x="72" y="317"/>
                  </a:cxn>
                  <a:cxn ang="0">
                    <a:pos x="40" y="270"/>
                  </a:cxn>
                  <a:cxn ang="0">
                    <a:pos x="17" y="217"/>
                  </a:cxn>
                  <a:cxn ang="0">
                    <a:pos x="6" y="160"/>
                  </a:cxn>
                  <a:cxn ang="0">
                    <a:pos x="6" y="109"/>
                  </a:cxn>
                  <a:cxn ang="0">
                    <a:pos x="10" y="71"/>
                  </a:cxn>
                  <a:cxn ang="0">
                    <a:pos x="12" y="52"/>
                  </a:cxn>
                  <a:cxn ang="0">
                    <a:pos x="6" y="69"/>
                  </a:cxn>
                  <a:cxn ang="0">
                    <a:pos x="0" y="109"/>
                  </a:cxn>
                  <a:cxn ang="0">
                    <a:pos x="2" y="160"/>
                  </a:cxn>
                  <a:cxn ang="0">
                    <a:pos x="13" y="218"/>
                  </a:cxn>
                  <a:cxn ang="0">
                    <a:pos x="36" y="272"/>
                  </a:cxn>
                  <a:cxn ang="0">
                    <a:pos x="68" y="321"/>
                  </a:cxn>
                  <a:cxn ang="0">
                    <a:pos x="108" y="361"/>
                  </a:cxn>
                  <a:cxn ang="0">
                    <a:pos x="158" y="393"/>
                  </a:cxn>
                  <a:cxn ang="0">
                    <a:pos x="211" y="416"/>
                  </a:cxn>
                  <a:cxn ang="0">
                    <a:pos x="270" y="429"/>
                  </a:cxn>
                  <a:cxn ang="0">
                    <a:pos x="332" y="429"/>
                  </a:cxn>
                  <a:cxn ang="0">
                    <a:pos x="391" y="416"/>
                  </a:cxn>
                  <a:cxn ang="0">
                    <a:pos x="444" y="393"/>
                  </a:cxn>
                  <a:cxn ang="0">
                    <a:pos x="491" y="361"/>
                  </a:cxn>
                  <a:cxn ang="0">
                    <a:pos x="533" y="321"/>
                  </a:cxn>
                  <a:cxn ang="0">
                    <a:pos x="565" y="272"/>
                  </a:cxn>
                  <a:cxn ang="0">
                    <a:pos x="588" y="218"/>
                  </a:cxn>
                  <a:cxn ang="0">
                    <a:pos x="600" y="160"/>
                  </a:cxn>
                  <a:cxn ang="0">
                    <a:pos x="583" y="25"/>
                  </a:cxn>
                  <a:cxn ang="0">
                    <a:pos x="573" y="0"/>
                  </a:cxn>
                  <a:cxn ang="0">
                    <a:pos x="567" y="2"/>
                  </a:cxn>
                  <a:cxn ang="0">
                    <a:pos x="577" y="21"/>
                  </a:cxn>
                  <a:cxn ang="0">
                    <a:pos x="583" y="25"/>
                  </a:cxn>
                </a:cxnLst>
                <a:rect l="0" t="0" r="r" b="b"/>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ln>
            </p:spPr>
            <p:txBody>
              <a:bodyPr/>
              <a:lstStyle/>
              <a:p>
                <a:endParaRPr lang="en-US">
                  <a:solidFill>
                    <a:prstClr val="black"/>
                  </a:solidFill>
                </a:endParaRPr>
              </a:p>
            </p:txBody>
          </p:sp>
          <p:sp>
            <p:nvSpPr>
              <p:cNvPr id="179828" name="Freeform 628"/>
              <p:cNvSpPr>
                <a:spLocks noEditPoints="1"/>
              </p:cNvSpPr>
              <p:nvPr/>
            </p:nvSpPr>
            <p:spPr bwMode="auto">
              <a:xfrm>
                <a:off x="1540" y="2143"/>
                <a:ext cx="598" cy="427"/>
              </a:xfrm>
              <a:custGeom>
                <a:avLst/>
                <a:gdLst/>
                <a:ahLst/>
                <a:cxnLst>
                  <a:cxn ang="0">
                    <a:pos x="596" y="105"/>
                  </a:cxn>
                  <a:cxn ang="0">
                    <a:pos x="588" y="57"/>
                  </a:cxn>
                  <a:cxn ang="0">
                    <a:pos x="579" y="33"/>
                  </a:cxn>
                  <a:cxn ang="0">
                    <a:pos x="582" y="54"/>
                  </a:cxn>
                  <a:cxn ang="0">
                    <a:pos x="592" y="103"/>
                  </a:cxn>
                  <a:cxn ang="0">
                    <a:pos x="592" y="160"/>
                  </a:cxn>
                  <a:cxn ang="0">
                    <a:pos x="579" y="217"/>
                  </a:cxn>
                  <a:cxn ang="0">
                    <a:pos x="558" y="270"/>
                  </a:cxn>
                  <a:cxn ang="0">
                    <a:pos x="526" y="315"/>
                  </a:cxn>
                  <a:cxn ang="0">
                    <a:pos x="486" y="355"/>
                  </a:cxn>
                  <a:cxn ang="0">
                    <a:pos x="438" y="387"/>
                  </a:cxn>
                  <a:cxn ang="0">
                    <a:pos x="385" y="410"/>
                  </a:cxn>
                  <a:cxn ang="0">
                    <a:pos x="328" y="421"/>
                  </a:cxn>
                  <a:cxn ang="0">
                    <a:pos x="269" y="421"/>
                  </a:cxn>
                  <a:cxn ang="0">
                    <a:pos x="211" y="410"/>
                  </a:cxn>
                  <a:cxn ang="0">
                    <a:pos x="158" y="387"/>
                  </a:cxn>
                  <a:cxn ang="0">
                    <a:pos x="112" y="355"/>
                  </a:cxn>
                  <a:cxn ang="0">
                    <a:pos x="72" y="315"/>
                  </a:cxn>
                  <a:cxn ang="0">
                    <a:pos x="40" y="270"/>
                  </a:cxn>
                  <a:cxn ang="0">
                    <a:pos x="17" y="217"/>
                  </a:cxn>
                  <a:cxn ang="0">
                    <a:pos x="6" y="160"/>
                  </a:cxn>
                  <a:cxn ang="0">
                    <a:pos x="6" y="110"/>
                  </a:cxn>
                  <a:cxn ang="0">
                    <a:pos x="10" y="72"/>
                  </a:cxn>
                  <a:cxn ang="0">
                    <a:pos x="13" y="52"/>
                  </a:cxn>
                  <a:cxn ang="0">
                    <a:pos x="6" y="71"/>
                  </a:cxn>
                  <a:cxn ang="0">
                    <a:pos x="0" y="109"/>
                  </a:cxn>
                  <a:cxn ang="0">
                    <a:pos x="2" y="160"/>
                  </a:cxn>
                  <a:cxn ang="0">
                    <a:pos x="13" y="218"/>
                  </a:cxn>
                  <a:cxn ang="0">
                    <a:pos x="36" y="272"/>
                  </a:cxn>
                  <a:cxn ang="0">
                    <a:pos x="68" y="319"/>
                  </a:cxn>
                  <a:cxn ang="0">
                    <a:pos x="108" y="359"/>
                  </a:cxn>
                  <a:cxn ang="0">
                    <a:pos x="156" y="391"/>
                  </a:cxn>
                  <a:cxn ang="0">
                    <a:pos x="211" y="414"/>
                  </a:cxn>
                  <a:cxn ang="0">
                    <a:pos x="268" y="425"/>
                  </a:cxn>
                  <a:cxn ang="0">
                    <a:pos x="328" y="425"/>
                  </a:cxn>
                  <a:cxn ang="0">
                    <a:pos x="387" y="414"/>
                  </a:cxn>
                  <a:cxn ang="0">
                    <a:pos x="440" y="391"/>
                  </a:cxn>
                  <a:cxn ang="0">
                    <a:pos x="488" y="359"/>
                  </a:cxn>
                  <a:cxn ang="0">
                    <a:pos x="529" y="319"/>
                  </a:cxn>
                  <a:cxn ang="0">
                    <a:pos x="562" y="272"/>
                  </a:cxn>
                  <a:cxn ang="0">
                    <a:pos x="584" y="218"/>
                  </a:cxn>
                  <a:cxn ang="0">
                    <a:pos x="596" y="160"/>
                  </a:cxn>
                  <a:cxn ang="0">
                    <a:pos x="579" y="23"/>
                  </a:cxn>
                  <a:cxn ang="0">
                    <a:pos x="567" y="0"/>
                  </a:cxn>
                  <a:cxn ang="0">
                    <a:pos x="563" y="2"/>
                  </a:cxn>
                  <a:cxn ang="0">
                    <a:pos x="571" y="19"/>
                  </a:cxn>
                  <a:cxn ang="0">
                    <a:pos x="579" y="23"/>
                  </a:cxn>
                </a:cxnLst>
                <a:rect l="0" t="0" r="r" b="b"/>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ln>
            </p:spPr>
            <p:txBody>
              <a:bodyPr/>
              <a:lstStyle/>
              <a:p>
                <a:endParaRPr lang="en-US">
                  <a:solidFill>
                    <a:prstClr val="black"/>
                  </a:solidFill>
                </a:endParaRPr>
              </a:p>
            </p:txBody>
          </p:sp>
          <p:sp>
            <p:nvSpPr>
              <p:cNvPr id="179829" name="Freeform 629"/>
              <p:cNvSpPr>
                <a:spLocks noEditPoints="1"/>
              </p:cNvSpPr>
              <p:nvPr/>
            </p:nvSpPr>
            <p:spPr bwMode="auto">
              <a:xfrm>
                <a:off x="1542" y="2145"/>
                <a:ext cx="594" cy="423"/>
              </a:xfrm>
              <a:custGeom>
                <a:avLst/>
                <a:gdLst/>
                <a:ahLst/>
                <a:cxnLst>
                  <a:cxn ang="0">
                    <a:pos x="592" y="103"/>
                  </a:cxn>
                  <a:cxn ang="0">
                    <a:pos x="584" y="53"/>
                  </a:cxn>
                  <a:cxn ang="0">
                    <a:pos x="573" y="29"/>
                  </a:cxn>
                  <a:cxn ang="0">
                    <a:pos x="579" y="52"/>
                  </a:cxn>
                  <a:cxn ang="0">
                    <a:pos x="588" y="101"/>
                  </a:cxn>
                  <a:cxn ang="0">
                    <a:pos x="586" y="158"/>
                  </a:cxn>
                  <a:cxn ang="0">
                    <a:pos x="575" y="215"/>
                  </a:cxn>
                  <a:cxn ang="0">
                    <a:pos x="554" y="266"/>
                  </a:cxn>
                  <a:cxn ang="0">
                    <a:pos x="522" y="313"/>
                  </a:cxn>
                  <a:cxn ang="0">
                    <a:pos x="482" y="353"/>
                  </a:cxn>
                  <a:cxn ang="0">
                    <a:pos x="436" y="383"/>
                  </a:cxn>
                  <a:cxn ang="0">
                    <a:pos x="383" y="406"/>
                  </a:cxn>
                  <a:cxn ang="0">
                    <a:pos x="326" y="417"/>
                  </a:cxn>
                  <a:cxn ang="0">
                    <a:pos x="267" y="417"/>
                  </a:cxn>
                  <a:cxn ang="0">
                    <a:pos x="211" y="406"/>
                  </a:cxn>
                  <a:cxn ang="0">
                    <a:pos x="157" y="383"/>
                  </a:cxn>
                  <a:cxn ang="0">
                    <a:pos x="112" y="353"/>
                  </a:cxn>
                  <a:cxn ang="0">
                    <a:pos x="72" y="313"/>
                  </a:cxn>
                  <a:cxn ang="0">
                    <a:pos x="40" y="266"/>
                  </a:cxn>
                  <a:cxn ang="0">
                    <a:pos x="19" y="215"/>
                  </a:cxn>
                  <a:cxn ang="0">
                    <a:pos x="6" y="158"/>
                  </a:cxn>
                  <a:cxn ang="0">
                    <a:pos x="6" y="108"/>
                  </a:cxn>
                  <a:cxn ang="0">
                    <a:pos x="9" y="70"/>
                  </a:cxn>
                  <a:cxn ang="0">
                    <a:pos x="13" y="52"/>
                  </a:cxn>
                  <a:cxn ang="0">
                    <a:pos x="6" y="69"/>
                  </a:cxn>
                  <a:cxn ang="0">
                    <a:pos x="2" y="107"/>
                  </a:cxn>
                  <a:cxn ang="0">
                    <a:pos x="2" y="158"/>
                  </a:cxn>
                  <a:cxn ang="0">
                    <a:pos x="13" y="215"/>
                  </a:cxn>
                  <a:cxn ang="0">
                    <a:pos x="36" y="268"/>
                  </a:cxn>
                  <a:cxn ang="0">
                    <a:pos x="68" y="315"/>
                  </a:cxn>
                  <a:cxn ang="0">
                    <a:pos x="108" y="355"/>
                  </a:cxn>
                  <a:cxn ang="0">
                    <a:pos x="156" y="387"/>
                  </a:cxn>
                  <a:cxn ang="0">
                    <a:pos x="209" y="410"/>
                  </a:cxn>
                  <a:cxn ang="0">
                    <a:pos x="266" y="421"/>
                  </a:cxn>
                  <a:cxn ang="0">
                    <a:pos x="326" y="421"/>
                  </a:cxn>
                  <a:cxn ang="0">
                    <a:pos x="385" y="410"/>
                  </a:cxn>
                  <a:cxn ang="0">
                    <a:pos x="438" y="387"/>
                  </a:cxn>
                  <a:cxn ang="0">
                    <a:pos x="486" y="355"/>
                  </a:cxn>
                  <a:cxn ang="0">
                    <a:pos x="525" y="315"/>
                  </a:cxn>
                  <a:cxn ang="0">
                    <a:pos x="558" y="268"/>
                  </a:cxn>
                  <a:cxn ang="0">
                    <a:pos x="580" y="215"/>
                  </a:cxn>
                  <a:cxn ang="0">
                    <a:pos x="592" y="158"/>
                  </a:cxn>
                  <a:cxn ang="0">
                    <a:pos x="573" y="19"/>
                  </a:cxn>
                  <a:cxn ang="0">
                    <a:pos x="563" y="0"/>
                  </a:cxn>
                  <a:cxn ang="0">
                    <a:pos x="561" y="2"/>
                  </a:cxn>
                  <a:cxn ang="0">
                    <a:pos x="560" y="2"/>
                  </a:cxn>
                  <a:cxn ang="0">
                    <a:pos x="567" y="17"/>
                  </a:cxn>
                  <a:cxn ang="0">
                    <a:pos x="573" y="19"/>
                  </a:cxn>
                </a:cxnLst>
                <a:rect l="0" t="0" r="r" b="b"/>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3" y="0"/>
                    </a:lnTo>
                    <a:lnTo>
                      <a:pt x="561" y="2"/>
                    </a:lnTo>
                    <a:lnTo>
                      <a:pt x="561" y="2"/>
                    </a:lnTo>
                    <a:lnTo>
                      <a:pt x="560" y="2"/>
                    </a:lnTo>
                    <a:lnTo>
                      <a:pt x="563" y="10"/>
                    </a:lnTo>
                    <a:lnTo>
                      <a:pt x="567" y="17"/>
                    </a:lnTo>
                    <a:lnTo>
                      <a:pt x="569" y="17"/>
                    </a:lnTo>
                    <a:lnTo>
                      <a:pt x="573" y="19"/>
                    </a:lnTo>
                    <a:close/>
                  </a:path>
                </a:pathLst>
              </a:custGeom>
              <a:solidFill>
                <a:srgbClr val="C2C1DC"/>
              </a:solidFill>
              <a:ln w="9525">
                <a:noFill/>
                <a:round/>
              </a:ln>
            </p:spPr>
            <p:txBody>
              <a:bodyPr/>
              <a:lstStyle/>
              <a:p>
                <a:endParaRPr lang="en-US">
                  <a:solidFill>
                    <a:prstClr val="black"/>
                  </a:solidFill>
                </a:endParaRPr>
              </a:p>
            </p:txBody>
          </p:sp>
          <p:sp>
            <p:nvSpPr>
              <p:cNvPr id="179830" name="Freeform 630"/>
              <p:cNvSpPr>
                <a:spLocks noEditPoints="1"/>
              </p:cNvSpPr>
              <p:nvPr/>
            </p:nvSpPr>
            <p:spPr bwMode="auto">
              <a:xfrm>
                <a:off x="1544" y="2145"/>
                <a:ext cx="588" cy="421"/>
              </a:xfrm>
              <a:custGeom>
                <a:avLst/>
                <a:gdLst/>
                <a:ahLst/>
                <a:cxnLst>
                  <a:cxn ang="0">
                    <a:pos x="588" y="101"/>
                  </a:cxn>
                  <a:cxn ang="0">
                    <a:pos x="578" y="52"/>
                  </a:cxn>
                  <a:cxn ang="0">
                    <a:pos x="569" y="27"/>
                  </a:cxn>
                  <a:cxn ang="0">
                    <a:pos x="573" y="50"/>
                  </a:cxn>
                  <a:cxn ang="0">
                    <a:pos x="582" y="101"/>
                  </a:cxn>
                  <a:cxn ang="0">
                    <a:pos x="582" y="156"/>
                  </a:cxn>
                  <a:cxn ang="0">
                    <a:pos x="571" y="213"/>
                  </a:cxn>
                  <a:cxn ang="0">
                    <a:pos x="548" y="266"/>
                  </a:cxn>
                  <a:cxn ang="0">
                    <a:pos x="518" y="311"/>
                  </a:cxn>
                  <a:cxn ang="0">
                    <a:pos x="478" y="351"/>
                  </a:cxn>
                  <a:cxn ang="0">
                    <a:pos x="432" y="381"/>
                  </a:cxn>
                  <a:cxn ang="0">
                    <a:pos x="381" y="404"/>
                  </a:cxn>
                  <a:cxn ang="0">
                    <a:pos x="324" y="416"/>
                  </a:cxn>
                  <a:cxn ang="0">
                    <a:pos x="265" y="416"/>
                  </a:cxn>
                  <a:cxn ang="0">
                    <a:pos x="209" y="404"/>
                  </a:cxn>
                  <a:cxn ang="0">
                    <a:pos x="157" y="381"/>
                  </a:cxn>
                  <a:cxn ang="0">
                    <a:pos x="110" y="351"/>
                  </a:cxn>
                  <a:cxn ang="0">
                    <a:pos x="72" y="311"/>
                  </a:cxn>
                  <a:cxn ang="0">
                    <a:pos x="40" y="266"/>
                  </a:cxn>
                  <a:cxn ang="0">
                    <a:pos x="19" y="213"/>
                  </a:cxn>
                  <a:cxn ang="0">
                    <a:pos x="7" y="156"/>
                  </a:cxn>
                  <a:cxn ang="0">
                    <a:pos x="6" y="108"/>
                  </a:cxn>
                  <a:cxn ang="0">
                    <a:pos x="11" y="70"/>
                  </a:cxn>
                  <a:cxn ang="0">
                    <a:pos x="13" y="52"/>
                  </a:cxn>
                  <a:cxn ang="0">
                    <a:pos x="6" y="70"/>
                  </a:cxn>
                  <a:cxn ang="0">
                    <a:pos x="2" y="108"/>
                  </a:cxn>
                  <a:cxn ang="0">
                    <a:pos x="2" y="158"/>
                  </a:cxn>
                  <a:cxn ang="0">
                    <a:pos x="13" y="215"/>
                  </a:cxn>
                  <a:cxn ang="0">
                    <a:pos x="36" y="268"/>
                  </a:cxn>
                  <a:cxn ang="0">
                    <a:pos x="68" y="313"/>
                  </a:cxn>
                  <a:cxn ang="0">
                    <a:pos x="108" y="353"/>
                  </a:cxn>
                  <a:cxn ang="0">
                    <a:pos x="154" y="385"/>
                  </a:cxn>
                  <a:cxn ang="0">
                    <a:pos x="207" y="408"/>
                  </a:cxn>
                  <a:cxn ang="0">
                    <a:pos x="265" y="419"/>
                  </a:cxn>
                  <a:cxn ang="0">
                    <a:pos x="324" y="419"/>
                  </a:cxn>
                  <a:cxn ang="0">
                    <a:pos x="381" y="408"/>
                  </a:cxn>
                  <a:cxn ang="0">
                    <a:pos x="434" y="385"/>
                  </a:cxn>
                  <a:cxn ang="0">
                    <a:pos x="482" y="353"/>
                  </a:cxn>
                  <a:cxn ang="0">
                    <a:pos x="522" y="313"/>
                  </a:cxn>
                  <a:cxn ang="0">
                    <a:pos x="554" y="268"/>
                  </a:cxn>
                  <a:cxn ang="0">
                    <a:pos x="575" y="215"/>
                  </a:cxn>
                  <a:cxn ang="0">
                    <a:pos x="588" y="158"/>
                  </a:cxn>
                  <a:cxn ang="0">
                    <a:pos x="567" y="17"/>
                  </a:cxn>
                  <a:cxn ang="0">
                    <a:pos x="559" y="0"/>
                  </a:cxn>
                  <a:cxn ang="0">
                    <a:pos x="559" y="2"/>
                  </a:cxn>
                  <a:cxn ang="0">
                    <a:pos x="556" y="4"/>
                  </a:cxn>
                  <a:cxn ang="0">
                    <a:pos x="561" y="15"/>
                  </a:cxn>
                  <a:cxn ang="0">
                    <a:pos x="567" y="17"/>
                  </a:cxn>
                </a:cxnLst>
                <a:rect l="0" t="0" r="r" b="b"/>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9" y="2"/>
                    </a:lnTo>
                    <a:lnTo>
                      <a:pt x="558" y="2"/>
                    </a:lnTo>
                    <a:lnTo>
                      <a:pt x="556" y="4"/>
                    </a:lnTo>
                    <a:lnTo>
                      <a:pt x="559" y="10"/>
                    </a:lnTo>
                    <a:lnTo>
                      <a:pt x="561" y="15"/>
                    </a:lnTo>
                    <a:lnTo>
                      <a:pt x="565" y="17"/>
                    </a:lnTo>
                    <a:lnTo>
                      <a:pt x="567" y="17"/>
                    </a:lnTo>
                    <a:close/>
                  </a:path>
                </a:pathLst>
              </a:custGeom>
              <a:solidFill>
                <a:srgbClr val="C3C1DD"/>
              </a:solidFill>
              <a:ln w="9525">
                <a:noFill/>
                <a:round/>
              </a:ln>
            </p:spPr>
            <p:txBody>
              <a:bodyPr/>
              <a:lstStyle/>
              <a:p>
                <a:endParaRPr lang="en-US">
                  <a:solidFill>
                    <a:prstClr val="black"/>
                  </a:solidFill>
                </a:endParaRPr>
              </a:p>
            </p:txBody>
          </p:sp>
          <p:sp>
            <p:nvSpPr>
              <p:cNvPr id="179831" name="Freeform 631"/>
              <p:cNvSpPr>
                <a:spLocks noEditPoints="1"/>
              </p:cNvSpPr>
              <p:nvPr/>
            </p:nvSpPr>
            <p:spPr bwMode="auto">
              <a:xfrm>
                <a:off x="1548" y="2147"/>
                <a:ext cx="582" cy="417"/>
              </a:xfrm>
              <a:custGeom>
                <a:avLst/>
                <a:gdLst/>
                <a:ahLst/>
                <a:cxnLst>
                  <a:cxn ang="0">
                    <a:pos x="582" y="99"/>
                  </a:cxn>
                  <a:cxn ang="0">
                    <a:pos x="573" y="50"/>
                  </a:cxn>
                  <a:cxn ang="0">
                    <a:pos x="561" y="23"/>
                  </a:cxn>
                  <a:cxn ang="0">
                    <a:pos x="559" y="23"/>
                  </a:cxn>
                  <a:cxn ang="0">
                    <a:pos x="565" y="40"/>
                  </a:cxn>
                  <a:cxn ang="0">
                    <a:pos x="573" y="67"/>
                  </a:cxn>
                  <a:cxn ang="0">
                    <a:pos x="574" y="72"/>
                  </a:cxn>
                  <a:cxn ang="0">
                    <a:pos x="576" y="97"/>
                  </a:cxn>
                  <a:cxn ang="0">
                    <a:pos x="576" y="154"/>
                  </a:cxn>
                  <a:cxn ang="0">
                    <a:pos x="565" y="211"/>
                  </a:cxn>
                  <a:cxn ang="0">
                    <a:pos x="542" y="262"/>
                  </a:cxn>
                  <a:cxn ang="0">
                    <a:pos x="512" y="307"/>
                  </a:cxn>
                  <a:cxn ang="0">
                    <a:pos x="474" y="347"/>
                  </a:cxn>
                  <a:cxn ang="0">
                    <a:pos x="426" y="378"/>
                  </a:cxn>
                  <a:cxn ang="0">
                    <a:pos x="375" y="398"/>
                  </a:cxn>
                  <a:cxn ang="0">
                    <a:pos x="320" y="410"/>
                  </a:cxn>
                  <a:cxn ang="0">
                    <a:pos x="261" y="410"/>
                  </a:cxn>
                  <a:cxn ang="0">
                    <a:pos x="205" y="398"/>
                  </a:cxn>
                  <a:cxn ang="0">
                    <a:pos x="153" y="378"/>
                  </a:cxn>
                  <a:cxn ang="0">
                    <a:pos x="108" y="347"/>
                  </a:cxn>
                  <a:cxn ang="0">
                    <a:pos x="70" y="307"/>
                  </a:cxn>
                  <a:cxn ang="0">
                    <a:pos x="38" y="262"/>
                  </a:cxn>
                  <a:cxn ang="0">
                    <a:pos x="17" y="211"/>
                  </a:cxn>
                  <a:cxn ang="0">
                    <a:pos x="5" y="154"/>
                  </a:cxn>
                  <a:cxn ang="0">
                    <a:pos x="3" y="106"/>
                  </a:cxn>
                  <a:cxn ang="0">
                    <a:pos x="9" y="70"/>
                  </a:cxn>
                  <a:cxn ang="0">
                    <a:pos x="11" y="51"/>
                  </a:cxn>
                  <a:cxn ang="0">
                    <a:pos x="3" y="68"/>
                  </a:cxn>
                  <a:cxn ang="0">
                    <a:pos x="0" y="106"/>
                  </a:cxn>
                  <a:cxn ang="0">
                    <a:pos x="0" y="156"/>
                  </a:cxn>
                  <a:cxn ang="0">
                    <a:pos x="13" y="213"/>
                  </a:cxn>
                  <a:cxn ang="0">
                    <a:pos x="34" y="264"/>
                  </a:cxn>
                  <a:cxn ang="0">
                    <a:pos x="66" y="311"/>
                  </a:cxn>
                  <a:cxn ang="0">
                    <a:pos x="106" y="351"/>
                  </a:cxn>
                  <a:cxn ang="0">
                    <a:pos x="151" y="381"/>
                  </a:cxn>
                  <a:cxn ang="0">
                    <a:pos x="205" y="404"/>
                  </a:cxn>
                  <a:cxn ang="0">
                    <a:pos x="261" y="415"/>
                  </a:cxn>
                  <a:cxn ang="0">
                    <a:pos x="320" y="415"/>
                  </a:cxn>
                  <a:cxn ang="0">
                    <a:pos x="377" y="404"/>
                  </a:cxn>
                  <a:cxn ang="0">
                    <a:pos x="430" y="381"/>
                  </a:cxn>
                  <a:cxn ang="0">
                    <a:pos x="476" y="351"/>
                  </a:cxn>
                  <a:cxn ang="0">
                    <a:pos x="516" y="311"/>
                  </a:cxn>
                  <a:cxn ang="0">
                    <a:pos x="548" y="264"/>
                  </a:cxn>
                  <a:cxn ang="0">
                    <a:pos x="569" y="213"/>
                  </a:cxn>
                  <a:cxn ang="0">
                    <a:pos x="580" y="156"/>
                  </a:cxn>
                  <a:cxn ang="0">
                    <a:pos x="561" y="15"/>
                  </a:cxn>
                  <a:cxn ang="0">
                    <a:pos x="554" y="0"/>
                  </a:cxn>
                  <a:cxn ang="0">
                    <a:pos x="550" y="2"/>
                  </a:cxn>
                  <a:cxn ang="0">
                    <a:pos x="550" y="2"/>
                  </a:cxn>
                  <a:cxn ang="0">
                    <a:pos x="554" y="12"/>
                  </a:cxn>
                  <a:cxn ang="0">
                    <a:pos x="561" y="15"/>
                  </a:cxn>
                </a:cxnLst>
                <a:rect l="0" t="0" r="r" b="b"/>
                <a:pathLst>
                  <a:path w="582" h="417">
                    <a:moveTo>
                      <a:pt x="582" y="125"/>
                    </a:moveTo>
                    <a:lnTo>
                      <a:pt x="582" y="99"/>
                    </a:lnTo>
                    <a:lnTo>
                      <a:pt x="578" y="74"/>
                    </a:lnTo>
                    <a:lnTo>
                      <a:pt x="573" y="50"/>
                    </a:lnTo>
                    <a:lnTo>
                      <a:pt x="565" y="25"/>
                    </a:lnTo>
                    <a:lnTo>
                      <a:pt x="561" y="23"/>
                    </a:lnTo>
                    <a:lnTo>
                      <a:pt x="559"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0" y="2"/>
                    </a:lnTo>
                    <a:lnTo>
                      <a:pt x="550" y="2"/>
                    </a:lnTo>
                    <a:lnTo>
                      <a:pt x="552" y="8"/>
                    </a:lnTo>
                    <a:lnTo>
                      <a:pt x="554" y="12"/>
                    </a:lnTo>
                    <a:lnTo>
                      <a:pt x="557" y="13"/>
                    </a:lnTo>
                    <a:lnTo>
                      <a:pt x="561" y="15"/>
                    </a:lnTo>
                    <a:close/>
                  </a:path>
                </a:pathLst>
              </a:custGeom>
              <a:solidFill>
                <a:srgbClr val="C3C2DD"/>
              </a:solidFill>
              <a:ln w="9525">
                <a:noFill/>
                <a:round/>
              </a:ln>
            </p:spPr>
            <p:txBody>
              <a:bodyPr/>
              <a:lstStyle/>
              <a:p>
                <a:endParaRPr lang="en-US">
                  <a:solidFill>
                    <a:prstClr val="black"/>
                  </a:solidFill>
                </a:endParaRPr>
              </a:p>
            </p:txBody>
          </p:sp>
          <p:sp>
            <p:nvSpPr>
              <p:cNvPr id="179832" name="Freeform 632"/>
              <p:cNvSpPr>
                <a:spLocks noEditPoints="1"/>
              </p:cNvSpPr>
              <p:nvPr/>
            </p:nvSpPr>
            <p:spPr bwMode="auto">
              <a:xfrm>
                <a:off x="1550" y="2149"/>
                <a:ext cx="578" cy="412"/>
              </a:xfrm>
              <a:custGeom>
                <a:avLst/>
                <a:gdLst/>
                <a:ahLst/>
                <a:cxnLst>
                  <a:cxn ang="0">
                    <a:pos x="576" y="97"/>
                  </a:cxn>
                  <a:cxn ang="0">
                    <a:pos x="567" y="46"/>
                  </a:cxn>
                  <a:cxn ang="0">
                    <a:pos x="559" y="21"/>
                  </a:cxn>
                  <a:cxn ang="0">
                    <a:pos x="555" y="19"/>
                  </a:cxn>
                  <a:cxn ang="0">
                    <a:pos x="559" y="32"/>
                  </a:cxn>
                  <a:cxn ang="0">
                    <a:pos x="571" y="61"/>
                  </a:cxn>
                  <a:cxn ang="0">
                    <a:pos x="571" y="68"/>
                  </a:cxn>
                  <a:cxn ang="0">
                    <a:pos x="569" y="76"/>
                  </a:cxn>
                  <a:cxn ang="0">
                    <a:pos x="572" y="106"/>
                  </a:cxn>
                  <a:cxn ang="0">
                    <a:pos x="572" y="152"/>
                  </a:cxn>
                  <a:cxn ang="0">
                    <a:pos x="561" y="209"/>
                  </a:cxn>
                  <a:cxn ang="0">
                    <a:pos x="538" y="258"/>
                  </a:cxn>
                  <a:cxn ang="0">
                    <a:pos x="508" y="303"/>
                  </a:cxn>
                  <a:cxn ang="0">
                    <a:pos x="470" y="343"/>
                  </a:cxn>
                  <a:cxn ang="0">
                    <a:pos x="424" y="374"/>
                  </a:cxn>
                  <a:cxn ang="0">
                    <a:pos x="373" y="395"/>
                  </a:cxn>
                  <a:cxn ang="0">
                    <a:pos x="318" y="406"/>
                  </a:cxn>
                  <a:cxn ang="0">
                    <a:pos x="259" y="406"/>
                  </a:cxn>
                  <a:cxn ang="0">
                    <a:pos x="204" y="395"/>
                  </a:cxn>
                  <a:cxn ang="0">
                    <a:pos x="153" y="374"/>
                  </a:cxn>
                  <a:cxn ang="0">
                    <a:pos x="108" y="343"/>
                  </a:cxn>
                  <a:cxn ang="0">
                    <a:pos x="70" y="303"/>
                  </a:cxn>
                  <a:cxn ang="0">
                    <a:pos x="37" y="258"/>
                  </a:cxn>
                  <a:cxn ang="0">
                    <a:pos x="17" y="209"/>
                  </a:cxn>
                  <a:cxn ang="0">
                    <a:pos x="5" y="152"/>
                  </a:cxn>
                  <a:cxn ang="0">
                    <a:pos x="5" y="104"/>
                  </a:cxn>
                  <a:cxn ang="0">
                    <a:pos x="9" y="68"/>
                  </a:cxn>
                  <a:cxn ang="0">
                    <a:pos x="11" y="51"/>
                  </a:cxn>
                  <a:cxn ang="0">
                    <a:pos x="5" y="66"/>
                  </a:cxn>
                  <a:cxn ang="0">
                    <a:pos x="0" y="104"/>
                  </a:cxn>
                  <a:cxn ang="0">
                    <a:pos x="1" y="152"/>
                  </a:cxn>
                  <a:cxn ang="0">
                    <a:pos x="13" y="209"/>
                  </a:cxn>
                  <a:cxn ang="0">
                    <a:pos x="34" y="262"/>
                  </a:cxn>
                  <a:cxn ang="0">
                    <a:pos x="66" y="307"/>
                  </a:cxn>
                  <a:cxn ang="0">
                    <a:pos x="104" y="347"/>
                  </a:cxn>
                  <a:cxn ang="0">
                    <a:pos x="151" y="377"/>
                  </a:cxn>
                  <a:cxn ang="0">
                    <a:pos x="203" y="400"/>
                  </a:cxn>
                  <a:cxn ang="0">
                    <a:pos x="259" y="412"/>
                  </a:cxn>
                  <a:cxn ang="0">
                    <a:pos x="318" y="412"/>
                  </a:cxn>
                  <a:cxn ang="0">
                    <a:pos x="375" y="400"/>
                  </a:cxn>
                  <a:cxn ang="0">
                    <a:pos x="426" y="377"/>
                  </a:cxn>
                  <a:cxn ang="0">
                    <a:pos x="472" y="347"/>
                  </a:cxn>
                  <a:cxn ang="0">
                    <a:pos x="512" y="307"/>
                  </a:cxn>
                  <a:cxn ang="0">
                    <a:pos x="542" y="262"/>
                  </a:cxn>
                  <a:cxn ang="0">
                    <a:pos x="565" y="209"/>
                  </a:cxn>
                  <a:cxn ang="0">
                    <a:pos x="576" y="152"/>
                  </a:cxn>
                  <a:cxn ang="0">
                    <a:pos x="555" y="11"/>
                  </a:cxn>
                  <a:cxn ang="0">
                    <a:pos x="550" y="0"/>
                  </a:cxn>
                  <a:cxn ang="0">
                    <a:pos x="548" y="0"/>
                  </a:cxn>
                  <a:cxn ang="0">
                    <a:pos x="546" y="2"/>
                  </a:cxn>
                  <a:cxn ang="0">
                    <a:pos x="550" y="10"/>
                  </a:cxn>
                  <a:cxn ang="0">
                    <a:pos x="555" y="11"/>
                  </a:cxn>
                </a:cxnLst>
                <a:rect l="0" t="0" r="r" b="b"/>
                <a:pathLst>
                  <a:path w="578" h="412">
                    <a:moveTo>
                      <a:pt x="578" y="123"/>
                    </a:moveTo>
                    <a:lnTo>
                      <a:pt x="576" y="97"/>
                    </a:lnTo>
                    <a:lnTo>
                      <a:pt x="572" y="70"/>
                    </a:lnTo>
                    <a:lnTo>
                      <a:pt x="567" y="46"/>
                    </a:lnTo>
                    <a:lnTo>
                      <a:pt x="559" y="21"/>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50" y="0"/>
                    </a:lnTo>
                    <a:lnTo>
                      <a:pt x="548" y="0"/>
                    </a:lnTo>
                    <a:lnTo>
                      <a:pt x="548" y="0"/>
                    </a:lnTo>
                    <a:lnTo>
                      <a:pt x="546" y="2"/>
                    </a:lnTo>
                    <a:lnTo>
                      <a:pt x="548" y="6"/>
                    </a:lnTo>
                    <a:lnTo>
                      <a:pt x="550" y="10"/>
                    </a:lnTo>
                    <a:lnTo>
                      <a:pt x="553" y="10"/>
                    </a:lnTo>
                    <a:lnTo>
                      <a:pt x="555" y="11"/>
                    </a:lnTo>
                    <a:close/>
                  </a:path>
                </a:pathLst>
              </a:custGeom>
              <a:solidFill>
                <a:srgbClr val="C3C2DD"/>
              </a:solidFill>
              <a:ln w="9525">
                <a:noFill/>
                <a:round/>
              </a:ln>
            </p:spPr>
            <p:txBody>
              <a:bodyPr/>
              <a:lstStyle/>
              <a:p>
                <a:endParaRPr lang="en-US">
                  <a:solidFill>
                    <a:prstClr val="black"/>
                  </a:solidFill>
                </a:endParaRPr>
              </a:p>
            </p:txBody>
          </p:sp>
          <p:sp>
            <p:nvSpPr>
              <p:cNvPr id="179833" name="Freeform 633"/>
              <p:cNvSpPr>
                <a:spLocks noEditPoints="1"/>
              </p:cNvSpPr>
              <p:nvPr/>
            </p:nvSpPr>
            <p:spPr bwMode="auto">
              <a:xfrm>
                <a:off x="1551" y="2149"/>
                <a:ext cx="575" cy="410"/>
              </a:xfrm>
              <a:custGeom>
                <a:avLst/>
                <a:gdLst/>
                <a:ahLst/>
                <a:cxnLst>
                  <a:cxn ang="0">
                    <a:pos x="573" y="95"/>
                  </a:cxn>
                  <a:cxn ang="0">
                    <a:pos x="566" y="63"/>
                  </a:cxn>
                  <a:cxn ang="0">
                    <a:pos x="566" y="72"/>
                  </a:cxn>
                  <a:cxn ang="0">
                    <a:pos x="570" y="106"/>
                  </a:cxn>
                  <a:cxn ang="0">
                    <a:pos x="570" y="152"/>
                  </a:cxn>
                  <a:cxn ang="0">
                    <a:pos x="558" y="207"/>
                  </a:cxn>
                  <a:cxn ang="0">
                    <a:pos x="535" y="258"/>
                  </a:cxn>
                  <a:cxn ang="0">
                    <a:pos x="505" y="303"/>
                  </a:cxn>
                  <a:cxn ang="0">
                    <a:pos x="467" y="341"/>
                  </a:cxn>
                  <a:cxn ang="0">
                    <a:pos x="422" y="372"/>
                  </a:cxn>
                  <a:cxn ang="0">
                    <a:pos x="372" y="393"/>
                  </a:cxn>
                  <a:cxn ang="0">
                    <a:pos x="317" y="404"/>
                  </a:cxn>
                  <a:cxn ang="0">
                    <a:pos x="258" y="404"/>
                  </a:cxn>
                  <a:cxn ang="0">
                    <a:pos x="203" y="393"/>
                  </a:cxn>
                  <a:cxn ang="0">
                    <a:pos x="152" y="372"/>
                  </a:cxn>
                  <a:cxn ang="0">
                    <a:pos x="109" y="341"/>
                  </a:cxn>
                  <a:cxn ang="0">
                    <a:pos x="69" y="303"/>
                  </a:cxn>
                  <a:cxn ang="0">
                    <a:pos x="38" y="258"/>
                  </a:cxn>
                  <a:cxn ang="0">
                    <a:pos x="18" y="207"/>
                  </a:cxn>
                  <a:cxn ang="0">
                    <a:pos x="6" y="152"/>
                  </a:cxn>
                  <a:cxn ang="0">
                    <a:pos x="6" y="104"/>
                  </a:cxn>
                  <a:cxn ang="0">
                    <a:pos x="10" y="70"/>
                  </a:cxn>
                  <a:cxn ang="0">
                    <a:pos x="12" y="51"/>
                  </a:cxn>
                  <a:cxn ang="0">
                    <a:pos x="6" y="68"/>
                  </a:cxn>
                  <a:cxn ang="0">
                    <a:pos x="0" y="104"/>
                  </a:cxn>
                  <a:cxn ang="0">
                    <a:pos x="2" y="152"/>
                  </a:cxn>
                  <a:cxn ang="0">
                    <a:pos x="14" y="209"/>
                  </a:cxn>
                  <a:cxn ang="0">
                    <a:pos x="35" y="260"/>
                  </a:cxn>
                  <a:cxn ang="0">
                    <a:pos x="67" y="305"/>
                  </a:cxn>
                  <a:cxn ang="0">
                    <a:pos x="105" y="345"/>
                  </a:cxn>
                  <a:cxn ang="0">
                    <a:pos x="150" y="376"/>
                  </a:cxn>
                  <a:cxn ang="0">
                    <a:pos x="202" y="396"/>
                  </a:cxn>
                  <a:cxn ang="0">
                    <a:pos x="258" y="408"/>
                  </a:cxn>
                  <a:cxn ang="0">
                    <a:pos x="317" y="408"/>
                  </a:cxn>
                  <a:cxn ang="0">
                    <a:pos x="372" y="396"/>
                  </a:cxn>
                  <a:cxn ang="0">
                    <a:pos x="423" y="376"/>
                  </a:cxn>
                  <a:cxn ang="0">
                    <a:pos x="471" y="345"/>
                  </a:cxn>
                  <a:cxn ang="0">
                    <a:pos x="509" y="305"/>
                  </a:cxn>
                  <a:cxn ang="0">
                    <a:pos x="539" y="260"/>
                  </a:cxn>
                  <a:cxn ang="0">
                    <a:pos x="562" y="209"/>
                  </a:cxn>
                  <a:cxn ang="0">
                    <a:pos x="573" y="152"/>
                  </a:cxn>
                  <a:cxn ang="0">
                    <a:pos x="566" y="55"/>
                  </a:cxn>
                  <a:cxn ang="0">
                    <a:pos x="556" y="19"/>
                  </a:cxn>
                  <a:cxn ang="0">
                    <a:pos x="551" y="17"/>
                  </a:cxn>
                  <a:cxn ang="0">
                    <a:pos x="558" y="42"/>
                  </a:cxn>
                  <a:cxn ang="0">
                    <a:pos x="566" y="55"/>
                  </a:cxn>
                  <a:cxn ang="0">
                    <a:pos x="549" y="6"/>
                  </a:cxn>
                  <a:cxn ang="0">
                    <a:pos x="545" y="2"/>
                  </a:cxn>
                  <a:cxn ang="0">
                    <a:pos x="545" y="6"/>
                  </a:cxn>
                  <a:cxn ang="0">
                    <a:pos x="549" y="10"/>
                  </a:cxn>
                </a:cxnLst>
                <a:rect l="0" t="0" r="r" b="b"/>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ln>
            </p:spPr>
            <p:txBody>
              <a:bodyPr/>
              <a:lstStyle/>
              <a:p>
                <a:endParaRPr lang="en-US">
                  <a:solidFill>
                    <a:prstClr val="black"/>
                  </a:solidFill>
                </a:endParaRPr>
              </a:p>
            </p:txBody>
          </p:sp>
          <p:sp>
            <p:nvSpPr>
              <p:cNvPr id="179834" name="Freeform 634"/>
              <p:cNvSpPr>
                <a:spLocks noEditPoints="1"/>
              </p:cNvSpPr>
              <p:nvPr/>
            </p:nvSpPr>
            <p:spPr bwMode="auto">
              <a:xfrm>
                <a:off x="1553" y="2151"/>
                <a:ext cx="569" cy="406"/>
              </a:xfrm>
              <a:custGeom>
                <a:avLst/>
                <a:gdLst/>
                <a:ahLst/>
                <a:cxnLst>
                  <a:cxn ang="0">
                    <a:pos x="569" y="104"/>
                  </a:cxn>
                  <a:cxn ang="0">
                    <a:pos x="566" y="74"/>
                  </a:cxn>
                  <a:cxn ang="0">
                    <a:pos x="560" y="55"/>
                  </a:cxn>
                  <a:cxn ang="0">
                    <a:pos x="560" y="68"/>
                  </a:cxn>
                  <a:cxn ang="0">
                    <a:pos x="566" y="102"/>
                  </a:cxn>
                  <a:cxn ang="0">
                    <a:pos x="564" y="150"/>
                  </a:cxn>
                  <a:cxn ang="0">
                    <a:pos x="552" y="205"/>
                  </a:cxn>
                  <a:cxn ang="0">
                    <a:pos x="531" y="254"/>
                  </a:cxn>
                  <a:cxn ang="0">
                    <a:pos x="501" y="300"/>
                  </a:cxn>
                  <a:cxn ang="0">
                    <a:pos x="463" y="338"/>
                  </a:cxn>
                  <a:cxn ang="0">
                    <a:pos x="420" y="368"/>
                  </a:cxn>
                  <a:cxn ang="0">
                    <a:pos x="368" y="389"/>
                  </a:cxn>
                  <a:cxn ang="0">
                    <a:pos x="313" y="400"/>
                  </a:cxn>
                  <a:cxn ang="0">
                    <a:pos x="256" y="400"/>
                  </a:cxn>
                  <a:cxn ang="0">
                    <a:pos x="201" y="389"/>
                  </a:cxn>
                  <a:cxn ang="0">
                    <a:pos x="152" y="368"/>
                  </a:cxn>
                  <a:cxn ang="0">
                    <a:pos x="107" y="338"/>
                  </a:cxn>
                  <a:cxn ang="0">
                    <a:pos x="69" y="300"/>
                  </a:cxn>
                  <a:cxn ang="0">
                    <a:pos x="38" y="254"/>
                  </a:cxn>
                  <a:cxn ang="0">
                    <a:pos x="17" y="205"/>
                  </a:cxn>
                  <a:cxn ang="0">
                    <a:pos x="6" y="150"/>
                  </a:cxn>
                  <a:cxn ang="0">
                    <a:pos x="6" y="102"/>
                  </a:cxn>
                  <a:cxn ang="0">
                    <a:pos x="10" y="68"/>
                  </a:cxn>
                  <a:cxn ang="0">
                    <a:pos x="12" y="51"/>
                  </a:cxn>
                  <a:cxn ang="0">
                    <a:pos x="6" y="66"/>
                  </a:cxn>
                  <a:cxn ang="0">
                    <a:pos x="2" y="102"/>
                  </a:cxn>
                  <a:cxn ang="0">
                    <a:pos x="2" y="150"/>
                  </a:cxn>
                  <a:cxn ang="0">
                    <a:pos x="14" y="207"/>
                  </a:cxn>
                  <a:cxn ang="0">
                    <a:pos x="34" y="256"/>
                  </a:cxn>
                  <a:cxn ang="0">
                    <a:pos x="67" y="301"/>
                  </a:cxn>
                  <a:cxn ang="0">
                    <a:pos x="105" y="341"/>
                  </a:cxn>
                  <a:cxn ang="0">
                    <a:pos x="150" y="372"/>
                  </a:cxn>
                  <a:cxn ang="0">
                    <a:pos x="201" y="393"/>
                  </a:cxn>
                  <a:cxn ang="0">
                    <a:pos x="256" y="404"/>
                  </a:cxn>
                  <a:cxn ang="0">
                    <a:pos x="315" y="404"/>
                  </a:cxn>
                  <a:cxn ang="0">
                    <a:pos x="370" y="393"/>
                  </a:cxn>
                  <a:cxn ang="0">
                    <a:pos x="421" y="372"/>
                  </a:cxn>
                  <a:cxn ang="0">
                    <a:pos x="467" y="341"/>
                  </a:cxn>
                  <a:cxn ang="0">
                    <a:pos x="505" y="301"/>
                  </a:cxn>
                  <a:cxn ang="0">
                    <a:pos x="535" y="256"/>
                  </a:cxn>
                  <a:cxn ang="0">
                    <a:pos x="558" y="207"/>
                  </a:cxn>
                  <a:cxn ang="0">
                    <a:pos x="569" y="150"/>
                  </a:cxn>
                  <a:cxn ang="0">
                    <a:pos x="560" y="46"/>
                  </a:cxn>
                  <a:cxn ang="0">
                    <a:pos x="550" y="17"/>
                  </a:cxn>
                  <a:cxn ang="0">
                    <a:pos x="545" y="15"/>
                  </a:cxn>
                  <a:cxn ang="0">
                    <a:pos x="552" y="34"/>
                  </a:cxn>
                  <a:cxn ang="0">
                    <a:pos x="560" y="46"/>
                  </a:cxn>
                  <a:cxn ang="0">
                    <a:pos x="545" y="4"/>
                  </a:cxn>
                  <a:cxn ang="0">
                    <a:pos x="541" y="0"/>
                  </a:cxn>
                  <a:cxn ang="0">
                    <a:pos x="539" y="4"/>
                  </a:cxn>
                  <a:cxn ang="0">
                    <a:pos x="543" y="6"/>
                  </a:cxn>
                </a:cxnLst>
                <a:rect l="0" t="0" r="r" b="b"/>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ln>
            </p:spPr>
            <p:txBody>
              <a:bodyPr/>
              <a:lstStyle/>
              <a:p>
                <a:endParaRPr lang="en-US">
                  <a:solidFill>
                    <a:prstClr val="black"/>
                  </a:solidFill>
                </a:endParaRPr>
              </a:p>
            </p:txBody>
          </p:sp>
          <p:sp>
            <p:nvSpPr>
              <p:cNvPr id="179835" name="Freeform 635"/>
              <p:cNvSpPr>
                <a:spLocks noEditPoints="1"/>
              </p:cNvSpPr>
              <p:nvPr/>
            </p:nvSpPr>
            <p:spPr bwMode="auto">
              <a:xfrm>
                <a:off x="1555" y="2153"/>
                <a:ext cx="566" cy="402"/>
              </a:xfrm>
              <a:custGeom>
                <a:avLst/>
                <a:gdLst/>
                <a:ahLst/>
                <a:cxnLst>
                  <a:cxn ang="0">
                    <a:pos x="566" y="102"/>
                  </a:cxn>
                  <a:cxn ang="0">
                    <a:pos x="562" y="68"/>
                  </a:cxn>
                  <a:cxn ang="0">
                    <a:pos x="554" y="49"/>
                  </a:cxn>
                  <a:cxn ang="0">
                    <a:pos x="556" y="62"/>
                  </a:cxn>
                  <a:cxn ang="0">
                    <a:pos x="562" y="100"/>
                  </a:cxn>
                  <a:cxn ang="0">
                    <a:pos x="560" y="148"/>
                  </a:cxn>
                  <a:cxn ang="0">
                    <a:pos x="548" y="201"/>
                  </a:cxn>
                  <a:cxn ang="0">
                    <a:pos x="528" y="252"/>
                  </a:cxn>
                  <a:cxn ang="0">
                    <a:pos x="497" y="296"/>
                  </a:cxn>
                  <a:cxn ang="0">
                    <a:pos x="461" y="334"/>
                  </a:cxn>
                  <a:cxn ang="0">
                    <a:pos x="416" y="364"/>
                  </a:cxn>
                  <a:cxn ang="0">
                    <a:pos x="366" y="385"/>
                  </a:cxn>
                  <a:cxn ang="0">
                    <a:pos x="311" y="396"/>
                  </a:cxn>
                  <a:cxn ang="0">
                    <a:pos x="254" y="396"/>
                  </a:cxn>
                  <a:cxn ang="0">
                    <a:pos x="201" y="385"/>
                  </a:cxn>
                  <a:cxn ang="0">
                    <a:pos x="152" y="364"/>
                  </a:cxn>
                  <a:cxn ang="0">
                    <a:pos x="106" y="334"/>
                  </a:cxn>
                  <a:cxn ang="0">
                    <a:pos x="69" y="296"/>
                  </a:cxn>
                  <a:cxn ang="0">
                    <a:pos x="40" y="252"/>
                  </a:cxn>
                  <a:cxn ang="0">
                    <a:pos x="17" y="201"/>
                  </a:cxn>
                  <a:cxn ang="0">
                    <a:pos x="8" y="148"/>
                  </a:cxn>
                  <a:cxn ang="0">
                    <a:pos x="6" y="102"/>
                  </a:cxn>
                  <a:cxn ang="0">
                    <a:pos x="10" y="68"/>
                  </a:cxn>
                  <a:cxn ang="0">
                    <a:pos x="12" y="49"/>
                  </a:cxn>
                  <a:cxn ang="0">
                    <a:pos x="6" y="66"/>
                  </a:cxn>
                  <a:cxn ang="0">
                    <a:pos x="2" y="100"/>
                  </a:cxn>
                  <a:cxn ang="0">
                    <a:pos x="2" y="148"/>
                  </a:cxn>
                  <a:cxn ang="0">
                    <a:pos x="14" y="203"/>
                  </a:cxn>
                  <a:cxn ang="0">
                    <a:pos x="34" y="254"/>
                  </a:cxn>
                  <a:cxn ang="0">
                    <a:pos x="65" y="299"/>
                  </a:cxn>
                  <a:cxn ang="0">
                    <a:pos x="105" y="337"/>
                  </a:cxn>
                  <a:cxn ang="0">
                    <a:pos x="148" y="368"/>
                  </a:cxn>
                  <a:cxn ang="0">
                    <a:pos x="199" y="389"/>
                  </a:cxn>
                  <a:cxn ang="0">
                    <a:pos x="254" y="400"/>
                  </a:cxn>
                  <a:cxn ang="0">
                    <a:pos x="313" y="400"/>
                  </a:cxn>
                  <a:cxn ang="0">
                    <a:pos x="368" y="389"/>
                  </a:cxn>
                  <a:cxn ang="0">
                    <a:pos x="418" y="368"/>
                  </a:cxn>
                  <a:cxn ang="0">
                    <a:pos x="463" y="337"/>
                  </a:cxn>
                  <a:cxn ang="0">
                    <a:pos x="501" y="299"/>
                  </a:cxn>
                  <a:cxn ang="0">
                    <a:pos x="531" y="254"/>
                  </a:cxn>
                  <a:cxn ang="0">
                    <a:pos x="554" y="203"/>
                  </a:cxn>
                  <a:cxn ang="0">
                    <a:pos x="566" y="148"/>
                  </a:cxn>
                  <a:cxn ang="0">
                    <a:pos x="554" y="38"/>
                  </a:cxn>
                  <a:cxn ang="0">
                    <a:pos x="547" y="13"/>
                  </a:cxn>
                  <a:cxn ang="0">
                    <a:pos x="539" y="11"/>
                  </a:cxn>
                  <a:cxn ang="0">
                    <a:pos x="547" y="26"/>
                  </a:cxn>
                  <a:cxn ang="0">
                    <a:pos x="554" y="38"/>
                  </a:cxn>
                  <a:cxn ang="0">
                    <a:pos x="541" y="2"/>
                  </a:cxn>
                  <a:cxn ang="0">
                    <a:pos x="537" y="0"/>
                  </a:cxn>
                  <a:cxn ang="0">
                    <a:pos x="539" y="2"/>
                  </a:cxn>
                </a:cxnLst>
                <a:rect l="0" t="0" r="r" b="b"/>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ln>
            </p:spPr>
            <p:txBody>
              <a:bodyPr/>
              <a:lstStyle/>
              <a:p>
                <a:endParaRPr lang="en-US">
                  <a:solidFill>
                    <a:prstClr val="black"/>
                  </a:solidFill>
                </a:endParaRPr>
              </a:p>
            </p:txBody>
          </p:sp>
          <p:sp>
            <p:nvSpPr>
              <p:cNvPr id="179836" name="Freeform 636"/>
              <p:cNvSpPr>
                <a:spLocks noEditPoints="1"/>
              </p:cNvSpPr>
              <p:nvPr/>
            </p:nvSpPr>
            <p:spPr bwMode="auto">
              <a:xfrm>
                <a:off x="1559" y="2153"/>
                <a:ext cx="560" cy="400"/>
              </a:xfrm>
              <a:custGeom>
                <a:avLst/>
                <a:gdLst/>
                <a:ahLst/>
                <a:cxnLst>
                  <a:cxn ang="0">
                    <a:pos x="560" y="100"/>
                  </a:cxn>
                  <a:cxn ang="0">
                    <a:pos x="554" y="66"/>
                  </a:cxn>
                  <a:cxn ang="0">
                    <a:pos x="548" y="45"/>
                  </a:cxn>
                  <a:cxn ang="0">
                    <a:pos x="548" y="59"/>
                  </a:cxn>
                  <a:cxn ang="0">
                    <a:pos x="554" y="99"/>
                  </a:cxn>
                  <a:cxn ang="0">
                    <a:pos x="554" y="148"/>
                  </a:cxn>
                  <a:cxn ang="0">
                    <a:pos x="543" y="201"/>
                  </a:cxn>
                  <a:cxn ang="0">
                    <a:pos x="522" y="250"/>
                  </a:cxn>
                  <a:cxn ang="0">
                    <a:pos x="491" y="294"/>
                  </a:cxn>
                  <a:cxn ang="0">
                    <a:pos x="455" y="332"/>
                  </a:cxn>
                  <a:cxn ang="0">
                    <a:pos x="412" y="362"/>
                  </a:cxn>
                  <a:cxn ang="0">
                    <a:pos x="362" y="383"/>
                  </a:cxn>
                  <a:cxn ang="0">
                    <a:pos x="307" y="392"/>
                  </a:cxn>
                  <a:cxn ang="0">
                    <a:pos x="252" y="392"/>
                  </a:cxn>
                  <a:cxn ang="0">
                    <a:pos x="197" y="383"/>
                  </a:cxn>
                  <a:cxn ang="0">
                    <a:pos x="148" y="362"/>
                  </a:cxn>
                  <a:cxn ang="0">
                    <a:pos x="104" y="332"/>
                  </a:cxn>
                  <a:cxn ang="0">
                    <a:pos x="66" y="294"/>
                  </a:cxn>
                  <a:cxn ang="0">
                    <a:pos x="38" y="250"/>
                  </a:cxn>
                  <a:cxn ang="0">
                    <a:pos x="17" y="201"/>
                  </a:cxn>
                  <a:cxn ang="0">
                    <a:pos x="6" y="148"/>
                  </a:cxn>
                  <a:cxn ang="0">
                    <a:pos x="4" y="102"/>
                  </a:cxn>
                  <a:cxn ang="0">
                    <a:pos x="10" y="68"/>
                  </a:cxn>
                  <a:cxn ang="0">
                    <a:pos x="10" y="51"/>
                  </a:cxn>
                  <a:cxn ang="0">
                    <a:pos x="4" y="66"/>
                  </a:cxn>
                  <a:cxn ang="0">
                    <a:pos x="0" y="100"/>
                  </a:cxn>
                  <a:cxn ang="0">
                    <a:pos x="0" y="148"/>
                  </a:cxn>
                  <a:cxn ang="0">
                    <a:pos x="11" y="203"/>
                  </a:cxn>
                  <a:cxn ang="0">
                    <a:pos x="32" y="252"/>
                  </a:cxn>
                  <a:cxn ang="0">
                    <a:pos x="63" y="298"/>
                  </a:cxn>
                  <a:cxn ang="0">
                    <a:pos x="101" y="336"/>
                  </a:cxn>
                  <a:cxn ang="0">
                    <a:pos x="146" y="366"/>
                  </a:cxn>
                  <a:cxn ang="0">
                    <a:pos x="195" y="387"/>
                  </a:cxn>
                  <a:cxn ang="0">
                    <a:pos x="250" y="398"/>
                  </a:cxn>
                  <a:cxn ang="0">
                    <a:pos x="307" y="398"/>
                  </a:cxn>
                  <a:cxn ang="0">
                    <a:pos x="362" y="387"/>
                  </a:cxn>
                  <a:cxn ang="0">
                    <a:pos x="414" y="366"/>
                  </a:cxn>
                  <a:cxn ang="0">
                    <a:pos x="457" y="336"/>
                  </a:cxn>
                  <a:cxn ang="0">
                    <a:pos x="495" y="298"/>
                  </a:cxn>
                  <a:cxn ang="0">
                    <a:pos x="525" y="252"/>
                  </a:cxn>
                  <a:cxn ang="0">
                    <a:pos x="546" y="203"/>
                  </a:cxn>
                  <a:cxn ang="0">
                    <a:pos x="558" y="148"/>
                  </a:cxn>
                  <a:cxn ang="0">
                    <a:pos x="546" y="32"/>
                  </a:cxn>
                  <a:cxn ang="0">
                    <a:pos x="539" y="13"/>
                  </a:cxn>
                  <a:cxn ang="0">
                    <a:pos x="533" y="9"/>
                  </a:cxn>
                  <a:cxn ang="0">
                    <a:pos x="537" y="23"/>
                  </a:cxn>
                  <a:cxn ang="0">
                    <a:pos x="541" y="25"/>
                  </a:cxn>
                  <a:cxn ang="0">
                    <a:pos x="546" y="32"/>
                  </a:cxn>
                  <a:cxn ang="0">
                    <a:pos x="533" y="2"/>
                  </a:cxn>
                  <a:cxn ang="0">
                    <a:pos x="533" y="0"/>
                  </a:cxn>
                  <a:cxn ang="0">
                    <a:pos x="533" y="2"/>
                  </a:cxn>
                </a:cxnLst>
                <a:rect l="0" t="0" r="r" b="b"/>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3" y="0"/>
                    </a:lnTo>
                    <a:lnTo>
                      <a:pt x="531" y="2"/>
                    </a:lnTo>
                    <a:lnTo>
                      <a:pt x="533" y="2"/>
                    </a:lnTo>
                    <a:lnTo>
                      <a:pt x="535" y="2"/>
                    </a:lnTo>
                    <a:close/>
                  </a:path>
                </a:pathLst>
              </a:custGeom>
              <a:solidFill>
                <a:srgbClr val="C5C3DE"/>
              </a:solidFill>
              <a:ln w="9525">
                <a:noFill/>
                <a:round/>
              </a:ln>
            </p:spPr>
            <p:txBody>
              <a:bodyPr/>
              <a:lstStyle/>
              <a:p>
                <a:endParaRPr lang="en-US">
                  <a:solidFill>
                    <a:prstClr val="black"/>
                  </a:solidFill>
                </a:endParaRPr>
              </a:p>
            </p:txBody>
          </p:sp>
          <p:sp>
            <p:nvSpPr>
              <p:cNvPr id="179837" name="Freeform 637"/>
              <p:cNvSpPr>
                <a:spLocks noEditPoints="1"/>
              </p:cNvSpPr>
              <p:nvPr/>
            </p:nvSpPr>
            <p:spPr bwMode="auto">
              <a:xfrm>
                <a:off x="1561" y="2162"/>
                <a:ext cx="556" cy="387"/>
              </a:xfrm>
              <a:custGeom>
                <a:avLst/>
                <a:gdLst/>
                <a:ahLst/>
                <a:cxnLst>
                  <a:cxn ang="0">
                    <a:pos x="556" y="91"/>
                  </a:cxn>
                  <a:cxn ang="0">
                    <a:pos x="550" y="53"/>
                  </a:cxn>
                  <a:cxn ang="0">
                    <a:pos x="542" y="31"/>
                  </a:cxn>
                  <a:cxn ang="0">
                    <a:pos x="544" y="48"/>
                  </a:cxn>
                  <a:cxn ang="0">
                    <a:pos x="550" y="90"/>
                  </a:cxn>
                  <a:cxn ang="0">
                    <a:pos x="550" y="139"/>
                  </a:cxn>
                  <a:cxn ang="0">
                    <a:pos x="539" y="192"/>
                  </a:cxn>
                  <a:cxn ang="0">
                    <a:pos x="518" y="241"/>
                  </a:cxn>
                  <a:cxn ang="0">
                    <a:pos x="489" y="285"/>
                  </a:cxn>
                  <a:cxn ang="0">
                    <a:pos x="451" y="321"/>
                  </a:cxn>
                  <a:cxn ang="0">
                    <a:pos x="408" y="351"/>
                  </a:cxn>
                  <a:cxn ang="0">
                    <a:pos x="358" y="370"/>
                  </a:cxn>
                  <a:cxn ang="0">
                    <a:pos x="305" y="382"/>
                  </a:cxn>
                  <a:cxn ang="0">
                    <a:pos x="250" y="382"/>
                  </a:cxn>
                  <a:cxn ang="0">
                    <a:pos x="197" y="370"/>
                  </a:cxn>
                  <a:cxn ang="0">
                    <a:pos x="148" y="351"/>
                  </a:cxn>
                  <a:cxn ang="0">
                    <a:pos x="104" y="321"/>
                  </a:cxn>
                  <a:cxn ang="0">
                    <a:pos x="66" y="285"/>
                  </a:cxn>
                  <a:cxn ang="0">
                    <a:pos x="38" y="241"/>
                  </a:cxn>
                  <a:cxn ang="0">
                    <a:pos x="17" y="192"/>
                  </a:cxn>
                  <a:cxn ang="0">
                    <a:pos x="6" y="139"/>
                  </a:cxn>
                  <a:cxn ang="0">
                    <a:pos x="6" y="93"/>
                  </a:cxn>
                  <a:cxn ang="0">
                    <a:pos x="9" y="59"/>
                  </a:cxn>
                  <a:cxn ang="0">
                    <a:pos x="9" y="42"/>
                  </a:cxn>
                  <a:cxn ang="0">
                    <a:pos x="4" y="59"/>
                  </a:cxn>
                  <a:cxn ang="0">
                    <a:pos x="0" y="93"/>
                  </a:cxn>
                  <a:cxn ang="0">
                    <a:pos x="2" y="139"/>
                  </a:cxn>
                  <a:cxn ang="0">
                    <a:pos x="11" y="192"/>
                  </a:cxn>
                  <a:cxn ang="0">
                    <a:pos x="34" y="243"/>
                  </a:cxn>
                  <a:cxn ang="0">
                    <a:pos x="63" y="287"/>
                  </a:cxn>
                  <a:cxn ang="0">
                    <a:pos x="100" y="325"/>
                  </a:cxn>
                  <a:cxn ang="0">
                    <a:pos x="146" y="355"/>
                  </a:cxn>
                  <a:cxn ang="0">
                    <a:pos x="195" y="376"/>
                  </a:cxn>
                  <a:cxn ang="0">
                    <a:pos x="248" y="387"/>
                  </a:cxn>
                  <a:cxn ang="0">
                    <a:pos x="305" y="387"/>
                  </a:cxn>
                  <a:cxn ang="0">
                    <a:pos x="360" y="376"/>
                  </a:cxn>
                  <a:cxn ang="0">
                    <a:pos x="410" y="355"/>
                  </a:cxn>
                  <a:cxn ang="0">
                    <a:pos x="455" y="325"/>
                  </a:cxn>
                  <a:cxn ang="0">
                    <a:pos x="491" y="287"/>
                  </a:cxn>
                  <a:cxn ang="0">
                    <a:pos x="522" y="243"/>
                  </a:cxn>
                  <a:cxn ang="0">
                    <a:pos x="542" y="192"/>
                  </a:cxn>
                  <a:cxn ang="0">
                    <a:pos x="554" y="139"/>
                  </a:cxn>
                  <a:cxn ang="0">
                    <a:pos x="541" y="17"/>
                  </a:cxn>
                  <a:cxn ang="0">
                    <a:pos x="533" y="2"/>
                  </a:cxn>
                  <a:cxn ang="0">
                    <a:pos x="527" y="0"/>
                  </a:cxn>
                  <a:cxn ang="0">
                    <a:pos x="531" y="8"/>
                  </a:cxn>
                  <a:cxn ang="0">
                    <a:pos x="539" y="16"/>
                  </a:cxn>
                  <a:cxn ang="0">
                    <a:pos x="541" y="17"/>
                  </a:cxn>
                </a:cxnLst>
                <a:rect l="0" t="0" r="r" b="b"/>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ln>
            </p:spPr>
            <p:txBody>
              <a:bodyPr/>
              <a:lstStyle/>
              <a:p>
                <a:endParaRPr lang="en-US">
                  <a:solidFill>
                    <a:prstClr val="black"/>
                  </a:solidFill>
                </a:endParaRPr>
              </a:p>
            </p:txBody>
          </p:sp>
          <p:sp>
            <p:nvSpPr>
              <p:cNvPr id="179838" name="Freeform 638"/>
              <p:cNvSpPr>
                <a:spLocks noEditPoints="1"/>
              </p:cNvSpPr>
              <p:nvPr/>
            </p:nvSpPr>
            <p:spPr bwMode="auto">
              <a:xfrm>
                <a:off x="1563" y="2160"/>
                <a:ext cx="552" cy="387"/>
              </a:xfrm>
              <a:custGeom>
                <a:avLst/>
                <a:gdLst/>
                <a:ahLst/>
                <a:cxnLst>
                  <a:cxn ang="0">
                    <a:pos x="550" y="92"/>
                  </a:cxn>
                  <a:cxn ang="0">
                    <a:pos x="544" y="52"/>
                  </a:cxn>
                  <a:cxn ang="0">
                    <a:pos x="537" y="29"/>
                  </a:cxn>
                  <a:cxn ang="0">
                    <a:pos x="539" y="46"/>
                  </a:cxn>
                  <a:cxn ang="0">
                    <a:pos x="546" y="90"/>
                  </a:cxn>
                  <a:cxn ang="0">
                    <a:pos x="544" y="139"/>
                  </a:cxn>
                  <a:cxn ang="0">
                    <a:pos x="535" y="192"/>
                  </a:cxn>
                  <a:cxn ang="0">
                    <a:pos x="514" y="241"/>
                  </a:cxn>
                  <a:cxn ang="0">
                    <a:pos x="485" y="285"/>
                  </a:cxn>
                  <a:cxn ang="0">
                    <a:pos x="448" y="321"/>
                  </a:cxn>
                  <a:cxn ang="0">
                    <a:pos x="404" y="351"/>
                  </a:cxn>
                  <a:cxn ang="0">
                    <a:pos x="356" y="370"/>
                  </a:cxn>
                  <a:cxn ang="0">
                    <a:pos x="303" y="382"/>
                  </a:cxn>
                  <a:cxn ang="0">
                    <a:pos x="248" y="382"/>
                  </a:cxn>
                  <a:cxn ang="0">
                    <a:pos x="195" y="370"/>
                  </a:cxn>
                  <a:cxn ang="0">
                    <a:pos x="146" y="351"/>
                  </a:cxn>
                  <a:cxn ang="0">
                    <a:pos x="102" y="321"/>
                  </a:cxn>
                  <a:cxn ang="0">
                    <a:pos x="66" y="285"/>
                  </a:cxn>
                  <a:cxn ang="0">
                    <a:pos x="38" y="241"/>
                  </a:cxn>
                  <a:cxn ang="0">
                    <a:pos x="17" y="192"/>
                  </a:cxn>
                  <a:cxn ang="0">
                    <a:pos x="6" y="139"/>
                  </a:cxn>
                  <a:cxn ang="0">
                    <a:pos x="6" y="95"/>
                  </a:cxn>
                  <a:cxn ang="0">
                    <a:pos x="9" y="63"/>
                  </a:cxn>
                  <a:cxn ang="0">
                    <a:pos x="11" y="46"/>
                  </a:cxn>
                  <a:cxn ang="0">
                    <a:pos x="6" y="61"/>
                  </a:cxn>
                  <a:cxn ang="0">
                    <a:pos x="0" y="95"/>
                  </a:cxn>
                  <a:cxn ang="0">
                    <a:pos x="2" y="141"/>
                  </a:cxn>
                  <a:cxn ang="0">
                    <a:pos x="13" y="194"/>
                  </a:cxn>
                  <a:cxn ang="0">
                    <a:pos x="34" y="243"/>
                  </a:cxn>
                  <a:cxn ang="0">
                    <a:pos x="62" y="287"/>
                  </a:cxn>
                  <a:cxn ang="0">
                    <a:pos x="100" y="325"/>
                  </a:cxn>
                  <a:cxn ang="0">
                    <a:pos x="144" y="355"/>
                  </a:cxn>
                  <a:cxn ang="0">
                    <a:pos x="193" y="376"/>
                  </a:cxn>
                  <a:cxn ang="0">
                    <a:pos x="248" y="385"/>
                  </a:cxn>
                  <a:cxn ang="0">
                    <a:pos x="303" y="385"/>
                  </a:cxn>
                  <a:cxn ang="0">
                    <a:pos x="358" y="376"/>
                  </a:cxn>
                  <a:cxn ang="0">
                    <a:pos x="408" y="355"/>
                  </a:cxn>
                  <a:cxn ang="0">
                    <a:pos x="451" y="325"/>
                  </a:cxn>
                  <a:cxn ang="0">
                    <a:pos x="487" y="287"/>
                  </a:cxn>
                  <a:cxn ang="0">
                    <a:pos x="518" y="243"/>
                  </a:cxn>
                  <a:cxn ang="0">
                    <a:pos x="539" y="194"/>
                  </a:cxn>
                  <a:cxn ang="0">
                    <a:pos x="550" y="141"/>
                  </a:cxn>
                  <a:cxn ang="0">
                    <a:pos x="533" y="16"/>
                  </a:cxn>
                  <a:cxn ang="0">
                    <a:pos x="529" y="2"/>
                  </a:cxn>
                  <a:cxn ang="0">
                    <a:pos x="523" y="0"/>
                  </a:cxn>
                  <a:cxn ang="0">
                    <a:pos x="523" y="4"/>
                  </a:cxn>
                  <a:cxn ang="0">
                    <a:pos x="533" y="16"/>
                  </a:cxn>
                </a:cxnLst>
                <a:rect l="0" t="0" r="r" b="b"/>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ln>
            </p:spPr>
            <p:txBody>
              <a:bodyPr/>
              <a:lstStyle/>
              <a:p>
                <a:endParaRPr lang="en-US">
                  <a:solidFill>
                    <a:prstClr val="black"/>
                  </a:solidFill>
                </a:endParaRPr>
              </a:p>
            </p:txBody>
          </p:sp>
          <p:sp>
            <p:nvSpPr>
              <p:cNvPr id="179839" name="Freeform 639"/>
              <p:cNvSpPr>
                <a:spLocks noEditPoints="1"/>
              </p:cNvSpPr>
              <p:nvPr/>
            </p:nvSpPr>
            <p:spPr bwMode="auto">
              <a:xfrm>
                <a:off x="1565" y="2160"/>
                <a:ext cx="546" cy="385"/>
              </a:xfrm>
              <a:custGeom>
                <a:avLst/>
                <a:gdLst/>
                <a:ahLst/>
                <a:cxnLst>
                  <a:cxn ang="0">
                    <a:pos x="546" y="92"/>
                  </a:cxn>
                  <a:cxn ang="0">
                    <a:pos x="540" y="50"/>
                  </a:cxn>
                  <a:cxn ang="0">
                    <a:pos x="531" y="25"/>
                  </a:cxn>
                  <a:cxn ang="0">
                    <a:pos x="533" y="44"/>
                  </a:cxn>
                  <a:cxn ang="0">
                    <a:pos x="540" y="88"/>
                  </a:cxn>
                  <a:cxn ang="0">
                    <a:pos x="540" y="139"/>
                  </a:cxn>
                  <a:cxn ang="0">
                    <a:pos x="531" y="192"/>
                  </a:cxn>
                  <a:cxn ang="0">
                    <a:pos x="510" y="239"/>
                  </a:cxn>
                  <a:cxn ang="0">
                    <a:pos x="482" y="283"/>
                  </a:cxn>
                  <a:cxn ang="0">
                    <a:pos x="444" y="319"/>
                  </a:cxn>
                  <a:cxn ang="0">
                    <a:pos x="402" y="347"/>
                  </a:cxn>
                  <a:cxn ang="0">
                    <a:pos x="353" y="368"/>
                  </a:cxn>
                  <a:cxn ang="0">
                    <a:pos x="301" y="380"/>
                  </a:cxn>
                  <a:cxn ang="0">
                    <a:pos x="246" y="380"/>
                  </a:cxn>
                  <a:cxn ang="0">
                    <a:pos x="193" y="368"/>
                  </a:cxn>
                  <a:cxn ang="0">
                    <a:pos x="146" y="347"/>
                  </a:cxn>
                  <a:cxn ang="0">
                    <a:pos x="102" y="319"/>
                  </a:cxn>
                  <a:cxn ang="0">
                    <a:pos x="66" y="283"/>
                  </a:cxn>
                  <a:cxn ang="0">
                    <a:pos x="38" y="239"/>
                  </a:cxn>
                  <a:cxn ang="0">
                    <a:pos x="17" y="192"/>
                  </a:cxn>
                  <a:cxn ang="0">
                    <a:pos x="5" y="139"/>
                  </a:cxn>
                  <a:cxn ang="0">
                    <a:pos x="5" y="95"/>
                  </a:cxn>
                  <a:cxn ang="0">
                    <a:pos x="9" y="63"/>
                  </a:cxn>
                  <a:cxn ang="0">
                    <a:pos x="11" y="48"/>
                  </a:cxn>
                  <a:cxn ang="0">
                    <a:pos x="5" y="61"/>
                  </a:cxn>
                  <a:cxn ang="0">
                    <a:pos x="2" y="95"/>
                  </a:cxn>
                  <a:cxn ang="0">
                    <a:pos x="2" y="141"/>
                  </a:cxn>
                  <a:cxn ang="0">
                    <a:pos x="13" y="194"/>
                  </a:cxn>
                  <a:cxn ang="0">
                    <a:pos x="34" y="243"/>
                  </a:cxn>
                  <a:cxn ang="0">
                    <a:pos x="62" y="287"/>
                  </a:cxn>
                  <a:cxn ang="0">
                    <a:pos x="100" y="323"/>
                  </a:cxn>
                  <a:cxn ang="0">
                    <a:pos x="144" y="353"/>
                  </a:cxn>
                  <a:cxn ang="0">
                    <a:pos x="193" y="372"/>
                  </a:cxn>
                  <a:cxn ang="0">
                    <a:pos x="246" y="384"/>
                  </a:cxn>
                  <a:cxn ang="0">
                    <a:pos x="301" y="384"/>
                  </a:cxn>
                  <a:cxn ang="0">
                    <a:pos x="354" y="372"/>
                  </a:cxn>
                  <a:cxn ang="0">
                    <a:pos x="404" y="353"/>
                  </a:cxn>
                  <a:cxn ang="0">
                    <a:pos x="447" y="323"/>
                  </a:cxn>
                  <a:cxn ang="0">
                    <a:pos x="485" y="287"/>
                  </a:cxn>
                  <a:cxn ang="0">
                    <a:pos x="514" y="243"/>
                  </a:cxn>
                  <a:cxn ang="0">
                    <a:pos x="535" y="194"/>
                  </a:cxn>
                  <a:cxn ang="0">
                    <a:pos x="546" y="141"/>
                  </a:cxn>
                  <a:cxn ang="0">
                    <a:pos x="527" y="10"/>
                  </a:cxn>
                  <a:cxn ang="0">
                    <a:pos x="523" y="2"/>
                  </a:cxn>
                  <a:cxn ang="0">
                    <a:pos x="519" y="0"/>
                  </a:cxn>
                  <a:cxn ang="0">
                    <a:pos x="527" y="10"/>
                  </a:cxn>
                </a:cxnLst>
                <a:rect l="0" t="0" r="r" b="b"/>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ln>
            </p:spPr>
            <p:txBody>
              <a:bodyPr/>
              <a:lstStyle/>
              <a:p>
                <a:endParaRPr lang="en-US">
                  <a:solidFill>
                    <a:prstClr val="black"/>
                  </a:solidFill>
                </a:endParaRPr>
              </a:p>
            </p:txBody>
          </p:sp>
          <p:sp>
            <p:nvSpPr>
              <p:cNvPr id="179840" name="Freeform 640"/>
              <p:cNvSpPr>
                <a:spLocks noEditPoints="1"/>
              </p:cNvSpPr>
              <p:nvPr/>
            </p:nvSpPr>
            <p:spPr bwMode="auto">
              <a:xfrm>
                <a:off x="1567" y="2160"/>
                <a:ext cx="542" cy="384"/>
              </a:xfrm>
              <a:custGeom>
                <a:avLst/>
                <a:gdLst/>
                <a:ahLst/>
                <a:cxnLst>
                  <a:cxn ang="0">
                    <a:pos x="542" y="90"/>
                  </a:cxn>
                  <a:cxn ang="0">
                    <a:pos x="535" y="46"/>
                  </a:cxn>
                  <a:cxn ang="0">
                    <a:pos x="525" y="21"/>
                  </a:cxn>
                  <a:cxn ang="0">
                    <a:pos x="529" y="40"/>
                  </a:cxn>
                  <a:cxn ang="0">
                    <a:pos x="536" y="88"/>
                  </a:cxn>
                  <a:cxn ang="0">
                    <a:pos x="536" y="139"/>
                  </a:cxn>
                  <a:cxn ang="0">
                    <a:pos x="525" y="192"/>
                  </a:cxn>
                  <a:cxn ang="0">
                    <a:pos x="506" y="239"/>
                  </a:cxn>
                  <a:cxn ang="0">
                    <a:pos x="478" y="281"/>
                  </a:cxn>
                  <a:cxn ang="0">
                    <a:pos x="442" y="317"/>
                  </a:cxn>
                  <a:cxn ang="0">
                    <a:pos x="398" y="346"/>
                  </a:cxn>
                  <a:cxn ang="0">
                    <a:pos x="351" y="366"/>
                  </a:cxn>
                  <a:cxn ang="0">
                    <a:pos x="299" y="378"/>
                  </a:cxn>
                  <a:cxn ang="0">
                    <a:pos x="244" y="378"/>
                  </a:cxn>
                  <a:cxn ang="0">
                    <a:pos x="193" y="366"/>
                  </a:cxn>
                  <a:cxn ang="0">
                    <a:pos x="144" y="346"/>
                  </a:cxn>
                  <a:cxn ang="0">
                    <a:pos x="102" y="317"/>
                  </a:cxn>
                  <a:cxn ang="0">
                    <a:pos x="66" y="281"/>
                  </a:cxn>
                  <a:cxn ang="0">
                    <a:pos x="38" y="239"/>
                  </a:cxn>
                  <a:cxn ang="0">
                    <a:pos x="17" y="192"/>
                  </a:cxn>
                  <a:cxn ang="0">
                    <a:pos x="7" y="139"/>
                  </a:cxn>
                  <a:cxn ang="0">
                    <a:pos x="5" y="95"/>
                  </a:cxn>
                  <a:cxn ang="0">
                    <a:pos x="9" y="65"/>
                  </a:cxn>
                  <a:cxn ang="0">
                    <a:pos x="11" y="48"/>
                  </a:cxn>
                  <a:cxn ang="0">
                    <a:pos x="5" y="63"/>
                  </a:cxn>
                  <a:cxn ang="0">
                    <a:pos x="2" y="95"/>
                  </a:cxn>
                  <a:cxn ang="0">
                    <a:pos x="2" y="139"/>
                  </a:cxn>
                  <a:cxn ang="0">
                    <a:pos x="13" y="192"/>
                  </a:cxn>
                  <a:cxn ang="0">
                    <a:pos x="34" y="241"/>
                  </a:cxn>
                  <a:cxn ang="0">
                    <a:pos x="62" y="285"/>
                  </a:cxn>
                  <a:cxn ang="0">
                    <a:pos x="98" y="321"/>
                  </a:cxn>
                  <a:cxn ang="0">
                    <a:pos x="142" y="351"/>
                  </a:cxn>
                  <a:cxn ang="0">
                    <a:pos x="191" y="370"/>
                  </a:cxn>
                  <a:cxn ang="0">
                    <a:pos x="244" y="382"/>
                  </a:cxn>
                  <a:cxn ang="0">
                    <a:pos x="299" y="382"/>
                  </a:cxn>
                  <a:cxn ang="0">
                    <a:pos x="352" y="370"/>
                  </a:cxn>
                  <a:cxn ang="0">
                    <a:pos x="400" y="351"/>
                  </a:cxn>
                  <a:cxn ang="0">
                    <a:pos x="444" y="321"/>
                  </a:cxn>
                  <a:cxn ang="0">
                    <a:pos x="481" y="285"/>
                  </a:cxn>
                  <a:cxn ang="0">
                    <a:pos x="510" y="241"/>
                  </a:cxn>
                  <a:cxn ang="0">
                    <a:pos x="531" y="192"/>
                  </a:cxn>
                  <a:cxn ang="0">
                    <a:pos x="540" y="139"/>
                  </a:cxn>
                  <a:cxn ang="0">
                    <a:pos x="519" y="4"/>
                  </a:cxn>
                  <a:cxn ang="0">
                    <a:pos x="519" y="0"/>
                  </a:cxn>
                  <a:cxn ang="0">
                    <a:pos x="517" y="0"/>
                  </a:cxn>
                  <a:cxn ang="0">
                    <a:pos x="519" y="4"/>
                  </a:cxn>
                </a:cxnLst>
                <a:rect l="0" t="0" r="r" b="b"/>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7" y="0"/>
                    </a:lnTo>
                    <a:lnTo>
                      <a:pt x="519" y="2"/>
                    </a:lnTo>
                    <a:lnTo>
                      <a:pt x="519" y="4"/>
                    </a:lnTo>
                    <a:close/>
                  </a:path>
                </a:pathLst>
              </a:custGeom>
              <a:solidFill>
                <a:srgbClr val="C6C5DF"/>
              </a:solidFill>
              <a:ln w="9525">
                <a:noFill/>
                <a:round/>
              </a:ln>
            </p:spPr>
            <p:txBody>
              <a:bodyPr/>
              <a:lstStyle/>
              <a:p>
                <a:endParaRPr lang="en-US">
                  <a:solidFill>
                    <a:prstClr val="black"/>
                  </a:solidFill>
                </a:endParaRPr>
              </a:p>
            </p:txBody>
          </p:sp>
          <p:sp>
            <p:nvSpPr>
              <p:cNvPr id="179841" name="Freeform 641"/>
              <p:cNvSpPr/>
              <p:nvPr/>
            </p:nvSpPr>
            <p:spPr bwMode="auto">
              <a:xfrm>
                <a:off x="1570" y="2174"/>
                <a:ext cx="537" cy="368"/>
              </a:xfrm>
              <a:custGeom>
                <a:avLst/>
                <a:gdLst/>
                <a:ahLst/>
                <a:cxnLst>
                  <a:cxn ang="0">
                    <a:pos x="535" y="74"/>
                  </a:cxn>
                  <a:cxn ang="0">
                    <a:pos x="528" y="30"/>
                  </a:cxn>
                  <a:cxn ang="0">
                    <a:pos x="518" y="4"/>
                  </a:cxn>
                  <a:cxn ang="0">
                    <a:pos x="522" y="23"/>
                  </a:cxn>
                  <a:cxn ang="0">
                    <a:pos x="532" y="72"/>
                  </a:cxn>
                  <a:cxn ang="0">
                    <a:pos x="532" y="125"/>
                  </a:cxn>
                  <a:cxn ang="0">
                    <a:pos x="520" y="176"/>
                  </a:cxn>
                  <a:cxn ang="0">
                    <a:pos x="501" y="224"/>
                  </a:cxn>
                  <a:cxn ang="0">
                    <a:pos x="473" y="265"/>
                  </a:cxn>
                  <a:cxn ang="0">
                    <a:pos x="437" y="301"/>
                  </a:cxn>
                  <a:cxn ang="0">
                    <a:pos x="395" y="330"/>
                  </a:cxn>
                  <a:cxn ang="0">
                    <a:pos x="348" y="351"/>
                  </a:cxn>
                  <a:cxn ang="0">
                    <a:pos x="296" y="360"/>
                  </a:cxn>
                  <a:cxn ang="0">
                    <a:pos x="241" y="360"/>
                  </a:cxn>
                  <a:cxn ang="0">
                    <a:pos x="190" y="351"/>
                  </a:cxn>
                  <a:cxn ang="0">
                    <a:pos x="143" y="330"/>
                  </a:cxn>
                  <a:cxn ang="0">
                    <a:pos x="101" y="301"/>
                  </a:cxn>
                  <a:cxn ang="0">
                    <a:pos x="65" y="265"/>
                  </a:cxn>
                  <a:cxn ang="0">
                    <a:pos x="36" y="224"/>
                  </a:cxn>
                  <a:cxn ang="0">
                    <a:pos x="16" y="176"/>
                  </a:cxn>
                  <a:cxn ang="0">
                    <a:pos x="6" y="125"/>
                  </a:cxn>
                  <a:cxn ang="0">
                    <a:pos x="4" y="81"/>
                  </a:cxn>
                  <a:cxn ang="0">
                    <a:pos x="8" y="51"/>
                  </a:cxn>
                  <a:cxn ang="0">
                    <a:pos x="10" y="36"/>
                  </a:cxn>
                  <a:cxn ang="0">
                    <a:pos x="4" y="49"/>
                  </a:cxn>
                  <a:cxn ang="0">
                    <a:pos x="0" y="81"/>
                  </a:cxn>
                  <a:cxn ang="0">
                    <a:pos x="0" y="125"/>
                  </a:cxn>
                  <a:cxn ang="0">
                    <a:pos x="12" y="178"/>
                  </a:cxn>
                  <a:cxn ang="0">
                    <a:pos x="33" y="225"/>
                  </a:cxn>
                  <a:cxn ang="0">
                    <a:pos x="61" y="269"/>
                  </a:cxn>
                  <a:cxn ang="0">
                    <a:pos x="97" y="305"/>
                  </a:cxn>
                  <a:cxn ang="0">
                    <a:pos x="141" y="333"/>
                  </a:cxn>
                  <a:cxn ang="0">
                    <a:pos x="188" y="354"/>
                  </a:cxn>
                  <a:cxn ang="0">
                    <a:pos x="241" y="366"/>
                  </a:cxn>
                  <a:cxn ang="0">
                    <a:pos x="296" y="366"/>
                  </a:cxn>
                  <a:cxn ang="0">
                    <a:pos x="348" y="354"/>
                  </a:cxn>
                  <a:cxn ang="0">
                    <a:pos x="397" y="333"/>
                  </a:cxn>
                  <a:cxn ang="0">
                    <a:pos x="439" y="305"/>
                  </a:cxn>
                  <a:cxn ang="0">
                    <a:pos x="477" y="269"/>
                  </a:cxn>
                  <a:cxn ang="0">
                    <a:pos x="505" y="225"/>
                  </a:cxn>
                  <a:cxn ang="0">
                    <a:pos x="526" y="178"/>
                  </a:cxn>
                  <a:cxn ang="0">
                    <a:pos x="535" y="125"/>
                  </a:cxn>
                </a:cxnLst>
                <a:rect l="0" t="0" r="r" b="b"/>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ln>
            </p:spPr>
            <p:txBody>
              <a:bodyPr/>
              <a:lstStyle/>
              <a:p>
                <a:endParaRPr lang="en-US">
                  <a:solidFill>
                    <a:prstClr val="black"/>
                  </a:solidFill>
                </a:endParaRPr>
              </a:p>
            </p:txBody>
          </p:sp>
          <p:sp>
            <p:nvSpPr>
              <p:cNvPr id="179842" name="Freeform 642"/>
              <p:cNvSpPr/>
              <p:nvPr/>
            </p:nvSpPr>
            <p:spPr bwMode="auto">
              <a:xfrm>
                <a:off x="1572" y="2170"/>
                <a:ext cx="533" cy="368"/>
              </a:xfrm>
              <a:custGeom>
                <a:avLst/>
                <a:gdLst/>
                <a:ahLst/>
                <a:cxnLst>
                  <a:cxn ang="0">
                    <a:pos x="531" y="78"/>
                  </a:cxn>
                  <a:cxn ang="0">
                    <a:pos x="524" y="30"/>
                  </a:cxn>
                  <a:cxn ang="0">
                    <a:pos x="512" y="4"/>
                  </a:cxn>
                  <a:cxn ang="0">
                    <a:pos x="516" y="25"/>
                  </a:cxn>
                  <a:cxn ang="0">
                    <a:pos x="528" y="76"/>
                  </a:cxn>
                  <a:cxn ang="0">
                    <a:pos x="528" y="129"/>
                  </a:cxn>
                  <a:cxn ang="0">
                    <a:pos x="516" y="180"/>
                  </a:cxn>
                  <a:cxn ang="0">
                    <a:pos x="497" y="228"/>
                  </a:cxn>
                  <a:cxn ang="0">
                    <a:pos x="469" y="269"/>
                  </a:cxn>
                  <a:cxn ang="0">
                    <a:pos x="433" y="303"/>
                  </a:cxn>
                  <a:cxn ang="0">
                    <a:pos x="391" y="332"/>
                  </a:cxn>
                  <a:cxn ang="0">
                    <a:pos x="344" y="353"/>
                  </a:cxn>
                  <a:cxn ang="0">
                    <a:pos x="292" y="362"/>
                  </a:cxn>
                  <a:cxn ang="0">
                    <a:pos x="239" y="362"/>
                  </a:cxn>
                  <a:cxn ang="0">
                    <a:pos x="188" y="353"/>
                  </a:cxn>
                  <a:cxn ang="0">
                    <a:pos x="143" y="332"/>
                  </a:cxn>
                  <a:cxn ang="0">
                    <a:pos x="101" y="303"/>
                  </a:cxn>
                  <a:cxn ang="0">
                    <a:pos x="65" y="269"/>
                  </a:cxn>
                  <a:cxn ang="0">
                    <a:pos x="36" y="228"/>
                  </a:cxn>
                  <a:cxn ang="0">
                    <a:pos x="17" y="180"/>
                  </a:cxn>
                  <a:cxn ang="0">
                    <a:pos x="6" y="129"/>
                  </a:cxn>
                  <a:cxn ang="0">
                    <a:pos x="6" y="87"/>
                  </a:cxn>
                  <a:cxn ang="0">
                    <a:pos x="8" y="55"/>
                  </a:cxn>
                  <a:cxn ang="0">
                    <a:pos x="10" y="40"/>
                  </a:cxn>
                  <a:cxn ang="0">
                    <a:pos x="4" y="55"/>
                  </a:cxn>
                  <a:cxn ang="0">
                    <a:pos x="0" y="85"/>
                  </a:cxn>
                  <a:cxn ang="0">
                    <a:pos x="2" y="129"/>
                  </a:cxn>
                  <a:cxn ang="0">
                    <a:pos x="12" y="182"/>
                  </a:cxn>
                  <a:cxn ang="0">
                    <a:pos x="33" y="229"/>
                  </a:cxn>
                  <a:cxn ang="0">
                    <a:pos x="61" y="271"/>
                  </a:cxn>
                  <a:cxn ang="0">
                    <a:pos x="97" y="307"/>
                  </a:cxn>
                  <a:cxn ang="0">
                    <a:pos x="139" y="336"/>
                  </a:cxn>
                  <a:cxn ang="0">
                    <a:pos x="188" y="356"/>
                  </a:cxn>
                  <a:cxn ang="0">
                    <a:pos x="239" y="368"/>
                  </a:cxn>
                  <a:cxn ang="0">
                    <a:pos x="294" y="368"/>
                  </a:cxn>
                  <a:cxn ang="0">
                    <a:pos x="346" y="356"/>
                  </a:cxn>
                  <a:cxn ang="0">
                    <a:pos x="393" y="336"/>
                  </a:cxn>
                  <a:cxn ang="0">
                    <a:pos x="437" y="307"/>
                  </a:cxn>
                  <a:cxn ang="0">
                    <a:pos x="473" y="271"/>
                  </a:cxn>
                  <a:cxn ang="0">
                    <a:pos x="501" y="229"/>
                  </a:cxn>
                  <a:cxn ang="0">
                    <a:pos x="520" y="182"/>
                  </a:cxn>
                  <a:cxn ang="0">
                    <a:pos x="531" y="129"/>
                  </a:cxn>
                </a:cxnLst>
                <a:rect l="0" t="0" r="r" b="b"/>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ln>
            </p:spPr>
            <p:txBody>
              <a:bodyPr/>
              <a:lstStyle/>
              <a:p>
                <a:endParaRPr lang="en-US">
                  <a:solidFill>
                    <a:prstClr val="black"/>
                  </a:solidFill>
                </a:endParaRPr>
              </a:p>
            </p:txBody>
          </p:sp>
          <p:sp>
            <p:nvSpPr>
              <p:cNvPr id="179843" name="Freeform 643"/>
              <p:cNvSpPr/>
              <p:nvPr/>
            </p:nvSpPr>
            <p:spPr bwMode="auto">
              <a:xfrm>
                <a:off x="1574" y="2166"/>
                <a:ext cx="529" cy="370"/>
              </a:xfrm>
              <a:custGeom>
                <a:avLst/>
                <a:gdLst/>
                <a:ahLst/>
                <a:cxnLst>
                  <a:cxn ang="0">
                    <a:pos x="528" y="80"/>
                  </a:cxn>
                  <a:cxn ang="0">
                    <a:pos x="518" y="31"/>
                  </a:cxn>
                  <a:cxn ang="0">
                    <a:pos x="507" y="4"/>
                  </a:cxn>
                  <a:cxn ang="0">
                    <a:pos x="510" y="25"/>
                  </a:cxn>
                  <a:cxn ang="0">
                    <a:pos x="522" y="78"/>
                  </a:cxn>
                  <a:cxn ang="0">
                    <a:pos x="522" y="133"/>
                  </a:cxn>
                  <a:cxn ang="0">
                    <a:pos x="512" y="184"/>
                  </a:cxn>
                  <a:cxn ang="0">
                    <a:pos x="493" y="230"/>
                  </a:cxn>
                  <a:cxn ang="0">
                    <a:pos x="465" y="271"/>
                  </a:cxn>
                  <a:cxn ang="0">
                    <a:pos x="429" y="305"/>
                  </a:cxn>
                  <a:cxn ang="0">
                    <a:pos x="389" y="334"/>
                  </a:cxn>
                  <a:cxn ang="0">
                    <a:pos x="342" y="355"/>
                  </a:cxn>
                  <a:cxn ang="0">
                    <a:pos x="290" y="364"/>
                  </a:cxn>
                  <a:cxn ang="0">
                    <a:pos x="237" y="364"/>
                  </a:cxn>
                  <a:cxn ang="0">
                    <a:pos x="188" y="355"/>
                  </a:cxn>
                  <a:cxn ang="0">
                    <a:pos x="141" y="334"/>
                  </a:cxn>
                  <a:cxn ang="0">
                    <a:pos x="99" y="305"/>
                  </a:cxn>
                  <a:cxn ang="0">
                    <a:pos x="65" y="271"/>
                  </a:cxn>
                  <a:cxn ang="0">
                    <a:pos x="36" y="230"/>
                  </a:cxn>
                  <a:cxn ang="0">
                    <a:pos x="17" y="184"/>
                  </a:cxn>
                  <a:cxn ang="0">
                    <a:pos x="6" y="133"/>
                  </a:cxn>
                  <a:cxn ang="0">
                    <a:pos x="6" y="91"/>
                  </a:cxn>
                  <a:cxn ang="0">
                    <a:pos x="10" y="61"/>
                  </a:cxn>
                  <a:cxn ang="0">
                    <a:pos x="10" y="46"/>
                  </a:cxn>
                  <a:cxn ang="0">
                    <a:pos x="4" y="59"/>
                  </a:cxn>
                  <a:cxn ang="0">
                    <a:pos x="0" y="89"/>
                  </a:cxn>
                  <a:cxn ang="0">
                    <a:pos x="2" y="133"/>
                  </a:cxn>
                  <a:cxn ang="0">
                    <a:pos x="12" y="184"/>
                  </a:cxn>
                  <a:cxn ang="0">
                    <a:pos x="32" y="232"/>
                  </a:cxn>
                  <a:cxn ang="0">
                    <a:pos x="61" y="273"/>
                  </a:cxn>
                  <a:cxn ang="0">
                    <a:pos x="97" y="309"/>
                  </a:cxn>
                  <a:cxn ang="0">
                    <a:pos x="139" y="338"/>
                  </a:cxn>
                  <a:cxn ang="0">
                    <a:pos x="186" y="359"/>
                  </a:cxn>
                  <a:cxn ang="0">
                    <a:pos x="237" y="368"/>
                  </a:cxn>
                  <a:cxn ang="0">
                    <a:pos x="292" y="368"/>
                  </a:cxn>
                  <a:cxn ang="0">
                    <a:pos x="344" y="359"/>
                  </a:cxn>
                  <a:cxn ang="0">
                    <a:pos x="391" y="338"/>
                  </a:cxn>
                  <a:cxn ang="0">
                    <a:pos x="433" y="309"/>
                  </a:cxn>
                  <a:cxn ang="0">
                    <a:pos x="469" y="273"/>
                  </a:cxn>
                  <a:cxn ang="0">
                    <a:pos x="497" y="232"/>
                  </a:cxn>
                  <a:cxn ang="0">
                    <a:pos x="516" y="184"/>
                  </a:cxn>
                  <a:cxn ang="0">
                    <a:pos x="528" y="133"/>
                  </a:cxn>
                </a:cxnLst>
                <a:rect l="0" t="0" r="r" b="b"/>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ln>
            </p:spPr>
            <p:txBody>
              <a:bodyPr/>
              <a:lstStyle/>
              <a:p>
                <a:endParaRPr lang="en-US">
                  <a:solidFill>
                    <a:prstClr val="black"/>
                  </a:solidFill>
                </a:endParaRPr>
              </a:p>
            </p:txBody>
          </p:sp>
          <p:sp>
            <p:nvSpPr>
              <p:cNvPr id="179844" name="Freeform 644"/>
              <p:cNvSpPr/>
              <p:nvPr/>
            </p:nvSpPr>
            <p:spPr bwMode="auto">
              <a:xfrm>
                <a:off x="1576" y="2162"/>
                <a:ext cx="524" cy="372"/>
              </a:xfrm>
              <a:custGeom>
                <a:avLst/>
                <a:gdLst/>
                <a:ahLst/>
                <a:cxnLst>
                  <a:cxn ang="0">
                    <a:pos x="524" y="84"/>
                  </a:cxn>
                  <a:cxn ang="0">
                    <a:pos x="512" y="33"/>
                  </a:cxn>
                  <a:cxn ang="0">
                    <a:pos x="499" y="4"/>
                  </a:cxn>
                  <a:cxn ang="0">
                    <a:pos x="507" y="27"/>
                  </a:cxn>
                  <a:cxn ang="0">
                    <a:pos x="518" y="82"/>
                  </a:cxn>
                  <a:cxn ang="0">
                    <a:pos x="518" y="137"/>
                  </a:cxn>
                  <a:cxn ang="0">
                    <a:pos x="508" y="186"/>
                  </a:cxn>
                  <a:cxn ang="0">
                    <a:pos x="490" y="234"/>
                  </a:cxn>
                  <a:cxn ang="0">
                    <a:pos x="461" y="273"/>
                  </a:cxn>
                  <a:cxn ang="0">
                    <a:pos x="427" y="309"/>
                  </a:cxn>
                  <a:cxn ang="0">
                    <a:pos x="385" y="336"/>
                  </a:cxn>
                  <a:cxn ang="0">
                    <a:pos x="340" y="355"/>
                  </a:cxn>
                  <a:cxn ang="0">
                    <a:pos x="288" y="366"/>
                  </a:cxn>
                  <a:cxn ang="0">
                    <a:pos x="235" y="366"/>
                  </a:cxn>
                  <a:cxn ang="0">
                    <a:pos x="186" y="355"/>
                  </a:cxn>
                  <a:cxn ang="0">
                    <a:pos x="140" y="336"/>
                  </a:cxn>
                  <a:cxn ang="0">
                    <a:pos x="99" y="309"/>
                  </a:cxn>
                  <a:cxn ang="0">
                    <a:pos x="65" y="273"/>
                  </a:cxn>
                  <a:cxn ang="0">
                    <a:pos x="36" y="234"/>
                  </a:cxn>
                  <a:cxn ang="0">
                    <a:pos x="17" y="186"/>
                  </a:cxn>
                  <a:cxn ang="0">
                    <a:pos x="6" y="137"/>
                  </a:cxn>
                  <a:cxn ang="0">
                    <a:pos x="6" y="95"/>
                  </a:cxn>
                  <a:cxn ang="0">
                    <a:pos x="10" y="65"/>
                  </a:cxn>
                  <a:cxn ang="0">
                    <a:pos x="10" y="50"/>
                  </a:cxn>
                  <a:cxn ang="0">
                    <a:pos x="4" y="63"/>
                  </a:cxn>
                  <a:cxn ang="0">
                    <a:pos x="2" y="95"/>
                  </a:cxn>
                  <a:cxn ang="0">
                    <a:pos x="2" y="137"/>
                  </a:cxn>
                  <a:cxn ang="0">
                    <a:pos x="13" y="188"/>
                  </a:cxn>
                  <a:cxn ang="0">
                    <a:pos x="32" y="236"/>
                  </a:cxn>
                  <a:cxn ang="0">
                    <a:pos x="61" y="277"/>
                  </a:cxn>
                  <a:cxn ang="0">
                    <a:pos x="97" y="311"/>
                  </a:cxn>
                  <a:cxn ang="0">
                    <a:pos x="139" y="340"/>
                  </a:cxn>
                  <a:cxn ang="0">
                    <a:pos x="184" y="361"/>
                  </a:cxn>
                  <a:cxn ang="0">
                    <a:pos x="235" y="370"/>
                  </a:cxn>
                  <a:cxn ang="0">
                    <a:pos x="288" y="370"/>
                  </a:cxn>
                  <a:cxn ang="0">
                    <a:pos x="340" y="361"/>
                  </a:cxn>
                  <a:cxn ang="0">
                    <a:pos x="387" y="340"/>
                  </a:cxn>
                  <a:cxn ang="0">
                    <a:pos x="429" y="311"/>
                  </a:cxn>
                  <a:cxn ang="0">
                    <a:pos x="465" y="277"/>
                  </a:cxn>
                  <a:cxn ang="0">
                    <a:pos x="493" y="236"/>
                  </a:cxn>
                  <a:cxn ang="0">
                    <a:pos x="512" y="188"/>
                  </a:cxn>
                  <a:cxn ang="0">
                    <a:pos x="524" y="137"/>
                  </a:cxn>
                </a:cxnLst>
                <a:rect l="0" t="0" r="r" b="b"/>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ln>
            </p:spPr>
            <p:txBody>
              <a:bodyPr/>
              <a:lstStyle/>
              <a:p>
                <a:endParaRPr lang="en-US">
                  <a:solidFill>
                    <a:prstClr val="black"/>
                  </a:solidFill>
                </a:endParaRPr>
              </a:p>
            </p:txBody>
          </p:sp>
          <p:sp>
            <p:nvSpPr>
              <p:cNvPr id="179845" name="Freeform 645"/>
              <p:cNvSpPr/>
              <p:nvPr/>
            </p:nvSpPr>
            <p:spPr bwMode="auto">
              <a:xfrm>
                <a:off x="1580" y="2159"/>
                <a:ext cx="518" cy="373"/>
              </a:xfrm>
              <a:custGeom>
                <a:avLst/>
                <a:gdLst/>
                <a:ahLst/>
                <a:cxnLst>
                  <a:cxn ang="0">
                    <a:pos x="516" y="85"/>
                  </a:cxn>
                  <a:cxn ang="0">
                    <a:pos x="504" y="32"/>
                  </a:cxn>
                  <a:cxn ang="0">
                    <a:pos x="491" y="3"/>
                  </a:cxn>
                  <a:cxn ang="0">
                    <a:pos x="499" y="26"/>
                  </a:cxn>
                  <a:cxn ang="0">
                    <a:pos x="512" y="83"/>
                  </a:cxn>
                  <a:cxn ang="0">
                    <a:pos x="512" y="140"/>
                  </a:cxn>
                  <a:cxn ang="0">
                    <a:pos x="503" y="189"/>
                  </a:cxn>
                  <a:cxn ang="0">
                    <a:pos x="484" y="235"/>
                  </a:cxn>
                  <a:cxn ang="0">
                    <a:pos x="455" y="275"/>
                  </a:cxn>
                  <a:cxn ang="0">
                    <a:pos x="421" y="311"/>
                  </a:cxn>
                  <a:cxn ang="0">
                    <a:pos x="379" y="337"/>
                  </a:cxn>
                  <a:cxn ang="0">
                    <a:pos x="334" y="356"/>
                  </a:cxn>
                  <a:cxn ang="0">
                    <a:pos x="284" y="367"/>
                  </a:cxn>
                  <a:cxn ang="0">
                    <a:pos x="233" y="367"/>
                  </a:cxn>
                  <a:cxn ang="0">
                    <a:pos x="182" y="356"/>
                  </a:cxn>
                  <a:cxn ang="0">
                    <a:pos x="136" y="337"/>
                  </a:cxn>
                  <a:cxn ang="0">
                    <a:pos x="97" y="311"/>
                  </a:cxn>
                  <a:cxn ang="0">
                    <a:pos x="63" y="275"/>
                  </a:cxn>
                  <a:cxn ang="0">
                    <a:pos x="34" y="235"/>
                  </a:cxn>
                  <a:cxn ang="0">
                    <a:pos x="15" y="189"/>
                  </a:cxn>
                  <a:cxn ang="0">
                    <a:pos x="6" y="140"/>
                  </a:cxn>
                  <a:cxn ang="0">
                    <a:pos x="4" y="98"/>
                  </a:cxn>
                  <a:cxn ang="0">
                    <a:pos x="7" y="70"/>
                  </a:cxn>
                  <a:cxn ang="0">
                    <a:pos x="7" y="55"/>
                  </a:cxn>
                  <a:cxn ang="0">
                    <a:pos x="4" y="68"/>
                  </a:cxn>
                  <a:cxn ang="0">
                    <a:pos x="0" y="98"/>
                  </a:cxn>
                  <a:cxn ang="0">
                    <a:pos x="0" y="140"/>
                  </a:cxn>
                  <a:cxn ang="0">
                    <a:pos x="11" y="191"/>
                  </a:cxn>
                  <a:cxn ang="0">
                    <a:pos x="30" y="237"/>
                  </a:cxn>
                  <a:cxn ang="0">
                    <a:pos x="59" y="278"/>
                  </a:cxn>
                  <a:cxn ang="0">
                    <a:pos x="93" y="312"/>
                  </a:cxn>
                  <a:cxn ang="0">
                    <a:pos x="135" y="341"/>
                  </a:cxn>
                  <a:cxn ang="0">
                    <a:pos x="182" y="362"/>
                  </a:cxn>
                  <a:cxn ang="0">
                    <a:pos x="231" y="371"/>
                  </a:cxn>
                  <a:cxn ang="0">
                    <a:pos x="284" y="371"/>
                  </a:cxn>
                  <a:cxn ang="0">
                    <a:pos x="336" y="362"/>
                  </a:cxn>
                  <a:cxn ang="0">
                    <a:pos x="383" y="341"/>
                  </a:cxn>
                  <a:cxn ang="0">
                    <a:pos x="423" y="312"/>
                  </a:cxn>
                  <a:cxn ang="0">
                    <a:pos x="459" y="278"/>
                  </a:cxn>
                  <a:cxn ang="0">
                    <a:pos x="487" y="237"/>
                  </a:cxn>
                  <a:cxn ang="0">
                    <a:pos x="506" y="191"/>
                  </a:cxn>
                  <a:cxn ang="0">
                    <a:pos x="516" y="140"/>
                  </a:cxn>
                </a:cxnLst>
                <a:rect l="0" t="0" r="r" b="b"/>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ln>
            </p:spPr>
            <p:txBody>
              <a:bodyPr/>
              <a:lstStyle/>
              <a:p>
                <a:endParaRPr lang="en-US">
                  <a:solidFill>
                    <a:prstClr val="black"/>
                  </a:solidFill>
                </a:endParaRPr>
              </a:p>
            </p:txBody>
          </p:sp>
          <p:sp>
            <p:nvSpPr>
              <p:cNvPr id="179846" name="Freeform 646"/>
              <p:cNvSpPr/>
              <p:nvPr/>
            </p:nvSpPr>
            <p:spPr bwMode="auto">
              <a:xfrm>
                <a:off x="1582" y="2155"/>
                <a:ext cx="514" cy="375"/>
              </a:xfrm>
              <a:custGeom>
                <a:avLst/>
                <a:gdLst/>
                <a:ahLst/>
                <a:cxnLst>
                  <a:cxn ang="0">
                    <a:pos x="512" y="89"/>
                  </a:cxn>
                  <a:cxn ang="0">
                    <a:pos x="501" y="34"/>
                  </a:cxn>
                  <a:cxn ang="0">
                    <a:pos x="485" y="4"/>
                  </a:cxn>
                  <a:cxn ang="0">
                    <a:pos x="493" y="26"/>
                  </a:cxn>
                  <a:cxn ang="0">
                    <a:pos x="504" y="70"/>
                  </a:cxn>
                  <a:cxn ang="0">
                    <a:pos x="508" y="102"/>
                  </a:cxn>
                  <a:cxn ang="0">
                    <a:pos x="508" y="142"/>
                  </a:cxn>
                  <a:cxn ang="0">
                    <a:pos x="499" y="191"/>
                  </a:cxn>
                  <a:cxn ang="0">
                    <a:pos x="478" y="237"/>
                  </a:cxn>
                  <a:cxn ang="0">
                    <a:pos x="451" y="279"/>
                  </a:cxn>
                  <a:cxn ang="0">
                    <a:pos x="417" y="313"/>
                  </a:cxn>
                  <a:cxn ang="0">
                    <a:pos x="377" y="339"/>
                  </a:cxn>
                  <a:cxn ang="0">
                    <a:pos x="332" y="358"/>
                  </a:cxn>
                  <a:cxn ang="0">
                    <a:pos x="282" y="368"/>
                  </a:cxn>
                  <a:cxn ang="0">
                    <a:pos x="231" y="368"/>
                  </a:cxn>
                  <a:cxn ang="0">
                    <a:pos x="182" y="358"/>
                  </a:cxn>
                  <a:cxn ang="0">
                    <a:pos x="136" y="339"/>
                  </a:cxn>
                  <a:cxn ang="0">
                    <a:pos x="97" y="313"/>
                  </a:cxn>
                  <a:cxn ang="0">
                    <a:pos x="62" y="279"/>
                  </a:cxn>
                  <a:cxn ang="0">
                    <a:pos x="34" y="237"/>
                  </a:cxn>
                  <a:cxn ang="0">
                    <a:pos x="15" y="191"/>
                  </a:cxn>
                  <a:cxn ang="0">
                    <a:pos x="5" y="142"/>
                  </a:cxn>
                  <a:cxn ang="0">
                    <a:pos x="4" y="102"/>
                  </a:cxn>
                  <a:cxn ang="0">
                    <a:pos x="7" y="74"/>
                  </a:cxn>
                  <a:cxn ang="0">
                    <a:pos x="9" y="59"/>
                  </a:cxn>
                  <a:cxn ang="0">
                    <a:pos x="4" y="72"/>
                  </a:cxn>
                  <a:cxn ang="0">
                    <a:pos x="0" y="102"/>
                  </a:cxn>
                  <a:cxn ang="0">
                    <a:pos x="0" y="144"/>
                  </a:cxn>
                  <a:cxn ang="0">
                    <a:pos x="11" y="193"/>
                  </a:cxn>
                  <a:cxn ang="0">
                    <a:pos x="30" y="241"/>
                  </a:cxn>
                  <a:cxn ang="0">
                    <a:pos x="59" y="280"/>
                  </a:cxn>
                  <a:cxn ang="0">
                    <a:pos x="93" y="316"/>
                  </a:cxn>
                  <a:cxn ang="0">
                    <a:pos x="134" y="343"/>
                  </a:cxn>
                  <a:cxn ang="0">
                    <a:pos x="180" y="362"/>
                  </a:cxn>
                  <a:cxn ang="0">
                    <a:pos x="229" y="373"/>
                  </a:cxn>
                  <a:cxn ang="0">
                    <a:pos x="282" y="373"/>
                  </a:cxn>
                  <a:cxn ang="0">
                    <a:pos x="334" y="362"/>
                  </a:cxn>
                  <a:cxn ang="0">
                    <a:pos x="379" y="343"/>
                  </a:cxn>
                  <a:cxn ang="0">
                    <a:pos x="421" y="316"/>
                  </a:cxn>
                  <a:cxn ang="0">
                    <a:pos x="455" y="280"/>
                  </a:cxn>
                  <a:cxn ang="0">
                    <a:pos x="484" y="241"/>
                  </a:cxn>
                  <a:cxn ang="0">
                    <a:pos x="502" y="193"/>
                  </a:cxn>
                  <a:cxn ang="0">
                    <a:pos x="512" y="144"/>
                  </a:cxn>
                </a:cxnLst>
                <a:rect l="0" t="0" r="r" b="b"/>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ln>
            </p:spPr>
            <p:txBody>
              <a:bodyPr/>
              <a:lstStyle/>
              <a:p>
                <a:endParaRPr lang="en-US">
                  <a:solidFill>
                    <a:prstClr val="black"/>
                  </a:solidFill>
                </a:endParaRPr>
              </a:p>
            </p:txBody>
          </p:sp>
          <p:sp>
            <p:nvSpPr>
              <p:cNvPr id="179847" name="Freeform 647"/>
              <p:cNvSpPr/>
              <p:nvPr/>
            </p:nvSpPr>
            <p:spPr bwMode="auto">
              <a:xfrm>
                <a:off x="1584" y="2151"/>
                <a:ext cx="510" cy="375"/>
              </a:xfrm>
              <a:custGeom>
                <a:avLst/>
                <a:gdLst/>
                <a:ahLst/>
                <a:cxnLst>
                  <a:cxn ang="0">
                    <a:pos x="508" y="91"/>
                  </a:cxn>
                  <a:cxn ang="0">
                    <a:pos x="495" y="34"/>
                  </a:cxn>
                  <a:cxn ang="0">
                    <a:pos x="478" y="4"/>
                  </a:cxn>
                  <a:cxn ang="0">
                    <a:pos x="482" y="13"/>
                  </a:cxn>
                  <a:cxn ang="0">
                    <a:pos x="493" y="42"/>
                  </a:cxn>
                  <a:cxn ang="0">
                    <a:pos x="500" y="72"/>
                  </a:cxn>
                  <a:cxn ang="0">
                    <a:pos x="504" y="104"/>
                  </a:cxn>
                  <a:cxn ang="0">
                    <a:pos x="504" y="146"/>
                  </a:cxn>
                  <a:cxn ang="0">
                    <a:pos x="493" y="195"/>
                  </a:cxn>
                  <a:cxn ang="0">
                    <a:pos x="474" y="241"/>
                  </a:cxn>
                  <a:cxn ang="0">
                    <a:pos x="447" y="281"/>
                  </a:cxn>
                  <a:cxn ang="0">
                    <a:pos x="413" y="315"/>
                  </a:cxn>
                  <a:cxn ang="0">
                    <a:pos x="373" y="341"/>
                  </a:cxn>
                  <a:cxn ang="0">
                    <a:pos x="330" y="360"/>
                  </a:cxn>
                  <a:cxn ang="0">
                    <a:pos x="280" y="370"/>
                  </a:cxn>
                  <a:cxn ang="0">
                    <a:pos x="229" y="370"/>
                  </a:cxn>
                  <a:cxn ang="0">
                    <a:pos x="180" y="360"/>
                  </a:cxn>
                  <a:cxn ang="0">
                    <a:pos x="134" y="341"/>
                  </a:cxn>
                  <a:cxn ang="0">
                    <a:pos x="95" y="315"/>
                  </a:cxn>
                  <a:cxn ang="0">
                    <a:pos x="62" y="281"/>
                  </a:cxn>
                  <a:cxn ang="0">
                    <a:pos x="34" y="241"/>
                  </a:cxn>
                  <a:cxn ang="0">
                    <a:pos x="15" y="195"/>
                  </a:cxn>
                  <a:cxn ang="0">
                    <a:pos x="5" y="146"/>
                  </a:cxn>
                  <a:cxn ang="0">
                    <a:pos x="5" y="93"/>
                  </a:cxn>
                  <a:cxn ang="0">
                    <a:pos x="9" y="64"/>
                  </a:cxn>
                  <a:cxn ang="0">
                    <a:pos x="3" y="78"/>
                  </a:cxn>
                  <a:cxn ang="0">
                    <a:pos x="0" y="106"/>
                  </a:cxn>
                  <a:cxn ang="0">
                    <a:pos x="2" y="148"/>
                  </a:cxn>
                  <a:cxn ang="0">
                    <a:pos x="11" y="197"/>
                  </a:cxn>
                  <a:cxn ang="0">
                    <a:pos x="30" y="243"/>
                  </a:cxn>
                  <a:cxn ang="0">
                    <a:pos x="59" y="283"/>
                  </a:cxn>
                  <a:cxn ang="0">
                    <a:pos x="93" y="319"/>
                  </a:cxn>
                  <a:cxn ang="0">
                    <a:pos x="132" y="345"/>
                  </a:cxn>
                  <a:cxn ang="0">
                    <a:pos x="178" y="364"/>
                  </a:cxn>
                  <a:cxn ang="0">
                    <a:pos x="229" y="375"/>
                  </a:cxn>
                  <a:cxn ang="0">
                    <a:pos x="280" y="375"/>
                  </a:cxn>
                  <a:cxn ang="0">
                    <a:pos x="330" y="364"/>
                  </a:cxn>
                  <a:cxn ang="0">
                    <a:pos x="375" y="345"/>
                  </a:cxn>
                  <a:cxn ang="0">
                    <a:pos x="417" y="319"/>
                  </a:cxn>
                  <a:cxn ang="0">
                    <a:pos x="451" y="283"/>
                  </a:cxn>
                  <a:cxn ang="0">
                    <a:pos x="480" y="243"/>
                  </a:cxn>
                  <a:cxn ang="0">
                    <a:pos x="499" y="197"/>
                  </a:cxn>
                  <a:cxn ang="0">
                    <a:pos x="508" y="148"/>
                  </a:cxn>
                </a:cxnLst>
                <a:rect l="0" t="0" r="r" b="b"/>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ln>
            </p:spPr>
            <p:txBody>
              <a:bodyPr/>
              <a:lstStyle/>
              <a:p>
                <a:endParaRPr lang="en-US">
                  <a:solidFill>
                    <a:prstClr val="black"/>
                  </a:solidFill>
                </a:endParaRPr>
              </a:p>
            </p:txBody>
          </p:sp>
          <p:sp>
            <p:nvSpPr>
              <p:cNvPr id="179848" name="Freeform 648"/>
              <p:cNvSpPr/>
              <p:nvPr/>
            </p:nvSpPr>
            <p:spPr bwMode="auto">
              <a:xfrm>
                <a:off x="1586" y="2147"/>
                <a:ext cx="506" cy="378"/>
              </a:xfrm>
              <a:custGeom>
                <a:avLst/>
                <a:gdLst/>
                <a:ahLst/>
                <a:cxnLst>
                  <a:cxn ang="0">
                    <a:pos x="504" y="110"/>
                  </a:cxn>
                  <a:cxn ang="0">
                    <a:pos x="500" y="78"/>
                  </a:cxn>
                  <a:cxn ang="0">
                    <a:pos x="489" y="34"/>
                  </a:cxn>
                  <a:cxn ang="0">
                    <a:pos x="472" y="4"/>
                  </a:cxn>
                  <a:cxn ang="0">
                    <a:pos x="474" y="13"/>
                  </a:cxn>
                  <a:cxn ang="0">
                    <a:pos x="487" y="44"/>
                  </a:cxn>
                  <a:cxn ang="0">
                    <a:pos x="495" y="76"/>
                  </a:cxn>
                  <a:cxn ang="0">
                    <a:pos x="500" y="108"/>
                  </a:cxn>
                  <a:cxn ang="0">
                    <a:pos x="498" y="150"/>
                  </a:cxn>
                  <a:cxn ang="0">
                    <a:pos x="489" y="199"/>
                  </a:cxn>
                  <a:cxn ang="0">
                    <a:pos x="470" y="243"/>
                  </a:cxn>
                  <a:cxn ang="0">
                    <a:pos x="443" y="283"/>
                  </a:cxn>
                  <a:cxn ang="0">
                    <a:pos x="411" y="317"/>
                  </a:cxn>
                  <a:cxn ang="0">
                    <a:pos x="371" y="343"/>
                  </a:cxn>
                  <a:cxn ang="0">
                    <a:pos x="326" y="362"/>
                  </a:cxn>
                  <a:cxn ang="0">
                    <a:pos x="278" y="372"/>
                  </a:cxn>
                  <a:cxn ang="0">
                    <a:pos x="227" y="372"/>
                  </a:cxn>
                  <a:cxn ang="0">
                    <a:pos x="178" y="362"/>
                  </a:cxn>
                  <a:cxn ang="0">
                    <a:pos x="134" y="343"/>
                  </a:cxn>
                  <a:cxn ang="0">
                    <a:pos x="94" y="317"/>
                  </a:cxn>
                  <a:cxn ang="0">
                    <a:pos x="60" y="283"/>
                  </a:cxn>
                  <a:cxn ang="0">
                    <a:pos x="34" y="243"/>
                  </a:cxn>
                  <a:cxn ang="0">
                    <a:pos x="15" y="199"/>
                  </a:cxn>
                  <a:cxn ang="0">
                    <a:pos x="5" y="150"/>
                  </a:cxn>
                  <a:cxn ang="0">
                    <a:pos x="5" y="97"/>
                  </a:cxn>
                  <a:cxn ang="0">
                    <a:pos x="9" y="68"/>
                  </a:cxn>
                  <a:cxn ang="0">
                    <a:pos x="3" y="82"/>
                  </a:cxn>
                  <a:cxn ang="0">
                    <a:pos x="0" y="110"/>
                  </a:cxn>
                  <a:cxn ang="0">
                    <a:pos x="1" y="150"/>
                  </a:cxn>
                  <a:cxn ang="0">
                    <a:pos x="11" y="199"/>
                  </a:cxn>
                  <a:cxn ang="0">
                    <a:pos x="30" y="245"/>
                  </a:cxn>
                  <a:cxn ang="0">
                    <a:pos x="58" y="287"/>
                  </a:cxn>
                  <a:cxn ang="0">
                    <a:pos x="93" y="321"/>
                  </a:cxn>
                  <a:cxn ang="0">
                    <a:pos x="132" y="347"/>
                  </a:cxn>
                  <a:cxn ang="0">
                    <a:pos x="178" y="366"/>
                  </a:cxn>
                  <a:cxn ang="0">
                    <a:pos x="227" y="376"/>
                  </a:cxn>
                  <a:cxn ang="0">
                    <a:pos x="278" y="376"/>
                  </a:cxn>
                  <a:cxn ang="0">
                    <a:pos x="328" y="366"/>
                  </a:cxn>
                  <a:cxn ang="0">
                    <a:pos x="373" y="347"/>
                  </a:cxn>
                  <a:cxn ang="0">
                    <a:pos x="413" y="321"/>
                  </a:cxn>
                  <a:cxn ang="0">
                    <a:pos x="447" y="287"/>
                  </a:cxn>
                  <a:cxn ang="0">
                    <a:pos x="474" y="245"/>
                  </a:cxn>
                  <a:cxn ang="0">
                    <a:pos x="495" y="199"/>
                  </a:cxn>
                  <a:cxn ang="0">
                    <a:pos x="504" y="150"/>
                  </a:cxn>
                </a:cxnLst>
                <a:rect l="0" t="0" r="r" b="b"/>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ln>
            </p:spPr>
            <p:txBody>
              <a:bodyPr/>
              <a:lstStyle/>
              <a:p>
                <a:endParaRPr lang="en-US">
                  <a:solidFill>
                    <a:prstClr val="black"/>
                  </a:solidFill>
                </a:endParaRPr>
              </a:p>
            </p:txBody>
          </p:sp>
          <p:sp>
            <p:nvSpPr>
              <p:cNvPr id="179849" name="Freeform 649"/>
              <p:cNvSpPr/>
              <p:nvPr/>
            </p:nvSpPr>
            <p:spPr bwMode="auto">
              <a:xfrm>
                <a:off x="1587" y="2143"/>
                <a:ext cx="501" cy="380"/>
              </a:xfrm>
              <a:custGeom>
                <a:avLst/>
                <a:gdLst/>
                <a:ahLst/>
                <a:cxnLst>
                  <a:cxn ang="0">
                    <a:pos x="501" y="112"/>
                  </a:cxn>
                  <a:cxn ang="0">
                    <a:pos x="497" y="80"/>
                  </a:cxn>
                  <a:cxn ang="0">
                    <a:pos x="490" y="50"/>
                  </a:cxn>
                  <a:cxn ang="0">
                    <a:pos x="479" y="21"/>
                  </a:cxn>
                  <a:cxn ang="0">
                    <a:pos x="465" y="4"/>
                  </a:cxn>
                  <a:cxn ang="0">
                    <a:pos x="469" y="16"/>
                  </a:cxn>
                  <a:cxn ang="0">
                    <a:pos x="482" y="46"/>
                  </a:cxn>
                  <a:cxn ang="0">
                    <a:pos x="492" y="78"/>
                  </a:cxn>
                  <a:cxn ang="0">
                    <a:pos x="497" y="112"/>
                  </a:cxn>
                  <a:cxn ang="0">
                    <a:pos x="496" y="154"/>
                  </a:cxn>
                  <a:cxn ang="0">
                    <a:pos x="486" y="201"/>
                  </a:cxn>
                  <a:cxn ang="0">
                    <a:pos x="467" y="247"/>
                  </a:cxn>
                  <a:cxn ang="0">
                    <a:pos x="441" y="285"/>
                  </a:cxn>
                  <a:cxn ang="0">
                    <a:pos x="408" y="319"/>
                  </a:cxn>
                  <a:cxn ang="0">
                    <a:pos x="369" y="346"/>
                  </a:cxn>
                  <a:cxn ang="0">
                    <a:pos x="325" y="364"/>
                  </a:cxn>
                  <a:cxn ang="0">
                    <a:pos x="277" y="374"/>
                  </a:cxn>
                  <a:cxn ang="0">
                    <a:pos x="226" y="374"/>
                  </a:cxn>
                  <a:cxn ang="0">
                    <a:pos x="179" y="364"/>
                  </a:cxn>
                  <a:cxn ang="0">
                    <a:pos x="135" y="346"/>
                  </a:cxn>
                  <a:cxn ang="0">
                    <a:pos x="95" y="319"/>
                  </a:cxn>
                  <a:cxn ang="0">
                    <a:pos x="61" y="285"/>
                  </a:cxn>
                  <a:cxn ang="0">
                    <a:pos x="35" y="247"/>
                  </a:cxn>
                  <a:cxn ang="0">
                    <a:pos x="18" y="201"/>
                  </a:cxn>
                  <a:cxn ang="0">
                    <a:pos x="6" y="154"/>
                  </a:cxn>
                  <a:cxn ang="0">
                    <a:pos x="8" y="101"/>
                  </a:cxn>
                  <a:cxn ang="0">
                    <a:pos x="10" y="74"/>
                  </a:cxn>
                  <a:cxn ang="0">
                    <a:pos x="2" y="101"/>
                  </a:cxn>
                  <a:cxn ang="0">
                    <a:pos x="2" y="154"/>
                  </a:cxn>
                  <a:cxn ang="0">
                    <a:pos x="12" y="203"/>
                  </a:cxn>
                  <a:cxn ang="0">
                    <a:pos x="31" y="249"/>
                  </a:cxn>
                  <a:cxn ang="0">
                    <a:pos x="59" y="289"/>
                  </a:cxn>
                  <a:cxn ang="0">
                    <a:pos x="92" y="323"/>
                  </a:cxn>
                  <a:cxn ang="0">
                    <a:pos x="131" y="349"/>
                  </a:cxn>
                  <a:cxn ang="0">
                    <a:pos x="177" y="368"/>
                  </a:cxn>
                  <a:cxn ang="0">
                    <a:pos x="226" y="378"/>
                  </a:cxn>
                  <a:cxn ang="0">
                    <a:pos x="277" y="378"/>
                  </a:cxn>
                  <a:cxn ang="0">
                    <a:pos x="327" y="368"/>
                  </a:cxn>
                  <a:cxn ang="0">
                    <a:pos x="370" y="349"/>
                  </a:cxn>
                  <a:cxn ang="0">
                    <a:pos x="410" y="323"/>
                  </a:cxn>
                  <a:cxn ang="0">
                    <a:pos x="444" y="289"/>
                  </a:cxn>
                  <a:cxn ang="0">
                    <a:pos x="471" y="249"/>
                  </a:cxn>
                  <a:cxn ang="0">
                    <a:pos x="490" y="203"/>
                  </a:cxn>
                  <a:cxn ang="0">
                    <a:pos x="501" y="154"/>
                  </a:cxn>
                </a:cxnLst>
                <a:rect l="0" t="0" r="r" b="b"/>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ln>
            </p:spPr>
            <p:txBody>
              <a:bodyPr/>
              <a:lstStyle/>
              <a:p>
                <a:endParaRPr lang="en-US">
                  <a:solidFill>
                    <a:prstClr val="black"/>
                  </a:solidFill>
                </a:endParaRPr>
              </a:p>
            </p:txBody>
          </p:sp>
          <p:sp>
            <p:nvSpPr>
              <p:cNvPr id="179850" name="Freeform 650"/>
              <p:cNvSpPr/>
              <p:nvPr/>
            </p:nvSpPr>
            <p:spPr bwMode="auto">
              <a:xfrm>
                <a:off x="1591" y="2142"/>
                <a:ext cx="495" cy="379"/>
              </a:xfrm>
              <a:custGeom>
                <a:avLst/>
                <a:gdLst/>
                <a:ahLst/>
                <a:cxnLst>
                  <a:cxn ang="0">
                    <a:pos x="495" y="113"/>
                  </a:cxn>
                  <a:cxn ang="0">
                    <a:pos x="490" y="81"/>
                  </a:cxn>
                  <a:cxn ang="0">
                    <a:pos x="482" y="49"/>
                  </a:cxn>
                  <a:cxn ang="0">
                    <a:pos x="469" y="18"/>
                  </a:cxn>
                  <a:cxn ang="0">
                    <a:pos x="457" y="1"/>
                  </a:cxn>
                  <a:cxn ang="0">
                    <a:pos x="454" y="0"/>
                  </a:cxn>
                  <a:cxn ang="0">
                    <a:pos x="461" y="13"/>
                  </a:cxn>
                  <a:cxn ang="0">
                    <a:pos x="476" y="45"/>
                  </a:cxn>
                  <a:cxn ang="0">
                    <a:pos x="486" y="77"/>
                  </a:cxn>
                  <a:cxn ang="0">
                    <a:pos x="490" y="111"/>
                  </a:cxn>
                  <a:cxn ang="0">
                    <a:pos x="490" y="155"/>
                  </a:cxn>
                  <a:cxn ang="0">
                    <a:pos x="480" y="202"/>
                  </a:cxn>
                  <a:cxn ang="0">
                    <a:pos x="461" y="246"/>
                  </a:cxn>
                  <a:cxn ang="0">
                    <a:pos x="435" y="286"/>
                  </a:cxn>
                  <a:cxn ang="0">
                    <a:pos x="402" y="318"/>
                  </a:cxn>
                  <a:cxn ang="0">
                    <a:pos x="365" y="345"/>
                  </a:cxn>
                  <a:cxn ang="0">
                    <a:pos x="321" y="362"/>
                  </a:cxn>
                  <a:cxn ang="0">
                    <a:pos x="272" y="373"/>
                  </a:cxn>
                  <a:cxn ang="0">
                    <a:pos x="222" y="373"/>
                  </a:cxn>
                  <a:cxn ang="0">
                    <a:pos x="175" y="362"/>
                  </a:cxn>
                  <a:cxn ang="0">
                    <a:pos x="131" y="345"/>
                  </a:cxn>
                  <a:cxn ang="0">
                    <a:pos x="93" y="318"/>
                  </a:cxn>
                  <a:cxn ang="0">
                    <a:pos x="59" y="286"/>
                  </a:cxn>
                  <a:cxn ang="0">
                    <a:pos x="34" y="246"/>
                  </a:cxn>
                  <a:cxn ang="0">
                    <a:pos x="15" y="202"/>
                  </a:cxn>
                  <a:cxn ang="0">
                    <a:pos x="6" y="155"/>
                  </a:cxn>
                  <a:cxn ang="0">
                    <a:pos x="6" y="102"/>
                  </a:cxn>
                  <a:cxn ang="0">
                    <a:pos x="8" y="75"/>
                  </a:cxn>
                  <a:cxn ang="0">
                    <a:pos x="0" y="102"/>
                  </a:cxn>
                  <a:cxn ang="0">
                    <a:pos x="0" y="155"/>
                  </a:cxn>
                  <a:cxn ang="0">
                    <a:pos x="10" y="204"/>
                  </a:cxn>
                  <a:cxn ang="0">
                    <a:pos x="29" y="248"/>
                  </a:cxn>
                  <a:cxn ang="0">
                    <a:pos x="55" y="288"/>
                  </a:cxn>
                  <a:cxn ang="0">
                    <a:pos x="89" y="322"/>
                  </a:cxn>
                  <a:cxn ang="0">
                    <a:pos x="129" y="348"/>
                  </a:cxn>
                  <a:cxn ang="0">
                    <a:pos x="173" y="367"/>
                  </a:cxn>
                  <a:cxn ang="0">
                    <a:pos x="222" y="377"/>
                  </a:cxn>
                  <a:cxn ang="0">
                    <a:pos x="273" y="377"/>
                  </a:cxn>
                  <a:cxn ang="0">
                    <a:pos x="321" y="367"/>
                  </a:cxn>
                  <a:cxn ang="0">
                    <a:pos x="366" y="348"/>
                  </a:cxn>
                  <a:cxn ang="0">
                    <a:pos x="406" y="322"/>
                  </a:cxn>
                  <a:cxn ang="0">
                    <a:pos x="438" y="288"/>
                  </a:cxn>
                  <a:cxn ang="0">
                    <a:pos x="465" y="248"/>
                  </a:cxn>
                  <a:cxn ang="0">
                    <a:pos x="484" y="204"/>
                  </a:cxn>
                  <a:cxn ang="0">
                    <a:pos x="493" y="155"/>
                  </a:cxn>
                </a:cxnLst>
                <a:rect l="0" t="0" r="r" b="b"/>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54" y="0"/>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ln>
            </p:spPr>
            <p:txBody>
              <a:bodyPr/>
              <a:lstStyle/>
              <a:p>
                <a:endParaRPr lang="en-US">
                  <a:solidFill>
                    <a:prstClr val="black"/>
                  </a:solidFill>
                </a:endParaRPr>
              </a:p>
            </p:txBody>
          </p:sp>
          <p:sp>
            <p:nvSpPr>
              <p:cNvPr id="179851" name="Freeform 651"/>
              <p:cNvSpPr/>
              <p:nvPr/>
            </p:nvSpPr>
            <p:spPr bwMode="auto">
              <a:xfrm>
                <a:off x="1593" y="2138"/>
                <a:ext cx="491" cy="379"/>
              </a:xfrm>
              <a:custGeom>
                <a:avLst/>
                <a:gdLst/>
                <a:ahLst/>
                <a:cxnLst>
                  <a:cxn ang="0">
                    <a:pos x="491" y="117"/>
                  </a:cxn>
                  <a:cxn ang="0">
                    <a:pos x="486" y="83"/>
                  </a:cxn>
                  <a:cxn ang="0">
                    <a:pos x="476" y="51"/>
                  </a:cxn>
                  <a:cxn ang="0">
                    <a:pos x="463" y="21"/>
                  </a:cxn>
                  <a:cxn ang="0">
                    <a:pos x="454" y="5"/>
                  </a:cxn>
                  <a:cxn ang="0">
                    <a:pos x="450" y="2"/>
                  </a:cxn>
                  <a:cxn ang="0">
                    <a:pos x="455" y="15"/>
                  </a:cxn>
                  <a:cxn ang="0">
                    <a:pos x="471" y="47"/>
                  </a:cxn>
                  <a:cxn ang="0">
                    <a:pos x="480" y="79"/>
                  </a:cxn>
                  <a:cxn ang="0">
                    <a:pos x="486" y="115"/>
                  </a:cxn>
                  <a:cxn ang="0">
                    <a:pos x="486" y="159"/>
                  </a:cxn>
                  <a:cxn ang="0">
                    <a:pos x="476" y="206"/>
                  </a:cxn>
                  <a:cxn ang="0">
                    <a:pos x="457" y="248"/>
                  </a:cxn>
                  <a:cxn ang="0">
                    <a:pos x="431" y="288"/>
                  </a:cxn>
                  <a:cxn ang="0">
                    <a:pos x="399" y="320"/>
                  </a:cxn>
                  <a:cxn ang="0">
                    <a:pos x="361" y="347"/>
                  </a:cxn>
                  <a:cxn ang="0">
                    <a:pos x="317" y="364"/>
                  </a:cxn>
                  <a:cxn ang="0">
                    <a:pos x="270" y="373"/>
                  </a:cxn>
                  <a:cxn ang="0">
                    <a:pos x="220" y="373"/>
                  </a:cxn>
                  <a:cxn ang="0">
                    <a:pos x="175" y="364"/>
                  </a:cxn>
                  <a:cxn ang="0">
                    <a:pos x="131" y="347"/>
                  </a:cxn>
                  <a:cxn ang="0">
                    <a:pos x="91" y="320"/>
                  </a:cxn>
                  <a:cxn ang="0">
                    <a:pos x="59" y="288"/>
                  </a:cxn>
                  <a:cxn ang="0">
                    <a:pos x="34" y="248"/>
                  </a:cxn>
                  <a:cxn ang="0">
                    <a:pos x="15" y="206"/>
                  </a:cxn>
                  <a:cxn ang="0">
                    <a:pos x="6" y="159"/>
                  </a:cxn>
                  <a:cxn ang="0">
                    <a:pos x="6" y="108"/>
                  </a:cxn>
                  <a:cxn ang="0">
                    <a:pos x="8" y="79"/>
                  </a:cxn>
                  <a:cxn ang="0">
                    <a:pos x="2" y="106"/>
                  </a:cxn>
                  <a:cxn ang="0">
                    <a:pos x="0" y="159"/>
                  </a:cxn>
                  <a:cxn ang="0">
                    <a:pos x="12" y="206"/>
                  </a:cxn>
                  <a:cxn ang="0">
                    <a:pos x="29" y="252"/>
                  </a:cxn>
                  <a:cxn ang="0">
                    <a:pos x="55" y="290"/>
                  </a:cxn>
                  <a:cxn ang="0">
                    <a:pos x="89" y="324"/>
                  </a:cxn>
                  <a:cxn ang="0">
                    <a:pos x="129" y="351"/>
                  </a:cxn>
                  <a:cxn ang="0">
                    <a:pos x="173" y="369"/>
                  </a:cxn>
                  <a:cxn ang="0">
                    <a:pos x="220" y="379"/>
                  </a:cxn>
                  <a:cxn ang="0">
                    <a:pos x="271" y="379"/>
                  </a:cxn>
                  <a:cxn ang="0">
                    <a:pos x="319" y="369"/>
                  </a:cxn>
                  <a:cxn ang="0">
                    <a:pos x="363" y="351"/>
                  </a:cxn>
                  <a:cxn ang="0">
                    <a:pos x="402" y="324"/>
                  </a:cxn>
                  <a:cxn ang="0">
                    <a:pos x="435" y="290"/>
                  </a:cxn>
                  <a:cxn ang="0">
                    <a:pos x="461" y="252"/>
                  </a:cxn>
                  <a:cxn ang="0">
                    <a:pos x="480" y="206"/>
                  </a:cxn>
                  <a:cxn ang="0">
                    <a:pos x="490" y="159"/>
                  </a:cxn>
                </a:cxnLst>
                <a:rect l="0" t="0" r="r" b="b"/>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ln>
            </p:spPr>
            <p:txBody>
              <a:bodyPr/>
              <a:lstStyle/>
              <a:p>
                <a:endParaRPr lang="en-US">
                  <a:solidFill>
                    <a:prstClr val="black"/>
                  </a:solidFill>
                </a:endParaRPr>
              </a:p>
            </p:txBody>
          </p:sp>
          <p:sp>
            <p:nvSpPr>
              <p:cNvPr id="179852" name="Freeform 652"/>
              <p:cNvSpPr/>
              <p:nvPr/>
            </p:nvSpPr>
            <p:spPr bwMode="auto">
              <a:xfrm>
                <a:off x="1595" y="2136"/>
                <a:ext cx="488" cy="379"/>
              </a:xfrm>
              <a:custGeom>
                <a:avLst/>
                <a:gdLst/>
                <a:ahLst/>
                <a:cxnLst>
                  <a:cxn ang="0">
                    <a:pos x="486" y="117"/>
                  </a:cxn>
                  <a:cxn ang="0">
                    <a:pos x="482" y="83"/>
                  </a:cxn>
                  <a:cxn ang="0">
                    <a:pos x="472" y="51"/>
                  </a:cxn>
                  <a:cxn ang="0">
                    <a:pos x="457" y="19"/>
                  </a:cxn>
                  <a:cxn ang="0">
                    <a:pos x="444" y="4"/>
                  </a:cxn>
                  <a:cxn ang="0">
                    <a:pos x="450" y="13"/>
                  </a:cxn>
                  <a:cxn ang="0">
                    <a:pos x="465" y="45"/>
                  </a:cxn>
                  <a:cxn ang="0">
                    <a:pos x="476" y="81"/>
                  </a:cxn>
                  <a:cxn ang="0">
                    <a:pos x="482" y="117"/>
                  </a:cxn>
                  <a:cxn ang="0">
                    <a:pos x="482" y="161"/>
                  </a:cxn>
                  <a:cxn ang="0">
                    <a:pos x="472" y="207"/>
                  </a:cxn>
                  <a:cxn ang="0">
                    <a:pos x="453" y="250"/>
                  </a:cxn>
                  <a:cxn ang="0">
                    <a:pos x="429" y="288"/>
                  </a:cxn>
                  <a:cxn ang="0">
                    <a:pos x="395" y="320"/>
                  </a:cxn>
                  <a:cxn ang="0">
                    <a:pos x="357" y="347"/>
                  </a:cxn>
                  <a:cxn ang="0">
                    <a:pos x="315" y="364"/>
                  </a:cxn>
                  <a:cxn ang="0">
                    <a:pos x="268" y="373"/>
                  </a:cxn>
                  <a:cxn ang="0">
                    <a:pos x="218" y="373"/>
                  </a:cxn>
                  <a:cxn ang="0">
                    <a:pos x="173" y="364"/>
                  </a:cxn>
                  <a:cxn ang="0">
                    <a:pos x="129" y="347"/>
                  </a:cxn>
                  <a:cxn ang="0">
                    <a:pos x="91" y="320"/>
                  </a:cxn>
                  <a:cxn ang="0">
                    <a:pos x="59" y="288"/>
                  </a:cxn>
                  <a:cxn ang="0">
                    <a:pos x="34" y="250"/>
                  </a:cxn>
                  <a:cxn ang="0">
                    <a:pos x="15" y="207"/>
                  </a:cxn>
                  <a:cxn ang="0">
                    <a:pos x="6" y="161"/>
                  </a:cxn>
                  <a:cxn ang="0">
                    <a:pos x="6" y="110"/>
                  </a:cxn>
                  <a:cxn ang="0">
                    <a:pos x="8" y="83"/>
                  </a:cxn>
                  <a:cxn ang="0">
                    <a:pos x="2" y="108"/>
                  </a:cxn>
                  <a:cxn ang="0">
                    <a:pos x="2" y="161"/>
                  </a:cxn>
                  <a:cxn ang="0">
                    <a:pos x="11" y="208"/>
                  </a:cxn>
                  <a:cxn ang="0">
                    <a:pos x="30" y="252"/>
                  </a:cxn>
                  <a:cxn ang="0">
                    <a:pos x="55" y="292"/>
                  </a:cxn>
                  <a:cxn ang="0">
                    <a:pos x="89" y="324"/>
                  </a:cxn>
                  <a:cxn ang="0">
                    <a:pos x="127" y="351"/>
                  </a:cxn>
                  <a:cxn ang="0">
                    <a:pos x="171" y="368"/>
                  </a:cxn>
                  <a:cxn ang="0">
                    <a:pos x="218" y="379"/>
                  </a:cxn>
                  <a:cxn ang="0">
                    <a:pos x="268" y="379"/>
                  </a:cxn>
                  <a:cxn ang="0">
                    <a:pos x="317" y="368"/>
                  </a:cxn>
                  <a:cxn ang="0">
                    <a:pos x="361" y="351"/>
                  </a:cxn>
                  <a:cxn ang="0">
                    <a:pos x="398" y="324"/>
                  </a:cxn>
                  <a:cxn ang="0">
                    <a:pos x="431" y="292"/>
                  </a:cxn>
                  <a:cxn ang="0">
                    <a:pos x="457" y="252"/>
                  </a:cxn>
                  <a:cxn ang="0">
                    <a:pos x="476" y="208"/>
                  </a:cxn>
                  <a:cxn ang="0">
                    <a:pos x="486" y="161"/>
                  </a:cxn>
                </a:cxnLst>
                <a:rect l="0" t="0" r="r" b="b"/>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ln>
            </p:spPr>
            <p:txBody>
              <a:bodyPr/>
              <a:lstStyle/>
              <a:p>
                <a:endParaRPr lang="en-US">
                  <a:solidFill>
                    <a:prstClr val="black"/>
                  </a:solidFill>
                </a:endParaRPr>
              </a:p>
            </p:txBody>
          </p:sp>
          <p:sp>
            <p:nvSpPr>
              <p:cNvPr id="179853" name="Freeform 653"/>
              <p:cNvSpPr/>
              <p:nvPr/>
            </p:nvSpPr>
            <p:spPr bwMode="auto">
              <a:xfrm>
                <a:off x="1597" y="2132"/>
                <a:ext cx="482" cy="381"/>
              </a:xfrm>
              <a:custGeom>
                <a:avLst/>
                <a:gdLst/>
                <a:ahLst/>
                <a:cxnLst>
                  <a:cxn ang="0">
                    <a:pos x="482" y="121"/>
                  </a:cxn>
                  <a:cxn ang="0">
                    <a:pos x="476" y="85"/>
                  </a:cxn>
                  <a:cxn ang="0">
                    <a:pos x="467" y="53"/>
                  </a:cxn>
                  <a:cxn ang="0">
                    <a:pos x="451" y="21"/>
                  </a:cxn>
                  <a:cxn ang="0">
                    <a:pos x="438" y="4"/>
                  </a:cxn>
                  <a:cxn ang="0">
                    <a:pos x="442" y="15"/>
                  </a:cxn>
                  <a:cxn ang="0">
                    <a:pos x="459" y="47"/>
                  </a:cxn>
                  <a:cxn ang="0">
                    <a:pos x="470" y="83"/>
                  </a:cxn>
                  <a:cxn ang="0">
                    <a:pos x="478" y="121"/>
                  </a:cxn>
                  <a:cxn ang="0">
                    <a:pos x="476" y="165"/>
                  </a:cxn>
                  <a:cxn ang="0">
                    <a:pos x="467" y="211"/>
                  </a:cxn>
                  <a:cxn ang="0">
                    <a:pos x="450" y="252"/>
                  </a:cxn>
                  <a:cxn ang="0">
                    <a:pos x="425" y="290"/>
                  </a:cxn>
                  <a:cxn ang="0">
                    <a:pos x="393" y="322"/>
                  </a:cxn>
                  <a:cxn ang="0">
                    <a:pos x="355" y="349"/>
                  </a:cxn>
                  <a:cxn ang="0">
                    <a:pos x="311" y="366"/>
                  </a:cxn>
                  <a:cxn ang="0">
                    <a:pos x="266" y="375"/>
                  </a:cxn>
                  <a:cxn ang="0">
                    <a:pos x="218" y="375"/>
                  </a:cxn>
                  <a:cxn ang="0">
                    <a:pos x="171" y="366"/>
                  </a:cxn>
                  <a:cxn ang="0">
                    <a:pos x="129" y="349"/>
                  </a:cxn>
                  <a:cxn ang="0">
                    <a:pos x="91" y="322"/>
                  </a:cxn>
                  <a:cxn ang="0">
                    <a:pos x="59" y="290"/>
                  </a:cxn>
                  <a:cxn ang="0">
                    <a:pos x="34" y="252"/>
                  </a:cxn>
                  <a:cxn ang="0">
                    <a:pos x="15" y="211"/>
                  </a:cxn>
                  <a:cxn ang="0">
                    <a:pos x="6" y="165"/>
                  </a:cxn>
                  <a:cxn ang="0">
                    <a:pos x="6" y="114"/>
                  </a:cxn>
                  <a:cxn ang="0">
                    <a:pos x="8" y="87"/>
                  </a:cxn>
                  <a:cxn ang="0">
                    <a:pos x="2" y="114"/>
                  </a:cxn>
                  <a:cxn ang="0">
                    <a:pos x="2" y="165"/>
                  </a:cxn>
                  <a:cxn ang="0">
                    <a:pos x="11" y="212"/>
                  </a:cxn>
                  <a:cxn ang="0">
                    <a:pos x="30" y="254"/>
                  </a:cxn>
                  <a:cxn ang="0">
                    <a:pos x="55" y="294"/>
                  </a:cxn>
                  <a:cxn ang="0">
                    <a:pos x="87" y="326"/>
                  </a:cxn>
                  <a:cxn ang="0">
                    <a:pos x="127" y="353"/>
                  </a:cxn>
                  <a:cxn ang="0">
                    <a:pos x="171" y="370"/>
                  </a:cxn>
                  <a:cxn ang="0">
                    <a:pos x="216" y="379"/>
                  </a:cxn>
                  <a:cxn ang="0">
                    <a:pos x="266" y="379"/>
                  </a:cxn>
                  <a:cxn ang="0">
                    <a:pos x="313" y="370"/>
                  </a:cxn>
                  <a:cxn ang="0">
                    <a:pos x="357" y="353"/>
                  </a:cxn>
                  <a:cxn ang="0">
                    <a:pos x="395" y="326"/>
                  </a:cxn>
                  <a:cxn ang="0">
                    <a:pos x="427" y="294"/>
                  </a:cxn>
                  <a:cxn ang="0">
                    <a:pos x="453" y="254"/>
                  </a:cxn>
                  <a:cxn ang="0">
                    <a:pos x="472" y="212"/>
                  </a:cxn>
                  <a:cxn ang="0">
                    <a:pos x="482" y="165"/>
                  </a:cxn>
                </a:cxnLst>
                <a:rect l="0" t="0" r="r" b="b"/>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ln>
            </p:spPr>
            <p:txBody>
              <a:bodyPr/>
              <a:lstStyle/>
              <a:p>
                <a:endParaRPr lang="en-US">
                  <a:solidFill>
                    <a:prstClr val="black"/>
                  </a:solidFill>
                </a:endParaRPr>
              </a:p>
            </p:txBody>
          </p:sp>
          <p:sp>
            <p:nvSpPr>
              <p:cNvPr id="179854" name="Freeform 654"/>
              <p:cNvSpPr/>
              <p:nvPr/>
            </p:nvSpPr>
            <p:spPr bwMode="auto">
              <a:xfrm>
                <a:off x="1599" y="2126"/>
                <a:ext cx="478" cy="385"/>
              </a:xfrm>
              <a:custGeom>
                <a:avLst/>
                <a:gdLst/>
                <a:ahLst/>
                <a:cxnLst>
                  <a:cxn ang="0">
                    <a:pos x="478" y="127"/>
                  </a:cxn>
                  <a:cxn ang="0">
                    <a:pos x="472" y="91"/>
                  </a:cxn>
                  <a:cxn ang="0">
                    <a:pos x="461" y="55"/>
                  </a:cxn>
                  <a:cxn ang="0">
                    <a:pos x="446" y="23"/>
                  </a:cxn>
                  <a:cxn ang="0">
                    <a:pos x="429" y="4"/>
                  </a:cxn>
                  <a:cxn ang="0">
                    <a:pos x="434" y="16"/>
                  </a:cxn>
                  <a:cxn ang="0">
                    <a:pos x="453" y="50"/>
                  </a:cxn>
                  <a:cxn ang="0">
                    <a:pos x="467" y="86"/>
                  </a:cxn>
                  <a:cxn ang="0">
                    <a:pos x="472" y="126"/>
                  </a:cxn>
                  <a:cxn ang="0">
                    <a:pos x="472" y="169"/>
                  </a:cxn>
                  <a:cxn ang="0">
                    <a:pos x="463" y="217"/>
                  </a:cxn>
                  <a:cxn ang="0">
                    <a:pos x="446" y="258"/>
                  </a:cxn>
                  <a:cxn ang="0">
                    <a:pos x="421" y="294"/>
                  </a:cxn>
                  <a:cxn ang="0">
                    <a:pos x="389" y="326"/>
                  </a:cxn>
                  <a:cxn ang="0">
                    <a:pos x="351" y="351"/>
                  </a:cxn>
                  <a:cxn ang="0">
                    <a:pos x="309" y="370"/>
                  </a:cxn>
                  <a:cxn ang="0">
                    <a:pos x="264" y="380"/>
                  </a:cxn>
                  <a:cxn ang="0">
                    <a:pos x="216" y="380"/>
                  </a:cxn>
                  <a:cxn ang="0">
                    <a:pos x="171" y="370"/>
                  </a:cxn>
                  <a:cxn ang="0">
                    <a:pos x="127" y="351"/>
                  </a:cxn>
                  <a:cxn ang="0">
                    <a:pos x="91" y="326"/>
                  </a:cxn>
                  <a:cxn ang="0">
                    <a:pos x="59" y="294"/>
                  </a:cxn>
                  <a:cxn ang="0">
                    <a:pos x="34" y="258"/>
                  </a:cxn>
                  <a:cxn ang="0">
                    <a:pos x="15" y="217"/>
                  </a:cxn>
                  <a:cxn ang="0">
                    <a:pos x="7" y="169"/>
                  </a:cxn>
                  <a:cxn ang="0">
                    <a:pos x="7" y="120"/>
                  </a:cxn>
                  <a:cxn ang="0">
                    <a:pos x="9" y="95"/>
                  </a:cxn>
                  <a:cxn ang="0">
                    <a:pos x="2" y="120"/>
                  </a:cxn>
                  <a:cxn ang="0">
                    <a:pos x="2" y="171"/>
                  </a:cxn>
                  <a:cxn ang="0">
                    <a:pos x="11" y="217"/>
                  </a:cxn>
                  <a:cxn ang="0">
                    <a:pos x="30" y="260"/>
                  </a:cxn>
                  <a:cxn ang="0">
                    <a:pos x="55" y="298"/>
                  </a:cxn>
                  <a:cxn ang="0">
                    <a:pos x="87" y="330"/>
                  </a:cxn>
                  <a:cxn ang="0">
                    <a:pos x="125" y="357"/>
                  </a:cxn>
                  <a:cxn ang="0">
                    <a:pos x="169" y="374"/>
                  </a:cxn>
                  <a:cxn ang="0">
                    <a:pos x="214" y="383"/>
                  </a:cxn>
                  <a:cxn ang="0">
                    <a:pos x="264" y="383"/>
                  </a:cxn>
                  <a:cxn ang="0">
                    <a:pos x="311" y="374"/>
                  </a:cxn>
                  <a:cxn ang="0">
                    <a:pos x="353" y="357"/>
                  </a:cxn>
                  <a:cxn ang="0">
                    <a:pos x="391" y="330"/>
                  </a:cxn>
                  <a:cxn ang="0">
                    <a:pos x="425" y="298"/>
                  </a:cxn>
                  <a:cxn ang="0">
                    <a:pos x="449" y="260"/>
                  </a:cxn>
                  <a:cxn ang="0">
                    <a:pos x="468" y="217"/>
                  </a:cxn>
                  <a:cxn ang="0">
                    <a:pos x="478" y="171"/>
                  </a:cxn>
                </a:cxnLst>
                <a:rect l="0" t="0" r="r" b="b"/>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ln>
            </p:spPr>
            <p:txBody>
              <a:bodyPr/>
              <a:lstStyle/>
              <a:p>
                <a:endParaRPr lang="en-US">
                  <a:solidFill>
                    <a:prstClr val="black"/>
                  </a:solidFill>
                </a:endParaRPr>
              </a:p>
            </p:txBody>
          </p:sp>
          <p:sp>
            <p:nvSpPr>
              <p:cNvPr id="179855" name="Freeform 655"/>
              <p:cNvSpPr/>
              <p:nvPr/>
            </p:nvSpPr>
            <p:spPr bwMode="auto">
              <a:xfrm>
                <a:off x="1603" y="2121"/>
                <a:ext cx="472" cy="388"/>
              </a:xfrm>
              <a:custGeom>
                <a:avLst/>
                <a:gdLst/>
                <a:ahLst/>
                <a:cxnLst>
                  <a:cxn ang="0">
                    <a:pos x="472" y="132"/>
                  </a:cxn>
                  <a:cxn ang="0">
                    <a:pos x="464" y="94"/>
                  </a:cxn>
                  <a:cxn ang="0">
                    <a:pos x="453" y="58"/>
                  </a:cxn>
                  <a:cxn ang="0">
                    <a:pos x="436" y="26"/>
                  </a:cxn>
                  <a:cxn ang="0">
                    <a:pos x="419" y="5"/>
                  </a:cxn>
                  <a:cxn ang="0">
                    <a:pos x="425" y="17"/>
                  </a:cxn>
                  <a:cxn ang="0">
                    <a:pos x="445" y="51"/>
                  </a:cxn>
                  <a:cxn ang="0">
                    <a:pos x="459" y="89"/>
                  </a:cxn>
                  <a:cxn ang="0">
                    <a:pos x="466" y="131"/>
                  </a:cxn>
                  <a:cxn ang="0">
                    <a:pos x="466" y="174"/>
                  </a:cxn>
                  <a:cxn ang="0">
                    <a:pos x="457" y="220"/>
                  </a:cxn>
                  <a:cxn ang="0">
                    <a:pos x="440" y="261"/>
                  </a:cxn>
                  <a:cxn ang="0">
                    <a:pos x="415" y="299"/>
                  </a:cxn>
                  <a:cxn ang="0">
                    <a:pos x="383" y="330"/>
                  </a:cxn>
                  <a:cxn ang="0">
                    <a:pos x="347" y="354"/>
                  </a:cxn>
                  <a:cxn ang="0">
                    <a:pos x="305" y="373"/>
                  </a:cxn>
                  <a:cxn ang="0">
                    <a:pos x="260" y="383"/>
                  </a:cxn>
                  <a:cxn ang="0">
                    <a:pos x="212" y="383"/>
                  </a:cxn>
                  <a:cxn ang="0">
                    <a:pos x="167" y="373"/>
                  </a:cxn>
                  <a:cxn ang="0">
                    <a:pos x="125" y="354"/>
                  </a:cxn>
                  <a:cxn ang="0">
                    <a:pos x="89" y="330"/>
                  </a:cxn>
                  <a:cxn ang="0">
                    <a:pos x="57" y="299"/>
                  </a:cxn>
                  <a:cxn ang="0">
                    <a:pos x="32" y="261"/>
                  </a:cxn>
                  <a:cxn ang="0">
                    <a:pos x="15" y="220"/>
                  </a:cxn>
                  <a:cxn ang="0">
                    <a:pos x="5" y="174"/>
                  </a:cxn>
                  <a:cxn ang="0">
                    <a:pos x="5" y="125"/>
                  </a:cxn>
                  <a:cxn ang="0">
                    <a:pos x="7" y="100"/>
                  </a:cxn>
                  <a:cxn ang="0">
                    <a:pos x="0" y="125"/>
                  </a:cxn>
                  <a:cxn ang="0">
                    <a:pos x="0" y="176"/>
                  </a:cxn>
                  <a:cxn ang="0">
                    <a:pos x="9" y="222"/>
                  </a:cxn>
                  <a:cxn ang="0">
                    <a:pos x="28" y="263"/>
                  </a:cxn>
                  <a:cxn ang="0">
                    <a:pos x="53" y="301"/>
                  </a:cxn>
                  <a:cxn ang="0">
                    <a:pos x="85" y="333"/>
                  </a:cxn>
                  <a:cxn ang="0">
                    <a:pos x="123" y="360"/>
                  </a:cxn>
                  <a:cxn ang="0">
                    <a:pos x="165" y="377"/>
                  </a:cxn>
                  <a:cxn ang="0">
                    <a:pos x="212" y="386"/>
                  </a:cxn>
                  <a:cxn ang="0">
                    <a:pos x="260" y="386"/>
                  </a:cxn>
                  <a:cxn ang="0">
                    <a:pos x="305" y="377"/>
                  </a:cxn>
                  <a:cxn ang="0">
                    <a:pos x="349" y="360"/>
                  </a:cxn>
                  <a:cxn ang="0">
                    <a:pos x="387" y="333"/>
                  </a:cxn>
                  <a:cxn ang="0">
                    <a:pos x="419" y="301"/>
                  </a:cxn>
                  <a:cxn ang="0">
                    <a:pos x="444" y="263"/>
                  </a:cxn>
                  <a:cxn ang="0">
                    <a:pos x="461" y="222"/>
                  </a:cxn>
                  <a:cxn ang="0">
                    <a:pos x="470" y="176"/>
                  </a:cxn>
                </a:cxnLst>
                <a:rect l="0" t="0" r="r" b="b"/>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ln>
            </p:spPr>
            <p:txBody>
              <a:bodyPr/>
              <a:lstStyle/>
              <a:p>
                <a:endParaRPr lang="en-US">
                  <a:solidFill>
                    <a:prstClr val="black"/>
                  </a:solidFill>
                </a:endParaRPr>
              </a:p>
            </p:txBody>
          </p:sp>
          <p:sp>
            <p:nvSpPr>
              <p:cNvPr id="179856" name="Freeform 656"/>
              <p:cNvSpPr/>
              <p:nvPr/>
            </p:nvSpPr>
            <p:spPr bwMode="auto">
              <a:xfrm>
                <a:off x="1605" y="2111"/>
                <a:ext cx="468" cy="395"/>
              </a:xfrm>
              <a:custGeom>
                <a:avLst/>
                <a:gdLst/>
                <a:ahLst/>
                <a:cxnLst>
                  <a:cxn ang="0">
                    <a:pos x="466" y="141"/>
                  </a:cxn>
                  <a:cxn ang="0">
                    <a:pos x="461" y="101"/>
                  </a:cxn>
                  <a:cxn ang="0">
                    <a:pos x="447" y="65"/>
                  </a:cxn>
                  <a:cxn ang="0">
                    <a:pos x="428" y="31"/>
                  </a:cxn>
                  <a:cxn ang="0">
                    <a:pos x="409" y="10"/>
                  </a:cxn>
                  <a:cxn ang="0">
                    <a:pos x="402" y="4"/>
                  </a:cxn>
                  <a:cxn ang="0">
                    <a:pos x="413" y="17"/>
                  </a:cxn>
                  <a:cxn ang="0">
                    <a:pos x="436" y="53"/>
                  </a:cxn>
                  <a:cxn ang="0">
                    <a:pos x="453" y="93"/>
                  </a:cxn>
                  <a:cxn ang="0">
                    <a:pos x="462" y="139"/>
                  </a:cxn>
                  <a:cxn ang="0">
                    <a:pos x="462" y="184"/>
                  </a:cxn>
                  <a:cxn ang="0">
                    <a:pos x="453" y="230"/>
                  </a:cxn>
                  <a:cxn ang="0">
                    <a:pos x="436" y="271"/>
                  </a:cxn>
                  <a:cxn ang="0">
                    <a:pos x="411" y="307"/>
                  </a:cxn>
                  <a:cxn ang="0">
                    <a:pos x="379" y="338"/>
                  </a:cxn>
                  <a:cxn ang="0">
                    <a:pos x="343" y="362"/>
                  </a:cxn>
                  <a:cxn ang="0">
                    <a:pos x="301" y="381"/>
                  </a:cxn>
                  <a:cxn ang="0">
                    <a:pos x="258" y="389"/>
                  </a:cxn>
                  <a:cxn ang="0">
                    <a:pos x="210" y="389"/>
                  </a:cxn>
                  <a:cxn ang="0">
                    <a:pos x="165" y="381"/>
                  </a:cxn>
                  <a:cxn ang="0">
                    <a:pos x="125" y="362"/>
                  </a:cxn>
                  <a:cxn ang="0">
                    <a:pos x="87" y="338"/>
                  </a:cxn>
                  <a:cxn ang="0">
                    <a:pos x="56" y="307"/>
                  </a:cxn>
                  <a:cxn ang="0">
                    <a:pos x="32" y="271"/>
                  </a:cxn>
                  <a:cxn ang="0">
                    <a:pos x="15" y="230"/>
                  </a:cxn>
                  <a:cxn ang="0">
                    <a:pos x="5" y="184"/>
                  </a:cxn>
                  <a:cxn ang="0">
                    <a:pos x="5" y="137"/>
                  </a:cxn>
                  <a:cxn ang="0">
                    <a:pos x="7" y="112"/>
                  </a:cxn>
                  <a:cxn ang="0">
                    <a:pos x="1" y="135"/>
                  </a:cxn>
                  <a:cxn ang="0">
                    <a:pos x="1" y="184"/>
                  </a:cxn>
                  <a:cxn ang="0">
                    <a:pos x="9" y="232"/>
                  </a:cxn>
                  <a:cxn ang="0">
                    <a:pos x="28" y="273"/>
                  </a:cxn>
                  <a:cxn ang="0">
                    <a:pos x="53" y="309"/>
                  </a:cxn>
                  <a:cxn ang="0">
                    <a:pos x="85" y="341"/>
                  </a:cxn>
                  <a:cxn ang="0">
                    <a:pos x="121" y="366"/>
                  </a:cxn>
                  <a:cxn ang="0">
                    <a:pos x="165" y="385"/>
                  </a:cxn>
                  <a:cxn ang="0">
                    <a:pos x="210" y="395"/>
                  </a:cxn>
                  <a:cxn ang="0">
                    <a:pos x="258" y="395"/>
                  </a:cxn>
                  <a:cxn ang="0">
                    <a:pos x="303" y="385"/>
                  </a:cxn>
                  <a:cxn ang="0">
                    <a:pos x="345" y="366"/>
                  </a:cxn>
                  <a:cxn ang="0">
                    <a:pos x="383" y="341"/>
                  </a:cxn>
                  <a:cxn ang="0">
                    <a:pos x="415" y="309"/>
                  </a:cxn>
                  <a:cxn ang="0">
                    <a:pos x="440" y="273"/>
                  </a:cxn>
                  <a:cxn ang="0">
                    <a:pos x="457" y="232"/>
                  </a:cxn>
                  <a:cxn ang="0">
                    <a:pos x="466" y="184"/>
                  </a:cxn>
                </a:cxnLst>
                <a:rect l="0" t="0" r="r" b="b"/>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ln>
            </p:spPr>
            <p:txBody>
              <a:bodyPr/>
              <a:lstStyle/>
              <a:p>
                <a:endParaRPr lang="en-US">
                  <a:solidFill>
                    <a:prstClr val="black"/>
                  </a:solidFill>
                </a:endParaRPr>
              </a:p>
            </p:txBody>
          </p:sp>
          <p:sp>
            <p:nvSpPr>
              <p:cNvPr id="179857" name="Freeform 657"/>
              <p:cNvSpPr/>
              <p:nvPr/>
            </p:nvSpPr>
            <p:spPr bwMode="auto">
              <a:xfrm>
                <a:off x="1606" y="2107"/>
                <a:ext cx="465" cy="397"/>
              </a:xfrm>
              <a:custGeom>
                <a:avLst/>
                <a:gdLst/>
                <a:ahLst/>
                <a:cxnLst>
                  <a:cxn ang="0">
                    <a:pos x="463" y="145"/>
                  </a:cxn>
                  <a:cxn ang="0">
                    <a:pos x="456" y="103"/>
                  </a:cxn>
                  <a:cxn ang="0">
                    <a:pos x="442" y="65"/>
                  </a:cxn>
                  <a:cxn ang="0">
                    <a:pos x="422" y="31"/>
                  </a:cxn>
                  <a:cxn ang="0">
                    <a:pos x="406" y="12"/>
                  </a:cxn>
                  <a:cxn ang="0">
                    <a:pos x="399" y="6"/>
                  </a:cxn>
                  <a:cxn ang="0">
                    <a:pos x="405" y="17"/>
                  </a:cxn>
                  <a:cxn ang="0">
                    <a:pos x="431" y="53"/>
                  </a:cxn>
                  <a:cxn ang="0">
                    <a:pos x="450" y="95"/>
                  </a:cxn>
                  <a:cxn ang="0">
                    <a:pos x="460" y="141"/>
                  </a:cxn>
                  <a:cxn ang="0">
                    <a:pos x="460" y="188"/>
                  </a:cxn>
                  <a:cxn ang="0">
                    <a:pos x="450" y="234"/>
                  </a:cxn>
                  <a:cxn ang="0">
                    <a:pos x="433" y="273"/>
                  </a:cxn>
                  <a:cxn ang="0">
                    <a:pos x="408" y="309"/>
                  </a:cxn>
                  <a:cxn ang="0">
                    <a:pos x="378" y="340"/>
                  </a:cxn>
                  <a:cxn ang="0">
                    <a:pos x="340" y="364"/>
                  </a:cxn>
                  <a:cxn ang="0">
                    <a:pos x="300" y="382"/>
                  </a:cxn>
                  <a:cxn ang="0">
                    <a:pos x="257" y="391"/>
                  </a:cxn>
                  <a:cxn ang="0">
                    <a:pos x="209" y="391"/>
                  </a:cxn>
                  <a:cxn ang="0">
                    <a:pos x="165" y="382"/>
                  </a:cxn>
                  <a:cxn ang="0">
                    <a:pos x="124" y="364"/>
                  </a:cxn>
                  <a:cxn ang="0">
                    <a:pos x="88" y="340"/>
                  </a:cxn>
                  <a:cxn ang="0">
                    <a:pos x="57" y="309"/>
                  </a:cxn>
                  <a:cxn ang="0">
                    <a:pos x="33" y="273"/>
                  </a:cxn>
                  <a:cxn ang="0">
                    <a:pos x="16" y="234"/>
                  </a:cxn>
                  <a:cxn ang="0">
                    <a:pos x="6" y="188"/>
                  </a:cxn>
                  <a:cxn ang="0">
                    <a:pos x="6" y="141"/>
                  </a:cxn>
                  <a:cxn ang="0">
                    <a:pos x="8" y="116"/>
                  </a:cxn>
                  <a:cxn ang="0">
                    <a:pos x="2" y="139"/>
                  </a:cxn>
                  <a:cxn ang="0">
                    <a:pos x="2" y="188"/>
                  </a:cxn>
                  <a:cxn ang="0">
                    <a:pos x="12" y="234"/>
                  </a:cxn>
                  <a:cxn ang="0">
                    <a:pos x="29" y="275"/>
                  </a:cxn>
                  <a:cxn ang="0">
                    <a:pos x="54" y="313"/>
                  </a:cxn>
                  <a:cxn ang="0">
                    <a:pos x="86" y="344"/>
                  </a:cxn>
                  <a:cxn ang="0">
                    <a:pos x="122" y="368"/>
                  </a:cxn>
                  <a:cxn ang="0">
                    <a:pos x="164" y="387"/>
                  </a:cxn>
                  <a:cxn ang="0">
                    <a:pos x="209" y="397"/>
                  </a:cxn>
                  <a:cxn ang="0">
                    <a:pos x="257" y="397"/>
                  </a:cxn>
                  <a:cxn ang="0">
                    <a:pos x="302" y="387"/>
                  </a:cxn>
                  <a:cxn ang="0">
                    <a:pos x="344" y="368"/>
                  </a:cxn>
                  <a:cxn ang="0">
                    <a:pos x="380" y="344"/>
                  </a:cxn>
                  <a:cxn ang="0">
                    <a:pos x="412" y="313"/>
                  </a:cxn>
                  <a:cxn ang="0">
                    <a:pos x="437" y="275"/>
                  </a:cxn>
                  <a:cxn ang="0">
                    <a:pos x="454" y="234"/>
                  </a:cxn>
                  <a:cxn ang="0">
                    <a:pos x="463" y="188"/>
                  </a:cxn>
                </a:cxnLst>
                <a:rect l="0" t="0" r="r" b="b"/>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ln>
            </p:spPr>
            <p:txBody>
              <a:bodyPr/>
              <a:lstStyle/>
              <a:p>
                <a:endParaRPr lang="en-US">
                  <a:solidFill>
                    <a:prstClr val="black"/>
                  </a:solidFill>
                </a:endParaRPr>
              </a:p>
            </p:txBody>
          </p:sp>
          <p:sp>
            <p:nvSpPr>
              <p:cNvPr id="179858" name="Freeform 658"/>
              <p:cNvSpPr/>
              <p:nvPr/>
            </p:nvSpPr>
            <p:spPr bwMode="auto">
              <a:xfrm>
                <a:off x="1608" y="2106"/>
                <a:ext cx="459" cy="396"/>
              </a:xfrm>
              <a:custGeom>
                <a:avLst/>
                <a:gdLst/>
                <a:ahLst/>
                <a:cxnLst>
                  <a:cxn ang="0">
                    <a:pos x="459" y="144"/>
                  </a:cxn>
                  <a:cxn ang="0">
                    <a:pos x="450" y="98"/>
                  </a:cxn>
                  <a:cxn ang="0">
                    <a:pos x="433" y="58"/>
                  </a:cxn>
                  <a:cxn ang="0">
                    <a:pos x="410" y="22"/>
                  </a:cxn>
                  <a:cxn ang="0">
                    <a:pos x="389" y="3"/>
                  </a:cxn>
                  <a:cxn ang="0">
                    <a:pos x="399" y="15"/>
                  </a:cxn>
                  <a:cxn ang="0">
                    <a:pos x="425" y="53"/>
                  </a:cxn>
                  <a:cxn ang="0">
                    <a:pos x="444" y="94"/>
                  </a:cxn>
                  <a:cxn ang="0">
                    <a:pos x="454" y="142"/>
                  </a:cxn>
                  <a:cxn ang="0">
                    <a:pos x="454" y="189"/>
                  </a:cxn>
                  <a:cxn ang="0">
                    <a:pos x="446" y="233"/>
                  </a:cxn>
                  <a:cxn ang="0">
                    <a:pos x="429" y="273"/>
                  </a:cxn>
                  <a:cxn ang="0">
                    <a:pos x="404" y="309"/>
                  </a:cxn>
                  <a:cxn ang="0">
                    <a:pos x="374" y="339"/>
                  </a:cxn>
                  <a:cxn ang="0">
                    <a:pos x="338" y="364"/>
                  </a:cxn>
                  <a:cxn ang="0">
                    <a:pos x="298" y="381"/>
                  </a:cxn>
                  <a:cxn ang="0">
                    <a:pos x="253" y="390"/>
                  </a:cxn>
                  <a:cxn ang="0">
                    <a:pos x="207" y="390"/>
                  </a:cxn>
                  <a:cxn ang="0">
                    <a:pos x="163" y="381"/>
                  </a:cxn>
                  <a:cxn ang="0">
                    <a:pos x="124" y="364"/>
                  </a:cxn>
                  <a:cxn ang="0">
                    <a:pos x="88" y="339"/>
                  </a:cxn>
                  <a:cxn ang="0">
                    <a:pos x="57" y="309"/>
                  </a:cxn>
                  <a:cxn ang="0">
                    <a:pos x="33" y="273"/>
                  </a:cxn>
                  <a:cxn ang="0">
                    <a:pos x="16" y="233"/>
                  </a:cxn>
                  <a:cxn ang="0">
                    <a:pos x="6" y="189"/>
                  </a:cxn>
                  <a:cxn ang="0">
                    <a:pos x="6" y="142"/>
                  </a:cxn>
                  <a:cxn ang="0">
                    <a:pos x="8" y="117"/>
                  </a:cxn>
                  <a:cxn ang="0">
                    <a:pos x="2" y="142"/>
                  </a:cxn>
                  <a:cxn ang="0">
                    <a:pos x="2" y="189"/>
                  </a:cxn>
                  <a:cxn ang="0">
                    <a:pos x="12" y="235"/>
                  </a:cxn>
                  <a:cxn ang="0">
                    <a:pos x="29" y="276"/>
                  </a:cxn>
                  <a:cxn ang="0">
                    <a:pos x="53" y="312"/>
                  </a:cxn>
                  <a:cxn ang="0">
                    <a:pos x="84" y="343"/>
                  </a:cxn>
                  <a:cxn ang="0">
                    <a:pos x="122" y="367"/>
                  </a:cxn>
                  <a:cxn ang="0">
                    <a:pos x="162" y="386"/>
                  </a:cxn>
                  <a:cxn ang="0">
                    <a:pos x="207" y="394"/>
                  </a:cxn>
                  <a:cxn ang="0">
                    <a:pos x="255" y="394"/>
                  </a:cxn>
                  <a:cxn ang="0">
                    <a:pos x="298" y="386"/>
                  </a:cxn>
                  <a:cxn ang="0">
                    <a:pos x="340" y="367"/>
                  </a:cxn>
                  <a:cxn ang="0">
                    <a:pos x="376" y="343"/>
                  </a:cxn>
                  <a:cxn ang="0">
                    <a:pos x="408" y="312"/>
                  </a:cxn>
                  <a:cxn ang="0">
                    <a:pos x="433" y="276"/>
                  </a:cxn>
                  <a:cxn ang="0">
                    <a:pos x="450" y="235"/>
                  </a:cxn>
                  <a:cxn ang="0">
                    <a:pos x="459" y="189"/>
                  </a:cxn>
                </a:cxnLst>
                <a:rect l="0" t="0" r="r" b="b"/>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ln>
            </p:spPr>
            <p:txBody>
              <a:bodyPr/>
              <a:lstStyle/>
              <a:p>
                <a:endParaRPr lang="en-US">
                  <a:solidFill>
                    <a:prstClr val="black"/>
                  </a:solidFill>
                </a:endParaRPr>
              </a:p>
            </p:txBody>
          </p:sp>
          <p:sp>
            <p:nvSpPr>
              <p:cNvPr id="179859" name="Freeform 659"/>
              <p:cNvSpPr/>
              <p:nvPr/>
            </p:nvSpPr>
            <p:spPr bwMode="auto">
              <a:xfrm>
                <a:off x="1610" y="2104"/>
                <a:ext cx="456" cy="396"/>
              </a:xfrm>
              <a:custGeom>
                <a:avLst/>
                <a:gdLst/>
                <a:ahLst/>
                <a:cxnLst>
                  <a:cxn ang="0">
                    <a:pos x="456" y="144"/>
                  </a:cxn>
                  <a:cxn ang="0">
                    <a:pos x="446" y="98"/>
                  </a:cxn>
                  <a:cxn ang="0">
                    <a:pos x="427" y="56"/>
                  </a:cxn>
                  <a:cxn ang="0">
                    <a:pos x="401" y="20"/>
                  </a:cxn>
                  <a:cxn ang="0">
                    <a:pos x="380" y="2"/>
                  </a:cxn>
                  <a:cxn ang="0">
                    <a:pos x="391" y="15"/>
                  </a:cxn>
                  <a:cxn ang="0">
                    <a:pos x="419" y="53"/>
                  </a:cxn>
                  <a:cxn ang="0">
                    <a:pos x="438" y="96"/>
                  </a:cxn>
                  <a:cxn ang="0">
                    <a:pos x="450" y="144"/>
                  </a:cxn>
                  <a:cxn ang="0">
                    <a:pos x="450" y="191"/>
                  </a:cxn>
                  <a:cxn ang="0">
                    <a:pos x="442" y="235"/>
                  </a:cxn>
                  <a:cxn ang="0">
                    <a:pos x="425" y="275"/>
                  </a:cxn>
                  <a:cxn ang="0">
                    <a:pos x="401" y="311"/>
                  </a:cxn>
                  <a:cxn ang="0">
                    <a:pos x="370" y="341"/>
                  </a:cxn>
                  <a:cxn ang="0">
                    <a:pos x="334" y="364"/>
                  </a:cxn>
                  <a:cxn ang="0">
                    <a:pos x="294" y="381"/>
                  </a:cxn>
                  <a:cxn ang="0">
                    <a:pos x="251" y="390"/>
                  </a:cxn>
                  <a:cxn ang="0">
                    <a:pos x="205" y="390"/>
                  </a:cxn>
                  <a:cxn ang="0">
                    <a:pos x="161" y="381"/>
                  </a:cxn>
                  <a:cxn ang="0">
                    <a:pos x="122" y="364"/>
                  </a:cxn>
                  <a:cxn ang="0">
                    <a:pos x="88" y="341"/>
                  </a:cxn>
                  <a:cxn ang="0">
                    <a:pos x="57" y="311"/>
                  </a:cxn>
                  <a:cxn ang="0">
                    <a:pos x="33" y="275"/>
                  </a:cxn>
                  <a:cxn ang="0">
                    <a:pos x="15" y="235"/>
                  </a:cxn>
                  <a:cxn ang="0">
                    <a:pos x="8" y="191"/>
                  </a:cxn>
                  <a:cxn ang="0">
                    <a:pos x="8" y="144"/>
                  </a:cxn>
                  <a:cxn ang="0">
                    <a:pos x="8" y="121"/>
                  </a:cxn>
                  <a:cxn ang="0">
                    <a:pos x="2" y="144"/>
                  </a:cxn>
                  <a:cxn ang="0">
                    <a:pos x="2" y="191"/>
                  </a:cxn>
                  <a:cxn ang="0">
                    <a:pos x="12" y="237"/>
                  </a:cxn>
                  <a:cxn ang="0">
                    <a:pos x="29" y="276"/>
                  </a:cxn>
                  <a:cxn ang="0">
                    <a:pos x="53" y="312"/>
                  </a:cxn>
                  <a:cxn ang="0">
                    <a:pos x="84" y="343"/>
                  </a:cxn>
                  <a:cxn ang="0">
                    <a:pos x="120" y="367"/>
                  </a:cxn>
                  <a:cxn ang="0">
                    <a:pos x="161" y="385"/>
                  </a:cxn>
                  <a:cxn ang="0">
                    <a:pos x="205" y="394"/>
                  </a:cxn>
                  <a:cxn ang="0">
                    <a:pos x="253" y="394"/>
                  </a:cxn>
                  <a:cxn ang="0">
                    <a:pos x="296" y="385"/>
                  </a:cxn>
                  <a:cxn ang="0">
                    <a:pos x="336" y="367"/>
                  </a:cxn>
                  <a:cxn ang="0">
                    <a:pos x="374" y="343"/>
                  </a:cxn>
                  <a:cxn ang="0">
                    <a:pos x="404" y="312"/>
                  </a:cxn>
                  <a:cxn ang="0">
                    <a:pos x="429" y="276"/>
                  </a:cxn>
                  <a:cxn ang="0">
                    <a:pos x="446" y="237"/>
                  </a:cxn>
                  <a:cxn ang="0">
                    <a:pos x="456" y="191"/>
                  </a:cxn>
                </a:cxnLst>
                <a:rect l="0" t="0" r="r" b="b"/>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ln>
            </p:spPr>
            <p:txBody>
              <a:bodyPr/>
              <a:lstStyle/>
              <a:p>
                <a:endParaRPr lang="en-US">
                  <a:solidFill>
                    <a:prstClr val="black"/>
                  </a:solidFill>
                </a:endParaRPr>
              </a:p>
            </p:txBody>
          </p:sp>
          <p:sp>
            <p:nvSpPr>
              <p:cNvPr id="179860" name="Freeform 660"/>
              <p:cNvSpPr/>
              <p:nvPr/>
            </p:nvSpPr>
            <p:spPr bwMode="auto">
              <a:xfrm>
                <a:off x="1614" y="2102"/>
                <a:ext cx="450" cy="396"/>
              </a:xfrm>
              <a:custGeom>
                <a:avLst/>
                <a:gdLst/>
                <a:ahLst/>
                <a:cxnLst>
                  <a:cxn ang="0">
                    <a:pos x="448" y="146"/>
                  </a:cxn>
                  <a:cxn ang="0">
                    <a:pos x="438" y="98"/>
                  </a:cxn>
                  <a:cxn ang="0">
                    <a:pos x="419" y="57"/>
                  </a:cxn>
                  <a:cxn ang="0">
                    <a:pos x="393" y="19"/>
                  </a:cxn>
                  <a:cxn ang="0">
                    <a:pos x="370" y="2"/>
                  </a:cxn>
                  <a:cxn ang="0">
                    <a:pos x="381" y="15"/>
                  </a:cxn>
                  <a:cxn ang="0">
                    <a:pos x="412" y="53"/>
                  </a:cxn>
                  <a:cxn ang="0">
                    <a:pos x="433" y="96"/>
                  </a:cxn>
                  <a:cxn ang="0">
                    <a:pos x="444" y="144"/>
                  </a:cxn>
                  <a:cxn ang="0">
                    <a:pos x="444" y="193"/>
                  </a:cxn>
                  <a:cxn ang="0">
                    <a:pos x="434" y="235"/>
                  </a:cxn>
                  <a:cxn ang="0">
                    <a:pos x="419" y="275"/>
                  </a:cxn>
                  <a:cxn ang="0">
                    <a:pos x="395" y="311"/>
                  </a:cxn>
                  <a:cxn ang="0">
                    <a:pos x="364" y="341"/>
                  </a:cxn>
                  <a:cxn ang="0">
                    <a:pos x="330" y="364"/>
                  </a:cxn>
                  <a:cxn ang="0">
                    <a:pos x="290" y="381"/>
                  </a:cxn>
                  <a:cxn ang="0">
                    <a:pos x="247" y="390"/>
                  </a:cxn>
                  <a:cxn ang="0">
                    <a:pos x="201" y="390"/>
                  </a:cxn>
                  <a:cxn ang="0">
                    <a:pos x="159" y="381"/>
                  </a:cxn>
                  <a:cxn ang="0">
                    <a:pos x="120" y="364"/>
                  </a:cxn>
                  <a:cxn ang="0">
                    <a:pos x="84" y="341"/>
                  </a:cxn>
                  <a:cxn ang="0">
                    <a:pos x="55" y="311"/>
                  </a:cxn>
                  <a:cxn ang="0">
                    <a:pos x="30" y="275"/>
                  </a:cxn>
                  <a:cxn ang="0">
                    <a:pos x="13" y="235"/>
                  </a:cxn>
                  <a:cxn ang="0">
                    <a:pos x="6" y="193"/>
                  </a:cxn>
                  <a:cxn ang="0">
                    <a:pos x="6" y="146"/>
                  </a:cxn>
                  <a:cxn ang="0">
                    <a:pos x="8" y="123"/>
                  </a:cxn>
                  <a:cxn ang="0">
                    <a:pos x="0" y="146"/>
                  </a:cxn>
                  <a:cxn ang="0">
                    <a:pos x="0" y="193"/>
                  </a:cxn>
                  <a:cxn ang="0">
                    <a:pos x="10" y="237"/>
                  </a:cxn>
                  <a:cxn ang="0">
                    <a:pos x="27" y="277"/>
                  </a:cxn>
                  <a:cxn ang="0">
                    <a:pos x="51" y="313"/>
                  </a:cxn>
                  <a:cxn ang="0">
                    <a:pos x="82" y="343"/>
                  </a:cxn>
                  <a:cxn ang="0">
                    <a:pos x="118" y="368"/>
                  </a:cxn>
                  <a:cxn ang="0">
                    <a:pos x="157" y="385"/>
                  </a:cxn>
                  <a:cxn ang="0">
                    <a:pos x="201" y="394"/>
                  </a:cxn>
                  <a:cxn ang="0">
                    <a:pos x="247" y="394"/>
                  </a:cxn>
                  <a:cxn ang="0">
                    <a:pos x="292" y="385"/>
                  </a:cxn>
                  <a:cxn ang="0">
                    <a:pos x="332" y="368"/>
                  </a:cxn>
                  <a:cxn ang="0">
                    <a:pos x="368" y="343"/>
                  </a:cxn>
                  <a:cxn ang="0">
                    <a:pos x="398" y="313"/>
                  </a:cxn>
                  <a:cxn ang="0">
                    <a:pos x="423" y="277"/>
                  </a:cxn>
                  <a:cxn ang="0">
                    <a:pos x="440" y="237"/>
                  </a:cxn>
                  <a:cxn ang="0">
                    <a:pos x="448" y="193"/>
                  </a:cxn>
                </a:cxnLst>
                <a:rect l="0" t="0" r="r" b="b"/>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ln>
            </p:spPr>
            <p:txBody>
              <a:bodyPr/>
              <a:lstStyle/>
              <a:p>
                <a:endParaRPr lang="en-US">
                  <a:solidFill>
                    <a:prstClr val="black"/>
                  </a:solidFill>
                </a:endParaRPr>
              </a:p>
            </p:txBody>
          </p:sp>
          <p:sp>
            <p:nvSpPr>
              <p:cNvPr id="179861" name="Freeform 661"/>
              <p:cNvSpPr/>
              <p:nvPr/>
            </p:nvSpPr>
            <p:spPr bwMode="auto">
              <a:xfrm>
                <a:off x="1616" y="2100"/>
                <a:ext cx="446" cy="394"/>
              </a:xfrm>
              <a:custGeom>
                <a:avLst/>
                <a:gdLst/>
                <a:ahLst/>
                <a:cxnLst>
                  <a:cxn ang="0">
                    <a:pos x="444" y="148"/>
                  </a:cxn>
                  <a:cxn ang="0">
                    <a:pos x="432" y="100"/>
                  </a:cxn>
                  <a:cxn ang="0">
                    <a:pos x="413" y="57"/>
                  </a:cxn>
                  <a:cxn ang="0">
                    <a:pos x="385" y="19"/>
                  </a:cxn>
                  <a:cxn ang="0">
                    <a:pos x="362" y="2"/>
                  </a:cxn>
                  <a:cxn ang="0">
                    <a:pos x="376" y="15"/>
                  </a:cxn>
                  <a:cxn ang="0">
                    <a:pos x="406" y="53"/>
                  </a:cxn>
                  <a:cxn ang="0">
                    <a:pos x="427" y="97"/>
                  </a:cxn>
                  <a:cxn ang="0">
                    <a:pos x="440" y="146"/>
                  </a:cxn>
                  <a:cxn ang="0">
                    <a:pos x="440" y="195"/>
                  </a:cxn>
                  <a:cxn ang="0">
                    <a:pos x="431" y="237"/>
                  </a:cxn>
                  <a:cxn ang="0">
                    <a:pos x="413" y="277"/>
                  </a:cxn>
                  <a:cxn ang="0">
                    <a:pos x="391" y="311"/>
                  </a:cxn>
                  <a:cxn ang="0">
                    <a:pos x="362" y="341"/>
                  </a:cxn>
                  <a:cxn ang="0">
                    <a:pos x="326" y="364"/>
                  </a:cxn>
                  <a:cxn ang="0">
                    <a:pos x="288" y="381"/>
                  </a:cxn>
                  <a:cxn ang="0">
                    <a:pos x="245" y="389"/>
                  </a:cxn>
                  <a:cxn ang="0">
                    <a:pos x="201" y="389"/>
                  </a:cxn>
                  <a:cxn ang="0">
                    <a:pos x="157" y="381"/>
                  </a:cxn>
                  <a:cxn ang="0">
                    <a:pos x="119" y="364"/>
                  </a:cxn>
                  <a:cxn ang="0">
                    <a:pos x="83" y="341"/>
                  </a:cxn>
                  <a:cxn ang="0">
                    <a:pos x="55" y="311"/>
                  </a:cxn>
                  <a:cxn ang="0">
                    <a:pos x="30" y="277"/>
                  </a:cxn>
                  <a:cxn ang="0">
                    <a:pos x="15" y="237"/>
                  </a:cxn>
                  <a:cxn ang="0">
                    <a:pos x="6" y="195"/>
                  </a:cxn>
                  <a:cxn ang="0">
                    <a:pos x="6" y="150"/>
                  </a:cxn>
                  <a:cxn ang="0">
                    <a:pos x="8" y="125"/>
                  </a:cxn>
                  <a:cxn ang="0">
                    <a:pos x="2" y="148"/>
                  </a:cxn>
                  <a:cxn ang="0">
                    <a:pos x="2" y="195"/>
                  </a:cxn>
                  <a:cxn ang="0">
                    <a:pos x="9" y="239"/>
                  </a:cxn>
                  <a:cxn ang="0">
                    <a:pos x="27" y="279"/>
                  </a:cxn>
                  <a:cxn ang="0">
                    <a:pos x="51" y="315"/>
                  </a:cxn>
                  <a:cxn ang="0">
                    <a:pos x="82" y="345"/>
                  </a:cxn>
                  <a:cxn ang="0">
                    <a:pos x="116" y="368"/>
                  </a:cxn>
                  <a:cxn ang="0">
                    <a:pos x="155" y="385"/>
                  </a:cxn>
                  <a:cxn ang="0">
                    <a:pos x="199" y="394"/>
                  </a:cxn>
                  <a:cxn ang="0">
                    <a:pos x="245" y="394"/>
                  </a:cxn>
                  <a:cxn ang="0">
                    <a:pos x="288" y="385"/>
                  </a:cxn>
                  <a:cxn ang="0">
                    <a:pos x="328" y="368"/>
                  </a:cxn>
                  <a:cxn ang="0">
                    <a:pos x="364" y="345"/>
                  </a:cxn>
                  <a:cxn ang="0">
                    <a:pos x="395" y="315"/>
                  </a:cxn>
                  <a:cxn ang="0">
                    <a:pos x="419" y="279"/>
                  </a:cxn>
                  <a:cxn ang="0">
                    <a:pos x="436" y="239"/>
                  </a:cxn>
                  <a:cxn ang="0">
                    <a:pos x="444" y="195"/>
                  </a:cxn>
                </a:cxnLst>
                <a:rect l="0" t="0" r="r" b="b"/>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ln>
            </p:spPr>
            <p:txBody>
              <a:bodyPr/>
              <a:lstStyle/>
              <a:p>
                <a:endParaRPr lang="en-US">
                  <a:solidFill>
                    <a:prstClr val="black"/>
                  </a:solidFill>
                </a:endParaRPr>
              </a:p>
            </p:txBody>
          </p:sp>
          <p:sp>
            <p:nvSpPr>
              <p:cNvPr id="179862" name="Freeform 662"/>
              <p:cNvSpPr/>
              <p:nvPr/>
            </p:nvSpPr>
            <p:spPr bwMode="auto">
              <a:xfrm>
                <a:off x="1618" y="2098"/>
                <a:ext cx="442" cy="394"/>
              </a:xfrm>
              <a:custGeom>
                <a:avLst/>
                <a:gdLst/>
                <a:ahLst/>
                <a:cxnLst>
                  <a:cxn ang="0">
                    <a:pos x="440" y="148"/>
                  </a:cxn>
                  <a:cxn ang="0">
                    <a:pos x="429" y="100"/>
                  </a:cxn>
                  <a:cxn ang="0">
                    <a:pos x="408" y="57"/>
                  </a:cxn>
                  <a:cxn ang="0">
                    <a:pos x="377" y="19"/>
                  </a:cxn>
                  <a:cxn ang="0">
                    <a:pos x="355" y="2"/>
                  </a:cxn>
                  <a:cxn ang="0">
                    <a:pos x="368" y="17"/>
                  </a:cxn>
                  <a:cxn ang="0">
                    <a:pos x="400" y="55"/>
                  </a:cxn>
                  <a:cxn ang="0">
                    <a:pos x="423" y="99"/>
                  </a:cxn>
                  <a:cxn ang="0">
                    <a:pos x="434" y="148"/>
                  </a:cxn>
                  <a:cxn ang="0">
                    <a:pos x="436" y="195"/>
                  </a:cxn>
                  <a:cxn ang="0">
                    <a:pos x="427" y="239"/>
                  </a:cxn>
                  <a:cxn ang="0">
                    <a:pos x="410" y="277"/>
                  </a:cxn>
                  <a:cxn ang="0">
                    <a:pos x="387" y="311"/>
                  </a:cxn>
                  <a:cxn ang="0">
                    <a:pos x="358" y="341"/>
                  </a:cxn>
                  <a:cxn ang="0">
                    <a:pos x="324" y="364"/>
                  </a:cxn>
                  <a:cxn ang="0">
                    <a:pos x="284" y="381"/>
                  </a:cxn>
                  <a:cxn ang="0">
                    <a:pos x="243" y="389"/>
                  </a:cxn>
                  <a:cxn ang="0">
                    <a:pos x="199" y="389"/>
                  </a:cxn>
                  <a:cxn ang="0">
                    <a:pos x="157" y="381"/>
                  </a:cxn>
                  <a:cxn ang="0">
                    <a:pos x="117" y="364"/>
                  </a:cxn>
                  <a:cxn ang="0">
                    <a:pos x="83" y="341"/>
                  </a:cxn>
                  <a:cxn ang="0">
                    <a:pos x="55" y="311"/>
                  </a:cxn>
                  <a:cxn ang="0">
                    <a:pos x="30" y="277"/>
                  </a:cxn>
                  <a:cxn ang="0">
                    <a:pos x="15" y="239"/>
                  </a:cxn>
                  <a:cxn ang="0">
                    <a:pos x="6" y="195"/>
                  </a:cxn>
                  <a:cxn ang="0">
                    <a:pos x="6" y="152"/>
                  </a:cxn>
                  <a:cxn ang="0">
                    <a:pos x="7" y="129"/>
                  </a:cxn>
                  <a:cxn ang="0">
                    <a:pos x="2" y="150"/>
                  </a:cxn>
                  <a:cxn ang="0">
                    <a:pos x="2" y="197"/>
                  </a:cxn>
                  <a:cxn ang="0">
                    <a:pos x="9" y="239"/>
                  </a:cxn>
                  <a:cxn ang="0">
                    <a:pos x="26" y="279"/>
                  </a:cxn>
                  <a:cxn ang="0">
                    <a:pos x="51" y="315"/>
                  </a:cxn>
                  <a:cxn ang="0">
                    <a:pos x="80" y="345"/>
                  </a:cxn>
                  <a:cxn ang="0">
                    <a:pos x="116" y="368"/>
                  </a:cxn>
                  <a:cxn ang="0">
                    <a:pos x="155" y="385"/>
                  </a:cxn>
                  <a:cxn ang="0">
                    <a:pos x="197" y="394"/>
                  </a:cxn>
                  <a:cxn ang="0">
                    <a:pos x="243" y="394"/>
                  </a:cxn>
                  <a:cxn ang="0">
                    <a:pos x="286" y="385"/>
                  </a:cxn>
                  <a:cxn ang="0">
                    <a:pos x="326" y="368"/>
                  </a:cxn>
                  <a:cxn ang="0">
                    <a:pos x="360" y="345"/>
                  </a:cxn>
                  <a:cxn ang="0">
                    <a:pos x="391" y="315"/>
                  </a:cxn>
                  <a:cxn ang="0">
                    <a:pos x="415" y="279"/>
                  </a:cxn>
                  <a:cxn ang="0">
                    <a:pos x="430" y="239"/>
                  </a:cxn>
                  <a:cxn ang="0">
                    <a:pos x="440" y="197"/>
                  </a:cxn>
                </a:cxnLst>
                <a:rect l="0" t="0" r="r" b="b"/>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ln>
            </p:spPr>
            <p:txBody>
              <a:bodyPr/>
              <a:lstStyle/>
              <a:p>
                <a:endParaRPr lang="en-US">
                  <a:solidFill>
                    <a:prstClr val="black"/>
                  </a:solidFill>
                </a:endParaRPr>
              </a:p>
            </p:txBody>
          </p:sp>
          <p:sp>
            <p:nvSpPr>
              <p:cNvPr id="179863" name="Freeform 663"/>
              <p:cNvSpPr/>
              <p:nvPr/>
            </p:nvSpPr>
            <p:spPr bwMode="auto">
              <a:xfrm>
                <a:off x="1620" y="2098"/>
                <a:ext cx="436" cy="392"/>
              </a:xfrm>
              <a:custGeom>
                <a:avLst/>
                <a:gdLst/>
                <a:ahLst/>
                <a:cxnLst>
                  <a:cxn ang="0">
                    <a:pos x="436" y="148"/>
                  </a:cxn>
                  <a:cxn ang="0">
                    <a:pos x="423" y="99"/>
                  </a:cxn>
                  <a:cxn ang="0">
                    <a:pos x="402" y="55"/>
                  </a:cxn>
                  <a:cxn ang="0">
                    <a:pos x="372" y="17"/>
                  </a:cxn>
                  <a:cxn ang="0">
                    <a:pos x="347" y="0"/>
                  </a:cxn>
                  <a:cxn ang="0">
                    <a:pos x="362" y="15"/>
                  </a:cxn>
                  <a:cxn ang="0">
                    <a:pos x="394" y="53"/>
                  </a:cxn>
                  <a:cxn ang="0">
                    <a:pos x="419" y="97"/>
                  </a:cxn>
                  <a:cxn ang="0">
                    <a:pos x="430" y="148"/>
                  </a:cxn>
                  <a:cxn ang="0">
                    <a:pos x="430" y="195"/>
                  </a:cxn>
                  <a:cxn ang="0">
                    <a:pos x="423" y="237"/>
                  </a:cxn>
                  <a:cxn ang="0">
                    <a:pos x="406" y="277"/>
                  </a:cxn>
                  <a:cxn ang="0">
                    <a:pos x="383" y="309"/>
                  </a:cxn>
                  <a:cxn ang="0">
                    <a:pos x="354" y="339"/>
                  </a:cxn>
                  <a:cxn ang="0">
                    <a:pos x="320" y="362"/>
                  </a:cxn>
                  <a:cxn ang="0">
                    <a:pos x="282" y="377"/>
                  </a:cxn>
                  <a:cxn ang="0">
                    <a:pos x="241" y="387"/>
                  </a:cxn>
                  <a:cxn ang="0">
                    <a:pos x="197" y="387"/>
                  </a:cxn>
                  <a:cxn ang="0">
                    <a:pos x="155" y="377"/>
                  </a:cxn>
                  <a:cxn ang="0">
                    <a:pos x="117" y="362"/>
                  </a:cxn>
                  <a:cxn ang="0">
                    <a:pos x="83" y="339"/>
                  </a:cxn>
                  <a:cxn ang="0">
                    <a:pos x="53" y="309"/>
                  </a:cxn>
                  <a:cxn ang="0">
                    <a:pos x="30" y="277"/>
                  </a:cxn>
                  <a:cxn ang="0">
                    <a:pos x="15" y="237"/>
                  </a:cxn>
                  <a:cxn ang="0">
                    <a:pos x="5" y="195"/>
                  </a:cxn>
                  <a:cxn ang="0">
                    <a:pos x="5" y="152"/>
                  </a:cxn>
                  <a:cxn ang="0">
                    <a:pos x="7" y="129"/>
                  </a:cxn>
                  <a:cxn ang="0">
                    <a:pos x="2" y="152"/>
                  </a:cxn>
                  <a:cxn ang="0">
                    <a:pos x="2" y="197"/>
                  </a:cxn>
                  <a:cxn ang="0">
                    <a:pos x="11" y="239"/>
                  </a:cxn>
                  <a:cxn ang="0">
                    <a:pos x="26" y="279"/>
                  </a:cxn>
                  <a:cxn ang="0">
                    <a:pos x="51" y="313"/>
                  </a:cxn>
                  <a:cxn ang="0">
                    <a:pos x="79" y="343"/>
                  </a:cxn>
                  <a:cxn ang="0">
                    <a:pos x="115" y="366"/>
                  </a:cxn>
                  <a:cxn ang="0">
                    <a:pos x="153" y="383"/>
                  </a:cxn>
                  <a:cxn ang="0">
                    <a:pos x="197" y="391"/>
                  </a:cxn>
                  <a:cxn ang="0">
                    <a:pos x="241" y="391"/>
                  </a:cxn>
                  <a:cxn ang="0">
                    <a:pos x="284" y="383"/>
                  </a:cxn>
                  <a:cxn ang="0">
                    <a:pos x="322" y="366"/>
                  </a:cxn>
                  <a:cxn ang="0">
                    <a:pos x="358" y="343"/>
                  </a:cxn>
                  <a:cxn ang="0">
                    <a:pos x="387" y="313"/>
                  </a:cxn>
                  <a:cxn ang="0">
                    <a:pos x="409" y="279"/>
                  </a:cxn>
                  <a:cxn ang="0">
                    <a:pos x="427" y="239"/>
                  </a:cxn>
                  <a:cxn ang="0">
                    <a:pos x="436" y="197"/>
                  </a:cxn>
                </a:cxnLst>
                <a:rect l="0" t="0" r="r" b="b"/>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ln>
            </p:spPr>
            <p:txBody>
              <a:bodyPr/>
              <a:lstStyle/>
              <a:p>
                <a:endParaRPr lang="en-US">
                  <a:solidFill>
                    <a:prstClr val="black"/>
                  </a:solidFill>
                </a:endParaRPr>
              </a:p>
            </p:txBody>
          </p:sp>
          <p:sp>
            <p:nvSpPr>
              <p:cNvPr id="179864" name="Freeform 664"/>
              <p:cNvSpPr/>
              <p:nvPr/>
            </p:nvSpPr>
            <p:spPr bwMode="auto">
              <a:xfrm>
                <a:off x="1624" y="2098"/>
                <a:ext cx="430" cy="391"/>
              </a:xfrm>
              <a:custGeom>
                <a:avLst/>
                <a:gdLst/>
                <a:ahLst/>
                <a:cxnLst>
                  <a:cxn ang="0">
                    <a:pos x="428" y="148"/>
                  </a:cxn>
                  <a:cxn ang="0">
                    <a:pos x="417" y="99"/>
                  </a:cxn>
                  <a:cxn ang="0">
                    <a:pos x="394" y="55"/>
                  </a:cxn>
                  <a:cxn ang="0">
                    <a:pos x="362" y="17"/>
                  </a:cxn>
                  <a:cxn ang="0">
                    <a:pos x="337" y="0"/>
                  </a:cxn>
                  <a:cxn ang="0">
                    <a:pos x="354" y="15"/>
                  </a:cxn>
                  <a:cxn ang="0">
                    <a:pos x="387" y="53"/>
                  </a:cxn>
                  <a:cxn ang="0">
                    <a:pos x="411" y="97"/>
                  </a:cxn>
                  <a:cxn ang="0">
                    <a:pos x="424" y="148"/>
                  </a:cxn>
                  <a:cxn ang="0">
                    <a:pos x="424" y="195"/>
                  </a:cxn>
                  <a:cxn ang="0">
                    <a:pos x="417" y="237"/>
                  </a:cxn>
                  <a:cxn ang="0">
                    <a:pos x="400" y="275"/>
                  </a:cxn>
                  <a:cxn ang="0">
                    <a:pos x="377" y="309"/>
                  </a:cxn>
                  <a:cxn ang="0">
                    <a:pos x="349" y="337"/>
                  </a:cxn>
                  <a:cxn ang="0">
                    <a:pos x="314" y="360"/>
                  </a:cxn>
                  <a:cxn ang="0">
                    <a:pos x="276" y="375"/>
                  </a:cxn>
                  <a:cxn ang="0">
                    <a:pos x="237" y="385"/>
                  </a:cxn>
                  <a:cxn ang="0">
                    <a:pos x="193" y="385"/>
                  </a:cxn>
                  <a:cxn ang="0">
                    <a:pos x="151" y="375"/>
                  </a:cxn>
                  <a:cxn ang="0">
                    <a:pos x="113" y="360"/>
                  </a:cxn>
                  <a:cxn ang="0">
                    <a:pos x="81" y="337"/>
                  </a:cxn>
                  <a:cxn ang="0">
                    <a:pos x="51" y="309"/>
                  </a:cxn>
                  <a:cxn ang="0">
                    <a:pos x="28" y="275"/>
                  </a:cxn>
                  <a:cxn ang="0">
                    <a:pos x="13" y="237"/>
                  </a:cxn>
                  <a:cxn ang="0">
                    <a:pos x="5" y="195"/>
                  </a:cxn>
                  <a:cxn ang="0">
                    <a:pos x="5" y="152"/>
                  </a:cxn>
                  <a:cxn ang="0">
                    <a:pos x="5" y="131"/>
                  </a:cxn>
                  <a:cxn ang="0">
                    <a:pos x="0" y="152"/>
                  </a:cxn>
                  <a:cxn ang="0">
                    <a:pos x="0" y="195"/>
                  </a:cxn>
                  <a:cxn ang="0">
                    <a:pos x="9" y="239"/>
                  </a:cxn>
                  <a:cxn ang="0">
                    <a:pos x="24" y="277"/>
                  </a:cxn>
                  <a:cxn ang="0">
                    <a:pos x="49" y="311"/>
                  </a:cxn>
                  <a:cxn ang="0">
                    <a:pos x="77" y="341"/>
                  </a:cxn>
                  <a:cxn ang="0">
                    <a:pos x="111" y="364"/>
                  </a:cxn>
                  <a:cxn ang="0">
                    <a:pos x="151" y="381"/>
                  </a:cxn>
                  <a:cxn ang="0">
                    <a:pos x="193" y="389"/>
                  </a:cxn>
                  <a:cxn ang="0">
                    <a:pos x="237" y="389"/>
                  </a:cxn>
                  <a:cxn ang="0">
                    <a:pos x="278" y="381"/>
                  </a:cxn>
                  <a:cxn ang="0">
                    <a:pos x="318" y="364"/>
                  </a:cxn>
                  <a:cxn ang="0">
                    <a:pos x="352" y="341"/>
                  </a:cxn>
                  <a:cxn ang="0">
                    <a:pos x="381" y="311"/>
                  </a:cxn>
                  <a:cxn ang="0">
                    <a:pos x="404" y="277"/>
                  </a:cxn>
                  <a:cxn ang="0">
                    <a:pos x="421" y="239"/>
                  </a:cxn>
                  <a:cxn ang="0">
                    <a:pos x="430" y="195"/>
                  </a:cxn>
                </a:cxnLst>
                <a:rect l="0" t="0" r="r" b="b"/>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ln>
            </p:spPr>
            <p:txBody>
              <a:bodyPr/>
              <a:lstStyle/>
              <a:p>
                <a:endParaRPr lang="en-US">
                  <a:solidFill>
                    <a:prstClr val="black"/>
                  </a:solidFill>
                </a:endParaRPr>
              </a:p>
            </p:txBody>
          </p:sp>
          <p:sp>
            <p:nvSpPr>
              <p:cNvPr id="179865" name="Freeform 665"/>
              <p:cNvSpPr/>
              <p:nvPr/>
            </p:nvSpPr>
            <p:spPr bwMode="auto">
              <a:xfrm>
                <a:off x="1625" y="2098"/>
                <a:ext cx="427" cy="387"/>
              </a:xfrm>
              <a:custGeom>
                <a:avLst/>
                <a:gdLst/>
                <a:ahLst/>
                <a:cxnLst>
                  <a:cxn ang="0">
                    <a:pos x="425" y="148"/>
                  </a:cxn>
                  <a:cxn ang="0">
                    <a:pos x="414" y="97"/>
                  </a:cxn>
                  <a:cxn ang="0">
                    <a:pos x="389" y="53"/>
                  </a:cxn>
                  <a:cxn ang="0">
                    <a:pos x="357" y="15"/>
                  </a:cxn>
                  <a:cxn ang="0">
                    <a:pos x="334" y="0"/>
                  </a:cxn>
                  <a:cxn ang="0">
                    <a:pos x="331" y="0"/>
                  </a:cxn>
                  <a:cxn ang="0">
                    <a:pos x="349" y="15"/>
                  </a:cxn>
                  <a:cxn ang="0">
                    <a:pos x="384" y="53"/>
                  </a:cxn>
                  <a:cxn ang="0">
                    <a:pos x="408" y="97"/>
                  </a:cxn>
                  <a:cxn ang="0">
                    <a:pos x="422" y="148"/>
                  </a:cxn>
                  <a:cxn ang="0">
                    <a:pos x="422" y="195"/>
                  </a:cxn>
                  <a:cxn ang="0">
                    <a:pos x="414" y="237"/>
                  </a:cxn>
                  <a:cxn ang="0">
                    <a:pos x="397" y="273"/>
                  </a:cxn>
                  <a:cxn ang="0">
                    <a:pos x="374" y="307"/>
                  </a:cxn>
                  <a:cxn ang="0">
                    <a:pos x="346" y="336"/>
                  </a:cxn>
                  <a:cxn ang="0">
                    <a:pos x="313" y="358"/>
                  </a:cxn>
                  <a:cxn ang="0">
                    <a:pos x="275" y="373"/>
                  </a:cxn>
                  <a:cxn ang="0">
                    <a:pos x="236" y="381"/>
                  </a:cxn>
                  <a:cxn ang="0">
                    <a:pos x="192" y="381"/>
                  </a:cxn>
                  <a:cxn ang="0">
                    <a:pos x="152" y="373"/>
                  </a:cxn>
                  <a:cxn ang="0">
                    <a:pos x="114" y="358"/>
                  </a:cxn>
                  <a:cxn ang="0">
                    <a:pos x="80" y="336"/>
                  </a:cxn>
                  <a:cxn ang="0">
                    <a:pos x="52" y="307"/>
                  </a:cxn>
                  <a:cxn ang="0">
                    <a:pos x="29" y="273"/>
                  </a:cxn>
                  <a:cxn ang="0">
                    <a:pos x="14" y="237"/>
                  </a:cxn>
                  <a:cxn ang="0">
                    <a:pos x="6" y="195"/>
                  </a:cxn>
                  <a:cxn ang="0">
                    <a:pos x="6" y="152"/>
                  </a:cxn>
                  <a:cxn ang="0">
                    <a:pos x="6" y="131"/>
                  </a:cxn>
                  <a:cxn ang="0">
                    <a:pos x="0" y="152"/>
                  </a:cxn>
                  <a:cxn ang="0">
                    <a:pos x="0" y="195"/>
                  </a:cxn>
                  <a:cxn ang="0">
                    <a:pos x="10" y="237"/>
                  </a:cxn>
                  <a:cxn ang="0">
                    <a:pos x="25" y="277"/>
                  </a:cxn>
                  <a:cxn ang="0">
                    <a:pos x="48" y="309"/>
                  </a:cxn>
                  <a:cxn ang="0">
                    <a:pos x="78" y="339"/>
                  </a:cxn>
                  <a:cxn ang="0">
                    <a:pos x="112" y="362"/>
                  </a:cxn>
                  <a:cxn ang="0">
                    <a:pos x="150" y="377"/>
                  </a:cxn>
                  <a:cxn ang="0">
                    <a:pos x="192" y="387"/>
                  </a:cxn>
                  <a:cxn ang="0">
                    <a:pos x="236" y="387"/>
                  </a:cxn>
                  <a:cxn ang="0">
                    <a:pos x="277" y="377"/>
                  </a:cxn>
                  <a:cxn ang="0">
                    <a:pos x="315" y="362"/>
                  </a:cxn>
                  <a:cxn ang="0">
                    <a:pos x="349" y="339"/>
                  </a:cxn>
                  <a:cxn ang="0">
                    <a:pos x="378" y="309"/>
                  </a:cxn>
                  <a:cxn ang="0">
                    <a:pos x="401" y="277"/>
                  </a:cxn>
                  <a:cxn ang="0">
                    <a:pos x="418" y="237"/>
                  </a:cxn>
                  <a:cxn ang="0">
                    <a:pos x="425" y="195"/>
                  </a:cxn>
                </a:cxnLst>
                <a:rect l="0" t="0" r="r" b="b"/>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31"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ln>
            </p:spPr>
            <p:txBody>
              <a:bodyPr/>
              <a:lstStyle/>
              <a:p>
                <a:endParaRPr lang="en-US">
                  <a:solidFill>
                    <a:prstClr val="black"/>
                  </a:solidFill>
                </a:endParaRPr>
              </a:p>
            </p:txBody>
          </p:sp>
          <p:sp>
            <p:nvSpPr>
              <p:cNvPr id="179866" name="Freeform 666"/>
              <p:cNvSpPr/>
              <p:nvPr/>
            </p:nvSpPr>
            <p:spPr bwMode="auto">
              <a:xfrm>
                <a:off x="1627" y="2098"/>
                <a:ext cx="423" cy="385"/>
              </a:xfrm>
              <a:custGeom>
                <a:avLst/>
                <a:gdLst/>
                <a:ahLst/>
                <a:cxnLst>
                  <a:cxn ang="0">
                    <a:pos x="421" y="148"/>
                  </a:cxn>
                  <a:cxn ang="0">
                    <a:pos x="408" y="97"/>
                  </a:cxn>
                  <a:cxn ang="0">
                    <a:pos x="384" y="53"/>
                  </a:cxn>
                  <a:cxn ang="0">
                    <a:pos x="351" y="15"/>
                  </a:cxn>
                  <a:cxn ang="0">
                    <a:pos x="329" y="0"/>
                  </a:cxn>
                  <a:cxn ang="0">
                    <a:pos x="329" y="2"/>
                  </a:cxn>
                  <a:cxn ang="0">
                    <a:pos x="347" y="17"/>
                  </a:cxn>
                  <a:cxn ang="0">
                    <a:pos x="380" y="55"/>
                  </a:cxn>
                  <a:cxn ang="0">
                    <a:pos x="404" y="99"/>
                  </a:cxn>
                  <a:cxn ang="0">
                    <a:pos x="416" y="148"/>
                  </a:cxn>
                  <a:cxn ang="0">
                    <a:pos x="418" y="195"/>
                  </a:cxn>
                  <a:cxn ang="0">
                    <a:pos x="408" y="235"/>
                  </a:cxn>
                  <a:cxn ang="0">
                    <a:pos x="393" y="273"/>
                  </a:cxn>
                  <a:cxn ang="0">
                    <a:pos x="370" y="305"/>
                  </a:cxn>
                  <a:cxn ang="0">
                    <a:pos x="344" y="334"/>
                  </a:cxn>
                  <a:cxn ang="0">
                    <a:pos x="310" y="356"/>
                  </a:cxn>
                  <a:cxn ang="0">
                    <a:pos x="273" y="372"/>
                  </a:cxn>
                  <a:cxn ang="0">
                    <a:pos x="232" y="379"/>
                  </a:cxn>
                  <a:cxn ang="0">
                    <a:pos x="190" y="379"/>
                  </a:cxn>
                  <a:cxn ang="0">
                    <a:pos x="150" y="372"/>
                  </a:cxn>
                  <a:cxn ang="0">
                    <a:pos x="112" y="356"/>
                  </a:cxn>
                  <a:cxn ang="0">
                    <a:pos x="80" y="334"/>
                  </a:cxn>
                  <a:cxn ang="0">
                    <a:pos x="52" y="305"/>
                  </a:cxn>
                  <a:cxn ang="0">
                    <a:pos x="31" y="273"/>
                  </a:cxn>
                  <a:cxn ang="0">
                    <a:pos x="14" y="235"/>
                  </a:cxn>
                  <a:cxn ang="0">
                    <a:pos x="6" y="195"/>
                  </a:cxn>
                  <a:cxn ang="0">
                    <a:pos x="6" y="152"/>
                  </a:cxn>
                  <a:cxn ang="0">
                    <a:pos x="8" y="131"/>
                  </a:cxn>
                  <a:cxn ang="0">
                    <a:pos x="2" y="152"/>
                  </a:cxn>
                  <a:cxn ang="0">
                    <a:pos x="2" y="195"/>
                  </a:cxn>
                  <a:cxn ang="0">
                    <a:pos x="10" y="237"/>
                  </a:cxn>
                  <a:cxn ang="0">
                    <a:pos x="25" y="275"/>
                  </a:cxn>
                  <a:cxn ang="0">
                    <a:pos x="48" y="309"/>
                  </a:cxn>
                  <a:cxn ang="0">
                    <a:pos x="78" y="337"/>
                  </a:cxn>
                  <a:cxn ang="0">
                    <a:pos x="110" y="360"/>
                  </a:cxn>
                  <a:cxn ang="0">
                    <a:pos x="148" y="375"/>
                  </a:cxn>
                  <a:cxn ang="0">
                    <a:pos x="190" y="385"/>
                  </a:cxn>
                  <a:cxn ang="0">
                    <a:pos x="234" y="385"/>
                  </a:cxn>
                  <a:cxn ang="0">
                    <a:pos x="273" y="375"/>
                  </a:cxn>
                  <a:cxn ang="0">
                    <a:pos x="311" y="360"/>
                  </a:cxn>
                  <a:cxn ang="0">
                    <a:pos x="346" y="337"/>
                  </a:cxn>
                  <a:cxn ang="0">
                    <a:pos x="374" y="309"/>
                  </a:cxn>
                  <a:cxn ang="0">
                    <a:pos x="397" y="275"/>
                  </a:cxn>
                  <a:cxn ang="0">
                    <a:pos x="414" y="237"/>
                  </a:cxn>
                  <a:cxn ang="0">
                    <a:pos x="421" y="195"/>
                  </a:cxn>
                </a:cxnLst>
                <a:rect l="0" t="0" r="r" b="b"/>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ln>
            </p:spPr>
            <p:txBody>
              <a:bodyPr/>
              <a:lstStyle/>
              <a:p>
                <a:endParaRPr lang="en-US">
                  <a:solidFill>
                    <a:prstClr val="black"/>
                  </a:solidFill>
                </a:endParaRPr>
              </a:p>
            </p:txBody>
          </p:sp>
          <p:sp>
            <p:nvSpPr>
              <p:cNvPr id="179867" name="Freeform 667"/>
              <p:cNvSpPr/>
              <p:nvPr/>
            </p:nvSpPr>
            <p:spPr bwMode="auto">
              <a:xfrm>
                <a:off x="1629" y="2098"/>
                <a:ext cx="419" cy="383"/>
              </a:xfrm>
              <a:custGeom>
                <a:avLst/>
                <a:gdLst/>
                <a:ahLst/>
                <a:cxnLst>
                  <a:cxn ang="0">
                    <a:pos x="418" y="148"/>
                  </a:cxn>
                  <a:cxn ang="0">
                    <a:pos x="404" y="97"/>
                  </a:cxn>
                  <a:cxn ang="0">
                    <a:pos x="380" y="53"/>
                  </a:cxn>
                  <a:cxn ang="0">
                    <a:pos x="345" y="15"/>
                  </a:cxn>
                  <a:cxn ang="0">
                    <a:pos x="325" y="2"/>
                  </a:cxn>
                  <a:cxn ang="0">
                    <a:pos x="344" y="19"/>
                  </a:cxn>
                  <a:cxn ang="0">
                    <a:pos x="376" y="57"/>
                  </a:cxn>
                  <a:cxn ang="0">
                    <a:pos x="400" y="99"/>
                  </a:cxn>
                  <a:cxn ang="0">
                    <a:pos x="412" y="148"/>
                  </a:cxn>
                  <a:cxn ang="0">
                    <a:pos x="414" y="195"/>
                  </a:cxn>
                  <a:cxn ang="0">
                    <a:pos x="404" y="235"/>
                  </a:cxn>
                  <a:cxn ang="0">
                    <a:pos x="389" y="271"/>
                  </a:cxn>
                  <a:cxn ang="0">
                    <a:pos x="368" y="303"/>
                  </a:cxn>
                  <a:cxn ang="0">
                    <a:pos x="340" y="332"/>
                  </a:cxn>
                  <a:cxn ang="0">
                    <a:pos x="308" y="354"/>
                  </a:cxn>
                  <a:cxn ang="0">
                    <a:pos x="270" y="370"/>
                  </a:cxn>
                  <a:cxn ang="0">
                    <a:pos x="230" y="377"/>
                  </a:cxn>
                  <a:cxn ang="0">
                    <a:pos x="188" y="377"/>
                  </a:cxn>
                  <a:cxn ang="0">
                    <a:pos x="148" y="370"/>
                  </a:cxn>
                  <a:cxn ang="0">
                    <a:pos x="112" y="354"/>
                  </a:cxn>
                  <a:cxn ang="0">
                    <a:pos x="80" y="332"/>
                  </a:cxn>
                  <a:cxn ang="0">
                    <a:pos x="51" y="303"/>
                  </a:cxn>
                  <a:cxn ang="0">
                    <a:pos x="31" y="271"/>
                  </a:cxn>
                  <a:cxn ang="0">
                    <a:pos x="14" y="235"/>
                  </a:cxn>
                  <a:cxn ang="0">
                    <a:pos x="6" y="195"/>
                  </a:cxn>
                  <a:cxn ang="0">
                    <a:pos x="6" y="154"/>
                  </a:cxn>
                  <a:cxn ang="0">
                    <a:pos x="8" y="131"/>
                  </a:cxn>
                  <a:cxn ang="0">
                    <a:pos x="2" y="152"/>
                  </a:cxn>
                  <a:cxn ang="0">
                    <a:pos x="2" y="195"/>
                  </a:cxn>
                  <a:cxn ang="0">
                    <a:pos x="10" y="237"/>
                  </a:cxn>
                  <a:cxn ang="0">
                    <a:pos x="25" y="273"/>
                  </a:cxn>
                  <a:cxn ang="0">
                    <a:pos x="48" y="307"/>
                  </a:cxn>
                  <a:cxn ang="0">
                    <a:pos x="76" y="336"/>
                  </a:cxn>
                  <a:cxn ang="0">
                    <a:pos x="110" y="358"/>
                  </a:cxn>
                  <a:cxn ang="0">
                    <a:pos x="148" y="373"/>
                  </a:cxn>
                  <a:cxn ang="0">
                    <a:pos x="188" y="381"/>
                  </a:cxn>
                  <a:cxn ang="0">
                    <a:pos x="232" y="381"/>
                  </a:cxn>
                  <a:cxn ang="0">
                    <a:pos x="271" y="373"/>
                  </a:cxn>
                  <a:cxn ang="0">
                    <a:pos x="309" y="358"/>
                  </a:cxn>
                  <a:cxn ang="0">
                    <a:pos x="342" y="336"/>
                  </a:cxn>
                  <a:cxn ang="0">
                    <a:pos x="370" y="307"/>
                  </a:cxn>
                  <a:cxn ang="0">
                    <a:pos x="393" y="273"/>
                  </a:cxn>
                  <a:cxn ang="0">
                    <a:pos x="410" y="237"/>
                  </a:cxn>
                  <a:cxn ang="0">
                    <a:pos x="418" y="195"/>
                  </a:cxn>
                </a:cxnLst>
                <a:rect l="0" t="0" r="r" b="b"/>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ln>
            </p:spPr>
            <p:txBody>
              <a:bodyPr/>
              <a:lstStyle/>
              <a:p>
                <a:endParaRPr lang="en-US">
                  <a:solidFill>
                    <a:prstClr val="black"/>
                  </a:solidFill>
                </a:endParaRPr>
              </a:p>
            </p:txBody>
          </p:sp>
          <p:sp>
            <p:nvSpPr>
              <p:cNvPr id="179868" name="Freeform 668"/>
              <p:cNvSpPr/>
              <p:nvPr/>
            </p:nvSpPr>
            <p:spPr bwMode="auto">
              <a:xfrm>
                <a:off x="1631" y="2100"/>
                <a:ext cx="414" cy="379"/>
              </a:xfrm>
              <a:custGeom>
                <a:avLst/>
                <a:gdLst/>
                <a:ahLst/>
                <a:cxnLst>
                  <a:cxn ang="0">
                    <a:pos x="412" y="146"/>
                  </a:cxn>
                  <a:cxn ang="0">
                    <a:pos x="400" y="97"/>
                  </a:cxn>
                  <a:cxn ang="0">
                    <a:pos x="376" y="53"/>
                  </a:cxn>
                  <a:cxn ang="0">
                    <a:pos x="343" y="15"/>
                  </a:cxn>
                  <a:cxn ang="0">
                    <a:pos x="323" y="4"/>
                  </a:cxn>
                  <a:cxn ang="0">
                    <a:pos x="340" y="19"/>
                  </a:cxn>
                  <a:cxn ang="0">
                    <a:pos x="372" y="55"/>
                  </a:cxn>
                  <a:cxn ang="0">
                    <a:pos x="397" y="98"/>
                  </a:cxn>
                  <a:cxn ang="0">
                    <a:pos x="408" y="146"/>
                  </a:cxn>
                  <a:cxn ang="0">
                    <a:pos x="408" y="193"/>
                  </a:cxn>
                  <a:cxn ang="0">
                    <a:pos x="400" y="233"/>
                  </a:cxn>
                  <a:cxn ang="0">
                    <a:pos x="385" y="269"/>
                  </a:cxn>
                  <a:cxn ang="0">
                    <a:pos x="364" y="301"/>
                  </a:cxn>
                  <a:cxn ang="0">
                    <a:pos x="336" y="328"/>
                  </a:cxn>
                  <a:cxn ang="0">
                    <a:pos x="304" y="351"/>
                  </a:cxn>
                  <a:cxn ang="0">
                    <a:pos x="268" y="366"/>
                  </a:cxn>
                  <a:cxn ang="0">
                    <a:pos x="228" y="373"/>
                  </a:cxn>
                  <a:cxn ang="0">
                    <a:pos x="186" y="373"/>
                  </a:cxn>
                  <a:cxn ang="0">
                    <a:pos x="148" y="366"/>
                  </a:cxn>
                  <a:cxn ang="0">
                    <a:pos x="112" y="351"/>
                  </a:cxn>
                  <a:cxn ang="0">
                    <a:pos x="80" y="328"/>
                  </a:cxn>
                  <a:cxn ang="0">
                    <a:pos x="51" y="301"/>
                  </a:cxn>
                  <a:cxn ang="0">
                    <a:pos x="30" y="269"/>
                  </a:cxn>
                  <a:cxn ang="0">
                    <a:pos x="15" y="233"/>
                  </a:cxn>
                  <a:cxn ang="0">
                    <a:pos x="6" y="193"/>
                  </a:cxn>
                  <a:cxn ang="0">
                    <a:pos x="6" y="152"/>
                  </a:cxn>
                  <a:cxn ang="0">
                    <a:pos x="8" y="131"/>
                  </a:cxn>
                  <a:cxn ang="0">
                    <a:pos x="2" y="150"/>
                  </a:cxn>
                  <a:cxn ang="0">
                    <a:pos x="2" y="193"/>
                  </a:cxn>
                  <a:cxn ang="0">
                    <a:pos x="10" y="233"/>
                  </a:cxn>
                  <a:cxn ang="0">
                    <a:pos x="27" y="271"/>
                  </a:cxn>
                  <a:cxn ang="0">
                    <a:pos x="48" y="303"/>
                  </a:cxn>
                  <a:cxn ang="0">
                    <a:pos x="76" y="332"/>
                  </a:cxn>
                  <a:cxn ang="0">
                    <a:pos x="108" y="354"/>
                  </a:cxn>
                  <a:cxn ang="0">
                    <a:pos x="146" y="370"/>
                  </a:cxn>
                  <a:cxn ang="0">
                    <a:pos x="186" y="377"/>
                  </a:cxn>
                  <a:cxn ang="0">
                    <a:pos x="228" y="377"/>
                  </a:cxn>
                  <a:cxn ang="0">
                    <a:pos x="269" y="370"/>
                  </a:cxn>
                  <a:cxn ang="0">
                    <a:pos x="306" y="354"/>
                  </a:cxn>
                  <a:cxn ang="0">
                    <a:pos x="340" y="332"/>
                  </a:cxn>
                  <a:cxn ang="0">
                    <a:pos x="366" y="303"/>
                  </a:cxn>
                  <a:cxn ang="0">
                    <a:pos x="389" y="271"/>
                  </a:cxn>
                  <a:cxn ang="0">
                    <a:pos x="404" y="233"/>
                  </a:cxn>
                  <a:cxn ang="0">
                    <a:pos x="414" y="193"/>
                  </a:cxn>
                </a:cxnLst>
                <a:rect l="0" t="0" r="r" b="b"/>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ln>
            </p:spPr>
            <p:txBody>
              <a:bodyPr/>
              <a:lstStyle/>
              <a:p>
                <a:endParaRPr lang="en-US">
                  <a:solidFill>
                    <a:prstClr val="black"/>
                  </a:solidFill>
                </a:endParaRPr>
              </a:p>
            </p:txBody>
          </p:sp>
          <p:sp>
            <p:nvSpPr>
              <p:cNvPr id="179869" name="Freeform 669"/>
              <p:cNvSpPr/>
              <p:nvPr/>
            </p:nvSpPr>
            <p:spPr bwMode="auto">
              <a:xfrm>
                <a:off x="1635" y="2104"/>
                <a:ext cx="408" cy="373"/>
              </a:xfrm>
              <a:custGeom>
                <a:avLst/>
                <a:gdLst/>
                <a:ahLst/>
                <a:cxnLst>
                  <a:cxn ang="0">
                    <a:pos x="406" y="142"/>
                  </a:cxn>
                  <a:cxn ang="0">
                    <a:pos x="394" y="93"/>
                  </a:cxn>
                  <a:cxn ang="0">
                    <a:pos x="370" y="51"/>
                  </a:cxn>
                  <a:cxn ang="0">
                    <a:pos x="338" y="13"/>
                  </a:cxn>
                  <a:cxn ang="0">
                    <a:pos x="317" y="2"/>
                  </a:cxn>
                  <a:cxn ang="0">
                    <a:pos x="336" y="17"/>
                  </a:cxn>
                  <a:cxn ang="0">
                    <a:pos x="366" y="53"/>
                  </a:cxn>
                  <a:cxn ang="0">
                    <a:pos x="389" y="94"/>
                  </a:cxn>
                  <a:cxn ang="0">
                    <a:pos x="402" y="142"/>
                  </a:cxn>
                  <a:cxn ang="0">
                    <a:pos x="402" y="189"/>
                  </a:cxn>
                  <a:cxn ang="0">
                    <a:pos x="394" y="227"/>
                  </a:cxn>
                  <a:cxn ang="0">
                    <a:pos x="379" y="263"/>
                  </a:cxn>
                  <a:cxn ang="0">
                    <a:pos x="358" y="295"/>
                  </a:cxn>
                  <a:cxn ang="0">
                    <a:pos x="330" y="322"/>
                  </a:cxn>
                  <a:cxn ang="0">
                    <a:pos x="300" y="345"/>
                  </a:cxn>
                  <a:cxn ang="0">
                    <a:pos x="264" y="358"/>
                  </a:cxn>
                  <a:cxn ang="0">
                    <a:pos x="224" y="367"/>
                  </a:cxn>
                  <a:cxn ang="0">
                    <a:pos x="184" y="367"/>
                  </a:cxn>
                  <a:cxn ang="0">
                    <a:pos x="144" y="358"/>
                  </a:cxn>
                  <a:cxn ang="0">
                    <a:pos x="108" y="345"/>
                  </a:cxn>
                  <a:cxn ang="0">
                    <a:pos x="76" y="322"/>
                  </a:cxn>
                  <a:cxn ang="0">
                    <a:pos x="49" y="295"/>
                  </a:cxn>
                  <a:cxn ang="0">
                    <a:pos x="28" y="263"/>
                  </a:cxn>
                  <a:cxn ang="0">
                    <a:pos x="13" y="227"/>
                  </a:cxn>
                  <a:cxn ang="0">
                    <a:pos x="6" y="189"/>
                  </a:cxn>
                  <a:cxn ang="0">
                    <a:pos x="6" y="148"/>
                  </a:cxn>
                  <a:cxn ang="0">
                    <a:pos x="6" y="127"/>
                  </a:cxn>
                  <a:cxn ang="0">
                    <a:pos x="0" y="148"/>
                  </a:cxn>
                  <a:cxn ang="0">
                    <a:pos x="0" y="189"/>
                  </a:cxn>
                  <a:cxn ang="0">
                    <a:pos x="8" y="229"/>
                  </a:cxn>
                  <a:cxn ang="0">
                    <a:pos x="25" y="265"/>
                  </a:cxn>
                  <a:cxn ang="0">
                    <a:pos x="45" y="297"/>
                  </a:cxn>
                  <a:cxn ang="0">
                    <a:pos x="74" y="326"/>
                  </a:cxn>
                  <a:cxn ang="0">
                    <a:pos x="106" y="348"/>
                  </a:cxn>
                  <a:cxn ang="0">
                    <a:pos x="142" y="364"/>
                  </a:cxn>
                  <a:cxn ang="0">
                    <a:pos x="182" y="371"/>
                  </a:cxn>
                  <a:cxn ang="0">
                    <a:pos x="224" y="371"/>
                  </a:cxn>
                  <a:cxn ang="0">
                    <a:pos x="264" y="364"/>
                  </a:cxn>
                  <a:cxn ang="0">
                    <a:pos x="302" y="348"/>
                  </a:cxn>
                  <a:cxn ang="0">
                    <a:pos x="334" y="326"/>
                  </a:cxn>
                  <a:cxn ang="0">
                    <a:pos x="362" y="297"/>
                  </a:cxn>
                  <a:cxn ang="0">
                    <a:pos x="383" y="265"/>
                  </a:cxn>
                  <a:cxn ang="0">
                    <a:pos x="398" y="229"/>
                  </a:cxn>
                  <a:cxn ang="0">
                    <a:pos x="408" y="189"/>
                  </a:cxn>
                </a:cxnLst>
                <a:rect l="0" t="0" r="r" b="b"/>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ln>
            </p:spPr>
            <p:txBody>
              <a:bodyPr/>
              <a:lstStyle/>
              <a:p>
                <a:endParaRPr lang="en-US">
                  <a:solidFill>
                    <a:prstClr val="black"/>
                  </a:solidFill>
                </a:endParaRPr>
              </a:p>
            </p:txBody>
          </p:sp>
          <p:sp>
            <p:nvSpPr>
              <p:cNvPr id="179870" name="Freeform 670"/>
              <p:cNvSpPr/>
              <p:nvPr/>
            </p:nvSpPr>
            <p:spPr bwMode="auto">
              <a:xfrm>
                <a:off x="1637" y="2106"/>
                <a:ext cx="404" cy="367"/>
              </a:xfrm>
              <a:custGeom>
                <a:avLst/>
                <a:gdLst/>
                <a:ahLst/>
                <a:cxnLst>
                  <a:cxn ang="0">
                    <a:pos x="402" y="140"/>
                  </a:cxn>
                  <a:cxn ang="0">
                    <a:pos x="391" y="92"/>
                  </a:cxn>
                  <a:cxn ang="0">
                    <a:pos x="366" y="49"/>
                  </a:cxn>
                  <a:cxn ang="0">
                    <a:pos x="334" y="13"/>
                  </a:cxn>
                  <a:cxn ang="0">
                    <a:pos x="315" y="1"/>
                  </a:cxn>
                  <a:cxn ang="0">
                    <a:pos x="332" y="17"/>
                  </a:cxn>
                  <a:cxn ang="0">
                    <a:pos x="362" y="53"/>
                  </a:cxn>
                  <a:cxn ang="0">
                    <a:pos x="385" y="94"/>
                  </a:cxn>
                  <a:cxn ang="0">
                    <a:pos x="398" y="142"/>
                  </a:cxn>
                  <a:cxn ang="0">
                    <a:pos x="398" y="185"/>
                  </a:cxn>
                  <a:cxn ang="0">
                    <a:pos x="391" y="225"/>
                  </a:cxn>
                  <a:cxn ang="0">
                    <a:pos x="375" y="259"/>
                  </a:cxn>
                  <a:cxn ang="0">
                    <a:pos x="355" y="292"/>
                  </a:cxn>
                  <a:cxn ang="0">
                    <a:pos x="328" y="318"/>
                  </a:cxn>
                  <a:cxn ang="0">
                    <a:pos x="296" y="339"/>
                  </a:cxn>
                  <a:cxn ang="0">
                    <a:pos x="260" y="354"/>
                  </a:cxn>
                  <a:cxn ang="0">
                    <a:pos x="222" y="362"/>
                  </a:cxn>
                  <a:cxn ang="0">
                    <a:pos x="182" y="362"/>
                  </a:cxn>
                  <a:cxn ang="0">
                    <a:pos x="142" y="354"/>
                  </a:cxn>
                  <a:cxn ang="0">
                    <a:pos x="108" y="339"/>
                  </a:cxn>
                  <a:cxn ang="0">
                    <a:pos x="76" y="318"/>
                  </a:cxn>
                  <a:cxn ang="0">
                    <a:pos x="49" y="292"/>
                  </a:cxn>
                  <a:cxn ang="0">
                    <a:pos x="28" y="259"/>
                  </a:cxn>
                  <a:cxn ang="0">
                    <a:pos x="13" y="225"/>
                  </a:cxn>
                  <a:cxn ang="0">
                    <a:pos x="6" y="185"/>
                  </a:cxn>
                  <a:cxn ang="0">
                    <a:pos x="6" y="146"/>
                  </a:cxn>
                  <a:cxn ang="0">
                    <a:pos x="6" y="125"/>
                  </a:cxn>
                  <a:cxn ang="0">
                    <a:pos x="0" y="146"/>
                  </a:cxn>
                  <a:cxn ang="0">
                    <a:pos x="0" y="187"/>
                  </a:cxn>
                  <a:cxn ang="0">
                    <a:pos x="9" y="227"/>
                  </a:cxn>
                  <a:cxn ang="0">
                    <a:pos x="24" y="263"/>
                  </a:cxn>
                  <a:cxn ang="0">
                    <a:pos x="45" y="295"/>
                  </a:cxn>
                  <a:cxn ang="0">
                    <a:pos x="74" y="322"/>
                  </a:cxn>
                  <a:cxn ang="0">
                    <a:pos x="106" y="345"/>
                  </a:cxn>
                  <a:cxn ang="0">
                    <a:pos x="142" y="360"/>
                  </a:cxn>
                  <a:cxn ang="0">
                    <a:pos x="180" y="367"/>
                  </a:cxn>
                  <a:cxn ang="0">
                    <a:pos x="222" y="367"/>
                  </a:cxn>
                  <a:cxn ang="0">
                    <a:pos x="262" y="360"/>
                  </a:cxn>
                  <a:cxn ang="0">
                    <a:pos x="298" y="345"/>
                  </a:cxn>
                  <a:cxn ang="0">
                    <a:pos x="330" y="322"/>
                  </a:cxn>
                  <a:cxn ang="0">
                    <a:pos x="358" y="295"/>
                  </a:cxn>
                  <a:cxn ang="0">
                    <a:pos x="379" y="263"/>
                  </a:cxn>
                  <a:cxn ang="0">
                    <a:pos x="394" y="227"/>
                  </a:cxn>
                  <a:cxn ang="0">
                    <a:pos x="402" y="187"/>
                  </a:cxn>
                </a:cxnLst>
                <a:rect l="0" t="0" r="r" b="b"/>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ln>
            </p:spPr>
            <p:txBody>
              <a:bodyPr/>
              <a:lstStyle/>
              <a:p>
                <a:endParaRPr lang="en-US">
                  <a:solidFill>
                    <a:prstClr val="black"/>
                  </a:solidFill>
                </a:endParaRPr>
              </a:p>
            </p:txBody>
          </p:sp>
          <p:sp>
            <p:nvSpPr>
              <p:cNvPr id="179871" name="Freeform 671"/>
              <p:cNvSpPr/>
              <p:nvPr/>
            </p:nvSpPr>
            <p:spPr bwMode="auto">
              <a:xfrm>
                <a:off x="1639" y="2107"/>
                <a:ext cx="400" cy="364"/>
              </a:xfrm>
              <a:custGeom>
                <a:avLst/>
                <a:gdLst/>
                <a:ahLst/>
                <a:cxnLst>
                  <a:cxn ang="0">
                    <a:pos x="398" y="139"/>
                  </a:cxn>
                  <a:cxn ang="0">
                    <a:pos x="385" y="91"/>
                  </a:cxn>
                  <a:cxn ang="0">
                    <a:pos x="362" y="50"/>
                  </a:cxn>
                  <a:cxn ang="0">
                    <a:pos x="332" y="14"/>
                  </a:cxn>
                  <a:cxn ang="0">
                    <a:pos x="311" y="2"/>
                  </a:cxn>
                  <a:cxn ang="0">
                    <a:pos x="328" y="17"/>
                  </a:cxn>
                  <a:cxn ang="0">
                    <a:pos x="360" y="53"/>
                  </a:cxn>
                  <a:cxn ang="0">
                    <a:pos x="381" y="93"/>
                  </a:cxn>
                  <a:cxn ang="0">
                    <a:pos x="392" y="141"/>
                  </a:cxn>
                  <a:cxn ang="0">
                    <a:pos x="394" y="184"/>
                  </a:cxn>
                  <a:cxn ang="0">
                    <a:pos x="387" y="222"/>
                  </a:cxn>
                  <a:cxn ang="0">
                    <a:pos x="372" y="258"/>
                  </a:cxn>
                  <a:cxn ang="0">
                    <a:pos x="351" y="289"/>
                  </a:cxn>
                  <a:cxn ang="0">
                    <a:pos x="324" y="315"/>
                  </a:cxn>
                  <a:cxn ang="0">
                    <a:pos x="292" y="336"/>
                  </a:cxn>
                  <a:cxn ang="0">
                    <a:pos x="258" y="351"/>
                  </a:cxn>
                  <a:cxn ang="0">
                    <a:pos x="220" y="359"/>
                  </a:cxn>
                  <a:cxn ang="0">
                    <a:pos x="180" y="359"/>
                  </a:cxn>
                  <a:cxn ang="0">
                    <a:pos x="142" y="351"/>
                  </a:cxn>
                  <a:cxn ang="0">
                    <a:pos x="106" y="336"/>
                  </a:cxn>
                  <a:cxn ang="0">
                    <a:pos x="76" y="315"/>
                  </a:cxn>
                  <a:cxn ang="0">
                    <a:pos x="49" y="289"/>
                  </a:cxn>
                  <a:cxn ang="0">
                    <a:pos x="28" y="258"/>
                  </a:cxn>
                  <a:cxn ang="0">
                    <a:pos x="13" y="222"/>
                  </a:cxn>
                  <a:cxn ang="0">
                    <a:pos x="5" y="184"/>
                  </a:cxn>
                  <a:cxn ang="0">
                    <a:pos x="5" y="145"/>
                  </a:cxn>
                  <a:cxn ang="0">
                    <a:pos x="5" y="126"/>
                  </a:cxn>
                  <a:cxn ang="0">
                    <a:pos x="2" y="145"/>
                  </a:cxn>
                  <a:cxn ang="0">
                    <a:pos x="2" y="186"/>
                  </a:cxn>
                  <a:cxn ang="0">
                    <a:pos x="9" y="224"/>
                  </a:cxn>
                  <a:cxn ang="0">
                    <a:pos x="24" y="260"/>
                  </a:cxn>
                  <a:cxn ang="0">
                    <a:pos x="45" y="292"/>
                  </a:cxn>
                  <a:cxn ang="0">
                    <a:pos x="72" y="319"/>
                  </a:cxn>
                  <a:cxn ang="0">
                    <a:pos x="104" y="342"/>
                  </a:cxn>
                  <a:cxn ang="0">
                    <a:pos x="140" y="355"/>
                  </a:cxn>
                  <a:cxn ang="0">
                    <a:pos x="180" y="364"/>
                  </a:cxn>
                  <a:cxn ang="0">
                    <a:pos x="220" y="364"/>
                  </a:cxn>
                  <a:cxn ang="0">
                    <a:pos x="260" y="355"/>
                  </a:cxn>
                  <a:cxn ang="0">
                    <a:pos x="296" y="342"/>
                  </a:cxn>
                  <a:cxn ang="0">
                    <a:pos x="326" y="319"/>
                  </a:cxn>
                  <a:cxn ang="0">
                    <a:pos x="354" y="292"/>
                  </a:cxn>
                  <a:cxn ang="0">
                    <a:pos x="375" y="260"/>
                  </a:cxn>
                  <a:cxn ang="0">
                    <a:pos x="390" y="224"/>
                  </a:cxn>
                  <a:cxn ang="0">
                    <a:pos x="398" y="186"/>
                  </a:cxn>
                </a:cxnLst>
                <a:rect l="0" t="0" r="r" b="b"/>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ln>
            </p:spPr>
            <p:txBody>
              <a:bodyPr/>
              <a:lstStyle/>
              <a:p>
                <a:endParaRPr lang="en-US">
                  <a:solidFill>
                    <a:prstClr val="black"/>
                  </a:solidFill>
                </a:endParaRPr>
              </a:p>
            </p:txBody>
          </p:sp>
          <p:sp>
            <p:nvSpPr>
              <p:cNvPr id="179872" name="Freeform 672"/>
              <p:cNvSpPr/>
              <p:nvPr/>
            </p:nvSpPr>
            <p:spPr bwMode="auto">
              <a:xfrm>
                <a:off x="1641" y="2109"/>
                <a:ext cx="394" cy="361"/>
              </a:xfrm>
              <a:custGeom>
                <a:avLst/>
                <a:gdLst/>
                <a:ahLst/>
                <a:cxnLst>
                  <a:cxn ang="0">
                    <a:pos x="394" y="139"/>
                  </a:cxn>
                  <a:cxn ang="0">
                    <a:pos x="381" y="91"/>
                  </a:cxn>
                  <a:cxn ang="0">
                    <a:pos x="358" y="50"/>
                  </a:cxn>
                  <a:cxn ang="0">
                    <a:pos x="328" y="14"/>
                  </a:cxn>
                  <a:cxn ang="0">
                    <a:pos x="307" y="2"/>
                  </a:cxn>
                  <a:cxn ang="0">
                    <a:pos x="324" y="17"/>
                  </a:cxn>
                  <a:cxn ang="0">
                    <a:pos x="356" y="51"/>
                  </a:cxn>
                  <a:cxn ang="0">
                    <a:pos x="377" y="93"/>
                  </a:cxn>
                  <a:cxn ang="0">
                    <a:pos x="388" y="139"/>
                  </a:cxn>
                  <a:cxn ang="0">
                    <a:pos x="390" y="182"/>
                  </a:cxn>
                  <a:cxn ang="0">
                    <a:pos x="381" y="220"/>
                  </a:cxn>
                  <a:cxn ang="0">
                    <a:pos x="368" y="254"/>
                  </a:cxn>
                  <a:cxn ang="0">
                    <a:pos x="347" y="287"/>
                  </a:cxn>
                  <a:cxn ang="0">
                    <a:pos x="320" y="311"/>
                  </a:cxn>
                  <a:cxn ang="0">
                    <a:pos x="290" y="332"/>
                  </a:cxn>
                  <a:cxn ang="0">
                    <a:pos x="256" y="347"/>
                  </a:cxn>
                  <a:cxn ang="0">
                    <a:pos x="218" y="355"/>
                  </a:cxn>
                  <a:cxn ang="0">
                    <a:pos x="178" y="355"/>
                  </a:cxn>
                  <a:cxn ang="0">
                    <a:pos x="140" y="347"/>
                  </a:cxn>
                  <a:cxn ang="0">
                    <a:pos x="106" y="332"/>
                  </a:cxn>
                  <a:cxn ang="0">
                    <a:pos x="75" y="311"/>
                  </a:cxn>
                  <a:cxn ang="0">
                    <a:pos x="49" y="287"/>
                  </a:cxn>
                  <a:cxn ang="0">
                    <a:pos x="28" y="254"/>
                  </a:cxn>
                  <a:cxn ang="0">
                    <a:pos x="13" y="220"/>
                  </a:cxn>
                  <a:cxn ang="0">
                    <a:pos x="5" y="182"/>
                  </a:cxn>
                  <a:cxn ang="0">
                    <a:pos x="5" y="143"/>
                  </a:cxn>
                  <a:cxn ang="0">
                    <a:pos x="7" y="124"/>
                  </a:cxn>
                  <a:cxn ang="0">
                    <a:pos x="2" y="143"/>
                  </a:cxn>
                  <a:cxn ang="0">
                    <a:pos x="2" y="182"/>
                  </a:cxn>
                  <a:cxn ang="0">
                    <a:pos x="9" y="222"/>
                  </a:cxn>
                  <a:cxn ang="0">
                    <a:pos x="24" y="256"/>
                  </a:cxn>
                  <a:cxn ang="0">
                    <a:pos x="45" y="289"/>
                  </a:cxn>
                  <a:cxn ang="0">
                    <a:pos x="72" y="315"/>
                  </a:cxn>
                  <a:cxn ang="0">
                    <a:pos x="104" y="336"/>
                  </a:cxn>
                  <a:cxn ang="0">
                    <a:pos x="138" y="351"/>
                  </a:cxn>
                  <a:cxn ang="0">
                    <a:pos x="178" y="359"/>
                  </a:cxn>
                  <a:cxn ang="0">
                    <a:pos x="218" y="359"/>
                  </a:cxn>
                  <a:cxn ang="0">
                    <a:pos x="256" y="351"/>
                  </a:cxn>
                  <a:cxn ang="0">
                    <a:pos x="292" y="336"/>
                  </a:cxn>
                  <a:cxn ang="0">
                    <a:pos x="324" y="315"/>
                  </a:cxn>
                  <a:cxn ang="0">
                    <a:pos x="351" y="289"/>
                  </a:cxn>
                  <a:cxn ang="0">
                    <a:pos x="371" y="256"/>
                  </a:cxn>
                  <a:cxn ang="0">
                    <a:pos x="387" y="222"/>
                  </a:cxn>
                  <a:cxn ang="0">
                    <a:pos x="394" y="182"/>
                  </a:cxn>
                </a:cxnLst>
                <a:rect l="0" t="0" r="r" b="b"/>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ln>
            </p:spPr>
            <p:txBody>
              <a:bodyPr/>
              <a:lstStyle/>
              <a:p>
                <a:endParaRPr lang="en-US">
                  <a:solidFill>
                    <a:prstClr val="black"/>
                  </a:solidFill>
                </a:endParaRPr>
              </a:p>
            </p:txBody>
          </p:sp>
          <p:sp>
            <p:nvSpPr>
              <p:cNvPr id="179873" name="Freeform 673"/>
              <p:cNvSpPr/>
              <p:nvPr/>
            </p:nvSpPr>
            <p:spPr bwMode="auto">
              <a:xfrm>
                <a:off x="1643" y="2111"/>
                <a:ext cx="390" cy="357"/>
              </a:xfrm>
              <a:custGeom>
                <a:avLst/>
                <a:gdLst/>
                <a:ahLst/>
                <a:cxnLst>
                  <a:cxn ang="0">
                    <a:pos x="388" y="137"/>
                  </a:cxn>
                  <a:cxn ang="0">
                    <a:pos x="377" y="89"/>
                  </a:cxn>
                  <a:cxn ang="0">
                    <a:pos x="356" y="49"/>
                  </a:cxn>
                  <a:cxn ang="0">
                    <a:pos x="324" y="13"/>
                  </a:cxn>
                  <a:cxn ang="0">
                    <a:pos x="305" y="2"/>
                  </a:cxn>
                  <a:cxn ang="0">
                    <a:pos x="322" y="17"/>
                  </a:cxn>
                  <a:cxn ang="0">
                    <a:pos x="352" y="51"/>
                  </a:cxn>
                  <a:cxn ang="0">
                    <a:pos x="373" y="91"/>
                  </a:cxn>
                  <a:cxn ang="0">
                    <a:pos x="385" y="137"/>
                  </a:cxn>
                  <a:cxn ang="0">
                    <a:pos x="385" y="180"/>
                  </a:cxn>
                  <a:cxn ang="0">
                    <a:pos x="377" y="218"/>
                  </a:cxn>
                  <a:cxn ang="0">
                    <a:pos x="364" y="252"/>
                  </a:cxn>
                  <a:cxn ang="0">
                    <a:pos x="343" y="283"/>
                  </a:cxn>
                  <a:cxn ang="0">
                    <a:pos x="316" y="307"/>
                  </a:cxn>
                  <a:cxn ang="0">
                    <a:pos x="286" y="328"/>
                  </a:cxn>
                  <a:cxn ang="0">
                    <a:pos x="252" y="343"/>
                  </a:cxn>
                  <a:cxn ang="0">
                    <a:pos x="216" y="351"/>
                  </a:cxn>
                  <a:cxn ang="0">
                    <a:pos x="176" y="351"/>
                  </a:cxn>
                  <a:cxn ang="0">
                    <a:pos x="138" y="343"/>
                  </a:cxn>
                  <a:cxn ang="0">
                    <a:pos x="104" y="328"/>
                  </a:cxn>
                  <a:cxn ang="0">
                    <a:pos x="73" y="307"/>
                  </a:cxn>
                  <a:cxn ang="0">
                    <a:pos x="49" y="283"/>
                  </a:cxn>
                  <a:cxn ang="0">
                    <a:pos x="28" y="252"/>
                  </a:cxn>
                  <a:cxn ang="0">
                    <a:pos x="13" y="218"/>
                  </a:cxn>
                  <a:cxn ang="0">
                    <a:pos x="5" y="180"/>
                  </a:cxn>
                  <a:cxn ang="0">
                    <a:pos x="5" y="141"/>
                  </a:cxn>
                  <a:cxn ang="0">
                    <a:pos x="7" y="122"/>
                  </a:cxn>
                  <a:cxn ang="0">
                    <a:pos x="1" y="141"/>
                  </a:cxn>
                  <a:cxn ang="0">
                    <a:pos x="1" y="180"/>
                  </a:cxn>
                  <a:cxn ang="0">
                    <a:pos x="9" y="218"/>
                  </a:cxn>
                  <a:cxn ang="0">
                    <a:pos x="24" y="254"/>
                  </a:cxn>
                  <a:cxn ang="0">
                    <a:pos x="45" y="285"/>
                  </a:cxn>
                  <a:cxn ang="0">
                    <a:pos x="72" y="311"/>
                  </a:cxn>
                  <a:cxn ang="0">
                    <a:pos x="102" y="332"/>
                  </a:cxn>
                  <a:cxn ang="0">
                    <a:pos x="138" y="347"/>
                  </a:cxn>
                  <a:cxn ang="0">
                    <a:pos x="176" y="355"/>
                  </a:cxn>
                  <a:cxn ang="0">
                    <a:pos x="216" y="355"/>
                  </a:cxn>
                  <a:cxn ang="0">
                    <a:pos x="254" y="347"/>
                  </a:cxn>
                  <a:cxn ang="0">
                    <a:pos x="288" y="332"/>
                  </a:cxn>
                  <a:cxn ang="0">
                    <a:pos x="320" y="311"/>
                  </a:cxn>
                  <a:cxn ang="0">
                    <a:pos x="347" y="285"/>
                  </a:cxn>
                  <a:cxn ang="0">
                    <a:pos x="368" y="254"/>
                  </a:cxn>
                  <a:cxn ang="0">
                    <a:pos x="383" y="218"/>
                  </a:cxn>
                  <a:cxn ang="0">
                    <a:pos x="390" y="180"/>
                  </a:cxn>
                </a:cxnLst>
                <a:rect l="0" t="0" r="r" b="b"/>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ln>
            </p:spPr>
            <p:txBody>
              <a:bodyPr/>
              <a:lstStyle/>
              <a:p>
                <a:endParaRPr lang="en-US">
                  <a:solidFill>
                    <a:prstClr val="black"/>
                  </a:solidFill>
                </a:endParaRPr>
              </a:p>
            </p:txBody>
          </p:sp>
          <p:sp>
            <p:nvSpPr>
              <p:cNvPr id="179874" name="Freeform 674"/>
              <p:cNvSpPr/>
              <p:nvPr/>
            </p:nvSpPr>
            <p:spPr bwMode="auto">
              <a:xfrm>
                <a:off x="1646" y="2113"/>
                <a:ext cx="385" cy="353"/>
              </a:xfrm>
              <a:custGeom>
                <a:avLst/>
                <a:gdLst/>
                <a:ahLst/>
                <a:cxnLst>
                  <a:cxn ang="0">
                    <a:pos x="383" y="135"/>
                  </a:cxn>
                  <a:cxn ang="0">
                    <a:pos x="372" y="89"/>
                  </a:cxn>
                  <a:cxn ang="0">
                    <a:pos x="351" y="47"/>
                  </a:cxn>
                  <a:cxn ang="0">
                    <a:pos x="319" y="13"/>
                  </a:cxn>
                  <a:cxn ang="0">
                    <a:pos x="300" y="2"/>
                  </a:cxn>
                  <a:cxn ang="0">
                    <a:pos x="317" y="17"/>
                  </a:cxn>
                  <a:cxn ang="0">
                    <a:pos x="347" y="51"/>
                  </a:cxn>
                  <a:cxn ang="0">
                    <a:pos x="368" y="91"/>
                  </a:cxn>
                  <a:cxn ang="0">
                    <a:pos x="380" y="135"/>
                  </a:cxn>
                  <a:cxn ang="0">
                    <a:pos x="380" y="178"/>
                  </a:cxn>
                  <a:cxn ang="0">
                    <a:pos x="372" y="214"/>
                  </a:cxn>
                  <a:cxn ang="0">
                    <a:pos x="359" y="248"/>
                  </a:cxn>
                  <a:cxn ang="0">
                    <a:pos x="338" y="279"/>
                  </a:cxn>
                  <a:cxn ang="0">
                    <a:pos x="313" y="303"/>
                  </a:cxn>
                  <a:cxn ang="0">
                    <a:pos x="283" y="324"/>
                  </a:cxn>
                  <a:cxn ang="0">
                    <a:pos x="249" y="339"/>
                  </a:cxn>
                  <a:cxn ang="0">
                    <a:pos x="213" y="347"/>
                  </a:cxn>
                  <a:cxn ang="0">
                    <a:pos x="173" y="347"/>
                  </a:cxn>
                  <a:cxn ang="0">
                    <a:pos x="137" y="339"/>
                  </a:cxn>
                  <a:cxn ang="0">
                    <a:pos x="103" y="324"/>
                  </a:cxn>
                  <a:cxn ang="0">
                    <a:pos x="72" y="303"/>
                  </a:cxn>
                  <a:cxn ang="0">
                    <a:pos x="48" y="279"/>
                  </a:cxn>
                  <a:cxn ang="0">
                    <a:pos x="27" y="248"/>
                  </a:cxn>
                  <a:cxn ang="0">
                    <a:pos x="14" y="214"/>
                  </a:cxn>
                  <a:cxn ang="0">
                    <a:pos x="6" y="178"/>
                  </a:cxn>
                  <a:cxn ang="0">
                    <a:pos x="6" y="140"/>
                  </a:cxn>
                  <a:cxn ang="0">
                    <a:pos x="6" y="120"/>
                  </a:cxn>
                  <a:cxn ang="0">
                    <a:pos x="0" y="139"/>
                  </a:cxn>
                  <a:cxn ang="0">
                    <a:pos x="0" y="178"/>
                  </a:cxn>
                  <a:cxn ang="0">
                    <a:pos x="8" y="216"/>
                  </a:cxn>
                  <a:cxn ang="0">
                    <a:pos x="23" y="250"/>
                  </a:cxn>
                  <a:cxn ang="0">
                    <a:pos x="44" y="283"/>
                  </a:cxn>
                  <a:cxn ang="0">
                    <a:pos x="70" y="307"/>
                  </a:cxn>
                  <a:cxn ang="0">
                    <a:pos x="101" y="328"/>
                  </a:cxn>
                  <a:cxn ang="0">
                    <a:pos x="135" y="343"/>
                  </a:cxn>
                  <a:cxn ang="0">
                    <a:pos x="173" y="351"/>
                  </a:cxn>
                  <a:cxn ang="0">
                    <a:pos x="213" y="351"/>
                  </a:cxn>
                  <a:cxn ang="0">
                    <a:pos x="251" y="343"/>
                  </a:cxn>
                  <a:cxn ang="0">
                    <a:pos x="285" y="328"/>
                  </a:cxn>
                  <a:cxn ang="0">
                    <a:pos x="315" y="307"/>
                  </a:cxn>
                  <a:cxn ang="0">
                    <a:pos x="342" y="283"/>
                  </a:cxn>
                  <a:cxn ang="0">
                    <a:pos x="363" y="250"/>
                  </a:cxn>
                  <a:cxn ang="0">
                    <a:pos x="376" y="216"/>
                  </a:cxn>
                  <a:cxn ang="0">
                    <a:pos x="385" y="178"/>
                  </a:cxn>
                </a:cxnLst>
                <a:rect l="0" t="0" r="r" b="b"/>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ln>
            </p:spPr>
            <p:txBody>
              <a:bodyPr/>
              <a:lstStyle/>
              <a:p>
                <a:endParaRPr lang="en-US">
                  <a:solidFill>
                    <a:prstClr val="black"/>
                  </a:solidFill>
                </a:endParaRPr>
              </a:p>
            </p:txBody>
          </p:sp>
          <p:sp>
            <p:nvSpPr>
              <p:cNvPr id="179875" name="Freeform 675"/>
              <p:cNvSpPr/>
              <p:nvPr/>
            </p:nvSpPr>
            <p:spPr bwMode="auto">
              <a:xfrm>
                <a:off x="1648" y="2115"/>
                <a:ext cx="381" cy="347"/>
              </a:xfrm>
              <a:custGeom>
                <a:avLst/>
                <a:gdLst/>
                <a:ahLst/>
                <a:cxnLst>
                  <a:cxn ang="0">
                    <a:pos x="380" y="133"/>
                  </a:cxn>
                  <a:cxn ang="0">
                    <a:pos x="368" y="87"/>
                  </a:cxn>
                  <a:cxn ang="0">
                    <a:pos x="347" y="47"/>
                  </a:cxn>
                  <a:cxn ang="0">
                    <a:pos x="317" y="13"/>
                  </a:cxn>
                  <a:cxn ang="0">
                    <a:pos x="298" y="2"/>
                  </a:cxn>
                  <a:cxn ang="0">
                    <a:pos x="313" y="17"/>
                  </a:cxn>
                  <a:cxn ang="0">
                    <a:pos x="344" y="49"/>
                  </a:cxn>
                  <a:cxn ang="0">
                    <a:pos x="364" y="89"/>
                  </a:cxn>
                  <a:cxn ang="0">
                    <a:pos x="376" y="133"/>
                  </a:cxn>
                  <a:cxn ang="0">
                    <a:pos x="376" y="176"/>
                  </a:cxn>
                  <a:cxn ang="0">
                    <a:pos x="368" y="212"/>
                  </a:cxn>
                  <a:cxn ang="0">
                    <a:pos x="355" y="246"/>
                  </a:cxn>
                  <a:cxn ang="0">
                    <a:pos x="334" y="275"/>
                  </a:cxn>
                  <a:cxn ang="0">
                    <a:pos x="309" y="301"/>
                  </a:cxn>
                  <a:cxn ang="0">
                    <a:pos x="279" y="320"/>
                  </a:cxn>
                  <a:cxn ang="0">
                    <a:pos x="247" y="336"/>
                  </a:cxn>
                  <a:cxn ang="0">
                    <a:pos x="209" y="341"/>
                  </a:cxn>
                  <a:cxn ang="0">
                    <a:pos x="171" y="341"/>
                  </a:cxn>
                  <a:cxn ang="0">
                    <a:pos x="135" y="336"/>
                  </a:cxn>
                  <a:cxn ang="0">
                    <a:pos x="103" y="320"/>
                  </a:cxn>
                  <a:cxn ang="0">
                    <a:pos x="72" y="301"/>
                  </a:cxn>
                  <a:cxn ang="0">
                    <a:pos x="48" y="275"/>
                  </a:cxn>
                  <a:cxn ang="0">
                    <a:pos x="27" y="246"/>
                  </a:cxn>
                  <a:cxn ang="0">
                    <a:pos x="13" y="212"/>
                  </a:cxn>
                  <a:cxn ang="0">
                    <a:pos x="6" y="176"/>
                  </a:cxn>
                  <a:cxn ang="0">
                    <a:pos x="6" y="138"/>
                  </a:cxn>
                  <a:cxn ang="0">
                    <a:pos x="6" y="119"/>
                  </a:cxn>
                  <a:cxn ang="0">
                    <a:pos x="0" y="137"/>
                  </a:cxn>
                  <a:cxn ang="0">
                    <a:pos x="0" y="176"/>
                  </a:cxn>
                  <a:cxn ang="0">
                    <a:pos x="8" y="214"/>
                  </a:cxn>
                  <a:cxn ang="0">
                    <a:pos x="23" y="248"/>
                  </a:cxn>
                  <a:cxn ang="0">
                    <a:pos x="44" y="279"/>
                  </a:cxn>
                  <a:cxn ang="0">
                    <a:pos x="68" y="303"/>
                  </a:cxn>
                  <a:cxn ang="0">
                    <a:pos x="99" y="324"/>
                  </a:cxn>
                  <a:cxn ang="0">
                    <a:pos x="133" y="339"/>
                  </a:cxn>
                  <a:cxn ang="0">
                    <a:pos x="171" y="347"/>
                  </a:cxn>
                  <a:cxn ang="0">
                    <a:pos x="211" y="347"/>
                  </a:cxn>
                  <a:cxn ang="0">
                    <a:pos x="247" y="339"/>
                  </a:cxn>
                  <a:cxn ang="0">
                    <a:pos x="281" y="324"/>
                  </a:cxn>
                  <a:cxn ang="0">
                    <a:pos x="311" y="303"/>
                  </a:cxn>
                  <a:cxn ang="0">
                    <a:pos x="338" y="279"/>
                  </a:cxn>
                  <a:cxn ang="0">
                    <a:pos x="359" y="248"/>
                  </a:cxn>
                  <a:cxn ang="0">
                    <a:pos x="372" y="214"/>
                  </a:cxn>
                  <a:cxn ang="0">
                    <a:pos x="380" y="176"/>
                  </a:cxn>
                </a:cxnLst>
                <a:rect l="0" t="0" r="r" b="b"/>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ln>
            </p:spPr>
            <p:txBody>
              <a:bodyPr/>
              <a:lstStyle/>
              <a:p>
                <a:endParaRPr lang="en-US">
                  <a:solidFill>
                    <a:prstClr val="black"/>
                  </a:solidFill>
                </a:endParaRPr>
              </a:p>
            </p:txBody>
          </p:sp>
          <p:sp>
            <p:nvSpPr>
              <p:cNvPr id="179876" name="Freeform 676"/>
              <p:cNvSpPr/>
              <p:nvPr/>
            </p:nvSpPr>
            <p:spPr bwMode="auto">
              <a:xfrm>
                <a:off x="1650" y="2117"/>
                <a:ext cx="378" cy="343"/>
              </a:xfrm>
              <a:custGeom>
                <a:avLst/>
                <a:gdLst/>
                <a:ahLst/>
                <a:cxnLst>
                  <a:cxn ang="0">
                    <a:pos x="376" y="131"/>
                  </a:cxn>
                  <a:cxn ang="0">
                    <a:pos x="364" y="87"/>
                  </a:cxn>
                  <a:cxn ang="0">
                    <a:pos x="343" y="47"/>
                  </a:cxn>
                  <a:cxn ang="0">
                    <a:pos x="313" y="13"/>
                  </a:cxn>
                  <a:cxn ang="0">
                    <a:pos x="294" y="2"/>
                  </a:cxn>
                  <a:cxn ang="0">
                    <a:pos x="309" y="17"/>
                  </a:cxn>
                  <a:cxn ang="0">
                    <a:pos x="340" y="49"/>
                  </a:cxn>
                  <a:cxn ang="0">
                    <a:pos x="361" y="89"/>
                  </a:cxn>
                  <a:cxn ang="0">
                    <a:pos x="370" y="133"/>
                  </a:cxn>
                  <a:cxn ang="0">
                    <a:pos x="372" y="174"/>
                  </a:cxn>
                  <a:cxn ang="0">
                    <a:pos x="364" y="210"/>
                  </a:cxn>
                  <a:cxn ang="0">
                    <a:pos x="351" y="243"/>
                  </a:cxn>
                  <a:cxn ang="0">
                    <a:pos x="330" y="271"/>
                  </a:cxn>
                  <a:cxn ang="0">
                    <a:pos x="306" y="298"/>
                  </a:cxn>
                  <a:cxn ang="0">
                    <a:pos x="277" y="317"/>
                  </a:cxn>
                  <a:cxn ang="0">
                    <a:pos x="243" y="330"/>
                  </a:cxn>
                  <a:cxn ang="0">
                    <a:pos x="207" y="337"/>
                  </a:cxn>
                  <a:cxn ang="0">
                    <a:pos x="169" y="337"/>
                  </a:cxn>
                  <a:cxn ang="0">
                    <a:pos x="135" y="330"/>
                  </a:cxn>
                  <a:cxn ang="0">
                    <a:pos x="101" y="317"/>
                  </a:cxn>
                  <a:cxn ang="0">
                    <a:pos x="72" y="298"/>
                  </a:cxn>
                  <a:cxn ang="0">
                    <a:pos x="48" y="271"/>
                  </a:cxn>
                  <a:cxn ang="0">
                    <a:pos x="27" y="243"/>
                  </a:cxn>
                  <a:cxn ang="0">
                    <a:pos x="13" y="210"/>
                  </a:cxn>
                  <a:cxn ang="0">
                    <a:pos x="6" y="174"/>
                  </a:cxn>
                  <a:cxn ang="0">
                    <a:pos x="6" y="136"/>
                  </a:cxn>
                  <a:cxn ang="0">
                    <a:pos x="6" y="117"/>
                  </a:cxn>
                  <a:cxn ang="0">
                    <a:pos x="2" y="136"/>
                  </a:cxn>
                  <a:cxn ang="0">
                    <a:pos x="2" y="174"/>
                  </a:cxn>
                  <a:cxn ang="0">
                    <a:pos x="10" y="210"/>
                  </a:cxn>
                  <a:cxn ang="0">
                    <a:pos x="23" y="244"/>
                  </a:cxn>
                  <a:cxn ang="0">
                    <a:pos x="44" y="275"/>
                  </a:cxn>
                  <a:cxn ang="0">
                    <a:pos x="68" y="299"/>
                  </a:cxn>
                  <a:cxn ang="0">
                    <a:pos x="99" y="320"/>
                  </a:cxn>
                  <a:cxn ang="0">
                    <a:pos x="133" y="335"/>
                  </a:cxn>
                  <a:cxn ang="0">
                    <a:pos x="169" y="343"/>
                  </a:cxn>
                  <a:cxn ang="0">
                    <a:pos x="209" y="343"/>
                  </a:cxn>
                  <a:cxn ang="0">
                    <a:pos x="245" y="335"/>
                  </a:cxn>
                  <a:cxn ang="0">
                    <a:pos x="279" y="320"/>
                  </a:cxn>
                  <a:cxn ang="0">
                    <a:pos x="309" y="299"/>
                  </a:cxn>
                  <a:cxn ang="0">
                    <a:pos x="334" y="275"/>
                  </a:cxn>
                  <a:cxn ang="0">
                    <a:pos x="355" y="244"/>
                  </a:cxn>
                  <a:cxn ang="0">
                    <a:pos x="368" y="210"/>
                  </a:cxn>
                  <a:cxn ang="0">
                    <a:pos x="376" y="174"/>
                  </a:cxn>
                </a:cxnLst>
                <a:rect l="0" t="0" r="r" b="b"/>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ln>
            </p:spPr>
            <p:txBody>
              <a:bodyPr/>
              <a:lstStyle/>
              <a:p>
                <a:endParaRPr lang="en-US">
                  <a:solidFill>
                    <a:prstClr val="black"/>
                  </a:solidFill>
                </a:endParaRPr>
              </a:p>
            </p:txBody>
          </p:sp>
          <p:sp>
            <p:nvSpPr>
              <p:cNvPr id="179877" name="Freeform 677"/>
              <p:cNvSpPr/>
              <p:nvPr/>
            </p:nvSpPr>
            <p:spPr bwMode="auto">
              <a:xfrm>
                <a:off x="1652" y="2119"/>
                <a:ext cx="372" cy="339"/>
              </a:xfrm>
              <a:custGeom>
                <a:avLst/>
                <a:gdLst/>
                <a:ahLst/>
                <a:cxnLst>
                  <a:cxn ang="0">
                    <a:pos x="372" y="129"/>
                  </a:cxn>
                  <a:cxn ang="0">
                    <a:pos x="360" y="85"/>
                  </a:cxn>
                  <a:cxn ang="0">
                    <a:pos x="340" y="45"/>
                  </a:cxn>
                  <a:cxn ang="0">
                    <a:pos x="309" y="13"/>
                  </a:cxn>
                  <a:cxn ang="0">
                    <a:pos x="290" y="2"/>
                  </a:cxn>
                  <a:cxn ang="0">
                    <a:pos x="305" y="17"/>
                  </a:cxn>
                  <a:cxn ang="0">
                    <a:pos x="336" y="49"/>
                  </a:cxn>
                  <a:cxn ang="0">
                    <a:pos x="355" y="87"/>
                  </a:cxn>
                  <a:cxn ang="0">
                    <a:pos x="366" y="131"/>
                  </a:cxn>
                  <a:cxn ang="0">
                    <a:pos x="368" y="172"/>
                  </a:cxn>
                  <a:cxn ang="0">
                    <a:pos x="360" y="206"/>
                  </a:cxn>
                  <a:cxn ang="0">
                    <a:pos x="345" y="239"/>
                  </a:cxn>
                  <a:cxn ang="0">
                    <a:pos x="326" y="269"/>
                  </a:cxn>
                  <a:cxn ang="0">
                    <a:pos x="302" y="294"/>
                  </a:cxn>
                  <a:cxn ang="0">
                    <a:pos x="273" y="313"/>
                  </a:cxn>
                  <a:cxn ang="0">
                    <a:pos x="241" y="326"/>
                  </a:cxn>
                  <a:cxn ang="0">
                    <a:pos x="205" y="333"/>
                  </a:cxn>
                  <a:cxn ang="0">
                    <a:pos x="169" y="333"/>
                  </a:cxn>
                  <a:cxn ang="0">
                    <a:pos x="133" y="326"/>
                  </a:cxn>
                  <a:cxn ang="0">
                    <a:pos x="101" y="313"/>
                  </a:cxn>
                  <a:cxn ang="0">
                    <a:pos x="72" y="294"/>
                  </a:cxn>
                  <a:cxn ang="0">
                    <a:pos x="47" y="269"/>
                  </a:cxn>
                  <a:cxn ang="0">
                    <a:pos x="27" y="239"/>
                  </a:cxn>
                  <a:cxn ang="0">
                    <a:pos x="13" y="206"/>
                  </a:cxn>
                  <a:cxn ang="0">
                    <a:pos x="6" y="172"/>
                  </a:cxn>
                  <a:cxn ang="0">
                    <a:pos x="6" y="134"/>
                  </a:cxn>
                  <a:cxn ang="0">
                    <a:pos x="8" y="115"/>
                  </a:cxn>
                  <a:cxn ang="0">
                    <a:pos x="2" y="134"/>
                  </a:cxn>
                  <a:cxn ang="0">
                    <a:pos x="2" y="172"/>
                  </a:cxn>
                  <a:cxn ang="0">
                    <a:pos x="9" y="208"/>
                  </a:cxn>
                  <a:cxn ang="0">
                    <a:pos x="23" y="242"/>
                  </a:cxn>
                  <a:cxn ang="0">
                    <a:pos x="44" y="271"/>
                  </a:cxn>
                  <a:cxn ang="0">
                    <a:pos x="68" y="297"/>
                  </a:cxn>
                  <a:cxn ang="0">
                    <a:pos x="99" y="316"/>
                  </a:cxn>
                  <a:cxn ang="0">
                    <a:pos x="131" y="332"/>
                  </a:cxn>
                  <a:cxn ang="0">
                    <a:pos x="167" y="337"/>
                  </a:cxn>
                  <a:cxn ang="0">
                    <a:pos x="205" y="337"/>
                  </a:cxn>
                  <a:cxn ang="0">
                    <a:pos x="243" y="332"/>
                  </a:cxn>
                  <a:cxn ang="0">
                    <a:pos x="275" y="316"/>
                  </a:cxn>
                  <a:cxn ang="0">
                    <a:pos x="305" y="297"/>
                  </a:cxn>
                  <a:cxn ang="0">
                    <a:pos x="330" y="271"/>
                  </a:cxn>
                  <a:cxn ang="0">
                    <a:pos x="351" y="242"/>
                  </a:cxn>
                  <a:cxn ang="0">
                    <a:pos x="364" y="208"/>
                  </a:cxn>
                  <a:cxn ang="0">
                    <a:pos x="372" y="172"/>
                  </a:cxn>
                </a:cxnLst>
                <a:rect l="0" t="0" r="r" b="b"/>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ln>
            </p:spPr>
            <p:txBody>
              <a:bodyPr/>
              <a:lstStyle/>
              <a:p>
                <a:endParaRPr lang="en-US">
                  <a:solidFill>
                    <a:prstClr val="black"/>
                  </a:solidFill>
                </a:endParaRPr>
              </a:p>
            </p:txBody>
          </p:sp>
          <p:sp>
            <p:nvSpPr>
              <p:cNvPr id="179878" name="Freeform 678"/>
              <p:cNvSpPr/>
              <p:nvPr/>
            </p:nvSpPr>
            <p:spPr bwMode="auto">
              <a:xfrm>
                <a:off x="1656" y="2121"/>
                <a:ext cx="366" cy="335"/>
              </a:xfrm>
              <a:custGeom>
                <a:avLst/>
                <a:gdLst/>
                <a:ahLst/>
                <a:cxnLst>
                  <a:cxn ang="0">
                    <a:pos x="364" y="129"/>
                  </a:cxn>
                  <a:cxn ang="0">
                    <a:pos x="355" y="85"/>
                  </a:cxn>
                  <a:cxn ang="0">
                    <a:pos x="334" y="45"/>
                  </a:cxn>
                  <a:cxn ang="0">
                    <a:pos x="303" y="13"/>
                  </a:cxn>
                  <a:cxn ang="0">
                    <a:pos x="284" y="2"/>
                  </a:cxn>
                  <a:cxn ang="0">
                    <a:pos x="301" y="17"/>
                  </a:cxn>
                  <a:cxn ang="0">
                    <a:pos x="330" y="49"/>
                  </a:cxn>
                  <a:cxn ang="0">
                    <a:pos x="349" y="85"/>
                  </a:cxn>
                  <a:cxn ang="0">
                    <a:pos x="360" y="129"/>
                  </a:cxn>
                  <a:cxn ang="0">
                    <a:pos x="360" y="170"/>
                  </a:cxn>
                  <a:cxn ang="0">
                    <a:pos x="355" y="204"/>
                  </a:cxn>
                  <a:cxn ang="0">
                    <a:pos x="339" y="237"/>
                  </a:cxn>
                  <a:cxn ang="0">
                    <a:pos x="320" y="265"/>
                  </a:cxn>
                  <a:cxn ang="0">
                    <a:pos x="296" y="290"/>
                  </a:cxn>
                  <a:cxn ang="0">
                    <a:pos x="267" y="309"/>
                  </a:cxn>
                  <a:cxn ang="0">
                    <a:pos x="235" y="322"/>
                  </a:cxn>
                  <a:cxn ang="0">
                    <a:pos x="201" y="330"/>
                  </a:cxn>
                  <a:cxn ang="0">
                    <a:pos x="165" y="330"/>
                  </a:cxn>
                  <a:cxn ang="0">
                    <a:pos x="129" y="322"/>
                  </a:cxn>
                  <a:cxn ang="0">
                    <a:pos x="97" y="309"/>
                  </a:cxn>
                  <a:cxn ang="0">
                    <a:pos x="68" y="290"/>
                  </a:cxn>
                  <a:cxn ang="0">
                    <a:pos x="43" y="265"/>
                  </a:cxn>
                  <a:cxn ang="0">
                    <a:pos x="24" y="237"/>
                  </a:cxn>
                  <a:cxn ang="0">
                    <a:pos x="11" y="204"/>
                  </a:cxn>
                  <a:cxn ang="0">
                    <a:pos x="4" y="170"/>
                  </a:cxn>
                  <a:cxn ang="0">
                    <a:pos x="4" y="132"/>
                  </a:cxn>
                  <a:cxn ang="0">
                    <a:pos x="5" y="113"/>
                  </a:cxn>
                  <a:cxn ang="0">
                    <a:pos x="0" y="132"/>
                  </a:cxn>
                  <a:cxn ang="0">
                    <a:pos x="0" y="170"/>
                  </a:cxn>
                  <a:cxn ang="0">
                    <a:pos x="7" y="206"/>
                  </a:cxn>
                  <a:cxn ang="0">
                    <a:pos x="21" y="239"/>
                  </a:cxn>
                  <a:cxn ang="0">
                    <a:pos x="42" y="267"/>
                  </a:cxn>
                  <a:cxn ang="0">
                    <a:pos x="66" y="294"/>
                  </a:cxn>
                  <a:cxn ang="0">
                    <a:pos x="95" y="313"/>
                  </a:cxn>
                  <a:cxn ang="0">
                    <a:pos x="129" y="326"/>
                  </a:cxn>
                  <a:cxn ang="0">
                    <a:pos x="163" y="333"/>
                  </a:cxn>
                  <a:cxn ang="0">
                    <a:pos x="201" y="333"/>
                  </a:cxn>
                  <a:cxn ang="0">
                    <a:pos x="237" y="326"/>
                  </a:cxn>
                  <a:cxn ang="0">
                    <a:pos x="271" y="313"/>
                  </a:cxn>
                  <a:cxn ang="0">
                    <a:pos x="300" y="294"/>
                  </a:cxn>
                  <a:cxn ang="0">
                    <a:pos x="324" y="267"/>
                  </a:cxn>
                  <a:cxn ang="0">
                    <a:pos x="345" y="239"/>
                  </a:cxn>
                  <a:cxn ang="0">
                    <a:pos x="358" y="206"/>
                  </a:cxn>
                  <a:cxn ang="0">
                    <a:pos x="366" y="170"/>
                  </a:cxn>
                </a:cxnLst>
                <a:rect l="0" t="0" r="r" b="b"/>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ln>
            </p:spPr>
            <p:txBody>
              <a:bodyPr/>
              <a:lstStyle/>
              <a:p>
                <a:endParaRPr lang="en-US">
                  <a:solidFill>
                    <a:prstClr val="black"/>
                  </a:solidFill>
                </a:endParaRPr>
              </a:p>
            </p:txBody>
          </p:sp>
          <p:sp>
            <p:nvSpPr>
              <p:cNvPr id="179879" name="Freeform 679"/>
              <p:cNvSpPr/>
              <p:nvPr/>
            </p:nvSpPr>
            <p:spPr bwMode="auto">
              <a:xfrm>
                <a:off x="1658" y="2123"/>
                <a:ext cx="362" cy="331"/>
              </a:xfrm>
              <a:custGeom>
                <a:avLst/>
                <a:gdLst/>
                <a:ahLst/>
                <a:cxnLst>
                  <a:cxn ang="0">
                    <a:pos x="360" y="127"/>
                  </a:cxn>
                  <a:cxn ang="0">
                    <a:pos x="349" y="83"/>
                  </a:cxn>
                  <a:cxn ang="0">
                    <a:pos x="330" y="45"/>
                  </a:cxn>
                  <a:cxn ang="0">
                    <a:pos x="299" y="13"/>
                  </a:cxn>
                  <a:cxn ang="0">
                    <a:pos x="282" y="1"/>
                  </a:cxn>
                  <a:cxn ang="0">
                    <a:pos x="298" y="17"/>
                  </a:cxn>
                  <a:cxn ang="0">
                    <a:pos x="326" y="47"/>
                  </a:cxn>
                  <a:cxn ang="0">
                    <a:pos x="345" y="85"/>
                  </a:cxn>
                  <a:cxn ang="0">
                    <a:pos x="356" y="127"/>
                  </a:cxn>
                  <a:cxn ang="0">
                    <a:pos x="356" y="166"/>
                  </a:cxn>
                  <a:cxn ang="0">
                    <a:pos x="349" y="202"/>
                  </a:cxn>
                  <a:cxn ang="0">
                    <a:pos x="335" y="233"/>
                  </a:cxn>
                  <a:cxn ang="0">
                    <a:pos x="316" y="261"/>
                  </a:cxn>
                  <a:cxn ang="0">
                    <a:pos x="294" y="286"/>
                  </a:cxn>
                  <a:cxn ang="0">
                    <a:pos x="265" y="305"/>
                  </a:cxn>
                  <a:cxn ang="0">
                    <a:pos x="233" y="318"/>
                  </a:cxn>
                  <a:cxn ang="0">
                    <a:pos x="199" y="326"/>
                  </a:cxn>
                  <a:cxn ang="0">
                    <a:pos x="163" y="326"/>
                  </a:cxn>
                  <a:cxn ang="0">
                    <a:pos x="129" y="318"/>
                  </a:cxn>
                  <a:cxn ang="0">
                    <a:pos x="96" y="305"/>
                  </a:cxn>
                  <a:cxn ang="0">
                    <a:pos x="68" y="286"/>
                  </a:cxn>
                  <a:cxn ang="0">
                    <a:pos x="43" y="261"/>
                  </a:cxn>
                  <a:cxn ang="0">
                    <a:pos x="24" y="233"/>
                  </a:cxn>
                  <a:cxn ang="0">
                    <a:pos x="11" y="202"/>
                  </a:cxn>
                  <a:cxn ang="0">
                    <a:pos x="5" y="166"/>
                  </a:cxn>
                  <a:cxn ang="0">
                    <a:pos x="5" y="130"/>
                  </a:cxn>
                  <a:cxn ang="0">
                    <a:pos x="5" y="113"/>
                  </a:cxn>
                  <a:cxn ang="0">
                    <a:pos x="0" y="130"/>
                  </a:cxn>
                  <a:cxn ang="0">
                    <a:pos x="0" y="168"/>
                  </a:cxn>
                  <a:cxn ang="0">
                    <a:pos x="7" y="202"/>
                  </a:cxn>
                  <a:cxn ang="0">
                    <a:pos x="21" y="235"/>
                  </a:cxn>
                  <a:cxn ang="0">
                    <a:pos x="41" y="265"/>
                  </a:cxn>
                  <a:cxn ang="0">
                    <a:pos x="66" y="290"/>
                  </a:cxn>
                  <a:cxn ang="0">
                    <a:pos x="95" y="309"/>
                  </a:cxn>
                  <a:cxn ang="0">
                    <a:pos x="127" y="322"/>
                  </a:cxn>
                  <a:cxn ang="0">
                    <a:pos x="163" y="329"/>
                  </a:cxn>
                  <a:cxn ang="0">
                    <a:pos x="199" y="329"/>
                  </a:cxn>
                  <a:cxn ang="0">
                    <a:pos x="235" y="322"/>
                  </a:cxn>
                  <a:cxn ang="0">
                    <a:pos x="267" y="309"/>
                  </a:cxn>
                  <a:cxn ang="0">
                    <a:pos x="296" y="290"/>
                  </a:cxn>
                  <a:cxn ang="0">
                    <a:pos x="320" y="265"/>
                  </a:cxn>
                  <a:cxn ang="0">
                    <a:pos x="339" y="235"/>
                  </a:cxn>
                  <a:cxn ang="0">
                    <a:pos x="354" y="202"/>
                  </a:cxn>
                  <a:cxn ang="0">
                    <a:pos x="362" y="168"/>
                  </a:cxn>
                </a:cxnLst>
                <a:rect l="0" t="0" r="r" b="b"/>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ln>
            </p:spPr>
            <p:txBody>
              <a:bodyPr/>
              <a:lstStyle/>
              <a:p>
                <a:endParaRPr lang="en-US">
                  <a:solidFill>
                    <a:prstClr val="black"/>
                  </a:solidFill>
                </a:endParaRPr>
              </a:p>
            </p:txBody>
          </p:sp>
          <p:sp>
            <p:nvSpPr>
              <p:cNvPr id="179880" name="Freeform 680"/>
              <p:cNvSpPr/>
              <p:nvPr/>
            </p:nvSpPr>
            <p:spPr bwMode="auto">
              <a:xfrm>
                <a:off x="1660" y="2124"/>
                <a:ext cx="358" cy="327"/>
              </a:xfrm>
              <a:custGeom>
                <a:avLst/>
                <a:gdLst/>
                <a:ahLst/>
                <a:cxnLst>
                  <a:cxn ang="0">
                    <a:pos x="356" y="126"/>
                  </a:cxn>
                  <a:cxn ang="0">
                    <a:pos x="345" y="82"/>
                  </a:cxn>
                  <a:cxn ang="0">
                    <a:pos x="326" y="46"/>
                  </a:cxn>
                  <a:cxn ang="0">
                    <a:pos x="297" y="14"/>
                  </a:cxn>
                  <a:cxn ang="0">
                    <a:pos x="278" y="2"/>
                  </a:cxn>
                  <a:cxn ang="0">
                    <a:pos x="294" y="18"/>
                  </a:cxn>
                  <a:cxn ang="0">
                    <a:pos x="322" y="48"/>
                  </a:cxn>
                  <a:cxn ang="0">
                    <a:pos x="341" y="84"/>
                  </a:cxn>
                  <a:cxn ang="0">
                    <a:pos x="352" y="126"/>
                  </a:cxn>
                  <a:cxn ang="0">
                    <a:pos x="352" y="165"/>
                  </a:cxn>
                  <a:cxn ang="0">
                    <a:pos x="345" y="200"/>
                  </a:cxn>
                  <a:cxn ang="0">
                    <a:pos x="332" y="232"/>
                  </a:cxn>
                  <a:cxn ang="0">
                    <a:pos x="313" y="258"/>
                  </a:cxn>
                  <a:cxn ang="0">
                    <a:pos x="290" y="283"/>
                  </a:cxn>
                  <a:cxn ang="0">
                    <a:pos x="261" y="302"/>
                  </a:cxn>
                  <a:cxn ang="0">
                    <a:pos x="231" y="315"/>
                  </a:cxn>
                  <a:cxn ang="0">
                    <a:pos x="197" y="321"/>
                  </a:cxn>
                  <a:cxn ang="0">
                    <a:pos x="161" y="321"/>
                  </a:cxn>
                  <a:cxn ang="0">
                    <a:pos x="127" y="315"/>
                  </a:cxn>
                  <a:cxn ang="0">
                    <a:pos x="96" y="302"/>
                  </a:cxn>
                  <a:cxn ang="0">
                    <a:pos x="68" y="283"/>
                  </a:cxn>
                  <a:cxn ang="0">
                    <a:pos x="43" y="258"/>
                  </a:cxn>
                  <a:cxn ang="0">
                    <a:pos x="24" y="232"/>
                  </a:cxn>
                  <a:cxn ang="0">
                    <a:pos x="11" y="200"/>
                  </a:cxn>
                  <a:cxn ang="0">
                    <a:pos x="5" y="165"/>
                  </a:cxn>
                  <a:cxn ang="0">
                    <a:pos x="5" y="129"/>
                  </a:cxn>
                  <a:cxn ang="0">
                    <a:pos x="5" y="112"/>
                  </a:cxn>
                  <a:cxn ang="0">
                    <a:pos x="0" y="129"/>
                  </a:cxn>
                  <a:cxn ang="0">
                    <a:pos x="0" y="167"/>
                  </a:cxn>
                  <a:cxn ang="0">
                    <a:pos x="7" y="201"/>
                  </a:cxn>
                  <a:cxn ang="0">
                    <a:pos x="20" y="234"/>
                  </a:cxn>
                  <a:cxn ang="0">
                    <a:pos x="39" y="262"/>
                  </a:cxn>
                  <a:cxn ang="0">
                    <a:pos x="64" y="287"/>
                  </a:cxn>
                  <a:cxn ang="0">
                    <a:pos x="93" y="306"/>
                  </a:cxn>
                  <a:cxn ang="0">
                    <a:pos x="125" y="319"/>
                  </a:cxn>
                  <a:cxn ang="0">
                    <a:pos x="161" y="327"/>
                  </a:cxn>
                  <a:cxn ang="0">
                    <a:pos x="197" y="327"/>
                  </a:cxn>
                  <a:cxn ang="0">
                    <a:pos x="231" y="319"/>
                  </a:cxn>
                  <a:cxn ang="0">
                    <a:pos x="263" y="306"/>
                  </a:cxn>
                  <a:cxn ang="0">
                    <a:pos x="292" y="287"/>
                  </a:cxn>
                  <a:cxn ang="0">
                    <a:pos x="316" y="262"/>
                  </a:cxn>
                  <a:cxn ang="0">
                    <a:pos x="335" y="234"/>
                  </a:cxn>
                  <a:cxn ang="0">
                    <a:pos x="351" y="201"/>
                  </a:cxn>
                  <a:cxn ang="0">
                    <a:pos x="356" y="167"/>
                  </a:cxn>
                </a:cxnLst>
                <a:rect l="0" t="0" r="r" b="b"/>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ln>
            </p:spPr>
            <p:txBody>
              <a:bodyPr/>
              <a:lstStyle/>
              <a:p>
                <a:endParaRPr lang="en-US">
                  <a:solidFill>
                    <a:prstClr val="black"/>
                  </a:solidFill>
                </a:endParaRPr>
              </a:p>
            </p:txBody>
          </p:sp>
          <p:sp>
            <p:nvSpPr>
              <p:cNvPr id="179881" name="Freeform 681"/>
              <p:cNvSpPr/>
              <p:nvPr/>
            </p:nvSpPr>
            <p:spPr bwMode="auto">
              <a:xfrm>
                <a:off x="1661" y="2126"/>
                <a:ext cx="355" cy="323"/>
              </a:xfrm>
              <a:custGeom>
                <a:avLst/>
                <a:gdLst/>
                <a:ahLst/>
                <a:cxnLst>
                  <a:cxn ang="0">
                    <a:pos x="353" y="124"/>
                  </a:cxn>
                  <a:cxn ang="0">
                    <a:pos x="342" y="82"/>
                  </a:cxn>
                  <a:cxn ang="0">
                    <a:pos x="323" y="44"/>
                  </a:cxn>
                  <a:cxn ang="0">
                    <a:pos x="295" y="14"/>
                  </a:cxn>
                  <a:cxn ang="0">
                    <a:pos x="276" y="2"/>
                  </a:cxn>
                  <a:cxn ang="0">
                    <a:pos x="291" y="16"/>
                  </a:cxn>
                  <a:cxn ang="0">
                    <a:pos x="319" y="48"/>
                  </a:cxn>
                  <a:cxn ang="0">
                    <a:pos x="338" y="84"/>
                  </a:cxn>
                  <a:cxn ang="0">
                    <a:pos x="348" y="124"/>
                  </a:cxn>
                  <a:cxn ang="0">
                    <a:pos x="350" y="163"/>
                  </a:cxn>
                  <a:cxn ang="0">
                    <a:pos x="342" y="198"/>
                  </a:cxn>
                  <a:cxn ang="0">
                    <a:pos x="329" y="228"/>
                  </a:cxn>
                  <a:cxn ang="0">
                    <a:pos x="310" y="256"/>
                  </a:cxn>
                  <a:cxn ang="0">
                    <a:pos x="287" y="279"/>
                  </a:cxn>
                  <a:cxn ang="0">
                    <a:pos x="260" y="298"/>
                  </a:cxn>
                  <a:cxn ang="0">
                    <a:pos x="228" y="311"/>
                  </a:cxn>
                  <a:cxn ang="0">
                    <a:pos x="196" y="317"/>
                  </a:cxn>
                  <a:cxn ang="0">
                    <a:pos x="160" y="317"/>
                  </a:cxn>
                  <a:cxn ang="0">
                    <a:pos x="126" y="311"/>
                  </a:cxn>
                  <a:cxn ang="0">
                    <a:pos x="95" y="298"/>
                  </a:cxn>
                  <a:cxn ang="0">
                    <a:pos x="69" y="279"/>
                  </a:cxn>
                  <a:cxn ang="0">
                    <a:pos x="44" y="256"/>
                  </a:cxn>
                  <a:cxn ang="0">
                    <a:pos x="27" y="228"/>
                  </a:cxn>
                  <a:cxn ang="0">
                    <a:pos x="14" y="198"/>
                  </a:cxn>
                  <a:cxn ang="0">
                    <a:pos x="6" y="163"/>
                  </a:cxn>
                  <a:cxn ang="0">
                    <a:pos x="6" y="127"/>
                  </a:cxn>
                  <a:cxn ang="0">
                    <a:pos x="6" y="110"/>
                  </a:cxn>
                  <a:cxn ang="0">
                    <a:pos x="2" y="127"/>
                  </a:cxn>
                  <a:cxn ang="0">
                    <a:pos x="2" y="163"/>
                  </a:cxn>
                  <a:cxn ang="0">
                    <a:pos x="8" y="199"/>
                  </a:cxn>
                  <a:cxn ang="0">
                    <a:pos x="21" y="230"/>
                  </a:cxn>
                  <a:cxn ang="0">
                    <a:pos x="40" y="258"/>
                  </a:cxn>
                  <a:cxn ang="0">
                    <a:pos x="65" y="283"/>
                  </a:cxn>
                  <a:cxn ang="0">
                    <a:pos x="93" y="302"/>
                  </a:cxn>
                  <a:cxn ang="0">
                    <a:pos x="126" y="315"/>
                  </a:cxn>
                  <a:cxn ang="0">
                    <a:pos x="160" y="323"/>
                  </a:cxn>
                  <a:cxn ang="0">
                    <a:pos x="196" y="323"/>
                  </a:cxn>
                  <a:cxn ang="0">
                    <a:pos x="230" y="315"/>
                  </a:cxn>
                  <a:cxn ang="0">
                    <a:pos x="262" y="302"/>
                  </a:cxn>
                  <a:cxn ang="0">
                    <a:pos x="291" y="283"/>
                  </a:cxn>
                  <a:cxn ang="0">
                    <a:pos x="313" y="258"/>
                  </a:cxn>
                  <a:cxn ang="0">
                    <a:pos x="332" y="230"/>
                  </a:cxn>
                  <a:cxn ang="0">
                    <a:pos x="346" y="199"/>
                  </a:cxn>
                  <a:cxn ang="0">
                    <a:pos x="353" y="163"/>
                  </a:cxn>
                </a:cxnLst>
                <a:rect l="0" t="0" r="r" b="b"/>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ln>
            </p:spPr>
            <p:txBody>
              <a:bodyPr/>
              <a:lstStyle/>
              <a:p>
                <a:endParaRPr lang="en-US">
                  <a:solidFill>
                    <a:prstClr val="black"/>
                  </a:solidFill>
                </a:endParaRPr>
              </a:p>
            </p:txBody>
          </p:sp>
          <p:sp>
            <p:nvSpPr>
              <p:cNvPr id="179882" name="Freeform 682"/>
              <p:cNvSpPr/>
              <p:nvPr/>
            </p:nvSpPr>
            <p:spPr bwMode="auto">
              <a:xfrm>
                <a:off x="1663" y="2128"/>
                <a:ext cx="349" cy="319"/>
              </a:xfrm>
              <a:custGeom>
                <a:avLst/>
                <a:gdLst/>
                <a:ahLst/>
                <a:cxnLst>
                  <a:cxn ang="0">
                    <a:pos x="349" y="122"/>
                  </a:cxn>
                  <a:cxn ang="0">
                    <a:pos x="338" y="80"/>
                  </a:cxn>
                  <a:cxn ang="0">
                    <a:pos x="319" y="44"/>
                  </a:cxn>
                  <a:cxn ang="0">
                    <a:pos x="291" y="14"/>
                  </a:cxn>
                  <a:cxn ang="0">
                    <a:pos x="274" y="2"/>
                  </a:cxn>
                  <a:cxn ang="0">
                    <a:pos x="287" y="15"/>
                  </a:cxn>
                  <a:cxn ang="0">
                    <a:pos x="315" y="46"/>
                  </a:cxn>
                  <a:cxn ang="0">
                    <a:pos x="334" y="82"/>
                  </a:cxn>
                  <a:cxn ang="0">
                    <a:pos x="344" y="122"/>
                  </a:cxn>
                  <a:cxn ang="0">
                    <a:pos x="344" y="161"/>
                  </a:cxn>
                  <a:cxn ang="0">
                    <a:pos x="338" y="196"/>
                  </a:cxn>
                  <a:cxn ang="0">
                    <a:pos x="325" y="226"/>
                  </a:cxn>
                  <a:cxn ang="0">
                    <a:pos x="306" y="252"/>
                  </a:cxn>
                  <a:cxn ang="0">
                    <a:pos x="283" y="275"/>
                  </a:cxn>
                  <a:cxn ang="0">
                    <a:pos x="256" y="294"/>
                  </a:cxn>
                  <a:cxn ang="0">
                    <a:pos x="226" y="306"/>
                  </a:cxn>
                  <a:cxn ang="0">
                    <a:pos x="194" y="313"/>
                  </a:cxn>
                  <a:cxn ang="0">
                    <a:pos x="158" y="313"/>
                  </a:cxn>
                  <a:cxn ang="0">
                    <a:pos x="126" y="306"/>
                  </a:cxn>
                  <a:cxn ang="0">
                    <a:pos x="95" y="294"/>
                  </a:cxn>
                  <a:cxn ang="0">
                    <a:pos x="67" y="275"/>
                  </a:cxn>
                  <a:cxn ang="0">
                    <a:pos x="44" y="252"/>
                  </a:cxn>
                  <a:cxn ang="0">
                    <a:pos x="27" y="226"/>
                  </a:cxn>
                  <a:cxn ang="0">
                    <a:pos x="14" y="196"/>
                  </a:cxn>
                  <a:cxn ang="0">
                    <a:pos x="6" y="161"/>
                  </a:cxn>
                  <a:cxn ang="0">
                    <a:pos x="6" y="125"/>
                  </a:cxn>
                  <a:cxn ang="0">
                    <a:pos x="8" y="108"/>
                  </a:cxn>
                  <a:cxn ang="0">
                    <a:pos x="2" y="125"/>
                  </a:cxn>
                  <a:cxn ang="0">
                    <a:pos x="2" y="161"/>
                  </a:cxn>
                  <a:cxn ang="0">
                    <a:pos x="8" y="196"/>
                  </a:cxn>
                  <a:cxn ang="0">
                    <a:pos x="21" y="228"/>
                  </a:cxn>
                  <a:cxn ang="0">
                    <a:pos x="40" y="254"/>
                  </a:cxn>
                  <a:cxn ang="0">
                    <a:pos x="65" y="279"/>
                  </a:cxn>
                  <a:cxn ang="0">
                    <a:pos x="93" y="298"/>
                  </a:cxn>
                  <a:cxn ang="0">
                    <a:pos x="124" y="311"/>
                  </a:cxn>
                  <a:cxn ang="0">
                    <a:pos x="158" y="317"/>
                  </a:cxn>
                  <a:cxn ang="0">
                    <a:pos x="194" y="317"/>
                  </a:cxn>
                  <a:cxn ang="0">
                    <a:pos x="228" y="311"/>
                  </a:cxn>
                  <a:cxn ang="0">
                    <a:pos x="258" y="298"/>
                  </a:cxn>
                  <a:cxn ang="0">
                    <a:pos x="287" y="279"/>
                  </a:cxn>
                  <a:cxn ang="0">
                    <a:pos x="310" y="254"/>
                  </a:cxn>
                  <a:cxn ang="0">
                    <a:pos x="329" y="228"/>
                  </a:cxn>
                  <a:cxn ang="0">
                    <a:pos x="342" y="196"/>
                  </a:cxn>
                  <a:cxn ang="0">
                    <a:pos x="349" y="161"/>
                  </a:cxn>
                </a:cxnLst>
                <a:rect l="0" t="0" r="r" b="b"/>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ln>
            </p:spPr>
            <p:txBody>
              <a:bodyPr/>
              <a:lstStyle/>
              <a:p>
                <a:endParaRPr lang="en-US">
                  <a:solidFill>
                    <a:prstClr val="black"/>
                  </a:solidFill>
                </a:endParaRPr>
              </a:p>
            </p:txBody>
          </p:sp>
          <p:sp>
            <p:nvSpPr>
              <p:cNvPr id="179883" name="Freeform 683"/>
              <p:cNvSpPr/>
              <p:nvPr/>
            </p:nvSpPr>
            <p:spPr bwMode="auto">
              <a:xfrm>
                <a:off x="1667" y="2130"/>
                <a:ext cx="344" cy="315"/>
              </a:xfrm>
              <a:custGeom>
                <a:avLst/>
                <a:gdLst/>
                <a:ahLst/>
                <a:cxnLst>
                  <a:cxn ang="0">
                    <a:pos x="342" y="120"/>
                  </a:cxn>
                  <a:cxn ang="0">
                    <a:pos x="332" y="80"/>
                  </a:cxn>
                  <a:cxn ang="0">
                    <a:pos x="313" y="44"/>
                  </a:cxn>
                  <a:cxn ang="0">
                    <a:pos x="285" y="12"/>
                  </a:cxn>
                  <a:cxn ang="0">
                    <a:pos x="268" y="2"/>
                  </a:cxn>
                  <a:cxn ang="0">
                    <a:pos x="281" y="15"/>
                  </a:cxn>
                  <a:cxn ang="0">
                    <a:pos x="309" y="46"/>
                  </a:cxn>
                  <a:cxn ang="0">
                    <a:pos x="328" y="82"/>
                  </a:cxn>
                  <a:cxn ang="0">
                    <a:pos x="338" y="122"/>
                  </a:cxn>
                  <a:cxn ang="0">
                    <a:pos x="338" y="159"/>
                  </a:cxn>
                  <a:cxn ang="0">
                    <a:pos x="332" y="192"/>
                  </a:cxn>
                  <a:cxn ang="0">
                    <a:pos x="319" y="222"/>
                  </a:cxn>
                  <a:cxn ang="0">
                    <a:pos x="302" y="249"/>
                  </a:cxn>
                  <a:cxn ang="0">
                    <a:pos x="279" y="271"/>
                  </a:cxn>
                  <a:cxn ang="0">
                    <a:pos x="251" y="290"/>
                  </a:cxn>
                  <a:cxn ang="0">
                    <a:pos x="222" y="302"/>
                  </a:cxn>
                  <a:cxn ang="0">
                    <a:pos x="188" y="309"/>
                  </a:cxn>
                  <a:cxn ang="0">
                    <a:pos x="154" y="309"/>
                  </a:cxn>
                  <a:cxn ang="0">
                    <a:pos x="122" y="302"/>
                  </a:cxn>
                  <a:cxn ang="0">
                    <a:pos x="91" y="290"/>
                  </a:cxn>
                  <a:cxn ang="0">
                    <a:pos x="65" y="271"/>
                  </a:cxn>
                  <a:cxn ang="0">
                    <a:pos x="42" y="249"/>
                  </a:cxn>
                  <a:cxn ang="0">
                    <a:pos x="25" y="222"/>
                  </a:cxn>
                  <a:cxn ang="0">
                    <a:pos x="12" y="192"/>
                  </a:cxn>
                  <a:cxn ang="0">
                    <a:pos x="4" y="159"/>
                  </a:cxn>
                  <a:cxn ang="0">
                    <a:pos x="4" y="123"/>
                  </a:cxn>
                  <a:cxn ang="0">
                    <a:pos x="6" y="106"/>
                  </a:cxn>
                  <a:cxn ang="0">
                    <a:pos x="0" y="123"/>
                  </a:cxn>
                  <a:cxn ang="0">
                    <a:pos x="0" y="159"/>
                  </a:cxn>
                  <a:cxn ang="0">
                    <a:pos x="8" y="194"/>
                  </a:cxn>
                  <a:cxn ang="0">
                    <a:pos x="21" y="224"/>
                  </a:cxn>
                  <a:cxn ang="0">
                    <a:pos x="38" y="252"/>
                  </a:cxn>
                  <a:cxn ang="0">
                    <a:pos x="63" y="275"/>
                  </a:cxn>
                  <a:cxn ang="0">
                    <a:pos x="89" y="294"/>
                  </a:cxn>
                  <a:cxn ang="0">
                    <a:pos x="120" y="307"/>
                  </a:cxn>
                  <a:cxn ang="0">
                    <a:pos x="154" y="313"/>
                  </a:cxn>
                  <a:cxn ang="0">
                    <a:pos x="190" y="313"/>
                  </a:cxn>
                  <a:cxn ang="0">
                    <a:pos x="222" y="307"/>
                  </a:cxn>
                  <a:cxn ang="0">
                    <a:pos x="254" y="294"/>
                  </a:cxn>
                  <a:cxn ang="0">
                    <a:pos x="281" y="275"/>
                  </a:cxn>
                  <a:cxn ang="0">
                    <a:pos x="304" y="252"/>
                  </a:cxn>
                  <a:cxn ang="0">
                    <a:pos x="323" y="224"/>
                  </a:cxn>
                  <a:cxn ang="0">
                    <a:pos x="336" y="194"/>
                  </a:cxn>
                  <a:cxn ang="0">
                    <a:pos x="344" y="159"/>
                  </a:cxn>
                </a:cxnLst>
                <a:rect l="0" t="0" r="r" b="b"/>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ln>
            </p:spPr>
            <p:txBody>
              <a:bodyPr/>
              <a:lstStyle/>
              <a:p>
                <a:endParaRPr lang="en-US">
                  <a:solidFill>
                    <a:prstClr val="black"/>
                  </a:solidFill>
                </a:endParaRPr>
              </a:p>
            </p:txBody>
          </p:sp>
          <p:sp>
            <p:nvSpPr>
              <p:cNvPr id="179884" name="Freeform 684"/>
              <p:cNvSpPr/>
              <p:nvPr/>
            </p:nvSpPr>
            <p:spPr bwMode="auto">
              <a:xfrm>
                <a:off x="1669" y="2132"/>
                <a:ext cx="340" cy="309"/>
              </a:xfrm>
              <a:custGeom>
                <a:avLst/>
                <a:gdLst/>
                <a:ahLst/>
                <a:cxnLst>
                  <a:cxn ang="0">
                    <a:pos x="338" y="118"/>
                  </a:cxn>
                  <a:cxn ang="0">
                    <a:pos x="328" y="78"/>
                  </a:cxn>
                  <a:cxn ang="0">
                    <a:pos x="309" y="42"/>
                  </a:cxn>
                  <a:cxn ang="0">
                    <a:pos x="281" y="11"/>
                  </a:cxn>
                  <a:cxn ang="0">
                    <a:pos x="264" y="2"/>
                  </a:cxn>
                  <a:cxn ang="0">
                    <a:pos x="277" y="15"/>
                  </a:cxn>
                  <a:cxn ang="0">
                    <a:pos x="304" y="44"/>
                  </a:cxn>
                  <a:cxn ang="0">
                    <a:pos x="323" y="80"/>
                  </a:cxn>
                  <a:cxn ang="0">
                    <a:pos x="334" y="120"/>
                  </a:cxn>
                  <a:cxn ang="0">
                    <a:pos x="334" y="157"/>
                  </a:cxn>
                  <a:cxn ang="0">
                    <a:pos x="328" y="190"/>
                  </a:cxn>
                  <a:cxn ang="0">
                    <a:pos x="315" y="218"/>
                  </a:cxn>
                  <a:cxn ang="0">
                    <a:pos x="298" y="245"/>
                  </a:cxn>
                  <a:cxn ang="0">
                    <a:pos x="275" y="267"/>
                  </a:cxn>
                  <a:cxn ang="0">
                    <a:pos x="249" y="286"/>
                  </a:cxn>
                  <a:cxn ang="0">
                    <a:pos x="218" y="298"/>
                  </a:cxn>
                  <a:cxn ang="0">
                    <a:pos x="186" y="305"/>
                  </a:cxn>
                  <a:cxn ang="0">
                    <a:pos x="152" y="305"/>
                  </a:cxn>
                  <a:cxn ang="0">
                    <a:pos x="120" y="298"/>
                  </a:cxn>
                  <a:cxn ang="0">
                    <a:pos x="91" y="286"/>
                  </a:cxn>
                  <a:cxn ang="0">
                    <a:pos x="65" y="267"/>
                  </a:cxn>
                  <a:cxn ang="0">
                    <a:pos x="42" y="245"/>
                  </a:cxn>
                  <a:cxn ang="0">
                    <a:pos x="25" y="218"/>
                  </a:cxn>
                  <a:cxn ang="0">
                    <a:pos x="11" y="190"/>
                  </a:cxn>
                  <a:cxn ang="0">
                    <a:pos x="6" y="157"/>
                  </a:cxn>
                  <a:cxn ang="0">
                    <a:pos x="6" y="123"/>
                  </a:cxn>
                  <a:cxn ang="0">
                    <a:pos x="6" y="104"/>
                  </a:cxn>
                  <a:cxn ang="0">
                    <a:pos x="0" y="121"/>
                  </a:cxn>
                  <a:cxn ang="0">
                    <a:pos x="0" y="157"/>
                  </a:cxn>
                  <a:cxn ang="0">
                    <a:pos x="8" y="192"/>
                  </a:cxn>
                  <a:cxn ang="0">
                    <a:pos x="21" y="222"/>
                  </a:cxn>
                  <a:cxn ang="0">
                    <a:pos x="38" y="248"/>
                  </a:cxn>
                  <a:cxn ang="0">
                    <a:pos x="61" y="271"/>
                  </a:cxn>
                  <a:cxn ang="0">
                    <a:pos x="89" y="290"/>
                  </a:cxn>
                  <a:cxn ang="0">
                    <a:pos x="120" y="302"/>
                  </a:cxn>
                  <a:cxn ang="0">
                    <a:pos x="152" y="309"/>
                  </a:cxn>
                  <a:cxn ang="0">
                    <a:pos x="188" y="309"/>
                  </a:cxn>
                  <a:cxn ang="0">
                    <a:pos x="220" y="302"/>
                  </a:cxn>
                  <a:cxn ang="0">
                    <a:pos x="250" y="290"/>
                  </a:cxn>
                  <a:cxn ang="0">
                    <a:pos x="277" y="271"/>
                  </a:cxn>
                  <a:cxn ang="0">
                    <a:pos x="300" y="248"/>
                  </a:cxn>
                  <a:cxn ang="0">
                    <a:pos x="319" y="222"/>
                  </a:cxn>
                  <a:cxn ang="0">
                    <a:pos x="332" y="192"/>
                  </a:cxn>
                  <a:cxn ang="0">
                    <a:pos x="338" y="157"/>
                  </a:cxn>
                </a:cxnLst>
                <a:rect l="0" t="0" r="r" b="b"/>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ln>
            </p:spPr>
            <p:txBody>
              <a:bodyPr/>
              <a:lstStyle/>
              <a:p>
                <a:endParaRPr lang="en-US">
                  <a:solidFill>
                    <a:prstClr val="black"/>
                  </a:solidFill>
                </a:endParaRPr>
              </a:p>
            </p:txBody>
          </p:sp>
          <p:sp>
            <p:nvSpPr>
              <p:cNvPr id="179885" name="Freeform 685"/>
              <p:cNvSpPr/>
              <p:nvPr/>
            </p:nvSpPr>
            <p:spPr bwMode="auto">
              <a:xfrm>
                <a:off x="1671" y="2134"/>
                <a:ext cx="336" cy="305"/>
              </a:xfrm>
              <a:custGeom>
                <a:avLst/>
                <a:gdLst/>
                <a:ahLst/>
                <a:cxnLst>
                  <a:cxn ang="0">
                    <a:pos x="334" y="118"/>
                  </a:cxn>
                  <a:cxn ang="0">
                    <a:pos x="324" y="78"/>
                  </a:cxn>
                  <a:cxn ang="0">
                    <a:pos x="305" y="42"/>
                  </a:cxn>
                  <a:cxn ang="0">
                    <a:pos x="277" y="11"/>
                  </a:cxn>
                  <a:cxn ang="0">
                    <a:pos x="260" y="2"/>
                  </a:cxn>
                  <a:cxn ang="0">
                    <a:pos x="275" y="15"/>
                  </a:cxn>
                  <a:cxn ang="0">
                    <a:pos x="300" y="44"/>
                  </a:cxn>
                  <a:cxn ang="0">
                    <a:pos x="319" y="78"/>
                  </a:cxn>
                  <a:cxn ang="0">
                    <a:pos x="330" y="118"/>
                  </a:cxn>
                  <a:cxn ang="0">
                    <a:pos x="330" y="155"/>
                  </a:cxn>
                  <a:cxn ang="0">
                    <a:pos x="322" y="186"/>
                  </a:cxn>
                  <a:cxn ang="0">
                    <a:pos x="311" y="216"/>
                  </a:cxn>
                  <a:cxn ang="0">
                    <a:pos x="294" y="243"/>
                  </a:cxn>
                  <a:cxn ang="0">
                    <a:pos x="271" y="264"/>
                  </a:cxn>
                  <a:cxn ang="0">
                    <a:pos x="245" y="281"/>
                  </a:cxn>
                  <a:cxn ang="0">
                    <a:pos x="216" y="294"/>
                  </a:cxn>
                  <a:cxn ang="0">
                    <a:pos x="184" y="300"/>
                  </a:cxn>
                  <a:cxn ang="0">
                    <a:pos x="152" y="300"/>
                  </a:cxn>
                  <a:cxn ang="0">
                    <a:pos x="119" y="294"/>
                  </a:cxn>
                  <a:cxn ang="0">
                    <a:pos x="89" y="281"/>
                  </a:cxn>
                  <a:cxn ang="0">
                    <a:pos x="64" y="264"/>
                  </a:cxn>
                  <a:cxn ang="0">
                    <a:pos x="42" y="243"/>
                  </a:cxn>
                  <a:cxn ang="0">
                    <a:pos x="25" y="216"/>
                  </a:cxn>
                  <a:cxn ang="0">
                    <a:pos x="11" y="186"/>
                  </a:cxn>
                  <a:cxn ang="0">
                    <a:pos x="6" y="155"/>
                  </a:cxn>
                  <a:cxn ang="0">
                    <a:pos x="6" y="121"/>
                  </a:cxn>
                  <a:cxn ang="0">
                    <a:pos x="6" y="104"/>
                  </a:cxn>
                  <a:cxn ang="0">
                    <a:pos x="0" y="119"/>
                  </a:cxn>
                  <a:cxn ang="0">
                    <a:pos x="0" y="155"/>
                  </a:cxn>
                  <a:cxn ang="0">
                    <a:pos x="8" y="188"/>
                  </a:cxn>
                  <a:cxn ang="0">
                    <a:pos x="21" y="218"/>
                  </a:cxn>
                  <a:cxn ang="0">
                    <a:pos x="38" y="245"/>
                  </a:cxn>
                  <a:cxn ang="0">
                    <a:pos x="61" y="267"/>
                  </a:cxn>
                  <a:cxn ang="0">
                    <a:pos x="87" y="286"/>
                  </a:cxn>
                  <a:cxn ang="0">
                    <a:pos x="118" y="298"/>
                  </a:cxn>
                  <a:cxn ang="0">
                    <a:pos x="150" y="305"/>
                  </a:cxn>
                  <a:cxn ang="0">
                    <a:pos x="184" y="305"/>
                  </a:cxn>
                  <a:cxn ang="0">
                    <a:pos x="218" y="298"/>
                  </a:cxn>
                  <a:cxn ang="0">
                    <a:pos x="247" y="286"/>
                  </a:cxn>
                  <a:cxn ang="0">
                    <a:pos x="275" y="267"/>
                  </a:cxn>
                  <a:cxn ang="0">
                    <a:pos x="298" y="245"/>
                  </a:cxn>
                  <a:cxn ang="0">
                    <a:pos x="315" y="218"/>
                  </a:cxn>
                  <a:cxn ang="0">
                    <a:pos x="328" y="188"/>
                  </a:cxn>
                  <a:cxn ang="0">
                    <a:pos x="334" y="155"/>
                  </a:cxn>
                </a:cxnLst>
                <a:rect l="0" t="0" r="r" b="b"/>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ln>
            </p:spPr>
            <p:txBody>
              <a:bodyPr/>
              <a:lstStyle/>
              <a:p>
                <a:endParaRPr lang="en-US">
                  <a:solidFill>
                    <a:prstClr val="black"/>
                  </a:solidFill>
                </a:endParaRPr>
              </a:p>
            </p:txBody>
          </p:sp>
          <p:sp>
            <p:nvSpPr>
              <p:cNvPr id="179886" name="Freeform 686"/>
              <p:cNvSpPr/>
              <p:nvPr/>
            </p:nvSpPr>
            <p:spPr bwMode="auto">
              <a:xfrm>
                <a:off x="1673" y="2136"/>
                <a:ext cx="332" cy="301"/>
              </a:xfrm>
              <a:custGeom>
                <a:avLst/>
                <a:gdLst/>
                <a:ahLst/>
                <a:cxnLst>
                  <a:cxn ang="0">
                    <a:pos x="330" y="116"/>
                  </a:cxn>
                  <a:cxn ang="0">
                    <a:pos x="319" y="76"/>
                  </a:cxn>
                  <a:cxn ang="0">
                    <a:pos x="300" y="40"/>
                  </a:cxn>
                  <a:cxn ang="0">
                    <a:pos x="273" y="11"/>
                  </a:cxn>
                  <a:cxn ang="0">
                    <a:pos x="256" y="2"/>
                  </a:cxn>
                  <a:cxn ang="0">
                    <a:pos x="271" y="15"/>
                  </a:cxn>
                  <a:cxn ang="0">
                    <a:pos x="296" y="43"/>
                  </a:cxn>
                  <a:cxn ang="0">
                    <a:pos x="315" y="78"/>
                  </a:cxn>
                  <a:cxn ang="0">
                    <a:pos x="324" y="116"/>
                  </a:cxn>
                  <a:cxn ang="0">
                    <a:pos x="326" y="153"/>
                  </a:cxn>
                  <a:cxn ang="0">
                    <a:pos x="319" y="184"/>
                  </a:cxn>
                  <a:cxn ang="0">
                    <a:pos x="307" y="212"/>
                  </a:cxn>
                  <a:cxn ang="0">
                    <a:pos x="290" y="239"/>
                  </a:cxn>
                  <a:cxn ang="0">
                    <a:pos x="267" y="260"/>
                  </a:cxn>
                  <a:cxn ang="0">
                    <a:pos x="243" y="277"/>
                  </a:cxn>
                  <a:cxn ang="0">
                    <a:pos x="214" y="290"/>
                  </a:cxn>
                  <a:cxn ang="0">
                    <a:pos x="182" y="296"/>
                  </a:cxn>
                  <a:cxn ang="0">
                    <a:pos x="150" y="296"/>
                  </a:cxn>
                  <a:cxn ang="0">
                    <a:pos x="117" y="290"/>
                  </a:cxn>
                  <a:cxn ang="0">
                    <a:pos x="89" y="277"/>
                  </a:cxn>
                  <a:cxn ang="0">
                    <a:pos x="62" y="260"/>
                  </a:cxn>
                  <a:cxn ang="0">
                    <a:pos x="42" y="239"/>
                  </a:cxn>
                  <a:cxn ang="0">
                    <a:pos x="25" y="212"/>
                  </a:cxn>
                  <a:cxn ang="0">
                    <a:pos x="11" y="184"/>
                  </a:cxn>
                  <a:cxn ang="0">
                    <a:pos x="6" y="153"/>
                  </a:cxn>
                  <a:cxn ang="0">
                    <a:pos x="6" y="119"/>
                  </a:cxn>
                  <a:cxn ang="0">
                    <a:pos x="6" y="102"/>
                  </a:cxn>
                  <a:cxn ang="0">
                    <a:pos x="2" y="119"/>
                  </a:cxn>
                  <a:cxn ang="0">
                    <a:pos x="2" y="153"/>
                  </a:cxn>
                  <a:cxn ang="0">
                    <a:pos x="7" y="186"/>
                  </a:cxn>
                  <a:cxn ang="0">
                    <a:pos x="21" y="214"/>
                  </a:cxn>
                  <a:cxn ang="0">
                    <a:pos x="38" y="241"/>
                  </a:cxn>
                  <a:cxn ang="0">
                    <a:pos x="61" y="263"/>
                  </a:cxn>
                  <a:cxn ang="0">
                    <a:pos x="87" y="282"/>
                  </a:cxn>
                  <a:cxn ang="0">
                    <a:pos x="116" y="294"/>
                  </a:cxn>
                  <a:cxn ang="0">
                    <a:pos x="148" y="301"/>
                  </a:cxn>
                  <a:cxn ang="0">
                    <a:pos x="182" y="301"/>
                  </a:cxn>
                  <a:cxn ang="0">
                    <a:pos x="214" y="294"/>
                  </a:cxn>
                  <a:cxn ang="0">
                    <a:pos x="245" y="282"/>
                  </a:cxn>
                  <a:cxn ang="0">
                    <a:pos x="271" y="263"/>
                  </a:cxn>
                  <a:cxn ang="0">
                    <a:pos x="294" y="241"/>
                  </a:cxn>
                  <a:cxn ang="0">
                    <a:pos x="311" y="214"/>
                  </a:cxn>
                  <a:cxn ang="0">
                    <a:pos x="324" y="186"/>
                  </a:cxn>
                  <a:cxn ang="0">
                    <a:pos x="330" y="153"/>
                  </a:cxn>
                </a:cxnLst>
                <a:rect l="0" t="0" r="r" b="b"/>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ln>
            </p:spPr>
            <p:txBody>
              <a:bodyPr/>
              <a:lstStyle/>
              <a:p>
                <a:endParaRPr lang="en-US">
                  <a:solidFill>
                    <a:prstClr val="black"/>
                  </a:solidFill>
                </a:endParaRPr>
              </a:p>
            </p:txBody>
          </p:sp>
          <p:sp>
            <p:nvSpPr>
              <p:cNvPr id="179887" name="Freeform 687"/>
              <p:cNvSpPr/>
              <p:nvPr/>
            </p:nvSpPr>
            <p:spPr bwMode="auto">
              <a:xfrm>
                <a:off x="1675" y="2138"/>
                <a:ext cx="326" cy="297"/>
              </a:xfrm>
              <a:custGeom>
                <a:avLst/>
                <a:gdLst/>
                <a:ahLst/>
                <a:cxnLst>
                  <a:cxn ang="0">
                    <a:pos x="326" y="114"/>
                  </a:cxn>
                  <a:cxn ang="0">
                    <a:pos x="315" y="74"/>
                  </a:cxn>
                  <a:cxn ang="0">
                    <a:pos x="296" y="40"/>
                  </a:cxn>
                  <a:cxn ang="0">
                    <a:pos x="271" y="11"/>
                  </a:cxn>
                  <a:cxn ang="0">
                    <a:pos x="254" y="0"/>
                  </a:cxn>
                  <a:cxn ang="0">
                    <a:pos x="267" y="13"/>
                  </a:cxn>
                  <a:cxn ang="0">
                    <a:pos x="292" y="41"/>
                  </a:cxn>
                  <a:cxn ang="0">
                    <a:pos x="311" y="76"/>
                  </a:cxn>
                  <a:cxn ang="0">
                    <a:pos x="320" y="114"/>
                  </a:cxn>
                  <a:cxn ang="0">
                    <a:pos x="320" y="150"/>
                  </a:cxn>
                  <a:cxn ang="0">
                    <a:pos x="315" y="182"/>
                  </a:cxn>
                  <a:cxn ang="0">
                    <a:pos x="303" y="210"/>
                  </a:cxn>
                  <a:cxn ang="0">
                    <a:pos x="286" y="235"/>
                  </a:cxn>
                  <a:cxn ang="0">
                    <a:pos x="263" y="256"/>
                  </a:cxn>
                  <a:cxn ang="0">
                    <a:pos x="239" y="273"/>
                  </a:cxn>
                  <a:cxn ang="0">
                    <a:pos x="210" y="286"/>
                  </a:cxn>
                  <a:cxn ang="0">
                    <a:pos x="180" y="292"/>
                  </a:cxn>
                  <a:cxn ang="0">
                    <a:pos x="148" y="292"/>
                  </a:cxn>
                  <a:cxn ang="0">
                    <a:pos x="117" y="286"/>
                  </a:cxn>
                  <a:cxn ang="0">
                    <a:pos x="89" y="273"/>
                  </a:cxn>
                  <a:cxn ang="0">
                    <a:pos x="62" y="256"/>
                  </a:cxn>
                  <a:cxn ang="0">
                    <a:pos x="41" y="235"/>
                  </a:cxn>
                  <a:cxn ang="0">
                    <a:pos x="24" y="210"/>
                  </a:cxn>
                  <a:cxn ang="0">
                    <a:pos x="13" y="182"/>
                  </a:cxn>
                  <a:cxn ang="0">
                    <a:pos x="5" y="150"/>
                  </a:cxn>
                  <a:cxn ang="0">
                    <a:pos x="5" y="117"/>
                  </a:cxn>
                  <a:cxn ang="0">
                    <a:pos x="7" y="100"/>
                  </a:cxn>
                  <a:cxn ang="0">
                    <a:pos x="2" y="117"/>
                  </a:cxn>
                  <a:cxn ang="0">
                    <a:pos x="2" y="151"/>
                  </a:cxn>
                  <a:cxn ang="0">
                    <a:pos x="7" y="182"/>
                  </a:cxn>
                  <a:cxn ang="0">
                    <a:pos x="21" y="212"/>
                  </a:cxn>
                  <a:cxn ang="0">
                    <a:pos x="38" y="239"/>
                  </a:cxn>
                  <a:cxn ang="0">
                    <a:pos x="60" y="260"/>
                  </a:cxn>
                  <a:cxn ang="0">
                    <a:pos x="85" y="277"/>
                  </a:cxn>
                  <a:cxn ang="0">
                    <a:pos x="115" y="290"/>
                  </a:cxn>
                  <a:cxn ang="0">
                    <a:pos x="148" y="296"/>
                  </a:cxn>
                  <a:cxn ang="0">
                    <a:pos x="180" y="296"/>
                  </a:cxn>
                  <a:cxn ang="0">
                    <a:pos x="212" y="290"/>
                  </a:cxn>
                  <a:cxn ang="0">
                    <a:pos x="241" y="277"/>
                  </a:cxn>
                  <a:cxn ang="0">
                    <a:pos x="267" y="260"/>
                  </a:cxn>
                  <a:cxn ang="0">
                    <a:pos x="290" y="239"/>
                  </a:cxn>
                  <a:cxn ang="0">
                    <a:pos x="307" y="212"/>
                  </a:cxn>
                  <a:cxn ang="0">
                    <a:pos x="318" y="182"/>
                  </a:cxn>
                  <a:cxn ang="0">
                    <a:pos x="326" y="151"/>
                  </a:cxn>
                </a:cxnLst>
                <a:rect l="0" t="0" r="r" b="b"/>
                <a:pathLst>
                  <a:path w="326" h="297">
                    <a:moveTo>
                      <a:pt x="326" y="134"/>
                    </a:moveTo>
                    <a:lnTo>
                      <a:pt x="326" y="114"/>
                    </a:lnTo>
                    <a:lnTo>
                      <a:pt x="322" y="93"/>
                    </a:lnTo>
                    <a:lnTo>
                      <a:pt x="315" y="74"/>
                    </a:lnTo>
                    <a:lnTo>
                      <a:pt x="307" y="57"/>
                    </a:lnTo>
                    <a:lnTo>
                      <a:pt x="296" y="40"/>
                    </a:lnTo>
                    <a:lnTo>
                      <a:pt x="284" y="24"/>
                    </a:lnTo>
                    <a:lnTo>
                      <a:pt x="271" y="11"/>
                    </a:lnTo>
                    <a:lnTo>
                      <a:pt x="254" y="0"/>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ln>
            </p:spPr>
            <p:txBody>
              <a:bodyPr/>
              <a:lstStyle/>
              <a:p>
                <a:endParaRPr lang="en-US">
                  <a:solidFill>
                    <a:prstClr val="black"/>
                  </a:solidFill>
                </a:endParaRPr>
              </a:p>
            </p:txBody>
          </p:sp>
          <p:sp>
            <p:nvSpPr>
              <p:cNvPr id="179888" name="Freeform 688"/>
              <p:cNvSpPr/>
              <p:nvPr/>
            </p:nvSpPr>
            <p:spPr bwMode="auto">
              <a:xfrm>
                <a:off x="1679" y="2138"/>
                <a:ext cx="320" cy="296"/>
              </a:xfrm>
              <a:custGeom>
                <a:avLst/>
                <a:gdLst/>
                <a:ahLst/>
                <a:cxnLst>
                  <a:cxn ang="0">
                    <a:pos x="318" y="114"/>
                  </a:cxn>
                  <a:cxn ang="0">
                    <a:pos x="309" y="76"/>
                  </a:cxn>
                  <a:cxn ang="0">
                    <a:pos x="290" y="41"/>
                  </a:cxn>
                  <a:cxn ang="0">
                    <a:pos x="265" y="13"/>
                  </a:cxn>
                  <a:cxn ang="0">
                    <a:pos x="248" y="2"/>
                  </a:cxn>
                  <a:cxn ang="0">
                    <a:pos x="261" y="15"/>
                  </a:cxn>
                  <a:cxn ang="0">
                    <a:pos x="286" y="43"/>
                  </a:cxn>
                  <a:cxn ang="0">
                    <a:pos x="305" y="76"/>
                  </a:cxn>
                  <a:cxn ang="0">
                    <a:pos x="314" y="114"/>
                  </a:cxn>
                  <a:cxn ang="0">
                    <a:pos x="314" y="150"/>
                  </a:cxn>
                  <a:cxn ang="0">
                    <a:pos x="309" y="180"/>
                  </a:cxn>
                  <a:cxn ang="0">
                    <a:pos x="297" y="208"/>
                  </a:cxn>
                  <a:cxn ang="0">
                    <a:pos x="280" y="233"/>
                  </a:cxn>
                  <a:cxn ang="0">
                    <a:pos x="259" y="254"/>
                  </a:cxn>
                  <a:cxn ang="0">
                    <a:pos x="235" y="271"/>
                  </a:cxn>
                  <a:cxn ang="0">
                    <a:pos x="206" y="284"/>
                  </a:cxn>
                  <a:cxn ang="0">
                    <a:pos x="176" y="290"/>
                  </a:cxn>
                  <a:cxn ang="0">
                    <a:pos x="144" y="290"/>
                  </a:cxn>
                  <a:cxn ang="0">
                    <a:pos x="113" y="284"/>
                  </a:cxn>
                  <a:cxn ang="0">
                    <a:pos x="85" y="271"/>
                  </a:cxn>
                  <a:cxn ang="0">
                    <a:pos x="60" y="254"/>
                  </a:cxn>
                  <a:cxn ang="0">
                    <a:pos x="39" y="233"/>
                  </a:cxn>
                  <a:cxn ang="0">
                    <a:pos x="22" y="208"/>
                  </a:cxn>
                  <a:cxn ang="0">
                    <a:pos x="11" y="180"/>
                  </a:cxn>
                  <a:cxn ang="0">
                    <a:pos x="3" y="150"/>
                  </a:cxn>
                  <a:cxn ang="0">
                    <a:pos x="5" y="117"/>
                  </a:cxn>
                  <a:cxn ang="0">
                    <a:pos x="5" y="100"/>
                  </a:cxn>
                  <a:cxn ang="0">
                    <a:pos x="0" y="117"/>
                  </a:cxn>
                  <a:cxn ang="0">
                    <a:pos x="0" y="151"/>
                  </a:cxn>
                  <a:cxn ang="0">
                    <a:pos x="5" y="182"/>
                  </a:cxn>
                  <a:cxn ang="0">
                    <a:pos x="19" y="210"/>
                  </a:cxn>
                  <a:cxn ang="0">
                    <a:pos x="36" y="237"/>
                  </a:cxn>
                  <a:cxn ang="0">
                    <a:pos x="56" y="258"/>
                  </a:cxn>
                  <a:cxn ang="0">
                    <a:pos x="83" y="275"/>
                  </a:cxn>
                  <a:cxn ang="0">
                    <a:pos x="111" y="288"/>
                  </a:cxn>
                  <a:cxn ang="0">
                    <a:pos x="144" y="294"/>
                  </a:cxn>
                  <a:cxn ang="0">
                    <a:pos x="176" y="294"/>
                  </a:cxn>
                  <a:cxn ang="0">
                    <a:pos x="208" y="288"/>
                  </a:cxn>
                  <a:cxn ang="0">
                    <a:pos x="237" y="275"/>
                  </a:cxn>
                  <a:cxn ang="0">
                    <a:pos x="261" y="258"/>
                  </a:cxn>
                  <a:cxn ang="0">
                    <a:pos x="284" y="237"/>
                  </a:cxn>
                  <a:cxn ang="0">
                    <a:pos x="301" y="210"/>
                  </a:cxn>
                  <a:cxn ang="0">
                    <a:pos x="313" y="182"/>
                  </a:cxn>
                  <a:cxn ang="0">
                    <a:pos x="320" y="151"/>
                  </a:cxn>
                </a:cxnLst>
                <a:rect l="0" t="0" r="r" b="b"/>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ln>
            </p:spPr>
            <p:txBody>
              <a:bodyPr/>
              <a:lstStyle/>
              <a:p>
                <a:endParaRPr lang="en-US">
                  <a:solidFill>
                    <a:prstClr val="black"/>
                  </a:solidFill>
                </a:endParaRPr>
              </a:p>
            </p:txBody>
          </p:sp>
          <p:sp>
            <p:nvSpPr>
              <p:cNvPr id="179889" name="Freeform 689"/>
              <p:cNvSpPr/>
              <p:nvPr/>
            </p:nvSpPr>
            <p:spPr bwMode="auto">
              <a:xfrm>
                <a:off x="1680" y="2140"/>
                <a:ext cx="317" cy="290"/>
              </a:xfrm>
              <a:custGeom>
                <a:avLst/>
                <a:gdLst/>
                <a:ahLst/>
                <a:cxnLst>
                  <a:cxn ang="0">
                    <a:pos x="315" y="112"/>
                  </a:cxn>
                  <a:cxn ang="0">
                    <a:pos x="306" y="74"/>
                  </a:cxn>
                  <a:cxn ang="0">
                    <a:pos x="287" y="39"/>
                  </a:cxn>
                  <a:cxn ang="0">
                    <a:pos x="262" y="11"/>
                  </a:cxn>
                  <a:cxn ang="0">
                    <a:pos x="245" y="2"/>
                  </a:cxn>
                  <a:cxn ang="0">
                    <a:pos x="258" y="15"/>
                  </a:cxn>
                  <a:cxn ang="0">
                    <a:pos x="283" y="41"/>
                  </a:cxn>
                  <a:cxn ang="0">
                    <a:pos x="302" y="75"/>
                  </a:cxn>
                  <a:cxn ang="0">
                    <a:pos x="312" y="112"/>
                  </a:cxn>
                  <a:cxn ang="0">
                    <a:pos x="312" y="148"/>
                  </a:cxn>
                  <a:cxn ang="0">
                    <a:pos x="306" y="178"/>
                  </a:cxn>
                  <a:cxn ang="0">
                    <a:pos x="294" y="206"/>
                  </a:cxn>
                  <a:cxn ang="0">
                    <a:pos x="277" y="229"/>
                  </a:cxn>
                  <a:cxn ang="0">
                    <a:pos x="257" y="250"/>
                  </a:cxn>
                  <a:cxn ang="0">
                    <a:pos x="232" y="267"/>
                  </a:cxn>
                  <a:cxn ang="0">
                    <a:pos x="203" y="278"/>
                  </a:cxn>
                  <a:cxn ang="0">
                    <a:pos x="175" y="286"/>
                  </a:cxn>
                  <a:cxn ang="0">
                    <a:pos x="143" y="286"/>
                  </a:cxn>
                  <a:cxn ang="0">
                    <a:pos x="112" y="278"/>
                  </a:cxn>
                  <a:cxn ang="0">
                    <a:pos x="86" y="267"/>
                  </a:cxn>
                  <a:cxn ang="0">
                    <a:pos x="61" y="250"/>
                  </a:cxn>
                  <a:cxn ang="0">
                    <a:pos x="40" y="229"/>
                  </a:cxn>
                  <a:cxn ang="0">
                    <a:pos x="23" y="206"/>
                  </a:cxn>
                  <a:cxn ang="0">
                    <a:pos x="12" y="178"/>
                  </a:cxn>
                  <a:cxn ang="0">
                    <a:pos x="6" y="148"/>
                  </a:cxn>
                  <a:cxn ang="0">
                    <a:pos x="6" y="115"/>
                  </a:cxn>
                  <a:cxn ang="0">
                    <a:pos x="6" y="98"/>
                  </a:cxn>
                  <a:cxn ang="0">
                    <a:pos x="0" y="115"/>
                  </a:cxn>
                  <a:cxn ang="0">
                    <a:pos x="0" y="148"/>
                  </a:cxn>
                  <a:cxn ang="0">
                    <a:pos x="8" y="180"/>
                  </a:cxn>
                  <a:cxn ang="0">
                    <a:pos x="19" y="208"/>
                  </a:cxn>
                  <a:cxn ang="0">
                    <a:pos x="36" y="233"/>
                  </a:cxn>
                  <a:cxn ang="0">
                    <a:pos x="57" y="254"/>
                  </a:cxn>
                  <a:cxn ang="0">
                    <a:pos x="84" y="271"/>
                  </a:cxn>
                  <a:cxn ang="0">
                    <a:pos x="112" y="284"/>
                  </a:cxn>
                  <a:cxn ang="0">
                    <a:pos x="143" y="290"/>
                  </a:cxn>
                  <a:cxn ang="0">
                    <a:pos x="175" y="290"/>
                  </a:cxn>
                  <a:cxn ang="0">
                    <a:pos x="205" y="284"/>
                  </a:cxn>
                  <a:cxn ang="0">
                    <a:pos x="234" y="271"/>
                  </a:cxn>
                  <a:cxn ang="0">
                    <a:pos x="258" y="254"/>
                  </a:cxn>
                  <a:cxn ang="0">
                    <a:pos x="281" y="233"/>
                  </a:cxn>
                  <a:cxn ang="0">
                    <a:pos x="298" y="208"/>
                  </a:cxn>
                  <a:cxn ang="0">
                    <a:pos x="310" y="180"/>
                  </a:cxn>
                  <a:cxn ang="0">
                    <a:pos x="315" y="148"/>
                  </a:cxn>
                </a:cxnLst>
                <a:rect l="0" t="0" r="r" b="b"/>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ln>
            </p:spPr>
            <p:txBody>
              <a:bodyPr/>
              <a:lstStyle/>
              <a:p>
                <a:endParaRPr lang="en-US">
                  <a:solidFill>
                    <a:prstClr val="black"/>
                  </a:solidFill>
                </a:endParaRPr>
              </a:p>
            </p:txBody>
          </p:sp>
          <p:sp>
            <p:nvSpPr>
              <p:cNvPr id="179890" name="Freeform 690"/>
              <p:cNvSpPr/>
              <p:nvPr/>
            </p:nvSpPr>
            <p:spPr bwMode="auto">
              <a:xfrm>
                <a:off x="1682" y="2142"/>
                <a:ext cx="313" cy="286"/>
              </a:xfrm>
              <a:custGeom>
                <a:avLst/>
                <a:gdLst/>
                <a:ahLst/>
                <a:cxnLst>
                  <a:cxn ang="0">
                    <a:pos x="311" y="110"/>
                  </a:cxn>
                  <a:cxn ang="0">
                    <a:pos x="302" y="72"/>
                  </a:cxn>
                  <a:cxn ang="0">
                    <a:pos x="283" y="39"/>
                  </a:cxn>
                  <a:cxn ang="0">
                    <a:pos x="258" y="11"/>
                  </a:cxn>
                  <a:cxn ang="0">
                    <a:pos x="241" y="1"/>
                  </a:cxn>
                  <a:cxn ang="0">
                    <a:pos x="255" y="15"/>
                  </a:cxn>
                  <a:cxn ang="0">
                    <a:pos x="279" y="41"/>
                  </a:cxn>
                  <a:cxn ang="0">
                    <a:pos x="298" y="73"/>
                  </a:cxn>
                  <a:cxn ang="0">
                    <a:pos x="308" y="111"/>
                  </a:cxn>
                  <a:cxn ang="0">
                    <a:pos x="308" y="146"/>
                  </a:cxn>
                  <a:cxn ang="0">
                    <a:pos x="302" y="176"/>
                  </a:cxn>
                  <a:cxn ang="0">
                    <a:pos x="291" y="202"/>
                  </a:cxn>
                  <a:cxn ang="0">
                    <a:pos x="274" y="227"/>
                  </a:cxn>
                  <a:cxn ang="0">
                    <a:pos x="253" y="248"/>
                  </a:cxn>
                  <a:cxn ang="0">
                    <a:pos x="228" y="263"/>
                  </a:cxn>
                  <a:cxn ang="0">
                    <a:pos x="201" y="274"/>
                  </a:cxn>
                  <a:cxn ang="0">
                    <a:pos x="173" y="280"/>
                  </a:cxn>
                  <a:cxn ang="0">
                    <a:pos x="141" y="280"/>
                  </a:cxn>
                  <a:cxn ang="0">
                    <a:pos x="112" y="274"/>
                  </a:cxn>
                  <a:cxn ang="0">
                    <a:pos x="84" y="263"/>
                  </a:cxn>
                  <a:cxn ang="0">
                    <a:pos x="61" y="248"/>
                  </a:cxn>
                  <a:cxn ang="0">
                    <a:pos x="40" y="227"/>
                  </a:cxn>
                  <a:cxn ang="0">
                    <a:pos x="23" y="202"/>
                  </a:cxn>
                  <a:cxn ang="0">
                    <a:pos x="12" y="176"/>
                  </a:cxn>
                  <a:cxn ang="0">
                    <a:pos x="6" y="146"/>
                  </a:cxn>
                  <a:cxn ang="0">
                    <a:pos x="6" y="113"/>
                  </a:cxn>
                  <a:cxn ang="0">
                    <a:pos x="6" y="96"/>
                  </a:cxn>
                  <a:cxn ang="0">
                    <a:pos x="2" y="113"/>
                  </a:cxn>
                  <a:cxn ang="0">
                    <a:pos x="0" y="146"/>
                  </a:cxn>
                  <a:cxn ang="0">
                    <a:pos x="8" y="176"/>
                  </a:cxn>
                  <a:cxn ang="0">
                    <a:pos x="19" y="204"/>
                  </a:cxn>
                  <a:cxn ang="0">
                    <a:pos x="36" y="229"/>
                  </a:cxn>
                  <a:cxn ang="0">
                    <a:pos x="57" y="250"/>
                  </a:cxn>
                  <a:cxn ang="0">
                    <a:pos x="82" y="267"/>
                  </a:cxn>
                  <a:cxn ang="0">
                    <a:pos x="110" y="280"/>
                  </a:cxn>
                  <a:cxn ang="0">
                    <a:pos x="141" y="286"/>
                  </a:cxn>
                  <a:cxn ang="0">
                    <a:pos x="173" y="286"/>
                  </a:cxn>
                  <a:cxn ang="0">
                    <a:pos x="203" y="280"/>
                  </a:cxn>
                  <a:cxn ang="0">
                    <a:pos x="232" y="267"/>
                  </a:cxn>
                  <a:cxn ang="0">
                    <a:pos x="256" y="250"/>
                  </a:cxn>
                  <a:cxn ang="0">
                    <a:pos x="277" y="229"/>
                  </a:cxn>
                  <a:cxn ang="0">
                    <a:pos x="294" y="204"/>
                  </a:cxn>
                  <a:cxn ang="0">
                    <a:pos x="306" y="176"/>
                  </a:cxn>
                  <a:cxn ang="0">
                    <a:pos x="311" y="146"/>
                  </a:cxn>
                </a:cxnLst>
                <a:rect l="0" t="0" r="r" b="b"/>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ln>
            </p:spPr>
            <p:txBody>
              <a:bodyPr/>
              <a:lstStyle/>
              <a:p>
                <a:endParaRPr lang="en-US">
                  <a:solidFill>
                    <a:prstClr val="black"/>
                  </a:solidFill>
                </a:endParaRPr>
              </a:p>
            </p:txBody>
          </p:sp>
          <p:sp>
            <p:nvSpPr>
              <p:cNvPr id="179891" name="Freeform 691"/>
              <p:cNvSpPr/>
              <p:nvPr/>
            </p:nvSpPr>
            <p:spPr bwMode="auto">
              <a:xfrm>
                <a:off x="1684" y="2143"/>
                <a:ext cx="308" cy="283"/>
              </a:xfrm>
              <a:custGeom>
                <a:avLst/>
                <a:gdLst/>
                <a:ahLst/>
                <a:cxnLst>
                  <a:cxn ang="0">
                    <a:pos x="308" y="109"/>
                  </a:cxn>
                  <a:cxn ang="0">
                    <a:pos x="298" y="72"/>
                  </a:cxn>
                  <a:cxn ang="0">
                    <a:pos x="279" y="38"/>
                  </a:cxn>
                  <a:cxn ang="0">
                    <a:pos x="254" y="12"/>
                  </a:cxn>
                  <a:cxn ang="0">
                    <a:pos x="237" y="2"/>
                  </a:cxn>
                  <a:cxn ang="0">
                    <a:pos x="251" y="16"/>
                  </a:cxn>
                  <a:cxn ang="0">
                    <a:pos x="275" y="42"/>
                  </a:cxn>
                  <a:cxn ang="0">
                    <a:pos x="292" y="74"/>
                  </a:cxn>
                  <a:cxn ang="0">
                    <a:pos x="302" y="110"/>
                  </a:cxn>
                  <a:cxn ang="0">
                    <a:pos x="304" y="145"/>
                  </a:cxn>
                  <a:cxn ang="0">
                    <a:pos x="298" y="173"/>
                  </a:cxn>
                  <a:cxn ang="0">
                    <a:pos x="287" y="200"/>
                  </a:cxn>
                  <a:cxn ang="0">
                    <a:pos x="270" y="224"/>
                  </a:cxn>
                  <a:cxn ang="0">
                    <a:pos x="249" y="245"/>
                  </a:cxn>
                  <a:cxn ang="0">
                    <a:pos x="226" y="260"/>
                  </a:cxn>
                  <a:cxn ang="0">
                    <a:pos x="199" y="272"/>
                  </a:cxn>
                  <a:cxn ang="0">
                    <a:pos x="169" y="277"/>
                  </a:cxn>
                  <a:cxn ang="0">
                    <a:pos x="139" y="277"/>
                  </a:cxn>
                  <a:cxn ang="0">
                    <a:pos x="110" y="272"/>
                  </a:cxn>
                  <a:cxn ang="0">
                    <a:pos x="84" y="260"/>
                  </a:cxn>
                  <a:cxn ang="0">
                    <a:pos x="59" y="245"/>
                  </a:cxn>
                  <a:cxn ang="0">
                    <a:pos x="40" y="224"/>
                  </a:cxn>
                  <a:cxn ang="0">
                    <a:pos x="23" y="200"/>
                  </a:cxn>
                  <a:cxn ang="0">
                    <a:pos x="12" y="173"/>
                  </a:cxn>
                  <a:cxn ang="0">
                    <a:pos x="6" y="145"/>
                  </a:cxn>
                  <a:cxn ang="0">
                    <a:pos x="6" y="112"/>
                  </a:cxn>
                  <a:cxn ang="0">
                    <a:pos x="6" y="95"/>
                  </a:cxn>
                  <a:cxn ang="0">
                    <a:pos x="2" y="112"/>
                  </a:cxn>
                  <a:cxn ang="0">
                    <a:pos x="2" y="145"/>
                  </a:cxn>
                  <a:cxn ang="0">
                    <a:pos x="8" y="175"/>
                  </a:cxn>
                  <a:cxn ang="0">
                    <a:pos x="19" y="203"/>
                  </a:cxn>
                  <a:cxn ang="0">
                    <a:pos x="36" y="226"/>
                  </a:cxn>
                  <a:cxn ang="0">
                    <a:pos x="57" y="247"/>
                  </a:cxn>
                  <a:cxn ang="0">
                    <a:pos x="82" y="264"/>
                  </a:cxn>
                  <a:cxn ang="0">
                    <a:pos x="108" y="275"/>
                  </a:cxn>
                  <a:cxn ang="0">
                    <a:pos x="139" y="283"/>
                  </a:cxn>
                  <a:cxn ang="0">
                    <a:pos x="171" y="283"/>
                  </a:cxn>
                  <a:cxn ang="0">
                    <a:pos x="199" y="275"/>
                  </a:cxn>
                  <a:cxn ang="0">
                    <a:pos x="228" y="264"/>
                  </a:cxn>
                  <a:cxn ang="0">
                    <a:pos x="253" y="247"/>
                  </a:cxn>
                  <a:cxn ang="0">
                    <a:pos x="273" y="226"/>
                  </a:cxn>
                  <a:cxn ang="0">
                    <a:pos x="290" y="203"/>
                  </a:cxn>
                  <a:cxn ang="0">
                    <a:pos x="302" y="175"/>
                  </a:cxn>
                  <a:cxn ang="0">
                    <a:pos x="308" y="145"/>
                  </a:cxn>
                </a:cxnLst>
                <a:rect l="0" t="0" r="r" b="b"/>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ln>
            </p:spPr>
            <p:txBody>
              <a:bodyPr/>
              <a:lstStyle/>
              <a:p>
                <a:endParaRPr lang="en-US">
                  <a:solidFill>
                    <a:prstClr val="black"/>
                  </a:solidFill>
                </a:endParaRPr>
              </a:p>
            </p:txBody>
          </p:sp>
          <p:sp>
            <p:nvSpPr>
              <p:cNvPr id="179892" name="Freeform 692"/>
              <p:cNvSpPr/>
              <p:nvPr/>
            </p:nvSpPr>
            <p:spPr bwMode="auto">
              <a:xfrm>
                <a:off x="1686" y="2145"/>
                <a:ext cx="304" cy="279"/>
              </a:xfrm>
              <a:custGeom>
                <a:avLst/>
                <a:gdLst/>
                <a:ahLst/>
                <a:cxnLst>
                  <a:cxn ang="0">
                    <a:pos x="304" y="108"/>
                  </a:cxn>
                  <a:cxn ang="0">
                    <a:pos x="294" y="70"/>
                  </a:cxn>
                  <a:cxn ang="0">
                    <a:pos x="275" y="38"/>
                  </a:cxn>
                  <a:cxn ang="0">
                    <a:pos x="251" y="12"/>
                  </a:cxn>
                  <a:cxn ang="0">
                    <a:pos x="233" y="2"/>
                  </a:cxn>
                  <a:cxn ang="0">
                    <a:pos x="247" y="14"/>
                  </a:cxn>
                  <a:cxn ang="0">
                    <a:pos x="271" y="40"/>
                  </a:cxn>
                  <a:cxn ang="0">
                    <a:pos x="288" y="72"/>
                  </a:cxn>
                  <a:cxn ang="0">
                    <a:pos x="298" y="108"/>
                  </a:cxn>
                  <a:cxn ang="0">
                    <a:pos x="298" y="143"/>
                  </a:cxn>
                  <a:cxn ang="0">
                    <a:pos x="292" y="171"/>
                  </a:cxn>
                  <a:cxn ang="0">
                    <a:pos x="281" y="198"/>
                  </a:cxn>
                  <a:cxn ang="0">
                    <a:pos x="266" y="220"/>
                  </a:cxn>
                  <a:cxn ang="0">
                    <a:pos x="247" y="241"/>
                  </a:cxn>
                  <a:cxn ang="0">
                    <a:pos x="222" y="256"/>
                  </a:cxn>
                  <a:cxn ang="0">
                    <a:pos x="196" y="268"/>
                  </a:cxn>
                  <a:cxn ang="0">
                    <a:pos x="167" y="273"/>
                  </a:cxn>
                  <a:cxn ang="0">
                    <a:pos x="137" y="273"/>
                  </a:cxn>
                  <a:cxn ang="0">
                    <a:pos x="108" y="268"/>
                  </a:cxn>
                  <a:cxn ang="0">
                    <a:pos x="82" y="256"/>
                  </a:cxn>
                  <a:cxn ang="0">
                    <a:pos x="59" y="241"/>
                  </a:cxn>
                  <a:cxn ang="0">
                    <a:pos x="40" y="220"/>
                  </a:cxn>
                  <a:cxn ang="0">
                    <a:pos x="23" y="198"/>
                  </a:cxn>
                  <a:cxn ang="0">
                    <a:pos x="12" y="171"/>
                  </a:cxn>
                  <a:cxn ang="0">
                    <a:pos x="6" y="143"/>
                  </a:cxn>
                  <a:cxn ang="0">
                    <a:pos x="6" y="110"/>
                  </a:cxn>
                  <a:cxn ang="0">
                    <a:pos x="8" y="93"/>
                  </a:cxn>
                  <a:cxn ang="0">
                    <a:pos x="2" y="110"/>
                  </a:cxn>
                  <a:cxn ang="0">
                    <a:pos x="2" y="143"/>
                  </a:cxn>
                  <a:cxn ang="0">
                    <a:pos x="8" y="173"/>
                  </a:cxn>
                  <a:cxn ang="0">
                    <a:pos x="19" y="199"/>
                  </a:cxn>
                  <a:cxn ang="0">
                    <a:pos x="36" y="224"/>
                  </a:cxn>
                  <a:cxn ang="0">
                    <a:pos x="57" y="245"/>
                  </a:cxn>
                  <a:cxn ang="0">
                    <a:pos x="80" y="260"/>
                  </a:cxn>
                  <a:cxn ang="0">
                    <a:pos x="108" y="271"/>
                  </a:cxn>
                  <a:cxn ang="0">
                    <a:pos x="137" y="277"/>
                  </a:cxn>
                  <a:cxn ang="0">
                    <a:pos x="169" y="277"/>
                  </a:cxn>
                  <a:cxn ang="0">
                    <a:pos x="197" y="271"/>
                  </a:cxn>
                  <a:cxn ang="0">
                    <a:pos x="224" y="260"/>
                  </a:cxn>
                  <a:cxn ang="0">
                    <a:pos x="249" y="245"/>
                  </a:cxn>
                  <a:cxn ang="0">
                    <a:pos x="270" y="224"/>
                  </a:cxn>
                  <a:cxn ang="0">
                    <a:pos x="287" y="199"/>
                  </a:cxn>
                  <a:cxn ang="0">
                    <a:pos x="298" y="173"/>
                  </a:cxn>
                  <a:cxn ang="0">
                    <a:pos x="304" y="143"/>
                  </a:cxn>
                </a:cxnLst>
                <a:rect l="0" t="0" r="r" b="b"/>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ln>
            </p:spPr>
            <p:txBody>
              <a:bodyPr/>
              <a:lstStyle/>
              <a:p>
                <a:endParaRPr lang="en-US">
                  <a:solidFill>
                    <a:prstClr val="black"/>
                  </a:solidFill>
                </a:endParaRPr>
              </a:p>
            </p:txBody>
          </p:sp>
          <p:sp>
            <p:nvSpPr>
              <p:cNvPr id="179893" name="Freeform 693"/>
              <p:cNvSpPr/>
              <p:nvPr/>
            </p:nvSpPr>
            <p:spPr bwMode="auto">
              <a:xfrm>
                <a:off x="1690" y="2147"/>
                <a:ext cx="298" cy="275"/>
              </a:xfrm>
              <a:custGeom>
                <a:avLst/>
                <a:gdLst/>
                <a:ahLst/>
                <a:cxnLst>
                  <a:cxn ang="0">
                    <a:pos x="296" y="106"/>
                  </a:cxn>
                  <a:cxn ang="0">
                    <a:pos x="286" y="70"/>
                  </a:cxn>
                  <a:cxn ang="0">
                    <a:pos x="269" y="38"/>
                  </a:cxn>
                  <a:cxn ang="0">
                    <a:pos x="245" y="12"/>
                  </a:cxn>
                  <a:cxn ang="0">
                    <a:pos x="229" y="2"/>
                  </a:cxn>
                  <a:cxn ang="0">
                    <a:pos x="241" y="13"/>
                  </a:cxn>
                  <a:cxn ang="0">
                    <a:pos x="266" y="40"/>
                  </a:cxn>
                  <a:cxn ang="0">
                    <a:pos x="283" y="70"/>
                  </a:cxn>
                  <a:cxn ang="0">
                    <a:pos x="292" y="106"/>
                  </a:cxn>
                  <a:cxn ang="0">
                    <a:pos x="292" y="141"/>
                  </a:cxn>
                  <a:cxn ang="0">
                    <a:pos x="286" y="169"/>
                  </a:cxn>
                  <a:cxn ang="0">
                    <a:pos x="275" y="194"/>
                  </a:cxn>
                  <a:cxn ang="0">
                    <a:pos x="260" y="216"/>
                  </a:cxn>
                  <a:cxn ang="0">
                    <a:pos x="241" y="237"/>
                  </a:cxn>
                  <a:cxn ang="0">
                    <a:pos x="218" y="252"/>
                  </a:cxn>
                  <a:cxn ang="0">
                    <a:pos x="192" y="264"/>
                  </a:cxn>
                  <a:cxn ang="0">
                    <a:pos x="163" y="269"/>
                  </a:cxn>
                  <a:cxn ang="0">
                    <a:pos x="135" y="269"/>
                  </a:cxn>
                  <a:cxn ang="0">
                    <a:pos x="106" y="264"/>
                  </a:cxn>
                  <a:cxn ang="0">
                    <a:pos x="80" y="252"/>
                  </a:cxn>
                  <a:cxn ang="0">
                    <a:pos x="57" y="237"/>
                  </a:cxn>
                  <a:cxn ang="0">
                    <a:pos x="38" y="216"/>
                  </a:cxn>
                  <a:cxn ang="0">
                    <a:pos x="21" y="194"/>
                  </a:cxn>
                  <a:cxn ang="0">
                    <a:pos x="11" y="169"/>
                  </a:cxn>
                  <a:cxn ang="0">
                    <a:pos x="4" y="141"/>
                  </a:cxn>
                  <a:cxn ang="0">
                    <a:pos x="6" y="108"/>
                  </a:cxn>
                  <a:cxn ang="0">
                    <a:pos x="6" y="91"/>
                  </a:cxn>
                  <a:cxn ang="0">
                    <a:pos x="0" y="108"/>
                  </a:cxn>
                  <a:cxn ang="0">
                    <a:pos x="0" y="141"/>
                  </a:cxn>
                  <a:cxn ang="0">
                    <a:pos x="6" y="169"/>
                  </a:cxn>
                  <a:cxn ang="0">
                    <a:pos x="17" y="196"/>
                  </a:cxn>
                  <a:cxn ang="0">
                    <a:pos x="34" y="220"/>
                  </a:cxn>
                  <a:cxn ang="0">
                    <a:pos x="53" y="241"/>
                  </a:cxn>
                  <a:cxn ang="0">
                    <a:pos x="78" y="256"/>
                  </a:cxn>
                  <a:cxn ang="0">
                    <a:pos x="104" y="268"/>
                  </a:cxn>
                  <a:cxn ang="0">
                    <a:pos x="133" y="273"/>
                  </a:cxn>
                  <a:cxn ang="0">
                    <a:pos x="163" y="273"/>
                  </a:cxn>
                  <a:cxn ang="0">
                    <a:pos x="193" y="268"/>
                  </a:cxn>
                  <a:cxn ang="0">
                    <a:pos x="220" y="256"/>
                  </a:cxn>
                  <a:cxn ang="0">
                    <a:pos x="243" y="241"/>
                  </a:cxn>
                  <a:cxn ang="0">
                    <a:pos x="264" y="220"/>
                  </a:cxn>
                  <a:cxn ang="0">
                    <a:pos x="281" y="196"/>
                  </a:cxn>
                  <a:cxn ang="0">
                    <a:pos x="292" y="169"/>
                  </a:cxn>
                  <a:cxn ang="0">
                    <a:pos x="298" y="141"/>
                  </a:cxn>
                </a:cxnLst>
                <a:rect l="0" t="0" r="r" b="b"/>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ln>
            </p:spPr>
            <p:txBody>
              <a:bodyPr/>
              <a:lstStyle/>
              <a:p>
                <a:endParaRPr lang="en-US">
                  <a:solidFill>
                    <a:prstClr val="black"/>
                  </a:solidFill>
                </a:endParaRPr>
              </a:p>
            </p:txBody>
          </p:sp>
          <p:sp>
            <p:nvSpPr>
              <p:cNvPr id="179894" name="Freeform 694"/>
              <p:cNvSpPr/>
              <p:nvPr/>
            </p:nvSpPr>
            <p:spPr bwMode="auto">
              <a:xfrm>
                <a:off x="1692" y="2149"/>
                <a:ext cx="294" cy="269"/>
              </a:xfrm>
              <a:custGeom>
                <a:avLst/>
                <a:gdLst/>
                <a:ahLst/>
                <a:cxnLst>
                  <a:cxn ang="0">
                    <a:pos x="292" y="104"/>
                  </a:cxn>
                  <a:cxn ang="0">
                    <a:pos x="282" y="68"/>
                  </a:cxn>
                  <a:cxn ang="0">
                    <a:pos x="265" y="36"/>
                  </a:cxn>
                  <a:cxn ang="0">
                    <a:pos x="241" y="10"/>
                  </a:cxn>
                  <a:cxn ang="0">
                    <a:pos x="226" y="2"/>
                  </a:cxn>
                  <a:cxn ang="0">
                    <a:pos x="237" y="13"/>
                  </a:cxn>
                  <a:cxn ang="0">
                    <a:pos x="262" y="38"/>
                  </a:cxn>
                  <a:cxn ang="0">
                    <a:pos x="279" y="70"/>
                  </a:cxn>
                  <a:cxn ang="0">
                    <a:pos x="288" y="104"/>
                  </a:cxn>
                  <a:cxn ang="0">
                    <a:pos x="288" y="139"/>
                  </a:cxn>
                  <a:cxn ang="0">
                    <a:pos x="282" y="165"/>
                  </a:cxn>
                  <a:cxn ang="0">
                    <a:pos x="271" y="192"/>
                  </a:cxn>
                  <a:cxn ang="0">
                    <a:pos x="256" y="214"/>
                  </a:cxn>
                  <a:cxn ang="0">
                    <a:pos x="237" y="233"/>
                  </a:cxn>
                  <a:cxn ang="0">
                    <a:pos x="214" y="249"/>
                  </a:cxn>
                  <a:cxn ang="0">
                    <a:pos x="190" y="260"/>
                  </a:cxn>
                  <a:cxn ang="0">
                    <a:pos x="161" y="266"/>
                  </a:cxn>
                  <a:cxn ang="0">
                    <a:pos x="133" y="266"/>
                  </a:cxn>
                  <a:cxn ang="0">
                    <a:pos x="104" y="260"/>
                  </a:cxn>
                  <a:cxn ang="0">
                    <a:pos x="79" y="249"/>
                  </a:cxn>
                  <a:cxn ang="0">
                    <a:pos x="57" y="233"/>
                  </a:cxn>
                  <a:cxn ang="0">
                    <a:pos x="36" y="214"/>
                  </a:cxn>
                  <a:cxn ang="0">
                    <a:pos x="21" y="192"/>
                  </a:cxn>
                  <a:cxn ang="0">
                    <a:pos x="11" y="165"/>
                  </a:cxn>
                  <a:cxn ang="0">
                    <a:pos x="6" y="139"/>
                  </a:cxn>
                  <a:cxn ang="0">
                    <a:pos x="6" y="106"/>
                  </a:cxn>
                  <a:cxn ang="0">
                    <a:pos x="6" y="89"/>
                  </a:cxn>
                  <a:cxn ang="0">
                    <a:pos x="0" y="106"/>
                  </a:cxn>
                  <a:cxn ang="0">
                    <a:pos x="0" y="139"/>
                  </a:cxn>
                  <a:cxn ang="0">
                    <a:pos x="6" y="167"/>
                  </a:cxn>
                  <a:cxn ang="0">
                    <a:pos x="17" y="194"/>
                  </a:cxn>
                  <a:cxn ang="0">
                    <a:pos x="34" y="216"/>
                  </a:cxn>
                  <a:cxn ang="0">
                    <a:pos x="53" y="237"/>
                  </a:cxn>
                  <a:cxn ang="0">
                    <a:pos x="76" y="252"/>
                  </a:cxn>
                  <a:cxn ang="0">
                    <a:pos x="102" y="264"/>
                  </a:cxn>
                  <a:cxn ang="0">
                    <a:pos x="131" y="269"/>
                  </a:cxn>
                  <a:cxn ang="0">
                    <a:pos x="161" y="269"/>
                  </a:cxn>
                  <a:cxn ang="0">
                    <a:pos x="190" y="264"/>
                  </a:cxn>
                  <a:cxn ang="0">
                    <a:pos x="216" y="252"/>
                  </a:cxn>
                  <a:cxn ang="0">
                    <a:pos x="241" y="237"/>
                  </a:cxn>
                  <a:cxn ang="0">
                    <a:pos x="260" y="216"/>
                  </a:cxn>
                  <a:cxn ang="0">
                    <a:pos x="275" y="194"/>
                  </a:cxn>
                  <a:cxn ang="0">
                    <a:pos x="286" y="167"/>
                  </a:cxn>
                  <a:cxn ang="0">
                    <a:pos x="292" y="139"/>
                  </a:cxn>
                </a:cxnLst>
                <a:rect l="0" t="0" r="r" b="b"/>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ln>
            </p:spPr>
            <p:txBody>
              <a:bodyPr/>
              <a:lstStyle/>
              <a:p>
                <a:endParaRPr lang="en-US">
                  <a:solidFill>
                    <a:prstClr val="black"/>
                  </a:solidFill>
                </a:endParaRPr>
              </a:p>
            </p:txBody>
          </p:sp>
          <p:sp>
            <p:nvSpPr>
              <p:cNvPr id="179895" name="Freeform 695"/>
              <p:cNvSpPr/>
              <p:nvPr/>
            </p:nvSpPr>
            <p:spPr bwMode="auto">
              <a:xfrm>
                <a:off x="1694" y="2151"/>
                <a:ext cx="290" cy="265"/>
              </a:xfrm>
              <a:custGeom>
                <a:avLst/>
                <a:gdLst/>
                <a:ahLst/>
                <a:cxnLst>
                  <a:cxn ang="0">
                    <a:pos x="288" y="102"/>
                  </a:cxn>
                  <a:cxn ang="0">
                    <a:pos x="279" y="66"/>
                  </a:cxn>
                  <a:cxn ang="0">
                    <a:pos x="262" y="36"/>
                  </a:cxn>
                  <a:cxn ang="0">
                    <a:pos x="237" y="9"/>
                  </a:cxn>
                  <a:cxn ang="0">
                    <a:pos x="222" y="2"/>
                  </a:cxn>
                  <a:cxn ang="0">
                    <a:pos x="233" y="13"/>
                  </a:cxn>
                  <a:cxn ang="0">
                    <a:pos x="258" y="38"/>
                  </a:cxn>
                  <a:cxn ang="0">
                    <a:pos x="275" y="68"/>
                  </a:cxn>
                  <a:cxn ang="0">
                    <a:pos x="284" y="102"/>
                  </a:cxn>
                  <a:cxn ang="0">
                    <a:pos x="284" y="135"/>
                  </a:cxn>
                  <a:cxn ang="0">
                    <a:pos x="279" y="163"/>
                  </a:cxn>
                  <a:cxn ang="0">
                    <a:pos x="267" y="188"/>
                  </a:cxn>
                  <a:cxn ang="0">
                    <a:pos x="252" y="210"/>
                  </a:cxn>
                  <a:cxn ang="0">
                    <a:pos x="233" y="229"/>
                  </a:cxn>
                  <a:cxn ang="0">
                    <a:pos x="212" y="245"/>
                  </a:cxn>
                  <a:cxn ang="0">
                    <a:pos x="186" y="254"/>
                  </a:cxn>
                  <a:cxn ang="0">
                    <a:pos x="159" y="260"/>
                  </a:cxn>
                  <a:cxn ang="0">
                    <a:pos x="131" y="260"/>
                  </a:cxn>
                  <a:cxn ang="0">
                    <a:pos x="102" y="254"/>
                  </a:cxn>
                  <a:cxn ang="0">
                    <a:pos x="77" y="245"/>
                  </a:cxn>
                  <a:cxn ang="0">
                    <a:pos x="55" y="229"/>
                  </a:cxn>
                  <a:cxn ang="0">
                    <a:pos x="36" y="210"/>
                  </a:cxn>
                  <a:cxn ang="0">
                    <a:pos x="21" y="188"/>
                  </a:cxn>
                  <a:cxn ang="0">
                    <a:pos x="11" y="163"/>
                  </a:cxn>
                  <a:cxn ang="0">
                    <a:pos x="5" y="135"/>
                  </a:cxn>
                  <a:cxn ang="0">
                    <a:pos x="5" y="104"/>
                  </a:cxn>
                  <a:cxn ang="0">
                    <a:pos x="5" y="87"/>
                  </a:cxn>
                  <a:cxn ang="0">
                    <a:pos x="2" y="104"/>
                  </a:cxn>
                  <a:cxn ang="0">
                    <a:pos x="0" y="137"/>
                  </a:cxn>
                  <a:cxn ang="0">
                    <a:pos x="7" y="165"/>
                  </a:cxn>
                  <a:cxn ang="0">
                    <a:pos x="17" y="190"/>
                  </a:cxn>
                  <a:cxn ang="0">
                    <a:pos x="34" y="212"/>
                  </a:cxn>
                  <a:cxn ang="0">
                    <a:pos x="53" y="233"/>
                  </a:cxn>
                  <a:cxn ang="0">
                    <a:pos x="76" y="248"/>
                  </a:cxn>
                  <a:cxn ang="0">
                    <a:pos x="102" y="260"/>
                  </a:cxn>
                  <a:cxn ang="0">
                    <a:pos x="131" y="265"/>
                  </a:cxn>
                  <a:cxn ang="0">
                    <a:pos x="159" y="265"/>
                  </a:cxn>
                  <a:cxn ang="0">
                    <a:pos x="188" y="260"/>
                  </a:cxn>
                  <a:cxn ang="0">
                    <a:pos x="214" y="248"/>
                  </a:cxn>
                  <a:cxn ang="0">
                    <a:pos x="237" y="233"/>
                  </a:cxn>
                  <a:cxn ang="0">
                    <a:pos x="256" y="212"/>
                  </a:cxn>
                  <a:cxn ang="0">
                    <a:pos x="271" y="190"/>
                  </a:cxn>
                  <a:cxn ang="0">
                    <a:pos x="282" y="165"/>
                  </a:cxn>
                  <a:cxn ang="0">
                    <a:pos x="288" y="137"/>
                  </a:cxn>
                </a:cxnLst>
                <a:rect l="0" t="0" r="r" b="b"/>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ln>
            </p:spPr>
            <p:txBody>
              <a:bodyPr/>
              <a:lstStyle/>
              <a:p>
                <a:endParaRPr lang="en-US">
                  <a:solidFill>
                    <a:prstClr val="black"/>
                  </a:solidFill>
                </a:endParaRPr>
              </a:p>
            </p:txBody>
          </p:sp>
          <p:sp>
            <p:nvSpPr>
              <p:cNvPr id="179896" name="Freeform 696"/>
              <p:cNvSpPr/>
              <p:nvPr/>
            </p:nvSpPr>
            <p:spPr bwMode="auto">
              <a:xfrm>
                <a:off x="1696" y="2153"/>
                <a:ext cx="284" cy="262"/>
              </a:xfrm>
              <a:custGeom>
                <a:avLst/>
                <a:gdLst/>
                <a:ahLst/>
                <a:cxnLst>
                  <a:cxn ang="0">
                    <a:pos x="284" y="100"/>
                  </a:cxn>
                  <a:cxn ang="0">
                    <a:pos x="275" y="66"/>
                  </a:cxn>
                  <a:cxn ang="0">
                    <a:pos x="258" y="34"/>
                  </a:cxn>
                  <a:cxn ang="0">
                    <a:pos x="233" y="9"/>
                  </a:cxn>
                  <a:cxn ang="0">
                    <a:pos x="218" y="0"/>
                  </a:cxn>
                  <a:cxn ang="0">
                    <a:pos x="229" y="13"/>
                  </a:cxn>
                  <a:cxn ang="0">
                    <a:pos x="254" y="38"/>
                  </a:cxn>
                  <a:cxn ang="0">
                    <a:pos x="271" y="66"/>
                  </a:cxn>
                  <a:cxn ang="0">
                    <a:pos x="278" y="100"/>
                  </a:cxn>
                  <a:cxn ang="0">
                    <a:pos x="280" y="133"/>
                  </a:cxn>
                  <a:cxn ang="0">
                    <a:pos x="275" y="159"/>
                  </a:cxn>
                  <a:cxn ang="0">
                    <a:pos x="263" y="184"/>
                  </a:cxn>
                  <a:cxn ang="0">
                    <a:pos x="248" y="207"/>
                  </a:cxn>
                  <a:cxn ang="0">
                    <a:pos x="231" y="226"/>
                  </a:cxn>
                  <a:cxn ang="0">
                    <a:pos x="208" y="241"/>
                  </a:cxn>
                  <a:cxn ang="0">
                    <a:pos x="184" y="250"/>
                  </a:cxn>
                  <a:cxn ang="0">
                    <a:pos x="157" y="256"/>
                  </a:cxn>
                  <a:cxn ang="0">
                    <a:pos x="129" y="256"/>
                  </a:cxn>
                  <a:cxn ang="0">
                    <a:pos x="102" y="250"/>
                  </a:cxn>
                  <a:cxn ang="0">
                    <a:pos x="77" y="241"/>
                  </a:cxn>
                  <a:cxn ang="0">
                    <a:pos x="55" y="226"/>
                  </a:cxn>
                  <a:cxn ang="0">
                    <a:pos x="36" y="207"/>
                  </a:cxn>
                  <a:cxn ang="0">
                    <a:pos x="20" y="184"/>
                  </a:cxn>
                  <a:cxn ang="0">
                    <a:pos x="11" y="159"/>
                  </a:cxn>
                  <a:cxn ang="0">
                    <a:pos x="5" y="133"/>
                  </a:cxn>
                  <a:cxn ang="0">
                    <a:pos x="5" y="102"/>
                  </a:cxn>
                  <a:cxn ang="0">
                    <a:pos x="7" y="87"/>
                  </a:cxn>
                  <a:cxn ang="0">
                    <a:pos x="2" y="102"/>
                  </a:cxn>
                  <a:cxn ang="0">
                    <a:pos x="2" y="135"/>
                  </a:cxn>
                  <a:cxn ang="0">
                    <a:pos x="7" y="161"/>
                  </a:cxn>
                  <a:cxn ang="0">
                    <a:pos x="17" y="188"/>
                  </a:cxn>
                  <a:cxn ang="0">
                    <a:pos x="32" y="210"/>
                  </a:cxn>
                  <a:cxn ang="0">
                    <a:pos x="53" y="229"/>
                  </a:cxn>
                  <a:cxn ang="0">
                    <a:pos x="75" y="245"/>
                  </a:cxn>
                  <a:cxn ang="0">
                    <a:pos x="100" y="256"/>
                  </a:cxn>
                  <a:cxn ang="0">
                    <a:pos x="129" y="262"/>
                  </a:cxn>
                  <a:cxn ang="0">
                    <a:pos x="157" y="262"/>
                  </a:cxn>
                  <a:cxn ang="0">
                    <a:pos x="186" y="256"/>
                  </a:cxn>
                  <a:cxn ang="0">
                    <a:pos x="210" y="245"/>
                  </a:cxn>
                  <a:cxn ang="0">
                    <a:pos x="233" y="229"/>
                  </a:cxn>
                  <a:cxn ang="0">
                    <a:pos x="252" y="210"/>
                  </a:cxn>
                  <a:cxn ang="0">
                    <a:pos x="267" y="188"/>
                  </a:cxn>
                  <a:cxn ang="0">
                    <a:pos x="278" y="161"/>
                  </a:cxn>
                  <a:cxn ang="0">
                    <a:pos x="284" y="135"/>
                  </a:cxn>
                </a:cxnLst>
                <a:rect l="0" t="0" r="r" b="b"/>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ln>
            </p:spPr>
            <p:txBody>
              <a:bodyPr/>
              <a:lstStyle/>
              <a:p>
                <a:endParaRPr lang="en-US">
                  <a:solidFill>
                    <a:prstClr val="black"/>
                  </a:solidFill>
                </a:endParaRPr>
              </a:p>
            </p:txBody>
          </p:sp>
          <p:sp>
            <p:nvSpPr>
              <p:cNvPr id="179897" name="Freeform 697"/>
              <p:cNvSpPr/>
              <p:nvPr/>
            </p:nvSpPr>
            <p:spPr bwMode="auto">
              <a:xfrm>
                <a:off x="1699" y="2153"/>
                <a:ext cx="279" cy="260"/>
              </a:xfrm>
              <a:custGeom>
                <a:avLst/>
                <a:gdLst/>
                <a:ahLst/>
                <a:cxnLst>
                  <a:cxn ang="0">
                    <a:pos x="279" y="100"/>
                  </a:cxn>
                  <a:cxn ang="0">
                    <a:pos x="270" y="66"/>
                  </a:cxn>
                  <a:cxn ang="0">
                    <a:pos x="253" y="36"/>
                  </a:cxn>
                  <a:cxn ang="0">
                    <a:pos x="228" y="11"/>
                  </a:cxn>
                  <a:cxn ang="0">
                    <a:pos x="213" y="2"/>
                  </a:cxn>
                  <a:cxn ang="0">
                    <a:pos x="224" y="13"/>
                  </a:cxn>
                  <a:cxn ang="0">
                    <a:pos x="249" y="38"/>
                  </a:cxn>
                  <a:cxn ang="0">
                    <a:pos x="264" y="68"/>
                  </a:cxn>
                  <a:cxn ang="0">
                    <a:pos x="274" y="100"/>
                  </a:cxn>
                  <a:cxn ang="0">
                    <a:pos x="274" y="133"/>
                  </a:cxn>
                  <a:cxn ang="0">
                    <a:pos x="270" y="159"/>
                  </a:cxn>
                  <a:cxn ang="0">
                    <a:pos x="258" y="184"/>
                  </a:cxn>
                  <a:cxn ang="0">
                    <a:pos x="243" y="205"/>
                  </a:cxn>
                  <a:cxn ang="0">
                    <a:pos x="226" y="224"/>
                  </a:cxn>
                  <a:cxn ang="0">
                    <a:pos x="203" y="239"/>
                  </a:cxn>
                  <a:cxn ang="0">
                    <a:pos x="181" y="248"/>
                  </a:cxn>
                  <a:cxn ang="0">
                    <a:pos x="154" y="254"/>
                  </a:cxn>
                  <a:cxn ang="0">
                    <a:pos x="126" y="254"/>
                  </a:cxn>
                  <a:cxn ang="0">
                    <a:pos x="99" y="248"/>
                  </a:cxn>
                  <a:cxn ang="0">
                    <a:pos x="74" y="239"/>
                  </a:cxn>
                  <a:cxn ang="0">
                    <a:pos x="54" y="224"/>
                  </a:cxn>
                  <a:cxn ang="0">
                    <a:pos x="35" y="205"/>
                  </a:cxn>
                  <a:cxn ang="0">
                    <a:pos x="21" y="184"/>
                  </a:cxn>
                  <a:cxn ang="0">
                    <a:pos x="10" y="159"/>
                  </a:cxn>
                  <a:cxn ang="0">
                    <a:pos x="4" y="133"/>
                  </a:cxn>
                  <a:cxn ang="0">
                    <a:pos x="4" y="102"/>
                  </a:cxn>
                  <a:cxn ang="0">
                    <a:pos x="6" y="87"/>
                  </a:cxn>
                  <a:cxn ang="0">
                    <a:pos x="0" y="102"/>
                  </a:cxn>
                  <a:cxn ang="0">
                    <a:pos x="0" y="133"/>
                  </a:cxn>
                  <a:cxn ang="0">
                    <a:pos x="6" y="161"/>
                  </a:cxn>
                  <a:cxn ang="0">
                    <a:pos x="16" y="186"/>
                  </a:cxn>
                  <a:cxn ang="0">
                    <a:pos x="31" y="208"/>
                  </a:cxn>
                  <a:cxn ang="0">
                    <a:pos x="50" y="227"/>
                  </a:cxn>
                  <a:cxn ang="0">
                    <a:pos x="72" y="243"/>
                  </a:cxn>
                  <a:cxn ang="0">
                    <a:pos x="97" y="252"/>
                  </a:cxn>
                  <a:cxn ang="0">
                    <a:pos x="126" y="258"/>
                  </a:cxn>
                  <a:cxn ang="0">
                    <a:pos x="154" y="258"/>
                  </a:cxn>
                  <a:cxn ang="0">
                    <a:pos x="181" y="252"/>
                  </a:cxn>
                  <a:cxn ang="0">
                    <a:pos x="207" y="243"/>
                  </a:cxn>
                  <a:cxn ang="0">
                    <a:pos x="228" y="227"/>
                  </a:cxn>
                  <a:cxn ang="0">
                    <a:pos x="247" y="208"/>
                  </a:cxn>
                  <a:cxn ang="0">
                    <a:pos x="262" y="186"/>
                  </a:cxn>
                  <a:cxn ang="0">
                    <a:pos x="274" y="161"/>
                  </a:cxn>
                  <a:cxn ang="0">
                    <a:pos x="279" y="133"/>
                  </a:cxn>
                </a:cxnLst>
                <a:rect l="0" t="0" r="r" b="b"/>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ln>
            </p:spPr>
            <p:txBody>
              <a:bodyPr/>
              <a:lstStyle/>
              <a:p>
                <a:endParaRPr lang="en-US">
                  <a:solidFill>
                    <a:prstClr val="black"/>
                  </a:solidFill>
                </a:endParaRPr>
              </a:p>
            </p:txBody>
          </p:sp>
          <p:sp>
            <p:nvSpPr>
              <p:cNvPr id="179898" name="Freeform 698"/>
              <p:cNvSpPr/>
              <p:nvPr/>
            </p:nvSpPr>
            <p:spPr bwMode="auto">
              <a:xfrm>
                <a:off x="1701" y="2155"/>
                <a:ext cx="275" cy="256"/>
              </a:xfrm>
              <a:custGeom>
                <a:avLst/>
                <a:gdLst/>
                <a:ahLst/>
                <a:cxnLst>
                  <a:cxn ang="0">
                    <a:pos x="273" y="98"/>
                  </a:cxn>
                  <a:cxn ang="0">
                    <a:pos x="266" y="64"/>
                  </a:cxn>
                  <a:cxn ang="0">
                    <a:pos x="249" y="36"/>
                  </a:cxn>
                  <a:cxn ang="0">
                    <a:pos x="224" y="11"/>
                  </a:cxn>
                  <a:cxn ang="0">
                    <a:pos x="209" y="2"/>
                  </a:cxn>
                  <a:cxn ang="0">
                    <a:pos x="220" y="13"/>
                  </a:cxn>
                  <a:cxn ang="0">
                    <a:pos x="245" y="38"/>
                  </a:cxn>
                  <a:cxn ang="0">
                    <a:pos x="260" y="66"/>
                  </a:cxn>
                  <a:cxn ang="0">
                    <a:pos x="270" y="100"/>
                  </a:cxn>
                  <a:cxn ang="0">
                    <a:pos x="270" y="131"/>
                  </a:cxn>
                  <a:cxn ang="0">
                    <a:pos x="264" y="157"/>
                  </a:cxn>
                  <a:cxn ang="0">
                    <a:pos x="255" y="180"/>
                  </a:cxn>
                  <a:cxn ang="0">
                    <a:pos x="241" y="203"/>
                  </a:cxn>
                  <a:cxn ang="0">
                    <a:pos x="222" y="220"/>
                  </a:cxn>
                  <a:cxn ang="0">
                    <a:pos x="201" y="235"/>
                  </a:cxn>
                  <a:cxn ang="0">
                    <a:pos x="177" y="244"/>
                  </a:cxn>
                  <a:cxn ang="0">
                    <a:pos x="152" y="250"/>
                  </a:cxn>
                  <a:cxn ang="0">
                    <a:pos x="124" y="250"/>
                  </a:cxn>
                  <a:cxn ang="0">
                    <a:pos x="97" y="244"/>
                  </a:cxn>
                  <a:cxn ang="0">
                    <a:pos x="74" y="235"/>
                  </a:cxn>
                  <a:cxn ang="0">
                    <a:pos x="53" y="220"/>
                  </a:cxn>
                  <a:cxn ang="0">
                    <a:pos x="34" y="203"/>
                  </a:cxn>
                  <a:cxn ang="0">
                    <a:pos x="21" y="180"/>
                  </a:cxn>
                  <a:cxn ang="0">
                    <a:pos x="10" y="157"/>
                  </a:cxn>
                  <a:cxn ang="0">
                    <a:pos x="6" y="131"/>
                  </a:cxn>
                  <a:cxn ang="0">
                    <a:pos x="6" y="100"/>
                  </a:cxn>
                  <a:cxn ang="0">
                    <a:pos x="8" y="85"/>
                  </a:cxn>
                  <a:cxn ang="0">
                    <a:pos x="6" y="85"/>
                  </a:cxn>
                  <a:cxn ang="0">
                    <a:pos x="0" y="100"/>
                  </a:cxn>
                  <a:cxn ang="0">
                    <a:pos x="0" y="131"/>
                  </a:cxn>
                  <a:cxn ang="0">
                    <a:pos x="6" y="157"/>
                  </a:cxn>
                  <a:cxn ang="0">
                    <a:pos x="15" y="182"/>
                  </a:cxn>
                  <a:cxn ang="0">
                    <a:pos x="31" y="205"/>
                  </a:cxn>
                  <a:cxn ang="0">
                    <a:pos x="50" y="224"/>
                  </a:cxn>
                  <a:cxn ang="0">
                    <a:pos x="72" y="239"/>
                  </a:cxn>
                  <a:cxn ang="0">
                    <a:pos x="97" y="248"/>
                  </a:cxn>
                  <a:cxn ang="0">
                    <a:pos x="124" y="254"/>
                  </a:cxn>
                  <a:cxn ang="0">
                    <a:pos x="152" y="254"/>
                  </a:cxn>
                  <a:cxn ang="0">
                    <a:pos x="179" y="248"/>
                  </a:cxn>
                  <a:cxn ang="0">
                    <a:pos x="203" y="239"/>
                  </a:cxn>
                  <a:cxn ang="0">
                    <a:pos x="226" y="224"/>
                  </a:cxn>
                  <a:cxn ang="0">
                    <a:pos x="243" y="205"/>
                  </a:cxn>
                  <a:cxn ang="0">
                    <a:pos x="258" y="182"/>
                  </a:cxn>
                  <a:cxn ang="0">
                    <a:pos x="270" y="157"/>
                  </a:cxn>
                  <a:cxn ang="0">
                    <a:pos x="275" y="131"/>
                  </a:cxn>
                </a:cxnLst>
                <a:rect l="0" t="0" r="r" b="b"/>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8" y="85"/>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ln>
            </p:spPr>
            <p:txBody>
              <a:bodyPr/>
              <a:lstStyle/>
              <a:p>
                <a:endParaRPr lang="en-US">
                  <a:solidFill>
                    <a:prstClr val="black"/>
                  </a:solidFill>
                </a:endParaRPr>
              </a:p>
            </p:txBody>
          </p:sp>
          <p:sp>
            <p:nvSpPr>
              <p:cNvPr id="179899" name="Freeform 699"/>
              <p:cNvSpPr/>
              <p:nvPr/>
            </p:nvSpPr>
            <p:spPr bwMode="auto">
              <a:xfrm>
                <a:off x="1703" y="2157"/>
                <a:ext cx="271" cy="250"/>
              </a:xfrm>
              <a:custGeom>
                <a:avLst/>
                <a:gdLst/>
                <a:ahLst/>
                <a:cxnLst>
                  <a:cxn ang="0">
                    <a:pos x="270" y="96"/>
                  </a:cxn>
                  <a:cxn ang="0">
                    <a:pos x="260" y="64"/>
                  </a:cxn>
                  <a:cxn ang="0">
                    <a:pos x="245" y="34"/>
                  </a:cxn>
                  <a:cxn ang="0">
                    <a:pos x="220" y="9"/>
                  </a:cxn>
                  <a:cxn ang="0">
                    <a:pos x="205" y="2"/>
                  </a:cxn>
                  <a:cxn ang="0">
                    <a:pos x="218" y="13"/>
                  </a:cxn>
                  <a:cxn ang="0">
                    <a:pos x="241" y="36"/>
                  </a:cxn>
                  <a:cxn ang="0">
                    <a:pos x="256" y="66"/>
                  </a:cxn>
                  <a:cxn ang="0">
                    <a:pos x="266" y="98"/>
                  </a:cxn>
                  <a:cxn ang="0">
                    <a:pos x="266" y="129"/>
                  </a:cxn>
                  <a:cxn ang="0">
                    <a:pos x="260" y="153"/>
                  </a:cxn>
                  <a:cxn ang="0">
                    <a:pos x="251" y="178"/>
                  </a:cxn>
                  <a:cxn ang="0">
                    <a:pos x="237" y="199"/>
                  </a:cxn>
                  <a:cxn ang="0">
                    <a:pos x="218" y="216"/>
                  </a:cxn>
                  <a:cxn ang="0">
                    <a:pos x="197" y="231"/>
                  </a:cxn>
                  <a:cxn ang="0">
                    <a:pos x="175" y="241"/>
                  </a:cxn>
                  <a:cxn ang="0">
                    <a:pos x="148" y="246"/>
                  </a:cxn>
                  <a:cxn ang="0">
                    <a:pos x="122" y="246"/>
                  </a:cxn>
                  <a:cxn ang="0">
                    <a:pos x="97" y="241"/>
                  </a:cxn>
                  <a:cxn ang="0">
                    <a:pos x="72" y="231"/>
                  </a:cxn>
                  <a:cxn ang="0">
                    <a:pos x="51" y="216"/>
                  </a:cxn>
                  <a:cxn ang="0">
                    <a:pos x="34" y="199"/>
                  </a:cxn>
                  <a:cxn ang="0">
                    <a:pos x="21" y="178"/>
                  </a:cxn>
                  <a:cxn ang="0">
                    <a:pos x="10" y="153"/>
                  </a:cxn>
                  <a:cxn ang="0">
                    <a:pos x="6" y="129"/>
                  </a:cxn>
                  <a:cxn ang="0">
                    <a:pos x="6" y="98"/>
                  </a:cxn>
                  <a:cxn ang="0">
                    <a:pos x="8" y="83"/>
                  </a:cxn>
                  <a:cxn ang="0">
                    <a:pos x="6" y="83"/>
                  </a:cxn>
                  <a:cxn ang="0">
                    <a:pos x="0" y="98"/>
                  </a:cxn>
                  <a:cxn ang="0">
                    <a:pos x="0" y="129"/>
                  </a:cxn>
                  <a:cxn ang="0">
                    <a:pos x="6" y="155"/>
                  </a:cxn>
                  <a:cxn ang="0">
                    <a:pos x="17" y="180"/>
                  </a:cxn>
                  <a:cxn ang="0">
                    <a:pos x="31" y="201"/>
                  </a:cxn>
                  <a:cxn ang="0">
                    <a:pos x="50" y="220"/>
                  </a:cxn>
                  <a:cxn ang="0">
                    <a:pos x="70" y="235"/>
                  </a:cxn>
                  <a:cxn ang="0">
                    <a:pos x="95" y="244"/>
                  </a:cxn>
                  <a:cxn ang="0">
                    <a:pos x="122" y="250"/>
                  </a:cxn>
                  <a:cxn ang="0">
                    <a:pos x="150" y="250"/>
                  </a:cxn>
                  <a:cxn ang="0">
                    <a:pos x="177" y="244"/>
                  </a:cxn>
                  <a:cxn ang="0">
                    <a:pos x="199" y="235"/>
                  </a:cxn>
                  <a:cxn ang="0">
                    <a:pos x="222" y="220"/>
                  </a:cxn>
                  <a:cxn ang="0">
                    <a:pos x="239" y="201"/>
                  </a:cxn>
                  <a:cxn ang="0">
                    <a:pos x="254" y="180"/>
                  </a:cxn>
                  <a:cxn ang="0">
                    <a:pos x="266" y="155"/>
                  </a:cxn>
                  <a:cxn ang="0">
                    <a:pos x="270" y="129"/>
                  </a:cxn>
                </a:cxnLst>
                <a:rect l="0" t="0" r="r" b="b"/>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ln>
            </p:spPr>
            <p:txBody>
              <a:bodyPr/>
              <a:lstStyle/>
              <a:p>
                <a:endParaRPr lang="en-US">
                  <a:solidFill>
                    <a:prstClr val="black"/>
                  </a:solidFill>
                </a:endParaRPr>
              </a:p>
            </p:txBody>
          </p:sp>
          <p:sp>
            <p:nvSpPr>
              <p:cNvPr id="179900" name="Freeform 700"/>
              <p:cNvSpPr/>
              <p:nvPr/>
            </p:nvSpPr>
            <p:spPr bwMode="auto">
              <a:xfrm>
                <a:off x="1705" y="2159"/>
                <a:ext cx="268" cy="246"/>
              </a:xfrm>
              <a:custGeom>
                <a:avLst/>
                <a:gdLst/>
                <a:ahLst/>
                <a:cxnLst>
                  <a:cxn ang="0">
                    <a:pos x="266" y="96"/>
                  </a:cxn>
                  <a:cxn ang="0">
                    <a:pos x="256" y="62"/>
                  </a:cxn>
                  <a:cxn ang="0">
                    <a:pos x="241" y="34"/>
                  </a:cxn>
                  <a:cxn ang="0">
                    <a:pos x="216" y="9"/>
                  </a:cxn>
                  <a:cxn ang="0">
                    <a:pos x="203" y="1"/>
                  </a:cxn>
                  <a:cxn ang="0">
                    <a:pos x="201" y="3"/>
                  </a:cxn>
                  <a:cxn ang="0">
                    <a:pos x="214" y="13"/>
                  </a:cxn>
                  <a:cxn ang="0">
                    <a:pos x="235" y="36"/>
                  </a:cxn>
                  <a:cxn ang="0">
                    <a:pos x="252" y="64"/>
                  </a:cxn>
                  <a:cxn ang="0">
                    <a:pos x="262" y="96"/>
                  </a:cxn>
                  <a:cxn ang="0">
                    <a:pos x="262" y="127"/>
                  </a:cxn>
                  <a:cxn ang="0">
                    <a:pos x="256" y="151"/>
                  </a:cxn>
                  <a:cxn ang="0">
                    <a:pos x="247" y="174"/>
                  </a:cxn>
                  <a:cxn ang="0">
                    <a:pos x="233" y="195"/>
                  </a:cxn>
                  <a:cxn ang="0">
                    <a:pos x="214" y="212"/>
                  </a:cxn>
                  <a:cxn ang="0">
                    <a:pos x="195" y="225"/>
                  </a:cxn>
                  <a:cxn ang="0">
                    <a:pos x="173" y="237"/>
                  </a:cxn>
                  <a:cxn ang="0">
                    <a:pos x="146" y="240"/>
                  </a:cxn>
                  <a:cxn ang="0">
                    <a:pos x="120" y="240"/>
                  </a:cxn>
                  <a:cxn ang="0">
                    <a:pos x="95" y="237"/>
                  </a:cxn>
                  <a:cxn ang="0">
                    <a:pos x="72" y="225"/>
                  </a:cxn>
                  <a:cxn ang="0">
                    <a:pos x="51" y="212"/>
                  </a:cxn>
                  <a:cxn ang="0">
                    <a:pos x="34" y="195"/>
                  </a:cxn>
                  <a:cxn ang="0">
                    <a:pos x="21" y="174"/>
                  </a:cxn>
                  <a:cxn ang="0">
                    <a:pos x="11" y="151"/>
                  </a:cxn>
                  <a:cxn ang="0">
                    <a:pos x="6" y="127"/>
                  </a:cxn>
                  <a:cxn ang="0">
                    <a:pos x="6" y="96"/>
                  </a:cxn>
                  <a:cxn ang="0">
                    <a:pos x="8" y="81"/>
                  </a:cxn>
                  <a:cxn ang="0">
                    <a:pos x="2" y="96"/>
                  </a:cxn>
                  <a:cxn ang="0">
                    <a:pos x="2" y="127"/>
                  </a:cxn>
                  <a:cxn ang="0">
                    <a:pos x="6" y="153"/>
                  </a:cxn>
                  <a:cxn ang="0">
                    <a:pos x="17" y="176"/>
                  </a:cxn>
                  <a:cxn ang="0">
                    <a:pos x="30" y="199"/>
                  </a:cxn>
                  <a:cxn ang="0">
                    <a:pos x="49" y="216"/>
                  </a:cxn>
                  <a:cxn ang="0">
                    <a:pos x="70" y="231"/>
                  </a:cxn>
                  <a:cxn ang="0">
                    <a:pos x="93" y="240"/>
                  </a:cxn>
                  <a:cxn ang="0">
                    <a:pos x="120" y="246"/>
                  </a:cxn>
                  <a:cxn ang="0">
                    <a:pos x="148" y="246"/>
                  </a:cxn>
                  <a:cxn ang="0">
                    <a:pos x="173" y="240"/>
                  </a:cxn>
                  <a:cxn ang="0">
                    <a:pos x="197" y="231"/>
                  </a:cxn>
                  <a:cxn ang="0">
                    <a:pos x="218" y="216"/>
                  </a:cxn>
                  <a:cxn ang="0">
                    <a:pos x="237" y="199"/>
                  </a:cxn>
                  <a:cxn ang="0">
                    <a:pos x="251" y="176"/>
                  </a:cxn>
                  <a:cxn ang="0">
                    <a:pos x="260" y="153"/>
                  </a:cxn>
                  <a:cxn ang="0">
                    <a:pos x="266" y="127"/>
                  </a:cxn>
                </a:cxnLst>
                <a:rect l="0" t="0" r="r" b="b"/>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ln>
            </p:spPr>
            <p:txBody>
              <a:bodyPr/>
              <a:lstStyle/>
              <a:p>
                <a:endParaRPr lang="en-US">
                  <a:solidFill>
                    <a:prstClr val="black"/>
                  </a:solidFill>
                </a:endParaRPr>
              </a:p>
            </p:txBody>
          </p:sp>
          <p:sp>
            <p:nvSpPr>
              <p:cNvPr id="179901" name="Freeform 701"/>
              <p:cNvSpPr/>
              <p:nvPr/>
            </p:nvSpPr>
            <p:spPr bwMode="auto">
              <a:xfrm>
                <a:off x="1707" y="2160"/>
                <a:ext cx="262" cy="243"/>
              </a:xfrm>
              <a:custGeom>
                <a:avLst/>
                <a:gdLst/>
                <a:ahLst/>
                <a:cxnLst>
                  <a:cxn ang="0">
                    <a:pos x="262" y="95"/>
                  </a:cxn>
                  <a:cxn ang="0">
                    <a:pos x="252" y="63"/>
                  </a:cxn>
                  <a:cxn ang="0">
                    <a:pos x="237" y="33"/>
                  </a:cxn>
                  <a:cxn ang="0">
                    <a:pos x="214" y="10"/>
                  </a:cxn>
                  <a:cxn ang="0">
                    <a:pos x="199" y="0"/>
                  </a:cxn>
                  <a:cxn ang="0">
                    <a:pos x="197" y="2"/>
                  </a:cxn>
                  <a:cxn ang="0">
                    <a:pos x="211" y="14"/>
                  </a:cxn>
                  <a:cxn ang="0">
                    <a:pos x="231" y="37"/>
                  </a:cxn>
                  <a:cxn ang="0">
                    <a:pos x="249" y="63"/>
                  </a:cxn>
                  <a:cxn ang="0">
                    <a:pos x="256" y="95"/>
                  </a:cxn>
                  <a:cxn ang="0">
                    <a:pos x="258" y="126"/>
                  </a:cxn>
                  <a:cxn ang="0">
                    <a:pos x="252" y="150"/>
                  </a:cxn>
                  <a:cxn ang="0">
                    <a:pos x="243" y="173"/>
                  </a:cxn>
                  <a:cxn ang="0">
                    <a:pos x="230" y="192"/>
                  </a:cxn>
                  <a:cxn ang="0">
                    <a:pos x="212" y="209"/>
                  </a:cxn>
                  <a:cxn ang="0">
                    <a:pos x="192" y="222"/>
                  </a:cxn>
                  <a:cxn ang="0">
                    <a:pos x="169" y="232"/>
                  </a:cxn>
                  <a:cxn ang="0">
                    <a:pos x="144" y="238"/>
                  </a:cxn>
                  <a:cxn ang="0">
                    <a:pos x="120" y="238"/>
                  </a:cxn>
                  <a:cxn ang="0">
                    <a:pos x="95" y="232"/>
                  </a:cxn>
                  <a:cxn ang="0">
                    <a:pos x="72" y="222"/>
                  </a:cxn>
                  <a:cxn ang="0">
                    <a:pos x="51" y="209"/>
                  </a:cxn>
                  <a:cxn ang="0">
                    <a:pos x="34" y="192"/>
                  </a:cxn>
                  <a:cxn ang="0">
                    <a:pos x="21" y="173"/>
                  </a:cxn>
                  <a:cxn ang="0">
                    <a:pos x="11" y="150"/>
                  </a:cxn>
                  <a:cxn ang="0">
                    <a:pos x="6" y="126"/>
                  </a:cxn>
                  <a:cxn ang="0">
                    <a:pos x="6" y="95"/>
                  </a:cxn>
                  <a:cxn ang="0">
                    <a:pos x="8" y="80"/>
                  </a:cxn>
                  <a:cxn ang="0">
                    <a:pos x="2" y="95"/>
                  </a:cxn>
                  <a:cxn ang="0">
                    <a:pos x="2" y="126"/>
                  </a:cxn>
                  <a:cxn ang="0">
                    <a:pos x="6" y="150"/>
                  </a:cxn>
                  <a:cxn ang="0">
                    <a:pos x="17" y="175"/>
                  </a:cxn>
                  <a:cxn ang="0">
                    <a:pos x="30" y="196"/>
                  </a:cxn>
                  <a:cxn ang="0">
                    <a:pos x="47" y="213"/>
                  </a:cxn>
                  <a:cxn ang="0">
                    <a:pos x="68" y="228"/>
                  </a:cxn>
                  <a:cxn ang="0">
                    <a:pos x="93" y="238"/>
                  </a:cxn>
                  <a:cxn ang="0">
                    <a:pos x="118" y="243"/>
                  </a:cxn>
                  <a:cxn ang="0">
                    <a:pos x="144" y="243"/>
                  </a:cxn>
                  <a:cxn ang="0">
                    <a:pos x="171" y="238"/>
                  </a:cxn>
                  <a:cxn ang="0">
                    <a:pos x="193" y="228"/>
                  </a:cxn>
                  <a:cxn ang="0">
                    <a:pos x="214" y="213"/>
                  </a:cxn>
                  <a:cxn ang="0">
                    <a:pos x="233" y="196"/>
                  </a:cxn>
                  <a:cxn ang="0">
                    <a:pos x="247" y="175"/>
                  </a:cxn>
                  <a:cxn ang="0">
                    <a:pos x="256" y="150"/>
                  </a:cxn>
                  <a:cxn ang="0">
                    <a:pos x="262" y="126"/>
                  </a:cxn>
                </a:cxnLst>
                <a:rect l="0" t="0" r="r" b="b"/>
                <a:pathLst>
                  <a:path w="262" h="243">
                    <a:moveTo>
                      <a:pt x="262" y="112"/>
                    </a:moveTo>
                    <a:lnTo>
                      <a:pt x="262" y="95"/>
                    </a:lnTo>
                    <a:lnTo>
                      <a:pt x="258" y="78"/>
                    </a:lnTo>
                    <a:lnTo>
                      <a:pt x="252" y="63"/>
                    </a:lnTo>
                    <a:lnTo>
                      <a:pt x="245" y="48"/>
                    </a:lnTo>
                    <a:lnTo>
                      <a:pt x="237" y="33"/>
                    </a:lnTo>
                    <a:lnTo>
                      <a:pt x="226" y="21"/>
                    </a:lnTo>
                    <a:lnTo>
                      <a:pt x="214" y="10"/>
                    </a:lnTo>
                    <a:lnTo>
                      <a:pt x="199" y="0"/>
                    </a:lnTo>
                    <a:lnTo>
                      <a:pt x="199" y="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ln>
            </p:spPr>
            <p:txBody>
              <a:bodyPr/>
              <a:lstStyle/>
              <a:p>
                <a:endParaRPr lang="en-US">
                  <a:solidFill>
                    <a:prstClr val="black"/>
                  </a:solidFill>
                </a:endParaRPr>
              </a:p>
            </p:txBody>
          </p:sp>
          <p:sp>
            <p:nvSpPr>
              <p:cNvPr id="179902" name="Freeform 702"/>
              <p:cNvSpPr/>
              <p:nvPr/>
            </p:nvSpPr>
            <p:spPr bwMode="auto">
              <a:xfrm>
                <a:off x="1711" y="2162"/>
                <a:ext cx="256" cy="239"/>
              </a:xfrm>
              <a:custGeom>
                <a:avLst/>
                <a:gdLst/>
                <a:ahLst/>
                <a:cxnLst>
                  <a:cxn ang="0">
                    <a:pos x="256" y="93"/>
                  </a:cxn>
                  <a:cxn ang="0">
                    <a:pos x="246" y="61"/>
                  </a:cxn>
                  <a:cxn ang="0">
                    <a:pos x="229" y="33"/>
                  </a:cxn>
                  <a:cxn ang="0">
                    <a:pos x="208" y="10"/>
                  </a:cxn>
                  <a:cxn ang="0">
                    <a:pos x="193" y="2"/>
                  </a:cxn>
                  <a:cxn ang="0">
                    <a:pos x="205" y="12"/>
                  </a:cxn>
                  <a:cxn ang="0">
                    <a:pos x="226" y="35"/>
                  </a:cxn>
                  <a:cxn ang="0">
                    <a:pos x="243" y="63"/>
                  </a:cxn>
                  <a:cxn ang="0">
                    <a:pos x="250" y="93"/>
                  </a:cxn>
                  <a:cxn ang="0">
                    <a:pos x="250" y="124"/>
                  </a:cxn>
                  <a:cxn ang="0">
                    <a:pos x="246" y="146"/>
                  </a:cxn>
                  <a:cxn ang="0">
                    <a:pos x="237" y="169"/>
                  </a:cxn>
                  <a:cxn ang="0">
                    <a:pos x="224" y="188"/>
                  </a:cxn>
                  <a:cxn ang="0">
                    <a:pos x="207" y="205"/>
                  </a:cxn>
                  <a:cxn ang="0">
                    <a:pos x="188" y="218"/>
                  </a:cxn>
                  <a:cxn ang="0">
                    <a:pos x="165" y="228"/>
                  </a:cxn>
                  <a:cxn ang="0">
                    <a:pos x="140" y="234"/>
                  </a:cxn>
                  <a:cxn ang="0">
                    <a:pos x="116" y="234"/>
                  </a:cxn>
                  <a:cxn ang="0">
                    <a:pos x="91" y="228"/>
                  </a:cxn>
                  <a:cxn ang="0">
                    <a:pos x="68" y="218"/>
                  </a:cxn>
                  <a:cxn ang="0">
                    <a:pos x="49" y="205"/>
                  </a:cxn>
                  <a:cxn ang="0">
                    <a:pos x="32" y="188"/>
                  </a:cxn>
                  <a:cxn ang="0">
                    <a:pos x="19" y="169"/>
                  </a:cxn>
                  <a:cxn ang="0">
                    <a:pos x="9" y="146"/>
                  </a:cxn>
                  <a:cxn ang="0">
                    <a:pos x="4" y="124"/>
                  </a:cxn>
                  <a:cxn ang="0">
                    <a:pos x="5" y="93"/>
                  </a:cxn>
                  <a:cxn ang="0">
                    <a:pos x="5" y="78"/>
                  </a:cxn>
                  <a:cxn ang="0">
                    <a:pos x="0" y="93"/>
                  </a:cxn>
                  <a:cxn ang="0">
                    <a:pos x="0" y="124"/>
                  </a:cxn>
                  <a:cxn ang="0">
                    <a:pos x="5" y="148"/>
                  </a:cxn>
                  <a:cxn ang="0">
                    <a:pos x="15" y="171"/>
                  </a:cxn>
                  <a:cxn ang="0">
                    <a:pos x="28" y="192"/>
                  </a:cxn>
                  <a:cxn ang="0">
                    <a:pos x="45" y="209"/>
                  </a:cxn>
                  <a:cxn ang="0">
                    <a:pos x="66" y="222"/>
                  </a:cxn>
                  <a:cxn ang="0">
                    <a:pos x="89" y="234"/>
                  </a:cxn>
                  <a:cxn ang="0">
                    <a:pos x="114" y="237"/>
                  </a:cxn>
                  <a:cxn ang="0">
                    <a:pos x="140" y="237"/>
                  </a:cxn>
                  <a:cxn ang="0">
                    <a:pos x="167" y="234"/>
                  </a:cxn>
                  <a:cxn ang="0">
                    <a:pos x="189" y="222"/>
                  </a:cxn>
                  <a:cxn ang="0">
                    <a:pos x="208" y="209"/>
                  </a:cxn>
                  <a:cxn ang="0">
                    <a:pos x="227" y="192"/>
                  </a:cxn>
                  <a:cxn ang="0">
                    <a:pos x="241" y="171"/>
                  </a:cxn>
                  <a:cxn ang="0">
                    <a:pos x="250" y="148"/>
                  </a:cxn>
                  <a:cxn ang="0">
                    <a:pos x="256" y="124"/>
                  </a:cxn>
                </a:cxnLst>
                <a:rect l="0" t="0" r="r" b="b"/>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ln>
            </p:spPr>
            <p:txBody>
              <a:bodyPr/>
              <a:lstStyle/>
              <a:p>
                <a:endParaRPr lang="en-US">
                  <a:solidFill>
                    <a:prstClr val="black"/>
                  </a:solidFill>
                </a:endParaRPr>
              </a:p>
            </p:txBody>
          </p:sp>
          <p:sp>
            <p:nvSpPr>
              <p:cNvPr id="179903" name="Freeform 703"/>
              <p:cNvSpPr/>
              <p:nvPr/>
            </p:nvSpPr>
            <p:spPr bwMode="auto">
              <a:xfrm>
                <a:off x="1713" y="2164"/>
                <a:ext cx="252" cy="234"/>
              </a:xfrm>
              <a:custGeom>
                <a:avLst/>
                <a:gdLst/>
                <a:ahLst/>
                <a:cxnLst>
                  <a:cxn ang="0">
                    <a:pos x="250" y="91"/>
                  </a:cxn>
                  <a:cxn ang="0">
                    <a:pos x="243" y="59"/>
                  </a:cxn>
                  <a:cxn ang="0">
                    <a:pos x="225" y="33"/>
                  </a:cxn>
                  <a:cxn ang="0">
                    <a:pos x="205" y="10"/>
                  </a:cxn>
                  <a:cxn ang="0">
                    <a:pos x="189" y="2"/>
                  </a:cxn>
                  <a:cxn ang="0">
                    <a:pos x="201" y="12"/>
                  </a:cxn>
                  <a:cxn ang="0">
                    <a:pos x="222" y="34"/>
                  </a:cxn>
                  <a:cxn ang="0">
                    <a:pos x="239" y="61"/>
                  </a:cxn>
                  <a:cxn ang="0">
                    <a:pos x="246" y="91"/>
                  </a:cxn>
                  <a:cxn ang="0">
                    <a:pos x="246" y="120"/>
                  </a:cxn>
                  <a:cxn ang="0">
                    <a:pos x="243" y="144"/>
                  </a:cxn>
                  <a:cxn ang="0">
                    <a:pos x="233" y="165"/>
                  </a:cxn>
                  <a:cxn ang="0">
                    <a:pos x="220" y="186"/>
                  </a:cxn>
                  <a:cxn ang="0">
                    <a:pos x="203" y="201"/>
                  </a:cxn>
                  <a:cxn ang="0">
                    <a:pos x="184" y="215"/>
                  </a:cxn>
                  <a:cxn ang="0">
                    <a:pos x="161" y="224"/>
                  </a:cxn>
                  <a:cxn ang="0">
                    <a:pos x="138" y="230"/>
                  </a:cxn>
                  <a:cxn ang="0">
                    <a:pos x="114" y="230"/>
                  </a:cxn>
                  <a:cxn ang="0">
                    <a:pos x="89" y="224"/>
                  </a:cxn>
                  <a:cxn ang="0">
                    <a:pos x="68" y="215"/>
                  </a:cxn>
                  <a:cxn ang="0">
                    <a:pos x="49" y="201"/>
                  </a:cxn>
                  <a:cxn ang="0">
                    <a:pos x="32" y="186"/>
                  </a:cxn>
                  <a:cxn ang="0">
                    <a:pos x="19" y="165"/>
                  </a:cxn>
                  <a:cxn ang="0">
                    <a:pos x="9" y="144"/>
                  </a:cxn>
                  <a:cxn ang="0">
                    <a:pos x="5" y="120"/>
                  </a:cxn>
                  <a:cxn ang="0">
                    <a:pos x="5" y="91"/>
                  </a:cxn>
                  <a:cxn ang="0">
                    <a:pos x="5" y="74"/>
                  </a:cxn>
                  <a:cxn ang="0">
                    <a:pos x="0" y="91"/>
                  </a:cxn>
                  <a:cxn ang="0">
                    <a:pos x="0" y="122"/>
                  </a:cxn>
                  <a:cxn ang="0">
                    <a:pos x="5" y="146"/>
                  </a:cxn>
                  <a:cxn ang="0">
                    <a:pos x="15" y="169"/>
                  </a:cxn>
                  <a:cxn ang="0">
                    <a:pos x="28" y="188"/>
                  </a:cxn>
                  <a:cxn ang="0">
                    <a:pos x="45" y="205"/>
                  </a:cxn>
                  <a:cxn ang="0">
                    <a:pos x="66" y="218"/>
                  </a:cxn>
                  <a:cxn ang="0">
                    <a:pos x="89" y="228"/>
                  </a:cxn>
                  <a:cxn ang="0">
                    <a:pos x="114" y="234"/>
                  </a:cxn>
                  <a:cxn ang="0">
                    <a:pos x="138" y="234"/>
                  </a:cxn>
                  <a:cxn ang="0">
                    <a:pos x="163" y="228"/>
                  </a:cxn>
                  <a:cxn ang="0">
                    <a:pos x="186" y="218"/>
                  </a:cxn>
                  <a:cxn ang="0">
                    <a:pos x="206" y="205"/>
                  </a:cxn>
                  <a:cxn ang="0">
                    <a:pos x="224" y="188"/>
                  </a:cxn>
                  <a:cxn ang="0">
                    <a:pos x="237" y="169"/>
                  </a:cxn>
                  <a:cxn ang="0">
                    <a:pos x="246" y="146"/>
                  </a:cxn>
                  <a:cxn ang="0">
                    <a:pos x="252" y="122"/>
                  </a:cxn>
                </a:cxnLst>
                <a:rect l="0" t="0" r="r" b="b"/>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ln>
            </p:spPr>
            <p:txBody>
              <a:bodyPr/>
              <a:lstStyle/>
              <a:p>
                <a:endParaRPr lang="en-US">
                  <a:solidFill>
                    <a:prstClr val="black"/>
                  </a:solidFill>
                </a:endParaRPr>
              </a:p>
            </p:txBody>
          </p:sp>
          <p:sp>
            <p:nvSpPr>
              <p:cNvPr id="179904" name="Freeform 704"/>
              <p:cNvSpPr/>
              <p:nvPr/>
            </p:nvSpPr>
            <p:spPr bwMode="auto">
              <a:xfrm>
                <a:off x="1715" y="2166"/>
                <a:ext cx="248" cy="230"/>
              </a:xfrm>
              <a:custGeom>
                <a:avLst/>
                <a:gdLst/>
                <a:ahLst/>
                <a:cxnLst>
                  <a:cxn ang="0">
                    <a:pos x="246" y="89"/>
                  </a:cxn>
                  <a:cxn ang="0">
                    <a:pos x="239" y="59"/>
                  </a:cxn>
                  <a:cxn ang="0">
                    <a:pos x="222" y="31"/>
                  </a:cxn>
                  <a:cxn ang="0">
                    <a:pos x="201" y="8"/>
                  </a:cxn>
                  <a:cxn ang="0">
                    <a:pos x="185" y="2"/>
                  </a:cxn>
                  <a:cxn ang="0">
                    <a:pos x="197" y="12"/>
                  </a:cxn>
                  <a:cxn ang="0">
                    <a:pos x="218" y="32"/>
                  </a:cxn>
                  <a:cxn ang="0">
                    <a:pos x="233" y="59"/>
                  </a:cxn>
                  <a:cxn ang="0">
                    <a:pos x="242" y="89"/>
                  </a:cxn>
                  <a:cxn ang="0">
                    <a:pos x="242" y="118"/>
                  </a:cxn>
                  <a:cxn ang="0">
                    <a:pos x="237" y="142"/>
                  </a:cxn>
                  <a:cxn ang="0">
                    <a:pos x="229" y="163"/>
                  </a:cxn>
                  <a:cxn ang="0">
                    <a:pos x="216" y="182"/>
                  </a:cxn>
                  <a:cxn ang="0">
                    <a:pos x="199" y="197"/>
                  </a:cxn>
                  <a:cxn ang="0">
                    <a:pos x="180" y="211"/>
                  </a:cxn>
                  <a:cxn ang="0">
                    <a:pos x="159" y="220"/>
                  </a:cxn>
                  <a:cxn ang="0">
                    <a:pos x="136" y="226"/>
                  </a:cxn>
                  <a:cxn ang="0">
                    <a:pos x="112" y="226"/>
                  </a:cxn>
                  <a:cxn ang="0">
                    <a:pos x="89" y="220"/>
                  </a:cxn>
                  <a:cxn ang="0">
                    <a:pos x="66" y="211"/>
                  </a:cxn>
                  <a:cxn ang="0">
                    <a:pos x="47" y="197"/>
                  </a:cxn>
                  <a:cxn ang="0">
                    <a:pos x="32" y="182"/>
                  </a:cxn>
                  <a:cxn ang="0">
                    <a:pos x="19" y="163"/>
                  </a:cxn>
                  <a:cxn ang="0">
                    <a:pos x="9" y="142"/>
                  </a:cxn>
                  <a:cxn ang="0">
                    <a:pos x="5" y="118"/>
                  </a:cxn>
                  <a:cxn ang="0">
                    <a:pos x="5" y="89"/>
                  </a:cxn>
                  <a:cxn ang="0">
                    <a:pos x="7" y="72"/>
                  </a:cxn>
                  <a:cxn ang="0">
                    <a:pos x="1" y="89"/>
                  </a:cxn>
                  <a:cxn ang="0">
                    <a:pos x="0" y="120"/>
                  </a:cxn>
                  <a:cxn ang="0">
                    <a:pos x="5" y="142"/>
                  </a:cxn>
                  <a:cxn ang="0">
                    <a:pos x="15" y="165"/>
                  </a:cxn>
                  <a:cxn ang="0">
                    <a:pos x="28" y="184"/>
                  </a:cxn>
                  <a:cxn ang="0">
                    <a:pos x="45" y="201"/>
                  </a:cxn>
                  <a:cxn ang="0">
                    <a:pos x="64" y="214"/>
                  </a:cxn>
                  <a:cxn ang="0">
                    <a:pos x="87" y="224"/>
                  </a:cxn>
                  <a:cxn ang="0">
                    <a:pos x="112" y="230"/>
                  </a:cxn>
                  <a:cxn ang="0">
                    <a:pos x="136" y="230"/>
                  </a:cxn>
                  <a:cxn ang="0">
                    <a:pos x="161" y="224"/>
                  </a:cxn>
                  <a:cxn ang="0">
                    <a:pos x="184" y="214"/>
                  </a:cxn>
                  <a:cxn ang="0">
                    <a:pos x="203" y="201"/>
                  </a:cxn>
                  <a:cxn ang="0">
                    <a:pos x="220" y="184"/>
                  </a:cxn>
                  <a:cxn ang="0">
                    <a:pos x="233" y="165"/>
                  </a:cxn>
                  <a:cxn ang="0">
                    <a:pos x="242" y="142"/>
                  </a:cxn>
                  <a:cxn ang="0">
                    <a:pos x="246" y="120"/>
                  </a:cxn>
                </a:cxnLst>
                <a:rect l="0" t="0" r="r" b="b"/>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ln>
            </p:spPr>
            <p:txBody>
              <a:bodyPr/>
              <a:lstStyle/>
              <a:p>
                <a:endParaRPr lang="en-US">
                  <a:solidFill>
                    <a:prstClr val="black"/>
                  </a:solidFill>
                </a:endParaRPr>
              </a:p>
            </p:txBody>
          </p:sp>
          <p:sp>
            <p:nvSpPr>
              <p:cNvPr id="179905" name="Freeform 705"/>
              <p:cNvSpPr/>
              <p:nvPr/>
            </p:nvSpPr>
            <p:spPr bwMode="auto">
              <a:xfrm>
                <a:off x="1716" y="2168"/>
                <a:ext cx="245" cy="226"/>
              </a:xfrm>
              <a:custGeom>
                <a:avLst/>
                <a:gdLst/>
                <a:ahLst/>
                <a:cxnLst>
                  <a:cxn ang="0">
                    <a:pos x="243" y="87"/>
                  </a:cxn>
                  <a:cxn ang="0">
                    <a:pos x="236" y="57"/>
                  </a:cxn>
                  <a:cxn ang="0">
                    <a:pos x="219" y="30"/>
                  </a:cxn>
                  <a:cxn ang="0">
                    <a:pos x="198" y="8"/>
                  </a:cxn>
                  <a:cxn ang="0">
                    <a:pos x="183" y="0"/>
                  </a:cxn>
                  <a:cxn ang="0">
                    <a:pos x="194" y="11"/>
                  </a:cxn>
                  <a:cxn ang="0">
                    <a:pos x="215" y="32"/>
                  </a:cxn>
                  <a:cxn ang="0">
                    <a:pos x="230" y="59"/>
                  </a:cxn>
                  <a:cxn ang="0">
                    <a:pos x="240" y="87"/>
                  </a:cxn>
                  <a:cxn ang="0">
                    <a:pos x="240" y="116"/>
                  </a:cxn>
                  <a:cxn ang="0">
                    <a:pos x="234" y="138"/>
                  </a:cxn>
                  <a:cxn ang="0">
                    <a:pos x="226" y="159"/>
                  </a:cxn>
                  <a:cxn ang="0">
                    <a:pos x="213" y="178"/>
                  </a:cxn>
                  <a:cxn ang="0">
                    <a:pos x="198" y="195"/>
                  </a:cxn>
                  <a:cxn ang="0">
                    <a:pos x="179" y="207"/>
                  </a:cxn>
                  <a:cxn ang="0">
                    <a:pos x="158" y="216"/>
                  </a:cxn>
                  <a:cxn ang="0">
                    <a:pos x="135" y="220"/>
                  </a:cxn>
                  <a:cxn ang="0">
                    <a:pos x="111" y="220"/>
                  </a:cxn>
                  <a:cxn ang="0">
                    <a:pos x="88" y="216"/>
                  </a:cxn>
                  <a:cxn ang="0">
                    <a:pos x="67" y="207"/>
                  </a:cxn>
                  <a:cxn ang="0">
                    <a:pos x="48" y="195"/>
                  </a:cxn>
                  <a:cxn ang="0">
                    <a:pos x="33" y="178"/>
                  </a:cxn>
                  <a:cxn ang="0">
                    <a:pos x="19" y="159"/>
                  </a:cxn>
                  <a:cxn ang="0">
                    <a:pos x="10" y="138"/>
                  </a:cxn>
                  <a:cxn ang="0">
                    <a:pos x="6" y="116"/>
                  </a:cxn>
                  <a:cxn ang="0">
                    <a:pos x="6" y="87"/>
                  </a:cxn>
                  <a:cxn ang="0">
                    <a:pos x="8" y="70"/>
                  </a:cxn>
                  <a:cxn ang="0">
                    <a:pos x="2" y="87"/>
                  </a:cxn>
                  <a:cxn ang="0">
                    <a:pos x="2" y="116"/>
                  </a:cxn>
                  <a:cxn ang="0">
                    <a:pos x="6" y="140"/>
                  </a:cxn>
                  <a:cxn ang="0">
                    <a:pos x="16" y="161"/>
                  </a:cxn>
                  <a:cxn ang="0">
                    <a:pos x="29" y="182"/>
                  </a:cxn>
                  <a:cxn ang="0">
                    <a:pos x="46" y="197"/>
                  </a:cxn>
                  <a:cxn ang="0">
                    <a:pos x="65" y="211"/>
                  </a:cxn>
                  <a:cxn ang="0">
                    <a:pos x="86" y="220"/>
                  </a:cxn>
                  <a:cxn ang="0">
                    <a:pos x="111" y="226"/>
                  </a:cxn>
                  <a:cxn ang="0">
                    <a:pos x="135" y="226"/>
                  </a:cxn>
                  <a:cxn ang="0">
                    <a:pos x="158" y="220"/>
                  </a:cxn>
                  <a:cxn ang="0">
                    <a:pos x="181" y="211"/>
                  </a:cxn>
                  <a:cxn ang="0">
                    <a:pos x="200" y="197"/>
                  </a:cxn>
                  <a:cxn ang="0">
                    <a:pos x="217" y="182"/>
                  </a:cxn>
                  <a:cxn ang="0">
                    <a:pos x="230" y="161"/>
                  </a:cxn>
                  <a:cxn ang="0">
                    <a:pos x="240" y="140"/>
                  </a:cxn>
                  <a:cxn ang="0">
                    <a:pos x="243" y="116"/>
                  </a:cxn>
                </a:cxnLst>
                <a:rect l="0" t="0" r="r" b="b"/>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ln>
            </p:spPr>
            <p:txBody>
              <a:bodyPr/>
              <a:lstStyle/>
              <a:p>
                <a:endParaRPr lang="en-US">
                  <a:solidFill>
                    <a:prstClr val="black"/>
                  </a:solidFill>
                </a:endParaRPr>
              </a:p>
            </p:txBody>
          </p:sp>
          <p:sp>
            <p:nvSpPr>
              <p:cNvPr id="179906" name="Freeform 706"/>
              <p:cNvSpPr/>
              <p:nvPr/>
            </p:nvSpPr>
            <p:spPr bwMode="auto">
              <a:xfrm>
                <a:off x="1718" y="2168"/>
                <a:ext cx="239" cy="224"/>
              </a:xfrm>
              <a:custGeom>
                <a:avLst/>
                <a:gdLst/>
                <a:ahLst/>
                <a:cxnLst>
                  <a:cxn ang="0">
                    <a:pos x="239" y="87"/>
                  </a:cxn>
                  <a:cxn ang="0">
                    <a:pos x="230" y="57"/>
                  </a:cxn>
                  <a:cxn ang="0">
                    <a:pos x="215" y="30"/>
                  </a:cxn>
                  <a:cxn ang="0">
                    <a:pos x="194" y="10"/>
                  </a:cxn>
                  <a:cxn ang="0">
                    <a:pos x="179" y="2"/>
                  </a:cxn>
                  <a:cxn ang="0">
                    <a:pos x="190" y="11"/>
                  </a:cxn>
                  <a:cxn ang="0">
                    <a:pos x="211" y="32"/>
                  </a:cxn>
                  <a:cxn ang="0">
                    <a:pos x="226" y="59"/>
                  </a:cxn>
                  <a:cxn ang="0">
                    <a:pos x="234" y="89"/>
                  </a:cxn>
                  <a:cxn ang="0">
                    <a:pos x="236" y="116"/>
                  </a:cxn>
                  <a:cxn ang="0">
                    <a:pos x="230" y="138"/>
                  </a:cxn>
                  <a:cxn ang="0">
                    <a:pos x="222" y="159"/>
                  </a:cxn>
                  <a:cxn ang="0">
                    <a:pos x="209" y="176"/>
                  </a:cxn>
                  <a:cxn ang="0">
                    <a:pos x="194" y="193"/>
                  </a:cxn>
                  <a:cxn ang="0">
                    <a:pos x="175" y="205"/>
                  </a:cxn>
                  <a:cxn ang="0">
                    <a:pos x="154" y="214"/>
                  </a:cxn>
                  <a:cxn ang="0">
                    <a:pos x="133" y="218"/>
                  </a:cxn>
                  <a:cxn ang="0">
                    <a:pos x="109" y="218"/>
                  </a:cxn>
                  <a:cxn ang="0">
                    <a:pos x="86" y="214"/>
                  </a:cxn>
                  <a:cxn ang="0">
                    <a:pos x="67" y="205"/>
                  </a:cxn>
                  <a:cxn ang="0">
                    <a:pos x="48" y="193"/>
                  </a:cxn>
                  <a:cxn ang="0">
                    <a:pos x="33" y="176"/>
                  </a:cxn>
                  <a:cxn ang="0">
                    <a:pos x="19" y="159"/>
                  </a:cxn>
                  <a:cxn ang="0">
                    <a:pos x="12" y="138"/>
                  </a:cxn>
                  <a:cxn ang="0">
                    <a:pos x="6" y="116"/>
                  </a:cxn>
                  <a:cxn ang="0">
                    <a:pos x="6" y="87"/>
                  </a:cxn>
                  <a:cxn ang="0">
                    <a:pos x="8" y="70"/>
                  </a:cxn>
                  <a:cxn ang="0">
                    <a:pos x="2" y="87"/>
                  </a:cxn>
                  <a:cxn ang="0">
                    <a:pos x="2" y="116"/>
                  </a:cxn>
                  <a:cxn ang="0">
                    <a:pos x="6" y="140"/>
                  </a:cxn>
                  <a:cxn ang="0">
                    <a:pos x="16" y="161"/>
                  </a:cxn>
                  <a:cxn ang="0">
                    <a:pos x="29" y="180"/>
                  </a:cxn>
                  <a:cxn ang="0">
                    <a:pos x="44" y="195"/>
                  </a:cxn>
                  <a:cxn ang="0">
                    <a:pos x="63" y="209"/>
                  </a:cxn>
                  <a:cxn ang="0">
                    <a:pos x="86" y="218"/>
                  </a:cxn>
                  <a:cxn ang="0">
                    <a:pos x="109" y="224"/>
                  </a:cxn>
                  <a:cxn ang="0">
                    <a:pos x="133" y="224"/>
                  </a:cxn>
                  <a:cxn ang="0">
                    <a:pos x="156" y="218"/>
                  </a:cxn>
                  <a:cxn ang="0">
                    <a:pos x="177" y="209"/>
                  </a:cxn>
                  <a:cxn ang="0">
                    <a:pos x="196" y="195"/>
                  </a:cxn>
                  <a:cxn ang="0">
                    <a:pos x="213" y="180"/>
                  </a:cxn>
                  <a:cxn ang="0">
                    <a:pos x="226" y="161"/>
                  </a:cxn>
                  <a:cxn ang="0">
                    <a:pos x="234" y="140"/>
                  </a:cxn>
                  <a:cxn ang="0">
                    <a:pos x="239" y="116"/>
                  </a:cxn>
                </a:cxnLst>
                <a:rect l="0" t="0" r="r" b="b"/>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ln>
            </p:spPr>
            <p:txBody>
              <a:bodyPr/>
              <a:lstStyle/>
              <a:p>
                <a:endParaRPr lang="en-US">
                  <a:solidFill>
                    <a:prstClr val="black"/>
                  </a:solidFill>
                </a:endParaRPr>
              </a:p>
            </p:txBody>
          </p:sp>
          <p:sp>
            <p:nvSpPr>
              <p:cNvPr id="179907" name="Freeform 707"/>
              <p:cNvSpPr/>
              <p:nvPr/>
            </p:nvSpPr>
            <p:spPr bwMode="auto">
              <a:xfrm>
                <a:off x="1722" y="2170"/>
                <a:ext cx="234" cy="220"/>
              </a:xfrm>
              <a:custGeom>
                <a:avLst/>
                <a:gdLst/>
                <a:ahLst/>
                <a:cxnLst>
                  <a:cxn ang="0">
                    <a:pos x="234" y="85"/>
                  </a:cxn>
                  <a:cxn ang="0">
                    <a:pos x="224" y="57"/>
                  </a:cxn>
                  <a:cxn ang="0">
                    <a:pos x="209" y="30"/>
                  </a:cxn>
                  <a:cxn ang="0">
                    <a:pos x="188" y="9"/>
                  </a:cxn>
                  <a:cxn ang="0">
                    <a:pos x="173" y="2"/>
                  </a:cxn>
                  <a:cxn ang="0">
                    <a:pos x="184" y="11"/>
                  </a:cxn>
                  <a:cxn ang="0">
                    <a:pos x="205" y="32"/>
                  </a:cxn>
                  <a:cxn ang="0">
                    <a:pos x="220" y="57"/>
                  </a:cxn>
                  <a:cxn ang="0">
                    <a:pos x="228" y="87"/>
                  </a:cxn>
                  <a:cxn ang="0">
                    <a:pos x="228" y="114"/>
                  </a:cxn>
                  <a:cxn ang="0">
                    <a:pos x="224" y="135"/>
                  </a:cxn>
                  <a:cxn ang="0">
                    <a:pos x="216" y="155"/>
                  </a:cxn>
                  <a:cxn ang="0">
                    <a:pos x="203" y="174"/>
                  </a:cxn>
                  <a:cxn ang="0">
                    <a:pos x="188" y="190"/>
                  </a:cxn>
                  <a:cxn ang="0">
                    <a:pos x="171" y="201"/>
                  </a:cxn>
                  <a:cxn ang="0">
                    <a:pos x="150" y="210"/>
                  </a:cxn>
                  <a:cxn ang="0">
                    <a:pos x="127" y="214"/>
                  </a:cxn>
                  <a:cxn ang="0">
                    <a:pos x="105" y="214"/>
                  </a:cxn>
                  <a:cxn ang="0">
                    <a:pos x="84" y="210"/>
                  </a:cxn>
                  <a:cxn ang="0">
                    <a:pos x="63" y="201"/>
                  </a:cxn>
                  <a:cxn ang="0">
                    <a:pos x="46" y="190"/>
                  </a:cxn>
                  <a:cxn ang="0">
                    <a:pos x="31" y="174"/>
                  </a:cxn>
                  <a:cxn ang="0">
                    <a:pos x="17" y="155"/>
                  </a:cxn>
                  <a:cxn ang="0">
                    <a:pos x="10" y="135"/>
                  </a:cxn>
                  <a:cxn ang="0">
                    <a:pos x="4" y="114"/>
                  </a:cxn>
                  <a:cxn ang="0">
                    <a:pos x="6" y="85"/>
                  </a:cxn>
                  <a:cxn ang="0">
                    <a:pos x="6" y="68"/>
                  </a:cxn>
                  <a:cxn ang="0">
                    <a:pos x="0" y="85"/>
                  </a:cxn>
                  <a:cxn ang="0">
                    <a:pos x="0" y="114"/>
                  </a:cxn>
                  <a:cxn ang="0">
                    <a:pos x="4" y="136"/>
                  </a:cxn>
                  <a:cxn ang="0">
                    <a:pos x="13" y="157"/>
                  </a:cxn>
                  <a:cxn ang="0">
                    <a:pos x="27" y="176"/>
                  </a:cxn>
                  <a:cxn ang="0">
                    <a:pos x="42" y="193"/>
                  </a:cxn>
                  <a:cxn ang="0">
                    <a:pos x="61" y="205"/>
                  </a:cxn>
                  <a:cxn ang="0">
                    <a:pos x="82" y="214"/>
                  </a:cxn>
                  <a:cxn ang="0">
                    <a:pos x="105" y="218"/>
                  </a:cxn>
                  <a:cxn ang="0">
                    <a:pos x="129" y="218"/>
                  </a:cxn>
                  <a:cxn ang="0">
                    <a:pos x="152" y="214"/>
                  </a:cxn>
                  <a:cxn ang="0">
                    <a:pos x="173" y="205"/>
                  </a:cxn>
                  <a:cxn ang="0">
                    <a:pos x="192" y="193"/>
                  </a:cxn>
                  <a:cxn ang="0">
                    <a:pos x="207" y="176"/>
                  </a:cxn>
                  <a:cxn ang="0">
                    <a:pos x="220" y="157"/>
                  </a:cxn>
                  <a:cxn ang="0">
                    <a:pos x="228" y="136"/>
                  </a:cxn>
                  <a:cxn ang="0">
                    <a:pos x="234" y="114"/>
                  </a:cxn>
                </a:cxnLst>
                <a:rect l="0" t="0" r="r" b="b"/>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ln>
            </p:spPr>
            <p:txBody>
              <a:bodyPr/>
              <a:lstStyle/>
              <a:p>
                <a:endParaRPr lang="en-US">
                  <a:solidFill>
                    <a:prstClr val="black"/>
                  </a:solidFill>
                </a:endParaRPr>
              </a:p>
            </p:txBody>
          </p:sp>
          <p:sp>
            <p:nvSpPr>
              <p:cNvPr id="179908" name="Freeform 708"/>
              <p:cNvSpPr/>
              <p:nvPr/>
            </p:nvSpPr>
            <p:spPr bwMode="auto">
              <a:xfrm>
                <a:off x="1724" y="2172"/>
                <a:ext cx="230" cy="214"/>
              </a:xfrm>
              <a:custGeom>
                <a:avLst/>
                <a:gdLst/>
                <a:ahLst/>
                <a:cxnLst>
                  <a:cxn ang="0">
                    <a:pos x="228" y="85"/>
                  </a:cxn>
                  <a:cxn ang="0">
                    <a:pos x="220" y="55"/>
                  </a:cxn>
                  <a:cxn ang="0">
                    <a:pos x="205" y="28"/>
                  </a:cxn>
                  <a:cxn ang="0">
                    <a:pos x="184" y="7"/>
                  </a:cxn>
                  <a:cxn ang="0">
                    <a:pos x="169" y="2"/>
                  </a:cxn>
                  <a:cxn ang="0">
                    <a:pos x="180" y="11"/>
                  </a:cxn>
                  <a:cxn ang="0">
                    <a:pos x="201" y="30"/>
                  </a:cxn>
                  <a:cxn ang="0">
                    <a:pos x="216" y="57"/>
                  </a:cxn>
                  <a:cxn ang="0">
                    <a:pos x="224" y="85"/>
                  </a:cxn>
                  <a:cxn ang="0">
                    <a:pos x="224" y="112"/>
                  </a:cxn>
                  <a:cxn ang="0">
                    <a:pos x="220" y="133"/>
                  </a:cxn>
                  <a:cxn ang="0">
                    <a:pos x="211" y="153"/>
                  </a:cxn>
                  <a:cxn ang="0">
                    <a:pos x="199" y="171"/>
                  </a:cxn>
                  <a:cxn ang="0">
                    <a:pos x="184" y="186"/>
                  </a:cxn>
                  <a:cxn ang="0">
                    <a:pos x="167" y="197"/>
                  </a:cxn>
                  <a:cxn ang="0">
                    <a:pos x="148" y="205"/>
                  </a:cxn>
                  <a:cxn ang="0">
                    <a:pos x="125" y="210"/>
                  </a:cxn>
                  <a:cxn ang="0">
                    <a:pos x="103" y="210"/>
                  </a:cxn>
                  <a:cxn ang="0">
                    <a:pos x="82" y="205"/>
                  </a:cxn>
                  <a:cxn ang="0">
                    <a:pos x="63" y="197"/>
                  </a:cxn>
                  <a:cxn ang="0">
                    <a:pos x="44" y="186"/>
                  </a:cxn>
                  <a:cxn ang="0">
                    <a:pos x="30" y="171"/>
                  </a:cxn>
                  <a:cxn ang="0">
                    <a:pos x="17" y="153"/>
                  </a:cxn>
                  <a:cxn ang="0">
                    <a:pos x="10" y="133"/>
                  </a:cxn>
                  <a:cxn ang="0">
                    <a:pos x="6" y="112"/>
                  </a:cxn>
                  <a:cxn ang="0">
                    <a:pos x="6" y="83"/>
                  </a:cxn>
                  <a:cxn ang="0">
                    <a:pos x="8" y="66"/>
                  </a:cxn>
                  <a:cxn ang="0">
                    <a:pos x="0" y="83"/>
                  </a:cxn>
                  <a:cxn ang="0">
                    <a:pos x="0" y="112"/>
                  </a:cxn>
                  <a:cxn ang="0">
                    <a:pos x="6" y="134"/>
                  </a:cxn>
                  <a:cxn ang="0">
                    <a:pos x="13" y="155"/>
                  </a:cxn>
                  <a:cxn ang="0">
                    <a:pos x="27" y="172"/>
                  </a:cxn>
                  <a:cxn ang="0">
                    <a:pos x="42" y="189"/>
                  </a:cxn>
                  <a:cxn ang="0">
                    <a:pos x="61" y="201"/>
                  </a:cxn>
                  <a:cxn ang="0">
                    <a:pos x="80" y="210"/>
                  </a:cxn>
                  <a:cxn ang="0">
                    <a:pos x="103" y="214"/>
                  </a:cxn>
                  <a:cxn ang="0">
                    <a:pos x="127" y="214"/>
                  </a:cxn>
                  <a:cxn ang="0">
                    <a:pos x="148" y="210"/>
                  </a:cxn>
                  <a:cxn ang="0">
                    <a:pos x="169" y="201"/>
                  </a:cxn>
                  <a:cxn ang="0">
                    <a:pos x="188" y="189"/>
                  </a:cxn>
                  <a:cxn ang="0">
                    <a:pos x="203" y="172"/>
                  </a:cxn>
                  <a:cxn ang="0">
                    <a:pos x="216" y="155"/>
                  </a:cxn>
                  <a:cxn ang="0">
                    <a:pos x="224" y="134"/>
                  </a:cxn>
                  <a:cxn ang="0">
                    <a:pos x="230" y="112"/>
                  </a:cxn>
                </a:cxnLst>
                <a:rect l="0" t="0" r="r" b="b"/>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ln>
            </p:spPr>
            <p:txBody>
              <a:bodyPr/>
              <a:lstStyle/>
              <a:p>
                <a:endParaRPr lang="en-US">
                  <a:solidFill>
                    <a:prstClr val="black"/>
                  </a:solidFill>
                </a:endParaRPr>
              </a:p>
            </p:txBody>
          </p:sp>
          <p:sp>
            <p:nvSpPr>
              <p:cNvPr id="179909" name="Freeform 709"/>
              <p:cNvSpPr/>
              <p:nvPr/>
            </p:nvSpPr>
            <p:spPr bwMode="auto">
              <a:xfrm>
                <a:off x="1726" y="2174"/>
                <a:ext cx="226" cy="210"/>
              </a:xfrm>
              <a:custGeom>
                <a:avLst/>
                <a:gdLst/>
                <a:ahLst/>
                <a:cxnLst>
                  <a:cxn ang="0">
                    <a:pos x="224" y="83"/>
                  </a:cxn>
                  <a:cxn ang="0">
                    <a:pos x="216" y="53"/>
                  </a:cxn>
                  <a:cxn ang="0">
                    <a:pos x="201" y="28"/>
                  </a:cxn>
                  <a:cxn ang="0">
                    <a:pos x="180" y="7"/>
                  </a:cxn>
                  <a:cxn ang="0">
                    <a:pos x="165" y="2"/>
                  </a:cxn>
                  <a:cxn ang="0">
                    <a:pos x="176" y="11"/>
                  </a:cxn>
                  <a:cxn ang="0">
                    <a:pos x="197" y="30"/>
                  </a:cxn>
                  <a:cxn ang="0">
                    <a:pos x="211" y="55"/>
                  </a:cxn>
                  <a:cxn ang="0">
                    <a:pos x="220" y="83"/>
                  </a:cxn>
                  <a:cxn ang="0">
                    <a:pos x="220" y="110"/>
                  </a:cxn>
                  <a:cxn ang="0">
                    <a:pos x="216" y="131"/>
                  </a:cxn>
                  <a:cxn ang="0">
                    <a:pos x="207" y="150"/>
                  </a:cxn>
                  <a:cxn ang="0">
                    <a:pos x="195" y="167"/>
                  </a:cxn>
                  <a:cxn ang="0">
                    <a:pos x="182" y="182"/>
                  </a:cxn>
                  <a:cxn ang="0">
                    <a:pos x="163" y="193"/>
                  </a:cxn>
                  <a:cxn ang="0">
                    <a:pos x="144" y="201"/>
                  </a:cxn>
                  <a:cxn ang="0">
                    <a:pos x="123" y="205"/>
                  </a:cxn>
                  <a:cxn ang="0">
                    <a:pos x="102" y="205"/>
                  </a:cxn>
                  <a:cxn ang="0">
                    <a:pos x="80" y="201"/>
                  </a:cxn>
                  <a:cxn ang="0">
                    <a:pos x="61" y="193"/>
                  </a:cxn>
                  <a:cxn ang="0">
                    <a:pos x="44" y="182"/>
                  </a:cxn>
                  <a:cxn ang="0">
                    <a:pos x="28" y="167"/>
                  </a:cxn>
                  <a:cxn ang="0">
                    <a:pos x="17" y="150"/>
                  </a:cxn>
                  <a:cxn ang="0">
                    <a:pos x="9" y="131"/>
                  </a:cxn>
                  <a:cxn ang="0">
                    <a:pos x="6" y="110"/>
                  </a:cxn>
                  <a:cxn ang="0">
                    <a:pos x="6" y="81"/>
                  </a:cxn>
                  <a:cxn ang="0">
                    <a:pos x="8" y="64"/>
                  </a:cxn>
                  <a:cxn ang="0">
                    <a:pos x="2" y="81"/>
                  </a:cxn>
                  <a:cxn ang="0">
                    <a:pos x="0" y="110"/>
                  </a:cxn>
                  <a:cxn ang="0">
                    <a:pos x="6" y="131"/>
                  </a:cxn>
                  <a:cxn ang="0">
                    <a:pos x="13" y="151"/>
                  </a:cxn>
                  <a:cxn ang="0">
                    <a:pos x="27" y="170"/>
                  </a:cxn>
                  <a:cxn ang="0">
                    <a:pos x="42" y="186"/>
                  </a:cxn>
                  <a:cxn ang="0">
                    <a:pos x="59" y="197"/>
                  </a:cxn>
                  <a:cxn ang="0">
                    <a:pos x="80" y="206"/>
                  </a:cxn>
                  <a:cxn ang="0">
                    <a:pos x="101" y="210"/>
                  </a:cxn>
                  <a:cxn ang="0">
                    <a:pos x="123" y="210"/>
                  </a:cxn>
                  <a:cxn ang="0">
                    <a:pos x="146" y="206"/>
                  </a:cxn>
                  <a:cxn ang="0">
                    <a:pos x="167" y="197"/>
                  </a:cxn>
                  <a:cxn ang="0">
                    <a:pos x="184" y="186"/>
                  </a:cxn>
                  <a:cxn ang="0">
                    <a:pos x="199" y="170"/>
                  </a:cxn>
                  <a:cxn ang="0">
                    <a:pos x="212" y="151"/>
                  </a:cxn>
                  <a:cxn ang="0">
                    <a:pos x="220" y="131"/>
                  </a:cxn>
                  <a:cxn ang="0">
                    <a:pos x="224" y="110"/>
                  </a:cxn>
                </a:cxnLst>
                <a:rect l="0" t="0" r="r" b="b"/>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ln>
            </p:spPr>
            <p:txBody>
              <a:bodyPr/>
              <a:lstStyle/>
              <a:p>
                <a:endParaRPr lang="en-US">
                  <a:solidFill>
                    <a:prstClr val="black"/>
                  </a:solidFill>
                </a:endParaRPr>
              </a:p>
            </p:txBody>
          </p:sp>
          <p:sp>
            <p:nvSpPr>
              <p:cNvPr id="179910" name="Freeform 710"/>
              <p:cNvSpPr/>
              <p:nvPr/>
            </p:nvSpPr>
            <p:spPr bwMode="auto">
              <a:xfrm>
                <a:off x="1728" y="2176"/>
                <a:ext cx="220" cy="206"/>
              </a:xfrm>
              <a:custGeom>
                <a:avLst/>
                <a:gdLst/>
                <a:ahLst/>
                <a:cxnLst>
                  <a:cxn ang="0">
                    <a:pos x="220" y="81"/>
                  </a:cxn>
                  <a:cxn ang="0">
                    <a:pos x="212" y="53"/>
                  </a:cxn>
                  <a:cxn ang="0">
                    <a:pos x="197" y="26"/>
                  </a:cxn>
                  <a:cxn ang="0">
                    <a:pos x="176" y="7"/>
                  </a:cxn>
                  <a:cxn ang="0">
                    <a:pos x="161" y="2"/>
                  </a:cxn>
                  <a:cxn ang="0">
                    <a:pos x="172" y="9"/>
                  </a:cxn>
                  <a:cxn ang="0">
                    <a:pos x="191" y="30"/>
                  </a:cxn>
                  <a:cxn ang="0">
                    <a:pos x="207" y="53"/>
                  </a:cxn>
                  <a:cxn ang="0">
                    <a:pos x="214" y="81"/>
                  </a:cxn>
                  <a:cxn ang="0">
                    <a:pos x="216" y="108"/>
                  </a:cxn>
                  <a:cxn ang="0">
                    <a:pos x="212" y="127"/>
                  </a:cxn>
                  <a:cxn ang="0">
                    <a:pos x="203" y="146"/>
                  </a:cxn>
                  <a:cxn ang="0">
                    <a:pos x="191" y="163"/>
                  </a:cxn>
                  <a:cxn ang="0">
                    <a:pos x="178" y="178"/>
                  </a:cxn>
                  <a:cxn ang="0">
                    <a:pos x="161" y="189"/>
                  </a:cxn>
                  <a:cxn ang="0">
                    <a:pos x="142" y="197"/>
                  </a:cxn>
                  <a:cxn ang="0">
                    <a:pos x="121" y="201"/>
                  </a:cxn>
                  <a:cxn ang="0">
                    <a:pos x="100" y="201"/>
                  </a:cxn>
                  <a:cxn ang="0">
                    <a:pos x="80" y="197"/>
                  </a:cxn>
                  <a:cxn ang="0">
                    <a:pos x="61" y="189"/>
                  </a:cxn>
                  <a:cxn ang="0">
                    <a:pos x="43" y="178"/>
                  </a:cxn>
                  <a:cxn ang="0">
                    <a:pos x="28" y="163"/>
                  </a:cxn>
                  <a:cxn ang="0">
                    <a:pos x="17" y="146"/>
                  </a:cxn>
                  <a:cxn ang="0">
                    <a:pos x="9" y="127"/>
                  </a:cxn>
                  <a:cxn ang="0">
                    <a:pos x="6" y="108"/>
                  </a:cxn>
                  <a:cxn ang="0">
                    <a:pos x="6" y="79"/>
                  </a:cxn>
                  <a:cxn ang="0">
                    <a:pos x="7" y="62"/>
                  </a:cxn>
                  <a:cxn ang="0">
                    <a:pos x="2" y="79"/>
                  </a:cxn>
                  <a:cxn ang="0">
                    <a:pos x="2" y="108"/>
                  </a:cxn>
                  <a:cxn ang="0">
                    <a:pos x="6" y="129"/>
                  </a:cxn>
                  <a:cxn ang="0">
                    <a:pos x="13" y="149"/>
                  </a:cxn>
                  <a:cxn ang="0">
                    <a:pos x="26" y="167"/>
                  </a:cxn>
                  <a:cxn ang="0">
                    <a:pos x="40" y="182"/>
                  </a:cxn>
                  <a:cxn ang="0">
                    <a:pos x="59" y="193"/>
                  </a:cxn>
                  <a:cxn ang="0">
                    <a:pos x="78" y="201"/>
                  </a:cxn>
                  <a:cxn ang="0">
                    <a:pos x="99" y="206"/>
                  </a:cxn>
                  <a:cxn ang="0">
                    <a:pos x="121" y="206"/>
                  </a:cxn>
                  <a:cxn ang="0">
                    <a:pos x="144" y="201"/>
                  </a:cxn>
                  <a:cxn ang="0">
                    <a:pos x="163" y="193"/>
                  </a:cxn>
                  <a:cxn ang="0">
                    <a:pos x="180" y="182"/>
                  </a:cxn>
                  <a:cxn ang="0">
                    <a:pos x="195" y="167"/>
                  </a:cxn>
                  <a:cxn ang="0">
                    <a:pos x="207" y="149"/>
                  </a:cxn>
                  <a:cxn ang="0">
                    <a:pos x="216" y="129"/>
                  </a:cxn>
                  <a:cxn ang="0">
                    <a:pos x="220" y="108"/>
                  </a:cxn>
                </a:cxnLst>
                <a:rect l="0" t="0" r="r" b="b"/>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ln>
            </p:spPr>
            <p:txBody>
              <a:bodyPr/>
              <a:lstStyle/>
              <a:p>
                <a:endParaRPr lang="en-US">
                  <a:solidFill>
                    <a:prstClr val="black"/>
                  </a:solidFill>
                </a:endParaRPr>
              </a:p>
            </p:txBody>
          </p:sp>
          <p:sp>
            <p:nvSpPr>
              <p:cNvPr id="179911" name="Freeform 711"/>
              <p:cNvSpPr/>
              <p:nvPr/>
            </p:nvSpPr>
            <p:spPr bwMode="auto">
              <a:xfrm>
                <a:off x="1730" y="2178"/>
                <a:ext cx="216" cy="202"/>
              </a:xfrm>
              <a:custGeom>
                <a:avLst/>
                <a:gdLst/>
                <a:ahLst/>
                <a:cxnLst>
                  <a:cxn ang="0">
                    <a:pos x="216" y="79"/>
                  </a:cxn>
                  <a:cxn ang="0">
                    <a:pos x="207" y="51"/>
                  </a:cxn>
                  <a:cxn ang="0">
                    <a:pos x="193" y="26"/>
                  </a:cxn>
                  <a:cxn ang="0">
                    <a:pos x="172" y="7"/>
                  </a:cxn>
                  <a:cxn ang="0">
                    <a:pos x="157" y="0"/>
                  </a:cxn>
                  <a:cxn ang="0">
                    <a:pos x="167" y="9"/>
                  </a:cxn>
                  <a:cxn ang="0">
                    <a:pos x="188" y="28"/>
                  </a:cxn>
                  <a:cxn ang="0">
                    <a:pos x="203" y="53"/>
                  </a:cxn>
                  <a:cxn ang="0">
                    <a:pos x="210" y="79"/>
                  </a:cxn>
                  <a:cxn ang="0">
                    <a:pos x="212" y="104"/>
                  </a:cxn>
                  <a:cxn ang="0">
                    <a:pos x="207" y="125"/>
                  </a:cxn>
                  <a:cxn ang="0">
                    <a:pos x="199" y="144"/>
                  </a:cxn>
                  <a:cxn ang="0">
                    <a:pos x="188" y="161"/>
                  </a:cxn>
                  <a:cxn ang="0">
                    <a:pos x="174" y="174"/>
                  </a:cxn>
                  <a:cxn ang="0">
                    <a:pos x="157" y="185"/>
                  </a:cxn>
                  <a:cxn ang="0">
                    <a:pos x="140" y="193"/>
                  </a:cxn>
                  <a:cxn ang="0">
                    <a:pos x="119" y="197"/>
                  </a:cxn>
                  <a:cxn ang="0">
                    <a:pos x="98" y="197"/>
                  </a:cxn>
                  <a:cxn ang="0">
                    <a:pos x="78" y="193"/>
                  </a:cxn>
                  <a:cxn ang="0">
                    <a:pos x="59" y="185"/>
                  </a:cxn>
                  <a:cxn ang="0">
                    <a:pos x="43" y="174"/>
                  </a:cxn>
                  <a:cxn ang="0">
                    <a:pos x="28" y="161"/>
                  </a:cxn>
                  <a:cxn ang="0">
                    <a:pos x="17" y="144"/>
                  </a:cxn>
                  <a:cxn ang="0">
                    <a:pos x="9" y="125"/>
                  </a:cxn>
                  <a:cxn ang="0">
                    <a:pos x="5" y="104"/>
                  </a:cxn>
                  <a:cxn ang="0">
                    <a:pos x="7" y="75"/>
                  </a:cxn>
                  <a:cxn ang="0">
                    <a:pos x="9" y="60"/>
                  </a:cxn>
                  <a:cxn ang="0">
                    <a:pos x="2" y="77"/>
                  </a:cxn>
                  <a:cxn ang="0">
                    <a:pos x="2" y="106"/>
                  </a:cxn>
                  <a:cxn ang="0">
                    <a:pos x="5" y="127"/>
                  </a:cxn>
                  <a:cxn ang="0">
                    <a:pos x="13" y="146"/>
                  </a:cxn>
                  <a:cxn ang="0">
                    <a:pos x="24" y="163"/>
                  </a:cxn>
                  <a:cxn ang="0">
                    <a:pos x="40" y="178"/>
                  </a:cxn>
                  <a:cxn ang="0">
                    <a:pos x="57" y="189"/>
                  </a:cxn>
                  <a:cxn ang="0">
                    <a:pos x="76" y="197"/>
                  </a:cxn>
                  <a:cxn ang="0">
                    <a:pos x="98" y="201"/>
                  </a:cxn>
                  <a:cxn ang="0">
                    <a:pos x="119" y="201"/>
                  </a:cxn>
                  <a:cxn ang="0">
                    <a:pos x="140" y="197"/>
                  </a:cxn>
                  <a:cxn ang="0">
                    <a:pos x="159" y="189"/>
                  </a:cxn>
                  <a:cxn ang="0">
                    <a:pos x="178" y="178"/>
                  </a:cxn>
                  <a:cxn ang="0">
                    <a:pos x="191" y="163"/>
                  </a:cxn>
                  <a:cxn ang="0">
                    <a:pos x="203" y="146"/>
                  </a:cxn>
                  <a:cxn ang="0">
                    <a:pos x="212" y="127"/>
                  </a:cxn>
                  <a:cxn ang="0">
                    <a:pos x="216" y="106"/>
                  </a:cxn>
                </a:cxnLst>
                <a:rect l="0" t="0" r="r" b="b"/>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ln>
            </p:spPr>
            <p:txBody>
              <a:bodyPr/>
              <a:lstStyle/>
              <a:p>
                <a:endParaRPr lang="en-US">
                  <a:solidFill>
                    <a:prstClr val="black"/>
                  </a:solidFill>
                </a:endParaRPr>
              </a:p>
            </p:txBody>
          </p:sp>
          <p:sp>
            <p:nvSpPr>
              <p:cNvPr id="179912" name="Freeform 712"/>
              <p:cNvSpPr/>
              <p:nvPr/>
            </p:nvSpPr>
            <p:spPr bwMode="auto">
              <a:xfrm>
                <a:off x="1734" y="2178"/>
                <a:ext cx="210" cy="201"/>
              </a:xfrm>
              <a:custGeom>
                <a:avLst/>
                <a:gdLst/>
                <a:ahLst/>
                <a:cxnLst>
                  <a:cxn ang="0">
                    <a:pos x="208" y="79"/>
                  </a:cxn>
                  <a:cxn ang="0">
                    <a:pos x="201" y="51"/>
                  </a:cxn>
                  <a:cxn ang="0">
                    <a:pos x="185" y="28"/>
                  </a:cxn>
                  <a:cxn ang="0">
                    <a:pos x="166" y="7"/>
                  </a:cxn>
                  <a:cxn ang="0">
                    <a:pos x="151" y="1"/>
                  </a:cxn>
                  <a:cxn ang="0">
                    <a:pos x="161" y="11"/>
                  </a:cxn>
                  <a:cxn ang="0">
                    <a:pos x="182" y="30"/>
                  </a:cxn>
                  <a:cxn ang="0">
                    <a:pos x="197" y="53"/>
                  </a:cxn>
                  <a:cxn ang="0">
                    <a:pos x="204" y="79"/>
                  </a:cxn>
                  <a:cxn ang="0">
                    <a:pos x="204" y="104"/>
                  </a:cxn>
                  <a:cxn ang="0">
                    <a:pos x="201" y="125"/>
                  </a:cxn>
                  <a:cxn ang="0">
                    <a:pos x="189" y="151"/>
                  </a:cxn>
                  <a:cxn ang="0">
                    <a:pos x="161" y="178"/>
                  </a:cxn>
                  <a:cxn ang="0">
                    <a:pos x="134" y="191"/>
                  </a:cxn>
                  <a:cxn ang="0">
                    <a:pos x="115" y="195"/>
                  </a:cxn>
                  <a:cxn ang="0">
                    <a:pos x="94" y="195"/>
                  </a:cxn>
                  <a:cxn ang="0">
                    <a:pos x="75" y="191"/>
                  </a:cxn>
                  <a:cxn ang="0">
                    <a:pos x="49" y="178"/>
                  </a:cxn>
                  <a:cxn ang="0">
                    <a:pos x="20" y="151"/>
                  </a:cxn>
                  <a:cxn ang="0">
                    <a:pos x="7" y="125"/>
                  </a:cxn>
                  <a:cxn ang="0">
                    <a:pos x="3" y="104"/>
                  </a:cxn>
                  <a:cxn ang="0">
                    <a:pos x="5" y="75"/>
                  </a:cxn>
                  <a:cxn ang="0">
                    <a:pos x="7" y="60"/>
                  </a:cxn>
                  <a:cxn ang="0">
                    <a:pos x="0" y="77"/>
                  </a:cxn>
                  <a:cxn ang="0">
                    <a:pos x="0" y="106"/>
                  </a:cxn>
                  <a:cxn ang="0">
                    <a:pos x="3" y="125"/>
                  </a:cxn>
                  <a:cxn ang="0">
                    <a:pos x="11" y="144"/>
                  </a:cxn>
                  <a:cxn ang="0">
                    <a:pos x="22" y="161"/>
                  </a:cxn>
                  <a:cxn ang="0">
                    <a:pos x="37" y="176"/>
                  </a:cxn>
                  <a:cxn ang="0">
                    <a:pos x="55" y="187"/>
                  </a:cxn>
                  <a:cxn ang="0">
                    <a:pos x="74" y="195"/>
                  </a:cxn>
                  <a:cxn ang="0">
                    <a:pos x="94" y="199"/>
                  </a:cxn>
                  <a:cxn ang="0">
                    <a:pos x="115" y="199"/>
                  </a:cxn>
                  <a:cxn ang="0">
                    <a:pos x="136" y="195"/>
                  </a:cxn>
                  <a:cxn ang="0">
                    <a:pos x="155" y="187"/>
                  </a:cxn>
                  <a:cxn ang="0">
                    <a:pos x="172" y="176"/>
                  </a:cxn>
                  <a:cxn ang="0">
                    <a:pos x="185" y="161"/>
                  </a:cxn>
                  <a:cxn ang="0">
                    <a:pos x="197" y="144"/>
                  </a:cxn>
                  <a:cxn ang="0">
                    <a:pos x="206" y="125"/>
                  </a:cxn>
                  <a:cxn ang="0">
                    <a:pos x="210" y="106"/>
                  </a:cxn>
                </a:cxnLst>
                <a:rect l="0" t="0" r="r" b="b"/>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ln>
            </p:spPr>
            <p:txBody>
              <a:bodyPr/>
              <a:lstStyle/>
              <a:p>
                <a:endParaRPr lang="en-US">
                  <a:solidFill>
                    <a:prstClr val="black"/>
                  </a:solidFill>
                </a:endParaRPr>
              </a:p>
            </p:txBody>
          </p:sp>
          <p:sp>
            <p:nvSpPr>
              <p:cNvPr id="179913" name="Freeform 713"/>
              <p:cNvSpPr/>
              <p:nvPr/>
            </p:nvSpPr>
            <p:spPr bwMode="auto">
              <a:xfrm>
                <a:off x="1735" y="2179"/>
                <a:ext cx="207" cy="196"/>
              </a:xfrm>
              <a:custGeom>
                <a:avLst/>
                <a:gdLst/>
                <a:ahLst/>
                <a:cxnLst>
                  <a:cxn ang="0">
                    <a:pos x="205" y="78"/>
                  </a:cxn>
                  <a:cxn ang="0">
                    <a:pos x="198" y="52"/>
                  </a:cxn>
                  <a:cxn ang="0">
                    <a:pos x="183" y="27"/>
                  </a:cxn>
                  <a:cxn ang="0">
                    <a:pos x="162" y="8"/>
                  </a:cxn>
                  <a:cxn ang="0">
                    <a:pos x="148" y="2"/>
                  </a:cxn>
                  <a:cxn ang="0">
                    <a:pos x="158" y="12"/>
                  </a:cxn>
                  <a:cxn ang="0">
                    <a:pos x="179" y="29"/>
                  </a:cxn>
                  <a:cxn ang="0">
                    <a:pos x="194" y="52"/>
                  </a:cxn>
                  <a:cxn ang="0">
                    <a:pos x="202" y="78"/>
                  </a:cxn>
                  <a:cxn ang="0">
                    <a:pos x="202" y="103"/>
                  </a:cxn>
                  <a:cxn ang="0">
                    <a:pos x="198" y="122"/>
                  </a:cxn>
                  <a:cxn ang="0">
                    <a:pos x="186" y="148"/>
                  </a:cxn>
                  <a:cxn ang="0">
                    <a:pos x="158" y="175"/>
                  </a:cxn>
                  <a:cxn ang="0">
                    <a:pos x="133" y="188"/>
                  </a:cxn>
                  <a:cxn ang="0">
                    <a:pos x="114" y="192"/>
                  </a:cxn>
                  <a:cxn ang="0">
                    <a:pos x="93" y="192"/>
                  </a:cxn>
                  <a:cxn ang="0">
                    <a:pos x="74" y="188"/>
                  </a:cxn>
                  <a:cxn ang="0">
                    <a:pos x="48" y="175"/>
                  </a:cxn>
                  <a:cxn ang="0">
                    <a:pos x="21" y="148"/>
                  </a:cxn>
                  <a:cxn ang="0">
                    <a:pos x="10" y="122"/>
                  </a:cxn>
                  <a:cxn ang="0">
                    <a:pos x="6" y="103"/>
                  </a:cxn>
                  <a:cxn ang="0">
                    <a:pos x="6" y="74"/>
                  </a:cxn>
                  <a:cxn ang="0">
                    <a:pos x="8" y="59"/>
                  </a:cxn>
                  <a:cxn ang="0">
                    <a:pos x="2" y="74"/>
                  </a:cxn>
                  <a:cxn ang="0">
                    <a:pos x="0" y="103"/>
                  </a:cxn>
                  <a:cxn ang="0">
                    <a:pos x="4" y="124"/>
                  </a:cxn>
                  <a:cxn ang="0">
                    <a:pos x="12" y="143"/>
                  </a:cxn>
                  <a:cxn ang="0">
                    <a:pos x="23" y="160"/>
                  </a:cxn>
                  <a:cxn ang="0">
                    <a:pos x="38" y="173"/>
                  </a:cxn>
                  <a:cxn ang="0">
                    <a:pos x="54" y="184"/>
                  </a:cxn>
                  <a:cxn ang="0">
                    <a:pos x="73" y="192"/>
                  </a:cxn>
                  <a:cxn ang="0">
                    <a:pos x="93" y="196"/>
                  </a:cxn>
                  <a:cxn ang="0">
                    <a:pos x="114" y="196"/>
                  </a:cxn>
                  <a:cxn ang="0">
                    <a:pos x="135" y="192"/>
                  </a:cxn>
                  <a:cxn ang="0">
                    <a:pos x="152" y="184"/>
                  </a:cxn>
                  <a:cxn ang="0">
                    <a:pos x="169" y="173"/>
                  </a:cxn>
                  <a:cxn ang="0">
                    <a:pos x="183" y="160"/>
                  </a:cxn>
                  <a:cxn ang="0">
                    <a:pos x="194" y="143"/>
                  </a:cxn>
                  <a:cxn ang="0">
                    <a:pos x="202" y="124"/>
                  </a:cxn>
                  <a:cxn ang="0">
                    <a:pos x="207" y="103"/>
                  </a:cxn>
                </a:cxnLst>
                <a:rect l="0" t="0" r="r" b="b"/>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ln>
            </p:spPr>
            <p:txBody>
              <a:bodyPr/>
              <a:lstStyle/>
              <a:p>
                <a:endParaRPr lang="en-US">
                  <a:solidFill>
                    <a:prstClr val="black"/>
                  </a:solidFill>
                </a:endParaRPr>
              </a:p>
            </p:txBody>
          </p:sp>
          <p:sp>
            <p:nvSpPr>
              <p:cNvPr id="179914" name="Freeform 714"/>
              <p:cNvSpPr/>
              <p:nvPr/>
            </p:nvSpPr>
            <p:spPr bwMode="auto">
              <a:xfrm>
                <a:off x="1737" y="2181"/>
                <a:ext cx="203" cy="192"/>
              </a:xfrm>
              <a:custGeom>
                <a:avLst/>
                <a:gdLst/>
                <a:ahLst/>
                <a:cxnLst>
                  <a:cxn ang="0">
                    <a:pos x="201" y="76"/>
                  </a:cxn>
                  <a:cxn ang="0">
                    <a:pos x="194" y="50"/>
                  </a:cxn>
                  <a:cxn ang="0">
                    <a:pos x="179" y="27"/>
                  </a:cxn>
                  <a:cxn ang="0">
                    <a:pos x="158" y="8"/>
                  </a:cxn>
                  <a:cxn ang="0">
                    <a:pos x="145" y="2"/>
                  </a:cxn>
                  <a:cxn ang="0">
                    <a:pos x="154" y="10"/>
                  </a:cxn>
                  <a:cxn ang="0">
                    <a:pos x="175" y="29"/>
                  </a:cxn>
                  <a:cxn ang="0">
                    <a:pos x="190" y="50"/>
                  </a:cxn>
                  <a:cxn ang="0">
                    <a:pos x="198" y="76"/>
                  </a:cxn>
                  <a:cxn ang="0">
                    <a:pos x="198" y="101"/>
                  </a:cxn>
                  <a:cxn ang="0">
                    <a:pos x="194" y="120"/>
                  </a:cxn>
                  <a:cxn ang="0">
                    <a:pos x="182" y="144"/>
                  </a:cxn>
                  <a:cxn ang="0">
                    <a:pos x="156" y="171"/>
                  </a:cxn>
                  <a:cxn ang="0">
                    <a:pos x="129" y="182"/>
                  </a:cxn>
                  <a:cxn ang="0">
                    <a:pos x="112" y="186"/>
                  </a:cxn>
                  <a:cxn ang="0">
                    <a:pos x="91" y="186"/>
                  </a:cxn>
                  <a:cxn ang="0">
                    <a:pos x="72" y="182"/>
                  </a:cxn>
                  <a:cxn ang="0">
                    <a:pos x="48" y="171"/>
                  </a:cxn>
                  <a:cxn ang="0">
                    <a:pos x="21" y="144"/>
                  </a:cxn>
                  <a:cxn ang="0">
                    <a:pos x="10" y="120"/>
                  </a:cxn>
                  <a:cxn ang="0">
                    <a:pos x="6" y="101"/>
                  </a:cxn>
                  <a:cxn ang="0">
                    <a:pos x="6" y="72"/>
                  </a:cxn>
                  <a:cxn ang="0">
                    <a:pos x="10" y="55"/>
                  </a:cxn>
                  <a:cxn ang="0">
                    <a:pos x="2" y="72"/>
                  </a:cxn>
                  <a:cxn ang="0">
                    <a:pos x="0" y="101"/>
                  </a:cxn>
                  <a:cxn ang="0">
                    <a:pos x="4" y="122"/>
                  </a:cxn>
                  <a:cxn ang="0">
                    <a:pos x="17" y="148"/>
                  </a:cxn>
                  <a:cxn ang="0">
                    <a:pos x="46" y="175"/>
                  </a:cxn>
                  <a:cxn ang="0">
                    <a:pos x="72" y="188"/>
                  </a:cxn>
                  <a:cxn ang="0">
                    <a:pos x="91" y="192"/>
                  </a:cxn>
                  <a:cxn ang="0">
                    <a:pos x="112" y="192"/>
                  </a:cxn>
                  <a:cxn ang="0">
                    <a:pos x="131" y="188"/>
                  </a:cxn>
                  <a:cxn ang="0">
                    <a:pos x="158" y="175"/>
                  </a:cxn>
                  <a:cxn ang="0">
                    <a:pos x="186" y="148"/>
                  </a:cxn>
                  <a:cxn ang="0">
                    <a:pos x="198" y="122"/>
                  </a:cxn>
                  <a:cxn ang="0">
                    <a:pos x="201" y="101"/>
                  </a:cxn>
                </a:cxnLst>
                <a:rect l="0" t="0" r="r" b="b"/>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ln>
            </p:spPr>
            <p:txBody>
              <a:bodyPr/>
              <a:lstStyle/>
              <a:p>
                <a:endParaRPr lang="en-US">
                  <a:solidFill>
                    <a:prstClr val="black"/>
                  </a:solidFill>
                </a:endParaRPr>
              </a:p>
            </p:txBody>
          </p:sp>
          <p:sp>
            <p:nvSpPr>
              <p:cNvPr id="179915" name="Freeform 715"/>
              <p:cNvSpPr/>
              <p:nvPr/>
            </p:nvSpPr>
            <p:spPr bwMode="auto">
              <a:xfrm>
                <a:off x="1739" y="2183"/>
                <a:ext cx="198" cy="188"/>
              </a:xfrm>
              <a:custGeom>
                <a:avLst/>
                <a:gdLst/>
                <a:ahLst/>
                <a:cxnLst>
                  <a:cxn ang="0">
                    <a:pos x="198" y="74"/>
                  </a:cxn>
                  <a:cxn ang="0">
                    <a:pos x="190" y="48"/>
                  </a:cxn>
                  <a:cxn ang="0">
                    <a:pos x="175" y="25"/>
                  </a:cxn>
                  <a:cxn ang="0">
                    <a:pos x="154" y="8"/>
                  </a:cxn>
                  <a:cxn ang="0">
                    <a:pos x="141" y="2"/>
                  </a:cxn>
                  <a:cxn ang="0">
                    <a:pos x="150" y="10"/>
                  </a:cxn>
                  <a:cxn ang="0">
                    <a:pos x="171" y="27"/>
                  </a:cxn>
                  <a:cxn ang="0">
                    <a:pos x="184" y="50"/>
                  </a:cxn>
                  <a:cxn ang="0">
                    <a:pos x="192" y="74"/>
                  </a:cxn>
                  <a:cxn ang="0">
                    <a:pos x="192" y="108"/>
                  </a:cxn>
                  <a:cxn ang="0">
                    <a:pos x="179" y="142"/>
                  </a:cxn>
                  <a:cxn ang="0">
                    <a:pos x="152" y="167"/>
                  </a:cxn>
                  <a:cxn ang="0">
                    <a:pos x="118" y="180"/>
                  </a:cxn>
                  <a:cxn ang="0">
                    <a:pos x="80" y="180"/>
                  </a:cxn>
                  <a:cxn ang="0">
                    <a:pos x="48" y="167"/>
                  </a:cxn>
                  <a:cxn ang="0">
                    <a:pos x="21" y="142"/>
                  </a:cxn>
                  <a:cxn ang="0">
                    <a:pos x="8" y="108"/>
                  </a:cxn>
                  <a:cxn ang="0">
                    <a:pos x="8" y="70"/>
                  </a:cxn>
                  <a:cxn ang="0">
                    <a:pos x="10" y="53"/>
                  </a:cxn>
                  <a:cxn ang="0">
                    <a:pos x="2" y="70"/>
                  </a:cxn>
                  <a:cxn ang="0">
                    <a:pos x="2" y="99"/>
                  </a:cxn>
                  <a:cxn ang="0">
                    <a:pos x="6" y="118"/>
                  </a:cxn>
                  <a:cxn ang="0">
                    <a:pos x="17" y="144"/>
                  </a:cxn>
                  <a:cxn ang="0">
                    <a:pos x="44" y="171"/>
                  </a:cxn>
                  <a:cxn ang="0">
                    <a:pos x="70" y="184"/>
                  </a:cxn>
                  <a:cxn ang="0">
                    <a:pos x="89" y="188"/>
                  </a:cxn>
                  <a:cxn ang="0">
                    <a:pos x="110" y="188"/>
                  </a:cxn>
                  <a:cxn ang="0">
                    <a:pos x="129" y="184"/>
                  </a:cxn>
                  <a:cxn ang="0">
                    <a:pos x="154" y="171"/>
                  </a:cxn>
                  <a:cxn ang="0">
                    <a:pos x="182" y="144"/>
                  </a:cxn>
                  <a:cxn ang="0">
                    <a:pos x="194" y="118"/>
                  </a:cxn>
                  <a:cxn ang="0">
                    <a:pos x="198" y="99"/>
                  </a:cxn>
                </a:cxnLst>
                <a:rect l="0" t="0" r="r" b="b"/>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ln>
            </p:spPr>
            <p:txBody>
              <a:bodyPr/>
              <a:lstStyle/>
              <a:p>
                <a:endParaRPr lang="en-US">
                  <a:solidFill>
                    <a:prstClr val="black"/>
                  </a:solidFill>
                </a:endParaRPr>
              </a:p>
            </p:txBody>
          </p:sp>
          <p:sp>
            <p:nvSpPr>
              <p:cNvPr id="179916" name="Freeform 716"/>
              <p:cNvSpPr/>
              <p:nvPr/>
            </p:nvSpPr>
            <p:spPr bwMode="auto">
              <a:xfrm>
                <a:off x="1743" y="2185"/>
                <a:ext cx="192" cy="184"/>
              </a:xfrm>
              <a:custGeom>
                <a:avLst/>
                <a:gdLst/>
                <a:ahLst/>
                <a:cxnLst>
                  <a:cxn ang="0">
                    <a:pos x="192" y="72"/>
                  </a:cxn>
                  <a:cxn ang="0">
                    <a:pos x="184" y="46"/>
                  </a:cxn>
                  <a:cxn ang="0">
                    <a:pos x="169" y="25"/>
                  </a:cxn>
                  <a:cxn ang="0">
                    <a:pos x="148" y="6"/>
                  </a:cxn>
                  <a:cxn ang="0">
                    <a:pos x="135" y="2"/>
                  </a:cxn>
                  <a:cxn ang="0">
                    <a:pos x="144" y="10"/>
                  </a:cxn>
                  <a:cxn ang="0">
                    <a:pos x="163" y="27"/>
                  </a:cxn>
                  <a:cxn ang="0">
                    <a:pos x="178" y="48"/>
                  </a:cxn>
                  <a:cxn ang="0">
                    <a:pos x="186" y="74"/>
                  </a:cxn>
                  <a:cxn ang="0">
                    <a:pos x="186" y="106"/>
                  </a:cxn>
                  <a:cxn ang="0">
                    <a:pos x="173" y="139"/>
                  </a:cxn>
                  <a:cxn ang="0">
                    <a:pos x="146" y="163"/>
                  </a:cxn>
                  <a:cxn ang="0">
                    <a:pos x="114" y="176"/>
                  </a:cxn>
                  <a:cxn ang="0">
                    <a:pos x="78" y="176"/>
                  </a:cxn>
                  <a:cxn ang="0">
                    <a:pos x="44" y="163"/>
                  </a:cxn>
                  <a:cxn ang="0">
                    <a:pos x="19" y="139"/>
                  </a:cxn>
                  <a:cxn ang="0">
                    <a:pos x="6" y="106"/>
                  </a:cxn>
                  <a:cxn ang="0">
                    <a:pos x="6" y="68"/>
                  </a:cxn>
                  <a:cxn ang="0">
                    <a:pos x="8" y="51"/>
                  </a:cxn>
                  <a:cxn ang="0">
                    <a:pos x="0" y="68"/>
                  </a:cxn>
                  <a:cxn ang="0">
                    <a:pos x="0" y="97"/>
                  </a:cxn>
                  <a:cxn ang="0">
                    <a:pos x="4" y="116"/>
                  </a:cxn>
                  <a:cxn ang="0">
                    <a:pos x="15" y="140"/>
                  </a:cxn>
                  <a:cxn ang="0">
                    <a:pos x="42" y="167"/>
                  </a:cxn>
                  <a:cxn ang="0">
                    <a:pos x="66" y="178"/>
                  </a:cxn>
                  <a:cxn ang="0">
                    <a:pos x="85" y="182"/>
                  </a:cxn>
                  <a:cxn ang="0">
                    <a:pos x="106" y="182"/>
                  </a:cxn>
                  <a:cxn ang="0">
                    <a:pos x="123" y="178"/>
                  </a:cxn>
                  <a:cxn ang="0">
                    <a:pos x="150" y="167"/>
                  </a:cxn>
                  <a:cxn ang="0">
                    <a:pos x="176" y="140"/>
                  </a:cxn>
                  <a:cxn ang="0">
                    <a:pos x="188" y="116"/>
                  </a:cxn>
                  <a:cxn ang="0">
                    <a:pos x="192" y="97"/>
                  </a:cxn>
                </a:cxnLst>
                <a:rect l="0" t="0" r="r" b="b"/>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ln>
            </p:spPr>
            <p:txBody>
              <a:bodyPr/>
              <a:lstStyle/>
              <a:p>
                <a:endParaRPr lang="en-US">
                  <a:solidFill>
                    <a:prstClr val="black"/>
                  </a:solidFill>
                </a:endParaRPr>
              </a:p>
            </p:txBody>
          </p:sp>
          <p:sp>
            <p:nvSpPr>
              <p:cNvPr id="179917" name="Freeform 717"/>
              <p:cNvSpPr/>
              <p:nvPr/>
            </p:nvSpPr>
            <p:spPr bwMode="auto">
              <a:xfrm>
                <a:off x="1745" y="2187"/>
                <a:ext cx="188" cy="180"/>
              </a:xfrm>
              <a:custGeom>
                <a:avLst/>
                <a:gdLst/>
                <a:ahLst/>
                <a:cxnLst>
                  <a:cxn ang="0">
                    <a:pos x="188" y="85"/>
                  </a:cxn>
                  <a:cxn ang="0">
                    <a:pos x="186" y="70"/>
                  </a:cxn>
                  <a:cxn ang="0">
                    <a:pos x="184" y="57"/>
                  </a:cxn>
                  <a:cxn ang="0">
                    <a:pos x="178" y="46"/>
                  </a:cxn>
                  <a:cxn ang="0">
                    <a:pos x="173" y="34"/>
                  </a:cxn>
                  <a:cxn ang="0">
                    <a:pos x="165" y="23"/>
                  </a:cxn>
                  <a:cxn ang="0">
                    <a:pos x="155" y="13"/>
                  </a:cxn>
                  <a:cxn ang="0">
                    <a:pos x="144" y="6"/>
                  </a:cxn>
                  <a:cxn ang="0">
                    <a:pos x="133" y="0"/>
                  </a:cxn>
                  <a:cxn ang="0">
                    <a:pos x="131" y="0"/>
                  </a:cxn>
                  <a:cxn ang="0">
                    <a:pos x="129" y="2"/>
                  </a:cxn>
                  <a:cxn ang="0">
                    <a:pos x="140" y="8"/>
                  </a:cxn>
                  <a:cxn ang="0">
                    <a:pos x="150" y="15"/>
                  </a:cxn>
                  <a:cxn ang="0">
                    <a:pos x="159" y="25"/>
                  </a:cxn>
                  <a:cxn ang="0">
                    <a:pos x="167" y="34"/>
                  </a:cxn>
                  <a:cxn ang="0">
                    <a:pos x="174" y="46"/>
                  </a:cxn>
                  <a:cxn ang="0">
                    <a:pos x="178" y="59"/>
                  </a:cxn>
                  <a:cxn ang="0">
                    <a:pos x="182" y="72"/>
                  </a:cxn>
                  <a:cxn ang="0">
                    <a:pos x="184" y="85"/>
                  </a:cxn>
                  <a:cxn ang="0">
                    <a:pos x="182" y="102"/>
                  </a:cxn>
                  <a:cxn ang="0">
                    <a:pos x="176" y="119"/>
                  </a:cxn>
                  <a:cxn ang="0">
                    <a:pos x="169" y="135"/>
                  </a:cxn>
                  <a:cxn ang="0">
                    <a:pos x="157" y="148"/>
                  </a:cxn>
                  <a:cxn ang="0">
                    <a:pos x="144" y="159"/>
                  </a:cxn>
                  <a:cxn ang="0">
                    <a:pos x="129" y="167"/>
                  </a:cxn>
                  <a:cxn ang="0">
                    <a:pos x="112" y="173"/>
                  </a:cxn>
                  <a:cxn ang="0">
                    <a:pos x="93" y="174"/>
                  </a:cxn>
                  <a:cxn ang="0">
                    <a:pos x="76" y="173"/>
                  </a:cxn>
                  <a:cxn ang="0">
                    <a:pos x="59" y="167"/>
                  </a:cxn>
                  <a:cxn ang="0">
                    <a:pos x="44" y="159"/>
                  </a:cxn>
                  <a:cxn ang="0">
                    <a:pos x="30" y="148"/>
                  </a:cxn>
                  <a:cxn ang="0">
                    <a:pos x="19" y="135"/>
                  </a:cxn>
                  <a:cxn ang="0">
                    <a:pos x="11" y="119"/>
                  </a:cxn>
                  <a:cxn ang="0">
                    <a:pos x="6" y="102"/>
                  </a:cxn>
                  <a:cxn ang="0">
                    <a:pos x="4" y="85"/>
                  </a:cxn>
                  <a:cxn ang="0">
                    <a:pos x="4" y="76"/>
                  </a:cxn>
                  <a:cxn ang="0">
                    <a:pos x="6" y="66"/>
                  </a:cxn>
                  <a:cxn ang="0">
                    <a:pos x="8" y="57"/>
                  </a:cxn>
                  <a:cxn ang="0">
                    <a:pos x="11" y="49"/>
                  </a:cxn>
                  <a:cxn ang="0">
                    <a:pos x="9" y="49"/>
                  </a:cxn>
                  <a:cxn ang="0">
                    <a:pos x="6" y="49"/>
                  </a:cxn>
                  <a:cxn ang="0">
                    <a:pos x="2" y="66"/>
                  </a:cxn>
                  <a:cxn ang="0">
                    <a:pos x="0" y="85"/>
                  </a:cxn>
                  <a:cxn ang="0">
                    <a:pos x="2" y="104"/>
                  </a:cxn>
                  <a:cxn ang="0">
                    <a:pos x="8" y="121"/>
                  </a:cxn>
                  <a:cxn ang="0">
                    <a:pos x="15" y="138"/>
                  </a:cxn>
                  <a:cxn ang="0">
                    <a:pos x="26" y="152"/>
                  </a:cxn>
                  <a:cxn ang="0">
                    <a:pos x="42" y="163"/>
                  </a:cxn>
                  <a:cxn ang="0">
                    <a:pos x="57" y="173"/>
                  </a:cxn>
                  <a:cxn ang="0">
                    <a:pos x="74" y="176"/>
                  </a:cxn>
                  <a:cxn ang="0">
                    <a:pos x="93" y="180"/>
                  </a:cxn>
                  <a:cxn ang="0">
                    <a:pos x="112" y="176"/>
                  </a:cxn>
                  <a:cxn ang="0">
                    <a:pos x="131" y="173"/>
                  </a:cxn>
                  <a:cxn ang="0">
                    <a:pos x="146" y="163"/>
                  </a:cxn>
                  <a:cxn ang="0">
                    <a:pos x="159" y="152"/>
                  </a:cxn>
                  <a:cxn ang="0">
                    <a:pos x="173" y="138"/>
                  </a:cxn>
                  <a:cxn ang="0">
                    <a:pos x="180" y="121"/>
                  </a:cxn>
                  <a:cxn ang="0">
                    <a:pos x="186" y="104"/>
                  </a:cxn>
                  <a:cxn ang="0">
                    <a:pos x="188" y="85"/>
                  </a:cxn>
                </a:cxnLst>
                <a:rect l="0" t="0" r="r" b="b"/>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ln>
            </p:spPr>
            <p:txBody>
              <a:bodyPr/>
              <a:lstStyle/>
              <a:p>
                <a:endParaRPr lang="en-US">
                  <a:solidFill>
                    <a:prstClr val="black"/>
                  </a:solidFill>
                </a:endParaRPr>
              </a:p>
            </p:txBody>
          </p:sp>
          <p:sp>
            <p:nvSpPr>
              <p:cNvPr id="179918" name="Freeform 718"/>
              <p:cNvSpPr/>
              <p:nvPr/>
            </p:nvSpPr>
            <p:spPr bwMode="auto">
              <a:xfrm>
                <a:off x="1747" y="2187"/>
                <a:ext cx="184" cy="176"/>
              </a:xfrm>
              <a:custGeom>
                <a:avLst/>
                <a:gdLst/>
                <a:ahLst/>
                <a:cxnLst>
                  <a:cxn ang="0">
                    <a:pos x="184" y="85"/>
                  </a:cxn>
                  <a:cxn ang="0">
                    <a:pos x="182" y="72"/>
                  </a:cxn>
                  <a:cxn ang="0">
                    <a:pos x="180" y="59"/>
                  </a:cxn>
                  <a:cxn ang="0">
                    <a:pos x="174" y="46"/>
                  </a:cxn>
                  <a:cxn ang="0">
                    <a:pos x="169" y="34"/>
                  </a:cxn>
                  <a:cxn ang="0">
                    <a:pos x="159" y="25"/>
                  </a:cxn>
                  <a:cxn ang="0">
                    <a:pos x="152" y="15"/>
                  </a:cxn>
                  <a:cxn ang="0">
                    <a:pos x="140" y="8"/>
                  </a:cxn>
                  <a:cxn ang="0">
                    <a:pos x="129" y="0"/>
                  </a:cxn>
                  <a:cxn ang="0">
                    <a:pos x="127" y="2"/>
                  </a:cxn>
                  <a:cxn ang="0">
                    <a:pos x="123" y="4"/>
                  </a:cxn>
                  <a:cxn ang="0">
                    <a:pos x="136" y="10"/>
                  </a:cxn>
                  <a:cxn ang="0">
                    <a:pos x="146" y="17"/>
                  </a:cxn>
                  <a:cxn ang="0">
                    <a:pos x="155" y="27"/>
                  </a:cxn>
                  <a:cxn ang="0">
                    <a:pos x="163" y="36"/>
                  </a:cxn>
                  <a:cxn ang="0">
                    <a:pos x="171" y="47"/>
                  </a:cxn>
                  <a:cxn ang="0">
                    <a:pos x="174" y="59"/>
                  </a:cxn>
                  <a:cxn ang="0">
                    <a:pos x="178" y="72"/>
                  </a:cxn>
                  <a:cxn ang="0">
                    <a:pos x="178" y="85"/>
                  </a:cxn>
                  <a:cxn ang="0">
                    <a:pos x="176" y="102"/>
                  </a:cxn>
                  <a:cxn ang="0">
                    <a:pos x="172" y="119"/>
                  </a:cxn>
                  <a:cxn ang="0">
                    <a:pos x="165" y="135"/>
                  </a:cxn>
                  <a:cxn ang="0">
                    <a:pos x="153" y="146"/>
                  </a:cxn>
                  <a:cxn ang="0">
                    <a:pos x="140" y="157"/>
                  </a:cxn>
                  <a:cxn ang="0">
                    <a:pos x="125" y="165"/>
                  </a:cxn>
                  <a:cxn ang="0">
                    <a:pos x="110" y="171"/>
                  </a:cxn>
                  <a:cxn ang="0">
                    <a:pos x="91" y="173"/>
                  </a:cxn>
                  <a:cxn ang="0">
                    <a:pos x="74" y="171"/>
                  </a:cxn>
                  <a:cxn ang="0">
                    <a:pos x="57" y="165"/>
                  </a:cxn>
                  <a:cxn ang="0">
                    <a:pos x="43" y="157"/>
                  </a:cxn>
                  <a:cxn ang="0">
                    <a:pos x="30" y="146"/>
                  </a:cxn>
                  <a:cxn ang="0">
                    <a:pos x="19" y="135"/>
                  </a:cxn>
                  <a:cxn ang="0">
                    <a:pos x="11" y="119"/>
                  </a:cxn>
                  <a:cxn ang="0">
                    <a:pos x="6" y="102"/>
                  </a:cxn>
                  <a:cxn ang="0">
                    <a:pos x="4" y="85"/>
                  </a:cxn>
                  <a:cxn ang="0">
                    <a:pos x="6" y="76"/>
                  </a:cxn>
                  <a:cxn ang="0">
                    <a:pos x="6" y="66"/>
                  </a:cxn>
                  <a:cxn ang="0">
                    <a:pos x="9" y="57"/>
                  </a:cxn>
                  <a:cxn ang="0">
                    <a:pos x="13" y="47"/>
                  </a:cxn>
                  <a:cxn ang="0">
                    <a:pos x="9" y="49"/>
                  </a:cxn>
                  <a:cxn ang="0">
                    <a:pos x="7" y="49"/>
                  </a:cxn>
                  <a:cxn ang="0">
                    <a:pos x="2" y="66"/>
                  </a:cxn>
                  <a:cxn ang="0">
                    <a:pos x="0" y="85"/>
                  </a:cxn>
                  <a:cxn ang="0">
                    <a:pos x="2" y="104"/>
                  </a:cxn>
                  <a:cxn ang="0">
                    <a:pos x="7" y="121"/>
                  </a:cxn>
                  <a:cxn ang="0">
                    <a:pos x="15" y="137"/>
                  </a:cxn>
                  <a:cxn ang="0">
                    <a:pos x="26" y="150"/>
                  </a:cxn>
                  <a:cxn ang="0">
                    <a:pos x="40" y="161"/>
                  </a:cxn>
                  <a:cxn ang="0">
                    <a:pos x="57" y="169"/>
                  </a:cxn>
                  <a:cxn ang="0">
                    <a:pos x="74" y="174"/>
                  </a:cxn>
                  <a:cxn ang="0">
                    <a:pos x="91" y="176"/>
                  </a:cxn>
                  <a:cxn ang="0">
                    <a:pos x="110" y="174"/>
                  </a:cxn>
                  <a:cxn ang="0">
                    <a:pos x="127" y="169"/>
                  </a:cxn>
                  <a:cxn ang="0">
                    <a:pos x="142" y="161"/>
                  </a:cxn>
                  <a:cxn ang="0">
                    <a:pos x="157" y="150"/>
                  </a:cxn>
                  <a:cxn ang="0">
                    <a:pos x="169" y="137"/>
                  </a:cxn>
                  <a:cxn ang="0">
                    <a:pos x="176" y="121"/>
                  </a:cxn>
                  <a:cxn ang="0">
                    <a:pos x="182" y="104"/>
                  </a:cxn>
                  <a:cxn ang="0">
                    <a:pos x="184" y="85"/>
                  </a:cxn>
                </a:cxnLst>
                <a:rect l="0" t="0" r="r" b="b"/>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ln>
            </p:spPr>
            <p:txBody>
              <a:bodyPr/>
              <a:lstStyle/>
              <a:p>
                <a:endParaRPr lang="en-US">
                  <a:solidFill>
                    <a:prstClr val="black"/>
                  </a:solidFill>
                </a:endParaRPr>
              </a:p>
            </p:txBody>
          </p:sp>
          <p:sp>
            <p:nvSpPr>
              <p:cNvPr id="179919" name="Freeform 719"/>
              <p:cNvSpPr/>
              <p:nvPr/>
            </p:nvSpPr>
            <p:spPr bwMode="auto">
              <a:xfrm>
                <a:off x="1749" y="2189"/>
                <a:ext cx="180" cy="172"/>
              </a:xfrm>
              <a:custGeom>
                <a:avLst/>
                <a:gdLst/>
                <a:ahLst/>
                <a:cxnLst>
                  <a:cxn ang="0">
                    <a:pos x="180" y="83"/>
                  </a:cxn>
                  <a:cxn ang="0">
                    <a:pos x="178" y="70"/>
                  </a:cxn>
                  <a:cxn ang="0">
                    <a:pos x="174" y="57"/>
                  </a:cxn>
                  <a:cxn ang="0">
                    <a:pos x="170" y="44"/>
                  </a:cxn>
                  <a:cxn ang="0">
                    <a:pos x="163" y="32"/>
                  </a:cxn>
                  <a:cxn ang="0">
                    <a:pos x="155" y="23"/>
                  </a:cxn>
                  <a:cxn ang="0">
                    <a:pos x="146" y="13"/>
                  </a:cxn>
                  <a:cxn ang="0">
                    <a:pos x="136" y="6"/>
                  </a:cxn>
                  <a:cxn ang="0">
                    <a:pos x="125" y="0"/>
                  </a:cxn>
                  <a:cxn ang="0">
                    <a:pos x="121" y="2"/>
                  </a:cxn>
                  <a:cxn ang="0">
                    <a:pos x="119" y="4"/>
                  </a:cxn>
                  <a:cxn ang="0">
                    <a:pos x="131" y="9"/>
                  </a:cxn>
                  <a:cxn ang="0">
                    <a:pos x="142" y="17"/>
                  </a:cxn>
                  <a:cxn ang="0">
                    <a:pos x="151" y="25"/>
                  </a:cxn>
                  <a:cxn ang="0">
                    <a:pos x="159" y="34"/>
                  </a:cxn>
                  <a:cxn ang="0">
                    <a:pos x="165" y="45"/>
                  </a:cxn>
                  <a:cxn ang="0">
                    <a:pos x="170" y="57"/>
                  </a:cxn>
                  <a:cxn ang="0">
                    <a:pos x="174" y="70"/>
                  </a:cxn>
                  <a:cxn ang="0">
                    <a:pos x="174" y="83"/>
                  </a:cxn>
                  <a:cxn ang="0">
                    <a:pos x="172" y="100"/>
                  </a:cxn>
                  <a:cxn ang="0">
                    <a:pos x="169" y="116"/>
                  </a:cxn>
                  <a:cxn ang="0">
                    <a:pos x="161" y="131"/>
                  </a:cxn>
                  <a:cxn ang="0">
                    <a:pos x="150" y="144"/>
                  </a:cxn>
                  <a:cxn ang="0">
                    <a:pos x="136" y="154"/>
                  </a:cxn>
                  <a:cxn ang="0">
                    <a:pos x="123" y="161"/>
                  </a:cxn>
                  <a:cxn ang="0">
                    <a:pos x="106" y="167"/>
                  </a:cxn>
                  <a:cxn ang="0">
                    <a:pos x="89" y="169"/>
                  </a:cxn>
                  <a:cxn ang="0">
                    <a:pos x="72" y="167"/>
                  </a:cxn>
                  <a:cxn ang="0">
                    <a:pos x="57" y="161"/>
                  </a:cxn>
                  <a:cxn ang="0">
                    <a:pos x="41" y="154"/>
                  </a:cxn>
                  <a:cxn ang="0">
                    <a:pos x="30" y="144"/>
                  </a:cxn>
                  <a:cxn ang="0">
                    <a:pos x="19" y="131"/>
                  </a:cxn>
                  <a:cxn ang="0">
                    <a:pos x="11" y="116"/>
                  </a:cxn>
                  <a:cxn ang="0">
                    <a:pos x="5" y="100"/>
                  </a:cxn>
                  <a:cxn ang="0">
                    <a:pos x="5" y="83"/>
                  </a:cxn>
                  <a:cxn ang="0">
                    <a:pos x="5" y="74"/>
                  </a:cxn>
                  <a:cxn ang="0">
                    <a:pos x="7" y="64"/>
                  </a:cxn>
                  <a:cxn ang="0">
                    <a:pos x="9" y="55"/>
                  </a:cxn>
                  <a:cxn ang="0">
                    <a:pos x="13" y="45"/>
                  </a:cxn>
                  <a:cxn ang="0">
                    <a:pos x="11" y="45"/>
                  </a:cxn>
                  <a:cxn ang="0">
                    <a:pos x="7" y="47"/>
                  </a:cxn>
                  <a:cxn ang="0">
                    <a:pos x="4" y="55"/>
                  </a:cxn>
                  <a:cxn ang="0">
                    <a:pos x="2" y="64"/>
                  </a:cxn>
                  <a:cxn ang="0">
                    <a:pos x="0" y="74"/>
                  </a:cxn>
                  <a:cxn ang="0">
                    <a:pos x="0" y="83"/>
                  </a:cxn>
                  <a:cxn ang="0">
                    <a:pos x="2" y="100"/>
                  </a:cxn>
                  <a:cxn ang="0">
                    <a:pos x="7" y="117"/>
                  </a:cxn>
                  <a:cxn ang="0">
                    <a:pos x="15" y="133"/>
                  </a:cxn>
                  <a:cxn ang="0">
                    <a:pos x="26" y="146"/>
                  </a:cxn>
                  <a:cxn ang="0">
                    <a:pos x="40" y="157"/>
                  </a:cxn>
                  <a:cxn ang="0">
                    <a:pos x="55" y="165"/>
                  </a:cxn>
                  <a:cxn ang="0">
                    <a:pos x="72" y="171"/>
                  </a:cxn>
                  <a:cxn ang="0">
                    <a:pos x="89" y="172"/>
                  </a:cxn>
                  <a:cxn ang="0">
                    <a:pos x="108" y="171"/>
                  </a:cxn>
                  <a:cxn ang="0">
                    <a:pos x="125" y="165"/>
                  </a:cxn>
                  <a:cxn ang="0">
                    <a:pos x="140" y="157"/>
                  </a:cxn>
                  <a:cxn ang="0">
                    <a:pos x="153" y="146"/>
                  </a:cxn>
                  <a:cxn ang="0">
                    <a:pos x="165" y="133"/>
                  </a:cxn>
                  <a:cxn ang="0">
                    <a:pos x="172" y="117"/>
                  </a:cxn>
                  <a:cxn ang="0">
                    <a:pos x="178" y="100"/>
                  </a:cxn>
                  <a:cxn ang="0">
                    <a:pos x="180" y="83"/>
                  </a:cxn>
                </a:cxnLst>
                <a:rect l="0" t="0" r="r" b="b"/>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ln>
            </p:spPr>
            <p:txBody>
              <a:bodyPr/>
              <a:lstStyle/>
              <a:p>
                <a:endParaRPr lang="en-US">
                  <a:solidFill>
                    <a:prstClr val="black"/>
                  </a:solidFill>
                </a:endParaRPr>
              </a:p>
            </p:txBody>
          </p:sp>
          <p:sp>
            <p:nvSpPr>
              <p:cNvPr id="179920" name="Freeform 720"/>
              <p:cNvSpPr/>
              <p:nvPr/>
            </p:nvSpPr>
            <p:spPr bwMode="auto">
              <a:xfrm>
                <a:off x="1751" y="2191"/>
                <a:ext cx="174" cy="169"/>
              </a:xfrm>
              <a:custGeom>
                <a:avLst/>
                <a:gdLst/>
                <a:ahLst/>
                <a:cxnLst>
                  <a:cxn ang="0">
                    <a:pos x="174" y="81"/>
                  </a:cxn>
                  <a:cxn ang="0">
                    <a:pos x="174" y="68"/>
                  </a:cxn>
                  <a:cxn ang="0">
                    <a:pos x="170" y="55"/>
                  </a:cxn>
                  <a:cxn ang="0">
                    <a:pos x="167" y="43"/>
                  </a:cxn>
                  <a:cxn ang="0">
                    <a:pos x="159" y="32"/>
                  </a:cxn>
                  <a:cxn ang="0">
                    <a:pos x="151" y="23"/>
                  </a:cxn>
                  <a:cxn ang="0">
                    <a:pos x="142" y="13"/>
                  </a:cxn>
                  <a:cxn ang="0">
                    <a:pos x="132" y="6"/>
                  </a:cxn>
                  <a:cxn ang="0">
                    <a:pos x="119" y="0"/>
                  </a:cxn>
                  <a:cxn ang="0">
                    <a:pos x="117" y="2"/>
                  </a:cxn>
                  <a:cxn ang="0">
                    <a:pos x="115" y="4"/>
                  </a:cxn>
                  <a:cxn ang="0">
                    <a:pos x="127" y="7"/>
                  </a:cxn>
                  <a:cxn ang="0">
                    <a:pos x="138" y="15"/>
                  </a:cxn>
                  <a:cxn ang="0">
                    <a:pos x="148" y="23"/>
                  </a:cxn>
                  <a:cxn ang="0">
                    <a:pos x="155" y="32"/>
                  </a:cxn>
                  <a:cxn ang="0">
                    <a:pos x="161" y="43"/>
                  </a:cxn>
                  <a:cxn ang="0">
                    <a:pos x="167" y="55"/>
                  </a:cxn>
                  <a:cxn ang="0">
                    <a:pos x="168" y="68"/>
                  </a:cxn>
                  <a:cxn ang="0">
                    <a:pos x="170" y="81"/>
                  </a:cxn>
                  <a:cxn ang="0">
                    <a:pos x="168" y="98"/>
                  </a:cxn>
                  <a:cxn ang="0">
                    <a:pos x="165" y="114"/>
                  </a:cxn>
                  <a:cxn ang="0">
                    <a:pos x="155" y="127"/>
                  </a:cxn>
                  <a:cxn ang="0">
                    <a:pos x="146" y="140"/>
                  </a:cxn>
                  <a:cxn ang="0">
                    <a:pos x="134" y="150"/>
                  </a:cxn>
                  <a:cxn ang="0">
                    <a:pos x="119" y="157"/>
                  </a:cxn>
                  <a:cxn ang="0">
                    <a:pos x="104" y="163"/>
                  </a:cxn>
                  <a:cxn ang="0">
                    <a:pos x="87" y="163"/>
                  </a:cxn>
                  <a:cxn ang="0">
                    <a:pos x="72" y="163"/>
                  </a:cxn>
                  <a:cxn ang="0">
                    <a:pos x="55" y="157"/>
                  </a:cxn>
                  <a:cxn ang="0">
                    <a:pos x="41" y="150"/>
                  </a:cxn>
                  <a:cxn ang="0">
                    <a:pos x="30" y="140"/>
                  </a:cxn>
                  <a:cxn ang="0">
                    <a:pos x="19" y="127"/>
                  </a:cxn>
                  <a:cxn ang="0">
                    <a:pos x="11" y="114"/>
                  </a:cxn>
                  <a:cxn ang="0">
                    <a:pos x="7" y="98"/>
                  </a:cxn>
                  <a:cxn ang="0">
                    <a:pos x="5" y="81"/>
                  </a:cxn>
                  <a:cxn ang="0">
                    <a:pos x="5" y="72"/>
                  </a:cxn>
                  <a:cxn ang="0">
                    <a:pos x="7" y="61"/>
                  </a:cxn>
                  <a:cxn ang="0">
                    <a:pos x="11" y="51"/>
                  </a:cxn>
                  <a:cxn ang="0">
                    <a:pos x="15" y="43"/>
                  </a:cxn>
                  <a:cxn ang="0">
                    <a:pos x="11" y="43"/>
                  </a:cxn>
                  <a:cxn ang="0">
                    <a:pos x="9" y="43"/>
                  </a:cxn>
                  <a:cxn ang="0">
                    <a:pos x="5" y="53"/>
                  </a:cxn>
                  <a:cxn ang="0">
                    <a:pos x="2" y="62"/>
                  </a:cxn>
                  <a:cxn ang="0">
                    <a:pos x="2" y="72"/>
                  </a:cxn>
                  <a:cxn ang="0">
                    <a:pos x="0" y="81"/>
                  </a:cxn>
                  <a:cxn ang="0">
                    <a:pos x="2" y="98"/>
                  </a:cxn>
                  <a:cxn ang="0">
                    <a:pos x="7" y="115"/>
                  </a:cxn>
                  <a:cxn ang="0">
                    <a:pos x="15" y="131"/>
                  </a:cxn>
                  <a:cxn ang="0">
                    <a:pos x="26" y="142"/>
                  </a:cxn>
                  <a:cxn ang="0">
                    <a:pos x="39" y="153"/>
                  </a:cxn>
                  <a:cxn ang="0">
                    <a:pos x="53" y="161"/>
                  </a:cxn>
                  <a:cxn ang="0">
                    <a:pos x="70" y="167"/>
                  </a:cxn>
                  <a:cxn ang="0">
                    <a:pos x="87" y="169"/>
                  </a:cxn>
                  <a:cxn ang="0">
                    <a:pos x="106" y="167"/>
                  </a:cxn>
                  <a:cxn ang="0">
                    <a:pos x="121" y="161"/>
                  </a:cxn>
                  <a:cxn ang="0">
                    <a:pos x="136" y="153"/>
                  </a:cxn>
                  <a:cxn ang="0">
                    <a:pos x="149" y="142"/>
                  </a:cxn>
                  <a:cxn ang="0">
                    <a:pos x="161" y="131"/>
                  </a:cxn>
                  <a:cxn ang="0">
                    <a:pos x="168" y="115"/>
                  </a:cxn>
                  <a:cxn ang="0">
                    <a:pos x="172" y="98"/>
                  </a:cxn>
                  <a:cxn ang="0">
                    <a:pos x="174" y="81"/>
                  </a:cxn>
                </a:cxnLst>
                <a:rect l="0" t="0" r="r" b="b"/>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ln>
            </p:spPr>
            <p:txBody>
              <a:bodyPr/>
              <a:lstStyle/>
              <a:p>
                <a:endParaRPr lang="en-US">
                  <a:solidFill>
                    <a:prstClr val="black"/>
                  </a:solidFill>
                </a:endParaRPr>
              </a:p>
            </p:txBody>
          </p:sp>
          <p:sp>
            <p:nvSpPr>
              <p:cNvPr id="179921" name="Freeform 721"/>
              <p:cNvSpPr/>
              <p:nvPr/>
            </p:nvSpPr>
            <p:spPr bwMode="auto">
              <a:xfrm>
                <a:off x="1754" y="2193"/>
                <a:ext cx="169" cy="165"/>
              </a:xfrm>
              <a:custGeom>
                <a:avLst/>
                <a:gdLst/>
                <a:ahLst/>
                <a:cxnLst>
                  <a:cxn ang="0">
                    <a:pos x="169" y="79"/>
                  </a:cxn>
                  <a:cxn ang="0">
                    <a:pos x="169" y="66"/>
                  </a:cxn>
                  <a:cxn ang="0">
                    <a:pos x="165" y="53"/>
                  </a:cxn>
                  <a:cxn ang="0">
                    <a:pos x="160" y="41"/>
                  </a:cxn>
                  <a:cxn ang="0">
                    <a:pos x="154" y="30"/>
                  </a:cxn>
                  <a:cxn ang="0">
                    <a:pos x="146" y="21"/>
                  </a:cxn>
                  <a:cxn ang="0">
                    <a:pos x="137" y="13"/>
                  </a:cxn>
                  <a:cxn ang="0">
                    <a:pos x="126" y="5"/>
                  </a:cxn>
                  <a:cxn ang="0">
                    <a:pos x="114" y="0"/>
                  </a:cxn>
                  <a:cxn ang="0">
                    <a:pos x="112" y="2"/>
                  </a:cxn>
                  <a:cxn ang="0">
                    <a:pos x="110" y="4"/>
                  </a:cxn>
                  <a:cxn ang="0">
                    <a:pos x="122" y="7"/>
                  </a:cxn>
                  <a:cxn ang="0">
                    <a:pos x="131" y="15"/>
                  </a:cxn>
                  <a:cxn ang="0">
                    <a:pos x="141" y="22"/>
                  </a:cxn>
                  <a:cxn ang="0">
                    <a:pos x="150" y="32"/>
                  </a:cxn>
                  <a:cxn ang="0">
                    <a:pos x="156" y="41"/>
                  </a:cxn>
                  <a:cxn ang="0">
                    <a:pos x="162" y="53"/>
                  </a:cxn>
                  <a:cxn ang="0">
                    <a:pos x="164" y="66"/>
                  </a:cxn>
                  <a:cxn ang="0">
                    <a:pos x="165" y="79"/>
                  </a:cxn>
                  <a:cxn ang="0">
                    <a:pos x="164" y="95"/>
                  </a:cxn>
                  <a:cxn ang="0">
                    <a:pos x="158" y="110"/>
                  </a:cxn>
                  <a:cxn ang="0">
                    <a:pos x="150" y="125"/>
                  </a:cxn>
                  <a:cxn ang="0">
                    <a:pos x="141" y="136"/>
                  </a:cxn>
                  <a:cxn ang="0">
                    <a:pos x="129" y="146"/>
                  </a:cxn>
                  <a:cxn ang="0">
                    <a:pos x="116" y="153"/>
                  </a:cxn>
                  <a:cxn ang="0">
                    <a:pos x="101" y="157"/>
                  </a:cxn>
                  <a:cxn ang="0">
                    <a:pos x="84" y="159"/>
                  </a:cxn>
                  <a:cxn ang="0">
                    <a:pos x="69" y="157"/>
                  </a:cxn>
                  <a:cxn ang="0">
                    <a:pos x="54" y="153"/>
                  </a:cxn>
                  <a:cxn ang="0">
                    <a:pos x="40" y="146"/>
                  </a:cxn>
                  <a:cxn ang="0">
                    <a:pos x="27" y="136"/>
                  </a:cxn>
                  <a:cxn ang="0">
                    <a:pos x="17" y="125"/>
                  </a:cxn>
                  <a:cxn ang="0">
                    <a:pos x="10" y="110"/>
                  </a:cxn>
                  <a:cxn ang="0">
                    <a:pos x="6" y="95"/>
                  </a:cxn>
                  <a:cxn ang="0">
                    <a:pos x="4" y="79"/>
                  </a:cxn>
                  <a:cxn ang="0">
                    <a:pos x="4" y="68"/>
                  </a:cxn>
                  <a:cxn ang="0">
                    <a:pos x="6" y="59"/>
                  </a:cxn>
                  <a:cxn ang="0">
                    <a:pos x="10" y="49"/>
                  </a:cxn>
                  <a:cxn ang="0">
                    <a:pos x="14" y="40"/>
                  </a:cxn>
                  <a:cxn ang="0">
                    <a:pos x="12" y="41"/>
                  </a:cxn>
                  <a:cxn ang="0">
                    <a:pos x="8" y="41"/>
                  </a:cxn>
                  <a:cxn ang="0">
                    <a:pos x="4" y="51"/>
                  </a:cxn>
                  <a:cxn ang="0">
                    <a:pos x="2" y="60"/>
                  </a:cxn>
                  <a:cxn ang="0">
                    <a:pos x="0" y="70"/>
                  </a:cxn>
                  <a:cxn ang="0">
                    <a:pos x="0" y="79"/>
                  </a:cxn>
                  <a:cxn ang="0">
                    <a:pos x="0" y="96"/>
                  </a:cxn>
                  <a:cxn ang="0">
                    <a:pos x="6" y="112"/>
                  </a:cxn>
                  <a:cxn ang="0">
                    <a:pos x="14" y="127"/>
                  </a:cxn>
                  <a:cxn ang="0">
                    <a:pos x="25" y="140"/>
                  </a:cxn>
                  <a:cxn ang="0">
                    <a:pos x="36" y="150"/>
                  </a:cxn>
                  <a:cxn ang="0">
                    <a:pos x="52" y="157"/>
                  </a:cxn>
                  <a:cxn ang="0">
                    <a:pos x="67" y="163"/>
                  </a:cxn>
                  <a:cxn ang="0">
                    <a:pos x="84" y="165"/>
                  </a:cxn>
                  <a:cxn ang="0">
                    <a:pos x="101" y="163"/>
                  </a:cxn>
                  <a:cxn ang="0">
                    <a:pos x="118" y="157"/>
                  </a:cxn>
                  <a:cxn ang="0">
                    <a:pos x="131" y="150"/>
                  </a:cxn>
                  <a:cxn ang="0">
                    <a:pos x="145" y="140"/>
                  </a:cxn>
                  <a:cxn ang="0">
                    <a:pos x="156" y="127"/>
                  </a:cxn>
                  <a:cxn ang="0">
                    <a:pos x="164" y="112"/>
                  </a:cxn>
                  <a:cxn ang="0">
                    <a:pos x="167" y="96"/>
                  </a:cxn>
                  <a:cxn ang="0">
                    <a:pos x="169" y="79"/>
                  </a:cxn>
                </a:cxnLst>
                <a:rect l="0" t="0" r="r" b="b"/>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ln>
            </p:spPr>
            <p:txBody>
              <a:bodyPr/>
              <a:lstStyle/>
              <a:p>
                <a:endParaRPr lang="en-US">
                  <a:solidFill>
                    <a:prstClr val="black"/>
                  </a:solidFill>
                </a:endParaRPr>
              </a:p>
            </p:txBody>
          </p:sp>
          <p:sp>
            <p:nvSpPr>
              <p:cNvPr id="179922" name="Freeform 722"/>
              <p:cNvSpPr/>
              <p:nvPr/>
            </p:nvSpPr>
            <p:spPr bwMode="auto">
              <a:xfrm>
                <a:off x="1756" y="2195"/>
                <a:ext cx="165" cy="159"/>
              </a:xfrm>
              <a:custGeom>
                <a:avLst/>
                <a:gdLst/>
                <a:ahLst/>
                <a:cxnLst>
                  <a:cxn ang="0">
                    <a:pos x="165" y="77"/>
                  </a:cxn>
                  <a:cxn ang="0">
                    <a:pos x="163" y="64"/>
                  </a:cxn>
                  <a:cxn ang="0">
                    <a:pos x="162" y="51"/>
                  </a:cxn>
                  <a:cxn ang="0">
                    <a:pos x="156" y="39"/>
                  </a:cxn>
                  <a:cxn ang="0">
                    <a:pos x="150" y="28"/>
                  </a:cxn>
                  <a:cxn ang="0">
                    <a:pos x="143" y="19"/>
                  </a:cxn>
                  <a:cxn ang="0">
                    <a:pos x="133" y="11"/>
                  </a:cxn>
                  <a:cxn ang="0">
                    <a:pos x="122" y="3"/>
                  </a:cxn>
                  <a:cxn ang="0">
                    <a:pos x="110" y="0"/>
                  </a:cxn>
                  <a:cxn ang="0">
                    <a:pos x="108" y="2"/>
                  </a:cxn>
                  <a:cxn ang="0">
                    <a:pos x="105" y="2"/>
                  </a:cxn>
                  <a:cxn ang="0">
                    <a:pos x="118" y="7"/>
                  </a:cxn>
                  <a:cxn ang="0">
                    <a:pos x="127" y="13"/>
                  </a:cxn>
                  <a:cxn ang="0">
                    <a:pos x="137" y="20"/>
                  </a:cxn>
                  <a:cxn ang="0">
                    <a:pos x="144" y="30"/>
                  </a:cxn>
                  <a:cxn ang="0">
                    <a:pos x="152" y="41"/>
                  </a:cxn>
                  <a:cxn ang="0">
                    <a:pos x="156" y="53"/>
                  </a:cxn>
                  <a:cxn ang="0">
                    <a:pos x="160" y="64"/>
                  </a:cxn>
                  <a:cxn ang="0">
                    <a:pos x="162" y="77"/>
                  </a:cxn>
                  <a:cxn ang="0">
                    <a:pos x="160" y="93"/>
                  </a:cxn>
                  <a:cxn ang="0">
                    <a:pos x="154" y="108"/>
                  </a:cxn>
                  <a:cxn ang="0">
                    <a:pos x="146" y="121"/>
                  </a:cxn>
                  <a:cxn ang="0">
                    <a:pos x="137" y="132"/>
                  </a:cxn>
                  <a:cxn ang="0">
                    <a:pos x="126" y="142"/>
                  </a:cxn>
                  <a:cxn ang="0">
                    <a:pos x="112" y="149"/>
                  </a:cxn>
                  <a:cxn ang="0">
                    <a:pos x="99" y="153"/>
                  </a:cxn>
                  <a:cxn ang="0">
                    <a:pos x="82" y="155"/>
                  </a:cxn>
                  <a:cxn ang="0">
                    <a:pos x="67" y="153"/>
                  </a:cxn>
                  <a:cxn ang="0">
                    <a:pos x="52" y="149"/>
                  </a:cxn>
                  <a:cxn ang="0">
                    <a:pos x="38" y="142"/>
                  </a:cxn>
                  <a:cxn ang="0">
                    <a:pos x="27" y="132"/>
                  </a:cxn>
                  <a:cxn ang="0">
                    <a:pos x="17" y="121"/>
                  </a:cxn>
                  <a:cxn ang="0">
                    <a:pos x="10" y="108"/>
                  </a:cxn>
                  <a:cxn ang="0">
                    <a:pos x="6" y="93"/>
                  </a:cxn>
                  <a:cxn ang="0">
                    <a:pos x="4" y="77"/>
                  </a:cxn>
                  <a:cxn ang="0">
                    <a:pos x="6" y="66"/>
                  </a:cxn>
                  <a:cxn ang="0">
                    <a:pos x="8" y="57"/>
                  </a:cxn>
                  <a:cxn ang="0">
                    <a:pos x="10" y="47"/>
                  </a:cxn>
                  <a:cxn ang="0">
                    <a:pos x="15" y="38"/>
                  </a:cxn>
                  <a:cxn ang="0">
                    <a:pos x="12" y="38"/>
                  </a:cxn>
                  <a:cxn ang="0">
                    <a:pos x="10" y="39"/>
                  </a:cxn>
                  <a:cxn ang="0">
                    <a:pos x="6" y="47"/>
                  </a:cxn>
                  <a:cxn ang="0">
                    <a:pos x="2" y="57"/>
                  </a:cxn>
                  <a:cxn ang="0">
                    <a:pos x="0" y="68"/>
                  </a:cxn>
                  <a:cxn ang="0">
                    <a:pos x="0" y="77"/>
                  </a:cxn>
                  <a:cxn ang="0">
                    <a:pos x="2" y="94"/>
                  </a:cxn>
                  <a:cxn ang="0">
                    <a:pos x="6" y="110"/>
                  </a:cxn>
                  <a:cxn ang="0">
                    <a:pos x="14" y="123"/>
                  </a:cxn>
                  <a:cxn ang="0">
                    <a:pos x="25" y="136"/>
                  </a:cxn>
                  <a:cxn ang="0">
                    <a:pos x="36" y="146"/>
                  </a:cxn>
                  <a:cxn ang="0">
                    <a:pos x="50" y="153"/>
                  </a:cxn>
                  <a:cxn ang="0">
                    <a:pos x="67" y="159"/>
                  </a:cxn>
                  <a:cxn ang="0">
                    <a:pos x="82" y="159"/>
                  </a:cxn>
                  <a:cxn ang="0">
                    <a:pos x="99" y="159"/>
                  </a:cxn>
                  <a:cxn ang="0">
                    <a:pos x="114" y="153"/>
                  </a:cxn>
                  <a:cxn ang="0">
                    <a:pos x="129" y="146"/>
                  </a:cxn>
                  <a:cxn ang="0">
                    <a:pos x="141" y="136"/>
                  </a:cxn>
                  <a:cxn ang="0">
                    <a:pos x="150" y="123"/>
                  </a:cxn>
                  <a:cxn ang="0">
                    <a:pos x="160" y="110"/>
                  </a:cxn>
                  <a:cxn ang="0">
                    <a:pos x="163" y="94"/>
                  </a:cxn>
                  <a:cxn ang="0">
                    <a:pos x="165" y="77"/>
                  </a:cxn>
                </a:cxnLst>
                <a:rect l="0" t="0" r="r" b="b"/>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ln>
            </p:spPr>
            <p:txBody>
              <a:bodyPr/>
              <a:lstStyle/>
              <a:p>
                <a:endParaRPr lang="en-US">
                  <a:solidFill>
                    <a:prstClr val="black"/>
                  </a:solidFill>
                </a:endParaRPr>
              </a:p>
            </p:txBody>
          </p:sp>
          <p:sp>
            <p:nvSpPr>
              <p:cNvPr id="179923" name="Freeform 723"/>
              <p:cNvSpPr/>
              <p:nvPr/>
            </p:nvSpPr>
            <p:spPr bwMode="auto">
              <a:xfrm>
                <a:off x="1758" y="2197"/>
                <a:ext cx="161" cy="155"/>
              </a:xfrm>
              <a:custGeom>
                <a:avLst/>
                <a:gdLst/>
                <a:ahLst/>
                <a:cxnLst>
                  <a:cxn ang="0">
                    <a:pos x="161" y="75"/>
                  </a:cxn>
                  <a:cxn ang="0">
                    <a:pos x="160" y="62"/>
                  </a:cxn>
                  <a:cxn ang="0">
                    <a:pos x="158" y="49"/>
                  </a:cxn>
                  <a:cxn ang="0">
                    <a:pos x="152" y="37"/>
                  </a:cxn>
                  <a:cxn ang="0">
                    <a:pos x="146" y="28"/>
                  </a:cxn>
                  <a:cxn ang="0">
                    <a:pos x="137" y="18"/>
                  </a:cxn>
                  <a:cxn ang="0">
                    <a:pos x="127" y="11"/>
                  </a:cxn>
                  <a:cxn ang="0">
                    <a:pos x="118" y="3"/>
                  </a:cxn>
                  <a:cxn ang="0">
                    <a:pos x="106" y="0"/>
                  </a:cxn>
                  <a:cxn ang="0">
                    <a:pos x="103" y="0"/>
                  </a:cxn>
                  <a:cxn ang="0">
                    <a:pos x="101" y="1"/>
                  </a:cxn>
                  <a:cxn ang="0">
                    <a:pos x="112" y="7"/>
                  </a:cxn>
                  <a:cxn ang="0">
                    <a:pos x="124" y="13"/>
                  </a:cxn>
                  <a:cxn ang="0">
                    <a:pos x="133" y="20"/>
                  </a:cxn>
                  <a:cxn ang="0">
                    <a:pos x="141" y="28"/>
                  </a:cxn>
                  <a:cxn ang="0">
                    <a:pos x="148" y="39"/>
                  </a:cxn>
                  <a:cxn ang="0">
                    <a:pos x="152" y="51"/>
                  </a:cxn>
                  <a:cxn ang="0">
                    <a:pos x="156" y="62"/>
                  </a:cxn>
                  <a:cxn ang="0">
                    <a:pos x="156" y="75"/>
                  </a:cxn>
                  <a:cxn ang="0">
                    <a:pos x="154" y="91"/>
                  </a:cxn>
                  <a:cxn ang="0">
                    <a:pos x="150" y="104"/>
                  </a:cxn>
                  <a:cxn ang="0">
                    <a:pos x="142" y="117"/>
                  </a:cxn>
                  <a:cxn ang="0">
                    <a:pos x="135" y="128"/>
                  </a:cxn>
                  <a:cxn ang="0">
                    <a:pos x="124" y="138"/>
                  </a:cxn>
                  <a:cxn ang="0">
                    <a:pos x="110" y="146"/>
                  </a:cxn>
                  <a:cxn ang="0">
                    <a:pos x="95" y="149"/>
                  </a:cxn>
                  <a:cxn ang="0">
                    <a:pos x="80" y="151"/>
                  </a:cxn>
                  <a:cxn ang="0">
                    <a:pos x="65" y="149"/>
                  </a:cxn>
                  <a:cxn ang="0">
                    <a:pos x="51" y="146"/>
                  </a:cxn>
                  <a:cxn ang="0">
                    <a:pos x="38" y="138"/>
                  </a:cxn>
                  <a:cxn ang="0">
                    <a:pos x="27" y="128"/>
                  </a:cxn>
                  <a:cxn ang="0">
                    <a:pos x="17" y="117"/>
                  </a:cxn>
                  <a:cxn ang="0">
                    <a:pos x="12" y="104"/>
                  </a:cxn>
                  <a:cxn ang="0">
                    <a:pos x="6" y="91"/>
                  </a:cxn>
                  <a:cxn ang="0">
                    <a:pos x="4" y="75"/>
                  </a:cxn>
                  <a:cxn ang="0">
                    <a:pos x="6" y="64"/>
                  </a:cxn>
                  <a:cxn ang="0">
                    <a:pos x="8" y="55"/>
                  </a:cxn>
                  <a:cxn ang="0">
                    <a:pos x="12" y="45"/>
                  </a:cxn>
                  <a:cxn ang="0">
                    <a:pos x="15" y="36"/>
                  </a:cxn>
                  <a:cxn ang="0">
                    <a:pos x="13" y="36"/>
                  </a:cxn>
                  <a:cxn ang="0">
                    <a:pos x="10" y="36"/>
                  </a:cxn>
                  <a:cxn ang="0">
                    <a:pos x="6" y="45"/>
                  </a:cxn>
                  <a:cxn ang="0">
                    <a:pos x="2" y="55"/>
                  </a:cxn>
                  <a:cxn ang="0">
                    <a:pos x="0" y="64"/>
                  </a:cxn>
                  <a:cxn ang="0">
                    <a:pos x="0" y="75"/>
                  </a:cxn>
                  <a:cxn ang="0">
                    <a:pos x="2" y="91"/>
                  </a:cxn>
                  <a:cxn ang="0">
                    <a:pos x="6" y="106"/>
                  </a:cxn>
                  <a:cxn ang="0">
                    <a:pos x="13" y="121"/>
                  </a:cxn>
                  <a:cxn ang="0">
                    <a:pos x="23" y="132"/>
                  </a:cxn>
                  <a:cxn ang="0">
                    <a:pos x="36" y="142"/>
                  </a:cxn>
                  <a:cxn ang="0">
                    <a:pos x="50" y="149"/>
                  </a:cxn>
                  <a:cxn ang="0">
                    <a:pos x="65" y="153"/>
                  </a:cxn>
                  <a:cxn ang="0">
                    <a:pos x="80" y="155"/>
                  </a:cxn>
                  <a:cxn ang="0">
                    <a:pos x="97" y="153"/>
                  </a:cxn>
                  <a:cxn ang="0">
                    <a:pos x="112" y="149"/>
                  </a:cxn>
                  <a:cxn ang="0">
                    <a:pos x="125" y="142"/>
                  </a:cxn>
                  <a:cxn ang="0">
                    <a:pos x="137" y="132"/>
                  </a:cxn>
                  <a:cxn ang="0">
                    <a:pos x="146" y="121"/>
                  </a:cxn>
                  <a:cxn ang="0">
                    <a:pos x="154" y="106"/>
                  </a:cxn>
                  <a:cxn ang="0">
                    <a:pos x="160" y="91"/>
                  </a:cxn>
                  <a:cxn ang="0">
                    <a:pos x="161" y="75"/>
                  </a:cxn>
                </a:cxnLst>
                <a:rect l="0" t="0" r="r" b="b"/>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ln>
            </p:spPr>
            <p:txBody>
              <a:bodyPr/>
              <a:lstStyle/>
              <a:p>
                <a:endParaRPr lang="en-US">
                  <a:solidFill>
                    <a:prstClr val="black"/>
                  </a:solidFill>
                </a:endParaRPr>
              </a:p>
            </p:txBody>
          </p:sp>
          <p:sp>
            <p:nvSpPr>
              <p:cNvPr id="179924" name="Freeform 724"/>
              <p:cNvSpPr/>
              <p:nvPr/>
            </p:nvSpPr>
            <p:spPr bwMode="auto">
              <a:xfrm>
                <a:off x="1760" y="2197"/>
                <a:ext cx="158" cy="153"/>
              </a:xfrm>
              <a:custGeom>
                <a:avLst/>
                <a:gdLst/>
                <a:ahLst/>
                <a:cxnLst>
                  <a:cxn ang="0">
                    <a:pos x="158" y="75"/>
                  </a:cxn>
                  <a:cxn ang="0">
                    <a:pos x="156" y="62"/>
                  </a:cxn>
                  <a:cxn ang="0">
                    <a:pos x="152" y="51"/>
                  </a:cxn>
                  <a:cxn ang="0">
                    <a:pos x="148" y="39"/>
                  </a:cxn>
                  <a:cxn ang="0">
                    <a:pos x="140" y="28"/>
                  </a:cxn>
                  <a:cxn ang="0">
                    <a:pos x="133" y="18"/>
                  </a:cxn>
                  <a:cxn ang="0">
                    <a:pos x="123" y="11"/>
                  </a:cxn>
                  <a:cxn ang="0">
                    <a:pos x="114" y="5"/>
                  </a:cxn>
                  <a:cxn ang="0">
                    <a:pos x="101" y="0"/>
                  </a:cxn>
                  <a:cxn ang="0">
                    <a:pos x="99" y="1"/>
                  </a:cxn>
                  <a:cxn ang="0">
                    <a:pos x="97" y="3"/>
                  </a:cxn>
                  <a:cxn ang="0">
                    <a:pos x="108" y="7"/>
                  </a:cxn>
                  <a:cxn ang="0">
                    <a:pos x="118" y="13"/>
                  </a:cxn>
                  <a:cxn ang="0">
                    <a:pos x="127" y="20"/>
                  </a:cxn>
                  <a:cxn ang="0">
                    <a:pos x="137" y="30"/>
                  </a:cxn>
                  <a:cxn ang="0">
                    <a:pos x="142" y="39"/>
                  </a:cxn>
                  <a:cxn ang="0">
                    <a:pos x="148" y="51"/>
                  </a:cxn>
                  <a:cxn ang="0">
                    <a:pos x="152" y="62"/>
                  </a:cxn>
                  <a:cxn ang="0">
                    <a:pos x="152" y="75"/>
                  </a:cxn>
                  <a:cxn ang="0">
                    <a:pos x="150" y="91"/>
                  </a:cxn>
                  <a:cxn ang="0">
                    <a:pos x="146" y="104"/>
                  </a:cxn>
                  <a:cxn ang="0">
                    <a:pos x="139" y="117"/>
                  </a:cxn>
                  <a:cxn ang="0">
                    <a:pos x="131" y="127"/>
                  </a:cxn>
                  <a:cxn ang="0">
                    <a:pos x="120" y="136"/>
                  </a:cxn>
                  <a:cxn ang="0">
                    <a:pos x="106" y="144"/>
                  </a:cxn>
                  <a:cxn ang="0">
                    <a:pos x="93" y="147"/>
                  </a:cxn>
                  <a:cxn ang="0">
                    <a:pos x="78" y="149"/>
                  </a:cxn>
                  <a:cxn ang="0">
                    <a:pos x="65" y="147"/>
                  </a:cxn>
                  <a:cxn ang="0">
                    <a:pos x="49" y="144"/>
                  </a:cxn>
                  <a:cxn ang="0">
                    <a:pos x="38" y="136"/>
                  </a:cxn>
                  <a:cxn ang="0">
                    <a:pos x="27" y="127"/>
                  </a:cxn>
                  <a:cxn ang="0">
                    <a:pos x="17" y="117"/>
                  </a:cxn>
                  <a:cxn ang="0">
                    <a:pos x="11" y="104"/>
                  </a:cxn>
                  <a:cxn ang="0">
                    <a:pos x="6" y="91"/>
                  </a:cxn>
                  <a:cxn ang="0">
                    <a:pos x="6" y="75"/>
                  </a:cxn>
                  <a:cxn ang="0">
                    <a:pos x="6" y="64"/>
                  </a:cxn>
                  <a:cxn ang="0">
                    <a:pos x="8" y="53"/>
                  </a:cxn>
                  <a:cxn ang="0">
                    <a:pos x="11" y="43"/>
                  </a:cxn>
                  <a:cxn ang="0">
                    <a:pos x="17" y="34"/>
                  </a:cxn>
                  <a:cxn ang="0">
                    <a:pos x="13" y="36"/>
                  </a:cxn>
                  <a:cxn ang="0">
                    <a:pos x="11" y="36"/>
                  </a:cxn>
                  <a:cxn ang="0">
                    <a:pos x="6" y="45"/>
                  </a:cxn>
                  <a:cxn ang="0">
                    <a:pos x="4" y="55"/>
                  </a:cxn>
                  <a:cxn ang="0">
                    <a:pos x="2" y="64"/>
                  </a:cxn>
                  <a:cxn ang="0">
                    <a:pos x="0" y="75"/>
                  </a:cxn>
                  <a:cxn ang="0">
                    <a:pos x="2" y="91"/>
                  </a:cxn>
                  <a:cxn ang="0">
                    <a:pos x="6" y="106"/>
                  </a:cxn>
                  <a:cxn ang="0">
                    <a:pos x="13" y="119"/>
                  </a:cxn>
                  <a:cxn ang="0">
                    <a:pos x="23" y="130"/>
                  </a:cxn>
                  <a:cxn ang="0">
                    <a:pos x="34" y="140"/>
                  </a:cxn>
                  <a:cxn ang="0">
                    <a:pos x="48" y="147"/>
                  </a:cxn>
                  <a:cxn ang="0">
                    <a:pos x="63" y="151"/>
                  </a:cxn>
                  <a:cxn ang="0">
                    <a:pos x="78" y="153"/>
                  </a:cxn>
                  <a:cxn ang="0">
                    <a:pos x="95" y="151"/>
                  </a:cxn>
                  <a:cxn ang="0">
                    <a:pos x="108" y="147"/>
                  </a:cxn>
                  <a:cxn ang="0">
                    <a:pos x="122" y="140"/>
                  </a:cxn>
                  <a:cxn ang="0">
                    <a:pos x="133" y="130"/>
                  </a:cxn>
                  <a:cxn ang="0">
                    <a:pos x="142" y="119"/>
                  </a:cxn>
                  <a:cxn ang="0">
                    <a:pos x="150" y="106"/>
                  </a:cxn>
                  <a:cxn ang="0">
                    <a:pos x="156" y="91"/>
                  </a:cxn>
                  <a:cxn ang="0">
                    <a:pos x="158" y="75"/>
                  </a:cxn>
                </a:cxnLst>
                <a:rect l="0" t="0" r="r" b="b"/>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ln>
            </p:spPr>
            <p:txBody>
              <a:bodyPr/>
              <a:lstStyle/>
              <a:p>
                <a:endParaRPr lang="en-US">
                  <a:solidFill>
                    <a:prstClr val="black"/>
                  </a:solidFill>
                </a:endParaRPr>
              </a:p>
            </p:txBody>
          </p:sp>
          <p:sp>
            <p:nvSpPr>
              <p:cNvPr id="179925" name="Freeform 725"/>
              <p:cNvSpPr/>
              <p:nvPr/>
            </p:nvSpPr>
            <p:spPr bwMode="auto">
              <a:xfrm>
                <a:off x="1762" y="2198"/>
                <a:ext cx="152" cy="150"/>
              </a:xfrm>
              <a:custGeom>
                <a:avLst/>
                <a:gdLst/>
                <a:ahLst/>
                <a:cxnLst>
                  <a:cxn ang="0">
                    <a:pos x="152" y="74"/>
                  </a:cxn>
                  <a:cxn ang="0">
                    <a:pos x="152" y="61"/>
                  </a:cxn>
                  <a:cxn ang="0">
                    <a:pos x="148" y="50"/>
                  </a:cxn>
                  <a:cxn ang="0">
                    <a:pos x="144" y="38"/>
                  </a:cxn>
                  <a:cxn ang="0">
                    <a:pos x="137" y="27"/>
                  </a:cxn>
                  <a:cxn ang="0">
                    <a:pos x="129" y="19"/>
                  </a:cxn>
                  <a:cxn ang="0">
                    <a:pos x="120" y="12"/>
                  </a:cxn>
                  <a:cxn ang="0">
                    <a:pos x="108" y="6"/>
                  </a:cxn>
                  <a:cxn ang="0">
                    <a:pos x="97" y="0"/>
                  </a:cxn>
                  <a:cxn ang="0">
                    <a:pos x="95" y="2"/>
                  </a:cxn>
                  <a:cxn ang="0">
                    <a:pos x="91" y="4"/>
                  </a:cxn>
                  <a:cxn ang="0">
                    <a:pos x="102" y="8"/>
                  </a:cxn>
                  <a:cxn ang="0">
                    <a:pos x="114" y="14"/>
                  </a:cxn>
                  <a:cxn ang="0">
                    <a:pos x="123" y="21"/>
                  </a:cxn>
                  <a:cxn ang="0">
                    <a:pos x="131" y="29"/>
                  </a:cxn>
                  <a:cxn ang="0">
                    <a:pos x="138" y="38"/>
                  </a:cxn>
                  <a:cxn ang="0">
                    <a:pos x="144" y="50"/>
                  </a:cxn>
                  <a:cxn ang="0">
                    <a:pos x="146" y="61"/>
                  </a:cxn>
                  <a:cxn ang="0">
                    <a:pos x="148" y="74"/>
                  </a:cxn>
                  <a:cxn ang="0">
                    <a:pos x="146" y="88"/>
                  </a:cxn>
                  <a:cxn ang="0">
                    <a:pos x="142" y="101"/>
                  </a:cxn>
                  <a:cxn ang="0">
                    <a:pos x="135" y="114"/>
                  </a:cxn>
                  <a:cxn ang="0">
                    <a:pos x="127" y="124"/>
                  </a:cxn>
                  <a:cxn ang="0">
                    <a:pos x="116" y="133"/>
                  </a:cxn>
                  <a:cxn ang="0">
                    <a:pos x="104" y="139"/>
                  </a:cxn>
                  <a:cxn ang="0">
                    <a:pos x="91" y="145"/>
                  </a:cxn>
                  <a:cxn ang="0">
                    <a:pos x="76" y="145"/>
                  </a:cxn>
                  <a:cxn ang="0">
                    <a:pos x="63" y="145"/>
                  </a:cxn>
                  <a:cxn ang="0">
                    <a:pos x="49" y="139"/>
                  </a:cxn>
                  <a:cxn ang="0">
                    <a:pos x="36" y="133"/>
                  </a:cxn>
                  <a:cxn ang="0">
                    <a:pos x="27" y="124"/>
                  </a:cxn>
                  <a:cxn ang="0">
                    <a:pos x="17" y="114"/>
                  </a:cxn>
                  <a:cxn ang="0">
                    <a:pos x="11" y="101"/>
                  </a:cxn>
                  <a:cxn ang="0">
                    <a:pos x="8" y="88"/>
                  </a:cxn>
                  <a:cxn ang="0">
                    <a:pos x="6" y="74"/>
                  </a:cxn>
                  <a:cxn ang="0">
                    <a:pos x="6" y="63"/>
                  </a:cxn>
                  <a:cxn ang="0">
                    <a:pos x="9" y="52"/>
                  </a:cxn>
                  <a:cxn ang="0">
                    <a:pos x="13" y="42"/>
                  </a:cxn>
                  <a:cxn ang="0">
                    <a:pos x="19" y="33"/>
                  </a:cxn>
                  <a:cxn ang="0">
                    <a:pos x="15" y="33"/>
                  </a:cxn>
                  <a:cxn ang="0">
                    <a:pos x="11" y="35"/>
                  </a:cxn>
                  <a:cxn ang="0">
                    <a:pos x="8" y="44"/>
                  </a:cxn>
                  <a:cxn ang="0">
                    <a:pos x="4" y="54"/>
                  </a:cxn>
                  <a:cxn ang="0">
                    <a:pos x="2" y="63"/>
                  </a:cxn>
                  <a:cxn ang="0">
                    <a:pos x="0" y="74"/>
                  </a:cxn>
                  <a:cxn ang="0">
                    <a:pos x="2" y="90"/>
                  </a:cxn>
                  <a:cxn ang="0">
                    <a:pos x="8" y="103"/>
                  </a:cxn>
                  <a:cxn ang="0">
                    <a:pos x="13" y="116"/>
                  </a:cxn>
                  <a:cxn ang="0">
                    <a:pos x="23" y="127"/>
                  </a:cxn>
                  <a:cxn ang="0">
                    <a:pos x="34" y="137"/>
                  </a:cxn>
                  <a:cxn ang="0">
                    <a:pos x="47" y="145"/>
                  </a:cxn>
                  <a:cxn ang="0">
                    <a:pos x="61" y="148"/>
                  </a:cxn>
                  <a:cxn ang="0">
                    <a:pos x="76" y="150"/>
                  </a:cxn>
                  <a:cxn ang="0">
                    <a:pos x="91" y="148"/>
                  </a:cxn>
                  <a:cxn ang="0">
                    <a:pos x="106" y="145"/>
                  </a:cxn>
                  <a:cxn ang="0">
                    <a:pos x="120" y="137"/>
                  </a:cxn>
                  <a:cxn ang="0">
                    <a:pos x="131" y="127"/>
                  </a:cxn>
                  <a:cxn ang="0">
                    <a:pos x="138" y="116"/>
                  </a:cxn>
                  <a:cxn ang="0">
                    <a:pos x="146" y="103"/>
                  </a:cxn>
                  <a:cxn ang="0">
                    <a:pos x="150" y="90"/>
                  </a:cxn>
                  <a:cxn ang="0">
                    <a:pos x="152" y="74"/>
                  </a:cxn>
                </a:cxnLst>
                <a:rect l="0" t="0" r="r" b="b"/>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ln>
            </p:spPr>
            <p:txBody>
              <a:bodyPr/>
              <a:lstStyle/>
              <a:p>
                <a:endParaRPr lang="en-US">
                  <a:solidFill>
                    <a:prstClr val="black"/>
                  </a:solidFill>
                </a:endParaRPr>
              </a:p>
            </p:txBody>
          </p:sp>
          <p:sp>
            <p:nvSpPr>
              <p:cNvPr id="179926" name="Freeform 726"/>
              <p:cNvSpPr/>
              <p:nvPr/>
            </p:nvSpPr>
            <p:spPr bwMode="auto">
              <a:xfrm>
                <a:off x="1766" y="2200"/>
                <a:ext cx="146" cy="146"/>
              </a:xfrm>
              <a:custGeom>
                <a:avLst/>
                <a:gdLst/>
                <a:ahLst/>
                <a:cxnLst>
                  <a:cxn ang="0">
                    <a:pos x="146" y="72"/>
                  </a:cxn>
                  <a:cxn ang="0">
                    <a:pos x="146" y="59"/>
                  </a:cxn>
                  <a:cxn ang="0">
                    <a:pos x="142" y="48"/>
                  </a:cxn>
                  <a:cxn ang="0">
                    <a:pos x="136" y="36"/>
                  </a:cxn>
                  <a:cxn ang="0">
                    <a:pos x="131" y="27"/>
                  </a:cxn>
                  <a:cxn ang="0">
                    <a:pos x="121" y="17"/>
                  </a:cxn>
                  <a:cxn ang="0">
                    <a:pos x="112" y="10"/>
                  </a:cxn>
                  <a:cxn ang="0">
                    <a:pos x="102" y="4"/>
                  </a:cxn>
                  <a:cxn ang="0">
                    <a:pos x="91" y="0"/>
                  </a:cxn>
                  <a:cxn ang="0">
                    <a:pos x="87" y="2"/>
                  </a:cxn>
                  <a:cxn ang="0">
                    <a:pos x="83" y="4"/>
                  </a:cxn>
                  <a:cxn ang="0">
                    <a:pos x="97" y="8"/>
                  </a:cxn>
                  <a:cxn ang="0">
                    <a:pos x="106" y="12"/>
                  </a:cxn>
                  <a:cxn ang="0">
                    <a:pos x="117" y="19"/>
                  </a:cxn>
                  <a:cxn ang="0">
                    <a:pos x="125" y="27"/>
                  </a:cxn>
                  <a:cxn ang="0">
                    <a:pos x="133" y="36"/>
                  </a:cxn>
                  <a:cxn ang="0">
                    <a:pos x="136" y="48"/>
                  </a:cxn>
                  <a:cxn ang="0">
                    <a:pos x="140" y="59"/>
                  </a:cxn>
                  <a:cxn ang="0">
                    <a:pos x="142" y="72"/>
                  </a:cxn>
                  <a:cxn ang="0">
                    <a:pos x="140" y="86"/>
                  </a:cxn>
                  <a:cxn ang="0">
                    <a:pos x="136" y="99"/>
                  </a:cxn>
                  <a:cxn ang="0">
                    <a:pos x="129" y="110"/>
                  </a:cxn>
                  <a:cxn ang="0">
                    <a:pos x="121" y="122"/>
                  </a:cxn>
                  <a:cxn ang="0">
                    <a:pos x="112" y="129"/>
                  </a:cxn>
                  <a:cxn ang="0">
                    <a:pos x="98" y="135"/>
                  </a:cxn>
                  <a:cxn ang="0">
                    <a:pos x="87" y="139"/>
                  </a:cxn>
                  <a:cxn ang="0">
                    <a:pos x="72" y="141"/>
                  </a:cxn>
                  <a:cxn ang="0">
                    <a:pos x="59" y="139"/>
                  </a:cxn>
                  <a:cxn ang="0">
                    <a:pos x="45" y="135"/>
                  </a:cxn>
                  <a:cxn ang="0">
                    <a:pos x="34" y="129"/>
                  </a:cxn>
                  <a:cxn ang="0">
                    <a:pos x="24" y="122"/>
                  </a:cxn>
                  <a:cxn ang="0">
                    <a:pos x="15" y="110"/>
                  </a:cxn>
                  <a:cxn ang="0">
                    <a:pos x="9" y="99"/>
                  </a:cxn>
                  <a:cxn ang="0">
                    <a:pos x="5" y="86"/>
                  </a:cxn>
                  <a:cxn ang="0">
                    <a:pos x="4" y="72"/>
                  </a:cxn>
                  <a:cxn ang="0">
                    <a:pos x="5" y="61"/>
                  </a:cxn>
                  <a:cxn ang="0">
                    <a:pos x="7" y="50"/>
                  </a:cxn>
                  <a:cxn ang="0">
                    <a:pos x="11" y="38"/>
                  </a:cxn>
                  <a:cxn ang="0">
                    <a:pos x="19" y="31"/>
                  </a:cxn>
                  <a:cxn ang="0">
                    <a:pos x="15" y="31"/>
                  </a:cxn>
                  <a:cxn ang="0">
                    <a:pos x="11" y="31"/>
                  </a:cxn>
                  <a:cxn ang="0">
                    <a:pos x="5" y="40"/>
                  </a:cxn>
                  <a:cxn ang="0">
                    <a:pos x="2" y="50"/>
                  </a:cxn>
                  <a:cxn ang="0">
                    <a:pos x="0" y="61"/>
                  </a:cxn>
                  <a:cxn ang="0">
                    <a:pos x="0" y="72"/>
                  </a:cxn>
                  <a:cxn ang="0">
                    <a:pos x="0" y="88"/>
                  </a:cxn>
                  <a:cxn ang="0">
                    <a:pos x="5" y="101"/>
                  </a:cxn>
                  <a:cxn ang="0">
                    <a:pos x="11" y="114"/>
                  </a:cxn>
                  <a:cxn ang="0">
                    <a:pos x="21" y="124"/>
                  </a:cxn>
                  <a:cxn ang="0">
                    <a:pos x="32" y="133"/>
                  </a:cxn>
                  <a:cxn ang="0">
                    <a:pos x="43" y="141"/>
                  </a:cxn>
                  <a:cxn ang="0">
                    <a:pos x="59" y="144"/>
                  </a:cxn>
                  <a:cxn ang="0">
                    <a:pos x="72" y="146"/>
                  </a:cxn>
                  <a:cxn ang="0">
                    <a:pos x="87" y="144"/>
                  </a:cxn>
                  <a:cxn ang="0">
                    <a:pos x="100" y="141"/>
                  </a:cxn>
                  <a:cxn ang="0">
                    <a:pos x="114" y="133"/>
                  </a:cxn>
                  <a:cxn ang="0">
                    <a:pos x="125" y="124"/>
                  </a:cxn>
                  <a:cxn ang="0">
                    <a:pos x="133" y="114"/>
                  </a:cxn>
                  <a:cxn ang="0">
                    <a:pos x="140" y="101"/>
                  </a:cxn>
                  <a:cxn ang="0">
                    <a:pos x="144" y="88"/>
                  </a:cxn>
                  <a:cxn ang="0">
                    <a:pos x="146" y="72"/>
                  </a:cxn>
                </a:cxnLst>
                <a:rect l="0" t="0" r="r" b="b"/>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ln>
            </p:spPr>
            <p:txBody>
              <a:bodyPr/>
              <a:lstStyle/>
              <a:p>
                <a:endParaRPr lang="en-US">
                  <a:solidFill>
                    <a:prstClr val="black"/>
                  </a:solidFill>
                </a:endParaRPr>
              </a:p>
            </p:txBody>
          </p:sp>
          <p:sp>
            <p:nvSpPr>
              <p:cNvPr id="179927" name="Freeform 727"/>
              <p:cNvSpPr/>
              <p:nvPr/>
            </p:nvSpPr>
            <p:spPr bwMode="auto">
              <a:xfrm>
                <a:off x="1768" y="2202"/>
                <a:ext cx="142" cy="141"/>
              </a:xfrm>
              <a:custGeom>
                <a:avLst/>
                <a:gdLst/>
                <a:ahLst/>
                <a:cxnLst>
                  <a:cxn ang="0">
                    <a:pos x="142" y="70"/>
                  </a:cxn>
                  <a:cxn ang="0">
                    <a:pos x="140" y="57"/>
                  </a:cxn>
                  <a:cxn ang="0">
                    <a:pos x="138" y="46"/>
                  </a:cxn>
                  <a:cxn ang="0">
                    <a:pos x="132" y="34"/>
                  </a:cxn>
                  <a:cxn ang="0">
                    <a:pos x="125" y="25"/>
                  </a:cxn>
                  <a:cxn ang="0">
                    <a:pos x="117" y="17"/>
                  </a:cxn>
                  <a:cxn ang="0">
                    <a:pos x="108" y="10"/>
                  </a:cxn>
                  <a:cxn ang="0">
                    <a:pos x="96" y="4"/>
                  </a:cxn>
                  <a:cxn ang="0">
                    <a:pos x="85" y="0"/>
                  </a:cxn>
                  <a:cxn ang="0">
                    <a:pos x="81" y="2"/>
                  </a:cxn>
                  <a:cxn ang="0">
                    <a:pos x="79" y="4"/>
                  </a:cxn>
                  <a:cxn ang="0">
                    <a:pos x="91" y="6"/>
                  </a:cxn>
                  <a:cxn ang="0">
                    <a:pos x="102" y="12"/>
                  </a:cxn>
                  <a:cxn ang="0">
                    <a:pos x="112" y="17"/>
                  </a:cxn>
                  <a:cxn ang="0">
                    <a:pos x="121" y="27"/>
                  </a:cxn>
                  <a:cxn ang="0">
                    <a:pos x="127" y="36"/>
                  </a:cxn>
                  <a:cxn ang="0">
                    <a:pos x="132" y="46"/>
                  </a:cxn>
                  <a:cxn ang="0">
                    <a:pos x="136" y="57"/>
                  </a:cxn>
                  <a:cxn ang="0">
                    <a:pos x="136" y="70"/>
                  </a:cxn>
                  <a:cxn ang="0">
                    <a:pos x="136" y="84"/>
                  </a:cxn>
                  <a:cxn ang="0">
                    <a:pos x="132" y="97"/>
                  </a:cxn>
                  <a:cxn ang="0">
                    <a:pos x="125" y="106"/>
                  </a:cxn>
                  <a:cxn ang="0">
                    <a:pos x="117" y="118"/>
                  </a:cxn>
                  <a:cxn ang="0">
                    <a:pos x="108" y="125"/>
                  </a:cxn>
                  <a:cxn ang="0">
                    <a:pos x="96" y="131"/>
                  </a:cxn>
                  <a:cxn ang="0">
                    <a:pos x="83" y="135"/>
                  </a:cxn>
                  <a:cxn ang="0">
                    <a:pos x="70" y="137"/>
                  </a:cxn>
                  <a:cxn ang="0">
                    <a:pos x="57" y="135"/>
                  </a:cxn>
                  <a:cxn ang="0">
                    <a:pos x="45" y="131"/>
                  </a:cxn>
                  <a:cxn ang="0">
                    <a:pos x="34" y="125"/>
                  </a:cxn>
                  <a:cxn ang="0">
                    <a:pos x="24" y="118"/>
                  </a:cxn>
                  <a:cxn ang="0">
                    <a:pos x="15" y="106"/>
                  </a:cxn>
                  <a:cxn ang="0">
                    <a:pos x="9" y="97"/>
                  </a:cxn>
                  <a:cxn ang="0">
                    <a:pos x="5" y="84"/>
                  </a:cxn>
                  <a:cxn ang="0">
                    <a:pos x="3" y="70"/>
                  </a:cxn>
                  <a:cxn ang="0">
                    <a:pos x="5" y="57"/>
                  </a:cxn>
                  <a:cxn ang="0">
                    <a:pos x="7" y="46"/>
                  </a:cxn>
                  <a:cxn ang="0">
                    <a:pos x="13" y="36"/>
                  </a:cxn>
                  <a:cxn ang="0">
                    <a:pos x="21" y="27"/>
                  </a:cxn>
                  <a:cxn ang="0">
                    <a:pos x="17" y="29"/>
                  </a:cxn>
                  <a:cxn ang="0">
                    <a:pos x="13" y="29"/>
                  </a:cxn>
                  <a:cxn ang="0">
                    <a:pos x="7" y="38"/>
                  </a:cxn>
                  <a:cxn ang="0">
                    <a:pos x="3" y="48"/>
                  </a:cxn>
                  <a:cxn ang="0">
                    <a:pos x="0" y="59"/>
                  </a:cxn>
                  <a:cxn ang="0">
                    <a:pos x="0" y="70"/>
                  </a:cxn>
                  <a:cxn ang="0">
                    <a:pos x="2" y="84"/>
                  </a:cxn>
                  <a:cxn ang="0">
                    <a:pos x="5" y="97"/>
                  </a:cxn>
                  <a:cxn ang="0">
                    <a:pos x="11" y="110"/>
                  </a:cxn>
                  <a:cxn ang="0">
                    <a:pos x="21" y="120"/>
                  </a:cxn>
                  <a:cxn ang="0">
                    <a:pos x="30" y="129"/>
                  </a:cxn>
                  <a:cxn ang="0">
                    <a:pos x="43" y="135"/>
                  </a:cxn>
                  <a:cxn ang="0">
                    <a:pos x="57" y="141"/>
                  </a:cxn>
                  <a:cxn ang="0">
                    <a:pos x="70" y="141"/>
                  </a:cxn>
                  <a:cxn ang="0">
                    <a:pos x="85" y="141"/>
                  </a:cxn>
                  <a:cxn ang="0">
                    <a:pos x="98" y="135"/>
                  </a:cxn>
                  <a:cxn ang="0">
                    <a:pos x="110" y="129"/>
                  </a:cxn>
                  <a:cxn ang="0">
                    <a:pos x="121" y="120"/>
                  </a:cxn>
                  <a:cxn ang="0">
                    <a:pos x="129" y="110"/>
                  </a:cxn>
                  <a:cxn ang="0">
                    <a:pos x="136" y="97"/>
                  </a:cxn>
                  <a:cxn ang="0">
                    <a:pos x="140" y="84"/>
                  </a:cxn>
                  <a:cxn ang="0">
                    <a:pos x="142" y="70"/>
                  </a:cxn>
                </a:cxnLst>
                <a:rect l="0" t="0" r="r" b="b"/>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ln>
            </p:spPr>
            <p:txBody>
              <a:bodyPr/>
              <a:lstStyle/>
              <a:p>
                <a:endParaRPr lang="en-US">
                  <a:solidFill>
                    <a:prstClr val="black"/>
                  </a:solidFill>
                </a:endParaRPr>
              </a:p>
            </p:txBody>
          </p:sp>
          <p:sp>
            <p:nvSpPr>
              <p:cNvPr id="179928" name="Freeform 728"/>
              <p:cNvSpPr/>
              <p:nvPr/>
            </p:nvSpPr>
            <p:spPr bwMode="auto">
              <a:xfrm>
                <a:off x="1770" y="2204"/>
                <a:ext cx="138" cy="137"/>
              </a:xfrm>
              <a:custGeom>
                <a:avLst/>
                <a:gdLst/>
                <a:ahLst/>
                <a:cxnLst>
                  <a:cxn ang="0">
                    <a:pos x="138" y="68"/>
                  </a:cxn>
                  <a:cxn ang="0">
                    <a:pos x="136" y="55"/>
                  </a:cxn>
                  <a:cxn ang="0">
                    <a:pos x="132" y="44"/>
                  </a:cxn>
                  <a:cxn ang="0">
                    <a:pos x="129" y="32"/>
                  </a:cxn>
                  <a:cxn ang="0">
                    <a:pos x="121" y="23"/>
                  </a:cxn>
                  <a:cxn ang="0">
                    <a:pos x="113" y="15"/>
                  </a:cxn>
                  <a:cxn ang="0">
                    <a:pos x="102" y="8"/>
                  </a:cxn>
                  <a:cxn ang="0">
                    <a:pos x="93" y="4"/>
                  </a:cxn>
                  <a:cxn ang="0">
                    <a:pos x="79" y="0"/>
                  </a:cxn>
                  <a:cxn ang="0">
                    <a:pos x="77" y="2"/>
                  </a:cxn>
                  <a:cxn ang="0">
                    <a:pos x="74" y="4"/>
                  </a:cxn>
                  <a:cxn ang="0">
                    <a:pos x="85" y="6"/>
                  </a:cxn>
                  <a:cxn ang="0">
                    <a:pos x="96" y="10"/>
                  </a:cxn>
                  <a:cxn ang="0">
                    <a:pos x="106" y="17"/>
                  </a:cxn>
                  <a:cxn ang="0">
                    <a:pos x="115" y="25"/>
                  </a:cxn>
                  <a:cxn ang="0">
                    <a:pos x="123" y="34"/>
                  </a:cxn>
                  <a:cxn ang="0">
                    <a:pos x="129" y="44"/>
                  </a:cxn>
                  <a:cxn ang="0">
                    <a:pos x="132" y="55"/>
                  </a:cxn>
                  <a:cxn ang="0">
                    <a:pos x="132" y="68"/>
                  </a:cxn>
                  <a:cxn ang="0">
                    <a:pos x="132" y="82"/>
                  </a:cxn>
                  <a:cxn ang="0">
                    <a:pos x="129" y="93"/>
                  </a:cxn>
                  <a:cxn ang="0">
                    <a:pos x="121" y="104"/>
                  </a:cxn>
                  <a:cxn ang="0">
                    <a:pos x="113" y="114"/>
                  </a:cxn>
                  <a:cxn ang="0">
                    <a:pos x="104" y="121"/>
                  </a:cxn>
                  <a:cxn ang="0">
                    <a:pos x="94" y="127"/>
                  </a:cxn>
                  <a:cxn ang="0">
                    <a:pos x="81" y="131"/>
                  </a:cxn>
                  <a:cxn ang="0">
                    <a:pos x="68" y="133"/>
                  </a:cxn>
                  <a:cxn ang="0">
                    <a:pos x="57" y="131"/>
                  </a:cxn>
                  <a:cxn ang="0">
                    <a:pos x="43" y="127"/>
                  </a:cxn>
                  <a:cxn ang="0">
                    <a:pos x="32" y="121"/>
                  </a:cxn>
                  <a:cxn ang="0">
                    <a:pos x="22" y="114"/>
                  </a:cxn>
                  <a:cxn ang="0">
                    <a:pos x="15" y="104"/>
                  </a:cxn>
                  <a:cxn ang="0">
                    <a:pos x="9" y="93"/>
                  </a:cxn>
                  <a:cxn ang="0">
                    <a:pos x="5" y="82"/>
                  </a:cxn>
                  <a:cxn ang="0">
                    <a:pos x="3" y="68"/>
                  </a:cxn>
                  <a:cxn ang="0">
                    <a:pos x="5" y="55"/>
                  </a:cxn>
                  <a:cxn ang="0">
                    <a:pos x="9" y="44"/>
                  </a:cxn>
                  <a:cxn ang="0">
                    <a:pos x="15" y="32"/>
                  </a:cxn>
                  <a:cxn ang="0">
                    <a:pos x="22" y="23"/>
                  </a:cxn>
                  <a:cxn ang="0">
                    <a:pos x="19" y="25"/>
                  </a:cxn>
                  <a:cxn ang="0">
                    <a:pos x="15" y="27"/>
                  </a:cxn>
                  <a:cxn ang="0">
                    <a:pos x="7" y="34"/>
                  </a:cxn>
                  <a:cxn ang="0">
                    <a:pos x="3" y="46"/>
                  </a:cxn>
                  <a:cxn ang="0">
                    <a:pos x="1" y="57"/>
                  </a:cxn>
                  <a:cxn ang="0">
                    <a:pos x="0" y="68"/>
                  </a:cxn>
                  <a:cxn ang="0">
                    <a:pos x="1" y="82"/>
                  </a:cxn>
                  <a:cxn ang="0">
                    <a:pos x="5" y="95"/>
                  </a:cxn>
                  <a:cxn ang="0">
                    <a:pos x="11" y="106"/>
                  </a:cxn>
                  <a:cxn ang="0">
                    <a:pos x="20" y="118"/>
                  </a:cxn>
                  <a:cxn ang="0">
                    <a:pos x="30" y="125"/>
                  </a:cxn>
                  <a:cxn ang="0">
                    <a:pos x="41" y="131"/>
                  </a:cxn>
                  <a:cxn ang="0">
                    <a:pos x="55" y="135"/>
                  </a:cxn>
                  <a:cxn ang="0">
                    <a:pos x="68" y="137"/>
                  </a:cxn>
                  <a:cxn ang="0">
                    <a:pos x="83" y="135"/>
                  </a:cxn>
                  <a:cxn ang="0">
                    <a:pos x="94" y="131"/>
                  </a:cxn>
                  <a:cxn ang="0">
                    <a:pos x="108" y="125"/>
                  </a:cxn>
                  <a:cxn ang="0">
                    <a:pos x="117" y="118"/>
                  </a:cxn>
                  <a:cxn ang="0">
                    <a:pos x="125" y="106"/>
                  </a:cxn>
                  <a:cxn ang="0">
                    <a:pos x="132" y="95"/>
                  </a:cxn>
                  <a:cxn ang="0">
                    <a:pos x="136" y="82"/>
                  </a:cxn>
                  <a:cxn ang="0">
                    <a:pos x="138" y="68"/>
                  </a:cxn>
                </a:cxnLst>
                <a:rect l="0" t="0" r="r" b="b"/>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ln>
            </p:spPr>
            <p:txBody>
              <a:bodyPr/>
              <a:lstStyle/>
              <a:p>
                <a:endParaRPr lang="en-US">
                  <a:solidFill>
                    <a:prstClr val="black"/>
                  </a:solidFill>
                </a:endParaRPr>
              </a:p>
            </p:txBody>
          </p:sp>
          <p:sp>
            <p:nvSpPr>
              <p:cNvPr id="179929" name="Freeform 729"/>
              <p:cNvSpPr/>
              <p:nvPr/>
            </p:nvSpPr>
            <p:spPr bwMode="auto">
              <a:xfrm>
                <a:off x="1771" y="2206"/>
                <a:ext cx="133" cy="133"/>
              </a:xfrm>
              <a:custGeom>
                <a:avLst/>
                <a:gdLst/>
                <a:ahLst/>
                <a:cxnLst>
                  <a:cxn ang="0">
                    <a:pos x="133" y="66"/>
                  </a:cxn>
                  <a:cxn ang="0">
                    <a:pos x="133" y="53"/>
                  </a:cxn>
                  <a:cxn ang="0">
                    <a:pos x="129" y="42"/>
                  </a:cxn>
                  <a:cxn ang="0">
                    <a:pos x="124" y="32"/>
                  </a:cxn>
                  <a:cxn ang="0">
                    <a:pos x="118" y="23"/>
                  </a:cxn>
                  <a:cxn ang="0">
                    <a:pos x="109" y="13"/>
                  </a:cxn>
                  <a:cxn ang="0">
                    <a:pos x="99" y="8"/>
                  </a:cxn>
                  <a:cxn ang="0">
                    <a:pos x="88" y="2"/>
                  </a:cxn>
                  <a:cxn ang="0">
                    <a:pos x="76" y="0"/>
                  </a:cxn>
                  <a:cxn ang="0">
                    <a:pos x="73" y="2"/>
                  </a:cxn>
                  <a:cxn ang="0">
                    <a:pos x="69" y="4"/>
                  </a:cxn>
                  <a:cxn ang="0">
                    <a:pos x="80" y="6"/>
                  </a:cxn>
                  <a:cxn ang="0">
                    <a:pos x="92" y="9"/>
                  </a:cxn>
                  <a:cxn ang="0">
                    <a:pos x="103" y="15"/>
                  </a:cxn>
                  <a:cxn ang="0">
                    <a:pos x="112" y="23"/>
                  </a:cxn>
                  <a:cxn ang="0">
                    <a:pos x="120" y="32"/>
                  </a:cxn>
                  <a:cxn ang="0">
                    <a:pos x="126" y="42"/>
                  </a:cxn>
                  <a:cxn ang="0">
                    <a:pos x="128" y="53"/>
                  </a:cxn>
                  <a:cxn ang="0">
                    <a:pos x="129" y="66"/>
                  </a:cxn>
                  <a:cxn ang="0">
                    <a:pos x="128" y="78"/>
                  </a:cxn>
                  <a:cxn ang="0">
                    <a:pos x="124" y="91"/>
                  </a:cxn>
                  <a:cxn ang="0">
                    <a:pos x="118" y="100"/>
                  </a:cxn>
                  <a:cxn ang="0">
                    <a:pos x="111" y="110"/>
                  </a:cxn>
                  <a:cxn ang="0">
                    <a:pos x="103" y="118"/>
                  </a:cxn>
                  <a:cxn ang="0">
                    <a:pos x="92" y="123"/>
                  </a:cxn>
                  <a:cxn ang="0">
                    <a:pos x="80" y="127"/>
                  </a:cxn>
                  <a:cxn ang="0">
                    <a:pos x="67" y="129"/>
                  </a:cxn>
                  <a:cxn ang="0">
                    <a:pos x="56" y="127"/>
                  </a:cxn>
                  <a:cxn ang="0">
                    <a:pos x="44" y="123"/>
                  </a:cxn>
                  <a:cxn ang="0">
                    <a:pos x="33" y="118"/>
                  </a:cxn>
                  <a:cxn ang="0">
                    <a:pos x="23" y="110"/>
                  </a:cxn>
                  <a:cxn ang="0">
                    <a:pos x="16" y="100"/>
                  </a:cxn>
                  <a:cxn ang="0">
                    <a:pos x="10" y="91"/>
                  </a:cxn>
                  <a:cxn ang="0">
                    <a:pos x="6" y="78"/>
                  </a:cxn>
                  <a:cxn ang="0">
                    <a:pos x="6" y="66"/>
                  </a:cxn>
                  <a:cxn ang="0">
                    <a:pos x="6" y="53"/>
                  </a:cxn>
                  <a:cxn ang="0">
                    <a:pos x="12" y="42"/>
                  </a:cxn>
                  <a:cxn ang="0">
                    <a:pos x="18" y="30"/>
                  </a:cxn>
                  <a:cxn ang="0">
                    <a:pos x="25" y="21"/>
                  </a:cxn>
                  <a:cxn ang="0">
                    <a:pos x="21" y="21"/>
                  </a:cxn>
                  <a:cxn ang="0">
                    <a:pos x="18" y="23"/>
                  </a:cxn>
                  <a:cxn ang="0">
                    <a:pos x="10" y="32"/>
                  </a:cxn>
                  <a:cxn ang="0">
                    <a:pos x="4" y="42"/>
                  </a:cxn>
                  <a:cxn ang="0">
                    <a:pos x="2" y="53"/>
                  </a:cxn>
                  <a:cxn ang="0">
                    <a:pos x="0" y="66"/>
                  </a:cxn>
                  <a:cxn ang="0">
                    <a:pos x="2" y="80"/>
                  </a:cxn>
                  <a:cxn ang="0">
                    <a:pos x="6" y="93"/>
                  </a:cxn>
                  <a:cxn ang="0">
                    <a:pos x="12" y="102"/>
                  </a:cxn>
                  <a:cxn ang="0">
                    <a:pos x="21" y="114"/>
                  </a:cxn>
                  <a:cxn ang="0">
                    <a:pos x="31" y="121"/>
                  </a:cxn>
                  <a:cxn ang="0">
                    <a:pos x="42" y="127"/>
                  </a:cxn>
                  <a:cxn ang="0">
                    <a:pos x="54" y="131"/>
                  </a:cxn>
                  <a:cxn ang="0">
                    <a:pos x="67" y="133"/>
                  </a:cxn>
                  <a:cxn ang="0">
                    <a:pos x="80" y="131"/>
                  </a:cxn>
                  <a:cxn ang="0">
                    <a:pos x="93" y="127"/>
                  </a:cxn>
                  <a:cxn ang="0">
                    <a:pos x="105" y="121"/>
                  </a:cxn>
                  <a:cxn ang="0">
                    <a:pos x="114" y="114"/>
                  </a:cxn>
                  <a:cxn ang="0">
                    <a:pos x="122" y="102"/>
                  </a:cxn>
                  <a:cxn ang="0">
                    <a:pos x="129" y="93"/>
                  </a:cxn>
                  <a:cxn ang="0">
                    <a:pos x="133" y="80"/>
                  </a:cxn>
                  <a:cxn ang="0">
                    <a:pos x="133" y="66"/>
                  </a:cxn>
                </a:cxnLst>
                <a:rect l="0" t="0" r="r" b="b"/>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ln>
            </p:spPr>
            <p:txBody>
              <a:bodyPr/>
              <a:lstStyle/>
              <a:p>
                <a:endParaRPr lang="en-US">
                  <a:solidFill>
                    <a:prstClr val="black"/>
                  </a:solidFill>
                </a:endParaRPr>
              </a:p>
            </p:txBody>
          </p:sp>
          <p:sp>
            <p:nvSpPr>
              <p:cNvPr id="179930" name="Freeform 730"/>
              <p:cNvSpPr/>
              <p:nvPr/>
            </p:nvSpPr>
            <p:spPr bwMode="auto">
              <a:xfrm>
                <a:off x="1773" y="2208"/>
                <a:ext cx="129" cy="129"/>
              </a:xfrm>
              <a:custGeom>
                <a:avLst/>
                <a:gdLst/>
                <a:ahLst/>
                <a:cxnLst>
                  <a:cxn ang="0">
                    <a:pos x="129" y="64"/>
                  </a:cxn>
                  <a:cxn ang="0">
                    <a:pos x="129" y="51"/>
                  </a:cxn>
                  <a:cxn ang="0">
                    <a:pos x="126" y="40"/>
                  </a:cxn>
                  <a:cxn ang="0">
                    <a:pos x="120" y="30"/>
                  </a:cxn>
                  <a:cxn ang="0">
                    <a:pos x="112" y="21"/>
                  </a:cxn>
                  <a:cxn ang="0">
                    <a:pos x="103" y="13"/>
                  </a:cxn>
                  <a:cxn ang="0">
                    <a:pos x="93" y="6"/>
                  </a:cxn>
                  <a:cxn ang="0">
                    <a:pos x="82" y="2"/>
                  </a:cxn>
                  <a:cxn ang="0">
                    <a:pos x="71" y="0"/>
                  </a:cxn>
                  <a:cxn ang="0">
                    <a:pos x="65" y="2"/>
                  </a:cxn>
                  <a:cxn ang="0">
                    <a:pos x="61" y="4"/>
                  </a:cxn>
                  <a:cxn ang="0">
                    <a:pos x="63" y="4"/>
                  </a:cxn>
                  <a:cxn ang="0">
                    <a:pos x="65" y="4"/>
                  </a:cxn>
                  <a:cxn ang="0">
                    <a:pos x="78" y="6"/>
                  </a:cxn>
                  <a:cxn ang="0">
                    <a:pos x="90" y="9"/>
                  </a:cxn>
                  <a:cxn ang="0">
                    <a:pos x="99" y="15"/>
                  </a:cxn>
                  <a:cxn ang="0">
                    <a:pos x="109" y="23"/>
                  </a:cxn>
                  <a:cxn ang="0">
                    <a:pos x="114" y="30"/>
                  </a:cxn>
                  <a:cxn ang="0">
                    <a:pos x="120" y="42"/>
                  </a:cxn>
                  <a:cxn ang="0">
                    <a:pos x="124" y="53"/>
                  </a:cxn>
                  <a:cxn ang="0">
                    <a:pos x="126" y="64"/>
                  </a:cxn>
                  <a:cxn ang="0">
                    <a:pos x="124" y="76"/>
                  </a:cxn>
                  <a:cxn ang="0">
                    <a:pos x="120" y="87"/>
                  </a:cxn>
                  <a:cxn ang="0">
                    <a:pos x="114" y="97"/>
                  </a:cxn>
                  <a:cxn ang="0">
                    <a:pos x="109" y="106"/>
                  </a:cxn>
                  <a:cxn ang="0">
                    <a:pos x="99" y="114"/>
                  </a:cxn>
                  <a:cxn ang="0">
                    <a:pos x="90" y="119"/>
                  </a:cxn>
                  <a:cxn ang="0">
                    <a:pos x="78" y="123"/>
                  </a:cxn>
                  <a:cxn ang="0">
                    <a:pos x="65" y="123"/>
                  </a:cxn>
                  <a:cxn ang="0">
                    <a:pos x="54" y="123"/>
                  </a:cxn>
                  <a:cxn ang="0">
                    <a:pos x="42" y="119"/>
                  </a:cxn>
                  <a:cxn ang="0">
                    <a:pos x="33" y="114"/>
                  </a:cxn>
                  <a:cxn ang="0">
                    <a:pos x="23" y="106"/>
                  </a:cxn>
                  <a:cxn ang="0">
                    <a:pos x="16" y="97"/>
                  </a:cxn>
                  <a:cxn ang="0">
                    <a:pos x="10" y="87"/>
                  </a:cxn>
                  <a:cxn ang="0">
                    <a:pos x="8" y="76"/>
                  </a:cxn>
                  <a:cxn ang="0">
                    <a:pos x="6" y="64"/>
                  </a:cxn>
                  <a:cxn ang="0">
                    <a:pos x="8" y="49"/>
                  </a:cxn>
                  <a:cxn ang="0">
                    <a:pos x="12" y="38"/>
                  </a:cxn>
                  <a:cxn ang="0">
                    <a:pos x="19" y="26"/>
                  </a:cxn>
                  <a:cxn ang="0">
                    <a:pos x="29" y="17"/>
                  </a:cxn>
                  <a:cxn ang="0">
                    <a:pos x="23" y="19"/>
                  </a:cxn>
                  <a:cxn ang="0">
                    <a:pos x="19" y="19"/>
                  </a:cxn>
                  <a:cxn ang="0">
                    <a:pos x="12" y="28"/>
                  </a:cxn>
                  <a:cxn ang="0">
                    <a:pos x="6" y="40"/>
                  </a:cxn>
                  <a:cxn ang="0">
                    <a:pos x="2" y="51"/>
                  </a:cxn>
                  <a:cxn ang="0">
                    <a:pos x="0" y="64"/>
                  </a:cxn>
                  <a:cxn ang="0">
                    <a:pos x="2" y="78"/>
                  </a:cxn>
                  <a:cxn ang="0">
                    <a:pos x="6" y="89"/>
                  </a:cxn>
                  <a:cxn ang="0">
                    <a:pos x="12" y="100"/>
                  </a:cxn>
                  <a:cxn ang="0">
                    <a:pos x="19" y="110"/>
                  </a:cxn>
                  <a:cxn ang="0">
                    <a:pos x="29" y="117"/>
                  </a:cxn>
                  <a:cxn ang="0">
                    <a:pos x="40" y="123"/>
                  </a:cxn>
                  <a:cxn ang="0">
                    <a:pos x="54" y="127"/>
                  </a:cxn>
                  <a:cxn ang="0">
                    <a:pos x="65" y="129"/>
                  </a:cxn>
                  <a:cxn ang="0">
                    <a:pos x="78" y="127"/>
                  </a:cxn>
                  <a:cxn ang="0">
                    <a:pos x="91" y="123"/>
                  </a:cxn>
                  <a:cxn ang="0">
                    <a:pos x="101" y="117"/>
                  </a:cxn>
                  <a:cxn ang="0">
                    <a:pos x="110" y="110"/>
                  </a:cxn>
                  <a:cxn ang="0">
                    <a:pos x="118" y="100"/>
                  </a:cxn>
                  <a:cxn ang="0">
                    <a:pos x="126" y="89"/>
                  </a:cxn>
                  <a:cxn ang="0">
                    <a:pos x="129" y="78"/>
                  </a:cxn>
                  <a:cxn ang="0">
                    <a:pos x="129" y="64"/>
                  </a:cxn>
                </a:cxnLst>
                <a:rect l="0" t="0" r="r" b="b"/>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ln>
            </p:spPr>
            <p:txBody>
              <a:bodyPr/>
              <a:lstStyle/>
              <a:p>
                <a:endParaRPr lang="en-US">
                  <a:solidFill>
                    <a:prstClr val="black"/>
                  </a:solidFill>
                </a:endParaRPr>
              </a:p>
            </p:txBody>
          </p:sp>
          <p:sp>
            <p:nvSpPr>
              <p:cNvPr id="179931" name="Freeform 731"/>
              <p:cNvSpPr/>
              <p:nvPr/>
            </p:nvSpPr>
            <p:spPr bwMode="auto">
              <a:xfrm>
                <a:off x="1777" y="2210"/>
                <a:ext cx="123" cy="125"/>
              </a:xfrm>
              <a:custGeom>
                <a:avLst/>
                <a:gdLst/>
                <a:ahLst/>
                <a:cxnLst>
                  <a:cxn ang="0">
                    <a:pos x="122" y="49"/>
                  </a:cxn>
                  <a:cxn ang="0">
                    <a:pos x="114" y="28"/>
                  </a:cxn>
                  <a:cxn ang="0">
                    <a:pos x="97" y="11"/>
                  </a:cxn>
                  <a:cxn ang="0">
                    <a:pos x="74" y="2"/>
                  </a:cxn>
                  <a:cxn ang="0">
                    <a:pos x="55" y="4"/>
                  </a:cxn>
                  <a:cxn ang="0">
                    <a:pos x="55" y="5"/>
                  </a:cxn>
                  <a:cxn ang="0">
                    <a:pos x="72" y="5"/>
                  </a:cxn>
                  <a:cxn ang="0">
                    <a:pos x="93" y="15"/>
                  </a:cxn>
                  <a:cxn ang="0">
                    <a:pos x="108" y="30"/>
                  </a:cxn>
                  <a:cxn ang="0">
                    <a:pos x="118" y="51"/>
                  </a:cxn>
                  <a:cxn ang="0">
                    <a:pos x="118" y="74"/>
                  </a:cxn>
                  <a:cxn ang="0">
                    <a:pos x="108" y="95"/>
                  </a:cxn>
                  <a:cxn ang="0">
                    <a:pos x="93" y="110"/>
                  </a:cxn>
                  <a:cxn ang="0">
                    <a:pos x="72" y="119"/>
                  </a:cxn>
                  <a:cxn ang="0">
                    <a:pos x="50" y="119"/>
                  </a:cxn>
                  <a:cxn ang="0">
                    <a:pos x="29" y="110"/>
                  </a:cxn>
                  <a:cxn ang="0">
                    <a:pos x="13" y="95"/>
                  </a:cxn>
                  <a:cxn ang="0">
                    <a:pos x="6" y="74"/>
                  </a:cxn>
                  <a:cxn ang="0">
                    <a:pos x="4" y="55"/>
                  </a:cxn>
                  <a:cxn ang="0">
                    <a:pos x="8" y="40"/>
                  </a:cxn>
                  <a:cxn ang="0">
                    <a:pos x="21" y="21"/>
                  </a:cxn>
                  <a:cxn ang="0">
                    <a:pos x="31" y="13"/>
                  </a:cxn>
                  <a:cxn ang="0">
                    <a:pos x="23" y="15"/>
                  </a:cxn>
                  <a:cxn ang="0">
                    <a:pos x="12" y="26"/>
                  </a:cxn>
                  <a:cxn ang="0">
                    <a:pos x="0" y="49"/>
                  </a:cxn>
                  <a:cxn ang="0">
                    <a:pos x="0" y="74"/>
                  </a:cxn>
                  <a:cxn ang="0">
                    <a:pos x="10" y="96"/>
                  </a:cxn>
                  <a:cxn ang="0">
                    <a:pos x="27" y="114"/>
                  </a:cxn>
                  <a:cxn ang="0">
                    <a:pos x="50" y="123"/>
                  </a:cxn>
                  <a:cxn ang="0">
                    <a:pos x="74" y="123"/>
                  </a:cxn>
                  <a:cxn ang="0">
                    <a:pos x="97" y="114"/>
                  </a:cxn>
                  <a:cxn ang="0">
                    <a:pos x="112" y="96"/>
                  </a:cxn>
                  <a:cxn ang="0">
                    <a:pos x="122" y="74"/>
                  </a:cxn>
                </a:cxnLst>
                <a:rect l="0" t="0" r="r" b="b"/>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ln>
            </p:spPr>
            <p:txBody>
              <a:bodyPr/>
              <a:lstStyle/>
              <a:p>
                <a:endParaRPr lang="en-US">
                  <a:solidFill>
                    <a:prstClr val="black"/>
                  </a:solidFill>
                </a:endParaRPr>
              </a:p>
            </p:txBody>
          </p:sp>
          <p:sp>
            <p:nvSpPr>
              <p:cNvPr id="179932" name="Freeform 732"/>
              <p:cNvSpPr>
                <a:spLocks noEditPoints="1"/>
              </p:cNvSpPr>
              <p:nvPr/>
            </p:nvSpPr>
            <p:spPr bwMode="auto">
              <a:xfrm>
                <a:off x="1779" y="2212"/>
                <a:ext cx="120" cy="119"/>
              </a:xfrm>
              <a:custGeom>
                <a:avLst/>
                <a:gdLst/>
                <a:ahLst/>
                <a:cxnLst>
                  <a:cxn ang="0">
                    <a:pos x="118" y="49"/>
                  </a:cxn>
                  <a:cxn ang="0">
                    <a:pos x="108" y="26"/>
                  </a:cxn>
                  <a:cxn ang="0">
                    <a:pos x="93" y="11"/>
                  </a:cxn>
                  <a:cxn ang="0">
                    <a:pos x="72" y="2"/>
                  </a:cxn>
                  <a:cxn ang="0">
                    <a:pos x="57" y="0"/>
                  </a:cxn>
                  <a:cxn ang="0">
                    <a:pos x="40" y="7"/>
                  </a:cxn>
                  <a:cxn ang="0">
                    <a:pos x="25" y="13"/>
                  </a:cxn>
                  <a:cxn ang="0">
                    <a:pos x="13" y="22"/>
                  </a:cxn>
                  <a:cxn ang="0">
                    <a:pos x="2" y="45"/>
                  </a:cxn>
                  <a:cxn ang="0">
                    <a:pos x="2" y="72"/>
                  </a:cxn>
                  <a:cxn ang="0">
                    <a:pos x="10" y="93"/>
                  </a:cxn>
                  <a:cxn ang="0">
                    <a:pos x="27" y="110"/>
                  </a:cxn>
                  <a:cxn ang="0">
                    <a:pos x="48" y="119"/>
                  </a:cxn>
                  <a:cxn ang="0">
                    <a:pos x="72" y="119"/>
                  </a:cxn>
                  <a:cxn ang="0">
                    <a:pos x="93" y="110"/>
                  </a:cxn>
                  <a:cxn ang="0">
                    <a:pos x="108" y="93"/>
                  </a:cxn>
                  <a:cxn ang="0">
                    <a:pos x="118" y="72"/>
                  </a:cxn>
                  <a:cxn ang="0">
                    <a:pos x="114" y="60"/>
                  </a:cxn>
                  <a:cxn ang="0">
                    <a:pos x="110" y="81"/>
                  </a:cxn>
                  <a:cxn ang="0">
                    <a:pos x="99" y="98"/>
                  </a:cxn>
                  <a:cxn ang="0">
                    <a:pos x="82" y="112"/>
                  </a:cxn>
                  <a:cxn ang="0">
                    <a:pos x="59" y="115"/>
                  </a:cxn>
                  <a:cxn ang="0">
                    <a:pos x="38" y="112"/>
                  </a:cxn>
                  <a:cxn ang="0">
                    <a:pos x="21" y="98"/>
                  </a:cxn>
                  <a:cxn ang="0">
                    <a:pos x="10" y="81"/>
                  </a:cxn>
                  <a:cxn ang="0">
                    <a:pos x="4" y="60"/>
                  </a:cxn>
                  <a:cxn ang="0">
                    <a:pos x="10" y="40"/>
                  </a:cxn>
                  <a:cxn ang="0">
                    <a:pos x="21" y="21"/>
                  </a:cxn>
                  <a:cxn ang="0">
                    <a:pos x="38" y="9"/>
                  </a:cxn>
                  <a:cxn ang="0">
                    <a:pos x="59" y="5"/>
                  </a:cxn>
                  <a:cxn ang="0">
                    <a:pos x="82" y="9"/>
                  </a:cxn>
                  <a:cxn ang="0">
                    <a:pos x="99" y="21"/>
                  </a:cxn>
                  <a:cxn ang="0">
                    <a:pos x="110" y="40"/>
                  </a:cxn>
                  <a:cxn ang="0">
                    <a:pos x="114" y="60"/>
                  </a:cxn>
                </a:cxnLst>
                <a:rect l="0" t="0" r="r" b="b"/>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ln>
            </p:spPr>
            <p:txBody>
              <a:bodyPr/>
              <a:lstStyle/>
              <a:p>
                <a:endParaRPr lang="en-US">
                  <a:solidFill>
                    <a:prstClr val="black"/>
                  </a:solidFill>
                </a:endParaRPr>
              </a:p>
            </p:txBody>
          </p:sp>
          <p:sp>
            <p:nvSpPr>
              <p:cNvPr id="179933" name="Freeform 733"/>
              <p:cNvSpPr>
                <a:spLocks noEditPoints="1"/>
              </p:cNvSpPr>
              <p:nvPr/>
            </p:nvSpPr>
            <p:spPr bwMode="auto">
              <a:xfrm>
                <a:off x="1781" y="2215"/>
                <a:ext cx="116" cy="114"/>
              </a:xfrm>
              <a:custGeom>
                <a:avLst/>
                <a:gdLst/>
                <a:ahLst/>
                <a:cxnLst>
                  <a:cxn ang="0">
                    <a:pos x="114" y="46"/>
                  </a:cxn>
                  <a:cxn ang="0">
                    <a:pos x="104" y="25"/>
                  </a:cxn>
                  <a:cxn ang="0">
                    <a:pos x="89" y="10"/>
                  </a:cxn>
                  <a:cxn ang="0">
                    <a:pos x="68" y="0"/>
                  </a:cxn>
                  <a:cxn ang="0">
                    <a:pos x="51" y="0"/>
                  </a:cxn>
                  <a:cxn ang="0">
                    <a:pos x="38" y="4"/>
                  </a:cxn>
                  <a:cxn ang="0">
                    <a:pos x="17" y="16"/>
                  </a:cxn>
                  <a:cxn ang="0">
                    <a:pos x="4" y="35"/>
                  </a:cxn>
                  <a:cxn ang="0">
                    <a:pos x="0" y="50"/>
                  </a:cxn>
                  <a:cxn ang="0">
                    <a:pos x="2" y="69"/>
                  </a:cxn>
                  <a:cxn ang="0">
                    <a:pos x="9" y="90"/>
                  </a:cxn>
                  <a:cxn ang="0">
                    <a:pos x="25" y="105"/>
                  </a:cxn>
                  <a:cxn ang="0">
                    <a:pos x="46" y="114"/>
                  </a:cxn>
                  <a:cxn ang="0">
                    <a:pos x="68" y="114"/>
                  </a:cxn>
                  <a:cxn ang="0">
                    <a:pos x="89" y="105"/>
                  </a:cxn>
                  <a:cxn ang="0">
                    <a:pos x="104" y="90"/>
                  </a:cxn>
                  <a:cxn ang="0">
                    <a:pos x="114" y="69"/>
                  </a:cxn>
                  <a:cxn ang="0">
                    <a:pos x="110" y="57"/>
                  </a:cxn>
                  <a:cxn ang="0">
                    <a:pos x="106" y="78"/>
                  </a:cxn>
                  <a:cxn ang="0">
                    <a:pos x="95" y="95"/>
                  </a:cxn>
                  <a:cxn ang="0">
                    <a:pos x="78" y="107"/>
                  </a:cxn>
                  <a:cxn ang="0">
                    <a:pos x="57" y="110"/>
                  </a:cxn>
                  <a:cxn ang="0">
                    <a:pos x="38" y="107"/>
                  </a:cxn>
                  <a:cxn ang="0">
                    <a:pos x="21" y="95"/>
                  </a:cxn>
                  <a:cxn ang="0">
                    <a:pos x="9" y="78"/>
                  </a:cxn>
                  <a:cxn ang="0">
                    <a:pos x="6" y="57"/>
                  </a:cxn>
                  <a:cxn ang="0">
                    <a:pos x="9" y="37"/>
                  </a:cxn>
                  <a:cxn ang="0">
                    <a:pos x="21" y="19"/>
                  </a:cxn>
                  <a:cxn ang="0">
                    <a:pos x="38" y="8"/>
                  </a:cxn>
                  <a:cxn ang="0">
                    <a:pos x="57" y="4"/>
                  </a:cxn>
                  <a:cxn ang="0">
                    <a:pos x="78" y="8"/>
                  </a:cxn>
                  <a:cxn ang="0">
                    <a:pos x="95" y="19"/>
                  </a:cxn>
                  <a:cxn ang="0">
                    <a:pos x="106" y="37"/>
                  </a:cxn>
                  <a:cxn ang="0">
                    <a:pos x="110" y="57"/>
                  </a:cxn>
                </a:cxnLst>
                <a:rect l="0" t="0" r="r" b="b"/>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ln>
            </p:spPr>
            <p:txBody>
              <a:bodyPr/>
              <a:lstStyle/>
              <a:p>
                <a:endParaRPr lang="en-US">
                  <a:solidFill>
                    <a:prstClr val="black"/>
                  </a:solidFill>
                </a:endParaRPr>
              </a:p>
            </p:txBody>
          </p:sp>
          <p:sp>
            <p:nvSpPr>
              <p:cNvPr id="179934" name="Freeform 734"/>
              <p:cNvSpPr>
                <a:spLocks noEditPoints="1"/>
              </p:cNvSpPr>
              <p:nvPr/>
            </p:nvSpPr>
            <p:spPr bwMode="auto">
              <a:xfrm>
                <a:off x="1783" y="2217"/>
                <a:ext cx="110" cy="110"/>
              </a:xfrm>
              <a:custGeom>
                <a:avLst/>
                <a:gdLst/>
                <a:ahLst/>
                <a:cxnLst>
                  <a:cxn ang="0">
                    <a:pos x="110" y="44"/>
                  </a:cxn>
                  <a:cxn ang="0">
                    <a:pos x="100" y="25"/>
                  </a:cxn>
                  <a:cxn ang="0">
                    <a:pos x="87" y="10"/>
                  </a:cxn>
                  <a:cxn ang="0">
                    <a:pos x="66" y="0"/>
                  </a:cxn>
                  <a:cxn ang="0">
                    <a:pos x="45" y="0"/>
                  </a:cxn>
                  <a:cxn ang="0">
                    <a:pos x="25" y="10"/>
                  </a:cxn>
                  <a:cxn ang="0">
                    <a:pos x="9" y="25"/>
                  </a:cxn>
                  <a:cxn ang="0">
                    <a:pos x="2" y="44"/>
                  </a:cxn>
                  <a:cxn ang="0">
                    <a:pos x="2" y="67"/>
                  </a:cxn>
                  <a:cxn ang="0">
                    <a:pos x="9" y="86"/>
                  </a:cxn>
                  <a:cxn ang="0">
                    <a:pos x="25" y="101"/>
                  </a:cxn>
                  <a:cxn ang="0">
                    <a:pos x="45" y="108"/>
                  </a:cxn>
                  <a:cxn ang="0">
                    <a:pos x="66" y="108"/>
                  </a:cxn>
                  <a:cxn ang="0">
                    <a:pos x="87" y="101"/>
                  </a:cxn>
                  <a:cxn ang="0">
                    <a:pos x="100" y="86"/>
                  </a:cxn>
                  <a:cxn ang="0">
                    <a:pos x="110" y="67"/>
                  </a:cxn>
                  <a:cxn ang="0">
                    <a:pos x="106" y="55"/>
                  </a:cxn>
                  <a:cxn ang="0">
                    <a:pos x="102" y="74"/>
                  </a:cxn>
                  <a:cxn ang="0">
                    <a:pos x="91" y="91"/>
                  </a:cxn>
                  <a:cxn ang="0">
                    <a:pos x="76" y="101"/>
                  </a:cxn>
                  <a:cxn ang="0">
                    <a:pos x="55" y="105"/>
                  </a:cxn>
                  <a:cxn ang="0">
                    <a:pos x="36" y="101"/>
                  </a:cxn>
                  <a:cxn ang="0">
                    <a:pos x="21" y="91"/>
                  </a:cxn>
                  <a:cxn ang="0">
                    <a:pos x="9" y="74"/>
                  </a:cxn>
                  <a:cxn ang="0">
                    <a:pos x="6" y="55"/>
                  </a:cxn>
                  <a:cxn ang="0">
                    <a:pos x="9" y="35"/>
                  </a:cxn>
                  <a:cxn ang="0">
                    <a:pos x="21" y="19"/>
                  </a:cxn>
                  <a:cxn ang="0">
                    <a:pos x="36" y="8"/>
                  </a:cxn>
                  <a:cxn ang="0">
                    <a:pos x="55" y="4"/>
                  </a:cxn>
                  <a:cxn ang="0">
                    <a:pos x="76" y="8"/>
                  </a:cxn>
                  <a:cxn ang="0">
                    <a:pos x="91" y="19"/>
                  </a:cxn>
                  <a:cxn ang="0">
                    <a:pos x="102" y="35"/>
                  </a:cxn>
                  <a:cxn ang="0">
                    <a:pos x="106" y="55"/>
                  </a:cxn>
                </a:cxnLst>
                <a:rect l="0" t="0" r="r" b="b"/>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ln>
            </p:spPr>
            <p:txBody>
              <a:bodyPr/>
              <a:lstStyle/>
              <a:p>
                <a:endParaRPr lang="en-US">
                  <a:solidFill>
                    <a:prstClr val="black"/>
                  </a:solidFill>
                </a:endParaRPr>
              </a:p>
            </p:txBody>
          </p:sp>
          <p:sp>
            <p:nvSpPr>
              <p:cNvPr id="179935" name="Freeform 735"/>
              <p:cNvSpPr>
                <a:spLocks noEditPoints="1"/>
              </p:cNvSpPr>
              <p:nvPr/>
            </p:nvSpPr>
            <p:spPr bwMode="auto">
              <a:xfrm>
                <a:off x="1787" y="2219"/>
                <a:ext cx="104" cy="106"/>
              </a:xfrm>
              <a:custGeom>
                <a:avLst/>
                <a:gdLst/>
                <a:ahLst/>
                <a:cxnLst>
                  <a:cxn ang="0">
                    <a:pos x="104" y="42"/>
                  </a:cxn>
                  <a:cxn ang="0">
                    <a:pos x="95" y="23"/>
                  </a:cxn>
                  <a:cxn ang="0">
                    <a:pos x="81" y="10"/>
                  </a:cxn>
                  <a:cxn ang="0">
                    <a:pos x="62" y="2"/>
                  </a:cxn>
                  <a:cxn ang="0">
                    <a:pos x="41" y="2"/>
                  </a:cxn>
                  <a:cxn ang="0">
                    <a:pos x="22" y="10"/>
                  </a:cxn>
                  <a:cxn ang="0">
                    <a:pos x="7" y="23"/>
                  </a:cxn>
                  <a:cxn ang="0">
                    <a:pos x="0" y="42"/>
                  </a:cxn>
                  <a:cxn ang="0">
                    <a:pos x="0" y="63"/>
                  </a:cxn>
                  <a:cxn ang="0">
                    <a:pos x="7" y="82"/>
                  </a:cxn>
                  <a:cxn ang="0">
                    <a:pos x="22" y="97"/>
                  </a:cxn>
                  <a:cxn ang="0">
                    <a:pos x="41" y="105"/>
                  </a:cxn>
                  <a:cxn ang="0">
                    <a:pos x="62" y="105"/>
                  </a:cxn>
                  <a:cxn ang="0">
                    <a:pos x="81" y="97"/>
                  </a:cxn>
                  <a:cxn ang="0">
                    <a:pos x="95" y="82"/>
                  </a:cxn>
                  <a:cxn ang="0">
                    <a:pos x="104" y="63"/>
                  </a:cxn>
                  <a:cxn ang="0">
                    <a:pos x="100" y="53"/>
                  </a:cxn>
                  <a:cxn ang="0">
                    <a:pos x="96" y="72"/>
                  </a:cxn>
                  <a:cxn ang="0">
                    <a:pos x="85" y="87"/>
                  </a:cxn>
                  <a:cxn ang="0">
                    <a:pos x="70" y="97"/>
                  </a:cxn>
                  <a:cxn ang="0">
                    <a:pos x="51" y="101"/>
                  </a:cxn>
                  <a:cxn ang="0">
                    <a:pos x="32" y="97"/>
                  </a:cxn>
                  <a:cxn ang="0">
                    <a:pos x="17" y="87"/>
                  </a:cxn>
                  <a:cxn ang="0">
                    <a:pos x="7" y="72"/>
                  </a:cxn>
                  <a:cxn ang="0">
                    <a:pos x="3" y="53"/>
                  </a:cxn>
                  <a:cxn ang="0">
                    <a:pos x="7" y="34"/>
                  </a:cxn>
                  <a:cxn ang="0">
                    <a:pos x="17" y="19"/>
                  </a:cxn>
                  <a:cxn ang="0">
                    <a:pos x="32" y="8"/>
                  </a:cxn>
                  <a:cxn ang="0">
                    <a:pos x="51" y="4"/>
                  </a:cxn>
                  <a:cxn ang="0">
                    <a:pos x="70" y="8"/>
                  </a:cxn>
                  <a:cxn ang="0">
                    <a:pos x="85" y="19"/>
                  </a:cxn>
                  <a:cxn ang="0">
                    <a:pos x="96" y="34"/>
                  </a:cxn>
                  <a:cxn ang="0">
                    <a:pos x="100" y="53"/>
                  </a:cxn>
                </a:cxnLst>
                <a:rect l="0" t="0" r="r" b="b"/>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ln>
            </p:spPr>
            <p:txBody>
              <a:bodyPr/>
              <a:lstStyle/>
              <a:p>
                <a:endParaRPr lang="en-US">
                  <a:solidFill>
                    <a:prstClr val="black"/>
                  </a:solidFill>
                </a:endParaRPr>
              </a:p>
            </p:txBody>
          </p:sp>
          <p:sp>
            <p:nvSpPr>
              <p:cNvPr id="179936" name="Freeform 736"/>
              <p:cNvSpPr>
                <a:spLocks noEditPoints="1"/>
              </p:cNvSpPr>
              <p:nvPr/>
            </p:nvSpPr>
            <p:spPr bwMode="auto">
              <a:xfrm>
                <a:off x="1789" y="2221"/>
                <a:ext cx="100" cy="101"/>
              </a:xfrm>
              <a:custGeom>
                <a:avLst/>
                <a:gdLst/>
                <a:ahLst/>
                <a:cxnLst>
                  <a:cxn ang="0">
                    <a:pos x="98" y="40"/>
                  </a:cxn>
                  <a:cxn ang="0">
                    <a:pos x="91" y="23"/>
                  </a:cxn>
                  <a:cxn ang="0">
                    <a:pos x="77" y="10"/>
                  </a:cxn>
                  <a:cxn ang="0">
                    <a:pos x="60" y="2"/>
                  </a:cxn>
                  <a:cxn ang="0">
                    <a:pos x="39" y="2"/>
                  </a:cxn>
                  <a:cxn ang="0">
                    <a:pos x="20" y="10"/>
                  </a:cxn>
                  <a:cxn ang="0">
                    <a:pos x="7" y="23"/>
                  </a:cxn>
                  <a:cxn ang="0">
                    <a:pos x="0" y="40"/>
                  </a:cxn>
                  <a:cxn ang="0">
                    <a:pos x="0" y="61"/>
                  </a:cxn>
                  <a:cxn ang="0">
                    <a:pos x="7" y="80"/>
                  </a:cxn>
                  <a:cxn ang="0">
                    <a:pos x="20" y="93"/>
                  </a:cxn>
                  <a:cxn ang="0">
                    <a:pos x="39" y="101"/>
                  </a:cxn>
                  <a:cxn ang="0">
                    <a:pos x="60" y="101"/>
                  </a:cxn>
                  <a:cxn ang="0">
                    <a:pos x="77" y="93"/>
                  </a:cxn>
                  <a:cxn ang="0">
                    <a:pos x="91" y="80"/>
                  </a:cxn>
                  <a:cxn ang="0">
                    <a:pos x="98" y="61"/>
                  </a:cxn>
                  <a:cxn ang="0">
                    <a:pos x="96" y="51"/>
                  </a:cxn>
                  <a:cxn ang="0">
                    <a:pos x="93" y="68"/>
                  </a:cxn>
                  <a:cxn ang="0">
                    <a:pos x="81" y="84"/>
                  </a:cxn>
                  <a:cxn ang="0">
                    <a:pos x="68" y="93"/>
                  </a:cxn>
                  <a:cxn ang="0">
                    <a:pos x="49" y="97"/>
                  </a:cxn>
                  <a:cxn ang="0">
                    <a:pos x="32" y="93"/>
                  </a:cxn>
                  <a:cxn ang="0">
                    <a:pos x="17" y="84"/>
                  </a:cxn>
                  <a:cxn ang="0">
                    <a:pos x="7" y="68"/>
                  </a:cxn>
                  <a:cxn ang="0">
                    <a:pos x="3" y="51"/>
                  </a:cxn>
                  <a:cxn ang="0">
                    <a:pos x="7" y="32"/>
                  </a:cxn>
                  <a:cxn ang="0">
                    <a:pos x="17" y="19"/>
                  </a:cxn>
                  <a:cxn ang="0">
                    <a:pos x="32" y="10"/>
                  </a:cxn>
                  <a:cxn ang="0">
                    <a:pos x="49" y="6"/>
                  </a:cxn>
                  <a:cxn ang="0">
                    <a:pos x="68" y="10"/>
                  </a:cxn>
                  <a:cxn ang="0">
                    <a:pos x="81" y="19"/>
                  </a:cxn>
                  <a:cxn ang="0">
                    <a:pos x="93" y="32"/>
                  </a:cxn>
                  <a:cxn ang="0">
                    <a:pos x="96" y="51"/>
                  </a:cxn>
                </a:cxnLst>
                <a:rect l="0" t="0" r="r" b="b"/>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ln>
            </p:spPr>
            <p:txBody>
              <a:bodyPr/>
              <a:lstStyle/>
              <a:p>
                <a:endParaRPr lang="en-US">
                  <a:solidFill>
                    <a:prstClr val="black"/>
                  </a:solidFill>
                </a:endParaRPr>
              </a:p>
            </p:txBody>
          </p:sp>
          <p:sp>
            <p:nvSpPr>
              <p:cNvPr id="179937" name="Freeform 737"/>
              <p:cNvSpPr>
                <a:spLocks noEditPoints="1"/>
              </p:cNvSpPr>
              <p:nvPr/>
            </p:nvSpPr>
            <p:spPr bwMode="auto">
              <a:xfrm>
                <a:off x="1790" y="2223"/>
                <a:ext cx="97" cy="97"/>
              </a:xfrm>
              <a:custGeom>
                <a:avLst/>
                <a:gdLst/>
                <a:ahLst/>
                <a:cxnLst>
                  <a:cxn ang="0">
                    <a:pos x="95" y="40"/>
                  </a:cxn>
                  <a:cxn ang="0">
                    <a:pos x="88" y="23"/>
                  </a:cxn>
                  <a:cxn ang="0">
                    <a:pos x="76" y="10"/>
                  </a:cxn>
                  <a:cxn ang="0">
                    <a:pos x="57" y="2"/>
                  </a:cxn>
                  <a:cxn ang="0">
                    <a:pos x="38" y="2"/>
                  </a:cxn>
                  <a:cxn ang="0">
                    <a:pos x="21" y="10"/>
                  </a:cxn>
                  <a:cxn ang="0">
                    <a:pos x="8" y="23"/>
                  </a:cxn>
                  <a:cxn ang="0">
                    <a:pos x="0" y="40"/>
                  </a:cxn>
                  <a:cxn ang="0">
                    <a:pos x="0" y="59"/>
                  </a:cxn>
                  <a:cxn ang="0">
                    <a:pos x="8" y="76"/>
                  </a:cxn>
                  <a:cxn ang="0">
                    <a:pos x="21" y="89"/>
                  </a:cxn>
                  <a:cxn ang="0">
                    <a:pos x="38" y="97"/>
                  </a:cxn>
                  <a:cxn ang="0">
                    <a:pos x="57" y="97"/>
                  </a:cxn>
                  <a:cxn ang="0">
                    <a:pos x="76" y="89"/>
                  </a:cxn>
                  <a:cxn ang="0">
                    <a:pos x="88" y="76"/>
                  </a:cxn>
                  <a:cxn ang="0">
                    <a:pos x="95" y="59"/>
                  </a:cxn>
                  <a:cxn ang="0">
                    <a:pos x="92" y="49"/>
                  </a:cxn>
                  <a:cxn ang="0">
                    <a:pos x="90" y="66"/>
                  </a:cxn>
                  <a:cxn ang="0">
                    <a:pos x="80" y="80"/>
                  </a:cxn>
                  <a:cxn ang="0">
                    <a:pos x="65" y="89"/>
                  </a:cxn>
                  <a:cxn ang="0">
                    <a:pos x="48" y="93"/>
                  </a:cxn>
                  <a:cxn ang="0">
                    <a:pos x="31" y="89"/>
                  </a:cxn>
                  <a:cxn ang="0">
                    <a:pos x="18" y="80"/>
                  </a:cxn>
                  <a:cxn ang="0">
                    <a:pos x="8" y="66"/>
                  </a:cxn>
                  <a:cxn ang="0">
                    <a:pos x="4" y="49"/>
                  </a:cxn>
                  <a:cxn ang="0">
                    <a:pos x="8" y="32"/>
                  </a:cxn>
                  <a:cxn ang="0">
                    <a:pos x="18" y="19"/>
                  </a:cxn>
                  <a:cxn ang="0">
                    <a:pos x="31" y="10"/>
                  </a:cxn>
                  <a:cxn ang="0">
                    <a:pos x="48" y="6"/>
                  </a:cxn>
                  <a:cxn ang="0">
                    <a:pos x="65" y="10"/>
                  </a:cxn>
                  <a:cxn ang="0">
                    <a:pos x="80" y="19"/>
                  </a:cxn>
                  <a:cxn ang="0">
                    <a:pos x="90" y="32"/>
                  </a:cxn>
                  <a:cxn ang="0">
                    <a:pos x="92" y="49"/>
                  </a:cxn>
                </a:cxnLst>
                <a:rect l="0" t="0" r="r" b="b"/>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ln>
            </p:spPr>
            <p:txBody>
              <a:bodyPr/>
              <a:lstStyle/>
              <a:p>
                <a:endParaRPr lang="en-US">
                  <a:solidFill>
                    <a:prstClr val="black"/>
                  </a:solidFill>
                </a:endParaRPr>
              </a:p>
            </p:txBody>
          </p:sp>
          <p:sp>
            <p:nvSpPr>
              <p:cNvPr id="179938" name="Freeform 738"/>
              <p:cNvSpPr>
                <a:spLocks noEditPoints="1"/>
              </p:cNvSpPr>
              <p:nvPr/>
            </p:nvSpPr>
            <p:spPr bwMode="auto">
              <a:xfrm>
                <a:off x="1792" y="2227"/>
                <a:ext cx="93" cy="91"/>
              </a:xfrm>
              <a:custGeom>
                <a:avLst/>
                <a:gdLst/>
                <a:ahLst/>
                <a:cxnLst>
                  <a:cxn ang="0">
                    <a:pos x="91" y="36"/>
                  </a:cxn>
                  <a:cxn ang="0">
                    <a:pos x="84" y="19"/>
                  </a:cxn>
                  <a:cxn ang="0">
                    <a:pos x="72" y="7"/>
                  </a:cxn>
                  <a:cxn ang="0">
                    <a:pos x="55" y="0"/>
                  </a:cxn>
                  <a:cxn ang="0">
                    <a:pos x="36" y="0"/>
                  </a:cxn>
                  <a:cxn ang="0">
                    <a:pos x="21" y="7"/>
                  </a:cxn>
                  <a:cxn ang="0">
                    <a:pos x="8" y="19"/>
                  </a:cxn>
                  <a:cxn ang="0">
                    <a:pos x="2" y="36"/>
                  </a:cxn>
                  <a:cxn ang="0">
                    <a:pos x="2" y="55"/>
                  </a:cxn>
                  <a:cxn ang="0">
                    <a:pos x="8" y="70"/>
                  </a:cxn>
                  <a:cxn ang="0">
                    <a:pos x="21" y="83"/>
                  </a:cxn>
                  <a:cxn ang="0">
                    <a:pos x="36" y="91"/>
                  </a:cxn>
                  <a:cxn ang="0">
                    <a:pos x="55" y="91"/>
                  </a:cxn>
                  <a:cxn ang="0">
                    <a:pos x="72" y="83"/>
                  </a:cxn>
                  <a:cxn ang="0">
                    <a:pos x="84" y="70"/>
                  </a:cxn>
                  <a:cxn ang="0">
                    <a:pos x="91" y="55"/>
                  </a:cxn>
                  <a:cxn ang="0">
                    <a:pos x="88" y="45"/>
                  </a:cxn>
                  <a:cxn ang="0">
                    <a:pos x="84" y="61"/>
                  </a:cxn>
                  <a:cxn ang="0">
                    <a:pos x="76" y="74"/>
                  </a:cxn>
                  <a:cxn ang="0">
                    <a:pos x="63" y="83"/>
                  </a:cxn>
                  <a:cxn ang="0">
                    <a:pos x="46" y="87"/>
                  </a:cxn>
                  <a:cxn ang="0">
                    <a:pos x="31" y="83"/>
                  </a:cxn>
                  <a:cxn ang="0">
                    <a:pos x="17" y="74"/>
                  </a:cxn>
                  <a:cxn ang="0">
                    <a:pos x="8" y="61"/>
                  </a:cxn>
                  <a:cxn ang="0">
                    <a:pos x="6" y="45"/>
                  </a:cxn>
                  <a:cxn ang="0">
                    <a:pos x="8" y="28"/>
                  </a:cxn>
                  <a:cxn ang="0">
                    <a:pos x="17" y="15"/>
                  </a:cxn>
                  <a:cxn ang="0">
                    <a:pos x="31" y="7"/>
                  </a:cxn>
                  <a:cxn ang="0">
                    <a:pos x="46" y="4"/>
                  </a:cxn>
                  <a:cxn ang="0">
                    <a:pos x="63" y="7"/>
                  </a:cxn>
                  <a:cxn ang="0">
                    <a:pos x="76" y="15"/>
                  </a:cxn>
                  <a:cxn ang="0">
                    <a:pos x="84" y="28"/>
                  </a:cxn>
                  <a:cxn ang="0">
                    <a:pos x="88" y="45"/>
                  </a:cxn>
                </a:cxnLst>
                <a:rect l="0" t="0" r="r" b="b"/>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ln>
            </p:spPr>
            <p:txBody>
              <a:bodyPr/>
              <a:lstStyle/>
              <a:p>
                <a:endParaRPr lang="en-US">
                  <a:solidFill>
                    <a:prstClr val="black"/>
                  </a:solidFill>
                </a:endParaRPr>
              </a:p>
            </p:txBody>
          </p:sp>
          <p:sp>
            <p:nvSpPr>
              <p:cNvPr id="179939" name="Freeform 739"/>
              <p:cNvSpPr>
                <a:spLocks noEditPoints="1"/>
              </p:cNvSpPr>
              <p:nvPr/>
            </p:nvSpPr>
            <p:spPr bwMode="auto">
              <a:xfrm>
                <a:off x="1794" y="2229"/>
                <a:ext cx="88" cy="87"/>
              </a:xfrm>
              <a:custGeom>
                <a:avLst/>
                <a:gdLst/>
                <a:ahLst/>
                <a:cxnLst>
                  <a:cxn ang="0">
                    <a:pos x="88" y="34"/>
                  </a:cxn>
                  <a:cxn ang="0">
                    <a:pos x="80" y="19"/>
                  </a:cxn>
                  <a:cxn ang="0">
                    <a:pos x="69" y="7"/>
                  </a:cxn>
                  <a:cxn ang="0">
                    <a:pos x="53" y="0"/>
                  </a:cxn>
                  <a:cxn ang="0">
                    <a:pos x="36" y="0"/>
                  </a:cxn>
                  <a:cxn ang="0">
                    <a:pos x="19" y="7"/>
                  </a:cxn>
                  <a:cxn ang="0">
                    <a:pos x="8" y="19"/>
                  </a:cxn>
                  <a:cxn ang="0">
                    <a:pos x="2" y="34"/>
                  </a:cxn>
                  <a:cxn ang="0">
                    <a:pos x="2" y="51"/>
                  </a:cxn>
                  <a:cxn ang="0">
                    <a:pos x="8" y="68"/>
                  </a:cxn>
                  <a:cxn ang="0">
                    <a:pos x="19" y="79"/>
                  </a:cxn>
                  <a:cxn ang="0">
                    <a:pos x="36" y="85"/>
                  </a:cxn>
                  <a:cxn ang="0">
                    <a:pos x="53" y="85"/>
                  </a:cxn>
                  <a:cxn ang="0">
                    <a:pos x="69" y="79"/>
                  </a:cxn>
                  <a:cxn ang="0">
                    <a:pos x="80" y="68"/>
                  </a:cxn>
                  <a:cxn ang="0">
                    <a:pos x="88" y="51"/>
                  </a:cxn>
                  <a:cxn ang="0">
                    <a:pos x="84" y="43"/>
                  </a:cxn>
                  <a:cxn ang="0">
                    <a:pos x="80" y="59"/>
                  </a:cxn>
                  <a:cxn ang="0">
                    <a:pos x="72" y="70"/>
                  </a:cxn>
                  <a:cxn ang="0">
                    <a:pos x="59" y="79"/>
                  </a:cxn>
                  <a:cxn ang="0">
                    <a:pos x="44" y="81"/>
                  </a:cxn>
                  <a:cxn ang="0">
                    <a:pos x="29" y="79"/>
                  </a:cxn>
                  <a:cxn ang="0">
                    <a:pos x="17" y="70"/>
                  </a:cxn>
                  <a:cxn ang="0">
                    <a:pos x="8" y="59"/>
                  </a:cxn>
                  <a:cxn ang="0">
                    <a:pos x="6" y="43"/>
                  </a:cxn>
                  <a:cxn ang="0">
                    <a:pos x="8" y="28"/>
                  </a:cxn>
                  <a:cxn ang="0">
                    <a:pos x="17" y="15"/>
                  </a:cxn>
                  <a:cxn ang="0">
                    <a:pos x="29" y="7"/>
                  </a:cxn>
                  <a:cxn ang="0">
                    <a:pos x="44" y="4"/>
                  </a:cxn>
                  <a:cxn ang="0">
                    <a:pos x="59" y="7"/>
                  </a:cxn>
                  <a:cxn ang="0">
                    <a:pos x="72" y="15"/>
                  </a:cxn>
                  <a:cxn ang="0">
                    <a:pos x="80" y="28"/>
                  </a:cxn>
                  <a:cxn ang="0">
                    <a:pos x="84" y="43"/>
                  </a:cxn>
                </a:cxnLst>
                <a:rect l="0" t="0" r="r" b="b"/>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ln>
            </p:spPr>
            <p:txBody>
              <a:bodyPr/>
              <a:lstStyle/>
              <a:p>
                <a:endParaRPr lang="en-US">
                  <a:solidFill>
                    <a:prstClr val="black"/>
                  </a:solidFill>
                </a:endParaRPr>
              </a:p>
            </p:txBody>
          </p:sp>
          <p:sp>
            <p:nvSpPr>
              <p:cNvPr id="179940" name="Freeform 740"/>
              <p:cNvSpPr>
                <a:spLocks noEditPoints="1"/>
              </p:cNvSpPr>
              <p:nvPr/>
            </p:nvSpPr>
            <p:spPr bwMode="auto">
              <a:xfrm>
                <a:off x="1798" y="2231"/>
                <a:ext cx="82" cy="83"/>
              </a:xfrm>
              <a:custGeom>
                <a:avLst/>
                <a:gdLst/>
                <a:ahLst/>
                <a:cxnLst>
                  <a:cxn ang="0">
                    <a:pos x="82" y="32"/>
                  </a:cxn>
                  <a:cxn ang="0">
                    <a:pos x="74" y="19"/>
                  </a:cxn>
                  <a:cxn ang="0">
                    <a:pos x="65" y="7"/>
                  </a:cxn>
                  <a:cxn ang="0">
                    <a:pos x="49" y="0"/>
                  </a:cxn>
                  <a:cxn ang="0">
                    <a:pos x="32" y="0"/>
                  </a:cxn>
                  <a:cxn ang="0">
                    <a:pos x="17" y="7"/>
                  </a:cxn>
                  <a:cxn ang="0">
                    <a:pos x="6" y="19"/>
                  </a:cxn>
                  <a:cxn ang="0">
                    <a:pos x="0" y="32"/>
                  </a:cxn>
                  <a:cxn ang="0">
                    <a:pos x="0" y="49"/>
                  </a:cxn>
                  <a:cxn ang="0">
                    <a:pos x="6" y="64"/>
                  </a:cxn>
                  <a:cxn ang="0">
                    <a:pos x="17" y="75"/>
                  </a:cxn>
                  <a:cxn ang="0">
                    <a:pos x="32" y="81"/>
                  </a:cxn>
                  <a:cxn ang="0">
                    <a:pos x="49" y="81"/>
                  </a:cxn>
                  <a:cxn ang="0">
                    <a:pos x="65" y="75"/>
                  </a:cxn>
                  <a:cxn ang="0">
                    <a:pos x="74" y="64"/>
                  </a:cxn>
                  <a:cxn ang="0">
                    <a:pos x="82" y="49"/>
                  </a:cxn>
                  <a:cxn ang="0">
                    <a:pos x="78" y="41"/>
                  </a:cxn>
                  <a:cxn ang="0">
                    <a:pos x="74" y="55"/>
                  </a:cxn>
                  <a:cxn ang="0">
                    <a:pos x="66" y="68"/>
                  </a:cxn>
                  <a:cxn ang="0">
                    <a:pos x="55" y="75"/>
                  </a:cxn>
                  <a:cxn ang="0">
                    <a:pos x="40" y="77"/>
                  </a:cxn>
                  <a:cxn ang="0">
                    <a:pos x="27" y="75"/>
                  </a:cxn>
                  <a:cxn ang="0">
                    <a:pos x="15" y="68"/>
                  </a:cxn>
                  <a:cxn ang="0">
                    <a:pos x="8" y="55"/>
                  </a:cxn>
                  <a:cxn ang="0">
                    <a:pos x="4" y="41"/>
                  </a:cxn>
                  <a:cxn ang="0">
                    <a:pos x="8" y="26"/>
                  </a:cxn>
                  <a:cxn ang="0">
                    <a:pos x="15" y="15"/>
                  </a:cxn>
                  <a:cxn ang="0">
                    <a:pos x="27" y="7"/>
                  </a:cxn>
                  <a:cxn ang="0">
                    <a:pos x="40" y="3"/>
                  </a:cxn>
                  <a:cxn ang="0">
                    <a:pos x="55" y="7"/>
                  </a:cxn>
                  <a:cxn ang="0">
                    <a:pos x="66" y="15"/>
                  </a:cxn>
                  <a:cxn ang="0">
                    <a:pos x="74" y="26"/>
                  </a:cxn>
                  <a:cxn ang="0">
                    <a:pos x="78" y="41"/>
                  </a:cxn>
                </a:cxnLst>
                <a:rect l="0" t="0" r="r" b="b"/>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ln>
            </p:spPr>
            <p:txBody>
              <a:bodyPr/>
              <a:lstStyle/>
              <a:p>
                <a:endParaRPr lang="en-US">
                  <a:solidFill>
                    <a:prstClr val="black"/>
                  </a:solidFill>
                </a:endParaRPr>
              </a:p>
            </p:txBody>
          </p:sp>
          <p:sp>
            <p:nvSpPr>
              <p:cNvPr id="179941" name="Freeform 741"/>
              <p:cNvSpPr>
                <a:spLocks noEditPoints="1"/>
              </p:cNvSpPr>
              <p:nvPr/>
            </p:nvSpPr>
            <p:spPr bwMode="auto">
              <a:xfrm>
                <a:off x="1800" y="2233"/>
                <a:ext cx="78" cy="77"/>
              </a:xfrm>
              <a:custGeom>
                <a:avLst/>
                <a:gdLst/>
                <a:ahLst/>
                <a:cxnLst>
                  <a:cxn ang="0">
                    <a:pos x="78" y="32"/>
                  </a:cxn>
                  <a:cxn ang="0">
                    <a:pos x="70" y="17"/>
                  </a:cxn>
                  <a:cxn ang="0">
                    <a:pos x="61" y="7"/>
                  </a:cxn>
                  <a:cxn ang="0">
                    <a:pos x="47" y="1"/>
                  </a:cxn>
                  <a:cxn ang="0">
                    <a:pos x="30" y="1"/>
                  </a:cxn>
                  <a:cxn ang="0">
                    <a:pos x="17" y="7"/>
                  </a:cxn>
                  <a:cxn ang="0">
                    <a:pos x="6" y="17"/>
                  </a:cxn>
                  <a:cxn ang="0">
                    <a:pos x="0" y="32"/>
                  </a:cxn>
                  <a:cxn ang="0">
                    <a:pos x="0" y="47"/>
                  </a:cxn>
                  <a:cxn ang="0">
                    <a:pos x="6" y="60"/>
                  </a:cxn>
                  <a:cxn ang="0">
                    <a:pos x="17" y="72"/>
                  </a:cxn>
                  <a:cxn ang="0">
                    <a:pos x="30" y="77"/>
                  </a:cxn>
                  <a:cxn ang="0">
                    <a:pos x="47" y="77"/>
                  </a:cxn>
                  <a:cxn ang="0">
                    <a:pos x="61" y="72"/>
                  </a:cxn>
                  <a:cxn ang="0">
                    <a:pos x="70" y="60"/>
                  </a:cxn>
                  <a:cxn ang="0">
                    <a:pos x="78" y="47"/>
                  </a:cxn>
                  <a:cxn ang="0">
                    <a:pos x="74" y="39"/>
                  </a:cxn>
                  <a:cxn ang="0">
                    <a:pos x="70" y="53"/>
                  </a:cxn>
                  <a:cxn ang="0">
                    <a:pos x="63" y="64"/>
                  </a:cxn>
                  <a:cxn ang="0">
                    <a:pos x="51" y="72"/>
                  </a:cxn>
                  <a:cxn ang="0">
                    <a:pos x="38" y="73"/>
                  </a:cxn>
                  <a:cxn ang="0">
                    <a:pos x="25" y="72"/>
                  </a:cxn>
                  <a:cxn ang="0">
                    <a:pos x="15" y="64"/>
                  </a:cxn>
                  <a:cxn ang="0">
                    <a:pos x="8" y="53"/>
                  </a:cxn>
                  <a:cxn ang="0">
                    <a:pos x="4" y="39"/>
                  </a:cxn>
                  <a:cxn ang="0">
                    <a:pos x="8" y="26"/>
                  </a:cxn>
                  <a:cxn ang="0">
                    <a:pos x="15" y="15"/>
                  </a:cxn>
                  <a:cxn ang="0">
                    <a:pos x="25" y="7"/>
                  </a:cxn>
                  <a:cxn ang="0">
                    <a:pos x="38" y="5"/>
                  </a:cxn>
                  <a:cxn ang="0">
                    <a:pos x="51" y="7"/>
                  </a:cxn>
                  <a:cxn ang="0">
                    <a:pos x="63" y="15"/>
                  </a:cxn>
                  <a:cxn ang="0">
                    <a:pos x="70" y="26"/>
                  </a:cxn>
                  <a:cxn ang="0">
                    <a:pos x="74" y="39"/>
                  </a:cxn>
                </a:cxnLst>
                <a:rect l="0" t="0" r="r" b="b"/>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ln>
            </p:spPr>
            <p:txBody>
              <a:bodyPr/>
              <a:lstStyle/>
              <a:p>
                <a:endParaRPr lang="en-US">
                  <a:solidFill>
                    <a:prstClr val="black"/>
                  </a:solidFill>
                </a:endParaRPr>
              </a:p>
            </p:txBody>
          </p:sp>
          <p:sp>
            <p:nvSpPr>
              <p:cNvPr id="179942" name="Freeform 742"/>
              <p:cNvSpPr>
                <a:spLocks noEditPoints="1"/>
              </p:cNvSpPr>
              <p:nvPr/>
            </p:nvSpPr>
            <p:spPr bwMode="auto">
              <a:xfrm>
                <a:off x="1802" y="2234"/>
                <a:ext cx="74" cy="74"/>
              </a:xfrm>
              <a:custGeom>
                <a:avLst/>
                <a:gdLst/>
                <a:ahLst/>
                <a:cxnLst>
                  <a:cxn ang="0">
                    <a:pos x="72" y="31"/>
                  </a:cxn>
                  <a:cxn ang="0">
                    <a:pos x="66" y="18"/>
                  </a:cxn>
                  <a:cxn ang="0">
                    <a:pos x="57" y="8"/>
                  </a:cxn>
                  <a:cxn ang="0">
                    <a:pos x="43" y="2"/>
                  </a:cxn>
                  <a:cxn ang="0">
                    <a:pos x="28" y="2"/>
                  </a:cxn>
                  <a:cxn ang="0">
                    <a:pos x="17" y="8"/>
                  </a:cxn>
                  <a:cxn ang="0">
                    <a:pos x="6" y="18"/>
                  </a:cxn>
                  <a:cxn ang="0">
                    <a:pos x="0" y="31"/>
                  </a:cxn>
                  <a:cxn ang="0">
                    <a:pos x="0" y="46"/>
                  </a:cxn>
                  <a:cxn ang="0">
                    <a:pos x="6" y="59"/>
                  </a:cxn>
                  <a:cxn ang="0">
                    <a:pos x="17" y="69"/>
                  </a:cxn>
                  <a:cxn ang="0">
                    <a:pos x="28" y="74"/>
                  </a:cxn>
                  <a:cxn ang="0">
                    <a:pos x="43" y="74"/>
                  </a:cxn>
                  <a:cxn ang="0">
                    <a:pos x="57" y="69"/>
                  </a:cxn>
                  <a:cxn ang="0">
                    <a:pos x="66" y="59"/>
                  </a:cxn>
                  <a:cxn ang="0">
                    <a:pos x="72" y="46"/>
                  </a:cxn>
                  <a:cxn ang="0">
                    <a:pos x="68" y="38"/>
                  </a:cxn>
                  <a:cxn ang="0">
                    <a:pos x="66" y="50"/>
                  </a:cxn>
                  <a:cxn ang="0">
                    <a:pos x="59" y="61"/>
                  </a:cxn>
                  <a:cxn ang="0">
                    <a:pos x="49" y="67"/>
                  </a:cxn>
                  <a:cxn ang="0">
                    <a:pos x="36" y="71"/>
                  </a:cxn>
                  <a:cxn ang="0">
                    <a:pos x="25" y="67"/>
                  </a:cxn>
                  <a:cxn ang="0">
                    <a:pos x="13" y="61"/>
                  </a:cxn>
                  <a:cxn ang="0">
                    <a:pos x="7" y="50"/>
                  </a:cxn>
                  <a:cxn ang="0">
                    <a:pos x="4" y="38"/>
                  </a:cxn>
                  <a:cxn ang="0">
                    <a:pos x="7" y="25"/>
                  </a:cxn>
                  <a:cxn ang="0">
                    <a:pos x="13" y="16"/>
                  </a:cxn>
                  <a:cxn ang="0">
                    <a:pos x="25" y="8"/>
                  </a:cxn>
                  <a:cxn ang="0">
                    <a:pos x="36" y="6"/>
                  </a:cxn>
                  <a:cxn ang="0">
                    <a:pos x="49" y="8"/>
                  </a:cxn>
                  <a:cxn ang="0">
                    <a:pos x="59" y="16"/>
                  </a:cxn>
                  <a:cxn ang="0">
                    <a:pos x="66" y="25"/>
                  </a:cxn>
                  <a:cxn ang="0">
                    <a:pos x="68" y="38"/>
                  </a:cxn>
                </a:cxnLst>
                <a:rect l="0" t="0" r="r" b="b"/>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ln>
            </p:spPr>
            <p:txBody>
              <a:bodyPr/>
              <a:lstStyle/>
              <a:p>
                <a:endParaRPr lang="en-US">
                  <a:solidFill>
                    <a:prstClr val="black"/>
                  </a:solidFill>
                </a:endParaRPr>
              </a:p>
            </p:txBody>
          </p:sp>
          <p:sp>
            <p:nvSpPr>
              <p:cNvPr id="179943" name="Freeform 743"/>
              <p:cNvSpPr>
                <a:spLocks noEditPoints="1"/>
              </p:cNvSpPr>
              <p:nvPr/>
            </p:nvSpPr>
            <p:spPr bwMode="auto">
              <a:xfrm>
                <a:off x="1804" y="2238"/>
                <a:ext cx="70" cy="68"/>
              </a:xfrm>
              <a:custGeom>
                <a:avLst/>
                <a:gdLst/>
                <a:ahLst/>
                <a:cxnLst>
                  <a:cxn ang="0">
                    <a:pos x="68" y="27"/>
                  </a:cxn>
                  <a:cxn ang="0">
                    <a:pos x="62" y="15"/>
                  </a:cxn>
                  <a:cxn ang="0">
                    <a:pos x="55" y="6"/>
                  </a:cxn>
                  <a:cxn ang="0">
                    <a:pos x="41" y="0"/>
                  </a:cxn>
                  <a:cxn ang="0">
                    <a:pos x="28" y="0"/>
                  </a:cxn>
                  <a:cxn ang="0">
                    <a:pos x="15" y="6"/>
                  </a:cxn>
                  <a:cxn ang="0">
                    <a:pos x="5" y="15"/>
                  </a:cxn>
                  <a:cxn ang="0">
                    <a:pos x="2" y="27"/>
                  </a:cxn>
                  <a:cxn ang="0">
                    <a:pos x="2" y="42"/>
                  </a:cxn>
                  <a:cxn ang="0">
                    <a:pos x="5" y="53"/>
                  </a:cxn>
                  <a:cxn ang="0">
                    <a:pos x="15" y="63"/>
                  </a:cxn>
                  <a:cxn ang="0">
                    <a:pos x="28" y="68"/>
                  </a:cxn>
                  <a:cxn ang="0">
                    <a:pos x="41" y="68"/>
                  </a:cxn>
                  <a:cxn ang="0">
                    <a:pos x="55" y="63"/>
                  </a:cxn>
                  <a:cxn ang="0">
                    <a:pos x="62" y="53"/>
                  </a:cxn>
                  <a:cxn ang="0">
                    <a:pos x="68" y="42"/>
                  </a:cxn>
                  <a:cxn ang="0">
                    <a:pos x="64" y="34"/>
                  </a:cxn>
                  <a:cxn ang="0">
                    <a:pos x="62" y="46"/>
                  </a:cxn>
                  <a:cxn ang="0">
                    <a:pos x="55" y="55"/>
                  </a:cxn>
                  <a:cxn ang="0">
                    <a:pos x="45" y="61"/>
                  </a:cxn>
                  <a:cxn ang="0">
                    <a:pos x="34" y="65"/>
                  </a:cxn>
                  <a:cxn ang="0">
                    <a:pos x="23" y="61"/>
                  </a:cxn>
                  <a:cxn ang="0">
                    <a:pos x="13" y="55"/>
                  </a:cxn>
                  <a:cxn ang="0">
                    <a:pos x="7" y="46"/>
                  </a:cxn>
                  <a:cxn ang="0">
                    <a:pos x="5" y="34"/>
                  </a:cxn>
                  <a:cxn ang="0">
                    <a:pos x="7" y="23"/>
                  </a:cxn>
                  <a:cxn ang="0">
                    <a:pos x="13" y="14"/>
                  </a:cxn>
                  <a:cxn ang="0">
                    <a:pos x="23" y="6"/>
                  </a:cxn>
                  <a:cxn ang="0">
                    <a:pos x="34" y="4"/>
                  </a:cxn>
                  <a:cxn ang="0">
                    <a:pos x="45" y="6"/>
                  </a:cxn>
                  <a:cxn ang="0">
                    <a:pos x="55" y="14"/>
                  </a:cxn>
                  <a:cxn ang="0">
                    <a:pos x="62" y="23"/>
                  </a:cxn>
                  <a:cxn ang="0">
                    <a:pos x="64" y="34"/>
                  </a:cxn>
                </a:cxnLst>
                <a:rect l="0" t="0" r="r" b="b"/>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ln>
            </p:spPr>
            <p:txBody>
              <a:bodyPr/>
              <a:lstStyle/>
              <a:p>
                <a:endParaRPr lang="en-US">
                  <a:solidFill>
                    <a:prstClr val="black"/>
                  </a:solidFill>
                </a:endParaRPr>
              </a:p>
            </p:txBody>
          </p:sp>
          <p:sp>
            <p:nvSpPr>
              <p:cNvPr id="179944" name="Freeform 744"/>
              <p:cNvSpPr>
                <a:spLocks noEditPoints="1"/>
              </p:cNvSpPr>
              <p:nvPr/>
            </p:nvSpPr>
            <p:spPr bwMode="auto">
              <a:xfrm>
                <a:off x="1806" y="2240"/>
                <a:ext cx="64" cy="65"/>
              </a:xfrm>
              <a:custGeom>
                <a:avLst/>
                <a:gdLst/>
                <a:ahLst/>
                <a:cxnLst>
                  <a:cxn ang="0">
                    <a:pos x="64" y="25"/>
                  </a:cxn>
                  <a:cxn ang="0">
                    <a:pos x="58" y="13"/>
                  </a:cxn>
                  <a:cxn ang="0">
                    <a:pos x="51" y="6"/>
                  </a:cxn>
                  <a:cxn ang="0">
                    <a:pos x="39" y="0"/>
                  </a:cxn>
                  <a:cxn ang="0">
                    <a:pos x="26" y="0"/>
                  </a:cxn>
                  <a:cxn ang="0">
                    <a:pos x="15" y="6"/>
                  </a:cxn>
                  <a:cxn ang="0">
                    <a:pos x="5" y="13"/>
                  </a:cxn>
                  <a:cxn ang="0">
                    <a:pos x="2" y="25"/>
                  </a:cxn>
                  <a:cxn ang="0">
                    <a:pos x="2" y="38"/>
                  </a:cxn>
                  <a:cxn ang="0">
                    <a:pos x="5" y="49"/>
                  </a:cxn>
                  <a:cxn ang="0">
                    <a:pos x="15" y="59"/>
                  </a:cxn>
                  <a:cxn ang="0">
                    <a:pos x="26" y="63"/>
                  </a:cxn>
                  <a:cxn ang="0">
                    <a:pos x="39" y="63"/>
                  </a:cxn>
                  <a:cxn ang="0">
                    <a:pos x="51" y="59"/>
                  </a:cxn>
                  <a:cxn ang="0">
                    <a:pos x="58" y="49"/>
                  </a:cxn>
                  <a:cxn ang="0">
                    <a:pos x="64" y="38"/>
                  </a:cxn>
                  <a:cxn ang="0">
                    <a:pos x="60" y="32"/>
                  </a:cxn>
                  <a:cxn ang="0">
                    <a:pos x="58" y="44"/>
                  </a:cxn>
                  <a:cxn ang="0">
                    <a:pos x="53" y="51"/>
                  </a:cxn>
                  <a:cxn ang="0">
                    <a:pos x="43" y="57"/>
                  </a:cxn>
                  <a:cxn ang="0">
                    <a:pos x="32" y="59"/>
                  </a:cxn>
                  <a:cxn ang="0">
                    <a:pos x="22" y="57"/>
                  </a:cxn>
                  <a:cxn ang="0">
                    <a:pos x="13" y="51"/>
                  </a:cxn>
                  <a:cxn ang="0">
                    <a:pos x="7" y="44"/>
                  </a:cxn>
                  <a:cxn ang="0">
                    <a:pos x="5" y="32"/>
                  </a:cxn>
                  <a:cxn ang="0">
                    <a:pos x="7" y="21"/>
                  </a:cxn>
                  <a:cxn ang="0">
                    <a:pos x="13" y="13"/>
                  </a:cxn>
                  <a:cxn ang="0">
                    <a:pos x="22" y="6"/>
                  </a:cxn>
                  <a:cxn ang="0">
                    <a:pos x="32" y="4"/>
                  </a:cxn>
                  <a:cxn ang="0">
                    <a:pos x="43" y="6"/>
                  </a:cxn>
                  <a:cxn ang="0">
                    <a:pos x="53" y="13"/>
                  </a:cxn>
                  <a:cxn ang="0">
                    <a:pos x="58" y="21"/>
                  </a:cxn>
                  <a:cxn ang="0">
                    <a:pos x="60" y="32"/>
                  </a:cxn>
                </a:cxnLst>
                <a:rect l="0" t="0" r="r" b="b"/>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ln>
            </p:spPr>
            <p:txBody>
              <a:bodyPr/>
              <a:lstStyle/>
              <a:p>
                <a:endParaRPr lang="en-US">
                  <a:solidFill>
                    <a:prstClr val="black"/>
                  </a:solidFill>
                </a:endParaRPr>
              </a:p>
            </p:txBody>
          </p:sp>
          <p:sp>
            <p:nvSpPr>
              <p:cNvPr id="179945" name="Freeform 745"/>
              <p:cNvSpPr>
                <a:spLocks noEditPoints="1"/>
              </p:cNvSpPr>
              <p:nvPr/>
            </p:nvSpPr>
            <p:spPr bwMode="auto">
              <a:xfrm>
                <a:off x="1809" y="2242"/>
                <a:ext cx="59" cy="61"/>
              </a:xfrm>
              <a:custGeom>
                <a:avLst/>
                <a:gdLst/>
                <a:ahLst/>
                <a:cxnLst>
                  <a:cxn ang="0">
                    <a:pos x="59" y="25"/>
                  </a:cxn>
                  <a:cxn ang="0">
                    <a:pos x="54" y="13"/>
                  </a:cxn>
                  <a:cxn ang="0">
                    <a:pos x="46" y="6"/>
                  </a:cxn>
                  <a:cxn ang="0">
                    <a:pos x="36" y="0"/>
                  </a:cxn>
                  <a:cxn ang="0">
                    <a:pos x="23" y="0"/>
                  </a:cxn>
                  <a:cxn ang="0">
                    <a:pos x="14" y="6"/>
                  </a:cxn>
                  <a:cxn ang="0">
                    <a:pos x="4" y="13"/>
                  </a:cxn>
                  <a:cxn ang="0">
                    <a:pos x="0" y="25"/>
                  </a:cxn>
                  <a:cxn ang="0">
                    <a:pos x="0" y="36"/>
                  </a:cxn>
                  <a:cxn ang="0">
                    <a:pos x="4" y="47"/>
                  </a:cxn>
                  <a:cxn ang="0">
                    <a:pos x="14" y="55"/>
                  </a:cxn>
                  <a:cxn ang="0">
                    <a:pos x="23" y="59"/>
                  </a:cxn>
                  <a:cxn ang="0">
                    <a:pos x="36" y="59"/>
                  </a:cxn>
                  <a:cxn ang="0">
                    <a:pos x="46" y="55"/>
                  </a:cxn>
                  <a:cxn ang="0">
                    <a:pos x="54" y="47"/>
                  </a:cxn>
                  <a:cxn ang="0">
                    <a:pos x="59" y="36"/>
                  </a:cxn>
                  <a:cxn ang="0">
                    <a:pos x="55" y="30"/>
                  </a:cxn>
                  <a:cxn ang="0">
                    <a:pos x="54" y="40"/>
                  </a:cxn>
                  <a:cxn ang="0">
                    <a:pos x="48" y="47"/>
                  </a:cxn>
                  <a:cxn ang="0">
                    <a:pos x="40" y="53"/>
                  </a:cxn>
                  <a:cxn ang="0">
                    <a:pos x="29" y="55"/>
                  </a:cxn>
                  <a:cxn ang="0">
                    <a:pos x="19" y="53"/>
                  </a:cxn>
                  <a:cxn ang="0">
                    <a:pos x="12" y="47"/>
                  </a:cxn>
                  <a:cxn ang="0">
                    <a:pos x="6" y="40"/>
                  </a:cxn>
                  <a:cxn ang="0">
                    <a:pos x="4" y="30"/>
                  </a:cxn>
                  <a:cxn ang="0">
                    <a:pos x="6" y="21"/>
                  </a:cxn>
                  <a:cxn ang="0">
                    <a:pos x="12" y="11"/>
                  </a:cxn>
                  <a:cxn ang="0">
                    <a:pos x="19" y="8"/>
                  </a:cxn>
                  <a:cxn ang="0">
                    <a:pos x="29" y="6"/>
                  </a:cxn>
                  <a:cxn ang="0">
                    <a:pos x="40" y="8"/>
                  </a:cxn>
                  <a:cxn ang="0">
                    <a:pos x="48" y="11"/>
                  </a:cxn>
                  <a:cxn ang="0">
                    <a:pos x="54" y="21"/>
                  </a:cxn>
                  <a:cxn ang="0">
                    <a:pos x="55" y="30"/>
                  </a:cxn>
                </a:cxnLst>
                <a:rect l="0" t="0" r="r" b="b"/>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ln>
            </p:spPr>
            <p:txBody>
              <a:bodyPr/>
              <a:lstStyle/>
              <a:p>
                <a:endParaRPr lang="en-US">
                  <a:solidFill>
                    <a:prstClr val="black"/>
                  </a:solidFill>
                </a:endParaRPr>
              </a:p>
            </p:txBody>
          </p:sp>
          <p:sp>
            <p:nvSpPr>
              <p:cNvPr id="179946" name="Freeform 746"/>
              <p:cNvSpPr>
                <a:spLocks noEditPoints="1"/>
              </p:cNvSpPr>
              <p:nvPr/>
            </p:nvSpPr>
            <p:spPr bwMode="auto">
              <a:xfrm>
                <a:off x="1811" y="2244"/>
                <a:ext cx="55" cy="55"/>
              </a:xfrm>
              <a:custGeom>
                <a:avLst/>
                <a:gdLst/>
                <a:ahLst/>
                <a:cxnLst>
                  <a:cxn ang="0">
                    <a:pos x="55" y="28"/>
                  </a:cxn>
                  <a:cxn ang="0">
                    <a:pos x="55" y="23"/>
                  </a:cxn>
                  <a:cxn ang="0">
                    <a:pos x="53" y="17"/>
                  </a:cxn>
                  <a:cxn ang="0">
                    <a:pos x="50" y="13"/>
                  </a:cxn>
                  <a:cxn ang="0">
                    <a:pos x="48" y="9"/>
                  </a:cxn>
                  <a:cxn ang="0">
                    <a:pos x="42" y="6"/>
                  </a:cxn>
                  <a:cxn ang="0">
                    <a:pos x="38" y="2"/>
                  </a:cxn>
                  <a:cxn ang="0">
                    <a:pos x="33" y="2"/>
                  </a:cxn>
                  <a:cxn ang="0">
                    <a:pos x="27" y="0"/>
                  </a:cxn>
                  <a:cxn ang="0">
                    <a:pos x="21" y="2"/>
                  </a:cxn>
                  <a:cxn ang="0">
                    <a:pos x="17" y="2"/>
                  </a:cxn>
                  <a:cxn ang="0">
                    <a:pos x="12" y="6"/>
                  </a:cxn>
                  <a:cxn ang="0">
                    <a:pos x="8" y="9"/>
                  </a:cxn>
                  <a:cxn ang="0">
                    <a:pos x="4" y="13"/>
                  </a:cxn>
                  <a:cxn ang="0">
                    <a:pos x="2" y="17"/>
                  </a:cxn>
                  <a:cxn ang="0">
                    <a:pos x="0" y="23"/>
                  </a:cxn>
                  <a:cxn ang="0">
                    <a:pos x="0" y="28"/>
                  </a:cxn>
                  <a:cxn ang="0">
                    <a:pos x="0" y="34"/>
                  </a:cxn>
                  <a:cxn ang="0">
                    <a:pos x="2" y="40"/>
                  </a:cxn>
                  <a:cxn ang="0">
                    <a:pos x="4" y="44"/>
                  </a:cxn>
                  <a:cxn ang="0">
                    <a:pos x="8" y="47"/>
                  </a:cxn>
                  <a:cxn ang="0">
                    <a:pos x="12" y="51"/>
                  </a:cxn>
                  <a:cxn ang="0">
                    <a:pos x="17" y="53"/>
                  </a:cxn>
                  <a:cxn ang="0">
                    <a:pos x="21" y="55"/>
                  </a:cxn>
                  <a:cxn ang="0">
                    <a:pos x="27" y="55"/>
                  </a:cxn>
                  <a:cxn ang="0">
                    <a:pos x="33" y="55"/>
                  </a:cxn>
                  <a:cxn ang="0">
                    <a:pos x="38" y="53"/>
                  </a:cxn>
                  <a:cxn ang="0">
                    <a:pos x="42" y="51"/>
                  </a:cxn>
                  <a:cxn ang="0">
                    <a:pos x="48" y="47"/>
                  </a:cxn>
                  <a:cxn ang="0">
                    <a:pos x="50" y="44"/>
                  </a:cxn>
                  <a:cxn ang="0">
                    <a:pos x="53" y="40"/>
                  </a:cxn>
                  <a:cxn ang="0">
                    <a:pos x="55" y="34"/>
                  </a:cxn>
                  <a:cxn ang="0">
                    <a:pos x="55" y="28"/>
                  </a:cxn>
                  <a:cxn ang="0">
                    <a:pos x="50" y="28"/>
                  </a:cxn>
                  <a:cxn ang="0">
                    <a:pos x="50" y="38"/>
                  </a:cxn>
                  <a:cxn ang="0">
                    <a:pos x="44" y="44"/>
                  </a:cxn>
                  <a:cxn ang="0">
                    <a:pos x="36" y="49"/>
                  </a:cxn>
                  <a:cxn ang="0">
                    <a:pos x="27" y="51"/>
                  </a:cxn>
                  <a:cxn ang="0">
                    <a:pos x="19" y="49"/>
                  </a:cxn>
                  <a:cxn ang="0">
                    <a:pos x="12" y="44"/>
                  </a:cxn>
                  <a:cxn ang="0">
                    <a:pos x="6" y="38"/>
                  </a:cxn>
                  <a:cxn ang="0">
                    <a:pos x="4" y="28"/>
                  </a:cxn>
                  <a:cxn ang="0">
                    <a:pos x="6" y="19"/>
                  </a:cxn>
                  <a:cxn ang="0">
                    <a:pos x="12" y="11"/>
                  </a:cxn>
                  <a:cxn ang="0">
                    <a:pos x="19" y="8"/>
                  </a:cxn>
                  <a:cxn ang="0">
                    <a:pos x="27" y="6"/>
                  </a:cxn>
                  <a:cxn ang="0">
                    <a:pos x="36" y="8"/>
                  </a:cxn>
                  <a:cxn ang="0">
                    <a:pos x="44" y="11"/>
                  </a:cxn>
                  <a:cxn ang="0">
                    <a:pos x="50" y="19"/>
                  </a:cxn>
                  <a:cxn ang="0">
                    <a:pos x="50" y="28"/>
                  </a:cxn>
                </a:cxnLst>
                <a:rect l="0" t="0" r="r" b="b"/>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ln>
            </p:spPr>
            <p:txBody>
              <a:bodyPr/>
              <a:lstStyle/>
              <a:p>
                <a:endParaRPr lang="en-US">
                  <a:solidFill>
                    <a:prstClr val="black"/>
                  </a:solidFill>
                </a:endParaRPr>
              </a:p>
            </p:txBody>
          </p:sp>
          <p:sp>
            <p:nvSpPr>
              <p:cNvPr id="179947" name="Freeform 747"/>
              <p:cNvSpPr>
                <a:spLocks noEditPoints="1"/>
              </p:cNvSpPr>
              <p:nvPr/>
            </p:nvSpPr>
            <p:spPr bwMode="auto">
              <a:xfrm>
                <a:off x="1813" y="2248"/>
                <a:ext cx="51" cy="49"/>
              </a:xfrm>
              <a:custGeom>
                <a:avLst/>
                <a:gdLst/>
                <a:ahLst/>
                <a:cxnLst>
                  <a:cxn ang="0">
                    <a:pos x="51" y="24"/>
                  </a:cxn>
                  <a:cxn ang="0">
                    <a:pos x="50" y="19"/>
                  </a:cxn>
                  <a:cxn ang="0">
                    <a:pos x="50" y="15"/>
                  </a:cxn>
                  <a:cxn ang="0">
                    <a:pos x="46" y="9"/>
                  </a:cxn>
                  <a:cxn ang="0">
                    <a:pos x="44" y="5"/>
                  </a:cxn>
                  <a:cxn ang="0">
                    <a:pos x="40" y="4"/>
                  </a:cxn>
                  <a:cxn ang="0">
                    <a:pos x="36" y="2"/>
                  </a:cxn>
                  <a:cxn ang="0">
                    <a:pos x="31" y="0"/>
                  </a:cxn>
                  <a:cxn ang="0">
                    <a:pos x="25" y="0"/>
                  </a:cxn>
                  <a:cxn ang="0">
                    <a:pos x="21" y="0"/>
                  </a:cxn>
                  <a:cxn ang="0">
                    <a:pos x="15" y="2"/>
                  </a:cxn>
                  <a:cxn ang="0">
                    <a:pos x="12" y="4"/>
                  </a:cxn>
                  <a:cxn ang="0">
                    <a:pos x="8" y="5"/>
                  </a:cxn>
                  <a:cxn ang="0">
                    <a:pos x="4" y="9"/>
                  </a:cxn>
                  <a:cxn ang="0">
                    <a:pos x="2" y="15"/>
                  </a:cxn>
                  <a:cxn ang="0">
                    <a:pos x="0" y="19"/>
                  </a:cxn>
                  <a:cxn ang="0">
                    <a:pos x="0" y="24"/>
                  </a:cxn>
                  <a:cxn ang="0">
                    <a:pos x="0" y="30"/>
                  </a:cxn>
                  <a:cxn ang="0">
                    <a:pos x="2" y="34"/>
                  </a:cxn>
                  <a:cxn ang="0">
                    <a:pos x="4" y="38"/>
                  </a:cxn>
                  <a:cxn ang="0">
                    <a:pos x="8" y="41"/>
                  </a:cxn>
                  <a:cxn ang="0">
                    <a:pos x="12" y="45"/>
                  </a:cxn>
                  <a:cxn ang="0">
                    <a:pos x="15" y="47"/>
                  </a:cxn>
                  <a:cxn ang="0">
                    <a:pos x="21" y="49"/>
                  </a:cxn>
                  <a:cxn ang="0">
                    <a:pos x="25" y="49"/>
                  </a:cxn>
                  <a:cxn ang="0">
                    <a:pos x="31" y="49"/>
                  </a:cxn>
                  <a:cxn ang="0">
                    <a:pos x="36" y="47"/>
                  </a:cxn>
                  <a:cxn ang="0">
                    <a:pos x="40" y="45"/>
                  </a:cxn>
                  <a:cxn ang="0">
                    <a:pos x="44" y="41"/>
                  </a:cxn>
                  <a:cxn ang="0">
                    <a:pos x="46" y="38"/>
                  </a:cxn>
                  <a:cxn ang="0">
                    <a:pos x="50" y="34"/>
                  </a:cxn>
                  <a:cxn ang="0">
                    <a:pos x="50" y="30"/>
                  </a:cxn>
                  <a:cxn ang="0">
                    <a:pos x="51" y="24"/>
                  </a:cxn>
                  <a:cxn ang="0">
                    <a:pos x="46" y="24"/>
                  </a:cxn>
                  <a:cxn ang="0">
                    <a:pos x="44" y="32"/>
                  </a:cxn>
                  <a:cxn ang="0">
                    <a:pos x="40" y="40"/>
                  </a:cxn>
                  <a:cxn ang="0">
                    <a:pos x="34" y="43"/>
                  </a:cxn>
                  <a:cxn ang="0">
                    <a:pos x="25" y="45"/>
                  </a:cxn>
                  <a:cxn ang="0">
                    <a:pos x="17" y="43"/>
                  </a:cxn>
                  <a:cxn ang="0">
                    <a:pos x="12" y="40"/>
                  </a:cxn>
                  <a:cxn ang="0">
                    <a:pos x="6" y="32"/>
                  </a:cxn>
                  <a:cxn ang="0">
                    <a:pos x="4" y="24"/>
                  </a:cxn>
                  <a:cxn ang="0">
                    <a:pos x="6" y="17"/>
                  </a:cxn>
                  <a:cxn ang="0">
                    <a:pos x="12" y="9"/>
                  </a:cxn>
                  <a:cxn ang="0">
                    <a:pos x="17" y="5"/>
                  </a:cxn>
                  <a:cxn ang="0">
                    <a:pos x="25" y="4"/>
                  </a:cxn>
                  <a:cxn ang="0">
                    <a:pos x="34" y="5"/>
                  </a:cxn>
                  <a:cxn ang="0">
                    <a:pos x="40" y="9"/>
                  </a:cxn>
                  <a:cxn ang="0">
                    <a:pos x="44" y="17"/>
                  </a:cxn>
                  <a:cxn ang="0">
                    <a:pos x="46" y="24"/>
                  </a:cxn>
                </a:cxnLst>
                <a:rect l="0" t="0" r="r" b="b"/>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ln>
            </p:spPr>
            <p:txBody>
              <a:bodyPr/>
              <a:lstStyle/>
              <a:p>
                <a:endParaRPr lang="en-US">
                  <a:solidFill>
                    <a:prstClr val="black"/>
                  </a:solidFill>
                </a:endParaRPr>
              </a:p>
            </p:txBody>
          </p:sp>
          <p:sp>
            <p:nvSpPr>
              <p:cNvPr id="179948" name="Freeform 748"/>
              <p:cNvSpPr>
                <a:spLocks noEditPoints="1"/>
              </p:cNvSpPr>
              <p:nvPr/>
            </p:nvSpPr>
            <p:spPr bwMode="auto">
              <a:xfrm>
                <a:off x="1815" y="2250"/>
                <a:ext cx="46" cy="45"/>
              </a:xfrm>
              <a:custGeom>
                <a:avLst/>
                <a:gdLst/>
                <a:ahLst/>
                <a:cxnLst>
                  <a:cxn ang="0">
                    <a:pos x="46" y="22"/>
                  </a:cxn>
                  <a:cxn ang="0">
                    <a:pos x="46" y="13"/>
                  </a:cxn>
                  <a:cxn ang="0">
                    <a:pos x="40" y="5"/>
                  </a:cxn>
                  <a:cxn ang="0">
                    <a:pos x="32" y="2"/>
                  </a:cxn>
                  <a:cxn ang="0">
                    <a:pos x="23" y="0"/>
                  </a:cxn>
                  <a:cxn ang="0">
                    <a:pos x="15" y="2"/>
                  </a:cxn>
                  <a:cxn ang="0">
                    <a:pos x="8" y="5"/>
                  </a:cxn>
                  <a:cxn ang="0">
                    <a:pos x="2" y="13"/>
                  </a:cxn>
                  <a:cxn ang="0">
                    <a:pos x="0" y="22"/>
                  </a:cxn>
                  <a:cxn ang="0">
                    <a:pos x="2" y="32"/>
                  </a:cxn>
                  <a:cxn ang="0">
                    <a:pos x="8" y="38"/>
                  </a:cxn>
                  <a:cxn ang="0">
                    <a:pos x="15" y="43"/>
                  </a:cxn>
                  <a:cxn ang="0">
                    <a:pos x="23" y="45"/>
                  </a:cxn>
                  <a:cxn ang="0">
                    <a:pos x="32" y="43"/>
                  </a:cxn>
                  <a:cxn ang="0">
                    <a:pos x="40" y="38"/>
                  </a:cxn>
                  <a:cxn ang="0">
                    <a:pos x="46" y="32"/>
                  </a:cxn>
                  <a:cxn ang="0">
                    <a:pos x="46" y="22"/>
                  </a:cxn>
                  <a:cxn ang="0">
                    <a:pos x="42" y="22"/>
                  </a:cxn>
                  <a:cxn ang="0">
                    <a:pos x="40" y="30"/>
                  </a:cxn>
                  <a:cxn ang="0">
                    <a:pos x="36" y="36"/>
                  </a:cxn>
                  <a:cxn ang="0">
                    <a:pos x="30" y="39"/>
                  </a:cxn>
                  <a:cxn ang="0">
                    <a:pos x="23" y="41"/>
                  </a:cxn>
                  <a:cxn ang="0">
                    <a:pos x="17" y="39"/>
                  </a:cxn>
                  <a:cxn ang="0">
                    <a:pos x="12" y="36"/>
                  </a:cxn>
                  <a:cxn ang="0">
                    <a:pos x="6" y="30"/>
                  </a:cxn>
                  <a:cxn ang="0">
                    <a:pos x="6" y="22"/>
                  </a:cxn>
                  <a:cxn ang="0">
                    <a:pos x="6" y="15"/>
                  </a:cxn>
                  <a:cxn ang="0">
                    <a:pos x="12" y="9"/>
                  </a:cxn>
                  <a:cxn ang="0">
                    <a:pos x="17" y="5"/>
                  </a:cxn>
                  <a:cxn ang="0">
                    <a:pos x="23" y="3"/>
                  </a:cxn>
                  <a:cxn ang="0">
                    <a:pos x="30" y="5"/>
                  </a:cxn>
                  <a:cxn ang="0">
                    <a:pos x="36" y="9"/>
                  </a:cxn>
                  <a:cxn ang="0">
                    <a:pos x="40" y="15"/>
                  </a:cxn>
                  <a:cxn ang="0">
                    <a:pos x="42" y="22"/>
                  </a:cxn>
                </a:cxnLst>
                <a:rect l="0" t="0" r="r" b="b"/>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ln>
            </p:spPr>
            <p:txBody>
              <a:bodyPr/>
              <a:lstStyle/>
              <a:p>
                <a:endParaRPr lang="en-US">
                  <a:solidFill>
                    <a:prstClr val="black"/>
                  </a:solidFill>
                </a:endParaRPr>
              </a:p>
            </p:txBody>
          </p:sp>
          <p:sp>
            <p:nvSpPr>
              <p:cNvPr id="179949" name="Freeform 749"/>
              <p:cNvSpPr>
                <a:spLocks noEditPoints="1"/>
              </p:cNvSpPr>
              <p:nvPr/>
            </p:nvSpPr>
            <p:spPr bwMode="auto">
              <a:xfrm>
                <a:off x="1817" y="2252"/>
                <a:ext cx="42" cy="41"/>
              </a:xfrm>
              <a:custGeom>
                <a:avLst/>
                <a:gdLst/>
                <a:ahLst/>
                <a:cxnLst>
                  <a:cxn ang="0">
                    <a:pos x="42" y="20"/>
                  </a:cxn>
                  <a:cxn ang="0">
                    <a:pos x="40" y="13"/>
                  </a:cxn>
                  <a:cxn ang="0">
                    <a:pos x="36" y="5"/>
                  </a:cxn>
                  <a:cxn ang="0">
                    <a:pos x="30" y="1"/>
                  </a:cxn>
                  <a:cxn ang="0">
                    <a:pos x="21" y="0"/>
                  </a:cxn>
                  <a:cxn ang="0">
                    <a:pos x="13" y="1"/>
                  </a:cxn>
                  <a:cxn ang="0">
                    <a:pos x="8" y="5"/>
                  </a:cxn>
                  <a:cxn ang="0">
                    <a:pos x="2" y="13"/>
                  </a:cxn>
                  <a:cxn ang="0">
                    <a:pos x="0" y="20"/>
                  </a:cxn>
                  <a:cxn ang="0">
                    <a:pos x="2" y="28"/>
                  </a:cxn>
                  <a:cxn ang="0">
                    <a:pos x="8" y="36"/>
                  </a:cxn>
                  <a:cxn ang="0">
                    <a:pos x="13" y="39"/>
                  </a:cxn>
                  <a:cxn ang="0">
                    <a:pos x="21" y="41"/>
                  </a:cxn>
                  <a:cxn ang="0">
                    <a:pos x="30" y="39"/>
                  </a:cxn>
                  <a:cxn ang="0">
                    <a:pos x="36" y="36"/>
                  </a:cxn>
                  <a:cxn ang="0">
                    <a:pos x="40" y="28"/>
                  </a:cxn>
                  <a:cxn ang="0">
                    <a:pos x="42" y="20"/>
                  </a:cxn>
                  <a:cxn ang="0">
                    <a:pos x="38" y="20"/>
                  </a:cxn>
                  <a:cxn ang="0">
                    <a:pos x="36" y="26"/>
                  </a:cxn>
                  <a:cxn ang="0">
                    <a:pos x="32" y="32"/>
                  </a:cxn>
                  <a:cxn ang="0">
                    <a:pos x="28" y="36"/>
                  </a:cxn>
                  <a:cxn ang="0">
                    <a:pos x="21" y="36"/>
                  </a:cxn>
                  <a:cxn ang="0">
                    <a:pos x="15" y="36"/>
                  </a:cxn>
                  <a:cxn ang="0">
                    <a:pos x="10" y="32"/>
                  </a:cxn>
                  <a:cxn ang="0">
                    <a:pos x="8" y="26"/>
                  </a:cxn>
                  <a:cxn ang="0">
                    <a:pos x="6" y="20"/>
                  </a:cxn>
                  <a:cxn ang="0">
                    <a:pos x="8" y="15"/>
                  </a:cxn>
                  <a:cxn ang="0">
                    <a:pos x="10" y="9"/>
                  </a:cxn>
                  <a:cxn ang="0">
                    <a:pos x="15" y="5"/>
                  </a:cxn>
                  <a:cxn ang="0">
                    <a:pos x="21" y="3"/>
                  </a:cxn>
                  <a:cxn ang="0">
                    <a:pos x="28" y="5"/>
                  </a:cxn>
                  <a:cxn ang="0">
                    <a:pos x="32" y="9"/>
                  </a:cxn>
                  <a:cxn ang="0">
                    <a:pos x="36" y="15"/>
                  </a:cxn>
                  <a:cxn ang="0">
                    <a:pos x="38" y="20"/>
                  </a:cxn>
                </a:cxnLst>
                <a:rect l="0" t="0" r="r" b="b"/>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ln>
            </p:spPr>
            <p:txBody>
              <a:bodyPr/>
              <a:lstStyle/>
              <a:p>
                <a:endParaRPr lang="en-US">
                  <a:solidFill>
                    <a:prstClr val="black"/>
                  </a:solidFill>
                </a:endParaRPr>
              </a:p>
            </p:txBody>
          </p:sp>
          <p:sp>
            <p:nvSpPr>
              <p:cNvPr id="179950" name="Freeform 750"/>
              <p:cNvSpPr>
                <a:spLocks noEditPoints="1"/>
              </p:cNvSpPr>
              <p:nvPr/>
            </p:nvSpPr>
            <p:spPr bwMode="auto">
              <a:xfrm>
                <a:off x="1821" y="2253"/>
                <a:ext cx="36" cy="38"/>
              </a:xfrm>
              <a:custGeom>
                <a:avLst/>
                <a:gdLst/>
                <a:ahLst/>
                <a:cxnLst>
                  <a:cxn ang="0">
                    <a:pos x="36" y="19"/>
                  </a:cxn>
                  <a:cxn ang="0">
                    <a:pos x="34" y="12"/>
                  </a:cxn>
                  <a:cxn ang="0">
                    <a:pos x="30" y="6"/>
                  </a:cxn>
                  <a:cxn ang="0">
                    <a:pos x="24" y="2"/>
                  </a:cxn>
                  <a:cxn ang="0">
                    <a:pos x="17" y="0"/>
                  </a:cxn>
                  <a:cxn ang="0">
                    <a:pos x="11" y="2"/>
                  </a:cxn>
                  <a:cxn ang="0">
                    <a:pos x="6" y="6"/>
                  </a:cxn>
                  <a:cxn ang="0">
                    <a:pos x="0" y="12"/>
                  </a:cxn>
                  <a:cxn ang="0">
                    <a:pos x="0" y="19"/>
                  </a:cxn>
                  <a:cxn ang="0">
                    <a:pos x="0" y="27"/>
                  </a:cxn>
                  <a:cxn ang="0">
                    <a:pos x="6" y="33"/>
                  </a:cxn>
                  <a:cxn ang="0">
                    <a:pos x="11" y="36"/>
                  </a:cxn>
                  <a:cxn ang="0">
                    <a:pos x="17" y="38"/>
                  </a:cxn>
                  <a:cxn ang="0">
                    <a:pos x="24" y="36"/>
                  </a:cxn>
                  <a:cxn ang="0">
                    <a:pos x="30" y="33"/>
                  </a:cxn>
                  <a:cxn ang="0">
                    <a:pos x="34" y="27"/>
                  </a:cxn>
                  <a:cxn ang="0">
                    <a:pos x="36" y="19"/>
                  </a:cxn>
                  <a:cxn ang="0">
                    <a:pos x="32" y="19"/>
                  </a:cxn>
                  <a:cxn ang="0">
                    <a:pos x="30" y="25"/>
                  </a:cxn>
                  <a:cxn ang="0">
                    <a:pos x="26" y="29"/>
                  </a:cxn>
                  <a:cxn ang="0">
                    <a:pos x="23" y="33"/>
                  </a:cxn>
                  <a:cxn ang="0">
                    <a:pos x="17" y="33"/>
                  </a:cxn>
                  <a:cxn ang="0">
                    <a:pos x="13" y="33"/>
                  </a:cxn>
                  <a:cxn ang="0">
                    <a:pos x="7" y="29"/>
                  </a:cxn>
                  <a:cxn ang="0">
                    <a:pos x="6" y="25"/>
                  </a:cxn>
                  <a:cxn ang="0">
                    <a:pos x="4" y="19"/>
                  </a:cxn>
                  <a:cxn ang="0">
                    <a:pos x="6" y="14"/>
                  </a:cxn>
                  <a:cxn ang="0">
                    <a:pos x="7" y="10"/>
                  </a:cxn>
                  <a:cxn ang="0">
                    <a:pos x="13" y="6"/>
                  </a:cxn>
                  <a:cxn ang="0">
                    <a:pos x="17" y="6"/>
                  </a:cxn>
                  <a:cxn ang="0">
                    <a:pos x="23" y="6"/>
                  </a:cxn>
                  <a:cxn ang="0">
                    <a:pos x="26" y="10"/>
                  </a:cxn>
                  <a:cxn ang="0">
                    <a:pos x="30" y="14"/>
                  </a:cxn>
                  <a:cxn ang="0">
                    <a:pos x="32" y="19"/>
                  </a:cxn>
                </a:cxnLst>
                <a:rect l="0" t="0" r="r" b="b"/>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ln>
            </p:spPr>
            <p:txBody>
              <a:bodyPr/>
              <a:lstStyle/>
              <a:p>
                <a:endParaRPr lang="en-US">
                  <a:solidFill>
                    <a:prstClr val="black"/>
                  </a:solidFill>
                </a:endParaRPr>
              </a:p>
            </p:txBody>
          </p:sp>
          <p:sp>
            <p:nvSpPr>
              <p:cNvPr id="179951" name="Freeform 751"/>
              <p:cNvSpPr>
                <a:spLocks noEditPoints="1"/>
              </p:cNvSpPr>
              <p:nvPr/>
            </p:nvSpPr>
            <p:spPr bwMode="auto">
              <a:xfrm>
                <a:off x="1823" y="2255"/>
                <a:ext cx="32" cy="33"/>
              </a:xfrm>
              <a:custGeom>
                <a:avLst/>
                <a:gdLst/>
                <a:ahLst/>
                <a:cxnLst>
                  <a:cxn ang="0">
                    <a:pos x="32" y="17"/>
                  </a:cxn>
                  <a:cxn ang="0">
                    <a:pos x="30" y="12"/>
                  </a:cxn>
                  <a:cxn ang="0">
                    <a:pos x="26" y="6"/>
                  </a:cxn>
                  <a:cxn ang="0">
                    <a:pos x="22" y="2"/>
                  </a:cxn>
                  <a:cxn ang="0">
                    <a:pos x="15" y="0"/>
                  </a:cxn>
                  <a:cxn ang="0">
                    <a:pos x="9" y="2"/>
                  </a:cxn>
                  <a:cxn ang="0">
                    <a:pos x="4" y="6"/>
                  </a:cxn>
                  <a:cxn ang="0">
                    <a:pos x="2" y="12"/>
                  </a:cxn>
                  <a:cxn ang="0">
                    <a:pos x="0" y="17"/>
                  </a:cxn>
                  <a:cxn ang="0">
                    <a:pos x="2" y="23"/>
                  </a:cxn>
                  <a:cxn ang="0">
                    <a:pos x="4" y="29"/>
                  </a:cxn>
                  <a:cxn ang="0">
                    <a:pos x="9" y="33"/>
                  </a:cxn>
                  <a:cxn ang="0">
                    <a:pos x="15" y="33"/>
                  </a:cxn>
                  <a:cxn ang="0">
                    <a:pos x="22" y="33"/>
                  </a:cxn>
                  <a:cxn ang="0">
                    <a:pos x="26" y="29"/>
                  </a:cxn>
                  <a:cxn ang="0">
                    <a:pos x="30" y="23"/>
                  </a:cxn>
                  <a:cxn ang="0">
                    <a:pos x="32" y="17"/>
                  </a:cxn>
                  <a:cxn ang="0">
                    <a:pos x="26" y="17"/>
                  </a:cxn>
                  <a:cxn ang="0">
                    <a:pos x="26" y="21"/>
                  </a:cxn>
                  <a:cxn ang="0">
                    <a:pos x="24" y="25"/>
                  </a:cxn>
                  <a:cxn ang="0">
                    <a:pos x="21" y="27"/>
                  </a:cxn>
                  <a:cxn ang="0">
                    <a:pos x="15" y="29"/>
                  </a:cxn>
                  <a:cxn ang="0">
                    <a:pos x="11" y="27"/>
                  </a:cxn>
                  <a:cxn ang="0">
                    <a:pos x="7" y="25"/>
                  </a:cxn>
                  <a:cxn ang="0">
                    <a:pos x="5" y="21"/>
                  </a:cxn>
                  <a:cxn ang="0">
                    <a:pos x="4" y="17"/>
                  </a:cxn>
                  <a:cxn ang="0">
                    <a:pos x="5" y="12"/>
                  </a:cxn>
                  <a:cxn ang="0">
                    <a:pos x="7" y="10"/>
                  </a:cxn>
                  <a:cxn ang="0">
                    <a:pos x="11" y="6"/>
                  </a:cxn>
                  <a:cxn ang="0">
                    <a:pos x="15" y="6"/>
                  </a:cxn>
                  <a:cxn ang="0">
                    <a:pos x="21" y="6"/>
                  </a:cxn>
                  <a:cxn ang="0">
                    <a:pos x="24" y="10"/>
                  </a:cxn>
                  <a:cxn ang="0">
                    <a:pos x="26" y="12"/>
                  </a:cxn>
                  <a:cxn ang="0">
                    <a:pos x="26" y="17"/>
                  </a:cxn>
                </a:cxnLst>
                <a:rect l="0" t="0" r="r" b="b"/>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ln>
            </p:spPr>
            <p:txBody>
              <a:bodyPr/>
              <a:lstStyle/>
              <a:p>
                <a:endParaRPr lang="en-US">
                  <a:solidFill>
                    <a:prstClr val="black"/>
                  </a:solidFill>
                </a:endParaRPr>
              </a:p>
            </p:txBody>
          </p:sp>
          <p:sp>
            <p:nvSpPr>
              <p:cNvPr id="179952" name="Freeform 752"/>
              <p:cNvSpPr>
                <a:spLocks noEditPoints="1"/>
              </p:cNvSpPr>
              <p:nvPr/>
            </p:nvSpPr>
            <p:spPr bwMode="auto">
              <a:xfrm>
                <a:off x="1825" y="2259"/>
                <a:ext cx="28" cy="27"/>
              </a:xfrm>
              <a:custGeom>
                <a:avLst/>
                <a:gdLst/>
                <a:ahLst/>
                <a:cxnLst>
                  <a:cxn ang="0">
                    <a:pos x="28" y="13"/>
                  </a:cxn>
                  <a:cxn ang="0">
                    <a:pos x="26" y="8"/>
                  </a:cxn>
                  <a:cxn ang="0">
                    <a:pos x="22" y="4"/>
                  </a:cxn>
                  <a:cxn ang="0">
                    <a:pos x="19" y="0"/>
                  </a:cxn>
                  <a:cxn ang="0">
                    <a:pos x="13" y="0"/>
                  </a:cxn>
                  <a:cxn ang="0">
                    <a:pos x="9" y="0"/>
                  </a:cxn>
                  <a:cxn ang="0">
                    <a:pos x="3" y="4"/>
                  </a:cxn>
                  <a:cxn ang="0">
                    <a:pos x="2" y="8"/>
                  </a:cxn>
                  <a:cxn ang="0">
                    <a:pos x="0" y="13"/>
                  </a:cxn>
                  <a:cxn ang="0">
                    <a:pos x="2" y="19"/>
                  </a:cxn>
                  <a:cxn ang="0">
                    <a:pos x="3" y="23"/>
                  </a:cxn>
                  <a:cxn ang="0">
                    <a:pos x="9" y="27"/>
                  </a:cxn>
                  <a:cxn ang="0">
                    <a:pos x="13" y="27"/>
                  </a:cxn>
                  <a:cxn ang="0">
                    <a:pos x="19" y="27"/>
                  </a:cxn>
                  <a:cxn ang="0">
                    <a:pos x="22" y="23"/>
                  </a:cxn>
                  <a:cxn ang="0">
                    <a:pos x="26" y="19"/>
                  </a:cxn>
                  <a:cxn ang="0">
                    <a:pos x="28" y="13"/>
                  </a:cxn>
                  <a:cxn ang="0">
                    <a:pos x="22" y="13"/>
                  </a:cxn>
                  <a:cxn ang="0">
                    <a:pos x="22" y="17"/>
                  </a:cxn>
                  <a:cxn ang="0">
                    <a:pos x="20" y="19"/>
                  </a:cxn>
                  <a:cxn ang="0">
                    <a:pos x="17" y="21"/>
                  </a:cxn>
                  <a:cxn ang="0">
                    <a:pos x="13" y="23"/>
                  </a:cxn>
                  <a:cxn ang="0">
                    <a:pos x="9" y="21"/>
                  </a:cxn>
                  <a:cxn ang="0">
                    <a:pos x="7" y="19"/>
                  </a:cxn>
                  <a:cxn ang="0">
                    <a:pos x="5" y="17"/>
                  </a:cxn>
                  <a:cxn ang="0">
                    <a:pos x="5" y="13"/>
                  </a:cxn>
                  <a:cxn ang="0">
                    <a:pos x="5" y="10"/>
                  </a:cxn>
                  <a:cxn ang="0">
                    <a:pos x="7" y="6"/>
                  </a:cxn>
                  <a:cxn ang="0">
                    <a:pos x="9" y="4"/>
                  </a:cxn>
                  <a:cxn ang="0">
                    <a:pos x="13" y="4"/>
                  </a:cxn>
                  <a:cxn ang="0">
                    <a:pos x="17" y="4"/>
                  </a:cxn>
                  <a:cxn ang="0">
                    <a:pos x="20" y="6"/>
                  </a:cxn>
                  <a:cxn ang="0">
                    <a:pos x="22" y="10"/>
                  </a:cxn>
                  <a:cxn ang="0">
                    <a:pos x="22" y="13"/>
                  </a:cxn>
                </a:cxnLst>
                <a:rect l="0" t="0" r="r" b="b"/>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ln>
            </p:spPr>
            <p:txBody>
              <a:bodyPr/>
              <a:lstStyle/>
              <a:p>
                <a:endParaRPr lang="en-US">
                  <a:solidFill>
                    <a:prstClr val="black"/>
                  </a:solidFill>
                </a:endParaRPr>
              </a:p>
            </p:txBody>
          </p:sp>
          <p:sp>
            <p:nvSpPr>
              <p:cNvPr id="179953" name="Freeform 753"/>
              <p:cNvSpPr>
                <a:spLocks noEditPoints="1"/>
              </p:cNvSpPr>
              <p:nvPr/>
            </p:nvSpPr>
            <p:spPr bwMode="auto">
              <a:xfrm>
                <a:off x="1827" y="2261"/>
                <a:ext cx="22" cy="23"/>
              </a:xfrm>
              <a:custGeom>
                <a:avLst/>
                <a:gdLst/>
                <a:ahLst/>
                <a:cxnLst>
                  <a:cxn ang="0">
                    <a:pos x="22" y="11"/>
                  </a:cxn>
                  <a:cxn ang="0">
                    <a:pos x="22" y="6"/>
                  </a:cxn>
                  <a:cxn ang="0">
                    <a:pos x="20" y="4"/>
                  </a:cxn>
                  <a:cxn ang="0">
                    <a:pos x="17" y="0"/>
                  </a:cxn>
                  <a:cxn ang="0">
                    <a:pos x="11" y="0"/>
                  </a:cxn>
                  <a:cxn ang="0">
                    <a:pos x="7" y="0"/>
                  </a:cxn>
                  <a:cxn ang="0">
                    <a:pos x="3" y="4"/>
                  </a:cxn>
                  <a:cxn ang="0">
                    <a:pos x="1" y="6"/>
                  </a:cxn>
                  <a:cxn ang="0">
                    <a:pos x="0" y="11"/>
                  </a:cxn>
                  <a:cxn ang="0">
                    <a:pos x="1" y="15"/>
                  </a:cxn>
                  <a:cxn ang="0">
                    <a:pos x="3" y="19"/>
                  </a:cxn>
                  <a:cxn ang="0">
                    <a:pos x="7" y="21"/>
                  </a:cxn>
                  <a:cxn ang="0">
                    <a:pos x="11" y="23"/>
                  </a:cxn>
                  <a:cxn ang="0">
                    <a:pos x="17" y="21"/>
                  </a:cxn>
                  <a:cxn ang="0">
                    <a:pos x="20" y="19"/>
                  </a:cxn>
                  <a:cxn ang="0">
                    <a:pos x="22" y="15"/>
                  </a:cxn>
                  <a:cxn ang="0">
                    <a:pos x="22" y="11"/>
                  </a:cxn>
                  <a:cxn ang="0">
                    <a:pos x="18" y="11"/>
                  </a:cxn>
                  <a:cxn ang="0">
                    <a:pos x="18" y="13"/>
                  </a:cxn>
                  <a:cxn ang="0">
                    <a:pos x="17" y="15"/>
                  </a:cxn>
                  <a:cxn ang="0">
                    <a:pos x="15" y="17"/>
                  </a:cxn>
                  <a:cxn ang="0">
                    <a:pos x="11" y="17"/>
                  </a:cxn>
                  <a:cxn ang="0">
                    <a:pos x="9" y="17"/>
                  </a:cxn>
                  <a:cxn ang="0">
                    <a:pos x="7" y="15"/>
                  </a:cxn>
                  <a:cxn ang="0">
                    <a:pos x="5" y="13"/>
                  </a:cxn>
                  <a:cxn ang="0">
                    <a:pos x="5" y="11"/>
                  </a:cxn>
                  <a:cxn ang="0">
                    <a:pos x="5" y="8"/>
                  </a:cxn>
                  <a:cxn ang="0">
                    <a:pos x="7" y="6"/>
                  </a:cxn>
                  <a:cxn ang="0">
                    <a:pos x="9" y="6"/>
                  </a:cxn>
                  <a:cxn ang="0">
                    <a:pos x="11" y="4"/>
                  </a:cxn>
                  <a:cxn ang="0">
                    <a:pos x="15" y="6"/>
                  </a:cxn>
                  <a:cxn ang="0">
                    <a:pos x="17" y="6"/>
                  </a:cxn>
                  <a:cxn ang="0">
                    <a:pos x="18" y="8"/>
                  </a:cxn>
                  <a:cxn ang="0">
                    <a:pos x="18" y="11"/>
                  </a:cxn>
                </a:cxnLst>
                <a:rect l="0" t="0" r="r" b="b"/>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ln>
            </p:spPr>
            <p:txBody>
              <a:bodyPr/>
              <a:lstStyle/>
              <a:p>
                <a:endParaRPr lang="en-US">
                  <a:solidFill>
                    <a:prstClr val="black"/>
                  </a:solidFill>
                </a:endParaRPr>
              </a:p>
            </p:txBody>
          </p:sp>
          <p:sp>
            <p:nvSpPr>
              <p:cNvPr id="179954" name="Freeform 754"/>
              <p:cNvSpPr>
                <a:spLocks noEditPoints="1"/>
              </p:cNvSpPr>
              <p:nvPr/>
            </p:nvSpPr>
            <p:spPr bwMode="auto">
              <a:xfrm>
                <a:off x="1830" y="2263"/>
                <a:ext cx="17" cy="19"/>
              </a:xfrm>
              <a:custGeom>
                <a:avLst/>
                <a:gdLst/>
                <a:ahLst/>
                <a:cxnLst>
                  <a:cxn ang="0">
                    <a:pos x="17" y="9"/>
                  </a:cxn>
                  <a:cxn ang="0">
                    <a:pos x="17" y="6"/>
                  </a:cxn>
                  <a:cxn ang="0">
                    <a:pos x="15" y="2"/>
                  </a:cxn>
                  <a:cxn ang="0">
                    <a:pos x="12" y="0"/>
                  </a:cxn>
                  <a:cxn ang="0">
                    <a:pos x="8" y="0"/>
                  </a:cxn>
                  <a:cxn ang="0">
                    <a:pos x="4" y="0"/>
                  </a:cxn>
                  <a:cxn ang="0">
                    <a:pos x="2" y="2"/>
                  </a:cxn>
                  <a:cxn ang="0">
                    <a:pos x="0" y="6"/>
                  </a:cxn>
                  <a:cxn ang="0">
                    <a:pos x="0" y="9"/>
                  </a:cxn>
                  <a:cxn ang="0">
                    <a:pos x="0" y="13"/>
                  </a:cxn>
                  <a:cxn ang="0">
                    <a:pos x="2" y="15"/>
                  </a:cxn>
                  <a:cxn ang="0">
                    <a:pos x="4" y="17"/>
                  </a:cxn>
                  <a:cxn ang="0">
                    <a:pos x="8" y="19"/>
                  </a:cxn>
                  <a:cxn ang="0">
                    <a:pos x="12" y="17"/>
                  </a:cxn>
                  <a:cxn ang="0">
                    <a:pos x="15" y="15"/>
                  </a:cxn>
                  <a:cxn ang="0">
                    <a:pos x="17" y="13"/>
                  </a:cxn>
                  <a:cxn ang="0">
                    <a:pos x="17" y="9"/>
                  </a:cxn>
                  <a:cxn ang="0">
                    <a:pos x="14" y="9"/>
                  </a:cxn>
                  <a:cxn ang="0">
                    <a:pos x="12" y="13"/>
                  </a:cxn>
                  <a:cxn ang="0">
                    <a:pos x="8" y="13"/>
                  </a:cxn>
                  <a:cxn ang="0">
                    <a:pos x="6" y="13"/>
                  </a:cxn>
                  <a:cxn ang="0">
                    <a:pos x="4" y="9"/>
                  </a:cxn>
                  <a:cxn ang="0">
                    <a:pos x="6" y="6"/>
                  </a:cxn>
                  <a:cxn ang="0">
                    <a:pos x="8" y="4"/>
                  </a:cxn>
                  <a:cxn ang="0">
                    <a:pos x="12" y="6"/>
                  </a:cxn>
                  <a:cxn ang="0">
                    <a:pos x="14" y="9"/>
                  </a:cxn>
                </a:cxnLst>
                <a:rect l="0" t="0" r="r" b="b"/>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ln>
            </p:spPr>
            <p:txBody>
              <a:bodyPr/>
              <a:lstStyle/>
              <a:p>
                <a:endParaRPr lang="en-US">
                  <a:solidFill>
                    <a:prstClr val="black"/>
                  </a:solidFill>
                </a:endParaRPr>
              </a:p>
            </p:txBody>
          </p:sp>
          <p:sp>
            <p:nvSpPr>
              <p:cNvPr id="179955" name="Freeform 755"/>
              <p:cNvSpPr/>
              <p:nvPr/>
            </p:nvSpPr>
            <p:spPr bwMode="auto">
              <a:xfrm>
                <a:off x="1832" y="2265"/>
                <a:ext cx="13" cy="13"/>
              </a:xfrm>
              <a:custGeom>
                <a:avLst/>
                <a:gdLst/>
                <a:ahLst/>
                <a:cxnLst>
                  <a:cxn ang="0">
                    <a:pos x="13" y="7"/>
                  </a:cxn>
                  <a:cxn ang="0">
                    <a:pos x="13" y="4"/>
                  </a:cxn>
                  <a:cxn ang="0">
                    <a:pos x="12" y="2"/>
                  </a:cxn>
                  <a:cxn ang="0">
                    <a:pos x="10" y="2"/>
                  </a:cxn>
                  <a:cxn ang="0">
                    <a:pos x="6" y="0"/>
                  </a:cxn>
                  <a:cxn ang="0">
                    <a:pos x="4" y="2"/>
                  </a:cxn>
                  <a:cxn ang="0">
                    <a:pos x="2" y="2"/>
                  </a:cxn>
                  <a:cxn ang="0">
                    <a:pos x="0" y="4"/>
                  </a:cxn>
                  <a:cxn ang="0">
                    <a:pos x="0" y="7"/>
                  </a:cxn>
                  <a:cxn ang="0">
                    <a:pos x="0" y="9"/>
                  </a:cxn>
                  <a:cxn ang="0">
                    <a:pos x="2" y="11"/>
                  </a:cxn>
                  <a:cxn ang="0">
                    <a:pos x="4" y="13"/>
                  </a:cxn>
                  <a:cxn ang="0">
                    <a:pos x="6" y="13"/>
                  </a:cxn>
                  <a:cxn ang="0">
                    <a:pos x="10" y="13"/>
                  </a:cxn>
                  <a:cxn ang="0">
                    <a:pos x="12" y="11"/>
                  </a:cxn>
                  <a:cxn ang="0">
                    <a:pos x="13" y="9"/>
                  </a:cxn>
                  <a:cxn ang="0">
                    <a:pos x="13" y="7"/>
                  </a:cxn>
                </a:cxnLst>
                <a:rect l="0" t="0" r="r" b="b"/>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ln>
            </p:spPr>
            <p:txBody>
              <a:bodyPr/>
              <a:lstStyle/>
              <a:p>
                <a:endParaRPr lang="en-US">
                  <a:solidFill>
                    <a:prstClr val="black"/>
                  </a:solidFill>
                </a:endParaRPr>
              </a:p>
            </p:txBody>
          </p:sp>
          <p:sp>
            <p:nvSpPr>
              <p:cNvPr id="179956" name="Freeform 756"/>
              <p:cNvSpPr/>
              <p:nvPr/>
            </p:nvSpPr>
            <p:spPr bwMode="auto">
              <a:xfrm>
                <a:off x="1834" y="2267"/>
                <a:ext cx="10" cy="9"/>
              </a:xfrm>
              <a:custGeom>
                <a:avLst/>
                <a:gdLst/>
                <a:ahLst/>
                <a:cxnLst>
                  <a:cxn ang="0">
                    <a:pos x="10" y="5"/>
                  </a:cxn>
                  <a:cxn ang="0">
                    <a:pos x="8" y="2"/>
                  </a:cxn>
                  <a:cxn ang="0">
                    <a:pos x="4" y="0"/>
                  </a:cxn>
                  <a:cxn ang="0">
                    <a:pos x="2" y="2"/>
                  </a:cxn>
                  <a:cxn ang="0">
                    <a:pos x="0" y="5"/>
                  </a:cxn>
                  <a:cxn ang="0">
                    <a:pos x="2" y="9"/>
                  </a:cxn>
                  <a:cxn ang="0">
                    <a:pos x="4" y="9"/>
                  </a:cxn>
                  <a:cxn ang="0">
                    <a:pos x="8" y="9"/>
                  </a:cxn>
                  <a:cxn ang="0">
                    <a:pos x="10" y="5"/>
                  </a:cxn>
                </a:cxnLst>
                <a:rect l="0" t="0" r="r" b="b"/>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ln>
            </p:spPr>
            <p:txBody>
              <a:bodyPr/>
              <a:lstStyle/>
              <a:p>
                <a:endParaRPr lang="en-US">
                  <a:solidFill>
                    <a:prstClr val="black"/>
                  </a:solidFill>
                </a:endParaRPr>
              </a:p>
            </p:txBody>
          </p:sp>
          <p:sp>
            <p:nvSpPr>
              <p:cNvPr id="179957" name="Freeform 757"/>
              <p:cNvSpPr/>
              <p:nvPr/>
            </p:nvSpPr>
            <p:spPr bwMode="auto">
              <a:xfrm>
                <a:off x="1836" y="2270"/>
                <a:ext cx="6" cy="4"/>
              </a:xfrm>
              <a:custGeom>
                <a:avLst/>
                <a:gdLst/>
                <a:ahLst/>
                <a:cxnLst>
                  <a:cxn ang="0">
                    <a:pos x="6" y="2"/>
                  </a:cxn>
                  <a:cxn ang="0">
                    <a:pos x="4" y="0"/>
                  </a:cxn>
                  <a:cxn ang="0">
                    <a:pos x="2" y="0"/>
                  </a:cxn>
                  <a:cxn ang="0">
                    <a:pos x="2" y="0"/>
                  </a:cxn>
                  <a:cxn ang="0">
                    <a:pos x="0" y="2"/>
                  </a:cxn>
                  <a:cxn ang="0">
                    <a:pos x="2" y="4"/>
                  </a:cxn>
                  <a:cxn ang="0">
                    <a:pos x="2" y="4"/>
                  </a:cxn>
                  <a:cxn ang="0">
                    <a:pos x="4" y="4"/>
                  </a:cxn>
                  <a:cxn ang="0">
                    <a:pos x="6" y="2"/>
                  </a:cxn>
                </a:cxnLst>
                <a:rect l="0" t="0" r="r" b="b"/>
                <a:pathLst>
                  <a:path w="6" h="4">
                    <a:moveTo>
                      <a:pt x="6" y="2"/>
                    </a:moveTo>
                    <a:lnTo>
                      <a:pt x="4" y="0"/>
                    </a:lnTo>
                    <a:lnTo>
                      <a:pt x="2" y="0"/>
                    </a:lnTo>
                    <a:lnTo>
                      <a:pt x="2" y="0"/>
                    </a:lnTo>
                    <a:lnTo>
                      <a:pt x="0" y="2"/>
                    </a:lnTo>
                    <a:lnTo>
                      <a:pt x="2" y="4"/>
                    </a:lnTo>
                    <a:lnTo>
                      <a:pt x="2" y="4"/>
                    </a:lnTo>
                    <a:lnTo>
                      <a:pt x="4" y="4"/>
                    </a:lnTo>
                    <a:lnTo>
                      <a:pt x="6" y="2"/>
                    </a:lnTo>
                    <a:close/>
                  </a:path>
                </a:pathLst>
              </a:custGeom>
              <a:solidFill>
                <a:srgbClr val="FFFFFF"/>
              </a:solidFill>
              <a:ln w="9525">
                <a:noFill/>
                <a:round/>
              </a:ln>
            </p:spPr>
            <p:txBody>
              <a:bodyPr/>
              <a:lstStyle/>
              <a:p>
                <a:endParaRPr lang="en-US">
                  <a:solidFill>
                    <a:prstClr val="black"/>
                  </a:solidFill>
                </a:endParaRPr>
              </a:p>
            </p:txBody>
          </p:sp>
          <p:sp>
            <p:nvSpPr>
              <p:cNvPr id="179958" name="Freeform 758"/>
              <p:cNvSpPr/>
              <p:nvPr/>
            </p:nvSpPr>
            <p:spPr bwMode="auto">
              <a:xfrm>
                <a:off x="1273" y="1745"/>
                <a:ext cx="677" cy="484"/>
              </a:xfrm>
              <a:custGeom>
                <a:avLst/>
                <a:gdLst/>
                <a:ahLst/>
                <a:cxnLst>
                  <a:cxn ang="0">
                    <a:pos x="11" y="340"/>
                  </a:cxn>
                  <a:cxn ang="0">
                    <a:pos x="53" y="389"/>
                  </a:cxn>
                  <a:cxn ang="0">
                    <a:pos x="87" y="404"/>
                  </a:cxn>
                  <a:cxn ang="0">
                    <a:pos x="51" y="362"/>
                  </a:cxn>
                  <a:cxn ang="0">
                    <a:pos x="22" y="304"/>
                  </a:cxn>
                  <a:cxn ang="0">
                    <a:pos x="32" y="283"/>
                  </a:cxn>
                  <a:cxn ang="0">
                    <a:pos x="81" y="287"/>
                  </a:cxn>
                  <a:cxn ang="0">
                    <a:pos x="136" y="319"/>
                  </a:cxn>
                  <a:cxn ang="0">
                    <a:pos x="223" y="400"/>
                  </a:cxn>
                  <a:cxn ang="0">
                    <a:pos x="322" y="457"/>
                  </a:cxn>
                  <a:cxn ang="0">
                    <a:pos x="404" y="482"/>
                  </a:cxn>
                  <a:cxn ang="0">
                    <a:pos x="470" y="482"/>
                  </a:cxn>
                  <a:cxn ang="0">
                    <a:pos x="565" y="453"/>
                  </a:cxn>
                  <a:cxn ang="0">
                    <a:pos x="650" y="378"/>
                  </a:cxn>
                  <a:cxn ang="0">
                    <a:pos x="675" y="349"/>
                  </a:cxn>
                  <a:cxn ang="0">
                    <a:pos x="677" y="347"/>
                  </a:cxn>
                  <a:cxn ang="0">
                    <a:pos x="669" y="347"/>
                  </a:cxn>
                  <a:cxn ang="0">
                    <a:pos x="610" y="355"/>
                  </a:cxn>
                  <a:cxn ang="0">
                    <a:pos x="540" y="343"/>
                  </a:cxn>
                  <a:cxn ang="0">
                    <a:pos x="508" y="315"/>
                  </a:cxn>
                  <a:cxn ang="0">
                    <a:pos x="485" y="279"/>
                  </a:cxn>
                  <a:cxn ang="0">
                    <a:pos x="438" y="279"/>
                  </a:cxn>
                  <a:cxn ang="0">
                    <a:pos x="394" y="271"/>
                  </a:cxn>
                  <a:cxn ang="0">
                    <a:pos x="362" y="294"/>
                  </a:cxn>
                  <a:cxn ang="0">
                    <a:pos x="364" y="317"/>
                  </a:cxn>
                  <a:cxn ang="0">
                    <a:pos x="352" y="347"/>
                  </a:cxn>
                  <a:cxn ang="0">
                    <a:pos x="330" y="362"/>
                  </a:cxn>
                  <a:cxn ang="0">
                    <a:pos x="303" y="362"/>
                  </a:cxn>
                  <a:cxn ang="0">
                    <a:pos x="263" y="345"/>
                  </a:cxn>
                  <a:cxn ang="0">
                    <a:pos x="227" y="281"/>
                  </a:cxn>
                  <a:cxn ang="0">
                    <a:pos x="227" y="249"/>
                  </a:cxn>
                  <a:cxn ang="0">
                    <a:pos x="231" y="216"/>
                  </a:cxn>
                  <a:cxn ang="0">
                    <a:pos x="212" y="188"/>
                  </a:cxn>
                  <a:cxn ang="0">
                    <a:pos x="197" y="158"/>
                  </a:cxn>
                  <a:cxn ang="0">
                    <a:pos x="203" y="103"/>
                  </a:cxn>
                  <a:cxn ang="0">
                    <a:pos x="231" y="55"/>
                  </a:cxn>
                  <a:cxn ang="0">
                    <a:pos x="235" y="36"/>
                  </a:cxn>
                  <a:cxn ang="0">
                    <a:pos x="220" y="6"/>
                  </a:cxn>
                  <a:cxn ang="0">
                    <a:pos x="195" y="2"/>
                  </a:cxn>
                  <a:cxn ang="0">
                    <a:pos x="165" y="36"/>
                  </a:cxn>
                  <a:cxn ang="0">
                    <a:pos x="125" y="57"/>
                  </a:cxn>
                  <a:cxn ang="0">
                    <a:pos x="108" y="42"/>
                  </a:cxn>
                  <a:cxn ang="0">
                    <a:pos x="87" y="55"/>
                  </a:cxn>
                  <a:cxn ang="0">
                    <a:pos x="77" y="87"/>
                  </a:cxn>
                  <a:cxn ang="0">
                    <a:pos x="89" y="116"/>
                  </a:cxn>
                  <a:cxn ang="0">
                    <a:pos x="81" y="169"/>
                  </a:cxn>
                  <a:cxn ang="0">
                    <a:pos x="74" y="188"/>
                  </a:cxn>
                  <a:cxn ang="0">
                    <a:pos x="53" y="222"/>
                  </a:cxn>
                  <a:cxn ang="0">
                    <a:pos x="15" y="239"/>
                  </a:cxn>
                  <a:cxn ang="0">
                    <a:pos x="7" y="266"/>
                  </a:cxn>
                  <a:cxn ang="0">
                    <a:pos x="3" y="287"/>
                  </a:cxn>
                </a:cxnLst>
                <a:rect l="0" t="0" r="r" b="b"/>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5" y="349"/>
                    </a:lnTo>
                    <a:lnTo>
                      <a:pt x="675" y="349"/>
                    </a:lnTo>
                    <a:lnTo>
                      <a:pt x="675" y="349"/>
                    </a:lnTo>
                    <a:lnTo>
                      <a:pt x="675" y="349"/>
                    </a:lnTo>
                    <a:lnTo>
                      <a:pt x="677" y="347"/>
                    </a:lnTo>
                    <a:lnTo>
                      <a:pt x="677" y="347"/>
                    </a:lnTo>
                    <a:lnTo>
                      <a:pt x="677" y="347"/>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ln>
            </p:spPr>
            <p:txBody>
              <a:bodyPr/>
              <a:lstStyle/>
              <a:p>
                <a:endParaRPr lang="en-US">
                  <a:solidFill>
                    <a:prstClr val="black"/>
                  </a:solidFill>
                </a:endParaRPr>
              </a:p>
            </p:txBody>
          </p:sp>
          <p:sp>
            <p:nvSpPr>
              <p:cNvPr id="179959" name="Freeform 759"/>
              <p:cNvSpPr/>
              <p:nvPr/>
            </p:nvSpPr>
            <p:spPr bwMode="auto">
              <a:xfrm>
                <a:off x="1502" y="1980"/>
                <a:ext cx="6" cy="8"/>
              </a:xfrm>
              <a:custGeom>
                <a:avLst/>
                <a:gdLst/>
                <a:ahLst/>
                <a:cxnLst>
                  <a:cxn ang="0">
                    <a:pos x="0" y="8"/>
                  </a:cxn>
                  <a:cxn ang="0">
                    <a:pos x="0" y="8"/>
                  </a:cxn>
                  <a:cxn ang="0">
                    <a:pos x="0" y="8"/>
                  </a:cxn>
                  <a:cxn ang="0">
                    <a:pos x="2" y="4"/>
                  </a:cxn>
                  <a:cxn ang="0">
                    <a:pos x="4" y="0"/>
                  </a:cxn>
                  <a:cxn ang="0">
                    <a:pos x="4" y="2"/>
                  </a:cxn>
                  <a:cxn ang="0">
                    <a:pos x="6" y="2"/>
                  </a:cxn>
                  <a:cxn ang="0">
                    <a:pos x="2" y="4"/>
                  </a:cxn>
                  <a:cxn ang="0">
                    <a:pos x="0" y="8"/>
                  </a:cxn>
                </a:cxnLst>
                <a:rect l="0" t="0" r="r" b="b"/>
                <a:pathLst>
                  <a:path w="6" h="8">
                    <a:moveTo>
                      <a:pt x="0" y="8"/>
                    </a:moveTo>
                    <a:lnTo>
                      <a:pt x="0" y="8"/>
                    </a:lnTo>
                    <a:lnTo>
                      <a:pt x="0" y="8"/>
                    </a:lnTo>
                    <a:lnTo>
                      <a:pt x="2" y="4"/>
                    </a:lnTo>
                    <a:lnTo>
                      <a:pt x="4" y="0"/>
                    </a:lnTo>
                    <a:lnTo>
                      <a:pt x="4" y="2"/>
                    </a:lnTo>
                    <a:lnTo>
                      <a:pt x="6" y="2"/>
                    </a:lnTo>
                    <a:lnTo>
                      <a:pt x="2" y="4"/>
                    </a:lnTo>
                    <a:lnTo>
                      <a:pt x="0" y="8"/>
                    </a:lnTo>
                    <a:close/>
                  </a:path>
                </a:pathLst>
              </a:custGeom>
              <a:solidFill>
                <a:srgbClr val="E7763F"/>
              </a:solidFill>
              <a:ln w="9525">
                <a:noFill/>
                <a:round/>
              </a:ln>
            </p:spPr>
            <p:txBody>
              <a:bodyPr/>
              <a:lstStyle/>
              <a:p>
                <a:endParaRPr lang="en-US">
                  <a:solidFill>
                    <a:prstClr val="black"/>
                  </a:solidFill>
                </a:endParaRPr>
              </a:p>
            </p:txBody>
          </p:sp>
          <p:sp>
            <p:nvSpPr>
              <p:cNvPr id="179960" name="Freeform 760"/>
              <p:cNvSpPr/>
              <p:nvPr/>
            </p:nvSpPr>
            <p:spPr bwMode="auto">
              <a:xfrm>
                <a:off x="1500" y="1980"/>
                <a:ext cx="8" cy="12"/>
              </a:xfrm>
              <a:custGeom>
                <a:avLst/>
                <a:gdLst/>
                <a:ahLst/>
                <a:cxnLst>
                  <a:cxn ang="0">
                    <a:pos x="0" y="12"/>
                  </a:cxn>
                  <a:cxn ang="0">
                    <a:pos x="2" y="10"/>
                  </a:cxn>
                  <a:cxn ang="0">
                    <a:pos x="2" y="8"/>
                  </a:cxn>
                  <a:cxn ang="0">
                    <a:pos x="4" y="4"/>
                  </a:cxn>
                  <a:cxn ang="0">
                    <a:pos x="6" y="0"/>
                  </a:cxn>
                  <a:cxn ang="0">
                    <a:pos x="8" y="2"/>
                  </a:cxn>
                  <a:cxn ang="0">
                    <a:pos x="8" y="4"/>
                  </a:cxn>
                  <a:cxn ang="0">
                    <a:pos x="4" y="8"/>
                  </a:cxn>
                  <a:cxn ang="0">
                    <a:pos x="0" y="12"/>
                  </a:cxn>
                </a:cxnLst>
                <a:rect l="0" t="0" r="r" b="b"/>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ln>
            </p:spPr>
            <p:txBody>
              <a:bodyPr/>
              <a:lstStyle/>
              <a:p>
                <a:endParaRPr lang="en-US">
                  <a:solidFill>
                    <a:prstClr val="black"/>
                  </a:solidFill>
                </a:endParaRPr>
              </a:p>
            </p:txBody>
          </p:sp>
          <p:sp>
            <p:nvSpPr>
              <p:cNvPr id="179961" name="Freeform 761"/>
              <p:cNvSpPr/>
              <p:nvPr/>
            </p:nvSpPr>
            <p:spPr bwMode="auto">
              <a:xfrm>
                <a:off x="1500" y="1982"/>
                <a:ext cx="8" cy="15"/>
              </a:xfrm>
              <a:custGeom>
                <a:avLst/>
                <a:gdLst/>
                <a:ahLst/>
                <a:cxnLst>
                  <a:cxn ang="0">
                    <a:pos x="8" y="0"/>
                  </a:cxn>
                  <a:cxn ang="0">
                    <a:pos x="4" y="2"/>
                  </a:cxn>
                  <a:cxn ang="0">
                    <a:pos x="2" y="6"/>
                  </a:cxn>
                  <a:cxn ang="0">
                    <a:pos x="0" y="10"/>
                  </a:cxn>
                  <a:cxn ang="0">
                    <a:pos x="0" y="15"/>
                  </a:cxn>
                  <a:cxn ang="0">
                    <a:pos x="4" y="10"/>
                  </a:cxn>
                  <a:cxn ang="0">
                    <a:pos x="8" y="4"/>
                  </a:cxn>
                  <a:cxn ang="0">
                    <a:pos x="8" y="2"/>
                  </a:cxn>
                  <a:cxn ang="0">
                    <a:pos x="8" y="0"/>
                  </a:cxn>
                </a:cxnLst>
                <a:rect l="0" t="0" r="r" b="b"/>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ln>
            </p:spPr>
            <p:txBody>
              <a:bodyPr/>
              <a:lstStyle/>
              <a:p>
                <a:endParaRPr lang="en-US">
                  <a:solidFill>
                    <a:prstClr val="black"/>
                  </a:solidFill>
                </a:endParaRPr>
              </a:p>
            </p:txBody>
          </p:sp>
          <p:sp>
            <p:nvSpPr>
              <p:cNvPr id="179962" name="Freeform 762"/>
              <p:cNvSpPr/>
              <p:nvPr/>
            </p:nvSpPr>
            <p:spPr bwMode="auto">
              <a:xfrm>
                <a:off x="1498" y="1984"/>
                <a:ext cx="12" cy="17"/>
              </a:xfrm>
              <a:custGeom>
                <a:avLst/>
                <a:gdLst/>
                <a:ahLst/>
                <a:cxnLst>
                  <a:cxn ang="0">
                    <a:pos x="10" y="0"/>
                  </a:cxn>
                  <a:cxn ang="0">
                    <a:pos x="6" y="4"/>
                  </a:cxn>
                  <a:cxn ang="0">
                    <a:pos x="2" y="8"/>
                  </a:cxn>
                  <a:cxn ang="0">
                    <a:pos x="2" y="13"/>
                  </a:cxn>
                  <a:cxn ang="0">
                    <a:pos x="0" y="17"/>
                  </a:cxn>
                  <a:cxn ang="0">
                    <a:pos x="6" y="10"/>
                  </a:cxn>
                  <a:cxn ang="0">
                    <a:pos x="12" y="4"/>
                  </a:cxn>
                  <a:cxn ang="0">
                    <a:pos x="10" y="2"/>
                  </a:cxn>
                  <a:cxn ang="0">
                    <a:pos x="10" y="0"/>
                  </a:cxn>
                </a:cxnLst>
                <a:rect l="0" t="0" r="r" b="b"/>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ln>
            </p:spPr>
            <p:txBody>
              <a:bodyPr/>
              <a:lstStyle/>
              <a:p>
                <a:endParaRPr lang="en-US">
                  <a:solidFill>
                    <a:prstClr val="black"/>
                  </a:solidFill>
                </a:endParaRPr>
              </a:p>
            </p:txBody>
          </p:sp>
          <p:sp>
            <p:nvSpPr>
              <p:cNvPr id="179963" name="Freeform 763"/>
              <p:cNvSpPr/>
              <p:nvPr/>
            </p:nvSpPr>
            <p:spPr bwMode="auto">
              <a:xfrm>
                <a:off x="1498" y="1986"/>
                <a:ext cx="12" cy="19"/>
              </a:xfrm>
              <a:custGeom>
                <a:avLst/>
                <a:gdLst/>
                <a:ahLst/>
                <a:cxnLst>
                  <a:cxn ang="0">
                    <a:pos x="10" y="0"/>
                  </a:cxn>
                  <a:cxn ang="0">
                    <a:pos x="6" y="6"/>
                  </a:cxn>
                  <a:cxn ang="0">
                    <a:pos x="2" y="11"/>
                  </a:cxn>
                  <a:cxn ang="0">
                    <a:pos x="0" y="15"/>
                  </a:cxn>
                  <a:cxn ang="0">
                    <a:pos x="0" y="19"/>
                  </a:cxn>
                  <a:cxn ang="0">
                    <a:pos x="6" y="11"/>
                  </a:cxn>
                  <a:cxn ang="0">
                    <a:pos x="12" y="4"/>
                  </a:cxn>
                  <a:cxn ang="0">
                    <a:pos x="12" y="2"/>
                  </a:cxn>
                  <a:cxn ang="0">
                    <a:pos x="10" y="0"/>
                  </a:cxn>
                </a:cxnLst>
                <a:rect l="0" t="0" r="r" b="b"/>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ln>
            </p:spPr>
            <p:txBody>
              <a:bodyPr/>
              <a:lstStyle/>
              <a:p>
                <a:endParaRPr lang="en-US">
                  <a:solidFill>
                    <a:prstClr val="black"/>
                  </a:solidFill>
                </a:endParaRPr>
              </a:p>
            </p:txBody>
          </p:sp>
          <p:sp>
            <p:nvSpPr>
              <p:cNvPr id="179964" name="Freeform 764"/>
              <p:cNvSpPr/>
              <p:nvPr/>
            </p:nvSpPr>
            <p:spPr bwMode="auto">
              <a:xfrm>
                <a:off x="1498" y="1988"/>
                <a:ext cx="14" cy="23"/>
              </a:xfrm>
              <a:custGeom>
                <a:avLst/>
                <a:gdLst/>
                <a:ahLst/>
                <a:cxnLst>
                  <a:cxn ang="0">
                    <a:pos x="12" y="0"/>
                  </a:cxn>
                  <a:cxn ang="0">
                    <a:pos x="6" y="6"/>
                  </a:cxn>
                  <a:cxn ang="0">
                    <a:pos x="0" y="13"/>
                  </a:cxn>
                  <a:cxn ang="0">
                    <a:pos x="0" y="17"/>
                  </a:cxn>
                  <a:cxn ang="0">
                    <a:pos x="0" y="23"/>
                  </a:cxn>
                  <a:cxn ang="0">
                    <a:pos x="6" y="11"/>
                  </a:cxn>
                  <a:cxn ang="0">
                    <a:pos x="14" y="4"/>
                  </a:cxn>
                  <a:cxn ang="0">
                    <a:pos x="12" y="2"/>
                  </a:cxn>
                  <a:cxn ang="0">
                    <a:pos x="12" y="0"/>
                  </a:cxn>
                </a:cxnLst>
                <a:rect l="0" t="0" r="r" b="b"/>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ln>
            </p:spPr>
            <p:txBody>
              <a:bodyPr/>
              <a:lstStyle/>
              <a:p>
                <a:endParaRPr lang="en-US">
                  <a:solidFill>
                    <a:prstClr val="black"/>
                  </a:solidFill>
                </a:endParaRPr>
              </a:p>
            </p:txBody>
          </p:sp>
          <p:sp>
            <p:nvSpPr>
              <p:cNvPr id="179965" name="Freeform 765"/>
              <p:cNvSpPr/>
              <p:nvPr/>
            </p:nvSpPr>
            <p:spPr bwMode="auto">
              <a:xfrm>
                <a:off x="1498" y="1990"/>
                <a:ext cx="14" cy="25"/>
              </a:xfrm>
              <a:custGeom>
                <a:avLst/>
                <a:gdLst/>
                <a:ahLst/>
                <a:cxnLst>
                  <a:cxn ang="0">
                    <a:pos x="12" y="0"/>
                  </a:cxn>
                  <a:cxn ang="0">
                    <a:pos x="6" y="7"/>
                  </a:cxn>
                  <a:cxn ang="0">
                    <a:pos x="0" y="15"/>
                  </a:cxn>
                  <a:cxn ang="0">
                    <a:pos x="0" y="19"/>
                  </a:cxn>
                  <a:cxn ang="0">
                    <a:pos x="0" y="25"/>
                  </a:cxn>
                  <a:cxn ang="0">
                    <a:pos x="6" y="13"/>
                  </a:cxn>
                  <a:cxn ang="0">
                    <a:pos x="14" y="4"/>
                  </a:cxn>
                  <a:cxn ang="0">
                    <a:pos x="14" y="2"/>
                  </a:cxn>
                  <a:cxn ang="0">
                    <a:pos x="12" y="0"/>
                  </a:cxn>
                </a:cxnLst>
                <a:rect l="0" t="0" r="r" b="b"/>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ln>
            </p:spPr>
            <p:txBody>
              <a:bodyPr/>
              <a:lstStyle/>
              <a:p>
                <a:endParaRPr lang="en-US">
                  <a:solidFill>
                    <a:prstClr val="black"/>
                  </a:solidFill>
                </a:endParaRPr>
              </a:p>
            </p:txBody>
          </p:sp>
          <p:sp>
            <p:nvSpPr>
              <p:cNvPr id="179966" name="Freeform 766"/>
              <p:cNvSpPr>
                <a:spLocks noEditPoints="1"/>
              </p:cNvSpPr>
              <p:nvPr/>
            </p:nvSpPr>
            <p:spPr bwMode="auto">
              <a:xfrm>
                <a:off x="1498" y="1992"/>
                <a:ext cx="137" cy="108"/>
              </a:xfrm>
              <a:custGeom>
                <a:avLst/>
                <a:gdLst/>
                <a:ahLst/>
                <a:cxnLst>
                  <a:cxn ang="0">
                    <a:pos x="14" y="0"/>
                  </a:cxn>
                  <a:cxn ang="0">
                    <a:pos x="6" y="7"/>
                  </a:cxn>
                  <a:cxn ang="0">
                    <a:pos x="0" y="19"/>
                  </a:cxn>
                  <a:cxn ang="0">
                    <a:pos x="0" y="23"/>
                  </a:cxn>
                  <a:cxn ang="0">
                    <a:pos x="0" y="26"/>
                  </a:cxn>
                  <a:cxn ang="0">
                    <a:pos x="8" y="13"/>
                  </a:cxn>
                  <a:cxn ang="0">
                    <a:pos x="16" y="4"/>
                  </a:cxn>
                  <a:cxn ang="0">
                    <a:pos x="14" y="2"/>
                  </a:cxn>
                  <a:cxn ang="0">
                    <a:pos x="14" y="0"/>
                  </a:cxn>
                  <a:cxn ang="0">
                    <a:pos x="137" y="83"/>
                  </a:cxn>
                  <a:cxn ang="0">
                    <a:pos x="133" y="91"/>
                  </a:cxn>
                  <a:cxn ang="0">
                    <a:pos x="129" y="96"/>
                  </a:cxn>
                  <a:cxn ang="0">
                    <a:pos x="124" y="104"/>
                  </a:cxn>
                  <a:cxn ang="0">
                    <a:pos x="118" y="108"/>
                  </a:cxn>
                  <a:cxn ang="0">
                    <a:pos x="129" y="96"/>
                  </a:cxn>
                  <a:cxn ang="0">
                    <a:pos x="137" y="83"/>
                  </a:cxn>
                </a:cxnLst>
                <a:rect l="0" t="0" r="r" b="b"/>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ln>
            </p:spPr>
            <p:txBody>
              <a:bodyPr/>
              <a:lstStyle/>
              <a:p>
                <a:endParaRPr lang="en-US">
                  <a:solidFill>
                    <a:prstClr val="black"/>
                  </a:solidFill>
                </a:endParaRPr>
              </a:p>
            </p:txBody>
          </p:sp>
          <p:sp>
            <p:nvSpPr>
              <p:cNvPr id="179967" name="Freeform 767"/>
              <p:cNvSpPr>
                <a:spLocks noEditPoints="1"/>
              </p:cNvSpPr>
              <p:nvPr/>
            </p:nvSpPr>
            <p:spPr bwMode="auto">
              <a:xfrm>
                <a:off x="1498" y="1994"/>
                <a:ext cx="139" cy="112"/>
              </a:xfrm>
              <a:custGeom>
                <a:avLst/>
                <a:gdLst/>
                <a:ahLst/>
                <a:cxnLst>
                  <a:cxn ang="0">
                    <a:pos x="14" y="0"/>
                  </a:cxn>
                  <a:cxn ang="0">
                    <a:pos x="6" y="9"/>
                  </a:cxn>
                  <a:cxn ang="0">
                    <a:pos x="0" y="21"/>
                  </a:cxn>
                  <a:cxn ang="0">
                    <a:pos x="0" y="24"/>
                  </a:cxn>
                  <a:cxn ang="0">
                    <a:pos x="2" y="28"/>
                  </a:cxn>
                  <a:cxn ang="0">
                    <a:pos x="8" y="15"/>
                  </a:cxn>
                  <a:cxn ang="0">
                    <a:pos x="16" y="3"/>
                  </a:cxn>
                  <a:cxn ang="0">
                    <a:pos x="16" y="2"/>
                  </a:cxn>
                  <a:cxn ang="0">
                    <a:pos x="14" y="0"/>
                  </a:cxn>
                  <a:cxn ang="0">
                    <a:pos x="139" y="70"/>
                  </a:cxn>
                  <a:cxn ang="0">
                    <a:pos x="137" y="77"/>
                  </a:cxn>
                  <a:cxn ang="0">
                    <a:pos x="135" y="83"/>
                  </a:cxn>
                  <a:cxn ang="0">
                    <a:pos x="133" y="91"/>
                  </a:cxn>
                  <a:cxn ang="0">
                    <a:pos x="129" y="96"/>
                  </a:cxn>
                  <a:cxn ang="0">
                    <a:pos x="126" y="100"/>
                  </a:cxn>
                  <a:cxn ang="0">
                    <a:pos x="120" y="106"/>
                  </a:cxn>
                  <a:cxn ang="0">
                    <a:pos x="114" y="110"/>
                  </a:cxn>
                  <a:cxn ang="0">
                    <a:pos x="107" y="112"/>
                  </a:cxn>
                  <a:cxn ang="0">
                    <a:pos x="118" y="104"/>
                  </a:cxn>
                  <a:cxn ang="0">
                    <a:pos x="127" y="94"/>
                  </a:cxn>
                  <a:cxn ang="0">
                    <a:pos x="133" y="83"/>
                  </a:cxn>
                  <a:cxn ang="0">
                    <a:pos x="139" y="70"/>
                  </a:cxn>
                </a:cxnLst>
                <a:rect l="0" t="0" r="r" b="b"/>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ln>
            </p:spPr>
            <p:txBody>
              <a:bodyPr/>
              <a:lstStyle/>
              <a:p>
                <a:endParaRPr lang="en-US">
                  <a:solidFill>
                    <a:prstClr val="black"/>
                  </a:solidFill>
                </a:endParaRPr>
              </a:p>
            </p:txBody>
          </p:sp>
          <p:sp>
            <p:nvSpPr>
              <p:cNvPr id="179968" name="Freeform 768"/>
              <p:cNvSpPr>
                <a:spLocks noEditPoints="1"/>
              </p:cNvSpPr>
              <p:nvPr/>
            </p:nvSpPr>
            <p:spPr bwMode="auto">
              <a:xfrm>
                <a:off x="1498" y="1996"/>
                <a:ext cx="139" cy="111"/>
              </a:xfrm>
              <a:custGeom>
                <a:avLst/>
                <a:gdLst/>
                <a:ahLst/>
                <a:cxnLst>
                  <a:cxn ang="0">
                    <a:pos x="16" y="0"/>
                  </a:cxn>
                  <a:cxn ang="0">
                    <a:pos x="8" y="9"/>
                  </a:cxn>
                  <a:cxn ang="0">
                    <a:pos x="0" y="22"/>
                  </a:cxn>
                  <a:cxn ang="0">
                    <a:pos x="2" y="26"/>
                  </a:cxn>
                  <a:cxn ang="0">
                    <a:pos x="2" y="30"/>
                  </a:cxn>
                  <a:cxn ang="0">
                    <a:pos x="8" y="15"/>
                  </a:cxn>
                  <a:cxn ang="0">
                    <a:pos x="17" y="1"/>
                  </a:cxn>
                  <a:cxn ang="0">
                    <a:pos x="16" y="1"/>
                  </a:cxn>
                  <a:cxn ang="0">
                    <a:pos x="16" y="0"/>
                  </a:cxn>
                  <a:cxn ang="0">
                    <a:pos x="118" y="104"/>
                  </a:cxn>
                  <a:cxn ang="0">
                    <a:pos x="129" y="92"/>
                  </a:cxn>
                  <a:cxn ang="0">
                    <a:pos x="137" y="79"/>
                  </a:cxn>
                  <a:cxn ang="0">
                    <a:pos x="139" y="70"/>
                  </a:cxn>
                  <a:cxn ang="0">
                    <a:pos x="139" y="62"/>
                  </a:cxn>
                  <a:cxn ang="0">
                    <a:pos x="137" y="70"/>
                  </a:cxn>
                  <a:cxn ang="0">
                    <a:pos x="133" y="77"/>
                  </a:cxn>
                  <a:cxn ang="0">
                    <a:pos x="129" y="85"/>
                  </a:cxn>
                  <a:cxn ang="0">
                    <a:pos x="126" y="92"/>
                  </a:cxn>
                  <a:cxn ang="0">
                    <a:pos x="120" y="98"/>
                  </a:cxn>
                  <a:cxn ang="0">
                    <a:pos x="112" y="104"/>
                  </a:cxn>
                  <a:cxn ang="0">
                    <a:pos x="107" y="108"/>
                  </a:cxn>
                  <a:cxn ang="0">
                    <a:pos x="99" y="111"/>
                  </a:cxn>
                  <a:cxn ang="0">
                    <a:pos x="108" y="110"/>
                  </a:cxn>
                  <a:cxn ang="0">
                    <a:pos x="118" y="104"/>
                  </a:cxn>
                </a:cxnLst>
                <a:rect l="0" t="0" r="r" b="b"/>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ln>
            </p:spPr>
            <p:txBody>
              <a:bodyPr/>
              <a:lstStyle/>
              <a:p>
                <a:endParaRPr lang="en-US">
                  <a:solidFill>
                    <a:prstClr val="black"/>
                  </a:solidFill>
                </a:endParaRPr>
              </a:p>
            </p:txBody>
          </p:sp>
          <p:sp>
            <p:nvSpPr>
              <p:cNvPr id="179969" name="Freeform 769"/>
              <p:cNvSpPr>
                <a:spLocks noEditPoints="1"/>
              </p:cNvSpPr>
              <p:nvPr/>
            </p:nvSpPr>
            <p:spPr bwMode="auto">
              <a:xfrm>
                <a:off x="1500" y="1997"/>
                <a:ext cx="137" cy="112"/>
              </a:xfrm>
              <a:custGeom>
                <a:avLst/>
                <a:gdLst/>
                <a:ahLst/>
                <a:cxnLst>
                  <a:cxn ang="0">
                    <a:pos x="14" y="0"/>
                  </a:cxn>
                  <a:cxn ang="0">
                    <a:pos x="6" y="12"/>
                  </a:cxn>
                  <a:cxn ang="0">
                    <a:pos x="0" y="25"/>
                  </a:cxn>
                  <a:cxn ang="0">
                    <a:pos x="0" y="29"/>
                  </a:cxn>
                  <a:cxn ang="0">
                    <a:pos x="0" y="35"/>
                  </a:cxn>
                  <a:cxn ang="0">
                    <a:pos x="4" y="25"/>
                  </a:cxn>
                  <a:cxn ang="0">
                    <a:pos x="6" y="18"/>
                  </a:cxn>
                  <a:cxn ang="0">
                    <a:pos x="12" y="10"/>
                  </a:cxn>
                  <a:cxn ang="0">
                    <a:pos x="17" y="2"/>
                  </a:cxn>
                  <a:cxn ang="0">
                    <a:pos x="15" y="0"/>
                  </a:cxn>
                  <a:cxn ang="0">
                    <a:pos x="14" y="0"/>
                  </a:cxn>
                  <a:cxn ang="0">
                    <a:pos x="105" y="109"/>
                  </a:cxn>
                  <a:cxn ang="0">
                    <a:pos x="116" y="101"/>
                  </a:cxn>
                  <a:cxn ang="0">
                    <a:pos x="125" y="91"/>
                  </a:cxn>
                  <a:cxn ang="0">
                    <a:pos x="131" y="80"/>
                  </a:cxn>
                  <a:cxn ang="0">
                    <a:pos x="137" y="67"/>
                  </a:cxn>
                  <a:cxn ang="0">
                    <a:pos x="137" y="61"/>
                  </a:cxn>
                  <a:cxn ang="0">
                    <a:pos x="135" y="55"/>
                  </a:cxn>
                  <a:cxn ang="0">
                    <a:pos x="133" y="65"/>
                  </a:cxn>
                  <a:cxn ang="0">
                    <a:pos x="131" y="74"/>
                  </a:cxn>
                  <a:cxn ang="0">
                    <a:pos x="125" y="82"/>
                  </a:cxn>
                  <a:cxn ang="0">
                    <a:pos x="120" y="90"/>
                  </a:cxn>
                  <a:cxn ang="0">
                    <a:pos x="114" y="97"/>
                  </a:cxn>
                  <a:cxn ang="0">
                    <a:pos x="106" y="103"/>
                  </a:cxn>
                  <a:cxn ang="0">
                    <a:pos x="99" y="109"/>
                  </a:cxn>
                  <a:cxn ang="0">
                    <a:pos x="89" y="112"/>
                  </a:cxn>
                  <a:cxn ang="0">
                    <a:pos x="91" y="112"/>
                  </a:cxn>
                  <a:cxn ang="0">
                    <a:pos x="93" y="112"/>
                  </a:cxn>
                  <a:cxn ang="0">
                    <a:pos x="99" y="110"/>
                  </a:cxn>
                  <a:cxn ang="0">
                    <a:pos x="105" y="109"/>
                  </a:cxn>
                </a:cxnLst>
                <a:rect l="0" t="0" r="r" b="b"/>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ln>
            </p:spPr>
            <p:txBody>
              <a:bodyPr/>
              <a:lstStyle/>
              <a:p>
                <a:endParaRPr lang="en-US">
                  <a:solidFill>
                    <a:prstClr val="black"/>
                  </a:solidFill>
                </a:endParaRPr>
              </a:p>
            </p:txBody>
          </p:sp>
          <p:sp>
            <p:nvSpPr>
              <p:cNvPr id="179970" name="Freeform 770"/>
              <p:cNvSpPr>
                <a:spLocks noEditPoints="1"/>
              </p:cNvSpPr>
              <p:nvPr/>
            </p:nvSpPr>
            <p:spPr bwMode="auto">
              <a:xfrm>
                <a:off x="1500" y="1997"/>
                <a:ext cx="137" cy="112"/>
              </a:xfrm>
              <a:custGeom>
                <a:avLst/>
                <a:gdLst/>
                <a:ahLst/>
                <a:cxnLst>
                  <a:cxn ang="0">
                    <a:pos x="15" y="0"/>
                  </a:cxn>
                  <a:cxn ang="0">
                    <a:pos x="6" y="14"/>
                  </a:cxn>
                  <a:cxn ang="0">
                    <a:pos x="0" y="29"/>
                  </a:cxn>
                  <a:cxn ang="0">
                    <a:pos x="0" y="35"/>
                  </a:cxn>
                  <a:cxn ang="0">
                    <a:pos x="2" y="38"/>
                  </a:cxn>
                  <a:cxn ang="0">
                    <a:pos x="4" y="29"/>
                  </a:cxn>
                  <a:cxn ang="0">
                    <a:pos x="8" y="19"/>
                  </a:cxn>
                  <a:cxn ang="0">
                    <a:pos x="12" y="12"/>
                  </a:cxn>
                  <a:cxn ang="0">
                    <a:pos x="17" y="4"/>
                  </a:cxn>
                  <a:cxn ang="0">
                    <a:pos x="17" y="2"/>
                  </a:cxn>
                  <a:cxn ang="0">
                    <a:pos x="15" y="0"/>
                  </a:cxn>
                  <a:cxn ang="0">
                    <a:pos x="97" y="110"/>
                  </a:cxn>
                  <a:cxn ang="0">
                    <a:pos x="105" y="107"/>
                  </a:cxn>
                  <a:cxn ang="0">
                    <a:pos x="110" y="103"/>
                  </a:cxn>
                  <a:cxn ang="0">
                    <a:pos x="118" y="97"/>
                  </a:cxn>
                  <a:cxn ang="0">
                    <a:pos x="124" y="91"/>
                  </a:cxn>
                  <a:cxn ang="0">
                    <a:pos x="127" y="84"/>
                  </a:cxn>
                  <a:cxn ang="0">
                    <a:pos x="131" y="76"/>
                  </a:cxn>
                  <a:cxn ang="0">
                    <a:pos x="135" y="69"/>
                  </a:cxn>
                  <a:cxn ang="0">
                    <a:pos x="137" y="61"/>
                  </a:cxn>
                  <a:cxn ang="0">
                    <a:pos x="135" y="55"/>
                  </a:cxn>
                  <a:cxn ang="0">
                    <a:pos x="133" y="50"/>
                  </a:cxn>
                  <a:cxn ang="0">
                    <a:pos x="133" y="61"/>
                  </a:cxn>
                  <a:cxn ang="0">
                    <a:pos x="129" y="71"/>
                  </a:cxn>
                  <a:cxn ang="0">
                    <a:pos x="125" y="82"/>
                  </a:cxn>
                  <a:cxn ang="0">
                    <a:pos x="118" y="90"/>
                  </a:cxn>
                  <a:cxn ang="0">
                    <a:pos x="112" y="97"/>
                  </a:cxn>
                  <a:cxn ang="0">
                    <a:pos x="103" y="103"/>
                  </a:cxn>
                  <a:cxn ang="0">
                    <a:pos x="93" y="109"/>
                  </a:cxn>
                  <a:cxn ang="0">
                    <a:pos x="84" y="112"/>
                  </a:cxn>
                  <a:cxn ang="0">
                    <a:pos x="87" y="112"/>
                  </a:cxn>
                  <a:cxn ang="0">
                    <a:pos x="93" y="112"/>
                  </a:cxn>
                  <a:cxn ang="0">
                    <a:pos x="95" y="112"/>
                  </a:cxn>
                  <a:cxn ang="0">
                    <a:pos x="97" y="110"/>
                  </a:cxn>
                </a:cxnLst>
                <a:rect l="0" t="0" r="r" b="b"/>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ln>
            </p:spPr>
            <p:txBody>
              <a:bodyPr/>
              <a:lstStyle/>
              <a:p>
                <a:endParaRPr lang="en-US">
                  <a:solidFill>
                    <a:prstClr val="black"/>
                  </a:solidFill>
                </a:endParaRPr>
              </a:p>
            </p:txBody>
          </p:sp>
          <p:sp>
            <p:nvSpPr>
              <p:cNvPr id="179971" name="Freeform 771"/>
              <p:cNvSpPr>
                <a:spLocks noEditPoints="1"/>
              </p:cNvSpPr>
              <p:nvPr/>
            </p:nvSpPr>
            <p:spPr bwMode="auto">
              <a:xfrm>
                <a:off x="1500" y="1999"/>
                <a:ext cx="135" cy="110"/>
              </a:xfrm>
              <a:custGeom>
                <a:avLst/>
                <a:gdLst/>
                <a:ahLst/>
                <a:cxnLst>
                  <a:cxn ang="0">
                    <a:pos x="17" y="0"/>
                  </a:cxn>
                  <a:cxn ang="0">
                    <a:pos x="12" y="8"/>
                  </a:cxn>
                  <a:cxn ang="0">
                    <a:pos x="6" y="16"/>
                  </a:cxn>
                  <a:cxn ang="0">
                    <a:pos x="4" y="23"/>
                  </a:cxn>
                  <a:cxn ang="0">
                    <a:pos x="0" y="33"/>
                  </a:cxn>
                  <a:cxn ang="0">
                    <a:pos x="2" y="36"/>
                  </a:cxn>
                  <a:cxn ang="0">
                    <a:pos x="4" y="40"/>
                  </a:cxn>
                  <a:cxn ang="0">
                    <a:pos x="6" y="31"/>
                  </a:cxn>
                  <a:cxn ang="0">
                    <a:pos x="8" y="21"/>
                  </a:cxn>
                  <a:cxn ang="0">
                    <a:pos x="14" y="12"/>
                  </a:cxn>
                  <a:cxn ang="0">
                    <a:pos x="19" y="4"/>
                  </a:cxn>
                  <a:cxn ang="0">
                    <a:pos x="17" y="2"/>
                  </a:cxn>
                  <a:cxn ang="0">
                    <a:pos x="17" y="0"/>
                  </a:cxn>
                  <a:cxn ang="0">
                    <a:pos x="89" y="110"/>
                  </a:cxn>
                  <a:cxn ang="0">
                    <a:pos x="99" y="107"/>
                  </a:cxn>
                  <a:cxn ang="0">
                    <a:pos x="106" y="101"/>
                  </a:cxn>
                  <a:cxn ang="0">
                    <a:pos x="114" y="95"/>
                  </a:cxn>
                  <a:cxn ang="0">
                    <a:pos x="120" y="88"/>
                  </a:cxn>
                  <a:cxn ang="0">
                    <a:pos x="125" y="80"/>
                  </a:cxn>
                  <a:cxn ang="0">
                    <a:pos x="131" y="72"/>
                  </a:cxn>
                  <a:cxn ang="0">
                    <a:pos x="133" y="63"/>
                  </a:cxn>
                  <a:cxn ang="0">
                    <a:pos x="135" y="53"/>
                  </a:cxn>
                  <a:cxn ang="0">
                    <a:pos x="133" y="48"/>
                  </a:cxn>
                  <a:cxn ang="0">
                    <a:pos x="131" y="44"/>
                  </a:cxn>
                  <a:cxn ang="0">
                    <a:pos x="131" y="44"/>
                  </a:cxn>
                  <a:cxn ang="0">
                    <a:pos x="131" y="46"/>
                  </a:cxn>
                  <a:cxn ang="0">
                    <a:pos x="131" y="57"/>
                  </a:cxn>
                  <a:cxn ang="0">
                    <a:pos x="127" y="69"/>
                  </a:cxn>
                  <a:cxn ang="0">
                    <a:pos x="122" y="80"/>
                  </a:cxn>
                  <a:cxn ang="0">
                    <a:pos x="116" y="88"/>
                  </a:cxn>
                  <a:cxn ang="0">
                    <a:pos x="108" y="95"/>
                  </a:cxn>
                  <a:cxn ang="0">
                    <a:pos x="99" y="103"/>
                  </a:cxn>
                  <a:cxn ang="0">
                    <a:pos x="87" y="107"/>
                  </a:cxn>
                  <a:cxn ang="0">
                    <a:pos x="76" y="110"/>
                  </a:cxn>
                  <a:cxn ang="0">
                    <a:pos x="84" y="110"/>
                  </a:cxn>
                  <a:cxn ang="0">
                    <a:pos x="89" y="110"/>
                  </a:cxn>
                </a:cxnLst>
                <a:rect l="0" t="0" r="r" b="b"/>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ln>
            </p:spPr>
            <p:txBody>
              <a:bodyPr/>
              <a:lstStyle/>
              <a:p>
                <a:endParaRPr lang="en-US">
                  <a:solidFill>
                    <a:prstClr val="black"/>
                  </a:solidFill>
                </a:endParaRPr>
              </a:p>
            </p:txBody>
          </p:sp>
          <p:sp>
            <p:nvSpPr>
              <p:cNvPr id="179972" name="Freeform 772"/>
              <p:cNvSpPr>
                <a:spLocks noEditPoints="1"/>
              </p:cNvSpPr>
              <p:nvPr/>
            </p:nvSpPr>
            <p:spPr bwMode="auto">
              <a:xfrm>
                <a:off x="1502" y="2001"/>
                <a:ext cx="131" cy="108"/>
              </a:xfrm>
              <a:custGeom>
                <a:avLst/>
                <a:gdLst/>
                <a:ahLst/>
                <a:cxnLst>
                  <a:cxn ang="0">
                    <a:pos x="15" y="0"/>
                  </a:cxn>
                  <a:cxn ang="0">
                    <a:pos x="10" y="8"/>
                  </a:cxn>
                  <a:cxn ang="0">
                    <a:pos x="6" y="15"/>
                  </a:cxn>
                  <a:cxn ang="0">
                    <a:pos x="2" y="25"/>
                  </a:cxn>
                  <a:cxn ang="0">
                    <a:pos x="0" y="34"/>
                  </a:cxn>
                  <a:cxn ang="0">
                    <a:pos x="2" y="40"/>
                  </a:cxn>
                  <a:cxn ang="0">
                    <a:pos x="4" y="44"/>
                  </a:cxn>
                  <a:cxn ang="0">
                    <a:pos x="4" y="44"/>
                  </a:cxn>
                  <a:cxn ang="0">
                    <a:pos x="4" y="44"/>
                  </a:cxn>
                  <a:cxn ang="0">
                    <a:pos x="4" y="32"/>
                  </a:cxn>
                  <a:cxn ang="0">
                    <a:pos x="8" y="21"/>
                  </a:cxn>
                  <a:cxn ang="0">
                    <a:pos x="12" y="12"/>
                  </a:cxn>
                  <a:cxn ang="0">
                    <a:pos x="19" y="4"/>
                  </a:cxn>
                  <a:cxn ang="0">
                    <a:pos x="17" y="2"/>
                  </a:cxn>
                  <a:cxn ang="0">
                    <a:pos x="15" y="0"/>
                  </a:cxn>
                  <a:cxn ang="0">
                    <a:pos x="82" y="108"/>
                  </a:cxn>
                  <a:cxn ang="0">
                    <a:pos x="91" y="105"/>
                  </a:cxn>
                  <a:cxn ang="0">
                    <a:pos x="101" y="99"/>
                  </a:cxn>
                  <a:cxn ang="0">
                    <a:pos x="110" y="93"/>
                  </a:cxn>
                  <a:cxn ang="0">
                    <a:pos x="116" y="86"/>
                  </a:cxn>
                  <a:cxn ang="0">
                    <a:pos x="123" y="78"/>
                  </a:cxn>
                  <a:cxn ang="0">
                    <a:pos x="127" y="67"/>
                  </a:cxn>
                  <a:cxn ang="0">
                    <a:pos x="131" y="57"/>
                  </a:cxn>
                  <a:cxn ang="0">
                    <a:pos x="131" y="46"/>
                  </a:cxn>
                  <a:cxn ang="0">
                    <a:pos x="129" y="42"/>
                  </a:cxn>
                  <a:cxn ang="0">
                    <a:pos x="127" y="38"/>
                  </a:cxn>
                  <a:cxn ang="0">
                    <a:pos x="127" y="42"/>
                  </a:cxn>
                  <a:cxn ang="0">
                    <a:pos x="127" y="44"/>
                  </a:cxn>
                  <a:cxn ang="0">
                    <a:pos x="127" y="55"/>
                  </a:cxn>
                  <a:cxn ang="0">
                    <a:pos x="123" y="68"/>
                  </a:cxn>
                  <a:cxn ang="0">
                    <a:pos x="118" y="78"/>
                  </a:cxn>
                  <a:cxn ang="0">
                    <a:pos x="110" y="87"/>
                  </a:cxn>
                  <a:cxn ang="0">
                    <a:pos x="101" y="95"/>
                  </a:cxn>
                  <a:cxn ang="0">
                    <a:pos x="91" y="101"/>
                  </a:cxn>
                  <a:cxn ang="0">
                    <a:pos x="80" y="105"/>
                  </a:cxn>
                  <a:cxn ang="0">
                    <a:pos x="68" y="106"/>
                  </a:cxn>
                  <a:cxn ang="0">
                    <a:pos x="74" y="108"/>
                  </a:cxn>
                  <a:cxn ang="0">
                    <a:pos x="82" y="108"/>
                  </a:cxn>
                </a:cxnLst>
                <a:rect l="0" t="0" r="r" b="b"/>
                <a:pathLst>
                  <a:path w="131" h="108">
                    <a:moveTo>
                      <a:pt x="15" y="0"/>
                    </a:moveTo>
                    <a:lnTo>
                      <a:pt x="10" y="8"/>
                    </a:lnTo>
                    <a:lnTo>
                      <a:pt x="6" y="15"/>
                    </a:lnTo>
                    <a:lnTo>
                      <a:pt x="2" y="25"/>
                    </a:lnTo>
                    <a:lnTo>
                      <a:pt x="0" y="34"/>
                    </a:lnTo>
                    <a:lnTo>
                      <a:pt x="2" y="40"/>
                    </a:lnTo>
                    <a:lnTo>
                      <a:pt x="4" y="44"/>
                    </a:lnTo>
                    <a:lnTo>
                      <a:pt x="4" y="44"/>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ln>
            </p:spPr>
            <p:txBody>
              <a:bodyPr/>
              <a:lstStyle/>
              <a:p>
                <a:endParaRPr lang="en-US">
                  <a:solidFill>
                    <a:prstClr val="black"/>
                  </a:solidFill>
                </a:endParaRPr>
              </a:p>
            </p:txBody>
          </p:sp>
          <p:sp>
            <p:nvSpPr>
              <p:cNvPr id="179973" name="Freeform 773"/>
              <p:cNvSpPr>
                <a:spLocks noEditPoints="1"/>
              </p:cNvSpPr>
              <p:nvPr/>
            </p:nvSpPr>
            <p:spPr bwMode="auto">
              <a:xfrm>
                <a:off x="1504" y="2003"/>
                <a:ext cx="127" cy="106"/>
              </a:xfrm>
              <a:custGeom>
                <a:avLst/>
                <a:gdLst/>
                <a:ahLst/>
                <a:cxnLst>
                  <a:cxn ang="0">
                    <a:pos x="127" y="42"/>
                  </a:cxn>
                  <a:cxn ang="0">
                    <a:pos x="127" y="40"/>
                  </a:cxn>
                  <a:cxn ang="0">
                    <a:pos x="127" y="40"/>
                  </a:cxn>
                  <a:cxn ang="0">
                    <a:pos x="125" y="38"/>
                  </a:cxn>
                  <a:cxn ang="0">
                    <a:pos x="125" y="34"/>
                  </a:cxn>
                  <a:cxn ang="0">
                    <a:pos x="123" y="34"/>
                  </a:cxn>
                  <a:cxn ang="0">
                    <a:pos x="123" y="34"/>
                  </a:cxn>
                  <a:cxn ang="0">
                    <a:pos x="123" y="38"/>
                  </a:cxn>
                  <a:cxn ang="0">
                    <a:pos x="123" y="42"/>
                  </a:cxn>
                  <a:cxn ang="0">
                    <a:pos x="123" y="53"/>
                  </a:cxn>
                  <a:cxn ang="0">
                    <a:pos x="120" y="65"/>
                  </a:cxn>
                  <a:cxn ang="0">
                    <a:pos x="114" y="76"/>
                  </a:cxn>
                  <a:cxn ang="0">
                    <a:pos x="106" y="85"/>
                  </a:cxn>
                  <a:cxn ang="0">
                    <a:pos x="97" y="91"/>
                  </a:cxn>
                  <a:cxn ang="0">
                    <a:pos x="87" y="97"/>
                  </a:cxn>
                  <a:cxn ang="0">
                    <a:pos x="76" y="101"/>
                  </a:cxn>
                  <a:cxn ang="0">
                    <a:pos x="63" y="103"/>
                  </a:cxn>
                  <a:cxn ang="0">
                    <a:pos x="61" y="103"/>
                  </a:cxn>
                  <a:cxn ang="0">
                    <a:pos x="59" y="103"/>
                  </a:cxn>
                  <a:cxn ang="0">
                    <a:pos x="66" y="104"/>
                  </a:cxn>
                  <a:cxn ang="0">
                    <a:pos x="72" y="106"/>
                  </a:cxn>
                  <a:cxn ang="0">
                    <a:pos x="83" y="103"/>
                  </a:cxn>
                  <a:cxn ang="0">
                    <a:pos x="95" y="99"/>
                  </a:cxn>
                  <a:cxn ang="0">
                    <a:pos x="104" y="91"/>
                  </a:cxn>
                  <a:cxn ang="0">
                    <a:pos x="112" y="84"/>
                  </a:cxn>
                  <a:cxn ang="0">
                    <a:pos x="118" y="76"/>
                  </a:cxn>
                  <a:cxn ang="0">
                    <a:pos x="123" y="65"/>
                  </a:cxn>
                  <a:cxn ang="0">
                    <a:pos x="127" y="53"/>
                  </a:cxn>
                  <a:cxn ang="0">
                    <a:pos x="127" y="42"/>
                  </a:cxn>
                  <a:cxn ang="0">
                    <a:pos x="15" y="0"/>
                  </a:cxn>
                  <a:cxn ang="0">
                    <a:pos x="10" y="8"/>
                  </a:cxn>
                  <a:cxn ang="0">
                    <a:pos x="4" y="17"/>
                  </a:cxn>
                  <a:cxn ang="0">
                    <a:pos x="2" y="27"/>
                  </a:cxn>
                  <a:cxn ang="0">
                    <a:pos x="0" y="36"/>
                  </a:cxn>
                  <a:cxn ang="0">
                    <a:pos x="2" y="42"/>
                  </a:cxn>
                  <a:cxn ang="0">
                    <a:pos x="4" y="48"/>
                  </a:cxn>
                  <a:cxn ang="0">
                    <a:pos x="4" y="44"/>
                  </a:cxn>
                  <a:cxn ang="0">
                    <a:pos x="4" y="42"/>
                  </a:cxn>
                  <a:cxn ang="0">
                    <a:pos x="4" y="30"/>
                  </a:cxn>
                  <a:cxn ang="0">
                    <a:pos x="8" y="21"/>
                  </a:cxn>
                  <a:cxn ang="0">
                    <a:pos x="11" y="12"/>
                  </a:cxn>
                  <a:cxn ang="0">
                    <a:pos x="17" y="2"/>
                  </a:cxn>
                  <a:cxn ang="0">
                    <a:pos x="17" y="2"/>
                  </a:cxn>
                  <a:cxn ang="0">
                    <a:pos x="15" y="0"/>
                  </a:cxn>
                </a:cxnLst>
                <a:rect l="0" t="0" r="r" b="b"/>
                <a:pathLst>
                  <a:path w="127" h="106">
                    <a:moveTo>
                      <a:pt x="127" y="42"/>
                    </a:moveTo>
                    <a:lnTo>
                      <a:pt x="127" y="40"/>
                    </a:lnTo>
                    <a:lnTo>
                      <a:pt x="127" y="40"/>
                    </a:lnTo>
                    <a:lnTo>
                      <a:pt x="125" y="38"/>
                    </a:lnTo>
                    <a:lnTo>
                      <a:pt x="125" y="34"/>
                    </a:lnTo>
                    <a:lnTo>
                      <a:pt x="123"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7" y="2"/>
                    </a:lnTo>
                    <a:lnTo>
                      <a:pt x="15" y="0"/>
                    </a:lnTo>
                    <a:close/>
                  </a:path>
                </a:pathLst>
              </a:custGeom>
              <a:solidFill>
                <a:srgbClr val="F2B28F"/>
              </a:solidFill>
              <a:ln w="9525">
                <a:noFill/>
                <a:round/>
              </a:ln>
            </p:spPr>
            <p:txBody>
              <a:bodyPr/>
              <a:lstStyle/>
              <a:p>
                <a:endParaRPr lang="en-US">
                  <a:solidFill>
                    <a:prstClr val="black"/>
                  </a:solidFill>
                </a:endParaRPr>
              </a:p>
            </p:txBody>
          </p:sp>
          <p:sp>
            <p:nvSpPr>
              <p:cNvPr id="179974" name="Freeform 774"/>
              <p:cNvSpPr>
                <a:spLocks noEditPoints="1"/>
              </p:cNvSpPr>
              <p:nvPr/>
            </p:nvSpPr>
            <p:spPr bwMode="auto">
              <a:xfrm>
                <a:off x="1506" y="2005"/>
                <a:ext cx="123" cy="102"/>
              </a:xfrm>
              <a:custGeom>
                <a:avLst/>
                <a:gdLst/>
                <a:ahLst/>
                <a:cxnLst>
                  <a:cxn ang="0">
                    <a:pos x="123" y="40"/>
                  </a:cxn>
                  <a:cxn ang="0">
                    <a:pos x="123" y="38"/>
                  </a:cxn>
                  <a:cxn ang="0">
                    <a:pos x="123" y="34"/>
                  </a:cxn>
                  <a:cxn ang="0">
                    <a:pos x="123" y="34"/>
                  </a:cxn>
                  <a:cxn ang="0">
                    <a:pos x="123" y="32"/>
                  </a:cxn>
                  <a:cxn ang="0">
                    <a:pos x="121" y="32"/>
                  </a:cxn>
                  <a:cxn ang="0">
                    <a:pos x="119" y="34"/>
                  </a:cxn>
                  <a:cxn ang="0">
                    <a:pos x="119" y="36"/>
                  </a:cxn>
                  <a:cxn ang="0">
                    <a:pos x="119" y="40"/>
                  </a:cxn>
                  <a:cxn ang="0">
                    <a:pos x="119" y="51"/>
                  </a:cxn>
                  <a:cxn ang="0">
                    <a:pos x="116" y="63"/>
                  </a:cxn>
                  <a:cxn ang="0">
                    <a:pos x="110" y="72"/>
                  </a:cxn>
                  <a:cxn ang="0">
                    <a:pos x="102" y="82"/>
                  </a:cxn>
                  <a:cxn ang="0">
                    <a:pos x="95" y="89"/>
                  </a:cxn>
                  <a:cxn ang="0">
                    <a:pos x="83" y="93"/>
                  </a:cxn>
                  <a:cxn ang="0">
                    <a:pos x="74" y="97"/>
                  </a:cxn>
                  <a:cxn ang="0">
                    <a:pos x="61" y="99"/>
                  </a:cxn>
                  <a:cxn ang="0">
                    <a:pos x="55" y="99"/>
                  </a:cxn>
                  <a:cxn ang="0">
                    <a:pos x="49" y="97"/>
                  </a:cxn>
                  <a:cxn ang="0">
                    <a:pos x="57" y="101"/>
                  </a:cxn>
                  <a:cxn ang="0">
                    <a:pos x="64" y="102"/>
                  </a:cxn>
                  <a:cxn ang="0">
                    <a:pos x="76" y="101"/>
                  </a:cxn>
                  <a:cxn ang="0">
                    <a:pos x="87" y="97"/>
                  </a:cxn>
                  <a:cxn ang="0">
                    <a:pos x="97" y="91"/>
                  </a:cxn>
                  <a:cxn ang="0">
                    <a:pos x="106" y="83"/>
                  </a:cxn>
                  <a:cxn ang="0">
                    <a:pos x="114" y="74"/>
                  </a:cxn>
                  <a:cxn ang="0">
                    <a:pos x="119" y="64"/>
                  </a:cxn>
                  <a:cxn ang="0">
                    <a:pos x="123" y="51"/>
                  </a:cxn>
                  <a:cxn ang="0">
                    <a:pos x="123" y="40"/>
                  </a:cxn>
                  <a:cxn ang="0">
                    <a:pos x="15" y="0"/>
                  </a:cxn>
                  <a:cxn ang="0">
                    <a:pos x="8" y="8"/>
                  </a:cxn>
                  <a:cxn ang="0">
                    <a:pos x="4" y="17"/>
                  </a:cxn>
                  <a:cxn ang="0">
                    <a:pos x="0" y="28"/>
                  </a:cxn>
                  <a:cxn ang="0">
                    <a:pos x="0" y="40"/>
                  </a:cxn>
                  <a:cxn ang="0">
                    <a:pos x="0" y="40"/>
                  </a:cxn>
                  <a:cxn ang="0">
                    <a:pos x="0" y="40"/>
                  </a:cxn>
                  <a:cxn ang="0">
                    <a:pos x="2" y="46"/>
                  </a:cxn>
                  <a:cxn ang="0">
                    <a:pos x="4" y="51"/>
                  </a:cxn>
                  <a:cxn ang="0">
                    <a:pos x="4" y="46"/>
                  </a:cxn>
                  <a:cxn ang="0">
                    <a:pos x="4" y="40"/>
                  </a:cxn>
                  <a:cxn ang="0">
                    <a:pos x="4" y="28"/>
                  </a:cxn>
                  <a:cxn ang="0">
                    <a:pos x="8" y="19"/>
                  </a:cxn>
                  <a:cxn ang="0">
                    <a:pos x="11" y="10"/>
                  </a:cxn>
                  <a:cxn ang="0">
                    <a:pos x="17" y="2"/>
                  </a:cxn>
                  <a:cxn ang="0">
                    <a:pos x="15" y="0"/>
                  </a:cxn>
                  <a:cxn ang="0">
                    <a:pos x="15" y="0"/>
                  </a:cxn>
                </a:cxnLst>
                <a:rect l="0" t="0" r="r" b="b"/>
                <a:pathLst>
                  <a:path w="123" h="102">
                    <a:moveTo>
                      <a:pt x="123" y="40"/>
                    </a:moveTo>
                    <a:lnTo>
                      <a:pt x="123" y="38"/>
                    </a:lnTo>
                    <a:lnTo>
                      <a:pt x="123" y="34"/>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0" y="40"/>
                    </a:lnTo>
                    <a:lnTo>
                      <a:pt x="0" y="40"/>
                    </a:lnTo>
                    <a:lnTo>
                      <a:pt x="2" y="46"/>
                    </a:lnTo>
                    <a:lnTo>
                      <a:pt x="4" y="51"/>
                    </a:lnTo>
                    <a:lnTo>
                      <a:pt x="4" y="46"/>
                    </a:lnTo>
                    <a:lnTo>
                      <a:pt x="4" y="40"/>
                    </a:lnTo>
                    <a:lnTo>
                      <a:pt x="4" y="28"/>
                    </a:lnTo>
                    <a:lnTo>
                      <a:pt x="8" y="19"/>
                    </a:lnTo>
                    <a:lnTo>
                      <a:pt x="11" y="10"/>
                    </a:lnTo>
                    <a:lnTo>
                      <a:pt x="17" y="2"/>
                    </a:lnTo>
                    <a:lnTo>
                      <a:pt x="15" y="0"/>
                    </a:lnTo>
                    <a:lnTo>
                      <a:pt x="15" y="0"/>
                    </a:lnTo>
                    <a:close/>
                  </a:path>
                </a:pathLst>
              </a:custGeom>
              <a:solidFill>
                <a:srgbClr val="F3B491"/>
              </a:solidFill>
              <a:ln w="9525">
                <a:noFill/>
                <a:round/>
              </a:ln>
            </p:spPr>
            <p:txBody>
              <a:bodyPr/>
              <a:lstStyle/>
              <a:p>
                <a:endParaRPr lang="en-US">
                  <a:solidFill>
                    <a:prstClr val="black"/>
                  </a:solidFill>
                </a:endParaRPr>
              </a:p>
            </p:txBody>
          </p:sp>
          <p:sp>
            <p:nvSpPr>
              <p:cNvPr id="179975" name="Freeform 775"/>
              <p:cNvSpPr>
                <a:spLocks noEditPoints="1"/>
              </p:cNvSpPr>
              <p:nvPr/>
            </p:nvSpPr>
            <p:spPr bwMode="auto">
              <a:xfrm>
                <a:off x="1508" y="2005"/>
                <a:ext cx="119" cy="101"/>
              </a:xfrm>
              <a:custGeom>
                <a:avLst/>
                <a:gdLst/>
                <a:ahLst/>
                <a:cxnLst>
                  <a:cxn ang="0">
                    <a:pos x="119" y="40"/>
                  </a:cxn>
                  <a:cxn ang="0">
                    <a:pos x="119" y="36"/>
                  </a:cxn>
                  <a:cxn ang="0">
                    <a:pos x="119" y="32"/>
                  </a:cxn>
                  <a:cxn ang="0">
                    <a:pos x="117" y="34"/>
                  </a:cxn>
                  <a:cxn ang="0">
                    <a:pos x="116" y="34"/>
                  </a:cxn>
                  <a:cxn ang="0">
                    <a:pos x="116" y="38"/>
                  </a:cxn>
                  <a:cxn ang="0">
                    <a:pos x="116" y="40"/>
                  </a:cxn>
                  <a:cxn ang="0">
                    <a:pos x="116" y="51"/>
                  </a:cxn>
                  <a:cxn ang="0">
                    <a:pos x="112" y="63"/>
                  </a:cxn>
                  <a:cxn ang="0">
                    <a:pos x="106" y="72"/>
                  </a:cxn>
                  <a:cxn ang="0">
                    <a:pos x="100" y="80"/>
                  </a:cxn>
                  <a:cxn ang="0">
                    <a:pos x="91" y="87"/>
                  </a:cxn>
                  <a:cxn ang="0">
                    <a:pos x="81" y="93"/>
                  </a:cxn>
                  <a:cxn ang="0">
                    <a:pos x="70" y="95"/>
                  </a:cxn>
                  <a:cxn ang="0">
                    <a:pos x="59" y="97"/>
                  </a:cxn>
                  <a:cxn ang="0">
                    <a:pos x="49" y="95"/>
                  </a:cxn>
                  <a:cxn ang="0">
                    <a:pos x="40" y="93"/>
                  </a:cxn>
                  <a:cxn ang="0">
                    <a:pos x="47" y="97"/>
                  </a:cxn>
                  <a:cxn ang="0">
                    <a:pos x="55" y="101"/>
                  </a:cxn>
                  <a:cxn ang="0">
                    <a:pos x="57" y="101"/>
                  </a:cxn>
                  <a:cxn ang="0">
                    <a:pos x="59" y="101"/>
                  </a:cxn>
                  <a:cxn ang="0">
                    <a:pos x="72" y="99"/>
                  </a:cxn>
                  <a:cxn ang="0">
                    <a:pos x="83" y="95"/>
                  </a:cxn>
                  <a:cxn ang="0">
                    <a:pos x="93" y="89"/>
                  </a:cxn>
                  <a:cxn ang="0">
                    <a:pos x="102" y="83"/>
                  </a:cxn>
                  <a:cxn ang="0">
                    <a:pos x="110" y="74"/>
                  </a:cxn>
                  <a:cxn ang="0">
                    <a:pos x="116" y="63"/>
                  </a:cxn>
                  <a:cxn ang="0">
                    <a:pos x="119" y="51"/>
                  </a:cxn>
                  <a:cxn ang="0">
                    <a:pos x="119" y="40"/>
                  </a:cxn>
                  <a:cxn ang="0">
                    <a:pos x="13" y="0"/>
                  </a:cxn>
                  <a:cxn ang="0">
                    <a:pos x="7" y="10"/>
                  </a:cxn>
                  <a:cxn ang="0">
                    <a:pos x="4" y="19"/>
                  </a:cxn>
                  <a:cxn ang="0">
                    <a:pos x="0" y="28"/>
                  </a:cxn>
                  <a:cxn ang="0">
                    <a:pos x="0" y="40"/>
                  </a:cxn>
                  <a:cxn ang="0">
                    <a:pos x="0" y="42"/>
                  </a:cxn>
                  <a:cxn ang="0">
                    <a:pos x="0" y="46"/>
                  </a:cxn>
                  <a:cxn ang="0">
                    <a:pos x="2" y="53"/>
                  </a:cxn>
                  <a:cxn ang="0">
                    <a:pos x="6" y="59"/>
                  </a:cxn>
                  <a:cxn ang="0">
                    <a:pos x="4" y="49"/>
                  </a:cxn>
                  <a:cxn ang="0">
                    <a:pos x="4" y="40"/>
                  </a:cxn>
                  <a:cxn ang="0">
                    <a:pos x="4" y="30"/>
                  </a:cxn>
                  <a:cxn ang="0">
                    <a:pos x="6" y="21"/>
                  </a:cxn>
                  <a:cxn ang="0">
                    <a:pos x="11" y="11"/>
                  </a:cxn>
                  <a:cxn ang="0">
                    <a:pos x="17" y="4"/>
                  </a:cxn>
                  <a:cxn ang="0">
                    <a:pos x="15" y="2"/>
                  </a:cxn>
                  <a:cxn ang="0">
                    <a:pos x="13" y="0"/>
                  </a:cxn>
                </a:cxnLst>
                <a:rect l="0" t="0" r="r" b="b"/>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ln>
            </p:spPr>
            <p:txBody>
              <a:bodyPr/>
              <a:lstStyle/>
              <a:p>
                <a:endParaRPr lang="en-US">
                  <a:solidFill>
                    <a:prstClr val="black"/>
                  </a:solidFill>
                </a:endParaRPr>
              </a:p>
            </p:txBody>
          </p:sp>
          <p:sp>
            <p:nvSpPr>
              <p:cNvPr id="179976" name="Freeform 776"/>
              <p:cNvSpPr>
                <a:spLocks noEditPoints="1"/>
              </p:cNvSpPr>
              <p:nvPr/>
            </p:nvSpPr>
            <p:spPr bwMode="auto">
              <a:xfrm>
                <a:off x="1510" y="2007"/>
                <a:ext cx="115" cy="97"/>
              </a:xfrm>
              <a:custGeom>
                <a:avLst/>
                <a:gdLst/>
                <a:ahLst/>
                <a:cxnLst>
                  <a:cxn ang="0">
                    <a:pos x="115" y="38"/>
                  </a:cxn>
                  <a:cxn ang="0">
                    <a:pos x="115" y="34"/>
                  </a:cxn>
                  <a:cxn ang="0">
                    <a:pos x="115" y="32"/>
                  </a:cxn>
                  <a:cxn ang="0">
                    <a:pos x="114" y="32"/>
                  </a:cxn>
                  <a:cxn ang="0">
                    <a:pos x="112" y="34"/>
                  </a:cxn>
                  <a:cxn ang="0">
                    <a:pos x="112" y="36"/>
                  </a:cxn>
                  <a:cxn ang="0">
                    <a:pos x="112" y="38"/>
                  </a:cxn>
                  <a:cxn ang="0">
                    <a:pos x="112" y="49"/>
                  </a:cxn>
                  <a:cxn ang="0">
                    <a:pos x="108" y="59"/>
                  </a:cxn>
                  <a:cxn ang="0">
                    <a:pos x="102" y="68"/>
                  </a:cxn>
                  <a:cxn ang="0">
                    <a:pos x="96" y="76"/>
                  </a:cxn>
                  <a:cxn ang="0">
                    <a:pos x="89" y="83"/>
                  </a:cxn>
                  <a:cxn ang="0">
                    <a:pos x="79" y="89"/>
                  </a:cxn>
                  <a:cxn ang="0">
                    <a:pos x="68" y="91"/>
                  </a:cxn>
                  <a:cxn ang="0">
                    <a:pos x="57" y="93"/>
                  </a:cxn>
                  <a:cxn ang="0">
                    <a:pos x="47" y="91"/>
                  </a:cxn>
                  <a:cxn ang="0">
                    <a:pos x="38" y="89"/>
                  </a:cxn>
                  <a:cxn ang="0">
                    <a:pos x="30" y="85"/>
                  </a:cxn>
                  <a:cxn ang="0">
                    <a:pos x="22" y="80"/>
                  </a:cxn>
                  <a:cxn ang="0">
                    <a:pos x="34" y="89"/>
                  </a:cxn>
                  <a:cxn ang="0">
                    <a:pos x="45" y="95"/>
                  </a:cxn>
                  <a:cxn ang="0">
                    <a:pos x="51" y="97"/>
                  </a:cxn>
                  <a:cxn ang="0">
                    <a:pos x="57" y="97"/>
                  </a:cxn>
                  <a:cxn ang="0">
                    <a:pos x="70" y="95"/>
                  </a:cxn>
                  <a:cxn ang="0">
                    <a:pos x="79" y="91"/>
                  </a:cxn>
                  <a:cxn ang="0">
                    <a:pos x="91" y="87"/>
                  </a:cxn>
                  <a:cxn ang="0">
                    <a:pos x="98" y="80"/>
                  </a:cxn>
                  <a:cxn ang="0">
                    <a:pos x="106" y="70"/>
                  </a:cxn>
                  <a:cxn ang="0">
                    <a:pos x="112" y="61"/>
                  </a:cxn>
                  <a:cxn ang="0">
                    <a:pos x="115" y="49"/>
                  </a:cxn>
                  <a:cxn ang="0">
                    <a:pos x="115" y="38"/>
                  </a:cxn>
                  <a:cxn ang="0">
                    <a:pos x="13" y="0"/>
                  </a:cxn>
                  <a:cxn ang="0">
                    <a:pos x="7" y="8"/>
                  </a:cxn>
                  <a:cxn ang="0">
                    <a:pos x="4" y="17"/>
                  </a:cxn>
                  <a:cxn ang="0">
                    <a:pos x="0" y="26"/>
                  </a:cxn>
                  <a:cxn ang="0">
                    <a:pos x="0" y="38"/>
                  </a:cxn>
                  <a:cxn ang="0">
                    <a:pos x="0" y="44"/>
                  </a:cxn>
                  <a:cxn ang="0">
                    <a:pos x="0" y="49"/>
                  </a:cxn>
                  <a:cxn ang="0">
                    <a:pos x="5" y="61"/>
                  </a:cxn>
                  <a:cxn ang="0">
                    <a:pos x="13" y="70"/>
                  </a:cxn>
                  <a:cxn ang="0">
                    <a:pos x="9" y="62"/>
                  </a:cxn>
                  <a:cxn ang="0">
                    <a:pos x="5" y="55"/>
                  </a:cxn>
                  <a:cxn ang="0">
                    <a:pos x="4" y="47"/>
                  </a:cxn>
                  <a:cxn ang="0">
                    <a:pos x="4" y="38"/>
                  </a:cxn>
                  <a:cxn ang="0">
                    <a:pos x="4" y="28"/>
                  </a:cxn>
                  <a:cxn ang="0">
                    <a:pos x="5" y="19"/>
                  </a:cxn>
                  <a:cxn ang="0">
                    <a:pos x="9" y="11"/>
                  </a:cxn>
                  <a:cxn ang="0">
                    <a:pos x="15" y="2"/>
                  </a:cxn>
                  <a:cxn ang="0">
                    <a:pos x="15" y="2"/>
                  </a:cxn>
                  <a:cxn ang="0">
                    <a:pos x="13" y="0"/>
                  </a:cxn>
                </a:cxnLst>
                <a:rect l="0" t="0" r="r" b="b"/>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5" y="2"/>
                    </a:lnTo>
                    <a:lnTo>
                      <a:pt x="13" y="0"/>
                    </a:lnTo>
                    <a:close/>
                  </a:path>
                </a:pathLst>
              </a:custGeom>
              <a:solidFill>
                <a:srgbClr val="F3B896"/>
              </a:solidFill>
              <a:ln w="9525">
                <a:noFill/>
                <a:round/>
              </a:ln>
            </p:spPr>
            <p:txBody>
              <a:bodyPr/>
              <a:lstStyle/>
              <a:p>
                <a:endParaRPr lang="en-US">
                  <a:solidFill>
                    <a:prstClr val="black"/>
                  </a:solidFill>
                </a:endParaRPr>
              </a:p>
            </p:txBody>
          </p:sp>
          <p:sp>
            <p:nvSpPr>
              <p:cNvPr id="179977" name="Freeform 777"/>
              <p:cNvSpPr/>
              <p:nvPr/>
            </p:nvSpPr>
            <p:spPr bwMode="auto">
              <a:xfrm>
                <a:off x="1512" y="2009"/>
                <a:ext cx="112" cy="93"/>
              </a:xfrm>
              <a:custGeom>
                <a:avLst/>
                <a:gdLst/>
                <a:ahLst/>
                <a:cxnLst>
                  <a:cxn ang="0">
                    <a:pos x="112" y="36"/>
                  </a:cxn>
                  <a:cxn ang="0">
                    <a:pos x="112" y="34"/>
                  </a:cxn>
                  <a:cxn ang="0">
                    <a:pos x="112" y="30"/>
                  </a:cxn>
                  <a:cxn ang="0">
                    <a:pos x="110" y="32"/>
                  </a:cxn>
                  <a:cxn ang="0">
                    <a:pos x="108" y="32"/>
                  </a:cxn>
                  <a:cxn ang="0">
                    <a:pos x="108" y="34"/>
                  </a:cxn>
                  <a:cxn ang="0">
                    <a:pos x="108" y="36"/>
                  </a:cxn>
                  <a:cxn ang="0">
                    <a:pos x="108" y="47"/>
                  </a:cxn>
                  <a:cxn ang="0">
                    <a:pos x="104" y="57"/>
                  </a:cxn>
                  <a:cxn ang="0">
                    <a:pos x="100" y="66"/>
                  </a:cxn>
                  <a:cxn ang="0">
                    <a:pos x="93" y="74"/>
                  </a:cxn>
                  <a:cxn ang="0">
                    <a:pos x="85" y="79"/>
                  </a:cxn>
                  <a:cxn ang="0">
                    <a:pos x="75" y="85"/>
                  </a:cxn>
                  <a:cxn ang="0">
                    <a:pos x="66" y="87"/>
                  </a:cxn>
                  <a:cxn ang="0">
                    <a:pos x="55" y="89"/>
                  </a:cxn>
                  <a:cxn ang="0">
                    <a:pos x="45" y="87"/>
                  </a:cxn>
                  <a:cxn ang="0">
                    <a:pos x="36" y="85"/>
                  </a:cxn>
                  <a:cxn ang="0">
                    <a:pos x="26" y="79"/>
                  </a:cxn>
                  <a:cxn ang="0">
                    <a:pos x="19" y="74"/>
                  </a:cxn>
                  <a:cxn ang="0">
                    <a:pos x="11" y="66"/>
                  </a:cxn>
                  <a:cxn ang="0">
                    <a:pos x="7" y="57"/>
                  </a:cxn>
                  <a:cxn ang="0">
                    <a:pos x="3" y="47"/>
                  </a:cxn>
                  <a:cxn ang="0">
                    <a:pos x="3" y="36"/>
                  </a:cxn>
                  <a:cxn ang="0">
                    <a:pos x="3" y="26"/>
                  </a:cxn>
                  <a:cxn ang="0">
                    <a:pos x="5" y="17"/>
                  </a:cxn>
                  <a:cxn ang="0">
                    <a:pos x="9" y="9"/>
                  </a:cxn>
                  <a:cxn ang="0">
                    <a:pos x="15" y="2"/>
                  </a:cxn>
                  <a:cxn ang="0">
                    <a:pos x="13" y="0"/>
                  </a:cxn>
                  <a:cxn ang="0">
                    <a:pos x="13" y="0"/>
                  </a:cxn>
                  <a:cxn ang="0">
                    <a:pos x="7" y="7"/>
                  </a:cxn>
                  <a:cxn ang="0">
                    <a:pos x="2" y="17"/>
                  </a:cxn>
                  <a:cxn ang="0">
                    <a:pos x="0" y="26"/>
                  </a:cxn>
                  <a:cxn ang="0">
                    <a:pos x="0" y="36"/>
                  </a:cxn>
                  <a:cxn ang="0">
                    <a:pos x="0" y="45"/>
                  </a:cxn>
                  <a:cxn ang="0">
                    <a:pos x="2" y="55"/>
                  </a:cxn>
                  <a:cxn ang="0">
                    <a:pos x="7" y="64"/>
                  </a:cxn>
                  <a:cxn ang="0">
                    <a:pos x="15" y="72"/>
                  </a:cxn>
                  <a:cxn ang="0">
                    <a:pos x="24" y="81"/>
                  </a:cxn>
                  <a:cxn ang="0">
                    <a:pos x="36" y="89"/>
                  </a:cxn>
                  <a:cxn ang="0">
                    <a:pos x="45" y="91"/>
                  </a:cxn>
                  <a:cxn ang="0">
                    <a:pos x="55" y="93"/>
                  </a:cxn>
                  <a:cxn ang="0">
                    <a:pos x="66" y="91"/>
                  </a:cxn>
                  <a:cxn ang="0">
                    <a:pos x="77" y="89"/>
                  </a:cxn>
                  <a:cxn ang="0">
                    <a:pos x="87" y="83"/>
                  </a:cxn>
                  <a:cxn ang="0">
                    <a:pos x="96" y="76"/>
                  </a:cxn>
                  <a:cxn ang="0">
                    <a:pos x="102" y="68"/>
                  </a:cxn>
                  <a:cxn ang="0">
                    <a:pos x="108" y="59"/>
                  </a:cxn>
                  <a:cxn ang="0">
                    <a:pos x="112" y="47"/>
                  </a:cxn>
                  <a:cxn ang="0">
                    <a:pos x="112" y="36"/>
                  </a:cxn>
                </a:cxnLst>
                <a:rect l="0" t="0" r="r" b="b"/>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ln>
            </p:spPr>
            <p:txBody>
              <a:bodyPr/>
              <a:lstStyle/>
              <a:p>
                <a:endParaRPr lang="en-US">
                  <a:solidFill>
                    <a:prstClr val="black"/>
                  </a:solidFill>
                </a:endParaRPr>
              </a:p>
            </p:txBody>
          </p:sp>
          <p:sp>
            <p:nvSpPr>
              <p:cNvPr id="179978" name="Freeform 778"/>
              <p:cNvSpPr/>
              <p:nvPr/>
            </p:nvSpPr>
            <p:spPr bwMode="auto">
              <a:xfrm>
                <a:off x="1514" y="2009"/>
                <a:ext cx="108" cy="91"/>
              </a:xfrm>
              <a:custGeom>
                <a:avLst/>
                <a:gdLst/>
                <a:ahLst/>
                <a:cxnLst>
                  <a:cxn ang="0">
                    <a:pos x="108" y="36"/>
                  </a:cxn>
                  <a:cxn ang="0">
                    <a:pos x="108" y="34"/>
                  </a:cxn>
                  <a:cxn ang="0">
                    <a:pos x="108" y="32"/>
                  </a:cxn>
                  <a:cxn ang="0">
                    <a:pos x="108" y="32"/>
                  </a:cxn>
                  <a:cxn ang="0">
                    <a:pos x="106" y="32"/>
                  </a:cxn>
                  <a:cxn ang="0">
                    <a:pos x="106" y="32"/>
                  </a:cxn>
                  <a:cxn ang="0">
                    <a:pos x="104" y="32"/>
                  </a:cxn>
                  <a:cxn ang="0">
                    <a:pos x="104" y="34"/>
                  </a:cxn>
                  <a:cxn ang="0">
                    <a:pos x="104" y="36"/>
                  </a:cxn>
                  <a:cxn ang="0">
                    <a:pos x="104" y="45"/>
                  </a:cxn>
                  <a:cxn ang="0">
                    <a:pos x="100" y="55"/>
                  </a:cxn>
                  <a:cxn ang="0">
                    <a:pos x="96" y="64"/>
                  </a:cxn>
                  <a:cxn ang="0">
                    <a:pos x="89" y="72"/>
                  </a:cxn>
                  <a:cxn ang="0">
                    <a:pos x="83" y="78"/>
                  </a:cxn>
                  <a:cxn ang="0">
                    <a:pos x="73" y="83"/>
                  </a:cxn>
                  <a:cxn ang="0">
                    <a:pos x="64" y="85"/>
                  </a:cxn>
                  <a:cxn ang="0">
                    <a:pos x="53" y="87"/>
                  </a:cxn>
                  <a:cxn ang="0">
                    <a:pos x="43" y="85"/>
                  </a:cxn>
                  <a:cxn ang="0">
                    <a:pos x="34" y="83"/>
                  </a:cxn>
                  <a:cxn ang="0">
                    <a:pos x="24" y="78"/>
                  </a:cxn>
                  <a:cxn ang="0">
                    <a:pos x="17" y="72"/>
                  </a:cxn>
                  <a:cxn ang="0">
                    <a:pos x="11" y="64"/>
                  </a:cxn>
                  <a:cxn ang="0">
                    <a:pos x="7" y="55"/>
                  </a:cxn>
                  <a:cxn ang="0">
                    <a:pos x="3" y="45"/>
                  </a:cxn>
                  <a:cxn ang="0">
                    <a:pos x="3" y="36"/>
                  </a:cxn>
                  <a:cxn ang="0">
                    <a:pos x="3" y="26"/>
                  </a:cxn>
                  <a:cxn ang="0">
                    <a:pos x="5" y="19"/>
                  </a:cxn>
                  <a:cxn ang="0">
                    <a:pos x="9" y="11"/>
                  </a:cxn>
                  <a:cxn ang="0">
                    <a:pos x="15" y="4"/>
                  </a:cxn>
                  <a:cxn ang="0">
                    <a:pos x="13" y="2"/>
                  </a:cxn>
                  <a:cxn ang="0">
                    <a:pos x="11" y="0"/>
                  </a:cxn>
                  <a:cxn ang="0">
                    <a:pos x="5" y="9"/>
                  </a:cxn>
                  <a:cxn ang="0">
                    <a:pos x="1" y="17"/>
                  </a:cxn>
                  <a:cxn ang="0">
                    <a:pos x="0" y="26"/>
                  </a:cxn>
                  <a:cxn ang="0">
                    <a:pos x="0" y="36"/>
                  </a:cxn>
                  <a:cxn ang="0">
                    <a:pos x="0" y="45"/>
                  </a:cxn>
                  <a:cxn ang="0">
                    <a:pos x="1" y="53"/>
                  </a:cxn>
                  <a:cxn ang="0">
                    <a:pos x="5" y="60"/>
                  </a:cxn>
                  <a:cxn ang="0">
                    <a:pos x="9" y="68"/>
                  </a:cxn>
                  <a:cxn ang="0">
                    <a:pos x="11" y="70"/>
                  </a:cxn>
                  <a:cxn ang="0">
                    <a:pos x="13" y="72"/>
                  </a:cxn>
                  <a:cxn ang="0">
                    <a:pos x="15" y="76"/>
                  </a:cxn>
                  <a:cxn ang="0">
                    <a:pos x="18" y="78"/>
                  </a:cxn>
                  <a:cxn ang="0">
                    <a:pos x="26" y="83"/>
                  </a:cxn>
                  <a:cxn ang="0">
                    <a:pos x="34" y="87"/>
                  </a:cxn>
                  <a:cxn ang="0">
                    <a:pos x="43" y="89"/>
                  </a:cxn>
                  <a:cxn ang="0">
                    <a:pos x="53" y="91"/>
                  </a:cxn>
                  <a:cxn ang="0">
                    <a:pos x="64" y="89"/>
                  </a:cxn>
                  <a:cxn ang="0">
                    <a:pos x="75" y="87"/>
                  </a:cxn>
                  <a:cxn ang="0">
                    <a:pos x="85" y="81"/>
                  </a:cxn>
                  <a:cxn ang="0">
                    <a:pos x="92" y="74"/>
                  </a:cxn>
                  <a:cxn ang="0">
                    <a:pos x="98" y="66"/>
                  </a:cxn>
                  <a:cxn ang="0">
                    <a:pos x="104" y="57"/>
                  </a:cxn>
                  <a:cxn ang="0">
                    <a:pos x="108" y="47"/>
                  </a:cxn>
                  <a:cxn ang="0">
                    <a:pos x="108" y="36"/>
                  </a:cxn>
                </a:cxnLst>
                <a:rect l="0" t="0" r="r" b="b"/>
                <a:pathLst>
                  <a:path w="108" h="91">
                    <a:moveTo>
                      <a:pt x="108" y="36"/>
                    </a:moveTo>
                    <a:lnTo>
                      <a:pt x="108" y="34"/>
                    </a:lnTo>
                    <a:lnTo>
                      <a:pt x="108" y="32"/>
                    </a:lnTo>
                    <a:lnTo>
                      <a:pt x="108" y="32"/>
                    </a:lnTo>
                    <a:lnTo>
                      <a:pt x="106"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ln>
            </p:spPr>
            <p:txBody>
              <a:bodyPr/>
              <a:lstStyle/>
              <a:p>
                <a:endParaRPr lang="en-US">
                  <a:solidFill>
                    <a:prstClr val="black"/>
                  </a:solidFill>
                </a:endParaRPr>
              </a:p>
            </p:txBody>
          </p:sp>
          <p:sp>
            <p:nvSpPr>
              <p:cNvPr id="179979" name="Freeform 779"/>
              <p:cNvSpPr/>
              <p:nvPr/>
            </p:nvSpPr>
            <p:spPr bwMode="auto">
              <a:xfrm>
                <a:off x="1515" y="2011"/>
                <a:ext cx="105" cy="87"/>
              </a:xfrm>
              <a:custGeom>
                <a:avLst/>
                <a:gdLst/>
                <a:ahLst/>
                <a:cxnLst>
                  <a:cxn ang="0">
                    <a:pos x="105" y="34"/>
                  </a:cxn>
                  <a:cxn ang="0">
                    <a:pos x="105" y="32"/>
                  </a:cxn>
                  <a:cxn ang="0">
                    <a:pos x="105" y="30"/>
                  </a:cxn>
                  <a:cxn ang="0">
                    <a:pos x="105" y="30"/>
                  </a:cxn>
                  <a:cxn ang="0">
                    <a:pos x="105" y="30"/>
                  </a:cxn>
                  <a:cxn ang="0">
                    <a:pos x="103" y="30"/>
                  </a:cxn>
                  <a:cxn ang="0">
                    <a:pos x="101" y="30"/>
                  </a:cxn>
                  <a:cxn ang="0">
                    <a:pos x="101" y="32"/>
                  </a:cxn>
                  <a:cxn ang="0">
                    <a:pos x="101" y="34"/>
                  </a:cxn>
                  <a:cxn ang="0">
                    <a:pos x="101" y="43"/>
                  </a:cxn>
                  <a:cxn ang="0">
                    <a:pos x="97" y="53"/>
                  </a:cxn>
                  <a:cxn ang="0">
                    <a:pos x="93" y="60"/>
                  </a:cxn>
                  <a:cxn ang="0">
                    <a:pos x="88" y="68"/>
                  </a:cxn>
                  <a:cxn ang="0">
                    <a:pos x="80" y="74"/>
                  </a:cxn>
                  <a:cxn ang="0">
                    <a:pos x="72" y="79"/>
                  </a:cxn>
                  <a:cxn ang="0">
                    <a:pos x="63" y="81"/>
                  </a:cxn>
                  <a:cxn ang="0">
                    <a:pos x="52" y="83"/>
                  </a:cxn>
                  <a:cxn ang="0">
                    <a:pos x="42" y="81"/>
                  </a:cxn>
                  <a:cxn ang="0">
                    <a:pos x="33" y="79"/>
                  </a:cxn>
                  <a:cxn ang="0">
                    <a:pos x="25" y="74"/>
                  </a:cxn>
                  <a:cxn ang="0">
                    <a:pos x="17" y="68"/>
                  </a:cxn>
                  <a:cxn ang="0">
                    <a:pos x="12" y="60"/>
                  </a:cxn>
                  <a:cxn ang="0">
                    <a:pos x="8" y="53"/>
                  </a:cxn>
                  <a:cxn ang="0">
                    <a:pos x="4" y="43"/>
                  </a:cxn>
                  <a:cxn ang="0">
                    <a:pos x="4" y="34"/>
                  </a:cxn>
                  <a:cxn ang="0">
                    <a:pos x="4" y="24"/>
                  </a:cxn>
                  <a:cxn ang="0">
                    <a:pos x="6" y="17"/>
                  </a:cxn>
                  <a:cxn ang="0">
                    <a:pos x="10" y="9"/>
                  </a:cxn>
                  <a:cxn ang="0">
                    <a:pos x="14" y="2"/>
                  </a:cxn>
                  <a:cxn ang="0">
                    <a:pos x="14" y="2"/>
                  </a:cxn>
                  <a:cxn ang="0">
                    <a:pos x="12" y="0"/>
                  </a:cxn>
                  <a:cxn ang="0">
                    <a:pos x="6" y="7"/>
                  </a:cxn>
                  <a:cxn ang="0">
                    <a:pos x="2" y="15"/>
                  </a:cxn>
                  <a:cxn ang="0">
                    <a:pos x="0" y="24"/>
                  </a:cxn>
                  <a:cxn ang="0">
                    <a:pos x="0" y="34"/>
                  </a:cxn>
                  <a:cxn ang="0">
                    <a:pos x="0" y="45"/>
                  </a:cxn>
                  <a:cxn ang="0">
                    <a:pos x="4" y="55"/>
                  </a:cxn>
                  <a:cxn ang="0">
                    <a:pos x="8" y="64"/>
                  </a:cxn>
                  <a:cxn ang="0">
                    <a:pos x="16" y="72"/>
                  </a:cxn>
                  <a:cxn ang="0">
                    <a:pos x="23" y="77"/>
                  </a:cxn>
                  <a:cxn ang="0">
                    <a:pos x="33" y="83"/>
                  </a:cxn>
                  <a:cxn ang="0">
                    <a:pos x="42" y="85"/>
                  </a:cxn>
                  <a:cxn ang="0">
                    <a:pos x="52" y="87"/>
                  </a:cxn>
                  <a:cxn ang="0">
                    <a:pos x="63" y="85"/>
                  </a:cxn>
                  <a:cxn ang="0">
                    <a:pos x="72" y="83"/>
                  </a:cxn>
                  <a:cxn ang="0">
                    <a:pos x="82" y="77"/>
                  </a:cxn>
                  <a:cxn ang="0">
                    <a:pos x="90" y="72"/>
                  </a:cxn>
                  <a:cxn ang="0">
                    <a:pos x="97" y="64"/>
                  </a:cxn>
                  <a:cxn ang="0">
                    <a:pos x="101" y="55"/>
                  </a:cxn>
                  <a:cxn ang="0">
                    <a:pos x="105" y="45"/>
                  </a:cxn>
                  <a:cxn ang="0">
                    <a:pos x="105" y="34"/>
                  </a:cxn>
                </a:cxnLst>
                <a:rect l="0" t="0" r="r" b="b"/>
                <a:pathLst>
                  <a:path w="105" h="87">
                    <a:moveTo>
                      <a:pt x="105" y="34"/>
                    </a:moveTo>
                    <a:lnTo>
                      <a:pt x="105" y="32"/>
                    </a:lnTo>
                    <a:lnTo>
                      <a:pt x="105" y="30"/>
                    </a:lnTo>
                    <a:lnTo>
                      <a:pt x="105" y="30"/>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ln>
            </p:spPr>
            <p:txBody>
              <a:bodyPr/>
              <a:lstStyle/>
              <a:p>
                <a:endParaRPr lang="en-US">
                  <a:solidFill>
                    <a:prstClr val="black"/>
                  </a:solidFill>
                </a:endParaRPr>
              </a:p>
            </p:txBody>
          </p:sp>
          <p:sp>
            <p:nvSpPr>
              <p:cNvPr id="179980" name="Freeform 780"/>
              <p:cNvSpPr/>
              <p:nvPr/>
            </p:nvSpPr>
            <p:spPr bwMode="auto">
              <a:xfrm>
                <a:off x="1517" y="2013"/>
                <a:ext cx="101" cy="83"/>
              </a:xfrm>
              <a:custGeom>
                <a:avLst/>
                <a:gdLst/>
                <a:ahLst/>
                <a:cxnLst>
                  <a:cxn ang="0">
                    <a:pos x="101" y="32"/>
                  </a:cxn>
                  <a:cxn ang="0">
                    <a:pos x="101" y="30"/>
                  </a:cxn>
                  <a:cxn ang="0">
                    <a:pos x="101" y="28"/>
                  </a:cxn>
                  <a:cxn ang="0">
                    <a:pos x="99" y="28"/>
                  </a:cxn>
                  <a:cxn ang="0">
                    <a:pos x="97" y="28"/>
                  </a:cxn>
                  <a:cxn ang="0">
                    <a:pos x="97" y="30"/>
                  </a:cxn>
                  <a:cxn ang="0">
                    <a:pos x="97" y="32"/>
                  </a:cxn>
                  <a:cxn ang="0">
                    <a:pos x="97" y="41"/>
                  </a:cxn>
                  <a:cxn ang="0">
                    <a:pos x="93" y="51"/>
                  </a:cxn>
                  <a:cxn ang="0">
                    <a:pos x="89" y="58"/>
                  </a:cxn>
                  <a:cxn ang="0">
                    <a:pos x="84" y="66"/>
                  </a:cxn>
                  <a:cxn ang="0">
                    <a:pos x="76" y="72"/>
                  </a:cxn>
                  <a:cxn ang="0">
                    <a:pos x="69" y="75"/>
                  </a:cxn>
                  <a:cxn ang="0">
                    <a:pos x="59" y="77"/>
                  </a:cxn>
                  <a:cxn ang="0">
                    <a:pos x="50" y="79"/>
                  </a:cxn>
                  <a:cxn ang="0">
                    <a:pos x="40" y="77"/>
                  </a:cxn>
                  <a:cxn ang="0">
                    <a:pos x="33" y="75"/>
                  </a:cxn>
                  <a:cxn ang="0">
                    <a:pos x="25" y="72"/>
                  </a:cxn>
                  <a:cxn ang="0">
                    <a:pos x="17" y="66"/>
                  </a:cxn>
                  <a:cxn ang="0">
                    <a:pos x="12" y="58"/>
                  </a:cxn>
                  <a:cxn ang="0">
                    <a:pos x="8" y="51"/>
                  </a:cxn>
                  <a:cxn ang="0">
                    <a:pos x="4" y="41"/>
                  </a:cxn>
                  <a:cxn ang="0">
                    <a:pos x="4" y="32"/>
                  </a:cxn>
                  <a:cxn ang="0">
                    <a:pos x="4" y="24"/>
                  </a:cxn>
                  <a:cxn ang="0">
                    <a:pos x="6" y="15"/>
                  </a:cxn>
                  <a:cxn ang="0">
                    <a:pos x="10" y="9"/>
                  </a:cxn>
                  <a:cxn ang="0">
                    <a:pos x="14" y="2"/>
                  </a:cxn>
                  <a:cxn ang="0">
                    <a:pos x="12" y="0"/>
                  </a:cxn>
                  <a:cxn ang="0">
                    <a:pos x="12" y="0"/>
                  </a:cxn>
                  <a:cxn ang="0">
                    <a:pos x="6" y="7"/>
                  </a:cxn>
                  <a:cxn ang="0">
                    <a:pos x="2" y="15"/>
                  </a:cxn>
                  <a:cxn ang="0">
                    <a:pos x="0" y="22"/>
                  </a:cxn>
                  <a:cxn ang="0">
                    <a:pos x="0" y="32"/>
                  </a:cxn>
                  <a:cxn ang="0">
                    <a:pos x="0" y="41"/>
                  </a:cxn>
                  <a:cxn ang="0">
                    <a:pos x="4" y="51"/>
                  </a:cxn>
                  <a:cxn ang="0">
                    <a:pos x="8" y="60"/>
                  </a:cxn>
                  <a:cxn ang="0">
                    <a:pos x="14" y="68"/>
                  </a:cxn>
                  <a:cxn ang="0">
                    <a:pos x="21" y="74"/>
                  </a:cxn>
                  <a:cxn ang="0">
                    <a:pos x="31" y="79"/>
                  </a:cxn>
                  <a:cxn ang="0">
                    <a:pos x="40" y="81"/>
                  </a:cxn>
                  <a:cxn ang="0">
                    <a:pos x="50" y="83"/>
                  </a:cxn>
                  <a:cxn ang="0">
                    <a:pos x="61" y="81"/>
                  </a:cxn>
                  <a:cxn ang="0">
                    <a:pos x="70" y="79"/>
                  </a:cxn>
                  <a:cxn ang="0">
                    <a:pos x="80" y="74"/>
                  </a:cxn>
                  <a:cxn ang="0">
                    <a:pos x="86" y="68"/>
                  </a:cxn>
                  <a:cxn ang="0">
                    <a:pos x="93" y="60"/>
                  </a:cxn>
                  <a:cxn ang="0">
                    <a:pos x="97" y="51"/>
                  </a:cxn>
                  <a:cxn ang="0">
                    <a:pos x="101" y="41"/>
                  </a:cxn>
                  <a:cxn ang="0">
                    <a:pos x="101" y="32"/>
                  </a:cxn>
                </a:cxnLst>
                <a:rect l="0" t="0" r="r" b="b"/>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ln>
            </p:spPr>
            <p:txBody>
              <a:bodyPr/>
              <a:lstStyle/>
              <a:p>
                <a:endParaRPr lang="en-US">
                  <a:solidFill>
                    <a:prstClr val="black"/>
                  </a:solidFill>
                </a:endParaRPr>
              </a:p>
            </p:txBody>
          </p:sp>
          <p:sp>
            <p:nvSpPr>
              <p:cNvPr id="179981" name="Freeform 781"/>
              <p:cNvSpPr/>
              <p:nvPr/>
            </p:nvSpPr>
            <p:spPr bwMode="auto">
              <a:xfrm>
                <a:off x="1519" y="2013"/>
                <a:ext cx="97" cy="81"/>
              </a:xfrm>
              <a:custGeom>
                <a:avLst/>
                <a:gdLst/>
                <a:ahLst/>
                <a:cxnLst>
                  <a:cxn ang="0">
                    <a:pos x="97" y="32"/>
                  </a:cxn>
                  <a:cxn ang="0">
                    <a:pos x="97" y="30"/>
                  </a:cxn>
                  <a:cxn ang="0">
                    <a:pos x="97" y="28"/>
                  </a:cxn>
                  <a:cxn ang="0">
                    <a:pos x="95" y="28"/>
                  </a:cxn>
                  <a:cxn ang="0">
                    <a:pos x="93" y="28"/>
                  </a:cxn>
                  <a:cxn ang="0">
                    <a:pos x="93" y="30"/>
                  </a:cxn>
                  <a:cxn ang="0">
                    <a:pos x="93" y="32"/>
                  </a:cxn>
                  <a:cxn ang="0">
                    <a:pos x="93" y="41"/>
                  </a:cxn>
                  <a:cxn ang="0">
                    <a:pos x="89" y="49"/>
                  </a:cxn>
                  <a:cxn ang="0">
                    <a:pos x="86" y="56"/>
                  </a:cxn>
                  <a:cxn ang="0">
                    <a:pos x="80" y="64"/>
                  </a:cxn>
                  <a:cxn ang="0">
                    <a:pos x="74" y="70"/>
                  </a:cxn>
                  <a:cxn ang="0">
                    <a:pos x="67" y="74"/>
                  </a:cxn>
                  <a:cxn ang="0">
                    <a:pos x="57" y="75"/>
                  </a:cxn>
                  <a:cxn ang="0">
                    <a:pos x="48" y="77"/>
                  </a:cxn>
                  <a:cxn ang="0">
                    <a:pos x="40" y="75"/>
                  </a:cxn>
                  <a:cxn ang="0">
                    <a:pos x="31" y="74"/>
                  </a:cxn>
                  <a:cxn ang="0">
                    <a:pos x="23" y="70"/>
                  </a:cxn>
                  <a:cxn ang="0">
                    <a:pos x="17" y="64"/>
                  </a:cxn>
                  <a:cxn ang="0">
                    <a:pos x="12" y="56"/>
                  </a:cxn>
                  <a:cxn ang="0">
                    <a:pos x="6" y="49"/>
                  </a:cxn>
                  <a:cxn ang="0">
                    <a:pos x="4" y="41"/>
                  </a:cxn>
                  <a:cxn ang="0">
                    <a:pos x="4" y="32"/>
                  </a:cxn>
                  <a:cxn ang="0">
                    <a:pos x="4" y="24"/>
                  </a:cxn>
                  <a:cxn ang="0">
                    <a:pos x="6" y="17"/>
                  </a:cxn>
                  <a:cxn ang="0">
                    <a:pos x="10" y="9"/>
                  </a:cxn>
                  <a:cxn ang="0">
                    <a:pos x="13" y="3"/>
                  </a:cxn>
                  <a:cxn ang="0">
                    <a:pos x="12" y="2"/>
                  </a:cxn>
                  <a:cxn ang="0">
                    <a:pos x="10" y="0"/>
                  </a:cxn>
                  <a:cxn ang="0">
                    <a:pos x="6" y="7"/>
                  </a:cxn>
                  <a:cxn ang="0">
                    <a:pos x="2" y="15"/>
                  </a:cxn>
                  <a:cxn ang="0">
                    <a:pos x="0" y="22"/>
                  </a:cxn>
                  <a:cxn ang="0">
                    <a:pos x="0" y="32"/>
                  </a:cxn>
                  <a:cxn ang="0">
                    <a:pos x="0" y="41"/>
                  </a:cxn>
                  <a:cxn ang="0">
                    <a:pos x="4" y="51"/>
                  </a:cxn>
                  <a:cxn ang="0">
                    <a:pos x="8" y="58"/>
                  </a:cxn>
                  <a:cxn ang="0">
                    <a:pos x="13" y="66"/>
                  </a:cxn>
                  <a:cxn ang="0">
                    <a:pos x="21" y="72"/>
                  </a:cxn>
                  <a:cxn ang="0">
                    <a:pos x="29" y="77"/>
                  </a:cxn>
                  <a:cxn ang="0">
                    <a:pos x="38" y="79"/>
                  </a:cxn>
                  <a:cxn ang="0">
                    <a:pos x="48" y="81"/>
                  </a:cxn>
                  <a:cxn ang="0">
                    <a:pos x="59" y="79"/>
                  </a:cxn>
                  <a:cxn ang="0">
                    <a:pos x="68" y="77"/>
                  </a:cxn>
                  <a:cxn ang="0">
                    <a:pos x="76" y="72"/>
                  </a:cxn>
                  <a:cxn ang="0">
                    <a:pos x="84" y="66"/>
                  </a:cxn>
                  <a:cxn ang="0">
                    <a:pos x="89" y="58"/>
                  </a:cxn>
                  <a:cxn ang="0">
                    <a:pos x="93" y="51"/>
                  </a:cxn>
                  <a:cxn ang="0">
                    <a:pos x="97" y="41"/>
                  </a:cxn>
                  <a:cxn ang="0">
                    <a:pos x="97" y="32"/>
                  </a:cxn>
                </a:cxnLst>
                <a:rect l="0" t="0" r="r" b="b"/>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ln>
            </p:spPr>
            <p:txBody>
              <a:bodyPr/>
              <a:lstStyle/>
              <a:p>
                <a:endParaRPr lang="en-US">
                  <a:solidFill>
                    <a:prstClr val="black"/>
                  </a:solidFill>
                </a:endParaRPr>
              </a:p>
            </p:txBody>
          </p:sp>
          <p:sp>
            <p:nvSpPr>
              <p:cNvPr id="179982" name="Freeform 782"/>
              <p:cNvSpPr/>
              <p:nvPr/>
            </p:nvSpPr>
            <p:spPr bwMode="auto">
              <a:xfrm>
                <a:off x="1521" y="2015"/>
                <a:ext cx="93" cy="77"/>
              </a:xfrm>
              <a:custGeom>
                <a:avLst/>
                <a:gdLst/>
                <a:ahLst/>
                <a:cxnLst>
                  <a:cxn ang="0">
                    <a:pos x="93" y="30"/>
                  </a:cxn>
                  <a:cxn ang="0">
                    <a:pos x="93" y="28"/>
                  </a:cxn>
                  <a:cxn ang="0">
                    <a:pos x="93" y="26"/>
                  </a:cxn>
                  <a:cxn ang="0">
                    <a:pos x="91" y="26"/>
                  </a:cxn>
                  <a:cxn ang="0">
                    <a:pos x="89" y="26"/>
                  </a:cxn>
                  <a:cxn ang="0">
                    <a:pos x="89" y="28"/>
                  </a:cxn>
                  <a:cxn ang="0">
                    <a:pos x="89" y="30"/>
                  </a:cxn>
                  <a:cxn ang="0">
                    <a:pos x="89" y="39"/>
                  </a:cxn>
                  <a:cxn ang="0">
                    <a:pos x="87" y="47"/>
                  </a:cxn>
                  <a:cxn ang="0">
                    <a:pos x="82" y="54"/>
                  </a:cxn>
                  <a:cxn ang="0">
                    <a:pos x="78" y="60"/>
                  </a:cxn>
                  <a:cxn ang="0">
                    <a:pos x="70" y="66"/>
                  </a:cxn>
                  <a:cxn ang="0">
                    <a:pos x="63" y="70"/>
                  </a:cxn>
                  <a:cxn ang="0">
                    <a:pos x="55" y="72"/>
                  </a:cxn>
                  <a:cxn ang="0">
                    <a:pos x="46" y="73"/>
                  </a:cxn>
                  <a:cxn ang="0">
                    <a:pos x="38" y="72"/>
                  </a:cxn>
                  <a:cxn ang="0">
                    <a:pos x="30" y="70"/>
                  </a:cxn>
                  <a:cxn ang="0">
                    <a:pos x="23" y="66"/>
                  </a:cxn>
                  <a:cxn ang="0">
                    <a:pos x="15" y="60"/>
                  </a:cxn>
                  <a:cxn ang="0">
                    <a:pos x="10" y="54"/>
                  </a:cxn>
                  <a:cxn ang="0">
                    <a:pos x="6" y="47"/>
                  </a:cxn>
                  <a:cxn ang="0">
                    <a:pos x="4" y="39"/>
                  </a:cxn>
                  <a:cxn ang="0">
                    <a:pos x="4" y="30"/>
                  </a:cxn>
                  <a:cxn ang="0">
                    <a:pos x="4" y="22"/>
                  </a:cxn>
                  <a:cxn ang="0">
                    <a:pos x="6" y="15"/>
                  </a:cxn>
                  <a:cxn ang="0">
                    <a:pos x="10" y="9"/>
                  </a:cxn>
                  <a:cxn ang="0">
                    <a:pos x="13" y="1"/>
                  </a:cxn>
                  <a:cxn ang="0">
                    <a:pos x="11" y="1"/>
                  </a:cxn>
                  <a:cxn ang="0">
                    <a:pos x="10" y="0"/>
                  </a:cxn>
                  <a:cxn ang="0">
                    <a:pos x="6" y="7"/>
                  </a:cxn>
                  <a:cxn ang="0">
                    <a:pos x="2" y="13"/>
                  </a:cxn>
                  <a:cxn ang="0">
                    <a:pos x="0" y="22"/>
                  </a:cxn>
                  <a:cxn ang="0">
                    <a:pos x="0" y="30"/>
                  </a:cxn>
                  <a:cxn ang="0">
                    <a:pos x="0" y="39"/>
                  </a:cxn>
                  <a:cxn ang="0">
                    <a:pos x="4" y="49"/>
                  </a:cxn>
                  <a:cxn ang="0">
                    <a:pos x="8" y="56"/>
                  </a:cxn>
                  <a:cxn ang="0">
                    <a:pos x="13" y="64"/>
                  </a:cxn>
                  <a:cxn ang="0">
                    <a:pos x="21" y="70"/>
                  </a:cxn>
                  <a:cxn ang="0">
                    <a:pos x="29" y="73"/>
                  </a:cxn>
                  <a:cxn ang="0">
                    <a:pos x="36" y="75"/>
                  </a:cxn>
                  <a:cxn ang="0">
                    <a:pos x="46" y="77"/>
                  </a:cxn>
                  <a:cxn ang="0">
                    <a:pos x="55" y="75"/>
                  </a:cxn>
                  <a:cxn ang="0">
                    <a:pos x="65" y="73"/>
                  </a:cxn>
                  <a:cxn ang="0">
                    <a:pos x="72" y="70"/>
                  </a:cxn>
                  <a:cxn ang="0">
                    <a:pos x="80" y="64"/>
                  </a:cxn>
                  <a:cxn ang="0">
                    <a:pos x="85" y="56"/>
                  </a:cxn>
                  <a:cxn ang="0">
                    <a:pos x="89" y="49"/>
                  </a:cxn>
                  <a:cxn ang="0">
                    <a:pos x="93" y="39"/>
                  </a:cxn>
                  <a:cxn ang="0">
                    <a:pos x="93" y="30"/>
                  </a:cxn>
                </a:cxnLst>
                <a:rect l="0" t="0" r="r" b="b"/>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ln>
            </p:spPr>
            <p:txBody>
              <a:bodyPr/>
              <a:lstStyle/>
              <a:p>
                <a:endParaRPr lang="en-US">
                  <a:solidFill>
                    <a:prstClr val="black"/>
                  </a:solidFill>
                </a:endParaRPr>
              </a:p>
            </p:txBody>
          </p:sp>
          <p:sp>
            <p:nvSpPr>
              <p:cNvPr id="179983" name="Freeform 783"/>
              <p:cNvSpPr/>
              <p:nvPr/>
            </p:nvSpPr>
            <p:spPr bwMode="auto">
              <a:xfrm>
                <a:off x="1523" y="2016"/>
                <a:ext cx="89" cy="74"/>
              </a:xfrm>
              <a:custGeom>
                <a:avLst/>
                <a:gdLst/>
                <a:ahLst/>
                <a:cxnLst>
                  <a:cxn ang="0">
                    <a:pos x="89" y="29"/>
                  </a:cxn>
                  <a:cxn ang="0">
                    <a:pos x="89" y="27"/>
                  </a:cxn>
                  <a:cxn ang="0">
                    <a:pos x="89" y="25"/>
                  </a:cxn>
                  <a:cxn ang="0">
                    <a:pos x="87" y="25"/>
                  </a:cxn>
                  <a:cxn ang="0">
                    <a:pos x="85" y="25"/>
                  </a:cxn>
                  <a:cxn ang="0">
                    <a:pos x="85" y="27"/>
                  </a:cxn>
                  <a:cxn ang="0">
                    <a:pos x="85" y="29"/>
                  </a:cxn>
                  <a:cxn ang="0">
                    <a:pos x="85" y="36"/>
                  </a:cxn>
                  <a:cxn ang="0">
                    <a:pos x="83" y="46"/>
                  </a:cxn>
                  <a:cxn ang="0">
                    <a:pos x="80" y="52"/>
                  </a:cxn>
                  <a:cxn ang="0">
                    <a:pos x="74" y="57"/>
                  </a:cxn>
                  <a:cxn ang="0">
                    <a:pos x="68" y="63"/>
                  </a:cxn>
                  <a:cxn ang="0">
                    <a:pos x="61" y="67"/>
                  </a:cxn>
                  <a:cxn ang="0">
                    <a:pos x="53" y="69"/>
                  </a:cxn>
                  <a:cxn ang="0">
                    <a:pos x="44" y="71"/>
                  </a:cxn>
                  <a:cxn ang="0">
                    <a:pos x="36" y="69"/>
                  </a:cxn>
                  <a:cxn ang="0">
                    <a:pos x="28" y="67"/>
                  </a:cxn>
                  <a:cxn ang="0">
                    <a:pos x="21" y="63"/>
                  </a:cxn>
                  <a:cxn ang="0">
                    <a:pos x="15" y="57"/>
                  </a:cxn>
                  <a:cxn ang="0">
                    <a:pos x="9" y="52"/>
                  </a:cxn>
                  <a:cxn ang="0">
                    <a:pos x="6" y="46"/>
                  </a:cxn>
                  <a:cxn ang="0">
                    <a:pos x="4" y="36"/>
                  </a:cxn>
                  <a:cxn ang="0">
                    <a:pos x="4" y="29"/>
                  </a:cxn>
                  <a:cxn ang="0">
                    <a:pos x="4" y="21"/>
                  </a:cxn>
                  <a:cxn ang="0">
                    <a:pos x="6" y="14"/>
                  </a:cxn>
                  <a:cxn ang="0">
                    <a:pos x="9" y="8"/>
                  </a:cxn>
                  <a:cxn ang="0">
                    <a:pos x="13" y="2"/>
                  </a:cxn>
                  <a:cxn ang="0">
                    <a:pos x="11" y="0"/>
                  </a:cxn>
                  <a:cxn ang="0">
                    <a:pos x="9" y="0"/>
                  </a:cxn>
                  <a:cxn ang="0">
                    <a:pos x="6" y="6"/>
                  </a:cxn>
                  <a:cxn ang="0">
                    <a:pos x="2" y="14"/>
                  </a:cxn>
                  <a:cxn ang="0">
                    <a:pos x="0" y="21"/>
                  </a:cxn>
                  <a:cxn ang="0">
                    <a:pos x="0" y="29"/>
                  </a:cxn>
                  <a:cxn ang="0">
                    <a:pos x="0" y="38"/>
                  </a:cxn>
                  <a:cxn ang="0">
                    <a:pos x="2" y="46"/>
                  </a:cxn>
                  <a:cxn ang="0">
                    <a:pos x="8" y="53"/>
                  </a:cxn>
                  <a:cxn ang="0">
                    <a:pos x="13" y="61"/>
                  </a:cxn>
                  <a:cxn ang="0">
                    <a:pos x="19" y="67"/>
                  </a:cxn>
                  <a:cxn ang="0">
                    <a:pos x="27" y="71"/>
                  </a:cxn>
                  <a:cxn ang="0">
                    <a:pos x="36" y="72"/>
                  </a:cxn>
                  <a:cxn ang="0">
                    <a:pos x="44" y="74"/>
                  </a:cxn>
                  <a:cxn ang="0">
                    <a:pos x="53" y="72"/>
                  </a:cxn>
                  <a:cxn ang="0">
                    <a:pos x="63" y="71"/>
                  </a:cxn>
                  <a:cxn ang="0">
                    <a:pos x="70" y="67"/>
                  </a:cxn>
                  <a:cxn ang="0">
                    <a:pos x="76" y="61"/>
                  </a:cxn>
                  <a:cxn ang="0">
                    <a:pos x="82" y="53"/>
                  </a:cxn>
                  <a:cxn ang="0">
                    <a:pos x="87" y="46"/>
                  </a:cxn>
                  <a:cxn ang="0">
                    <a:pos x="89" y="38"/>
                  </a:cxn>
                  <a:cxn ang="0">
                    <a:pos x="89" y="29"/>
                  </a:cxn>
                </a:cxnLst>
                <a:rect l="0" t="0" r="r" b="b"/>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ln>
            </p:spPr>
            <p:txBody>
              <a:bodyPr/>
              <a:lstStyle/>
              <a:p>
                <a:endParaRPr lang="en-US">
                  <a:solidFill>
                    <a:prstClr val="black"/>
                  </a:solidFill>
                </a:endParaRPr>
              </a:p>
            </p:txBody>
          </p:sp>
          <p:sp>
            <p:nvSpPr>
              <p:cNvPr id="179984" name="Freeform 784"/>
              <p:cNvSpPr/>
              <p:nvPr/>
            </p:nvSpPr>
            <p:spPr bwMode="auto">
              <a:xfrm>
                <a:off x="1525" y="2016"/>
                <a:ext cx="85" cy="72"/>
              </a:xfrm>
              <a:custGeom>
                <a:avLst/>
                <a:gdLst/>
                <a:ahLst/>
                <a:cxnLst>
                  <a:cxn ang="0">
                    <a:pos x="85" y="29"/>
                  </a:cxn>
                  <a:cxn ang="0">
                    <a:pos x="85" y="27"/>
                  </a:cxn>
                  <a:cxn ang="0">
                    <a:pos x="85" y="25"/>
                  </a:cxn>
                  <a:cxn ang="0">
                    <a:pos x="83" y="25"/>
                  </a:cxn>
                  <a:cxn ang="0">
                    <a:pos x="81" y="25"/>
                  </a:cxn>
                  <a:cxn ang="0">
                    <a:pos x="81" y="27"/>
                  </a:cxn>
                  <a:cxn ang="0">
                    <a:pos x="81" y="29"/>
                  </a:cxn>
                  <a:cxn ang="0">
                    <a:pos x="81" y="36"/>
                  </a:cxn>
                  <a:cxn ang="0">
                    <a:pos x="80" y="44"/>
                  </a:cxn>
                  <a:cxn ang="0">
                    <a:pos x="76" y="52"/>
                  </a:cxn>
                  <a:cxn ang="0">
                    <a:pos x="70" y="57"/>
                  </a:cxn>
                  <a:cxn ang="0">
                    <a:pos x="64" y="61"/>
                  </a:cxn>
                  <a:cxn ang="0">
                    <a:pos x="59" y="65"/>
                  </a:cxn>
                  <a:cxn ang="0">
                    <a:pos x="51" y="67"/>
                  </a:cxn>
                  <a:cxn ang="0">
                    <a:pos x="42" y="69"/>
                  </a:cxn>
                  <a:cxn ang="0">
                    <a:pos x="34" y="67"/>
                  </a:cxn>
                  <a:cxn ang="0">
                    <a:pos x="26" y="65"/>
                  </a:cxn>
                  <a:cxn ang="0">
                    <a:pos x="21" y="61"/>
                  </a:cxn>
                  <a:cxn ang="0">
                    <a:pos x="15" y="57"/>
                  </a:cxn>
                  <a:cxn ang="0">
                    <a:pos x="9" y="52"/>
                  </a:cxn>
                  <a:cxn ang="0">
                    <a:pos x="6" y="44"/>
                  </a:cxn>
                  <a:cxn ang="0">
                    <a:pos x="4" y="36"/>
                  </a:cxn>
                  <a:cxn ang="0">
                    <a:pos x="4" y="29"/>
                  </a:cxn>
                  <a:cxn ang="0">
                    <a:pos x="4" y="21"/>
                  </a:cxn>
                  <a:cxn ang="0">
                    <a:pos x="6" y="16"/>
                  </a:cxn>
                  <a:cxn ang="0">
                    <a:pos x="7" y="8"/>
                  </a:cxn>
                  <a:cxn ang="0">
                    <a:pos x="11" y="4"/>
                  </a:cxn>
                  <a:cxn ang="0">
                    <a:pos x="11" y="2"/>
                  </a:cxn>
                  <a:cxn ang="0">
                    <a:pos x="9" y="0"/>
                  </a:cxn>
                  <a:cxn ang="0">
                    <a:pos x="6" y="8"/>
                  </a:cxn>
                  <a:cxn ang="0">
                    <a:pos x="2" y="14"/>
                  </a:cxn>
                  <a:cxn ang="0">
                    <a:pos x="0" y="21"/>
                  </a:cxn>
                  <a:cxn ang="0">
                    <a:pos x="0" y="29"/>
                  </a:cxn>
                  <a:cxn ang="0">
                    <a:pos x="0" y="38"/>
                  </a:cxn>
                  <a:cxn ang="0">
                    <a:pos x="2" y="46"/>
                  </a:cxn>
                  <a:cxn ang="0">
                    <a:pos x="6" y="53"/>
                  </a:cxn>
                  <a:cxn ang="0">
                    <a:pos x="11" y="59"/>
                  </a:cxn>
                  <a:cxn ang="0">
                    <a:pos x="19" y="65"/>
                  </a:cxn>
                  <a:cxn ang="0">
                    <a:pos x="26" y="69"/>
                  </a:cxn>
                  <a:cxn ang="0">
                    <a:pos x="34" y="71"/>
                  </a:cxn>
                  <a:cxn ang="0">
                    <a:pos x="42" y="72"/>
                  </a:cxn>
                  <a:cxn ang="0">
                    <a:pos x="51" y="71"/>
                  </a:cxn>
                  <a:cxn ang="0">
                    <a:pos x="59" y="69"/>
                  </a:cxn>
                  <a:cxn ang="0">
                    <a:pos x="66" y="65"/>
                  </a:cxn>
                  <a:cxn ang="0">
                    <a:pos x="74" y="59"/>
                  </a:cxn>
                  <a:cxn ang="0">
                    <a:pos x="78" y="53"/>
                  </a:cxn>
                  <a:cxn ang="0">
                    <a:pos x="83" y="46"/>
                  </a:cxn>
                  <a:cxn ang="0">
                    <a:pos x="85" y="38"/>
                  </a:cxn>
                  <a:cxn ang="0">
                    <a:pos x="85" y="29"/>
                  </a:cxn>
                </a:cxnLst>
                <a:rect l="0" t="0" r="r" b="b"/>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ln>
            </p:spPr>
            <p:txBody>
              <a:bodyPr/>
              <a:lstStyle/>
              <a:p>
                <a:endParaRPr lang="en-US">
                  <a:solidFill>
                    <a:prstClr val="black"/>
                  </a:solidFill>
                </a:endParaRPr>
              </a:p>
            </p:txBody>
          </p:sp>
          <p:sp>
            <p:nvSpPr>
              <p:cNvPr id="179985" name="Freeform 785"/>
              <p:cNvSpPr/>
              <p:nvPr/>
            </p:nvSpPr>
            <p:spPr bwMode="auto">
              <a:xfrm>
                <a:off x="1527" y="2018"/>
                <a:ext cx="81" cy="69"/>
              </a:xfrm>
              <a:custGeom>
                <a:avLst/>
                <a:gdLst/>
                <a:ahLst/>
                <a:cxnLst>
                  <a:cxn ang="0">
                    <a:pos x="81" y="27"/>
                  </a:cxn>
                  <a:cxn ang="0">
                    <a:pos x="81" y="25"/>
                  </a:cxn>
                  <a:cxn ang="0">
                    <a:pos x="81" y="23"/>
                  </a:cxn>
                  <a:cxn ang="0">
                    <a:pos x="79" y="23"/>
                  </a:cxn>
                  <a:cxn ang="0">
                    <a:pos x="78" y="23"/>
                  </a:cxn>
                  <a:cxn ang="0">
                    <a:pos x="78" y="25"/>
                  </a:cxn>
                  <a:cxn ang="0">
                    <a:pos x="78" y="27"/>
                  </a:cxn>
                  <a:cxn ang="0">
                    <a:pos x="78" y="34"/>
                  </a:cxn>
                  <a:cxn ang="0">
                    <a:pos x="76" y="42"/>
                  </a:cxn>
                  <a:cxn ang="0">
                    <a:pos x="72" y="48"/>
                  </a:cxn>
                  <a:cxn ang="0">
                    <a:pos x="68" y="53"/>
                  </a:cxn>
                  <a:cxn ang="0">
                    <a:pos x="62" y="59"/>
                  </a:cxn>
                  <a:cxn ang="0">
                    <a:pos x="55" y="61"/>
                  </a:cxn>
                  <a:cxn ang="0">
                    <a:pos x="47" y="65"/>
                  </a:cxn>
                  <a:cxn ang="0">
                    <a:pos x="40" y="65"/>
                  </a:cxn>
                  <a:cxn ang="0">
                    <a:pos x="32" y="65"/>
                  </a:cxn>
                  <a:cxn ang="0">
                    <a:pos x="26" y="61"/>
                  </a:cxn>
                  <a:cxn ang="0">
                    <a:pos x="19" y="59"/>
                  </a:cxn>
                  <a:cxn ang="0">
                    <a:pos x="13" y="53"/>
                  </a:cxn>
                  <a:cxn ang="0">
                    <a:pos x="9" y="48"/>
                  </a:cxn>
                  <a:cxn ang="0">
                    <a:pos x="5" y="42"/>
                  </a:cxn>
                  <a:cxn ang="0">
                    <a:pos x="4" y="34"/>
                  </a:cxn>
                  <a:cxn ang="0">
                    <a:pos x="4" y="27"/>
                  </a:cxn>
                  <a:cxn ang="0">
                    <a:pos x="4" y="19"/>
                  </a:cxn>
                  <a:cxn ang="0">
                    <a:pos x="5" y="14"/>
                  </a:cxn>
                  <a:cxn ang="0">
                    <a:pos x="7" y="8"/>
                  </a:cxn>
                  <a:cxn ang="0">
                    <a:pos x="11" y="2"/>
                  </a:cxn>
                  <a:cxn ang="0">
                    <a:pos x="11" y="2"/>
                  </a:cxn>
                  <a:cxn ang="0">
                    <a:pos x="11" y="2"/>
                  </a:cxn>
                  <a:cxn ang="0">
                    <a:pos x="9" y="0"/>
                  </a:cxn>
                  <a:cxn ang="0">
                    <a:pos x="9" y="0"/>
                  </a:cxn>
                  <a:cxn ang="0">
                    <a:pos x="5" y="6"/>
                  </a:cxn>
                  <a:cxn ang="0">
                    <a:pos x="2" y="12"/>
                  </a:cxn>
                  <a:cxn ang="0">
                    <a:pos x="0" y="19"/>
                  </a:cxn>
                  <a:cxn ang="0">
                    <a:pos x="0" y="27"/>
                  </a:cxn>
                  <a:cxn ang="0">
                    <a:pos x="0" y="34"/>
                  </a:cxn>
                  <a:cxn ang="0">
                    <a:pos x="2" y="44"/>
                  </a:cxn>
                  <a:cxn ang="0">
                    <a:pos x="5" y="50"/>
                  </a:cxn>
                  <a:cxn ang="0">
                    <a:pos x="11" y="55"/>
                  </a:cxn>
                  <a:cxn ang="0">
                    <a:pos x="17" y="61"/>
                  </a:cxn>
                  <a:cxn ang="0">
                    <a:pos x="24" y="65"/>
                  </a:cxn>
                  <a:cxn ang="0">
                    <a:pos x="32" y="67"/>
                  </a:cxn>
                  <a:cxn ang="0">
                    <a:pos x="40" y="69"/>
                  </a:cxn>
                  <a:cxn ang="0">
                    <a:pos x="49" y="67"/>
                  </a:cxn>
                  <a:cxn ang="0">
                    <a:pos x="57" y="65"/>
                  </a:cxn>
                  <a:cxn ang="0">
                    <a:pos x="64" y="61"/>
                  </a:cxn>
                  <a:cxn ang="0">
                    <a:pos x="70" y="55"/>
                  </a:cxn>
                  <a:cxn ang="0">
                    <a:pos x="76" y="50"/>
                  </a:cxn>
                  <a:cxn ang="0">
                    <a:pos x="79" y="44"/>
                  </a:cxn>
                  <a:cxn ang="0">
                    <a:pos x="81" y="34"/>
                  </a:cxn>
                  <a:cxn ang="0">
                    <a:pos x="81" y="27"/>
                  </a:cxn>
                </a:cxnLst>
                <a:rect l="0" t="0" r="r" b="b"/>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11" y="2"/>
                    </a:lnTo>
                    <a:lnTo>
                      <a:pt x="11" y="2"/>
                    </a:lnTo>
                    <a:lnTo>
                      <a:pt x="9" y="0"/>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ln>
            </p:spPr>
            <p:txBody>
              <a:bodyPr/>
              <a:lstStyle/>
              <a:p>
                <a:endParaRPr lang="en-US">
                  <a:solidFill>
                    <a:prstClr val="black"/>
                  </a:solidFill>
                </a:endParaRPr>
              </a:p>
            </p:txBody>
          </p:sp>
          <p:sp>
            <p:nvSpPr>
              <p:cNvPr id="179986" name="Freeform 786"/>
              <p:cNvSpPr/>
              <p:nvPr/>
            </p:nvSpPr>
            <p:spPr bwMode="auto">
              <a:xfrm>
                <a:off x="1529" y="2020"/>
                <a:ext cx="77" cy="65"/>
              </a:xfrm>
              <a:custGeom>
                <a:avLst/>
                <a:gdLst/>
                <a:ahLst/>
                <a:cxnLst>
                  <a:cxn ang="0">
                    <a:pos x="77" y="25"/>
                  </a:cxn>
                  <a:cxn ang="0">
                    <a:pos x="77" y="23"/>
                  </a:cxn>
                  <a:cxn ang="0">
                    <a:pos x="77" y="21"/>
                  </a:cxn>
                  <a:cxn ang="0">
                    <a:pos x="76" y="21"/>
                  </a:cxn>
                  <a:cxn ang="0">
                    <a:pos x="74" y="21"/>
                  </a:cxn>
                  <a:cxn ang="0">
                    <a:pos x="74" y="23"/>
                  </a:cxn>
                  <a:cxn ang="0">
                    <a:pos x="74" y="25"/>
                  </a:cxn>
                  <a:cxn ang="0">
                    <a:pos x="74" y="32"/>
                  </a:cxn>
                  <a:cxn ang="0">
                    <a:pos x="72" y="38"/>
                  </a:cxn>
                  <a:cxn ang="0">
                    <a:pos x="68" y="46"/>
                  </a:cxn>
                  <a:cxn ang="0">
                    <a:pos x="64" y="49"/>
                  </a:cxn>
                  <a:cxn ang="0">
                    <a:pos x="58" y="55"/>
                  </a:cxn>
                  <a:cxn ang="0">
                    <a:pos x="53" y="57"/>
                  </a:cxn>
                  <a:cxn ang="0">
                    <a:pos x="45" y="61"/>
                  </a:cxn>
                  <a:cxn ang="0">
                    <a:pos x="38" y="61"/>
                  </a:cxn>
                  <a:cxn ang="0">
                    <a:pos x="32" y="61"/>
                  </a:cxn>
                  <a:cxn ang="0">
                    <a:pos x="24" y="57"/>
                  </a:cxn>
                  <a:cxn ang="0">
                    <a:pos x="19" y="55"/>
                  </a:cxn>
                  <a:cxn ang="0">
                    <a:pos x="13" y="49"/>
                  </a:cxn>
                  <a:cxn ang="0">
                    <a:pos x="9" y="46"/>
                  </a:cxn>
                  <a:cxn ang="0">
                    <a:pos x="5" y="38"/>
                  </a:cxn>
                  <a:cxn ang="0">
                    <a:pos x="3" y="32"/>
                  </a:cxn>
                  <a:cxn ang="0">
                    <a:pos x="3" y="25"/>
                  </a:cxn>
                  <a:cxn ang="0">
                    <a:pos x="3" y="19"/>
                  </a:cxn>
                  <a:cxn ang="0">
                    <a:pos x="5" y="12"/>
                  </a:cxn>
                  <a:cxn ang="0">
                    <a:pos x="7" y="6"/>
                  </a:cxn>
                  <a:cxn ang="0">
                    <a:pos x="11" y="2"/>
                  </a:cxn>
                  <a:cxn ang="0">
                    <a:pos x="9" y="0"/>
                  </a:cxn>
                  <a:cxn ang="0">
                    <a:pos x="9" y="0"/>
                  </a:cxn>
                  <a:cxn ang="0">
                    <a:pos x="9" y="0"/>
                  </a:cxn>
                  <a:cxn ang="0">
                    <a:pos x="7" y="0"/>
                  </a:cxn>
                  <a:cxn ang="0">
                    <a:pos x="3" y="4"/>
                  </a:cxn>
                  <a:cxn ang="0">
                    <a:pos x="2" y="12"/>
                  </a:cxn>
                  <a:cxn ang="0">
                    <a:pos x="0" y="17"/>
                  </a:cxn>
                  <a:cxn ang="0">
                    <a:pos x="0" y="25"/>
                  </a:cxn>
                  <a:cxn ang="0">
                    <a:pos x="0" y="32"/>
                  </a:cxn>
                  <a:cxn ang="0">
                    <a:pos x="2" y="40"/>
                  </a:cxn>
                  <a:cxn ang="0">
                    <a:pos x="5" y="48"/>
                  </a:cxn>
                  <a:cxn ang="0">
                    <a:pos x="11" y="53"/>
                  </a:cxn>
                  <a:cxn ang="0">
                    <a:pos x="17" y="57"/>
                  </a:cxn>
                  <a:cxn ang="0">
                    <a:pos x="22" y="61"/>
                  </a:cxn>
                  <a:cxn ang="0">
                    <a:pos x="30" y="63"/>
                  </a:cxn>
                  <a:cxn ang="0">
                    <a:pos x="38" y="65"/>
                  </a:cxn>
                  <a:cxn ang="0">
                    <a:pos x="47" y="63"/>
                  </a:cxn>
                  <a:cxn ang="0">
                    <a:pos x="55" y="61"/>
                  </a:cxn>
                  <a:cxn ang="0">
                    <a:pos x="60" y="57"/>
                  </a:cxn>
                  <a:cxn ang="0">
                    <a:pos x="66" y="53"/>
                  </a:cxn>
                  <a:cxn ang="0">
                    <a:pos x="72" y="48"/>
                  </a:cxn>
                  <a:cxn ang="0">
                    <a:pos x="76" y="40"/>
                  </a:cxn>
                  <a:cxn ang="0">
                    <a:pos x="77" y="32"/>
                  </a:cxn>
                  <a:cxn ang="0">
                    <a:pos x="77" y="25"/>
                  </a:cxn>
                </a:cxnLst>
                <a:rect l="0" t="0" r="r" b="b"/>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9" y="0"/>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ln>
            </p:spPr>
            <p:txBody>
              <a:bodyPr/>
              <a:lstStyle/>
              <a:p>
                <a:endParaRPr lang="en-US">
                  <a:solidFill>
                    <a:prstClr val="black"/>
                  </a:solidFill>
                </a:endParaRPr>
              </a:p>
            </p:txBody>
          </p:sp>
          <p:sp>
            <p:nvSpPr>
              <p:cNvPr id="179987" name="Freeform 787"/>
              <p:cNvSpPr/>
              <p:nvPr/>
            </p:nvSpPr>
            <p:spPr bwMode="auto">
              <a:xfrm>
                <a:off x="1531" y="2020"/>
                <a:ext cx="74" cy="63"/>
              </a:xfrm>
              <a:custGeom>
                <a:avLst/>
                <a:gdLst/>
                <a:ahLst/>
                <a:cxnLst>
                  <a:cxn ang="0">
                    <a:pos x="74" y="25"/>
                  </a:cxn>
                  <a:cxn ang="0">
                    <a:pos x="74" y="23"/>
                  </a:cxn>
                  <a:cxn ang="0">
                    <a:pos x="74" y="21"/>
                  </a:cxn>
                  <a:cxn ang="0">
                    <a:pos x="72" y="21"/>
                  </a:cxn>
                  <a:cxn ang="0">
                    <a:pos x="70" y="21"/>
                  </a:cxn>
                  <a:cxn ang="0">
                    <a:pos x="70" y="23"/>
                  </a:cxn>
                  <a:cxn ang="0">
                    <a:pos x="70" y="25"/>
                  </a:cxn>
                  <a:cxn ang="0">
                    <a:pos x="70" y="32"/>
                  </a:cxn>
                  <a:cxn ang="0">
                    <a:pos x="68" y="38"/>
                  </a:cxn>
                  <a:cxn ang="0">
                    <a:pos x="64" y="44"/>
                  </a:cxn>
                  <a:cxn ang="0">
                    <a:pos x="60" y="49"/>
                  </a:cxn>
                  <a:cxn ang="0">
                    <a:pos x="55" y="53"/>
                  </a:cxn>
                  <a:cxn ang="0">
                    <a:pos x="49" y="57"/>
                  </a:cxn>
                  <a:cxn ang="0">
                    <a:pos x="43" y="59"/>
                  </a:cxn>
                  <a:cxn ang="0">
                    <a:pos x="36" y="59"/>
                  </a:cxn>
                  <a:cxn ang="0">
                    <a:pos x="30" y="59"/>
                  </a:cxn>
                  <a:cxn ang="0">
                    <a:pos x="22" y="57"/>
                  </a:cxn>
                  <a:cxn ang="0">
                    <a:pos x="17" y="53"/>
                  </a:cxn>
                  <a:cxn ang="0">
                    <a:pos x="13" y="49"/>
                  </a:cxn>
                  <a:cxn ang="0">
                    <a:pos x="9" y="44"/>
                  </a:cxn>
                  <a:cxn ang="0">
                    <a:pos x="5" y="38"/>
                  </a:cxn>
                  <a:cxn ang="0">
                    <a:pos x="3" y="32"/>
                  </a:cxn>
                  <a:cxn ang="0">
                    <a:pos x="3" y="25"/>
                  </a:cxn>
                  <a:cxn ang="0">
                    <a:pos x="3" y="19"/>
                  </a:cxn>
                  <a:cxn ang="0">
                    <a:pos x="5" y="13"/>
                  </a:cxn>
                  <a:cxn ang="0">
                    <a:pos x="7" y="8"/>
                  </a:cxn>
                  <a:cxn ang="0">
                    <a:pos x="11" y="2"/>
                  </a:cxn>
                  <a:cxn ang="0">
                    <a:pos x="9" y="2"/>
                  </a:cxn>
                  <a:cxn ang="0">
                    <a:pos x="7" y="0"/>
                  </a:cxn>
                  <a:cxn ang="0">
                    <a:pos x="3" y="6"/>
                  </a:cxn>
                  <a:cxn ang="0">
                    <a:pos x="1" y="12"/>
                  </a:cxn>
                  <a:cxn ang="0">
                    <a:pos x="0" y="17"/>
                  </a:cxn>
                  <a:cxn ang="0">
                    <a:pos x="0" y="25"/>
                  </a:cxn>
                  <a:cxn ang="0">
                    <a:pos x="0" y="32"/>
                  </a:cxn>
                  <a:cxn ang="0">
                    <a:pos x="1" y="40"/>
                  </a:cxn>
                  <a:cxn ang="0">
                    <a:pos x="5" y="46"/>
                  </a:cxn>
                  <a:cxn ang="0">
                    <a:pos x="9" y="51"/>
                  </a:cxn>
                  <a:cxn ang="0">
                    <a:pos x="15" y="57"/>
                  </a:cxn>
                  <a:cxn ang="0">
                    <a:pos x="22" y="59"/>
                  </a:cxn>
                  <a:cxn ang="0">
                    <a:pos x="28" y="63"/>
                  </a:cxn>
                  <a:cxn ang="0">
                    <a:pos x="36" y="63"/>
                  </a:cxn>
                  <a:cxn ang="0">
                    <a:pos x="43" y="63"/>
                  </a:cxn>
                  <a:cxn ang="0">
                    <a:pos x="51" y="59"/>
                  </a:cxn>
                  <a:cxn ang="0">
                    <a:pos x="58" y="57"/>
                  </a:cxn>
                  <a:cxn ang="0">
                    <a:pos x="64" y="51"/>
                  </a:cxn>
                  <a:cxn ang="0">
                    <a:pos x="68" y="46"/>
                  </a:cxn>
                  <a:cxn ang="0">
                    <a:pos x="72" y="40"/>
                  </a:cxn>
                  <a:cxn ang="0">
                    <a:pos x="74" y="32"/>
                  </a:cxn>
                  <a:cxn ang="0">
                    <a:pos x="74" y="25"/>
                  </a:cxn>
                </a:cxnLst>
                <a:rect l="0" t="0" r="r" b="b"/>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ln>
            </p:spPr>
            <p:txBody>
              <a:bodyPr/>
              <a:lstStyle/>
              <a:p>
                <a:endParaRPr lang="en-US">
                  <a:solidFill>
                    <a:prstClr val="black"/>
                  </a:solidFill>
                </a:endParaRPr>
              </a:p>
            </p:txBody>
          </p:sp>
          <p:sp>
            <p:nvSpPr>
              <p:cNvPr id="179988" name="Freeform 788"/>
              <p:cNvSpPr/>
              <p:nvPr/>
            </p:nvSpPr>
            <p:spPr bwMode="auto">
              <a:xfrm>
                <a:off x="1532" y="2022"/>
                <a:ext cx="71" cy="59"/>
              </a:xfrm>
              <a:custGeom>
                <a:avLst/>
                <a:gdLst/>
                <a:ahLst/>
                <a:cxnLst>
                  <a:cxn ang="0">
                    <a:pos x="71" y="23"/>
                  </a:cxn>
                  <a:cxn ang="0">
                    <a:pos x="71" y="21"/>
                  </a:cxn>
                  <a:cxn ang="0">
                    <a:pos x="71" y="19"/>
                  </a:cxn>
                  <a:cxn ang="0">
                    <a:pos x="69" y="19"/>
                  </a:cxn>
                  <a:cxn ang="0">
                    <a:pos x="67" y="19"/>
                  </a:cxn>
                  <a:cxn ang="0">
                    <a:pos x="67" y="21"/>
                  </a:cxn>
                  <a:cxn ang="0">
                    <a:pos x="67" y="23"/>
                  </a:cxn>
                  <a:cxn ang="0">
                    <a:pos x="67" y="29"/>
                  </a:cxn>
                  <a:cxn ang="0">
                    <a:pos x="65" y="36"/>
                  </a:cxn>
                  <a:cxn ang="0">
                    <a:pos x="63" y="40"/>
                  </a:cxn>
                  <a:cxn ang="0">
                    <a:pos x="57" y="46"/>
                  </a:cxn>
                  <a:cxn ang="0">
                    <a:pos x="54" y="49"/>
                  </a:cxn>
                  <a:cxn ang="0">
                    <a:pos x="48" y="53"/>
                  </a:cxn>
                  <a:cxn ang="0">
                    <a:pos x="42" y="55"/>
                  </a:cxn>
                  <a:cxn ang="0">
                    <a:pos x="35" y="55"/>
                  </a:cxn>
                  <a:cxn ang="0">
                    <a:pos x="29" y="55"/>
                  </a:cxn>
                  <a:cxn ang="0">
                    <a:pos x="23" y="53"/>
                  </a:cxn>
                  <a:cxn ang="0">
                    <a:pos x="18" y="49"/>
                  </a:cxn>
                  <a:cxn ang="0">
                    <a:pos x="14" y="46"/>
                  </a:cxn>
                  <a:cxn ang="0">
                    <a:pos x="8" y="40"/>
                  </a:cxn>
                  <a:cxn ang="0">
                    <a:pos x="6" y="36"/>
                  </a:cxn>
                  <a:cxn ang="0">
                    <a:pos x="4" y="29"/>
                  </a:cxn>
                  <a:cxn ang="0">
                    <a:pos x="4" y="23"/>
                  </a:cxn>
                  <a:cxn ang="0">
                    <a:pos x="4" y="17"/>
                  </a:cxn>
                  <a:cxn ang="0">
                    <a:pos x="6" y="11"/>
                  </a:cxn>
                  <a:cxn ang="0">
                    <a:pos x="8" y="6"/>
                  </a:cxn>
                  <a:cxn ang="0">
                    <a:pos x="12" y="2"/>
                  </a:cxn>
                  <a:cxn ang="0">
                    <a:pos x="10" y="0"/>
                  </a:cxn>
                  <a:cxn ang="0">
                    <a:pos x="8" y="0"/>
                  </a:cxn>
                  <a:cxn ang="0">
                    <a:pos x="4" y="4"/>
                  </a:cxn>
                  <a:cxn ang="0">
                    <a:pos x="2" y="10"/>
                  </a:cxn>
                  <a:cxn ang="0">
                    <a:pos x="0" y="17"/>
                  </a:cxn>
                  <a:cxn ang="0">
                    <a:pos x="0" y="23"/>
                  </a:cxn>
                  <a:cxn ang="0">
                    <a:pos x="0" y="30"/>
                  </a:cxn>
                  <a:cxn ang="0">
                    <a:pos x="2" y="36"/>
                  </a:cxn>
                  <a:cxn ang="0">
                    <a:pos x="6" y="44"/>
                  </a:cxn>
                  <a:cxn ang="0">
                    <a:pos x="10" y="47"/>
                  </a:cxn>
                  <a:cxn ang="0">
                    <a:pos x="16" y="53"/>
                  </a:cxn>
                  <a:cxn ang="0">
                    <a:pos x="21" y="55"/>
                  </a:cxn>
                  <a:cxn ang="0">
                    <a:pos x="29" y="59"/>
                  </a:cxn>
                  <a:cxn ang="0">
                    <a:pos x="35" y="59"/>
                  </a:cxn>
                  <a:cxn ang="0">
                    <a:pos x="42" y="59"/>
                  </a:cxn>
                  <a:cxn ang="0">
                    <a:pos x="50" y="55"/>
                  </a:cxn>
                  <a:cxn ang="0">
                    <a:pos x="55" y="53"/>
                  </a:cxn>
                  <a:cxn ang="0">
                    <a:pos x="61" y="47"/>
                  </a:cxn>
                  <a:cxn ang="0">
                    <a:pos x="65" y="44"/>
                  </a:cxn>
                  <a:cxn ang="0">
                    <a:pos x="69" y="36"/>
                  </a:cxn>
                  <a:cxn ang="0">
                    <a:pos x="71" y="30"/>
                  </a:cxn>
                  <a:cxn ang="0">
                    <a:pos x="71" y="23"/>
                  </a:cxn>
                </a:cxnLst>
                <a:rect l="0" t="0" r="r" b="b"/>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ln>
            </p:spPr>
            <p:txBody>
              <a:bodyPr/>
              <a:lstStyle/>
              <a:p>
                <a:endParaRPr lang="en-US">
                  <a:solidFill>
                    <a:prstClr val="black"/>
                  </a:solidFill>
                </a:endParaRPr>
              </a:p>
            </p:txBody>
          </p:sp>
          <p:sp>
            <p:nvSpPr>
              <p:cNvPr id="179989" name="Freeform 789"/>
              <p:cNvSpPr/>
              <p:nvPr/>
            </p:nvSpPr>
            <p:spPr bwMode="auto">
              <a:xfrm>
                <a:off x="1534" y="2022"/>
                <a:ext cx="67" cy="57"/>
              </a:xfrm>
              <a:custGeom>
                <a:avLst/>
                <a:gdLst/>
                <a:ahLst/>
                <a:cxnLst>
                  <a:cxn ang="0">
                    <a:pos x="67" y="23"/>
                  </a:cxn>
                  <a:cxn ang="0">
                    <a:pos x="67" y="21"/>
                  </a:cxn>
                  <a:cxn ang="0">
                    <a:pos x="67" y="19"/>
                  </a:cxn>
                  <a:cxn ang="0">
                    <a:pos x="65" y="19"/>
                  </a:cxn>
                  <a:cxn ang="0">
                    <a:pos x="63" y="19"/>
                  </a:cxn>
                  <a:cxn ang="0">
                    <a:pos x="63" y="21"/>
                  </a:cxn>
                  <a:cxn ang="0">
                    <a:pos x="63" y="23"/>
                  </a:cxn>
                  <a:cxn ang="0">
                    <a:pos x="63" y="29"/>
                  </a:cxn>
                  <a:cxn ang="0">
                    <a:pos x="61" y="34"/>
                  </a:cxn>
                  <a:cxn ang="0">
                    <a:pos x="59" y="40"/>
                  </a:cxn>
                  <a:cxn ang="0">
                    <a:pos x="55" y="44"/>
                  </a:cxn>
                  <a:cxn ang="0">
                    <a:pos x="50" y="47"/>
                  </a:cxn>
                  <a:cxn ang="0">
                    <a:pos x="46" y="51"/>
                  </a:cxn>
                  <a:cxn ang="0">
                    <a:pos x="40" y="53"/>
                  </a:cxn>
                  <a:cxn ang="0">
                    <a:pos x="33" y="53"/>
                  </a:cxn>
                  <a:cxn ang="0">
                    <a:pos x="27" y="53"/>
                  </a:cxn>
                  <a:cxn ang="0">
                    <a:pos x="21" y="51"/>
                  </a:cxn>
                  <a:cxn ang="0">
                    <a:pos x="17" y="47"/>
                  </a:cxn>
                  <a:cxn ang="0">
                    <a:pos x="12" y="44"/>
                  </a:cxn>
                  <a:cxn ang="0">
                    <a:pos x="8" y="40"/>
                  </a:cxn>
                  <a:cxn ang="0">
                    <a:pos x="6" y="34"/>
                  </a:cxn>
                  <a:cxn ang="0">
                    <a:pos x="4" y="29"/>
                  </a:cxn>
                  <a:cxn ang="0">
                    <a:pos x="4" y="23"/>
                  </a:cxn>
                  <a:cxn ang="0">
                    <a:pos x="4" y="17"/>
                  </a:cxn>
                  <a:cxn ang="0">
                    <a:pos x="6" y="11"/>
                  </a:cxn>
                  <a:cxn ang="0">
                    <a:pos x="8" y="6"/>
                  </a:cxn>
                  <a:cxn ang="0">
                    <a:pos x="12" y="2"/>
                  </a:cxn>
                  <a:cxn ang="0">
                    <a:pos x="10" y="2"/>
                  </a:cxn>
                  <a:cxn ang="0">
                    <a:pos x="8" y="0"/>
                  </a:cxn>
                  <a:cxn ang="0">
                    <a:pos x="4" y="6"/>
                  </a:cxn>
                  <a:cxn ang="0">
                    <a:pos x="2" y="11"/>
                  </a:cxn>
                  <a:cxn ang="0">
                    <a:pos x="0" y="17"/>
                  </a:cxn>
                  <a:cxn ang="0">
                    <a:pos x="0" y="23"/>
                  </a:cxn>
                  <a:cxn ang="0">
                    <a:pos x="0" y="30"/>
                  </a:cxn>
                  <a:cxn ang="0">
                    <a:pos x="2" y="36"/>
                  </a:cxn>
                  <a:cxn ang="0">
                    <a:pos x="6" y="42"/>
                  </a:cxn>
                  <a:cxn ang="0">
                    <a:pos x="10" y="47"/>
                  </a:cxn>
                  <a:cxn ang="0">
                    <a:pos x="14" y="51"/>
                  </a:cxn>
                  <a:cxn ang="0">
                    <a:pos x="19" y="55"/>
                  </a:cxn>
                  <a:cxn ang="0">
                    <a:pos x="27" y="57"/>
                  </a:cxn>
                  <a:cxn ang="0">
                    <a:pos x="33" y="57"/>
                  </a:cxn>
                  <a:cxn ang="0">
                    <a:pos x="40" y="57"/>
                  </a:cxn>
                  <a:cxn ang="0">
                    <a:pos x="46" y="55"/>
                  </a:cxn>
                  <a:cxn ang="0">
                    <a:pos x="52" y="51"/>
                  </a:cxn>
                  <a:cxn ang="0">
                    <a:pos x="57" y="47"/>
                  </a:cxn>
                  <a:cxn ang="0">
                    <a:pos x="61" y="42"/>
                  </a:cxn>
                  <a:cxn ang="0">
                    <a:pos x="65" y="36"/>
                  </a:cxn>
                  <a:cxn ang="0">
                    <a:pos x="67" y="30"/>
                  </a:cxn>
                  <a:cxn ang="0">
                    <a:pos x="67" y="23"/>
                  </a:cxn>
                </a:cxnLst>
                <a:rect l="0" t="0" r="r" b="b"/>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ln>
            </p:spPr>
            <p:txBody>
              <a:bodyPr/>
              <a:lstStyle/>
              <a:p>
                <a:endParaRPr lang="en-US">
                  <a:solidFill>
                    <a:prstClr val="black"/>
                  </a:solidFill>
                </a:endParaRPr>
              </a:p>
            </p:txBody>
          </p:sp>
          <p:sp>
            <p:nvSpPr>
              <p:cNvPr id="179990" name="Freeform 790"/>
              <p:cNvSpPr/>
              <p:nvPr/>
            </p:nvSpPr>
            <p:spPr bwMode="auto">
              <a:xfrm>
                <a:off x="1536" y="2024"/>
                <a:ext cx="63" cy="53"/>
              </a:xfrm>
              <a:custGeom>
                <a:avLst/>
                <a:gdLst/>
                <a:ahLst/>
                <a:cxnLst>
                  <a:cxn ang="0">
                    <a:pos x="63" y="21"/>
                  </a:cxn>
                  <a:cxn ang="0">
                    <a:pos x="63" y="19"/>
                  </a:cxn>
                  <a:cxn ang="0">
                    <a:pos x="63" y="17"/>
                  </a:cxn>
                  <a:cxn ang="0">
                    <a:pos x="63" y="17"/>
                  </a:cxn>
                  <a:cxn ang="0">
                    <a:pos x="61" y="15"/>
                  </a:cxn>
                  <a:cxn ang="0">
                    <a:pos x="61" y="15"/>
                  </a:cxn>
                  <a:cxn ang="0">
                    <a:pos x="59" y="15"/>
                  </a:cxn>
                  <a:cxn ang="0">
                    <a:pos x="59" y="19"/>
                  </a:cxn>
                  <a:cxn ang="0">
                    <a:pos x="59" y="21"/>
                  </a:cxn>
                  <a:cxn ang="0">
                    <a:pos x="59" y="27"/>
                  </a:cxn>
                  <a:cxn ang="0">
                    <a:pos x="57" y="32"/>
                  </a:cxn>
                  <a:cxn ang="0">
                    <a:pos x="55" y="36"/>
                  </a:cxn>
                  <a:cxn ang="0">
                    <a:pos x="51" y="42"/>
                  </a:cxn>
                  <a:cxn ang="0">
                    <a:pos x="48" y="44"/>
                  </a:cxn>
                  <a:cxn ang="0">
                    <a:pos x="42" y="47"/>
                  </a:cxn>
                  <a:cxn ang="0">
                    <a:pos x="36" y="49"/>
                  </a:cxn>
                  <a:cxn ang="0">
                    <a:pos x="31" y="49"/>
                  </a:cxn>
                  <a:cxn ang="0">
                    <a:pos x="25" y="49"/>
                  </a:cxn>
                  <a:cxn ang="0">
                    <a:pos x="21" y="47"/>
                  </a:cxn>
                  <a:cxn ang="0">
                    <a:pos x="15" y="44"/>
                  </a:cxn>
                  <a:cxn ang="0">
                    <a:pos x="12" y="42"/>
                  </a:cxn>
                  <a:cxn ang="0">
                    <a:pos x="8" y="36"/>
                  </a:cxn>
                  <a:cxn ang="0">
                    <a:pos x="6" y="32"/>
                  </a:cxn>
                  <a:cxn ang="0">
                    <a:pos x="4" y="27"/>
                  </a:cxn>
                  <a:cxn ang="0">
                    <a:pos x="4" y="21"/>
                  </a:cxn>
                  <a:cxn ang="0">
                    <a:pos x="4" y="15"/>
                  </a:cxn>
                  <a:cxn ang="0">
                    <a:pos x="6" y="9"/>
                  </a:cxn>
                  <a:cxn ang="0">
                    <a:pos x="8" y="6"/>
                  </a:cxn>
                  <a:cxn ang="0">
                    <a:pos x="12" y="2"/>
                  </a:cxn>
                  <a:cxn ang="0">
                    <a:pos x="10" y="0"/>
                  </a:cxn>
                  <a:cxn ang="0">
                    <a:pos x="8" y="0"/>
                  </a:cxn>
                  <a:cxn ang="0">
                    <a:pos x="4" y="4"/>
                  </a:cxn>
                  <a:cxn ang="0">
                    <a:pos x="2" y="9"/>
                  </a:cxn>
                  <a:cxn ang="0">
                    <a:pos x="0" y="15"/>
                  </a:cxn>
                  <a:cxn ang="0">
                    <a:pos x="0" y="21"/>
                  </a:cxn>
                  <a:cxn ang="0">
                    <a:pos x="0" y="27"/>
                  </a:cxn>
                  <a:cxn ang="0">
                    <a:pos x="2" y="34"/>
                  </a:cxn>
                  <a:cxn ang="0">
                    <a:pos x="4" y="38"/>
                  </a:cxn>
                  <a:cxn ang="0">
                    <a:pos x="10" y="44"/>
                  </a:cxn>
                  <a:cxn ang="0">
                    <a:pos x="14" y="47"/>
                  </a:cxn>
                  <a:cxn ang="0">
                    <a:pos x="19" y="51"/>
                  </a:cxn>
                  <a:cxn ang="0">
                    <a:pos x="25" y="53"/>
                  </a:cxn>
                  <a:cxn ang="0">
                    <a:pos x="31" y="53"/>
                  </a:cxn>
                  <a:cxn ang="0">
                    <a:pos x="38" y="53"/>
                  </a:cxn>
                  <a:cxn ang="0">
                    <a:pos x="44" y="51"/>
                  </a:cxn>
                  <a:cxn ang="0">
                    <a:pos x="50" y="47"/>
                  </a:cxn>
                  <a:cxn ang="0">
                    <a:pos x="53" y="44"/>
                  </a:cxn>
                  <a:cxn ang="0">
                    <a:pos x="59" y="38"/>
                  </a:cxn>
                  <a:cxn ang="0">
                    <a:pos x="61" y="34"/>
                  </a:cxn>
                  <a:cxn ang="0">
                    <a:pos x="63" y="27"/>
                  </a:cxn>
                  <a:cxn ang="0">
                    <a:pos x="63" y="21"/>
                  </a:cxn>
                </a:cxnLst>
                <a:rect l="0" t="0" r="r" b="b"/>
                <a:pathLst>
                  <a:path w="63" h="53">
                    <a:moveTo>
                      <a:pt x="63" y="21"/>
                    </a:moveTo>
                    <a:lnTo>
                      <a:pt x="63" y="19"/>
                    </a:lnTo>
                    <a:lnTo>
                      <a:pt x="63" y="17"/>
                    </a:lnTo>
                    <a:lnTo>
                      <a:pt x="63" y="17"/>
                    </a:lnTo>
                    <a:lnTo>
                      <a:pt x="61" y="15"/>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ln>
            </p:spPr>
            <p:txBody>
              <a:bodyPr/>
              <a:lstStyle/>
              <a:p>
                <a:endParaRPr lang="en-US">
                  <a:solidFill>
                    <a:prstClr val="black"/>
                  </a:solidFill>
                </a:endParaRPr>
              </a:p>
            </p:txBody>
          </p:sp>
          <p:sp>
            <p:nvSpPr>
              <p:cNvPr id="179991" name="Freeform 791"/>
              <p:cNvSpPr/>
              <p:nvPr/>
            </p:nvSpPr>
            <p:spPr bwMode="auto">
              <a:xfrm>
                <a:off x="1538" y="2024"/>
                <a:ext cx="59" cy="51"/>
              </a:xfrm>
              <a:custGeom>
                <a:avLst/>
                <a:gdLst/>
                <a:ahLst/>
                <a:cxnLst>
                  <a:cxn ang="0">
                    <a:pos x="59" y="21"/>
                  </a:cxn>
                  <a:cxn ang="0">
                    <a:pos x="59" y="19"/>
                  </a:cxn>
                  <a:cxn ang="0">
                    <a:pos x="59" y="17"/>
                  </a:cxn>
                  <a:cxn ang="0">
                    <a:pos x="59" y="17"/>
                  </a:cxn>
                  <a:cxn ang="0">
                    <a:pos x="59" y="15"/>
                  </a:cxn>
                  <a:cxn ang="0">
                    <a:pos x="57" y="15"/>
                  </a:cxn>
                  <a:cxn ang="0">
                    <a:pos x="55" y="15"/>
                  </a:cxn>
                  <a:cxn ang="0">
                    <a:pos x="55" y="19"/>
                  </a:cxn>
                  <a:cxn ang="0">
                    <a:pos x="55" y="21"/>
                  </a:cxn>
                  <a:cxn ang="0">
                    <a:pos x="55" y="27"/>
                  </a:cxn>
                  <a:cxn ang="0">
                    <a:pos x="53" y="30"/>
                  </a:cxn>
                  <a:cxn ang="0">
                    <a:pos x="51" y="36"/>
                  </a:cxn>
                  <a:cxn ang="0">
                    <a:pos x="48" y="40"/>
                  </a:cxn>
                  <a:cxn ang="0">
                    <a:pos x="44" y="44"/>
                  </a:cxn>
                  <a:cxn ang="0">
                    <a:pos x="40" y="45"/>
                  </a:cxn>
                  <a:cxn ang="0">
                    <a:pos x="34" y="47"/>
                  </a:cxn>
                  <a:cxn ang="0">
                    <a:pos x="29" y="47"/>
                  </a:cxn>
                  <a:cxn ang="0">
                    <a:pos x="25" y="47"/>
                  </a:cxn>
                  <a:cxn ang="0">
                    <a:pos x="19" y="45"/>
                  </a:cxn>
                  <a:cxn ang="0">
                    <a:pos x="15" y="44"/>
                  </a:cxn>
                  <a:cxn ang="0">
                    <a:pos x="12" y="40"/>
                  </a:cxn>
                  <a:cxn ang="0">
                    <a:pos x="8" y="36"/>
                  </a:cxn>
                  <a:cxn ang="0">
                    <a:pos x="6" y="30"/>
                  </a:cxn>
                  <a:cxn ang="0">
                    <a:pos x="4" y="27"/>
                  </a:cxn>
                  <a:cxn ang="0">
                    <a:pos x="4" y="21"/>
                  </a:cxn>
                  <a:cxn ang="0">
                    <a:pos x="4" y="15"/>
                  </a:cxn>
                  <a:cxn ang="0">
                    <a:pos x="6" y="11"/>
                  </a:cxn>
                  <a:cxn ang="0">
                    <a:pos x="8" y="6"/>
                  </a:cxn>
                  <a:cxn ang="0">
                    <a:pos x="12" y="2"/>
                  </a:cxn>
                  <a:cxn ang="0">
                    <a:pos x="10" y="2"/>
                  </a:cxn>
                  <a:cxn ang="0">
                    <a:pos x="8" y="0"/>
                  </a:cxn>
                  <a:cxn ang="0">
                    <a:pos x="4" y="4"/>
                  </a:cxn>
                  <a:cxn ang="0">
                    <a:pos x="2" y="9"/>
                  </a:cxn>
                  <a:cxn ang="0">
                    <a:pos x="0" y="15"/>
                  </a:cxn>
                  <a:cxn ang="0">
                    <a:pos x="0" y="21"/>
                  </a:cxn>
                  <a:cxn ang="0">
                    <a:pos x="0" y="27"/>
                  </a:cxn>
                  <a:cxn ang="0">
                    <a:pos x="2" y="32"/>
                  </a:cxn>
                  <a:cxn ang="0">
                    <a:pos x="4" y="38"/>
                  </a:cxn>
                  <a:cxn ang="0">
                    <a:pos x="8" y="42"/>
                  </a:cxn>
                  <a:cxn ang="0">
                    <a:pos x="13" y="45"/>
                  </a:cxn>
                  <a:cxn ang="0">
                    <a:pos x="17" y="49"/>
                  </a:cxn>
                  <a:cxn ang="0">
                    <a:pos x="23" y="51"/>
                  </a:cxn>
                  <a:cxn ang="0">
                    <a:pos x="29" y="51"/>
                  </a:cxn>
                  <a:cxn ang="0">
                    <a:pos x="36" y="51"/>
                  </a:cxn>
                  <a:cxn ang="0">
                    <a:pos x="42" y="49"/>
                  </a:cxn>
                  <a:cxn ang="0">
                    <a:pos x="46" y="45"/>
                  </a:cxn>
                  <a:cxn ang="0">
                    <a:pos x="51" y="42"/>
                  </a:cxn>
                  <a:cxn ang="0">
                    <a:pos x="55" y="38"/>
                  </a:cxn>
                  <a:cxn ang="0">
                    <a:pos x="57" y="32"/>
                  </a:cxn>
                  <a:cxn ang="0">
                    <a:pos x="59" y="27"/>
                  </a:cxn>
                  <a:cxn ang="0">
                    <a:pos x="59" y="21"/>
                  </a:cxn>
                </a:cxnLst>
                <a:rect l="0" t="0" r="r" b="b"/>
                <a:pathLst>
                  <a:path w="59" h="51">
                    <a:moveTo>
                      <a:pt x="59" y="21"/>
                    </a:moveTo>
                    <a:lnTo>
                      <a:pt x="59" y="19"/>
                    </a:lnTo>
                    <a:lnTo>
                      <a:pt x="59" y="17"/>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ln>
            </p:spPr>
            <p:txBody>
              <a:bodyPr/>
              <a:lstStyle/>
              <a:p>
                <a:endParaRPr lang="en-US">
                  <a:solidFill>
                    <a:prstClr val="black"/>
                  </a:solidFill>
                </a:endParaRPr>
              </a:p>
            </p:txBody>
          </p:sp>
          <p:sp>
            <p:nvSpPr>
              <p:cNvPr id="179992" name="Freeform 792"/>
              <p:cNvSpPr/>
              <p:nvPr/>
            </p:nvSpPr>
            <p:spPr bwMode="auto">
              <a:xfrm>
                <a:off x="1540" y="2026"/>
                <a:ext cx="55" cy="47"/>
              </a:xfrm>
              <a:custGeom>
                <a:avLst/>
                <a:gdLst/>
                <a:ahLst/>
                <a:cxnLst>
                  <a:cxn ang="0">
                    <a:pos x="55" y="19"/>
                  </a:cxn>
                  <a:cxn ang="0">
                    <a:pos x="55" y="17"/>
                  </a:cxn>
                  <a:cxn ang="0">
                    <a:pos x="55" y="13"/>
                  </a:cxn>
                  <a:cxn ang="0">
                    <a:pos x="53" y="13"/>
                  </a:cxn>
                  <a:cxn ang="0">
                    <a:pos x="51" y="13"/>
                  </a:cxn>
                  <a:cxn ang="0">
                    <a:pos x="51" y="17"/>
                  </a:cxn>
                  <a:cxn ang="0">
                    <a:pos x="51" y="19"/>
                  </a:cxn>
                  <a:cxn ang="0">
                    <a:pos x="49" y="28"/>
                  </a:cxn>
                  <a:cxn ang="0">
                    <a:pos x="46" y="36"/>
                  </a:cxn>
                  <a:cxn ang="0">
                    <a:pos x="38" y="42"/>
                  </a:cxn>
                  <a:cxn ang="0">
                    <a:pos x="27" y="43"/>
                  </a:cxn>
                  <a:cxn ang="0">
                    <a:pos x="17" y="42"/>
                  </a:cxn>
                  <a:cxn ang="0">
                    <a:pos x="10" y="36"/>
                  </a:cxn>
                  <a:cxn ang="0">
                    <a:pos x="6" y="28"/>
                  </a:cxn>
                  <a:cxn ang="0">
                    <a:pos x="4" y="19"/>
                  </a:cxn>
                  <a:cxn ang="0">
                    <a:pos x="4" y="13"/>
                  </a:cxn>
                  <a:cxn ang="0">
                    <a:pos x="6" y="9"/>
                  </a:cxn>
                  <a:cxn ang="0">
                    <a:pos x="8" y="6"/>
                  </a:cxn>
                  <a:cxn ang="0">
                    <a:pos x="11" y="2"/>
                  </a:cxn>
                  <a:cxn ang="0">
                    <a:pos x="10" y="0"/>
                  </a:cxn>
                  <a:cxn ang="0">
                    <a:pos x="8" y="0"/>
                  </a:cxn>
                  <a:cxn ang="0">
                    <a:pos x="4" y="4"/>
                  </a:cxn>
                  <a:cxn ang="0">
                    <a:pos x="2" y="7"/>
                  </a:cxn>
                  <a:cxn ang="0">
                    <a:pos x="0" y="13"/>
                  </a:cxn>
                  <a:cxn ang="0">
                    <a:pos x="0" y="19"/>
                  </a:cxn>
                  <a:cxn ang="0">
                    <a:pos x="0" y="25"/>
                  </a:cxn>
                  <a:cxn ang="0">
                    <a:pos x="2" y="30"/>
                  </a:cxn>
                  <a:cxn ang="0">
                    <a:pos x="4" y="34"/>
                  </a:cxn>
                  <a:cxn ang="0">
                    <a:pos x="8" y="40"/>
                  </a:cxn>
                  <a:cxn ang="0">
                    <a:pos x="11" y="42"/>
                  </a:cxn>
                  <a:cxn ang="0">
                    <a:pos x="17" y="45"/>
                  </a:cxn>
                  <a:cxn ang="0">
                    <a:pos x="21" y="47"/>
                  </a:cxn>
                  <a:cxn ang="0">
                    <a:pos x="27" y="47"/>
                  </a:cxn>
                  <a:cxn ang="0">
                    <a:pos x="32" y="47"/>
                  </a:cxn>
                  <a:cxn ang="0">
                    <a:pos x="38" y="45"/>
                  </a:cxn>
                  <a:cxn ang="0">
                    <a:pos x="44" y="42"/>
                  </a:cxn>
                  <a:cxn ang="0">
                    <a:pos x="47" y="40"/>
                  </a:cxn>
                  <a:cxn ang="0">
                    <a:pos x="51" y="34"/>
                  </a:cxn>
                  <a:cxn ang="0">
                    <a:pos x="53" y="30"/>
                  </a:cxn>
                  <a:cxn ang="0">
                    <a:pos x="55" y="25"/>
                  </a:cxn>
                  <a:cxn ang="0">
                    <a:pos x="55" y="19"/>
                  </a:cxn>
                </a:cxnLst>
                <a:rect l="0" t="0" r="r" b="b"/>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ln>
            </p:spPr>
            <p:txBody>
              <a:bodyPr/>
              <a:lstStyle/>
              <a:p>
                <a:endParaRPr lang="en-US">
                  <a:solidFill>
                    <a:prstClr val="black"/>
                  </a:solidFill>
                </a:endParaRPr>
              </a:p>
            </p:txBody>
          </p:sp>
          <p:sp>
            <p:nvSpPr>
              <p:cNvPr id="179993" name="Freeform 793"/>
              <p:cNvSpPr/>
              <p:nvPr/>
            </p:nvSpPr>
            <p:spPr bwMode="auto">
              <a:xfrm>
                <a:off x="1542" y="2026"/>
                <a:ext cx="51" cy="45"/>
              </a:xfrm>
              <a:custGeom>
                <a:avLst/>
                <a:gdLst/>
                <a:ahLst/>
                <a:cxnLst>
                  <a:cxn ang="0">
                    <a:pos x="51" y="19"/>
                  </a:cxn>
                  <a:cxn ang="0">
                    <a:pos x="51" y="17"/>
                  </a:cxn>
                  <a:cxn ang="0">
                    <a:pos x="51" y="13"/>
                  </a:cxn>
                  <a:cxn ang="0">
                    <a:pos x="49" y="13"/>
                  </a:cxn>
                  <a:cxn ang="0">
                    <a:pos x="47" y="13"/>
                  </a:cxn>
                  <a:cxn ang="0">
                    <a:pos x="47" y="15"/>
                  </a:cxn>
                  <a:cxn ang="0">
                    <a:pos x="47" y="19"/>
                  </a:cxn>
                  <a:cxn ang="0">
                    <a:pos x="45" y="28"/>
                  </a:cxn>
                  <a:cxn ang="0">
                    <a:pos x="42" y="34"/>
                  </a:cxn>
                  <a:cxn ang="0">
                    <a:pos x="34" y="40"/>
                  </a:cxn>
                  <a:cxn ang="0">
                    <a:pos x="25" y="42"/>
                  </a:cxn>
                  <a:cxn ang="0">
                    <a:pos x="17" y="40"/>
                  </a:cxn>
                  <a:cxn ang="0">
                    <a:pos x="9" y="34"/>
                  </a:cxn>
                  <a:cxn ang="0">
                    <a:pos x="4" y="28"/>
                  </a:cxn>
                  <a:cxn ang="0">
                    <a:pos x="4" y="19"/>
                  </a:cxn>
                  <a:cxn ang="0">
                    <a:pos x="4" y="13"/>
                  </a:cxn>
                  <a:cxn ang="0">
                    <a:pos x="6" y="9"/>
                  </a:cxn>
                  <a:cxn ang="0">
                    <a:pos x="8" y="6"/>
                  </a:cxn>
                  <a:cxn ang="0">
                    <a:pos x="9" y="2"/>
                  </a:cxn>
                  <a:cxn ang="0">
                    <a:pos x="9" y="2"/>
                  </a:cxn>
                  <a:cxn ang="0">
                    <a:pos x="8" y="0"/>
                  </a:cxn>
                  <a:cxn ang="0">
                    <a:pos x="4" y="4"/>
                  </a:cxn>
                  <a:cxn ang="0">
                    <a:pos x="2" y="9"/>
                  </a:cxn>
                  <a:cxn ang="0">
                    <a:pos x="0" y="13"/>
                  </a:cxn>
                  <a:cxn ang="0">
                    <a:pos x="0" y="19"/>
                  </a:cxn>
                  <a:cxn ang="0">
                    <a:pos x="0" y="25"/>
                  </a:cxn>
                  <a:cxn ang="0">
                    <a:pos x="2" y="28"/>
                  </a:cxn>
                  <a:cxn ang="0">
                    <a:pos x="4" y="34"/>
                  </a:cxn>
                  <a:cxn ang="0">
                    <a:pos x="8" y="38"/>
                  </a:cxn>
                  <a:cxn ang="0">
                    <a:pos x="11" y="42"/>
                  </a:cxn>
                  <a:cxn ang="0">
                    <a:pos x="15" y="43"/>
                  </a:cxn>
                  <a:cxn ang="0">
                    <a:pos x="21" y="45"/>
                  </a:cxn>
                  <a:cxn ang="0">
                    <a:pos x="25" y="45"/>
                  </a:cxn>
                  <a:cxn ang="0">
                    <a:pos x="30" y="45"/>
                  </a:cxn>
                  <a:cxn ang="0">
                    <a:pos x="36" y="43"/>
                  </a:cxn>
                  <a:cxn ang="0">
                    <a:pos x="40" y="42"/>
                  </a:cxn>
                  <a:cxn ang="0">
                    <a:pos x="44" y="38"/>
                  </a:cxn>
                  <a:cxn ang="0">
                    <a:pos x="47" y="34"/>
                  </a:cxn>
                  <a:cxn ang="0">
                    <a:pos x="49" y="28"/>
                  </a:cxn>
                  <a:cxn ang="0">
                    <a:pos x="51" y="25"/>
                  </a:cxn>
                  <a:cxn ang="0">
                    <a:pos x="51" y="19"/>
                  </a:cxn>
                </a:cxnLst>
                <a:rect l="0" t="0" r="r" b="b"/>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ln>
            </p:spPr>
            <p:txBody>
              <a:bodyPr/>
              <a:lstStyle/>
              <a:p>
                <a:endParaRPr lang="en-US">
                  <a:solidFill>
                    <a:prstClr val="black"/>
                  </a:solidFill>
                </a:endParaRPr>
              </a:p>
            </p:txBody>
          </p:sp>
          <p:sp>
            <p:nvSpPr>
              <p:cNvPr id="179994" name="Freeform 794"/>
              <p:cNvSpPr/>
              <p:nvPr/>
            </p:nvSpPr>
            <p:spPr bwMode="auto">
              <a:xfrm>
                <a:off x="1544" y="2028"/>
                <a:ext cx="47" cy="41"/>
              </a:xfrm>
              <a:custGeom>
                <a:avLst/>
                <a:gdLst/>
                <a:ahLst/>
                <a:cxnLst>
                  <a:cxn ang="0">
                    <a:pos x="47" y="17"/>
                  </a:cxn>
                  <a:cxn ang="0">
                    <a:pos x="47" y="15"/>
                  </a:cxn>
                  <a:cxn ang="0">
                    <a:pos x="47" y="11"/>
                  </a:cxn>
                  <a:cxn ang="0">
                    <a:pos x="45" y="11"/>
                  </a:cxn>
                  <a:cxn ang="0">
                    <a:pos x="43" y="11"/>
                  </a:cxn>
                  <a:cxn ang="0">
                    <a:pos x="43" y="13"/>
                  </a:cxn>
                  <a:cxn ang="0">
                    <a:pos x="43" y="17"/>
                  </a:cxn>
                  <a:cxn ang="0">
                    <a:pos x="43" y="24"/>
                  </a:cxn>
                  <a:cxn ang="0">
                    <a:pos x="38" y="32"/>
                  </a:cxn>
                  <a:cxn ang="0">
                    <a:pos x="32" y="36"/>
                  </a:cxn>
                  <a:cxn ang="0">
                    <a:pos x="23" y="38"/>
                  </a:cxn>
                  <a:cxn ang="0">
                    <a:pos x="15" y="36"/>
                  </a:cxn>
                  <a:cxn ang="0">
                    <a:pos x="9" y="32"/>
                  </a:cxn>
                  <a:cxn ang="0">
                    <a:pos x="4" y="24"/>
                  </a:cxn>
                  <a:cxn ang="0">
                    <a:pos x="4" y="17"/>
                  </a:cxn>
                  <a:cxn ang="0">
                    <a:pos x="4" y="13"/>
                  </a:cxn>
                  <a:cxn ang="0">
                    <a:pos x="6" y="7"/>
                  </a:cxn>
                  <a:cxn ang="0">
                    <a:pos x="7" y="4"/>
                  </a:cxn>
                  <a:cxn ang="0">
                    <a:pos x="9" y="2"/>
                  </a:cxn>
                  <a:cxn ang="0">
                    <a:pos x="7" y="0"/>
                  </a:cxn>
                  <a:cxn ang="0">
                    <a:pos x="7" y="0"/>
                  </a:cxn>
                  <a:cxn ang="0">
                    <a:pos x="4" y="4"/>
                  </a:cxn>
                  <a:cxn ang="0">
                    <a:pos x="2" y="7"/>
                  </a:cxn>
                  <a:cxn ang="0">
                    <a:pos x="0" y="11"/>
                  </a:cxn>
                  <a:cxn ang="0">
                    <a:pos x="0" y="17"/>
                  </a:cxn>
                  <a:cxn ang="0">
                    <a:pos x="2" y="26"/>
                  </a:cxn>
                  <a:cxn ang="0">
                    <a:pos x="6" y="34"/>
                  </a:cxn>
                  <a:cxn ang="0">
                    <a:pos x="13" y="40"/>
                  </a:cxn>
                  <a:cxn ang="0">
                    <a:pos x="23" y="41"/>
                  </a:cxn>
                  <a:cxn ang="0">
                    <a:pos x="34" y="40"/>
                  </a:cxn>
                  <a:cxn ang="0">
                    <a:pos x="42" y="34"/>
                  </a:cxn>
                  <a:cxn ang="0">
                    <a:pos x="45" y="26"/>
                  </a:cxn>
                  <a:cxn ang="0">
                    <a:pos x="47" y="17"/>
                  </a:cxn>
                </a:cxnLst>
                <a:rect l="0" t="0" r="r" b="b"/>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ln>
            </p:spPr>
            <p:txBody>
              <a:bodyPr/>
              <a:lstStyle/>
              <a:p>
                <a:endParaRPr lang="en-US">
                  <a:solidFill>
                    <a:prstClr val="black"/>
                  </a:solidFill>
                </a:endParaRPr>
              </a:p>
            </p:txBody>
          </p:sp>
          <p:sp>
            <p:nvSpPr>
              <p:cNvPr id="179995" name="Freeform 795"/>
              <p:cNvSpPr/>
              <p:nvPr/>
            </p:nvSpPr>
            <p:spPr bwMode="auto">
              <a:xfrm>
                <a:off x="1546" y="2028"/>
                <a:ext cx="43" cy="40"/>
              </a:xfrm>
              <a:custGeom>
                <a:avLst/>
                <a:gdLst/>
                <a:ahLst/>
                <a:cxnLst>
                  <a:cxn ang="0">
                    <a:pos x="43" y="17"/>
                  </a:cxn>
                  <a:cxn ang="0">
                    <a:pos x="43" y="13"/>
                  </a:cxn>
                  <a:cxn ang="0">
                    <a:pos x="43" y="11"/>
                  </a:cxn>
                  <a:cxn ang="0">
                    <a:pos x="41" y="11"/>
                  </a:cxn>
                  <a:cxn ang="0">
                    <a:pos x="40" y="11"/>
                  </a:cxn>
                  <a:cxn ang="0">
                    <a:pos x="40" y="13"/>
                  </a:cxn>
                  <a:cxn ang="0">
                    <a:pos x="40" y="17"/>
                  </a:cxn>
                  <a:cxn ang="0">
                    <a:pos x="40" y="24"/>
                  </a:cxn>
                  <a:cxn ang="0">
                    <a:pos x="36" y="30"/>
                  </a:cxn>
                  <a:cxn ang="0">
                    <a:pos x="28" y="34"/>
                  </a:cxn>
                  <a:cxn ang="0">
                    <a:pos x="21" y="36"/>
                  </a:cxn>
                  <a:cxn ang="0">
                    <a:pos x="15" y="34"/>
                  </a:cxn>
                  <a:cxn ang="0">
                    <a:pos x="7" y="30"/>
                  </a:cxn>
                  <a:cxn ang="0">
                    <a:pos x="4" y="24"/>
                  </a:cxn>
                  <a:cxn ang="0">
                    <a:pos x="4" y="17"/>
                  </a:cxn>
                  <a:cxn ang="0">
                    <a:pos x="4" y="13"/>
                  </a:cxn>
                  <a:cxn ang="0">
                    <a:pos x="5" y="7"/>
                  </a:cxn>
                  <a:cxn ang="0">
                    <a:pos x="7" y="5"/>
                  </a:cxn>
                  <a:cxn ang="0">
                    <a:pos x="9" y="2"/>
                  </a:cxn>
                  <a:cxn ang="0">
                    <a:pos x="7" y="2"/>
                  </a:cxn>
                  <a:cxn ang="0">
                    <a:pos x="5" y="0"/>
                  </a:cxn>
                  <a:cxn ang="0">
                    <a:pos x="4" y="4"/>
                  </a:cxn>
                  <a:cxn ang="0">
                    <a:pos x="2" y="7"/>
                  </a:cxn>
                  <a:cxn ang="0">
                    <a:pos x="0" y="11"/>
                  </a:cxn>
                  <a:cxn ang="0">
                    <a:pos x="0" y="17"/>
                  </a:cxn>
                  <a:cxn ang="0">
                    <a:pos x="0" y="26"/>
                  </a:cxn>
                  <a:cxn ang="0">
                    <a:pos x="5" y="32"/>
                  </a:cxn>
                  <a:cxn ang="0">
                    <a:pos x="13" y="38"/>
                  </a:cxn>
                  <a:cxn ang="0">
                    <a:pos x="21" y="40"/>
                  </a:cxn>
                  <a:cxn ang="0">
                    <a:pos x="30" y="38"/>
                  </a:cxn>
                  <a:cxn ang="0">
                    <a:pos x="38" y="32"/>
                  </a:cxn>
                  <a:cxn ang="0">
                    <a:pos x="41" y="26"/>
                  </a:cxn>
                  <a:cxn ang="0">
                    <a:pos x="43" y="17"/>
                  </a:cxn>
                </a:cxnLst>
                <a:rect l="0" t="0" r="r" b="b"/>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ln>
            </p:spPr>
            <p:txBody>
              <a:bodyPr/>
              <a:lstStyle/>
              <a:p>
                <a:endParaRPr lang="en-US">
                  <a:solidFill>
                    <a:prstClr val="black"/>
                  </a:solidFill>
                </a:endParaRPr>
              </a:p>
            </p:txBody>
          </p:sp>
          <p:sp>
            <p:nvSpPr>
              <p:cNvPr id="179996" name="Freeform 796"/>
              <p:cNvSpPr/>
              <p:nvPr/>
            </p:nvSpPr>
            <p:spPr bwMode="auto">
              <a:xfrm>
                <a:off x="1548" y="2030"/>
                <a:ext cx="39" cy="36"/>
              </a:xfrm>
              <a:custGeom>
                <a:avLst/>
                <a:gdLst/>
                <a:ahLst/>
                <a:cxnLst>
                  <a:cxn ang="0">
                    <a:pos x="39" y="15"/>
                  </a:cxn>
                  <a:cxn ang="0">
                    <a:pos x="39" y="11"/>
                  </a:cxn>
                  <a:cxn ang="0">
                    <a:pos x="39" y="9"/>
                  </a:cxn>
                  <a:cxn ang="0">
                    <a:pos x="38" y="9"/>
                  </a:cxn>
                  <a:cxn ang="0">
                    <a:pos x="36" y="7"/>
                  </a:cxn>
                  <a:cxn ang="0">
                    <a:pos x="36" y="11"/>
                  </a:cxn>
                  <a:cxn ang="0">
                    <a:pos x="36" y="15"/>
                  </a:cxn>
                  <a:cxn ang="0">
                    <a:pos x="36" y="21"/>
                  </a:cxn>
                  <a:cxn ang="0">
                    <a:pos x="32" y="26"/>
                  </a:cxn>
                  <a:cxn ang="0">
                    <a:pos x="26" y="30"/>
                  </a:cxn>
                  <a:cxn ang="0">
                    <a:pos x="19" y="32"/>
                  </a:cxn>
                  <a:cxn ang="0">
                    <a:pos x="13" y="30"/>
                  </a:cxn>
                  <a:cxn ang="0">
                    <a:pos x="7" y="26"/>
                  </a:cxn>
                  <a:cxn ang="0">
                    <a:pos x="3" y="21"/>
                  </a:cxn>
                  <a:cxn ang="0">
                    <a:pos x="3" y="15"/>
                  </a:cxn>
                  <a:cxn ang="0">
                    <a:pos x="3" y="11"/>
                  </a:cxn>
                  <a:cxn ang="0">
                    <a:pos x="5" y="7"/>
                  </a:cxn>
                  <a:cxn ang="0">
                    <a:pos x="7" y="3"/>
                  </a:cxn>
                  <a:cxn ang="0">
                    <a:pos x="11" y="0"/>
                  </a:cxn>
                  <a:cxn ang="0">
                    <a:pos x="9" y="0"/>
                  </a:cxn>
                  <a:cxn ang="0">
                    <a:pos x="5" y="0"/>
                  </a:cxn>
                  <a:cxn ang="0">
                    <a:pos x="3" y="2"/>
                  </a:cxn>
                  <a:cxn ang="0">
                    <a:pos x="2" y="5"/>
                  </a:cxn>
                  <a:cxn ang="0">
                    <a:pos x="0" y="11"/>
                  </a:cxn>
                  <a:cxn ang="0">
                    <a:pos x="0" y="15"/>
                  </a:cxn>
                  <a:cxn ang="0">
                    <a:pos x="0" y="22"/>
                  </a:cxn>
                  <a:cxn ang="0">
                    <a:pos x="5" y="30"/>
                  </a:cxn>
                  <a:cxn ang="0">
                    <a:pos x="11" y="34"/>
                  </a:cxn>
                  <a:cxn ang="0">
                    <a:pos x="19" y="36"/>
                  </a:cxn>
                  <a:cxn ang="0">
                    <a:pos x="28" y="34"/>
                  </a:cxn>
                  <a:cxn ang="0">
                    <a:pos x="34" y="30"/>
                  </a:cxn>
                  <a:cxn ang="0">
                    <a:pos x="39" y="22"/>
                  </a:cxn>
                  <a:cxn ang="0">
                    <a:pos x="39" y="15"/>
                  </a:cxn>
                </a:cxnLst>
                <a:rect l="0" t="0" r="r" b="b"/>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ln>
            </p:spPr>
            <p:txBody>
              <a:bodyPr/>
              <a:lstStyle/>
              <a:p>
                <a:endParaRPr lang="en-US">
                  <a:solidFill>
                    <a:prstClr val="black"/>
                  </a:solidFill>
                </a:endParaRPr>
              </a:p>
            </p:txBody>
          </p:sp>
          <p:sp>
            <p:nvSpPr>
              <p:cNvPr id="179997" name="Freeform 797"/>
              <p:cNvSpPr/>
              <p:nvPr/>
            </p:nvSpPr>
            <p:spPr bwMode="auto">
              <a:xfrm>
                <a:off x="1550" y="2030"/>
                <a:ext cx="36" cy="34"/>
              </a:xfrm>
              <a:custGeom>
                <a:avLst/>
                <a:gdLst/>
                <a:ahLst/>
                <a:cxnLst>
                  <a:cxn ang="0">
                    <a:pos x="36" y="15"/>
                  </a:cxn>
                  <a:cxn ang="0">
                    <a:pos x="36" y="11"/>
                  </a:cxn>
                  <a:cxn ang="0">
                    <a:pos x="36" y="9"/>
                  </a:cxn>
                  <a:cxn ang="0">
                    <a:pos x="34" y="7"/>
                  </a:cxn>
                  <a:cxn ang="0">
                    <a:pos x="30" y="7"/>
                  </a:cxn>
                  <a:cxn ang="0">
                    <a:pos x="32" y="11"/>
                  </a:cxn>
                  <a:cxn ang="0">
                    <a:pos x="32" y="15"/>
                  </a:cxn>
                  <a:cxn ang="0">
                    <a:pos x="32" y="21"/>
                  </a:cxn>
                  <a:cxn ang="0">
                    <a:pos x="28" y="26"/>
                  </a:cxn>
                  <a:cxn ang="0">
                    <a:pos x="24" y="28"/>
                  </a:cxn>
                  <a:cxn ang="0">
                    <a:pos x="17" y="30"/>
                  </a:cxn>
                  <a:cxn ang="0">
                    <a:pos x="11" y="28"/>
                  </a:cxn>
                  <a:cxn ang="0">
                    <a:pos x="7" y="26"/>
                  </a:cxn>
                  <a:cxn ang="0">
                    <a:pos x="3" y="21"/>
                  </a:cxn>
                  <a:cxn ang="0">
                    <a:pos x="3" y="15"/>
                  </a:cxn>
                  <a:cxn ang="0">
                    <a:pos x="3" y="11"/>
                  </a:cxn>
                  <a:cxn ang="0">
                    <a:pos x="5" y="7"/>
                  </a:cxn>
                  <a:cxn ang="0">
                    <a:pos x="7" y="3"/>
                  </a:cxn>
                  <a:cxn ang="0">
                    <a:pos x="11" y="2"/>
                  </a:cxn>
                  <a:cxn ang="0">
                    <a:pos x="9" y="0"/>
                  </a:cxn>
                  <a:cxn ang="0">
                    <a:pos x="5" y="0"/>
                  </a:cxn>
                  <a:cxn ang="0">
                    <a:pos x="3" y="3"/>
                  </a:cxn>
                  <a:cxn ang="0">
                    <a:pos x="1" y="5"/>
                  </a:cxn>
                  <a:cxn ang="0">
                    <a:pos x="0" y="11"/>
                  </a:cxn>
                  <a:cxn ang="0">
                    <a:pos x="0" y="15"/>
                  </a:cxn>
                  <a:cxn ang="0">
                    <a:pos x="0" y="22"/>
                  </a:cxn>
                  <a:cxn ang="0">
                    <a:pos x="3" y="28"/>
                  </a:cxn>
                  <a:cxn ang="0">
                    <a:pos x="11" y="32"/>
                  </a:cxn>
                  <a:cxn ang="0">
                    <a:pos x="17" y="34"/>
                  </a:cxn>
                  <a:cxn ang="0">
                    <a:pos x="24" y="32"/>
                  </a:cxn>
                  <a:cxn ang="0">
                    <a:pos x="32" y="28"/>
                  </a:cxn>
                  <a:cxn ang="0">
                    <a:pos x="36" y="22"/>
                  </a:cxn>
                  <a:cxn ang="0">
                    <a:pos x="36" y="15"/>
                  </a:cxn>
                </a:cxnLst>
                <a:rect l="0" t="0" r="r" b="b"/>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ln>
            </p:spPr>
            <p:txBody>
              <a:bodyPr/>
              <a:lstStyle/>
              <a:p>
                <a:endParaRPr lang="en-US">
                  <a:solidFill>
                    <a:prstClr val="black"/>
                  </a:solidFill>
                </a:endParaRPr>
              </a:p>
            </p:txBody>
          </p:sp>
          <p:sp>
            <p:nvSpPr>
              <p:cNvPr id="179998" name="Freeform 798"/>
              <p:cNvSpPr/>
              <p:nvPr/>
            </p:nvSpPr>
            <p:spPr bwMode="auto">
              <a:xfrm>
                <a:off x="1551" y="2030"/>
                <a:ext cx="33" cy="32"/>
              </a:xfrm>
              <a:custGeom>
                <a:avLst/>
                <a:gdLst/>
                <a:ahLst/>
                <a:cxnLst>
                  <a:cxn ang="0">
                    <a:pos x="33" y="15"/>
                  </a:cxn>
                  <a:cxn ang="0">
                    <a:pos x="33" y="11"/>
                  </a:cxn>
                  <a:cxn ang="0">
                    <a:pos x="33" y="7"/>
                  </a:cxn>
                  <a:cxn ang="0">
                    <a:pos x="29" y="7"/>
                  </a:cxn>
                  <a:cxn ang="0">
                    <a:pos x="27" y="7"/>
                  </a:cxn>
                  <a:cxn ang="0">
                    <a:pos x="29" y="11"/>
                  </a:cxn>
                  <a:cxn ang="0">
                    <a:pos x="29" y="15"/>
                  </a:cxn>
                  <a:cxn ang="0">
                    <a:pos x="29" y="21"/>
                  </a:cxn>
                  <a:cxn ang="0">
                    <a:pos x="25" y="24"/>
                  </a:cxn>
                  <a:cxn ang="0">
                    <a:pos x="21" y="26"/>
                  </a:cxn>
                  <a:cxn ang="0">
                    <a:pos x="16" y="28"/>
                  </a:cxn>
                  <a:cxn ang="0">
                    <a:pos x="12" y="26"/>
                  </a:cxn>
                  <a:cxn ang="0">
                    <a:pos x="8" y="24"/>
                  </a:cxn>
                  <a:cxn ang="0">
                    <a:pos x="4" y="21"/>
                  </a:cxn>
                  <a:cxn ang="0">
                    <a:pos x="4" y="15"/>
                  </a:cxn>
                  <a:cxn ang="0">
                    <a:pos x="4" y="11"/>
                  </a:cxn>
                  <a:cxn ang="0">
                    <a:pos x="6" y="7"/>
                  </a:cxn>
                  <a:cxn ang="0">
                    <a:pos x="8" y="3"/>
                  </a:cxn>
                  <a:cxn ang="0">
                    <a:pos x="12" y="2"/>
                  </a:cxn>
                  <a:cxn ang="0">
                    <a:pos x="10" y="2"/>
                  </a:cxn>
                  <a:cxn ang="0">
                    <a:pos x="8" y="0"/>
                  </a:cxn>
                  <a:cxn ang="0">
                    <a:pos x="4" y="3"/>
                  </a:cxn>
                  <a:cxn ang="0">
                    <a:pos x="2" y="7"/>
                  </a:cxn>
                  <a:cxn ang="0">
                    <a:pos x="0" y="11"/>
                  </a:cxn>
                  <a:cxn ang="0">
                    <a:pos x="0" y="15"/>
                  </a:cxn>
                  <a:cxn ang="0">
                    <a:pos x="0" y="21"/>
                  </a:cxn>
                  <a:cxn ang="0">
                    <a:pos x="4" y="26"/>
                  </a:cxn>
                  <a:cxn ang="0">
                    <a:pos x="10" y="30"/>
                  </a:cxn>
                  <a:cxn ang="0">
                    <a:pos x="16" y="32"/>
                  </a:cxn>
                  <a:cxn ang="0">
                    <a:pos x="23" y="30"/>
                  </a:cxn>
                  <a:cxn ang="0">
                    <a:pos x="29" y="26"/>
                  </a:cxn>
                  <a:cxn ang="0">
                    <a:pos x="33" y="21"/>
                  </a:cxn>
                  <a:cxn ang="0">
                    <a:pos x="33" y="15"/>
                  </a:cxn>
                </a:cxnLst>
                <a:rect l="0" t="0" r="r" b="b"/>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ln>
            </p:spPr>
            <p:txBody>
              <a:bodyPr/>
              <a:lstStyle/>
              <a:p>
                <a:endParaRPr lang="en-US">
                  <a:solidFill>
                    <a:prstClr val="black"/>
                  </a:solidFill>
                </a:endParaRPr>
              </a:p>
            </p:txBody>
          </p:sp>
          <p:sp>
            <p:nvSpPr>
              <p:cNvPr id="179999" name="Freeform 799"/>
              <p:cNvSpPr/>
              <p:nvPr/>
            </p:nvSpPr>
            <p:spPr bwMode="auto">
              <a:xfrm>
                <a:off x="1553" y="2032"/>
                <a:ext cx="29" cy="28"/>
              </a:xfrm>
              <a:custGeom>
                <a:avLst/>
                <a:gdLst/>
                <a:ahLst/>
                <a:cxnLst>
                  <a:cxn ang="0">
                    <a:pos x="29" y="13"/>
                  </a:cxn>
                  <a:cxn ang="0">
                    <a:pos x="29" y="9"/>
                  </a:cxn>
                  <a:cxn ang="0">
                    <a:pos x="27" y="5"/>
                  </a:cxn>
                  <a:cxn ang="0">
                    <a:pos x="25" y="5"/>
                  </a:cxn>
                  <a:cxn ang="0">
                    <a:pos x="21" y="3"/>
                  </a:cxn>
                  <a:cxn ang="0">
                    <a:pos x="25" y="7"/>
                  </a:cxn>
                  <a:cxn ang="0">
                    <a:pos x="25" y="13"/>
                  </a:cxn>
                  <a:cxn ang="0">
                    <a:pos x="25" y="17"/>
                  </a:cxn>
                  <a:cxn ang="0">
                    <a:pos x="23" y="20"/>
                  </a:cxn>
                  <a:cxn ang="0">
                    <a:pos x="19" y="22"/>
                  </a:cxn>
                  <a:cxn ang="0">
                    <a:pos x="14" y="24"/>
                  </a:cxn>
                  <a:cxn ang="0">
                    <a:pos x="10" y="22"/>
                  </a:cxn>
                  <a:cxn ang="0">
                    <a:pos x="6" y="20"/>
                  </a:cxn>
                  <a:cxn ang="0">
                    <a:pos x="4" y="17"/>
                  </a:cxn>
                  <a:cxn ang="0">
                    <a:pos x="4" y="13"/>
                  </a:cxn>
                  <a:cxn ang="0">
                    <a:pos x="4" y="9"/>
                  </a:cxn>
                  <a:cxn ang="0">
                    <a:pos x="6" y="5"/>
                  </a:cxn>
                  <a:cxn ang="0">
                    <a:pos x="10" y="3"/>
                  </a:cxn>
                  <a:cxn ang="0">
                    <a:pos x="14" y="1"/>
                  </a:cxn>
                  <a:cxn ang="0">
                    <a:pos x="10" y="1"/>
                  </a:cxn>
                  <a:cxn ang="0">
                    <a:pos x="8" y="0"/>
                  </a:cxn>
                  <a:cxn ang="0">
                    <a:pos x="4" y="1"/>
                  </a:cxn>
                  <a:cxn ang="0">
                    <a:pos x="2" y="5"/>
                  </a:cxn>
                  <a:cxn ang="0">
                    <a:pos x="0" y="9"/>
                  </a:cxn>
                  <a:cxn ang="0">
                    <a:pos x="0" y="13"/>
                  </a:cxn>
                  <a:cxn ang="0">
                    <a:pos x="0" y="19"/>
                  </a:cxn>
                  <a:cxn ang="0">
                    <a:pos x="4" y="24"/>
                  </a:cxn>
                  <a:cxn ang="0">
                    <a:pos x="8" y="26"/>
                  </a:cxn>
                  <a:cxn ang="0">
                    <a:pos x="14" y="28"/>
                  </a:cxn>
                  <a:cxn ang="0">
                    <a:pos x="21" y="26"/>
                  </a:cxn>
                  <a:cxn ang="0">
                    <a:pos x="25" y="24"/>
                  </a:cxn>
                  <a:cxn ang="0">
                    <a:pos x="29" y="19"/>
                  </a:cxn>
                  <a:cxn ang="0">
                    <a:pos x="29" y="13"/>
                  </a:cxn>
                </a:cxnLst>
                <a:rect l="0" t="0" r="r" b="b"/>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ln>
            </p:spPr>
            <p:txBody>
              <a:bodyPr/>
              <a:lstStyle/>
              <a:p>
                <a:endParaRPr lang="en-US">
                  <a:solidFill>
                    <a:prstClr val="black"/>
                  </a:solidFill>
                </a:endParaRPr>
              </a:p>
            </p:txBody>
          </p:sp>
          <p:sp>
            <p:nvSpPr>
              <p:cNvPr id="180000" name="Freeform 800"/>
              <p:cNvSpPr>
                <a:spLocks noEditPoints="1"/>
              </p:cNvSpPr>
              <p:nvPr/>
            </p:nvSpPr>
            <p:spPr bwMode="auto">
              <a:xfrm>
                <a:off x="1555" y="2032"/>
                <a:ext cx="25" cy="26"/>
              </a:xfrm>
              <a:custGeom>
                <a:avLst/>
                <a:gdLst/>
                <a:ahLst/>
                <a:cxnLst>
                  <a:cxn ang="0">
                    <a:pos x="25" y="13"/>
                  </a:cxn>
                  <a:cxn ang="0">
                    <a:pos x="25" y="9"/>
                  </a:cxn>
                  <a:cxn ang="0">
                    <a:pos x="23" y="5"/>
                  </a:cxn>
                  <a:cxn ang="0">
                    <a:pos x="15" y="3"/>
                  </a:cxn>
                  <a:cxn ang="0">
                    <a:pos x="8" y="0"/>
                  </a:cxn>
                  <a:cxn ang="0">
                    <a:pos x="4" y="1"/>
                  </a:cxn>
                  <a:cxn ang="0">
                    <a:pos x="2" y="5"/>
                  </a:cxn>
                  <a:cxn ang="0">
                    <a:pos x="0" y="9"/>
                  </a:cxn>
                  <a:cxn ang="0">
                    <a:pos x="0" y="13"/>
                  </a:cxn>
                  <a:cxn ang="0">
                    <a:pos x="0" y="19"/>
                  </a:cxn>
                  <a:cxn ang="0">
                    <a:pos x="4" y="22"/>
                  </a:cxn>
                  <a:cxn ang="0">
                    <a:pos x="8" y="24"/>
                  </a:cxn>
                  <a:cxn ang="0">
                    <a:pos x="12" y="26"/>
                  </a:cxn>
                  <a:cxn ang="0">
                    <a:pos x="17" y="24"/>
                  </a:cxn>
                  <a:cxn ang="0">
                    <a:pos x="21" y="22"/>
                  </a:cxn>
                  <a:cxn ang="0">
                    <a:pos x="25" y="19"/>
                  </a:cxn>
                  <a:cxn ang="0">
                    <a:pos x="25" y="13"/>
                  </a:cxn>
                  <a:cxn ang="0">
                    <a:pos x="21" y="13"/>
                  </a:cxn>
                  <a:cxn ang="0">
                    <a:pos x="21" y="17"/>
                  </a:cxn>
                  <a:cxn ang="0">
                    <a:pos x="19" y="20"/>
                  </a:cxn>
                  <a:cxn ang="0">
                    <a:pos x="15" y="22"/>
                  </a:cxn>
                  <a:cxn ang="0">
                    <a:pos x="12" y="22"/>
                  </a:cxn>
                  <a:cxn ang="0">
                    <a:pos x="10" y="22"/>
                  </a:cxn>
                  <a:cxn ang="0">
                    <a:pos x="6" y="20"/>
                  </a:cxn>
                  <a:cxn ang="0">
                    <a:pos x="4" y="17"/>
                  </a:cxn>
                  <a:cxn ang="0">
                    <a:pos x="2" y="13"/>
                  </a:cxn>
                  <a:cxn ang="0">
                    <a:pos x="4" y="9"/>
                  </a:cxn>
                  <a:cxn ang="0">
                    <a:pos x="6" y="5"/>
                  </a:cxn>
                  <a:cxn ang="0">
                    <a:pos x="10" y="3"/>
                  </a:cxn>
                  <a:cxn ang="0">
                    <a:pos x="12" y="3"/>
                  </a:cxn>
                  <a:cxn ang="0">
                    <a:pos x="15" y="3"/>
                  </a:cxn>
                  <a:cxn ang="0">
                    <a:pos x="19" y="5"/>
                  </a:cxn>
                  <a:cxn ang="0">
                    <a:pos x="21" y="9"/>
                  </a:cxn>
                  <a:cxn ang="0">
                    <a:pos x="21" y="13"/>
                  </a:cxn>
                </a:cxnLst>
                <a:rect l="0" t="0" r="r" b="b"/>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ln>
            </p:spPr>
            <p:txBody>
              <a:bodyPr/>
              <a:lstStyle/>
              <a:p>
                <a:endParaRPr lang="en-US">
                  <a:solidFill>
                    <a:prstClr val="black"/>
                  </a:solidFill>
                </a:endParaRPr>
              </a:p>
            </p:txBody>
          </p:sp>
          <p:sp>
            <p:nvSpPr>
              <p:cNvPr id="180001" name="Freeform 801"/>
              <p:cNvSpPr>
                <a:spLocks noEditPoints="1"/>
              </p:cNvSpPr>
              <p:nvPr/>
            </p:nvSpPr>
            <p:spPr bwMode="auto">
              <a:xfrm>
                <a:off x="1557" y="2033"/>
                <a:ext cx="21" cy="23"/>
              </a:xfrm>
              <a:custGeom>
                <a:avLst/>
                <a:gdLst/>
                <a:ahLst/>
                <a:cxnLst>
                  <a:cxn ang="0">
                    <a:pos x="21" y="12"/>
                  </a:cxn>
                  <a:cxn ang="0">
                    <a:pos x="21" y="6"/>
                  </a:cxn>
                  <a:cxn ang="0">
                    <a:pos x="17" y="2"/>
                  </a:cxn>
                  <a:cxn ang="0">
                    <a:pos x="13" y="2"/>
                  </a:cxn>
                  <a:cxn ang="0">
                    <a:pos x="10" y="0"/>
                  </a:cxn>
                  <a:cxn ang="0">
                    <a:pos x="6" y="2"/>
                  </a:cxn>
                  <a:cxn ang="0">
                    <a:pos x="2" y="4"/>
                  </a:cxn>
                  <a:cxn ang="0">
                    <a:pos x="0" y="8"/>
                  </a:cxn>
                  <a:cxn ang="0">
                    <a:pos x="0" y="12"/>
                  </a:cxn>
                  <a:cxn ang="0">
                    <a:pos x="0" y="16"/>
                  </a:cxn>
                  <a:cxn ang="0">
                    <a:pos x="2" y="19"/>
                  </a:cxn>
                  <a:cxn ang="0">
                    <a:pos x="6" y="21"/>
                  </a:cxn>
                  <a:cxn ang="0">
                    <a:pos x="10" y="23"/>
                  </a:cxn>
                  <a:cxn ang="0">
                    <a:pos x="15" y="21"/>
                  </a:cxn>
                  <a:cxn ang="0">
                    <a:pos x="19" y="19"/>
                  </a:cxn>
                  <a:cxn ang="0">
                    <a:pos x="21" y="16"/>
                  </a:cxn>
                  <a:cxn ang="0">
                    <a:pos x="21" y="12"/>
                  </a:cxn>
                  <a:cxn ang="0">
                    <a:pos x="17" y="12"/>
                  </a:cxn>
                  <a:cxn ang="0">
                    <a:pos x="17" y="16"/>
                  </a:cxn>
                  <a:cxn ang="0">
                    <a:pos x="15" y="18"/>
                  </a:cxn>
                  <a:cxn ang="0">
                    <a:pos x="13" y="19"/>
                  </a:cxn>
                  <a:cxn ang="0">
                    <a:pos x="10" y="19"/>
                  </a:cxn>
                  <a:cxn ang="0">
                    <a:pos x="8" y="19"/>
                  </a:cxn>
                  <a:cxn ang="0">
                    <a:pos x="6" y="18"/>
                  </a:cxn>
                  <a:cxn ang="0">
                    <a:pos x="4" y="16"/>
                  </a:cxn>
                  <a:cxn ang="0">
                    <a:pos x="2" y="12"/>
                  </a:cxn>
                  <a:cxn ang="0">
                    <a:pos x="4" y="8"/>
                  </a:cxn>
                  <a:cxn ang="0">
                    <a:pos x="6" y="6"/>
                  </a:cxn>
                  <a:cxn ang="0">
                    <a:pos x="8" y="4"/>
                  </a:cxn>
                  <a:cxn ang="0">
                    <a:pos x="10" y="4"/>
                  </a:cxn>
                  <a:cxn ang="0">
                    <a:pos x="13" y="4"/>
                  </a:cxn>
                  <a:cxn ang="0">
                    <a:pos x="15" y="6"/>
                  </a:cxn>
                  <a:cxn ang="0">
                    <a:pos x="17" y="8"/>
                  </a:cxn>
                  <a:cxn ang="0">
                    <a:pos x="17" y="12"/>
                  </a:cxn>
                </a:cxnLst>
                <a:rect l="0" t="0" r="r" b="b"/>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ln>
            </p:spPr>
            <p:txBody>
              <a:bodyPr/>
              <a:lstStyle/>
              <a:p>
                <a:endParaRPr lang="en-US">
                  <a:solidFill>
                    <a:prstClr val="black"/>
                  </a:solidFill>
                </a:endParaRPr>
              </a:p>
            </p:txBody>
          </p:sp>
          <p:sp>
            <p:nvSpPr>
              <p:cNvPr id="180002" name="Freeform 802"/>
              <p:cNvSpPr>
                <a:spLocks noEditPoints="1"/>
              </p:cNvSpPr>
              <p:nvPr/>
            </p:nvSpPr>
            <p:spPr bwMode="auto">
              <a:xfrm>
                <a:off x="1557" y="2035"/>
                <a:ext cx="19" cy="19"/>
              </a:xfrm>
              <a:custGeom>
                <a:avLst/>
                <a:gdLst/>
                <a:ahLst/>
                <a:cxnLst>
                  <a:cxn ang="0">
                    <a:pos x="19" y="10"/>
                  </a:cxn>
                  <a:cxn ang="0">
                    <a:pos x="19" y="6"/>
                  </a:cxn>
                  <a:cxn ang="0">
                    <a:pos x="17" y="2"/>
                  </a:cxn>
                  <a:cxn ang="0">
                    <a:pos x="13" y="0"/>
                  </a:cxn>
                  <a:cxn ang="0">
                    <a:pos x="10" y="0"/>
                  </a:cxn>
                  <a:cxn ang="0">
                    <a:pos x="8" y="0"/>
                  </a:cxn>
                  <a:cxn ang="0">
                    <a:pos x="4" y="2"/>
                  </a:cxn>
                  <a:cxn ang="0">
                    <a:pos x="2" y="6"/>
                  </a:cxn>
                  <a:cxn ang="0">
                    <a:pos x="0" y="10"/>
                  </a:cxn>
                  <a:cxn ang="0">
                    <a:pos x="2" y="14"/>
                  </a:cxn>
                  <a:cxn ang="0">
                    <a:pos x="4" y="17"/>
                  </a:cxn>
                  <a:cxn ang="0">
                    <a:pos x="8" y="19"/>
                  </a:cxn>
                  <a:cxn ang="0">
                    <a:pos x="10" y="19"/>
                  </a:cxn>
                  <a:cxn ang="0">
                    <a:pos x="13" y="19"/>
                  </a:cxn>
                  <a:cxn ang="0">
                    <a:pos x="17" y="17"/>
                  </a:cxn>
                  <a:cxn ang="0">
                    <a:pos x="19" y="14"/>
                  </a:cxn>
                  <a:cxn ang="0">
                    <a:pos x="19" y="10"/>
                  </a:cxn>
                  <a:cxn ang="0">
                    <a:pos x="15" y="10"/>
                  </a:cxn>
                  <a:cxn ang="0">
                    <a:pos x="15" y="14"/>
                  </a:cxn>
                  <a:cxn ang="0">
                    <a:pos x="10" y="16"/>
                  </a:cxn>
                  <a:cxn ang="0">
                    <a:pos x="6" y="14"/>
                  </a:cxn>
                  <a:cxn ang="0">
                    <a:pos x="4" y="10"/>
                  </a:cxn>
                  <a:cxn ang="0">
                    <a:pos x="6" y="6"/>
                  </a:cxn>
                  <a:cxn ang="0">
                    <a:pos x="10" y="4"/>
                  </a:cxn>
                  <a:cxn ang="0">
                    <a:pos x="15" y="6"/>
                  </a:cxn>
                  <a:cxn ang="0">
                    <a:pos x="15" y="10"/>
                  </a:cxn>
                </a:cxnLst>
                <a:rect l="0" t="0" r="r" b="b"/>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ln>
            </p:spPr>
            <p:txBody>
              <a:bodyPr/>
              <a:lstStyle/>
              <a:p>
                <a:endParaRPr lang="en-US">
                  <a:solidFill>
                    <a:prstClr val="black"/>
                  </a:solidFill>
                </a:endParaRPr>
              </a:p>
            </p:txBody>
          </p:sp>
          <p:sp>
            <p:nvSpPr>
              <p:cNvPr id="180003" name="Freeform 803"/>
              <p:cNvSpPr>
                <a:spLocks noEditPoints="1"/>
              </p:cNvSpPr>
              <p:nvPr/>
            </p:nvSpPr>
            <p:spPr bwMode="auto">
              <a:xfrm>
                <a:off x="1559" y="2037"/>
                <a:ext cx="15" cy="15"/>
              </a:xfrm>
              <a:custGeom>
                <a:avLst/>
                <a:gdLst/>
                <a:ahLst/>
                <a:cxnLst>
                  <a:cxn ang="0">
                    <a:pos x="15" y="8"/>
                  </a:cxn>
                  <a:cxn ang="0">
                    <a:pos x="15" y="4"/>
                  </a:cxn>
                  <a:cxn ang="0">
                    <a:pos x="13" y="2"/>
                  </a:cxn>
                  <a:cxn ang="0">
                    <a:pos x="11" y="0"/>
                  </a:cxn>
                  <a:cxn ang="0">
                    <a:pos x="8" y="0"/>
                  </a:cxn>
                  <a:cxn ang="0">
                    <a:pos x="6" y="0"/>
                  </a:cxn>
                  <a:cxn ang="0">
                    <a:pos x="4" y="2"/>
                  </a:cxn>
                  <a:cxn ang="0">
                    <a:pos x="2" y="4"/>
                  </a:cxn>
                  <a:cxn ang="0">
                    <a:pos x="0" y="8"/>
                  </a:cxn>
                  <a:cxn ang="0">
                    <a:pos x="2" y="12"/>
                  </a:cxn>
                  <a:cxn ang="0">
                    <a:pos x="4" y="14"/>
                  </a:cxn>
                  <a:cxn ang="0">
                    <a:pos x="6" y="15"/>
                  </a:cxn>
                  <a:cxn ang="0">
                    <a:pos x="8" y="15"/>
                  </a:cxn>
                  <a:cxn ang="0">
                    <a:pos x="11" y="15"/>
                  </a:cxn>
                  <a:cxn ang="0">
                    <a:pos x="13" y="14"/>
                  </a:cxn>
                  <a:cxn ang="0">
                    <a:pos x="15" y="12"/>
                  </a:cxn>
                  <a:cxn ang="0">
                    <a:pos x="15" y="8"/>
                  </a:cxn>
                  <a:cxn ang="0">
                    <a:pos x="11" y="8"/>
                  </a:cxn>
                  <a:cxn ang="0">
                    <a:pos x="11" y="10"/>
                  </a:cxn>
                  <a:cxn ang="0">
                    <a:pos x="8" y="12"/>
                  </a:cxn>
                  <a:cxn ang="0">
                    <a:pos x="6" y="10"/>
                  </a:cxn>
                  <a:cxn ang="0">
                    <a:pos x="4" y="8"/>
                  </a:cxn>
                  <a:cxn ang="0">
                    <a:pos x="6" y="6"/>
                  </a:cxn>
                  <a:cxn ang="0">
                    <a:pos x="8" y="4"/>
                  </a:cxn>
                  <a:cxn ang="0">
                    <a:pos x="11" y="6"/>
                  </a:cxn>
                  <a:cxn ang="0">
                    <a:pos x="11" y="8"/>
                  </a:cxn>
                </a:cxnLst>
                <a:rect l="0" t="0" r="r" b="b"/>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ln>
            </p:spPr>
            <p:txBody>
              <a:bodyPr/>
              <a:lstStyle/>
              <a:p>
                <a:endParaRPr lang="en-US">
                  <a:solidFill>
                    <a:prstClr val="black"/>
                  </a:solidFill>
                </a:endParaRPr>
              </a:p>
            </p:txBody>
          </p:sp>
          <p:sp>
            <p:nvSpPr>
              <p:cNvPr id="180004" name="Freeform 804"/>
              <p:cNvSpPr/>
              <p:nvPr/>
            </p:nvSpPr>
            <p:spPr bwMode="auto">
              <a:xfrm>
                <a:off x="1561" y="2039"/>
                <a:ext cx="11" cy="12"/>
              </a:xfrm>
              <a:custGeom>
                <a:avLst/>
                <a:gdLst/>
                <a:ahLst/>
                <a:cxnLst>
                  <a:cxn ang="0">
                    <a:pos x="11" y="6"/>
                  </a:cxn>
                  <a:cxn ang="0">
                    <a:pos x="11" y="2"/>
                  </a:cxn>
                  <a:cxn ang="0">
                    <a:pos x="6" y="0"/>
                  </a:cxn>
                  <a:cxn ang="0">
                    <a:pos x="2" y="2"/>
                  </a:cxn>
                  <a:cxn ang="0">
                    <a:pos x="0" y="6"/>
                  </a:cxn>
                  <a:cxn ang="0">
                    <a:pos x="2" y="10"/>
                  </a:cxn>
                  <a:cxn ang="0">
                    <a:pos x="6" y="12"/>
                  </a:cxn>
                  <a:cxn ang="0">
                    <a:pos x="11" y="10"/>
                  </a:cxn>
                  <a:cxn ang="0">
                    <a:pos x="11" y="6"/>
                  </a:cxn>
                </a:cxnLst>
                <a:rect l="0" t="0" r="r" b="b"/>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ln>
            </p:spPr>
            <p:txBody>
              <a:bodyPr/>
              <a:lstStyle/>
              <a:p>
                <a:endParaRPr lang="en-US">
                  <a:solidFill>
                    <a:prstClr val="black"/>
                  </a:solidFill>
                </a:endParaRPr>
              </a:p>
            </p:txBody>
          </p:sp>
          <p:sp>
            <p:nvSpPr>
              <p:cNvPr id="180005" name="Freeform 805"/>
              <p:cNvSpPr/>
              <p:nvPr/>
            </p:nvSpPr>
            <p:spPr bwMode="auto">
              <a:xfrm>
                <a:off x="1563" y="2041"/>
                <a:ext cx="7" cy="8"/>
              </a:xfrm>
              <a:custGeom>
                <a:avLst/>
                <a:gdLst/>
                <a:ahLst/>
                <a:cxnLst>
                  <a:cxn ang="0">
                    <a:pos x="7" y="4"/>
                  </a:cxn>
                  <a:cxn ang="0">
                    <a:pos x="7" y="2"/>
                  </a:cxn>
                  <a:cxn ang="0">
                    <a:pos x="4" y="0"/>
                  </a:cxn>
                  <a:cxn ang="0">
                    <a:pos x="2" y="2"/>
                  </a:cxn>
                  <a:cxn ang="0">
                    <a:pos x="0" y="4"/>
                  </a:cxn>
                  <a:cxn ang="0">
                    <a:pos x="2" y="6"/>
                  </a:cxn>
                  <a:cxn ang="0">
                    <a:pos x="4" y="8"/>
                  </a:cxn>
                  <a:cxn ang="0">
                    <a:pos x="7" y="6"/>
                  </a:cxn>
                  <a:cxn ang="0">
                    <a:pos x="7" y="4"/>
                  </a:cxn>
                </a:cxnLst>
                <a:rect l="0" t="0" r="r" b="b"/>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ln>
            </p:spPr>
            <p:txBody>
              <a:bodyPr/>
              <a:lstStyle/>
              <a:p>
                <a:endParaRPr lang="en-US">
                  <a:solidFill>
                    <a:prstClr val="black"/>
                  </a:solidFill>
                </a:endParaRPr>
              </a:p>
            </p:txBody>
          </p:sp>
          <p:sp>
            <p:nvSpPr>
              <p:cNvPr id="180006" name="Freeform 806"/>
              <p:cNvSpPr/>
              <p:nvPr/>
            </p:nvSpPr>
            <p:spPr bwMode="auto">
              <a:xfrm>
                <a:off x="1565" y="2043"/>
                <a:ext cx="4" cy="4"/>
              </a:xfrm>
              <a:custGeom>
                <a:avLst/>
                <a:gdLst/>
                <a:ahLst/>
                <a:cxnLst>
                  <a:cxn ang="0">
                    <a:pos x="4" y="2"/>
                  </a:cxn>
                  <a:cxn ang="0">
                    <a:pos x="4" y="0"/>
                  </a:cxn>
                  <a:cxn ang="0">
                    <a:pos x="2" y="0"/>
                  </a:cxn>
                  <a:cxn ang="0">
                    <a:pos x="2" y="0"/>
                  </a:cxn>
                  <a:cxn ang="0">
                    <a:pos x="0" y="2"/>
                  </a:cxn>
                  <a:cxn ang="0">
                    <a:pos x="2" y="4"/>
                  </a:cxn>
                  <a:cxn ang="0">
                    <a:pos x="2" y="4"/>
                  </a:cxn>
                  <a:cxn ang="0">
                    <a:pos x="4" y="4"/>
                  </a:cxn>
                  <a:cxn ang="0">
                    <a:pos x="4" y="2"/>
                  </a:cxn>
                </a:cxnLst>
                <a:rect l="0" t="0" r="r" b="b"/>
                <a:pathLst>
                  <a:path w="4" h="4">
                    <a:moveTo>
                      <a:pt x="4" y="2"/>
                    </a:moveTo>
                    <a:lnTo>
                      <a:pt x="4" y="0"/>
                    </a:lnTo>
                    <a:lnTo>
                      <a:pt x="2" y="0"/>
                    </a:lnTo>
                    <a:lnTo>
                      <a:pt x="2" y="0"/>
                    </a:lnTo>
                    <a:lnTo>
                      <a:pt x="0" y="2"/>
                    </a:lnTo>
                    <a:lnTo>
                      <a:pt x="2" y="4"/>
                    </a:lnTo>
                    <a:lnTo>
                      <a:pt x="2" y="4"/>
                    </a:lnTo>
                    <a:lnTo>
                      <a:pt x="4" y="4"/>
                    </a:lnTo>
                    <a:lnTo>
                      <a:pt x="4" y="2"/>
                    </a:lnTo>
                    <a:close/>
                  </a:path>
                </a:pathLst>
              </a:custGeom>
              <a:solidFill>
                <a:srgbClr val="FFFFFF"/>
              </a:solidFill>
              <a:ln w="9525">
                <a:noFill/>
                <a:round/>
              </a:ln>
            </p:spPr>
            <p:txBody>
              <a:bodyPr/>
              <a:lstStyle/>
              <a:p>
                <a:endParaRPr lang="en-US">
                  <a:solidFill>
                    <a:prstClr val="black"/>
                  </a:solidFill>
                </a:endParaRPr>
              </a:p>
            </p:txBody>
          </p:sp>
          <p:sp>
            <p:nvSpPr>
              <p:cNvPr id="180007" name="Freeform 807"/>
              <p:cNvSpPr/>
              <p:nvPr/>
            </p:nvSpPr>
            <p:spPr bwMode="auto">
              <a:xfrm>
                <a:off x="1276" y="1980"/>
                <a:ext cx="6" cy="4"/>
              </a:xfrm>
              <a:custGeom>
                <a:avLst/>
                <a:gdLst/>
                <a:ahLst/>
                <a:cxnLst>
                  <a:cxn ang="0">
                    <a:pos x="0" y="0"/>
                  </a:cxn>
                  <a:cxn ang="0">
                    <a:pos x="0" y="0"/>
                  </a:cxn>
                  <a:cxn ang="0">
                    <a:pos x="2" y="2"/>
                  </a:cxn>
                  <a:cxn ang="0">
                    <a:pos x="4" y="2"/>
                  </a:cxn>
                  <a:cxn ang="0">
                    <a:pos x="6" y="4"/>
                  </a:cxn>
                  <a:cxn ang="0">
                    <a:pos x="4" y="2"/>
                  </a:cxn>
                  <a:cxn ang="0">
                    <a:pos x="0" y="0"/>
                  </a:cxn>
                </a:cxnLst>
                <a:rect l="0" t="0" r="r" b="b"/>
                <a:pathLst>
                  <a:path w="6" h="4">
                    <a:moveTo>
                      <a:pt x="0" y="0"/>
                    </a:moveTo>
                    <a:lnTo>
                      <a:pt x="0" y="0"/>
                    </a:lnTo>
                    <a:lnTo>
                      <a:pt x="2" y="2"/>
                    </a:lnTo>
                    <a:lnTo>
                      <a:pt x="4" y="2"/>
                    </a:lnTo>
                    <a:lnTo>
                      <a:pt x="6" y="4"/>
                    </a:lnTo>
                    <a:lnTo>
                      <a:pt x="4" y="2"/>
                    </a:lnTo>
                    <a:lnTo>
                      <a:pt x="0" y="0"/>
                    </a:lnTo>
                    <a:close/>
                  </a:path>
                </a:pathLst>
              </a:custGeom>
              <a:solidFill>
                <a:srgbClr val="E7763F"/>
              </a:solidFill>
              <a:ln w="9525">
                <a:noFill/>
                <a:round/>
              </a:ln>
            </p:spPr>
            <p:txBody>
              <a:bodyPr/>
              <a:lstStyle/>
              <a:p>
                <a:endParaRPr lang="en-US">
                  <a:solidFill>
                    <a:prstClr val="black"/>
                  </a:solidFill>
                </a:endParaRPr>
              </a:p>
            </p:txBody>
          </p:sp>
        </p:grpSp>
        <p:grpSp>
          <p:nvGrpSpPr>
            <p:cNvPr id="7" name="Group 808"/>
            <p:cNvGrpSpPr/>
            <p:nvPr/>
          </p:nvGrpSpPr>
          <p:grpSpPr bwMode="auto">
            <a:xfrm>
              <a:off x="1195" y="1116"/>
              <a:ext cx="326" cy="868"/>
              <a:chOff x="1195" y="1116"/>
              <a:chExt cx="326" cy="868"/>
            </a:xfrm>
          </p:grpSpPr>
          <p:sp>
            <p:nvSpPr>
              <p:cNvPr id="180009" name="Freeform 809"/>
              <p:cNvSpPr>
                <a:spLocks noEditPoints="1"/>
              </p:cNvSpPr>
              <p:nvPr/>
            </p:nvSpPr>
            <p:spPr bwMode="auto">
              <a:xfrm>
                <a:off x="1274" y="1827"/>
                <a:ext cx="69" cy="157"/>
              </a:xfrm>
              <a:custGeom>
                <a:avLst/>
                <a:gdLst/>
                <a:ahLst/>
                <a:cxnLst>
                  <a:cxn ang="0">
                    <a:pos x="69" y="0"/>
                  </a:cxn>
                  <a:cxn ang="0">
                    <a:pos x="69" y="0"/>
                  </a:cxn>
                  <a:cxn ang="0">
                    <a:pos x="67" y="0"/>
                  </a:cxn>
                  <a:cxn ang="0">
                    <a:pos x="69" y="0"/>
                  </a:cxn>
                  <a:cxn ang="0">
                    <a:pos x="69" y="0"/>
                  </a:cxn>
                  <a:cxn ang="0">
                    <a:pos x="0" y="150"/>
                  </a:cxn>
                  <a:cxn ang="0">
                    <a:pos x="2" y="153"/>
                  </a:cxn>
                  <a:cxn ang="0">
                    <a:pos x="4" y="155"/>
                  </a:cxn>
                  <a:cxn ang="0">
                    <a:pos x="10" y="157"/>
                  </a:cxn>
                  <a:cxn ang="0">
                    <a:pos x="16" y="157"/>
                  </a:cxn>
                  <a:cxn ang="0">
                    <a:pos x="8" y="153"/>
                  </a:cxn>
                  <a:cxn ang="0">
                    <a:pos x="0" y="150"/>
                  </a:cxn>
                </a:cxnLst>
                <a:rect l="0" t="0" r="r" b="b"/>
                <a:pathLst>
                  <a:path w="69" h="157">
                    <a:moveTo>
                      <a:pt x="69" y="0"/>
                    </a:moveTo>
                    <a:lnTo>
                      <a:pt x="69" y="0"/>
                    </a:lnTo>
                    <a:lnTo>
                      <a:pt x="67" y="0"/>
                    </a:lnTo>
                    <a:lnTo>
                      <a:pt x="69"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ln>
            </p:spPr>
            <p:txBody>
              <a:bodyPr/>
              <a:lstStyle/>
              <a:p>
                <a:endParaRPr lang="en-US">
                  <a:solidFill>
                    <a:prstClr val="black"/>
                  </a:solidFill>
                </a:endParaRPr>
              </a:p>
            </p:txBody>
          </p:sp>
          <p:sp>
            <p:nvSpPr>
              <p:cNvPr id="180010" name="Freeform 810"/>
              <p:cNvSpPr>
                <a:spLocks noEditPoints="1"/>
              </p:cNvSpPr>
              <p:nvPr/>
            </p:nvSpPr>
            <p:spPr bwMode="auto">
              <a:xfrm>
                <a:off x="1273" y="1825"/>
                <a:ext cx="79" cy="159"/>
              </a:xfrm>
              <a:custGeom>
                <a:avLst/>
                <a:gdLst/>
                <a:ahLst/>
                <a:cxnLst>
                  <a:cxn ang="0">
                    <a:pos x="3" y="155"/>
                  </a:cxn>
                  <a:cxn ang="0">
                    <a:pos x="7" y="157"/>
                  </a:cxn>
                  <a:cxn ang="0">
                    <a:pos x="9" y="159"/>
                  </a:cxn>
                  <a:cxn ang="0">
                    <a:pos x="15" y="159"/>
                  </a:cxn>
                  <a:cxn ang="0">
                    <a:pos x="22" y="159"/>
                  </a:cxn>
                  <a:cxn ang="0">
                    <a:pos x="11" y="155"/>
                  </a:cxn>
                  <a:cxn ang="0">
                    <a:pos x="0" y="150"/>
                  </a:cxn>
                  <a:cxn ang="0">
                    <a:pos x="1" y="153"/>
                  </a:cxn>
                  <a:cxn ang="0">
                    <a:pos x="3" y="155"/>
                  </a:cxn>
                  <a:cxn ang="0">
                    <a:pos x="70" y="2"/>
                  </a:cxn>
                  <a:cxn ang="0">
                    <a:pos x="66" y="0"/>
                  </a:cxn>
                  <a:cxn ang="0">
                    <a:pos x="62" y="2"/>
                  </a:cxn>
                  <a:cxn ang="0">
                    <a:pos x="70" y="4"/>
                  </a:cxn>
                  <a:cxn ang="0">
                    <a:pos x="79" y="7"/>
                  </a:cxn>
                  <a:cxn ang="0">
                    <a:pos x="75" y="4"/>
                  </a:cxn>
                  <a:cxn ang="0">
                    <a:pos x="70" y="2"/>
                  </a:cxn>
                </a:cxnLst>
                <a:rect l="0" t="0" r="r" b="b"/>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ln>
            </p:spPr>
            <p:txBody>
              <a:bodyPr/>
              <a:lstStyle/>
              <a:p>
                <a:endParaRPr lang="en-US">
                  <a:solidFill>
                    <a:prstClr val="black"/>
                  </a:solidFill>
                </a:endParaRPr>
              </a:p>
            </p:txBody>
          </p:sp>
          <p:sp>
            <p:nvSpPr>
              <p:cNvPr id="180011" name="Freeform 811"/>
              <p:cNvSpPr>
                <a:spLocks noEditPoints="1"/>
              </p:cNvSpPr>
              <p:nvPr/>
            </p:nvSpPr>
            <p:spPr bwMode="auto">
              <a:xfrm>
                <a:off x="1271" y="1825"/>
                <a:ext cx="85" cy="159"/>
              </a:xfrm>
              <a:custGeom>
                <a:avLst/>
                <a:gdLst/>
                <a:ahLst/>
                <a:cxnLst>
                  <a:cxn ang="0">
                    <a:pos x="72" y="2"/>
                  </a:cxn>
                  <a:cxn ang="0">
                    <a:pos x="72" y="2"/>
                  </a:cxn>
                  <a:cxn ang="0">
                    <a:pos x="70" y="2"/>
                  </a:cxn>
                  <a:cxn ang="0">
                    <a:pos x="66" y="0"/>
                  </a:cxn>
                  <a:cxn ang="0">
                    <a:pos x="60" y="2"/>
                  </a:cxn>
                  <a:cxn ang="0">
                    <a:pos x="74" y="6"/>
                  </a:cxn>
                  <a:cxn ang="0">
                    <a:pos x="85" y="11"/>
                  </a:cxn>
                  <a:cxn ang="0">
                    <a:pos x="79" y="6"/>
                  </a:cxn>
                  <a:cxn ang="0">
                    <a:pos x="72" y="2"/>
                  </a:cxn>
                  <a:cxn ang="0">
                    <a:pos x="72" y="2"/>
                  </a:cxn>
                  <a:cxn ang="0">
                    <a:pos x="72" y="2"/>
                  </a:cxn>
                  <a:cxn ang="0">
                    <a:pos x="3" y="152"/>
                  </a:cxn>
                  <a:cxn ang="0">
                    <a:pos x="11" y="155"/>
                  </a:cxn>
                  <a:cxn ang="0">
                    <a:pos x="19" y="159"/>
                  </a:cxn>
                  <a:cxn ang="0">
                    <a:pos x="22" y="159"/>
                  </a:cxn>
                  <a:cxn ang="0">
                    <a:pos x="28" y="157"/>
                  </a:cxn>
                  <a:cxn ang="0">
                    <a:pos x="13" y="153"/>
                  </a:cxn>
                  <a:cxn ang="0">
                    <a:pos x="0" y="146"/>
                  </a:cxn>
                  <a:cxn ang="0">
                    <a:pos x="2" y="150"/>
                  </a:cxn>
                  <a:cxn ang="0">
                    <a:pos x="3" y="152"/>
                  </a:cxn>
                </a:cxnLst>
                <a:rect l="0" t="0" r="r" b="b"/>
                <a:pathLst>
                  <a:path w="85" h="159">
                    <a:moveTo>
                      <a:pt x="72" y="2"/>
                    </a:moveTo>
                    <a:lnTo>
                      <a:pt x="72" y="2"/>
                    </a:lnTo>
                    <a:lnTo>
                      <a:pt x="70" y="2"/>
                    </a:lnTo>
                    <a:lnTo>
                      <a:pt x="66" y="0"/>
                    </a:lnTo>
                    <a:lnTo>
                      <a:pt x="60" y="2"/>
                    </a:lnTo>
                    <a:lnTo>
                      <a:pt x="74" y="6"/>
                    </a:lnTo>
                    <a:lnTo>
                      <a:pt x="85" y="11"/>
                    </a:lnTo>
                    <a:lnTo>
                      <a:pt x="79" y="6"/>
                    </a:lnTo>
                    <a:lnTo>
                      <a:pt x="72" y="2"/>
                    </a:lnTo>
                    <a:lnTo>
                      <a:pt x="72" y="2"/>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ln>
            </p:spPr>
            <p:txBody>
              <a:bodyPr/>
              <a:lstStyle/>
              <a:p>
                <a:endParaRPr lang="en-US">
                  <a:solidFill>
                    <a:prstClr val="black"/>
                  </a:solidFill>
                </a:endParaRPr>
              </a:p>
            </p:txBody>
          </p:sp>
          <p:sp>
            <p:nvSpPr>
              <p:cNvPr id="180012" name="Freeform 812"/>
              <p:cNvSpPr>
                <a:spLocks noEditPoints="1"/>
              </p:cNvSpPr>
              <p:nvPr/>
            </p:nvSpPr>
            <p:spPr bwMode="auto">
              <a:xfrm>
                <a:off x="1271" y="1827"/>
                <a:ext cx="87" cy="157"/>
              </a:xfrm>
              <a:custGeom>
                <a:avLst/>
                <a:gdLst/>
                <a:ahLst/>
                <a:cxnLst>
                  <a:cxn ang="0">
                    <a:pos x="81" y="5"/>
                  </a:cxn>
                  <a:cxn ang="0">
                    <a:pos x="72" y="2"/>
                  </a:cxn>
                  <a:cxn ang="0">
                    <a:pos x="64" y="0"/>
                  </a:cxn>
                  <a:cxn ang="0">
                    <a:pos x="60" y="0"/>
                  </a:cxn>
                  <a:cxn ang="0">
                    <a:pos x="57" y="2"/>
                  </a:cxn>
                  <a:cxn ang="0">
                    <a:pos x="74" y="5"/>
                  </a:cxn>
                  <a:cxn ang="0">
                    <a:pos x="87" y="13"/>
                  </a:cxn>
                  <a:cxn ang="0">
                    <a:pos x="85" y="9"/>
                  </a:cxn>
                  <a:cxn ang="0">
                    <a:pos x="81" y="5"/>
                  </a:cxn>
                  <a:cxn ang="0">
                    <a:pos x="2" y="148"/>
                  </a:cxn>
                  <a:cxn ang="0">
                    <a:pos x="13" y="153"/>
                  </a:cxn>
                  <a:cxn ang="0">
                    <a:pos x="24" y="157"/>
                  </a:cxn>
                  <a:cxn ang="0">
                    <a:pos x="28" y="155"/>
                  </a:cxn>
                  <a:cxn ang="0">
                    <a:pos x="32" y="153"/>
                  </a:cxn>
                  <a:cxn ang="0">
                    <a:pos x="22" y="151"/>
                  </a:cxn>
                  <a:cxn ang="0">
                    <a:pos x="15" y="150"/>
                  </a:cxn>
                  <a:cxn ang="0">
                    <a:pos x="7" y="146"/>
                  </a:cxn>
                  <a:cxn ang="0">
                    <a:pos x="0" y="142"/>
                  </a:cxn>
                  <a:cxn ang="0">
                    <a:pos x="0" y="142"/>
                  </a:cxn>
                  <a:cxn ang="0">
                    <a:pos x="0" y="142"/>
                  </a:cxn>
                  <a:cxn ang="0">
                    <a:pos x="2" y="146"/>
                  </a:cxn>
                  <a:cxn ang="0">
                    <a:pos x="2" y="148"/>
                  </a:cxn>
                </a:cxnLst>
                <a:rect l="0" t="0" r="r" b="b"/>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0" y="142"/>
                    </a:lnTo>
                    <a:lnTo>
                      <a:pt x="0" y="142"/>
                    </a:lnTo>
                    <a:lnTo>
                      <a:pt x="2" y="146"/>
                    </a:lnTo>
                    <a:lnTo>
                      <a:pt x="2" y="148"/>
                    </a:lnTo>
                    <a:close/>
                  </a:path>
                </a:pathLst>
              </a:custGeom>
              <a:solidFill>
                <a:srgbClr val="EE9970"/>
              </a:solidFill>
              <a:ln w="9525">
                <a:noFill/>
                <a:round/>
              </a:ln>
            </p:spPr>
            <p:txBody>
              <a:bodyPr/>
              <a:lstStyle/>
              <a:p>
                <a:endParaRPr lang="en-US">
                  <a:solidFill>
                    <a:prstClr val="black"/>
                  </a:solidFill>
                </a:endParaRPr>
              </a:p>
            </p:txBody>
          </p:sp>
          <p:sp>
            <p:nvSpPr>
              <p:cNvPr id="180013" name="Freeform 813"/>
              <p:cNvSpPr>
                <a:spLocks noEditPoints="1"/>
              </p:cNvSpPr>
              <p:nvPr/>
            </p:nvSpPr>
            <p:spPr bwMode="auto">
              <a:xfrm>
                <a:off x="1269" y="1827"/>
                <a:ext cx="91" cy="155"/>
              </a:xfrm>
              <a:custGeom>
                <a:avLst/>
                <a:gdLst/>
                <a:ahLst/>
                <a:cxnLst>
                  <a:cxn ang="0">
                    <a:pos x="87" y="9"/>
                  </a:cxn>
                  <a:cxn ang="0">
                    <a:pos x="76" y="4"/>
                  </a:cxn>
                  <a:cxn ang="0">
                    <a:pos x="62" y="0"/>
                  </a:cxn>
                  <a:cxn ang="0">
                    <a:pos x="61" y="2"/>
                  </a:cxn>
                  <a:cxn ang="0">
                    <a:pos x="57" y="4"/>
                  </a:cxn>
                  <a:cxn ang="0">
                    <a:pos x="66" y="5"/>
                  </a:cxn>
                  <a:cxn ang="0">
                    <a:pos x="76" y="7"/>
                  </a:cxn>
                  <a:cxn ang="0">
                    <a:pos x="83" y="13"/>
                  </a:cxn>
                  <a:cxn ang="0">
                    <a:pos x="91" y="17"/>
                  </a:cxn>
                  <a:cxn ang="0">
                    <a:pos x="89" y="13"/>
                  </a:cxn>
                  <a:cxn ang="0">
                    <a:pos x="87" y="9"/>
                  </a:cxn>
                  <a:cxn ang="0">
                    <a:pos x="2" y="144"/>
                  </a:cxn>
                  <a:cxn ang="0">
                    <a:pos x="15" y="151"/>
                  </a:cxn>
                  <a:cxn ang="0">
                    <a:pos x="30" y="155"/>
                  </a:cxn>
                  <a:cxn ang="0">
                    <a:pos x="34" y="155"/>
                  </a:cxn>
                  <a:cxn ang="0">
                    <a:pos x="38" y="153"/>
                  </a:cxn>
                  <a:cxn ang="0">
                    <a:pos x="26" y="151"/>
                  </a:cxn>
                  <a:cxn ang="0">
                    <a:pos x="17" y="148"/>
                  </a:cxn>
                  <a:cxn ang="0">
                    <a:pos x="9" y="144"/>
                  </a:cxn>
                  <a:cxn ang="0">
                    <a:pos x="0" y="138"/>
                  </a:cxn>
                  <a:cxn ang="0">
                    <a:pos x="2" y="140"/>
                  </a:cxn>
                  <a:cxn ang="0">
                    <a:pos x="2" y="142"/>
                  </a:cxn>
                  <a:cxn ang="0">
                    <a:pos x="2" y="144"/>
                  </a:cxn>
                  <a:cxn ang="0">
                    <a:pos x="2" y="144"/>
                  </a:cxn>
                </a:cxnLst>
                <a:rect l="0" t="0" r="r" b="b"/>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lnTo>
                      <a:pt x="2" y="144"/>
                    </a:lnTo>
                    <a:close/>
                  </a:path>
                </a:pathLst>
              </a:custGeom>
              <a:solidFill>
                <a:srgbClr val="F0A37C"/>
              </a:solidFill>
              <a:ln w="9525">
                <a:noFill/>
                <a:round/>
              </a:ln>
            </p:spPr>
            <p:txBody>
              <a:bodyPr/>
              <a:lstStyle/>
              <a:p>
                <a:endParaRPr lang="en-US">
                  <a:solidFill>
                    <a:prstClr val="black"/>
                  </a:solidFill>
                </a:endParaRPr>
              </a:p>
            </p:txBody>
          </p:sp>
          <p:sp>
            <p:nvSpPr>
              <p:cNvPr id="180014" name="Freeform 814"/>
              <p:cNvSpPr>
                <a:spLocks noEditPoints="1"/>
              </p:cNvSpPr>
              <p:nvPr/>
            </p:nvSpPr>
            <p:spPr bwMode="auto">
              <a:xfrm>
                <a:off x="1269" y="1829"/>
                <a:ext cx="93" cy="151"/>
              </a:xfrm>
              <a:custGeom>
                <a:avLst/>
                <a:gdLst/>
                <a:ahLst/>
                <a:cxnLst>
                  <a:cxn ang="0">
                    <a:pos x="89" y="11"/>
                  </a:cxn>
                  <a:cxn ang="0">
                    <a:pos x="76" y="3"/>
                  </a:cxn>
                  <a:cxn ang="0">
                    <a:pos x="59" y="0"/>
                  </a:cxn>
                  <a:cxn ang="0">
                    <a:pos x="57" y="2"/>
                  </a:cxn>
                  <a:cxn ang="0">
                    <a:pos x="55" y="3"/>
                  </a:cxn>
                  <a:cxn ang="0">
                    <a:pos x="64" y="5"/>
                  </a:cxn>
                  <a:cxn ang="0">
                    <a:pos x="76" y="7"/>
                  </a:cxn>
                  <a:cxn ang="0">
                    <a:pos x="83" y="13"/>
                  </a:cxn>
                  <a:cxn ang="0">
                    <a:pos x="93" y="19"/>
                  </a:cxn>
                  <a:cxn ang="0">
                    <a:pos x="91" y="15"/>
                  </a:cxn>
                  <a:cxn ang="0">
                    <a:pos x="89" y="11"/>
                  </a:cxn>
                  <a:cxn ang="0">
                    <a:pos x="2" y="140"/>
                  </a:cxn>
                  <a:cxn ang="0">
                    <a:pos x="9" y="144"/>
                  </a:cxn>
                  <a:cxn ang="0">
                    <a:pos x="17" y="148"/>
                  </a:cxn>
                  <a:cxn ang="0">
                    <a:pos x="24" y="149"/>
                  </a:cxn>
                  <a:cxn ang="0">
                    <a:pos x="34" y="151"/>
                  </a:cxn>
                  <a:cxn ang="0">
                    <a:pos x="38" y="151"/>
                  </a:cxn>
                  <a:cxn ang="0">
                    <a:pos x="40" y="149"/>
                  </a:cxn>
                  <a:cxn ang="0">
                    <a:pos x="28" y="148"/>
                  </a:cxn>
                  <a:cxn ang="0">
                    <a:pos x="19" y="144"/>
                  </a:cxn>
                  <a:cxn ang="0">
                    <a:pos x="9" y="140"/>
                  </a:cxn>
                  <a:cxn ang="0">
                    <a:pos x="0" y="132"/>
                  </a:cxn>
                  <a:cxn ang="0">
                    <a:pos x="0" y="136"/>
                  </a:cxn>
                  <a:cxn ang="0">
                    <a:pos x="2" y="140"/>
                  </a:cxn>
                </a:cxnLst>
                <a:rect l="0" t="0" r="r" b="b"/>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ln>
            </p:spPr>
            <p:txBody>
              <a:bodyPr/>
              <a:lstStyle/>
              <a:p>
                <a:endParaRPr lang="en-US">
                  <a:solidFill>
                    <a:prstClr val="black"/>
                  </a:solidFill>
                </a:endParaRPr>
              </a:p>
            </p:txBody>
          </p:sp>
          <p:sp>
            <p:nvSpPr>
              <p:cNvPr id="180015" name="Freeform 815"/>
              <p:cNvSpPr>
                <a:spLocks noEditPoints="1"/>
              </p:cNvSpPr>
              <p:nvPr/>
            </p:nvSpPr>
            <p:spPr bwMode="auto">
              <a:xfrm>
                <a:off x="1269" y="1831"/>
                <a:ext cx="93" cy="149"/>
              </a:xfrm>
              <a:custGeom>
                <a:avLst/>
                <a:gdLst/>
                <a:ahLst/>
                <a:cxnLst>
                  <a:cxn ang="0">
                    <a:pos x="91" y="13"/>
                  </a:cxn>
                  <a:cxn ang="0">
                    <a:pos x="83" y="9"/>
                  </a:cxn>
                  <a:cxn ang="0">
                    <a:pos x="76" y="3"/>
                  </a:cxn>
                  <a:cxn ang="0">
                    <a:pos x="66" y="1"/>
                  </a:cxn>
                  <a:cxn ang="0">
                    <a:pos x="57" y="0"/>
                  </a:cxn>
                  <a:cxn ang="0">
                    <a:pos x="57" y="0"/>
                  </a:cxn>
                  <a:cxn ang="0">
                    <a:pos x="55" y="1"/>
                  </a:cxn>
                  <a:cxn ang="0">
                    <a:pos x="53" y="1"/>
                  </a:cxn>
                  <a:cxn ang="0">
                    <a:pos x="53" y="3"/>
                  </a:cxn>
                  <a:cxn ang="0">
                    <a:pos x="64" y="5"/>
                  </a:cxn>
                  <a:cxn ang="0">
                    <a:pos x="74" y="7"/>
                  </a:cxn>
                  <a:cxn ang="0">
                    <a:pos x="85" y="13"/>
                  </a:cxn>
                  <a:cxn ang="0">
                    <a:pos x="93" y="20"/>
                  </a:cxn>
                  <a:cxn ang="0">
                    <a:pos x="93" y="17"/>
                  </a:cxn>
                  <a:cxn ang="0">
                    <a:pos x="91" y="13"/>
                  </a:cxn>
                  <a:cxn ang="0">
                    <a:pos x="0" y="134"/>
                  </a:cxn>
                  <a:cxn ang="0">
                    <a:pos x="9" y="140"/>
                  </a:cxn>
                  <a:cxn ang="0">
                    <a:pos x="17" y="144"/>
                  </a:cxn>
                  <a:cxn ang="0">
                    <a:pos x="26" y="147"/>
                  </a:cxn>
                  <a:cxn ang="0">
                    <a:pos x="38" y="149"/>
                  </a:cxn>
                  <a:cxn ang="0">
                    <a:pos x="40" y="147"/>
                  </a:cxn>
                  <a:cxn ang="0">
                    <a:pos x="43" y="146"/>
                  </a:cxn>
                  <a:cxn ang="0">
                    <a:pos x="30" y="144"/>
                  </a:cxn>
                  <a:cxn ang="0">
                    <a:pos x="19" y="140"/>
                  </a:cxn>
                  <a:cxn ang="0">
                    <a:pos x="9" y="134"/>
                  </a:cxn>
                  <a:cxn ang="0">
                    <a:pos x="0" y="129"/>
                  </a:cxn>
                  <a:cxn ang="0">
                    <a:pos x="0" y="130"/>
                  </a:cxn>
                  <a:cxn ang="0">
                    <a:pos x="0" y="134"/>
                  </a:cxn>
                </a:cxnLst>
                <a:rect l="0" t="0" r="r" b="b"/>
                <a:pathLst>
                  <a:path w="93" h="149">
                    <a:moveTo>
                      <a:pt x="91" y="13"/>
                    </a:moveTo>
                    <a:lnTo>
                      <a:pt x="83" y="9"/>
                    </a:lnTo>
                    <a:lnTo>
                      <a:pt x="76" y="3"/>
                    </a:lnTo>
                    <a:lnTo>
                      <a:pt x="66" y="1"/>
                    </a:lnTo>
                    <a:lnTo>
                      <a:pt x="57" y="0"/>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ln>
            </p:spPr>
            <p:txBody>
              <a:bodyPr/>
              <a:lstStyle/>
              <a:p>
                <a:endParaRPr lang="en-US">
                  <a:solidFill>
                    <a:prstClr val="black"/>
                  </a:solidFill>
                </a:endParaRPr>
              </a:p>
            </p:txBody>
          </p:sp>
          <p:sp>
            <p:nvSpPr>
              <p:cNvPr id="180016" name="Freeform 816"/>
              <p:cNvSpPr>
                <a:spLocks noEditPoints="1"/>
              </p:cNvSpPr>
              <p:nvPr/>
            </p:nvSpPr>
            <p:spPr bwMode="auto">
              <a:xfrm>
                <a:off x="1267" y="1832"/>
                <a:ext cx="95" cy="146"/>
              </a:xfrm>
              <a:custGeom>
                <a:avLst/>
                <a:gdLst/>
                <a:ahLst/>
                <a:cxnLst>
                  <a:cxn ang="0">
                    <a:pos x="95" y="16"/>
                  </a:cxn>
                  <a:cxn ang="0">
                    <a:pos x="85" y="10"/>
                  </a:cxn>
                  <a:cxn ang="0">
                    <a:pos x="78" y="4"/>
                  </a:cxn>
                  <a:cxn ang="0">
                    <a:pos x="66" y="2"/>
                  </a:cxn>
                  <a:cxn ang="0">
                    <a:pos x="57" y="0"/>
                  </a:cxn>
                  <a:cxn ang="0">
                    <a:pos x="57" y="0"/>
                  </a:cxn>
                  <a:cxn ang="0">
                    <a:pos x="57" y="0"/>
                  </a:cxn>
                  <a:cxn ang="0">
                    <a:pos x="55" y="2"/>
                  </a:cxn>
                  <a:cxn ang="0">
                    <a:pos x="53" y="2"/>
                  </a:cxn>
                  <a:cxn ang="0">
                    <a:pos x="64" y="4"/>
                  </a:cxn>
                  <a:cxn ang="0">
                    <a:pos x="76" y="8"/>
                  </a:cxn>
                  <a:cxn ang="0">
                    <a:pos x="87" y="14"/>
                  </a:cxn>
                  <a:cxn ang="0">
                    <a:pos x="95" y="21"/>
                  </a:cxn>
                  <a:cxn ang="0">
                    <a:pos x="95" y="21"/>
                  </a:cxn>
                  <a:cxn ang="0">
                    <a:pos x="95" y="19"/>
                  </a:cxn>
                  <a:cxn ang="0">
                    <a:pos x="95" y="18"/>
                  </a:cxn>
                  <a:cxn ang="0">
                    <a:pos x="95" y="16"/>
                  </a:cxn>
                  <a:cxn ang="0">
                    <a:pos x="2" y="129"/>
                  </a:cxn>
                  <a:cxn ang="0">
                    <a:pos x="11" y="137"/>
                  </a:cxn>
                  <a:cxn ang="0">
                    <a:pos x="21" y="141"/>
                  </a:cxn>
                  <a:cxn ang="0">
                    <a:pos x="30" y="145"/>
                  </a:cxn>
                  <a:cxn ang="0">
                    <a:pos x="42" y="146"/>
                  </a:cxn>
                  <a:cxn ang="0">
                    <a:pos x="45" y="145"/>
                  </a:cxn>
                  <a:cxn ang="0">
                    <a:pos x="49" y="143"/>
                  </a:cxn>
                  <a:cxn ang="0">
                    <a:pos x="47" y="143"/>
                  </a:cxn>
                  <a:cxn ang="0">
                    <a:pos x="47" y="143"/>
                  </a:cxn>
                  <a:cxn ang="0">
                    <a:pos x="34" y="141"/>
                  </a:cxn>
                  <a:cxn ang="0">
                    <a:pos x="23" y="137"/>
                  </a:cxn>
                  <a:cxn ang="0">
                    <a:pos x="11" y="131"/>
                  </a:cxn>
                  <a:cxn ang="0">
                    <a:pos x="0" y="124"/>
                  </a:cxn>
                  <a:cxn ang="0">
                    <a:pos x="2" y="128"/>
                  </a:cxn>
                  <a:cxn ang="0">
                    <a:pos x="2" y="129"/>
                  </a:cxn>
                </a:cxnLst>
                <a:rect l="0" t="0" r="r" b="b"/>
                <a:pathLst>
                  <a:path w="95" h="146">
                    <a:moveTo>
                      <a:pt x="95" y="16"/>
                    </a:moveTo>
                    <a:lnTo>
                      <a:pt x="85" y="10"/>
                    </a:lnTo>
                    <a:lnTo>
                      <a:pt x="78" y="4"/>
                    </a:lnTo>
                    <a:lnTo>
                      <a:pt x="66" y="2"/>
                    </a:lnTo>
                    <a:lnTo>
                      <a:pt x="57" y="0"/>
                    </a:lnTo>
                    <a:lnTo>
                      <a:pt x="57" y="0"/>
                    </a:lnTo>
                    <a:lnTo>
                      <a:pt x="57" y="0"/>
                    </a:lnTo>
                    <a:lnTo>
                      <a:pt x="55" y="2"/>
                    </a:lnTo>
                    <a:lnTo>
                      <a:pt x="53" y="2"/>
                    </a:lnTo>
                    <a:lnTo>
                      <a:pt x="64" y="4"/>
                    </a:lnTo>
                    <a:lnTo>
                      <a:pt x="76" y="8"/>
                    </a:lnTo>
                    <a:lnTo>
                      <a:pt x="87" y="14"/>
                    </a:lnTo>
                    <a:lnTo>
                      <a:pt x="95" y="21"/>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ln>
            </p:spPr>
            <p:txBody>
              <a:bodyPr/>
              <a:lstStyle/>
              <a:p>
                <a:endParaRPr lang="en-US">
                  <a:solidFill>
                    <a:prstClr val="black"/>
                  </a:solidFill>
                </a:endParaRPr>
              </a:p>
            </p:txBody>
          </p:sp>
          <p:sp>
            <p:nvSpPr>
              <p:cNvPr id="180017" name="Freeform 817"/>
              <p:cNvSpPr>
                <a:spLocks noEditPoints="1"/>
              </p:cNvSpPr>
              <p:nvPr/>
            </p:nvSpPr>
            <p:spPr bwMode="auto">
              <a:xfrm>
                <a:off x="1267" y="1834"/>
                <a:ext cx="95" cy="143"/>
              </a:xfrm>
              <a:custGeom>
                <a:avLst/>
                <a:gdLst/>
                <a:ahLst/>
                <a:cxnLst>
                  <a:cxn ang="0">
                    <a:pos x="95" y="17"/>
                  </a:cxn>
                  <a:cxn ang="0">
                    <a:pos x="87" y="10"/>
                  </a:cxn>
                  <a:cxn ang="0">
                    <a:pos x="76" y="4"/>
                  </a:cxn>
                  <a:cxn ang="0">
                    <a:pos x="66" y="2"/>
                  </a:cxn>
                  <a:cxn ang="0">
                    <a:pos x="55" y="0"/>
                  </a:cxn>
                  <a:cxn ang="0">
                    <a:pos x="53" y="0"/>
                  </a:cxn>
                  <a:cxn ang="0">
                    <a:pos x="51" y="2"/>
                  </a:cxn>
                  <a:cxn ang="0">
                    <a:pos x="64" y="4"/>
                  </a:cxn>
                  <a:cxn ang="0">
                    <a:pos x="76" y="8"/>
                  </a:cxn>
                  <a:cxn ang="0">
                    <a:pos x="87" y="16"/>
                  </a:cxn>
                  <a:cxn ang="0">
                    <a:pos x="95" y="23"/>
                  </a:cxn>
                  <a:cxn ang="0">
                    <a:pos x="95" y="21"/>
                  </a:cxn>
                  <a:cxn ang="0">
                    <a:pos x="95" y="17"/>
                  </a:cxn>
                  <a:cxn ang="0">
                    <a:pos x="95" y="17"/>
                  </a:cxn>
                  <a:cxn ang="0">
                    <a:pos x="95" y="17"/>
                  </a:cxn>
                  <a:cxn ang="0">
                    <a:pos x="2" y="126"/>
                  </a:cxn>
                  <a:cxn ang="0">
                    <a:pos x="11" y="131"/>
                  </a:cxn>
                  <a:cxn ang="0">
                    <a:pos x="21" y="137"/>
                  </a:cxn>
                  <a:cxn ang="0">
                    <a:pos x="32" y="141"/>
                  </a:cxn>
                  <a:cxn ang="0">
                    <a:pos x="45" y="143"/>
                  </a:cxn>
                  <a:cxn ang="0">
                    <a:pos x="49" y="141"/>
                  </a:cxn>
                  <a:cxn ang="0">
                    <a:pos x="51" y="139"/>
                  </a:cxn>
                  <a:cxn ang="0">
                    <a:pos x="49" y="139"/>
                  </a:cxn>
                  <a:cxn ang="0">
                    <a:pos x="47" y="139"/>
                  </a:cxn>
                  <a:cxn ang="0">
                    <a:pos x="34" y="137"/>
                  </a:cxn>
                  <a:cxn ang="0">
                    <a:pos x="23" y="133"/>
                  </a:cxn>
                  <a:cxn ang="0">
                    <a:pos x="11" y="127"/>
                  </a:cxn>
                  <a:cxn ang="0">
                    <a:pos x="0" y="120"/>
                  </a:cxn>
                  <a:cxn ang="0">
                    <a:pos x="0" y="122"/>
                  </a:cxn>
                  <a:cxn ang="0">
                    <a:pos x="2" y="126"/>
                  </a:cxn>
                </a:cxnLst>
                <a:rect l="0" t="0" r="r" b="b"/>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lnTo>
                      <a:pt x="95" y="17"/>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ln>
            </p:spPr>
            <p:txBody>
              <a:bodyPr/>
              <a:lstStyle/>
              <a:p>
                <a:endParaRPr lang="en-US">
                  <a:solidFill>
                    <a:prstClr val="black"/>
                  </a:solidFill>
                </a:endParaRPr>
              </a:p>
            </p:txBody>
          </p:sp>
          <p:sp>
            <p:nvSpPr>
              <p:cNvPr id="180018" name="Freeform 818"/>
              <p:cNvSpPr>
                <a:spLocks noEditPoints="1"/>
              </p:cNvSpPr>
              <p:nvPr/>
            </p:nvSpPr>
            <p:spPr bwMode="auto">
              <a:xfrm>
                <a:off x="1267" y="1834"/>
                <a:ext cx="97" cy="141"/>
              </a:xfrm>
              <a:custGeom>
                <a:avLst/>
                <a:gdLst/>
                <a:ahLst/>
                <a:cxnLst>
                  <a:cxn ang="0">
                    <a:pos x="95" y="19"/>
                  </a:cxn>
                  <a:cxn ang="0">
                    <a:pos x="87" y="12"/>
                  </a:cxn>
                  <a:cxn ang="0">
                    <a:pos x="76" y="6"/>
                  </a:cxn>
                  <a:cxn ang="0">
                    <a:pos x="64" y="2"/>
                  </a:cxn>
                  <a:cxn ang="0">
                    <a:pos x="53" y="0"/>
                  </a:cxn>
                  <a:cxn ang="0">
                    <a:pos x="51" y="2"/>
                  </a:cxn>
                  <a:cxn ang="0">
                    <a:pos x="49" y="4"/>
                  </a:cxn>
                  <a:cxn ang="0">
                    <a:pos x="63" y="6"/>
                  </a:cxn>
                  <a:cxn ang="0">
                    <a:pos x="76" y="10"/>
                  </a:cxn>
                  <a:cxn ang="0">
                    <a:pos x="85" y="17"/>
                  </a:cxn>
                  <a:cxn ang="0">
                    <a:pos x="97" y="25"/>
                  </a:cxn>
                  <a:cxn ang="0">
                    <a:pos x="95" y="23"/>
                  </a:cxn>
                  <a:cxn ang="0">
                    <a:pos x="95" y="19"/>
                  </a:cxn>
                  <a:cxn ang="0">
                    <a:pos x="0" y="122"/>
                  </a:cxn>
                  <a:cxn ang="0">
                    <a:pos x="11" y="129"/>
                  </a:cxn>
                  <a:cxn ang="0">
                    <a:pos x="23" y="135"/>
                  </a:cxn>
                  <a:cxn ang="0">
                    <a:pos x="34" y="139"/>
                  </a:cxn>
                  <a:cxn ang="0">
                    <a:pos x="47" y="141"/>
                  </a:cxn>
                  <a:cxn ang="0">
                    <a:pos x="47" y="141"/>
                  </a:cxn>
                  <a:cxn ang="0">
                    <a:pos x="49" y="141"/>
                  </a:cxn>
                  <a:cxn ang="0">
                    <a:pos x="51" y="139"/>
                  </a:cxn>
                  <a:cxn ang="0">
                    <a:pos x="53" y="137"/>
                  </a:cxn>
                  <a:cxn ang="0">
                    <a:pos x="51" y="137"/>
                  </a:cxn>
                  <a:cxn ang="0">
                    <a:pos x="47" y="137"/>
                  </a:cxn>
                  <a:cxn ang="0">
                    <a:pos x="34" y="135"/>
                  </a:cxn>
                  <a:cxn ang="0">
                    <a:pos x="21" y="131"/>
                  </a:cxn>
                  <a:cxn ang="0">
                    <a:pos x="9" y="126"/>
                  </a:cxn>
                  <a:cxn ang="0">
                    <a:pos x="0" y="116"/>
                  </a:cxn>
                  <a:cxn ang="0">
                    <a:pos x="0" y="120"/>
                  </a:cxn>
                  <a:cxn ang="0">
                    <a:pos x="0" y="122"/>
                  </a:cxn>
                </a:cxnLst>
                <a:rect l="0" t="0" r="r" b="b"/>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ln>
            </p:spPr>
            <p:txBody>
              <a:bodyPr/>
              <a:lstStyle/>
              <a:p>
                <a:endParaRPr lang="en-US">
                  <a:solidFill>
                    <a:prstClr val="black"/>
                  </a:solidFill>
                </a:endParaRPr>
              </a:p>
            </p:txBody>
          </p:sp>
          <p:sp>
            <p:nvSpPr>
              <p:cNvPr id="180019" name="Freeform 819"/>
              <p:cNvSpPr>
                <a:spLocks noEditPoints="1"/>
              </p:cNvSpPr>
              <p:nvPr/>
            </p:nvSpPr>
            <p:spPr bwMode="auto">
              <a:xfrm>
                <a:off x="1267" y="1836"/>
                <a:ext cx="97" cy="137"/>
              </a:xfrm>
              <a:custGeom>
                <a:avLst/>
                <a:gdLst/>
                <a:ahLst/>
                <a:cxnLst>
                  <a:cxn ang="0">
                    <a:pos x="95" y="21"/>
                  </a:cxn>
                  <a:cxn ang="0">
                    <a:pos x="87" y="14"/>
                  </a:cxn>
                  <a:cxn ang="0">
                    <a:pos x="76" y="6"/>
                  </a:cxn>
                  <a:cxn ang="0">
                    <a:pos x="64" y="2"/>
                  </a:cxn>
                  <a:cxn ang="0">
                    <a:pos x="51" y="0"/>
                  </a:cxn>
                  <a:cxn ang="0">
                    <a:pos x="49" y="2"/>
                  </a:cxn>
                  <a:cxn ang="0">
                    <a:pos x="47" y="4"/>
                  </a:cxn>
                  <a:cxn ang="0">
                    <a:pos x="47" y="4"/>
                  </a:cxn>
                  <a:cxn ang="0">
                    <a:pos x="47" y="4"/>
                  </a:cxn>
                  <a:cxn ang="0">
                    <a:pos x="63" y="6"/>
                  </a:cxn>
                  <a:cxn ang="0">
                    <a:pos x="74" y="10"/>
                  </a:cxn>
                  <a:cxn ang="0">
                    <a:pos x="85" y="17"/>
                  </a:cxn>
                  <a:cxn ang="0">
                    <a:pos x="97" y="27"/>
                  </a:cxn>
                  <a:cxn ang="0">
                    <a:pos x="97" y="23"/>
                  </a:cxn>
                  <a:cxn ang="0">
                    <a:pos x="95" y="21"/>
                  </a:cxn>
                  <a:cxn ang="0">
                    <a:pos x="0" y="118"/>
                  </a:cxn>
                  <a:cxn ang="0">
                    <a:pos x="11" y="125"/>
                  </a:cxn>
                  <a:cxn ang="0">
                    <a:pos x="23" y="131"/>
                  </a:cxn>
                  <a:cxn ang="0">
                    <a:pos x="34" y="135"/>
                  </a:cxn>
                  <a:cxn ang="0">
                    <a:pos x="47" y="137"/>
                  </a:cxn>
                  <a:cxn ang="0">
                    <a:pos x="49" y="137"/>
                  </a:cxn>
                  <a:cxn ang="0">
                    <a:pos x="51" y="137"/>
                  </a:cxn>
                  <a:cxn ang="0">
                    <a:pos x="53" y="135"/>
                  </a:cxn>
                  <a:cxn ang="0">
                    <a:pos x="57" y="133"/>
                  </a:cxn>
                  <a:cxn ang="0">
                    <a:pos x="53" y="133"/>
                  </a:cxn>
                  <a:cxn ang="0">
                    <a:pos x="47" y="133"/>
                  </a:cxn>
                  <a:cxn ang="0">
                    <a:pos x="34" y="131"/>
                  </a:cxn>
                  <a:cxn ang="0">
                    <a:pos x="21" y="127"/>
                  </a:cxn>
                  <a:cxn ang="0">
                    <a:pos x="9" y="120"/>
                  </a:cxn>
                  <a:cxn ang="0">
                    <a:pos x="0" y="112"/>
                  </a:cxn>
                  <a:cxn ang="0">
                    <a:pos x="0" y="114"/>
                  </a:cxn>
                  <a:cxn ang="0">
                    <a:pos x="0" y="118"/>
                  </a:cxn>
                </a:cxnLst>
                <a:rect l="0" t="0" r="r" b="b"/>
                <a:pathLst>
                  <a:path w="97" h="137">
                    <a:moveTo>
                      <a:pt x="95" y="21"/>
                    </a:moveTo>
                    <a:lnTo>
                      <a:pt x="87" y="14"/>
                    </a:lnTo>
                    <a:lnTo>
                      <a:pt x="76" y="6"/>
                    </a:lnTo>
                    <a:lnTo>
                      <a:pt x="64" y="2"/>
                    </a:lnTo>
                    <a:lnTo>
                      <a:pt x="51" y="0"/>
                    </a:lnTo>
                    <a:lnTo>
                      <a:pt x="49" y="2"/>
                    </a:lnTo>
                    <a:lnTo>
                      <a:pt x="47" y="4"/>
                    </a:lnTo>
                    <a:lnTo>
                      <a:pt x="47" y="4"/>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ln>
            </p:spPr>
            <p:txBody>
              <a:bodyPr/>
              <a:lstStyle/>
              <a:p>
                <a:endParaRPr lang="en-US">
                  <a:solidFill>
                    <a:prstClr val="black"/>
                  </a:solidFill>
                </a:endParaRPr>
              </a:p>
            </p:txBody>
          </p:sp>
          <p:sp>
            <p:nvSpPr>
              <p:cNvPr id="180020" name="Freeform 820"/>
              <p:cNvSpPr>
                <a:spLocks noEditPoints="1"/>
              </p:cNvSpPr>
              <p:nvPr/>
            </p:nvSpPr>
            <p:spPr bwMode="auto">
              <a:xfrm>
                <a:off x="1267" y="1838"/>
                <a:ext cx="97" cy="133"/>
              </a:xfrm>
              <a:custGeom>
                <a:avLst/>
                <a:gdLst/>
                <a:ahLst/>
                <a:cxnLst>
                  <a:cxn ang="0">
                    <a:pos x="97" y="21"/>
                  </a:cxn>
                  <a:cxn ang="0">
                    <a:pos x="85" y="13"/>
                  </a:cxn>
                  <a:cxn ang="0">
                    <a:pos x="76" y="6"/>
                  </a:cxn>
                  <a:cxn ang="0">
                    <a:pos x="63" y="2"/>
                  </a:cxn>
                  <a:cxn ang="0">
                    <a:pos x="49" y="0"/>
                  </a:cxn>
                  <a:cxn ang="0">
                    <a:pos x="47" y="2"/>
                  </a:cxn>
                  <a:cxn ang="0">
                    <a:pos x="45" y="4"/>
                  </a:cxn>
                  <a:cxn ang="0">
                    <a:pos x="47" y="4"/>
                  </a:cxn>
                  <a:cxn ang="0">
                    <a:pos x="47" y="4"/>
                  </a:cxn>
                  <a:cxn ang="0">
                    <a:pos x="63" y="6"/>
                  </a:cxn>
                  <a:cxn ang="0">
                    <a:pos x="74" y="12"/>
                  </a:cxn>
                  <a:cxn ang="0">
                    <a:pos x="85" y="17"/>
                  </a:cxn>
                  <a:cxn ang="0">
                    <a:pos x="95" y="27"/>
                  </a:cxn>
                  <a:cxn ang="0">
                    <a:pos x="97" y="25"/>
                  </a:cxn>
                  <a:cxn ang="0">
                    <a:pos x="97" y="21"/>
                  </a:cxn>
                  <a:cxn ang="0">
                    <a:pos x="0" y="112"/>
                  </a:cxn>
                  <a:cxn ang="0">
                    <a:pos x="9" y="122"/>
                  </a:cxn>
                  <a:cxn ang="0">
                    <a:pos x="21" y="127"/>
                  </a:cxn>
                  <a:cxn ang="0">
                    <a:pos x="34" y="131"/>
                  </a:cxn>
                  <a:cxn ang="0">
                    <a:pos x="47" y="133"/>
                  </a:cxn>
                  <a:cxn ang="0">
                    <a:pos x="51" y="133"/>
                  </a:cxn>
                  <a:cxn ang="0">
                    <a:pos x="53" y="133"/>
                  </a:cxn>
                  <a:cxn ang="0">
                    <a:pos x="57" y="131"/>
                  </a:cxn>
                  <a:cxn ang="0">
                    <a:pos x="59" y="129"/>
                  </a:cxn>
                  <a:cxn ang="0">
                    <a:pos x="53" y="129"/>
                  </a:cxn>
                  <a:cxn ang="0">
                    <a:pos x="47" y="129"/>
                  </a:cxn>
                  <a:cxn ang="0">
                    <a:pos x="34" y="127"/>
                  </a:cxn>
                  <a:cxn ang="0">
                    <a:pos x="21" y="123"/>
                  </a:cxn>
                  <a:cxn ang="0">
                    <a:pos x="9" y="116"/>
                  </a:cxn>
                  <a:cxn ang="0">
                    <a:pos x="0" y="106"/>
                  </a:cxn>
                  <a:cxn ang="0">
                    <a:pos x="0" y="110"/>
                  </a:cxn>
                  <a:cxn ang="0">
                    <a:pos x="0" y="112"/>
                  </a:cxn>
                </a:cxnLst>
                <a:rect l="0" t="0" r="r" b="b"/>
                <a:pathLst>
                  <a:path w="97" h="133">
                    <a:moveTo>
                      <a:pt x="97" y="21"/>
                    </a:moveTo>
                    <a:lnTo>
                      <a:pt x="85" y="13"/>
                    </a:lnTo>
                    <a:lnTo>
                      <a:pt x="76" y="6"/>
                    </a:lnTo>
                    <a:lnTo>
                      <a:pt x="63" y="2"/>
                    </a:lnTo>
                    <a:lnTo>
                      <a:pt x="49" y="0"/>
                    </a:lnTo>
                    <a:lnTo>
                      <a:pt x="47" y="2"/>
                    </a:lnTo>
                    <a:lnTo>
                      <a:pt x="45" y="4"/>
                    </a:lnTo>
                    <a:lnTo>
                      <a:pt x="47"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ln>
            </p:spPr>
            <p:txBody>
              <a:bodyPr/>
              <a:lstStyle/>
              <a:p>
                <a:endParaRPr lang="en-US">
                  <a:solidFill>
                    <a:prstClr val="black"/>
                  </a:solidFill>
                </a:endParaRPr>
              </a:p>
            </p:txBody>
          </p:sp>
          <p:sp>
            <p:nvSpPr>
              <p:cNvPr id="180021" name="Freeform 821"/>
              <p:cNvSpPr>
                <a:spLocks noEditPoints="1"/>
              </p:cNvSpPr>
              <p:nvPr/>
            </p:nvSpPr>
            <p:spPr bwMode="auto">
              <a:xfrm>
                <a:off x="1267" y="1840"/>
                <a:ext cx="97" cy="129"/>
              </a:xfrm>
              <a:custGeom>
                <a:avLst/>
                <a:gdLst/>
                <a:ahLst/>
                <a:cxnLst>
                  <a:cxn ang="0">
                    <a:pos x="97" y="23"/>
                  </a:cxn>
                  <a:cxn ang="0">
                    <a:pos x="85" y="13"/>
                  </a:cxn>
                  <a:cxn ang="0">
                    <a:pos x="74" y="6"/>
                  </a:cxn>
                  <a:cxn ang="0">
                    <a:pos x="63" y="2"/>
                  </a:cxn>
                  <a:cxn ang="0">
                    <a:pos x="47" y="0"/>
                  </a:cxn>
                  <a:cxn ang="0">
                    <a:pos x="47" y="0"/>
                  </a:cxn>
                  <a:cxn ang="0">
                    <a:pos x="47" y="0"/>
                  </a:cxn>
                  <a:cxn ang="0">
                    <a:pos x="45" y="2"/>
                  </a:cxn>
                  <a:cxn ang="0">
                    <a:pos x="44" y="4"/>
                  </a:cxn>
                  <a:cxn ang="0">
                    <a:pos x="45" y="4"/>
                  </a:cxn>
                  <a:cxn ang="0">
                    <a:pos x="47" y="4"/>
                  </a:cxn>
                  <a:cxn ang="0">
                    <a:pos x="63" y="6"/>
                  </a:cxn>
                  <a:cxn ang="0">
                    <a:pos x="76" y="11"/>
                  </a:cxn>
                  <a:cxn ang="0">
                    <a:pos x="85" y="17"/>
                  </a:cxn>
                  <a:cxn ang="0">
                    <a:pos x="95" y="29"/>
                  </a:cxn>
                  <a:cxn ang="0">
                    <a:pos x="95" y="25"/>
                  </a:cxn>
                  <a:cxn ang="0">
                    <a:pos x="97" y="23"/>
                  </a:cxn>
                  <a:cxn ang="0">
                    <a:pos x="0" y="108"/>
                  </a:cxn>
                  <a:cxn ang="0">
                    <a:pos x="9" y="116"/>
                  </a:cxn>
                  <a:cxn ang="0">
                    <a:pos x="21" y="123"/>
                  </a:cxn>
                  <a:cxn ang="0">
                    <a:pos x="34" y="127"/>
                  </a:cxn>
                  <a:cxn ang="0">
                    <a:pos x="47" y="129"/>
                  </a:cxn>
                  <a:cxn ang="0">
                    <a:pos x="53" y="129"/>
                  </a:cxn>
                  <a:cxn ang="0">
                    <a:pos x="57" y="129"/>
                  </a:cxn>
                  <a:cxn ang="0">
                    <a:pos x="57" y="127"/>
                  </a:cxn>
                  <a:cxn ang="0">
                    <a:pos x="59" y="125"/>
                  </a:cxn>
                  <a:cxn ang="0">
                    <a:pos x="61" y="125"/>
                  </a:cxn>
                  <a:cxn ang="0">
                    <a:pos x="61" y="123"/>
                  </a:cxn>
                  <a:cxn ang="0">
                    <a:pos x="55" y="125"/>
                  </a:cxn>
                  <a:cxn ang="0">
                    <a:pos x="47" y="125"/>
                  </a:cxn>
                  <a:cxn ang="0">
                    <a:pos x="34" y="123"/>
                  </a:cxn>
                  <a:cxn ang="0">
                    <a:pos x="21" y="120"/>
                  </a:cxn>
                  <a:cxn ang="0">
                    <a:pos x="9" y="112"/>
                  </a:cxn>
                  <a:cxn ang="0">
                    <a:pos x="0" y="102"/>
                  </a:cxn>
                  <a:cxn ang="0">
                    <a:pos x="0" y="104"/>
                  </a:cxn>
                  <a:cxn ang="0">
                    <a:pos x="0" y="108"/>
                  </a:cxn>
                </a:cxnLst>
                <a:rect l="0" t="0" r="r" b="b"/>
                <a:pathLst>
                  <a:path w="97" h="129">
                    <a:moveTo>
                      <a:pt x="97" y="23"/>
                    </a:moveTo>
                    <a:lnTo>
                      <a:pt x="85" y="13"/>
                    </a:lnTo>
                    <a:lnTo>
                      <a:pt x="74" y="6"/>
                    </a:lnTo>
                    <a:lnTo>
                      <a:pt x="63" y="2"/>
                    </a:lnTo>
                    <a:lnTo>
                      <a:pt x="47" y="0"/>
                    </a:lnTo>
                    <a:lnTo>
                      <a:pt x="47" y="0"/>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ln>
            </p:spPr>
            <p:txBody>
              <a:bodyPr/>
              <a:lstStyle/>
              <a:p>
                <a:endParaRPr lang="en-US">
                  <a:solidFill>
                    <a:prstClr val="black"/>
                  </a:solidFill>
                </a:endParaRPr>
              </a:p>
            </p:txBody>
          </p:sp>
          <p:sp>
            <p:nvSpPr>
              <p:cNvPr id="180022" name="Freeform 822"/>
              <p:cNvSpPr>
                <a:spLocks noEditPoints="1"/>
              </p:cNvSpPr>
              <p:nvPr/>
            </p:nvSpPr>
            <p:spPr bwMode="auto">
              <a:xfrm>
                <a:off x="1267" y="1842"/>
                <a:ext cx="95" cy="125"/>
              </a:xfrm>
              <a:custGeom>
                <a:avLst/>
                <a:gdLst/>
                <a:ahLst/>
                <a:cxnLst>
                  <a:cxn ang="0">
                    <a:pos x="95" y="23"/>
                  </a:cxn>
                  <a:cxn ang="0">
                    <a:pos x="85" y="13"/>
                  </a:cxn>
                  <a:cxn ang="0">
                    <a:pos x="74" y="8"/>
                  </a:cxn>
                  <a:cxn ang="0">
                    <a:pos x="63" y="2"/>
                  </a:cxn>
                  <a:cxn ang="0">
                    <a:pos x="47" y="0"/>
                  </a:cxn>
                  <a:cxn ang="0">
                    <a:pos x="47" y="0"/>
                  </a:cxn>
                  <a:cxn ang="0">
                    <a:pos x="45" y="0"/>
                  </a:cxn>
                  <a:cxn ang="0">
                    <a:pos x="44" y="2"/>
                  </a:cxn>
                  <a:cxn ang="0">
                    <a:pos x="42" y="4"/>
                  </a:cxn>
                  <a:cxn ang="0">
                    <a:pos x="45" y="4"/>
                  </a:cxn>
                  <a:cxn ang="0">
                    <a:pos x="47" y="4"/>
                  </a:cxn>
                  <a:cxn ang="0">
                    <a:pos x="63" y="6"/>
                  </a:cxn>
                  <a:cxn ang="0">
                    <a:pos x="76" y="11"/>
                  </a:cxn>
                  <a:cxn ang="0">
                    <a:pos x="85" y="19"/>
                  </a:cxn>
                  <a:cxn ang="0">
                    <a:pos x="95" y="28"/>
                  </a:cxn>
                  <a:cxn ang="0">
                    <a:pos x="95" y="27"/>
                  </a:cxn>
                  <a:cxn ang="0">
                    <a:pos x="95" y="23"/>
                  </a:cxn>
                  <a:cxn ang="0">
                    <a:pos x="0" y="102"/>
                  </a:cxn>
                  <a:cxn ang="0">
                    <a:pos x="9" y="112"/>
                  </a:cxn>
                  <a:cxn ang="0">
                    <a:pos x="21" y="119"/>
                  </a:cxn>
                  <a:cxn ang="0">
                    <a:pos x="34" y="123"/>
                  </a:cxn>
                  <a:cxn ang="0">
                    <a:pos x="47" y="125"/>
                  </a:cxn>
                  <a:cxn ang="0">
                    <a:pos x="53" y="125"/>
                  </a:cxn>
                  <a:cxn ang="0">
                    <a:pos x="59" y="125"/>
                  </a:cxn>
                  <a:cxn ang="0">
                    <a:pos x="59" y="123"/>
                  </a:cxn>
                  <a:cxn ang="0">
                    <a:pos x="59" y="123"/>
                  </a:cxn>
                  <a:cxn ang="0">
                    <a:pos x="61" y="121"/>
                  </a:cxn>
                  <a:cxn ang="0">
                    <a:pos x="63" y="119"/>
                  </a:cxn>
                  <a:cxn ang="0">
                    <a:pos x="55" y="121"/>
                  </a:cxn>
                  <a:cxn ang="0">
                    <a:pos x="47" y="121"/>
                  </a:cxn>
                  <a:cxn ang="0">
                    <a:pos x="34" y="119"/>
                  </a:cxn>
                  <a:cxn ang="0">
                    <a:pos x="21" y="116"/>
                  </a:cxn>
                  <a:cxn ang="0">
                    <a:pos x="9" y="108"/>
                  </a:cxn>
                  <a:cxn ang="0">
                    <a:pos x="0" y="97"/>
                  </a:cxn>
                  <a:cxn ang="0">
                    <a:pos x="0" y="100"/>
                  </a:cxn>
                  <a:cxn ang="0">
                    <a:pos x="0" y="102"/>
                  </a:cxn>
                </a:cxnLst>
                <a:rect l="0" t="0" r="r" b="b"/>
                <a:pathLst>
                  <a:path w="95" h="125">
                    <a:moveTo>
                      <a:pt x="95" y="23"/>
                    </a:moveTo>
                    <a:lnTo>
                      <a:pt x="85" y="13"/>
                    </a:lnTo>
                    <a:lnTo>
                      <a:pt x="74" y="8"/>
                    </a:lnTo>
                    <a:lnTo>
                      <a:pt x="63" y="2"/>
                    </a:lnTo>
                    <a:lnTo>
                      <a:pt x="47" y="0"/>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ln>
            </p:spPr>
            <p:txBody>
              <a:bodyPr/>
              <a:lstStyle/>
              <a:p>
                <a:endParaRPr lang="en-US">
                  <a:solidFill>
                    <a:prstClr val="black"/>
                  </a:solidFill>
                </a:endParaRPr>
              </a:p>
            </p:txBody>
          </p:sp>
          <p:sp>
            <p:nvSpPr>
              <p:cNvPr id="180023" name="Freeform 823"/>
              <p:cNvSpPr>
                <a:spLocks noEditPoints="1"/>
              </p:cNvSpPr>
              <p:nvPr/>
            </p:nvSpPr>
            <p:spPr bwMode="auto">
              <a:xfrm>
                <a:off x="1267" y="1844"/>
                <a:ext cx="95" cy="121"/>
              </a:xfrm>
              <a:custGeom>
                <a:avLst/>
                <a:gdLst/>
                <a:ahLst/>
                <a:cxnLst>
                  <a:cxn ang="0">
                    <a:pos x="95" y="25"/>
                  </a:cxn>
                  <a:cxn ang="0">
                    <a:pos x="85" y="13"/>
                  </a:cxn>
                  <a:cxn ang="0">
                    <a:pos x="76" y="7"/>
                  </a:cxn>
                  <a:cxn ang="0">
                    <a:pos x="63" y="2"/>
                  </a:cxn>
                  <a:cxn ang="0">
                    <a:pos x="47" y="0"/>
                  </a:cxn>
                  <a:cxn ang="0">
                    <a:pos x="45" y="0"/>
                  </a:cxn>
                  <a:cxn ang="0">
                    <a:pos x="44" y="0"/>
                  </a:cxn>
                  <a:cxn ang="0">
                    <a:pos x="42" y="2"/>
                  </a:cxn>
                  <a:cxn ang="0">
                    <a:pos x="40" y="6"/>
                  </a:cxn>
                  <a:cxn ang="0">
                    <a:pos x="44" y="4"/>
                  </a:cxn>
                  <a:cxn ang="0">
                    <a:pos x="47" y="4"/>
                  </a:cxn>
                  <a:cxn ang="0">
                    <a:pos x="63" y="6"/>
                  </a:cxn>
                  <a:cxn ang="0">
                    <a:pos x="76" y="11"/>
                  </a:cxn>
                  <a:cxn ang="0">
                    <a:pos x="85" y="19"/>
                  </a:cxn>
                  <a:cxn ang="0">
                    <a:pos x="95" y="30"/>
                  </a:cxn>
                  <a:cxn ang="0">
                    <a:pos x="95" y="26"/>
                  </a:cxn>
                  <a:cxn ang="0">
                    <a:pos x="95" y="25"/>
                  </a:cxn>
                  <a:cxn ang="0">
                    <a:pos x="0" y="98"/>
                  </a:cxn>
                  <a:cxn ang="0">
                    <a:pos x="9" y="108"/>
                  </a:cxn>
                  <a:cxn ang="0">
                    <a:pos x="21" y="116"/>
                  </a:cxn>
                  <a:cxn ang="0">
                    <a:pos x="34" y="119"/>
                  </a:cxn>
                  <a:cxn ang="0">
                    <a:pos x="47" y="121"/>
                  </a:cxn>
                  <a:cxn ang="0">
                    <a:pos x="55" y="121"/>
                  </a:cxn>
                  <a:cxn ang="0">
                    <a:pos x="61" y="119"/>
                  </a:cxn>
                  <a:cxn ang="0">
                    <a:pos x="63" y="117"/>
                  </a:cxn>
                  <a:cxn ang="0">
                    <a:pos x="64" y="116"/>
                  </a:cxn>
                  <a:cxn ang="0">
                    <a:pos x="57" y="117"/>
                  </a:cxn>
                  <a:cxn ang="0">
                    <a:pos x="47" y="117"/>
                  </a:cxn>
                  <a:cxn ang="0">
                    <a:pos x="34" y="116"/>
                  </a:cxn>
                  <a:cxn ang="0">
                    <a:pos x="21" y="112"/>
                  </a:cxn>
                  <a:cxn ang="0">
                    <a:pos x="9" y="102"/>
                  </a:cxn>
                  <a:cxn ang="0">
                    <a:pos x="2" y="93"/>
                  </a:cxn>
                  <a:cxn ang="0">
                    <a:pos x="0" y="95"/>
                  </a:cxn>
                  <a:cxn ang="0">
                    <a:pos x="0" y="98"/>
                  </a:cxn>
                </a:cxnLst>
                <a:rect l="0" t="0" r="r" b="b"/>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ln>
            </p:spPr>
            <p:txBody>
              <a:bodyPr/>
              <a:lstStyle/>
              <a:p>
                <a:endParaRPr lang="en-US">
                  <a:solidFill>
                    <a:prstClr val="black"/>
                  </a:solidFill>
                </a:endParaRPr>
              </a:p>
            </p:txBody>
          </p:sp>
          <p:sp>
            <p:nvSpPr>
              <p:cNvPr id="180024" name="Freeform 824"/>
              <p:cNvSpPr>
                <a:spLocks noEditPoints="1"/>
              </p:cNvSpPr>
              <p:nvPr/>
            </p:nvSpPr>
            <p:spPr bwMode="auto">
              <a:xfrm>
                <a:off x="1267" y="1846"/>
                <a:ext cx="95" cy="117"/>
              </a:xfrm>
              <a:custGeom>
                <a:avLst/>
                <a:gdLst/>
                <a:ahLst/>
                <a:cxnLst>
                  <a:cxn ang="0">
                    <a:pos x="95" y="24"/>
                  </a:cxn>
                  <a:cxn ang="0">
                    <a:pos x="85" y="15"/>
                  </a:cxn>
                  <a:cxn ang="0">
                    <a:pos x="76" y="7"/>
                  </a:cxn>
                  <a:cxn ang="0">
                    <a:pos x="63" y="2"/>
                  </a:cxn>
                  <a:cxn ang="0">
                    <a:pos x="47" y="0"/>
                  </a:cxn>
                  <a:cxn ang="0">
                    <a:pos x="45" y="0"/>
                  </a:cxn>
                  <a:cxn ang="0">
                    <a:pos x="42" y="0"/>
                  </a:cxn>
                  <a:cxn ang="0">
                    <a:pos x="40" y="4"/>
                  </a:cxn>
                  <a:cxn ang="0">
                    <a:pos x="40" y="5"/>
                  </a:cxn>
                  <a:cxn ang="0">
                    <a:pos x="44" y="4"/>
                  </a:cxn>
                  <a:cxn ang="0">
                    <a:pos x="47" y="4"/>
                  </a:cxn>
                  <a:cxn ang="0">
                    <a:pos x="63" y="5"/>
                  </a:cxn>
                  <a:cxn ang="0">
                    <a:pos x="76" y="11"/>
                  </a:cxn>
                  <a:cxn ang="0">
                    <a:pos x="85" y="19"/>
                  </a:cxn>
                  <a:cxn ang="0">
                    <a:pos x="95" y="30"/>
                  </a:cxn>
                  <a:cxn ang="0">
                    <a:pos x="95" y="28"/>
                  </a:cxn>
                  <a:cxn ang="0">
                    <a:pos x="95" y="24"/>
                  </a:cxn>
                  <a:cxn ang="0">
                    <a:pos x="0" y="93"/>
                  </a:cxn>
                  <a:cxn ang="0">
                    <a:pos x="9" y="104"/>
                  </a:cxn>
                  <a:cxn ang="0">
                    <a:pos x="21" y="112"/>
                  </a:cxn>
                  <a:cxn ang="0">
                    <a:pos x="34" y="115"/>
                  </a:cxn>
                  <a:cxn ang="0">
                    <a:pos x="47" y="117"/>
                  </a:cxn>
                  <a:cxn ang="0">
                    <a:pos x="55" y="117"/>
                  </a:cxn>
                  <a:cxn ang="0">
                    <a:pos x="63" y="115"/>
                  </a:cxn>
                  <a:cxn ang="0">
                    <a:pos x="64" y="114"/>
                  </a:cxn>
                  <a:cxn ang="0">
                    <a:pos x="66" y="110"/>
                  </a:cxn>
                  <a:cxn ang="0">
                    <a:pos x="59" y="114"/>
                  </a:cxn>
                  <a:cxn ang="0">
                    <a:pos x="47" y="114"/>
                  </a:cxn>
                  <a:cxn ang="0">
                    <a:pos x="34" y="112"/>
                  </a:cxn>
                  <a:cxn ang="0">
                    <a:pos x="21" y="106"/>
                  </a:cxn>
                  <a:cxn ang="0">
                    <a:pos x="9" y="98"/>
                  </a:cxn>
                  <a:cxn ang="0">
                    <a:pos x="2" y="89"/>
                  </a:cxn>
                  <a:cxn ang="0">
                    <a:pos x="2" y="91"/>
                  </a:cxn>
                  <a:cxn ang="0">
                    <a:pos x="0" y="93"/>
                  </a:cxn>
                </a:cxnLst>
                <a:rect l="0" t="0" r="r" b="b"/>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ln>
            </p:spPr>
            <p:txBody>
              <a:bodyPr/>
              <a:lstStyle/>
              <a:p>
                <a:endParaRPr lang="en-US">
                  <a:solidFill>
                    <a:prstClr val="black"/>
                  </a:solidFill>
                </a:endParaRPr>
              </a:p>
            </p:txBody>
          </p:sp>
          <p:sp>
            <p:nvSpPr>
              <p:cNvPr id="180025" name="Freeform 825"/>
              <p:cNvSpPr>
                <a:spLocks noEditPoints="1"/>
              </p:cNvSpPr>
              <p:nvPr/>
            </p:nvSpPr>
            <p:spPr bwMode="auto">
              <a:xfrm>
                <a:off x="1269" y="1848"/>
                <a:ext cx="93" cy="113"/>
              </a:xfrm>
              <a:custGeom>
                <a:avLst/>
                <a:gdLst/>
                <a:ahLst/>
                <a:cxnLst>
                  <a:cxn ang="0">
                    <a:pos x="93" y="26"/>
                  </a:cxn>
                  <a:cxn ang="0">
                    <a:pos x="83" y="15"/>
                  </a:cxn>
                  <a:cxn ang="0">
                    <a:pos x="74" y="7"/>
                  </a:cxn>
                  <a:cxn ang="0">
                    <a:pos x="61" y="2"/>
                  </a:cxn>
                  <a:cxn ang="0">
                    <a:pos x="45" y="0"/>
                  </a:cxn>
                  <a:cxn ang="0">
                    <a:pos x="42" y="0"/>
                  </a:cxn>
                  <a:cxn ang="0">
                    <a:pos x="38" y="2"/>
                  </a:cxn>
                  <a:cxn ang="0">
                    <a:pos x="38" y="3"/>
                  </a:cxn>
                  <a:cxn ang="0">
                    <a:pos x="36" y="5"/>
                  </a:cxn>
                  <a:cxn ang="0">
                    <a:pos x="42" y="3"/>
                  </a:cxn>
                  <a:cxn ang="0">
                    <a:pos x="45" y="3"/>
                  </a:cxn>
                  <a:cxn ang="0">
                    <a:pos x="53" y="5"/>
                  </a:cxn>
                  <a:cxn ang="0">
                    <a:pos x="61" y="5"/>
                  </a:cxn>
                  <a:cxn ang="0">
                    <a:pos x="66" y="9"/>
                  </a:cxn>
                  <a:cxn ang="0">
                    <a:pos x="74" y="11"/>
                  </a:cxn>
                  <a:cxn ang="0">
                    <a:pos x="83" y="21"/>
                  </a:cxn>
                  <a:cxn ang="0">
                    <a:pos x="93" y="32"/>
                  </a:cxn>
                  <a:cxn ang="0">
                    <a:pos x="93" y="28"/>
                  </a:cxn>
                  <a:cxn ang="0">
                    <a:pos x="93" y="26"/>
                  </a:cxn>
                  <a:cxn ang="0">
                    <a:pos x="0" y="89"/>
                  </a:cxn>
                  <a:cxn ang="0">
                    <a:pos x="7" y="98"/>
                  </a:cxn>
                  <a:cxn ang="0">
                    <a:pos x="19" y="108"/>
                  </a:cxn>
                  <a:cxn ang="0">
                    <a:pos x="32" y="112"/>
                  </a:cxn>
                  <a:cxn ang="0">
                    <a:pos x="45" y="113"/>
                  </a:cxn>
                  <a:cxn ang="0">
                    <a:pos x="55" y="113"/>
                  </a:cxn>
                  <a:cxn ang="0">
                    <a:pos x="62" y="112"/>
                  </a:cxn>
                  <a:cxn ang="0">
                    <a:pos x="64" y="108"/>
                  </a:cxn>
                  <a:cxn ang="0">
                    <a:pos x="66" y="106"/>
                  </a:cxn>
                  <a:cxn ang="0">
                    <a:pos x="57" y="108"/>
                  </a:cxn>
                  <a:cxn ang="0">
                    <a:pos x="45" y="110"/>
                  </a:cxn>
                  <a:cxn ang="0">
                    <a:pos x="32" y="108"/>
                  </a:cxn>
                  <a:cxn ang="0">
                    <a:pos x="19" y="102"/>
                  </a:cxn>
                  <a:cxn ang="0">
                    <a:pos x="9" y="94"/>
                  </a:cxn>
                  <a:cxn ang="0">
                    <a:pos x="0" y="83"/>
                  </a:cxn>
                  <a:cxn ang="0">
                    <a:pos x="0" y="87"/>
                  </a:cxn>
                  <a:cxn ang="0">
                    <a:pos x="0" y="89"/>
                  </a:cxn>
                </a:cxnLst>
                <a:rect l="0" t="0" r="r" b="b"/>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ln>
            </p:spPr>
            <p:txBody>
              <a:bodyPr/>
              <a:lstStyle/>
              <a:p>
                <a:endParaRPr lang="en-US">
                  <a:solidFill>
                    <a:prstClr val="black"/>
                  </a:solidFill>
                </a:endParaRPr>
              </a:p>
            </p:txBody>
          </p:sp>
          <p:sp>
            <p:nvSpPr>
              <p:cNvPr id="180026" name="Freeform 826"/>
              <p:cNvSpPr>
                <a:spLocks noEditPoints="1"/>
              </p:cNvSpPr>
              <p:nvPr/>
            </p:nvSpPr>
            <p:spPr bwMode="auto">
              <a:xfrm>
                <a:off x="1269" y="1850"/>
                <a:ext cx="93" cy="110"/>
              </a:xfrm>
              <a:custGeom>
                <a:avLst/>
                <a:gdLst/>
                <a:ahLst/>
                <a:cxnLst>
                  <a:cxn ang="0">
                    <a:pos x="93" y="26"/>
                  </a:cxn>
                  <a:cxn ang="0">
                    <a:pos x="83" y="15"/>
                  </a:cxn>
                  <a:cxn ang="0">
                    <a:pos x="74" y="7"/>
                  </a:cxn>
                  <a:cxn ang="0">
                    <a:pos x="61" y="1"/>
                  </a:cxn>
                  <a:cxn ang="0">
                    <a:pos x="45" y="0"/>
                  </a:cxn>
                  <a:cxn ang="0">
                    <a:pos x="42" y="0"/>
                  </a:cxn>
                  <a:cxn ang="0">
                    <a:pos x="38" y="1"/>
                  </a:cxn>
                  <a:cxn ang="0">
                    <a:pos x="36" y="3"/>
                  </a:cxn>
                  <a:cxn ang="0">
                    <a:pos x="34" y="5"/>
                  </a:cxn>
                  <a:cxn ang="0">
                    <a:pos x="40" y="5"/>
                  </a:cxn>
                  <a:cxn ang="0">
                    <a:pos x="45" y="3"/>
                  </a:cxn>
                  <a:cxn ang="0">
                    <a:pos x="53" y="5"/>
                  </a:cxn>
                  <a:cxn ang="0">
                    <a:pos x="61" y="5"/>
                  </a:cxn>
                  <a:cxn ang="0">
                    <a:pos x="66" y="9"/>
                  </a:cxn>
                  <a:cxn ang="0">
                    <a:pos x="74" y="11"/>
                  </a:cxn>
                  <a:cxn ang="0">
                    <a:pos x="79" y="17"/>
                  </a:cxn>
                  <a:cxn ang="0">
                    <a:pos x="83" y="20"/>
                  </a:cxn>
                  <a:cxn ang="0">
                    <a:pos x="89" y="26"/>
                  </a:cxn>
                  <a:cxn ang="0">
                    <a:pos x="93" y="32"/>
                  </a:cxn>
                  <a:cxn ang="0">
                    <a:pos x="93" y="30"/>
                  </a:cxn>
                  <a:cxn ang="0">
                    <a:pos x="93" y="26"/>
                  </a:cxn>
                  <a:cxn ang="0">
                    <a:pos x="0" y="85"/>
                  </a:cxn>
                  <a:cxn ang="0">
                    <a:pos x="7" y="94"/>
                  </a:cxn>
                  <a:cxn ang="0">
                    <a:pos x="19" y="102"/>
                  </a:cxn>
                  <a:cxn ang="0">
                    <a:pos x="32" y="108"/>
                  </a:cxn>
                  <a:cxn ang="0">
                    <a:pos x="45" y="110"/>
                  </a:cxn>
                  <a:cxn ang="0">
                    <a:pos x="57" y="110"/>
                  </a:cxn>
                  <a:cxn ang="0">
                    <a:pos x="64" y="106"/>
                  </a:cxn>
                  <a:cxn ang="0">
                    <a:pos x="66" y="104"/>
                  </a:cxn>
                  <a:cxn ang="0">
                    <a:pos x="70" y="100"/>
                  </a:cxn>
                  <a:cxn ang="0">
                    <a:pos x="59" y="104"/>
                  </a:cxn>
                  <a:cxn ang="0">
                    <a:pos x="45" y="106"/>
                  </a:cxn>
                  <a:cxn ang="0">
                    <a:pos x="40" y="106"/>
                  </a:cxn>
                  <a:cxn ang="0">
                    <a:pos x="32" y="104"/>
                  </a:cxn>
                  <a:cxn ang="0">
                    <a:pos x="24" y="102"/>
                  </a:cxn>
                  <a:cxn ang="0">
                    <a:pos x="19" y="98"/>
                  </a:cxn>
                  <a:cxn ang="0">
                    <a:pos x="9" y="89"/>
                  </a:cxn>
                  <a:cxn ang="0">
                    <a:pos x="2" y="79"/>
                  </a:cxn>
                  <a:cxn ang="0">
                    <a:pos x="0" y="81"/>
                  </a:cxn>
                  <a:cxn ang="0">
                    <a:pos x="0" y="85"/>
                  </a:cxn>
                </a:cxnLst>
                <a:rect l="0" t="0" r="r" b="b"/>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ln>
            </p:spPr>
            <p:txBody>
              <a:bodyPr/>
              <a:lstStyle/>
              <a:p>
                <a:endParaRPr lang="en-US">
                  <a:solidFill>
                    <a:prstClr val="black"/>
                  </a:solidFill>
                </a:endParaRPr>
              </a:p>
            </p:txBody>
          </p:sp>
          <p:sp>
            <p:nvSpPr>
              <p:cNvPr id="180027" name="Freeform 827"/>
              <p:cNvSpPr>
                <a:spLocks noEditPoints="1"/>
              </p:cNvSpPr>
              <p:nvPr/>
            </p:nvSpPr>
            <p:spPr bwMode="auto">
              <a:xfrm>
                <a:off x="1269" y="1851"/>
                <a:ext cx="93" cy="107"/>
              </a:xfrm>
              <a:custGeom>
                <a:avLst/>
                <a:gdLst/>
                <a:ahLst/>
                <a:cxnLst>
                  <a:cxn ang="0">
                    <a:pos x="93" y="29"/>
                  </a:cxn>
                  <a:cxn ang="0">
                    <a:pos x="83" y="18"/>
                  </a:cxn>
                  <a:cxn ang="0">
                    <a:pos x="74" y="8"/>
                  </a:cxn>
                  <a:cxn ang="0">
                    <a:pos x="66" y="6"/>
                  </a:cxn>
                  <a:cxn ang="0">
                    <a:pos x="61" y="2"/>
                  </a:cxn>
                  <a:cxn ang="0">
                    <a:pos x="53" y="2"/>
                  </a:cxn>
                  <a:cxn ang="0">
                    <a:pos x="45" y="0"/>
                  </a:cxn>
                  <a:cxn ang="0">
                    <a:pos x="42" y="0"/>
                  </a:cxn>
                  <a:cxn ang="0">
                    <a:pos x="36" y="2"/>
                  </a:cxn>
                  <a:cxn ang="0">
                    <a:pos x="34" y="4"/>
                  </a:cxn>
                  <a:cxn ang="0">
                    <a:pos x="32" y="6"/>
                  </a:cxn>
                  <a:cxn ang="0">
                    <a:pos x="40" y="6"/>
                  </a:cxn>
                  <a:cxn ang="0">
                    <a:pos x="45" y="4"/>
                  </a:cxn>
                  <a:cxn ang="0">
                    <a:pos x="53" y="6"/>
                  </a:cxn>
                  <a:cxn ang="0">
                    <a:pos x="61" y="6"/>
                  </a:cxn>
                  <a:cxn ang="0">
                    <a:pos x="68" y="10"/>
                  </a:cxn>
                  <a:cxn ang="0">
                    <a:pos x="74" y="14"/>
                  </a:cxn>
                  <a:cxn ang="0">
                    <a:pos x="79" y="18"/>
                  </a:cxn>
                  <a:cxn ang="0">
                    <a:pos x="83" y="23"/>
                  </a:cxn>
                  <a:cxn ang="0">
                    <a:pos x="87" y="29"/>
                  </a:cxn>
                  <a:cxn ang="0">
                    <a:pos x="91" y="35"/>
                  </a:cxn>
                  <a:cxn ang="0">
                    <a:pos x="91" y="31"/>
                  </a:cxn>
                  <a:cxn ang="0">
                    <a:pos x="93" y="29"/>
                  </a:cxn>
                  <a:cxn ang="0">
                    <a:pos x="0" y="80"/>
                  </a:cxn>
                  <a:cxn ang="0">
                    <a:pos x="9" y="91"/>
                  </a:cxn>
                  <a:cxn ang="0">
                    <a:pos x="19" y="99"/>
                  </a:cxn>
                  <a:cxn ang="0">
                    <a:pos x="32" y="105"/>
                  </a:cxn>
                  <a:cxn ang="0">
                    <a:pos x="45" y="107"/>
                  </a:cxn>
                  <a:cxn ang="0">
                    <a:pos x="57" y="105"/>
                  </a:cxn>
                  <a:cxn ang="0">
                    <a:pos x="66" y="103"/>
                  </a:cxn>
                  <a:cxn ang="0">
                    <a:pos x="70" y="99"/>
                  </a:cxn>
                  <a:cxn ang="0">
                    <a:pos x="72" y="95"/>
                  </a:cxn>
                  <a:cxn ang="0">
                    <a:pos x="59" y="101"/>
                  </a:cxn>
                  <a:cxn ang="0">
                    <a:pos x="45" y="103"/>
                  </a:cxn>
                  <a:cxn ang="0">
                    <a:pos x="40" y="103"/>
                  </a:cxn>
                  <a:cxn ang="0">
                    <a:pos x="32" y="101"/>
                  </a:cxn>
                  <a:cxn ang="0">
                    <a:pos x="24" y="99"/>
                  </a:cxn>
                  <a:cxn ang="0">
                    <a:pos x="19" y="95"/>
                  </a:cxn>
                  <a:cxn ang="0">
                    <a:pos x="13" y="91"/>
                  </a:cxn>
                  <a:cxn ang="0">
                    <a:pos x="9" y="86"/>
                  </a:cxn>
                  <a:cxn ang="0">
                    <a:pos x="5" y="80"/>
                  </a:cxn>
                  <a:cxn ang="0">
                    <a:pos x="2" y="74"/>
                  </a:cxn>
                  <a:cxn ang="0">
                    <a:pos x="2" y="78"/>
                  </a:cxn>
                  <a:cxn ang="0">
                    <a:pos x="0" y="80"/>
                  </a:cxn>
                </a:cxnLst>
                <a:rect l="0" t="0" r="r" b="b"/>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ln>
            </p:spPr>
            <p:txBody>
              <a:bodyPr/>
              <a:lstStyle/>
              <a:p>
                <a:endParaRPr lang="en-US">
                  <a:solidFill>
                    <a:prstClr val="black"/>
                  </a:solidFill>
                </a:endParaRPr>
              </a:p>
            </p:txBody>
          </p:sp>
          <p:sp>
            <p:nvSpPr>
              <p:cNvPr id="180028" name="Freeform 828"/>
              <p:cNvSpPr>
                <a:spLocks noEditPoints="1"/>
              </p:cNvSpPr>
              <p:nvPr/>
            </p:nvSpPr>
            <p:spPr bwMode="auto">
              <a:xfrm>
                <a:off x="1271" y="1853"/>
                <a:ext cx="91" cy="103"/>
              </a:xfrm>
              <a:custGeom>
                <a:avLst/>
                <a:gdLst/>
                <a:ahLst/>
                <a:cxnLst>
                  <a:cxn ang="0">
                    <a:pos x="91" y="29"/>
                  </a:cxn>
                  <a:cxn ang="0">
                    <a:pos x="87" y="23"/>
                  </a:cxn>
                  <a:cxn ang="0">
                    <a:pos x="81" y="17"/>
                  </a:cxn>
                  <a:cxn ang="0">
                    <a:pos x="77" y="14"/>
                  </a:cxn>
                  <a:cxn ang="0">
                    <a:pos x="72" y="8"/>
                  </a:cxn>
                  <a:cxn ang="0">
                    <a:pos x="64" y="6"/>
                  </a:cxn>
                  <a:cxn ang="0">
                    <a:pos x="59" y="2"/>
                  </a:cxn>
                  <a:cxn ang="0">
                    <a:pos x="51" y="2"/>
                  </a:cxn>
                  <a:cxn ang="0">
                    <a:pos x="43" y="0"/>
                  </a:cxn>
                  <a:cxn ang="0">
                    <a:pos x="38" y="2"/>
                  </a:cxn>
                  <a:cxn ang="0">
                    <a:pos x="32" y="2"/>
                  </a:cxn>
                  <a:cxn ang="0">
                    <a:pos x="30" y="4"/>
                  </a:cxn>
                  <a:cxn ang="0">
                    <a:pos x="28" y="8"/>
                  </a:cxn>
                  <a:cxn ang="0">
                    <a:pos x="36" y="6"/>
                  </a:cxn>
                  <a:cxn ang="0">
                    <a:pos x="43" y="4"/>
                  </a:cxn>
                  <a:cxn ang="0">
                    <a:pos x="51" y="6"/>
                  </a:cxn>
                  <a:cxn ang="0">
                    <a:pos x="59" y="8"/>
                  </a:cxn>
                  <a:cxn ang="0">
                    <a:pos x="66" y="10"/>
                  </a:cxn>
                  <a:cxn ang="0">
                    <a:pos x="72" y="14"/>
                  </a:cxn>
                  <a:cxn ang="0">
                    <a:pos x="77" y="17"/>
                  </a:cxn>
                  <a:cxn ang="0">
                    <a:pos x="81" y="23"/>
                  </a:cxn>
                  <a:cxn ang="0">
                    <a:pos x="85" y="29"/>
                  </a:cxn>
                  <a:cxn ang="0">
                    <a:pos x="89" y="36"/>
                  </a:cxn>
                  <a:cxn ang="0">
                    <a:pos x="89" y="33"/>
                  </a:cxn>
                  <a:cxn ang="0">
                    <a:pos x="91" y="29"/>
                  </a:cxn>
                  <a:cxn ang="0">
                    <a:pos x="0" y="76"/>
                  </a:cxn>
                  <a:cxn ang="0">
                    <a:pos x="7" y="86"/>
                  </a:cxn>
                  <a:cxn ang="0">
                    <a:pos x="17" y="95"/>
                  </a:cxn>
                  <a:cxn ang="0">
                    <a:pos x="22" y="99"/>
                  </a:cxn>
                  <a:cxn ang="0">
                    <a:pos x="30" y="101"/>
                  </a:cxn>
                  <a:cxn ang="0">
                    <a:pos x="38" y="103"/>
                  </a:cxn>
                  <a:cxn ang="0">
                    <a:pos x="43" y="103"/>
                  </a:cxn>
                  <a:cxn ang="0">
                    <a:pos x="57" y="101"/>
                  </a:cxn>
                  <a:cxn ang="0">
                    <a:pos x="68" y="97"/>
                  </a:cxn>
                  <a:cxn ang="0">
                    <a:pos x="70" y="93"/>
                  </a:cxn>
                  <a:cxn ang="0">
                    <a:pos x="72" y="91"/>
                  </a:cxn>
                  <a:cxn ang="0">
                    <a:pos x="66" y="93"/>
                  </a:cxn>
                  <a:cxn ang="0">
                    <a:pos x="59" y="97"/>
                  </a:cxn>
                  <a:cxn ang="0">
                    <a:pos x="51" y="99"/>
                  </a:cxn>
                  <a:cxn ang="0">
                    <a:pos x="43" y="99"/>
                  </a:cxn>
                  <a:cxn ang="0">
                    <a:pos x="38" y="99"/>
                  </a:cxn>
                  <a:cxn ang="0">
                    <a:pos x="30" y="97"/>
                  </a:cxn>
                  <a:cxn ang="0">
                    <a:pos x="22" y="95"/>
                  </a:cxn>
                  <a:cxn ang="0">
                    <a:pos x="17" y="91"/>
                  </a:cxn>
                  <a:cxn ang="0">
                    <a:pos x="11" y="86"/>
                  </a:cxn>
                  <a:cxn ang="0">
                    <a:pos x="7" y="82"/>
                  </a:cxn>
                  <a:cxn ang="0">
                    <a:pos x="3" y="76"/>
                  </a:cxn>
                  <a:cxn ang="0">
                    <a:pos x="0" y="70"/>
                  </a:cxn>
                  <a:cxn ang="0">
                    <a:pos x="0" y="72"/>
                  </a:cxn>
                  <a:cxn ang="0">
                    <a:pos x="0" y="76"/>
                  </a:cxn>
                </a:cxnLst>
                <a:rect l="0" t="0" r="r" b="b"/>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ln>
            </p:spPr>
            <p:txBody>
              <a:bodyPr/>
              <a:lstStyle/>
              <a:p>
                <a:endParaRPr lang="en-US">
                  <a:solidFill>
                    <a:prstClr val="black"/>
                  </a:solidFill>
                </a:endParaRPr>
              </a:p>
            </p:txBody>
          </p:sp>
          <p:sp>
            <p:nvSpPr>
              <p:cNvPr id="180029" name="Freeform 829"/>
              <p:cNvSpPr>
                <a:spLocks noEditPoints="1"/>
              </p:cNvSpPr>
              <p:nvPr/>
            </p:nvSpPr>
            <p:spPr bwMode="auto">
              <a:xfrm>
                <a:off x="1271" y="1855"/>
                <a:ext cx="89" cy="99"/>
              </a:xfrm>
              <a:custGeom>
                <a:avLst/>
                <a:gdLst/>
                <a:ahLst/>
                <a:cxnLst>
                  <a:cxn ang="0">
                    <a:pos x="89" y="31"/>
                  </a:cxn>
                  <a:cxn ang="0">
                    <a:pos x="85" y="25"/>
                  </a:cxn>
                  <a:cxn ang="0">
                    <a:pos x="81" y="19"/>
                  </a:cxn>
                  <a:cxn ang="0">
                    <a:pos x="77" y="14"/>
                  </a:cxn>
                  <a:cxn ang="0">
                    <a:pos x="72" y="10"/>
                  </a:cxn>
                  <a:cxn ang="0">
                    <a:pos x="66" y="6"/>
                  </a:cxn>
                  <a:cxn ang="0">
                    <a:pos x="59" y="2"/>
                  </a:cxn>
                  <a:cxn ang="0">
                    <a:pos x="51" y="2"/>
                  </a:cxn>
                  <a:cxn ang="0">
                    <a:pos x="43" y="0"/>
                  </a:cxn>
                  <a:cxn ang="0">
                    <a:pos x="38" y="2"/>
                  </a:cxn>
                  <a:cxn ang="0">
                    <a:pos x="30" y="2"/>
                  </a:cxn>
                  <a:cxn ang="0">
                    <a:pos x="28" y="6"/>
                  </a:cxn>
                  <a:cxn ang="0">
                    <a:pos x="26" y="8"/>
                  </a:cxn>
                  <a:cxn ang="0">
                    <a:pos x="36" y="6"/>
                  </a:cxn>
                  <a:cxn ang="0">
                    <a:pos x="43" y="4"/>
                  </a:cxn>
                  <a:cxn ang="0">
                    <a:pos x="51" y="6"/>
                  </a:cxn>
                  <a:cxn ang="0">
                    <a:pos x="59" y="8"/>
                  </a:cxn>
                  <a:cxn ang="0">
                    <a:pos x="66" y="10"/>
                  </a:cxn>
                  <a:cxn ang="0">
                    <a:pos x="72" y="14"/>
                  </a:cxn>
                  <a:cxn ang="0">
                    <a:pos x="77" y="19"/>
                  </a:cxn>
                  <a:cxn ang="0">
                    <a:pos x="81" y="25"/>
                  </a:cxn>
                  <a:cxn ang="0">
                    <a:pos x="85" y="31"/>
                  </a:cxn>
                  <a:cxn ang="0">
                    <a:pos x="87" y="38"/>
                  </a:cxn>
                  <a:cxn ang="0">
                    <a:pos x="89" y="34"/>
                  </a:cxn>
                  <a:cxn ang="0">
                    <a:pos x="89" y="31"/>
                  </a:cxn>
                  <a:cxn ang="0">
                    <a:pos x="0" y="70"/>
                  </a:cxn>
                  <a:cxn ang="0">
                    <a:pos x="3" y="76"/>
                  </a:cxn>
                  <a:cxn ang="0">
                    <a:pos x="7" y="82"/>
                  </a:cxn>
                  <a:cxn ang="0">
                    <a:pos x="11" y="87"/>
                  </a:cxn>
                  <a:cxn ang="0">
                    <a:pos x="17" y="91"/>
                  </a:cxn>
                  <a:cxn ang="0">
                    <a:pos x="22" y="95"/>
                  </a:cxn>
                  <a:cxn ang="0">
                    <a:pos x="30" y="97"/>
                  </a:cxn>
                  <a:cxn ang="0">
                    <a:pos x="38" y="99"/>
                  </a:cxn>
                  <a:cxn ang="0">
                    <a:pos x="43" y="99"/>
                  </a:cxn>
                  <a:cxn ang="0">
                    <a:pos x="57" y="97"/>
                  </a:cxn>
                  <a:cxn ang="0">
                    <a:pos x="70" y="91"/>
                  </a:cxn>
                  <a:cxn ang="0">
                    <a:pos x="72" y="87"/>
                  </a:cxn>
                  <a:cxn ang="0">
                    <a:pos x="74" y="84"/>
                  </a:cxn>
                  <a:cxn ang="0">
                    <a:pos x="68" y="89"/>
                  </a:cxn>
                  <a:cxn ang="0">
                    <a:pos x="60" y="93"/>
                  </a:cxn>
                  <a:cxn ang="0">
                    <a:pos x="53" y="95"/>
                  </a:cxn>
                  <a:cxn ang="0">
                    <a:pos x="43" y="95"/>
                  </a:cxn>
                  <a:cxn ang="0">
                    <a:pos x="38" y="95"/>
                  </a:cxn>
                  <a:cxn ang="0">
                    <a:pos x="30" y="93"/>
                  </a:cxn>
                  <a:cxn ang="0">
                    <a:pos x="22" y="89"/>
                  </a:cxn>
                  <a:cxn ang="0">
                    <a:pos x="17" y="87"/>
                  </a:cxn>
                  <a:cxn ang="0">
                    <a:pos x="13" y="82"/>
                  </a:cxn>
                  <a:cxn ang="0">
                    <a:pos x="7" y="76"/>
                  </a:cxn>
                  <a:cxn ang="0">
                    <a:pos x="3" y="70"/>
                  </a:cxn>
                  <a:cxn ang="0">
                    <a:pos x="2" y="65"/>
                  </a:cxn>
                  <a:cxn ang="0">
                    <a:pos x="0" y="68"/>
                  </a:cxn>
                  <a:cxn ang="0">
                    <a:pos x="0" y="70"/>
                  </a:cxn>
                </a:cxnLst>
                <a:rect l="0" t="0" r="r" b="b"/>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ln>
            </p:spPr>
            <p:txBody>
              <a:bodyPr/>
              <a:lstStyle/>
              <a:p>
                <a:endParaRPr lang="en-US">
                  <a:solidFill>
                    <a:prstClr val="black"/>
                  </a:solidFill>
                </a:endParaRPr>
              </a:p>
            </p:txBody>
          </p:sp>
          <p:sp>
            <p:nvSpPr>
              <p:cNvPr id="180030" name="Freeform 830"/>
              <p:cNvSpPr>
                <a:spLocks noEditPoints="1"/>
              </p:cNvSpPr>
              <p:nvPr/>
            </p:nvSpPr>
            <p:spPr bwMode="auto">
              <a:xfrm>
                <a:off x="1271" y="1857"/>
                <a:ext cx="89" cy="95"/>
              </a:xfrm>
              <a:custGeom>
                <a:avLst/>
                <a:gdLst/>
                <a:ahLst/>
                <a:cxnLst>
                  <a:cxn ang="0">
                    <a:pos x="89" y="32"/>
                  </a:cxn>
                  <a:cxn ang="0">
                    <a:pos x="85" y="25"/>
                  </a:cxn>
                  <a:cxn ang="0">
                    <a:pos x="81" y="19"/>
                  </a:cxn>
                  <a:cxn ang="0">
                    <a:pos x="77" y="13"/>
                  </a:cxn>
                  <a:cxn ang="0">
                    <a:pos x="72" y="10"/>
                  </a:cxn>
                  <a:cxn ang="0">
                    <a:pos x="66" y="6"/>
                  </a:cxn>
                  <a:cxn ang="0">
                    <a:pos x="59" y="4"/>
                  </a:cxn>
                  <a:cxn ang="0">
                    <a:pos x="51" y="2"/>
                  </a:cxn>
                  <a:cxn ang="0">
                    <a:pos x="43" y="0"/>
                  </a:cxn>
                  <a:cxn ang="0">
                    <a:pos x="36" y="2"/>
                  </a:cxn>
                  <a:cxn ang="0">
                    <a:pos x="28" y="4"/>
                  </a:cxn>
                  <a:cxn ang="0">
                    <a:pos x="26" y="6"/>
                  </a:cxn>
                  <a:cxn ang="0">
                    <a:pos x="24" y="10"/>
                  </a:cxn>
                  <a:cxn ang="0">
                    <a:pos x="34" y="6"/>
                  </a:cxn>
                  <a:cxn ang="0">
                    <a:pos x="43" y="4"/>
                  </a:cxn>
                  <a:cxn ang="0">
                    <a:pos x="53" y="6"/>
                  </a:cxn>
                  <a:cxn ang="0">
                    <a:pos x="59" y="8"/>
                  </a:cxn>
                  <a:cxn ang="0">
                    <a:pos x="66" y="10"/>
                  </a:cxn>
                  <a:cxn ang="0">
                    <a:pos x="72" y="15"/>
                  </a:cxn>
                  <a:cxn ang="0">
                    <a:pos x="77" y="21"/>
                  </a:cxn>
                  <a:cxn ang="0">
                    <a:pos x="81" y="27"/>
                  </a:cxn>
                  <a:cxn ang="0">
                    <a:pos x="85" y="32"/>
                  </a:cxn>
                  <a:cxn ang="0">
                    <a:pos x="87" y="40"/>
                  </a:cxn>
                  <a:cxn ang="0">
                    <a:pos x="87" y="36"/>
                  </a:cxn>
                  <a:cxn ang="0">
                    <a:pos x="89" y="32"/>
                  </a:cxn>
                  <a:cxn ang="0">
                    <a:pos x="0" y="66"/>
                  </a:cxn>
                  <a:cxn ang="0">
                    <a:pos x="3" y="72"/>
                  </a:cxn>
                  <a:cxn ang="0">
                    <a:pos x="7" y="78"/>
                  </a:cxn>
                  <a:cxn ang="0">
                    <a:pos x="11" y="82"/>
                  </a:cxn>
                  <a:cxn ang="0">
                    <a:pos x="17" y="87"/>
                  </a:cxn>
                  <a:cxn ang="0">
                    <a:pos x="22" y="91"/>
                  </a:cxn>
                  <a:cxn ang="0">
                    <a:pos x="30" y="93"/>
                  </a:cxn>
                  <a:cxn ang="0">
                    <a:pos x="38" y="95"/>
                  </a:cxn>
                  <a:cxn ang="0">
                    <a:pos x="43" y="95"/>
                  </a:cxn>
                  <a:cxn ang="0">
                    <a:pos x="51" y="95"/>
                  </a:cxn>
                  <a:cxn ang="0">
                    <a:pos x="59" y="93"/>
                  </a:cxn>
                  <a:cxn ang="0">
                    <a:pos x="66" y="89"/>
                  </a:cxn>
                  <a:cxn ang="0">
                    <a:pos x="72" y="87"/>
                  </a:cxn>
                  <a:cxn ang="0">
                    <a:pos x="74" y="82"/>
                  </a:cxn>
                  <a:cxn ang="0">
                    <a:pos x="76" y="78"/>
                  </a:cxn>
                  <a:cxn ang="0">
                    <a:pos x="70" y="84"/>
                  </a:cxn>
                  <a:cxn ang="0">
                    <a:pos x="62" y="87"/>
                  </a:cxn>
                  <a:cxn ang="0">
                    <a:pos x="53" y="91"/>
                  </a:cxn>
                  <a:cxn ang="0">
                    <a:pos x="43" y="91"/>
                  </a:cxn>
                  <a:cxn ang="0">
                    <a:pos x="36" y="91"/>
                  </a:cxn>
                  <a:cxn ang="0">
                    <a:pos x="30" y="89"/>
                  </a:cxn>
                  <a:cxn ang="0">
                    <a:pos x="22" y="85"/>
                  </a:cxn>
                  <a:cxn ang="0">
                    <a:pos x="17" y="82"/>
                  </a:cxn>
                  <a:cxn ang="0">
                    <a:pos x="13" y="78"/>
                  </a:cxn>
                  <a:cxn ang="0">
                    <a:pos x="7" y="72"/>
                  </a:cxn>
                  <a:cxn ang="0">
                    <a:pos x="5" y="66"/>
                  </a:cxn>
                  <a:cxn ang="0">
                    <a:pos x="2" y="59"/>
                  </a:cxn>
                  <a:cxn ang="0">
                    <a:pos x="2" y="63"/>
                  </a:cxn>
                  <a:cxn ang="0">
                    <a:pos x="0" y="66"/>
                  </a:cxn>
                </a:cxnLst>
                <a:rect l="0" t="0" r="r" b="b"/>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ln>
            </p:spPr>
            <p:txBody>
              <a:bodyPr/>
              <a:lstStyle/>
              <a:p>
                <a:endParaRPr lang="en-US">
                  <a:solidFill>
                    <a:prstClr val="black"/>
                  </a:solidFill>
                </a:endParaRPr>
              </a:p>
            </p:txBody>
          </p:sp>
          <p:sp>
            <p:nvSpPr>
              <p:cNvPr id="180031" name="Freeform 831"/>
              <p:cNvSpPr>
                <a:spLocks noEditPoints="1"/>
              </p:cNvSpPr>
              <p:nvPr/>
            </p:nvSpPr>
            <p:spPr bwMode="auto">
              <a:xfrm>
                <a:off x="1273" y="1859"/>
                <a:ext cx="85" cy="91"/>
              </a:xfrm>
              <a:custGeom>
                <a:avLst/>
                <a:gdLst/>
                <a:ahLst/>
                <a:cxnLst>
                  <a:cxn ang="0">
                    <a:pos x="85" y="34"/>
                  </a:cxn>
                  <a:cxn ang="0">
                    <a:pos x="83" y="27"/>
                  </a:cxn>
                  <a:cxn ang="0">
                    <a:pos x="79" y="21"/>
                  </a:cxn>
                  <a:cxn ang="0">
                    <a:pos x="75" y="15"/>
                  </a:cxn>
                  <a:cxn ang="0">
                    <a:pos x="70" y="10"/>
                  </a:cxn>
                  <a:cxn ang="0">
                    <a:pos x="64" y="6"/>
                  </a:cxn>
                  <a:cxn ang="0">
                    <a:pos x="57" y="4"/>
                  </a:cxn>
                  <a:cxn ang="0">
                    <a:pos x="49" y="2"/>
                  </a:cxn>
                  <a:cxn ang="0">
                    <a:pos x="41" y="0"/>
                  </a:cxn>
                  <a:cxn ang="0">
                    <a:pos x="34" y="2"/>
                  </a:cxn>
                  <a:cxn ang="0">
                    <a:pos x="24" y="4"/>
                  </a:cxn>
                  <a:cxn ang="0">
                    <a:pos x="22" y="8"/>
                  </a:cxn>
                  <a:cxn ang="0">
                    <a:pos x="20" y="10"/>
                  </a:cxn>
                  <a:cxn ang="0">
                    <a:pos x="32" y="6"/>
                  </a:cxn>
                  <a:cxn ang="0">
                    <a:pos x="41" y="4"/>
                  </a:cxn>
                  <a:cxn ang="0">
                    <a:pos x="51" y="6"/>
                  </a:cxn>
                  <a:cxn ang="0">
                    <a:pos x="58" y="8"/>
                  </a:cxn>
                  <a:cxn ang="0">
                    <a:pos x="64" y="11"/>
                  </a:cxn>
                  <a:cxn ang="0">
                    <a:pos x="72" y="15"/>
                  </a:cxn>
                  <a:cxn ang="0">
                    <a:pos x="75" y="23"/>
                  </a:cxn>
                  <a:cxn ang="0">
                    <a:pos x="79" y="28"/>
                  </a:cxn>
                  <a:cxn ang="0">
                    <a:pos x="83" y="36"/>
                  </a:cxn>
                  <a:cxn ang="0">
                    <a:pos x="83" y="44"/>
                  </a:cxn>
                  <a:cxn ang="0">
                    <a:pos x="85" y="40"/>
                  </a:cxn>
                  <a:cxn ang="0">
                    <a:pos x="85" y="34"/>
                  </a:cxn>
                  <a:cxn ang="0">
                    <a:pos x="0" y="61"/>
                  </a:cxn>
                  <a:cxn ang="0">
                    <a:pos x="1" y="66"/>
                  </a:cxn>
                  <a:cxn ang="0">
                    <a:pos x="5" y="72"/>
                  </a:cxn>
                  <a:cxn ang="0">
                    <a:pos x="11" y="78"/>
                  </a:cxn>
                  <a:cxn ang="0">
                    <a:pos x="15" y="83"/>
                  </a:cxn>
                  <a:cxn ang="0">
                    <a:pos x="20" y="85"/>
                  </a:cxn>
                  <a:cxn ang="0">
                    <a:pos x="28" y="89"/>
                  </a:cxn>
                  <a:cxn ang="0">
                    <a:pos x="36" y="91"/>
                  </a:cxn>
                  <a:cxn ang="0">
                    <a:pos x="41" y="91"/>
                  </a:cxn>
                  <a:cxn ang="0">
                    <a:pos x="51" y="91"/>
                  </a:cxn>
                  <a:cxn ang="0">
                    <a:pos x="58" y="89"/>
                  </a:cxn>
                  <a:cxn ang="0">
                    <a:pos x="66" y="85"/>
                  </a:cxn>
                  <a:cxn ang="0">
                    <a:pos x="72" y="80"/>
                  </a:cxn>
                  <a:cxn ang="0">
                    <a:pos x="74" y="74"/>
                  </a:cxn>
                  <a:cxn ang="0">
                    <a:pos x="77" y="68"/>
                  </a:cxn>
                  <a:cxn ang="0">
                    <a:pos x="70" y="76"/>
                  </a:cxn>
                  <a:cxn ang="0">
                    <a:pos x="62" y="82"/>
                  </a:cxn>
                  <a:cxn ang="0">
                    <a:pos x="53" y="85"/>
                  </a:cxn>
                  <a:cxn ang="0">
                    <a:pos x="41" y="87"/>
                  </a:cxn>
                  <a:cxn ang="0">
                    <a:pos x="34" y="87"/>
                  </a:cxn>
                  <a:cxn ang="0">
                    <a:pos x="28" y="85"/>
                  </a:cxn>
                  <a:cxn ang="0">
                    <a:pos x="20" y="82"/>
                  </a:cxn>
                  <a:cxn ang="0">
                    <a:pos x="15" y="78"/>
                  </a:cxn>
                  <a:cxn ang="0">
                    <a:pos x="11" y="72"/>
                  </a:cxn>
                  <a:cxn ang="0">
                    <a:pos x="7" y="66"/>
                  </a:cxn>
                  <a:cxn ang="0">
                    <a:pos x="3" y="61"/>
                  </a:cxn>
                  <a:cxn ang="0">
                    <a:pos x="1" y="53"/>
                  </a:cxn>
                  <a:cxn ang="0">
                    <a:pos x="0" y="57"/>
                  </a:cxn>
                  <a:cxn ang="0">
                    <a:pos x="0" y="61"/>
                  </a:cxn>
                </a:cxnLst>
                <a:rect l="0" t="0" r="r" b="b"/>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ln>
            </p:spPr>
            <p:txBody>
              <a:bodyPr/>
              <a:lstStyle/>
              <a:p>
                <a:endParaRPr lang="en-US">
                  <a:solidFill>
                    <a:prstClr val="black"/>
                  </a:solidFill>
                </a:endParaRPr>
              </a:p>
            </p:txBody>
          </p:sp>
          <p:sp>
            <p:nvSpPr>
              <p:cNvPr id="180032" name="Freeform 832"/>
              <p:cNvSpPr/>
              <p:nvPr/>
            </p:nvSpPr>
            <p:spPr bwMode="auto">
              <a:xfrm>
                <a:off x="1273" y="1861"/>
                <a:ext cx="85" cy="87"/>
              </a:xfrm>
              <a:custGeom>
                <a:avLst/>
                <a:gdLst/>
                <a:ahLst/>
                <a:cxnLst>
                  <a:cxn ang="0">
                    <a:pos x="85" y="36"/>
                  </a:cxn>
                  <a:cxn ang="0">
                    <a:pos x="83" y="28"/>
                  </a:cxn>
                  <a:cxn ang="0">
                    <a:pos x="79" y="23"/>
                  </a:cxn>
                  <a:cxn ang="0">
                    <a:pos x="75" y="17"/>
                  </a:cxn>
                  <a:cxn ang="0">
                    <a:pos x="70" y="11"/>
                  </a:cxn>
                  <a:cxn ang="0">
                    <a:pos x="64" y="6"/>
                  </a:cxn>
                  <a:cxn ang="0">
                    <a:pos x="57" y="4"/>
                  </a:cxn>
                  <a:cxn ang="0">
                    <a:pos x="51" y="2"/>
                  </a:cxn>
                  <a:cxn ang="0">
                    <a:pos x="41" y="0"/>
                  </a:cxn>
                  <a:cxn ang="0">
                    <a:pos x="32" y="2"/>
                  </a:cxn>
                  <a:cxn ang="0">
                    <a:pos x="22" y="6"/>
                  </a:cxn>
                  <a:cxn ang="0">
                    <a:pos x="20" y="8"/>
                  </a:cxn>
                  <a:cxn ang="0">
                    <a:pos x="19" y="11"/>
                  </a:cxn>
                  <a:cxn ang="0">
                    <a:pos x="30" y="6"/>
                  </a:cxn>
                  <a:cxn ang="0">
                    <a:pos x="41" y="4"/>
                  </a:cxn>
                  <a:cxn ang="0">
                    <a:pos x="51" y="6"/>
                  </a:cxn>
                  <a:cxn ang="0">
                    <a:pos x="57" y="8"/>
                  </a:cxn>
                  <a:cxn ang="0">
                    <a:pos x="64" y="11"/>
                  </a:cxn>
                  <a:cxn ang="0">
                    <a:pos x="70" y="15"/>
                  </a:cxn>
                  <a:cxn ang="0">
                    <a:pos x="75" y="23"/>
                  </a:cxn>
                  <a:cxn ang="0">
                    <a:pos x="79" y="28"/>
                  </a:cxn>
                  <a:cxn ang="0">
                    <a:pos x="81" y="36"/>
                  </a:cxn>
                  <a:cxn ang="0">
                    <a:pos x="81" y="44"/>
                  </a:cxn>
                  <a:cxn ang="0">
                    <a:pos x="81" y="51"/>
                  </a:cxn>
                  <a:cxn ang="0">
                    <a:pos x="79" y="59"/>
                  </a:cxn>
                  <a:cxn ang="0">
                    <a:pos x="75" y="66"/>
                  </a:cxn>
                  <a:cxn ang="0">
                    <a:pos x="70" y="72"/>
                  </a:cxn>
                  <a:cxn ang="0">
                    <a:pos x="64" y="78"/>
                  </a:cxn>
                  <a:cxn ang="0">
                    <a:pos x="57" y="80"/>
                  </a:cxn>
                  <a:cxn ang="0">
                    <a:pos x="51" y="83"/>
                  </a:cxn>
                  <a:cxn ang="0">
                    <a:pos x="41" y="83"/>
                  </a:cxn>
                  <a:cxn ang="0">
                    <a:pos x="34" y="83"/>
                  </a:cxn>
                  <a:cxn ang="0">
                    <a:pos x="28" y="81"/>
                  </a:cxn>
                  <a:cxn ang="0">
                    <a:pos x="20" y="78"/>
                  </a:cxn>
                  <a:cxn ang="0">
                    <a:pos x="15" y="74"/>
                  </a:cxn>
                  <a:cxn ang="0">
                    <a:pos x="11" y="68"/>
                  </a:cxn>
                  <a:cxn ang="0">
                    <a:pos x="7" y="62"/>
                  </a:cxn>
                  <a:cxn ang="0">
                    <a:pos x="3" y="55"/>
                  </a:cxn>
                  <a:cxn ang="0">
                    <a:pos x="3" y="47"/>
                  </a:cxn>
                  <a:cxn ang="0">
                    <a:pos x="1" y="51"/>
                  </a:cxn>
                  <a:cxn ang="0">
                    <a:pos x="0" y="55"/>
                  </a:cxn>
                  <a:cxn ang="0">
                    <a:pos x="3" y="62"/>
                  </a:cxn>
                  <a:cxn ang="0">
                    <a:pos x="5" y="68"/>
                  </a:cxn>
                  <a:cxn ang="0">
                    <a:pos x="11" y="74"/>
                  </a:cxn>
                  <a:cxn ang="0">
                    <a:pos x="15" y="78"/>
                  </a:cxn>
                  <a:cxn ang="0">
                    <a:pos x="20" y="81"/>
                  </a:cxn>
                  <a:cxn ang="0">
                    <a:pos x="28" y="85"/>
                  </a:cxn>
                  <a:cxn ang="0">
                    <a:pos x="34" y="87"/>
                  </a:cxn>
                  <a:cxn ang="0">
                    <a:pos x="41" y="87"/>
                  </a:cxn>
                  <a:cxn ang="0">
                    <a:pos x="51" y="87"/>
                  </a:cxn>
                  <a:cxn ang="0">
                    <a:pos x="60" y="83"/>
                  </a:cxn>
                  <a:cxn ang="0">
                    <a:pos x="68" y="80"/>
                  </a:cxn>
                  <a:cxn ang="0">
                    <a:pos x="74" y="74"/>
                  </a:cxn>
                  <a:cxn ang="0">
                    <a:pos x="77" y="66"/>
                  </a:cxn>
                  <a:cxn ang="0">
                    <a:pos x="79" y="59"/>
                  </a:cxn>
                  <a:cxn ang="0">
                    <a:pos x="83" y="47"/>
                  </a:cxn>
                  <a:cxn ang="0">
                    <a:pos x="85" y="36"/>
                  </a:cxn>
                </a:cxnLst>
                <a:rect l="0" t="0" r="r" b="b"/>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ln>
            </p:spPr>
            <p:txBody>
              <a:bodyPr/>
              <a:lstStyle/>
              <a:p>
                <a:endParaRPr lang="en-US">
                  <a:solidFill>
                    <a:prstClr val="black"/>
                  </a:solidFill>
                </a:endParaRPr>
              </a:p>
            </p:txBody>
          </p:sp>
          <p:sp>
            <p:nvSpPr>
              <p:cNvPr id="180033" name="Freeform 833"/>
              <p:cNvSpPr/>
              <p:nvPr/>
            </p:nvSpPr>
            <p:spPr bwMode="auto">
              <a:xfrm>
                <a:off x="1274" y="1863"/>
                <a:ext cx="82" cy="83"/>
              </a:xfrm>
              <a:custGeom>
                <a:avLst/>
                <a:gdLst/>
                <a:ahLst/>
                <a:cxnLst>
                  <a:cxn ang="0">
                    <a:pos x="82" y="40"/>
                  </a:cxn>
                  <a:cxn ang="0">
                    <a:pos x="82" y="32"/>
                  </a:cxn>
                  <a:cxn ang="0">
                    <a:pos x="78" y="24"/>
                  </a:cxn>
                  <a:cxn ang="0">
                    <a:pos x="74" y="19"/>
                  </a:cxn>
                  <a:cxn ang="0">
                    <a:pos x="71" y="11"/>
                  </a:cxn>
                  <a:cxn ang="0">
                    <a:pos x="63" y="7"/>
                  </a:cxn>
                  <a:cxn ang="0">
                    <a:pos x="57" y="4"/>
                  </a:cxn>
                  <a:cxn ang="0">
                    <a:pos x="50" y="2"/>
                  </a:cxn>
                  <a:cxn ang="0">
                    <a:pos x="40" y="0"/>
                  </a:cxn>
                  <a:cxn ang="0">
                    <a:pos x="31" y="2"/>
                  </a:cxn>
                  <a:cxn ang="0">
                    <a:pos x="19" y="6"/>
                  </a:cxn>
                  <a:cxn ang="0">
                    <a:pos x="18" y="9"/>
                  </a:cxn>
                  <a:cxn ang="0">
                    <a:pos x="16" y="13"/>
                  </a:cxn>
                  <a:cxn ang="0">
                    <a:pos x="21" y="9"/>
                  </a:cxn>
                  <a:cxn ang="0">
                    <a:pos x="27" y="7"/>
                  </a:cxn>
                  <a:cxn ang="0">
                    <a:pos x="35" y="6"/>
                  </a:cxn>
                  <a:cxn ang="0">
                    <a:pos x="40" y="4"/>
                  </a:cxn>
                  <a:cxn ang="0">
                    <a:pos x="48" y="6"/>
                  </a:cxn>
                  <a:cxn ang="0">
                    <a:pos x="56" y="7"/>
                  </a:cxn>
                  <a:cxn ang="0">
                    <a:pos x="61" y="11"/>
                  </a:cxn>
                  <a:cxn ang="0">
                    <a:pos x="67" y="15"/>
                  </a:cxn>
                  <a:cxn ang="0">
                    <a:pos x="73" y="21"/>
                  </a:cxn>
                  <a:cxn ang="0">
                    <a:pos x="76" y="26"/>
                  </a:cxn>
                  <a:cxn ang="0">
                    <a:pos x="78" y="34"/>
                  </a:cxn>
                  <a:cxn ang="0">
                    <a:pos x="78" y="42"/>
                  </a:cxn>
                  <a:cxn ang="0">
                    <a:pos x="78" y="49"/>
                  </a:cxn>
                  <a:cxn ang="0">
                    <a:pos x="76" y="57"/>
                  </a:cxn>
                  <a:cxn ang="0">
                    <a:pos x="73" y="62"/>
                  </a:cxn>
                  <a:cxn ang="0">
                    <a:pos x="67" y="68"/>
                  </a:cxn>
                  <a:cxn ang="0">
                    <a:pos x="61" y="74"/>
                  </a:cxn>
                  <a:cxn ang="0">
                    <a:pos x="56" y="78"/>
                  </a:cxn>
                  <a:cxn ang="0">
                    <a:pos x="48" y="79"/>
                  </a:cxn>
                  <a:cxn ang="0">
                    <a:pos x="40" y="79"/>
                  </a:cxn>
                  <a:cxn ang="0">
                    <a:pos x="33" y="79"/>
                  </a:cxn>
                  <a:cxn ang="0">
                    <a:pos x="27" y="78"/>
                  </a:cxn>
                  <a:cxn ang="0">
                    <a:pos x="19" y="74"/>
                  </a:cxn>
                  <a:cxn ang="0">
                    <a:pos x="14" y="68"/>
                  </a:cxn>
                  <a:cxn ang="0">
                    <a:pos x="10" y="62"/>
                  </a:cxn>
                  <a:cxn ang="0">
                    <a:pos x="6" y="57"/>
                  </a:cxn>
                  <a:cxn ang="0">
                    <a:pos x="4" y="49"/>
                  </a:cxn>
                  <a:cxn ang="0">
                    <a:pos x="2" y="42"/>
                  </a:cxn>
                  <a:cxn ang="0">
                    <a:pos x="2" y="42"/>
                  </a:cxn>
                  <a:cxn ang="0">
                    <a:pos x="2" y="42"/>
                  </a:cxn>
                  <a:cxn ang="0">
                    <a:pos x="2" y="45"/>
                  </a:cxn>
                  <a:cxn ang="0">
                    <a:pos x="0" y="49"/>
                  </a:cxn>
                  <a:cxn ang="0">
                    <a:pos x="2" y="57"/>
                  </a:cxn>
                  <a:cxn ang="0">
                    <a:pos x="6" y="62"/>
                  </a:cxn>
                  <a:cxn ang="0">
                    <a:pos x="10" y="68"/>
                  </a:cxn>
                  <a:cxn ang="0">
                    <a:pos x="14" y="74"/>
                  </a:cxn>
                  <a:cxn ang="0">
                    <a:pos x="19" y="78"/>
                  </a:cxn>
                  <a:cxn ang="0">
                    <a:pos x="27" y="81"/>
                  </a:cxn>
                  <a:cxn ang="0">
                    <a:pos x="33" y="83"/>
                  </a:cxn>
                  <a:cxn ang="0">
                    <a:pos x="40" y="83"/>
                  </a:cxn>
                  <a:cxn ang="0">
                    <a:pos x="52" y="81"/>
                  </a:cxn>
                  <a:cxn ang="0">
                    <a:pos x="61" y="78"/>
                  </a:cxn>
                  <a:cxn ang="0">
                    <a:pos x="69" y="72"/>
                  </a:cxn>
                  <a:cxn ang="0">
                    <a:pos x="76" y="64"/>
                  </a:cxn>
                  <a:cxn ang="0">
                    <a:pos x="76" y="60"/>
                  </a:cxn>
                  <a:cxn ang="0">
                    <a:pos x="78" y="57"/>
                  </a:cxn>
                  <a:cxn ang="0">
                    <a:pos x="80" y="47"/>
                  </a:cxn>
                  <a:cxn ang="0">
                    <a:pos x="82" y="40"/>
                  </a:cxn>
                </a:cxnLst>
                <a:rect l="0" t="0" r="r" b="b"/>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2"/>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ln>
            </p:spPr>
            <p:txBody>
              <a:bodyPr/>
              <a:lstStyle/>
              <a:p>
                <a:endParaRPr lang="en-US">
                  <a:solidFill>
                    <a:prstClr val="black"/>
                  </a:solidFill>
                </a:endParaRPr>
              </a:p>
            </p:txBody>
          </p:sp>
          <p:sp>
            <p:nvSpPr>
              <p:cNvPr id="180034" name="Freeform 834"/>
              <p:cNvSpPr/>
              <p:nvPr/>
            </p:nvSpPr>
            <p:spPr bwMode="auto">
              <a:xfrm>
                <a:off x="1276" y="1865"/>
                <a:ext cx="78" cy="79"/>
              </a:xfrm>
              <a:custGeom>
                <a:avLst/>
                <a:gdLst/>
                <a:ahLst/>
                <a:cxnLst>
                  <a:cxn ang="0">
                    <a:pos x="78" y="40"/>
                  </a:cxn>
                  <a:cxn ang="0">
                    <a:pos x="78" y="32"/>
                  </a:cxn>
                  <a:cxn ang="0">
                    <a:pos x="76" y="24"/>
                  </a:cxn>
                  <a:cxn ang="0">
                    <a:pos x="72" y="19"/>
                  </a:cxn>
                  <a:cxn ang="0">
                    <a:pos x="67" y="11"/>
                  </a:cxn>
                  <a:cxn ang="0">
                    <a:pos x="61" y="7"/>
                  </a:cxn>
                  <a:cxn ang="0">
                    <a:pos x="54" y="4"/>
                  </a:cxn>
                  <a:cxn ang="0">
                    <a:pos x="48" y="2"/>
                  </a:cxn>
                  <a:cxn ang="0">
                    <a:pos x="38" y="0"/>
                  </a:cxn>
                  <a:cxn ang="0">
                    <a:pos x="27" y="2"/>
                  </a:cxn>
                  <a:cxn ang="0">
                    <a:pos x="16" y="7"/>
                  </a:cxn>
                  <a:cxn ang="0">
                    <a:pos x="14" y="13"/>
                  </a:cxn>
                  <a:cxn ang="0">
                    <a:pos x="10" y="19"/>
                  </a:cxn>
                  <a:cxn ang="0">
                    <a:pos x="16" y="13"/>
                  </a:cxn>
                  <a:cxn ang="0">
                    <a:pos x="23" y="7"/>
                  </a:cxn>
                  <a:cxn ang="0">
                    <a:pos x="31" y="5"/>
                  </a:cxn>
                  <a:cxn ang="0">
                    <a:pos x="38" y="4"/>
                  </a:cxn>
                  <a:cxn ang="0">
                    <a:pos x="46" y="5"/>
                  </a:cxn>
                  <a:cxn ang="0">
                    <a:pos x="54" y="7"/>
                  </a:cxn>
                  <a:cxn ang="0">
                    <a:pos x="59" y="11"/>
                  </a:cxn>
                  <a:cxn ang="0">
                    <a:pos x="65" y="15"/>
                  </a:cxn>
                  <a:cxn ang="0">
                    <a:pos x="69" y="21"/>
                  </a:cxn>
                  <a:cxn ang="0">
                    <a:pos x="72" y="26"/>
                  </a:cxn>
                  <a:cxn ang="0">
                    <a:pos x="74" y="32"/>
                  </a:cxn>
                  <a:cxn ang="0">
                    <a:pos x="74" y="40"/>
                  </a:cxn>
                  <a:cxn ang="0">
                    <a:pos x="74" y="47"/>
                  </a:cxn>
                  <a:cxn ang="0">
                    <a:pos x="72" y="55"/>
                  </a:cxn>
                  <a:cxn ang="0">
                    <a:pos x="69" y="60"/>
                  </a:cxn>
                  <a:cxn ang="0">
                    <a:pos x="65" y="66"/>
                  </a:cxn>
                  <a:cxn ang="0">
                    <a:pos x="59" y="70"/>
                  </a:cxn>
                  <a:cxn ang="0">
                    <a:pos x="54" y="74"/>
                  </a:cxn>
                  <a:cxn ang="0">
                    <a:pos x="46" y="76"/>
                  </a:cxn>
                  <a:cxn ang="0">
                    <a:pos x="38" y="76"/>
                  </a:cxn>
                  <a:cxn ang="0">
                    <a:pos x="33" y="76"/>
                  </a:cxn>
                  <a:cxn ang="0">
                    <a:pos x="25" y="74"/>
                  </a:cxn>
                  <a:cxn ang="0">
                    <a:pos x="19" y="70"/>
                  </a:cxn>
                  <a:cxn ang="0">
                    <a:pos x="14" y="66"/>
                  </a:cxn>
                  <a:cxn ang="0">
                    <a:pos x="10" y="60"/>
                  </a:cxn>
                  <a:cxn ang="0">
                    <a:pos x="6" y="55"/>
                  </a:cxn>
                  <a:cxn ang="0">
                    <a:pos x="4" y="47"/>
                  </a:cxn>
                  <a:cxn ang="0">
                    <a:pos x="2" y="40"/>
                  </a:cxn>
                  <a:cxn ang="0">
                    <a:pos x="4" y="36"/>
                  </a:cxn>
                  <a:cxn ang="0">
                    <a:pos x="4" y="34"/>
                  </a:cxn>
                  <a:cxn ang="0">
                    <a:pos x="2" y="40"/>
                  </a:cxn>
                  <a:cxn ang="0">
                    <a:pos x="0" y="43"/>
                  </a:cxn>
                  <a:cxn ang="0">
                    <a:pos x="0" y="51"/>
                  </a:cxn>
                  <a:cxn ang="0">
                    <a:pos x="4" y="58"/>
                  </a:cxn>
                  <a:cxn ang="0">
                    <a:pos x="8" y="64"/>
                  </a:cxn>
                  <a:cxn ang="0">
                    <a:pos x="12" y="70"/>
                  </a:cxn>
                  <a:cxn ang="0">
                    <a:pos x="17" y="74"/>
                  </a:cxn>
                  <a:cxn ang="0">
                    <a:pos x="25" y="77"/>
                  </a:cxn>
                  <a:cxn ang="0">
                    <a:pos x="31" y="79"/>
                  </a:cxn>
                  <a:cxn ang="0">
                    <a:pos x="38" y="79"/>
                  </a:cxn>
                  <a:cxn ang="0">
                    <a:pos x="48" y="79"/>
                  </a:cxn>
                  <a:cxn ang="0">
                    <a:pos x="54" y="76"/>
                  </a:cxn>
                  <a:cxn ang="0">
                    <a:pos x="61" y="74"/>
                  </a:cxn>
                  <a:cxn ang="0">
                    <a:pos x="67" y="68"/>
                  </a:cxn>
                  <a:cxn ang="0">
                    <a:pos x="72" y="62"/>
                  </a:cxn>
                  <a:cxn ang="0">
                    <a:pos x="76" y="55"/>
                  </a:cxn>
                  <a:cxn ang="0">
                    <a:pos x="78" y="47"/>
                  </a:cxn>
                  <a:cxn ang="0">
                    <a:pos x="78" y="40"/>
                  </a:cxn>
                </a:cxnLst>
                <a:rect l="0" t="0" r="r" b="b"/>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ln>
            </p:spPr>
            <p:txBody>
              <a:bodyPr/>
              <a:lstStyle/>
              <a:p>
                <a:endParaRPr lang="en-US">
                  <a:solidFill>
                    <a:prstClr val="black"/>
                  </a:solidFill>
                </a:endParaRPr>
              </a:p>
            </p:txBody>
          </p:sp>
          <p:sp>
            <p:nvSpPr>
              <p:cNvPr id="180035" name="Freeform 835"/>
              <p:cNvSpPr>
                <a:spLocks noEditPoints="1"/>
              </p:cNvSpPr>
              <p:nvPr/>
            </p:nvSpPr>
            <p:spPr bwMode="auto">
              <a:xfrm>
                <a:off x="1276" y="1867"/>
                <a:ext cx="76" cy="75"/>
              </a:xfrm>
              <a:custGeom>
                <a:avLst/>
                <a:gdLst/>
                <a:ahLst/>
                <a:cxnLst>
                  <a:cxn ang="0">
                    <a:pos x="76" y="30"/>
                  </a:cxn>
                  <a:cxn ang="0">
                    <a:pos x="71" y="17"/>
                  </a:cxn>
                  <a:cxn ang="0">
                    <a:pos x="59" y="7"/>
                  </a:cxn>
                  <a:cxn ang="0">
                    <a:pos x="46" y="2"/>
                  </a:cxn>
                  <a:cxn ang="0">
                    <a:pos x="33" y="2"/>
                  </a:cxn>
                  <a:cxn ang="0">
                    <a:pos x="19" y="5"/>
                  </a:cxn>
                  <a:cxn ang="0">
                    <a:pos x="10" y="19"/>
                  </a:cxn>
                  <a:cxn ang="0">
                    <a:pos x="2" y="32"/>
                  </a:cxn>
                  <a:cxn ang="0">
                    <a:pos x="0" y="38"/>
                  </a:cxn>
                  <a:cxn ang="0">
                    <a:pos x="2" y="45"/>
                  </a:cxn>
                  <a:cxn ang="0">
                    <a:pos x="8" y="58"/>
                  </a:cxn>
                  <a:cxn ang="0">
                    <a:pos x="17" y="70"/>
                  </a:cxn>
                  <a:cxn ang="0">
                    <a:pos x="31" y="75"/>
                  </a:cxn>
                  <a:cxn ang="0">
                    <a:pos x="46" y="75"/>
                  </a:cxn>
                  <a:cxn ang="0">
                    <a:pos x="59" y="70"/>
                  </a:cxn>
                  <a:cxn ang="0">
                    <a:pos x="71" y="58"/>
                  </a:cxn>
                  <a:cxn ang="0">
                    <a:pos x="76" y="45"/>
                  </a:cxn>
                  <a:cxn ang="0">
                    <a:pos x="72" y="38"/>
                  </a:cxn>
                  <a:cxn ang="0">
                    <a:pos x="71" y="51"/>
                  </a:cxn>
                  <a:cxn ang="0">
                    <a:pos x="63" y="62"/>
                  </a:cxn>
                  <a:cxn ang="0">
                    <a:pos x="52" y="70"/>
                  </a:cxn>
                  <a:cxn ang="0">
                    <a:pos x="38" y="72"/>
                  </a:cxn>
                  <a:cxn ang="0">
                    <a:pos x="25" y="70"/>
                  </a:cxn>
                  <a:cxn ang="0">
                    <a:pos x="16" y="62"/>
                  </a:cxn>
                  <a:cxn ang="0">
                    <a:pos x="8" y="51"/>
                  </a:cxn>
                  <a:cxn ang="0">
                    <a:pos x="4" y="38"/>
                  </a:cxn>
                  <a:cxn ang="0">
                    <a:pos x="8" y="24"/>
                  </a:cxn>
                  <a:cxn ang="0">
                    <a:pos x="16" y="15"/>
                  </a:cxn>
                  <a:cxn ang="0">
                    <a:pos x="25" y="7"/>
                  </a:cxn>
                  <a:cxn ang="0">
                    <a:pos x="38" y="3"/>
                  </a:cxn>
                  <a:cxn ang="0">
                    <a:pos x="52" y="7"/>
                  </a:cxn>
                  <a:cxn ang="0">
                    <a:pos x="63" y="15"/>
                  </a:cxn>
                  <a:cxn ang="0">
                    <a:pos x="71" y="24"/>
                  </a:cxn>
                  <a:cxn ang="0">
                    <a:pos x="72" y="38"/>
                  </a:cxn>
                </a:cxnLst>
                <a:rect l="0" t="0" r="r" b="b"/>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0" y="38"/>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ln>
            </p:spPr>
            <p:txBody>
              <a:bodyPr/>
              <a:lstStyle/>
              <a:p>
                <a:endParaRPr lang="en-US">
                  <a:solidFill>
                    <a:prstClr val="black"/>
                  </a:solidFill>
                </a:endParaRPr>
              </a:p>
            </p:txBody>
          </p:sp>
          <p:sp>
            <p:nvSpPr>
              <p:cNvPr id="180036" name="Freeform 836"/>
              <p:cNvSpPr>
                <a:spLocks noEditPoints="1"/>
              </p:cNvSpPr>
              <p:nvPr/>
            </p:nvSpPr>
            <p:spPr bwMode="auto">
              <a:xfrm>
                <a:off x="1278" y="1869"/>
                <a:ext cx="72" cy="72"/>
              </a:xfrm>
              <a:custGeom>
                <a:avLst/>
                <a:gdLst/>
                <a:ahLst/>
                <a:cxnLst>
                  <a:cxn ang="0">
                    <a:pos x="72" y="28"/>
                  </a:cxn>
                  <a:cxn ang="0">
                    <a:pos x="67" y="17"/>
                  </a:cxn>
                  <a:cxn ang="0">
                    <a:pos x="57" y="7"/>
                  </a:cxn>
                  <a:cxn ang="0">
                    <a:pos x="44" y="1"/>
                  </a:cxn>
                  <a:cxn ang="0">
                    <a:pos x="29" y="1"/>
                  </a:cxn>
                  <a:cxn ang="0">
                    <a:pos x="14" y="9"/>
                  </a:cxn>
                  <a:cxn ang="0">
                    <a:pos x="6" y="20"/>
                  </a:cxn>
                  <a:cxn ang="0">
                    <a:pos x="2" y="28"/>
                  </a:cxn>
                  <a:cxn ang="0">
                    <a:pos x="2" y="32"/>
                  </a:cxn>
                  <a:cxn ang="0">
                    <a:pos x="2" y="43"/>
                  </a:cxn>
                  <a:cxn ang="0">
                    <a:pos x="8" y="56"/>
                  </a:cxn>
                  <a:cxn ang="0">
                    <a:pos x="17" y="66"/>
                  </a:cxn>
                  <a:cxn ang="0">
                    <a:pos x="31" y="72"/>
                  </a:cxn>
                  <a:cxn ang="0">
                    <a:pos x="44" y="72"/>
                  </a:cxn>
                  <a:cxn ang="0">
                    <a:pos x="57" y="66"/>
                  </a:cxn>
                  <a:cxn ang="0">
                    <a:pos x="67" y="56"/>
                  </a:cxn>
                  <a:cxn ang="0">
                    <a:pos x="72" y="43"/>
                  </a:cxn>
                  <a:cxn ang="0">
                    <a:pos x="69" y="36"/>
                  </a:cxn>
                  <a:cxn ang="0">
                    <a:pos x="67" y="49"/>
                  </a:cxn>
                  <a:cxn ang="0">
                    <a:pos x="59" y="58"/>
                  </a:cxn>
                  <a:cxn ang="0">
                    <a:pos x="50" y="66"/>
                  </a:cxn>
                  <a:cxn ang="0">
                    <a:pos x="36" y="68"/>
                  </a:cxn>
                  <a:cxn ang="0">
                    <a:pos x="25" y="66"/>
                  </a:cxn>
                  <a:cxn ang="0">
                    <a:pos x="14" y="58"/>
                  </a:cxn>
                  <a:cxn ang="0">
                    <a:pos x="8" y="49"/>
                  </a:cxn>
                  <a:cxn ang="0">
                    <a:pos x="4" y="36"/>
                  </a:cxn>
                  <a:cxn ang="0">
                    <a:pos x="8" y="24"/>
                  </a:cxn>
                  <a:cxn ang="0">
                    <a:pos x="14" y="13"/>
                  </a:cxn>
                  <a:cxn ang="0">
                    <a:pos x="25" y="7"/>
                  </a:cxn>
                  <a:cxn ang="0">
                    <a:pos x="36" y="3"/>
                  </a:cxn>
                  <a:cxn ang="0">
                    <a:pos x="50" y="7"/>
                  </a:cxn>
                  <a:cxn ang="0">
                    <a:pos x="59" y="13"/>
                  </a:cxn>
                  <a:cxn ang="0">
                    <a:pos x="67" y="24"/>
                  </a:cxn>
                  <a:cxn ang="0">
                    <a:pos x="69" y="36"/>
                  </a:cxn>
                </a:cxnLst>
                <a:rect l="0" t="0" r="r" b="b"/>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ln>
            </p:spPr>
            <p:txBody>
              <a:bodyPr/>
              <a:lstStyle/>
              <a:p>
                <a:endParaRPr lang="en-US">
                  <a:solidFill>
                    <a:prstClr val="black"/>
                  </a:solidFill>
                </a:endParaRPr>
              </a:p>
            </p:txBody>
          </p:sp>
          <p:sp>
            <p:nvSpPr>
              <p:cNvPr id="180037" name="Freeform 837"/>
              <p:cNvSpPr>
                <a:spLocks noEditPoints="1"/>
              </p:cNvSpPr>
              <p:nvPr/>
            </p:nvSpPr>
            <p:spPr bwMode="auto">
              <a:xfrm>
                <a:off x="1280" y="1870"/>
                <a:ext cx="68" cy="69"/>
              </a:xfrm>
              <a:custGeom>
                <a:avLst/>
                <a:gdLst/>
                <a:ahLst/>
                <a:cxnLst>
                  <a:cxn ang="0">
                    <a:pos x="68" y="29"/>
                  </a:cxn>
                  <a:cxn ang="0">
                    <a:pos x="63" y="16"/>
                  </a:cxn>
                  <a:cxn ang="0">
                    <a:pos x="53" y="6"/>
                  </a:cxn>
                  <a:cxn ang="0">
                    <a:pos x="42" y="2"/>
                  </a:cxn>
                  <a:cxn ang="0">
                    <a:pos x="29" y="2"/>
                  </a:cxn>
                  <a:cxn ang="0">
                    <a:pos x="15" y="6"/>
                  </a:cxn>
                  <a:cxn ang="0">
                    <a:pos x="8" y="16"/>
                  </a:cxn>
                  <a:cxn ang="0">
                    <a:pos x="2" y="29"/>
                  </a:cxn>
                  <a:cxn ang="0">
                    <a:pos x="2" y="42"/>
                  </a:cxn>
                  <a:cxn ang="0">
                    <a:pos x="8" y="53"/>
                  </a:cxn>
                  <a:cxn ang="0">
                    <a:pos x="15" y="63"/>
                  </a:cxn>
                  <a:cxn ang="0">
                    <a:pos x="29" y="69"/>
                  </a:cxn>
                  <a:cxn ang="0">
                    <a:pos x="42" y="69"/>
                  </a:cxn>
                  <a:cxn ang="0">
                    <a:pos x="53" y="63"/>
                  </a:cxn>
                  <a:cxn ang="0">
                    <a:pos x="63" y="53"/>
                  </a:cxn>
                  <a:cxn ang="0">
                    <a:pos x="68" y="42"/>
                  </a:cxn>
                  <a:cxn ang="0">
                    <a:pos x="65" y="35"/>
                  </a:cxn>
                  <a:cxn ang="0">
                    <a:pos x="63" y="46"/>
                  </a:cxn>
                  <a:cxn ang="0">
                    <a:pos x="57" y="55"/>
                  </a:cxn>
                  <a:cxn ang="0">
                    <a:pos x="48" y="63"/>
                  </a:cxn>
                  <a:cxn ang="0">
                    <a:pos x="34" y="65"/>
                  </a:cxn>
                  <a:cxn ang="0">
                    <a:pos x="23" y="63"/>
                  </a:cxn>
                  <a:cxn ang="0">
                    <a:pos x="13" y="55"/>
                  </a:cxn>
                  <a:cxn ang="0">
                    <a:pos x="8" y="46"/>
                  </a:cxn>
                  <a:cxn ang="0">
                    <a:pos x="4" y="35"/>
                  </a:cxn>
                  <a:cxn ang="0">
                    <a:pos x="8" y="23"/>
                  </a:cxn>
                  <a:cxn ang="0">
                    <a:pos x="13" y="14"/>
                  </a:cxn>
                  <a:cxn ang="0">
                    <a:pos x="23" y="8"/>
                  </a:cxn>
                  <a:cxn ang="0">
                    <a:pos x="34" y="4"/>
                  </a:cxn>
                  <a:cxn ang="0">
                    <a:pos x="48" y="8"/>
                  </a:cxn>
                  <a:cxn ang="0">
                    <a:pos x="57" y="14"/>
                  </a:cxn>
                  <a:cxn ang="0">
                    <a:pos x="63" y="23"/>
                  </a:cxn>
                  <a:cxn ang="0">
                    <a:pos x="65" y="35"/>
                  </a:cxn>
                </a:cxnLst>
                <a:rect l="0" t="0" r="r" b="b"/>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ln>
            </p:spPr>
            <p:txBody>
              <a:bodyPr/>
              <a:lstStyle/>
              <a:p>
                <a:endParaRPr lang="en-US">
                  <a:solidFill>
                    <a:prstClr val="black"/>
                  </a:solidFill>
                </a:endParaRPr>
              </a:p>
            </p:txBody>
          </p:sp>
          <p:sp>
            <p:nvSpPr>
              <p:cNvPr id="180038" name="Freeform 838"/>
              <p:cNvSpPr>
                <a:spLocks noEditPoints="1"/>
              </p:cNvSpPr>
              <p:nvPr/>
            </p:nvSpPr>
            <p:spPr bwMode="auto">
              <a:xfrm>
                <a:off x="1282" y="1872"/>
                <a:ext cx="65" cy="65"/>
              </a:xfrm>
              <a:custGeom>
                <a:avLst/>
                <a:gdLst/>
                <a:ahLst/>
                <a:cxnLst>
                  <a:cxn ang="0">
                    <a:pos x="65" y="27"/>
                  </a:cxn>
                  <a:cxn ang="0">
                    <a:pos x="59" y="15"/>
                  </a:cxn>
                  <a:cxn ang="0">
                    <a:pos x="51" y="6"/>
                  </a:cxn>
                  <a:cxn ang="0">
                    <a:pos x="40" y="2"/>
                  </a:cxn>
                  <a:cxn ang="0">
                    <a:pos x="27" y="2"/>
                  </a:cxn>
                  <a:cxn ang="0">
                    <a:pos x="15" y="6"/>
                  </a:cxn>
                  <a:cxn ang="0">
                    <a:pos x="6" y="15"/>
                  </a:cxn>
                  <a:cxn ang="0">
                    <a:pos x="2" y="27"/>
                  </a:cxn>
                  <a:cxn ang="0">
                    <a:pos x="2" y="40"/>
                  </a:cxn>
                  <a:cxn ang="0">
                    <a:pos x="6" y="51"/>
                  </a:cxn>
                  <a:cxn ang="0">
                    <a:pos x="15" y="59"/>
                  </a:cxn>
                  <a:cxn ang="0">
                    <a:pos x="27" y="65"/>
                  </a:cxn>
                  <a:cxn ang="0">
                    <a:pos x="40" y="65"/>
                  </a:cxn>
                  <a:cxn ang="0">
                    <a:pos x="51" y="59"/>
                  </a:cxn>
                  <a:cxn ang="0">
                    <a:pos x="59" y="51"/>
                  </a:cxn>
                  <a:cxn ang="0">
                    <a:pos x="65" y="40"/>
                  </a:cxn>
                  <a:cxn ang="0">
                    <a:pos x="61" y="33"/>
                  </a:cxn>
                  <a:cxn ang="0">
                    <a:pos x="59" y="44"/>
                  </a:cxn>
                  <a:cxn ang="0">
                    <a:pos x="53" y="53"/>
                  </a:cxn>
                  <a:cxn ang="0">
                    <a:pos x="44" y="59"/>
                  </a:cxn>
                  <a:cxn ang="0">
                    <a:pos x="32" y="61"/>
                  </a:cxn>
                  <a:cxn ang="0">
                    <a:pos x="23" y="59"/>
                  </a:cxn>
                  <a:cxn ang="0">
                    <a:pos x="13" y="53"/>
                  </a:cxn>
                  <a:cxn ang="0">
                    <a:pos x="8" y="44"/>
                  </a:cxn>
                  <a:cxn ang="0">
                    <a:pos x="4" y="33"/>
                  </a:cxn>
                  <a:cxn ang="0">
                    <a:pos x="8" y="21"/>
                  </a:cxn>
                  <a:cxn ang="0">
                    <a:pos x="13" y="14"/>
                  </a:cxn>
                  <a:cxn ang="0">
                    <a:pos x="23" y="6"/>
                  </a:cxn>
                  <a:cxn ang="0">
                    <a:pos x="32" y="4"/>
                  </a:cxn>
                  <a:cxn ang="0">
                    <a:pos x="44" y="6"/>
                  </a:cxn>
                  <a:cxn ang="0">
                    <a:pos x="53" y="14"/>
                  </a:cxn>
                  <a:cxn ang="0">
                    <a:pos x="59" y="21"/>
                  </a:cxn>
                  <a:cxn ang="0">
                    <a:pos x="61" y="33"/>
                  </a:cxn>
                </a:cxnLst>
                <a:rect l="0" t="0" r="r" b="b"/>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ln>
            </p:spPr>
            <p:txBody>
              <a:bodyPr/>
              <a:lstStyle/>
              <a:p>
                <a:endParaRPr lang="en-US">
                  <a:solidFill>
                    <a:prstClr val="black"/>
                  </a:solidFill>
                </a:endParaRPr>
              </a:p>
            </p:txBody>
          </p:sp>
          <p:sp>
            <p:nvSpPr>
              <p:cNvPr id="180039" name="Freeform 839"/>
              <p:cNvSpPr>
                <a:spLocks noEditPoints="1"/>
              </p:cNvSpPr>
              <p:nvPr/>
            </p:nvSpPr>
            <p:spPr bwMode="auto">
              <a:xfrm>
                <a:off x="1284" y="1874"/>
                <a:ext cx="61" cy="61"/>
              </a:xfrm>
              <a:custGeom>
                <a:avLst/>
                <a:gdLst/>
                <a:ahLst/>
                <a:cxnLst>
                  <a:cxn ang="0">
                    <a:pos x="61" y="25"/>
                  </a:cxn>
                  <a:cxn ang="0">
                    <a:pos x="57" y="13"/>
                  </a:cxn>
                  <a:cxn ang="0">
                    <a:pos x="47" y="6"/>
                  </a:cxn>
                  <a:cxn ang="0">
                    <a:pos x="38" y="2"/>
                  </a:cxn>
                  <a:cxn ang="0">
                    <a:pos x="25" y="2"/>
                  </a:cxn>
                  <a:cxn ang="0">
                    <a:pos x="13" y="6"/>
                  </a:cxn>
                  <a:cxn ang="0">
                    <a:pos x="6" y="13"/>
                  </a:cxn>
                  <a:cxn ang="0">
                    <a:pos x="2" y="25"/>
                  </a:cxn>
                  <a:cxn ang="0">
                    <a:pos x="2" y="36"/>
                  </a:cxn>
                  <a:cxn ang="0">
                    <a:pos x="6" y="48"/>
                  </a:cxn>
                  <a:cxn ang="0">
                    <a:pos x="13" y="55"/>
                  </a:cxn>
                  <a:cxn ang="0">
                    <a:pos x="25" y="61"/>
                  </a:cxn>
                  <a:cxn ang="0">
                    <a:pos x="38" y="61"/>
                  </a:cxn>
                  <a:cxn ang="0">
                    <a:pos x="47" y="55"/>
                  </a:cxn>
                  <a:cxn ang="0">
                    <a:pos x="57" y="48"/>
                  </a:cxn>
                  <a:cxn ang="0">
                    <a:pos x="61" y="36"/>
                  </a:cxn>
                  <a:cxn ang="0">
                    <a:pos x="57" y="31"/>
                  </a:cxn>
                  <a:cxn ang="0">
                    <a:pos x="55" y="42"/>
                  </a:cxn>
                  <a:cxn ang="0">
                    <a:pos x="49" y="49"/>
                  </a:cxn>
                  <a:cxn ang="0">
                    <a:pos x="42" y="55"/>
                  </a:cxn>
                  <a:cxn ang="0">
                    <a:pos x="30" y="57"/>
                  </a:cxn>
                  <a:cxn ang="0">
                    <a:pos x="21" y="55"/>
                  </a:cxn>
                  <a:cxn ang="0">
                    <a:pos x="13" y="49"/>
                  </a:cxn>
                  <a:cxn ang="0">
                    <a:pos x="8" y="42"/>
                  </a:cxn>
                  <a:cxn ang="0">
                    <a:pos x="4" y="31"/>
                  </a:cxn>
                  <a:cxn ang="0">
                    <a:pos x="8" y="21"/>
                  </a:cxn>
                  <a:cxn ang="0">
                    <a:pos x="13" y="12"/>
                  </a:cxn>
                  <a:cxn ang="0">
                    <a:pos x="21" y="6"/>
                  </a:cxn>
                  <a:cxn ang="0">
                    <a:pos x="30" y="4"/>
                  </a:cxn>
                  <a:cxn ang="0">
                    <a:pos x="42" y="6"/>
                  </a:cxn>
                  <a:cxn ang="0">
                    <a:pos x="49" y="12"/>
                  </a:cxn>
                  <a:cxn ang="0">
                    <a:pos x="55" y="21"/>
                  </a:cxn>
                  <a:cxn ang="0">
                    <a:pos x="57" y="31"/>
                  </a:cxn>
                </a:cxnLst>
                <a:rect l="0" t="0" r="r" b="b"/>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ln>
            </p:spPr>
            <p:txBody>
              <a:bodyPr/>
              <a:lstStyle/>
              <a:p>
                <a:endParaRPr lang="en-US">
                  <a:solidFill>
                    <a:prstClr val="black"/>
                  </a:solidFill>
                </a:endParaRPr>
              </a:p>
            </p:txBody>
          </p:sp>
          <p:sp>
            <p:nvSpPr>
              <p:cNvPr id="180040" name="Freeform 840"/>
              <p:cNvSpPr>
                <a:spLocks noEditPoints="1"/>
              </p:cNvSpPr>
              <p:nvPr/>
            </p:nvSpPr>
            <p:spPr bwMode="auto">
              <a:xfrm>
                <a:off x="1286" y="1876"/>
                <a:ext cx="57" cy="57"/>
              </a:xfrm>
              <a:custGeom>
                <a:avLst/>
                <a:gdLst/>
                <a:ahLst/>
                <a:cxnLst>
                  <a:cxn ang="0">
                    <a:pos x="57" y="29"/>
                  </a:cxn>
                  <a:cxn ang="0">
                    <a:pos x="57" y="23"/>
                  </a:cxn>
                  <a:cxn ang="0">
                    <a:pos x="55" y="17"/>
                  </a:cxn>
                  <a:cxn ang="0">
                    <a:pos x="53" y="13"/>
                  </a:cxn>
                  <a:cxn ang="0">
                    <a:pos x="49" y="10"/>
                  </a:cxn>
                  <a:cxn ang="0">
                    <a:pos x="45" y="6"/>
                  </a:cxn>
                  <a:cxn ang="0">
                    <a:pos x="40" y="2"/>
                  </a:cxn>
                  <a:cxn ang="0">
                    <a:pos x="34" y="2"/>
                  </a:cxn>
                  <a:cxn ang="0">
                    <a:pos x="28" y="0"/>
                  </a:cxn>
                  <a:cxn ang="0">
                    <a:pos x="23" y="2"/>
                  </a:cxn>
                  <a:cxn ang="0">
                    <a:pos x="19" y="2"/>
                  </a:cxn>
                  <a:cxn ang="0">
                    <a:pos x="13" y="6"/>
                  </a:cxn>
                  <a:cxn ang="0">
                    <a:pos x="9" y="10"/>
                  </a:cxn>
                  <a:cxn ang="0">
                    <a:pos x="6" y="13"/>
                  </a:cxn>
                  <a:cxn ang="0">
                    <a:pos x="4" y="17"/>
                  </a:cxn>
                  <a:cxn ang="0">
                    <a:pos x="2" y="23"/>
                  </a:cxn>
                  <a:cxn ang="0">
                    <a:pos x="0" y="29"/>
                  </a:cxn>
                  <a:cxn ang="0">
                    <a:pos x="2" y="34"/>
                  </a:cxn>
                  <a:cxn ang="0">
                    <a:pos x="4" y="40"/>
                  </a:cxn>
                  <a:cxn ang="0">
                    <a:pos x="6" y="46"/>
                  </a:cxn>
                  <a:cxn ang="0">
                    <a:pos x="9" y="49"/>
                  </a:cxn>
                  <a:cxn ang="0">
                    <a:pos x="13" y="53"/>
                  </a:cxn>
                  <a:cxn ang="0">
                    <a:pos x="19" y="55"/>
                  </a:cxn>
                  <a:cxn ang="0">
                    <a:pos x="23" y="57"/>
                  </a:cxn>
                  <a:cxn ang="0">
                    <a:pos x="28" y="57"/>
                  </a:cxn>
                  <a:cxn ang="0">
                    <a:pos x="34" y="57"/>
                  </a:cxn>
                  <a:cxn ang="0">
                    <a:pos x="40" y="55"/>
                  </a:cxn>
                  <a:cxn ang="0">
                    <a:pos x="45" y="53"/>
                  </a:cxn>
                  <a:cxn ang="0">
                    <a:pos x="49" y="49"/>
                  </a:cxn>
                  <a:cxn ang="0">
                    <a:pos x="53" y="46"/>
                  </a:cxn>
                  <a:cxn ang="0">
                    <a:pos x="55" y="40"/>
                  </a:cxn>
                  <a:cxn ang="0">
                    <a:pos x="57" y="34"/>
                  </a:cxn>
                  <a:cxn ang="0">
                    <a:pos x="57" y="29"/>
                  </a:cxn>
                  <a:cxn ang="0">
                    <a:pos x="53" y="29"/>
                  </a:cxn>
                  <a:cxn ang="0">
                    <a:pos x="51" y="38"/>
                  </a:cxn>
                  <a:cxn ang="0">
                    <a:pos x="47" y="46"/>
                  </a:cxn>
                  <a:cxn ang="0">
                    <a:pos x="38" y="51"/>
                  </a:cxn>
                  <a:cxn ang="0">
                    <a:pos x="28" y="53"/>
                  </a:cxn>
                  <a:cxn ang="0">
                    <a:pos x="19" y="51"/>
                  </a:cxn>
                  <a:cxn ang="0">
                    <a:pos x="11" y="46"/>
                  </a:cxn>
                  <a:cxn ang="0">
                    <a:pos x="6" y="38"/>
                  </a:cxn>
                  <a:cxn ang="0">
                    <a:pos x="4" y="29"/>
                  </a:cxn>
                  <a:cxn ang="0">
                    <a:pos x="6" y="19"/>
                  </a:cxn>
                  <a:cxn ang="0">
                    <a:pos x="11" y="11"/>
                  </a:cxn>
                  <a:cxn ang="0">
                    <a:pos x="19" y="6"/>
                  </a:cxn>
                  <a:cxn ang="0">
                    <a:pos x="28" y="4"/>
                  </a:cxn>
                  <a:cxn ang="0">
                    <a:pos x="38" y="6"/>
                  </a:cxn>
                  <a:cxn ang="0">
                    <a:pos x="47" y="11"/>
                  </a:cxn>
                  <a:cxn ang="0">
                    <a:pos x="51" y="19"/>
                  </a:cxn>
                  <a:cxn ang="0">
                    <a:pos x="53" y="29"/>
                  </a:cxn>
                </a:cxnLst>
                <a:rect l="0" t="0" r="r" b="b"/>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ln>
            </p:spPr>
            <p:txBody>
              <a:bodyPr/>
              <a:lstStyle/>
              <a:p>
                <a:endParaRPr lang="en-US">
                  <a:solidFill>
                    <a:prstClr val="black"/>
                  </a:solidFill>
                </a:endParaRPr>
              </a:p>
            </p:txBody>
          </p:sp>
          <p:sp>
            <p:nvSpPr>
              <p:cNvPr id="180041" name="Freeform 841"/>
              <p:cNvSpPr>
                <a:spLocks noEditPoints="1"/>
              </p:cNvSpPr>
              <p:nvPr/>
            </p:nvSpPr>
            <p:spPr bwMode="auto">
              <a:xfrm>
                <a:off x="1288" y="1878"/>
                <a:ext cx="53" cy="53"/>
              </a:xfrm>
              <a:custGeom>
                <a:avLst/>
                <a:gdLst/>
                <a:ahLst/>
                <a:cxnLst>
                  <a:cxn ang="0">
                    <a:pos x="53" y="27"/>
                  </a:cxn>
                  <a:cxn ang="0">
                    <a:pos x="53" y="21"/>
                  </a:cxn>
                  <a:cxn ang="0">
                    <a:pos x="51" y="17"/>
                  </a:cxn>
                  <a:cxn ang="0">
                    <a:pos x="49" y="11"/>
                  </a:cxn>
                  <a:cxn ang="0">
                    <a:pos x="45" y="8"/>
                  </a:cxn>
                  <a:cxn ang="0">
                    <a:pos x="42" y="6"/>
                  </a:cxn>
                  <a:cxn ang="0">
                    <a:pos x="38" y="2"/>
                  </a:cxn>
                  <a:cxn ang="0">
                    <a:pos x="32" y="2"/>
                  </a:cxn>
                  <a:cxn ang="0">
                    <a:pos x="26" y="0"/>
                  </a:cxn>
                  <a:cxn ang="0">
                    <a:pos x="23" y="2"/>
                  </a:cxn>
                  <a:cxn ang="0">
                    <a:pos x="17" y="2"/>
                  </a:cxn>
                  <a:cxn ang="0">
                    <a:pos x="13" y="6"/>
                  </a:cxn>
                  <a:cxn ang="0">
                    <a:pos x="9" y="8"/>
                  </a:cxn>
                  <a:cxn ang="0">
                    <a:pos x="5" y="11"/>
                  </a:cxn>
                  <a:cxn ang="0">
                    <a:pos x="4" y="17"/>
                  </a:cxn>
                  <a:cxn ang="0">
                    <a:pos x="2" y="21"/>
                  </a:cxn>
                  <a:cxn ang="0">
                    <a:pos x="0" y="27"/>
                  </a:cxn>
                  <a:cxn ang="0">
                    <a:pos x="2" y="32"/>
                  </a:cxn>
                  <a:cxn ang="0">
                    <a:pos x="4" y="38"/>
                  </a:cxn>
                  <a:cxn ang="0">
                    <a:pos x="5" y="42"/>
                  </a:cxn>
                  <a:cxn ang="0">
                    <a:pos x="9" y="45"/>
                  </a:cxn>
                  <a:cxn ang="0">
                    <a:pos x="13" y="49"/>
                  </a:cxn>
                  <a:cxn ang="0">
                    <a:pos x="17" y="51"/>
                  </a:cxn>
                  <a:cxn ang="0">
                    <a:pos x="23" y="53"/>
                  </a:cxn>
                  <a:cxn ang="0">
                    <a:pos x="26" y="53"/>
                  </a:cxn>
                  <a:cxn ang="0">
                    <a:pos x="32" y="53"/>
                  </a:cxn>
                  <a:cxn ang="0">
                    <a:pos x="38" y="51"/>
                  </a:cxn>
                  <a:cxn ang="0">
                    <a:pos x="42" y="49"/>
                  </a:cxn>
                  <a:cxn ang="0">
                    <a:pos x="45" y="45"/>
                  </a:cxn>
                  <a:cxn ang="0">
                    <a:pos x="49" y="42"/>
                  </a:cxn>
                  <a:cxn ang="0">
                    <a:pos x="51" y="38"/>
                  </a:cxn>
                  <a:cxn ang="0">
                    <a:pos x="53" y="32"/>
                  </a:cxn>
                  <a:cxn ang="0">
                    <a:pos x="53" y="27"/>
                  </a:cxn>
                  <a:cxn ang="0">
                    <a:pos x="49" y="27"/>
                  </a:cxn>
                  <a:cxn ang="0">
                    <a:pos x="47" y="36"/>
                  </a:cxn>
                  <a:cxn ang="0">
                    <a:pos x="43" y="44"/>
                  </a:cxn>
                  <a:cxn ang="0">
                    <a:pos x="36" y="47"/>
                  </a:cxn>
                  <a:cxn ang="0">
                    <a:pos x="26" y="49"/>
                  </a:cxn>
                  <a:cxn ang="0">
                    <a:pos x="19" y="47"/>
                  </a:cxn>
                  <a:cxn ang="0">
                    <a:pos x="11" y="44"/>
                  </a:cxn>
                  <a:cxn ang="0">
                    <a:pos x="5" y="36"/>
                  </a:cxn>
                  <a:cxn ang="0">
                    <a:pos x="4" y="27"/>
                  </a:cxn>
                  <a:cxn ang="0">
                    <a:pos x="5" y="19"/>
                  </a:cxn>
                  <a:cxn ang="0">
                    <a:pos x="11" y="11"/>
                  </a:cxn>
                  <a:cxn ang="0">
                    <a:pos x="19" y="6"/>
                  </a:cxn>
                  <a:cxn ang="0">
                    <a:pos x="26" y="4"/>
                  </a:cxn>
                  <a:cxn ang="0">
                    <a:pos x="36" y="6"/>
                  </a:cxn>
                  <a:cxn ang="0">
                    <a:pos x="43" y="11"/>
                  </a:cxn>
                  <a:cxn ang="0">
                    <a:pos x="47" y="19"/>
                  </a:cxn>
                  <a:cxn ang="0">
                    <a:pos x="49" y="27"/>
                  </a:cxn>
                </a:cxnLst>
                <a:rect l="0" t="0" r="r" b="b"/>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ln>
            </p:spPr>
            <p:txBody>
              <a:bodyPr/>
              <a:lstStyle/>
              <a:p>
                <a:endParaRPr lang="en-US">
                  <a:solidFill>
                    <a:prstClr val="black"/>
                  </a:solidFill>
                </a:endParaRPr>
              </a:p>
            </p:txBody>
          </p:sp>
          <p:sp>
            <p:nvSpPr>
              <p:cNvPr id="180042" name="Freeform 842"/>
              <p:cNvSpPr>
                <a:spLocks noEditPoints="1"/>
              </p:cNvSpPr>
              <p:nvPr/>
            </p:nvSpPr>
            <p:spPr bwMode="auto">
              <a:xfrm>
                <a:off x="1290" y="1880"/>
                <a:ext cx="49" cy="49"/>
              </a:xfrm>
              <a:custGeom>
                <a:avLst/>
                <a:gdLst/>
                <a:ahLst/>
                <a:cxnLst>
                  <a:cxn ang="0">
                    <a:pos x="49" y="25"/>
                  </a:cxn>
                  <a:cxn ang="0">
                    <a:pos x="47" y="15"/>
                  </a:cxn>
                  <a:cxn ang="0">
                    <a:pos x="43" y="7"/>
                  </a:cxn>
                  <a:cxn ang="0">
                    <a:pos x="34" y="2"/>
                  </a:cxn>
                  <a:cxn ang="0">
                    <a:pos x="24" y="0"/>
                  </a:cxn>
                  <a:cxn ang="0">
                    <a:pos x="15" y="2"/>
                  </a:cxn>
                  <a:cxn ang="0">
                    <a:pos x="7" y="7"/>
                  </a:cxn>
                  <a:cxn ang="0">
                    <a:pos x="2" y="15"/>
                  </a:cxn>
                  <a:cxn ang="0">
                    <a:pos x="0" y="25"/>
                  </a:cxn>
                  <a:cxn ang="0">
                    <a:pos x="2" y="34"/>
                  </a:cxn>
                  <a:cxn ang="0">
                    <a:pos x="7" y="42"/>
                  </a:cxn>
                  <a:cxn ang="0">
                    <a:pos x="15" y="47"/>
                  </a:cxn>
                  <a:cxn ang="0">
                    <a:pos x="24" y="49"/>
                  </a:cxn>
                  <a:cxn ang="0">
                    <a:pos x="34" y="47"/>
                  </a:cxn>
                  <a:cxn ang="0">
                    <a:pos x="43" y="42"/>
                  </a:cxn>
                  <a:cxn ang="0">
                    <a:pos x="47" y="34"/>
                  </a:cxn>
                  <a:cxn ang="0">
                    <a:pos x="49" y="25"/>
                  </a:cxn>
                  <a:cxn ang="0">
                    <a:pos x="45" y="25"/>
                  </a:cxn>
                  <a:cxn ang="0">
                    <a:pos x="43" y="32"/>
                  </a:cxn>
                  <a:cxn ang="0">
                    <a:pos x="40" y="40"/>
                  </a:cxn>
                  <a:cxn ang="0">
                    <a:pos x="34" y="43"/>
                  </a:cxn>
                  <a:cxn ang="0">
                    <a:pos x="24" y="45"/>
                  </a:cxn>
                  <a:cxn ang="0">
                    <a:pos x="17" y="43"/>
                  </a:cxn>
                  <a:cxn ang="0">
                    <a:pos x="11" y="40"/>
                  </a:cxn>
                  <a:cxn ang="0">
                    <a:pos x="5" y="32"/>
                  </a:cxn>
                  <a:cxn ang="0">
                    <a:pos x="3" y="25"/>
                  </a:cxn>
                  <a:cxn ang="0">
                    <a:pos x="5" y="17"/>
                  </a:cxn>
                  <a:cxn ang="0">
                    <a:pos x="11" y="9"/>
                  </a:cxn>
                  <a:cxn ang="0">
                    <a:pos x="17" y="6"/>
                  </a:cxn>
                  <a:cxn ang="0">
                    <a:pos x="24" y="4"/>
                  </a:cxn>
                  <a:cxn ang="0">
                    <a:pos x="34" y="6"/>
                  </a:cxn>
                  <a:cxn ang="0">
                    <a:pos x="40" y="9"/>
                  </a:cxn>
                  <a:cxn ang="0">
                    <a:pos x="43" y="17"/>
                  </a:cxn>
                  <a:cxn ang="0">
                    <a:pos x="45" y="25"/>
                  </a:cxn>
                </a:cxnLst>
                <a:rect l="0" t="0" r="r" b="b"/>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ln>
            </p:spPr>
            <p:txBody>
              <a:bodyPr/>
              <a:lstStyle/>
              <a:p>
                <a:endParaRPr lang="en-US">
                  <a:solidFill>
                    <a:prstClr val="black"/>
                  </a:solidFill>
                </a:endParaRPr>
              </a:p>
            </p:txBody>
          </p:sp>
          <p:sp>
            <p:nvSpPr>
              <p:cNvPr id="180043" name="Freeform 843"/>
              <p:cNvSpPr>
                <a:spLocks noEditPoints="1"/>
              </p:cNvSpPr>
              <p:nvPr/>
            </p:nvSpPr>
            <p:spPr bwMode="auto">
              <a:xfrm>
                <a:off x="1292" y="1882"/>
                <a:ext cx="45" cy="45"/>
              </a:xfrm>
              <a:custGeom>
                <a:avLst/>
                <a:gdLst/>
                <a:ahLst/>
                <a:cxnLst>
                  <a:cxn ang="0">
                    <a:pos x="45" y="23"/>
                  </a:cxn>
                  <a:cxn ang="0">
                    <a:pos x="43" y="15"/>
                  </a:cxn>
                  <a:cxn ang="0">
                    <a:pos x="39" y="7"/>
                  </a:cxn>
                  <a:cxn ang="0">
                    <a:pos x="32" y="2"/>
                  </a:cxn>
                  <a:cxn ang="0">
                    <a:pos x="22" y="0"/>
                  </a:cxn>
                  <a:cxn ang="0">
                    <a:pos x="15" y="2"/>
                  </a:cxn>
                  <a:cxn ang="0">
                    <a:pos x="7" y="7"/>
                  </a:cxn>
                  <a:cxn ang="0">
                    <a:pos x="1" y="15"/>
                  </a:cxn>
                  <a:cxn ang="0">
                    <a:pos x="0" y="23"/>
                  </a:cxn>
                  <a:cxn ang="0">
                    <a:pos x="1" y="32"/>
                  </a:cxn>
                  <a:cxn ang="0">
                    <a:pos x="7" y="40"/>
                  </a:cxn>
                  <a:cxn ang="0">
                    <a:pos x="15" y="43"/>
                  </a:cxn>
                  <a:cxn ang="0">
                    <a:pos x="22" y="45"/>
                  </a:cxn>
                  <a:cxn ang="0">
                    <a:pos x="32" y="43"/>
                  </a:cxn>
                  <a:cxn ang="0">
                    <a:pos x="39" y="40"/>
                  </a:cxn>
                  <a:cxn ang="0">
                    <a:pos x="43" y="32"/>
                  </a:cxn>
                  <a:cxn ang="0">
                    <a:pos x="45" y="23"/>
                  </a:cxn>
                  <a:cxn ang="0">
                    <a:pos x="41" y="23"/>
                  </a:cxn>
                  <a:cxn ang="0">
                    <a:pos x="41" y="30"/>
                  </a:cxn>
                  <a:cxn ang="0">
                    <a:pos x="36" y="36"/>
                  </a:cxn>
                  <a:cxn ang="0">
                    <a:pos x="30" y="40"/>
                  </a:cxn>
                  <a:cxn ang="0">
                    <a:pos x="22" y="41"/>
                  </a:cxn>
                  <a:cxn ang="0">
                    <a:pos x="15" y="40"/>
                  </a:cxn>
                  <a:cxn ang="0">
                    <a:pos x="9" y="36"/>
                  </a:cxn>
                  <a:cxn ang="0">
                    <a:pos x="5" y="30"/>
                  </a:cxn>
                  <a:cxn ang="0">
                    <a:pos x="3" y="23"/>
                  </a:cxn>
                  <a:cxn ang="0">
                    <a:pos x="5" y="15"/>
                  </a:cxn>
                  <a:cxn ang="0">
                    <a:pos x="9" y="9"/>
                  </a:cxn>
                  <a:cxn ang="0">
                    <a:pos x="15" y="5"/>
                  </a:cxn>
                  <a:cxn ang="0">
                    <a:pos x="22" y="4"/>
                  </a:cxn>
                  <a:cxn ang="0">
                    <a:pos x="30" y="5"/>
                  </a:cxn>
                  <a:cxn ang="0">
                    <a:pos x="36" y="9"/>
                  </a:cxn>
                  <a:cxn ang="0">
                    <a:pos x="41" y="15"/>
                  </a:cxn>
                  <a:cxn ang="0">
                    <a:pos x="41" y="23"/>
                  </a:cxn>
                </a:cxnLst>
                <a:rect l="0" t="0" r="r" b="b"/>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ln>
            </p:spPr>
            <p:txBody>
              <a:bodyPr/>
              <a:lstStyle/>
              <a:p>
                <a:endParaRPr lang="en-US">
                  <a:solidFill>
                    <a:prstClr val="black"/>
                  </a:solidFill>
                </a:endParaRPr>
              </a:p>
            </p:txBody>
          </p:sp>
          <p:sp>
            <p:nvSpPr>
              <p:cNvPr id="180044" name="Freeform 844"/>
              <p:cNvSpPr>
                <a:spLocks noEditPoints="1"/>
              </p:cNvSpPr>
              <p:nvPr/>
            </p:nvSpPr>
            <p:spPr bwMode="auto">
              <a:xfrm>
                <a:off x="1293" y="1884"/>
                <a:ext cx="42" cy="41"/>
              </a:xfrm>
              <a:custGeom>
                <a:avLst/>
                <a:gdLst/>
                <a:ahLst/>
                <a:cxnLst>
                  <a:cxn ang="0">
                    <a:pos x="42" y="21"/>
                  </a:cxn>
                  <a:cxn ang="0">
                    <a:pos x="40" y="13"/>
                  </a:cxn>
                  <a:cxn ang="0">
                    <a:pos x="37" y="5"/>
                  </a:cxn>
                  <a:cxn ang="0">
                    <a:pos x="31" y="2"/>
                  </a:cxn>
                  <a:cxn ang="0">
                    <a:pos x="21" y="0"/>
                  </a:cxn>
                  <a:cxn ang="0">
                    <a:pos x="14" y="2"/>
                  </a:cxn>
                  <a:cxn ang="0">
                    <a:pos x="8" y="5"/>
                  </a:cxn>
                  <a:cxn ang="0">
                    <a:pos x="2" y="13"/>
                  </a:cxn>
                  <a:cxn ang="0">
                    <a:pos x="0" y="21"/>
                  </a:cxn>
                  <a:cxn ang="0">
                    <a:pos x="2" y="28"/>
                  </a:cxn>
                  <a:cxn ang="0">
                    <a:pos x="8" y="36"/>
                  </a:cxn>
                  <a:cxn ang="0">
                    <a:pos x="14" y="39"/>
                  </a:cxn>
                  <a:cxn ang="0">
                    <a:pos x="21" y="41"/>
                  </a:cxn>
                  <a:cxn ang="0">
                    <a:pos x="31" y="39"/>
                  </a:cxn>
                  <a:cxn ang="0">
                    <a:pos x="37" y="36"/>
                  </a:cxn>
                  <a:cxn ang="0">
                    <a:pos x="40" y="28"/>
                  </a:cxn>
                  <a:cxn ang="0">
                    <a:pos x="42" y="21"/>
                  </a:cxn>
                  <a:cxn ang="0">
                    <a:pos x="38" y="21"/>
                  </a:cxn>
                  <a:cxn ang="0">
                    <a:pos x="38" y="28"/>
                  </a:cxn>
                  <a:cxn ang="0">
                    <a:pos x="35" y="34"/>
                  </a:cxn>
                  <a:cxn ang="0">
                    <a:pos x="29" y="36"/>
                  </a:cxn>
                  <a:cxn ang="0">
                    <a:pos x="21" y="38"/>
                  </a:cxn>
                  <a:cxn ang="0">
                    <a:pos x="16" y="36"/>
                  </a:cxn>
                  <a:cxn ang="0">
                    <a:pos x="10" y="34"/>
                  </a:cxn>
                  <a:cxn ang="0">
                    <a:pos x="6" y="28"/>
                  </a:cxn>
                  <a:cxn ang="0">
                    <a:pos x="4" y="21"/>
                  </a:cxn>
                  <a:cxn ang="0">
                    <a:pos x="6" y="15"/>
                  </a:cxn>
                  <a:cxn ang="0">
                    <a:pos x="10" y="9"/>
                  </a:cxn>
                  <a:cxn ang="0">
                    <a:pos x="16" y="5"/>
                  </a:cxn>
                  <a:cxn ang="0">
                    <a:pos x="21" y="3"/>
                  </a:cxn>
                  <a:cxn ang="0">
                    <a:pos x="29" y="5"/>
                  </a:cxn>
                  <a:cxn ang="0">
                    <a:pos x="35" y="9"/>
                  </a:cxn>
                  <a:cxn ang="0">
                    <a:pos x="38" y="15"/>
                  </a:cxn>
                  <a:cxn ang="0">
                    <a:pos x="38" y="21"/>
                  </a:cxn>
                </a:cxnLst>
                <a:rect l="0" t="0" r="r" b="b"/>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ln>
            </p:spPr>
            <p:txBody>
              <a:bodyPr/>
              <a:lstStyle/>
              <a:p>
                <a:endParaRPr lang="en-US">
                  <a:solidFill>
                    <a:prstClr val="black"/>
                  </a:solidFill>
                </a:endParaRPr>
              </a:p>
            </p:txBody>
          </p:sp>
          <p:sp>
            <p:nvSpPr>
              <p:cNvPr id="180045" name="Freeform 845"/>
              <p:cNvSpPr>
                <a:spLocks noEditPoints="1"/>
              </p:cNvSpPr>
              <p:nvPr/>
            </p:nvSpPr>
            <p:spPr bwMode="auto">
              <a:xfrm>
                <a:off x="1295" y="1886"/>
                <a:ext cx="38" cy="37"/>
              </a:xfrm>
              <a:custGeom>
                <a:avLst/>
                <a:gdLst/>
                <a:ahLst/>
                <a:cxnLst>
                  <a:cxn ang="0">
                    <a:pos x="38" y="19"/>
                  </a:cxn>
                  <a:cxn ang="0">
                    <a:pos x="38" y="11"/>
                  </a:cxn>
                  <a:cxn ang="0">
                    <a:pos x="33" y="5"/>
                  </a:cxn>
                  <a:cxn ang="0">
                    <a:pos x="27" y="1"/>
                  </a:cxn>
                  <a:cxn ang="0">
                    <a:pos x="19" y="0"/>
                  </a:cxn>
                  <a:cxn ang="0">
                    <a:pos x="12" y="1"/>
                  </a:cxn>
                  <a:cxn ang="0">
                    <a:pos x="6" y="5"/>
                  </a:cxn>
                  <a:cxn ang="0">
                    <a:pos x="2" y="11"/>
                  </a:cxn>
                  <a:cxn ang="0">
                    <a:pos x="0" y="19"/>
                  </a:cxn>
                  <a:cxn ang="0">
                    <a:pos x="2" y="26"/>
                  </a:cxn>
                  <a:cxn ang="0">
                    <a:pos x="6" y="32"/>
                  </a:cxn>
                  <a:cxn ang="0">
                    <a:pos x="12" y="36"/>
                  </a:cxn>
                  <a:cxn ang="0">
                    <a:pos x="19" y="37"/>
                  </a:cxn>
                  <a:cxn ang="0">
                    <a:pos x="27" y="36"/>
                  </a:cxn>
                  <a:cxn ang="0">
                    <a:pos x="33" y="32"/>
                  </a:cxn>
                  <a:cxn ang="0">
                    <a:pos x="38" y="26"/>
                  </a:cxn>
                  <a:cxn ang="0">
                    <a:pos x="38" y="19"/>
                  </a:cxn>
                  <a:cxn ang="0">
                    <a:pos x="35" y="19"/>
                  </a:cxn>
                  <a:cxn ang="0">
                    <a:pos x="35" y="24"/>
                  </a:cxn>
                  <a:cxn ang="0">
                    <a:pos x="31" y="30"/>
                  </a:cxn>
                  <a:cxn ang="0">
                    <a:pos x="25" y="34"/>
                  </a:cxn>
                  <a:cxn ang="0">
                    <a:pos x="19" y="34"/>
                  </a:cxn>
                  <a:cxn ang="0">
                    <a:pos x="14" y="34"/>
                  </a:cxn>
                  <a:cxn ang="0">
                    <a:pos x="10" y="30"/>
                  </a:cxn>
                  <a:cxn ang="0">
                    <a:pos x="6" y="24"/>
                  </a:cxn>
                  <a:cxn ang="0">
                    <a:pos x="4" y="19"/>
                  </a:cxn>
                  <a:cxn ang="0">
                    <a:pos x="6" y="13"/>
                  </a:cxn>
                  <a:cxn ang="0">
                    <a:pos x="10" y="9"/>
                  </a:cxn>
                  <a:cxn ang="0">
                    <a:pos x="14" y="5"/>
                  </a:cxn>
                  <a:cxn ang="0">
                    <a:pos x="19" y="3"/>
                  </a:cxn>
                  <a:cxn ang="0">
                    <a:pos x="25" y="5"/>
                  </a:cxn>
                  <a:cxn ang="0">
                    <a:pos x="31" y="9"/>
                  </a:cxn>
                  <a:cxn ang="0">
                    <a:pos x="35" y="13"/>
                  </a:cxn>
                  <a:cxn ang="0">
                    <a:pos x="35" y="19"/>
                  </a:cxn>
                </a:cxnLst>
                <a:rect l="0" t="0" r="r" b="b"/>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ln>
            </p:spPr>
            <p:txBody>
              <a:bodyPr/>
              <a:lstStyle/>
              <a:p>
                <a:endParaRPr lang="en-US">
                  <a:solidFill>
                    <a:prstClr val="black"/>
                  </a:solidFill>
                </a:endParaRPr>
              </a:p>
            </p:txBody>
          </p:sp>
          <p:sp>
            <p:nvSpPr>
              <p:cNvPr id="180046" name="Freeform 846"/>
              <p:cNvSpPr>
                <a:spLocks noEditPoints="1"/>
              </p:cNvSpPr>
              <p:nvPr/>
            </p:nvSpPr>
            <p:spPr bwMode="auto">
              <a:xfrm>
                <a:off x="1297" y="1887"/>
                <a:ext cx="34" cy="35"/>
              </a:xfrm>
              <a:custGeom>
                <a:avLst/>
                <a:gdLst/>
                <a:ahLst/>
                <a:cxnLst>
                  <a:cxn ang="0">
                    <a:pos x="34" y="18"/>
                  </a:cxn>
                  <a:cxn ang="0">
                    <a:pos x="34" y="12"/>
                  </a:cxn>
                  <a:cxn ang="0">
                    <a:pos x="31" y="6"/>
                  </a:cxn>
                  <a:cxn ang="0">
                    <a:pos x="25" y="2"/>
                  </a:cxn>
                  <a:cxn ang="0">
                    <a:pos x="17" y="0"/>
                  </a:cxn>
                  <a:cxn ang="0">
                    <a:pos x="12" y="2"/>
                  </a:cxn>
                  <a:cxn ang="0">
                    <a:pos x="6" y="6"/>
                  </a:cxn>
                  <a:cxn ang="0">
                    <a:pos x="2" y="12"/>
                  </a:cxn>
                  <a:cxn ang="0">
                    <a:pos x="0" y="18"/>
                  </a:cxn>
                  <a:cxn ang="0">
                    <a:pos x="2" y="25"/>
                  </a:cxn>
                  <a:cxn ang="0">
                    <a:pos x="6" y="31"/>
                  </a:cxn>
                  <a:cxn ang="0">
                    <a:pos x="12" y="33"/>
                  </a:cxn>
                  <a:cxn ang="0">
                    <a:pos x="17" y="35"/>
                  </a:cxn>
                  <a:cxn ang="0">
                    <a:pos x="25" y="33"/>
                  </a:cxn>
                  <a:cxn ang="0">
                    <a:pos x="31" y="31"/>
                  </a:cxn>
                  <a:cxn ang="0">
                    <a:pos x="34" y="25"/>
                  </a:cxn>
                  <a:cxn ang="0">
                    <a:pos x="34" y="18"/>
                  </a:cxn>
                  <a:cxn ang="0">
                    <a:pos x="31" y="18"/>
                  </a:cxn>
                  <a:cxn ang="0">
                    <a:pos x="31" y="23"/>
                  </a:cxn>
                  <a:cxn ang="0">
                    <a:pos x="27" y="27"/>
                  </a:cxn>
                  <a:cxn ang="0">
                    <a:pos x="23" y="31"/>
                  </a:cxn>
                  <a:cxn ang="0">
                    <a:pos x="17" y="31"/>
                  </a:cxn>
                  <a:cxn ang="0">
                    <a:pos x="14" y="31"/>
                  </a:cxn>
                  <a:cxn ang="0">
                    <a:pos x="8" y="27"/>
                  </a:cxn>
                  <a:cxn ang="0">
                    <a:pos x="6" y="23"/>
                  </a:cxn>
                  <a:cxn ang="0">
                    <a:pos x="4" y="18"/>
                  </a:cxn>
                  <a:cxn ang="0">
                    <a:pos x="6" y="12"/>
                  </a:cxn>
                  <a:cxn ang="0">
                    <a:pos x="8" y="8"/>
                  </a:cxn>
                  <a:cxn ang="0">
                    <a:pos x="14" y="6"/>
                  </a:cxn>
                  <a:cxn ang="0">
                    <a:pos x="17" y="4"/>
                  </a:cxn>
                  <a:cxn ang="0">
                    <a:pos x="23" y="6"/>
                  </a:cxn>
                  <a:cxn ang="0">
                    <a:pos x="27" y="8"/>
                  </a:cxn>
                  <a:cxn ang="0">
                    <a:pos x="31" y="12"/>
                  </a:cxn>
                  <a:cxn ang="0">
                    <a:pos x="31" y="18"/>
                  </a:cxn>
                </a:cxnLst>
                <a:rect l="0" t="0" r="r" b="b"/>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ln>
            </p:spPr>
            <p:txBody>
              <a:bodyPr/>
              <a:lstStyle/>
              <a:p>
                <a:endParaRPr lang="en-US">
                  <a:solidFill>
                    <a:prstClr val="black"/>
                  </a:solidFill>
                </a:endParaRPr>
              </a:p>
            </p:txBody>
          </p:sp>
          <p:sp>
            <p:nvSpPr>
              <p:cNvPr id="180047" name="Freeform 847"/>
              <p:cNvSpPr>
                <a:spLocks noEditPoints="1"/>
              </p:cNvSpPr>
              <p:nvPr/>
            </p:nvSpPr>
            <p:spPr bwMode="auto">
              <a:xfrm>
                <a:off x="1299" y="1889"/>
                <a:ext cx="31" cy="31"/>
              </a:xfrm>
              <a:custGeom>
                <a:avLst/>
                <a:gdLst/>
                <a:ahLst/>
                <a:cxnLst>
                  <a:cxn ang="0">
                    <a:pos x="31" y="16"/>
                  </a:cxn>
                  <a:cxn ang="0">
                    <a:pos x="31" y="10"/>
                  </a:cxn>
                  <a:cxn ang="0">
                    <a:pos x="27" y="6"/>
                  </a:cxn>
                  <a:cxn ang="0">
                    <a:pos x="21" y="2"/>
                  </a:cxn>
                  <a:cxn ang="0">
                    <a:pos x="15" y="0"/>
                  </a:cxn>
                  <a:cxn ang="0">
                    <a:pos x="10" y="2"/>
                  </a:cxn>
                  <a:cxn ang="0">
                    <a:pos x="6" y="6"/>
                  </a:cxn>
                  <a:cxn ang="0">
                    <a:pos x="2" y="10"/>
                  </a:cxn>
                  <a:cxn ang="0">
                    <a:pos x="0" y="16"/>
                  </a:cxn>
                  <a:cxn ang="0">
                    <a:pos x="2" y="21"/>
                  </a:cxn>
                  <a:cxn ang="0">
                    <a:pos x="6" y="27"/>
                  </a:cxn>
                  <a:cxn ang="0">
                    <a:pos x="10" y="31"/>
                  </a:cxn>
                  <a:cxn ang="0">
                    <a:pos x="15" y="31"/>
                  </a:cxn>
                  <a:cxn ang="0">
                    <a:pos x="21" y="31"/>
                  </a:cxn>
                  <a:cxn ang="0">
                    <a:pos x="27" y="27"/>
                  </a:cxn>
                  <a:cxn ang="0">
                    <a:pos x="31" y="21"/>
                  </a:cxn>
                  <a:cxn ang="0">
                    <a:pos x="31" y="16"/>
                  </a:cxn>
                  <a:cxn ang="0">
                    <a:pos x="27" y="16"/>
                  </a:cxn>
                  <a:cxn ang="0">
                    <a:pos x="27" y="21"/>
                  </a:cxn>
                  <a:cxn ang="0">
                    <a:pos x="25" y="23"/>
                  </a:cxn>
                  <a:cxn ang="0">
                    <a:pos x="21" y="27"/>
                  </a:cxn>
                  <a:cxn ang="0">
                    <a:pos x="15" y="27"/>
                  </a:cxn>
                  <a:cxn ang="0">
                    <a:pos x="12" y="27"/>
                  </a:cxn>
                  <a:cxn ang="0">
                    <a:pos x="8" y="23"/>
                  </a:cxn>
                  <a:cxn ang="0">
                    <a:pos x="6" y="21"/>
                  </a:cxn>
                  <a:cxn ang="0">
                    <a:pos x="4" y="16"/>
                  </a:cxn>
                  <a:cxn ang="0">
                    <a:pos x="6" y="12"/>
                  </a:cxn>
                  <a:cxn ang="0">
                    <a:pos x="8" y="8"/>
                  </a:cxn>
                  <a:cxn ang="0">
                    <a:pos x="12" y="6"/>
                  </a:cxn>
                  <a:cxn ang="0">
                    <a:pos x="15" y="4"/>
                  </a:cxn>
                  <a:cxn ang="0">
                    <a:pos x="21" y="6"/>
                  </a:cxn>
                  <a:cxn ang="0">
                    <a:pos x="25" y="8"/>
                  </a:cxn>
                  <a:cxn ang="0">
                    <a:pos x="27" y="12"/>
                  </a:cxn>
                  <a:cxn ang="0">
                    <a:pos x="27" y="16"/>
                  </a:cxn>
                </a:cxnLst>
                <a:rect l="0" t="0" r="r" b="b"/>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ln>
            </p:spPr>
            <p:txBody>
              <a:bodyPr/>
              <a:lstStyle/>
              <a:p>
                <a:endParaRPr lang="en-US">
                  <a:solidFill>
                    <a:prstClr val="black"/>
                  </a:solidFill>
                </a:endParaRPr>
              </a:p>
            </p:txBody>
          </p:sp>
          <p:sp>
            <p:nvSpPr>
              <p:cNvPr id="180048" name="Freeform 848"/>
              <p:cNvSpPr>
                <a:spLocks noEditPoints="1"/>
              </p:cNvSpPr>
              <p:nvPr/>
            </p:nvSpPr>
            <p:spPr bwMode="auto">
              <a:xfrm>
                <a:off x="1301" y="1891"/>
                <a:ext cx="27" cy="27"/>
              </a:xfrm>
              <a:custGeom>
                <a:avLst/>
                <a:gdLst/>
                <a:ahLst/>
                <a:cxnLst>
                  <a:cxn ang="0">
                    <a:pos x="27" y="14"/>
                  </a:cxn>
                  <a:cxn ang="0">
                    <a:pos x="27" y="8"/>
                  </a:cxn>
                  <a:cxn ang="0">
                    <a:pos x="23" y="4"/>
                  </a:cxn>
                  <a:cxn ang="0">
                    <a:pos x="19" y="2"/>
                  </a:cxn>
                  <a:cxn ang="0">
                    <a:pos x="13" y="0"/>
                  </a:cxn>
                  <a:cxn ang="0">
                    <a:pos x="10" y="2"/>
                  </a:cxn>
                  <a:cxn ang="0">
                    <a:pos x="4" y="4"/>
                  </a:cxn>
                  <a:cxn ang="0">
                    <a:pos x="2" y="8"/>
                  </a:cxn>
                  <a:cxn ang="0">
                    <a:pos x="0" y="14"/>
                  </a:cxn>
                  <a:cxn ang="0">
                    <a:pos x="2" y="19"/>
                  </a:cxn>
                  <a:cxn ang="0">
                    <a:pos x="4" y="23"/>
                  </a:cxn>
                  <a:cxn ang="0">
                    <a:pos x="10" y="27"/>
                  </a:cxn>
                  <a:cxn ang="0">
                    <a:pos x="13" y="27"/>
                  </a:cxn>
                  <a:cxn ang="0">
                    <a:pos x="19" y="27"/>
                  </a:cxn>
                  <a:cxn ang="0">
                    <a:pos x="23" y="23"/>
                  </a:cxn>
                  <a:cxn ang="0">
                    <a:pos x="27" y="19"/>
                  </a:cxn>
                  <a:cxn ang="0">
                    <a:pos x="27" y="14"/>
                  </a:cxn>
                  <a:cxn ang="0">
                    <a:pos x="23" y="14"/>
                  </a:cxn>
                  <a:cxn ang="0">
                    <a:pos x="23" y="17"/>
                  </a:cxn>
                  <a:cxn ang="0">
                    <a:pos x="21" y="21"/>
                  </a:cxn>
                  <a:cxn ang="0">
                    <a:pos x="17" y="23"/>
                  </a:cxn>
                  <a:cxn ang="0">
                    <a:pos x="13" y="23"/>
                  </a:cxn>
                  <a:cxn ang="0">
                    <a:pos x="10" y="23"/>
                  </a:cxn>
                  <a:cxn ang="0">
                    <a:pos x="8" y="21"/>
                  </a:cxn>
                  <a:cxn ang="0">
                    <a:pos x="6" y="17"/>
                  </a:cxn>
                  <a:cxn ang="0">
                    <a:pos x="4" y="14"/>
                  </a:cxn>
                  <a:cxn ang="0">
                    <a:pos x="6" y="10"/>
                  </a:cxn>
                  <a:cxn ang="0">
                    <a:pos x="8" y="8"/>
                  </a:cxn>
                  <a:cxn ang="0">
                    <a:pos x="10" y="6"/>
                  </a:cxn>
                  <a:cxn ang="0">
                    <a:pos x="13" y="4"/>
                  </a:cxn>
                  <a:cxn ang="0">
                    <a:pos x="17" y="6"/>
                  </a:cxn>
                  <a:cxn ang="0">
                    <a:pos x="21" y="8"/>
                  </a:cxn>
                  <a:cxn ang="0">
                    <a:pos x="23" y="10"/>
                  </a:cxn>
                  <a:cxn ang="0">
                    <a:pos x="23" y="14"/>
                  </a:cxn>
                </a:cxnLst>
                <a:rect l="0" t="0" r="r" b="b"/>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ln>
            </p:spPr>
            <p:txBody>
              <a:bodyPr/>
              <a:lstStyle/>
              <a:p>
                <a:endParaRPr lang="en-US">
                  <a:solidFill>
                    <a:prstClr val="black"/>
                  </a:solidFill>
                </a:endParaRPr>
              </a:p>
            </p:txBody>
          </p:sp>
          <p:sp>
            <p:nvSpPr>
              <p:cNvPr id="180049" name="Freeform 849"/>
              <p:cNvSpPr>
                <a:spLocks noEditPoints="1"/>
              </p:cNvSpPr>
              <p:nvPr/>
            </p:nvSpPr>
            <p:spPr bwMode="auto">
              <a:xfrm>
                <a:off x="1303" y="1893"/>
                <a:ext cx="23" cy="23"/>
              </a:xfrm>
              <a:custGeom>
                <a:avLst/>
                <a:gdLst/>
                <a:ahLst/>
                <a:cxnLst>
                  <a:cxn ang="0">
                    <a:pos x="23" y="12"/>
                  </a:cxn>
                  <a:cxn ang="0">
                    <a:pos x="23" y="8"/>
                  </a:cxn>
                  <a:cxn ang="0">
                    <a:pos x="21" y="4"/>
                  </a:cxn>
                  <a:cxn ang="0">
                    <a:pos x="17" y="2"/>
                  </a:cxn>
                  <a:cxn ang="0">
                    <a:pos x="11" y="0"/>
                  </a:cxn>
                  <a:cxn ang="0">
                    <a:pos x="8" y="2"/>
                  </a:cxn>
                  <a:cxn ang="0">
                    <a:pos x="4" y="4"/>
                  </a:cxn>
                  <a:cxn ang="0">
                    <a:pos x="2" y="8"/>
                  </a:cxn>
                  <a:cxn ang="0">
                    <a:pos x="0" y="12"/>
                  </a:cxn>
                  <a:cxn ang="0">
                    <a:pos x="2" y="17"/>
                  </a:cxn>
                  <a:cxn ang="0">
                    <a:pos x="4" y="19"/>
                  </a:cxn>
                  <a:cxn ang="0">
                    <a:pos x="8" y="23"/>
                  </a:cxn>
                  <a:cxn ang="0">
                    <a:pos x="11" y="23"/>
                  </a:cxn>
                  <a:cxn ang="0">
                    <a:pos x="17" y="23"/>
                  </a:cxn>
                  <a:cxn ang="0">
                    <a:pos x="21" y="19"/>
                  </a:cxn>
                  <a:cxn ang="0">
                    <a:pos x="23" y="17"/>
                  </a:cxn>
                  <a:cxn ang="0">
                    <a:pos x="23" y="12"/>
                  </a:cxn>
                  <a:cxn ang="0">
                    <a:pos x="19" y="12"/>
                  </a:cxn>
                  <a:cxn ang="0">
                    <a:pos x="19" y="15"/>
                  </a:cxn>
                  <a:cxn ang="0">
                    <a:pos x="17" y="17"/>
                  </a:cxn>
                  <a:cxn ang="0">
                    <a:pos x="15" y="19"/>
                  </a:cxn>
                  <a:cxn ang="0">
                    <a:pos x="11" y="19"/>
                  </a:cxn>
                  <a:cxn ang="0">
                    <a:pos x="9" y="19"/>
                  </a:cxn>
                  <a:cxn ang="0">
                    <a:pos x="8" y="17"/>
                  </a:cxn>
                  <a:cxn ang="0">
                    <a:pos x="6" y="15"/>
                  </a:cxn>
                  <a:cxn ang="0">
                    <a:pos x="4" y="12"/>
                  </a:cxn>
                  <a:cxn ang="0">
                    <a:pos x="6" y="10"/>
                  </a:cxn>
                  <a:cxn ang="0">
                    <a:pos x="8" y="6"/>
                  </a:cxn>
                  <a:cxn ang="0">
                    <a:pos x="9" y="6"/>
                  </a:cxn>
                  <a:cxn ang="0">
                    <a:pos x="11" y="4"/>
                  </a:cxn>
                  <a:cxn ang="0">
                    <a:pos x="15" y="6"/>
                  </a:cxn>
                  <a:cxn ang="0">
                    <a:pos x="17" y="6"/>
                  </a:cxn>
                  <a:cxn ang="0">
                    <a:pos x="19" y="10"/>
                  </a:cxn>
                  <a:cxn ang="0">
                    <a:pos x="19" y="12"/>
                  </a:cxn>
                </a:cxnLst>
                <a:rect l="0" t="0" r="r" b="b"/>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ln>
            </p:spPr>
            <p:txBody>
              <a:bodyPr/>
              <a:lstStyle/>
              <a:p>
                <a:endParaRPr lang="en-US">
                  <a:solidFill>
                    <a:prstClr val="black"/>
                  </a:solidFill>
                </a:endParaRPr>
              </a:p>
            </p:txBody>
          </p:sp>
          <p:sp>
            <p:nvSpPr>
              <p:cNvPr id="180050" name="Freeform 850"/>
              <p:cNvSpPr>
                <a:spLocks noEditPoints="1"/>
              </p:cNvSpPr>
              <p:nvPr/>
            </p:nvSpPr>
            <p:spPr bwMode="auto">
              <a:xfrm>
                <a:off x="1305" y="1895"/>
                <a:ext cx="19" cy="19"/>
              </a:xfrm>
              <a:custGeom>
                <a:avLst/>
                <a:gdLst/>
                <a:ahLst/>
                <a:cxnLst>
                  <a:cxn ang="0">
                    <a:pos x="19" y="10"/>
                  </a:cxn>
                  <a:cxn ang="0">
                    <a:pos x="19" y="6"/>
                  </a:cxn>
                  <a:cxn ang="0">
                    <a:pos x="17" y="4"/>
                  </a:cxn>
                  <a:cxn ang="0">
                    <a:pos x="13" y="2"/>
                  </a:cxn>
                  <a:cxn ang="0">
                    <a:pos x="9" y="0"/>
                  </a:cxn>
                  <a:cxn ang="0">
                    <a:pos x="6" y="2"/>
                  </a:cxn>
                  <a:cxn ang="0">
                    <a:pos x="4" y="4"/>
                  </a:cxn>
                  <a:cxn ang="0">
                    <a:pos x="2" y="6"/>
                  </a:cxn>
                  <a:cxn ang="0">
                    <a:pos x="0" y="10"/>
                  </a:cxn>
                  <a:cxn ang="0">
                    <a:pos x="2" y="13"/>
                  </a:cxn>
                  <a:cxn ang="0">
                    <a:pos x="4" y="17"/>
                  </a:cxn>
                  <a:cxn ang="0">
                    <a:pos x="6" y="19"/>
                  </a:cxn>
                  <a:cxn ang="0">
                    <a:pos x="9" y="19"/>
                  </a:cxn>
                  <a:cxn ang="0">
                    <a:pos x="13" y="19"/>
                  </a:cxn>
                  <a:cxn ang="0">
                    <a:pos x="17" y="17"/>
                  </a:cxn>
                  <a:cxn ang="0">
                    <a:pos x="19" y="13"/>
                  </a:cxn>
                  <a:cxn ang="0">
                    <a:pos x="19" y="10"/>
                  </a:cxn>
                  <a:cxn ang="0">
                    <a:pos x="15" y="10"/>
                  </a:cxn>
                  <a:cxn ang="0">
                    <a:pos x="13" y="13"/>
                  </a:cxn>
                  <a:cxn ang="0">
                    <a:pos x="9" y="15"/>
                  </a:cxn>
                  <a:cxn ang="0">
                    <a:pos x="6" y="13"/>
                  </a:cxn>
                  <a:cxn ang="0">
                    <a:pos x="4" y="10"/>
                  </a:cxn>
                  <a:cxn ang="0">
                    <a:pos x="6" y="6"/>
                  </a:cxn>
                  <a:cxn ang="0">
                    <a:pos x="9" y="4"/>
                  </a:cxn>
                  <a:cxn ang="0">
                    <a:pos x="13" y="6"/>
                  </a:cxn>
                  <a:cxn ang="0">
                    <a:pos x="15" y="10"/>
                  </a:cxn>
                </a:cxnLst>
                <a:rect l="0" t="0" r="r" b="b"/>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ln>
            </p:spPr>
            <p:txBody>
              <a:bodyPr/>
              <a:lstStyle/>
              <a:p>
                <a:endParaRPr lang="en-US">
                  <a:solidFill>
                    <a:prstClr val="black"/>
                  </a:solidFill>
                </a:endParaRPr>
              </a:p>
            </p:txBody>
          </p:sp>
          <p:sp>
            <p:nvSpPr>
              <p:cNvPr id="180051" name="Freeform 851"/>
              <p:cNvSpPr>
                <a:spLocks noEditPoints="1"/>
              </p:cNvSpPr>
              <p:nvPr/>
            </p:nvSpPr>
            <p:spPr bwMode="auto">
              <a:xfrm>
                <a:off x="1307" y="1897"/>
                <a:ext cx="15" cy="15"/>
              </a:xfrm>
              <a:custGeom>
                <a:avLst/>
                <a:gdLst/>
                <a:ahLst/>
                <a:cxnLst>
                  <a:cxn ang="0">
                    <a:pos x="15" y="8"/>
                  </a:cxn>
                  <a:cxn ang="0">
                    <a:pos x="15" y="6"/>
                  </a:cxn>
                  <a:cxn ang="0">
                    <a:pos x="13" y="2"/>
                  </a:cxn>
                  <a:cxn ang="0">
                    <a:pos x="11" y="2"/>
                  </a:cxn>
                  <a:cxn ang="0">
                    <a:pos x="7" y="0"/>
                  </a:cxn>
                  <a:cxn ang="0">
                    <a:pos x="5" y="2"/>
                  </a:cxn>
                  <a:cxn ang="0">
                    <a:pos x="4" y="2"/>
                  </a:cxn>
                  <a:cxn ang="0">
                    <a:pos x="2" y="6"/>
                  </a:cxn>
                  <a:cxn ang="0">
                    <a:pos x="0" y="8"/>
                  </a:cxn>
                  <a:cxn ang="0">
                    <a:pos x="2" y="11"/>
                  </a:cxn>
                  <a:cxn ang="0">
                    <a:pos x="4" y="13"/>
                  </a:cxn>
                  <a:cxn ang="0">
                    <a:pos x="5" y="15"/>
                  </a:cxn>
                  <a:cxn ang="0">
                    <a:pos x="7" y="15"/>
                  </a:cxn>
                  <a:cxn ang="0">
                    <a:pos x="11" y="15"/>
                  </a:cxn>
                  <a:cxn ang="0">
                    <a:pos x="13" y="13"/>
                  </a:cxn>
                  <a:cxn ang="0">
                    <a:pos x="15" y="11"/>
                  </a:cxn>
                  <a:cxn ang="0">
                    <a:pos x="15" y="8"/>
                  </a:cxn>
                  <a:cxn ang="0">
                    <a:pos x="11" y="8"/>
                  </a:cxn>
                  <a:cxn ang="0">
                    <a:pos x="11" y="11"/>
                  </a:cxn>
                  <a:cxn ang="0">
                    <a:pos x="7" y="11"/>
                  </a:cxn>
                  <a:cxn ang="0">
                    <a:pos x="5" y="11"/>
                  </a:cxn>
                  <a:cxn ang="0">
                    <a:pos x="4" y="8"/>
                  </a:cxn>
                  <a:cxn ang="0">
                    <a:pos x="5" y="6"/>
                  </a:cxn>
                  <a:cxn ang="0">
                    <a:pos x="7" y="4"/>
                  </a:cxn>
                  <a:cxn ang="0">
                    <a:pos x="11" y="6"/>
                  </a:cxn>
                  <a:cxn ang="0">
                    <a:pos x="11" y="8"/>
                  </a:cxn>
                </a:cxnLst>
                <a:rect l="0" t="0" r="r" b="b"/>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ln>
            </p:spPr>
            <p:txBody>
              <a:bodyPr/>
              <a:lstStyle/>
              <a:p>
                <a:endParaRPr lang="en-US">
                  <a:solidFill>
                    <a:prstClr val="black"/>
                  </a:solidFill>
                </a:endParaRPr>
              </a:p>
            </p:txBody>
          </p:sp>
          <p:sp>
            <p:nvSpPr>
              <p:cNvPr id="180052" name="Freeform 852"/>
              <p:cNvSpPr>
                <a:spLocks noEditPoints="1"/>
              </p:cNvSpPr>
              <p:nvPr/>
            </p:nvSpPr>
            <p:spPr bwMode="auto">
              <a:xfrm>
                <a:off x="1309" y="1899"/>
                <a:ext cx="11" cy="11"/>
              </a:xfrm>
              <a:custGeom>
                <a:avLst/>
                <a:gdLst/>
                <a:ahLst/>
                <a:cxnLst>
                  <a:cxn ang="0">
                    <a:pos x="11" y="6"/>
                  </a:cxn>
                  <a:cxn ang="0">
                    <a:pos x="9" y="2"/>
                  </a:cxn>
                  <a:cxn ang="0">
                    <a:pos x="5" y="0"/>
                  </a:cxn>
                  <a:cxn ang="0">
                    <a:pos x="2" y="2"/>
                  </a:cxn>
                  <a:cxn ang="0">
                    <a:pos x="0" y="6"/>
                  </a:cxn>
                  <a:cxn ang="0">
                    <a:pos x="2" y="9"/>
                  </a:cxn>
                  <a:cxn ang="0">
                    <a:pos x="5" y="11"/>
                  </a:cxn>
                  <a:cxn ang="0">
                    <a:pos x="9" y="9"/>
                  </a:cxn>
                  <a:cxn ang="0">
                    <a:pos x="11" y="6"/>
                  </a:cxn>
                  <a:cxn ang="0">
                    <a:pos x="7" y="6"/>
                  </a:cxn>
                  <a:cxn ang="0">
                    <a:pos x="7" y="7"/>
                  </a:cxn>
                  <a:cxn ang="0">
                    <a:pos x="5" y="7"/>
                  </a:cxn>
                  <a:cxn ang="0">
                    <a:pos x="5" y="7"/>
                  </a:cxn>
                  <a:cxn ang="0">
                    <a:pos x="3" y="6"/>
                  </a:cxn>
                  <a:cxn ang="0">
                    <a:pos x="5" y="4"/>
                  </a:cxn>
                  <a:cxn ang="0">
                    <a:pos x="5" y="4"/>
                  </a:cxn>
                  <a:cxn ang="0">
                    <a:pos x="7" y="4"/>
                  </a:cxn>
                  <a:cxn ang="0">
                    <a:pos x="7" y="6"/>
                  </a:cxn>
                </a:cxnLst>
                <a:rect l="0" t="0" r="r" b="b"/>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5" y="7"/>
                    </a:lnTo>
                    <a:lnTo>
                      <a:pt x="3" y="6"/>
                    </a:lnTo>
                    <a:lnTo>
                      <a:pt x="5" y="4"/>
                    </a:lnTo>
                    <a:lnTo>
                      <a:pt x="5" y="4"/>
                    </a:lnTo>
                    <a:lnTo>
                      <a:pt x="7" y="4"/>
                    </a:lnTo>
                    <a:lnTo>
                      <a:pt x="7" y="6"/>
                    </a:lnTo>
                    <a:close/>
                  </a:path>
                </a:pathLst>
              </a:custGeom>
              <a:solidFill>
                <a:srgbClr val="FFF9F6"/>
              </a:solidFill>
              <a:ln w="9525">
                <a:noFill/>
                <a:round/>
              </a:ln>
            </p:spPr>
            <p:txBody>
              <a:bodyPr/>
              <a:lstStyle/>
              <a:p>
                <a:endParaRPr lang="en-US">
                  <a:solidFill>
                    <a:prstClr val="black"/>
                  </a:solidFill>
                </a:endParaRPr>
              </a:p>
            </p:txBody>
          </p:sp>
          <p:sp>
            <p:nvSpPr>
              <p:cNvPr id="180053" name="Freeform 853"/>
              <p:cNvSpPr/>
              <p:nvPr/>
            </p:nvSpPr>
            <p:spPr bwMode="auto">
              <a:xfrm>
                <a:off x="1311" y="1901"/>
                <a:ext cx="7" cy="7"/>
              </a:xfrm>
              <a:custGeom>
                <a:avLst/>
                <a:gdLst/>
                <a:ahLst/>
                <a:cxnLst>
                  <a:cxn ang="0">
                    <a:pos x="7" y="4"/>
                  </a:cxn>
                  <a:cxn ang="0">
                    <a:pos x="7" y="2"/>
                  </a:cxn>
                  <a:cxn ang="0">
                    <a:pos x="3" y="0"/>
                  </a:cxn>
                  <a:cxn ang="0">
                    <a:pos x="1" y="2"/>
                  </a:cxn>
                  <a:cxn ang="0">
                    <a:pos x="0" y="4"/>
                  </a:cxn>
                  <a:cxn ang="0">
                    <a:pos x="1" y="7"/>
                  </a:cxn>
                  <a:cxn ang="0">
                    <a:pos x="3" y="7"/>
                  </a:cxn>
                  <a:cxn ang="0">
                    <a:pos x="7" y="7"/>
                  </a:cxn>
                  <a:cxn ang="0">
                    <a:pos x="7" y="4"/>
                  </a:cxn>
                </a:cxnLst>
                <a:rect l="0" t="0" r="r" b="b"/>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ln>
            </p:spPr>
            <p:txBody>
              <a:bodyPr/>
              <a:lstStyle/>
              <a:p>
                <a:endParaRPr lang="en-US">
                  <a:solidFill>
                    <a:prstClr val="black"/>
                  </a:solidFill>
                </a:endParaRPr>
              </a:p>
            </p:txBody>
          </p:sp>
          <p:sp>
            <p:nvSpPr>
              <p:cNvPr id="180054" name="Freeform 854"/>
              <p:cNvSpPr/>
              <p:nvPr/>
            </p:nvSpPr>
            <p:spPr bwMode="auto">
              <a:xfrm>
                <a:off x="1312" y="1903"/>
                <a:ext cx="4" cy="3"/>
              </a:xfrm>
              <a:custGeom>
                <a:avLst/>
                <a:gdLst/>
                <a:ahLst/>
                <a:cxnLst>
                  <a:cxn ang="0">
                    <a:pos x="4" y="2"/>
                  </a:cxn>
                  <a:cxn ang="0">
                    <a:pos x="4" y="0"/>
                  </a:cxn>
                  <a:cxn ang="0">
                    <a:pos x="2" y="0"/>
                  </a:cxn>
                  <a:cxn ang="0">
                    <a:pos x="2" y="0"/>
                  </a:cxn>
                  <a:cxn ang="0">
                    <a:pos x="0" y="2"/>
                  </a:cxn>
                  <a:cxn ang="0">
                    <a:pos x="2" y="3"/>
                  </a:cxn>
                  <a:cxn ang="0">
                    <a:pos x="2" y="3"/>
                  </a:cxn>
                  <a:cxn ang="0">
                    <a:pos x="4" y="3"/>
                  </a:cxn>
                  <a:cxn ang="0">
                    <a:pos x="4" y="2"/>
                  </a:cxn>
                </a:cxnLst>
                <a:rect l="0" t="0" r="r" b="b"/>
                <a:pathLst>
                  <a:path w="4" h="3">
                    <a:moveTo>
                      <a:pt x="4" y="2"/>
                    </a:moveTo>
                    <a:lnTo>
                      <a:pt x="4" y="0"/>
                    </a:lnTo>
                    <a:lnTo>
                      <a:pt x="2" y="0"/>
                    </a:lnTo>
                    <a:lnTo>
                      <a:pt x="2" y="0"/>
                    </a:lnTo>
                    <a:lnTo>
                      <a:pt x="0" y="2"/>
                    </a:lnTo>
                    <a:lnTo>
                      <a:pt x="2" y="3"/>
                    </a:lnTo>
                    <a:lnTo>
                      <a:pt x="2" y="3"/>
                    </a:lnTo>
                    <a:lnTo>
                      <a:pt x="4" y="3"/>
                    </a:lnTo>
                    <a:lnTo>
                      <a:pt x="4" y="2"/>
                    </a:lnTo>
                    <a:close/>
                  </a:path>
                </a:pathLst>
              </a:custGeom>
              <a:solidFill>
                <a:srgbClr val="FFFFFF"/>
              </a:solidFill>
              <a:ln w="9525">
                <a:noFill/>
                <a:round/>
              </a:ln>
            </p:spPr>
            <p:txBody>
              <a:bodyPr/>
              <a:lstStyle/>
              <a:p>
                <a:endParaRPr lang="en-US">
                  <a:solidFill>
                    <a:prstClr val="black"/>
                  </a:solidFill>
                </a:endParaRPr>
              </a:p>
            </p:txBody>
          </p:sp>
          <p:sp>
            <p:nvSpPr>
              <p:cNvPr id="180055" name="Freeform 855"/>
              <p:cNvSpPr/>
              <p:nvPr/>
            </p:nvSpPr>
            <p:spPr bwMode="auto">
              <a:xfrm>
                <a:off x="1254" y="1156"/>
                <a:ext cx="267" cy="428"/>
              </a:xfrm>
              <a:custGeom>
                <a:avLst/>
                <a:gdLst/>
                <a:ahLst/>
                <a:cxnLst>
                  <a:cxn ang="0">
                    <a:pos x="256" y="142"/>
                  </a:cxn>
                  <a:cxn ang="0">
                    <a:pos x="208" y="81"/>
                  </a:cxn>
                  <a:cxn ang="0">
                    <a:pos x="157" y="17"/>
                  </a:cxn>
                  <a:cxn ang="0">
                    <a:pos x="131" y="0"/>
                  </a:cxn>
                  <a:cxn ang="0">
                    <a:pos x="104" y="1"/>
                  </a:cxn>
                  <a:cxn ang="0">
                    <a:pos x="85" y="13"/>
                  </a:cxn>
                  <a:cxn ang="0">
                    <a:pos x="58" y="38"/>
                  </a:cxn>
                  <a:cxn ang="0">
                    <a:pos x="34" y="75"/>
                  </a:cxn>
                  <a:cxn ang="0">
                    <a:pos x="19" y="115"/>
                  </a:cxn>
                  <a:cxn ang="0">
                    <a:pos x="9" y="151"/>
                  </a:cxn>
                  <a:cxn ang="0">
                    <a:pos x="2" y="178"/>
                  </a:cxn>
                  <a:cxn ang="0">
                    <a:pos x="2" y="220"/>
                  </a:cxn>
                  <a:cxn ang="0">
                    <a:pos x="9" y="256"/>
                  </a:cxn>
                  <a:cxn ang="0">
                    <a:pos x="30" y="288"/>
                  </a:cxn>
                  <a:cxn ang="0">
                    <a:pos x="60" y="326"/>
                  </a:cxn>
                  <a:cxn ang="0">
                    <a:pos x="89" y="364"/>
                  </a:cxn>
                  <a:cxn ang="0">
                    <a:pos x="121" y="403"/>
                  </a:cxn>
                  <a:cxn ang="0">
                    <a:pos x="134" y="424"/>
                  </a:cxn>
                  <a:cxn ang="0">
                    <a:pos x="136" y="426"/>
                  </a:cxn>
                  <a:cxn ang="0">
                    <a:pos x="140" y="426"/>
                  </a:cxn>
                  <a:cxn ang="0">
                    <a:pos x="142" y="426"/>
                  </a:cxn>
                  <a:cxn ang="0">
                    <a:pos x="142" y="426"/>
                  </a:cxn>
                  <a:cxn ang="0">
                    <a:pos x="144" y="426"/>
                  </a:cxn>
                  <a:cxn ang="0">
                    <a:pos x="144" y="426"/>
                  </a:cxn>
                  <a:cxn ang="0">
                    <a:pos x="146" y="426"/>
                  </a:cxn>
                  <a:cxn ang="0">
                    <a:pos x="146" y="428"/>
                  </a:cxn>
                  <a:cxn ang="0">
                    <a:pos x="142" y="421"/>
                  </a:cxn>
                  <a:cxn ang="0">
                    <a:pos x="140" y="366"/>
                  </a:cxn>
                  <a:cxn ang="0">
                    <a:pos x="148" y="335"/>
                  </a:cxn>
                  <a:cxn ang="0">
                    <a:pos x="153" y="324"/>
                  </a:cxn>
                  <a:cxn ang="0">
                    <a:pos x="163" y="316"/>
                  </a:cxn>
                  <a:cxn ang="0">
                    <a:pos x="172" y="312"/>
                  </a:cxn>
                  <a:cxn ang="0">
                    <a:pos x="186" y="312"/>
                  </a:cxn>
                  <a:cxn ang="0">
                    <a:pos x="201" y="259"/>
                  </a:cxn>
                  <a:cxn ang="0">
                    <a:pos x="218" y="220"/>
                  </a:cxn>
                  <a:cxn ang="0">
                    <a:pos x="237" y="189"/>
                  </a:cxn>
                  <a:cxn ang="0">
                    <a:pos x="258" y="165"/>
                  </a:cxn>
                  <a:cxn ang="0">
                    <a:pos x="267" y="157"/>
                  </a:cxn>
                </a:cxnLst>
                <a:rect l="0" t="0" r="r" b="b"/>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4" y="424"/>
                    </a:lnTo>
                    <a:lnTo>
                      <a:pt x="136" y="426"/>
                    </a:lnTo>
                    <a:lnTo>
                      <a:pt x="136" y="426"/>
                    </a:lnTo>
                    <a:lnTo>
                      <a:pt x="138" y="426"/>
                    </a:lnTo>
                    <a:lnTo>
                      <a:pt x="140" y="426"/>
                    </a:lnTo>
                    <a:lnTo>
                      <a:pt x="142" y="426"/>
                    </a:lnTo>
                    <a:lnTo>
                      <a:pt x="142" y="426"/>
                    </a:lnTo>
                    <a:lnTo>
                      <a:pt x="142" y="426"/>
                    </a:lnTo>
                    <a:lnTo>
                      <a:pt x="142" y="426"/>
                    </a:lnTo>
                    <a:lnTo>
                      <a:pt x="144" y="426"/>
                    </a:lnTo>
                    <a:lnTo>
                      <a:pt x="144" y="426"/>
                    </a:lnTo>
                    <a:lnTo>
                      <a:pt x="144" y="426"/>
                    </a:lnTo>
                    <a:lnTo>
                      <a:pt x="144" y="426"/>
                    </a:lnTo>
                    <a:lnTo>
                      <a:pt x="144" y="426"/>
                    </a:lnTo>
                    <a:lnTo>
                      <a:pt x="146"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ln>
            </p:spPr>
            <p:txBody>
              <a:bodyPr/>
              <a:lstStyle/>
              <a:p>
                <a:endParaRPr lang="en-US">
                  <a:solidFill>
                    <a:prstClr val="black"/>
                  </a:solidFill>
                </a:endParaRPr>
              </a:p>
            </p:txBody>
          </p:sp>
          <p:sp>
            <p:nvSpPr>
              <p:cNvPr id="180056" name="Freeform 856"/>
              <p:cNvSpPr/>
              <p:nvPr/>
            </p:nvSpPr>
            <p:spPr bwMode="auto">
              <a:xfrm>
                <a:off x="1254" y="1154"/>
                <a:ext cx="260" cy="423"/>
              </a:xfrm>
              <a:custGeom>
                <a:avLst/>
                <a:gdLst/>
                <a:ahLst/>
                <a:cxnLst>
                  <a:cxn ang="0">
                    <a:pos x="260" y="163"/>
                  </a:cxn>
                  <a:cxn ang="0">
                    <a:pos x="229" y="127"/>
                  </a:cxn>
                  <a:cxn ang="0">
                    <a:pos x="134" y="3"/>
                  </a:cxn>
                  <a:cxn ang="0">
                    <a:pos x="125" y="2"/>
                  </a:cxn>
                  <a:cxn ang="0">
                    <a:pos x="117" y="0"/>
                  </a:cxn>
                  <a:cxn ang="0">
                    <a:pos x="108" y="2"/>
                  </a:cxn>
                  <a:cxn ang="0">
                    <a:pos x="100" y="5"/>
                  </a:cxn>
                  <a:cxn ang="0">
                    <a:pos x="85" y="15"/>
                  </a:cxn>
                  <a:cxn ang="0">
                    <a:pos x="76" y="24"/>
                  </a:cxn>
                  <a:cxn ang="0">
                    <a:pos x="55" y="43"/>
                  </a:cxn>
                  <a:cxn ang="0">
                    <a:pos x="39" y="62"/>
                  </a:cxn>
                  <a:cxn ang="0">
                    <a:pos x="38" y="66"/>
                  </a:cxn>
                  <a:cxn ang="0">
                    <a:pos x="36" y="72"/>
                  </a:cxn>
                  <a:cxn ang="0">
                    <a:pos x="36" y="76"/>
                  </a:cxn>
                  <a:cxn ang="0">
                    <a:pos x="34" y="77"/>
                  </a:cxn>
                  <a:cxn ang="0">
                    <a:pos x="32" y="83"/>
                  </a:cxn>
                  <a:cxn ang="0">
                    <a:pos x="30" y="89"/>
                  </a:cxn>
                  <a:cxn ang="0">
                    <a:pos x="22" y="106"/>
                  </a:cxn>
                  <a:cxn ang="0">
                    <a:pos x="15" y="123"/>
                  </a:cxn>
                  <a:cxn ang="0">
                    <a:pos x="11" y="140"/>
                  </a:cxn>
                  <a:cxn ang="0">
                    <a:pos x="7" y="157"/>
                  </a:cxn>
                  <a:cxn ang="0">
                    <a:pos x="3" y="176"/>
                  </a:cxn>
                  <a:cxn ang="0">
                    <a:pos x="0" y="195"/>
                  </a:cxn>
                  <a:cxn ang="0">
                    <a:pos x="0" y="210"/>
                  </a:cxn>
                  <a:cxn ang="0">
                    <a:pos x="2" y="229"/>
                  </a:cxn>
                  <a:cxn ang="0">
                    <a:pos x="20" y="254"/>
                  </a:cxn>
                  <a:cxn ang="0">
                    <a:pos x="38" y="277"/>
                  </a:cxn>
                  <a:cxn ang="0">
                    <a:pos x="58" y="305"/>
                  </a:cxn>
                  <a:cxn ang="0">
                    <a:pos x="77" y="332"/>
                  </a:cxn>
                  <a:cxn ang="0">
                    <a:pos x="98" y="360"/>
                  </a:cxn>
                  <a:cxn ang="0">
                    <a:pos x="119" y="390"/>
                  </a:cxn>
                  <a:cxn ang="0">
                    <a:pos x="129" y="405"/>
                  </a:cxn>
                  <a:cxn ang="0">
                    <a:pos x="140" y="423"/>
                  </a:cxn>
                  <a:cxn ang="0">
                    <a:pos x="140" y="423"/>
                  </a:cxn>
                  <a:cxn ang="0">
                    <a:pos x="142" y="423"/>
                  </a:cxn>
                  <a:cxn ang="0">
                    <a:pos x="140" y="415"/>
                  </a:cxn>
                  <a:cxn ang="0">
                    <a:pos x="140" y="409"/>
                  </a:cxn>
                  <a:cxn ang="0">
                    <a:pos x="138" y="381"/>
                  </a:cxn>
                  <a:cxn ang="0">
                    <a:pos x="142" y="354"/>
                  </a:cxn>
                  <a:cxn ang="0">
                    <a:pos x="144" y="345"/>
                  </a:cxn>
                  <a:cxn ang="0">
                    <a:pos x="146" y="335"/>
                  </a:cxn>
                  <a:cxn ang="0">
                    <a:pos x="149" y="328"/>
                  </a:cxn>
                  <a:cxn ang="0">
                    <a:pos x="155" y="322"/>
                  </a:cxn>
                  <a:cxn ang="0">
                    <a:pos x="161" y="318"/>
                  </a:cxn>
                  <a:cxn ang="0">
                    <a:pos x="168" y="314"/>
                  </a:cxn>
                  <a:cxn ang="0">
                    <a:pos x="176" y="314"/>
                  </a:cxn>
                  <a:cxn ang="0">
                    <a:pos x="186" y="314"/>
                  </a:cxn>
                  <a:cxn ang="0">
                    <a:pos x="187" y="301"/>
                  </a:cxn>
                  <a:cxn ang="0">
                    <a:pos x="191" y="284"/>
                  </a:cxn>
                  <a:cxn ang="0">
                    <a:pos x="197" y="267"/>
                  </a:cxn>
                  <a:cxn ang="0">
                    <a:pos x="204" y="250"/>
                  </a:cxn>
                  <a:cxn ang="0">
                    <a:pos x="212" y="233"/>
                  </a:cxn>
                  <a:cxn ang="0">
                    <a:pos x="220" y="218"/>
                  </a:cxn>
                  <a:cxn ang="0">
                    <a:pos x="231" y="201"/>
                  </a:cxn>
                  <a:cxn ang="0">
                    <a:pos x="239" y="186"/>
                  </a:cxn>
                  <a:cxn ang="0">
                    <a:pos x="248" y="176"/>
                  </a:cxn>
                  <a:cxn ang="0">
                    <a:pos x="254" y="170"/>
                  </a:cxn>
                  <a:cxn ang="0">
                    <a:pos x="258" y="167"/>
                  </a:cxn>
                  <a:cxn ang="0">
                    <a:pos x="260" y="163"/>
                  </a:cxn>
                </a:cxnLst>
                <a:rect l="0" t="0" r="r" b="b"/>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ln>
            </p:spPr>
            <p:txBody>
              <a:bodyPr/>
              <a:lstStyle/>
              <a:p>
                <a:endParaRPr lang="en-US">
                  <a:solidFill>
                    <a:prstClr val="black"/>
                  </a:solidFill>
                </a:endParaRPr>
              </a:p>
            </p:txBody>
          </p:sp>
          <p:sp>
            <p:nvSpPr>
              <p:cNvPr id="180057" name="Freeform 857"/>
              <p:cNvSpPr/>
              <p:nvPr/>
            </p:nvSpPr>
            <p:spPr bwMode="auto">
              <a:xfrm>
                <a:off x="1256" y="1400"/>
                <a:ext cx="1" cy="2"/>
              </a:xfrm>
              <a:custGeom>
                <a:avLst/>
                <a:gdLst/>
                <a:ahLst/>
                <a:cxnLst>
                  <a:cxn ang="0">
                    <a:pos x="0" y="0"/>
                  </a:cxn>
                  <a:cxn ang="0">
                    <a:pos x="0" y="0"/>
                  </a:cxn>
                  <a:cxn ang="0">
                    <a:pos x="0" y="2"/>
                  </a:cxn>
                  <a:cxn ang="0">
                    <a:pos x="1" y="2"/>
                  </a:cxn>
                  <a:cxn ang="0">
                    <a:pos x="0" y="0"/>
                  </a:cxn>
                </a:cxnLst>
                <a:rect l="0" t="0" r="r" b="b"/>
                <a:pathLst>
                  <a:path w="1" h="2">
                    <a:moveTo>
                      <a:pt x="0" y="0"/>
                    </a:moveTo>
                    <a:lnTo>
                      <a:pt x="0" y="0"/>
                    </a:lnTo>
                    <a:lnTo>
                      <a:pt x="0" y="2"/>
                    </a:lnTo>
                    <a:lnTo>
                      <a:pt x="1" y="2"/>
                    </a:lnTo>
                    <a:lnTo>
                      <a:pt x="0" y="0"/>
                    </a:lnTo>
                    <a:close/>
                  </a:path>
                </a:pathLst>
              </a:custGeom>
              <a:solidFill>
                <a:srgbClr val="E46620"/>
              </a:solidFill>
              <a:ln w="9525">
                <a:noFill/>
                <a:round/>
              </a:ln>
            </p:spPr>
            <p:txBody>
              <a:bodyPr/>
              <a:lstStyle/>
              <a:p>
                <a:endParaRPr lang="en-US">
                  <a:solidFill>
                    <a:prstClr val="black"/>
                  </a:solidFill>
                </a:endParaRPr>
              </a:p>
            </p:txBody>
          </p:sp>
          <p:sp>
            <p:nvSpPr>
              <p:cNvPr id="180058" name="Freeform 858"/>
              <p:cNvSpPr/>
              <p:nvPr/>
            </p:nvSpPr>
            <p:spPr bwMode="auto">
              <a:xfrm>
                <a:off x="1254" y="1398"/>
                <a:ext cx="3" cy="4"/>
              </a:xfrm>
              <a:custGeom>
                <a:avLst/>
                <a:gdLst/>
                <a:ahLst/>
                <a:cxnLst>
                  <a:cxn ang="0">
                    <a:pos x="0" y="0"/>
                  </a:cxn>
                  <a:cxn ang="0">
                    <a:pos x="2" y="0"/>
                  </a:cxn>
                  <a:cxn ang="0">
                    <a:pos x="2" y="2"/>
                  </a:cxn>
                  <a:cxn ang="0">
                    <a:pos x="3" y="4"/>
                  </a:cxn>
                  <a:cxn ang="0">
                    <a:pos x="0" y="0"/>
                  </a:cxn>
                </a:cxnLst>
                <a:rect l="0" t="0" r="r" b="b"/>
                <a:pathLst>
                  <a:path w="3" h="4">
                    <a:moveTo>
                      <a:pt x="0" y="0"/>
                    </a:moveTo>
                    <a:lnTo>
                      <a:pt x="2" y="0"/>
                    </a:lnTo>
                    <a:lnTo>
                      <a:pt x="2" y="2"/>
                    </a:lnTo>
                    <a:lnTo>
                      <a:pt x="3" y="4"/>
                    </a:lnTo>
                    <a:lnTo>
                      <a:pt x="0" y="0"/>
                    </a:lnTo>
                    <a:close/>
                  </a:path>
                </a:pathLst>
              </a:custGeom>
              <a:solidFill>
                <a:srgbClr val="E46620"/>
              </a:solidFill>
              <a:ln w="9525">
                <a:noFill/>
                <a:round/>
              </a:ln>
            </p:spPr>
            <p:txBody>
              <a:bodyPr/>
              <a:lstStyle/>
              <a:p>
                <a:endParaRPr lang="en-US">
                  <a:solidFill>
                    <a:prstClr val="black"/>
                  </a:solidFill>
                </a:endParaRPr>
              </a:p>
            </p:txBody>
          </p:sp>
          <p:sp>
            <p:nvSpPr>
              <p:cNvPr id="180059" name="Freeform 859"/>
              <p:cNvSpPr/>
              <p:nvPr/>
            </p:nvSpPr>
            <p:spPr bwMode="auto">
              <a:xfrm>
                <a:off x="1254" y="1396"/>
                <a:ext cx="2" cy="4"/>
              </a:xfrm>
              <a:custGeom>
                <a:avLst/>
                <a:gdLst/>
                <a:ahLst/>
                <a:cxnLst>
                  <a:cxn ang="0">
                    <a:pos x="2" y="4"/>
                  </a:cxn>
                  <a:cxn ang="0">
                    <a:pos x="2" y="4"/>
                  </a:cxn>
                  <a:cxn ang="0">
                    <a:pos x="0" y="0"/>
                  </a:cxn>
                  <a:cxn ang="0">
                    <a:pos x="2" y="0"/>
                  </a:cxn>
                  <a:cxn ang="0">
                    <a:pos x="2" y="2"/>
                  </a:cxn>
                  <a:cxn ang="0">
                    <a:pos x="2" y="4"/>
                  </a:cxn>
                </a:cxnLst>
                <a:rect l="0" t="0" r="r" b="b"/>
                <a:pathLst>
                  <a:path w="2" h="4">
                    <a:moveTo>
                      <a:pt x="2" y="4"/>
                    </a:moveTo>
                    <a:lnTo>
                      <a:pt x="2" y="4"/>
                    </a:lnTo>
                    <a:lnTo>
                      <a:pt x="0" y="0"/>
                    </a:lnTo>
                    <a:lnTo>
                      <a:pt x="2" y="0"/>
                    </a:lnTo>
                    <a:lnTo>
                      <a:pt x="2" y="2"/>
                    </a:lnTo>
                    <a:lnTo>
                      <a:pt x="2" y="4"/>
                    </a:lnTo>
                    <a:close/>
                  </a:path>
                </a:pathLst>
              </a:custGeom>
              <a:solidFill>
                <a:srgbClr val="E46621"/>
              </a:solidFill>
              <a:ln w="9525">
                <a:noFill/>
                <a:round/>
              </a:ln>
            </p:spPr>
            <p:txBody>
              <a:bodyPr/>
              <a:lstStyle/>
              <a:p>
                <a:endParaRPr lang="en-US">
                  <a:solidFill>
                    <a:prstClr val="black"/>
                  </a:solidFill>
                </a:endParaRPr>
              </a:p>
            </p:txBody>
          </p:sp>
          <p:sp>
            <p:nvSpPr>
              <p:cNvPr id="180060" name="Freeform 860"/>
              <p:cNvSpPr/>
              <p:nvPr/>
            </p:nvSpPr>
            <p:spPr bwMode="auto">
              <a:xfrm>
                <a:off x="1252" y="1394"/>
                <a:ext cx="4" cy="4"/>
              </a:xfrm>
              <a:custGeom>
                <a:avLst/>
                <a:gdLst/>
                <a:ahLst/>
                <a:cxnLst>
                  <a:cxn ang="0">
                    <a:pos x="4" y="4"/>
                  </a:cxn>
                  <a:cxn ang="0">
                    <a:pos x="2" y="4"/>
                  </a:cxn>
                  <a:cxn ang="0">
                    <a:pos x="0" y="0"/>
                  </a:cxn>
                  <a:cxn ang="0">
                    <a:pos x="4" y="0"/>
                  </a:cxn>
                  <a:cxn ang="0">
                    <a:pos x="4" y="2"/>
                  </a:cxn>
                  <a:cxn ang="0">
                    <a:pos x="4" y="4"/>
                  </a:cxn>
                </a:cxnLst>
                <a:rect l="0" t="0" r="r" b="b"/>
                <a:pathLst>
                  <a:path w="4" h="4">
                    <a:moveTo>
                      <a:pt x="4" y="4"/>
                    </a:moveTo>
                    <a:lnTo>
                      <a:pt x="2" y="4"/>
                    </a:lnTo>
                    <a:lnTo>
                      <a:pt x="0" y="0"/>
                    </a:lnTo>
                    <a:lnTo>
                      <a:pt x="4" y="0"/>
                    </a:lnTo>
                    <a:lnTo>
                      <a:pt x="4" y="2"/>
                    </a:lnTo>
                    <a:lnTo>
                      <a:pt x="4" y="4"/>
                    </a:lnTo>
                    <a:close/>
                  </a:path>
                </a:pathLst>
              </a:custGeom>
              <a:solidFill>
                <a:srgbClr val="E46723"/>
              </a:solidFill>
              <a:ln w="9525">
                <a:noFill/>
                <a:round/>
              </a:ln>
            </p:spPr>
            <p:txBody>
              <a:bodyPr/>
              <a:lstStyle/>
              <a:p>
                <a:endParaRPr lang="en-US">
                  <a:solidFill>
                    <a:prstClr val="black"/>
                  </a:solidFill>
                </a:endParaRPr>
              </a:p>
            </p:txBody>
          </p:sp>
          <p:sp>
            <p:nvSpPr>
              <p:cNvPr id="180061" name="Freeform 861"/>
              <p:cNvSpPr/>
              <p:nvPr/>
            </p:nvSpPr>
            <p:spPr bwMode="auto">
              <a:xfrm>
                <a:off x="1250" y="1393"/>
                <a:ext cx="6" cy="3"/>
              </a:xfrm>
              <a:custGeom>
                <a:avLst/>
                <a:gdLst/>
                <a:ahLst/>
                <a:cxnLst>
                  <a:cxn ang="0">
                    <a:pos x="6" y="3"/>
                  </a:cxn>
                  <a:cxn ang="0">
                    <a:pos x="4" y="3"/>
                  </a:cxn>
                  <a:cxn ang="0">
                    <a:pos x="0" y="0"/>
                  </a:cxn>
                  <a:cxn ang="0">
                    <a:pos x="6" y="0"/>
                  </a:cxn>
                  <a:cxn ang="0">
                    <a:pos x="6" y="1"/>
                  </a:cxn>
                  <a:cxn ang="0">
                    <a:pos x="6" y="3"/>
                  </a:cxn>
                </a:cxnLst>
                <a:rect l="0" t="0" r="r" b="b"/>
                <a:pathLst>
                  <a:path w="6" h="3">
                    <a:moveTo>
                      <a:pt x="6" y="3"/>
                    </a:moveTo>
                    <a:lnTo>
                      <a:pt x="4" y="3"/>
                    </a:lnTo>
                    <a:lnTo>
                      <a:pt x="0" y="0"/>
                    </a:lnTo>
                    <a:lnTo>
                      <a:pt x="6" y="0"/>
                    </a:lnTo>
                    <a:lnTo>
                      <a:pt x="6" y="1"/>
                    </a:lnTo>
                    <a:lnTo>
                      <a:pt x="6" y="3"/>
                    </a:lnTo>
                    <a:close/>
                  </a:path>
                </a:pathLst>
              </a:custGeom>
              <a:solidFill>
                <a:srgbClr val="E46825"/>
              </a:solidFill>
              <a:ln w="9525">
                <a:noFill/>
                <a:round/>
              </a:ln>
            </p:spPr>
            <p:txBody>
              <a:bodyPr/>
              <a:lstStyle/>
              <a:p>
                <a:endParaRPr lang="en-US">
                  <a:solidFill>
                    <a:prstClr val="black"/>
                  </a:solidFill>
                </a:endParaRPr>
              </a:p>
            </p:txBody>
          </p:sp>
          <p:sp>
            <p:nvSpPr>
              <p:cNvPr id="180062" name="Freeform 862"/>
              <p:cNvSpPr/>
              <p:nvPr/>
            </p:nvSpPr>
            <p:spPr bwMode="auto">
              <a:xfrm>
                <a:off x="1250" y="1391"/>
                <a:ext cx="6" cy="3"/>
              </a:xfrm>
              <a:custGeom>
                <a:avLst/>
                <a:gdLst/>
                <a:ahLst/>
                <a:cxnLst>
                  <a:cxn ang="0">
                    <a:pos x="6" y="3"/>
                  </a:cxn>
                  <a:cxn ang="0">
                    <a:pos x="2" y="3"/>
                  </a:cxn>
                  <a:cxn ang="0">
                    <a:pos x="0" y="0"/>
                  </a:cxn>
                  <a:cxn ang="0">
                    <a:pos x="6" y="0"/>
                  </a:cxn>
                  <a:cxn ang="0">
                    <a:pos x="6" y="2"/>
                  </a:cxn>
                  <a:cxn ang="0">
                    <a:pos x="6" y="3"/>
                  </a:cxn>
                </a:cxnLst>
                <a:rect l="0" t="0" r="r" b="b"/>
                <a:pathLst>
                  <a:path w="6" h="3">
                    <a:moveTo>
                      <a:pt x="6" y="3"/>
                    </a:moveTo>
                    <a:lnTo>
                      <a:pt x="2" y="3"/>
                    </a:lnTo>
                    <a:lnTo>
                      <a:pt x="0" y="0"/>
                    </a:lnTo>
                    <a:lnTo>
                      <a:pt x="6" y="0"/>
                    </a:lnTo>
                    <a:lnTo>
                      <a:pt x="6" y="2"/>
                    </a:lnTo>
                    <a:lnTo>
                      <a:pt x="6" y="3"/>
                    </a:lnTo>
                    <a:close/>
                  </a:path>
                </a:pathLst>
              </a:custGeom>
              <a:solidFill>
                <a:srgbClr val="E56927"/>
              </a:solidFill>
              <a:ln w="9525">
                <a:noFill/>
                <a:round/>
              </a:ln>
            </p:spPr>
            <p:txBody>
              <a:bodyPr/>
              <a:lstStyle/>
              <a:p>
                <a:endParaRPr lang="en-US">
                  <a:solidFill>
                    <a:prstClr val="black"/>
                  </a:solidFill>
                </a:endParaRPr>
              </a:p>
            </p:txBody>
          </p:sp>
          <p:sp>
            <p:nvSpPr>
              <p:cNvPr id="180063" name="Freeform 863"/>
              <p:cNvSpPr/>
              <p:nvPr/>
            </p:nvSpPr>
            <p:spPr bwMode="auto">
              <a:xfrm>
                <a:off x="1248" y="1389"/>
                <a:ext cx="8" cy="4"/>
              </a:xfrm>
              <a:custGeom>
                <a:avLst/>
                <a:gdLst/>
                <a:ahLst/>
                <a:cxnLst>
                  <a:cxn ang="0">
                    <a:pos x="8" y="4"/>
                  </a:cxn>
                  <a:cxn ang="0">
                    <a:pos x="2" y="4"/>
                  </a:cxn>
                  <a:cxn ang="0">
                    <a:pos x="0" y="0"/>
                  </a:cxn>
                  <a:cxn ang="0">
                    <a:pos x="8" y="0"/>
                  </a:cxn>
                  <a:cxn ang="0">
                    <a:pos x="8" y="2"/>
                  </a:cxn>
                  <a:cxn ang="0">
                    <a:pos x="8" y="4"/>
                  </a:cxn>
                </a:cxnLst>
                <a:rect l="0" t="0" r="r" b="b"/>
                <a:pathLst>
                  <a:path w="8" h="4">
                    <a:moveTo>
                      <a:pt x="8" y="4"/>
                    </a:moveTo>
                    <a:lnTo>
                      <a:pt x="2" y="4"/>
                    </a:lnTo>
                    <a:lnTo>
                      <a:pt x="0" y="0"/>
                    </a:lnTo>
                    <a:lnTo>
                      <a:pt x="8" y="0"/>
                    </a:lnTo>
                    <a:lnTo>
                      <a:pt x="8" y="2"/>
                    </a:lnTo>
                    <a:lnTo>
                      <a:pt x="8" y="4"/>
                    </a:lnTo>
                    <a:close/>
                  </a:path>
                </a:pathLst>
              </a:custGeom>
              <a:solidFill>
                <a:srgbClr val="E56A29"/>
              </a:solidFill>
              <a:ln w="9525">
                <a:noFill/>
                <a:round/>
              </a:ln>
            </p:spPr>
            <p:txBody>
              <a:bodyPr/>
              <a:lstStyle/>
              <a:p>
                <a:endParaRPr lang="en-US">
                  <a:solidFill>
                    <a:prstClr val="black"/>
                  </a:solidFill>
                </a:endParaRPr>
              </a:p>
            </p:txBody>
          </p:sp>
          <p:sp>
            <p:nvSpPr>
              <p:cNvPr id="180064" name="Freeform 864"/>
              <p:cNvSpPr/>
              <p:nvPr/>
            </p:nvSpPr>
            <p:spPr bwMode="auto">
              <a:xfrm>
                <a:off x="1246" y="1387"/>
                <a:ext cx="10" cy="4"/>
              </a:xfrm>
              <a:custGeom>
                <a:avLst/>
                <a:gdLst/>
                <a:ahLst/>
                <a:cxnLst>
                  <a:cxn ang="0">
                    <a:pos x="10" y="4"/>
                  </a:cxn>
                  <a:cxn ang="0">
                    <a:pos x="4" y="4"/>
                  </a:cxn>
                  <a:cxn ang="0">
                    <a:pos x="0" y="0"/>
                  </a:cxn>
                  <a:cxn ang="0">
                    <a:pos x="10" y="0"/>
                  </a:cxn>
                  <a:cxn ang="0">
                    <a:pos x="10" y="2"/>
                  </a:cxn>
                  <a:cxn ang="0">
                    <a:pos x="10" y="4"/>
                  </a:cxn>
                </a:cxnLst>
                <a:rect l="0" t="0" r="r" b="b"/>
                <a:pathLst>
                  <a:path w="10" h="4">
                    <a:moveTo>
                      <a:pt x="10" y="4"/>
                    </a:moveTo>
                    <a:lnTo>
                      <a:pt x="4" y="4"/>
                    </a:lnTo>
                    <a:lnTo>
                      <a:pt x="0" y="0"/>
                    </a:lnTo>
                    <a:lnTo>
                      <a:pt x="10" y="0"/>
                    </a:lnTo>
                    <a:lnTo>
                      <a:pt x="10" y="2"/>
                    </a:lnTo>
                    <a:lnTo>
                      <a:pt x="10" y="4"/>
                    </a:lnTo>
                    <a:close/>
                  </a:path>
                </a:pathLst>
              </a:custGeom>
              <a:solidFill>
                <a:srgbClr val="E56B2A"/>
              </a:solidFill>
              <a:ln w="9525">
                <a:noFill/>
                <a:round/>
              </a:ln>
            </p:spPr>
            <p:txBody>
              <a:bodyPr/>
              <a:lstStyle/>
              <a:p>
                <a:endParaRPr lang="en-US">
                  <a:solidFill>
                    <a:prstClr val="black"/>
                  </a:solidFill>
                </a:endParaRPr>
              </a:p>
            </p:txBody>
          </p:sp>
          <p:sp>
            <p:nvSpPr>
              <p:cNvPr id="180065" name="Freeform 865"/>
              <p:cNvSpPr/>
              <p:nvPr/>
            </p:nvSpPr>
            <p:spPr bwMode="auto">
              <a:xfrm>
                <a:off x="1246" y="1385"/>
                <a:ext cx="10" cy="4"/>
              </a:xfrm>
              <a:custGeom>
                <a:avLst/>
                <a:gdLst/>
                <a:ahLst/>
                <a:cxnLst>
                  <a:cxn ang="0">
                    <a:pos x="10" y="4"/>
                  </a:cxn>
                  <a:cxn ang="0">
                    <a:pos x="2" y="4"/>
                  </a:cxn>
                  <a:cxn ang="0">
                    <a:pos x="0" y="0"/>
                  </a:cxn>
                  <a:cxn ang="0">
                    <a:pos x="10" y="0"/>
                  </a:cxn>
                  <a:cxn ang="0">
                    <a:pos x="10" y="2"/>
                  </a:cxn>
                  <a:cxn ang="0">
                    <a:pos x="10" y="4"/>
                  </a:cxn>
                </a:cxnLst>
                <a:rect l="0" t="0" r="r" b="b"/>
                <a:pathLst>
                  <a:path w="10" h="4">
                    <a:moveTo>
                      <a:pt x="10" y="4"/>
                    </a:moveTo>
                    <a:lnTo>
                      <a:pt x="2" y="4"/>
                    </a:lnTo>
                    <a:lnTo>
                      <a:pt x="0" y="0"/>
                    </a:lnTo>
                    <a:lnTo>
                      <a:pt x="10" y="0"/>
                    </a:lnTo>
                    <a:lnTo>
                      <a:pt x="10" y="2"/>
                    </a:lnTo>
                    <a:lnTo>
                      <a:pt x="10" y="4"/>
                    </a:lnTo>
                    <a:close/>
                  </a:path>
                </a:pathLst>
              </a:custGeom>
              <a:solidFill>
                <a:srgbClr val="E56B2C"/>
              </a:solidFill>
              <a:ln w="9525">
                <a:noFill/>
                <a:round/>
              </a:ln>
            </p:spPr>
            <p:txBody>
              <a:bodyPr/>
              <a:lstStyle/>
              <a:p>
                <a:endParaRPr lang="en-US">
                  <a:solidFill>
                    <a:prstClr val="black"/>
                  </a:solidFill>
                </a:endParaRPr>
              </a:p>
            </p:txBody>
          </p:sp>
          <p:sp>
            <p:nvSpPr>
              <p:cNvPr id="180066" name="Freeform 866"/>
              <p:cNvSpPr/>
              <p:nvPr/>
            </p:nvSpPr>
            <p:spPr bwMode="auto">
              <a:xfrm>
                <a:off x="1244" y="1383"/>
                <a:ext cx="12" cy="4"/>
              </a:xfrm>
              <a:custGeom>
                <a:avLst/>
                <a:gdLst/>
                <a:ahLst/>
                <a:cxnLst>
                  <a:cxn ang="0">
                    <a:pos x="12" y="4"/>
                  </a:cxn>
                  <a:cxn ang="0">
                    <a:pos x="2" y="4"/>
                  </a:cxn>
                  <a:cxn ang="0">
                    <a:pos x="0" y="0"/>
                  </a:cxn>
                  <a:cxn ang="0">
                    <a:pos x="10" y="0"/>
                  </a:cxn>
                  <a:cxn ang="0">
                    <a:pos x="12" y="2"/>
                  </a:cxn>
                  <a:cxn ang="0">
                    <a:pos x="12" y="4"/>
                  </a:cxn>
                </a:cxnLst>
                <a:rect l="0" t="0" r="r" b="b"/>
                <a:pathLst>
                  <a:path w="12" h="4">
                    <a:moveTo>
                      <a:pt x="12" y="4"/>
                    </a:moveTo>
                    <a:lnTo>
                      <a:pt x="2" y="4"/>
                    </a:lnTo>
                    <a:lnTo>
                      <a:pt x="0" y="0"/>
                    </a:lnTo>
                    <a:lnTo>
                      <a:pt x="10" y="0"/>
                    </a:lnTo>
                    <a:lnTo>
                      <a:pt x="12" y="2"/>
                    </a:lnTo>
                    <a:lnTo>
                      <a:pt x="12" y="4"/>
                    </a:lnTo>
                    <a:close/>
                  </a:path>
                </a:pathLst>
              </a:custGeom>
              <a:solidFill>
                <a:srgbClr val="E56C2E"/>
              </a:solidFill>
              <a:ln w="9525">
                <a:noFill/>
                <a:round/>
              </a:ln>
            </p:spPr>
            <p:txBody>
              <a:bodyPr/>
              <a:lstStyle/>
              <a:p>
                <a:endParaRPr lang="en-US">
                  <a:solidFill>
                    <a:prstClr val="black"/>
                  </a:solidFill>
                </a:endParaRPr>
              </a:p>
            </p:txBody>
          </p:sp>
          <p:sp>
            <p:nvSpPr>
              <p:cNvPr id="180067" name="Freeform 867"/>
              <p:cNvSpPr/>
              <p:nvPr/>
            </p:nvSpPr>
            <p:spPr bwMode="auto">
              <a:xfrm>
                <a:off x="1242" y="1381"/>
                <a:ext cx="14" cy="4"/>
              </a:xfrm>
              <a:custGeom>
                <a:avLst/>
                <a:gdLst/>
                <a:ahLst/>
                <a:cxnLst>
                  <a:cxn ang="0">
                    <a:pos x="14" y="4"/>
                  </a:cxn>
                  <a:cxn ang="0">
                    <a:pos x="4" y="4"/>
                  </a:cxn>
                  <a:cxn ang="0">
                    <a:pos x="0" y="0"/>
                  </a:cxn>
                  <a:cxn ang="0">
                    <a:pos x="12" y="0"/>
                  </a:cxn>
                  <a:cxn ang="0">
                    <a:pos x="12" y="2"/>
                  </a:cxn>
                  <a:cxn ang="0">
                    <a:pos x="14" y="4"/>
                  </a:cxn>
                </a:cxnLst>
                <a:rect l="0" t="0" r="r" b="b"/>
                <a:pathLst>
                  <a:path w="14" h="4">
                    <a:moveTo>
                      <a:pt x="14" y="4"/>
                    </a:moveTo>
                    <a:lnTo>
                      <a:pt x="4" y="4"/>
                    </a:lnTo>
                    <a:lnTo>
                      <a:pt x="0" y="0"/>
                    </a:lnTo>
                    <a:lnTo>
                      <a:pt x="12" y="0"/>
                    </a:lnTo>
                    <a:lnTo>
                      <a:pt x="12" y="2"/>
                    </a:lnTo>
                    <a:lnTo>
                      <a:pt x="14" y="4"/>
                    </a:lnTo>
                    <a:close/>
                  </a:path>
                </a:pathLst>
              </a:custGeom>
              <a:solidFill>
                <a:srgbClr val="E66D30"/>
              </a:solidFill>
              <a:ln w="9525">
                <a:noFill/>
                <a:round/>
              </a:ln>
            </p:spPr>
            <p:txBody>
              <a:bodyPr/>
              <a:lstStyle/>
              <a:p>
                <a:endParaRPr lang="en-US">
                  <a:solidFill>
                    <a:prstClr val="black"/>
                  </a:solidFill>
                </a:endParaRPr>
              </a:p>
            </p:txBody>
          </p:sp>
          <p:sp>
            <p:nvSpPr>
              <p:cNvPr id="180068" name="Freeform 868"/>
              <p:cNvSpPr/>
              <p:nvPr/>
            </p:nvSpPr>
            <p:spPr bwMode="auto">
              <a:xfrm>
                <a:off x="1242" y="1379"/>
                <a:ext cx="12" cy="4"/>
              </a:xfrm>
              <a:custGeom>
                <a:avLst/>
                <a:gdLst/>
                <a:ahLst/>
                <a:cxnLst>
                  <a:cxn ang="0">
                    <a:pos x="12" y="4"/>
                  </a:cxn>
                  <a:cxn ang="0">
                    <a:pos x="2" y="4"/>
                  </a:cxn>
                  <a:cxn ang="0">
                    <a:pos x="0" y="0"/>
                  </a:cxn>
                  <a:cxn ang="0">
                    <a:pos x="12" y="0"/>
                  </a:cxn>
                  <a:cxn ang="0">
                    <a:pos x="12" y="2"/>
                  </a:cxn>
                  <a:cxn ang="0">
                    <a:pos x="12" y="4"/>
                  </a:cxn>
                </a:cxnLst>
                <a:rect l="0" t="0" r="r" b="b"/>
                <a:pathLst>
                  <a:path w="12" h="4">
                    <a:moveTo>
                      <a:pt x="12" y="4"/>
                    </a:moveTo>
                    <a:lnTo>
                      <a:pt x="2" y="4"/>
                    </a:lnTo>
                    <a:lnTo>
                      <a:pt x="0" y="0"/>
                    </a:lnTo>
                    <a:lnTo>
                      <a:pt x="12" y="0"/>
                    </a:lnTo>
                    <a:lnTo>
                      <a:pt x="12" y="2"/>
                    </a:lnTo>
                    <a:lnTo>
                      <a:pt x="12" y="4"/>
                    </a:lnTo>
                    <a:close/>
                  </a:path>
                </a:pathLst>
              </a:custGeom>
              <a:solidFill>
                <a:srgbClr val="E66E32"/>
              </a:solidFill>
              <a:ln w="9525">
                <a:noFill/>
                <a:round/>
              </a:ln>
            </p:spPr>
            <p:txBody>
              <a:bodyPr/>
              <a:lstStyle/>
              <a:p>
                <a:endParaRPr lang="en-US">
                  <a:solidFill>
                    <a:prstClr val="black"/>
                  </a:solidFill>
                </a:endParaRPr>
              </a:p>
            </p:txBody>
          </p:sp>
          <p:sp>
            <p:nvSpPr>
              <p:cNvPr id="180069" name="Freeform 869"/>
              <p:cNvSpPr/>
              <p:nvPr/>
            </p:nvSpPr>
            <p:spPr bwMode="auto">
              <a:xfrm>
                <a:off x="1240" y="1377"/>
                <a:ext cx="14" cy="4"/>
              </a:xfrm>
              <a:custGeom>
                <a:avLst/>
                <a:gdLst/>
                <a:ahLst/>
                <a:cxnLst>
                  <a:cxn ang="0">
                    <a:pos x="14" y="4"/>
                  </a:cxn>
                  <a:cxn ang="0">
                    <a:pos x="2" y="4"/>
                  </a:cxn>
                  <a:cxn ang="0">
                    <a:pos x="0" y="0"/>
                  </a:cxn>
                  <a:cxn ang="0">
                    <a:pos x="14" y="0"/>
                  </a:cxn>
                  <a:cxn ang="0">
                    <a:pos x="14" y="2"/>
                  </a:cxn>
                  <a:cxn ang="0">
                    <a:pos x="14" y="4"/>
                  </a:cxn>
                </a:cxnLst>
                <a:rect l="0" t="0" r="r" b="b"/>
                <a:pathLst>
                  <a:path w="14" h="4">
                    <a:moveTo>
                      <a:pt x="14" y="4"/>
                    </a:moveTo>
                    <a:lnTo>
                      <a:pt x="2" y="4"/>
                    </a:lnTo>
                    <a:lnTo>
                      <a:pt x="0" y="0"/>
                    </a:lnTo>
                    <a:lnTo>
                      <a:pt x="14" y="0"/>
                    </a:lnTo>
                    <a:lnTo>
                      <a:pt x="14" y="2"/>
                    </a:lnTo>
                    <a:lnTo>
                      <a:pt x="14" y="4"/>
                    </a:lnTo>
                    <a:close/>
                  </a:path>
                </a:pathLst>
              </a:custGeom>
              <a:solidFill>
                <a:srgbClr val="E66F33"/>
              </a:solidFill>
              <a:ln w="9525">
                <a:noFill/>
                <a:round/>
              </a:ln>
            </p:spPr>
            <p:txBody>
              <a:bodyPr/>
              <a:lstStyle/>
              <a:p>
                <a:endParaRPr lang="en-US">
                  <a:solidFill>
                    <a:prstClr val="black"/>
                  </a:solidFill>
                </a:endParaRPr>
              </a:p>
            </p:txBody>
          </p:sp>
          <p:sp>
            <p:nvSpPr>
              <p:cNvPr id="180070" name="Freeform 870"/>
              <p:cNvSpPr/>
              <p:nvPr/>
            </p:nvSpPr>
            <p:spPr bwMode="auto">
              <a:xfrm>
                <a:off x="1238" y="1376"/>
                <a:ext cx="16" cy="3"/>
              </a:xfrm>
              <a:custGeom>
                <a:avLst/>
                <a:gdLst/>
                <a:ahLst/>
                <a:cxnLst>
                  <a:cxn ang="0">
                    <a:pos x="16" y="3"/>
                  </a:cxn>
                  <a:cxn ang="0">
                    <a:pos x="4" y="3"/>
                  </a:cxn>
                  <a:cxn ang="0">
                    <a:pos x="0" y="0"/>
                  </a:cxn>
                  <a:cxn ang="0">
                    <a:pos x="16" y="0"/>
                  </a:cxn>
                  <a:cxn ang="0">
                    <a:pos x="16" y="1"/>
                  </a:cxn>
                  <a:cxn ang="0">
                    <a:pos x="16" y="3"/>
                  </a:cxn>
                </a:cxnLst>
                <a:rect l="0" t="0" r="r" b="b"/>
                <a:pathLst>
                  <a:path w="16" h="3">
                    <a:moveTo>
                      <a:pt x="16" y="3"/>
                    </a:moveTo>
                    <a:lnTo>
                      <a:pt x="4" y="3"/>
                    </a:lnTo>
                    <a:lnTo>
                      <a:pt x="0" y="0"/>
                    </a:lnTo>
                    <a:lnTo>
                      <a:pt x="16" y="0"/>
                    </a:lnTo>
                    <a:lnTo>
                      <a:pt x="16" y="1"/>
                    </a:lnTo>
                    <a:lnTo>
                      <a:pt x="16" y="3"/>
                    </a:lnTo>
                    <a:close/>
                  </a:path>
                </a:pathLst>
              </a:custGeom>
              <a:solidFill>
                <a:srgbClr val="E67034"/>
              </a:solidFill>
              <a:ln w="9525">
                <a:noFill/>
                <a:round/>
              </a:ln>
            </p:spPr>
            <p:txBody>
              <a:bodyPr/>
              <a:lstStyle/>
              <a:p>
                <a:endParaRPr lang="en-US">
                  <a:solidFill>
                    <a:prstClr val="black"/>
                  </a:solidFill>
                </a:endParaRPr>
              </a:p>
            </p:txBody>
          </p:sp>
          <p:sp>
            <p:nvSpPr>
              <p:cNvPr id="180071" name="Freeform 871"/>
              <p:cNvSpPr/>
              <p:nvPr/>
            </p:nvSpPr>
            <p:spPr bwMode="auto">
              <a:xfrm>
                <a:off x="1238" y="1374"/>
                <a:ext cx="16" cy="3"/>
              </a:xfrm>
              <a:custGeom>
                <a:avLst/>
                <a:gdLst/>
                <a:ahLst/>
                <a:cxnLst>
                  <a:cxn ang="0">
                    <a:pos x="16" y="3"/>
                  </a:cxn>
                  <a:cxn ang="0">
                    <a:pos x="2" y="3"/>
                  </a:cxn>
                  <a:cxn ang="0">
                    <a:pos x="0" y="0"/>
                  </a:cxn>
                  <a:cxn ang="0">
                    <a:pos x="16" y="0"/>
                  </a:cxn>
                  <a:cxn ang="0">
                    <a:pos x="16" y="2"/>
                  </a:cxn>
                  <a:cxn ang="0">
                    <a:pos x="16" y="3"/>
                  </a:cxn>
                </a:cxnLst>
                <a:rect l="0" t="0" r="r" b="b"/>
                <a:pathLst>
                  <a:path w="16" h="3">
                    <a:moveTo>
                      <a:pt x="16" y="3"/>
                    </a:moveTo>
                    <a:lnTo>
                      <a:pt x="2" y="3"/>
                    </a:lnTo>
                    <a:lnTo>
                      <a:pt x="0" y="0"/>
                    </a:lnTo>
                    <a:lnTo>
                      <a:pt x="16" y="0"/>
                    </a:lnTo>
                    <a:lnTo>
                      <a:pt x="16" y="2"/>
                    </a:lnTo>
                    <a:lnTo>
                      <a:pt x="16" y="3"/>
                    </a:lnTo>
                    <a:close/>
                  </a:path>
                </a:pathLst>
              </a:custGeom>
              <a:solidFill>
                <a:srgbClr val="E67136"/>
              </a:solidFill>
              <a:ln w="9525">
                <a:noFill/>
                <a:round/>
              </a:ln>
            </p:spPr>
            <p:txBody>
              <a:bodyPr/>
              <a:lstStyle/>
              <a:p>
                <a:endParaRPr lang="en-US">
                  <a:solidFill>
                    <a:prstClr val="black"/>
                  </a:solidFill>
                </a:endParaRPr>
              </a:p>
            </p:txBody>
          </p:sp>
          <p:sp>
            <p:nvSpPr>
              <p:cNvPr id="180072" name="Freeform 872"/>
              <p:cNvSpPr/>
              <p:nvPr/>
            </p:nvSpPr>
            <p:spPr bwMode="auto">
              <a:xfrm>
                <a:off x="1237" y="1372"/>
                <a:ext cx="17" cy="4"/>
              </a:xfrm>
              <a:custGeom>
                <a:avLst/>
                <a:gdLst/>
                <a:ahLst/>
                <a:cxnLst>
                  <a:cxn ang="0">
                    <a:pos x="17" y="4"/>
                  </a:cxn>
                  <a:cxn ang="0">
                    <a:pos x="1" y="4"/>
                  </a:cxn>
                  <a:cxn ang="0">
                    <a:pos x="0" y="0"/>
                  </a:cxn>
                  <a:cxn ang="0">
                    <a:pos x="17" y="0"/>
                  </a:cxn>
                  <a:cxn ang="0">
                    <a:pos x="17" y="2"/>
                  </a:cxn>
                  <a:cxn ang="0">
                    <a:pos x="17" y="4"/>
                  </a:cxn>
                </a:cxnLst>
                <a:rect l="0" t="0" r="r" b="b"/>
                <a:pathLst>
                  <a:path w="17" h="4">
                    <a:moveTo>
                      <a:pt x="17" y="4"/>
                    </a:moveTo>
                    <a:lnTo>
                      <a:pt x="1" y="4"/>
                    </a:lnTo>
                    <a:lnTo>
                      <a:pt x="0" y="0"/>
                    </a:lnTo>
                    <a:lnTo>
                      <a:pt x="17" y="0"/>
                    </a:lnTo>
                    <a:lnTo>
                      <a:pt x="17" y="2"/>
                    </a:lnTo>
                    <a:lnTo>
                      <a:pt x="17" y="4"/>
                    </a:lnTo>
                    <a:close/>
                  </a:path>
                </a:pathLst>
              </a:custGeom>
              <a:solidFill>
                <a:srgbClr val="E67138"/>
              </a:solidFill>
              <a:ln w="9525">
                <a:noFill/>
                <a:round/>
              </a:ln>
            </p:spPr>
            <p:txBody>
              <a:bodyPr/>
              <a:lstStyle/>
              <a:p>
                <a:endParaRPr lang="en-US">
                  <a:solidFill>
                    <a:prstClr val="black"/>
                  </a:solidFill>
                </a:endParaRPr>
              </a:p>
            </p:txBody>
          </p:sp>
          <p:sp>
            <p:nvSpPr>
              <p:cNvPr id="180073" name="Freeform 873"/>
              <p:cNvSpPr/>
              <p:nvPr/>
            </p:nvSpPr>
            <p:spPr bwMode="auto">
              <a:xfrm>
                <a:off x="1235" y="1370"/>
                <a:ext cx="19" cy="4"/>
              </a:xfrm>
              <a:custGeom>
                <a:avLst/>
                <a:gdLst/>
                <a:ahLst/>
                <a:cxnLst>
                  <a:cxn ang="0">
                    <a:pos x="19" y="4"/>
                  </a:cxn>
                  <a:cxn ang="0">
                    <a:pos x="3" y="4"/>
                  </a:cxn>
                  <a:cxn ang="0">
                    <a:pos x="0" y="0"/>
                  </a:cxn>
                  <a:cxn ang="0">
                    <a:pos x="19" y="0"/>
                  </a:cxn>
                  <a:cxn ang="0">
                    <a:pos x="19" y="2"/>
                  </a:cxn>
                  <a:cxn ang="0">
                    <a:pos x="19" y="4"/>
                  </a:cxn>
                </a:cxnLst>
                <a:rect l="0" t="0" r="r" b="b"/>
                <a:pathLst>
                  <a:path w="19" h="4">
                    <a:moveTo>
                      <a:pt x="19" y="4"/>
                    </a:moveTo>
                    <a:lnTo>
                      <a:pt x="3" y="4"/>
                    </a:lnTo>
                    <a:lnTo>
                      <a:pt x="0" y="0"/>
                    </a:lnTo>
                    <a:lnTo>
                      <a:pt x="19" y="0"/>
                    </a:lnTo>
                    <a:lnTo>
                      <a:pt x="19" y="2"/>
                    </a:lnTo>
                    <a:lnTo>
                      <a:pt x="19" y="4"/>
                    </a:lnTo>
                    <a:close/>
                  </a:path>
                </a:pathLst>
              </a:custGeom>
              <a:solidFill>
                <a:srgbClr val="E67339"/>
              </a:solidFill>
              <a:ln w="9525">
                <a:noFill/>
                <a:round/>
              </a:ln>
            </p:spPr>
            <p:txBody>
              <a:bodyPr/>
              <a:lstStyle/>
              <a:p>
                <a:endParaRPr lang="en-US">
                  <a:solidFill>
                    <a:prstClr val="black"/>
                  </a:solidFill>
                </a:endParaRPr>
              </a:p>
            </p:txBody>
          </p:sp>
          <p:sp>
            <p:nvSpPr>
              <p:cNvPr id="180074" name="Freeform 874"/>
              <p:cNvSpPr/>
              <p:nvPr/>
            </p:nvSpPr>
            <p:spPr bwMode="auto">
              <a:xfrm>
                <a:off x="1235" y="1368"/>
                <a:ext cx="19" cy="4"/>
              </a:xfrm>
              <a:custGeom>
                <a:avLst/>
                <a:gdLst/>
                <a:ahLst/>
                <a:cxnLst>
                  <a:cxn ang="0">
                    <a:pos x="19" y="4"/>
                  </a:cxn>
                  <a:cxn ang="0">
                    <a:pos x="2" y="4"/>
                  </a:cxn>
                  <a:cxn ang="0">
                    <a:pos x="0" y="0"/>
                  </a:cxn>
                  <a:cxn ang="0">
                    <a:pos x="19" y="0"/>
                  </a:cxn>
                  <a:cxn ang="0">
                    <a:pos x="19" y="2"/>
                  </a:cxn>
                  <a:cxn ang="0">
                    <a:pos x="19" y="4"/>
                  </a:cxn>
                </a:cxnLst>
                <a:rect l="0" t="0" r="r" b="b"/>
                <a:pathLst>
                  <a:path w="19" h="4">
                    <a:moveTo>
                      <a:pt x="19" y="4"/>
                    </a:moveTo>
                    <a:lnTo>
                      <a:pt x="2" y="4"/>
                    </a:lnTo>
                    <a:lnTo>
                      <a:pt x="0" y="0"/>
                    </a:lnTo>
                    <a:lnTo>
                      <a:pt x="19" y="0"/>
                    </a:lnTo>
                    <a:lnTo>
                      <a:pt x="19" y="2"/>
                    </a:lnTo>
                    <a:lnTo>
                      <a:pt x="19" y="4"/>
                    </a:lnTo>
                    <a:close/>
                  </a:path>
                </a:pathLst>
              </a:custGeom>
              <a:solidFill>
                <a:srgbClr val="E7733B"/>
              </a:solidFill>
              <a:ln w="9525">
                <a:noFill/>
                <a:round/>
              </a:ln>
            </p:spPr>
            <p:txBody>
              <a:bodyPr/>
              <a:lstStyle/>
              <a:p>
                <a:endParaRPr lang="en-US">
                  <a:solidFill>
                    <a:prstClr val="black"/>
                  </a:solidFill>
                </a:endParaRPr>
              </a:p>
            </p:txBody>
          </p:sp>
          <p:sp>
            <p:nvSpPr>
              <p:cNvPr id="180075" name="Freeform 875"/>
              <p:cNvSpPr/>
              <p:nvPr/>
            </p:nvSpPr>
            <p:spPr bwMode="auto">
              <a:xfrm>
                <a:off x="1233" y="1366"/>
                <a:ext cx="21" cy="4"/>
              </a:xfrm>
              <a:custGeom>
                <a:avLst/>
                <a:gdLst/>
                <a:ahLst/>
                <a:cxnLst>
                  <a:cxn ang="0">
                    <a:pos x="21" y="4"/>
                  </a:cxn>
                  <a:cxn ang="0">
                    <a:pos x="2" y="4"/>
                  </a:cxn>
                  <a:cxn ang="0">
                    <a:pos x="0" y="0"/>
                  </a:cxn>
                  <a:cxn ang="0">
                    <a:pos x="21" y="0"/>
                  </a:cxn>
                  <a:cxn ang="0">
                    <a:pos x="21" y="2"/>
                  </a:cxn>
                  <a:cxn ang="0">
                    <a:pos x="21" y="4"/>
                  </a:cxn>
                </a:cxnLst>
                <a:rect l="0" t="0" r="r" b="b"/>
                <a:pathLst>
                  <a:path w="21" h="4">
                    <a:moveTo>
                      <a:pt x="21" y="4"/>
                    </a:moveTo>
                    <a:lnTo>
                      <a:pt x="2" y="4"/>
                    </a:lnTo>
                    <a:lnTo>
                      <a:pt x="0" y="0"/>
                    </a:lnTo>
                    <a:lnTo>
                      <a:pt x="21" y="0"/>
                    </a:lnTo>
                    <a:lnTo>
                      <a:pt x="21" y="2"/>
                    </a:lnTo>
                    <a:lnTo>
                      <a:pt x="21" y="4"/>
                    </a:lnTo>
                    <a:close/>
                  </a:path>
                </a:pathLst>
              </a:custGeom>
              <a:solidFill>
                <a:srgbClr val="E7743C"/>
              </a:solidFill>
              <a:ln w="9525">
                <a:noFill/>
                <a:round/>
              </a:ln>
            </p:spPr>
            <p:txBody>
              <a:bodyPr/>
              <a:lstStyle/>
              <a:p>
                <a:endParaRPr lang="en-US">
                  <a:solidFill>
                    <a:prstClr val="black"/>
                  </a:solidFill>
                </a:endParaRPr>
              </a:p>
            </p:txBody>
          </p:sp>
          <p:sp>
            <p:nvSpPr>
              <p:cNvPr id="180076" name="Freeform 876"/>
              <p:cNvSpPr/>
              <p:nvPr/>
            </p:nvSpPr>
            <p:spPr bwMode="auto">
              <a:xfrm>
                <a:off x="1231" y="1364"/>
                <a:ext cx="23" cy="4"/>
              </a:xfrm>
              <a:custGeom>
                <a:avLst/>
                <a:gdLst/>
                <a:ahLst/>
                <a:cxnLst>
                  <a:cxn ang="0">
                    <a:pos x="23" y="4"/>
                  </a:cxn>
                  <a:cxn ang="0">
                    <a:pos x="4" y="4"/>
                  </a:cxn>
                  <a:cxn ang="0">
                    <a:pos x="0" y="0"/>
                  </a:cxn>
                  <a:cxn ang="0">
                    <a:pos x="23" y="0"/>
                  </a:cxn>
                  <a:cxn ang="0">
                    <a:pos x="23" y="2"/>
                  </a:cxn>
                  <a:cxn ang="0">
                    <a:pos x="23" y="4"/>
                  </a:cxn>
                </a:cxnLst>
                <a:rect l="0" t="0" r="r" b="b"/>
                <a:pathLst>
                  <a:path w="23" h="4">
                    <a:moveTo>
                      <a:pt x="23" y="4"/>
                    </a:moveTo>
                    <a:lnTo>
                      <a:pt x="4" y="4"/>
                    </a:lnTo>
                    <a:lnTo>
                      <a:pt x="0" y="0"/>
                    </a:lnTo>
                    <a:lnTo>
                      <a:pt x="23" y="0"/>
                    </a:lnTo>
                    <a:lnTo>
                      <a:pt x="23" y="2"/>
                    </a:lnTo>
                    <a:lnTo>
                      <a:pt x="23" y="4"/>
                    </a:lnTo>
                    <a:close/>
                  </a:path>
                </a:pathLst>
              </a:custGeom>
              <a:solidFill>
                <a:srgbClr val="E7753D"/>
              </a:solidFill>
              <a:ln w="9525">
                <a:noFill/>
                <a:round/>
              </a:ln>
            </p:spPr>
            <p:txBody>
              <a:bodyPr/>
              <a:lstStyle/>
              <a:p>
                <a:endParaRPr lang="en-US">
                  <a:solidFill>
                    <a:prstClr val="black"/>
                  </a:solidFill>
                </a:endParaRPr>
              </a:p>
            </p:txBody>
          </p:sp>
          <p:sp>
            <p:nvSpPr>
              <p:cNvPr id="180077" name="Freeform 877"/>
              <p:cNvSpPr/>
              <p:nvPr/>
            </p:nvSpPr>
            <p:spPr bwMode="auto">
              <a:xfrm>
                <a:off x="1231" y="1362"/>
                <a:ext cx="23" cy="4"/>
              </a:xfrm>
              <a:custGeom>
                <a:avLst/>
                <a:gdLst/>
                <a:ahLst/>
                <a:cxnLst>
                  <a:cxn ang="0">
                    <a:pos x="23" y="4"/>
                  </a:cxn>
                  <a:cxn ang="0">
                    <a:pos x="2" y="4"/>
                  </a:cxn>
                  <a:cxn ang="0">
                    <a:pos x="0" y="0"/>
                  </a:cxn>
                  <a:cxn ang="0">
                    <a:pos x="23" y="0"/>
                  </a:cxn>
                  <a:cxn ang="0">
                    <a:pos x="23" y="2"/>
                  </a:cxn>
                  <a:cxn ang="0">
                    <a:pos x="23" y="4"/>
                  </a:cxn>
                </a:cxnLst>
                <a:rect l="0" t="0" r="r" b="b"/>
                <a:pathLst>
                  <a:path w="23" h="4">
                    <a:moveTo>
                      <a:pt x="23" y="4"/>
                    </a:moveTo>
                    <a:lnTo>
                      <a:pt x="2" y="4"/>
                    </a:lnTo>
                    <a:lnTo>
                      <a:pt x="0" y="0"/>
                    </a:lnTo>
                    <a:lnTo>
                      <a:pt x="23" y="0"/>
                    </a:lnTo>
                    <a:lnTo>
                      <a:pt x="23" y="2"/>
                    </a:lnTo>
                    <a:lnTo>
                      <a:pt x="23" y="4"/>
                    </a:lnTo>
                    <a:close/>
                  </a:path>
                </a:pathLst>
              </a:custGeom>
              <a:solidFill>
                <a:srgbClr val="E7763F"/>
              </a:solidFill>
              <a:ln w="9525">
                <a:noFill/>
                <a:round/>
              </a:ln>
            </p:spPr>
            <p:txBody>
              <a:bodyPr/>
              <a:lstStyle/>
              <a:p>
                <a:endParaRPr lang="en-US">
                  <a:solidFill>
                    <a:prstClr val="black"/>
                  </a:solidFill>
                </a:endParaRPr>
              </a:p>
            </p:txBody>
          </p:sp>
          <p:sp>
            <p:nvSpPr>
              <p:cNvPr id="180078" name="Freeform 878"/>
              <p:cNvSpPr/>
              <p:nvPr/>
            </p:nvSpPr>
            <p:spPr bwMode="auto">
              <a:xfrm>
                <a:off x="1229" y="1362"/>
                <a:ext cx="25" cy="2"/>
              </a:xfrm>
              <a:custGeom>
                <a:avLst/>
                <a:gdLst/>
                <a:ahLst/>
                <a:cxnLst>
                  <a:cxn ang="0">
                    <a:pos x="25" y="2"/>
                  </a:cxn>
                  <a:cxn ang="0">
                    <a:pos x="2" y="2"/>
                  </a:cxn>
                  <a:cxn ang="0">
                    <a:pos x="0" y="0"/>
                  </a:cxn>
                  <a:cxn ang="0">
                    <a:pos x="25" y="0"/>
                  </a:cxn>
                  <a:cxn ang="0">
                    <a:pos x="25" y="0"/>
                  </a:cxn>
                  <a:cxn ang="0">
                    <a:pos x="25" y="2"/>
                  </a:cxn>
                </a:cxnLst>
                <a:rect l="0" t="0" r="r" b="b"/>
                <a:pathLst>
                  <a:path w="25" h="2">
                    <a:moveTo>
                      <a:pt x="25" y="2"/>
                    </a:moveTo>
                    <a:lnTo>
                      <a:pt x="2" y="2"/>
                    </a:lnTo>
                    <a:lnTo>
                      <a:pt x="0" y="0"/>
                    </a:lnTo>
                    <a:lnTo>
                      <a:pt x="25" y="0"/>
                    </a:lnTo>
                    <a:lnTo>
                      <a:pt x="25" y="0"/>
                    </a:lnTo>
                    <a:lnTo>
                      <a:pt x="25" y="2"/>
                    </a:lnTo>
                    <a:close/>
                  </a:path>
                </a:pathLst>
              </a:custGeom>
              <a:solidFill>
                <a:srgbClr val="E77740"/>
              </a:solidFill>
              <a:ln w="9525">
                <a:noFill/>
                <a:round/>
              </a:ln>
            </p:spPr>
            <p:txBody>
              <a:bodyPr/>
              <a:lstStyle/>
              <a:p>
                <a:endParaRPr lang="en-US">
                  <a:solidFill>
                    <a:prstClr val="black"/>
                  </a:solidFill>
                </a:endParaRPr>
              </a:p>
            </p:txBody>
          </p:sp>
          <p:sp>
            <p:nvSpPr>
              <p:cNvPr id="180079" name="Freeform 879"/>
              <p:cNvSpPr/>
              <p:nvPr/>
            </p:nvSpPr>
            <p:spPr bwMode="auto">
              <a:xfrm>
                <a:off x="1227" y="1360"/>
                <a:ext cx="27" cy="2"/>
              </a:xfrm>
              <a:custGeom>
                <a:avLst/>
                <a:gdLst/>
                <a:ahLst/>
                <a:cxnLst>
                  <a:cxn ang="0">
                    <a:pos x="27" y="2"/>
                  </a:cxn>
                  <a:cxn ang="0">
                    <a:pos x="4" y="2"/>
                  </a:cxn>
                  <a:cxn ang="0">
                    <a:pos x="0" y="0"/>
                  </a:cxn>
                  <a:cxn ang="0">
                    <a:pos x="27" y="0"/>
                  </a:cxn>
                  <a:cxn ang="0">
                    <a:pos x="27" y="0"/>
                  </a:cxn>
                  <a:cxn ang="0">
                    <a:pos x="27" y="2"/>
                  </a:cxn>
                </a:cxnLst>
                <a:rect l="0" t="0" r="r" b="b"/>
                <a:pathLst>
                  <a:path w="27" h="2">
                    <a:moveTo>
                      <a:pt x="27" y="2"/>
                    </a:moveTo>
                    <a:lnTo>
                      <a:pt x="4" y="2"/>
                    </a:lnTo>
                    <a:lnTo>
                      <a:pt x="0" y="0"/>
                    </a:lnTo>
                    <a:lnTo>
                      <a:pt x="27" y="0"/>
                    </a:lnTo>
                    <a:lnTo>
                      <a:pt x="27" y="0"/>
                    </a:lnTo>
                    <a:lnTo>
                      <a:pt x="27" y="2"/>
                    </a:lnTo>
                    <a:close/>
                  </a:path>
                </a:pathLst>
              </a:custGeom>
              <a:solidFill>
                <a:srgbClr val="E77842"/>
              </a:solidFill>
              <a:ln w="9525">
                <a:noFill/>
                <a:round/>
              </a:ln>
            </p:spPr>
            <p:txBody>
              <a:bodyPr/>
              <a:lstStyle/>
              <a:p>
                <a:endParaRPr lang="en-US">
                  <a:solidFill>
                    <a:prstClr val="black"/>
                  </a:solidFill>
                </a:endParaRPr>
              </a:p>
            </p:txBody>
          </p:sp>
          <p:sp>
            <p:nvSpPr>
              <p:cNvPr id="180080" name="Freeform 880"/>
              <p:cNvSpPr/>
              <p:nvPr/>
            </p:nvSpPr>
            <p:spPr bwMode="auto">
              <a:xfrm>
                <a:off x="1225" y="1358"/>
                <a:ext cx="29" cy="4"/>
              </a:xfrm>
              <a:custGeom>
                <a:avLst/>
                <a:gdLst/>
                <a:ahLst/>
                <a:cxnLst>
                  <a:cxn ang="0">
                    <a:pos x="29" y="4"/>
                  </a:cxn>
                  <a:cxn ang="0">
                    <a:pos x="4" y="4"/>
                  </a:cxn>
                  <a:cxn ang="0">
                    <a:pos x="0" y="0"/>
                  </a:cxn>
                  <a:cxn ang="0">
                    <a:pos x="29" y="0"/>
                  </a:cxn>
                  <a:cxn ang="0">
                    <a:pos x="29" y="0"/>
                  </a:cxn>
                  <a:cxn ang="0">
                    <a:pos x="29" y="4"/>
                  </a:cxn>
                </a:cxnLst>
                <a:rect l="0" t="0" r="r" b="b"/>
                <a:pathLst>
                  <a:path w="29" h="4">
                    <a:moveTo>
                      <a:pt x="29" y="4"/>
                    </a:moveTo>
                    <a:lnTo>
                      <a:pt x="4" y="4"/>
                    </a:lnTo>
                    <a:lnTo>
                      <a:pt x="0" y="0"/>
                    </a:lnTo>
                    <a:lnTo>
                      <a:pt x="29" y="0"/>
                    </a:lnTo>
                    <a:lnTo>
                      <a:pt x="29" y="0"/>
                    </a:lnTo>
                    <a:lnTo>
                      <a:pt x="29" y="4"/>
                    </a:lnTo>
                    <a:close/>
                  </a:path>
                </a:pathLst>
              </a:custGeom>
              <a:solidFill>
                <a:srgbClr val="E87843"/>
              </a:solidFill>
              <a:ln w="9525">
                <a:noFill/>
                <a:round/>
              </a:ln>
            </p:spPr>
            <p:txBody>
              <a:bodyPr/>
              <a:lstStyle/>
              <a:p>
                <a:endParaRPr lang="en-US">
                  <a:solidFill>
                    <a:prstClr val="black"/>
                  </a:solidFill>
                </a:endParaRPr>
              </a:p>
            </p:txBody>
          </p:sp>
          <p:sp>
            <p:nvSpPr>
              <p:cNvPr id="180081" name="Freeform 881"/>
              <p:cNvSpPr/>
              <p:nvPr/>
            </p:nvSpPr>
            <p:spPr bwMode="auto">
              <a:xfrm>
                <a:off x="1225" y="1357"/>
                <a:ext cx="29" cy="3"/>
              </a:xfrm>
              <a:custGeom>
                <a:avLst/>
                <a:gdLst/>
                <a:ahLst/>
                <a:cxnLst>
                  <a:cxn ang="0">
                    <a:pos x="29" y="3"/>
                  </a:cxn>
                  <a:cxn ang="0">
                    <a:pos x="2" y="3"/>
                  </a:cxn>
                  <a:cxn ang="0">
                    <a:pos x="0" y="0"/>
                  </a:cxn>
                  <a:cxn ang="0">
                    <a:pos x="29" y="0"/>
                  </a:cxn>
                  <a:cxn ang="0">
                    <a:pos x="29" y="1"/>
                  </a:cxn>
                  <a:cxn ang="0">
                    <a:pos x="29" y="3"/>
                  </a:cxn>
                </a:cxnLst>
                <a:rect l="0" t="0" r="r" b="b"/>
                <a:pathLst>
                  <a:path w="29" h="3">
                    <a:moveTo>
                      <a:pt x="29" y="3"/>
                    </a:moveTo>
                    <a:lnTo>
                      <a:pt x="2" y="3"/>
                    </a:lnTo>
                    <a:lnTo>
                      <a:pt x="0" y="0"/>
                    </a:lnTo>
                    <a:lnTo>
                      <a:pt x="29" y="0"/>
                    </a:lnTo>
                    <a:lnTo>
                      <a:pt x="29" y="1"/>
                    </a:lnTo>
                    <a:lnTo>
                      <a:pt x="29" y="3"/>
                    </a:lnTo>
                    <a:close/>
                  </a:path>
                </a:pathLst>
              </a:custGeom>
              <a:solidFill>
                <a:srgbClr val="E87A45"/>
              </a:solidFill>
              <a:ln w="9525">
                <a:noFill/>
                <a:round/>
              </a:ln>
            </p:spPr>
            <p:txBody>
              <a:bodyPr/>
              <a:lstStyle/>
              <a:p>
                <a:endParaRPr lang="en-US">
                  <a:solidFill>
                    <a:prstClr val="black"/>
                  </a:solidFill>
                </a:endParaRPr>
              </a:p>
            </p:txBody>
          </p:sp>
          <p:sp>
            <p:nvSpPr>
              <p:cNvPr id="180082" name="Freeform 882"/>
              <p:cNvSpPr/>
              <p:nvPr/>
            </p:nvSpPr>
            <p:spPr bwMode="auto">
              <a:xfrm>
                <a:off x="1223" y="1355"/>
                <a:ext cx="31" cy="3"/>
              </a:xfrm>
              <a:custGeom>
                <a:avLst/>
                <a:gdLst/>
                <a:ahLst/>
                <a:cxnLst>
                  <a:cxn ang="0">
                    <a:pos x="31" y="3"/>
                  </a:cxn>
                  <a:cxn ang="0">
                    <a:pos x="2" y="3"/>
                  </a:cxn>
                  <a:cxn ang="0">
                    <a:pos x="0" y="0"/>
                  </a:cxn>
                  <a:cxn ang="0">
                    <a:pos x="31" y="0"/>
                  </a:cxn>
                  <a:cxn ang="0">
                    <a:pos x="31" y="2"/>
                  </a:cxn>
                  <a:cxn ang="0">
                    <a:pos x="31" y="3"/>
                  </a:cxn>
                </a:cxnLst>
                <a:rect l="0" t="0" r="r" b="b"/>
                <a:pathLst>
                  <a:path w="31" h="3">
                    <a:moveTo>
                      <a:pt x="31" y="3"/>
                    </a:moveTo>
                    <a:lnTo>
                      <a:pt x="2" y="3"/>
                    </a:lnTo>
                    <a:lnTo>
                      <a:pt x="0" y="0"/>
                    </a:lnTo>
                    <a:lnTo>
                      <a:pt x="31" y="0"/>
                    </a:lnTo>
                    <a:lnTo>
                      <a:pt x="31" y="2"/>
                    </a:lnTo>
                    <a:lnTo>
                      <a:pt x="31" y="3"/>
                    </a:lnTo>
                    <a:close/>
                  </a:path>
                </a:pathLst>
              </a:custGeom>
              <a:solidFill>
                <a:srgbClr val="E87A45"/>
              </a:solidFill>
              <a:ln w="9525">
                <a:noFill/>
                <a:round/>
              </a:ln>
            </p:spPr>
            <p:txBody>
              <a:bodyPr/>
              <a:lstStyle/>
              <a:p>
                <a:endParaRPr lang="en-US">
                  <a:solidFill>
                    <a:prstClr val="black"/>
                  </a:solidFill>
                </a:endParaRPr>
              </a:p>
            </p:txBody>
          </p:sp>
          <p:sp>
            <p:nvSpPr>
              <p:cNvPr id="180083" name="Freeform 883"/>
              <p:cNvSpPr/>
              <p:nvPr/>
            </p:nvSpPr>
            <p:spPr bwMode="auto">
              <a:xfrm>
                <a:off x="1221" y="1353"/>
                <a:ext cx="33" cy="4"/>
              </a:xfrm>
              <a:custGeom>
                <a:avLst/>
                <a:gdLst/>
                <a:ahLst/>
                <a:cxnLst>
                  <a:cxn ang="0">
                    <a:pos x="33" y="4"/>
                  </a:cxn>
                  <a:cxn ang="0">
                    <a:pos x="4" y="4"/>
                  </a:cxn>
                  <a:cxn ang="0">
                    <a:pos x="0" y="0"/>
                  </a:cxn>
                  <a:cxn ang="0">
                    <a:pos x="33" y="0"/>
                  </a:cxn>
                  <a:cxn ang="0">
                    <a:pos x="33" y="2"/>
                  </a:cxn>
                  <a:cxn ang="0">
                    <a:pos x="33" y="4"/>
                  </a:cxn>
                </a:cxnLst>
                <a:rect l="0" t="0" r="r" b="b"/>
                <a:pathLst>
                  <a:path w="33" h="4">
                    <a:moveTo>
                      <a:pt x="33" y="4"/>
                    </a:moveTo>
                    <a:lnTo>
                      <a:pt x="4" y="4"/>
                    </a:lnTo>
                    <a:lnTo>
                      <a:pt x="0" y="0"/>
                    </a:lnTo>
                    <a:lnTo>
                      <a:pt x="33" y="0"/>
                    </a:lnTo>
                    <a:lnTo>
                      <a:pt x="33" y="2"/>
                    </a:lnTo>
                    <a:lnTo>
                      <a:pt x="33" y="4"/>
                    </a:lnTo>
                    <a:close/>
                  </a:path>
                </a:pathLst>
              </a:custGeom>
              <a:solidFill>
                <a:srgbClr val="E87B47"/>
              </a:solidFill>
              <a:ln w="9525">
                <a:noFill/>
                <a:round/>
              </a:ln>
            </p:spPr>
            <p:txBody>
              <a:bodyPr/>
              <a:lstStyle/>
              <a:p>
                <a:endParaRPr lang="en-US">
                  <a:solidFill>
                    <a:prstClr val="black"/>
                  </a:solidFill>
                </a:endParaRPr>
              </a:p>
            </p:txBody>
          </p:sp>
          <p:sp>
            <p:nvSpPr>
              <p:cNvPr id="180084" name="Freeform 884"/>
              <p:cNvSpPr/>
              <p:nvPr/>
            </p:nvSpPr>
            <p:spPr bwMode="auto">
              <a:xfrm>
                <a:off x="1221" y="1351"/>
                <a:ext cx="33" cy="4"/>
              </a:xfrm>
              <a:custGeom>
                <a:avLst/>
                <a:gdLst/>
                <a:ahLst/>
                <a:cxnLst>
                  <a:cxn ang="0">
                    <a:pos x="33" y="4"/>
                  </a:cxn>
                  <a:cxn ang="0">
                    <a:pos x="2" y="4"/>
                  </a:cxn>
                  <a:cxn ang="0">
                    <a:pos x="0" y="0"/>
                  </a:cxn>
                  <a:cxn ang="0">
                    <a:pos x="33" y="0"/>
                  </a:cxn>
                  <a:cxn ang="0">
                    <a:pos x="33" y="2"/>
                  </a:cxn>
                  <a:cxn ang="0">
                    <a:pos x="33" y="4"/>
                  </a:cxn>
                </a:cxnLst>
                <a:rect l="0" t="0" r="r" b="b"/>
                <a:pathLst>
                  <a:path w="33" h="4">
                    <a:moveTo>
                      <a:pt x="33" y="4"/>
                    </a:moveTo>
                    <a:lnTo>
                      <a:pt x="2" y="4"/>
                    </a:lnTo>
                    <a:lnTo>
                      <a:pt x="0" y="0"/>
                    </a:lnTo>
                    <a:lnTo>
                      <a:pt x="33" y="0"/>
                    </a:lnTo>
                    <a:lnTo>
                      <a:pt x="33" y="2"/>
                    </a:lnTo>
                    <a:lnTo>
                      <a:pt x="33" y="4"/>
                    </a:lnTo>
                    <a:close/>
                  </a:path>
                </a:pathLst>
              </a:custGeom>
              <a:solidFill>
                <a:srgbClr val="E87C49"/>
              </a:solidFill>
              <a:ln w="9525">
                <a:noFill/>
                <a:round/>
              </a:ln>
            </p:spPr>
            <p:txBody>
              <a:bodyPr/>
              <a:lstStyle/>
              <a:p>
                <a:endParaRPr lang="en-US">
                  <a:solidFill>
                    <a:prstClr val="black"/>
                  </a:solidFill>
                </a:endParaRPr>
              </a:p>
            </p:txBody>
          </p:sp>
          <p:sp>
            <p:nvSpPr>
              <p:cNvPr id="180085" name="Freeform 885"/>
              <p:cNvSpPr/>
              <p:nvPr/>
            </p:nvSpPr>
            <p:spPr bwMode="auto">
              <a:xfrm>
                <a:off x="1219" y="1349"/>
                <a:ext cx="35" cy="4"/>
              </a:xfrm>
              <a:custGeom>
                <a:avLst/>
                <a:gdLst/>
                <a:ahLst/>
                <a:cxnLst>
                  <a:cxn ang="0">
                    <a:pos x="35" y="4"/>
                  </a:cxn>
                  <a:cxn ang="0">
                    <a:pos x="2" y="4"/>
                  </a:cxn>
                  <a:cxn ang="0">
                    <a:pos x="0" y="0"/>
                  </a:cxn>
                  <a:cxn ang="0">
                    <a:pos x="35" y="0"/>
                  </a:cxn>
                  <a:cxn ang="0">
                    <a:pos x="35" y="2"/>
                  </a:cxn>
                  <a:cxn ang="0">
                    <a:pos x="35" y="4"/>
                  </a:cxn>
                </a:cxnLst>
                <a:rect l="0" t="0" r="r" b="b"/>
                <a:pathLst>
                  <a:path w="35" h="4">
                    <a:moveTo>
                      <a:pt x="35" y="4"/>
                    </a:moveTo>
                    <a:lnTo>
                      <a:pt x="2" y="4"/>
                    </a:lnTo>
                    <a:lnTo>
                      <a:pt x="0" y="0"/>
                    </a:lnTo>
                    <a:lnTo>
                      <a:pt x="35" y="0"/>
                    </a:lnTo>
                    <a:lnTo>
                      <a:pt x="35" y="2"/>
                    </a:lnTo>
                    <a:lnTo>
                      <a:pt x="35" y="4"/>
                    </a:lnTo>
                    <a:close/>
                  </a:path>
                </a:pathLst>
              </a:custGeom>
              <a:solidFill>
                <a:srgbClr val="E97D4A"/>
              </a:solidFill>
              <a:ln w="9525">
                <a:noFill/>
                <a:round/>
              </a:ln>
            </p:spPr>
            <p:txBody>
              <a:bodyPr/>
              <a:lstStyle/>
              <a:p>
                <a:endParaRPr lang="en-US">
                  <a:solidFill>
                    <a:prstClr val="black"/>
                  </a:solidFill>
                </a:endParaRPr>
              </a:p>
            </p:txBody>
          </p:sp>
          <p:sp>
            <p:nvSpPr>
              <p:cNvPr id="180086" name="Freeform 886"/>
              <p:cNvSpPr/>
              <p:nvPr/>
            </p:nvSpPr>
            <p:spPr bwMode="auto">
              <a:xfrm>
                <a:off x="1218" y="1347"/>
                <a:ext cx="36" cy="4"/>
              </a:xfrm>
              <a:custGeom>
                <a:avLst/>
                <a:gdLst/>
                <a:ahLst/>
                <a:cxnLst>
                  <a:cxn ang="0">
                    <a:pos x="36" y="4"/>
                  </a:cxn>
                  <a:cxn ang="0">
                    <a:pos x="3" y="4"/>
                  </a:cxn>
                  <a:cxn ang="0">
                    <a:pos x="0" y="0"/>
                  </a:cxn>
                  <a:cxn ang="0">
                    <a:pos x="36" y="0"/>
                  </a:cxn>
                  <a:cxn ang="0">
                    <a:pos x="36" y="2"/>
                  </a:cxn>
                  <a:cxn ang="0">
                    <a:pos x="36" y="4"/>
                  </a:cxn>
                </a:cxnLst>
                <a:rect l="0" t="0" r="r" b="b"/>
                <a:pathLst>
                  <a:path w="36" h="4">
                    <a:moveTo>
                      <a:pt x="36" y="4"/>
                    </a:moveTo>
                    <a:lnTo>
                      <a:pt x="3" y="4"/>
                    </a:lnTo>
                    <a:lnTo>
                      <a:pt x="0" y="0"/>
                    </a:lnTo>
                    <a:lnTo>
                      <a:pt x="36" y="0"/>
                    </a:lnTo>
                    <a:lnTo>
                      <a:pt x="36" y="2"/>
                    </a:lnTo>
                    <a:lnTo>
                      <a:pt x="36" y="4"/>
                    </a:lnTo>
                    <a:close/>
                  </a:path>
                </a:pathLst>
              </a:custGeom>
              <a:solidFill>
                <a:srgbClr val="E97E4C"/>
              </a:solidFill>
              <a:ln w="9525">
                <a:noFill/>
                <a:round/>
              </a:ln>
            </p:spPr>
            <p:txBody>
              <a:bodyPr/>
              <a:lstStyle/>
              <a:p>
                <a:endParaRPr lang="en-US">
                  <a:solidFill>
                    <a:prstClr val="black"/>
                  </a:solidFill>
                </a:endParaRPr>
              </a:p>
            </p:txBody>
          </p:sp>
          <p:sp>
            <p:nvSpPr>
              <p:cNvPr id="180087" name="Freeform 887"/>
              <p:cNvSpPr/>
              <p:nvPr/>
            </p:nvSpPr>
            <p:spPr bwMode="auto">
              <a:xfrm>
                <a:off x="1218" y="1345"/>
                <a:ext cx="36" cy="4"/>
              </a:xfrm>
              <a:custGeom>
                <a:avLst/>
                <a:gdLst/>
                <a:ahLst/>
                <a:cxnLst>
                  <a:cxn ang="0">
                    <a:pos x="36" y="4"/>
                  </a:cxn>
                  <a:cxn ang="0">
                    <a:pos x="1" y="4"/>
                  </a:cxn>
                  <a:cxn ang="0">
                    <a:pos x="0" y="0"/>
                  </a:cxn>
                  <a:cxn ang="0">
                    <a:pos x="36" y="0"/>
                  </a:cxn>
                  <a:cxn ang="0">
                    <a:pos x="36" y="2"/>
                  </a:cxn>
                  <a:cxn ang="0">
                    <a:pos x="36" y="4"/>
                  </a:cxn>
                </a:cxnLst>
                <a:rect l="0" t="0" r="r" b="b"/>
                <a:pathLst>
                  <a:path w="36" h="4">
                    <a:moveTo>
                      <a:pt x="36" y="4"/>
                    </a:moveTo>
                    <a:lnTo>
                      <a:pt x="1" y="4"/>
                    </a:lnTo>
                    <a:lnTo>
                      <a:pt x="0" y="0"/>
                    </a:lnTo>
                    <a:lnTo>
                      <a:pt x="36" y="0"/>
                    </a:lnTo>
                    <a:lnTo>
                      <a:pt x="36" y="2"/>
                    </a:lnTo>
                    <a:lnTo>
                      <a:pt x="36" y="4"/>
                    </a:lnTo>
                    <a:close/>
                  </a:path>
                </a:pathLst>
              </a:custGeom>
              <a:solidFill>
                <a:srgbClr val="E97F4D"/>
              </a:solidFill>
              <a:ln w="9525">
                <a:noFill/>
                <a:round/>
              </a:ln>
            </p:spPr>
            <p:txBody>
              <a:bodyPr/>
              <a:lstStyle/>
              <a:p>
                <a:endParaRPr lang="en-US">
                  <a:solidFill>
                    <a:prstClr val="black"/>
                  </a:solidFill>
                </a:endParaRPr>
              </a:p>
            </p:txBody>
          </p:sp>
          <p:sp>
            <p:nvSpPr>
              <p:cNvPr id="180088" name="Freeform 888"/>
              <p:cNvSpPr/>
              <p:nvPr/>
            </p:nvSpPr>
            <p:spPr bwMode="auto">
              <a:xfrm>
                <a:off x="1216" y="1343"/>
                <a:ext cx="38" cy="4"/>
              </a:xfrm>
              <a:custGeom>
                <a:avLst/>
                <a:gdLst/>
                <a:ahLst/>
                <a:cxnLst>
                  <a:cxn ang="0">
                    <a:pos x="38" y="4"/>
                  </a:cxn>
                  <a:cxn ang="0">
                    <a:pos x="2" y="4"/>
                  </a:cxn>
                  <a:cxn ang="0">
                    <a:pos x="0" y="0"/>
                  </a:cxn>
                  <a:cxn ang="0">
                    <a:pos x="38" y="0"/>
                  </a:cxn>
                  <a:cxn ang="0">
                    <a:pos x="38" y="2"/>
                  </a:cxn>
                  <a:cxn ang="0">
                    <a:pos x="38" y="4"/>
                  </a:cxn>
                </a:cxnLst>
                <a:rect l="0" t="0" r="r" b="b"/>
                <a:pathLst>
                  <a:path w="38" h="4">
                    <a:moveTo>
                      <a:pt x="38" y="4"/>
                    </a:moveTo>
                    <a:lnTo>
                      <a:pt x="2" y="4"/>
                    </a:lnTo>
                    <a:lnTo>
                      <a:pt x="0" y="0"/>
                    </a:lnTo>
                    <a:lnTo>
                      <a:pt x="38" y="0"/>
                    </a:lnTo>
                    <a:lnTo>
                      <a:pt x="38" y="2"/>
                    </a:lnTo>
                    <a:lnTo>
                      <a:pt x="38" y="4"/>
                    </a:lnTo>
                    <a:close/>
                  </a:path>
                </a:pathLst>
              </a:custGeom>
              <a:solidFill>
                <a:srgbClr val="E9804E"/>
              </a:solidFill>
              <a:ln w="9525">
                <a:noFill/>
                <a:round/>
              </a:ln>
            </p:spPr>
            <p:txBody>
              <a:bodyPr/>
              <a:lstStyle/>
              <a:p>
                <a:endParaRPr lang="en-US">
                  <a:solidFill>
                    <a:prstClr val="black"/>
                  </a:solidFill>
                </a:endParaRPr>
              </a:p>
            </p:txBody>
          </p:sp>
          <p:sp>
            <p:nvSpPr>
              <p:cNvPr id="180089" name="Freeform 889"/>
              <p:cNvSpPr/>
              <p:nvPr/>
            </p:nvSpPr>
            <p:spPr bwMode="auto">
              <a:xfrm>
                <a:off x="1214" y="1341"/>
                <a:ext cx="40" cy="4"/>
              </a:xfrm>
              <a:custGeom>
                <a:avLst/>
                <a:gdLst/>
                <a:ahLst/>
                <a:cxnLst>
                  <a:cxn ang="0">
                    <a:pos x="40" y="4"/>
                  </a:cxn>
                  <a:cxn ang="0">
                    <a:pos x="4" y="4"/>
                  </a:cxn>
                  <a:cxn ang="0">
                    <a:pos x="0" y="0"/>
                  </a:cxn>
                  <a:cxn ang="0">
                    <a:pos x="40" y="0"/>
                  </a:cxn>
                  <a:cxn ang="0">
                    <a:pos x="40" y="0"/>
                  </a:cxn>
                  <a:cxn ang="0">
                    <a:pos x="40" y="0"/>
                  </a:cxn>
                  <a:cxn ang="0">
                    <a:pos x="40" y="2"/>
                  </a:cxn>
                  <a:cxn ang="0">
                    <a:pos x="40" y="4"/>
                  </a:cxn>
                </a:cxnLst>
                <a:rect l="0" t="0" r="r" b="b"/>
                <a:pathLst>
                  <a:path w="40" h="4">
                    <a:moveTo>
                      <a:pt x="40" y="4"/>
                    </a:moveTo>
                    <a:lnTo>
                      <a:pt x="4" y="4"/>
                    </a:lnTo>
                    <a:lnTo>
                      <a:pt x="0" y="0"/>
                    </a:lnTo>
                    <a:lnTo>
                      <a:pt x="40" y="0"/>
                    </a:lnTo>
                    <a:lnTo>
                      <a:pt x="40" y="0"/>
                    </a:lnTo>
                    <a:lnTo>
                      <a:pt x="40" y="0"/>
                    </a:lnTo>
                    <a:lnTo>
                      <a:pt x="40" y="2"/>
                    </a:lnTo>
                    <a:lnTo>
                      <a:pt x="40" y="4"/>
                    </a:lnTo>
                    <a:close/>
                  </a:path>
                </a:pathLst>
              </a:custGeom>
              <a:solidFill>
                <a:srgbClr val="E9804F"/>
              </a:solidFill>
              <a:ln w="9525">
                <a:noFill/>
                <a:round/>
              </a:ln>
            </p:spPr>
            <p:txBody>
              <a:bodyPr/>
              <a:lstStyle/>
              <a:p>
                <a:endParaRPr lang="en-US">
                  <a:solidFill>
                    <a:prstClr val="black"/>
                  </a:solidFill>
                </a:endParaRPr>
              </a:p>
            </p:txBody>
          </p:sp>
          <p:sp>
            <p:nvSpPr>
              <p:cNvPr id="180090" name="Freeform 890"/>
              <p:cNvSpPr/>
              <p:nvPr/>
            </p:nvSpPr>
            <p:spPr bwMode="auto">
              <a:xfrm>
                <a:off x="1214" y="1340"/>
                <a:ext cx="40" cy="3"/>
              </a:xfrm>
              <a:custGeom>
                <a:avLst/>
                <a:gdLst/>
                <a:ahLst/>
                <a:cxnLst>
                  <a:cxn ang="0">
                    <a:pos x="40" y="3"/>
                  </a:cxn>
                  <a:cxn ang="0">
                    <a:pos x="2" y="3"/>
                  </a:cxn>
                  <a:cxn ang="0">
                    <a:pos x="0" y="0"/>
                  </a:cxn>
                  <a:cxn ang="0">
                    <a:pos x="40" y="0"/>
                  </a:cxn>
                  <a:cxn ang="0">
                    <a:pos x="40" y="0"/>
                  </a:cxn>
                  <a:cxn ang="0">
                    <a:pos x="40" y="1"/>
                  </a:cxn>
                  <a:cxn ang="0">
                    <a:pos x="40" y="1"/>
                  </a:cxn>
                  <a:cxn ang="0">
                    <a:pos x="40" y="3"/>
                  </a:cxn>
                </a:cxnLst>
                <a:rect l="0" t="0" r="r" b="b"/>
                <a:pathLst>
                  <a:path w="40" h="3">
                    <a:moveTo>
                      <a:pt x="40" y="3"/>
                    </a:moveTo>
                    <a:lnTo>
                      <a:pt x="2" y="3"/>
                    </a:lnTo>
                    <a:lnTo>
                      <a:pt x="0" y="0"/>
                    </a:lnTo>
                    <a:lnTo>
                      <a:pt x="40" y="0"/>
                    </a:lnTo>
                    <a:lnTo>
                      <a:pt x="40" y="0"/>
                    </a:lnTo>
                    <a:lnTo>
                      <a:pt x="40" y="1"/>
                    </a:lnTo>
                    <a:lnTo>
                      <a:pt x="40" y="1"/>
                    </a:lnTo>
                    <a:lnTo>
                      <a:pt x="40" y="3"/>
                    </a:lnTo>
                    <a:close/>
                  </a:path>
                </a:pathLst>
              </a:custGeom>
              <a:solidFill>
                <a:srgbClr val="E98150"/>
              </a:solidFill>
              <a:ln w="9525">
                <a:noFill/>
                <a:round/>
              </a:ln>
            </p:spPr>
            <p:txBody>
              <a:bodyPr/>
              <a:lstStyle/>
              <a:p>
                <a:endParaRPr lang="en-US">
                  <a:solidFill>
                    <a:prstClr val="black"/>
                  </a:solidFill>
                </a:endParaRPr>
              </a:p>
            </p:txBody>
          </p:sp>
          <p:sp>
            <p:nvSpPr>
              <p:cNvPr id="180091" name="Freeform 891"/>
              <p:cNvSpPr/>
              <p:nvPr/>
            </p:nvSpPr>
            <p:spPr bwMode="auto">
              <a:xfrm>
                <a:off x="1212" y="1338"/>
                <a:ext cx="44" cy="3"/>
              </a:xfrm>
              <a:custGeom>
                <a:avLst/>
                <a:gdLst/>
                <a:ahLst/>
                <a:cxnLst>
                  <a:cxn ang="0">
                    <a:pos x="42" y="3"/>
                  </a:cxn>
                  <a:cxn ang="0">
                    <a:pos x="2" y="3"/>
                  </a:cxn>
                  <a:cxn ang="0">
                    <a:pos x="0" y="0"/>
                  </a:cxn>
                  <a:cxn ang="0">
                    <a:pos x="44" y="0"/>
                  </a:cxn>
                  <a:cxn ang="0">
                    <a:pos x="42" y="2"/>
                  </a:cxn>
                  <a:cxn ang="0">
                    <a:pos x="42" y="3"/>
                  </a:cxn>
                </a:cxnLst>
                <a:rect l="0" t="0" r="r" b="b"/>
                <a:pathLst>
                  <a:path w="44" h="3">
                    <a:moveTo>
                      <a:pt x="42" y="3"/>
                    </a:moveTo>
                    <a:lnTo>
                      <a:pt x="2" y="3"/>
                    </a:lnTo>
                    <a:lnTo>
                      <a:pt x="0" y="0"/>
                    </a:lnTo>
                    <a:lnTo>
                      <a:pt x="44" y="0"/>
                    </a:lnTo>
                    <a:lnTo>
                      <a:pt x="42" y="2"/>
                    </a:lnTo>
                    <a:lnTo>
                      <a:pt x="42" y="3"/>
                    </a:lnTo>
                    <a:close/>
                  </a:path>
                </a:pathLst>
              </a:custGeom>
              <a:solidFill>
                <a:srgbClr val="EA8252"/>
              </a:solidFill>
              <a:ln w="9525">
                <a:noFill/>
                <a:round/>
              </a:ln>
            </p:spPr>
            <p:txBody>
              <a:bodyPr/>
              <a:lstStyle/>
              <a:p>
                <a:endParaRPr lang="en-US">
                  <a:solidFill>
                    <a:prstClr val="black"/>
                  </a:solidFill>
                </a:endParaRPr>
              </a:p>
            </p:txBody>
          </p:sp>
          <p:sp>
            <p:nvSpPr>
              <p:cNvPr id="180092" name="Freeform 892"/>
              <p:cNvSpPr/>
              <p:nvPr/>
            </p:nvSpPr>
            <p:spPr bwMode="auto">
              <a:xfrm>
                <a:off x="1210" y="1336"/>
                <a:ext cx="46" cy="4"/>
              </a:xfrm>
              <a:custGeom>
                <a:avLst/>
                <a:gdLst/>
                <a:ahLst/>
                <a:cxnLst>
                  <a:cxn ang="0">
                    <a:pos x="44" y="4"/>
                  </a:cxn>
                  <a:cxn ang="0">
                    <a:pos x="4" y="4"/>
                  </a:cxn>
                  <a:cxn ang="0">
                    <a:pos x="0" y="0"/>
                  </a:cxn>
                  <a:cxn ang="0">
                    <a:pos x="46" y="0"/>
                  </a:cxn>
                  <a:cxn ang="0">
                    <a:pos x="46" y="2"/>
                  </a:cxn>
                  <a:cxn ang="0">
                    <a:pos x="44" y="4"/>
                  </a:cxn>
                </a:cxnLst>
                <a:rect l="0" t="0" r="r" b="b"/>
                <a:pathLst>
                  <a:path w="46" h="4">
                    <a:moveTo>
                      <a:pt x="44" y="4"/>
                    </a:moveTo>
                    <a:lnTo>
                      <a:pt x="4" y="4"/>
                    </a:lnTo>
                    <a:lnTo>
                      <a:pt x="0" y="0"/>
                    </a:lnTo>
                    <a:lnTo>
                      <a:pt x="46" y="0"/>
                    </a:lnTo>
                    <a:lnTo>
                      <a:pt x="46" y="2"/>
                    </a:lnTo>
                    <a:lnTo>
                      <a:pt x="44" y="4"/>
                    </a:lnTo>
                    <a:close/>
                  </a:path>
                </a:pathLst>
              </a:custGeom>
              <a:solidFill>
                <a:srgbClr val="EA8353"/>
              </a:solidFill>
              <a:ln w="9525">
                <a:noFill/>
                <a:round/>
              </a:ln>
            </p:spPr>
            <p:txBody>
              <a:bodyPr/>
              <a:lstStyle/>
              <a:p>
                <a:endParaRPr lang="en-US">
                  <a:solidFill>
                    <a:prstClr val="black"/>
                  </a:solidFill>
                </a:endParaRPr>
              </a:p>
            </p:txBody>
          </p:sp>
          <p:sp>
            <p:nvSpPr>
              <p:cNvPr id="180093" name="Freeform 893"/>
              <p:cNvSpPr/>
              <p:nvPr/>
            </p:nvSpPr>
            <p:spPr bwMode="auto">
              <a:xfrm>
                <a:off x="1210" y="1334"/>
                <a:ext cx="46" cy="4"/>
              </a:xfrm>
              <a:custGeom>
                <a:avLst/>
                <a:gdLst/>
                <a:ahLst/>
                <a:cxnLst>
                  <a:cxn ang="0">
                    <a:pos x="46" y="4"/>
                  </a:cxn>
                  <a:cxn ang="0">
                    <a:pos x="2" y="4"/>
                  </a:cxn>
                  <a:cxn ang="0">
                    <a:pos x="0" y="0"/>
                  </a:cxn>
                  <a:cxn ang="0">
                    <a:pos x="46" y="0"/>
                  </a:cxn>
                  <a:cxn ang="0">
                    <a:pos x="46" y="2"/>
                  </a:cxn>
                  <a:cxn ang="0">
                    <a:pos x="46" y="4"/>
                  </a:cxn>
                </a:cxnLst>
                <a:rect l="0" t="0" r="r" b="b"/>
                <a:pathLst>
                  <a:path w="46" h="4">
                    <a:moveTo>
                      <a:pt x="46" y="4"/>
                    </a:moveTo>
                    <a:lnTo>
                      <a:pt x="2" y="4"/>
                    </a:lnTo>
                    <a:lnTo>
                      <a:pt x="0" y="0"/>
                    </a:lnTo>
                    <a:lnTo>
                      <a:pt x="46" y="0"/>
                    </a:lnTo>
                    <a:lnTo>
                      <a:pt x="46" y="2"/>
                    </a:lnTo>
                    <a:lnTo>
                      <a:pt x="46" y="4"/>
                    </a:lnTo>
                    <a:close/>
                  </a:path>
                </a:pathLst>
              </a:custGeom>
              <a:solidFill>
                <a:srgbClr val="EA8454"/>
              </a:solidFill>
              <a:ln w="9525">
                <a:noFill/>
                <a:round/>
              </a:ln>
            </p:spPr>
            <p:txBody>
              <a:bodyPr/>
              <a:lstStyle/>
              <a:p>
                <a:endParaRPr lang="en-US">
                  <a:solidFill>
                    <a:prstClr val="black"/>
                  </a:solidFill>
                </a:endParaRPr>
              </a:p>
            </p:txBody>
          </p:sp>
          <p:sp>
            <p:nvSpPr>
              <p:cNvPr id="180094" name="Freeform 894"/>
              <p:cNvSpPr/>
              <p:nvPr/>
            </p:nvSpPr>
            <p:spPr bwMode="auto">
              <a:xfrm>
                <a:off x="1208" y="1332"/>
                <a:ext cx="48" cy="4"/>
              </a:xfrm>
              <a:custGeom>
                <a:avLst/>
                <a:gdLst/>
                <a:ahLst/>
                <a:cxnLst>
                  <a:cxn ang="0">
                    <a:pos x="48" y="4"/>
                  </a:cxn>
                  <a:cxn ang="0">
                    <a:pos x="2" y="4"/>
                  </a:cxn>
                  <a:cxn ang="0">
                    <a:pos x="0" y="0"/>
                  </a:cxn>
                  <a:cxn ang="0">
                    <a:pos x="48" y="0"/>
                  </a:cxn>
                  <a:cxn ang="0">
                    <a:pos x="48" y="2"/>
                  </a:cxn>
                  <a:cxn ang="0">
                    <a:pos x="48" y="4"/>
                  </a:cxn>
                </a:cxnLst>
                <a:rect l="0" t="0" r="r" b="b"/>
                <a:pathLst>
                  <a:path w="48" h="4">
                    <a:moveTo>
                      <a:pt x="48" y="4"/>
                    </a:moveTo>
                    <a:lnTo>
                      <a:pt x="2" y="4"/>
                    </a:lnTo>
                    <a:lnTo>
                      <a:pt x="0" y="0"/>
                    </a:lnTo>
                    <a:lnTo>
                      <a:pt x="48" y="0"/>
                    </a:lnTo>
                    <a:lnTo>
                      <a:pt x="48" y="2"/>
                    </a:lnTo>
                    <a:lnTo>
                      <a:pt x="48" y="4"/>
                    </a:lnTo>
                    <a:close/>
                  </a:path>
                </a:pathLst>
              </a:custGeom>
              <a:solidFill>
                <a:srgbClr val="EA8555"/>
              </a:solidFill>
              <a:ln w="9525">
                <a:noFill/>
                <a:round/>
              </a:ln>
            </p:spPr>
            <p:txBody>
              <a:bodyPr/>
              <a:lstStyle/>
              <a:p>
                <a:endParaRPr lang="en-US">
                  <a:solidFill>
                    <a:prstClr val="black"/>
                  </a:solidFill>
                </a:endParaRPr>
              </a:p>
            </p:txBody>
          </p:sp>
          <p:sp>
            <p:nvSpPr>
              <p:cNvPr id="180095" name="Freeform 895"/>
              <p:cNvSpPr/>
              <p:nvPr/>
            </p:nvSpPr>
            <p:spPr bwMode="auto">
              <a:xfrm>
                <a:off x="1206" y="1330"/>
                <a:ext cx="50" cy="4"/>
              </a:xfrm>
              <a:custGeom>
                <a:avLst/>
                <a:gdLst/>
                <a:ahLst/>
                <a:cxnLst>
                  <a:cxn ang="0">
                    <a:pos x="50" y="4"/>
                  </a:cxn>
                  <a:cxn ang="0">
                    <a:pos x="4" y="4"/>
                  </a:cxn>
                  <a:cxn ang="0">
                    <a:pos x="0" y="0"/>
                  </a:cxn>
                  <a:cxn ang="0">
                    <a:pos x="50" y="0"/>
                  </a:cxn>
                  <a:cxn ang="0">
                    <a:pos x="50" y="2"/>
                  </a:cxn>
                  <a:cxn ang="0">
                    <a:pos x="50" y="4"/>
                  </a:cxn>
                </a:cxnLst>
                <a:rect l="0" t="0" r="r" b="b"/>
                <a:pathLst>
                  <a:path w="50" h="4">
                    <a:moveTo>
                      <a:pt x="50" y="4"/>
                    </a:moveTo>
                    <a:lnTo>
                      <a:pt x="4" y="4"/>
                    </a:lnTo>
                    <a:lnTo>
                      <a:pt x="0" y="0"/>
                    </a:lnTo>
                    <a:lnTo>
                      <a:pt x="50" y="0"/>
                    </a:lnTo>
                    <a:lnTo>
                      <a:pt x="50" y="2"/>
                    </a:lnTo>
                    <a:lnTo>
                      <a:pt x="50" y="4"/>
                    </a:lnTo>
                    <a:close/>
                  </a:path>
                </a:pathLst>
              </a:custGeom>
              <a:solidFill>
                <a:srgbClr val="EA8657"/>
              </a:solidFill>
              <a:ln w="9525">
                <a:noFill/>
                <a:round/>
              </a:ln>
            </p:spPr>
            <p:txBody>
              <a:bodyPr/>
              <a:lstStyle/>
              <a:p>
                <a:endParaRPr lang="en-US">
                  <a:solidFill>
                    <a:prstClr val="black"/>
                  </a:solidFill>
                </a:endParaRPr>
              </a:p>
            </p:txBody>
          </p:sp>
          <p:sp>
            <p:nvSpPr>
              <p:cNvPr id="180096" name="Freeform 896"/>
              <p:cNvSpPr/>
              <p:nvPr/>
            </p:nvSpPr>
            <p:spPr bwMode="auto">
              <a:xfrm>
                <a:off x="1206" y="1328"/>
                <a:ext cx="51" cy="4"/>
              </a:xfrm>
              <a:custGeom>
                <a:avLst/>
                <a:gdLst/>
                <a:ahLst/>
                <a:cxnLst>
                  <a:cxn ang="0">
                    <a:pos x="50" y="4"/>
                  </a:cxn>
                  <a:cxn ang="0">
                    <a:pos x="2" y="4"/>
                  </a:cxn>
                  <a:cxn ang="0">
                    <a:pos x="0" y="0"/>
                  </a:cxn>
                  <a:cxn ang="0">
                    <a:pos x="51" y="0"/>
                  </a:cxn>
                  <a:cxn ang="0">
                    <a:pos x="50" y="2"/>
                  </a:cxn>
                  <a:cxn ang="0">
                    <a:pos x="50" y="4"/>
                  </a:cxn>
                </a:cxnLst>
                <a:rect l="0" t="0" r="r" b="b"/>
                <a:pathLst>
                  <a:path w="51" h="4">
                    <a:moveTo>
                      <a:pt x="50" y="4"/>
                    </a:moveTo>
                    <a:lnTo>
                      <a:pt x="2" y="4"/>
                    </a:lnTo>
                    <a:lnTo>
                      <a:pt x="0" y="0"/>
                    </a:lnTo>
                    <a:lnTo>
                      <a:pt x="51" y="0"/>
                    </a:lnTo>
                    <a:lnTo>
                      <a:pt x="50" y="2"/>
                    </a:lnTo>
                    <a:lnTo>
                      <a:pt x="50" y="4"/>
                    </a:lnTo>
                    <a:close/>
                  </a:path>
                </a:pathLst>
              </a:custGeom>
              <a:solidFill>
                <a:srgbClr val="EB8758"/>
              </a:solidFill>
              <a:ln w="9525">
                <a:noFill/>
                <a:round/>
              </a:ln>
            </p:spPr>
            <p:txBody>
              <a:bodyPr/>
              <a:lstStyle/>
              <a:p>
                <a:endParaRPr lang="en-US">
                  <a:solidFill>
                    <a:prstClr val="black"/>
                  </a:solidFill>
                </a:endParaRPr>
              </a:p>
            </p:txBody>
          </p:sp>
          <p:sp>
            <p:nvSpPr>
              <p:cNvPr id="180097" name="Freeform 897"/>
              <p:cNvSpPr/>
              <p:nvPr/>
            </p:nvSpPr>
            <p:spPr bwMode="auto">
              <a:xfrm>
                <a:off x="1204" y="1326"/>
                <a:ext cx="53" cy="4"/>
              </a:xfrm>
              <a:custGeom>
                <a:avLst/>
                <a:gdLst/>
                <a:ahLst/>
                <a:cxnLst>
                  <a:cxn ang="0">
                    <a:pos x="52" y="4"/>
                  </a:cxn>
                  <a:cxn ang="0">
                    <a:pos x="2" y="4"/>
                  </a:cxn>
                  <a:cxn ang="0">
                    <a:pos x="0" y="0"/>
                  </a:cxn>
                  <a:cxn ang="0">
                    <a:pos x="53" y="0"/>
                  </a:cxn>
                  <a:cxn ang="0">
                    <a:pos x="53" y="2"/>
                  </a:cxn>
                  <a:cxn ang="0">
                    <a:pos x="52" y="4"/>
                  </a:cxn>
                </a:cxnLst>
                <a:rect l="0" t="0" r="r" b="b"/>
                <a:pathLst>
                  <a:path w="53" h="4">
                    <a:moveTo>
                      <a:pt x="52" y="4"/>
                    </a:moveTo>
                    <a:lnTo>
                      <a:pt x="2" y="4"/>
                    </a:lnTo>
                    <a:lnTo>
                      <a:pt x="0" y="0"/>
                    </a:lnTo>
                    <a:lnTo>
                      <a:pt x="53" y="0"/>
                    </a:lnTo>
                    <a:lnTo>
                      <a:pt x="53" y="2"/>
                    </a:lnTo>
                    <a:lnTo>
                      <a:pt x="52" y="4"/>
                    </a:lnTo>
                    <a:close/>
                  </a:path>
                </a:pathLst>
              </a:custGeom>
              <a:solidFill>
                <a:srgbClr val="EB8859"/>
              </a:solidFill>
              <a:ln w="9525">
                <a:noFill/>
                <a:round/>
              </a:ln>
            </p:spPr>
            <p:txBody>
              <a:bodyPr/>
              <a:lstStyle/>
              <a:p>
                <a:endParaRPr lang="en-US">
                  <a:solidFill>
                    <a:prstClr val="black"/>
                  </a:solidFill>
                </a:endParaRPr>
              </a:p>
            </p:txBody>
          </p:sp>
          <p:sp>
            <p:nvSpPr>
              <p:cNvPr id="180098" name="Freeform 898"/>
              <p:cNvSpPr/>
              <p:nvPr/>
            </p:nvSpPr>
            <p:spPr bwMode="auto">
              <a:xfrm>
                <a:off x="1202" y="1324"/>
                <a:ext cx="55" cy="4"/>
              </a:xfrm>
              <a:custGeom>
                <a:avLst/>
                <a:gdLst/>
                <a:ahLst/>
                <a:cxnLst>
                  <a:cxn ang="0">
                    <a:pos x="55" y="4"/>
                  </a:cxn>
                  <a:cxn ang="0">
                    <a:pos x="4" y="4"/>
                  </a:cxn>
                  <a:cxn ang="0">
                    <a:pos x="0" y="0"/>
                  </a:cxn>
                  <a:cxn ang="0">
                    <a:pos x="55" y="0"/>
                  </a:cxn>
                  <a:cxn ang="0">
                    <a:pos x="55" y="2"/>
                  </a:cxn>
                  <a:cxn ang="0">
                    <a:pos x="55" y="4"/>
                  </a:cxn>
                </a:cxnLst>
                <a:rect l="0" t="0" r="r" b="b"/>
                <a:pathLst>
                  <a:path w="55" h="4">
                    <a:moveTo>
                      <a:pt x="55" y="4"/>
                    </a:moveTo>
                    <a:lnTo>
                      <a:pt x="4" y="4"/>
                    </a:lnTo>
                    <a:lnTo>
                      <a:pt x="0" y="0"/>
                    </a:lnTo>
                    <a:lnTo>
                      <a:pt x="55" y="0"/>
                    </a:lnTo>
                    <a:lnTo>
                      <a:pt x="55" y="2"/>
                    </a:lnTo>
                    <a:lnTo>
                      <a:pt x="55" y="4"/>
                    </a:lnTo>
                    <a:close/>
                  </a:path>
                </a:pathLst>
              </a:custGeom>
              <a:solidFill>
                <a:srgbClr val="EB895B"/>
              </a:solidFill>
              <a:ln w="9525">
                <a:noFill/>
                <a:round/>
              </a:ln>
            </p:spPr>
            <p:txBody>
              <a:bodyPr/>
              <a:lstStyle/>
              <a:p>
                <a:endParaRPr lang="en-US">
                  <a:solidFill>
                    <a:prstClr val="black"/>
                  </a:solidFill>
                </a:endParaRPr>
              </a:p>
            </p:txBody>
          </p:sp>
          <p:sp>
            <p:nvSpPr>
              <p:cNvPr id="180099" name="Freeform 899"/>
              <p:cNvSpPr/>
              <p:nvPr/>
            </p:nvSpPr>
            <p:spPr bwMode="auto">
              <a:xfrm>
                <a:off x="1202" y="1322"/>
                <a:ext cx="55" cy="4"/>
              </a:xfrm>
              <a:custGeom>
                <a:avLst/>
                <a:gdLst/>
                <a:ahLst/>
                <a:cxnLst>
                  <a:cxn ang="0">
                    <a:pos x="55" y="4"/>
                  </a:cxn>
                  <a:cxn ang="0">
                    <a:pos x="2" y="4"/>
                  </a:cxn>
                  <a:cxn ang="0">
                    <a:pos x="0" y="0"/>
                  </a:cxn>
                  <a:cxn ang="0">
                    <a:pos x="55" y="0"/>
                  </a:cxn>
                  <a:cxn ang="0">
                    <a:pos x="55" y="2"/>
                  </a:cxn>
                  <a:cxn ang="0">
                    <a:pos x="55" y="4"/>
                  </a:cxn>
                </a:cxnLst>
                <a:rect l="0" t="0" r="r" b="b"/>
                <a:pathLst>
                  <a:path w="55" h="4">
                    <a:moveTo>
                      <a:pt x="55" y="4"/>
                    </a:moveTo>
                    <a:lnTo>
                      <a:pt x="2" y="4"/>
                    </a:lnTo>
                    <a:lnTo>
                      <a:pt x="0" y="0"/>
                    </a:lnTo>
                    <a:lnTo>
                      <a:pt x="55" y="0"/>
                    </a:lnTo>
                    <a:lnTo>
                      <a:pt x="55" y="2"/>
                    </a:lnTo>
                    <a:lnTo>
                      <a:pt x="55" y="4"/>
                    </a:lnTo>
                    <a:close/>
                  </a:path>
                </a:pathLst>
              </a:custGeom>
              <a:solidFill>
                <a:srgbClr val="EB8A5B"/>
              </a:solidFill>
              <a:ln w="9525">
                <a:noFill/>
                <a:round/>
              </a:ln>
            </p:spPr>
            <p:txBody>
              <a:bodyPr/>
              <a:lstStyle/>
              <a:p>
                <a:endParaRPr lang="en-US">
                  <a:solidFill>
                    <a:prstClr val="black"/>
                  </a:solidFill>
                </a:endParaRPr>
              </a:p>
            </p:txBody>
          </p:sp>
          <p:sp>
            <p:nvSpPr>
              <p:cNvPr id="180100" name="Freeform 900"/>
              <p:cNvSpPr/>
              <p:nvPr/>
            </p:nvSpPr>
            <p:spPr bwMode="auto">
              <a:xfrm>
                <a:off x="1201" y="1321"/>
                <a:ext cx="58" cy="3"/>
              </a:xfrm>
              <a:custGeom>
                <a:avLst/>
                <a:gdLst/>
                <a:ahLst/>
                <a:cxnLst>
                  <a:cxn ang="0">
                    <a:pos x="56" y="3"/>
                  </a:cxn>
                  <a:cxn ang="0">
                    <a:pos x="1" y="3"/>
                  </a:cxn>
                  <a:cxn ang="0">
                    <a:pos x="0" y="0"/>
                  </a:cxn>
                  <a:cxn ang="0">
                    <a:pos x="58" y="0"/>
                  </a:cxn>
                  <a:cxn ang="0">
                    <a:pos x="56" y="1"/>
                  </a:cxn>
                  <a:cxn ang="0">
                    <a:pos x="56" y="3"/>
                  </a:cxn>
                </a:cxnLst>
                <a:rect l="0" t="0" r="r" b="b"/>
                <a:pathLst>
                  <a:path w="58" h="3">
                    <a:moveTo>
                      <a:pt x="56" y="3"/>
                    </a:moveTo>
                    <a:lnTo>
                      <a:pt x="1" y="3"/>
                    </a:lnTo>
                    <a:lnTo>
                      <a:pt x="0" y="0"/>
                    </a:lnTo>
                    <a:lnTo>
                      <a:pt x="58" y="0"/>
                    </a:lnTo>
                    <a:lnTo>
                      <a:pt x="56" y="1"/>
                    </a:lnTo>
                    <a:lnTo>
                      <a:pt x="56" y="3"/>
                    </a:lnTo>
                    <a:close/>
                  </a:path>
                </a:pathLst>
              </a:custGeom>
              <a:solidFill>
                <a:srgbClr val="EB8A5D"/>
              </a:solidFill>
              <a:ln w="9525">
                <a:noFill/>
                <a:round/>
              </a:ln>
            </p:spPr>
            <p:txBody>
              <a:bodyPr/>
              <a:lstStyle/>
              <a:p>
                <a:endParaRPr lang="en-US">
                  <a:solidFill>
                    <a:prstClr val="black"/>
                  </a:solidFill>
                </a:endParaRPr>
              </a:p>
            </p:txBody>
          </p:sp>
          <p:sp>
            <p:nvSpPr>
              <p:cNvPr id="180101" name="Freeform 901"/>
              <p:cNvSpPr/>
              <p:nvPr/>
            </p:nvSpPr>
            <p:spPr bwMode="auto">
              <a:xfrm>
                <a:off x="1199" y="1319"/>
                <a:ext cx="60" cy="3"/>
              </a:xfrm>
              <a:custGeom>
                <a:avLst/>
                <a:gdLst/>
                <a:ahLst/>
                <a:cxnLst>
                  <a:cxn ang="0">
                    <a:pos x="58" y="3"/>
                  </a:cxn>
                  <a:cxn ang="0">
                    <a:pos x="3" y="3"/>
                  </a:cxn>
                  <a:cxn ang="0">
                    <a:pos x="0" y="0"/>
                  </a:cxn>
                  <a:cxn ang="0">
                    <a:pos x="60" y="0"/>
                  </a:cxn>
                  <a:cxn ang="0">
                    <a:pos x="60" y="2"/>
                  </a:cxn>
                  <a:cxn ang="0">
                    <a:pos x="58" y="3"/>
                  </a:cxn>
                </a:cxnLst>
                <a:rect l="0" t="0" r="r" b="b"/>
                <a:pathLst>
                  <a:path w="60" h="3">
                    <a:moveTo>
                      <a:pt x="58" y="3"/>
                    </a:moveTo>
                    <a:lnTo>
                      <a:pt x="3" y="3"/>
                    </a:lnTo>
                    <a:lnTo>
                      <a:pt x="0" y="0"/>
                    </a:lnTo>
                    <a:lnTo>
                      <a:pt x="60" y="0"/>
                    </a:lnTo>
                    <a:lnTo>
                      <a:pt x="60" y="2"/>
                    </a:lnTo>
                    <a:lnTo>
                      <a:pt x="58" y="3"/>
                    </a:lnTo>
                    <a:close/>
                  </a:path>
                </a:pathLst>
              </a:custGeom>
              <a:solidFill>
                <a:srgbClr val="EC8C5E"/>
              </a:solidFill>
              <a:ln w="9525">
                <a:noFill/>
                <a:round/>
              </a:ln>
            </p:spPr>
            <p:txBody>
              <a:bodyPr/>
              <a:lstStyle/>
              <a:p>
                <a:endParaRPr lang="en-US">
                  <a:solidFill>
                    <a:prstClr val="black"/>
                  </a:solidFill>
                </a:endParaRPr>
              </a:p>
            </p:txBody>
          </p:sp>
          <p:sp>
            <p:nvSpPr>
              <p:cNvPr id="180102" name="Freeform 902"/>
              <p:cNvSpPr/>
              <p:nvPr/>
            </p:nvSpPr>
            <p:spPr bwMode="auto">
              <a:xfrm>
                <a:off x="1199" y="1317"/>
                <a:ext cx="60" cy="4"/>
              </a:xfrm>
              <a:custGeom>
                <a:avLst/>
                <a:gdLst/>
                <a:ahLst/>
                <a:cxnLst>
                  <a:cxn ang="0">
                    <a:pos x="60" y="4"/>
                  </a:cxn>
                  <a:cxn ang="0">
                    <a:pos x="2" y="4"/>
                  </a:cxn>
                  <a:cxn ang="0">
                    <a:pos x="0" y="0"/>
                  </a:cxn>
                  <a:cxn ang="0">
                    <a:pos x="60" y="0"/>
                  </a:cxn>
                  <a:cxn ang="0">
                    <a:pos x="60" y="2"/>
                  </a:cxn>
                  <a:cxn ang="0">
                    <a:pos x="60" y="4"/>
                  </a:cxn>
                </a:cxnLst>
                <a:rect l="0" t="0" r="r" b="b"/>
                <a:pathLst>
                  <a:path w="60" h="4">
                    <a:moveTo>
                      <a:pt x="60" y="4"/>
                    </a:moveTo>
                    <a:lnTo>
                      <a:pt x="2" y="4"/>
                    </a:lnTo>
                    <a:lnTo>
                      <a:pt x="0" y="0"/>
                    </a:lnTo>
                    <a:lnTo>
                      <a:pt x="60" y="0"/>
                    </a:lnTo>
                    <a:lnTo>
                      <a:pt x="60" y="2"/>
                    </a:lnTo>
                    <a:lnTo>
                      <a:pt x="60" y="4"/>
                    </a:lnTo>
                    <a:close/>
                  </a:path>
                </a:pathLst>
              </a:custGeom>
              <a:solidFill>
                <a:srgbClr val="EC8C5F"/>
              </a:solidFill>
              <a:ln w="9525">
                <a:noFill/>
                <a:round/>
              </a:ln>
            </p:spPr>
            <p:txBody>
              <a:bodyPr/>
              <a:lstStyle/>
              <a:p>
                <a:endParaRPr lang="en-US">
                  <a:solidFill>
                    <a:prstClr val="black"/>
                  </a:solidFill>
                </a:endParaRPr>
              </a:p>
            </p:txBody>
          </p:sp>
          <p:sp>
            <p:nvSpPr>
              <p:cNvPr id="180103" name="Freeform 903"/>
              <p:cNvSpPr/>
              <p:nvPr/>
            </p:nvSpPr>
            <p:spPr bwMode="auto">
              <a:xfrm>
                <a:off x="1197" y="1315"/>
                <a:ext cx="62" cy="4"/>
              </a:xfrm>
              <a:custGeom>
                <a:avLst/>
                <a:gdLst/>
                <a:ahLst/>
                <a:cxnLst>
                  <a:cxn ang="0">
                    <a:pos x="62" y="4"/>
                  </a:cxn>
                  <a:cxn ang="0">
                    <a:pos x="2" y="4"/>
                  </a:cxn>
                  <a:cxn ang="0">
                    <a:pos x="0" y="0"/>
                  </a:cxn>
                  <a:cxn ang="0">
                    <a:pos x="62" y="0"/>
                  </a:cxn>
                  <a:cxn ang="0">
                    <a:pos x="62" y="2"/>
                  </a:cxn>
                  <a:cxn ang="0">
                    <a:pos x="62" y="4"/>
                  </a:cxn>
                </a:cxnLst>
                <a:rect l="0" t="0" r="r" b="b"/>
                <a:pathLst>
                  <a:path w="62" h="4">
                    <a:moveTo>
                      <a:pt x="62" y="4"/>
                    </a:moveTo>
                    <a:lnTo>
                      <a:pt x="2" y="4"/>
                    </a:lnTo>
                    <a:lnTo>
                      <a:pt x="0" y="0"/>
                    </a:lnTo>
                    <a:lnTo>
                      <a:pt x="62" y="0"/>
                    </a:lnTo>
                    <a:lnTo>
                      <a:pt x="62" y="2"/>
                    </a:lnTo>
                    <a:lnTo>
                      <a:pt x="62" y="4"/>
                    </a:lnTo>
                    <a:close/>
                  </a:path>
                </a:pathLst>
              </a:custGeom>
              <a:solidFill>
                <a:srgbClr val="EC8D61"/>
              </a:solidFill>
              <a:ln w="9525">
                <a:noFill/>
                <a:round/>
              </a:ln>
            </p:spPr>
            <p:txBody>
              <a:bodyPr/>
              <a:lstStyle/>
              <a:p>
                <a:endParaRPr lang="en-US">
                  <a:solidFill>
                    <a:prstClr val="black"/>
                  </a:solidFill>
                </a:endParaRPr>
              </a:p>
            </p:txBody>
          </p:sp>
          <p:sp>
            <p:nvSpPr>
              <p:cNvPr id="180104" name="Freeform 904"/>
              <p:cNvSpPr/>
              <p:nvPr/>
            </p:nvSpPr>
            <p:spPr bwMode="auto">
              <a:xfrm>
                <a:off x="1195" y="1313"/>
                <a:ext cx="66" cy="4"/>
              </a:xfrm>
              <a:custGeom>
                <a:avLst/>
                <a:gdLst/>
                <a:ahLst/>
                <a:cxnLst>
                  <a:cxn ang="0">
                    <a:pos x="64" y="4"/>
                  </a:cxn>
                  <a:cxn ang="0">
                    <a:pos x="4" y="4"/>
                  </a:cxn>
                  <a:cxn ang="0">
                    <a:pos x="0" y="0"/>
                  </a:cxn>
                  <a:cxn ang="0">
                    <a:pos x="66" y="0"/>
                  </a:cxn>
                  <a:cxn ang="0">
                    <a:pos x="64" y="2"/>
                  </a:cxn>
                  <a:cxn ang="0">
                    <a:pos x="64" y="4"/>
                  </a:cxn>
                </a:cxnLst>
                <a:rect l="0" t="0" r="r" b="b"/>
                <a:pathLst>
                  <a:path w="66" h="4">
                    <a:moveTo>
                      <a:pt x="64" y="4"/>
                    </a:moveTo>
                    <a:lnTo>
                      <a:pt x="4" y="4"/>
                    </a:lnTo>
                    <a:lnTo>
                      <a:pt x="0" y="0"/>
                    </a:lnTo>
                    <a:lnTo>
                      <a:pt x="66" y="0"/>
                    </a:lnTo>
                    <a:lnTo>
                      <a:pt x="64" y="2"/>
                    </a:lnTo>
                    <a:lnTo>
                      <a:pt x="64" y="4"/>
                    </a:lnTo>
                    <a:close/>
                  </a:path>
                </a:pathLst>
              </a:custGeom>
              <a:solidFill>
                <a:srgbClr val="EC8E62"/>
              </a:solidFill>
              <a:ln w="9525">
                <a:noFill/>
                <a:round/>
              </a:ln>
            </p:spPr>
            <p:txBody>
              <a:bodyPr/>
              <a:lstStyle/>
              <a:p>
                <a:endParaRPr lang="en-US">
                  <a:solidFill>
                    <a:prstClr val="black"/>
                  </a:solidFill>
                </a:endParaRPr>
              </a:p>
            </p:txBody>
          </p:sp>
          <p:sp>
            <p:nvSpPr>
              <p:cNvPr id="180105" name="Freeform 905"/>
              <p:cNvSpPr/>
              <p:nvPr/>
            </p:nvSpPr>
            <p:spPr bwMode="auto">
              <a:xfrm>
                <a:off x="1195" y="1311"/>
                <a:ext cx="66" cy="4"/>
              </a:xfrm>
              <a:custGeom>
                <a:avLst/>
                <a:gdLst/>
                <a:ahLst/>
                <a:cxnLst>
                  <a:cxn ang="0">
                    <a:pos x="64" y="4"/>
                  </a:cxn>
                  <a:cxn ang="0">
                    <a:pos x="2" y="4"/>
                  </a:cxn>
                  <a:cxn ang="0">
                    <a:pos x="0" y="0"/>
                  </a:cxn>
                  <a:cxn ang="0">
                    <a:pos x="0" y="0"/>
                  </a:cxn>
                  <a:cxn ang="0">
                    <a:pos x="0" y="0"/>
                  </a:cxn>
                  <a:cxn ang="0">
                    <a:pos x="66" y="0"/>
                  </a:cxn>
                  <a:cxn ang="0">
                    <a:pos x="66" y="2"/>
                  </a:cxn>
                  <a:cxn ang="0">
                    <a:pos x="64" y="4"/>
                  </a:cxn>
                </a:cxnLst>
                <a:rect l="0" t="0" r="r" b="b"/>
                <a:pathLst>
                  <a:path w="66" h="4">
                    <a:moveTo>
                      <a:pt x="64" y="4"/>
                    </a:moveTo>
                    <a:lnTo>
                      <a:pt x="2" y="4"/>
                    </a:lnTo>
                    <a:lnTo>
                      <a:pt x="0" y="0"/>
                    </a:lnTo>
                    <a:lnTo>
                      <a:pt x="0" y="0"/>
                    </a:lnTo>
                    <a:lnTo>
                      <a:pt x="0" y="0"/>
                    </a:lnTo>
                    <a:lnTo>
                      <a:pt x="66" y="0"/>
                    </a:lnTo>
                    <a:lnTo>
                      <a:pt x="66" y="2"/>
                    </a:lnTo>
                    <a:lnTo>
                      <a:pt x="64" y="4"/>
                    </a:lnTo>
                    <a:close/>
                  </a:path>
                </a:pathLst>
              </a:custGeom>
              <a:solidFill>
                <a:srgbClr val="EC8F63"/>
              </a:solidFill>
              <a:ln w="9525">
                <a:noFill/>
                <a:round/>
              </a:ln>
            </p:spPr>
            <p:txBody>
              <a:bodyPr/>
              <a:lstStyle/>
              <a:p>
                <a:endParaRPr lang="en-US">
                  <a:solidFill>
                    <a:prstClr val="black"/>
                  </a:solidFill>
                </a:endParaRPr>
              </a:p>
            </p:txBody>
          </p:sp>
          <p:sp>
            <p:nvSpPr>
              <p:cNvPr id="180106" name="Freeform 906"/>
              <p:cNvSpPr/>
              <p:nvPr/>
            </p:nvSpPr>
            <p:spPr bwMode="auto">
              <a:xfrm>
                <a:off x="1195" y="1309"/>
                <a:ext cx="66" cy="4"/>
              </a:xfrm>
              <a:custGeom>
                <a:avLst/>
                <a:gdLst/>
                <a:ahLst/>
                <a:cxnLst>
                  <a:cxn ang="0">
                    <a:pos x="66" y="4"/>
                  </a:cxn>
                  <a:cxn ang="0">
                    <a:pos x="0" y="4"/>
                  </a:cxn>
                  <a:cxn ang="0">
                    <a:pos x="0" y="2"/>
                  </a:cxn>
                  <a:cxn ang="0">
                    <a:pos x="0" y="0"/>
                  </a:cxn>
                  <a:cxn ang="0">
                    <a:pos x="0" y="0"/>
                  </a:cxn>
                  <a:cxn ang="0">
                    <a:pos x="66" y="0"/>
                  </a:cxn>
                  <a:cxn ang="0">
                    <a:pos x="66" y="2"/>
                  </a:cxn>
                  <a:cxn ang="0">
                    <a:pos x="66" y="4"/>
                  </a:cxn>
                </a:cxnLst>
                <a:rect l="0" t="0" r="r" b="b"/>
                <a:pathLst>
                  <a:path w="66" h="4">
                    <a:moveTo>
                      <a:pt x="66" y="4"/>
                    </a:moveTo>
                    <a:lnTo>
                      <a:pt x="0" y="4"/>
                    </a:lnTo>
                    <a:lnTo>
                      <a:pt x="0" y="2"/>
                    </a:lnTo>
                    <a:lnTo>
                      <a:pt x="0" y="0"/>
                    </a:lnTo>
                    <a:lnTo>
                      <a:pt x="0" y="0"/>
                    </a:lnTo>
                    <a:lnTo>
                      <a:pt x="66" y="0"/>
                    </a:lnTo>
                    <a:lnTo>
                      <a:pt x="66" y="2"/>
                    </a:lnTo>
                    <a:lnTo>
                      <a:pt x="66" y="4"/>
                    </a:lnTo>
                    <a:close/>
                  </a:path>
                </a:pathLst>
              </a:custGeom>
              <a:solidFill>
                <a:srgbClr val="EC9064"/>
              </a:solidFill>
              <a:ln w="9525">
                <a:noFill/>
                <a:round/>
              </a:ln>
            </p:spPr>
            <p:txBody>
              <a:bodyPr/>
              <a:lstStyle/>
              <a:p>
                <a:endParaRPr lang="en-US">
                  <a:solidFill>
                    <a:prstClr val="black"/>
                  </a:solidFill>
                </a:endParaRPr>
              </a:p>
            </p:txBody>
          </p:sp>
          <p:sp>
            <p:nvSpPr>
              <p:cNvPr id="180107" name="Freeform 907"/>
              <p:cNvSpPr/>
              <p:nvPr/>
            </p:nvSpPr>
            <p:spPr bwMode="auto">
              <a:xfrm>
                <a:off x="1195" y="1307"/>
                <a:ext cx="68" cy="4"/>
              </a:xfrm>
              <a:custGeom>
                <a:avLst/>
                <a:gdLst/>
                <a:ahLst/>
                <a:cxnLst>
                  <a:cxn ang="0">
                    <a:pos x="66" y="4"/>
                  </a:cxn>
                  <a:cxn ang="0">
                    <a:pos x="0" y="4"/>
                  </a:cxn>
                  <a:cxn ang="0">
                    <a:pos x="0" y="2"/>
                  </a:cxn>
                  <a:cxn ang="0">
                    <a:pos x="0" y="0"/>
                  </a:cxn>
                  <a:cxn ang="0">
                    <a:pos x="68" y="0"/>
                  </a:cxn>
                  <a:cxn ang="0">
                    <a:pos x="66" y="2"/>
                  </a:cxn>
                  <a:cxn ang="0">
                    <a:pos x="66" y="4"/>
                  </a:cxn>
                </a:cxnLst>
                <a:rect l="0" t="0" r="r" b="b"/>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ln>
            </p:spPr>
            <p:txBody>
              <a:bodyPr/>
              <a:lstStyle/>
              <a:p>
                <a:endParaRPr lang="en-US">
                  <a:solidFill>
                    <a:prstClr val="black"/>
                  </a:solidFill>
                </a:endParaRPr>
              </a:p>
            </p:txBody>
          </p:sp>
          <p:sp>
            <p:nvSpPr>
              <p:cNvPr id="180108" name="Freeform 908"/>
              <p:cNvSpPr/>
              <p:nvPr/>
            </p:nvSpPr>
            <p:spPr bwMode="auto">
              <a:xfrm>
                <a:off x="1195" y="1305"/>
                <a:ext cx="68" cy="4"/>
              </a:xfrm>
              <a:custGeom>
                <a:avLst/>
                <a:gdLst/>
                <a:ahLst/>
                <a:cxnLst>
                  <a:cxn ang="0">
                    <a:pos x="66" y="4"/>
                  </a:cxn>
                  <a:cxn ang="0">
                    <a:pos x="0" y="4"/>
                  </a:cxn>
                  <a:cxn ang="0">
                    <a:pos x="0" y="2"/>
                  </a:cxn>
                  <a:cxn ang="0">
                    <a:pos x="0" y="0"/>
                  </a:cxn>
                  <a:cxn ang="0">
                    <a:pos x="68" y="0"/>
                  </a:cxn>
                  <a:cxn ang="0">
                    <a:pos x="68" y="2"/>
                  </a:cxn>
                  <a:cxn ang="0">
                    <a:pos x="66" y="4"/>
                  </a:cxn>
                </a:cxnLst>
                <a:rect l="0" t="0" r="r" b="b"/>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ln>
            </p:spPr>
            <p:txBody>
              <a:bodyPr/>
              <a:lstStyle/>
              <a:p>
                <a:endParaRPr lang="en-US">
                  <a:solidFill>
                    <a:prstClr val="black"/>
                  </a:solidFill>
                </a:endParaRPr>
              </a:p>
            </p:txBody>
          </p:sp>
          <p:sp>
            <p:nvSpPr>
              <p:cNvPr id="180109" name="Freeform 909"/>
              <p:cNvSpPr/>
              <p:nvPr/>
            </p:nvSpPr>
            <p:spPr bwMode="auto">
              <a:xfrm>
                <a:off x="1195" y="1303"/>
                <a:ext cx="68" cy="4"/>
              </a:xfrm>
              <a:custGeom>
                <a:avLst/>
                <a:gdLst/>
                <a:ahLst/>
                <a:cxnLst>
                  <a:cxn ang="0">
                    <a:pos x="68" y="4"/>
                  </a:cxn>
                  <a:cxn ang="0">
                    <a:pos x="0" y="4"/>
                  </a:cxn>
                  <a:cxn ang="0">
                    <a:pos x="0" y="2"/>
                  </a:cxn>
                  <a:cxn ang="0">
                    <a:pos x="0" y="0"/>
                  </a:cxn>
                  <a:cxn ang="0">
                    <a:pos x="68" y="0"/>
                  </a:cxn>
                  <a:cxn ang="0">
                    <a:pos x="68" y="2"/>
                  </a:cxn>
                  <a:cxn ang="0">
                    <a:pos x="68" y="4"/>
                  </a:cxn>
                </a:cxnLst>
                <a:rect l="0" t="0" r="r" b="b"/>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ln>
            </p:spPr>
            <p:txBody>
              <a:bodyPr/>
              <a:lstStyle/>
              <a:p>
                <a:endParaRPr lang="en-US">
                  <a:solidFill>
                    <a:prstClr val="black"/>
                  </a:solidFill>
                </a:endParaRPr>
              </a:p>
            </p:txBody>
          </p:sp>
          <p:sp>
            <p:nvSpPr>
              <p:cNvPr id="180110" name="Freeform 910"/>
              <p:cNvSpPr/>
              <p:nvPr/>
            </p:nvSpPr>
            <p:spPr bwMode="auto">
              <a:xfrm>
                <a:off x="1195" y="1302"/>
                <a:ext cx="70" cy="3"/>
              </a:xfrm>
              <a:custGeom>
                <a:avLst/>
                <a:gdLst/>
                <a:ahLst/>
                <a:cxnLst>
                  <a:cxn ang="0">
                    <a:pos x="68" y="3"/>
                  </a:cxn>
                  <a:cxn ang="0">
                    <a:pos x="0" y="3"/>
                  </a:cxn>
                  <a:cxn ang="0">
                    <a:pos x="0" y="1"/>
                  </a:cxn>
                  <a:cxn ang="0">
                    <a:pos x="0" y="0"/>
                  </a:cxn>
                  <a:cxn ang="0">
                    <a:pos x="70" y="0"/>
                  </a:cxn>
                  <a:cxn ang="0">
                    <a:pos x="68" y="1"/>
                  </a:cxn>
                  <a:cxn ang="0">
                    <a:pos x="68" y="3"/>
                  </a:cxn>
                </a:cxnLst>
                <a:rect l="0" t="0" r="r" b="b"/>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ln>
            </p:spPr>
            <p:txBody>
              <a:bodyPr/>
              <a:lstStyle/>
              <a:p>
                <a:endParaRPr lang="en-US">
                  <a:solidFill>
                    <a:prstClr val="black"/>
                  </a:solidFill>
                </a:endParaRPr>
              </a:p>
            </p:txBody>
          </p:sp>
          <p:sp>
            <p:nvSpPr>
              <p:cNvPr id="180111" name="Freeform 911"/>
              <p:cNvSpPr/>
              <p:nvPr/>
            </p:nvSpPr>
            <p:spPr bwMode="auto">
              <a:xfrm>
                <a:off x="1195" y="1300"/>
                <a:ext cx="70" cy="3"/>
              </a:xfrm>
              <a:custGeom>
                <a:avLst/>
                <a:gdLst/>
                <a:ahLst/>
                <a:cxnLst>
                  <a:cxn ang="0">
                    <a:pos x="68" y="3"/>
                  </a:cxn>
                  <a:cxn ang="0">
                    <a:pos x="0" y="3"/>
                  </a:cxn>
                  <a:cxn ang="0">
                    <a:pos x="0" y="2"/>
                  </a:cxn>
                  <a:cxn ang="0">
                    <a:pos x="0" y="0"/>
                  </a:cxn>
                  <a:cxn ang="0">
                    <a:pos x="70" y="0"/>
                  </a:cxn>
                  <a:cxn ang="0">
                    <a:pos x="70" y="2"/>
                  </a:cxn>
                  <a:cxn ang="0">
                    <a:pos x="68" y="3"/>
                  </a:cxn>
                </a:cxnLst>
                <a:rect l="0" t="0" r="r" b="b"/>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ln>
            </p:spPr>
            <p:txBody>
              <a:bodyPr/>
              <a:lstStyle/>
              <a:p>
                <a:endParaRPr lang="en-US">
                  <a:solidFill>
                    <a:prstClr val="black"/>
                  </a:solidFill>
                </a:endParaRPr>
              </a:p>
            </p:txBody>
          </p:sp>
          <p:sp>
            <p:nvSpPr>
              <p:cNvPr id="180112" name="Freeform 912"/>
              <p:cNvSpPr/>
              <p:nvPr/>
            </p:nvSpPr>
            <p:spPr bwMode="auto">
              <a:xfrm>
                <a:off x="1195" y="1298"/>
                <a:ext cx="70" cy="4"/>
              </a:xfrm>
              <a:custGeom>
                <a:avLst/>
                <a:gdLst/>
                <a:ahLst/>
                <a:cxnLst>
                  <a:cxn ang="0">
                    <a:pos x="70" y="4"/>
                  </a:cxn>
                  <a:cxn ang="0">
                    <a:pos x="0" y="4"/>
                  </a:cxn>
                  <a:cxn ang="0">
                    <a:pos x="0" y="2"/>
                  </a:cxn>
                  <a:cxn ang="0">
                    <a:pos x="2" y="0"/>
                  </a:cxn>
                  <a:cxn ang="0">
                    <a:pos x="70" y="0"/>
                  </a:cxn>
                  <a:cxn ang="0">
                    <a:pos x="70" y="2"/>
                  </a:cxn>
                  <a:cxn ang="0">
                    <a:pos x="70" y="4"/>
                  </a:cxn>
                </a:cxnLst>
                <a:rect l="0" t="0" r="r" b="b"/>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ln>
            </p:spPr>
            <p:txBody>
              <a:bodyPr/>
              <a:lstStyle/>
              <a:p>
                <a:endParaRPr lang="en-US">
                  <a:solidFill>
                    <a:prstClr val="black"/>
                  </a:solidFill>
                </a:endParaRPr>
              </a:p>
            </p:txBody>
          </p:sp>
          <p:sp>
            <p:nvSpPr>
              <p:cNvPr id="180113" name="Freeform 913"/>
              <p:cNvSpPr/>
              <p:nvPr/>
            </p:nvSpPr>
            <p:spPr bwMode="auto">
              <a:xfrm>
                <a:off x="1195" y="1296"/>
                <a:ext cx="72" cy="4"/>
              </a:xfrm>
              <a:custGeom>
                <a:avLst/>
                <a:gdLst/>
                <a:ahLst/>
                <a:cxnLst>
                  <a:cxn ang="0">
                    <a:pos x="70" y="4"/>
                  </a:cxn>
                  <a:cxn ang="0">
                    <a:pos x="0" y="4"/>
                  </a:cxn>
                  <a:cxn ang="0">
                    <a:pos x="0" y="2"/>
                  </a:cxn>
                  <a:cxn ang="0">
                    <a:pos x="2" y="0"/>
                  </a:cxn>
                  <a:cxn ang="0">
                    <a:pos x="72" y="0"/>
                  </a:cxn>
                  <a:cxn ang="0">
                    <a:pos x="70" y="2"/>
                  </a:cxn>
                  <a:cxn ang="0">
                    <a:pos x="70" y="4"/>
                  </a:cxn>
                </a:cxnLst>
                <a:rect l="0" t="0" r="r" b="b"/>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ln>
            </p:spPr>
            <p:txBody>
              <a:bodyPr/>
              <a:lstStyle/>
              <a:p>
                <a:endParaRPr lang="en-US">
                  <a:solidFill>
                    <a:prstClr val="black"/>
                  </a:solidFill>
                </a:endParaRPr>
              </a:p>
            </p:txBody>
          </p:sp>
          <p:sp>
            <p:nvSpPr>
              <p:cNvPr id="180114" name="Freeform 914"/>
              <p:cNvSpPr/>
              <p:nvPr/>
            </p:nvSpPr>
            <p:spPr bwMode="auto">
              <a:xfrm>
                <a:off x="1197" y="1294"/>
                <a:ext cx="70" cy="4"/>
              </a:xfrm>
              <a:custGeom>
                <a:avLst/>
                <a:gdLst/>
                <a:ahLst/>
                <a:cxnLst>
                  <a:cxn ang="0">
                    <a:pos x="68" y="4"/>
                  </a:cxn>
                  <a:cxn ang="0">
                    <a:pos x="0" y="4"/>
                  </a:cxn>
                  <a:cxn ang="0">
                    <a:pos x="0" y="2"/>
                  </a:cxn>
                  <a:cxn ang="0">
                    <a:pos x="0" y="0"/>
                  </a:cxn>
                  <a:cxn ang="0">
                    <a:pos x="70" y="0"/>
                  </a:cxn>
                  <a:cxn ang="0">
                    <a:pos x="70" y="2"/>
                  </a:cxn>
                  <a:cxn ang="0">
                    <a:pos x="68" y="4"/>
                  </a:cxn>
                </a:cxnLst>
                <a:rect l="0" t="0" r="r" b="b"/>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ln>
            </p:spPr>
            <p:txBody>
              <a:bodyPr/>
              <a:lstStyle/>
              <a:p>
                <a:endParaRPr lang="en-US">
                  <a:solidFill>
                    <a:prstClr val="black"/>
                  </a:solidFill>
                </a:endParaRPr>
              </a:p>
            </p:txBody>
          </p:sp>
          <p:sp>
            <p:nvSpPr>
              <p:cNvPr id="180115" name="Freeform 915"/>
              <p:cNvSpPr/>
              <p:nvPr/>
            </p:nvSpPr>
            <p:spPr bwMode="auto">
              <a:xfrm>
                <a:off x="1197" y="1292"/>
                <a:ext cx="70" cy="4"/>
              </a:xfrm>
              <a:custGeom>
                <a:avLst/>
                <a:gdLst/>
                <a:ahLst/>
                <a:cxnLst>
                  <a:cxn ang="0">
                    <a:pos x="70" y="4"/>
                  </a:cxn>
                  <a:cxn ang="0">
                    <a:pos x="0" y="4"/>
                  </a:cxn>
                  <a:cxn ang="0">
                    <a:pos x="0" y="2"/>
                  </a:cxn>
                  <a:cxn ang="0">
                    <a:pos x="0" y="0"/>
                  </a:cxn>
                  <a:cxn ang="0">
                    <a:pos x="70" y="0"/>
                  </a:cxn>
                  <a:cxn ang="0">
                    <a:pos x="70" y="0"/>
                  </a:cxn>
                  <a:cxn ang="0">
                    <a:pos x="70" y="0"/>
                  </a:cxn>
                  <a:cxn ang="0">
                    <a:pos x="70" y="2"/>
                  </a:cxn>
                  <a:cxn ang="0">
                    <a:pos x="70" y="4"/>
                  </a:cxn>
                </a:cxnLst>
                <a:rect l="0" t="0" r="r" b="b"/>
                <a:pathLst>
                  <a:path w="70" h="4">
                    <a:moveTo>
                      <a:pt x="70" y="4"/>
                    </a:moveTo>
                    <a:lnTo>
                      <a:pt x="0" y="4"/>
                    </a:lnTo>
                    <a:lnTo>
                      <a:pt x="0" y="2"/>
                    </a:lnTo>
                    <a:lnTo>
                      <a:pt x="0" y="0"/>
                    </a:lnTo>
                    <a:lnTo>
                      <a:pt x="70" y="0"/>
                    </a:lnTo>
                    <a:lnTo>
                      <a:pt x="70" y="0"/>
                    </a:lnTo>
                    <a:lnTo>
                      <a:pt x="70" y="0"/>
                    </a:lnTo>
                    <a:lnTo>
                      <a:pt x="70" y="2"/>
                    </a:lnTo>
                    <a:lnTo>
                      <a:pt x="70" y="4"/>
                    </a:lnTo>
                    <a:close/>
                  </a:path>
                </a:pathLst>
              </a:custGeom>
              <a:solidFill>
                <a:srgbClr val="EE986F"/>
              </a:solidFill>
              <a:ln w="9525">
                <a:noFill/>
                <a:round/>
              </a:ln>
            </p:spPr>
            <p:txBody>
              <a:bodyPr/>
              <a:lstStyle/>
              <a:p>
                <a:endParaRPr lang="en-US">
                  <a:solidFill>
                    <a:prstClr val="black"/>
                  </a:solidFill>
                </a:endParaRPr>
              </a:p>
            </p:txBody>
          </p:sp>
          <p:sp>
            <p:nvSpPr>
              <p:cNvPr id="180116" name="Freeform 916"/>
              <p:cNvSpPr/>
              <p:nvPr/>
            </p:nvSpPr>
            <p:spPr bwMode="auto">
              <a:xfrm>
                <a:off x="1197" y="1290"/>
                <a:ext cx="72" cy="4"/>
              </a:xfrm>
              <a:custGeom>
                <a:avLst/>
                <a:gdLst/>
                <a:ahLst/>
                <a:cxnLst>
                  <a:cxn ang="0">
                    <a:pos x="70" y="4"/>
                  </a:cxn>
                  <a:cxn ang="0">
                    <a:pos x="0" y="4"/>
                  </a:cxn>
                  <a:cxn ang="0">
                    <a:pos x="0" y="2"/>
                  </a:cxn>
                  <a:cxn ang="0">
                    <a:pos x="0" y="0"/>
                  </a:cxn>
                  <a:cxn ang="0">
                    <a:pos x="72" y="0"/>
                  </a:cxn>
                  <a:cxn ang="0">
                    <a:pos x="70" y="0"/>
                  </a:cxn>
                  <a:cxn ang="0">
                    <a:pos x="70" y="2"/>
                  </a:cxn>
                  <a:cxn ang="0">
                    <a:pos x="70" y="2"/>
                  </a:cxn>
                  <a:cxn ang="0">
                    <a:pos x="70" y="4"/>
                  </a:cxn>
                </a:cxnLst>
                <a:rect l="0" t="0" r="r" b="b"/>
                <a:pathLst>
                  <a:path w="72" h="4">
                    <a:moveTo>
                      <a:pt x="70" y="4"/>
                    </a:moveTo>
                    <a:lnTo>
                      <a:pt x="0" y="4"/>
                    </a:lnTo>
                    <a:lnTo>
                      <a:pt x="0" y="2"/>
                    </a:lnTo>
                    <a:lnTo>
                      <a:pt x="0" y="0"/>
                    </a:lnTo>
                    <a:lnTo>
                      <a:pt x="72" y="0"/>
                    </a:lnTo>
                    <a:lnTo>
                      <a:pt x="70" y="0"/>
                    </a:lnTo>
                    <a:lnTo>
                      <a:pt x="70" y="2"/>
                    </a:lnTo>
                    <a:lnTo>
                      <a:pt x="70" y="2"/>
                    </a:lnTo>
                    <a:lnTo>
                      <a:pt x="70" y="4"/>
                    </a:lnTo>
                    <a:close/>
                  </a:path>
                </a:pathLst>
              </a:custGeom>
              <a:solidFill>
                <a:srgbClr val="EE9A71"/>
              </a:solidFill>
              <a:ln w="9525">
                <a:noFill/>
                <a:round/>
              </a:ln>
            </p:spPr>
            <p:txBody>
              <a:bodyPr/>
              <a:lstStyle/>
              <a:p>
                <a:endParaRPr lang="en-US">
                  <a:solidFill>
                    <a:prstClr val="black"/>
                  </a:solidFill>
                </a:endParaRPr>
              </a:p>
            </p:txBody>
          </p:sp>
          <p:sp>
            <p:nvSpPr>
              <p:cNvPr id="180117" name="Freeform 917"/>
              <p:cNvSpPr/>
              <p:nvPr/>
            </p:nvSpPr>
            <p:spPr bwMode="auto">
              <a:xfrm>
                <a:off x="1197" y="1288"/>
                <a:ext cx="72" cy="4"/>
              </a:xfrm>
              <a:custGeom>
                <a:avLst/>
                <a:gdLst/>
                <a:ahLst/>
                <a:cxnLst>
                  <a:cxn ang="0">
                    <a:pos x="70" y="4"/>
                  </a:cxn>
                  <a:cxn ang="0">
                    <a:pos x="0" y="4"/>
                  </a:cxn>
                  <a:cxn ang="0">
                    <a:pos x="0" y="2"/>
                  </a:cxn>
                  <a:cxn ang="0">
                    <a:pos x="0" y="0"/>
                  </a:cxn>
                  <a:cxn ang="0">
                    <a:pos x="72" y="0"/>
                  </a:cxn>
                  <a:cxn ang="0">
                    <a:pos x="72" y="2"/>
                  </a:cxn>
                  <a:cxn ang="0">
                    <a:pos x="70" y="4"/>
                  </a:cxn>
                </a:cxnLst>
                <a:rect l="0" t="0" r="r" b="b"/>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ln>
            </p:spPr>
            <p:txBody>
              <a:bodyPr/>
              <a:lstStyle/>
              <a:p>
                <a:endParaRPr lang="en-US">
                  <a:solidFill>
                    <a:prstClr val="black"/>
                  </a:solidFill>
                </a:endParaRPr>
              </a:p>
            </p:txBody>
          </p:sp>
          <p:sp>
            <p:nvSpPr>
              <p:cNvPr id="180118" name="Freeform 918"/>
              <p:cNvSpPr/>
              <p:nvPr/>
            </p:nvSpPr>
            <p:spPr bwMode="auto">
              <a:xfrm>
                <a:off x="1197" y="1286"/>
                <a:ext cx="72" cy="4"/>
              </a:xfrm>
              <a:custGeom>
                <a:avLst/>
                <a:gdLst/>
                <a:ahLst/>
                <a:cxnLst>
                  <a:cxn ang="0">
                    <a:pos x="72" y="4"/>
                  </a:cxn>
                  <a:cxn ang="0">
                    <a:pos x="0" y="4"/>
                  </a:cxn>
                  <a:cxn ang="0">
                    <a:pos x="0" y="2"/>
                  </a:cxn>
                  <a:cxn ang="0">
                    <a:pos x="0" y="0"/>
                  </a:cxn>
                  <a:cxn ang="0">
                    <a:pos x="72" y="0"/>
                  </a:cxn>
                  <a:cxn ang="0">
                    <a:pos x="72" y="2"/>
                  </a:cxn>
                  <a:cxn ang="0">
                    <a:pos x="72" y="4"/>
                  </a:cxn>
                </a:cxnLst>
                <a:rect l="0" t="0" r="r" b="b"/>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ln>
            </p:spPr>
            <p:txBody>
              <a:bodyPr/>
              <a:lstStyle/>
              <a:p>
                <a:endParaRPr lang="en-US">
                  <a:solidFill>
                    <a:prstClr val="black"/>
                  </a:solidFill>
                </a:endParaRPr>
              </a:p>
            </p:txBody>
          </p:sp>
          <p:sp>
            <p:nvSpPr>
              <p:cNvPr id="180119" name="Freeform 919"/>
              <p:cNvSpPr/>
              <p:nvPr/>
            </p:nvSpPr>
            <p:spPr bwMode="auto">
              <a:xfrm>
                <a:off x="1197" y="1285"/>
                <a:ext cx="72" cy="3"/>
              </a:xfrm>
              <a:custGeom>
                <a:avLst/>
                <a:gdLst/>
                <a:ahLst/>
                <a:cxnLst>
                  <a:cxn ang="0">
                    <a:pos x="72" y="3"/>
                  </a:cxn>
                  <a:cxn ang="0">
                    <a:pos x="0" y="3"/>
                  </a:cxn>
                  <a:cxn ang="0">
                    <a:pos x="0" y="1"/>
                  </a:cxn>
                  <a:cxn ang="0">
                    <a:pos x="0" y="0"/>
                  </a:cxn>
                  <a:cxn ang="0">
                    <a:pos x="72" y="0"/>
                  </a:cxn>
                  <a:cxn ang="0">
                    <a:pos x="72" y="1"/>
                  </a:cxn>
                  <a:cxn ang="0">
                    <a:pos x="72" y="3"/>
                  </a:cxn>
                </a:cxnLst>
                <a:rect l="0" t="0" r="r" b="b"/>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ln>
            </p:spPr>
            <p:txBody>
              <a:bodyPr/>
              <a:lstStyle/>
              <a:p>
                <a:endParaRPr lang="en-US">
                  <a:solidFill>
                    <a:prstClr val="black"/>
                  </a:solidFill>
                </a:endParaRPr>
              </a:p>
            </p:txBody>
          </p:sp>
          <p:sp>
            <p:nvSpPr>
              <p:cNvPr id="180120" name="Freeform 920"/>
              <p:cNvSpPr/>
              <p:nvPr/>
            </p:nvSpPr>
            <p:spPr bwMode="auto">
              <a:xfrm>
                <a:off x="1197" y="1283"/>
                <a:ext cx="72" cy="3"/>
              </a:xfrm>
              <a:custGeom>
                <a:avLst/>
                <a:gdLst/>
                <a:ahLst/>
                <a:cxnLst>
                  <a:cxn ang="0">
                    <a:pos x="72" y="3"/>
                  </a:cxn>
                  <a:cxn ang="0">
                    <a:pos x="0" y="3"/>
                  </a:cxn>
                  <a:cxn ang="0">
                    <a:pos x="0" y="2"/>
                  </a:cxn>
                  <a:cxn ang="0">
                    <a:pos x="0" y="0"/>
                  </a:cxn>
                  <a:cxn ang="0">
                    <a:pos x="72" y="0"/>
                  </a:cxn>
                  <a:cxn ang="0">
                    <a:pos x="72" y="2"/>
                  </a:cxn>
                  <a:cxn ang="0">
                    <a:pos x="72" y="3"/>
                  </a:cxn>
                </a:cxnLst>
                <a:rect l="0" t="0" r="r" b="b"/>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ln>
            </p:spPr>
            <p:txBody>
              <a:bodyPr/>
              <a:lstStyle/>
              <a:p>
                <a:endParaRPr lang="en-US">
                  <a:solidFill>
                    <a:prstClr val="black"/>
                  </a:solidFill>
                </a:endParaRPr>
              </a:p>
            </p:txBody>
          </p:sp>
          <p:sp>
            <p:nvSpPr>
              <p:cNvPr id="180121" name="Freeform 921"/>
              <p:cNvSpPr/>
              <p:nvPr/>
            </p:nvSpPr>
            <p:spPr bwMode="auto">
              <a:xfrm>
                <a:off x="1197" y="1281"/>
                <a:ext cx="74" cy="4"/>
              </a:xfrm>
              <a:custGeom>
                <a:avLst/>
                <a:gdLst/>
                <a:ahLst/>
                <a:cxnLst>
                  <a:cxn ang="0">
                    <a:pos x="72" y="4"/>
                  </a:cxn>
                  <a:cxn ang="0">
                    <a:pos x="0" y="4"/>
                  </a:cxn>
                  <a:cxn ang="0">
                    <a:pos x="0" y="2"/>
                  </a:cxn>
                  <a:cxn ang="0">
                    <a:pos x="0" y="0"/>
                  </a:cxn>
                  <a:cxn ang="0">
                    <a:pos x="74" y="0"/>
                  </a:cxn>
                  <a:cxn ang="0">
                    <a:pos x="72" y="2"/>
                  </a:cxn>
                  <a:cxn ang="0">
                    <a:pos x="72" y="4"/>
                  </a:cxn>
                </a:cxnLst>
                <a:rect l="0" t="0" r="r" b="b"/>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ln>
            </p:spPr>
            <p:txBody>
              <a:bodyPr/>
              <a:lstStyle/>
              <a:p>
                <a:endParaRPr lang="en-US">
                  <a:solidFill>
                    <a:prstClr val="black"/>
                  </a:solidFill>
                </a:endParaRPr>
              </a:p>
            </p:txBody>
          </p:sp>
          <p:sp>
            <p:nvSpPr>
              <p:cNvPr id="180122" name="Freeform 922"/>
              <p:cNvSpPr/>
              <p:nvPr/>
            </p:nvSpPr>
            <p:spPr bwMode="auto">
              <a:xfrm>
                <a:off x="1197" y="1279"/>
                <a:ext cx="74" cy="4"/>
              </a:xfrm>
              <a:custGeom>
                <a:avLst/>
                <a:gdLst/>
                <a:ahLst/>
                <a:cxnLst>
                  <a:cxn ang="0">
                    <a:pos x="72" y="4"/>
                  </a:cxn>
                  <a:cxn ang="0">
                    <a:pos x="0" y="4"/>
                  </a:cxn>
                  <a:cxn ang="0">
                    <a:pos x="0" y="2"/>
                  </a:cxn>
                  <a:cxn ang="0">
                    <a:pos x="0" y="0"/>
                  </a:cxn>
                  <a:cxn ang="0">
                    <a:pos x="74" y="0"/>
                  </a:cxn>
                  <a:cxn ang="0">
                    <a:pos x="74" y="2"/>
                  </a:cxn>
                  <a:cxn ang="0">
                    <a:pos x="72" y="4"/>
                  </a:cxn>
                </a:cxnLst>
                <a:rect l="0" t="0" r="r" b="b"/>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ln>
            </p:spPr>
            <p:txBody>
              <a:bodyPr/>
              <a:lstStyle/>
              <a:p>
                <a:endParaRPr lang="en-US">
                  <a:solidFill>
                    <a:prstClr val="black"/>
                  </a:solidFill>
                </a:endParaRPr>
              </a:p>
            </p:txBody>
          </p:sp>
          <p:sp>
            <p:nvSpPr>
              <p:cNvPr id="180123" name="Freeform 923"/>
              <p:cNvSpPr/>
              <p:nvPr/>
            </p:nvSpPr>
            <p:spPr bwMode="auto">
              <a:xfrm>
                <a:off x="1197" y="1277"/>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ln>
            </p:spPr>
            <p:txBody>
              <a:bodyPr/>
              <a:lstStyle/>
              <a:p>
                <a:endParaRPr lang="en-US">
                  <a:solidFill>
                    <a:prstClr val="black"/>
                  </a:solidFill>
                </a:endParaRPr>
              </a:p>
            </p:txBody>
          </p:sp>
          <p:sp>
            <p:nvSpPr>
              <p:cNvPr id="180124" name="Freeform 924"/>
              <p:cNvSpPr/>
              <p:nvPr/>
            </p:nvSpPr>
            <p:spPr bwMode="auto">
              <a:xfrm>
                <a:off x="1197" y="1275"/>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ln>
            </p:spPr>
            <p:txBody>
              <a:bodyPr/>
              <a:lstStyle/>
              <a:p>
                <a:endParaRPr lang="en-US">
                  <a:solidFill>
                    <a:prstClr val="black"/>
                  </a:solidFill>
                </a:endParaRPr>
              </a:p>
            </p:txBody>
          </p:sp>
          <p:sp>
            <p:nvSpPr>
              <p:cNvPr id="180125" name="Freeform 925"/>
              <p:cNvSpPr/>
              <p:nvPr/>
            </p:nvSpPr>
            <p:spPr bwMode="auto">
              <a:xfrm>
                <a:off x="1197" y="1273"/>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ln>
            </p:spPr>
            <p:txBody>
              <a:bodyPr/>
              <a:lstStyle/>
              <a:p>
                <a:endParaRPr lang="en-US">
                  <a:solidFill>
                    <a:prstClr val="black"/>
                  </a:solidFill>
                </a:endParaRPr>
              </a:p>
            </p:txBody>
          </p:sp>
          <p:sp>
            <p:nvSpPr>
              <p:cNvPr id="180126" name="Freeform 926"/>
              <p:cNvSpPr/>
              <p:nvPr/>
            </p:nvSpPr>
            <p:spPr bwMode="auto">
              <a:xfrm>
                <a:off x="1197" y="1271"/>
                <a:ext cx="74" cy="4"/>
              </a:xfrm>
              <a:custGeom>
                <a:avLst/>
                <a:gdLst/>
                <a:ahLst/>
                <a:cxnLst>
                  <a:cxn ang="0">
                    <a:pos x="74" y="4"/>
                  </a:cxn>
                  <a:cxn ang="0">
                    <a:pos x="0" y="4"/>
                  </a:cxn>
                  <a:cxn ang="0">
                    <a:pos x="0" y="2"/>
                  </a:cxn>
                  <a:cxn ang="0">
                    <a:pos x="2" y="0"/>
                  </a:cxn>
                  <a:cxn ang="0">
                    <a:pos x="2" y="0"/>
                  </a:cxn>
                  <a:cxn ang="0">
                    <a:pos x="2" y="0"/>
                  </a:cxn>
                  <a:cxn ang="0">
                    <a:pos x="74" y="0"/>
                  </a:cxn>
                  <a:cxn ang="0">
                    <a:pos x="74" y="2"/>
                  </a:cxn>
                  <a:cxn ang="0">
                    <a:pos x="74" y="4"/>
                  </a:cxn>
                </a:cxnLst>
                <a:rect l="0" t="0" r="r" b="b"/>
                <a:pathLst>
                  <a:path w="74" h="4">
                    <a:moveTo>
                      <a:pt x="74" y="4"/>
                    </a:moveTo>
                    <a:lnTo>
                      <a:pt x="0" y="4"/>
                    </a:lnTo>
                    <a:lnTo>
                      <a:pt x="0" y="2"/>
                    </a:lnTo>
                    <a:lnTo>
                      <a:pt x="2" y="0"/>
                    </a:lnTo>
                    <a:lnTo>
                      <a:pt x="2" y="0"/>
                    </a:lnTo>
                    <a:lnTo>
                      <a:pt x="2" y="0"/>
                    </a:lnTo>
                    <a:lnTo>
                      <a:pt x="74" y="0"/>
                    </a:lnTo>
                    <a:lnTo>
                      <a:pt x="74" y="2"/>
                    </a:lnTo>
                    <a:lnTo>
                      <a:pt x="74" y="4"/>
                    </a:lnTo>
                    <a:close/>
                  </a:path>
                </a:pathLst>
              </a:custGeom>
              <a:solidFill>
                <a:srgbClr val="F0A47C"/>
              </a:solidFill>
              <a:ln w="9525">
                <a:noFill/>
                <a:round/>
              </a:ln>
            </p:spPr>
            <p:txBody>
              <a:bodyPr/>
              <a:lstStyle/>
              <a:p>
                <a:endParaRPr lang="en-US">
                  <a:solidFill>
                    <a:prstClr val="black"/>
                  </a:solidFill>
                </a:endParaRPr>
              </a:p>
            </p:txBody>
          </p:sp>
          <p:sp>
            <p:nvSpPr>
              <p:cNvPr id="180127" name="Freeform 927"/>
              <p:cNvSpPr/>
              <p:nvPr/>
            </p:nvSpPr>
            <p:spPr bwMode="auto">
              <a:xfrm>
                <a:off x="1197" y="1269"/>
                <a:ext cx="76" cy="4"/>
              </a:xfrm>
              <a:custGeom>
                <a:avLst/>
                <a:gdLst/>
                <a:ahLst/>
                <a:cxnLst>
                  <a:cxn ang="0">
                    <a:pos x="74" y="4"/>
                  </a:cxn>
                  <a:cxn ang="0">
                    <a:pos x="0" y="4"/>
                  </a:cxn>
                  <a:cxn ang="0">
                    <a:pos x="0" y="2"/>
                  </a:cxn>
                  <a:cxn ang="0">
                    <a:pos x="2" y="2"/>
                  </a:cxn>
                  <a:cxn ang="0">
                    <a:pos x="2" y="0"/>
                  </a:cxn>
                  <a:cxn ang="0">
                    <a:pos x="2" y="0"/>
                  </a:cxn>
                  <a:cxn ang="0">
                    <a:pos x="76" y="0"/>
                  </a:cxn>
                  <a:cxn ang="0">
                    <a:pos x="74" y="2"/>
                  </a:cxn>
                  <a:cxn ang="0">
                    <a:pos x="74" y="4"/>
                  </a:cxn>
                </a:cxnLst>
                <a:rect l="0" t="0" r="r" b="b"/>
                <a:pathLst>
                  <a:path w="76" h="4">
                    <a:moveTo>
                      <a:pt x="74" y="4"/>
                    </a:moveTo>
                    <a:lnTo>
                      <a:pt x="0" y="4"/>
                    </a:lnTo>
                    <a:lnTo>
                      <a:pt x="0" y="2"/>
                    </a:lnTo>
                    <a:lnTo>
                      <a:pt x="2" y="2"/>
                    </a:lnTo>
                    <a:lnTo>
                      <a:pt x="2" y="0"/>
                    </a:lnTo>
                    <a:lnTo>
                      <a:pt x="2" y="0"/>
                    </a:lnTo>
                    <a:lnTo>
                      <a:pt x="76" y="0"/>
                    </a:lnTo>
                    <a:lnTo>
                      <a:pt x="74" y="2"/>
                    </a:lnTo>
                    <a:lnTo>
                      <a:pt x="74" y="4"/>
                    </a:lnTo>
                    <a:close/>
                  </a:path>
                </a:pathLst>
              </a:custGeom>
              <a:solidFill>
                <a:srgbClr val="F0A47D"/>
              </a:solidFill>
              <a:ln w="9525">
                <a:noFill/>
                <a:round/>
              </a:ln>
            </p:spPr>
            <p:txBody>
              <a:bodyPr/>
              <a:lstStyle/>
              <a:p>
                <a:endParaRPr lang="en-US">
                  <a:solidFill>
                    <a:prstClr val="black"/>
                  </a:solidFill>
                </a:endParaRPr>
              </a:p>
            </p:txBody>
          </p:sp>
          <p:sp>
            <p:nvSpPr>
              <p:cNvPr id="180128" name="Freeform 928"/>
              <p:cNvSpPr/>
              <p:nvPr/>
            </p:nvSpPr>
            <p:spPr bwMode="auto">
              <a:xfrm>
                <a:off x="1199" y="1267"/>
                <a:ext cx="74" cy="4"/>
              </a:xfrm>
              <a:custGeom>
                <a:avLst/>
                <a:gdLst/>
                <a:ahLst/>
                <a:cxnLst>
                  <a:cxn ang="0">
                    <a:pos x="72" y="4"/>
                  </a:cxn>
                  <a:cxn ang="0">
                    <a:pos x="0" y="4"/>
                  </a:cxn>
                  <a:cxn ang="0">
                    <a:pos x="0" y="2"/>
                  </a:cxn>
                  <a:cxn ang="0">
                    <a:pos x="0" y="0"/>
                  </a:cxn>
                  <a:cxn ang="0">
                    <a:pos x="74" y="0"/>
                  </a:cxn>
                  <a:cxn ang="0">
                    <a:pos x="74" y="0"/>
                  </a:cxn>
                  <a:cxn ang="0">
                    <a:pos x="74" y="0"/>
                  </a:cxn>
                  <a:cxn ang="0">
                    <a:pos x="74" y="2"/>
                  </a:cxn>
                  <a:cxn ang="0">
                    <a:pos x="72" y="4"/>
                  </a:cxn>
                </a:cxnLst>
                <a:rect l="0" t="0" r="r" b="b"/>
                <a:pathLst>
                  <a:path w="74" h="4">
                    <a:moveTo>
                      <a:pt x="72" y="4"/>
                    </a:moveTo>
                    <a:lnTo>
                      <a:pt x="0" y="4"/>
                    </a:lnTo>
                    <a:lnTo>
                      <a:pt x="0" y="2"/>
                    </a:lnTo>
                    <a:lnTo>
                      <a:pt x="0" y="0"/>
                    </a:lnTo>
                    <a:lnTo>
                      <a:pt x="74" y="0"/>
                    </a:lnTo>
                    <a:lnTo>
                      <a:pt x="74" y="0"/>
                    </a:lnTo>
                    <a:lnTo>
                      <a:pt x="74" y="0"/>
                    </a:lnTo>
                    <a:lnTo>
                      <a:pt x="74" y="2"/>
                    </a:lnTo>
                    <a:lnTo>
                      <a:pt x="72" y="4"/>
                    </a:lnTo>
                    <a:close/>
                  </a:path>
                </a:pathLst>
              </a:custGeom>
              <a:solidFill>
                <a:srgbClr val="F0A47E"/>
              </a:solidFill>
              <a:ln w="9525">
                <a:noFill/>
                <a:round/>
              </a:ln>
            </p:spPr>
            <p:txBody>
              <a:bodyPr/>
              <a:lstStyle/>
              <a:p>
                <a:endParaRPr lang="en-US">
                  <a:solidFill>
                    <a:prstClr val="black"/>
                  </a:solidFill>
                </a:endParaRPr>
              </a:p>
            </p:txBody>
          </p:sp>
          <p:sp>
            <p:nvSpPr>
              <p:cNvPr id="180129" name="Freeform 929"/>
              <p:cNvSpPr/>
              <p:nvPr/>
            </p:nvSpPr>
            <p:spPr bwMode="auto">
              <a:xfrm>
                <a:off x="1199" y="1266"/>
                <a:ext cx="74" cy="3"/>
              </a:xfrm>
              <a:custGeom>
                <a:avLst/>
                <a:gdLst/>
                <a:ahLst/>
                <a:cxnLst>
                  <a:cxn ang="0">
                    <a:pos x="74" y="3"/>
                  </a:cxn>
                  <a:cxn ang="0">
                    <a:pos x="0" y="3"/>
                  </a:cxn>
                  <a:cxn ang="0">
                    <a:pos x="0" y="1"/>
                  </a:cxn>
                  <a:cxn ang="0">
                    <a:pos x="0" y="0"/>
                  </a:cxn>
                  <a:cxn ang="0">
                    <a:pos x="74" y="0"/>
                  </a:cxn>
                  <a:cxn ang="0">
                    <a:pos x="74" y="1"/>
                  </a:cxn>
                  <a:cxn ang="0">
                    <a:pos x="74" y="1"/>
                  </a:cxn>
                  <a:cxn ang="0">
                    <a:pos x="74" y="3"/>
                  </a:cxn>
                  <a:cxn ang="0">
                    <a:pos x="74" y="3"/>
                  </a:cxn>
                </a:cxnLst>
                <a:rect l="0" t="0" r="r" b="b"/>
                <a:pathLst>
                  <a:path w="74" h="3">
                    <a:moveTo>
                      <a:pt x="74" y="3"/>
                    </a:moveTo>
                    <a:lnTo>
                      <a:pt x="0" y="3"/>
                    </a:lnTo>
                    <a:lnTo>
                      <a:pt x="0" y="1"/>
                    </a:lnTo>
                    <a:lnTo>
                      <a:pt x="0" y="0"/>
                    </a:lnTo>
                    <a:lnTo>
                      <a:pt x="74" y="0"/>
                    </a:lnTo>
                    <a:lnTo>
                      <a:pt x="74" y="1"/>
                    </a:lnTo>
                    <a:lnTo>
                      <a:pt x="74" y="1"/>
                    </a:lnTo>
                    <a:lnTo>
                      <a:pt x="74" y="3"/>
                    </a:lnTo>
                    <a:lnTo>
                      <a:pt x="74" y="3"/>
                    </a:lnTo>
                    <a:close/>
                  </a:path>
                </a:pathLst>
              </a:custGeom>
              <a:solidFill>
                <a:srgbClr val="F0A57E"/>
              </a:solidFill>
              <a:ln w="9525">
                <a:noFill/>
                <a:round/>
              </a:ln>
            </p:spPr>
            <p:txBody>
              <a:bodyPr/>
              <a:lstStyle/>
              <a:p>
                <a:endParaRPr lang="en-US">
                  <a:solidFill>
                    <a:prstClr val="black"/>
                  </a:solidFill>
                </a:endParaRPr>
              </a:p>
            </p:txBody>
          </p:sp>
          <p:sp>
            <p:nvSpPr>
              <p:cNvPr id="180130" name="Freeform 930"/>
              <p:cNvSpPr/>
              <p:nvPr/>
            </p:nvSpPr>
            <p:spPr bwMode="auto">
              <a:xfrm>
                <a:off x="1199" y="1264"/>
                <a:ext cx="75" cy="3"/>
              </a:xfrm>
              <a:custGeom>
                <a:avLst/>
                <a:gdLst/>
                <a:ahLst/>
                <a:cxnLst>
                  <a:cxn ang="0">
                    <a:pos x="74" y="3"/>
                  </a:cxn>
                  <a:cxn ang="0">
                    <a:pos x="0" y="3"/>
                  </a:cxn>
                  <a:cxn ang="0">
                    <a:pos x="0" y="2"/>
                  </a:cxn>
                  <a:cxn ang="0">
                    <a:pos x="0" y="0"/>
                  </a:cxn>
                  <a:cxn ang="0">
                    <a:pos x="75" y="0"/>
                  </a:cxn>
                  <a:cxn ang="0">
                    <a:pos x="74" y="2"/>
                  </a:cxn>
                  <a:cxn ang="0">
                    <a:pos x="74" y="3"/>
                  </a:cxn>
                </a:cxnLst>
                <a:rect l="0" t="0" r="r" b="b"/>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ln>
            </p:spPr>
            <p:txBody>
              <a:bodyPr/>
              <a:lstStyle/>
              <a:p>
                <a:endParaRPr lang="en-US">
                  <a:solidFill>
                    <a:prstClr val="black"/>
                  </a:solidFill>
                </a:endParaRPr>
              </a:p>
            </p:txBody>
          </p:sp>
          <p:sp>
            <p:nvSpPr>
              <p:cNvPr id="180131" name="Freeform 931"/>
              <p:cNvSpPr/>
              <p:nvPr/>
            </p:nvSpPr>
            <p:spPr bwMode="auto">
              <a:xfrm>
                <a:off x="1199" y="1262"/>
                <a:ext cx="75" cy="4"/>
              </a:xfrm>
              <a:custGeom>
                <a:avLst/>
                <a:gdLst/>
                <a:ahLst/>
                <a:cxnLst>
                  <a:cxn ang="0">
                    <a:pos x="74" y="4"/>
                  </a:cxn>
                  <a:cxn ang="0">
                    <a:pos x="0" y="4"/>
                  </a:cxn>
                  <a:cxn ang="0">
                    <a:pos x="0" y="2"/>
                  </a:cxn>
                  <a:cxn ang="0">
                    <a:pos x="0" y="0"/>
                  </a:cxn>
                  <a:cxn ang="0">
                    <a:pos x="75" y="0"/>
                  </a:cxn>
                  <a:cxn ang="0">
                    <a:pos x="75" y="2"/>
                  </a:cxn>
                  <a:cxn ang="0">
                    <a:pos x="74" y="4"/>
                  </a:cxn>
                </a:cxnLst>
                <a:rect l="0" t="0" r="r" b="b"/>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ln>
            </p:spPr>
            <p:txBody>
              <a:bodyPr/>
              <a:lstStyle/>
              <a:p>
                <a:endParaRPr lang="en-US">
                  <a:solidFill>
                    <a:prstClr val="black"/>
                  </a:solidFill>
                </a:endParaRPr>
              </a:p>
            </p:txBody>
          </p:sp>
          <p:sp>
            <p:nvSpPr>
              <p:cNvPr id="180132" name="Freeform 932"/>
              <p:cNvSpPr/>
              <p:nvPr/>
            </p:nvSpPr>
            <p:spPr bwMode="auto">
              <a:xfrm>
                <a:off x="1199" y="1260"/>
                <a:ext cx="77" cy="4"/>
              </a:xfrm>
              <a:custGeom>
                <a:avLst/>
                <a:gdLst/>
                <a:ahLst/>
                <a:cxnLst>
                  <a:cxn ang="0">
                    <a:pos x="75" y="4"/>
                  </a:cxn>
                  <a:cxn ang="0">
                    <a:pos x="0" y="4"/>
                  </a:cxn>
                  <a:cxn ang="0">
                    <a:pos x="0" y="2"/>
                  </a:cxn>
                  <a:cxn ang="0">
                    <a:pos x="0" y="0"/>
                  </a:cxn>
                  <a:cxn ang="0">
                    <a:pos x="77" y="0"/>
                  </a:cxn>
                  <a:cxn ang="0">
                    <a:pos x="75" y="2"/>
                  </a:cxn>
                  <a:cxn ang="0">
                    <a:pos x="75" y="4"/>
                  </a:cxn>
                </a:cxnLst>
                <a:rect l="0" t="0" r="r" b="b"/>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ln>
            </p:spPr>
            <p:txBody>
              <a:bodyPr/>
              <a:lstStyle/>
              <a:p>
                <a:endParaRPr lang="en-US">
                  <a:solidFill>
                    <a:prstClr val="black"/>
                  </a:solidFill>
                </a:endParaRPr>
              </a:p>
            </p:txBody>
          </p:sp>
          <p:sp>
            <p:nvSpPr>
              <p:cNvPr id="180133" name="Freeform 933"/>
              <p:cNvSpPr/>
              <p:nvPr/>
            </p:nvSpPr>
            <p:spPr bwMode="auto">
              <a:xfrm>
                <a:off x="1199" y="1258"/>
                <a:ext cx="77" cy="4"/>
              </a:xfrm>
              <a:custGeom>
                <a:avLst/>
                <a:gdLst/>
                <a:ahLst/>
                <a:cxnLst>
                  <a:cxn ang="0">
                    <a:pos x="75" y="4"/>
                  </a:cxn>
                  <a:cxn ang="0">
                    <a:pos x="0" y="4"/>
                  </a:cxn>
                  <a:cxn ang="0">
                    <a:pos x="0" y="2"/>
                  </a:cxn>
                  <a:cxn ang="0">
                    <a:pos x="0" y="0"/>
                  </a:cxn>
                  <a:cxn ang="0">
                    <a:pos x="77" y="0"/>
                  </a:cxn>
                  <a:cxn ang="0">
                    <a:pos x="77" y="2"/>
                  </a:cxn>
                  <a:cxn ang="0">
                    <a:pos x="75" y="4"/>
                  </a:cxn>
                </a:cxnLst>
                <a:rect l="0" t="0" r="r" b="b"/>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ln>
            </p:spPr>
            <p:txBody>
              <a:bodyPr/>
              <a:lstStyle/>
              <a:p>
                <a:endParaRPr lang="en-US">
                  <a:solidFill>
                    <a:prstClr val="black"/>
                  </a:solidFill>
                </a:endParaRPr>
              </a:p>
            </p:txBody>
          </p:sp>
          <p:sp>
            <p:nvSpPr>
              <p:cNvPr id="180134" name="Freeform 934"/>
              <p:cNvSpPr/>
              <p:nvPr/>
            </p:nvSpPr>
            <p:spPr bwMode="auto">
              <a:xfrm>
                <a:off x="1199" y="1256"/>
                <a:ext cx="79" cy="4"/>
              </a:xfrm>
              <a:custGeom>
                <a:avLst/>
                <a:gdLst/>
                <a:ahLst/>
                <a:cxnLst>
                  <a:cxn ang="0">
                    <a:pos x="77" y="4"/>
                  </a:cxn>
                  <a:cxn ang="0">
                    <a:pos x="0" y="4"/>
                  </a:cxn>
                  <a:cxn ang="0">
                    <a:pos x="0" y="2"/>
                  </a:cxn>
                  <a:cxn ang="0">
                    <a:pos x="0" y="0"/>
                  </a:cxn>
                  <a:cxn ang="0">
                    <a:pos x="79" y="0"/>
                  </a:cxn>
                  <a:cxn ang="0">
                    <a:pos x="77" y="2"/>
                  </a:cxn>
                  <a:cxn ang="0">
                    <a:pos x="77" y="4"/>
                  </a:cxn>
                </a:cxnLst>
                <a:rect l="0" t="0" r="r" b="b"/>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ln>
            </p:spPr>
            <p:txBody>
              <a:bodyPr/>
              <a:lstStyle/>
              <a:p>
                <a:endParaRPr lang="en-US">
                  <a:solidFill>
                    <a:prstClr val="black"/>
                  </a:solidFill>
                </a:endParaRPr>
              </a:p>
            </p:txBody>
          </p:sp>
          <p:sp>
            <p:nvSpPr>
              <p:cNvPr id="180135" name="Freeform 935"/>
              <p:cNvSpPr/>
              <p:nvPr/>
            </p:nvSpPr>
            <p:spPr bwMode="auto">
              <a:xfrm>
                <a:off x="1199" y="1254"/>
                <a:ext cx="81" cy="4"/>
              </a:xfrm>
              <a:custGeom>
                <a:avLst/>
                <a:gdLst/>
                <a:ahLst/>
                <a:cxnLst>
                  <a:cxn ang="0">
                    <a:pos x="77" y="4"/>
                  </a:cxn>
                  <a:cxn ang="0">
                    <a:pos x="0" y="4"/>
                  </a:cxn>
                  <a:cxn ang="0">
                    <a:pos x="0" y="2"/>
                  </a:cxn>
                  <a:cxn ang="0">
                    <a:pos x="0" y="0"/>
                  </a:cxn>
                  <a:cxn ang="0">
                    <a:pos x="81" y="0"/>
                  </a:cxn>
                  <a:cxn ang="0">
                    <a:pos x="79" y="2"/>
                  </a:cxn>
                  <a:cxn ang="0">
                    <a:pos x="77" y="4"/>
                  </a:cxn>
                </a:cxnLst>
                <a:rect l="0" t="0" r="r" b="b"/>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ln>
            </p:spPr>
            <p:txBody>
              <a:bodyPr/>
              <a:lstStyle/>
              <a:p>
                <a:endParaRPr lang="en-US">
                  <a:solidFill>
                    <a:prstClr val="black"/>
                  </a:solidFill>
                </a:endParaRPr>
              </a:p>
            </p:txBody>
          </p:sp>
          <p:sp>
            <p:nvSpPr>
              <p:cNvPr id="180136" name="Freeform 936"/>
              <p:cNvSpPr/>
              <p:nvPr/>
            </p:nvSpPr>
            <p:spPr bwMode="auto">
              <a:xfrm>
                <a:off x="1199" y="1252"/>
                <a:ext cx="81" cy="4"/>
              </a:xfrm>
              <a:custGeom>
                <a:avLst/>
                <a:gdLst/>
                <a:ahLst/>
                <a:cxnLst>
                  <a:cxn ang="0">
                    <a:pos x="79" y="4"/>
                  </a:cxn>
                  <a:cxn ang="0">
                    <a:pos x="0" y="4"/>
                  </a:cxn>
                  <a:cxn ang="0">
                    <a:pos x="0" y="2"/>
                  </a:cxn>
                  <a:cxn ang="0">
                    <a:pos x="2" y="0"/>
                  </a:cxn>
                  <a:cxn ang="0">
                    <a:pos x="81" y="0"/>
                  </a:cxn>
                  <a:cxn ang="0">
                    <a:pos x="81" y="2"/>
                  </a:cxn>
                  <a:cxn ang="0">
                    <a:pos x="79" y="4"/>
                  </a:cxn>
                </a:cxnLst>
                <a:rect l="0" t="0" r="r" b="b"/>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ln>
            </p:spPr>
            <p:txBody>
              <a:bodyPr/>
              <a:lstStyle/>
              <a:p>
                <a:endParaRPr lang="en-US">
                  <a:solidFill>
                    <a:prstClr val="black"/>
                  </a:solidFill>
                </a:endParaRPr>
              </a:p>
            </p:txBody>
          </p:sp>
          <p:sp>
            <p:nvSpPr>
              <p:cNvPr id="180137" name="Freeform 937"/>
              <p:cNvSpPr/>
              <p:nvPr/>
            </p:nvSpPr>
            <p:spPr bwMode="auto">
              <a:xfrm>
                <a:off x="1199" y="1250"/>
                <a:ext cx="83" cy="4"/>
              </a:xfrm>
              <a:custGeom>
                <a:avLst/>
                <a:gdLst/>
                <a:ahLst/>
                <a:cxnLst>
                  <a:cxn ang="0">
                    <a:pos x="81" y="4"/>
                  </a:cxn>
                  <a:cxn ang="0">
                    <a:pos x="0" y="4"/>
                  </a:cxn>
                  <a:cxn ang="0">
                    <a:pos x="2" y="2"/>
                  </a:cxn>
                  <a:cxn ang="0">
                    <a:pos x="2" y="0"/>
                  </a:cxn>
                  <a:cxn ang="0">
                    <a:pos x="83" y="0"/>
                  </a:cxn>
                  <a:cxn ang="0">
                    <a:pos x="81" y="2"/>
                  </a:cxn>
                  <a:cxn ang="0">
                    <a:pos x="81" y="4"/>
                  </a:cxn>
                </a:cxnLst>
                <a:rect l="0" t="0" r="r" b="b"/>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ln>
            </p:spPr>
            <p:txBody>
              <a:bodyPr/>
              <a:lstStyle/>
              <a:p>
                <a:endParaRPr lang="en-US">
                  <a:solidFill>
                    <a:prstClr val="black"/>
                  </a:solidFill>
                </a:endParaRPr>
              </a:p>
            </p:txBody>
          </p:sp>
          <p:sp>
            <p:nvSpPr>
              <p:cNvPr id="180138" name="Freeform 938"/>
              <p:cNvSpPr/>
              <p:nvPr/>
            </p:nvSpPr>
            <p:spPr bwMode="auto">
              <a:xfrm>
                <a:off x="1201" y="1248"/>
                <a:ext cx="81" cy="4"/>
              </a:xfrm>
              <a:custGeom>
                <a:avLst/>
                <a:gdLst/>
                <a:ahLst/>
                <a:cxnLst>
                  <a:cxn ang="0">
                    <a:pos x="79" y="4"/>
                  </a:cxn>
                  <a:cxn ang="0">
                    <a:pos x="0" y="4"/>
                  </a:cxn>
                  <a:cxn ang="0">
                    <a:pos x="0" y="2"/>
                  </a:cxn>
                  <a:cxn ang="0">
                    <a:pos x="0" y="0"/>
                  </a:cxn>
                  <a:cxn ang="0">
                    <a:pos x="81" y="0"/>
                  </a:cxn>
                  <a:cxn ang="0">
                    <a:pos x="81" y="2"/>
                  </a:cxn>
                  <a:cxn ang="0">
                    <a:pos x="79" y="4"/>
                  </a:cxn>
                </a:cxnLst>
                <a:rect l="0" t="0" r="r" b="b"/>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ln>
            </p:spPr>
            <p:txBody>
              <a:bodyPr/>
              <a:lstStyle/>
              <a:p>
                <a:endParaRPr lang="en-US">
                  <a:solidFill>
                    <a:prstClr val="black"/>
                  </a:solidFill>
                </a:endParaRPr>
              </a:p>
            </p:txBody>
          </p:sp>
          <p:sp>
            <p:nvSpPr>
              <p:cNvPr id="180139" name="Freeform 939"/>
              <p:cNvSpPr/>
              <p:nvPr/>
            </p:nvSpPr>
            <p:spPr bwMode="auto">
              <a:xfrm>
                <a:off x="1201" y="1247"/>
                <a:ext cx="83" cy="3"/>
              </a:xfrm>
              <a:custGeom>
                <a:avLst/>
                <a:gdLst/>
                <a:ahLst/>
                <a:cxnLst>
                  <a:cxn ang="0">
                    <a:pos x="81" y="3"/>
                  </a:cxn>
                  <a:cxn ang="0">
                    <a:pos x="0" y="3"/>
                  </a:cxn>
                  <a:cxn ang="0">
                    <a:pos x="0" y="1"/>
                  </a:cxn>
                  <a:cxn ang="0">
                    <a:pos x="0" y="0"/>
                  </a:cxn>
                  <a:cxn ang="0">
                    <a:pos x="83" y="0"/>
                  </a:cxn>
                  <a:cxn ang="0">
                    <a:pos x="81" y="1"/>
                  </a:cxn>
                  <a:cxn ang="0">
                    <a:pos x="81" y="3"/>
                  </a:cxn>
                </a:cxnLst>
                <a:rect l="0" t="0" r="r" b="b"/>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ln>
            </p:spPr>
            <p:txBody>
              <a:bodyPr/>
              <a:lstStyle/>
              <a:p>
                <a:endParaRPr lang="en-US">
                  <a:solidFill>
                    <a:prstClr val="black"/>
                  </a:solidFill>
                </a:endParaRPr>
              </a:p>
            </p:txBody>
          </p:sp>
          <p:sp>
            <p:nvSpPr>
              <p:cNvPr id="180140" name="Freeform 940"/>
              <p:cNvSpPr/>
              <p:nvPr/>
            </p:nvSpPr>
            <p:spPr bwMode="auto">
              <a:xfrm>
                <a:off x="1201" y="1245"/>
                <a:ext cx="83" cy="3"/>
              </a:xfrm>
              <a:custGeom>
                <a:avLst/>
                <a:gdLst/>
                <a:ahLst/>
                <a:cxnLst>
                  <a:cxn ang="0">
                    <a:pos x="81" y="3"/>
                  </a:cxn>
                  <a:cxn ang="0">
                    <a:pos x="0" y="3"/>
                  </a:cxn>
                  <a:cxn ang="0">
                    <a:pos x="0" y="2"/>
                  </a:cxn>
                  <a:cxn ang="0">
                    <a:pos x="0" y="0"/>
                  </a:cxn>
                  <a:cxn ang="0">
                    <a:pos x="83" y="0"/>
                  </a:cxn>
                  <a:cxn ang="0">
                    <a:pos x="83" y="2"/>
                  </a:cxn>
                  <a:cxn ang="0">
                    <a:pos x="81" y="3"/>
                  </a:cxn>
                </a:cxnLst>
                <a:rect l="0" t="0" r="r" b="b"/>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ln>
            </p:spPr>
            <p:txBody>
              <a:bodyPr/>
              <a:lstStyle/>
              <a:p>
                <a:endParaRPr lang="en-US">
                  <a:solidFill>
                    <a:prstClr val="black"/>
                  </a:solidFill>
                </a:endParaRPr>
              </a:p>
            </p:txBody>
          </p:sp>
          <p:sp>
            <p:nvSpPr>
              <p:cNvPr id="180141" name="Freeform 941"/>
              <p:cNvSpPr/>
              <p:nvPr/>
            </p:nvSpPr>
            <p:spPr bwMode="auto">
              <a:xfrm>
                <a:off x="1201" y="1243"/>
                <a:ext cx="83" cy="4"/>
              </a:xfrm>
              <a:custGeom>
                <a:avLst/>
                <a:gdLst/>
                <a:ahLst/>
                <a:cxnLst>
                  <a:cxn ang="0">
                    <a:pos x="83" y="4"/>
                  </a:cxn>
                  <a:cxn ang="0">
                    <a:pos x="0" y="4"/>
                  </a:cxn>
                  <a:cxn ang="0">
                    <a:pos x="0" y="2"/>
                  </a:cxn>
                  <a:cxn ang="0">
                    <a:pos x="0" y="0"/>
                  </a:cxn>
                  <a:cxn ang="0">
                    <a:pos x="83" y="0"/>
                  </a:cxn>
                  <a:cxn ang="0">
                    <a:pos x="83" y="2"/>
                  </a:cxn>
                  <a:cxn ang="0">
                    <a:pos x="83" y="4"/>
                  </a:cxn>
                </a:cxnLst>
                <a:rect l="0" t="0" r="r" b="b"/>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ln>
            </p:spPr>
            <p:txBody>
              <a:bodyPr/>
              <a:lstStyle/>
              <a:p>
                <a:endParaRPr lang="en-US">
                  <a:solidFill>
                    <a:prstClr val="black"/>
                  </a:solidFill>
                </a:endParaRPr>
              </a:p>
            </p:txBody>
          </p:sp>
          <p:sp>
            <p:nvSpPr>
              <p:cNvPr id="180142" name="Freeform 942"/>
              <p:cNvSpPr/>
              <p:nvPr/>
            </p:nvSpPr>
            <p:spPr bwMode="auto">
              <a:xfrm>
                <a:off x="1201" y="1241"/>
                <a:ext cx="85" cy="4"/>
              </a:xfrm>
              <a:custGeom>
                <a:avLst/>
                <a:gdLst/>
                <a:ahLst/>
                <a:cxnLst>
                  <a:cxn ang="0">
                    <a:pos x="83" y="4"/>
                  </a:cxn>
                  <a:cxn ang="0">
                    <a:pos x="0" y="4"/>
                  </a:cxn>
                  <a:cxn ang="0">
                    <a:pos x="0" y="2"/>
                  </a:cxn>
                  <a:cxn ang="0">
                    <a:pos x="1" y="0"/>
                  </a:cxn>
                  <a:cxn ang="0">
                    <a:pos x="85" y="0"/>
                  </a:cxn>
                  <a:cxn ang="0">
                    <a:pos x="85" y="0"/>
                  </a:cxn>
                  <a:cxn ang="0">
                    <a:pos x="83" y="2"/>
                  </a:cxn>
                  <a:cxn ang="0">
                    <a:pos x="83" y="2"/>
                  </a:cxn>
                  <a:cxn ang="0">
                    <a:pos x="83" y="4"/>
                  </a:cxn>
                </a:cxnLst>
                <a:rect l="0" t="0" r="r" b="b"/>
                <a:pathLst>
                  <a:path w="85" h="4">
                    <a:moveTo>
                      <a:pt x="83" y="4"/>
                    </a:moveTo>
                    <a:lnTo>
                      <a:pt x="0" y="4"/>
                    </a:lnTo>
                    <a:lnTo>
                      <a:pt x="0" y="2"/>
                    </a:lnTo>
                    <a:lnTo>
                      <a:pt x="1" y="0"/>
                    </a:lnTo>
                    <a:lnTo>
                      <a:pt x="85" y="0"/>
                    </a:lnTo>
                    <a:lnTo>
                      <a:pt x="85" y="0"/>
                    </a:lnTo>
                    <a:lnTo>
                      <a:pt x="83" y="2"/>
                    </a:lnTo>
                    <a:lnTo>
                      <a:pt x="83" y="2"/>
                    </a:lnTo>
                    <a:lnTo>
                      <a:pt x="83" y="4"/>
                    </a:lnTo>
                    <a:close/>
                  </a:path>
                </a:pathLst>
              </a:custGeom>
              <a:solidFill>
                <a:srgbClr val="F2AE89"/>
              </a:solidFill>
              <a:ln w="9525">
                <a:noFill/>
                <a:round/>
              </a:ln>
            </p:spPr>
            <p:txBody>
              <a:bodyPr/>
              <a:lstStyle/>
              <a:p>
                <a:endParaRPr lang="en-US">
                  <a:solidFill>
                    <a:prstClr val="black"/>
                  </a:solidFill>
                </a:endParaRPr>
              </a:p>
            </p:txBody>
          </p:sp>
          <p:sp>
            <p:nvSpPr>
              <p:cNvPr id="180143" name="Freeform 943"/>
              <p:cNvSpPr/>
              <p:nvPr/>
            </p:nvSpPr>
            <p:spPr bwMode="auto">
              <a:xfrm>
                <a:off x="1201" y="1239"/>
                <a:ext cx="85" cy="4"/>
              </a:xfrm>
              <a:custGeom>
                <a:avLst/>
                <a:gdLst/>
                <a:ahLst/>
                <a:cxnLst>
                  <a:cxn ang="0">
                    <a:pos x="83" y="4"/>
                  </a:cxn>
                  <a:cxn ang="0">
                    <a:pos x="0" y="4"/>
                  </a:cxn>
                  <a:cxn ang="0">
                    <a:pos x="1" y="2"/>
                  </a:cxn>
                  <a:cxn ang="0">
                    <a:pos x="1" y="0"/>
                  </a:cxn>
                  <a:cxn ang="0">
                    <a:pos x="85" y="0"/>
                  </a:cxn>
                  <a:cxn ang="0">
                    <a:pos x="85" y="2"/>
                  </a:cxn>
                  <a:cxn ang="0">
                    <a:pos x="83" y="4"/>
                  </a:cxn>
                  <a:cxn ang="0">
                    <a:pos x="83" y="4"/>
                  </a:cxn>
                  <a:cxn ang="0">
                    <a:pos x="83" y="4"/>
                  </a:cxn>
                </a:cxnLst>
                <a:rect l="0" t="0" r="r" b="b"/>
                <a:pathLst>
                  <a:path w="85" h="4">
                    <a:moveTo>
                      <a:pt x="83" y="4"/>
                    </a:moveTo>
                    <a:lnTo>
                      <a:pt x="0" y="4"/>
                    </a:lnTo>
                    <a:lnTo>
                      <a:pt x="1" y="2"/>
                    </a:lnTo>
                    <a:lnTo>
                      <a:pt x="1" y="0"/>
                    </a:lnTo>
                    <a:lnTo>
                      <a:pt x="85" y="0"/>
                    </a:lnTo>
                    <a:lnTo>
                      <a:pt x="85" y="2"/>
                    </a:lnTo>
                    <a:lnTo>
                      <a:pt x="83" y="4"/>
                    </a:lnTo>
                    <a:lnTo>
                      <a:pt x="83" y="4"/>
                    </a:lnTo>
                    <a:lnTo>
                      <a:pt x="83" y="4"/>
                    </a:lnTo>
                    <a:close/>
                  </a:path>
                </a:pathLst>
              </a:custGeom>
              <a:solidFill>
                <a:srgbClr val="F2AF8A"/>
              </a:solidFill>
              <a:ln w="9525">
                <a:noFill/>
                <a:round/>
              </a:ln>
            </p:spPr>
            <p:txBody>
              <a:bodyPr/>
              <a:lstStyle/>
              <a:p>
                <a:endParaRPr lang="en-US">
                  <a:solidFill>
                    <a:prstClr val="black"/>
                  </a:solidFill>
                </a:endParaRPr>
              </a:p>
            </p:txBody>
          </p:sp>
          <p:sp>
            <p:nvSpPr>
              <p:cNvPr id="180144" name="Freeform 944"/>
              <p:cNvSpPr/>
              <p:nvPr/>
            </p:nvSpPr>
            <p:spPr bwMode="auto">
              <a:xfrm>
                <a:off x="1202" y="1237"/>
                <a:ext cx="84" cy="4"/>
              </a:xfrm>
              <a:custGeom>
                <a:avLst/>
                <a:gdLst/>
                <a:ahLst/>
                <a:cxnLst>
                  <a:cxn ang="0">
                    <a:pos x="84" y="4"/>
                  </a:cxn>
                  <a:cxn ang="0">
                    <a:pos x="0" y="4"/>
                  </a:cxn>
                  <a:cxn ang="0">
                    <a:pos x="0" y="2"/>
                  </a:cxn>
                  <a:cxn ang="0">
                    <a:pos x="0" y="0"/>
                  </a:cxn>
                  <a:cxn ang="0">
                    <a:pos x="84" y="0"/>
                  </a:cxn>
                  <a:cxn ang="0">
                    <a:pos x="84" y="2"/>
                  </a:cxn>
                  <a:cxn ang="0">
                    <a:pos x="84" y="4"/>
                  </a:cxn>
                </a:cxnLst>
                <a:rect l="0" t="0" r="r" b="b"/>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ln>
            </p:spPr>
            <p:txBody>
              <a:bodyPr/>
              <a:lstStyle/>
              <a:p>
                <a:endParaRPr lang="en-US">
                  <a:solidFill>
                    <a:prstClr val="black"/>
                  </a:solidFill>
                </a:endParaRPr>
              </a:p>
            </p:txBody>
          </p:sp>
          <p:sp>
            <p:nvSpPr>
              <p:cNvPr id="180145" name="Freeform 945"/>
              <p:cNvSpPr/>
              <p:nvPr/>
            </p:nvSpPr>
            <p:spPr bwMode="auto">
              <a:xfrm>
                <a:off x="1202" y="1235"/>
                <a:ext cx="86" cy="4"/>
              </a:xfrm>
              <a:custGeom>
                <a:avLst/>
                <a:gdLst/>
                <a:ahLst/>
                <a:cxnLst>
                  <a:cxn ang="0">
                    <a:pos x="84" y="4"/>
                  </a:cxn>
                  <a:cxn ang="0">
                    <a:pos x="0" y="4"/>
                  </a:cxn>
                  <a:cxn ang="0">
                    <a:pos x="0" y="2"/>
                  </a:cxn>
                  <a:cxn ang="0">
                    <a:pos x="0" y="0"/>
                  </a:cxn>
                  <a:cxn ang="0">
                    <a:pos x="86" y="0"/>
                  </a:cxn>
                  <a:cxn ang="0">
                    <a:pos x="84" y="2"/>
                  </a:cxn>
                  <a:cxn ang="0">
                    <a:pos x="84" y="4"/>
                  </a:cxn>
                </a:cxnLst>
                <a:rect l="0" t="0" r="r" b="b"/>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ln>
            </p:spPr>
            <p:txBody>
              <a:bodyPr/>
              <a:lstStyle/>
              <a:p>
                <a:endParaRPr lang="en-US">
                  <a:solidFill>
                    <a:prstClr val="black"/>
                  </a:solidFill>
                </a:endParaRPr>
              </a:p>
            </p:txBody>
          </p:sp>
          <p:sp>
            <p:nvSpPr>
              <p:cNvPr id="180146" name="Freeform 946"/>
              <p:cNvSpPr/>
              <p:nvPr/>
            </p:nvSpPr>
            <p:spPr bwMode="auto">
              <a:xfrm>
                <a:off x="1202" y="1233"/>
                <a:ext cx="86" cy="4"/>
              </a:xfrm>
              <a:custGeom>
                <a:avLst/>
                <a:gdLst/>
                <a:ahLst/>
                <a:cxnLst>
                  <a:cxn ang="0">
                    <a:pos x="84" y="4"/>
                  </a:cxn>
                  <a:cxn ang="0">
                    <a:pos x="0" y="4"/>
                  </a:cxn>
                  <a:cxn ang="0">
                    <a:pos x="0" y="2"/>
                  </a:cxn>
                  <a:cxn ang="0">
                    <a:pos x="0" y="0"/>
                  </a:cxn>
                  <a:cxn ang="0">
                    <a:pos x="86" y="0"/>
                  </a:cxn>
                  <a:cxn ang="0">
                    <a:pos x="86" y="2"/>
                  </a:cxn>
                  <a:cxn ang="0">
                    <a:pos x="84" y="4"/>
                  </a:cxn>
                </a:cxnLst>
                <a:rect l="0" t="0" r="r" b="b"/>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ln>
            </p:spPr>
            <p:txBody>
              <a:bodyPr/>
              <a:lstStyle/>
              <a:p>
                <a:endParaRPr lang="en-US">
                  <a:solidFill>
                    <a:prstClr val="black"/>
                  </a:solidFill>
                </a:endParaRPr>
              </a:p>
            </p:txBody>
          </p:sp>
          <p:sp>
            <p:nvSpPr>
              <p:cNvPr id="180147" name="Freeform 947"/>
              <p:cNvSpPr/>
              <p:nvPr/>
            </p:nvSpPr>
            <p:spPr bwMode="auto">
              <a:xfrm>
                <a:off x="1202" y="1231"/>
                <a:ext cx="86" cy="4"/>
              </a:xfrm>
              <a:custGeom>
                <a:avLst/>
                <a:gdLst/>
                <a:ahLst/>
                <a:cxnLst>
                  <a:cxn ang="0">
                    <a:pos x="86" y="4"/>
                  </a:cxn>
                  <a:cxn ang="0">
                    <a:pos x="0" y="4"/>
                  </a:cxn>
                  <a:cxn ang="0">
                    <a:pos x="0" y="2"/>
                  </a:cxn>
                  <a:cxn ang="0">
                    <a:pos x="2" y="0"/>
                  </a:cxn>
                  <a:cxn ang="0">
                    <a:pos x="86" y="0"/>
                  </a:cxn>
                  <a:cxn ang="0">
                    <a:pos x="86" y="0"/>
                  </a:cxn>
                  <a:cxn ang="0">
                    <a:pos x="86" y="0"/>
                  </a:cxn>
                  <a:cxn ang="0">
                    <a:pos x="86" y="2"/>
                  </a:cxn>
                  <a:cxn ang="0">
                    <a:pos x="86" y="4"/>
                  </a:cxn>
                </a:cxnLst>
                <a:rect l="0" t="0" r="r" b="b"/>
                <a:pathLst>
                  <a:path w="86" h="4">
                    <a:moveTo>
                      <a:pt x="86" y="4"/>
                    </a:moveTo>
                    <a:lnTo>
                      <a:pt x="0" y="4"/>
                    </a:lnTo>
                    <a:lnTo>
                      <a:pt x="0" y="2"/>
                    </a:lnTo>
                    <a:lnTo>
                      <a:pt x="2" y="0"/>
                    </a:lnTo>
                    <a:lnTo>
                      <a:pt x="86" y="0"/>
                    </a:lnTo>
                    <a:lnTo>
                      <a:pt x="86" y="0"/>
                    </a:lnTo>
                    <a:lnTo>
                      <a:pt x="86" y="0"/>
                    </a:lnTo>
                    <a:lnTo>
                      <a:pt x="86" y="2"/>
                    </a:lnTo>
                    <a:lnTo>
                      <a:pt x="86" y="4"/>
                    </a:lnTo>
                    <a:close/>
                  </a:path>
                </a:pathLst>
              </a:custGeom>
              <a:solidFill>
                <a:srgbClr val="F2B18E"/>
              </a:solidFill>
              <a:ln w="9525">
                <a:noFill/>
                <a:round/>
              </a:ln>
            </p:spPr>
            <p:txBody>
              <a:bodyPr/>
              <a:lstStyle/>
              <a:p>
                <a:endParaRPr lang="en-US">
                  <a:solidFill>
                    <a:prstClr val="black"/>
                  </a:solidFill>
                </a:endParaRPr>
              </a:p>
            </p:txBody>
          </p:sp>
          <p:sp>
            <p:nvSpPr>
              <p:cNvPr id="180148" name="Freeform 948"/>
              <p:cNvSpPr/>
              <p:nvPr/>
            </p:nvSpPr>
            <p:spPr bwMode="auto">
              <a:xfrm>
                <a:off x="1202" y="1230"/>
                <a:ext cx="86" cy="3"/>
              </a:xfrm>
              <a:custGeom>
                <a:avLst/>
                <a:gdLst/>
                <a:ahLst/>
                <a:cxnLst>
                  <a:cxn ang="0">
                    <a:pos x="86" y="3"/>
                  </a:cxn>
                  <a:cxn ang="0">
                    <a:pos x="0" y="3"/>
                  </a:cxn>
                  <a:cxn ang="0">
                    <a:pos x="2" y="1"/>
                  </a:cxn>
                  <a:cxn ang="0">
                    <a:pos x="2" y="0"/>
                  </a:cxn>
                  <a:cxn ang="0">
                    <a:pos x="86" y="0"/>
                  </a:cxn>
                  <a:cxn ang="0">
                    <a:pos x="86" y="1"/>
                  </a:cxn>
                  <a:cxn ang="0">
                    <a:pos x="86" y="1"/>
                  </a:cxn>
                  <a:cxn ang="0">
                    <a:pos x="86" y="3"/>
                  </a:cxn>
                  <a:cxn ang="0">
                    <a:pos x="86" y="3"/>
                  </a:cxn>
                </a:cxnLst>
                <a:rect l="0" t="0" r="r" b="b"/>
                <a:pathLst>
                  <a:path w="86" h="3">
                    <a:moveTo>
                      <a:pt x="86" y="3"/>
                    </a:moveTo>
                    <a:lnTo>
                      <a:pt x="0" y="3"/>
                    </a:lnTo>
                    <a:lnTo>
                      <a:pt x="2" y="1"/>
                    </a:lnTo>
                    <a:lnTo>
                      <a:pt x="2" y="0"/>
                    </a:lnTo>
                    <a:lnTo>
                      <a:pt x="86" y="0"/>
                    </a:lnTo>
                    <a:lnTo>
                      <a:pt x="86" y="1"/>
                    </a:lnTo>
                    <a:lnTo>
                      <a:pt x="86" y="1"/>
                    </a:lnTo>
                    <a:lnTo>
                      <a:pt x="86" y="3"/>
                    </a:lnTo>
                    <a:lnTo>
                      <a:pt x="86" y="3"/>
                    </a:lnTo>
                    <a:close/>
                  </a:path>
                </a:pathLst>
              </a:custGeom>
              <a:solidFill>
                <a:srgbClr val="F2B28F"/>
              </a:solidFill>
              <a:ln w="9525">
                <a:noFill/>
                <a:round/>
              </a:ln>
            </p:spPr>
            <p:txBody>
              <a:bodyPr/>
              <a:lstStyle/>
              <a:p>
                <a:endParaRPr lang="en-US">
                  <a:solidFill>
                    <a:prstClr val="black"/>
                  </a:solidFill>
                </a:endParaRPr>
              </a:p>
            </p:txBody>
          </p:sp>
          <p:sp>
            <p:nvSpPr>
              <p:cNvPr id="180149" name="Freeform 949"/>
              <p:cNvSpPr/>
              <p:nvPr/>
            </p:nvSpPr>
            <p:spPr bwMode="auto">
              <a:xfrm>
                <a:off x="1204" y="1228"/>
                <a:ext cx="84" cy="3"/>
              </a:xfrm>
              <a:custGeom>
                <a:avLst/>
                <a:gdLst/>
                <a:ahLst/>
                <a:cxnLst>
                  <a:cxn ang="0">
                    <a:pos x="84" y="3"/>
                  </a:cxn>
                  <a:cxn ang="0">
                    <a:pos x="0" y="3"/>
                  </a:cxn>
                  <a:cxn ang="0">
                    <a:pos x="0" y="2"/>
                  </a:cxn>
                  <a:cxn ang="0">
                    <a:pos x="0" y="0"/>
                  </a:cxn>
                  <a:cxn ang="0">
                    <a:pos x="84" y="0"/>
                  </a:cxn>
                  <a:cxn ang="0">
                    <a:pos x="84" y="2"/>
                  </a:cxn>
                  <a:cxn ang="0">
                    <a:pos x="84" y="3"/>
                  </a:cxn>
                </a:cxnLst>
                <a:rect l="0" t="0" r="r" b="b"/>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ln>
            </p:spPr>
            <p:txBody>
              <a:bodyPr/>
              <a:lstStyle/>
              <a:p>
                <a:endParaRPr lang="en-US">
                  <a:solidFill>
                    <a:prstClr val="black"/>
                  </a:solidFill>
                </a:endParaRPr>
              </a:p>
            </p:txBody>
          </p:sp>
          <p:sp>
            <p:nvSpPr>
              <p:cNvPr id="180150" name="Freeform 950"/>
              <p:cNvSpPr/>
              <p:nvPr/>
            </p:nvSpPr>
            <p:spPr bwMode="auto">
              <a:xfrm>
                <a:off x="1204" y="1226"/>
                <a:ext cx="86" cy="4"/>
              </a:xfrm>
              <a:custGeom>
                <a:avLst/>
                <a:gdLst/>
                <a:ahLst/>
                <a:cxnLst>
                  <a:cxn ang="0">
                    <a:pos x="84" y="4"/>
                  </a:cxn>
                  <a:cxn ang="0">
                    <a:pos x="0" y="4"/>
                  </a:cxn>
                  <a:cxn ang="0">
                    <a:pos x="0" y="2"/>
                  </a:cxn>
                  <a:cxn ang="0">
                    <a:pos x="0" y="0"/>
                  </a:cxn>
                  <a:cxn ang="0">
                    <a:pos x="86" y="0"/>
                  </a:cxn>
                  <a:cxn ang="0">
                    <a:pos x="84" y="2"/>
                  </a:cxn>
                  <a:cxn ang="0">
                    <a:pos x="84" y="4"/>
                  </a:cxn>
                </a:cxnLst>
                <a:rect l="0" t="0" r="r" b="b"/>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ln>
            </p:spPr>
            <p:txBody>
              <a:bodyPr/>
              <a:lstStyle/>
              <a:p>
                <a:endParaRPr lang="en-US">
                  <a:solidFill>
                    <a:prstClr val="black"/>
                  </a:solidFill>
                </a:endParaRPr>
              </a:p>
            </p:txBody>
          </p:sp>
          <p:sp>
            <p:nvSpPr>
              <p:cNvPr id="180151" name="Freeform 951"/>
              <p:cNvSpPr/>
              <p:nvPr/>
            </p:nvSpPr>
            <p:spPr bwMode="auto">
              <a:xfrm>
                <a:off x="1204" y="1224"/>
                <a:ext cx="86" cy="4"/>
              </a:xfrm>
              <a:custGeom>
                <a:avLst/>
                <a:gdLst/>
                <a:ahLst/>
                <a:cxnLst>
                  <a:cxn ang="0">
                    <a:pos x="84" y="4"/>
                  </a:cxn>
                  <a:cxn ang="0">
                    <a:pos x="0" y="4"/>
                  </a:cxn>
                  <a:cxn ang="0">
                    <a:pos x="0" y="2"/>
                  </a:cxn>
                  <a:cxn ang="0">
                    <a:pos x="2" y="0"/>
                  </a:cxn>
                  <a:cxn ang="0">
                    <a:pos x="86" y="0"/>
                  </a:cxn>
                  <a:cxn ang="0">
                    <a:pos x="86" y="2"/>
                  </a:cxn>
                  <a:cxn ang="0">
                    <a:pos x="84" y="4"/>
                  </a:cxn>
                </a:cxnLst>
                <a:rect l="0" t="0" r="r" b="b"/>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ln>
            </p:spPr>
            <p:txBody>
              <a:bodyPr/>
              <a:lstStyle/>
              <a:p>
                <a:endParaRPr lang="en-US">
                  <a:solidFill>
                    <a:prstClr val="black"/>
                  </a:solidFill>
                </a:endParaRPr>
              </a:p>
            </p:txBody>
          </p:sp>
          <p:sp>
            <p:nvSpPr>
              <p:cNvPr id="180152" name="Freeform 952"/>
              <p:cNvSpPr/>
              <p:nvPr/>
            </p:nvSpPr>
            <p:spPr bwMode="auto">
              <a:xfrm>
                <a:off x="1204" y="1222"/>
                <a:ext cx="86" cy="4"/>
              </a:xfrm>
              <a:custGeom>
                <a:avLst/>
                <a:gdLst/>
                <a:ahLst/>
                <a:cxnLst>
                  <a:cxn ang="0">
                    <a:pos x="86" y="4"/>
                  </a:cxn>
                  <a:cxn ang="0">
                    <a:pos x="0" y="4"/>
                  </a:cxn>
                  <a:cxn ang="0">
                    <a:pos x="2" y="2"/>
                  </a:cxn>
                  <a:cxn ang="0">
                    <a:pos x="2" y="0"/>
                  </a:cxn>
                  <a:cxn ang="0">
                    <a:pos x="86" y="0"/>
                  </a:cxn>
                  <a:cxn ang="0">
                    <a:pos x="86" y="2"/>
                  </a:cxn>
                  <a:cxn ang="0">
                    <a:pos x="86" y="4"/>
                  </a:cxn>
                </a:cxnLst>
                <a:rect l="0" t="0" r="r" b="b"/>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ln>
            </p:spPr>
            <p:txBody>
              <a:bodyPr/>
              <a:lstStyle/>
              <a:p>
                <a:endParaRPr lang="en-US">
                  <a:solidFill>
                    <a:prstClr val="black"/>
                  </a:solidFill>
                </a:endParaRPr>
              </a:p>
            </p:txBody>
          </p:sp>
          <p:sp>
            <p:nvSpPr>
              <p:cNvPr id="180153" name="Freeform 953"/>
              <p:cNvSpPr/>
              <p:nvPr/>
            </p:nvSpPr>
            <p:spPr bwMode="auto">
              <a:xfrm>
                <a:off x="1206" y="1220"/>
                <a:ext cx="84" cy="4"/>
              </a:xfrm>
              <a:custGeom>
                <a:avLst/>
                <a:gdLst/>
                <a:ahLst/>
                <a:cxnLst>
                  <a:cxn ang="0">
                    <a:pos x="84" y="4"/>
                  </a:cxn>
                  <a:cxn ang="0">
                    <a:pos x="0" y="4"/>
                  </a:cxn>
                  <a:cxn ang="0">
                    <a:pos x="0" y="2"/>
                  </a:cxn>
                  <a:cxn ang="0">
                    <a:pos x="0" y="0"/>
                  </a:cxn>
                  <a:cxn ang="0">
                    <a:pos x="84" y="0"/>
                  </a:cxn>
                  <a:cxn ang="0">
                    <a:pos x="84" y="2"/>
                  </a:cxn>
                  <a:cxn ang="0">
                    <a:pos x="84" y="4"/>
                  </a:cxn>
                </a:cxnLst>
                <a:rect l="0" t="0" r="r" b="b"/>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ln>
            </p:spPr>
            <p:txBody>
              <a:bodyPr/>
              <a:lstStyle/>
              <a:p>
                <a:endParaRPr lang="en-US">
                  <a:solidFill>
                    <a:prstClr val="black"/>
                  </a:solidFill>
                </a:endParaRPr>
              </a:p>
            </p:txBody>
          </p:sp>
          <p:sp>
            <p:nvSpPr>
              <p:cNvPr id="180154" name="Freeform 954"/>
              <p:cNvSpPr/>
              <p:nvPr/>
            </p:nvSpPr>
            <p:spPr bwMode="auto">
              <a:xfrm>
                <a:off x="1206" y="1218"/>
                <a:ext cx="86" cy="4"/>
              </a:xfrm>
              <a:custGeom>
                <a:avLst/>
                <a:gdLst/>
                <a:ahLst/>
                <a:cxnLst>
                  <a:cxn ang="0">
                    <a:pos x="84" y="4"/>
                  </a:cxn>
                  <a:cxn ang="0">
                    <a:pos x="0" y="4"/>
                  </a:cxn>
                  <a:cxn ang="0">
                    <a:pos x="0" y="2"/>
                  </a:cxn>
                  <a:cxn ang="0">
                    <a:pos x="2" y="0"/>
                  </a:cxn>
                  <a:cxn ang="0">
                    <a:pos x="86" y="0"/>
                  </a:cxn>
                  <a:cxn ang="0">
                    <a:pos x="84" y="2"/>
                  </a:cxn>
                  <a:cxn ang="0">
                    <a:pos x="84" y="4"/>
                  </a:cxn>
                </a:cxnLst>
                <a:rect l="0" t="0" r="r" b="b"/>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ln>
            </p:spPr>
            <p:txBody>
              <a:bodyPr/>
              <a:lstStyle/>
              <a:p>
                <a:endParaRPr lang="en-US">
                  <a:solidFill>
                    <a:prstClr val="black"/>
                  </a:solidFill>
                </a:endParaRPr>
              </a:p>
            </p:txBody>
          </p:sp>
          <p:sp>
            <p:nvSpPr>
              <p:cNvPr id="180155" name="Freeform 955"/>
              <p:cNvSpPr/>
              <p:nvPr/>
            </p:nvSpPr>
            <p:spPr bwMode="auto">
              <a:xfrm>
                <a:off x="1206" y="1216"/>
                <a:ext cx="86" cy="4"/>
              </a:xfrm>
              <a:custGeom>
                <a:avLst/>
                <a:gdLst/>
                <a:ahLst/>
                <a:cxnLst>
                  <a:cxn ang="0">
                    <a:pos x="84" y="4"/>
                  </a:cxn>
                  <a:cxn ang="0">
                    <a:pos x="0" y="4"/>
                  </a:cxn>
                  <a:cxn ang="0">
                    <a:pos x="2" y="2"/>
                  </a:cxn>
                  <a:cxn ang="0">
                    <a:pos x="2" y="0"/>
                  </a:cxn>
                  <a:cxn ang="0">
                    <a:pos x="86" y="0"/>
                  </a:cxn>
                  <a:cxn ang="0">
                    <a:pos x="86" y="2"/>
                  </a:cxn>
                  <a:cxn ang="0">
                    <a:pos x="84" y="4"/>
                  </a:cxn>
                </a:cxnLst>
                <a:rect l="0" t="0" r="r" b="b"/>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ln>
            </p:spPr>
            <p:txBody>
              <a:bodyPr/>
              <a:lstStyle/>
              <a:p>
                <a:endParaRPr lang="en-US">
                  <a:solidFill>
                    <a:prstClr val="black"/>
                  </a:solidFill>
                </a:endParaRPr>
              </a:p>
            </p:txBody>
          </p:sp>
          <p:sp>
            <p:nvSpPr>
              <p:cNvPr id="180156" name="Freeform 956"/>
              <p:cNvSpPr/>
              <p:nvPr/>
            </p:nvSpPr>
            <p:spPr bwMode="auto">
              <a:xfrm>
                <a:off x="1208" y="1214"/>
                <a:ext cx="85" cy="4"/>
              </a:xfrm>
              <a:custGeom>
                <a:avLst/>
                <a:gdLst/>
                <a:ahLst/>
                <a:cxnLst>
                  <a:cxn ang="0">
                    <a:pos x="84" y="4"/>
                  </a:cxn>
                  <a:cxn ang="0">
                    <a:pos x="0" y="4"/>
                  </a:cxn>
                  <a:cxn ang="0">
                    <a:pos x="0" y="2"/>
                  </a:cxn>
                  <a:cxn ang="0">
                    <a:pos x="0" y="0"/>
                  </a:cxn>
                  <a:cxn ang="0">
                    <a:pos x="85" y="0"/>
                  </a:cxn>
                  <a:cxn ang="0">
                    <a:pos x="84" y="2"/>
                  </a:cxn>
                  <a:cxn ang="0">
                    <a:pos x="84" y="4"/>
                  </a:cxn>
                </a:cxnLst>
                <a:rect l="0" t="0" r="r" b="b"/>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ln>
            </p:spPr>
            <p:txBody>
              <a:bodyPr/>
              <a:lstStyle/>
              <a:p>
                <a:endParaRPr lang="en-US">
                  <a:solidFill>
                    <a:prstClr val="black"/>
                  </a:solidFill>
                </a:endParaRPr>
              </a:p>
            </p:txBody>
          </p:sp>
          <p:sp>
            <p:nvSpPr>
              <p:cNvPr id="180157" name="Freeform 957"/>
              <p:cNvSpPr/>
              <p:nvPr/>
            </p:nvSpPr>
            <p:spPr bwMode="auto">
              <a:xfrm>
                <a:off x="1208" y="1212"/>
                <a:ext cx="87" cy="4"/>
              </a:xfrm>
              <a:custGeom>
                <a:avLst/>
                <a:gdLst/>
                <a:ahLst/>
                <a:cxnLst>
                  <a:cxn ang="0">
                    <a:pos x="84" y="4"/>
                  </a:cxn>
                  <a:cxn ang="0">
                    <a:pos x="0" y="4"/>
                  </a:cxn>
                  <a:cxn ang="0">
                    <a:pos x="0" y="2"/>
                  </a:cxn>
                  <a:cxn ang="0">
                    <a:pos x="2" y="0"/>
                  </a:cxn>
                  <a:cxn ang="0">
                    <a:pos x="87" y="0"/>
                  </a:cxn>
                  <a:cxn ang="0">
                    <a:pos x="85" y="0"/>
                  </a:cxn>
                  <a:cxn ang="0">
                    <a:pos x="85" y="2"/>
                  </a:cxn>
                  <a:cxn ang="0">
                    <a:pos x="85" y="2"/>
                  </a:cxn>
                  <a:cxn ang="0">
                    <a:pos x="84" y="4"/>
                  </a:cxn>
                </a:cxnLst>
                <a:rect l="0" t="0" r="r" b="b"/>
                <a:pathLst>
                  <a:path w="87" h="4">
                    <a:moveTo>
                      <a:pt x="84" y="4"/>
                    </a:moveTo>
                    <a:lnTo>
                      <a:pt x="0" y="4"/>
                    </a:lnTo>
                    <a:lnTo>
                      <a:pt x="0" y="2"/>
                    </a:lnTo>
                    <a:lnTo>
                      <a:pt x="2" y="0"/>
                    </a:lnTo>
                    <a:lnTo>
                      <a:pt x="87" y="0"/>
                    </a:lnTo>
                    <a:lnTo>
                      <a:pt x="85" y="0"/>
                    </a:lnTo>
                    <a:lnTo>
                      <a:pt x="85" y="2"/>
                    </a:lnTo>
                    <a:lnTo>
                      <a:pt x="85" y="2"/>
                    </a:lnTo>
                    <a:lnTo>
                      <a:pt x="84" y="4"/>
                    </a:lnTo>
                    <a:close/>
                  </a:path>
                </a:pathLst>
              </a:custGeom>
              <a:solidFill>
                <a:srgbClr val="F3B997"/>
              </a:solidFill>
              <a:ln w="9525">
                <a:noFill/>
                <a:round/>
              </a:ln>
            </p:spPr>
            <p:txBody>
              <a:bodyPr/>
              <a:lstStyle/>
              <a:p>
                <a:endParaRPr lang="en-US">
                  <a:solidFill>
                    <a:prstClr val="black"/>
                  </a:solidFill>
                </a:endParaRPr>
              </a:p>
            </p:txBody>
          </p:sp>
          <p:sp>
            <p:nvSpPr>
              <p:cNvPr id="180158" name="Freeform 958"/>
              <p:cNvSpPr/>
              <p:nvPr/>
            </p:nvSpPr>
            <p:spPr bwMode="auto">
              <a:xfrm>
                <a:off x="1208" y="1211"/>
                <a:ext cx="87" cy="3"/>
              </a:xfrm>
              <a:custGeom>
                <a:avLst/>
                <a:gdLst/>
                <a:ahLst/>
                <a:cxnLst>
                  <a:cxn ang="0">
                    <a:pos x="85" y="3"/>
                  </a:cxn>
                  <a:cxn ang="0">
                    <a:pos x="0" y="3"/>
                  </a:cxn>
                  <a:cxn ang="0">
                    <a:pos x="2" y="1"/>
                  </a:cxn>
                  <a:cxn ang="0">
                    <a:pos x="2" y="0"/>
                  </a:cxn>
                  <a:cxn ang="0">
                    <a:pos x="87" y="0"/>
                  </a:cxn>
                  <a:cxn ang="0">
                    <a:pos x="87" y="1"/>
                  </a:cxn>
                  <a:cxn ang="0">
                    <a:pos x="85" y="3"/>
                  </a:cxn>
                  <a:cxn ang="0">
                    <a:pos x="85" y="3"/>
                  </a:cxn>
                  <a:cxn ang="0">
                    <a:pos x="85" y="3"/>
                  </a:cxn>
                </a:cxnLst>
                <a:rect l="0" t="0" r="r" b="b"/>
                <a:pathLst>
                  <a:path w="87" h="3">
                    <a:moveTo>
                      <a:pt x="85" y="3"/>
                    </a:moveTo>
                    <a:lnTo>
                      <a:pt x="0" y="3"/>
                    </a:lnTo>
                    <a:lnTo>
                      <a:pt x="2" y="1"/>
                    </a:lnTo>
                    <a:lnTo>
                      <a:pt x="2" y="0"/>
                    </a:lnTo>
                    <a:lnTo>
                      <a:pt x="87" y="0"/>
                    </a:lnTo>
                    <a:lnTo>
                      <a:pt x="87" y="1"/>
                    </a:lnTo>
                    <a:lnTo>
                      <a:pt x="85" y="3"/>
                    </a:lnTo>
                    <a:lnTo>
                      <a:pt x="85" y="3"/>
                    </a:lnTo>
                    <a:lnTo>
                      <a:pt x="85" y="3"/>
                    </a:lnTo>
                    <a:close/>
                  </a:path>
                </a:pathLst>
              </a:custGeom>
              <a:solidFill>
                <a:srgbClr val="F3B998"/>
              </a:solidFill>
              <a:ln w="9525">
                <a:noFill/>
                <a:round/>
              </a:ln>
            </p:spPr>
            <p:txBody>
              <a:bodyPr/>
              <a:lstStyle/>
              <a:p>
                <a:endParaRPr lang="en-US">
                  <a:solidFill>
                    <a:prstClr val="black"/>
                  </a:solidFill>
                </a:endParaRPr>
              </a:p>
            </p:txBody>
          </p:sp>
          <p:sp>
            <p:nvSpPr>
              <p:cNvPr id="180159" name="Freeform 959"/>
              <p:cNvSpPr/>
              <p:nvPr/>
            </p:nvSpPr>
            <p:spPr bwMode="auto">
              <a:xfrm>
                <a:off x="1210" y="1209"/>
                <a:ext cx="87" cy="3"/>
              </a:xfrm>
              <a:custGeom>
                <a:avLst/>
                <a:gdLst/>
                <a:ahLst/>
                <a:cxnLst>
                  <a:cxn ang="0">
                    <a:pos x="85" y="3"/>
                  </a:cxn>
                  <a:cxn ang="0">
                    <a:pos x="0" y="3"/>
                  </a:cxn>
                  <a:cxn ang="0">
                    <a:pos x="0" y="2"/>
                  </a:cxn>
                  <a:cxn ang="0">
                    <a:pos x="0" y="0"/>
                  </a:cxn>
                  <a:cxn ang="0">
                    <a:pos x="87" y="0"/>
                  </a:cxn>
                  <a:cxn ang="0">
                    <a:pos x="85" y="2"/>
                  </a:cxn>
                  <a:cxn ang="0">
                    <a:pos x="85" y="3"/>
                  </a:cxn>
                </a:cxnLst>
                <a:rect l="0" t="0" r="r" b="b"/>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ln>
            </p:spPr>
            <p:txBody>
              <a:bodyPr/>
              <a:lstStyle/>
              <a:p>
                <a:endParaRPr lang="en-US">
                  <a:solidFill>
                    <a:prstClr val="black"/>
                  </a:solidFill>
                </a:endParaRPr>
              </a:p>
            </p:txBody>
          </p:sp>
          <p:sp>
            <p:nvSpPr>
              <p:cNvPr id="180160" name="Freeform 960"/>
              <p:cNvSpPr/>
              <p:nvPr/>
            </p:nvSpPr>
            <p:spPr bwMode="auto">
              <a:xfrm>
                <a:off x="1210" y="1207"/>
                <a:ext cx="89" cy="4"/>
              </a:xfrm>
              <a:custGeom>
                <a:avLst/>
                <a:gdLst/>
                <a:ahLst/>
                <a:cxnLst>
                  <a:cxn ang="0">
                    <a:pos x="85" y="4"/>
                  </a:cxn>
                  <a:cxn ang="0">
                    <a:pos x="0" y="4"/>
                  </a:cxn>
                  <a:cxn ang="0">
                    <a:pos x="0" y="2"/>
                  </a:cxn>
                  <a:cxn ang="0">
                    <a:pos x="2" y="0"/>
                  </a:cxn>
                  <a:cxn ang="0">
                    <a:pos x="89" y="0"/>
                  </a:cxn>
                  <a:cxn ang="0">
                    <a:pos x="87" y="2"/>
                  </a:cxn>
                  <a:cxn ang="0">
                    <a:pos x="85" y="4"/>
                  </a:cxn>
                </a:cxnLst>
                <a:rect l="0" t="0" r="r" b="b"/>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ln>
            </p:spPr>
            <p:txBody>
              <a:bodyPr/>
              <a:lstStyle/>
              <a:p>
                <a:endParaRPr lang="en-US">
                  <a:solidFill>
                    <a:prstClr val="black"/>
                  </a:solidFill>
                </a:endParaRPr>
              </a:p>
            </p:txBody>
          </p:sp>
          <p:sp>
            <p:nvSpPr>
              <p:cNvPr id="180161" name="Freeform 961"/>
              <p:cNvSpPr/>
              <p:nvPr/>
            </p:nvSpPr>
            <p:spPr bwMode="auto">
              <a:xfrm>
                <a:off x="1210" y="1205"/>
                <a:ext cx="91" cy="4"/>
              </a:xfrm>
              <a:custGeom>
                <a:avLst/>
                <a:gdLst/>
                <a:ahLst/>
                <a:cxnLst>
                  <a:cxn ang="0">
                    <a:pos x="87" y="4"/>
                  </a:cxn>
                  <a:cxn ang="0">
                    <a:pos x="0" y="4"/>
                  </a:cxn>
                  <a:cxn ang="0">
                    <a:pos x="2" y="2"/>
                  </a:cxn>
                  <a:cxn ang="0">
                    <a:pos x="2" y="0"/>
                  </a:cxn>
                  <a:cxn ang="0">
                    <a:pos x="91" y="0"/>
                  </a:cxn>
                  <a:cxn ang="0">
                    <a:pos x="91" y="0"/>
                  </a:cxn>
                  <a:cxn ang="0">
                    <a:pos x="89" y="0"/>
                  </a:cxn>
                  <a:cxn ang="0">
                    <a:pos x="89" y="2"/>
                  </a:cxn>
                  <a:cxn ang="0">
                    <a:pos x="87" y="4"/>
                  </a:cxn>
                </a:cxnLst>
                <a:rect l="0" t="0" r="r" b="b"/>
                <a:pathLst>
                  <a:path w="91" h="4">
                    <a:moveTo>
                      <a:pt x="87" y="4"/>
                    </a:moveTo>
                    <a:lnTo>
                      <a:pt x="0" y="4"/>
                    </a:lnTo>
                    <a:lnTo>
                      <a:pt x="2" y="2"/>
                    </a:lnTo>
                    <a:lnTo>
                      <a:pt x="2" y="0"/>
                    </a:lnTo>
                    <a:lnTo>
                      <a:pt x="91" y="0"/>
                    </a:lnTo>
                    <a:lnTo>
                      <a:pt x="91" y="0"/>
                    </a:lnTo>
                    <a:lnTo>
                      <a:pt x="89" y="0"/>
                    </a:lnTo>
                    <a:lnTo>
                      <a:pt x="89" y="2"/>
                    </a:lnTo>
                    <a:lnTo>
                      <a:pt x="87" y="4"/>
                    </a:lnTo>
                    <a:close/>
                  </a:path>
                </a:pathLst>
              </a:custGeom>
              <a:solidFill>
                <a:srgbClr val="F4BC9A"/>
              </a:solidFill>
              <a:ln w="9525">
                <a:noFill/>
                <a:round/>
              </a:ln>
            </p:spPr>
            <p:txBody>
              <a:bodyPr/>
              <a:lstStyle/>
              <a:p>
                <a:endParaRPr lang="en-US">
                  <a:solidFill>
                    <a:prstClr val="black"/>
                  </a:solidFill>
                </a:endParaRPr>
              </a:p>
            </p:txBody>
          </p:sp>
          <p:sp>
            <p:nvSpPr>
              <p:cNvPr id="180162" name="Freeform 962"/>
              <p:cNvSpPr/>
              <p:nvPr/>
            </p:nvSpPr>
            <p:spPr bwMode="auto">
              <a:xfrm>
                <a:off x="1212" y="1203"/>
                <a:ext cx="91" cy="4"/>
              </a:xfrm>
              <a:custGeom>
                <a:avLst/>
                <a:gdLst/>
                <a:ahLst/>
                <a:cxnLst>
                  <a:cxn ang="0">
                    <a:pos x="87" y="4"/>
                  </a:cxn>
                  <a:cxn ang="0">
                    <a:pos x="0" y="4"/>
                  </a:cxn>
                  <a:cxn ang="0">
                    <a:pos x="0" y="2"/>
                  </a:cxn>
                  <a:cxn ang="0">
                    <a:pos x="0" y="0"/>
                  </a:cxn>
                  <a:cxn ang="0">
                    <a:pos x="91" y="0"/>
                  </a:cxn>
                  <a:cxn ang="0">
                    <a:pos x="89" y="2"/>
                  </a:cxn>
                  <a:cxn ang="0">
                    <a:pos x="87" y="2"/>
                  </a:cxn>
                  <a:cxn ang="0">
                    <a:pos x="87" y="4"/>
                  </a:cxn>
                  <a:cxn ang="0">
                    <a:pos x="87" y="4"/>
                  </a:cxn>
                </a:cxnLst>
                <a:rect l="0" t="0" r="r" b="b"/>
                <a:pathLst>
                  <a:path w="91" h="4">
                    <a:moveTo>
                      <a:pt x="87" y="4"/>
                    </a:moveTo>
                    <a:lnTo>
                      <a:pt x="0" y="4"/>
                    </a:lnTo>
                    <a:lnTo>
                      <a:pt x="0" y="2"/>
                    </a:lnTo>
                    <a:lnTo>
                      <a:pt x="0" y="0"/>
                    </a:lnTo>
                    <a:lnTo>
                      <a:pt x="91" y="0"/>
                    </a:lnTo>
                    <a:lnTo>
                      <a:pt x="89" y="2"/>
                    </a:lnTo>
                    <a:lnTo>
                      <a:pt x="87" y="2"/>
                    </a:lnTo>
                    <a:lnTo>
                      <a:pt x="87" y="4"/>
                    </a:lnTo>
                    <a:lnTo>
                      <a:pt x="87" y="4"/>
                    </a:lnTo>
                    <a:close/>
                  </a:path>
                </a:pathLst>
              </a:custGeom>
              <a:solidFill>
                <a:srgbClr val="F4BD9C"/>
              </a:solidFill>
              <a:ln w="9525">
                <a:noFill/>
                <a:round/>
              </a:ln>
            </p:spPr>
            <p:txBody>
              <a:bodyPr/>
              <a:lstStyle/>
              <a:p>
                <a:endParaRPr lang="en-US">
                  <a:solidFill>
                    <a:prstClr val="black"/>
                  </a:solidFill>
                </a:endParaRPr>
              </a:p>
            </p:txBody>
          </p:sp>
          <p:sp>
            <p:nvSpPr>
              <p:cNvPr id="180163" name="Freeform 963"/>
              <p:cNvSpPr/>
              <p:nvPr/>
            </p:nvSpPr>
            <p:spPr bwMode="auto">
              <a:xfrm>
                <a:off x="1212" y="1201"/>
                <a:ext cx="93" cy="4"/>
              </a:xfrm>
              <a:custGeom>
                <a:avLst/>
                <a:gdLst/>
                <a:ahLst/>
                <a:cxnLst>
                  <a:cxn ang="0">
                    <a:pos x="89" y="4"/>
                  </a:cxn>
                  <a:cxn ang="0">
                    <a:pos x="0" y="4"/>
                  </a:cxn>
                  <a:cxn ang="0">
                    <a:pos x="0" y="2"/>
                  </a:cxn>
                  <a:cxn ang="0">
                    <a:pos x="2" y="0"/>
                  </a:cxn>
                  <a:cxn ang="0">
                    <a:pos x="93" y="0"/>
                  </a:cxn>
                  <a:cxn ang="0">
                    <a:pos x="91" y="2"/>
                  </a:cxn>
                  <a:cxn ang="0">
                    <a:pos x="89" y="4"/>
                  </a:cxn>
                </a:cxnLst>
                <a:rect l="0" t="0" r="r" b="b"/>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ln>
            </p:spPr>
            <p:txBody>
              <a:bodyPr/>
              <a:lstStyle/>
              <a:p>
                <a:endParaRPr lang="en-US">
                  <a:solidFill>
                    <a:prstClr val="black"/>
                  </a:solidFill>
                </a:endParaRPr>
              </a:p>
            </p:txBody>
          </p:sp>
          <p:sp>
            <p:nvSpPr>
              <p:cNvPr id="180164" name="Freeform 964"/>
              <p:cNvSpPr/>
              <p:nvPr/>
            </p:nvSpPr>
            <p:spPr bwMode="auto">
              <a:xfrm>
                <a:off x="1212" y="1199"/>
                <a:ext cx="95" cy="4"/>
              </a:xfrm>
              <a:custGeom>
                <a:avLst/>
                <a:gdLst/>
                <a:ahLst/>
                <a:cxnLst>
                  <a:cxn ang="0">
                    <a:pos x="91" y="4"/>
                  </a:cxn>
                  <a:cxn ang="0">
                    <a:pos x="0" y="4"/>
                  </a:cxn>
                  <a:cxn ang="0">
                    <a:pos x="2" y="2"/>
                  </a:cxn>
                  <a:cxn ang="0">
                    <a:pos x="2" y="0"/>
                  </a:cxn>
                  <a:cxn ang="0">
                    <a:pos x="95" y="0"/>
                  </a:cxn>
                  <a:cxn ang="0">
                    <a:pos x="93" y="2"/>
                  </a:cxn>
                  <a:cxn ang="0">
                    <a:pos x="91" y="4"/>
                  </a:cxn>
                </a:cxnLst>
                <a:rect l="0" t="0" r="r" b="b"/>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ln>
            </p:spPr>
            <p:txBody>
              <a:bodyPr/>
              <a:lstStyle/>
              <a:p>
                <a:endParaRPr lang="en-US">
                  <a:solidFill>
                    <a:prstClr val="black"/>
                  </a:solidFill>
                </a:endParaRPr>
              </a:p>
            </p:txBody>
          </p:sp>
          <p:sp>
            <p:nvSpPr>
              <p:cNvPr id="180165" name="Freeform 965"/>
              <p:cNvSpPr/>
              <p:nvPr/>
            </p:nvSpPr>
            <p:spPr bwMode="auto">
              <a:xfrm>
                <a:off x="1214" y="1197"/>
                <a:ext cx="95" cy="4"/>
              </a:xfrm>
              <a:custGeom>
                <a:avLst/>
                <a:gdLst/>
                <a:ahLst/>
                <a:cxnLst>
                  <a:cxn ang="0">
                    <a:pos x="91" y="4"/>
                  </a:cxn>
                  <a:cxn ang="0">
                    <a:pos x="0" y="4"/>
                  </a:cxn>
                  <a:cxn ang="0">
                    <a:pos x="0" y="2"/>
                  </a:cxn>
                  <a:cxn ang="0">
                    <a:pos x="2" y="0"/>
                  </a:cxn>
                  <a:cxn ang="0">
                    <a:pos x="95" y="0"/>
                  </a:cxn>
                  <a:cxn ang="0">
                    <a:pos x="93" y="2"/>
                  </a:cxn>
                  <a:cxn ang="0">
                    <a:pos x="91" y="4"/>
                  </a:cxn>
                </a:cxnLst>
                <a:rect l="0" t="0" r="r" b="b"/>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ln>
            </p:spPr>
            <p:txBody>
              <a:bodyPr/>
              <a:lstStyle/>
              <a:p>
                <a:endParaRPr lang="en-US">
                  <a:solidFill>
                    <a:prstClr val="black"/>
                  </a:solidFill>
                </a:endParaRPr>
              </a:p>
            </p:txBody>
          </p:sp>
          <p:sp>
            <p:nvSpPr>
              <p:cNvPr id="180166" name="Freeform 966"/>
              <p:cNvSpPr/>
              <p:nvPr/>
            </p:nvSpPr>
            <p:spPr bwMode="auto">
              <a:xfrm>
                <a:off x="1214" y="1195"/>
                <a:ext cx="97" cy="4"/>
              </a:xfrm>
              <a:custGeom>
                <a:avLst/>
                <a:gdLst/>
                <a:ahLst/>
                <a:cxnLst>
                  <a:cxn ang="0">
                    <a:pos x="93" y="4"/>
                  </a:cxn>
                  <a:cxn ang="0">
                    <a:pos x="0" y="4"/>
                  </a:cxn>
                  <a:cxn ang="0">
                    <a:pos x="2" y="2"/>
                  </a:cxn>
                  <a:cxn ang="0">
                    <a:pos x="2" y="0"/>
                  </a:cxn>
                  <a:cxn ang="0">
                    <a:pos x="97" y="0"/>
                  </a:cxn>
                  <a:cxn ang="0">
                    <a:pos x="95" y="2"/>
                  </a:cxn>
                  <a:cxn ang="0">
                    <a:pos x="93" y="4"/>
                  </a:cxn>
                </a:cxnLst>
                <a:rect l="0" t="0" r="r" b="b"/>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ln>
            </p:spPr>
            <p:txBody>
              <a:bodyPr/>
              <a:lstStyle/>
              <a:p>
                <a:endParaRPr lang="en-US">
                  <a:solidFill>
                    <a:prstClr val="black"/>
                  </a:solidFill>
                </a:endParaRPr>
              </a:p>
            </p:txBody>
          </p:sp>
          <p:sp>
            <p:nvSpPr>
              <p:cNvPr id="180167" name="Freeform 967"/>
              <p:cNvSpPr/>
              <p:nvPr/>
            </p:nvSpPr>
            <p:spPr bwMode="auto">
              <a:xfrm>
                <a:off x="1216" y="1194"/>
                <a:ext cx="96" cy="3"/>
              </a:xfrm>
              <a:custGeom>
                <a:avLst/>
                <a:gdLst/>
                <a:ahLst/>
                <a:cxnLst>
                  <a:cxn ang="0">
                    <a:pos x="93" y="3"/>
                  </a:cxn>
                  <a:cxn ang="0">
                    <a:pos x="0" y="3"/>
                  </a:cxn>
                  <a:cxn ang="0">
                    <a:pos x="0" y="1"/>
                  </a:cxn>
                  <a:cxn ang="0">
                    <a:pos x="2" y="0"/>
                  </a:cxn>
                  <a:cxn ang="0">
                    <a:pos x="96" y="0"/>
                  </a:cxn>
                  <a:cxn ang="0">
                    <a:pos x="95" y="1"/>
                  </a:cxn>
                  <a:cxn ang="0">
                    <a:pos x="93" y="3"/>
                  </a:cxn>
                </a:cxnLst>
                <a:rect l="0" t="0" r="r" b="b"/>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ln>
            </p:spPr>
            <p:txBody>
              <a:bodyPr/>
              <a:lstStyle/>
              <a:p>
                <a:endParaRPr lang="en-US">
                  <a:solidFill>
                    <a:prstClr val="black"/>
                  </a:solidFill>
                </a:endParaRPr>
              </a:p>
            </p:txBody>
          </p:sp>
          <p:sp>
            <p:nvSpPr>
              <p:cNvPr id="180168" name="Freeform 968"/>
              <p:cNvSpPr/>
              <p:nvPr/>
            </p:nvSpPr>
            <p:spPr bwMode="auto">
              <a:xfrm>
                <a:off x="1216" y="1192"/>
                <a:ext cx="98" cy="3"/>
              </a:xfrm>
              <a:custGeom>
                <a:avLst/>
                <a:gdLst/>
                <a:ahLst/>
                <a:cxnLst>
                  <a:cxn ang="0">
                    <a:pos x="95" y="3"/>
                  </a:cxn>
                  <a:cxn ang="0">
                    <a:pos x="0" y="3"/>
                  </a:cxn>
                  <a:cxn ang="0">
                    <a:pos x="2" y="2"/>
                  </a:cxn>
                  <a:cxn ang="0">
                    <a:pos x="2" y="0"/>
                  </a:cxn>
                  <a:cxn ang="0">
                    <a:pos x="98" y="0"/>
                  </a:cxn>
                  <a:cxn ang="0">
                    <a:pos x="96" y="2"/>
                  </a:cxn>
                  <a:cxn ang="0">
                    <a:pos x="95" y="3"/>
                  </a:cxn>
                </a:cxnLst>
                <a:rect l="0" t="0" r="r" b="b"/>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ln>
            </p:spPr>
            <p:txBody>
              <a:bodyPr/>
              <a:lstStyle/>
              <a:p>
                <a:endParaRPr lang="en-US">
                  <a:solidFill>
                    <a:prstClr val="black"/>
                  </a:solidFill>
                </a:endParaRPr>
              </a:p>
            </p:txBody>
          </p:sp>
          <p:sp>
            <p:nvSpPr>
              <p:cNvPr id="180169" name="Freeform 969"/>
              <p:cNvSpPr/>
              <p:nvPr/>
            </p:nvSpPr>
            <p:spPr bwMode="auto">
              <a:xfrm>
                <a:off x="1218" y="1190"/>
                <a:ext cx="98" cy="4"/>
              </a:xfrm>
              <a:custGeom>
                <a:avLst/>
                <a:gdLst/>
                <a:ahLst/>
                <a:cxnLst>
                  <a:cxn ang="0">
                    <a:pos x="94" y="4"/>
                  </a:cxn>
                  <a:cxn ang="0">
                    <a:pos x="0" y="4"/>
                  </a:cxn>
                  <a:cxn ang="0">
                    <a:pos x="0" y="2"/>
                  </a:cxn>
                  <a:cxn ang="0">
                    <a:pos x="1" y="0"/>
                  </a:cxn>
                  <a:cxn ang="0">
                    <a:pos x="98" y="0"/>
                  </a:cxn>
                  <a:cxn ang="0">
                    <a:pos x="96" y="2"/>
                  </a:cxn>
                  <a:cxn ang="0">
                    <a:pos x="94" y="4"/>
                  </a:cxn>
                </a:cxnLst>
                <a:rect l="0" t="0" r="r" b="b"/>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ln>
            </p:spPr>
            <p:txBody>
              <a:bodyPr/>
              <a:lstStyle/>
              <a:p>
                <a:endParaRPr lang="en-US">
                  <a:solidFill>
                    <a:prstClr val="black"/>
                  </a:solidFill>
                </a:endParaRPr>
              </a:p>
            </p:txBody>
          </p:sp>
          <p:sp>
            <p:nvSpPr>
              <p:cNvPr id="180170" name="Freeform 970"/>
              <p:cNvSpPr/>
              <p:nvPr/>
            </p:nvSpPr>
            <p:spPr bwMode="auto">
              <a:xfrm>
                <a:off x="1218" y="1188"/>
                <a:ext cx="100" cy="4"/>
              </a:xfrm>
              <a:custGeom>
                <a:avLst/>
                <a:gdLst/>
                <a:ahLst/>
                <a:cxnLst>
                  <a:cxn ang="0">
                    <a:pos x="96" y="4"/>
                  </a:cxn>
                  <a:cxn ang="0">
                    <a:pos x="0" y="4"/>
                  </a:cxn>
                  <a:cxn ang="0">
                    <a:pos x="1" y="2"/>
                  </a:cxn>
                  <a:cxn ang="0">
                    <a:pos x="1" y="0"/>
                  </a:cxn>
                  <a:cxn ang="0">
                    <a:pos x="100" y="0"/>
                  </a:cxn>
                  <a:cxn ang="0">
                    <a:pos x="98" y="2"/>
                  </a:cxn>
                  <a:cxn ang="0">
                    <a:pos x="96" y="4"/>
                  </a:cxn>
                </a:cxnLst>
                <a:rect l="0" t="0" r="r" b="b"/>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ln>
            </p:spPr>
            <p:txBody>
              <a:bodyPr/>
              <a:lstStyle/>
              <a:p>
                <a:endParaRPr lang="en-US">
                  <a:solidFill>
                    <a:prstClr val="black"/>
                  </a:solidFill>
                </a:endParaRPr>
              </a:p>
            </p:txBody>
          </p:sp>
          <p:sp>
            <p:nvSpPr>
              <p:cNvPr id="180171" name="Freeform 971"/>
              <p:cNvSpPr/>
              <p:nvPr/>
            </p:nvSpPr>
            <p:spPr bwMode="auto">
              <a:xfrm>
                <a:off x="1219" y="1186"/>
                <a:ext cx="101" cy="4"/>
              </a:xfrm>
              <a:custGeom>
                <a:avLst/>
                <a:gdLst/>
                <a:ahLst/>
                <a:cxnLst>
                  <a:cxn ang="0">
                    <a:pos x="97" y="4"/>
                  </a:cxn>
                  <a:cxn ang="0">
                    <a:pos x="0" y="4"/>
                  </a:cxn>
                  <a:cxn ang="0">
                    <a:pos x="0" y="2"/>
                  </a:cxn>
                  <a:cxn ang="0">
                    <a:pos x="2" y="0"/>
                  </a:cxn>
                  <a:cxn ang="0">
                    <a:pos x="101" y="0"/>
                  </a:cxn>
                  <a:cxn ang="0">
                    <a:pos x="101" y="0"/>
                  </a:cxn>
                  <a:cxn ang="0">
                    <a:pos x="101" y="0"/>
                  </a:cxn>
                  <a:cxn ang="0">
                    <a:pos x="99" y="2"/>
                  </a:cxn>
                  <a:cxn ang="0">
                    <a:pos x="97" y="4"/>
                  </a:cxn>
                </a:cxnLst>
                <a:rect l="0" t="0" r="r" b="b"/>
                <a:pathLst>
                  <a:path w="101" h="4">
                    <a:moveTo>
                      <a:pt x="97" y="4"/>
                    </a:moveTo>
                    <a:lnTo>
                      <a:pt x="0" y="4"/>
                    </a:lnTo>
                    <a:lnTo>
                      <a:pt x="0" y="2"/>
                    </a:lnTo>
                    <a:lnTo>
                      <a:pt x="2" y="0"/>
                    </a:lnTo>
                    <a:lnTo>
                      <a:pt x="101" y="0"/>
                    </a:lnTo>
                    <a:lnTo>
                      <a:pt x="101" y="0"/>
                    </a:lnTo>
                    <a:lnTo>
                      <a:pt x="101" y="0"/>
                    </a:lnTo>
                    <a:lnTo>
                      <a:pt x="99" y="2"/>
                    </a:lnTo>
                    <a:lnTo>
                      <a:pt x="97" y="4"/>
                    </a:lnTo>
                    <a:close/>
                  </a:path>
                </a:pathLst>
              </a:custGeom>
              <a:solidFill>
                <a:srgbClr val="F6C3A4"/>
              </a:solidFill>
              <a:ln w="9525">
                <a:noFill/>
                <a:round/>
              </a:ln>
            </p:spPr>
            <p:txBody>
              <a:bodyPr/>
              <a:lstStyle/>
              <a:p>
                <a:endParaRPr lang="en-US">
                  <a:solidFill>
                    <a:prstClr val="black"/>
                  </a:solidFill>
                </a:endParaRPr>
              </a:p>
            </p:txBody>
          </p:sp>
          <p:sp>
            <p:nvSpPr>
              <p:cNvPr id="180172" name="Freeform 972"/>
              <p:cNvSpPr/>
              <p:nvPr/>
            </p:nvSpPr>
            <p:spPr bwMode="auto">
              <a:xfrm>
                <a:off x="1219" y="1184"/>
                <a:ext cx="103" cy="4"/>
              </a:xfrm>
              <a:custGeom>
                <a:avLst/>
                <a:gdLst/>
                <a:ahLst/>
                <a:cxnLst>
                  <a:cxn ang="0">
                    <a:pos x="99" y="4"/>
                  </a:cxn>
                  <a:cxn ang="0">
                    <a:pos x="0" y="4"/>
                  </a:cxn>
                  <a:cxn ang="0">
                    <a:pos x="2" y="2"/>
                  </a:cxn>
                  <a:cxn ang="0">
                    <a:pos x="2" y="0"/>
                  </a:cxn>
                  <a:cxn ang="0">
                    <a:pos x="103" y="0"/>
                  </a:cxn>
                  <a:cxn ang="0">
                    <a:pos x="103" y="0"/>
                  </a:cxn>
                  <a:cxn ang="0">
                    <a:pos x="101" y="2"/>
                  </a:cxn>
                  <a:cxn ang="0">
                    <a:pos x="99" y="2"/>
                  </a:cxn>
                  <a:cxn ang="0">
                    <a:pos x="99" y="4"/>
                  </a:cxn>
                </a:cxnLst>
                <a:rect l="0" t="0" r="r" b="b"/>
                <a:pathLst>
                  <a:path w="103" h="4">
                    <a:moveTo>
                      <a:pt x="99" y="4"/>
                    </a:moveTo>
                    <a:lnTo>
                      <a:pt x="0" y="4"/>
                    </a:lnTo>
                    <a:lnTo>
                      <a:pt x="2" y="2"/>
                    </a:lnTo>
                    <a:lnTo>
                      <a:pt x="2" y="0"/>
                    </a:lnTo>
                    <a:lnTo>
                      <a:pt x="103" y="0"/>
                    </a:lnTo>
                    <a:lnTo>
                      <a:pt x="103" y="0"/>
                    </a:lnTo>
                    <a:lnTo>
                      <a:pt x="101" y="2"/>
                    </a:lnTo>
                    <a:lnTo>
                      <a:pt x="99" y="2"/>
                    </a:lnTo>
                    <a:lnTo>
                      <a:pt x="99" y="4"/>
                    </a:lnTo>
                    <a:close/>
                  </a:path>
                </a:pathLst>
              </a:custGeom>
              <a:solidFill>
                <a:srgbClr val="F6C4A5"/>
              </a:solidFill>
              <a:ln w="9525">
                <a:noFill/>
                <a:round/>
              </a:ln>
            </p:spPr>
            <p:txBody>
              <a:bodyPr/>
              <a:lstStyle/>
              <a:p>
                <a:endParaRPr lang="en-US">
                  <a:solidFill>
                    <a:prstClr val="black"/>
                  </a:solidFill>
                </a:endParaRPr>
              </a:p>
            </p:txBody>
          </p:sp>
          <p:sp>
            <p:nvSpPr>
              <p:cNvPr id="180173" name="Freeform 973"/>
              <p:cNvSpPr/>
              <p:nvPr/>
            </p:nvSpPr>
            <p:spPr bwMode="auto">
              <a:xfrm>
                <a:off x="1221" y="1182"/>
                <a:ext cx="103" cy="4"/>
              </a:xfrm>
              <a:custGeom>
                <a:avLst/>
                <a:gdLst/>
                <a:ahLst/>
                <a:cxnLst>
                  <a:cxn ang="0">
                    <a:pos x="99" y="4"/>
                  </a:cxn>
                  <a:cxn ang="0">
                    <a:pos x="0" y="4"/>
                  </a:cxn>
                  <a:cxn ang="0">
                    <a:pos x="0" y="2"/>
                  </a:cxn>
                  <a:cxn ang="0">
                    <a:pos x="2" y="0"/>
                  </a:cxn>
                  <a:cxn ang="0">
                    <a:pos x="103" y="0"/>
                  </a:cxn>
                  <a:cxn ang="0">
                    <a:pos x="101" y="2"/>
                  </a:cxn>
                  <a:cxn ang="0">
                    <a:pos x="99" y="4"/>
                  </a:cxn>
                </a:cxnLst>
                <a:rect l="0" t="0" r="r" b="b"/>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ln>
            </p:spPr>
            <p:txBody>
              <a:bodyPr/>
              <a:lstStyle/>
              <a:p>
                <a:endParaRPr lang="en-US">
                  <a:solidFill>
                    <a:prstClr val="black"/>
                  </a:solidFill>
                </a:endParaRPr>
              </a:p>
            </p:txBody>
          </p:sp>
          <p:sp>
            <p:nvSpPr>
              <p:cNvPr id="180174" name="Freeform 974"/>
              <p:cNvSpPr/>
              <p:nvPr/>
            </p:nvSpPr>
            <p:spPr bwMode="auto">
              <a:xfrm>
                <a:off x="1221" y="1180"/>
                <a:ext cx="105" cy="4"/>
              </a:xfrm>
              <a:custGeom>
                <a:avLst/>
                <a:gdLst/>
                <a:ahLst/>
                <a:cxnLst>
                  <a:cxn ang="0">
                    <a:pos x="101" y="4"/>
                  </a:cxn>
                  <a:cxn ang="0">
                    <a:pos x="0" y="4"/>
                  </a:cxn>
                  <a:cxn ang="0">
                    <a:pos x="2" y="2"/>
                  </a:cxn>
                  <a:cxn ang="0">
                    <a:pos x="2" y="0"/>
                  </a:cxn>
                  <a:cxn ang="0">
                    <a:pos x="105" y="0"/>
                  </a:cxn>
                  <a:cxn ang="0">
                    <a:pos x="103" y="2"/>
                  </a:cxn>
                  <a:cxn ang="0">
                    <a:pos x="101" y="4"/>
                  </a:cxn>
                </a:cxnLst>
                <a:rect l="0" t="0" r="r" b="b"/>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ln>
            </p:spPr>
            <p:txBody>
              <a:bodyPr/>
              <a:lstStyle/>
              <a:p>
                <a:endParaRPr lang="en-US">
                  <a:solidFill>
                    <a:prstClr val="black"/>
                  </a:solidFill>
                </a:endParaRPr>
              </a:p>
            </p:txBody>
          </p:sp>
          <p:sp>
            <p:nvSpPr>
              <p:cNvPr id="180175" name="Freeform 975"/>
              <p:cNvSpPr/>
              <p:nvPr/>
            </p:nvSpPr>
            <p:spPr bwMode="auto">
              <a:xfrm>
                <a:off x="1223" y="1178"/>
                <a:ext cx="107" cy="4"/>
              </a:xfrm>
              <a:custGeom>
                <a:avLst/>
                <a:gdLst/>
                <a:ahLst/>
                <a:cxnLst>
                  <a:cxn ang="0">
                    <a:pos x="101" y="4"/>
                  </a:cxn>
                  <a:cxn ang="0">
                    <a:pos x="0" y="4"/>
                  </a:cxn>
                  <a:cxn ang="0">
                    <a:pos x="0" y="2"/>
                  </a:cxn>
                  <a:cxn ang="0">
                    <a:pos x="2" y="0"/>
                  </a:cxn>
                  <a:cxn ang="0">
                    <a:pos x="107" y="0"/>
                  </a:cxn>
                  <a:cxn ang="0">
                    <a:pos x="103" y="2"/>
                  </a:cxn>
                  <a:cxn ang="0">
                    <a:pos x="101" y="4"/>
                  </a:cxn>
                </a:cxnLst>
                <a:rect l="0" t="0" r="r" b="b"/>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ln>
            </p:spPr>
            <p:txBody>
              <a:bodyPr/>
              <a:lstStyle/>
              <a:p>
                <a:endParaRPr lang="en-US">
                  <a:solidFill>
                    <a:prstClr val="black"/>
                  </a:solidFill>
                </a:endParaRPr>
              </a:p>
            </p:txBody>
          </p:sp>
          <p:sp>
            <p:nvSpPr>
              <p:cNvPr id="180176" name="Freeform 976"/>
              <p:cNvSpPr/>
              <p:nvPr/>
            </p:nvSpPr>
            <p:spPr bwMode="auto">
              <a:xfrm>
                <a:off x="1223" y="1176"/>
                <a:ext cx="108" cy="4"/>
              </a:xfrm>
              <a:custGeom>
                <a:avLst/>
                <a:gdLst/>
                <a:ahLst/>
                <a:cxnLst>
                  <a:cxn ang="0">
                    <a:pos x="103" y="4"/>
                  </a:cxn>
                  <a:cxn ang="0">
                    <a:pos x="0" y="4"/>
                  </a:cxn>
                  <a:cxn ang="0">
                    <a:pos x="2" y="2"/>
                  </a:cxn>
                  <a:cxn ang="0">
                    <a:pos x="4" y="0"/>
                  </a:cxn>
                  <a:cxn ang="0">
                    <a:pos x="108" y="0"/>
                  </a:cxn>
                  <a:cxn ang="0">
                    <a:pos x="107" y="2"/>
                  </a:cxn>
                  <a:cxn ang="0">
                    <a:pos x="103" y="4"/>
                  </a:cxn>
                </a:cxnLst>
                <a:rect l="0" t="0" r="r" b="b"/>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ln>
            </p:spPr>
            <p:txBody>
              <a:bodyPr/>
              <a:lstStyle/>
              <a:p>
                <a:endParaRPr lang="en-US">
                  <a:solidFill>
                    <a:prstClr val="black"/>
                  </a:solidFill>
                </a:endParaRPr>
              </a:p>
            </p:txBody>
          </p:sp>
          <p:sp>
            <p:nvSpPr>
              <p:cNvPr id="180177" name="Freeform 977"/>
              <p:cNvSpPr/>
              <p:nvPr/>
            </p:nvSpPr>
            <p:spPr bwMode="auto">
              <a:xfrm>
                <a:off x="1225" y="1175"/>
                <a:ext cx="108" cy="3"/>
              </a:xfrm>
              <a:custGeom>
                <a:avLst/>
                <a:gdLst/>
                <a:ahLst/>
                <a:cxnLst>
                  <a:cxn ang="0">
                    <a:pos x="105" y="3"/>
                  </a:cxn>
                  <a:cxn ang="0">
                    <a:pos x="0" y="3"/>
                  </a:cxn>
                  <a:cxn ang="0">
                    <a:pos x="2" y="1"/>
                  </a:cxn>
                  <a:cxn ang="0">
                    <a:pos x="2" y="0"/>
                  </a:cxn>
                  <a:cxn ang="0">
                    <a:pos x="108" y="0"/>
                  </a:cxn>
                  <a:cxn ang="0">
                    <a:pos x="106" y="1"/>
                  </a:cxn>
                  <a:cxn ang="0">
                    <a:pos x="105" y="3"/>
                  </a:cxn>
                </a:cxnLst>
                <a:rect l="0" t="0" r="r" b="b"/>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ln>
            </p:spPr>
            <p:txBody>
              <a:bodyPr/>
              <a:lstStyle/>
              <a:p>
                <a:endParaRPr lang="en-US">
                  <a:solidFill>
                    <a:prstClr val="black"/>
                  </a:solidFill>
                </a:endParaRPr>
              </a:p>
            </p:txBody>
          </p:sp>
          <p:sp>
            <p:nvSpPr>
              <p:cNvPr id="180178" name="Freeform 978"/>
              <p:cNvSpPr/>
              <p:nvPr/>
            </p:nvSpPr>
            <p:spPr bwMode="auto">
              <a:xfrm>
                <a:off x="1227" y="1173"/>
                <a:ext cx="108" cy="3"/>
              </a:xfrm>
              <a:custGeom>
                <a:avLst/>
                <a:gdLst/>
                <a:ahLst/>
                <a:cxnLst>
                  <a:cxn ang="0">
                    <a:pos x="104" y="3"/>
                  </a:cxn>
                  <a:cxn ang="0">
                    <a:pos x="0" y="3"/>
                  </a:cxn>
                  <a:cxn ang="0">
                    <a:pos x="0" y="2"/>
                  </a:cxn>
                  <a:cxn ang="0">
                    <a:pos x="2" y="0"/>
                  </a:cxn>
                  <a:cxn ang="0">
                    <a:pos x="108" y="0"/>
                  </a:cxn>
                  <a:cxn ang="0">
                    <a:pos x="106" y="2"/>
                  </a:cxn>
                  <a:cxn ang="0">
                    <a:pos x="104" y="3"/>
                  </a:cxn>
                </a:cxnLst>
                <a:rect l="0" t="0" r="r" b="b"/>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ln>
            </p:spPr>
            <p:txBody>
              <a:bodyPr/>
              <a:lstStyle/>
              <a:p>
                <a:endParaRPr lang="en-US">
                  <a:solidFill>
                    <a:prstClr val="black"/>
                  </a:solidFill>
                </a:endParaRPr>
              </a:p>
            </p:txBody>
          </p:sp>
          <p:sp>
            <p:nvSpPr>
              <p:cNvPr id="180179" name="Freeform 979"/>
              <p:cNvSpPr/>
              <p:nvPr/>
            </p:nvSpPr>
            <p:spPr bwMode="auto">
              <a:xfrm>
                <a:off x="1227" y="1171"/>
                <a:ext cx="110" cy="4"/>
              </a:xfrm>
              <a:custGeom>
                <a:avLst/>
                <a:gdLst/>
                <a:ahLst/>
                <a:cxnLst>
                  <a:cxn ang="0">
                    <a:pos x="106" y="4"/>
                  </a:cxn>
                  <a:cxn ang="0">
                    <a:pos x="0" y="4"/>
                  </a:cxn>
                  <a:cxn ang="0">
                    <a:pos x="2" y="2"/>
                  </a:cxn>
                  <a:cxn ang="0">
                    <a:pos x="2" y="2"/>
                  </a:cxn>
                  <a:cxn ang="0">
                    <a:pos x="2" y="0"/>
                  </a:cxn>
                  <a:cxn ang="0">
                    <a:pos x="4" y="0"/>
                  </a:cxn>
                  <a:cxn ang="0">
                    <a:pos x="110" y="0"/>
                  </a:cxn>
                  <a:cxn ang="0">
                    <a:pos x="108" y="2"/>
                  </a:cxn>
                  <a:cxn ang="0">
                    <a:pos x="106" y="4"/>
                  </a:cxn>
                </a:cxnLst>
                <a:rect l="0" t="0" r="r" b="b"/>
                <a:pathLst>
                  <a:path w="110" h="4">
                    <a:moveTo>
                      <a:pt x="106" y="4"/>
                    </a:moveTo>
                    <a:lnTo>
                      <a:pt x="0" y="4"/>
                    </a:lnTo>
                    <a:lnTo>
                      <a:pt x="2" y="2"/>
                    </a:lnTo>
                    <a:lnTo>
                      <a:pt x="2" y="2"/>
                    </a:lnTo>
                    <a:lnTo>
                      <a:pt x="2" y="0"/>
                    </a:lnTo>
                    <a:lnTo>
                      <a:pt x="4" y="0"/>
                    </a:lnTo>
                    <a:lnTo>
                      <a:pt x="110" y="0"/>
                    </a:lnTo>
                    <a:lnTo>
                      <a:pt x="108" y="2"/>
                    </a:lnTo>
                    <a:lnTo>
                      <a:pt x="106" y="4"/>
                    </a:lnTo>
                    <a:close/>
                  </a:path>
                </a:pathLst>
              </a:custGeom>
              <a:solidFill>
                <a:srgbClr val="F7CAAD"/>
              </a:solidFill>
              <a:ln w="9525">
                <a:noFill/>
                <a:round/>
              </a:ln>
            </p:spPr>
            <p:txBody>
              <a:bodyPr/>
              <a:lstStyle/>
              <a:p>
                <a:endParaRPr lang="en-US">
                  <a:solidFill>
                    <a:prstClr val="black"/>
                  </a:solidFill>
                </a:endParaRPr>
              </a:p>
            </p:txBody>
          </p:sp>
          <p:sp>
            <p:nvSpPr>
              <p:cNvPr id="180180" name="Freeform 980"/>
              <p:cNvSpPr/>
              <p:nvPr/>
            </p:nvSpPr>
            <p:spPr bwMode="auto">
              <a:xfrm>
                <a:off x="1229" y="1169"/>
                <a:ext cx="112" cy="4"/>
              </a:xfrm>
              <a:custGeom>
                <a:avLst/>
                <a:gdLst/>
                <a:ahLst/>
                <a:cxnLst>
                  <a:cxn ang="0">
                    <a:pos x="106" y="4"/>
                  </a:cxn>
                  <a:cxn ang="0">
                    <a:pos x="0" y="4"/>
                  </a:cxn>
                  <a:cxn ang="0">
                    <a:pos x="0" y="4"/>
                  </a:cxn>
                  <a:cxn ang="0">
                    <a:pos x="0" y="4"/>
                  </a:cxn>
                  <a:cxn ang="0">
                    <a:pos x="2" y="2"/>
                  </a:cxn>
                  <a:cxn ang="0">
                    <a:pos x="2" y="0"/>
                  </a:cxn>
                  <a:cxn ang="0">
                    <a:pos x="112" y="0"/>
                  </a:cxn>
                  <a:cxn ang="0">
                    <a:pos x="108" y="2"/>
                  </a:cxn>
                  <a:cxn ang="0">
                    <a:pos x="106" y="4"/>
                  </a:cxn>
                </a:cxnLst>
                <a:rect l="0" t="0" r="r" b="b"/>
                <a:pathLst>
                  <a:path w="112" h="4">
                    <a:moveTo>
                      <a:pt x="106" y="4"/>
                    </a:moveTo>
                    <a:lnTo>
                      <a:pt x="0" y="4"/>
                    </a:lnTo>
                    <a:lnTo>
                      <a:pt x="0" y="4"/>
                    </a:lnTo>
                    <a:lnTo>
                      <a:pt x="0" y="4"/>
                    </a:lnTo>
                    <a:lnTo>
                      <a:pt x="2" y="2"/>
                    </a:lnTo>
                    <a:lnTo>
                      <a:pt x="2" y="0"/>
                    </a:lnTo>
                    <a:lnTo>
                      <a:pt x="112" y="0"/>
                    </a:lnTo>
                    <a:lnTo>
                      <a:pt x="108" y="2"/>
                    </a:lnTo>
                    <a:lnTo>
                      <a:pt x="106" y="4"/>
                    </a:lnTo>
                    <a:close/>
                  </a:path>
                </a:pathLst>
              </a:custGeom>
              <a:solidFill>
                <a:srgbClr val="F7CBAF"/>
              </a:solidFill>
              <a:ln w="9525">
                <a:noFill/>
                <a:round/>
              </a:ln>
            </p:spPr>
            <p:txBody>
              <a:bodyPr/>
              <a:lstStyle/>
              <a:p>
                <a:endParaRPr lang="en-US">
                  <a:solidFill>
                    <a:prstClr val="black"/>
                  </a:solidFill>
                </a:endParaRPr>
              </a:p>
            </p:txBody>
          </p:sp>
          <p:sp>
            <p:nvSpPr>
              <p:cNvPr id="180181" name="Freeform 981"/>
              <p:cNvSpPr/>
              <p:nvPr/>
            </p:nvSpPr>
            <p:spPr bwMode="auto">
              <a:xfrm>
                <a:off x="1231" y="1167"/>
                <a:ext cx="112" cy="4"/>
              </a:xfrm>
              <a:custGeom>
                <a:avLst/>
                <a:gdLst/>
                <a:ahLst/>
                <a:cxnLst>
                  <a:cxn ang="0">
                    <a:pos x="106" y="4"/>
                  </a:cxn>
                  <a:cxn ang="0">
                    <a:pos x="0" y="4"/>
                  </a:cxn>
                  <a:cxn ang="0">
                    <a:pos x="0" y="2"/>
                  </a:cxn>
                  <a:cxn ang="0">
                    <a:pos x="2" y="0"/>
                  </a:cxn>
                  <a:cxn ang="0">
                    <a:pos x="112" y="0"/>
                  </a:cxn>
                  <a:cxn ang="0">
                    <a:pos x="110" y="2"/>
                  </a:cxn>
                  <a:cxn ang="0">
                    <a:pos x="106" y="4"/>
                  </a:cxn>
                </a:cxnLst>
                <a:rect l="0" t="0" r="r" b="b"/>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ln>
            </p:spPr>
            <p:txBody>
              <a:bodyPr/>
              <a:lstStyle/>
              <a:p>
                <a:endParaRPr lang="en-US">
                  <a:solidFill>
                    <a:prstClr val="black"/>
                  </a:solidFill>
                </a:endParaRPr>
              </a:p>
            </p:txBody>
          </p:sp>
          <p:sp>
            <p:nvSpPr>
              <p:cNvPr id="180182" name="Freeform 982"/>
              <p:cNvSpPr/>
              <p:nvPr/>
            </p:nvSpPr>
            <p:spPr bwMode="auto">
              <a:xfrm>
                <a:off x="1231" y="1165"/>
                <a:ext cx="114" cy="4"/>
              </a:xfrm>
              <a:custGeom>
                <a:avLst/>
                <a:gdLst/>
                <a:ahLst/>
                <a:cxnLst>
                  <a:cxn ang="0">
                    <a:pos x="110" y="4"/>
                  </a:cxn>
                  <a:cxn ang="0">
                    <a:pos x="0" y="4"/>
                  </a:cxn>
                  <a:cxn ang="0">
                    <a:pos x="2" y="2"/>
                  </a:cxn>
                  <a:cxn ang="0">
                    <a:pos x="4" y="0"/>
                  </a:cxn>
                  <a:cxn ang="0">
                    <a:pos x="114" y="0"/>
                  </a:cxn>
                  <a:cxn ang="0">
                    <a:pos x="112" y="2"/>
                  </a:cxn>
                  <a:cxn ang="0">
                    <a:pos x="110" y="4"/>
                  </a:cxn>
                </a:cxnLst>
                <a:rect l="0" t="0" r="r" b="b"/>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ln>
            </p:spPr>
            <p:txBody>
              <a:bodyPr/>
              <a:lstStyle/>
              <a:p>
                <a:endParaRPr lang="en-US">
                  <a:solidFill>
                    <a:prstClr val="black"/>
                  </a:solidFill>
                </a:endParaRPr>
              </a:p>
            </p:txBody>
          </p:sp>
          <p:sp>
            <p:nvSpPr>
              <p:cNvPr id="180183" name="Freeform 983"/>
              <p:cNvSpPr/>
              <p:nvPr/>
            </p:nvSpPr>
            <p:spPr bwMode="auto">
              <a:xfrm>
                <a:off x="1233" y="1163"/>
                <a:ext cx="115" cy="4"/>
              </a:xfrm>
              <a:custGeom>
                <a:avLst/>
                <a:gdLst/>
                <a:ahLst/>
                <a:cxnLst>
                  <a:cxn ang="0">
                    <a:pos x="110" y="4"/>
                  </a:cxn>
                  <a:cxn ang="0">
                    <a:pos x="0" y="4"/>
                  </a:cxn>
                  <a:cxn ang="0">
                    <a:pos x="2" y="2"/>
                  </a:cxn>
                  <a:cxn ang="0">
                    <a:pos x="4" y="0"/>
                  </a:cxn>
                  <a:cxn ang="0">
                    <a:pos x="115" y="0"/>
                  </a:cxn>
                  <a:cxn ang="0">
                    <a:pos x="112" y="2"/>
                  </a:cxn>
                  <a:cxn ang="0">
                    <a:pos x="110" y="4"/>
                  </a:cxn>
                </a:cxnLst>
                <a:rect l="0" t="0" r="r" b="b"/>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ln>
            </p:spPr>
            <p:txBody>
              <a:bodyPr/>
              <a:lstStyle/>
              <a:p>
                <a:endParaRPr lang="en-US">
                  <a:solidFill>
                    <a:prstClr val="black"/>
                  </a:solidFill>
                </a:endParaRPr>
              </a:p>
            </p:txBody>
          </p:sp>
          <p:sp>
            <p:nvSpPr>
              <p:cNvPr id="180184" name="Freeform 984"/>
              <p:cNvSpPr/>
              <p:nvPr/>
            </p:nvSpPr>
            <p:spPr bwMode="auto">
              <a:xfrm>
                <a:off x="1235" y="1161"/>
                <a:ext cx="115" cy="4"/>
              </a:xfrm>
              <a:custGeom>
                <a:avLst/>
                <a:gdLst/>
                <a:ahLst/>
                <a:cxnLst>
                  <a:cxn ang="0">
                    <a:pos x="110" y="4"/>
                  </a:cxn>
                  <a:cxn ang="0">
                    <a:pos x="0" y="4"/>
                  </a:cxn>
                  <a:cxn ang="0">
                    <a:pos x="2" y="2"/>
                  </a:cxn>
                  <a:cxn ang="0">
                    <a:pos x="2" y="0"/>
                  </a:cxn>
                  <a:cxn ang="0">
                    <a:pos x="115" y="0"/>
                  </a:cxn>
                  <a:cxn ang="0">
                    <a:pos x="113" y="2"/>
                  </a:cxn>
                  <a:cxn ang="0">
                    <a:pos x="110" y="4"/>
                  </a:cxn>
                </a:cxnLst>
                <a:rect l="0" t="0" r="r" b="b"/>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ln>
            </p:spPr>
            <p:txBody>
              <a:bodyPr/>
              <a:lstStyle/>
              <a:p>
                <a:endParaRPr lang="en-US">
                  <a:solidFill>
                    <a:prstClr val="black"/>
                  </a:solidFill>
                </a:endParaRPr>
              </a:p>
            </p:txBody>
          </p:sp>
          <p:sp>
            <p:nvSpPr>
              <p:cNvPr id="180185" name="Freeform 985"/>
              <p:cNvSpPr/>
              <p:nvPr/>
            </p:nvSpPr>
            <p:spPr bwMode="auto">
              <a:xfrm>
                <a:off x="1237" y="1159"/>
                <a:ext cx="117" cy="4"/>
              </a:xfrm>
              <a:custGeom>
                <a:avLst/>
                <a:gdLst/>
                <a:ahLst/>
                <a:cxnLst>
                  <a:cxn ang="0">
                    <a:pos x="111" y="4"/>
                  </a:cxn>
                  <a:cxn ang="0">
                    <a:pos x="0" y="4"/>
                  </a:cxn>
                  <a:cxn ang="0">
                    <a:pos x="0" y="2"/>
                  </a:cxn>
                  <a:cxn ang="0">
                    <a:pos x="1" y="0"/>
                  </a:cxn>
                  <a:cxn ang="0">
                    <a:pos x="117" y="0"/>
                  </a:cxn>
                  <a:cxn ang="0">
                    <a:pos x="113" y="2"/>
                  </a:cxn>
                  <a:cxn ang="0">
                    <a:pos x="111" y="4"/>
                  </a:cxn>
                </a:cxnLst>
                <a:rect l="0" t="0" r="r" b="b"/>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ln>
            </p:spPr>
            <p:txBody>
              <a:bodyPr/>
              <a:lstStyle/>
              <a:p>
                <a:endParaRPr lang="en-US">
                  <a:solidFill>
                    <a:prstClr val="black"/>
                  </a:solidFill>
                </a:endParaRPr>
              </a:p>
            </p:txBody>
          </p:sp>
          <p:sp>
            <p:nvSpPr>
              <p:cNvPr id="180186" name="Freeform 986"/>
              <p:cNvSpPr/>
              <p:nvPr/>
            </p:nvSpPr>
            <p:spPr bwMode="auto">
              <a:xfrm>
                <a:off x="1237" y="1157"/>
                <a:ext cx="119" cy="4"/>
              </a:xfrm>
              <a:custGeom>
                <a:avLst/>
                <a:gdLst/>
                <a:ahLst/>
                <a:cxnLst>
                  <a:cxn ang="0">
                    <a:pos x="113" y="4"/>
                  </a:cxn>
                  <a:cxn ang="0">
                    <a:pos x="0" y="4"/>
                  </a:cxn>
                  <a:cxn ang="0">
                    <a:pos x="1" y="2"/>
                  </a:cxn>
                  <a:cxn ang="0">
                    <a:pos x="3" y="0"/>
                  </a:cxn>
                  <a:cxn ang="0">
                    <a:pos x="119" y="0"/>
                  </a:cxn>
                  <a:cxn ang="0">
                    <a:pos x="117" y="2"/>
                  </a:cxn>
                  <a:cxn ang="0">
                    <a:pos x="113" y="4"/>
                  </a:cxn>
                </a:cxnLst>
                <a:rect l="0" t="0" r="r" b="b"/>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ln>
            </p:spPr>
            <p:txBody>
              <a:bodyPr/>
              <a:lstStyle/>
              <a:p>
                <a:endParaRPr lang="en-US">
                  <a:solidFill>
                    <a:prstClr val="black"/>
                  </a:solidFill>
                </a:endParaRPr>
              </a:p>
            </p:txBody>
          </p:sp>
          <p:sp>
            <p:nvSpPr>
              <p:cNvPr id="180187" name="Freeform 987"/>
              <p:cNvSpPr>
                <a:spLocks noEditPoints="1"/>
              </p:cNvSpPr>
              <p:nvPr/>
            </p:nvSpPr>
            <p:spPr bwMode="auto">
              <a:xfrm>
                <a:off x="1238" y="1156"/>
                <a:ext cx="160" cy="3"/>
              </a:xfrm>
              <a:custGeom>
                <a:avLst/>
                <a:gdLst/>
                <a:ahLst/>
                <a:cxnLst>
                  <a:cxn ang="0">
                    <a:pos x="116" y="3"/>
                  </a:cxn>
                  <a:cxn ang="0">
                    <a:pos x="0" y="3"/>
                  </a:cxn>
                  <a:cxn ang="0">
                    <a:pos x="2" y="1"/>
                  </a:cxn>
                  <a:cxn ang="0">
                    <a:pos x="4" y="0"/>
                  </a:cxn>
                  <a:cxn ang="0">
                    <a:pos x="124" y="0"/>
                  </a:cxn>
                  <a:cxn ang="0">
                    <a:pos x="122" y="0"/>
                  </a:cxn>
                  <a:cxn ang="0">
                    <a:pos x="118" y="1"/>
                  </a:cxn>
                  <a:cxn ang="0">
                    <a:pos x="116" y="1"/>
                  </a:cxn>
                  <a:cxn ang="0">
                    <a:pos x="116" y="3"/>
                  </a:cxn>
                  <a:cxn ang="0">
                    <a:pos x="148" y="0"/>
                  </a:cxn>
                  <a:cxn ang="0">
                    <a:pos x="160" y="0"/>
                  </a:cxn>
                  <a:cxn ang="0">
                    <a:pos x="160" y="0"/>
                  </a:cxn>
                  <a:cxn ang="0">
                    <a:pos x="156" y="1"/>
                  </a:cxn>
                  <a:cxn ang="0">
                    <a:pos x="150" y="0"/>
                  </a:cxn>
                  <a:cxn ang="0">
                    <a:pos x="150" y="0"/>
                  </a:cxn>
                  <a:cxn ang="0">
                    <a:pos x="148" y="0"/>
                  </a:cxn>
                </a:cxnLst>
                <a:rect l="0" t="0" r="r" b="b"/>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60" y="0"/>
                    </a:lnTo>
                    <a:lnTo>
                      <a:pt x="156" y="1"/>
                    </a:lnTo>
                    <a:lnTo>
                      <a:pt x="150" y="0"/>
                    </a:lnTo>
                    <a:lnTo>
                      <a:pt x="150" y="0"/>
                    </a:lnTo>
                    <a:lnTo>
                      <a:pt x="148" y="0"/>
                    </a:lnTo>
                    <a:close/>
                  </a:path>
                </a:pathLst>
              </a:custGeom>
              <a:solidFill>
                <a:srgbClr val="F8D0B6"/>
              </a:solidFill>
              <a:ln w="9525">
                <a:noFill/>
                <a:round/>
              </a:ln>
            </p:spPr>
            <p:txBody>
              <a:bodyPr/>
              <a:lstStyle/>
              <a:p>
                <a:endParaRPr lang="en-US">
                  <a:solidFill>
                    <a:prstClr val="black"/>
                  </a:solidFill>
                </a:endParaRPr>
              </a:p>
            </p:txBody>
          </p:sp>
          <p:sp>
            <p:nvSpPr>
              <p:cNvPr id="180188" name="Freeform 988"/>
              <p:cNvSpPr/>
              <p:nvPr/>
            </p:nvSpPr>
            <p:spPr bwMode="auto">
              <a:xfrm>
                <a:off x="1240" y="1154"/>
                <a:ext cx="158" cy="3"/>
              </a:xfrm>
              <a:custGeom>
                <a:avLst/>
                <a:gdLst/>
                <a:ahLst/>
                <a:cxnLst>
                  <a:cxn ang="0">
                    <a:pos x="116" y="3"/>
                  </a:cxn>
                  <a:cxn ang="0">
                    <a:pos x="0" y="3"/>
                  </a:cxn>
                  <a:cxn ang="0">
                    <a:pos x="2" y="2"/>
                  </a:cxn>
                  <a:cxn ang="0">
                    <a:pos x="2" y="0"/>
                  </a:cxn>
                  <a:cxn ang="0">
                    <a:pos x="158" y="0"/>
                  </a:cxn>
                  <a:cxn ang="0">
                    <a:pos x="158" y="2"/>
                  </a:cxn>
                  <a:cxn ang="0">
                    <a:pos x="154" y="3"/>
                  </a:cxn>
                  <a:cxn ang="0">
                    <a:pos x="148" y="2"/>
                  </a:cxn>
                  <a:cxn ang="0">
                    <a:pos x="141" y="0"/>
                  </a:cxn>
                  <a:cxn ang="0">
                    <a:pos x="131" y="0"/>
                  </a:cxn>
                  <a:cxn ang="0">
                    <a:pos x="124" y="2"/>
                  </a:cxn>
                  <a:cxn ang="0">
                    <a:pos x="116" y="3"/>
                  </a:cxn>
                  <a:cxn ang="0">
                    <a:pos x="116" y="3"/>
                  </a:cxn>
                  <a:cxn ang="0">
                    <a:pos x="116" y="3"/>
                  </a:cxn>
                </a:cxnLst>
                <a:rect l="0" t="0" r="r" b="b"/>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lnTo>
                      <a:pt x="116" y="3"/>
                    </a:lnTo>
                    <a:lnTo>
                      <a:pt x="116" y="3"/>
                    </a:lnTo>
                    <a:close/>
                  </a:path>
                </a:pathLst>
              </a:custGeom>
              <a:solidFill>
                <a:srgbClr val="F8D1B7"/>
              </a:solidFill>
              <a:ln w="9525">
                <a:noFill/>
                <a:round/>
              </a:ln>
            </p:spPr>
            <p:txBody>
              <a:bodyPr/>
              <a:lstStyle/>
              <a:p>
                <a:endParaRPr lang="en-US">
                  <a:solidFill>
                    <a:prstClr val="black"/>
                  </a:solidFill>
                </a:endParaRPr>
              </a:p>
            </p:txBody>
          </p:sp>
          <p:sp>
            <p:nvSpPr>
              <p:cNvPr id="180189" name="Freeform 989"/>
              <p:cNvSpPr/>
              <p:nvPr/>
            </p:nvSpPr>
            <p:spPr bwMode="auto">
              <a:xfrm>
                <a:off x="1242" y="1152"/>
                <a:ext cx="156" cy="4"/>
              </a:xfrm>
              <a:custGeom>
                <a:avLst/>
                <a:gdLst/>
                <a:ahLst/>
                <a:cxnLst>
                  <a:cxn ang="0">
                    <a:pos x="156" y="4"/>
                  </a:cxn>
                  <a:cxn ang="0">
                    <a:pos x="144" y="4"/>
                  </a:cxn>
                  <a:cxn ang="0">
                    <a:pos x="137" y="2"/>
                  </a:cxn>
                  <a:cxn ang="0">
                    <a:pos x="129" y="2"/>
                  </a:cxn>
                  <a:cxn ang="0">
                    <a:pos x="124" y="4"/>
                  </a:cxn>
                  <a:cxn ang="0">
                    <a:pos x="120" y="4"/>
                  </a:cxn>
                  <a:cxn ang="0">
                    <a:pos x="0" y="4"/>
                  </a:cxn>
                  <a:cxn ang="0">
                    <a:pos x="0" y="2"/>
                  </a:cxn>
                  <a:cxn ang="0">
                    <a:pos x="2" y="0"/>
                  </a:cxn>
                  <a:cxn ang="0">
                    <a:pos x="154" y="0"/>
                  </a:cxn>
                  <a:cxn ang="0">
                    <a:pos x="156" y="4"/>
                  </a:cxn>
                </a:cxnLst>
                <a:rect l="0" t="0" r="r" b="b"/>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ln>
            </p:spPr>
            <p:txBody>
              <a:bodyPr/>
              <a:lstStyle/>
              <a:p>
                <a:endParaRPr lang="en-US">
                  <a:solidFill>
                    <a:prstClr val="black"/>
                  </a:solidFill>
                </a:endParaRPr>
              </a:p>
            </p:txBody>
          </p:sp>
          <p:sp>
            <p:nvSpPr>
              <p:cNvPr id="180190" name="Freeform 990"/>
              <p:cNvSpPr/>
              <p:nvPr/>
            </p:nvSpPr>
            <p:spPr bwMode="auto">
              <a:xfrm>
                <a:off x="1242" y="1150"/>
                <a:ext cx="156" cy="4"/>
              </a:xfrm>
              <a:custGeom>
                <a:avLst/>
                <a:gdLst/>
                <a:ahLst/>
                <a:cxnLst>
                  <a:cxn ang="0">
                    <a:pos x="156" y="4"/>
                  </a:cxn>
                  <a:cxn ang="0">
                    <a:pos x="0" y="4"/>
                  </a:cxn>
                  <a:cxn ang="0">
                    <a:pos x="2" y="2"/>
                  </a:cxn>
                  <a:cxn ang="0">
                    <a:pos x="4" y="0"/>
                  </a:cxn>
                  <a:cxn ang="0">
                    <a:pos x="152" y="0"/>
                  </a:cxn>
                  <a:cxn ang="0">
                    <a:pos x="156" y="4"/>
                  </a:cxn>
                </a:cxnLst>
                <a:rect l="0" t="0" r="r" b="b"/>
                <a:pathLst>
                  <a:path w="156" h="4">
                    <a:moveTo>
                      <a:pt x="156" y="4"/>
                    </a:moveTo>
                    <a:lnTo>
                      <a:pt x="0" y="4"/>
                    </a:lnTo>
                    <a:lnTo>
                      <a:pt x="2" y="2"/>
                    </a:lnTo>
                    <a:lnTo>
                      <a:pt x="4" y="0"/>
                    </a:lnTo>
                    <a:lnTo>
                      <a:pt x="152" y="0"/>
                    </a:lnTo>
                    <a:lnTo>
                      <a:pt x="156" y="4"/>
                    </a:lnTo>
                    <a:close/>
                  </a:path>
                </a:pathLst>
              </a:custGeom>
              <a:solidFill>
                <a:srgbClr val="F9D3BA"/>
              </a:solidFill>
              <a:ln w="9525">
                <a:noFill/>
                <a:round/>
              </a:ln>
            </p:spPr>
            <p:txBody>
              <a:bodyPr/>
              <a:lstStyle/>
              <a:p>
                <a:endParaRPr lang="en-US">
                  <a:solidFill>
                    <a:prstClr val="black"/>
                  </a:solidFill>
                </a:endParaRPr>
              </a:p>
            </p:txBody>
          </p:sp>
          <p:sp>
            <p:nvSpPr>
              <p:cNvPr id="180191" name="Freeform 991"/>
              <p:cNvSpPr/>
              <p:nvPr/>
            </p:nvSpPr>
            <p:spPr bwMode="auto">
              <a:xfrm>
                <a:off x="1244" y="1148"/>
                <a:ext cx="152" cy="4"/>
              </a:xfrm>
              <a:custGeom>
                <a:avLst/>
                <a:gdLst/>
                <a:ahLst/>
                <a:cxnLst>
                  <a:cxn ang="0">
                    <a:pos x="152" y="4"/>
                  </a:cxn>
                  <a:cxn ang="0">
                    <a:pos x="0" y="4"/>
                  </a:cxn>
                  <a:cxn ang="0">
                    <a:pos x="2" y="2"/>
                  </a:cxn>
                  <a:cxn ang="0">
                    <a:pos x="4" y="0"/>
                  </a:cxn>
                  <a:cxn ang="0">
                    <a:pos x="150" y="0"/>
                  </a:cxn>
                  <a:cxn ang="0">
                    <a:pos x="152" y="4"/>
                  </a:cxn>
                </a:cxnLst>
                <a:rect l="0" t="0" r="r" b="b"/>
                <a:pathLst>
                  <a:path w="152" h="4">
                    <a:moveTo>
                      <a:pt x="152" y="4"/>
                    </a:moveTo>
                    <a:lnTo>
                      <a:pt x="0" y="4"/>
                    </a:lnTo>
                    <a:lnTo>
                      <a:pt x="2" y="2"/>
                    </a:lnTo>
                    <a:lnTo>
                      <a:pt x="4" y="0"/>
                    </a:lnTo>
                    <a:lnTo>
                      <a:pt x="150" y="0"/>
                    </a:lnTo>
                    <a:lnTo>
                      <a:pt x="152" y="4"/>
                    </a:lnTo>
                    <a:close/>
                  </a:path>
                </a:pathLst>
              </a:custGeom>
              <a:solidFill>
                <a:srgbClr val="F9D4BB"/>
              </a:solidFill>
              <a:ln w="9525">
                <a:noFill/>
                <a:round/>
              </a:ln>
            </p:spPr>
            <p:txBody>
              <a:bodyPr/>
              <a:lstStyle/>
              <a:p>
                <a:endParaRPr lang="en-US">
                  <a:solidFill>
                    <a:prstClr val="black"/>
                  </a:solidFill>
                </a:endParaRPr>
              </a:p>
            </p:txBody>
          </p:sp>
          <p:sp>
            <p:nvSpPr>
              <p:cNvPr id="180192" name="Freeform 992"/>
              <p:cNvSpPr/>
              <p:nvPr/>
            </p:nvSpPr>
            <p:spPr bwMode="auto">
              <a:xfrm>
                <a:off x="1246" y="1146"/>
                <a:ext cx="148" cy="4"/>
              </a:xfrm>
              <a:custGeom>
                <a:avLst/>
                <a:gdLst/>
                <a:ahLst/>
                <a:cxnLst>
                  <a:cxn ang="0">
                    <a:pos x="148" y="4"/>
                  </a:cxn>
                  <a:cxn ang="0">
                    <a:pos x="0" y="4"/>
                  </a:cxn>
                  <a:cxn ang="0">
                    <a:pos x="2" y="2"/>
                  </a:cxn>
                  <a:cxn ang="0">
                    <a:pos x="4" y="0"/>
                  </a:cxn>
                  <a:cxn ang="0">
                    <a:pos x="146" y="0"/>
                  </a:cxn>
                  <a:cxn ang="0">
                    <a:pos x="148" y="4"/>
                  </a:cxn>
                </a:cxnLst>
                <a:rect l="0" t="0" r="r" b="b"/>
                <a:pathLst>
                  <a:path w="148" h="4">
                    <a:moveTo>
                      <a:pt x="148" y="4"/>
                    </a:moveTo>
                    <a:lnTo>
                      <a:pt x="0" y="4"/>
                    </a:lnTo>
                    <a:lnTo>
                      <a:pt x="2" y="2"/>
                    </a:lnTo>
                    <a:lnTo>
                      <a:pt x="4" y="0"/>
                    </a:lnTo>
                    <a:lnTo>
                      <a:pt x="146" y="0"/>
                    </a:lnTo>
                    <a:lnTo>
                      <a:pt x="148" y="4"/>
                    </a:lnTo>
                    <a:close/>
                  </a:path>
                </a:pathLst>
              </a:custGeom>
              <a:solidFill>
                <a:srgbClr val="F9D5BC"/>
              </a:solidFill>
              <a:ln w="9525">
                <a:noFill/>
                <a:round/>
              </a:ln>
            </p:spPr>
            <p:txBody>
              <a:bodyPr/>
              <a:lstStyle/>
              <a:p>
                <a:endParaRPr lang="en-US">
                  <a:solidFill>
                    <a:prstClr val="black"/>
                  </a:solidFill>
                </a:endParaRPr>
              </a:p>
            </p:txBody>
          </p:sp>
          <p:sp>
            <p:nvSpPr>
              <p:cNvPr id="180193" name="Freeform 993"/>
              <p:cNvSpPr/>
              <p:nvPr/>
            </p:nvSpPr>
            <p:spPr bwMode="auto">
              <a:xfrm>
                <a:off x="1248" y="1144"/>
                <a:ext cx="146" cy="4"/>
              </a:xfrm>
              <a:custGeom>
                <a:avLst/>
                <a:gdLst/>
                <a:ahLst/>
                <a:cxnLst>
                  <a:cxn ang="0">
                    <a:pos x="146" y="4"/>
                  </a:cxn>
                  <a:cxn ang="0">
                    <a:pos x="0" y="4"/>
                  </a:cxn>
                  <a:cxn ang="0">
                    <a:pos x="2" y="2"/>
                  </a:cxn>
                  <a:cxn ang="0">
                    <a:pos x="4" y="0"/>
                  </a:cxn>
                  <a:cxn ang="0">
                    <a:pos x="144" y="0"/>
                  </a:cxn>
                  <a:cxn ang="0">
                    <a:pos x="146" y="4"/>
                  </a:cxn>
                </a:cxnLst>
                <a:rect l="0" t="0" r="r" b="b"/>
                <a:pathLst>
                  <a:path w="146" h="4">
                    <a:moveTo>
                      <a:pt x="146" y="4"/>
                    </a:moveTo>
                    <a:lnTo>
                      <a:pt x="0" y="4"/>
                    </a:lnTo>
                    <a:lnTo>
                      <a:pt x="2" y="2"/>
                    </a:lnTo>
                    <a:lnTo>
                      <a:pt x="4" y="0"/>
                    </a:lnTo>
                    <a:lnTo>
                      <a:pt x="144" y="0"/>
                    </a:lnTo>
                    <a:lnTo>
                      <a:pt x="146" y="4"/>
                    </a:lnTo>
                    <a:close/>
                  </a:path>
                </a:pathLst>
              </a:custGeom>
              <a:solidFill>
                <a:srgbClr val="F9D5BD"/>
              </a:solidFill>
              <a:ln w="9525">
                <a:noFill/>
                <a:round/>
              </a:ln>
            </p:spPr>
            <p:txBody>
              <a:bodyPr/>
              <a:lstStyle/>
              <a:p>
                <a:endParaRPr lang="en-US">
                  <a:solidFill>
                    <a:prstClr val="black"/>
                  </a:solidFill>
                </a:endParaRPr>
              </a:p>
            </p:txBody>
          </p:sp>
          <p:sp>
            <p:nvSpPr>
              <p:cNvPr id="180194" name="Freeform 994"/>
              <p:cNvSpPr/>
              <p:nvPr/>
            </p:nvSpPr>
            <p:spPr bwMode="auto">
              <a:xfrm>
                <a:off x="1250" y="1142"/>
                <a:ext cx="142" cy="4"/>
              </a:xfrm>
              <a:custGeom>
                <a:avLst/>
                <a:gdLst/>
                <a:ahLst/>
                <a:cxnLst>
                  <a:cxn ang="0">
                    <a:pos x="142" y="4"/>
                  </a:cxn>
                  <a:cxn ang="0">
                    <a:pos x="0" y="4"/>
                  </a:cxn>
                  <a:cxn ang="0">
                    <a:pos x="2" y="2"/>
                  </a:cxn>
                  <a:cxn ang="0">
                    <a:pos x="2" y="0"/>
                  </a:cxn>
                  <a:cxn ang="0">
                    <a:pos x="140" y="0"/>
                  </a:cxn>
                  <a:cxn ang="0">
                    <a:pos x="142" y="4"/>
                  </a:cxn>
                </a:cxnLst>
                <a:rect l="0" t="0" r="r" b="b"/>
                <a:pathLst>
                  <a:path w="142" h="4">
                    <a:moveTo>
                      <a:pt x="142" y="4"/>
                    </a:moveTo>
                    <a:lnTo>
                      <a:pt x="0" y="4"/>
                    </a:lnTo>
                    <a:lnTo>
                      <a:pt x="2" y="2"/>
                    </a:lnTo>
                    <a:lnTo>
                      <a:pt x="2" y="0"/>
                    </a:lnTo>
                    <a:lnTo>
                      <a:pt x="140" y="0"/>
                    </a:lnTo>
                    <a:lnTo>
                      <a:pt x="142" y="4"/>
                    </a:lnTo>
                    <a:close/>
                  </a:path>
                </a:pathLst>
              </a:custGeom>
              <a:solidFill>
                <a:srgbClr val="F9D6BF"/>
              </a:solidFill>
              <a:ln w="9525">
                <a:noFill/>
                <a:round/>
              </a:ln>
            </p:spPr>
            <p:txBody>
              <a:bodyPr/>
              <a:lstStyle/>
              <a:p>
                <a:endParaRPr lang="en-US">
                  <a:solidFill>
                    <a:prstClr val="black"/>
                  </a:solidFill>
                </a:endParaRPr>
              </a:p>
            </p:txBody>
          </p:sp>
          <p:sp>
            <p:nvSpPr>
              <p:cNvPr id="180195" name="Freeform 995"/>
              <p:cNvSpPr/>
              <p:nvPr/>
            </p:nvSpPr>
            <p:spPr bwMode="auto">
              <a:xfrm>
                <a:off x="1252" y="1140"/>
                <a:ext cx="140" cy="4"/>
              </a:xfrm>
              <a:custGeom>
                <a:avLst/>
                <a:gdLst/>
                <a:ahLst/>
                <a:cxnLst>
                  <a:cxn ang="0">
                    <a:pos x="140" y="4"/>
                  </a:cxn>
                  <a:cxn ang="0">
                    <a:pos x="0" y="4"/>
                  </a:cxn>
                  <a:cxn ang="0">
                    <a:pos x="0" y="2"/>
                  </a:cxn>
                  <a:cxn ang="0">
                    <a:pos x="2" y="0"/>
                  </a:cxn>
                  <a:cxn ang="0">
                    <a:pos x="136" y="0"/>
                  </a:cxn>
                  <a:cxn ang="0">
                    <a:pos x="140" y="4"/>
                  </a:cxn>
                </a:cxnLst>
                <a:rect l="0" t="0" r="r" b="b"/>
                <a:pathLst>
                  <a:path w="140" h="4">
                    <a:moveTo>
                      <a:pt x="140" y="4"/>
                    </a:moveTo>
                    <a:lnTo>
                      <a:pt x="0" y="4"/>
                    </a:lnTo>
                    <a:lnTo>
                      <a:pt x="0" y="2"/>
                    </a:lnTo>
                    <a:lnTo>
                      <a:pt x="2" y="0"/>
                    </a:lnTo>
                    <a:lnTo>
                      <a:pt x="136" y="0"/>
                    </a:lnTo>
                    <a:lnTo>
                      <a:pt x="140" y="4"/>
                    </a:lnTo>
                    <a:close/>
                  </a:path>
                </a:pathLst>
              </a:custGeom>
              <a:solidFill>
                <a:srgbClr val="F9D7C0"/>
              </a:solidFill>
              <a:ln w="9525">
                <a:noFill/>
                <a:round/>
              </a:ln>
            </p:spPr>
            <p:txBody>
              <a:bodyPr/>
              <a:lstStyle/>
              <a:p>
                <a:endParaRPr lang="en-US">
                  <a:solidFill>
                    <a:prstClr val="black"/>
                  </a:solidFill>
                </a:endParaRPr>
              </a:p>
            </p:txBody>
          </p:sp>
          <p:sp>
            <p:nvSpPr>
              <p:cNvPr id="180196" name="Freeform 996"/>
              <p:cNvSpPr/>
              <p:nvPr/>
            </p:nvSpPr>
            <p:spPr bwMode="auto">
              <a:xfrm>
                <a:off x="1252" y="1139"/>
                <a:ext cx="138" cy="3"/>
              </a:xfrm>
              <a:custGeom>
                <a:avLst/>
                <a:gdLst/>
                <a:ahLst/>
                <a:cxnLst>
                  <a:cxn ang="0">
                    <a:pos x="138" y="3"/>
                  </a:cxn>
                  <a:cxn ang="0">
                    <a:pos x="0" y="3"/>
                  </a:cxn>
                  <a:cxn ang="0">
                    <a:pos x="2" y="1"/>
                  </a:cxn>
                  <a:cxn ang="0">
                    <a:pos x="4" y="0"/>
                  </a:cxn>
                  <a:cxn ang="0">
                    <a:pos x="136" y="0"/>
                  </a:cxn>
                  <a:cxn ang="0">
                    <a:pos x="138" y="3"/>
                  </a:cxn>
                </a:cxnLst>
                <a:rect l="0" t="0" r="r" b="b"/>
                <a:pathLst>
                  <a:path w="138" h="3">
                    <a:moveTo>
                      <a:pt x="138" y="3"/>
                    </a:moveTo>
                    <a:lnTo>
                      <a:pt x="0" y="3"/>
                    </a:lnTo>
                    <a:lnTo>
                      <a:pt x="2" y="1"/>
                    </a:lnTo>
                    <a:lnTo>
                      <a:pt x="4" y="0"/>
                    </a:lnTo>
                    <a:lnTo>
                      <a:pt x="136" y="0"/>
                    </a:lnTo>
                    <a:lnTo>
                      <a:pt x="138" y="3"/>
                    </a:lnTo>
                    <a:close/>
                  </a:path>
                </a:pathLst>
              </a:custGeom>
              <a:solidFill>
                <a:srgbClr val="FAD8C1"/>
              </a:solidFill>
              <a:ln w="9525">
                <a:noFill/>
                <a:round/>
              </a:ln>
            </p:spPr>
            <p:txBody>
              <a:bodyPr/>
              <a:lstStyle/>
              <a:p>
                <a:endParaRPr lang="en-US">
                  <a:solidFill>
                    <a:prstClr val="black"/>
                  </a:solidFill>
                </a:endParaRPr>
              </a:p>
            </p:txBody>
          </p:sp>
          <p:sp>
            <p:nvSpPr>
              <p:cNvPr id="180197" name="Freeform 997"/>
              <p:cNvSpPr/>
              <p:nvPr/>
            </p:nvSpPr>
            <p:spPr bwMode="auto">
              <a:xfrm>
                <a:off x="1254" y="1137"/>
                <a:ext cx="134" cy="3"/>
              </a:xfrm>
              <a:custGeom>
                <a:avLst/>
                <a:gdLst/>
                <a:ahLst/>
                <a:cxnLst>
                  <a:cxn ang="0">
                    <a:pos x="134" y="3"/>
                  </a:cxn>
                  <a:cxn ang="0">
                    <a:pos x="0" y="3"/>
                  </a:cxn>
                  <a:cxn ang="0">
                    <a:pos x="2" y="2"/>
                  </a:cxn>
                  <a:cxn ang="0">
                    <a:pos x="3" y="0"/>
                  </a:cxn>
                  <a:cxn ang="0">
                    <a:pos x="132" y="0"/>
                  </a:cxn>
                  <a:cxn ang="0">
                    <a:pos x="134" y="3"/>
                  </a:cxn>
                </a:cxnLst>
                <a:rect l="0" t="0" r="r" b="b"/>
                <a:pathLst>
                  <a:path w="134" h="3">
                    <a:moveTo>
                      <a:pt x="134" y="3"/>
                    </a:moveTo>
                    <a:lnTo>
                      <a:pt x="0" y="3"/>
                    </a:lnTo>
                    <a:lnTo>
                      <a:pt x="2" y="2"/>
                    </a:lnTo>
                    <a:lnTo>
                      <a:pt x="3" y="0"/>
                    </a:lnTo>
                    <a:lnTo>
                      <a:pt x="132" y="0"/>
                    </a:lnTo>
                    <a:lnTo>
                      <a:pt x="134" y="3"/>
                    </a:lnTo>
                    <a:close/>
                  </a:path>
                </a:pathLst>
              </a:custGeom>
              <a:solidFill>
                <a:srgbClr val="FAD9C3"/>
              </a:solidFill>
              <a:ln w="9525">
                <a:noFill/>
                <a:round/>
              </a:ln>
            </p:spPr>
            <p:txBody>
              <a:bodyPr/>
              <a:lstStyle/>
              <a:p>
                <a:endParaRPr lang="en-US">
                  <a:solidFill>
                    <a:prstClr val="black"/>
                  </a:solidFill>
                </a:endParaRPr>
              </a:p>
            </p:txBody>
          </p:sp>
          <p:sp>
            <p:nvSpPr>
              <p:cNvPr id="180198" name="Freeform 998"/>
              <p:cNvSpPr/>
              <p:nvPr/>
            </p:nvSpPr>
            <p:spPr bwMode="auto">
              <a:xfrm>
                <a:off x="1256" y="1135"/>
                <a:ext cx="132" cy="4"/>
              </a:xfrm>
              <a:custGeom>
                <a:avLst/>
                <a:gdLst/>
                <a:ahLst/>
                <a:cxnLst>
                  <a:cxn ang="0">
                    <a:pos x="132" y="4"/>
                  </a:cxn>
                  <a:cxn ang="0">
                    <a:pos x="0" y="4"/>
                  </a:cxn>
                  <a:cxn ang="0">
                    <a:pos x="1" y="2"/>
                  </a:cxn>
                  <a:cxn ang="0">
                    <a:pos x="3" y="0"/>
                  </a:cxn>
                  <a:cxn ang="0">
                    <a:pos x="130" y="0"/>
                  </a:cxn>
                  <a:cxn ang="0">
                    <a:pos x="132" y="4"/>
                  </a:cxn>
                </a:cxnLst>
                <a:rect l="0" t="0" r="r" b="b"/>
                <a:pathLst>
                  <a:path w="132" h="4">
                    <a:moveTo>
                      <a:pt x="132" y="4"/>
                    </a:moveTo>
                    <a:lnTo>
                      <a:pt x="0" y="4"/>
                    </a:lnTo>
                    <a:lnTo>
                      <a:pt x="1" y="2"/>
                    </a:lnTo>
                    <a:lnTo>
                      <a:pt x="3" y="0"/>
                    </a:lnTo>
                    <a:lnTo>
                      <a:pt x="130" y="0"/>
                    </a:lnTo>
                    <a:lnTo>
                      <a:pt x="132" y="4"/>
                    </a:lnTo>
                    <a:close/>
                  </a:path>
                </a:pathLst>
              </a:custGeom>
              <a:solidFill>
                <a:srgbClr val="FADBC4"/>
              </a:solidFill>
              <a:ln w="9525">
                <a:noFill/>
                <a:round/>
              </a:ln>
            </p:spPr>
            <p:txBody>
              <a:bodyPr/>
              <a:lstStyle/>
              <a:p>
                <a:endParaRPr lang="en-US">
                  <a:solidFill>
                    <a:prstClr val="black"/>
                  </a:solidFill>
                </a:endParaRPr>
              </a:p>
            </p:txBody>
          </p:sp>
          <p:sp>
            <p:nvSpPr>
              <p:cNvPr id="180199" name="Freeform 999"/>
              <p:cNvSpPr/>
              <p:nvPr/>
            </p:nvSpPr>
            <p:spPr bwMode="auto">
              <a:xfrm>
                <a:off x="1257" y="1133"/>
                <a:ext cx="129" cy="4"/>
              </a:xfrm>
              <a:custGeom>
                <a:avLst/>
                <a:gdLst/>
                <a:ahLst/>
                <a:cxnLst>
                  <a:cxn ang="0">
                    <a:pos x="129" y="4"/>
                  </a:cxn>
                  <a:cxn ang="0">
                    <a:pos x="0" y="4"/>
                  </a:cxn>
                  <a:cxn ang="0">
                    <a:pos x="2" y="2"/>
                  </a:cxn>
                  <a:cxn ang="0">
                    <a:pos x="4" y="0"/>
                  </a:cxn>
                  <a:cxn ang="0">
                    <a:pos x="128" y="0"/>
                  </a:cxn>
                  <a:cxn ang="0">
                    <a:pos x="129" y="4"/>
                  </a:cxn>
                </a:cxnLst>
                <a:rect l="0" t="0" r="r" b="b"/>
                <a:pathLst>
                  <a:path w="129" h="4">
                    <a:moveTo>
                      <a:pt x="129" y="4"/>
                    </a:moveTo>
                    <a:lnTo>
                      <a:pt x="0" y="4"/>
                    </a:lnTo>
                    <a:lnTo>
                      <a:pt x="2" y="2"/>
                    </a:lnTo>
                    <a:lnTo>
                      <a:pt x="4" y="0"/>
                    </a:lnTo>
                    <a:lnTo>
                      <a:pt x="128" y="0"/>
                    </a:lnTo>
                    <a:lnTo>
                      <a:pt x="129" y="4"/>
                    </a:lnTo>
                    <a:close/>
                  </a:path>
                </a:pathLst>
              </a:custGeom>
              <a:solidFill>
                <a:srgbClr val="FADBC5"/>
              </a:solidFill>
              <a:ln w="9525">
                <a:noFill/>
                <a:round/>
              </a:ln>
            </p:spPr>
            <p:txBody>
              <a:bodyPr/>
              <a:lstStyle/>
              <a:p>
                <a:endParaRPr lang="en-US">
                  <a:solidFill>
                    <a:prstClr val="black"/>
                  </a:solidFill>
                </a:endParaRPr>
              </a:p>
            </p:txBody>
          </p:sp>
          <p:sp>
            <p:nvSpPr>
              <p:cNvPr id="180200" name="Freeform 1000"/>
              <p:cNvSpPr/>
              <p:nvPr/>
            </p:nvSpPr>
            <p:spPr bwMode="auto">
              <a:xfrm>
                <a:off x="1259" y="1131"/>
                <a:ext cx="127" cy="4"/>
              </a:xfrm>
              <a:custGeom>
                <a:avLst/>
                <a:gdLst/>
                <a:ahLst/>
                <a:cxnLst>
                  <a:cxn ang="0">
                    <a:pos x="127" y="4"/>
                  </a:cxn>
                  <a:cxn ang="0">
                    <a:pos x="0" y="4"/>
                  </a:cxn>
                  <a:cxn ang="0">
                    <a:pos x="2" y="2"/>
                  </a:cxn>
                  <a:cxn ang="0">
                    <a:pos x="4" y="0"/>
                  </a:cxn>
                  <a:cxn ang="0">
                    <a:pos x="124" y="0"/>
                  </a:cxn>
                  <a:cxn ang="0">
                    <a:pos x="127" y="4"/>
                  </a:cxn>
                </a:cxnLst>
                <a:rect l="0" t="0" r="r" b="b"/>
                <a:pathLst>
                  <a:path w="127" h="4">
                    <a:moveTo>
                      <a:pt x="127" y="4"/>
                    </a:moveTo>
                    <a:lnTo>
                      <a:pt x="0" y="4"/>
                    </a:lnTo>
                    <a:lnTo>
                      <a:pt x="2" y="2"/>
                    </a:lnTo>
                    <a:lnTo>
                      <a:pt x="4" y="0"/>
                    </a:lnTo>
                    <a:lnTo>
                      <a:pt x="124" y="0"/>
                    </a:lnTo>
                    <a:lnTo>
                      <a:pt x="127" y="4"/>
                    </a:lnTo>
                    <a:close/>
                  </a:path>
                </a:pathLst>
              </a:custGeom>
              <a:solidFill>
                <a:srgbClr val="FADCC6"/>
              </a:solidFill>
              <a:ln w="9525">
                <a:noFill/>
                <a:round/>
              </a:ln>
            </p:spPr>
            <p:txBody>
              <a:bodyPr/>
              <a:lstStyle/>
              <a:p>
                <a:endParaRPr lang="en-US">
                  <a:solidFill>
                    <a:prstClr val="black"/>
                  </a:solidFill>
                </a:endParaRPr>
              </a:p>
            </p:txBody>
          </p:sp>
          <p:sp>
            <p:nvSpPr>
              <p:cNvPr id="180201" name="Freeform 1001"/>
              <p:cNvSpPr/>
              <p:nvPr/>
            </p:nvSpPr>
            <p:spPr bwMode="auto">
              <a:xfrm>
                <a:off x="1261" y="1129"/>
                <a:ext cx="124" cy="4"/>
              </a:xfrm>
              <a:custGeom>
                <a:avLst/>
                <a:gdLst/>
                <a:ahLst/>
                <a:cxnLst>
                  <a:cxn ang="0">
                    <a:pos x="124" y="4"/>
                  </a:cxn>
                  <a:cxn ang="0">
                    <a:pos x="0" y="4"/>
                  </a:cxn>
                  <a:cxn ang="0">
                    <a:pos x="2" y="2"/>
                  </a:cxn>
                  <a:cxn ang="0">
                    <a:pos x="4" y="0"/>
                  </a:cxn>
                  <a:cxn ang="0">
                    <a:pos x="122" y="0"/>
                  </a:cxn>
                  <a:cxn ang="0">
                    <a:pos x="124" y="4"/>
                  </a:cxn>
                </a:cxnLst>
                <a:rect l="0" t="0" r="r" b="b"/>
                <a:pathLst>
                  <a:path w="124" h="4">
                    <a:moveTo>
                      <a:pt x="124" y="4"/>
                    </a:moveTo>
                    <a:lnTo>
                      <a:pt x="0" y="4"/>
                    </a:lnTo>
                    <a:lnTo>
                      <a:pt x="2" y="2"/>
                    </a:lnTo>
                    <a:lnTo>
                      <a:pt x="4" y="0"/>
                    </a:lnTo>
                    <a:lnTo>
                      <a:pt x="122" y="0"/>
                    </a:lnTo>
                    <a:lnTo>
                      <a:pt x="124" y="4"/>
                    </a:lnTo>
                    <a:close/>
                  </a:path>
                </a:pathLst>
              </a:custGeom>
              <a:solidFill>
                <a:srgbClr val="FBDDC7"/>
              </a:solidFill>
              <a:ln w="9525">
                <a:noFill/>
                <a:round/>
              </a:ln>
            </p:spPr>
            <p:txBody>
              <a:bodyPr/>
              <a:lstStyle/>
              <a:p>
                <a:endParaRPr lang="en-US">
                  <a:solidFill>
                    <a:prstClr val="black"/>
                  </a:solidFill>
                </a:endParaRPr>
              </a:p>
            </p:txBody>
          </p:sp>
          <p:sp>
            <p:nvSpPr>
              <p:cNvPr id="180202" name="Freeform 1002"/>
              <p:cNvSpPr/>
              <p:nvPr/>
            </p:nvSpPr>
            <p:spPr bwMode="auto">
              <a:xfrm>
                <a:off x="1263" y="1127"/>
                <a:ext cx="120" cy="4"/>
              </a:xfrm>
              <a:custGeom>
                <a:avLst/>
                <a:gdLst/>
                <a:ahLst/>
                <a:cxnLst>
                  <a:cxn ang="0">
                    <a:pos x="120" y="4"/>
                  </a:cxn>
                  <a:cxn ang="0">
                    <a:pos x="0" y="4"/>
                  </a:cxn>
                  <a:cxn ang="0">
                    <a:pos x="2" y="2"/>
                  </a:cxn>
                  <a:cxn ang="0">
                    <a:pos x="4" y="0"/>
                  </a:cxn>
                  <a:cxn ang="0">
                    <a:pos x="118" y="0"/>
                  </a:cxn>
                  <a:cxn ang="0">
                    <a:pos x="120" y="4"/>
                  </a:cxn>
                </a:cxnLst>
                <a:rect l="0" t="0" r="r" b="b"/>
                <a:pathLst>
                  <a:path w="120" h="4">
                    <a:moveTo>
                      <a:pt x="120" y="4"/>
                    </a:moveTo>
                    <a:lnTo>
                      <a:pt x="0" y="4"/>
                    </a:lnTo>
                    <a:lnTo>
                      <a:pt x="2" y="2"/>
                    </a:lnTo>
                    <a:lnTo>
                      <a:pt x="4" y="0"/>
                    </a:lnTo>
                    <a:lnTo>
                      <a:pt x="118" y="0"/>
                    </a:lnTo>
                    <a:lnTo>
                      <a:pt x="120" y="4"/>
                    </a:lnTo>
                    <a:close/>
                  </a:path>
                </a:pathLst>
              </a:custGeom>
              <a:solidFill>
                <a:srgbClr val="FBDEC9"/>
              </a:solidFill>
              <a:ln w="9525">
                <a:noFill/>
                <a:round/>
              </a:ln>
            </p:spPr>
            <p:txBody>
              <a:bodyPr/>
              <a:lstStyle/>
              <a:p>
                <a:endParaRPr lang="en-US">
                  <a:solidFill>
                    <a:prstClr val="black"/>
                  </a:solidFill>
                </a:endParaRPr>
              </a:p>
            </p:txBody>
          </p:sp>
          <p:sp>
            <p:nvSpPr>
              <p:cNvPr id="180203" name="Freeform 1003"/>
              <p:cNvSpPr/>
              <p:nvPr/>
            </p:nvSpPr>
            <p:spPr bwMode="auto">
              <a:xfrm>
                <a:off x="1265" y="1125"/>
                <a:ext cx="118" cy="4"/>
              </a:xfrm>
              <a:custGeom>
                <a:avLst/>
                <a:gdLst/>
                <a:ahLst/>
                <a:cxnLst>
                  <a:cxn ang="0">
                    <a:pos x="118" y="4"/>
                  </a:cxn>
                  <a:cxn ang="0">
                    <a:pos x="0" y="4"/>
                  </a:cxn>
                  <a:cxn ang="0">
                    <a:pos x="2" y="2"/>
                  </a:cxn>
                  <a:cxn ang="0">
                    <a:pos x="4" y="0"/>
                  </a:cxn>
                  <a:cxn ang="0">
                    <a:pos x="116" y="0"/>
                  </a:cxn>
                  <a:cxn ang="0">
                    <a:pos x="118" y="4"/>
                  </a:cxn>
                </a:cxnLst>
                <a:rect l="0" t="0" r="r" b="b"/>
                <a:pathLst>
                  <a:path w="118" h="4">
                    <a:moveTo>
                      <a:pt x="118" y="4"/>
                    </a:moveTo>
                    <a:lnTo>
                      <a:pt x="0" y="4"/>
                    </a:lnTo>
                    <a:lnTo>
                      <a:pt x="2" y="2"/>
                    </a:lnTo>
                    <a:lnTo>
                      <a:pt x="4" y="0"/>
                    </a:lnTo>
                    <a:lnTo>
                      <a:pt x="116" y="0"/>
                    </a:lnTo>
                    <a:lnTo>
                      <a:pt x="118" y="4"/>
                    </a:lnTo>
                    <a:close/>
                  </a:path>
                </a:pathLst>
              </a:custGeom>
              <a:solidFill>
                <a:srgbClr val="FBDFCB"/>
              </a:solidFill>
              <a:ln w="9525">
                <a:noFill/>
                <a:round/>
              </a:ln>
            </p:spPr>
            <p:txBody>
              <a:bodyPr/>
              <a:lstStyle/>
              <a:p>
                <a:endParaRPr lang="en-US">
                  <a:solidFill>
                    <a:prstClr val="black"/>
                  </a:solidFill>
                </a:endParaRPr>
              </a:p>
            </p:txBody>
          </p:sp>
          <p:sp>
            <p:nvSpPr>
              <p:cNvPr id="180204" name="Freeform 1004"/>
              <p:cNvSpPr/>
              <p:nvPr/>
            </p:nvSpPr>
            <p:spPr bwMode="auto">
              <a:xfrm>
                <a:off x="1267" y="1123"/>
                <a:ext cx="114" cy="4"/>
              </a:xfrm>
              <a:custGeom>
                <a:avLst/>
                <a:gdLst/>
                <a:ahLst/>
                <a:cxnLst>
                  <a:cxn ang="0">
                    <a:pos x="114" y="4"/>
                  </a:cxn>
                  <a:cxn ang="0">
                    <a:pos x="0" y="4"/>
                  </a:cxn>
                  <a:cxn ang="0">
                    <a:pos x="2" y="2"/>
                  </a:cxn>
                  <a:cxn ang="0">
                    <a:pos x="4" y="0"/>
                  </a:cxn>
                  <a:cxn ang="0">
                    <a:pos x="112" y="0"/>
                  </a:cxn>
                  <a:cxn ang="0">
                    <a:pos x="114" y="4"/>
                  </a:cxn>
                </a:cxnLst>
                <a:rect l="0" t="0" r="r" b="b"/>
                <a:pathLst>
                  <a:path w="114" h="4">
                    <a:moveTo>
                      <a:pt x="114" y="4"/>
                    </a:moveTo>
                    <a:lnTo>
                      <a:pt x="0" y="4"/>
                    </a:lnTo>
                    <a:lnTo>
                      <a:pt x="2" y="2"/>
                    </a:lnTo>
                    <a:lnTo>
                      <a:pt x="4" y="0"/>
                    </a:lnTo>
                    <a:lnTo>
                      <a:pt x="112" y="0"/>
                    </a:lnTo>
                    <a:lnTo>
                      <a:pt x="114" y="4"/>
                    </a:lnTo>
                    <a:close/>
                  </a:path>
                </a:pathLst>
              </a:custGeom>
              <a:solidFill>
                <a:srgbClr val="FBE1CC"/>
              </a:solidFill>
              <a:ln w="9525">
                <a:noFill/>
                <a:round/>
              </a:ln>
            </p:spPr>
            <p:txBody>
              <a:bodyPr/>
              <a:lstStyle/>
              <a:p>
                <a:endParaRPr lang="en-US">
                  <a:solidFill>
                    <a:prstClr val="black"/>
                  </a:solidFill>
                </a:endParaRPr>
              </a:p>
            </p:txBody>
          </p:sp>
          <p:sp>
            <p:nvSpPr>
              <p:cNvPr id="180205" name="Freeform 1005"/>
              <p:cNvSpPr/>
              <p:nvPr/>
            </p:nvSpPr>
            <p:spPr bwMode="auto">
              <a:xfrm>
                <a:off x="1269" y="1121"/>
                <a:ext cx="112" cy="4"/>
              </a:xfrm>
              <a:custGeom>
                <a:avLst/>
                <a:gdLst/>
                <a:ahLst/>
                <a:cxnLst>
                  <a:cxn ang="0">
                    <a:pos x="112" y="4"/>
                  </a:cxn>
                  <a:cxn ang="0">
                    <a:pos x="0" y="4"/>
                  </a:cxn>
                  <a:cxn ang="0">
                    <a:pos x="2" y="2"/>
                  </a:cxn>
                  <a:cxn ang="0">
                    <a:pos x="4" y="0"/>
                  </a:cxn>
                  <a:cxn ang="0">
                    <a:pos x="108" y="0"/>
                  </a:cxn>
                  <a:cxn ang="0">
                    <a:pos x="112" y="4"/>
                  </a:cxn>
                </a:cxnLst>
                <a:rect l="0" t="0" r="r" b="b"/>
                <a:pathLst>
                  <a:path w="112" h="4">
                    <a:moveTo>
                      <a:pt x="112" y="4"/>
                    </a:moveTo>
                    <a:lnTo>
                      <a:pt x="0" y="4"/>
                    </a:lnTo>
                    <a:lnTo>
                      <a:pt x="2" y="2"/>
                    </a:lnTo>
                    <a:lnTo>
                      <a:pt x="4" y="0"/>
                    </a:lnTo>
                    <a:lnTo>
                      <a:pt x="108" y="0"/>
                    </a:lnTo>
                    <a:lnTo>
                      <a:pt x="112" y="4"/>
                    </a:lnTo>
                    <a:close/>
                  </a:path>
                </a:pathLst>
              </a:custGeom>
              <a:solidFill>
                <a:srgbClr val="FBE1CD"/>
              </a:solidFill>
              <a:ln w="9525">
                <a:noFill/>
                <a:round/>
              </a:ln>
            </p:spPr>
            <p:txBody>
              <a:bodyPr/>
              <a:lstStyle/>
              <a:p>
                <a:endParaRPr lang="en-US">
                  <a:solidFill>
                    <a:prstClr val="black"/>
                  </a:solidFill>
                </a:endParaRPr>
              </a:p>
            </p:txBody>
          </p:sp>
          <p:sp>
            <p:nvSpPr>
              <p:cNvPr id="180206" name="Freeform 1006"/>
              <p:cNvSpPr/>
              <p:nvPr/>
            </p:nvSpPr>
            <p:spPr bwMode="auto">
              <a:xfrm>
                <a:off x="1271" y="1120"/>
                <a:ext cx="108" cy="3"/>
              </a:xfrm>
              <a:custGeom>
                <a:avLst/>
                <a:gdLst/>
                <a:ahLst/>
                <a:cxnLst>
                  <a:cxn ang="0">
                    <a:pos x="108" y="3"/>
                  </a:cxn>
                  <a:cxn ang="0">
                    <a:pos x="0" y="3"/>
                  </a:cxn>
                  <a:cxn ang="0">
                    <a:pos x="2" y="1"/>
                  </a:cxn>
                  <a:cxn ang="0">
                    <a:pos x="3" y="0"/>
                  </a:cxn>
                  <a:cxn ang="0">
                    <a:pos x="106" y="0"/>
                  </a:cxn>
                  <a:cxn ang="0">
                    <a:pos x="108" y="3"/>
                  </a:cxn>
                </a:cxnLst>
                <a:rect l="0" t="0" r="r" b="b"/>
                <a:pathLst>
                  <a:path w="108" h="3">
                    <a:moveTo>
                      <a:pt x="108" y="3"/>
                    </a:moveTo>
                    <a:lnTo>
                      <a:pt x="0" y="3"/>
                    </a:lnTo>
                    <a:lnTo>
                      <a:pt x="2" y="1"/>
                    </a:lnTo>
                    <a:lnTo>
                      <a:pt x="3" y="0"/>
                    </a:lnTo>
                    <a:lnTo>
                      <a:pt x="106" y="0"/>
                    </a:lnTo>
                    <a:lnTo>
                      <a:pt x="108" y="3"/>
                    </a:lnTo>
                    <a:close/>
                  </a:path>
                </a:pathLst>
              </a:custGeom>
              <a:solidFill>
                <a:srgbClr val="FCE2CF"/>
              </a:solidFill>
              <a:ln w="9525">
                <a:noFill/>
                <a:round/>
              </a:ln>
            </p:spPr>
            <p:txBody>
              <a:bodyPr/>
              <a:lstStyle/>
              <a:p>
                <a:endParaRPr lang="en-US">
                  <a:solidFill>
                    <a:prstClr val="black"/>
                  </a:solidFill>
                </a:endParaRPr>
              </a:p>
            </p:txBody>
          </p:sp>
          <p:sp>
            <p:nvSpPr>
              <p:cNvPr id="180207" name="Freeform 1007"/>
              <p:cNvSpPr/>
              <p:nvPr/>
            </p:nvSpPr>
            <p:spPr bwMode="auto">
              <a:xfrm>
                <a:off x="1273" y="1118"/>
                <a:ext cx="104" cy="3"/>
              </a:xfrm>
              <a:custGeom>
                <a:avLst/>
                <a:gdLst/>
                <a:ahLst/>
                <a:cxnLst>
                  <a:cxn ang="0">
                    <a:pos x="104" y="3"/>
                  </a:cxn>
                  <a:cxn ang="0">
                    <a:pos x="0" y="3"/>
                  </a:cxn>
                  <a:cxn ang="0">
                    <a:pos x="1" y="2"/>
                  </a:cxn>
                  <a:cxn ang="0">
                    <a:pos x="3" y="0"/>
                  </a:cxn>
                  <a:cxn ang="0">
                    <a:pos x="102" y="0"/>
                  </a:cxn>
                  <a:cxn ang="0">
                    <a:pos x="104" y="3"/>
                  </a:cxn>
                </a:cxnLst>
                <a:rect l="0" t="0" r="r" b="b"/>
                <a:pathLst>
                  <a:path w="104" h="3">
                    <a:moveTo>
                      <a:pt x="104" y="3"/>
                    </a:moveTo>
                    <a:lnTo>
                      <a:pt x="0" y="3"/>
                    </a:lnTo>
                    <a:lnTo>
                      <a:pt x="1" y="2"/>
                    </a:lnTo>
                    <a:lnTo>
                      <a:pt x="3" y="0"/>
                    </a:lnTo>
                    <a:lnTo>
                      <a:pt x="102" y="0"/>
                    </a:lnTo>
                    <a:lnTo>
                      <a:pt x="104" y="3"/>
                    </a:lnTo>
                    <a:close/>
                  </a:path>
                </a:pathLst>
              </a:custGeom>
              <a:solidFill>
                <a:srgbClr val="FCE3D1"/>
              </a:solidFill>
              <a:ln w="9525">
                <a:noFill/>
                <a:round/>
              </a:ln>
            </p:spPr>
            <p:txBody>
              <a:bodyPr/>
              <a:lstStyle/>
              <a:p>
                <a:endParaRPr lang="en-US">
                  <a:solidFill>
                    <a:prstClr val="black"/>
                  </a:solidFill>
                </a:endParaRPr>
              </a:p>
            </p:txBody>
          </p:sp>
          <p:sp>
            <p:nvSpPr>
              <p:cNvPr id="180208" name="Freeform 1008"/>
              <p:cNvSpPr/>
              <p:nvPr/>
            </p:nvSpPr>
            <p:spPr bwMode="auto">
              <a:xfrm>
                <a:off x="1274" y="1116"/>
                <a:ext cx="103" cy="4"/>
              </a:xfrm>
              <a:custGeom>
                <a:avLst/>
                <a:gdLst/>
                <a:ahLst/>
                <a:cxnLst>
                  <a:cxn ang="0">
                    <a:pos x="103" y="4"/>
                  </a:cxn>
                  <a:cxn ang="0">
                    <a:pos x="0" y="4"/>
                  </a:cxn>
                  <a:cxn ang="0">
                    <a:pos x="2" y="2"/>
                  </a:cxn>
                  <a:cxn ang="0">
                    <a:pos x="4" y="0"/>
                  </a:cxn>
                  <a:cxn ang="0">
                    <a:pos x="99" y="0"/>
                  </a:cxn>
                  <a:cxn ang="0">
                    <a:pos x="103" y="4"/>
                  </a:cxn>
                </a:cxnLst>
                <a:rect l="0" t="0" r="r" b="b"/>
                <a:pathLst>
                  <a:path w="103" h="4">
                    <a:moveTo>
                      <a:pt x="103" y="4"/>
                    </a:moveTo>
                    <a:lnTo>
                      <a:pt x="0" y="4"/>
                    </a:lnTo>
                    <a:lnTo>
                      <a:pt x="2" y="2"/>
                    </a:lnTo>
                    <a:lnTo>
                      <a:pt x="4" y="0"/>
                    </a:lnTo>
                    <a:lnTo>
                      <a:pt x="99" y="0"/>
                    </a:lnTo>
                    <a:lnTo>
                      <a:pt x="103" y="4"/>
                    </a:lnTo>
                    <a:close/>
                  </a:path>
                </a:pathLst>
              </a:custGeom>
              <a:solidFill>
                <a:srgbClr val="FCE4D2"/>
              </a:solidFill>
              <a:ln w="9525">
                <a:noFill/>
                <a:round/>
              </a:ln>
            </p:spPr>
            <p:txBody>
              <a:bodyPr/>
              <a:lstStyle/>
              <a:p>
                <a:endParaRPr lang="en-US">
                  <a:solidFill>
                    <a:prstClr val="black"/>
                  </a:solidFill>
                </a:endParaRPr>
              </a:p>
            </p:txBody>
          </p:sp>
        </p:grpSp>
        <p:grpSp>
          <p:nvGrpSpPr>
            <p:cNvPr id="8" name="Group 1009"/>
            <p:cNvGrpSpPr/>
            <p:nvPr/>
          </p:nvGrpSpPr>
          <p:grpSpPr bwMode="auto">
            <a:xfrm>
              <a:off x="777" y="537"/>
              <a:ext cx="1512" cy="964"/>
              <a:chOff x="777" y="537"/>
              <a:chExt cx="1512" cy="964"/>
            </a:xfrm>
          </p:grpSpPr>
          <p:sp>
            <p:nvSpPr>
              <p:cNvPr id="180210" name="Freeform 1010"/>
              <p:cNvSpPr/>
              <p:nvPr/>
            </p:nvSpPr>
            <p:spPr bwMode="auto">
              <a:xfrm>
                <a:off x="1276" y="1114"/>
                <a:ext cx="99" cy="4"/>
              </a:xfrm>
              <a:custGeom>
                <a:avLst/>
                <a:gdLst/>
                <a:ahLst/>
                <a:cxnLst>
                  <a:cxn ang="0">
                    <a:pos x="99" y="4"/>
                  </a:cxn>
                  <a:cxn ang="0">
                    <a:pos x="0" y="4"/>
                  </a:cxn>
                  <a:cxn ang="0">
                    <a:pos x="2" y="2"/>
                  </a:cxn>
                  <a:cxn ang="0">
                    <a:pos x="4" y="0"/>
                  </a:cxn>
                  <a:cxn ang="0">
                    <a:pos x="97" y="0"/>
                  </a:cxn>
                  <a:cxn ang="0">
                    <a:pos x="99" y="4"/>
                  </a:cxn>
                </a:cxnLst>
                <a:rect l="0" t="0" r="r" b="b"/>
                <a:pathLst>
                  <a:path w="99" h="4">
                    <a:moveTo>
                      <a:pt x="99" y="4"/>
                    </a:moveTo>
                    <a:lnTo>
                      <a:pt x="0" y="4"/>
                    </a:lnTo>
                    <a:lnTo>
                      <a:pt x="2" y="2"/>
                    </a:lnTo>
                    <a:lnTo>
                      <a:pt x="4" y="0"/>
                    </a:lnTo>
                    <a:lnTo>
                      <a:pt x="97" y="0"/>
                    </a:lnTo>
                    <a:lnTo>
                      <a:pt x="99" y="4"/>
                    </a:lnTo>
                    <a:close/>
                  </a:path>
                </a:pathLst>
              </a:custGeom>
              <a:solidFill>
                <a:srgbClr val="FCE5D4"/>
              </a:solidFill>
              <a:ln w="9525">
                <a:noFill/>
                <a:round/>
              </a:ln>
            </p:spPr>
            <p:txBody>
              <a:bodyPr/>
              <a:lstStyle/>
              <a:p>
                <a:endParaRPr lang="en-US">
                  <a:solidFill>
                    <a:prstClr val="black"/>
                  </a:solidFill>
                </a:endParaRPr>
              </a:p>
            </p:txBody>
          </p:sp>
          <p:sp>
            <p:nvSpPr>
              <p:cNvPr id="180211" name="Freeform 1011"/>
              <p:cNvSpPr/>
              <p:nvPr/>
            </p:nvSpPr>
            <p:spPr bwMode="auto">
              <a:xfrm>
                <a:off x="1278" y="1112"/>
                <a:ext cx="95" cy="4"/>
              </a:xfrm>
              <a:custGeom>
                <a:avLst/>
                <a:gdLst/>
                <a:ahLst/>
                <a:cxnLst>
                  <a:cxn ang="0">
                    <a:pos x="95" y="4"/>
                  </a:cxn>
                  <a:cxn ang="0">
                    <a:pos x="0" y="4"/>
                  </a:cxn>
                  <a:cxn ang="0">
                    <a:pos x="2" y="2"/>
                  </a:cxn>
                  <a:cxn ang="0">
                    <a:pos x="4" y="0"/>
                  </a:cxn>
                  <a:cxn ang="0">
                    <a:pos x="93" y="0"/>
                  </a:cxn>
                  <a:cxn ang="0">
                    <a:pos x="95" y="4"/>
                  </a:cxn>
                </a:cxnLst>
                <a:rect l="0" t="0" r="r" b="b"/>
                <a:pathLst>
                  <a:path w="95" h="4">
                    <a:moveTo>
                      <a:pt x="95" y="4"/>
                    </a:moveTo>
                    <a:lnTo>
                      <a:pt x="0" y="4"/>
                    </a:lnTo>
                    <a:lnTo>
                      <a:pt x="2" y="2"/>
                    </a:lnTo>
                    <a:lnTo>
                      <a:pt x="4" y="0"/>
                    </a:lnTo>
                    <a:lnTo>
                      <a:pt x="93" y="0"/>
                    </a:lnTo>
                    <a:lnTo>
                      <a:pt x="95" y="4"/>
                    </a:lnTo>
                    <a:close/>
                  </a:path>
                </a:pathLst>
              </a:custGeom>
              <a:solidFill>
                <a:srgbClr val="FDE7D7"/>
              </a:solidFill>
              <a:ln w="9525">
                <a:noFill/>
                <a:round/>
              </a:ln>
            </p:spPr>
            <p:txBody>
              <a:bodyPr/>
              <a:lstStyle/>
              <a:p>
                <a:endParaRPr lang="en-US">
                  <a:solidFill>
                    <a:prstClr val="black"/>
                  </a:solidFill>
                </a:endParaRPr>
              </a:p>
            </p:txBody>
          </p:sp>
          <p:sp>
            <p:nvSpPr>
              <p:cNvPr id="180212" name="Freeform 1012"/>
              <p:cNvSpPr/>
              <p:nvPr/>
            </p:nvSpPr>
            <p:spPr bwMode="auto">
              <a:xfrm>
                <a:off x="1280" y="1110"/>
                <a:ext cx="93" cy="4"/>
              </a:xfrm>
              <a:custGeom>
                <a:avLst/>
                <a:gdLst/>
                <a:ahLst/>
                <a:cxnLst>
                  <a:cxn ang="0">
                    <a:pos x="93" y="4"/>
                  </a:cxn>
                  <a:cxn ang="0">
                    <a:pos x="0" y="4"/>
                  </a:cxn>
                  <a:cxn ang="0">
                    <a:pos x="2" y="2"/>
                  </a:cxn>
                  <a:cxn ang="0">
                    <a:pos x="4" y="0"/>
                  </a:cxn>
                  <a:cxn ang="0">
                    <a:pos x="91" y="0"/>
                  </a:cxn>
                  <a:cxn ang="0">
                    <a:pos x="93" y="4"/>
                  </a:cxn>
                </a:cxnLst>
                <a:rect l="0" t="0" r="r" b="b"/>
                <a:pathLst>
                  <a:path w="93" h="4">
                    <a:moveTo>
                      <a:pt x="93" y="4"/>
                    </a:moveTo>
                    <a:lnTo>
                      <a:pt x="0" y="4"/>
                    </a:lnTo>
                    <a:lnTo>
                      <a:pt x="2" y="2"/>
                    </a:lnTo>
                    <a:lnTo>
                      <a:pt x="4" y="0"/>
                    </a:lnTo>
                    <a:lnTo>
                      <a:pt x="91" y="0"/>
                    </a:lnTo>
                    <a:lnTo>
                      <a:pt x="93" y="4"/>
                    </a:lnTo>
                    <a:close/>
                  </a:path>
                </a:pathLst>
              </a:custGeom>
              <a:solidFill>
                <a:srgbClr val="FDE7D8"/>
              </a:solidFill>
              <a:ln w="9525">
                <a:noFill/>
                <a:round/>
              </a:ln>
            </p:spPr>
            <p:txBody>
              <a:bodyPr/>
              <a:lstStyle/>
              <a:p>
                <a:endParaRPr lang="en-US">
                  <a:solidFill>
                    <a:prstClr val="black"/>
                  </a:solidFill>
                </a:endParaRPr>
              </a:p>
            </p:txBody>
          </p:sp>
          <p:sp>
            <p:nvSpPr>
              <p:cNvPr id="180213" name="Freeform 1013"/>
              <p:cNvSpPr/>
              <p:nvPr/>
            </p:nvSpPr>
            <p:spPr bwMode="auto">
              <a:xfrm>
                <a:off x="1282" y="1108"/>
                <a:ext cx="89" cy="4"/>
              </a:xfrm>
              <a:custGeom>
                <a:avLst/>
                <a:gdLst/>
                <a:ahLst/>
                <a:cxnLst>
                  <a:cxn ang="0">
                    <a:pos x="89" y="4"/>
                  </a:cxn>
                  <a:cxn ang="0">
                    <a:pos x="0" y="4"/>
                  </a:cxn>
                  <a:cxn ang="0">
                    <a:pos x="2" y="2"/>
                  </a:cxn>
                  <a:cxn ang="0">
                    <a:pos x="4" y="0"/>
                  </a:cxn>
                  <a:cxn ang="0">
                    <a:pos x="87" y="0"/>
                  </a:cxn>
                  <a:cxn ang="0">
                    <a:pos x="89" y="4"/>
                  </a:cxn>
                </a:cxnLst>
                <a:rect l="0" t="0" r="r" b="b"/>
                <a:pathLst>
                  <a:path w="89" h="4">
                    <a:moveTo>
                      <a:pt x="89" y="4"/>
                    </a:moveTo>
                    <a:lnTo>
                      <a:pt x="0" y="4"/>
                    </a:lnTo>
                    <a:lnTo>
                      <a:pt x="2" y="2"/>
                    </a:lnTo>
                    <a:lnTo>
                      <a:pt x="4" y="0"/>
                    </a:lnTo>
                    <a:lnTo>
                      <a:pt x="87" y="0"/>
                    </a:lnTo>
                    <a:lnTo>
                      <a:pt x="89" y="4"/>
                    </a:lnTo>
                    <a:close/>
                  </a:path>
                </a:pathLst>
              </a:custGeom>
              <a:solidFill>
                <a:srgbClr val="FDE8D9"/>
              </a:solidFill>
              <a:ln w="9525">
                <a:noFill/>
                <a:round/>
              </a:ln>
            </p:spPr>
            <p:txBody>
              <a:bodyPr/>
              <a:lstStyle/>
              <a:p>
                <a:endParaRPr lang="en-US">
                  <a:solidFill>
                    <a:prstClr val="black"/>
                  </a:solidFill>
                </a:endParaRPr>
              </a:p>
            </p:txBody>
          </p:sp>
          <p:sp>
            <p:nvSpPr>
              <p:cNvPr id="180214" name="Freeform 1014"/>
              <p:cNvSpPr/>
              <p:nvPr/>
            </p:nvSpPr>
            <p:spPr bwMode="auto">
              <a:xfrm>
                <a:off x="1284" y="1106"/>
                <a:ext cx="87" cy="4"/>
              </a:xfrm>
              <a:custGeom>
                <a:avLst/>
                <a:gdLst/>
                <a:ahLst/>
                <a:cxnLst>
                  <a:cxn ang="0">
                    <a:pos x="87" y="4"/>
                  </a:cxn>
                  <a:cxn ang="0">
                    <a:pos x="0" y="4"/>
                  </a:cxn>
                  <a:cxn ang="0">
                    <a:pos x="2" y="2"/>
                  </a:cxn>
                  <a:cxn ang="0">
                    <a:pos x="4" y="0"/>
                  </a:cxn>
                  <a:cxn ang="0">
                    <a:pos x="83" y="0"/>
                  </a:cxn>
                  <a:cxn ang="0">
                    <a:pos x="87" y="4"/>
                  </a:cxn>
                </a:cxnLst>
                <a:rect l="0" t="0" r="r" b="b"/>
                <a:pathLst>
                  <a:path w="87" h="4">
                    <a:moveTo>
                      <a:pt x="87" y="4"/>
                    </a:moveTo>
                    <a:lnTo>
                      <a:pt x="0" y="4"/>
                    </a:lnTo>
                    <a:lnTo>
                      <a:pt x="2" y="2"/>
                    </a:lnTo>
                    <a:lnTo>
                      <a:pt x="4" y="0"/>
                    </a:lnTo>
                    <a:lnTo>
                      <a:pt x="83" y="0"/>
                    </a:lnTo>
                    <a:lnTo>
                      <a:pt x="87" y="4"/>
                    </a:lnTo>
                    <a:close/>
                  </a:path>
                </a:pathLst>
              </a:custGeom>
              <a:solidFill>
                <a:srgbClr val="FDE9DB"/>
              </a:solidFill>
              <a:ln w="9525">
                <a:noFill/>
                <a:round/>
              </a:ln>
            </p:spPr>
            <p:txBody>
              <a:bodyPr/>
              <a:lstStyle/>
              <a:p>
                <a:endParaRPr lang="en-US">
                  <a:solidFill>
                    <a:prstClr val="black"/>
                  </a:solidFill>
                </a:endParaRPr>
              </a:p>
            </p:txBody>
          </p:sp>
          <p:sp>
            <p:nvSpPr>
              <p:cNvPr id="180215" name="Freeform 1015"/>
              <p:cNvSpPr/>
              <p:nvPr/>
            </p:nvSpPr>
            <p:spPr bwMode="auto">
              <a:xfrm>
                <a:off x="1286" y="1104"/>
                <a:ext cx="83" cy="4"/>
              </a:xfrm>
              <a:custGeom>
                <a:avLst/>
                <a:gdLst/>
                <a:ahLst/>
                <a:cxnLst>
                  <a:cxn ang="0">
                    <a:pos x="83" y="4"/>
                  </a:cxn>
                  <a:cxn ang="0">
                    <a:pos x="0" y="4"/>
                  </a:cxn>
                  <a:cxn ang="0">
                    <a:pos x="2" y="2"/>
                  </a:cxn>
                  <a:cxn ang="0">
                    <a:pos x="6" y="0"/>
                  </a:cxn>
                  <a:cxn ang="0">
                    <a:pos x="81" y="0"/>
                  </a:cxn>
                  <a:cxn ang="0">
                    <a:pos x="83" y="4"/>
                  </a:cxn>
                </a:cxnLst>
                <a:rect l="0" t="0" r="r" b="b"/>
                <a:pathLst>
                  <a:path w="83" h="4">
                    <a:moveTo>
                      <a:pt x="83" y="4"/>
                    </a:moveTo>
                    <a:lnTo>
                      <a:pt x="0" y="4"/>
                    </a:lnTo>
                    <a:lnTo>
                      <a:pt x="2" y="2"/>
                    </a:lnTo>
                    <a:lnTo>
                      <a:pt x="6" y="0"/>
                    </a:lnTo>
                    <a:lnTo>
                      <a:pt x="81" y="0"/>
                    </a:lnTo>
                    <a:lnTo>
                      <a:pt x="83" y="4"/>
                    </a:lnTo>
                    <a:close/>
                  </a:path>
                </a:pathLst>
              </a:custGeom>
              <a:solidFill>
                <a:srgbClr val="FDEADC"/>
              </a:solidFill>
              <a:ln w="9525">
                <a:noFill/>
                <a:round/>
              </a:ln>
            </p:spPr>
            <p:txBody>
              <a:bodyPr/>
              <a:lstStyle/>
              <a:p>
                <a:endParaRPr lang="en-US">
                  <a:solidFill>
                    <a:prstClr val="black"/>
                  </a:solidFill>
                </a:endParaRPr>
              </a:p>
            </p:txBody>
          </p:sp>
          <p:sp>
            <p:nvSpPr>
              <p:cNvPr id="180216" name="Freeform 1016"/>
              <p:cNvSpPr/>
              <p:nvPr/>
            </p:nvSpPr>
            <p:spPr bwMode="auto">
              <a:xfrm>
                <a:off x="1288" y="1103"/>
                <a:ext cx="79" cy="3"/>
              </a:xfrm>
              <a:custGeom>
                <a:avLst/>
                <a:gdLst/>
                <a:ahLst/>
                <a:cxnLst>
                  <a:cxn ang="0">
                    <a:pos x="79" y="3"/>
                  </a:cxn>
                  <a:cxn ang="0">
                    <a:pos x="0" y="3"/>
                  </a:cxn>
                  <a:cxn ang="0">
                    <a:pos x="4" y="1"/>
                  </a:cxn>
                  <a:cxn ang="0">
                    <a:pos x="5" y="0"/>
                  </a:cxn>
                  <a:cxn ang="0">
                    <a:pos x="78" y="0"/>
                  </a:cxn>
                  <a:cxn ang="0">
                    <a:pos x="79" y="3"/>
                  </a:cxn>
                </a:cxnLst>
                <a:rect l="0" t="0" r="r" b="b"/>
                <a:pathLst>
                  <a:path w="79" h="3">
                    <a:moveTo>
                      <a:pt x="79" y="3"/>
                    </a:moveTo>
                    <a:lnTo>
                      <a:pt x="0" y="3"/>
                    </a:lnTo>
                    <a:lnTo>
                      <a:pt x="4" y="1"/>
                    </a:lnTo>
                    <a:lnTo>
                      <a:pt x="5" y="0"/>
                    </a:lnTo>
                    <a:lnTo>
                      <a:pt x="78" y="0"/>
                    </a:lnTo>
                    <a:lnTo>
                      <a:pt x="79" y="3"/>
                    </a:lnTo>
                    <a:close/>
                  </a:path>
                </a:pathLst>
              </a:custGeom>
              <a:solidFill>
                <a:srgbClr val="FDEBDE"/>
              </a:solidFill>
              <a:ln w="9525">
                <a:noFill/>
                <a:round/>
              </a:ln>
            </p:spPr>
            <p:txBody>
              <a:bodyPr/>
              <a:lstStyle/>
              <a:p>
                <a:endParaRPr lang="en-US">
                  <a:solidFill>
                    <a:prstClr val="black"/>
                  </a:solidFill>
                </a:endParaRPr>
              </a:p>
            </p:txBody>
          </p:sp>
          <p:sp>
            <p:nvSpPr>
              <p:cNvPr id="180217" name="Freeform 1017"/>
              <p:cNvSpPr/>
              <p:nvPr/>
            </p:nvSpPr>
            <p:spPr bwMode="auto">
              <a:xfrm>
                <a:off x="1292" y="1101"/>
                <a:ext cx="75" cy="3"/>
              </a:xfrm>
              <a:custGeom>
                <a:avLst/>
                <a:gdLst/>
                <a:ahLst/>
                <a:cxnLst>
                  <a:cxn ang="0">
                    <a:pos x="75" y="3"/>
                  </a:cxn>
                  <a:cxn ang="0">
                    <a:pos x="0" y="3"/>
                  </a:cxn>
                  <a:cxn ang="0">
                    <a:pos x="1" y="2"/>
                  </a:cxn>
                  <a:cxn ang="0">
                    <a:pos x="3" y="0"/>
                  </a:cxn>
                  <a:cxn ang="0">
                    <a:pos x="74" y="0"/>
                  </a:cxn>
                  <a:cxn ang="0">
                    <a:pos x="75" y="3"/>
                  </a:cxn>
                </a:cxnLst>
                <a:rect l="0" t="0" r="r" b="b"/>
                <a:pathLst>
                  <a:path w="75" h="3">
                    <a:moveTo>
                      <a:pt x="75" y="3"/>
                    </a:moveTo>
                    <a:lnTo>
                      <a:pt x="0" y="3"/>
                    </a:lnTo>
                    <a:lnTo>
                      <a:pt x="1" y="2"/>
                    </a:lnTo>
                    <a:lnTo>
                      <a:pt x="3" y="0"/>
                    </a:lnTo>
                    <a:lnTo>
                      <a:pt x="74" y="0"/>
                    </a:lnTo>
                    <a:lnTo>
                      <a:pt x="75" y="3"/>
                    </a:lnTo>
                    <a:close/>
                  </a:path>
                </a:pathLst>
              </a:custGeom>
              <a:solidFill>
                <a:srgbClr val="FEEDE0"/>
              </a:solidFill>
              <a:ln w="9525">
                <a:noFill/>
                <a:round/>
              </a:ln>
            </p:spPr>
            <p:txBody>
              <a:bodyPr/>
              <a:lstStyle/>
              <a:p>
                <a:endParaRPr lang="en-US">
                  <a:solidFill>
                    <a:prstClr val="black"/>
                  </a:solidFill>
                </a:endParaRPr>
              </a:p>
            </p:txBody>
          </p:sp>
          <p:sp>
            <p:nvSpPr>
              <p:cNvPr id="180218" name="Freeform 1018"/>
              <p:cNvSpPr/>
              <p:nvPr/>
            </p:nvSpPr>
            <p:spPr bwMode="auto">
              <a:xfrm>
                <a:off x="1293" y="1099"/>
                <a:ext cx="73" cy="4"/>
              </a:xfrm>
              <a:custGeom>
                <a:avLst/>
                <a:gdLst/>
                <a:ahLst/>
                <a:cxnLst>
                  <a:cxn ang="0">
                    <a:pos x="73" y="4"/>
                  </a:cxn>
                  <a:cxn ang="0">
                    <a:pos x="0" y="4"/>
                  </a:cxn>
                  <a:cxn ang="0">
                    <a:pos x="2" y="2"/>
                  </a:cxn>
                  <a:cxn ang="0">
                    <a:pos x="6" y="0"/>
                  </a:cxn>
                  <a:cxn ang="0">
                    <a:pos x="71" y="0"/>
                  </a:cxn>
                  <a:cxn ang="0">
                    <a:pos x="73" y="4"/>
                  </a:cxn>
                </a:cxnLst>
                <a:rect l="0" t="0" r="r" b="b"/>
                <a:pathLst>
                  <a:path w="73" h="4">
                    <a:moveTo>
                      <a:pt x="73" y="4"/>
                    </a:moveTo>
                    <a:lnTo>
                      <a:pt x="0" y="4"/>
                    </a:lnTo>
                    <a:lnTo>
                      <a:pt x="2" y="2"/>
                    </a:lnTo>
                    <a:lnTo>
                      <a:pt x="6" y="0"/>
                    </a:lnTo>
                    <a:lnTo>
                      <a:pt x="71" y="0"/>
                    </a:lnTo>
                    <a:lnTo>
                      <a:pt x="73" y="4"/>
                    </a:lnTo>
                    <a:close/>
                  </a:path>
                </a:pathLst>
              </a:custGeom>
              <a:solidFill>
                <a:srgbClr val="FEEDE1"/>
              </a:solidFill>
              <a:ln w="9525">
                <a:noFill/>
                <a:round/>
              </a:ln>
            </p:spPr>
            <p:txBody>
              <a:bodyPr/>
              <a:lstStyle/>
              <a:p>
                <a:endParaRPr lang="en-US">
                  <a:solidFill>
                    <a:prstClr val="black"/>
                  </a:solidFill>
                </a:endParaRPr>
              </a:p>
            </p:txBody>
          </p:sp>
          <p:sp>
            <p:nvSpPr>
              <p:cNvPr id="180219" name="Freeform 1019"/>
              <p:cNvSpPr/>
              <p:nvPr/>
            </p:nvSpPr>
            <p:spPr bwMode="auto">
              <a:xfrm>
                <a:off x="1295" y="1097"/>
                <a:ext cx="71" cy="4"/>
              </a:xfrm>
              <a:custGeom>
                <a:avLst/>
                <a:gdLst/>
                <a:ahLst/>
                <a:cxnLst>
                  <a:cxn ang="0">
                    <a:pos x="71" y="4"/>
                  </a:cxn>
                  <a:cxn ang="0">
                    <a:pos x="0" y="4"/>
                  </a:cxn>
                  <a:cxn ang="0">
                    <a:pos x="4" y="2"/>
                  </a:cxn>
                  <a:cxn ang="0">
                    <a:pos x="6" y="0"/>
                  </a:cxn>
                  <a:cxn ang="0">
                    <a:pos x="67" y="0"/>
                  </a:cxn>
                  <a:cxn ang="0">
                    <a:pos x="71" y="4"/>
                  </a:cxn>
                </a:cxnLst>
                <a:rect l="0" t="0" r="r" b="b"/>
                <a:pathLst>
                  <a:path w="71" h="4">
                    <a:moveTo>
                      <a:pt x="71" y="4"/>
                    </a:moveTo>
                    <a:lnTo>
                      <a:pt x="0" y="4"/>
                    </a:lnTo>
                    <a:lnTo>
                      <a:pt x="4" y="2"/>
                    </a:lnTo>
                    <a:lnTo>
                      <a:pt x="6" y="0"/>
                    </a:lnTo>
                    <a:lnTo>
                      <a:pt x="67" y="0"/>
                    </a:lnTo>
                    <a:lnTo>
                      <a:pt x="71" y="4"/>
                    </a:lnTo>
                    <a:close/>
                  </a:path>
                </a:pathLst>
              </a:custGeom>
              <a:solidFill>
                <a:srgbClr val="FEEEE4"/>
              </a:solidFill>
              <a:ln w="9525">
                <a:noFill/>
                <a:round/>
              </a:ln>
            </p:spPr>
            <p:txBody>
              <a:bodyPr/>
              <a:lstStyle/>
              <a:p>
                <a:endParaRPr lang="en-US">
                  <a:solidFill>
                    <a:prstClr val="black"/>
                  </a:solidFill>
                </a:endParaRPr>
              </a:p>
            </p:txBody>
          </p:sp>
          <p:sp>
            <p:nvSpPr>
              <p:cNvPr id="180220" name="Freeform 1020"/>
              <p:cNvSpPr/>
              <p:nvPr/>
            </p:nvSpPr>
            <p:spPr bwMode="auto">
              <a:xfrm>
                <a:off x="1299" y="1095"/>
                <a:ext cx="65" cy="4"/>
              </a:xfrm>
              <a:custGeom>
                <a:avLst/>
                <a:gdLst/>
                <a:ahLst/>
                <a:cxnLst>
                  <a:cxn ang="0">
                    <a:pos x="65" y="4"/>
                  </a:cxn>
                  <a:cxn ang="0">
                    <a:pos x="0" y="4"/>
                  </a:cxn>
                  <a:cxn ang="0">
                    <a:pos x="2" y="2"/>
                  </a:cxn>
                  <a:cxn ang="0">
                    <a:pos x="6" y="0"/>
                  </a:cxn>
                  <a:cxn ang="0">
                    <a:pos x="63" y="0"/>
                  </a:cxn>
                  <a:cxn ang="0">
                    <a:pos x="65" y="4"/>
                  </a:cxn>
                </a:cxnLst>
                <a:rect l="0" t="0" r="r" b="b"/>
                <a:pathLst>
                  <a:path w="65" h="4">
                    <a:moveTo>
                      <a:pt x="65" y="4"/>
                    </a:moveTo>
                    <a:lnTo>
                      <a:pt x="0" y="4"/>
                    </a:lnTo>
                    <a:lnTo>
                      <a:pt x="2" y="2"/>
                    </a:lnTo>
                    <a:lnTo>
                      <a:pt x="6" y="0"/>
                    </a:lnTo>
                    <a:lnTo>
                      <a:pt x="63" y="0"/>
                    </a:lnTo>
                    <a:lnTo>
                      <a:pt x="65" y="4"/>
                    </a:lnTo>
                    <a:close/>
                  </a:path>
                </a:pathLst>
              </a:custGeom>
              <a:solidFill>
                <a:srgbClr val="FEEFE5"/>
              </a:solidFill>
              <a:ln w="9525">
                <a:noFill/>
                <a:round/>
              </a:ln>
            </p:spPr>
            <p:txBody>
              <a:bodyPr/>
              <a:lstStyle/>
              <a:p>
                <a:endParaRPr lang="en-US">
                  <a:solidFill>
                    <a:prstClr val="black"/>
                  </a:solidFill>
                </a:endParaRPr>
              </a:p>
            </p:txBody>
          </p:sp>
          <p:sp>
            <p:nvSpPr>
              <p:cNvPr id="180221" name="Freeform 1021"/>
              <p:cNvSpPr/>
              <p:nvPr/>
            </p:nvSpPr>
            <p:spPr bwMode="auto">
              <a:xfrm>
                <a:off x="1301" y="1093"/>
                <a:ext cx="61" cy="4"/>
              </a:xfrm>
              <a:custGeom>
                <a:avLst/>
                <a:gdLst/>
                <a:ahLst/>
                <a:cxnLst>
                  <a:cxn ang="0">
                    <a:pos x="61" y="4"/>
                  </a:cxn>
                  <a:cxn ang="0">
                    <a:pos x="0" y="4"/>
                  </a:cxn>
                  <a:cxn ang="0">
                    <a:pos x="4" y="2"/>
                  </a:cxn>
                  <a:cxn ang="0">
                    <a:pos x="6" y="0"/>
                  </a:cxn>
                  <a:cxn ang="0">
                    <a:pos x="59" y="0"/>
                  </a:cxn>
                  <a:cxn ang="0">
                    <a:pos x="61" y="4"/>
                  </a:cxn>
                </a:cxnLst>
                <a:rect l="0" t="0" r="r" b="b"/>
                <a:pathLst>
                  <a:path w="61" h="4">
                    <a:moveTo>
                      <a:pt x="61" y="4"/>
                    </a:moveTo>
                    <a:lnTo>
                      <a:pt x="0" y="4"/>
                    </a:lnTo>
                    <a:lnTo>
                      <a:pt x="4" y="2"/>
                    </a:lnTo>
                    <a:lnTo>
                      <a:pt x="6" y="0"/>
                    </a:lnTo>
                    <a:lnTo>
                      <a:pt x="59" y="0"/>
                    </a:lnTo>
                    <a:lnTo>
                      <a:pt x="61" y="4"/>
                    </a:lnTo>
                    <a:close/>
                  </a:path>
                </a:pathLst>
              </a:custGeom>
              <a:solidFill>
                <a:srgbClr val="FEF0E7"/>
              </a:solidFill>
              <a:ln w="9525">
                <a:noFill/>
                <a:round/>
              </a:ln>
            </p:spPr>
            <p:txBody>
              <a:bodyPr/>
              <a:lstStyle/>
              <a:p>
                <a:endParaRPr lang="en-US">
                  <a:solidFill>
                    <a:prstClr val="black"/>
                  </a:solidFill>
                </a:endParaRPr>
              </a:p>
            </p:txBody>
          </p:sp>
          <p:sp>
            <p:nvSpPr>
              <p:cNvPr id="180222" name="Freeform 1022"/>
              <p:cNvSpPr/>
              <p:nvPr/>
            </p:nvSpPr>
            <p:spPr bwMode="auto">
              <a:xfrm>
                <a:off x="1305" y="1091"/>
                <a:ext cx="57" cy="4"/>
              </a:xfrm>
              <a:custGeom>
                <a:avLst/>
                <a:gdLst/>
                <a:ahLst/>
                <a:cxnLst>
                  <a:cxn ang="0">
                    <a:pos x="57" y="4"/>
                  </a:cxn>
                  <a:cxn ang="0">
                    <a:pos x="0" y="4"/>
                  </a:cxn>
                  <a:cxn ang="0">
                    <a:pos x="2" y="2"/>
                  </a:cxn>
                  <a:cxn ang="0">
                    <a:pos x="6" y="0"/>
                  </a:cxn>
                  <a:cxn ang="0">
                    <a:pos x="55" y="0"/>
                  </a:cxn>
                  <a:cxn ang="0">
                    <a:pos x="57" y="4"/>
                  </a:cxn>
                </a:cxnLst>
                <a:rect l="0" t="0" r="r" b="b"/>
                <a:pathLst>
                  <a:path w="57" h="4">
                    <a:moveTo>
                      <a:pt x="57" y="4"/>
                    </a:moveTo>
                    <a:lnTo>
                      <a:pt x="0" y="4"/>
                    </a:lnTo>
                    <a:lnTo>
                      <a:pt x="2" y="2"/>
                    </a:lnTo>
                    <a:lnTo>
                      <a:pt x="6" y="0"/>
                    </a:lnTo>
                    <a:lnTo>
                      <a:pt x="55" y="0"/>
                    </a:lnTo>
                    <a:lnTo>
                      <a:pt x="57" y="4"/>
                    </a:lnTo>
                    <a:close/>
                  </a:path>
                </a:pathLst>
              </a:custGeom>
              <a:solidFill>
                <a:srgbClr val="FEF2E9"/>
              </a:solidFill>
              <a:ln w="9525">
                <a:noFill/>
                <a:round/>
              </a:ln>
            </p:spPr>
            <p:txBody>
              <a:bodyPr/>
              <a:lstStyle/>
              <a:p>
                <a:endParaRPr lang="en-US">
                  <a:solidFill>
                    <a:prstClr val="black"/>
                  </a:solidFill>
                </a:endParaRPr>
              </a:p>
            </p:txBody>
          </p:sp>
          <p:sp>
            <p:nvSpPr>
              <p:cNvPr id="180223" name="Freeform 1023"/>
              <p:cNvSpPr/>
              <p:nvPr/>
            </p:nvSpPr>
            <p:spPr bwMode="auto">
              <a:xfrm>
                <a:off x="1307" y="1089"/>
                <a:ext cx="53" cy="4"/>
              </a:xfrm>
              <a:custGeom>
                <a:avLst/>
                <a:gdLst/>
                <a:ahLst/>
                <a:cxnLst>
                  <a:cxn ang="0">
                    <a:pos x="53" y="4"/>
                  </a:cxn>
                  <a:cxn ang="0">
                    <a:pos x="0" y="4"/>
                  </a:cxn>
                  <a:cxn ang="0">
                    <a:pos x="4" y="2"/>
                  </a:cxn>
                  <a:cxn ang="0">
                    <a:pos x="7" y="0"/>
                  </a:cxn>
                  <a:cxn ang="0">
                    <a:pos x="51" y="0"/>
                  </a:cxn>
                  <a:cxn ang="0">
                    <a:pos x="53" y="4"/>
                  </a:cxn>
                </a:cxnLst>
                <a:rect l="0" t="0" r="r" b="b"/>
                <a:pathLst>
                  <a:path w="53" h="4">
                    <a:moveTo>
                      <a:pt x="53" y="4"/>
                    </a:moveTo>
                    <a:lnTo>
                      <a:pt x="0" y="4"/>
                    </a:lnTo>
                    <a:lnTo>
                      <a:pt x="4" y="2"/>
                    </a:lnTo>
                    <a:lnTo>
                      <a:pt x="7" y="0"/>
                    </a:lnTo>
                    <a:lnTo>
                      <a:pt x="51" y="0"/>
                    </a:lnTo>
                    <a:lnTo>
                      <a:pt x="53" y="4"/>
                    </a:lnTo>
                    <a:close/>
                  </a:path>
                </a:pathLst>
              </a:custGeom>
              <a:solidFill>
                <a:srgbClr val="FEF3EA"/>
              </a:solidFill>
              <a:ln w="9525">
                <a:noFill/>
                <a:round/>
              </a:ln>
            </p:spPr>
            <p:txBody>
              <a:bodyPr/>
              <a:lstStyle/>
              <a:p>
                <a:endParaRPr lang="en-US">
                  <a:solidFill>
                    <a:prstClr val="black"/>
                  </a:solidFill>
                </a:endParaRPr>
              </a:p>
            </p:txBody>
          </p:sp>
          <p:sp>
            <p:nvSpPr>
              <p:cNvPr id="180224" name="Freeform 1024"/>
              <p:cNvSpPr/>
              <p:nvPr/>
            </p:nvSpPr>
            <p:spPr bwMode="auto">
              <a:xfrm>
                <a:off x="1311" y="1087"/>
                <a:ext cx="49" cy="4"/>
              </a:xfrm>
              <a:custGeom>
                <a:avLst/>
                <a:gdLst/>
                <a:ahLst/>
                <a:cxnLst>
                  <a:cxn ang="0">
                    <a:pos x="49" y="4"/>
                  </a:cxn>
                  <a:cxn ang="0">
                    <a:pos x="0" y="4"/>
                  </a:cxn>
                  <a:cxn ang="0">
                    <a:pos x="3" y="2"/>
                  </a:cxn>
                  <a:cxn ang="0">
                    <a:pos x="7" y="0"/>
                  </a:cxn>
                  <a:cxn ang="0">
                    <a:pos x="45" y="0"/>
                  </a:cxn>
                  <a:cxn ang="0">
                    <a:pos x="49" y="4"/>
                  </a:cxn>
                </a:cxnLst>
                <a:rect l="0" t="0" r="r" b="b"/>
                <a:pathLst>
                  <a:path w="49" h="4">
                    <a:moveTo>
                      <a:pt x="49" y="4"/>
                    </a:moveTo>
                    <a:lnTo>
                      <a:pt x="0" y="4"/>
                    </a:lnTo>
                    <a:lnTo>
                      <a:pt x="3" y="2"/>
                    </a:lnTo>
                    <a:lnTo>
                      <a:pt x="7" y="0"/>
                    </a:lnTo>
                    <a:lnTo>
                      <a:pt x="45" y="0"/>
                    </a:lnTo>
                    <a:lnTo>
                      <a:pt x="49" y="4"/>
                    </a:lnTo>
                    <a:close/>
                  </a:path>
                </a:pathLst>
              </a:custGeom>
              <a:solidFill>
                <a:srgbClr val="FEF3EC"/>
              </a:solidFill>
              <a:ln w="9525">
                <a:noFill/>
                <a:round/>
              </a:ln>
            </p:spPr>
            <p:txBody>
              <a:bodyPr/>
              <a:lstStyle/>
              <a:p>
                <a:endParaRPr lang="en-US">
                  <a:solidFill>
                    <a:prstClr val="black"/>
                  </a:solidFill>
                </a:endParaRPr>
              </a:p>
            </p:txBody>
          </p:sp>
          <p:sp>
            <p:nvSpPr>
              <p:cNvPr id="180225" name="Freeform 1025"/>
              <p:cNvSpPr/>
              <p:nvPr/>
            </p:nvSpPr>
            <p:spPr bwMode="auto">
              <a:xfrm>
                <a:off x="1314" y="1085"/>
                <a:ext cx="44" cy="4"/>
              </a:xfrm>
              <a:custGeom>
                <a:avLst/>
                <a:gdLst/>
                <a:ahLst/>
                <a:cxnLst>
                  <a:cxn ang="0">
                    <a:pos x="44" y="4"/>
                  </a:cxn>
                  <a:cxn ang="0">
                    <a:pos x="0" y="4"/>
                  </a:cxn>
                  <a:cxn ang="0">
                    <a:pos x="4" y="2"/>
                  </a:cxn>
                  <a:cxn ang="0">
                    <a:pos x="10" y="0"/>
                  </a:cxn>
                  <a:cxn ang="0">
                    <a:pos x="42" y="0"/>
                  </a:cxn>
                  <a:cxn ang="0">
                    <a:pos x="42" y="0"/>
                  </a:cxn>
                  <a:cxn ang="0">
                    <a:pos x="42" y="0"/>
                  </a:cxn>
                  <a:cxn ang="0">
                    <a:pos x="44" y="4"/>
                  </a:cxn>
                </a:cxnLst>
                <a:rect l="0" t="0" r="r" b="b"/>
                <a:pathLst>
                  <a:path w="44" h="4">
                    <a:moveTo>
                      <a:pt x="44" y="4"/>
                    </a:moveTo>
                    <a:lnTo>
                      <a:pt x="0" y="4"/>
                    </a:lnTo>
                    <a:lnTo>
                      <a:pt x="4" y="2"/>
                    </a:lnTo>
                    <a:lnTo>
                      <a:pt x="10" y="0"/>
                    </a:lnTo>
                    <a:lnTo>
                      <a:pt x="42" y="0"/>
                    </a:lnTo>
                    <a:lnTo>
                      <a:pt x="42" y="0"/>
                    </a:lnTo>
                    <a:lnTo>
                      <a:pt x="42" y="0"/>
                    </a:lnTo>
                    <a:lnTo>
                      <a:pt x="44" y="4"/>
                    </a:lnTo>
                    <a:close/>
                  </a:path>
                </a:pathLst>
              </a:custGeom>
              <a:solidFill>
                <a:srgbClr val="FEF4ED"/>
              </a:solidFill>
              <a:ln w="9525">
                <a:noFill/>
                <a:round/>
              </a:ln>
            </p:spPr>
            <p:txBody>
              <a:bodyPr/>
              <a:lstStyle/>
              <a:p>
                <a:endParaRPr lang="en-US">
                  <a:solidFill>
                    <a:prstClr val="black"/>
                  </a:solidFill>
                </a:endParaRPr>
              </a:p>
            </p:txBody>
          </p:sp>
          <p:sp>
            <p:nvSpPr>
              <p:cNvPr id="180226" name="Freeform 1026"/>
              <p:cNvSpPr/>
              <p:nvPr/>
            </p:nvSpPr>
            <p:spPr bwMode="auto">
              <a:xfrm>
                <a:off x="1318" y="1084"/>
                <a:ext cx="38" cy="3"/>
              </a:xfrm>
              <a:custGeom>
                <a:avLst/>
                <a:gdLst/>
                <a:ahLst/>
                <a:cxnLst>
                  <a:cxn ang="0">
                    <a:pos x="38" y="3"/>
                  </a:cxn>
                  <a:cxn ang="0">
                    <a:pos x="0" y="3"/>
                  </a:cxn>
                  <a:cxn ang="0">
                    <a:pos x="6" y="1"/>
                  </a:cxn>
                  <a:cxn ang="0">
                    <a:pos x="12" y="0"/>
                  </a:cxn>
                  <a:cxn ang="0">
                    <a:pos x="32" y="0"/>
                  </a:cxn>
                  <a:cxn ang="0">
                    <a:pos x="36" y="1"/>
                  </a:cxn>
                  <a:cxn ang="0">
                    <a:pos x="38" y="1"/>
                  </a:cxn>
                  <a:cxn ang="0">
                    <a:pos x="38" y="3"/>
                  </a:cxn>
                </a:cxnLst>
                <a:rect l="0" t="0" r="r" b="b"/>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ln>
            </p:spPr>
            <p:txBody>
              <a:bodyPr/>
              <a:lstStyle/>
              <a:p>
                <a:endParaRPr lang="en-US">
                  <a:solidFill>
                    <a:prstClr val="black"/>
                  </a:solidFill>
                </a:endParaRPr>
              </a:p>
            </p:txBody>
          </p:sp>
          <p:sp>
            <p:nvSpPr>
              <p:cNvPr id="180227" name="Freeform 1027"/>
              <p:cNvSpPr/>
              <p:nvPr/>
            </p:nvSpPr>
            <p:spPr bwMode="auto">
              <a:xfrm>
                <a:off x="1324" y="1082"/>
                <a:ext cx="32" cy="3"/>
              </a:xfrm>
              <a:custGeom>
                <a:avLst/>
                <a:gdLst/>
                <a:ahLst/>
                <a:cxnLst>
                  <a:cxn ang="0">
                    <a:pos x="32" y="3"/>
                  </a:cxn>
                  <a:cxn ang="0">
                    <a:pos x="0" y="3"/>
                  </a:cxn>
                  <a:cxn ang="0">
                    <a:pos x="7" y="2"/>
                  </a:cxn>
                  <a:cxn ang="0">
                    <a:pos x="17" y="0"/>
                  </a:cxn>
                  <a:cxn ang="0">
                    <a:pos x="24" y="2"/>
                  </a:cxn>
                  <a:cxn ang="0">
                    <a:pos x="32" y="3"/>
                  </a:cxn>
                </a:cxnLst>
                <a:rect l="0" t="0" r="r" b="b"/>
                <a:pathLst>
                  <a:path w="32" h="3">
                    <a:moveTo>
                      <a:pt x="32" y="3"/>
                    </a:moveTo>
                    <a:lnTo>
                      <a:pt x="0" y="3"/>
                    </a:lnTo>
                    <a:lnTo>
                      <a:pt x="7" y="2"/>
                    </a:lnTo>
                    <a:lnTo>
                      <a:pt x="17" y="0"/>
                    </a:lnTo>
                    <a:lnTo>
                      <a:pt x="24" y="2"/>
                    </a:lnTo>
                    <a:lnTo>
                      <a:pt x="32" y="3"/>
                    </a:lnTo>
                    <a:close/>
                  </a:path>
                </a:pathLst>
              </a:custGeom>
              <a:solidFill>
                <a:srgbClr val="FEF7F2"/>
              </a:solidFill>
              <a:ln w="9525">
                <a:noFill/>
                <a:round/>
              </a:ln>
            </p:spPr>
            <p:txBody>
              <a:bodyPr/>
              <a:lstStyle/>
              <a:p>
                <a:endParaRPr lang="en-US">
                  <a:solidFill>
                    <a:prstClr val="black"/>
                  </a:solidFill>
                </a:endParaRPr>
              </a:p>
            </p:txBody>
          </p:sp>
          <p:sp>
            <p:nvSpPr>
              <p:cNvPr id="180228" name="Freeform 1028"/>
              <p:cNvSpPr/>
              <p:nvPr/>
            </p:nvSpPr>
            <p:spPr bwMode="auto">
              <a:xfrm>
                <a:off x="1330" y="1082"/>
                <a:ext cx="20" cy="2"/>
              </a:xfrm>
              <a:custGeom>
                <a:avLst/>
                <a:gdLst/>
                <a:ahLst/>
                <a:cxnLst>
                  <a:cxn ang="0">
                    <a:pos x="20" y="2"/>
                  </a:cxn>
                  <a:cxn ang="0">
                    <a:pos x="0" y="2"/>
                  </a:cxn>
                  <a:cxn ang="0">
                    <a:pos x="11" y="0"/>
                  </a:cxn>
                  <a:cxn ang="0">
                    <a:pos x="20" y="2"/>
                  </a:cxn>
                </a:cxnLst>
                <a:rect l="0" t="0" r="r" b="b"/>
                <a:pathLst>
                  <a:path w="20" h="2">
                    <a:moveTo>
                      <a:pt x="20" y="2"/>
                    </a:moveTo>
                    <a:lnTo>
                      <a:pt x="0" y="2"/>
                    </a:lnTo>
                    <a:lnTo>
                      <a:pt x="11" y="0"/>
                    </a:lnTo>
                    <a:lnTo>
                      <a:pt x="20" y="2"/>
                    </a:lnTo>
                    <a:close/>
                  </a:path>
                </a:pathLst>
              </a:custGeom>
              <a:solidFill>
                <a:srgbClr val="FFF8F3"/>
              </a:solidFill>
              <a:ln w="9525">
                <a:noFill/>
                <a:round/>
              </a:ln>
            </p:spPr>
            <p:txBody>
              <a:bodyPr/>
              <a:lstStyle/>
              <a:p>
                <a:endParaRPr lang="en-US">
                  <a:solidFill>
                    <a:prstClr val="black"/>
                  </a:solidFill>
                </a:endParaRPr>
              </a:p>
            </p:txBody>
          </p:sp>
          <p:sp>
            <p:nvSpPr>
              <p:cNvPr id="180229" name="Freeform 1029"/>
              <p:cNvSpPr/>
              <p:nvPr/>
            </p:nvSpPr>
            <p:spPr bwMode="auto">
              <a:xfrm>
                <a:off x="1341" y="1082"/>
                <a:ext cx="61" cy="75"/>
              </a:xfrm>
              <a:custGeom>
                <a:avLst/>
                <a:gdLst/>
                <a:ahLst/>
                <a:cxnLst>
                  <a:cxn ang="0">
                    <a:pos x="15" y="3"/>
                  </a:cxn>
                  <a:cxn ang="0">
                    <a:pos x="13" y="3"/>
                  </a:cxn>
                  <a:cxn ang="0">
                    <a:pos x="13" y="3"/>
                  </a:cxn>
                  <a:cxn ang="0">
                    <a:pos x="13" y="3"/>
                  </a:cxn>
                  <a:cxn ang="0">
                    <a:pos x="7" y="2"/>
                  </a:cxn>
                  <a:cxn ang="0">
                    <a:pos x="0" y="0"/>
                  </a:cxn>
                  <a:cxn ang="0">
                    <a:pos x="7" y="13"/>
                  </a:cxn>
                  <a:cxn ang="0">
                    <a:pos x="21" y="34"/>
                  </a:cxn>
                  <a:cxn ang="0">
                    <a:pos x="38" y="60"/>
                  </a:cxn>
                  <a:cxn ang="0">
                    <a:pos x="47" y="74"/>
                  </a:cxn>
                  <a:cxn ang="0">
                    <a:pos x="55" y="74"/>
                  </a:cxn>
                  <a:cxn ang="0">
                    <a:pos x="61" y="75"/>
                  </a:cxn>
                  <a:cxn ang="0">
                    <a:pos x="61" y="75"/>
                  </a:cxn>
                  <a:cxn ang="0">
                    <a:pos x="61" y="75"/>
                  </a:cxn>
                  <a:cxn ang="0">
                    <a:pos x="61" y="75"/>
                  </a:cxn>
                  <a:cxn ang="0">
                    <a:pos x="59" y="75"/>
                  </a:cxn>
                  <a:cxn ang="0">
                    <a:pos x="51" y="64"/>
                  </a:cxn>
                  <a:cxn ang="0">
                    <a:pos x="38" y="41"/>
                  </a:cxn>
                  <a:cxn ang="0">
                    <a:pos x="23" y="17"/>
                  </a:cxn>
                  <a:cxn ang="0">
                    <a:pos x="15" y="3"/>
                  </a:cxn>
                </a:cxnLst>
                <a:rect l="0" t="0" r="r" b="b"/>
                <a:pathLst>
                  <a:path w="61" h="75">
                    <a:moveTo>
                      <a:pt x="15" y="3"/>
                    </a:moveTo>
                    <a:lnTo>
                      <a:pt x="13" y="3"/>
                    </a:lnTo>
                    <a:lnTo>
                      <a:pt x="13" y="3"/>
                    </a:lnTo>
                    <a:lnTo>
                      <a:pt x="13" y="3"/>
                    </a:lnTo>
                    <a:lnTo>
                      <a:pt x="7" y="2"/>
                    </a:lnTo>
                    <a:lnTo>
                      <a:pt x="0" y="0"/>
                    </a:lnTo>
                    <a:lnTo>
                      <a:pt x="7" y="13"/>
                    </a:lnTo>
                    <a:lnTo>
                      <a:pt x="21" y="34"/>
                    </a:lnTo>
                    <a:lnTo>
                      <a:pt x="38" y="60"/>
                    </a:lnTo>
                    <a:lnTo>
                      <a:pt x="47" y="74"/>
                    </a:lnTo>
                    <a:lnTo>
                      <a:pt x="55" y="74"/>
                    </a:lnTo>
                    <a:lnTo>
                      <a:pt x="61" y="75"/>
                    </a:lnTo>
                    <a:lnTo>
                      <a:pt x="61" y="75"/>
                    </a:lnTo>
                    <a:lnTo>
                      <a:pt x="61" y="75"/>
                    </a:lnTo>
                    <a:lnTo>
                      <a:pt x="61" y="75"/>
                    </a:lnTo>
                    <a:lnTo>
                      <a:pt x="59" y="75"/>
                    </a:lnTo>
                    <a:lnTo>
                      <a:pt x="51" y="64"/>
                    </a:lnTo>
                    <a:lnTo>
                      <a:pt x="38" y="41"/>
                    </a:lnTo>
                    <a:lnTo>
                      <a:pt x="23" y="17"/>
                    </a:lnTo>
                    <a:lnTo>
                      <a:pt x="15" y="3"/>
                    </a:lnTo>
                    <a:close/>
                  </a:path>
                </a:pathLst>
              </a:custGeom>
              <a:solidFill>
                <a:srgbClr val="D63B34"/>
              </a:solidFill>
              <a:ln w="9525">
                <a:noFill/>
                <a:round/>
              </a:ln>
            </p:spPr>
            <p:txBody>
              <a:bodyPr/>
              <a:lstStyle/>
              <a:p>
                <a:endParaRPr lang="en-US">
                  <a:solidFill>
                    <a:prstClr val="black"/>
                  </a:solidFill>
                </a:endParaRPr>
              </a:p>
            </p:txBody>
          </p:sp>
          <p:sp>
            <p:nvSpPr>
              <p:cNvPr id="180230" name="Freeform 1030"/>
              <p:cNvSpPr/>
              <p:nvPr/>
            </p:nvSpPr>
            <p:spPr bwMode="auto">
              <a:xfrm>
                <a:off x="1195" y="1296"/>
                <a:ext cx="62" cy="106"/>
              </a:xfrm>
              <a:custGeom>
                <a:avLst/>
                <a:gdLst/>
                <a:ahLst/>
                <a:cxnLst>
                  <a:cxn ang="0">
                    <a:pos x="59" y="83"/>
                  </a:cxn>
                  <a:cxn ang="0">
                    <a:pos x="2" y="0"/>
                  </a:cxn>
                  <a:cxn ang="0">
                    <a:pos x="2" y="2"/>
                  </a:cxn>
                  <a:cxn ang="0">
                    <a:pos x="2" y="2"/>
                  </a:cxn>
                  <a:cxn ang="0">
                    <a:pos x="2" y="2"/>
                  </a:cxn>
                  <a:cxn ang="0">
                    <a:pos x="2" y="4"/>
                  </a:cxn>
                  <a:cxn ang="0">
                    <a:pos x="2" y="4"/>
                  </a:cxn>
                  <a:cxn ang="0">
                    <a:pos x="2" y="4"/>
                  </a:cxn>
                  <a:cxn ang="0">
                    <a:pos x="2" y="4"/>
                  </a:cxn>
                  <a:cxn ang="0">
                    <a:pos x="2" y="4"/>
                  </a:cxn>
                  <a:cxn ang="0">
                    <a:pos x="2" y="6"/>
                  </a:cxn>
                  <a:cxn ang="0">
                    <a:pos x="2" y="6"/>
                  </a:cxn>
                  <a:cxn ang="0">
                    <a:pos x="2" y="6"/>
                  </a:cxn>
                  <a:cxn ang="0">
                    <a:pos x="2" y="6"/>
                  </a:cxn>
                  <a:cxn ang="0">
                    <a:pos x="2" y="6"/>
                  </a:cxn>
                  <a:cxn ang="0">
                    <a:pos x="2" y="6"/>
                  </a:cxn>
                  <a:cxn ang="0">
                    <a:pos x="0" y="6"/>
                  </a:cxn>
                  <a:cxn ang="0">
                    <a:pos x="0" y="7"/>
                  </a:cxn>
                  <a:cxn ang="0">
                    <a:pos x="0" y="7"/>
                  </a:cxn>
                  <a:cxn ang="0">
                    <a:pos x="0" y="7"/>
                  </a:cxn>
                  <a:cxn ang="0">
                    <a:pos x="0" y="9"/>
                  </a:cxn>
                  <a:cxn ang="0">
                    <a:pos x="0" y="9"/>
                  </a:cxn>
                  <a:cxn ang="0">
                    <a:pos x="0" y="11"/>
                  </a:cxn>
                  <a:cxn ang="0">
                    <a:pos x="0" y="11"/>
                  </a:cxn>
                  <a:cxn ang="0">
                    <a:pos x="0" y="11"/>
                  </a:cxn>
                  <a:cxn ang="0">
                    <a:pos x="0" y="11"/>
                  </a:cxn>
                  <a:cxn ang="0">
                    <a:pos x="0" y="11"/>
                  </a:cxn>
                  <a:cxn ang="0">
                    <a:pos x="0" y="11"/>
                  </a:cxn>
                  <a:cxn ang="0">
                    <a:pos x="0" y="13"/>
                  </a:cxn>
                  <a:cxn ang="0">
                    <a:pos x="0" y="13"/>
                  </a:cxn>
                  <a:cxn ang="0">
                    <a:pos x="0" y="13"/>
                  </a:cxn>
                  <a:cxn ang="0">
                    <a:pos x="62" y="106"/>
                  </a:cxn>
                  <a:cxn ang="0">
                    <a:pos x="59" y="83"/>
                  </a:cxn>
                </a:cxnLst>
                <a:rect l="0" t="0" r="r" b="b"/>
                <a:pathLst>
                  <a:path w="62" h="106">
                    <a:moveTo>
                      <a:pt x="59" y="83"/>
                    </a:moveTo>
                    <a:lnTo>
                      <a:pt x="2" y="0"/>
                    </a:lnTo>
                    <a:lnTo>
                      <a:pt x="2" y="2"/>
                    </a:lnTo>
                    <a:lnTo>
                      <a:pt x="2" y="2"/>
                    </a:lnTo>
                    <a:lnTo>
                      <a:pt x="2" y="2"/>
                    </a:lnTo>
                    <a:lnTo>
                      <a:pt x="2" y="4"/>
                    </a:lnTo>
                    <a:lnTo>
                      <a:pt x="2" y="4"/>
                    </a:lnTo>
                    <a:lnTo>
                      <a:pt x="2" y="4"/>
                    </a:lnTo>
                    <a:lnTo>
                      <a:pt x="2" y="4"/>
                    </a:lnTo>
                    <a:lnTo>
                      <a:pt x="2" y="4"/>
                    </a:lnTo>
                    <a:lnTo>
                      <a:pt x="2" y="6"/>
                    </a:lnTo>
                    <a:lnTo>
                      <a:pt x="2" y="6"/>
                    </a:lnTo>
                    <a:lnTo>
                      <a:pt x="2" y="6"/>
                    </a:lnTo>
                    <a:lnTo>
                      <a:pt x="2" y="6"/>
                    </a:lnTo>
                    <a:lnTo>
                      <a:pt x="2" y="6"/>
                    </a:lnTo>
                    <a:lnTo>
                      <a:pt x="2" y="6"/>
                    </a:lnTo>
                    <a:lnTo>
                      <a:pt x="0" y="6"/>
                    </a:lnTo>
                    <a:lnTo>
                      <a:pt x="0" y="7"/>
                    </a:lnTo>
                    <a:lnTo>
                      <a:pt x="0" y="7"/>
                    </a:lnTo>
                    <a:lnTo>
                      <a:pt x="0" y="7"/>
                    </a:lnTo>
                    <a:lnTo>
                      <a:pt x="0" y="9"/>
                    </a:lnTo>
                    <a:lnTo>
                      <a:pt x="0" y="9"/>
                    </a:lnTo>
                    <a:lnTo>
                      <a:pt x="0" y="11"/>
                    </a:lnTo>
                    <a:lnTo>
                      <a:pt x="0" y="11"/>
                    </a:lnTo>
                    <a:lnTo>
                      <a:pt x="0" y="11"/>
                    </a:lnTo>
                    <a:lnTo>
                      <a:pt x="0" y="11"/>
                    </a:lnTo>
                    <a:lnTo>
                      <a:pt x="0" y="11"/>
                    </a:lnTo>
                    <a:lnTo>
                      <a:pt x="0" y="11"/>
                    </a:lnTo>
                    <a:lnTo>
                      <a:pt x="0" y="13"/>
                    </a:lnTo>
                    <a:lnTo>
                      <a:pt x="0" y="13"/>
                    </a:lnTo>
                    <a:lnTo>
                      <a:pt x="0" y="13"/>
                    </a:lnTo>
                    <a:lnTo>
                      <a:pt x="62" y="106"/>
                    </a:lnTo>
                    <a:lnTo>
                      <a:pt x="59" y="83"/>
                    </a:lnTo>
                    <a:close/>
                  </a:path>
                </a:pathLst>
              </a:custGeom>
              <a:solidFill>
                <a:srgbClr val="D63B34"/>
              </a:solidFill>
              <a:ln w="9525">
                <a:noFill/>
                <a:round/>
              </a:ln>
            </p:spPr>
            <p:txBody>
              <a:bodyPr/>
              <a:lstStyle/>
              <a:p>
                <a:endParaRPr lang="en-US">
                  <a:solidFill>
                    <a:prstClr val="black"/>
                  </a:solidFill>
                </a:endParaRPr>
              </a:p>
            </p:txBody>
          </p:sp>
          <p:sp>
            <p:nvSpPr>
              <p:cNvPr id="180231" name="Freeform 1031"/>
              <p:cNvSpPr/>
              <p:nvPr/>
            </p:nvSpPr>
            <p:spPr bwMode="auto">
              <a:xfrm>
                <a:off x="1153" y="1021"/>
                <a:ext cx="201" cy="288"/>
              </a:xfrm>
              <a:custGeom>
                <a:avLst/>
                <a:gdLst/>
                <a:ahLst/>
                <a:cxnLst>
                  <a:cxn ang="0">
                    <a:pos x="201" y="64"/>
                  </a:cxn>
                  <a:cxn ang="0">
                    <a:pos x="169" y="0"/>
                  </a:cxn>
                  <a:cxn ang="0">
                    <a:pos x="161" y="0"/>
                  </a:cxn>
                  <a:cxn ang="0">
                    <a:pos x="154" y="0"/>
                  </a:cxn>
                  <a:cxn ang="0">
                    <a:pos x="150" y="2"/>
                  </a:cxn>
                  <a:cxn ang="0">
                    <a:pos x="146" y="2"/>
                  </a:cxn>
                  <a:cxn ang="0">
                    <a:pos x="131" y="4"/>
                  </a:cxn>
                  <a:cxn ang="0">
                    <a:pos x="118" y="9"/>
                  </a:cxn>
                  <a:cxn ang="0">
                    <a:pos x="104" y="17"/>
                  </a:cxn>
                  <a:cxn ang="0">
                    <a:pos x="91" y="27"/>
                  </a:cxn>
                  <a:cxn ang="0">
                    <a:pos x="72" y="44"/>
                  </a:cxn>
                  <a:cxn ang="0">
                    <a:pos x="55" y="64"/>
                  </a:cxn>
                  <a:cxn ang="0">
                    <a:pos x="42" y="87"/>
                  </a:cxn>
                  <a:cxn ang="0">
                    <a:pos x="29" y="112"/>
                  </a:cxn>
                  <a:cxn ang="0">
                    <a:pos x="17" y="136"/>
                  </a:cxn>
                  <a:cxn ang="0">
                    <a:pos x="10" y="159"/>
                  </a:cxn>
                  <a:cxn ang="0">
                    <a:pos x="4" y="182"/>
                  </a:cxn>
                  <a:cxn ang="0">
                    <a:pos x="0" y="199"/>
                  </a:cxn>
                  <a:cxn ang="0">
                    <a:pos x="2" y="210"/>
                  </a:cxn>
                  <a:cxn ang="0">
                    <a:pos x="4" y="222"/>
                  </a:cxn>
                  <a:cxn ang="0">
                    <a:pos x="10" y="237"/>
                  </a:cxn>
                  <a:cxn ang="0">
                    <a:pos x="21" y="260"/>
                  </a:cxn>
                  <a:cxn ang="0">
                    <a:pos x="27" y="271"/>
                  </a:cxn>
                  <a:cxn ang="0">
                    <a:pos x="32" y="279"/>
                  </a:cxn>
                  <a:cxn ang="0">
                    <a:pos x="36" y="286"/>
                  </a:cxn>
                  <a:cxn ang="0">
                    <a:pos x="42" y="288"/>
                  </a:cxn>
                  <a:cxn ang="0">
                    <a:pos x="42" y="275"/>
                  </a:cxn>
                  <a:cxn ang="0">
                    <a:pos x="44" y="260"/>
                  </a:cxn>
                  <a:cxn ang="0">
                    <a:pos x="44" y="246"/>
                  </a:cxn>
                  <a:cxn ang="0">
                    <a:pos x="46" y="231"/>
                  </a:cxn>
                  <a:cxn ang="0">
                    <a:pos x="51" y="209"/>
                  </a:cxn>
                  <a:cxn ang="0">
                    <a:pos x="57" y="188"/>
                  </a:cxn>
                  <a:cxn ang="0">
                    <a:pos x="63" y="173"/>
                  </a:cxn>
                  <a:cxn ang="0">
                    <a:pos x="72" y="155"/>
                  </a:cxn>
                  <a:cxn ang="0">
                    <a:pos x="82" y="140"/>
                  </a:cxn>
                  <a:cxn ang="0">
                    <a:pos x="95" y="125"/>
                  </a:cxn>
                  <a:cxn ang="0">
                    <a:pos x="120" y="100"/>
                  </a:cxn>
                  <a:cxn ang="0">
                    <a:pos x="146" y="78"/>
                  </a:cxn>
                  <a:cxn ang="0">
                    <a:pos x="156" y="70"/>
                  </a:cxn>
                  <a:cxn ang="0">
                    <a:pos x="165" y="66"/>
                  </a:cxn>
                  <a:cxn ang="0">
                    <a:pos x="165" y="66"/>
                  </a:cxn>
                  <a:cxn ang="0">
                    <a:pos x="165" y="66"/>
                  </a:cxn>
                  <a:cxn ang="0">
                    <a:pos x="173" y="63"/>
                  </a:cxn>
                  <a:cxn ang="0">
                    <a:pos x="184" y="61"/>
                  </a:cxn>
                  <a:cxn ang="0">
                    <a:pos x="188" y="61"/>
                  </a:cxn>
                  <a:cxn ang="0">
                    <a:pos x="194" y="61"/>
                  </a:cxn>
                  <a:cxn ang="0">
                    <a:pos x="197" y="61"/>
                  </a:cxn>
                  <a:cxn ang="0">
                    <a:pos x="201" y="64"/>
                  </a:cxn>
                </a:cxnLst>
                <a:rect l="0" t="0" r="r" b="b"/>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65" y="66"/>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ln>
            </p:spPr>
            <p:txBody>
              <a:bodyPr/>
              <a:lstStyle/>
              <a:p>
                <a:endParaRPr lang="en-US">
                  <a:solidFill>
                    <a:prstClr val="black"/>
                  </a:solidFill>
                </a:endParaRPr>
              </a:p>
            </p:txBody>
          </p:sp>
          <p:sp>
            <p:nvSpPr>
              <p:cNvPr id="180232" name="Freeform 1032"/>
              <p:cNvSpPr/>
              <p:nvPr/>
            </p:nvSpPr>
            <p:spPr bwMode="auto">
              <a:xfrm>
                <a:off x="1164" y="1034"/>
                <a:ext cx="181" cy="262"/>
              </a:xfrm>
              <a:custGeom>
                <a:avLst/>
                <a:gdLst/>
                <a:ahLst/>
                <a:cxnLst>
                  <a:cxn ang="0">
                    <a:pos x="177" y="46"/>
                  </a:cxn>
                  <a:cxn ang="0">
                    <a:pos x="154" y="0"/>
                  </a:cxn>
                  <a:cxn ang="0">
                    <a:pos x="137" y="0"/>
                  </a:cxn>
                  <a:cxn ang="0">
                    <a:pos x="120" y="6"/>
                  </a:cxn>
                  <a:cxn ang="0">
                    <a:pos x="103" y="15"/>
                  </a:cxn>
                  <a:cxn ang="0">
                    <a:pos x="88" y="27"/>
                  </a:cxn>
                  <a:cxn ang="0">
                    <a:pos x="71" y="42"/>
                  </a:cxn>
                  <a:cxn ang="0">
                    <a:pos x="57" y="57"/>
                  </a:cxn>
                  <a:cxn ang="0">
                    <a:pos x="42" y="76"/>
                  </a:cxn>
                  <a:cxn ang="0">
                    <a:pos x="31" y="95"/>
                  </a:cxn>
                  <a:cxn ang="0">
                    <a:pos x="18" y="122"/>
                  </a:cxn>
                  <a:cxn ang="0">
                    <a:pos x="8" y="148"/>
                  </a:cxn>
                  <a:cxn ang="0">
                    <a:pos x="4" y="161"/>
                  </a:cxn>
                  <a:cxn ang="0">
                    <a:pos x="2" y="175"/>
                  </a:cxn>
                  <a:cxn ang="0">
                    <a:pos x="0" y="188"/>
                  </a:cxn>
                  <a:cxn ang="0">
                    <a:pos x="0" y="199"/>
                  </a:cxn>
                  <a:cxn ang="0">
                    <a:pos x="2" y="211"/>
                  </a:cxn>
                  <a:cxn ang="0">
                    <a:pos x="8" y="220"/>
                  </a:cxn>
                  <a:cxn ang="0">
                    <a:pos x="12" y="230"/>
                  </a:cxn>
                  <a:cxn ang="0">
                    <a:pos x="19" y="239"/>
                  </a:cxn>
                  <a:cxn ang="0">
                    <a:pos x="19" y="241"/>
                  </a:cxn>
                  <a:cxn ang="0">
                    <a:pos x="21" y="243"/>
                  </a:cxn>
                  <a:cxn ang="0">
                    <a:pos x="21" y="245"/>
                  </a:cxn>
                  <a:cxn ang="0">
                    <a:pos x="23" y="245"/>
                  </a:cxn>
                  <a:cxn ang="0">
                    <a:pos x="23" y="249"/>
                  </a:cxn>
                  <a:cxn ang="0">
                    <a:pos x="23" y="254"/>
                  </a:cxn>
                  <a:cxn ang="0">
                    <a:pos x="25" y="256"/>
                  </a:cxn>
                  <a:cxn ang="0">
                    <a:pos x="27" y="256"/>
                  </a:cxn>
                  <a:cxn ang="0">
                    <a:pos x="29" y="260"/>
                  </a:cxn>
                  <a:cxn ang="0">
                    <a:pos x="31" y="262"/>
                  </a:cxn>
                  <a:cxn ang="0">
                    <a:pos x="31" y="254"/>
                  </a:cxn>
                  <a:cxn ang="0">
                    <a:pos x="33" y="247"/>
                  </a:cxn>
                  <a:cxn ang="0">
                    <a:pos x="35" y="232"/>
                  </a:cxn>
                  <a:cxn ang="0">
                    <a:pos x="37" y="214"/>
                  </a:cxn>
                  <a:cxn ang="0">
                    <a:pos x="40" y="197"/>
                  </a:cxn>
                  <a:cxn ang="0">
                    <a:pos x="44" y="180"/>
                  </a:cxn>
                  <a:cxn ang="0">
                    <a:pos x="52" y="158"/>
                  </a:cxn>
                  <a:cxn ang="0">
                    <a:pos x="59" y="144"/>
                  </a:cxn>
                  <a:cxn ang="0">
                    <a:pos x="67" y="131"/>
                  </a:cxn>
                  <a:cxn ang="0">
                    <a:pos x="76" y="120"/>
                  </a:cxn>
                  <a:cxn ang="0">
                    <a:pos x="99" y="97"/>
                  </a:cxn>
                  <a:cxn ang="0">
                    <a:pos x="122" y="74"/>
                  </a:cxn>
                  <a:cxn ang="0">
                    <a:pos x="143" y="61"/>
                  </a:cxn>
                  <a:cxn ang="0">
                    <a:pos x="166" y="48"/>
                  </a:cxn>
                  <a:cxn ang="0">
                    <a:pos x="181" y="44"/>
                  </a:cxn>
                  <a:cxn ang="0">
                    <a:pos x="177" y="46"/>
                  </a:cxn>
                </a:cxnLst>
                <a:rect l="0" t="0" r="r" b="b"/>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ln>
            </p:spPr>
            <p:txBody>
              <a:bodyPr/>
              <a:lstStyle/>
              <a:p>
                <a:endParaRPr lang="en-US">
                  <a:solidFill>
                    <a:prstClr val="black"/>
                  </a:solidFill>
                </a:endParaRPr>
              </a:p>
            </p:txBody>
          </p:sp>
          <p:sp>
            <p:nvSpPr>
              <p:cNvPr id="180233" name="Freeform 1033"/>
              <p:cNvSpPr/>
              <p:nvPr/>
            </p:nvSpPr>
            <p:spPr bwMode="auto">
              <a:xfrm>
                <a:off x="777" y="704"/>
                <a:ext cx="526" cy="527"/>
              </a:xfrm>
              <a:custGeom>
                <a:avLst/>
                <a:gdLst/>
                <a:ahLst/>
                <a:cxnLst>
                  <a:cxn ang="0">
                    <a:pos x="496" y="281"/>
                  </a:cxn>
                  <a:cxn ang="0">
                    <a:pos x="490" y="239"/>
                  </a:cxn>
                  <a:cxn ang="0">
                    <a:pos x="477" y="182"/>
                  </a:cxn>
                  <a:cxn ang="0">
                    <a:pos x="441" y="150"/>
                  </a:cxn>
                  <a:cxn ang="0">
                    <a:pos x="418" y="135"/>
                  </a:cxn>
                  <a:cxn ang="0">
                    <a:pos x="424" y="108"/>
                  </a:cxn>
                  <a:cxn ang="0">
                    <a:pos x="446" y="74"/>
                  </a:cxn>
                  <a:cxn ang="0">
                    <a:pos x="465" y="40"/>
                  </a:cxn>
                  <a:cxn ang="0">
                    <a:pos x="463" y="17"/>
                  </a:cxn>
                  <a:cxn ang="0">
                    <a:pos x="452" y="6"/>
                  </a:cxn>
                  <a:cxn ang="0">
                    <a:pos x="420" y="0"/>
                  </a:cxn>
                  <a:cxn ang="0">
                    <a:pos x="367" y="21"/>
                  </a:cxn>
                  <a:cxn ang="0">
                    <a:pos x="336" y="50"/>
                  </a:cxn>
                  <a:cxn ang="0">
                    <a:pos x="321" y="88"/>
                  </a:cxn>
                  <a:cxn ang="0">
                    <a:pos x="315" y="133"/>
                  </a:cxn>
                  <a:cxn ang="0">
                    <a:pos x="308" y="148"/>
                  </a:cxn>
                  <a:cxn ang="0">
                    <a:pos x="285" y="161"/>
                  </a:cxn>
                  <a:cxn ang="0">
                    <a:pos x="207" y="190"/>
                  </a:cxn>
                  <a:cxn ang="0">
                    <a:pos x="147" y="218"/>
                  </a:cxn>
                  <a:cxn ang="0">
                    <a:pos x="97" y="253"/>
                  </a:cxn>
                  <a:cxn ang="0">
                    <a:pos x="54" y="306"/>
                  </a:cxn>
                  <a:cxn ang="0">
                    <a:pos x="27" y="364"/>
                  </a:cxn>
                  <a:cxn ang="0">
                    <a:pos x="23" y="389"/>
                  </a:cxn>
                  <a:cxn ang="0">
                    <a:pos x="23" y="391"/>
                  </a:cxn>
                  <a:cxn ang="0">
                    <a:pos x="23" y="393"/>
                  </a:cxn>
                  <a:cxn ang="0">
                    <a:pos x="25" y="395"/>
                  </a:cxn>
                  <a:cxn ang="0">
                    <a:pos x="25" y="397"/>
                  </a:cxn>
                  <a:cxn ang="0">
                    <a:pos x="25" y="400"/>
                  </a:cxn>
                  <a:cxn ang="0">
                    <a:pos x="25" y="400"/>
                  </a:cxn>
                  <a:cxn ang="0">
                    <a:pos x="27" y="404"/>
                  </a:cxn>
                  <a:cxn ang="0">
                    <a:pos x="10" y="448"/>
                  </a:cxn>
                  <a:cxn ang="0">
                    <a:pos x="0" y="497"/>
                  </a:cxn>
                  <a:cxn ang="0">
                    <a:pos x="10" y="524"/>
                  </a:cxn>
                  <a:cxn ang="0">
                    <a:pos x="21" y="527"/>
                  </a:cxn>
                  <a:cxn ang="0">
                    <a:pos x="44" y="520"/>
                  </a:cxn>
                  <a:cxn ang="0">
                    <a:pos x="76" y="505"/>
                  </a:cxn>
                  <a:cxn ang="0">
                    <a:pos x="128" y="472"/>
                  </a:cxn>
                  <a:cxn ang="0">
                    <a:pos x="186" y="442"/>
                  </a:cxn>
                  <a:cxn ang="0">
                    <a:pos x="221" y="438"/>
                  </a:cxn>
                  <a:cxn ang="0">
                    <a:pos x="270" y="438"/>
                  </a:cxn>
                  <a:cxn ang="0">
                    <a:pos x="325" y="425"/>
                  </a:cxn>
                  <a:cxn ang="0">
                    <a:pos x="351" y="408"/>
                  </a:cxn>
                  <a:cxn ang="0">
                    <a:pos x="374" y="440"/>
                  </a:cxn>
                  <a:cxn ang="0">
                    <a:pos x="386" y="471"/>
                  </a:cxn>
                  <a:cxn ang="0">
                    <a:pos x="437" y="376"/>
                  </a:cxn>
                  <a:cxn ang="0">
                    <a:pos x="482" y="330"/>
                  </a:cxn>
                  <a:cxn ang="0">
                    <a:pos x="515" y="319"/>
                  </a:cxn>
                </a:cxnLst>
                <a:rect l="0" t="0" r="r" b="b"/>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89"/>
                    </a:lnTo>
                    <a:lnTo>
                      <a:pt x="23" y="389"/>
                    </a:lnTo>
                    <a:lnTo>
                      <a:pt x="23" y="391"/>
                    </a:lnTo>
                    <a:lnTo>
                      <a:pt x="23" y="391"/>
                    </a:lnTo>
                    <a:lnTo>
                      <a:pt x="23" y="391"/>
                    </a:lnTo>
                    <a:lnTo>
                      <a:pt x="23" y="391"/>
                    </a:lnTo>
                    <a:lnTo>
                      <a:pt x="23" y="393"/>
                    </a:lnTo>
                    <a:lnTo>
                      <a:pt x="23" y="393"/>
                    </a:lnTo>
                    <a:lnTo>
                      <a:pt x="23" y="393"/>
                    </a:lnTo>
                    <a:lnTo>
                      <a:pt x="25" y="395"/>
                    </a:lnTo>
                    <a:lnTo>
                      <a:pt x="25" y="397"/>
                    </a:lnTo>
                    <a:lnTo>
                      <a:pt x="25" y="397"/>
                    </a:lnTo>
                    <a:lnTo>
                      <a:pt x="25" y="397"/>
                    </a:lnTo>
                    <a:lnTo>
                      <a:pt x="25" y="399"/>
                    </a:lnTo>
                    <a:lnTo>
                      <a:pt x="25" y="399"/>
                    </a:lnTo>
                    <a:lnTo>
                      <a:pt x="25" y="400"/>
                    </a:lnTo>
                    <a:lnTo>
                      <a:pt x="25" y="400"/>
                    </a:lnTo>
                    <a:lnTo>
                      <a:pt x="25" y="400"/>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ln>
            </p:spPr>
            <p:txBody>
              <a:bodyPr/>
              <a:lstStyle/>
              <a:p>
                <a:endParaRPr lang="en-US">
                  <a:solidFill>
                    <a:prstClr val="black"/>
                  </a:solidFill>
                </a:endParaRPr>
              </a:p>
            </p:txBody>
          </p:sp>
          <p:sp>
            <p:nvSpPr>
              <p:cNvPr id="180234" name="Freeform 1034"/>
              <p:cNvSpPr/>
              <p:nvPr/>
            </p:nvSpPr>
            <p:spPr bwMode="auto">
              <a:xfrm>
                <a:off x="787" y="718"/>
                <a:ext cx="499" cy="506"/>
              </a:xfrm>
              <a:custGeom>
                <a:avLst/>
                <a:gdLst/>
                <a:ahLst/>
                <a:cxnLst>
                  <a:cxn ang="0">
                    <a:pos x="302" y="405"/>
                  </a:cxn>
                  <a:cxn ang="0">
                    <a:pos x="347" y="383"/>
                  </a:cxn>
                  <a:cxn ang="0">
                    <a:pos x="357" y="390"/>
                  </a:cxn>
                  <a:cxn ang="0">
                    <a:pos x="372" y="417"/>
                  </a:cxn>
                  <a:cxn ang="0">
                    <a:pos x="383" y="439"/>
                  </a:cxn>
                  <a:cxn ang="0">
                    <a:pos x="417" y="373"/>
                  </a:cxn>
                  <a:cxn ang="0">
                    <a:pos x="448" y="335"/>
                  </a:cxn>
                  <a:cxn ang="0">
                    <a:pos x="482" y="312"/>
                  </a:cxn>
                  <a:cxn ang="0">
                    <a:pos x="484" y="284"/>
                  </a:cxn>
                  <a:cxn ang="0">
                    <a:pos x="470" y="248"/>
                  </a:cxn>
                  <a:cxn ang="0">
                    <a:pos x="467" y="204"/>
                  </a:cxn>
                  <a:cxn ang="0">
                    <a:pos x="448" y="165"/>
                  </a:cxn>
                  <a:cxn ang="0">
                    <a:pos x="421" y="140"/>
                  </a:cxn>
                  <a:cxn ang="0">
                    <a:pos x="395" y="123"/>
                  </a:cxn>
                  <a:cxn ang="0">
                    <a:pos x="396" y="110"/>
                  </a:cxn>
                  <a:cxn ang="0">
                    <a:pos x="419" y="66"/>
                  </a:cxn>
                  <a:cxn ang="0">
                    <a:pos x="446" y="17"/>
                  </a:cxn>
                  <a:cxn ang="0">
                    <a:pos x="429" y="2"/>
                  </a:cxn>
                  <a:cxn ang="0">
                    <a:pos x="395" y="0"/>
                  </a:cxn>
                  <a:cxn ang="0">
                    <a:pos x="368" y="11"/>
                  </a:cxn>
                  <a:cxn ang="0">
                    <a:pos x="345" y="30"/>
                  </a:cxn>
                  <a:cxn ang="0">
                    <a:pos x="324" y="62"/>
                  </a:cxn>
                  <a:cxn ang="0">
                    <a:pos x="315" y="98"/>
                  </a:cxn>
                  <a:cxn ang="0">
                    <a:pos x="313" y="127"/>
                  </a:cxn>
                  <a:cxn ang="0">
                    <a:pos x="298" y="144"/>
                  </a:cxn>
                  <a:cxn ang="0">
                    <a:pos x="220" y="176"/>
                  </a:cxn>
                  <a:cxn ang="0">
                    <a:pos x="119" y="227"/>
                  </a:cxn>
                  <a:cxn ang="0">
                    <a:pos x="66" y="275"/>
                  </a:cxn>
                  <a:cxn ang="0">
                    <a:pos x="42" y="312"/>
                  </a:cxn>
                  <a:cxn ang="0">
                    <a:pos x="27" y="356"/>
                  </a:cxn>
                  <a:cxn ang="0">
                    <a:pos x="49" y="345"/>
                  </a:cxn>
                  <a:cxn ang="0">
                    <a:pos x="104" y="286"/>
                  </a:cxn>
                  <a:cxn ang="0">
                    <a:pos x="146" y="259"/>
                  </a:cxn>
                  <a:cxn ang="0">
                    <a:pos x="99" y="303"/>
                  </a:cxn>
                  <a:cxn ang="0">
                    <a:pos x="55" y="358"/>
                  </a:cxn>
                  <a:cxn ang="0">
                    <a:pos x="19" y="417"/>
                  </a:cxn>
                  <a:cxn ang="0">
                    <a:pos x="2" y="468"/>
                  </a:cxn>
                  <a:cxn ang="0">
                    <a:pos x="2" y="498"/>
                  </a:cxn>
                  <a:cxn ang="0">
                    <a:pos x="11" y="506"/>
                  </a:cxn>
                  <a:cxn ang="0">
                    <a:pos x="28" y="483"/>
                  </a:cxn>
                  <a:cxn ang="0">
                    <a:pos x="28" y="443"/>
                  </a:cxn>
                  <a:cxn ang="0">
                    <a:pos x="53" y="407"/>
                  </a:cxn>
                  <a:cxn ang="0">
                    <a:pos x="102" y="366"/>
                  </a:cxn>
                  <a:cxn ang="0">
                    <a:pos x="192" y="318"/>
                  </a:cxn>
                  <a:cxn ang="0">
                    <a:pos x="137" y="356"/>
                  </a:cxn>
                  <a:cxn ang="0">
                    <a:pos x="61" y="417"/>
                  </a:cxn>
                  <a:cxn ang="0">
                    <a:pos x="42" y="453"/>
                  </a:cxn>
                  <a:cxn ang="0">
                    <a:pos x="45" y="479"/>
                  </a:cxn>
                  <a:cxn ang="0">
                    <a:pos x="63" y="483"/>
                  </a:cxn>
                  <a:cxn ang="0">
                    <a:pos x="121" y="445"/>
                  </a:cxn>
                  <a:cxn ang="0">
                    <a:pos x="152" y="426"/>
                  </a:cxn>
                  <a:cxn ang="0">
                    <a:pos x="197" y="417"/>
                  </a:cxn>
                  <a:cxn ang="0">
                    <a:pos x="245" y="417"/>
                  </a:cxn>
                </a:cxnLst>
                <a:rect l="0" t="0" r="r" b="b"/>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ln>
            </p:spPr>
            <p:txBody>
              <a:bodyPr/>
              <a:lstStyle/>
              <a:p>
                <a:endParaRPr lang="en-US">
                  <a:solidFill>
                    <a:prstClr val="black"/>
                  </a:solidFill>
                </a:endParaRPr>
              </a:p>
            </p:txBody>
          </p:sp>
          <p:sp>
            <p:nvSpPr>
              <p:cNvPr id="180235" name="Freeform 1035"/>
              <p:cNvSpPr/>
              <p:nvPr/>
            </p:nvSpPr>
            <p:spPr bwMode="auto">
              <a:xfrm>
                <a:off x="1072" y="938"/>
                <a:ext cx="129" cy="51"/>
              </a:xfrm>
              <a:custGeom>
                <a:avLst/>
                <a:gdLst/>
                <a:ahLst/>
                <a:cxnLst>
                  <a:cxn ang="0">
                    <a:pos x="127" y="51"/>
                  </a:cxn>
                  <a:cxn ang="0">
                    <a:pos x="127" y="41"/>
                  </a:cxn>
                  <a:cxn ang="0">
                    <a:pos x="123" y="32"/>
                  </a:cxn>
                  <a:cxn ang="0">
                    <a:pos x="119" y="24"/>
                  </a:cxn>
                  <a:cxn ang="0">
                    <a:pos x="111" y="17"/>
                  </a:cxn>
                  <a:cxn ang="0">
                    <a:pos x="102" y="11"/>
                  </a:cxn>
                  <a:cxn ang="0">
                    <a:pos x="91" y="5"/>
                  </a:cxn>
                  <a:cxn ang="0">
                    <a:pos x="79" y="3"/>
                  </a:cxn>
                  <a:cxn ang="0">
                    <a:pos x="68" y="1"/>
                  </a:cxn>
                  <a:cxn ang="0">
                    <a:pos x="56" y="0"/>
                  </a:cxn>
                  <a:cxn ang="0">
                    <a:pos x="45" y="1"/>
                  </a:cxn>
                  <a:cxn ang="0">
                    <a:pos x="34" y="3"/>
                  </a:cxn>
                  <a:cxn ang="0">
                    <a:pos x="22" y="7"/>
                  </a:cxn>
                  <a:cxn ang="0">
                    <a:pos x="11" y="13"/>
                  </a:cxn>
                  <a:cxn ang="0">
                    <a:pos x="0" y="20"/>
                  </a:cxn>
                  <a:cxn ang="0">
                    <a:pos x="17" y="15"/>
                  </a:cxn>
                  <a:cxn ang="0">
                    <a:pos x="34" y="11"/>
                  </a:cxn>
                  <a:cxn ang="0">
                    <a:pos x="51" y="9"/>
                  </a:cxn>
                  <a:cxn ang="0">
                    <a:pos x="68" y="7"/>
                  </a:cxn>
                  <a:cxn ang="0">
                    <a:pos x="83" y="9"/>
                  </a:cxn>
                  <a:cxn ang="0">
                    <a:pos x="98" y="15"/>
                  </a:cxn>
                  <a:cxn ang="0">
                    <a:pos x="108" y="20"/>
                  </a:cxn>
                  <a:cxn ang="0">
                    <a:pos x="115" y="28"/>
                  </a:cxn>
                  <a:cxn ang="0">
                    <a:pos x="123" y="37"/>
                  </a:cxn>
                  <a:cxn ang="0">
                    <a:pos x="129" y="45"/>
                  </a:cxn>
                  <a:cxn ang="0">
                    <a:pos x="129" y="49"/>
                  </a:cxn>
                  <a:cxn ang="0">
                    <a:pos x="127" y="51"/>
                  </a:cxn>
                </a:cxnLst>
                <a:rect l="0" t="0" r="r" b="b"/>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ln>
            </p:spPr>
            <p:txBody>
              <a:bodyPr/>
              <a:lstStyle/>
              <a:p>
                <a:endParaRPr lang="en-US">
                  <a:solidFill>
                    <a:prstClr val="black"/>
                  </a:solidFill>
                </a:endParaRPr>
              </a:p>
            </p:txBody>
          </p:sp>
          <p:sp>
            <p:nvSpPr>
              <p:cNvPr id="180236" name="Freeform 1036"/>
              <p:cNvSpPr/>
              <p:nvPr/>
            </p:nvSpPr>
            <p:spPr bwMode="auto">
              <a:xfrm>
                <a:off x="1908" y="537"/>
                <a:ext cx="381" cy="615"/>
              </a:xfrm>
              <a:custGeom>
                <a:avLst/>
                <a:gdLst/>
                <a:ahLst/>
                <a:cxnLst>
                  <a:cxn ang="0">
                    <a:pos x="254" y="594"/>
                  </a:cxn>
                  <a:cxn ang="0">
                    <a:pos x="285" y="609"/>
                  </a:cxn>
                  <a:cxn ang="0">
                    <a:pos x="309" y="615"/>
                  </a:cxn>
                  <a:cxn ang="0">
                    <a:pos x="334" y="615"/>
                  </a:cxn>
                  <a:cxn ang="0">
                    <a:pos x="355" y="609"/>
                  </a:cxn>
                  <a:cxn ang="0">
                    <a:pos x="370" y="600"/>
                  </a:cxn>
                  <a:cxn ang="0">
                    <a:pos x="376" y="588"/>
                  </a:cxn>
                  <a:cxn ang="0">
                    <a:pos x="381" y="571"/>
                  </a:cxn>
                  <a:cxn ang="0">
                    <a:pos x="381" y="548"/>
                  </a:cxn>
                  <a:cxn ang="0">
                    <a:pos x="374" y="514"/>
                  </a:cxn>
                  <a:cxn ang="0">
                    <a:pos x="355" y="480"/>
                  </a:cxn>
                  <a:cxn ang="0">
                    <a:pos x="330" y="440"/>
                  </a:cxn>
                  <a:cxn ang="0">
                    <a:pos x="309" y="410"/>
                  </a:cxn>
                  <a:cxn ang="0">
                    <a:pos x="296" y="391"/>
                  </a:cxn>
                  <a:cxn ang="0">
                    <a:pos x="294" y="374"/>
                  </a:cxn>
                  <a:cxn ang="0">
                    <a:pos x="296" y="346"/>
                  </a:cxn>
                  <a:cxn ang="0">
                    <a:pos x="298" y="308"/>
                  </a:cxn>
                  <a:cxn ang="0">
                    <a:pos x="304" y="275"/>
                  </a:cxn>
                  <a:cxn ang="0">
                    <a:pos x="305" y="239"/>
                  </a:cxn>
                  <a:cxn ang="0">
                    <a:pos x="311" y="192"/>
                  </a:cxn>
                  <a:cxn ang="0">
                    <a:pos x="309" y="152"/>
                  </a:cxn>
                  <a:cxn ang="0">
                    <a:pos x="305" y="118"/>
                  </a:cxn>
                  <a:cxn ang="0">
                    <a:pos x="296" y="88"/>
                  </a:cxn>
                  <a:cxn ang="0">
                    <a:pos x="287" y="63"/>
                  </a:cxn>
                  <a:cxn ang="0">
                    <a:pos x="268" y="38"/>
                  </a:cxn>
                  <a:cxn ang="0">
                    <a:pos x="243" y="18"/>
                  </a:cxn>
                  <a:cxn ang="0">
                    <a:pos x="216" y="4"/>
                  </a:cxn>
                  <a:cxn ang="0">
                    <a:pos x="188" y="0"/>
                  </a:cxn>
                  <a:cxn ang="0">
                    <a:pos x="161" y="2"/>
                  </a:cxn>
                  <a:cxn ang="0">
                    <a:pos x="125" y="14"/>
                  </a:cxn>
                  <a:cxn ang="0">
                    <a:pos x="84" y="38"/>
                  </a:cxn>
                  <a:cxn ang="0">
                    <a:pos x="55" y="65"/>
                  </a:cxn>
                  <a:cxn ang="0">
                    <a:pos x="38" y="90"/>
                  </a:cxn>
                  <a:cxn ang="0">
                    <a:pos x="21" y="122"/>
                  </a:cxn>
                  <a:cxn ang="0">
                    <a:pos x="8" y="169"/>
                  </a:cxn>
                  <a:cxn ang="0">
                    <a:pos x="0" y="203"/>
                  </a:cxn>
                  <a:cxn ang="0">
                    <a:pos x="4" y="217"/>
                  </a:cxn>
                  <a:cxn ang="0">
                    <a:pos x="17" y="236"/>
                  </a:cxn>
                  <a:cxn ang="0">
                    <a:pos x="51" y="260"/>
                  </a:cxn>
                  <a:cxn ang="0">
                    <a:pos x="87" y="285"/>
                  </a:cxn>
                  <a:cxn ang="0">
                    <a:pos x="104" y="306"/>
                  </a:cxn>
                  <a:cxn ang="0">
                    <a:pos x="114" y="327"/>
                  </a:cxn>
                  <a:cxn ang="0">
                    <a:pos x="121" y="340"/>
                  </a:cxn>
                  <a:cxn ang="0">
                    <a:pos x="139" y="357"/>
                  </a:cxn>
                  <a:cxn ang="0">
                    <a:pos x="163" y="376"/>
                  </a:cxn>
                  <a:cxn ang="0">
                    <a:pos x="178" y="393"/>
                  </a:cxn>
                  <a:cxn ang="0">
                    <a:pos x="186" y="408"/>
                  </a:cxn>
                  <a:cxn ang="0">
                    <a:pos x="195" y="452"/>
                  </a:cxn>
                  <a:cxn ang="0">
                    <a:pos x="203" y="480"/>
                  </a:cxn>
                  <a:cxn ang="0">
                    <a:pos x="211" y="493"/>
                  </a:cxn>
                  <a:cxn ang="0">
                    <a:pos x="224" y="537"/>
                  </a:cxn>
                </a:cxnLst>
                <a:rect l="0" t="0" r="r" b="b"/>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ln>
            </p:spPr>
            <p:txBody>
              <a:bodyPr/>
              <a:lstStyle/>
              <a:p>
                <a:endParaRPr lang="en-US">
                  <a:solidFill>
                    <a:prstClr val="black"/>
                  </a:solidFill>
                </a:endParaRPr>
              </a:p>
            </p:txBody>
          </p:sp>
          <p:sp>
            <p:nvSpPr>
              <p:cNvPr id="180237" name="Freeform 1037"/>
              <p:cNvSpPr/>
              <p:nvPr/>
            </p:nvSpPr>
            <p:spPr bwMode="auto">
              <a:xfrm>
                <a:off x="1921" y="556"/>
                <a:ext cx="359" cy="586"/>
              </a:xfrm>
              <a:custGeom>
                <a:avLst/>
                <a:gdLst/>
                <a:ahLst/>
                <a:cxnLst>
                  <a:cxn ang="0">
                    <a:pos x="277" y="418"/>
                  </a:cxn>
                  <a:cxn ang="0">
                    <a:pos x="274" y="385"/>
                  </a:cxn>
                  <a:cxn ang="0">
                    <a:pos x="275" y="342"/>
                  </a:cxn>
                  <a:cxn ang="0">
                    <a:pos x="281" y="289"/>
                  </a:cxn>
                  <a:cxn ang="0">
                    <a:pos x="285" y="228"/>
                  </a:cxn>
                  <a:cxn ang="0">
                    <a:pos x="287" y="160"/>
                  </a:cxn>
                  <a:cxn ang="0">
                    <a:pos x="283" y="109"/>
                  </a:cxn>
                  <a:cxn ang="0">
                    <a:pos x="274" y="74"/>
                  </a:cxn>
                  <a:cxn ang="0">
                    <a:pos x="260" y="48"/>
                  </a:cxn>
                  <a:cxn ang="0">
                    <a:pos x="245" y="29"/>
                  </a:cxn>
                  <a:cxn ang="0">
                    <a:pos x="228" y="16"/>
                  </a:cxn>
                  <a:cxn ang="0">
                    <a:pos x="211" y="6"/>
                  </a:cxn>
                  <a:cxn ang="0">
                    <a:pos x="182" y="0"/>
                  </a:cxn>
                  <a:cxn ang="0">
                    <a:pos x="141" y="2"/>
                  </a:cxn>
                  <a:cxn ang="0">
                    <a:pos x="99" y="19"/>
                  </a:cxn>
                  <a:cxn ang="0">
                    <a:pos x="65" y="44"/>
                  </a:cxn>
                  <a:cxn ang="0">
                    <a:pos x="38" y="78"/>
                  </a:cxn>
                  <a:cxn ang="0">
                    <a:pos x="14" y="120"/>
                  </a:cxn>
                  <a:cxn ang="0">
                    <a:pos x="2" y="154"/>
                  </a:cxn>
                  <a:cxn ang="0">
                    <a:pos x="0" y="175"/>
                  </a:cxn>
                  <a:cxn ang="0">
                    <a:pos x="0" y="194"/>
                  </a:cxn>
                  <a:cxn ang="0">
                    <a:pos x="4" y="215"/>
                  </a:cxn>
                  <a:cxn ang="0">
                    <a:pos x="31" y="239"/>
                  </a:cxn>
                  <a:cxn ang="0">
                    <a:pos x="65" y="258"/>
                  </a:cxn>
                  <a:cxn ang="0">
                    <a:pos x="82" y="273"/>
                  </a:cxn>
                  <a:cxn ang="0">
                    <a:pos x="95" y="296"/>
                  </a:cxn>
                  <a:cxn ang="0">
                    <a:pos x="114" y="327"/>
                  </a:cxn>
                  <a:cxn ang="0">
                    <a:pos x="127" y="340"/>
                  </a:cxn>
                  <a:cxn ang="0">
                    <a:pos x="143" y="347"/>
                  </a:cxn>
                  <a:cxn ang="0">
                    <a:pos x="160" y="363"/>
                  </a:cxn>
                  <a:cxn ang="0">
                    <a:pos x="173" y="391"/>
                  </a:cxn>
                  <a:cxn ang="0">
                    <a:pos x="181" y="435"/>
                  </a:cxn>
                  <a:cxn ang="0">
                    <a:pos x="198" y="476"/>
                  </a:cxn>
                  <a:cxn ang="0">
                    <a:pos x="213" y="520"/>
                  </a:cxn>
                  <a:cxn ang="0">
                    <a:pos x="222" y="554"/>
                  </a:cxn>
                  <a:cxn ang="0">
                    <a:pos x="237" y="575"/>
                  </a:cxn>
                  <a:cxn ang="0">
                    <a:pos x="270" y="583"/>
                  </a:cxn>
                  <a:cxn ang="0">
                    <a:pos x="302" y="586"/>
                  </a:cxn>
                  <a:cxn ang="0">
                    <a:pos x="325" y="586"/>
                  </a:cxn>
                  <a:cxn ang="0">
                    <a:pos x="342" y="579"/>
                  </a:cxn>
                  <a:cxn ang="0">
                    <a:pos x="351" y="565"/>
                  </a:cxn>
                  <a:cxn ang="0">
                    <a:pos x="359" y="545"/>
                  </a:cxn>
                  <a:cxn ang="0">
                    <a:pos x="359" y="522"/>
                  </a:cxn>
                  <a:cxn ang="0">
                    <a:pos x="353" y="497"/>
                  </a:cxn>
                  <a:cxn ang="0">
                    <a:pos x="342" y="469"/>
                  </a:cxn>
                  <a:cxn ang="0">
                    <a:pos x="321" y="433"/>
                  </a:cxn>
                  <a:cxn ang="0">
                    <a:pos x="294" y="389"/>
                  </a:cxn>
                  <a:cxn ang="0">
                    <a:pos x="277" y="383"/>
                  </a:cxn>
                  <a:cxn ang="0">
                    <a:pos x="279" y="419"/>
                  </a:cxn>
                </a:cxnLst>
                <a:rect l="0" t="0" r="r" b="b"/>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ln>
            </p:spPr>
            <p:txBody>
              <a:bodyPr/>
              <a:lstStyle/>
              <a:p>
                <a:endParaRPr lang="en-US">
                  <a:solidFill>
                    <a:prstClr val="black"/>
                  </a:solidFill>
                </a:endParaRPr>
              </a:p>
            </p:txBody>
          </p:sp>
          <p:sp>
            <p:nvSpPr>
              <p:cNvPr id="180238" name="Freeform 1038"/>
              <p:cNvSpPr/>
              <p:nvPr/>
            </p:nvSpPr>
            <p:spPr bwMode="auto">
              <a:xfrm>
                <a:off x="1411" y="733"/>
                <a:ext cx="753" cy="768"/>
              </a:xfrm>
              <a:custGeom>
                <a:avLst/>
                <a:gdLst/>
                <a:ahLst/>
                <a:cxnLst>
                  <a:cxn ang="0">
                    <a:pos x="190" y="658"/>
                  </a:cxn>
                  <a:cxn ang="0">
                    <a:pos x="226" y="709"/>
                  </a:cxn>
                  <a:cxn ang="0">
                    <a:pos x="292" y="753"/>
                  </a:cxn>
                  <a:cxn ang="0">
                    <a:pos x="353" y="768"/>
                  </a:cxn>
                  <a:cxn ang="0">
                    <a:pos x="400" y="743"/>
                  </a:cxn>
                  <a:cxn ang="0">
                    <a:pos x="440" y="679"/>
                  </a:cxn>
                  <a:cxn ang="0">
                    <a:pos x="489" y="614"/>
                  </a:cxn>
                  <a:cxn ang="0">
                    <a:pos x="569" y="576"/>
                  </a:cxn>
                  <a:cxn ang="0">
                    <a:pos x="641" y="517"/>
                  </a:cxn>
                  <a:cxn ang="0">
                    <a:pos x="662" y="497"/>
                  </a:cxn>
                  <a:cxn ang="0">
                    <a:pos x="677" y="479"/>
                  </a:cxn>
                  <a:cxn ang="0">
                    <a:pos x="683" y="493"/>
                  </a:cxn>
                  <a:cxn ang="0">
                    <a:pos x="700" y="478"/>
                  </a:cxn>
                  <a:cxn ang="0">
                    <a:pos x="713" y="445"/>
                  </a:cxn>
                  <a:cxn ang="0">
                    <a:pos x="721" y="461"/>
                  </a:cxn>
                  <a:cxn ang="0">
                    <a:pos x="734" y="451"/>
                  </a:cxn>
                  <a:cxn ang="0">
                    <a:pos x="736" y="390"/>
                  </a:cxn>
                  <a:cxn ang="0">
                    <a:pos x="734" y="366"/>
                  </a:cxn>
                  <a:cxn ang="0">
                    <a:pos x="749" y="356"/>
                  </a:cxn>
                  <a:cxn ang="0">
                    <a:pos x="727" y="339"/>
                  </a:cxn>
                  <a:cxn ang="0">
                    <a:pos x="704" y="284"/>
                  </a:cxn>
                  <a:cxn ang="0">
                    <a:pos x="704" y="229"/>
                  </a:cxn>
                  <a:cxn ang="0">
                    <a:pos x="702" y="163"/>
                  </a:cxn>
                  <a:cxn ang="0">
                    <a:pos x="685" y="131"/>
                  </a:cxn>
                  <a:cxn ang="0">
                    <a:pos x="639" y="121"/>
                  </a:cxn>
                  <a:cxn ang="0">
                    <a:pos x="620" y="106"/>
                  </a:cxn>
                  <a:cxn ang="0">
                    <a:pos x="605" y="53"/>
                  </a:cxn>
                  <a:cxn ang="0">
                    <a:pos x="605" y="19"/>
                  </a:cxn>
                  <a:cxn ang="0">
                    <a:pos x="588" y="32"/>
                  </a:cxn>
                  <a:cxn ang="0">
                    <a:pos x="581" y="59"/>
                  </a:cxn>
                  <a:cxn ang="0">
                    <a:pos x="543" y="13"/>
                  </a:cxn>
                  <a:cxn ang="0">
                    <a:pos x="512" y="0"/>
                  </a:cxn>
                  <a:cxn ang="0">
                    <a:pos x="520" y="15"/>
                  </a:cxn>
                  <a:cxn ang="0">
                    <a:pos x="545" y="53"/>
                  </a:cxn>
                  <a:cxn ang="0">
                    <a:pos x="541" y="64"/>
                  </a:cxn>
                  <a:cxn ang="0">
                    <a:pos x="520" y="55"/>
                  </a:cxn>
                  <a:cxn ang="0">
                    <a:pos x="514" y="55"/>
                  </a:cxn>
                  <a:cxn ang="0">
                    <a:pos x="520" y="32"/>
                  </a:cxn>
                  <a:cxn ang="0">
                    <a:pos x="495" y="15"/>
                  </a:cxn>
                  <a:cxn ang="0">
                    <a:pos x="425" y="43"/>
                  </a:cxn>
                  <a:cxn ang="0">
                    <a:pos x="397" y="70"/>
                  </a:cxn>
                  <a:cxn ang="0">
                    <a:pos x="326" y="127"/>
                  </a:cxn>
                  <a:cxn ang="0">
                    <a:pos x="275" y="208"/>
                  </a:cxn>
                  <a:cxn ang="0">
                    <a:pos x="249" y="269"/>
                  </a:cxn>
                  <a:cxn ang="0">
                    <a:pos x="214" y="267"/>
                  </a:cxn>
                  <a:cxn ang="0">
                    <a:pos x="197" y="288"/>
                  </a:cxn>
                  <a:cxn ang="0">
                    <a:pos x="203" y="320"/>
                  </a:cxn>
                  <a:cxn ang="0">
                    <a:pos x="182" y="320"/>
                  </a:cxn>
                  <a:cxn ang="0">
                    <a:pos x="146" y="299"/>
                  </a:cxn>
                  <a:cxn ang="0">
                    <a:pos x="68" y="218"/>
                  </a:cxn>
                  <a:cxn ang="0">
                    <a:pos x="29" y="201"/>
                  </a:cxn>
                  <a:cxn ang="0">
                    <a:pos x="8" y="210"/>
                  </a:cxn>
                  <a:cxn ang="0">
                    <a:pos x="0" y="235"/>
                  </a:cxn>
                  <a:cxn ang="0">
                    <a:pos x="27" y="303"/>
                  </a:cxn>
                  <a:cxn ang="0">
                    <a:pos x="93" y="358"/>
                  </a:cxn>
                  <a:cxn ang="0">
                    <a:pos x="125" y="371"/>
                  </a:cxn>
                  <a:cxn ang="0">
                    <a:pos x="150" y="406"/>
                  </a:cxn>
                  <a:cxn ang="0">
                    <a:pos x="184" y="478"/>
                  </a:cxn>
                  <a:cxn ang="0">
                    <a:pos x="182" y="561"/>
                  </a:cxn>
                </a:cxnLst>
                <a:rect l="0" t="0" r="r" b="b"/>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ln>
            </p:spPr>
            <p:txBody>
              <a:bodyPr/>
              <a:lstStyle/>
              <a:p>
                <a:endParaRPr lang="en-US">
                  <a:solidFill>
                    <a:prstClr val="black"/>
                  </a:solidFill>
                </a:endParaRPr>
              </a:p>
            </p:txBody>
          </p:sp>
          <p:sp>
            <p:nvSpPr>
              <p:cNvPr id="180239" name="Freeform 1039"/>
              <p:cNvSpPr/>
              <p:nvPr/>
            </p:nvSpPr>
            <p:spPr bwMode="auto">
              <a:xfrm>
                <a:off x="2035" y="1256"/>
                <a:ext cx="2" cy="2"/>
              </a:xfrm>
              <a:custGeom>
                <a:avLst/>
                <a:gdLst/>
                <a:ahLst/>
                <a:cxnLst>
                  <a:cxn ang="0">
                    <a:pos x="0" y="0"/>
                  </a:cxn>
                  <a:cxn ang="0">
                    <a:pos x="2" y="0"/>
                  </a:cxn>
                  <a:cxn ang="0">
                    <a:pos x="0" y="2"/>
                  </a:cxn>
                  <a:cxn ang="0">
                    <a:pos x="0" y="0"/>
                  </a:cxn>
                  <a:cxn ang="0">
                    <a:pos x="0" y="0"/>
                  </a:cxn>
                  <a:cxn ang="0">
                    <a:pos x="0" y="0"/>
                  </a:cxn>
                </a:cxnLst>
                <a:rect l="0" t="0" r="r" b="b"/>
                <a:pathLst>
                  <a:path w="2" h="2">
                    <a:moveTo>
                      <a:pt x="0" y="0"/>
                    </a:moveTo>
                    <a:lnTo>
                      <a:pt x="2" y="0"/>
                    </a:lnTo>
                    <a:lnTo>
                      <a:pt x="0" y="2"/>
                    </a:lnTo>
                    <a:lnTo>
                      <a:pt x="0" y="0"/>
                    </a:lnTo>
                    <a:lnTo>
                      <a:pt x="0" y="0"/>
                    </a:lnTo>
                    <a:lnTo>
                      <a:pt x="0" y="0"/>
                    </a:lnTo>
                    <a:close/>
                  </a:path>
                </a:pathLst>
              </a:custGeom>
              <a:solidFill>
                <a:srgbClr val="E99B97"/>
              </a:solidFill>
              <a:ln w="9525">
                <a:noFill/>
                <a:round/>
              </a:ln>
            </p:spPr>
            <p:txBody>
              <a:bodyPr/>
              <a:lstStyle/>
              <a:p>
                <a:endParaRPr lang="en-US">
                  <a:solidFill>
                    <a:prstClr val="black"/>
                  </a:solidFill>
                </a:endParaRPr>
              </a:p>
            </p:txBody>
          </p:sp>
          <p:sp>
            <p:nvSpPr>
              <p:cNvPr id="180240" name="Freeform 1040"/>
              <p:cNvSpPr/>
              <p:nvPr/>
            </p:nvSpPr>
            <p:spPr bwMode="auto">
              <a:xfrm>
                <a:off x="2035" y="1254"/>
                <a:ext cx="4" cy="4"/>
              </a:xfrm>
              <a:custGeom>
                <a:avLst/>
                <a:gdLst/>
                <a:ahLst/>
                <a:cxnLst>
                  <a:cxn ang="0">
                    <a:pos x="0" y="0"/>
                  </a:cxn>
                  <a:cxn ang="0">
                    <a:pos x="4" y="0"/>
                  </a:cxn>
                  <a:cxn ang="0">
                    <a:pos x="2" y="4"/>
                  </a:cxn>
                  <a:cxn ang="0">
                    <a:pos x="0" y="2"/>
                  </a:cxn>
                  <a:cxn ang="0">
                    <a:pos x="0" y="2"/>
                  </a:cxn>
                  <a:cxn ang="0">
                    <a:pos x="0" y="0"/>
                  </a:cxn>
                </a:cxnLst>
                <a:rect l="0" t="0" r="r" b="b"/>
                <a:pathLst>
                  <a:path w="4" h="4">
                    <a:moveTo>
                      <a:pt x="0" y="0"/>
                    </a:moveTo>
                    <a:lnTo>
                      <a:pt x="4" y="0"/>
                    </a:lnTo>
                    <a:lnTo>
                      <a:pt x="2" y="4"/>
                    </a:lnTo>
                    <a:lnTo>
                      <a:pt x="0" y="2"/>
                    </a:lnTo>
                    <a:lnTo>
                      <a:pt x="0" y="2"/>
                    </a:lnTo>
                    <a:lnTo>
                      <a:pt x="0" y="0"/>
                    </a:lnTo>
                    <a:close/>
                  </a:path>
                </a:pathLst>
              </a:custGeom>
              <a:solidFill>
                <a:srgbClr val="EA9E99"/>
              </a:solidFill>
              <a:ln w="9525">
                <a:noFill/>
                <a:round/>
              </a:ln>
            </p:spPr>
            <p:txBody>
              <a:bodyPr/>
              <a:lstStyle/>
              <a:p>
                <a:endParaRPr lang="en-US">
                  <a:solidFill>
                    <a:prstClr val="black"/>
                  </a:solidFill>
                </a:endParaRPr>
              </a:p>
            </p:txBody>
          </p:sp>
          <p:sp>
            <p:nvSpPr>
              <p:cNvPr id="180241" name="Freeform 1041"/>
              <p:cNvSpPr/>
              <p:nvPr/>
            </p:nvSpPr>
            <p:spPr bwMode="auto">
              <a:xfrm>
                <a:off x="2035" y="1252"/>
                <a:ext cx="6" cy="4"/>
              </a:xfrm>
              <a:custGeom>
                <a:avLst/>
                <a:gdLst/>
                <a:ahLst/>
                <a:cxnLst>
                  <a:cxn ang="0">
                    <a:pos x="2" y="4"/>
                  </a:cxn>
                  <a:cxn ang="0">
                    <a:pos x="0" y="4"/>
                  </a:cxn>
                  <a:cxn ang="0">
                    <a:pos x="0" y="2"/>
                  </a:cxn>
                  <a:cxn ang="0">
                    <a:pos x="0" y="0"/>
                  </a:cxn>
                  <a:cxn ang="0">
                    <a:pos x="6" y="0"/>
                  </a:cxn>
                  <a:cxn ang="0">
                    <a:pos x="4" y="2"/>
                  </a:cxn>
                  <a:cxn ang="0">
                    <a:pos x="2" y="4"/>
                  </a:cxn>
                </a:cxnLst>
                <a:rect l="0" t="0" r="r" b="b"/>
                <a:pathLst>
                  <a:path w="6" h="4">
                    <a:moveTo>
                      <a:pt x="2" y="4"/>
                    </a:moveTo>
                    <a:lnTo>
                      <a:pt x="0" y="4"/>
                    </a:lnTo>
                    <a:lnTo>
                      <a:pt x="0" y="2"/>
                    </a:lnTo>
                    <a:lnTo>
                      <a:pt x="0" y="0"/>
                    </a:lnTo>
                    <a:lnTo>
                      <a:pt x="6" y="0"/>
                    </a:lnTo>
                    <a:lnTo>
                      <a:pt x="4" y="2"/>
                    </a:lnTo>
                    <a:lnTo>
                      <a:pt x="2" y="4"/>
                    </a:lnTo>
                    <a:close/>
                  </a:path>
                </a:pathLst>
              </a:custGeom>
              <a:solidFill>
                <a:srgbClr val="E99F9A"/>
              </a:solidFill>
              <a:ln w="9525">
                <a:noFill/>
                <a:round/>
              </a:ln>
            </p:spPr>
            <p:txBody>
              <a:bodyPr/>
              <a:lstStyle/>
              <a:p>
                <a:endParaRPr lang="en-US">
                  <a:solidFill>
                    <a:prstClr val="black"/>
                  </a:solidFill>
                </a:endParaRPr>
              </a:p>
            </p:txBody>
          </p:sp>
          <p:sp>
            <p:nvSpPr>
              <p:cNvPr id="180242" name="Freeform 1042"/>
              <p:cNvSpPr/>
              <p:nvPr/>
            </p:nvSpPr>
            <p:spPr bwMode="auto">
              <a:xfrm>
                <a:off x="2035" y="1250"/>
                <a:ext cx="8" cy="4"/>
              </a:xfrm>
              <a:custGeom>
                <a:avLst/>
                <a:gdLst/>
                <a:ahLst/>
                <a:cxnLst>
                  <a:cxn ang="0">
                    <a:pos x="4" y="4"/>
                  </a:cxn>
                  <a:cxn ang="0">
                    <a:pos x="0" y="4"/>
                  </a:cxn>
                  <a:cxn ang="0">
                    <a:pos x="0" y="2"/>
                  </a:cxn>
                  <a:cxn ang="0">
                    <a:pos x="0" y="0"/>
                  </a:cxn>
                  <a:cxn ang="0">
                    <a:pos x="8" y="0"/>
                  </a:cxn>
                  <a:cxn ang="0">
                    <a:pos x="6" y="2"/>
                  </a:cxn>
                  <a:cxn ang="0">
                    <a:pos x="4" y="4"/>
                  </a:cxn>
                </a:cxnLst>
                <a:rect l="0" t="0" r="r" b="b"/>
                <a:pathLst>
                  <a:path w="8" h="4">
                    <a:moveTo>
                      <a:pt x="4" y="4"/>
                    </a:moveTo>
                    <a:lnTo>
                      <a:pt x="0" y="4"/>
                    </a:lnTo>
                    <a:lnTo>
                      <a:pt x="0" y="2"/>
                    </a:lnTo>
                    <a:lnTo>
                      <a:pt x="0" y="0"/>
                    </a:lnTo>
                    <a:lnTo>
                      <a:pt x="8" y="0"/>
                    </a:lnTo>
                    <a:lnTo>
                      <a:pt x="6" y="2"/>
                    </a:lnTo>
                    <a:lnTo>
                      <a:pt x="4" y="4"/>
                    </a:lnTo>
                    <a:close/>
                  </a:path>
                </a:pathLst>
              </a:custGeom>
              <a:solidFill>
                <a:srgbClr val="EAA19C"/>
              </a:solidFill>
              <a:ln w="9525">
                <a:noFill/>
                <a:round/>
              </a:ln>
            </p:spPr>
            <p:txBody>
              <a:bodyPr/>
              <a:lstStyle/>
              <a:p>
                <a:endParaRPr lang="en-US">
                  <a:solidFill>
                    <a:prstClr val="black"/>
                  </a:solidFill>
                </a:endParaRPr>
              </a:p>
            </p:txBody>
          </p:sp>
          <p:sp>
            <p:nvSpPr>
              <p:cNvPr id="180243" name="Freeform 1043"/>
              <p:cNvSpPr/>
              <p:nvPr/>
            </p:nvSpPr>
            <p:spPr bwMode="auto">
              <a:xfrm>
                <a:off x="2035" y="1248"/>
                <a:ext cx="8" cy="4"/>
              </a:xfrm>
              <a:custGeom>
                <a:avLst/>
                <a:gdLst/>
                <a:ahLst/>
                <a:cxnLst>
                  <a:cxn ang="0">
                    <a:pos x="6" y="4"/>
                  </a:cxn>
                  <a:cxn ang="0">
                    <a:pos x="0" y="4"/>
                  </a:cxn>
                  <a:cxn ang="0">
                    <a:pos x="0" y="2"/>
                  </a:cxn>
                  <a:cxn ang="0">
                    <a:pos x="0" y="0"/>
                  </a:cxn>
                  <a:cxn ang="0">
                    <a:pos x="8" y="0"/>
                  </a:cxn>
                  <a:cxn ang="0">
                    <a:pos x="8" y="2"/>
                  </a:cxn>
                  <a:cxn ang="0">
                    <a:pos x="6" y="4"/>
                  </a:cxn>
                </a:cxnLst>
                <a:rect l="0" t="0" r="r" b="b"/>
                <a:pathLst>
                  <a:path w="8" h="4">
                    <a:moveTo>
                      <a:pt x="6" y="4"/>
                    </a:moveTo>
                    <a:lnTo>
                      <a:pt x="0" y="4"/>
                    </a:lnTo>
                    <a:lnTo>
                      <a:pt x="0" y="2"/>
                    </a:lnTo>
                    <a:lnTo>
                      <a:pt x="0" y="0"/>
                    </a:lnTo>
                    <a:lnTo>
                      <a:pt x="8" y="0"/>
                    </a:lnTo>
                    <a:lnTo>
                      <a:pt x="8" y="2"/>
                    </a:lnTo>
                    <a:lnTo>
                      <a:pt x="6" y="4"/>
                    </a:lnTo>
                    <a:close/>
                  </a:path>
                </a:pathLst>
              </a:custGeom>
              <a:solidFill>
                <a:srgbClr val="E9A29E"/>
              </a:solidFill>
              <a:ln w="9525">
                <a:noFill/>
                <a:round/>
              </a:ln>
            </p:spPr>
            <p:txBody>
              <a:bodyPr/>
              <a:lstStyle/>
              <a:p>
                <a:endParaRPr lang="en-US">
                  <a:solidFill>
                    <a:prstClr val="black"/>
                  </a:solidFill>
                </a:endParaRPr>
              </a:p>
            </p:txBody>
          </p:sp>
          <p:sp>
            <p:nvSpPr>
              <p:cNvPr id="180244" name="Freeform 1044"/>
              <p:cNvSpPr/>
              <p:nvPr/>
            </p:nvSpPr>
            <p:spPr bwMode="auto">
              <a:xfrm>
                <a:off x="2035" y="1247"/>
                <a:ext cx="10" cy="3"/>
              </a:xfrm>
              <a:custGeom>
                <a:avLst/>
                <a:gdLst/>
                <a:ahLst/>
                <a:cxnLst>
                  <a:cxn ang="0">
                    <a:pos x="8" y="3"/>
                  </a:cxn>
                  <a:cxn ang="0">
                    <a:pos x="0" y="3"/>
                  </a:cxn>
                  <a:cxn ang="0">
                    <a:pos x="0" y="1"/>
                  </a:cxn>
                  <a:cxn ang="0">
                    <a:pos x="0" y="0"/>
                  </a:cxn>
                  <a:cxn ang="0">
                    <a:pos x="10" y="0"/>
                  </a:cxn>
                  <a:cxn ang="0">
                    <a:pos x="8" y="1"/>
                  </a:cxn>
                  <a:cxn ang="0">
                    <a:pos x="8" y="3"/>
                  </a:cxn>
                </a:cxnLst>
                <a:rect l="0" t="0" r="r" b="b"/>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ln>
            </p:spPr>
            <p:txBody>
              <a:bodyPr/>
              <a:lstStyle/>
              <a:p>
                <a:endParaRPr lang="en-US">
                  <a:solidFill>
                    <a:prstClr val="black"/>
                  </a:solidFill>
                </a:endParaRPr>
              </a:p>
            </p:txBody>
          </p:sp>
          <p:sp>
            <p:nvSpPr>
              <p:cNvPr id="180245" name="Freeform 1045"/>
              <p:cNvSpPr/>
              <p:nvPr/>
            </p:nvSpPr>
            <p:spPr bwMode="auto">
              <a:xfrm>
                <a:off x="2035" y="1245"/>
                <a:ext cx="10" cy="3"/>
              </a:xfrm>
              <a:custGeom>
                <a:avLst/>
                <a:gdLst/>
                <a:ahLst/>
                <a:cxnLst>
                  <a:cxn ang="0">
                    <a:pos x="8" y="3"/>
                  </a:cxn>
                  <a:cxn ang="0">
                    <a:pos x="0" y="3"/>
                  </a:cxn>
                  <a:cxn ang="0">
                    <a:pos x="0" y="2"/>
                  </a:cxn>
                  <a:cxn ang="0">
                    <a:pos x="0" y="2"/>
                  </a:cxn>
                  <a:cxn ang="0">
                    <a:pos x="0" y="0"/>
                  </a:cxn>
                  <a:cxn ang="0">
                    <a:pos x="0" y="0"/>
                  </a:cxn>
                  <a:cxn ang="0">
                    <a:pos x="10" y="0"/>
                  </a:cxn>
                  <a:cxn ang="0">
                    <a:pos x="10" y="2"/>
                  </a:cxn>
                  <a:cxn ang="0">
                    <a:pos x="8" y="3"/>
                  </a:cxn>
                </a:cxnLst>
                <a:rect l="0" t="0" r="r" b="b"/>
                <a:pathLst>
                  <a:path w="10" h="3">
                    <a:moveTo>
                      <a:pt x="8" y="3"/>
                    </a:moveTo>
                    <a:lnTo>
                      <a:pt x="0" y="3"/>
                    </a:lnTo>
                    <a:lnTo>
                      <a:pt x="0" y="2"/>
                    </a:lnTo>
                    <a:lnTo>
                      <a:pt x="0" y="2"/>
                    </a:lnTo>
                    <a:lnTo>
                      <a:pt x="0" y="0"/>
                    </a:lnTo>
                    <a:lnTo>
                      <a:pt x="0" y="0"/>
                    </a:lnTo>
                    <a:lnTo>
                      <a:pt x="10" y="0"/>
                    </a:lnTo>
                    <a:lnTo>
                      <a:pt x="10" y="2"/>
                    </a:lnTo>
                    <a:lnTo>
                      <a:pt x="8" y="3"/>
                    </a:lnTo>
                    <a:close/>
                  </a:path>
                </a:pathLst>
              </a:custGeom>
              <a:solidFill>
                <a:srgbClr val="E8A6A1"/>
              </a:solidFill>
              <a:ln w="9525">
                <a:noFill/>
                <a:round/>
              </a:ln>
            </p:spPr>
            <p:txBody>
              <a:bodyPr/>
              <a:lstStyle/>
              <a:p>
                <a:endParaRPr lang="en-US">
                  <a:solidFill>
                    <a:prstClr val="black"/>
                  </a:solidFill>
                </a:endParaRPr>
              </a:p>
            </p:txBody>
          </p:sp>
          <p:sp>
            <p:nvSpPr>
              <p:cNvPr id="180246" name="Freeform 1046"/>
              <p:cNvSpPr/>
              <p:nvPr/>
            </p:nvSpPr>
            <p:spPr bwMode="auto">
              <a:xfrm>
                <a:off x="2035" y="1243"/>
                <a:ext cx="12" cy="4"/>
              </a:xfrm>
              <a:custGeom>
                <a:avLst/>
                <a:gdLst/>
                <a:ahLst/>
                <a:cxnLst>
                  <a:cxn ang="0">
                    <a:pos x="10" y="4"/>
                  </a:cxn>
                  <a:cxn ang="0">
                    <a:pos x="0" y="4"/>
                  </a:cxn>
                  <a:cxn ang="0">
                    <a:pos x="0" y="4"/>
                  </a:cxn>
                  <a:cxn ang="0">
                    <a:pos x="0" y="4"/>
                  </a:cxn>
                  <a:cxn ang="0">
                    <a:pos x="0" y="2"/>
                  </a:cxn>
                  <a:cxn ang="0">
                    <a:pos x="0" y="0"/>
                  </a:cxn>
                  <a:cxn ang="0">
                    <a:pos x="12" y="0"/>
                  </a:cxn>
                  <a:cxn ang="0">
                    <a:pos x="10" y="2"/>
                  </a:cxn>
                  <a:cxn ang="0">
                    <a:pos x="10" y="4"/>
                  </a:cxn>
                </a:cxnLst>
                <a:rect l="0" t="0" r="r" b="b"/>
                <a:pathLst>
                  <a:path w="12" h="4">
                    <a:moveTo>
                      <a:pt x="10" y="4"/>
                    </a:moveTo>
                    <a:lnTo>
                      <a:pt x="0" y="4"/>
                    </a:lnTo>
                    <a:lnTo>
                      <a:pt x="0" y="4"/>
                    </a:lnTo>
                    <a:lnTo>
                      <a:pt x="0" y="4"/>
                    </a:lnTo>
                    <a:lnTo>
                      <a:pt x="0" y="2"/>
                    </a:lnTo>
                    <a:lnTo>
                      <a:pt x="0" y="0"/>
                    </a:lnTo>
                    <a:lnTo>
                      <a:pt x="12" y="0"/>
                    </a:lnTo>
                    <a:lnTo>
                      <a:pt x="10" y="2"/>
                    </a:lnTo>
                    <a:lnTo>
                      <a:pt x="10" y="4"/>
                    </a:lnTo>
                    <a:close/>
                  </a:path>
                </a:pathLst>
              </a:custGeom>
              <a:solidFill>
                <a:srgbClr val="E9A8A3"/>
              </a:solidFill>
              <a:ln w="9525">
                <a:noFill/>
                <a:round/>
              </a:ln>
            </p:spPr>
            <p:txBody>
              <a:bodyPr/>
              <a:lstStyle/>
              <a:p>
                <a:endParaRPr lang="en-US">
                  <a:solidFill>
                    <a:prstClr val="black"/>
                  </a:solidFill>
                </a:endParaRPr>
              </a:p>
            </p:txBody>
          </p:sp>
          <p:sp>
            <p:nvSpPr>
              <p:cNvPr id="180247" name="Freeform 1047"/>
              <p:cNvSpPr/>
              <p:nvPr/>
            </p:nvSpPr>
            <p:spPr bwMode="auto">
              <a:xfrm>
                <a:off x="2035" y="1241"/>
                <a:ext cx="12" cy="4"/>
              </a:xfrm>
              <a:custGeom>
                <a:avLst/>
                <a:gdLst/>
                <a:ahLst/>
                <a:cxnLst>
                  <a:cxn ang="0">
                    <a:pos x="10" y="4"/>
                  </a:cxn>
                  <a:cxn ang="0">
                    <a:pos x="0" y="4"/>
                  </a:cxn>
                  <a:cxn ang="0">
                    <a:pos x="0" y="2"/>
                  </a:cxn>
                  <a:cxn ang="0">
                    <a:pos x="0" y="0"/>
                  </a:cxn>
                  <a:cxn ang="0">
                    <a:pos x="12" y="0"/>
                  </a:cxn>
                  <a:cxn ang="0">
                    <a:pos x="12" y="2"/>
                  </a:cxn>
                  <a:cxn ang="0">
                    <a:pos x="10" y="4"/>
                  </a:cxn>
                </a:cxnLst>
                <a:rect l="0" t="0" r="r" b="b"/>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ln>
            </p:spPr>
            <p:txBody>
              <a:bodyPr/>
              <a:lstStyle/>
              <a:p>
                <a:endParaRPr lang="en-US">
                  <a:solidFill>
                    <a:prstClr val="black"/>
                  </a:solidFill>
                </a:endParaRPr>
              </a:p>
            </p:txBody>
          </p:sp>
          <p:sp>
            <p:nvSpPr>
              <p:cNvPr id="180248" name="Freeform 1048"/>
              <p:cNvSpPr/>
              <p:nvPr/>
            </p:nvSpPr>
            <p:spPr bwMode="auto">
              <a:xfrm>
                <a:off x="2035" y="1239"/>
                <a:ext cx="13" cy="4"/>
              </a:xfrm>
              <a:custGeom>
                <a:avLst/>
                <a:gdLst/>
                <a:ahLst/>
                <a:cxnLst>
                  <a:cxn ang="0">
                    <a:pos x="12" y="4"/>
                  </a:cxn>
                  <a:cxn ang="0">
                    <a:pos x="0" y="4"/>
                  </a:cxn>
                  <a:cxn ang="0">
                    <a:pos x="0" y="2"/>
                  </a:cxn>
                  <a:cxn ang="0">
                    <a:pos x="0" y="0"/>
                  </a:cxn>
                  <a:cxn ang="0">
                    <a:pos x="13" y="0"/>
                  </a:cxn>
                  <a:cxn ang="0">
                    <a:pos x="12" y="2"/>
                  </a:cxn>
                  <a:cxn ang="0">
                    <a:pos x="12" y="4"/>
                  </a:cxn>
                </a:cxnLst>
                <a:rect l="0" t="0" r="r" b="b"/>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ln>
            </p:spPr>
            <p:txBody>
              <a:bodyPr/>
              <a:lstStyle/>
              <a:p>
                <a:endParaRPr lang="en-US">
                  <a:solidFill>
                    <a:prstClr val="black"/>
                  </a:solidFill>
                </a:endParaRPr>
              </a:p>
            </p:txBody>
          </p:sp>
          <p:sp>
            <p:nvSpPr>
              <p:cNvPr id="180249" name="Freeform 1049"/>
              <p:cNvSpPr/>
              <p:nvPr/>
            </p:nvSpPr>
            <p:spPr bwMode="auto">
              <a:xfrm>
                <a:off x="2035" y="1235"/>
                <a:ext cx="13" cy="6"/>
              </a:xfrm>
              <a:custGeom>
                <a:avLst/>
                <a:gdLst/>
                <a:ahLst/>
                <a:cxnLst>
                  <a:cxn ang="0">
                    <a:pos x="12" y="6"/>
                  </a:cxn>
                  <a:cxn ang="0">
                    <a:pos x="0" y="6"/>
                  </a:cxn>
                  <a:cxn ang="0">
                    <a:pos x="0" y="4"/>
                  </a:cxn>
                  <a:cxn ang="0">
                    <a:pos x="0" y="0"/>
                  </a:cxn>
                  <a:cxn ang="0">
                    <a:pos x="13" y="2"/>
                  </a:cxn>
                  <a:cxn ang="0">
                    <a:pos x="12" y="4"/>
                  </a:cxn>
                  <a:cxn ang="0">
                    <a:pos x="12" y="6"/>
                  </a:cxn>
                </a:cxnLst>
                <a:rect l="0" t="0" r="r" b="b"/>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ln>
            </p:spPr>
            <p:txBody>
              <a:bodyPr/>
              <a:lstStyle/>
              <a:p>
                <a:endParaRPr lang="en-US">
                  <a:solidFill>
                    <a:prstClr val="black"/>
                  </a:solidFill>
                </a:endParaRPr>
              </a:p>
            </p:txBody>
          </p:sp>
          <p:sp>
            <p:nvSpPr>
              <p:cNvPr id="180250" name="Freeform 1050"/>
              <p:cNvSpPr/>
              <p:nvPr/>
            </p:nvSpPr>
            <p:spPr bwMode="auto">
              <a:xfrm>
                <a:off x="2035" y="1233"/>
                <a:ext cx="13" cy="6"/>
              </a:xfrm>
              <a:custGeom>
                <a:avLst/>
                <a:gdLst/>
                <a:ahLst/>
                <a:cxnLst>
                  <a:cxn ang="0">
                    <a:pos x="13" y="6"/>
                  </a:cxn>
                  <a:cxn ang="0">
                    <a:pos x="0" y="6"/>
                  </a:cxn>
                  <a:cxn ang="0">
                    <a:pos x="0" y="2"/>
                  </a:cxn>
                  <a:cxn ang="0">
                    <a:pos x="0" y="0"/>
                  </a:cxn>
                  <a:cxn ang="0">
                    <a:pos x="13" y="2"/>
                  </a:cxn>
                  <a:cxn ang="0">
                    <a:pos x="13" y="4"/>
                  </a:cxn>
                  <a:cxn ang="0">
                    <a:pos x="13" y="6"/>
                  </a:cxn>
                </a:cxnLst>
                <a:rect l="0" t="0" r="r" b="b"/>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ln>
            </p:spPr>
            <p:txBody>
              <a:bodyPr/>
              <a:lstStyle/>
              <a:p>
                <a:endParaRPr lang="en-US">
                  <a:solidFill>
                    <a:prstClr val="black"/>
                  </a:solidFill>
                </a:endParaRPr>
              </a:p>
            </p:txBody>
          </p:sp>
          <p:sp>
            <p:nvSpPr>
              <p:cNvPr id="180251" name="Freeform 1051"/>
              <p:cNvSpPr/>
              <p:nvPr/>
            </p:nvSpPr>
            <p:spPr bwMode="auto">
              <a:xfrm>
                <a:off x="2035" y="1231"/>
                <a:ext cx="15" cy="6"/>
              </a:xfrm>
              <a:custGeom>
                <a:avLst/>
                <a:gdLst/>
                <a:ahLst/>
                <a:cxnLst>
                  <a:cxn ang="0">
                    <a:pos x="13" y="6"/>
                  </a:cxn>
                  <a:cxn ang="0">
                    <a:pos x="0" y="4"/>
                  </a:cxn>
                  <a:cxn ang="0">
                    <a:pos x="0" y="2"/>
                  </a:cxn>
                  <a:cxn ang="0">
                    <a:pos x="0" y="0"/>
                  </a:cxn>
                  <a:cxn ang="0">
                    <a:pos x="15" y="2"/>
                  </a:cxn>
                  <a:cxn ang="0">
                    <a:pos x="13" y="4"/>
                  </a:cxn>
                  <a:cxn ang="0">
                    <a:pos x="13" y="6"/>
                  </a:cxn>
                </a:cxnLst>
                <a:rect l="0" t="0" r="r" b="b"/>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ln>
            </p:spPr>
            <p:txBody>
              <a:bodyPr/>
              <a:lstStyle/>
              <a:p>
                <a:endParaRPr lang="en-US">
                  <a:solidFill>
                    <a:prstClr val="black"/>
                  </a:solidFill>
                </a:endParaRPr>
              </a:p>
            </p:txBody>
          </p:sp>
          <p:sp>
            <p:nvSpPr>
              <p:cNvPr id="180252" name="Freeform 1052"/>
              <p:cNvSpPr/>
              <p:nvPr/>
            </p:nvSpPr>
            <p:spPr bwMode="auto">
              <a:xfrm>
                <a:off x="2035" y="1230"/>
                <a:ext cx="15" cy="5"/>
              </a:xfrm>
              <a:custGeom>
                <a:avLst/>
                <a:gdLst/>
                <a:ahLst/>
                <a:cxnLst>
                  <a:cxn ang="0">
                    <a:pos x="13" y="5"/>
                  </a:cxn>
                  <a:cxn ang="0">
                    <a:pos x="0" y="3"/>
                  </a:cxn>
                  <a:cxn ang="0">
                    <a:pos x="0" y="1"/>
                  </a:cxn>
                  <a:cxn ang="0">
                    <a:pos x="0" y="0"/>
                  </a:cxn>
                  <a:cxn ang="0">
                    <a:pos x="15" y="1"/>
                  </a:cxn>
                  <a:cxn ang="0">
                    <a:pos x="15" y="3"/>
                  </a:cxn>
                  <a:cxn ang="0">
                    <a:pos x="13" y="5"/>
                  </a:cxn>
                </a:cxnLst>
                <a:rect l="0" t="0" r="r" b="b"/>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ln>
            </p:spPr>
            <p:txBody>
              <a:bodyPr/>
              <a:lstStyle/>
              <a:p>
                <a:endParaRPr lang="en-US">
                  <a:solidFill>
                    <a:prstClr val="black"/>
                  </a:solidFill>
                </a:endParaRPr>
              </a:p>
            </p:txBody>
          </p:sp>
          <p:sp>
            <p:nvSpPr>
              <p:cNvPr id="180253" name="Freeform 1053"/>
              <p:cNvSpPr/>
              <p:nvPr/>
            </p:nvSpPr>
            <p:spPr bwMode="auto">
              <a:xfrm>
                <a:off x="2035" y="1228"/>
                <a:ext cx="15" cy="5"/>
              </a:xfrm>
              <a:custGeom>
                <a:avLst/>
                <a:gdLst/>
                <a:ahLst/>
                <a:cxnLst>
                  <a:cxn ang="0">
                    <a:pos x="15" y="5"/>
                  </a:cxn>
                  <a:cxn ang="0">
                    <a:pos x="0" y="3"/>
                  </a:cxn>
                  <a:cxn ang="0">
                    <a:pos x="0" y="2"/>
                  </a:cxn>
                  <a:cxn ang="0">
                    <a:pos x="0" y="0"/>
                  </a:cxn>
                  <a:cxn ang="0">
                    <a:pos x="15" y="2"/>
                  </a:cxn>
                  <a:cxn ang="0">
                    <a:pos x="15" y="2"/>
                  </a:cxn>
                  <a:cxn ang="0">
                    <a:pos x="15" y="2"/>
                  </a:cxn>
                  <a:cxn ang="0">
                    <a:pos x="15" y="3"/>
                  </a:cxn>
                  <a:cxn ang="0">
                    <a:pos x="15" y="5"/>
                  </a:cxn>
                </a:cxnLst>
                <a:rect l="0" t="0" r="r" b="b"/>
                <a:pathLst>
                  <a:path w="15" h="5">
                    <a:moveTo>
                      <a:pt x="15" y="5"/>
                    </a:moveTo>
                    <a:lnTo>
                      <a:pt x="0" y="3"/>
                    </a:lnTo>
                    <a:lnTo>
                      <a:pt x="0" y="2"/>
                    </a:lnTo>
                    <a:lnTo>
                      <a:pt x="0" y="0"/>
                    </a:lnTo>
                    <a:lnTo>
                      <a:pt x="15" y="2"/>
                    </a:lnTo>
                    <a:lnTo>
                      <a:pt x="15" y="2"/>
                    </a:lnTo>
                    <a:lnTo>
                      <a:pt x="15" y="2"/>
                    </a:lnTo>
                    <a:lnTo>
                      <a:pt x="15" y="3"/>
                    </a:lnTo>
                    <a:lnTo>
                      <a:pt x="15" y="5"/>
                    </a:lnTo>
                    <a:close/>
                  </a:path>
                </a:pathLst>
              </a:custGeom>
              <a:solidFill>
                <a:srgbClr val="E7B6B0"/>
              </a:solidFill>
              <a:ln w="9525">
                <a:noFill/>
                <a:round/>
              </a:ln>
            </p:spPr>
            <p:txBody>
              <a:bodyPr/>
              <a:lstStyle/>
              <a:p>
                <a:endParaRPr lang="en-US">
                  <a:solidFill>
                    <a:prstClr val="black"/>
                  </a:solidFill>
                </a:endParaRPr>
              </a:p>
            </p:txBody>
          </p:sp>
          <p:sp>
            <p:nvSpPr>
              <p:cNvPr id="180254" name="Freeform 1054"/>
              <p:cNvSpPr/>
              <p:nvPr/>
            </p:nvSpPr>
            <p:spPr bwMode="auto">
              <a:xfrm>
                <a:off x="2033" y="1226"/>
                <a:ext cx="19" cy="5"/>
              </a:xfrm>
              <a:custGeom>
                <a:avLst/>
                <a:gdLst/>
                <a:ahLst/>
                <a:cxnLst>
                  <a:cxn ang="0">
                    <a:pos x="17" y="5"/>
                  </a:cxn>
                  <a:cxn ang="0">
                    <a:pos x="2" y="4"/>
                  </a:cxn>
                  <a:cxn ang="0">
                    <a:pos x="2" y="2"/>
                  </a:cxn>
                  <a:cxn ang="0">
                    <a:pos x="0" y="0"/>
                  </a:cxn>
                  <a:cxn ang="0">
                    <a:pos x="19" y="0"/>
                  </a:cxn>
                  <a:cxn ang="0">
                    <a:pos x="17" y="2"/>
                  </a:cxn>
                  <a:cxn ang="0">
                    <a:pos x="17" y="4"/>
                  </a:cxn>
                  <a:cxn ang="0">
                    <a:pos x="17" y="4"/>
                  </a:cxn>
                  <a:cxn ang="0">
                    <a:pos x="17" y="5"/>
                  </a:cxn>
                </a:cxnLst>
                <a:rect l="0" t="0" r="r" b="b"/>
                <a:pathLst>
                  <a:path w="19" h="5">
                    <a:moveTo>
                      <a:pt x="17" y="5"/>
                    </a:moveTo>
                    <a:lnTo>
                      <a:pt x="2" y="4"/>
                    </a:lnTo>
                    <a:lnTo>
                      <a:pt x="2" y="2"/>
                    </a:lnTo>
                    <a:lnTo>
                      <a:pt x="0" y="0"/>
                    </a:lnTo>
                    <a:lnTo>
                      <a:pt x="19" y="0"/>
                    </a:lnTo>
                    <a:lnTo>
                      <a:pt x="17" y="2"/>
                    </a:lnTo>
                    <a:lnTo>
                      <a:pt x="17" y="4"/>
                    </a:lnTo>
                    <a:lnTo>
                      <a:pt x="17" y="4"/>
                    </a:lnTo>
                    <a:lnTo>
                      <a:pt x="17" y="5"/>
                    </a:lnTo>
                    <a:close/>
                  </a:path>
                </a:pathLst>
              </a:custGeom>
              <a:solidFill>
                <a:srgbClr val="E7B8B3"/>
              </a:solidFill>
              <a:ln w="9525">
                <a:noFill/>
                <a:round/>
              </a:ln>
            </p:spPr>
            <p:txBody>
              <a:bodyPr/>
              <a:lstStyle/>
              <a:p>
                <a:endParaRPr lang="en-US">
                  <a:solidFill>
                    <a:prstClr val="black"/>
                  </a:solidFill>
                </a:endParaRPr>
              </a:p>
            </p:txBody>
          </p:sp>
          <p:sp>
            <p:nvSpPr>
              <p:cNvPr id="180255" name="Freeform 1055"/>
              <p:cNvSpPr>
                <a:spLocks noEditPoints="1"/>
              </p:cNvSpPr>
              <p:nvPr/>
            </p:nvSpPr>
            <p:spPr bwMode="auto">
              <a:xfrm>
                <a:off x="2033" y="1224"/>
                <a:ext cx="31" cy="6"/>
              </a:xfrm>
              <a:custGeom>
                <a:avLst/>
                <a:gdLst/>
                <a:ahLst/>
                <a:cxnLst>
                  <a:cxn ang="0">
                    <a:pos x="17" y="6"/>
                  </a:cxn>
                  <a:cxn ang="0">
                    <a:pos x="2" y="4"/>
                  </a:cxn>
                  <a:cxn ang="0">
                    <a:pos x="0" y="2"/>
                  </a:cxn>
                  <a:cxn ang="0">
                    <a:pos x="0" y="0"/>
                  </a:cxn>
                  <a:cxn ang="0">
                    <a:pos x="19" y="0"/>
                  </a:cxn>
                  <a:cxn ang="0">
                    <a:pos x="19" y="2"/>
                  </a:cxn>
                  <a:cxn ang="0">
                    <a:pos x="17" y="6"/>
                  </a:cxn>
                  <a:cxn ang="0">
                    <a:pos x="31" y="2"/>
                  </a:cxn>
                  <a:cxn ang="0">
                    <a:pos x="31" y="2"/>
                  </a:cxn>
                  <a:cxn ang="0">
                    <a:pos x="31" y="2"/>
                  </a:cxn>
                  <a:cxn ang="0">
                    <a:pos x="31" y="4"/>
                  </a:cxn>
                  <a:cxn ang="0">
                    <a:pos x="31" y="2"/>
                  </a:cxn>
                  <a:cxn ang="0">
                    <a:pos x="31" y="2"/>
                  </a:cxn>
                </a:cxnLst>
                <a:rect l="0" t="0" r="r" b="b"/>
                <a:pathLst>
                  <a:path w="31" h="6">
                    <a:moveTo>
                      <a:pt x="17" y="6"/>
                    </a:moveTo>
                    <a:lnTo>
                      <a:pt x="2" y="4"/>
                    </a:lnTo>
                    <a:lnTo>
                      <a:pt x="0" y="2"/>
                    </a:lnTo>
                    <a:lnTo>
                      <a:pt x="0" y="0"/>
                    </a:lnTo>
                    <a:lnTo>
                      <a:pt x="19" y="0"/>
                    </a:lnTo>
                    <a:lnTo>
                      <a:pt x="19" y="2"/>
                    </a:lnTo>
                    <a:lnTo>
                      <a:pt x="17" y="6"/>
                    </a:lnTo>
                    <a:close/>
                    <a:moveTo>
                      <a:pt x="31" y="2"/>
                    </a:moveTo>
                    <a:lnTo>
                      <a:pt x="31" y="2"/>
                    </a:lnTo>
                    <a:lnTo>
                      <a:pt x="31" y="2"/>
                    </a:lnTo>
                    <a:lnTo>
                      <a:pt x="31" y="4"/>
                    </a:lnTo>
                    <a:lnTo>
                      <a:pt x="31" y="2"/>
                    </a:lnTo>
                    <a:lnTo>
                      <a:pt x="31" y="2"/>
                    </a:lnTo>
                    <a:close/>
                  </a:path>
                </a:pathLst>
              </a:custGeom>
              <a:solidFill>
                <a:srgbClr val="E7BAB5"/>
              </a:solidFill>
              <a:ln w="9525">
                <a:noFill/>
                <a:round/>
              </a:ln>
            </p:spPr>
            <p:txBody>
              <a:bodyPr/>
              <a:lstStyle/>
              <a:p>
                <a:endParaRPr lang="en-US">
                  <a:solidFill>
                    <a:prstClr val="black"/>
                  </a:solidFill>
                </a:endParaRPr>
              </a:p>
            </p:txBody>
          </p:sp>
          <p:sp>
            <p:nvSpPr>
              <p:cNvPr id="180256" name="Freeform 1056"/>
              <p:cNvSpPr>
                <a:spLocks noEditPoints="1"/>
              </p:cNvSpPr>
              <p:nvPr/>
            </p:nvSpPr>
            <p:spPr bwMode="auto">
              <a:xfrm>
                <a:off x="2033" y="1222"/>
                <a:ext cx="33" cy="6"/>
              </a:xfrm>
              <a:custGeom>
                <a:avLst/>
                <a:gdLst/>
                <a:ahLst/>
                <a:cxnLst>
                  <a:cxn ang="0">
                    <a:pos x="19" y="4"/>
                  </a:cxn>
                  <a:cxn ang="0">
                    <a:pos x="0" y="4"/>
                  </a:cxn>
                  <a:cxn ang="0">
                    <a:pos x="0" y="2"/>
                  </a:cxn>
                  <a:cxn ang="0">
                    <a:pos x="0" y="0"/>
                  </a:cxn>
                  <a:cxn ang="0">
                    <a:pos x="19" y="0"/>
                  </a:cxn>
                  <a:cxn ang="0">
                    <a:pos x="19" y="2"/>
                  </a:cxn>
                  <a:cxn ang="0">
                    <a:pos x="19" y="4"/>
                  </a:cxn>
                  <a:cxn ang="0">
                    <a:pos x="31" y="2"/>
                  </a:cxn>
                  <a:cxn ang="0">
                    <a:pos x="33" y="2"/>
                  </a:cxn>
                  <a:cxn ang="0">
                    <a:pos x="31" y="4"/>
                  </a:cxn>
                  <a:cxn ang="0">
                    <a:pos x="31" y="6"/>
                  </a:cxn>
                  <a:cxn ang="0">
                    <a:pos x="31" y="4"/>
                  </a:cxn>
                  <a:cxn ang="0">
                    <a:pos x="31" y="2"/>
                  </a:cxn>
                </a:cxnLst>
                <a:rect l="0" t="0" r="r" b="b"/>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ln>
            </p:spPr>
            <p:txBody>
              <a:bodyPr/>
              <a:lstStyle/>
              <a:p>
                <a:endParaRPr lang="en-US">
                  <a:solidFill>
                    <a:prstClr val="black"/>
                  </a:solidFill>
                </a:endParaRPr>
              </a:p>
            </p:txBody>
          </p:sp>
          <p:sp>
            <p:nvSpPr>
              <p:cNvPr id="180257" name="Freeform 1057"/>
              <p:cNvSpPr>
                <a:spLocks noEditPoints="1"/>
              </p:cNvSpPr>
              <p:nvPr/>
            </p:nvSpPr>
            <p:spPr bwMode="auto">
              <a:xfrm>
                <a:off x="2033" y="1220"/>
                <a:ext cx="33" cy="6"/>
              </a:xfrm>
              <a:custGeom>
                <a:avLst/>
                <a:gdLst/>
                <a:ahLst/>
                <a:cxnLst>
                  <a:cxn ang="0">
                    <a:pos x="31" y="6"/>
                  </a:cxn>
                  <a:cxn ang="0">
                    <a:pos x="31" y="6"/>
                  </a:cxn>
                  <a:cxn ang="0">
                    <a:pos x="31" y="4"/>
                  </a:cxn>
                  <a:cxn ang="0">
                    <a:pos x="31" y="2"/>
                  </a:cxn>
                  <a:cxn ang="0">
                    <a:pos x="33" y="2"/>
                  </a:cxn>
                  <a:cxn ang="0">
                    <a:pos x="33" y="4"/>
                  </a:cxn>
                  <a:cxn ang="0">
                    <a:pos x="31" y="6"/>
                  </a:cxn>
                  <a:cxn ang="0">
                    <a:pos x="19" y="4"/>
                  </a:cxn>
                  <a:cxn ang="0">
                    <a:pos x="0" y="4"/>
                  </a:cxn>
                  <a:cxn ang="0">
                    <a:pos x="0" y="2"/>
                  </a:cxn>
                  <a:cxn ang="0">
                    <a:pos x="0" y="0"/>
                  </a:cxn>
                  <a:cxn ang="0">
                    <a:pos x="0" y="0"/>
                  </a:cxn>
                  <a:cxn ang="0">
                    <a:pos x="0" y="0"/>
                  </a:cxn>
                  <a:cxn ang="0">
                    <a:pos x="19" y="0"/>
                  </a:cxn>
                  <a:cxn ang="0">
                    <a:pos x="19" y="2"/>
                  </a:cxn>
                  <a:cxn ang="0">
                    <a:pos x="19" y="4"/>
                  </a:cxn>
                </a:cxnLst>
                <a:rect l="0" t="0" r="r" b="b"/>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0" y="0"/>
                    </a:lnTo>
                    <a:lnTo>
                      <a:pt x="0" y="0"/>
                    </a:lnTo>
                    <a:lnTo>
                      <a:pt x="19" y="0"/>
                    </a:lnTo>
                    <a:lnTo>
                      <a:pt x="19" y="2"/>
                    </a:lnTo>
                    <a:lnTo>
                      <a:pt x="19" y="4"/>
                    </a:lnTo>
                    <a:close/>
                  </a:path>
                </a:pathLst>
              </a:custGeom>
              <a:solidFill>
                <a:srgbClr val="E7BAB5"/>
              </a:solidFill>
              <a:ln w="9525">
                <a:noFill/>
                <a:round/>
              </a:ln>
            </p:spPr>
            <p:txBody>
              <a:bodyPr/>
              <a:lstStyle/>
              <a:p>
                <a:endParaRPr lang="en-US">
                  <a:solidFill>
                    <a:prstClr val="black"/>
                  </a:solidFill>
                </a:endParaRPr>
              </a:p>
            </p:txBody>
          </p:sp>
          <p:sp>
            <p:nvSpPr>
              <p:cNvPr id="180258" name="Freeform 1058"/>
              <p:cNvSpPr>
                <a:spLocks noEditPoints="1"/>
              </p:cNvSpPr>
              <p:nvPr/>
            </p:nvSpPr>
            <p:spPr bwMode="auto">
              <a:xfrm>
                <a:off x="2033" y="1218"/>
                <a:ext cx="34" cy="6"/>
              </a:xfrm>
              <a:custGeom>
                <a:avLst/>
                <a:gdLst/>
                <a:ahLst/>
                <a:cxnLst>
                  <a:cxn ang="0">
                    <a:pos x="33" y="6"/>
                  </a:cxn>
                  <a:cxn ang="0">
                    <a:pos x="31" y="6"/>
                  </a:cxn>
                  <a:cxn ang="0">
                    <a:pos x="31" y="4"/>
                  </a:cxn>
                  <a:cxn ang="0">
                    <a:pos x="31" y="0"/>
                  </a:cxn>
                  <a:cxn ang="0">
                    <a:pos x="34" y="2"/>
                  </a:cxn>
                  <a:cxn ang="0">
                    <a:pos x="33" y="4"/>
                  </a:cxn>
                  <a:cxn ang="0">
                    <a:pos x="33" y="6"/>
                  </a:cxn>
                  <a:cxn ang="0">
                    <a:pos x="19" y="4"/>
                  </a:cxn>
                  <a:cxn ang="0">
                    <a:pos x="0" y="4"/>
                  </a:cxn>
                  <a:cxn ang="0">
                    <a:pos x="0" y="2"/>
                  </a:cxn>
                  <a:cxn ang="0">
                    <a:pos x="0" y="2"/>
                  </a:cxn>
                  <a:cxn ang="0">
                    <a:pos x="0" y="0"/>
                  </a:cxn>
                  <a:cxn ang="0">
                    <a:pos x="0" y="0"/>
                  </a:cxn>
                  <a:cxn ang="0">
                    <a:pos x="19" y="0"/>
                  </a:cxn>
                  <a:cxn ang="0">
                    <a:pos x="19" y="2"/>
                  </a:cxn>
                  <a:cxn ang="0">
                    <a:pos x="19" y="4"/>
                  </a:cxn>
                </a:cxnLst>
                <a:rect l="0" t="0" r="r" b="b"/>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2"/>
                    </a:lnTo>
                    <a:lnTo>
                      <a:pt x="0" y="0"/>
                    </a:lnTo>
                    <a:lnTo>
                      <a:pt x="0" y="0"/>
                    </a:lnTo>
                    <a:lnTo>
                      <a:pt x="19" y="0"/>
                    </a:lnTo>
                    <a:lnTo>
                      <a:pt x="19" y="2"/>
                    </a:lnTo>
                    <a:lnTo>
                      <a:pt x="19" y="4"/>
                    </a:lnTo>
                    <a:close/>
                  </a:path>
                </a:pathLst>
              </a:custGeom>
              <a:solidFill>
                <a:srgbClr val="E7BBB5"/>
              </a:solidFill>
              <a:ln w="9525">
                <a:noFill/>
                <a:round/>
              </a:ln>
            </p:spPr>
            <p:txBody>
              <a:bodyPr/>
              <a:lstStyle/>
              <a:p>
                <a:endParaRPr lang="en-US">
                  <a:solidFill>
                    <a:prstClr val="black"/>
                  </a:solidFill>
                </a:endParaRPr>
              </a:p>
            </p:txBody>
          </p:sp>
          <p:sp>
            <p:nvSpPr>
              <p:cNvPr id="180259" name="Freeform 1059"/>
              <p:cNvSpPr>
                <a:spLocks noEditPoints="1"/>
              </p:cNvSpPr>
              <p:nvPr/>
            </p:nvSpPr>
            <p:spPr bwMode="auto">
              <a:xfrm>
                <a:off x="2031" y="1216"/>
                <a:ext cx="38" cy="6"/>
              </a:xfrm>
              <a:custGeom>
                <a:avLst/>
                <a:gdLst/>
                <a:ahLst/>
                <a:cxnLst>
                  <a:cxn ang="0">
                    <a:pos x="35" y="6"/>
                  </a:cxn>
                  <a:cxn ang="0">
                    <a:pos x="33" y="6"/>
                  </a:cxn>
                  <a:cxn ang="0">
                    <a:pos x="33" y="2"/>
                  </a:cxn>
                  <a:cxn ang="0">
                    <a:pos x="33" y="0"/>
                  </a:cxn>
                  <a:cxn ang="0">
                    <a:pos x="38" y="2"/>
                  </a:cxn>
                  <a:cxn ang="0">
                    <a:pos x="36" y="4"/>
                  </a:cxn>
                  <a:cxn ang="0">
                    <a:pos x="35" y="6"/>
                  </a:cxn>
                  <a:cxn ang="0">
                    <a:pos x="21" y="4"/>
                  </a:cxn>
                  <a:cxn ang="0">
                    <a:pos x="2" y="4"/>
                  </a:cxn>
                  <a:cxn ang="0">
                    <a:pos x="2" y="2"/>
                  </a:cxn>
                  <a:cxn ang="0">
                    <a:pos x="0" y="0"/>
                  </a:cxn>
                  <a:cxn ang="0">
                    <a:pos x="21" y="0"/>
                  </a:cxn>
                  <a:cxn ang="0">
                    <a:pos x="21" y="2"/>
                  </a:cxn>
                  <a:cxn ang="0">
                    <a:pos x="21" y="4"/>
                  </a:cxn>
                </a:cxnLst>
                <a:rect l="0" t="0" r="r" b="b"/>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ln>
            </p:spPr>
            <p:txBody>
              <a:bodyPr/>
              <a:lstStyle/>
              <a:p>
                <a:endParaRPr lang="en-US">
                  <a:solidFill>
                    <a:prstClr val="black"/>
                  </a:solidFill>
                </a:endParaRPr>
              </a:p>
            </p:txBody>
          </p:sp>
          <p:sp>
            <p:nvSpPr>
              <p:cNvPr id="180260" name="Freeform 1060"/>
              <p:cNvSpPr>
                <a:spLocks noEditPoints="1"/>
              </p:cNvSpPr>
              <p:nvPr/>
            </p:nvSpPr>
            <p:spPr bwMode="auto">
              <a:xfrm>
                <a:off x="2031" y="1212"/>
                <a:ext cx="40" cy="8"/>
              </a:xfrm>
              <a:custGeom>
                <a:avLst/>
                <a:gdLst/>
                <a:ahLst/>
                <a:cxnLst>
                  <a:cxn ang="0">
                    <a:pos x="36" y="8"/>
                  </a:cxn>
                  <a:cxn ang="0">
                    <a:pos x="33" y="6"/>
                  </a:cxn>
                  <a:cxn ang="0">
                    <a:pos x="33" y="4"/>
                  </a:cxn>
                  <a:cxn ang="0">
                    <a:pos x="31" y="2"/>
                  </a:cxn>
                  <a:cxn ang="0">
                    <a:pos x="40" y="2"/>
                  </a:cxn>
                  <a:cxn ang="0">
                    <a:pos x="38" y="6"/>
                  </a:cxn>
                  <a:cxn ang="0">
                    <a:pos x="36" y="8"/>
                  </a:cxn>
                  <a:cxn ang="0">
                    <a:pos x="21" y="6"/>
                  </a:cxn>
                  <a:cxn ang="0">
                    <a:pos x="2" y="6"/>
                  </a:cxn>
                  <a:cxn ang="0">
                    <a:pos x="0" y="4"/>
                  </a:cxn>
                  <a:cxn ang="0">
                    <a:pos x="0" y="0"/>
                  </a:cxn>
                  <a:cxn ang="0">
                    <a:pos x="21" y="2"/>
                  </a:cxn>
                  <a:cxn ang="0">
                    <a:pos x="21" y="2"/>
                  </a:cxn>
                  <a:cxn ang="0">
                    <a:pos x="21" y="4"/>
                  </a:cxn>
                  <a:cxn ang="0">
                    <a:pos x="21" y="4"/>
                  </a:cxn>
                  <a:cxn ang="0">
                    <a:pos x="21" y="6"/>
                  </a:cxn>
                </a:cxnLst>
                <a:rect l="0" t="0" r="r" b="b"/>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2"/>
                    </a:lnTo>
                    <a:lnTo>
                      <a:pt x="21" y="4"/>
                    </a:lnTo>
                    <a:lnTo>
                      <a:pt x="21" y="4"/>
                    </a:lnTo>
                    <a:lnTo>
                      <a:pt x="21" y="6"/>
                    </a:lnTo>
                    <a:close/>
                  </a:path>
                </a:pathLst>
              </a:custGeom>
              <a:solidFill>
                <a:srgbClr val="E7BBB6"/>
              </a:solidFill>
              <a:ln w="9525">
                <a:noFill/>
                <a:round/>
              </a:ln>
            </p:spPr>
            <p:txBody>
              <a:bodyPr/>
              <a:lstStyle/>
              <a:p>
                <a:endParaRPr lang="en-US">
                  <a:solidFill>
                    <a:prstClr val="black"/>
                  </a:solidFill>
                </a:endParaRPr>
              </a:p>
            </p:txBody>
          </p:sp>
          <p:sp>
            <p:nvSpPr>
              <p:cNvPr id="180261" name="Freeform 1061"/>
              <p:cNvSpPr>
                <a:spLocks noEditPoints="1"/>
              </p:cNvSpPr>
              <p:nvPr/>
            </p:nvSpPr>
            <p:spPr bwMode="auto">
              <a:xfrm>
                <a:off x="2029" y="1211"/>
                <a:ext cx="44" cy="7"/>
              </a:xfrm>
              <a:custGeom>
                <a:avLst/>
                <a:gdLst/>
                <a:ahLst/>
                <a:cxnLst>
                  <a:cxn ang="0">
                    <a:pos x="40" y="7"/>
                  </a:cxn>
                  <a:cxn ang="0">
                    <a:pos x="35" y="5"/>
                  </a:cxn>
                  <a:cxn ang="0">
                    <a:pos x="33" y="3"/>
                  </a:cxn>
                  <a:cxn ang="0">
                    <a:pos x="33" y="1"/>
                  </a:cxn>
                  <a:cxn ang="0">
                    <a:pos x="44" y="1"/>
                  </a:cxn>
                  <a:cxn ang="0">
                    <a:pos x="42" y="3"/>
                  </a:cxn>
                  <a:cxn ang="0">
                    <a:pos x="40" y="7"/>
                  </a:cxn>
                  <a:cxn ang="0">
                    <a:pos x="23" y="5"/>
                  </a:cxn>
                  <a:cxn ang="0">
                    <a:pos x="2" y="5"/>
                  </a:cxn>
                  <a:cxn ang="0">
                    <a:pos x="2" y="1"/>
                  </a:cxn>
                  <a:cxn ang="0">
                    <a:pos x="0" y="0"/>
                  </a:cxn>
                  <a:cxn ang="0">
                    <a:pos x="25" y="1"/>
                  </a:cxn>
                  <a:cxn ang="0">
                    <a:pos x="23" y="3"/>
                  </a:cxn>
                  <a:cxn ang="0">
                    <a:pos x="23" y="5"/>
                  </a:cxn>
                  <a:cxn ang="0">
                    <a:pos x="23" y="5"/>
                  </a:cxn>
                  <a:cxn ang="0">
                    <a:pos x="23" y="5"/>
                  </a:cxn>
                </a:cxnLst>
                <a:rect l="0" t="0" r="r" b="b"/>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lnTo>
                      <a:pt x="23" y="5"/>
                    </a:lnTo>
                    <a:lnTo>
                      <a:pt x="23" y="5"/>
                    </a:lnTo>
                    <a:close/>
                  </a:path>
                </a:pathLst>
              </a:custGeom>
              <a:solidFill>
                <a:srgbClr val="E7BBB6"/>
              </a:solidFill>
              <a:ln w="9525">
                <a:noFill/>
                <a:round/>
              </a:ln>
            </p:spPr>
            <p:txBody>
              <a:bodyPr/>
              <a:lstStyle/>
              <a:p>
                <a:endParaRPr lang="en-US">
                  <a:solidFill>
                    <a:prstClr val="black"/>
                  </a:solidFill>
                </a:endParaRPr>
              </a:p>
            </p:txBody>
          </p:sp>
          <p:sp>
            <p:nvSpPr>
              <p:cNvPr id="180262" name="Freeform 1062"/>
              <p:cNvSpPr>
                <a:spLocks noEditPoints="1"/>
              </p:cNvSpPr>
              <p:nvPr/>
            </p:nvSpPr>
            <p:spPr bwMode="auto">
              <a:xfrm>
                <a:off x="2029" y="1209"/>
                <a:ext cx="46" cy="5"/>
              </a:xfrm>
              <a:custGeom>
                <a:avLst/>
                <a:gdLst/>
                <a:ahLst/>
                <a:cxnLst>
                  <a:cxn ang="0">
                    <a:pos x="42" y="5"/>
                  </a:cxn>
                  <a:cxn ang="0">
                    <a:pos x="33" y="5"/>
                  </a:cxn>
                  <a:cxn ang="0">
                    <a:pos x="33" y="3"/>
                  </a:cxn>
                  <a:cxn ang="0">
                    <a:pos x="33" y="2"/>
                  </a:cxn>
                  <a:cxn ang="0">
                    <a:pos x="46" y="2"/>
                  </a:cxn>
                  <a:cxn ang="0">
                    <a:pos x="44" y="3"/>
                  </a:cxn>
                  <a:cxn ang="0">
                    <a:pos x="42" y="5"/>
                  </a:cxn>
                  <a:cxn ang="0">
                    <a:pos x="23" y="5"/>
                  </a:cxn>
                  <a:cxn ang="0">
                    <a:pos x="2" y="3"/>
                  </a:cxn>
                  <a:cxn ang="0">
                    <a:pos x="0" y="2"/>
                  </a:cxn>
                  <a:cxn ang="0">
                    <a:pos x="0" y="0"/>
                  </a:cxn>
                  <a:cxn ang="0">
                    <a:pos x="25" y="2"/>
                  </a:cxn>
                  <a:cxn ang="0">
                    <a:pos x="25" y="3"/>
                  </a:cxn>
                  <a:cxn ang="0">
                    <a:pos x="23" y="5"/>
                  </a:cxn>
                </a:cxnLst>
                <a:rect l="0" t="0" r="r" b="b"/>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ln>
            </p:spPr>
            <p:txBody>
              <a:bodyPr/>
              <a:lstStyle/>
              <a:p>
                <a:endParaRPr lang="en-US">
                  <a:solidFill>
                    <a:prstClr val="black"/>
                  </a:solidFill>
                </a:endParaRPr>
              </a:p>
            </p:txBody>
          </p:sp>
          <p:sp>
            <p:nvSpPr>
              <p:cNvPr id="180263" name="Freeform 1063"/>
              <p:cNvSpPr>
                <a:spLocks noEditPoints="1"/>
              </p:cNvSpPr>
              <p:nvPr/>
            </p:nvSpPr>
            <p:spPr bwMode="auto">
              <a:xfrm>
                <a:off x="2028" y="1207"/>
                <a:ext cx="49" cy="5"/>
              </a:xfrm>
              <a:custGeom>
                <a:avLst/>
                <a:gdLst/>
                <a:ahLst/>
                <a:cxnLst>
                  <a:cxn ang="0">
                    <a:pos x="45" y="5"/>
                  </a:cxn>
                  <a:cxn ang="0">
                    <a:pos x="34" y="5"/>
                  </a:cxn>
                  <a:cxn ang="0">
                    <a:pos x="34" y="4"/>
                  </a:cxn>
                  <a:cxn ang="0">
                    <a:pos x="34" y="2"/>
                  </a:cxn>
                  <a:cxn ang="0">
                    <a:pos x="49" y="2"/>
                  </a:cxn>
                  <a:cxn ang="0">
                    <a:pos x="47" y="4"/>
                  </a:cxn>
                  <a:cxn ang="0">
                    <a:pos x="45" y="5"/>
                  </a:cxn>
                  <a:cxn ang="0">
                    <a:pos x="26" y="5"/>
                  </a:cxn>
                  <a:cxn ang="0">
                    <a:pos x="1" y="4"/>
                  </a:cxn>
                  <a:cxn ang="0">
                    <a:pos x="1" y="2"/>
                  </a:cxn>
                  <a:cxn ang="0">
                    <a:pos x="0" y="0"/>
                  </a:cxn>
                  <a:cxn ang="0">
                    <a:pos x="26" y="2"/>
                  </a:cxn>
                  <a:cxn ang="0">
                    <a:pos x="26" y="4"/>
                  </a:cxn>
                  <a:cxn ang="0">
                    <a:pos x="26" y="5"/>
                  </a:cxn>
                </a:cxnLst>
                <a:rect l="0" t="0" r="r" b="b"/>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ln>
            </p:spPr>
            <p:txBody>
              <a:bodyPr/>
              <a:lstStyle/>
              <a:p>
                <a:endParaRPr lang="en-US">
                  <a:solidFill>
                    <a:prstClr val="black"/>
                  </a:solidFill>
                </a:endParaRPr>
              </a:p>
            </p:txBody>
          </p:sp>
          <p:sp>
            <p:nvSpPr>
              <p:cNvPr id="180264" name="Freeform 1064"/>
              <p:cNvSpPr>
                <a:spLocks noEditPoints="1"/>
              </p:cNvSpPr>
              <p:nvPr/>
            </p:nvSpPr>
            <p:spPr bwMode="auto">
              <a:xfrm>
                <a:off x="2028" y="1205"/>
                <a:ext cx="51" cy="6"/>
              </a:xfrm>
              <a:custGeom>
                <a:avLst/>
                <a:gdLst/>
                <a:ahLst/>
                <a:cxnLst>
                  <a:cxn ang="0">
                    <a:pos x="47" y="6"/>
                  </a:cxn>
                  <a:cxn ang="0">
                    <a:pos x="34" y="6"/>
                  </a:cxn>
                  <a:cxn ang="0">
                    <a:pos x="34" y="4"/>
                  </a:cxn>
                  <a:cxn ang="0">
                    <a:pos x="34" y="2"/>
                  </a:cxn>
                  <a:cxn ang="0">
                    <a:pos x="51" y="2"/>
                  </a:cxn>
                  <a:cxn ang="0">
                    <a:pos x="51" y="2"/>
                  </a:cxn>
                  <a:cxn ang="0">
                    <a:pos x="51" y="2"/>
                  </a:cxn>
                  <a:cxn ang="0">
                    <a:pos x="49" y="4"/>
                  </a:cxn>
                  <a:cxn ang="0">
                    <a:pos x="47" y="6"/>
                  </a:cxn>
                  <a:cxn ang="0">
                    <a:pos x="26" y="6"/>
                  </a:cxn>
                  <a:cxn ang="0">
                    <a:pos x="1" y="4"/>
                  </a:cxn>
                  <a:cxn ang="0">
                    <a:pos x="0" y="2"/>
                  </a:cxn>
                  <a:cxn ang="0">
                    <a:pos x="0" y="0"/>
                  </a:cxn>
                  <a:cxn ang="0">
                    <a:pos x="0" y="0"/>
                  </a:cxn>
                  <a:cxn ang="0">
                    <a:pos x="0" y="0"/>
                  </a:cxn>
                  <a:cxn ang="0">
                    <a:pos x="26" y="2"/>
                  </a:cxn>
                  <a:cxn ang="0">
                    <a:pos x="26" y="4"/>
                  </a:cxn>
                  <a:cxn ang="0">
                    <a:pos x="26" y="6"/>
                  </a:cxn>
                </a:cxnLst>
                <a:rect l="0" t="0" r="r" b="b"/>
                <a:pathLst>
                  <a:path w="51" h="6">
                    <a:moveTo>
                      <a:pt x="47" y="6"/>
                    </a:moveTo>
                    <a:lnTo>
                      <a:pt x="34" y="6"/>
                    </a:lnTo>
                    <a:lnTo>
                      <a:pt x="34" y="4"/>
                    </a:lnTo>
                    <a:lnTo>
                      <a:pt x="34" y="2"/>
                    </a:lnTo>
                    <a:lnTo>
                      <a:pt x="51" y="2"/>
                    </a:lnTo>
                    <a:lnTo>
                      <a:pt x="51" y="2"/>
                    </a:lnTo>
                    <a:lnTo>
                      <a:pt x="51" y="2"/>
                    </a:lnTo>
                    <a:lnTo>
                      <a:pt x="49" y="4"/>
                    </a:lnTo>
                    <a:lnTo>
                      <a:pt x="47" y="6"/>
                    </a:lnTo>
                    <a:close/>
                    <a:moveTo>
                      <a:pt x="26" y="6"/>
                    </a:moveTo>
                    <a:lnTo>
                      <a:pt x="1" y="4"/>
                    </a:lnTo>
                    <a:lnTo>
                      <a:pt x="0" y="2"/>
                    </a:lnTo>
                    <a:lnTo>
                      <a:pt x="0" y="0"/>
                    </a:lnTo>
                    <a:lnTo>
                      <a:pt x="0" y="0"/>
                    </a:lnTo>
                    <a:lnTo>
                      <a:pt x="0" y="0"/>
                    </a:lnTo>
                    <a:lnTo>
                      <a:pt x="26" y="2"/>
                    </a:lnTo>
                    <a:lnTo>
                      <a:pt x="26" y="4"/>
                    </a:lnTo>
                    <a:lnTo>
                      <a:pt x="26" y="6"/>
                    </a:lnTo>
                    <a:close/>
                  </a:path>
                </a:pathLst>
              </a:custGeom>
              <a:solidFill>
                <a:srgbClr val="E7BCB6"/>
              </a:solidFill>
              <a:ln w="9525">
                <a:noFill/>
                <a:round/>
              </a:ln>
            </p:spPr>
            <p:txBody>
              <a:bodyPr/>
              <a:lstStyle/>
              <a:p>
                <a:endParaRPr lang="en-US">
                  <a:solidFill>
                    <a:prstClr val="black"/>
                  </a:solidFill>
                </a:endParaRPr>
              </a:p>
            </p:txBody>
          </p:sp>
          <p:sp>
            <p:nvSpPr>
              <p:cNvPr id="180265" name="Freeform 1065"/>
              <p:cNvSpPr>
                <a:spLocks noEditPoints="1"/>
              </p:cNvSpPr>
              <p:nvPr/>
            </p:nvSpPr>
            <p:spPr bwMode="auto">
              <a:xfrm>
                <a:off x="2026" y="1203"/>
                <a:ext cx="55" cy="6"/>
              </a:xfrm>
              <a:custGeom>
                <a:avLst/>
                <a:gdLst/>
                <a:ahLst/>
                <a:cxnLst>
                  <a:cxn ang="0">
                    <a:pos x="51" y="6"/>
                  </a:cxn>
                  <a:cxn ang="0">
                    <a:pos x="36" y="6"/>
                  </a:cxn>
                  <a:cxn ang="0">
                    <a:pos x="36" y="4"/>
                  </a:cxn>
                  <a:cxn ang="0">
                    <a:pos x="36" y="2"/>
                  </a:cxn>
                  <a:cxn ang="0">
                    <a:pos x="55" y="2"/>
                  </a:cxn>
                  <a:cxn ang="0">
                    <a:pos x="53" y="4"/>
                  </a:cxn>
                  <a:cxn ang="0">
                    <a:pos x="53" y="4"/>
                  </a:cxn>
                  <a:cxn ang="0">
                    <a:pos x="51" y="6"/>
                  </a:cxn>
                  <a:cxn ang="0">
                    <a:pos x="51" y="6"/>
                  </a:cxn>
                  <a:cxn ang="0">
                    <a:pos x="28" y="6"/>
                  </a:cxn>
                  <a:cxn ang="0">
                    <a:pos x="2" y="4"/>
                  </a:cxn>
                  <a:cxn ang="0">
                    <a:pos x="2" y="4"/>
                  </a:cxn>
                  <a:cxn ang="0">
                    <a:pos x="2" y="2"/>
                  </a:cxn>
                  <a:cxn ang="0">
                    <a:pos x="2" y="0"/>
                  </a:cxn>
                  <a:cxn ang="0">
                    <a:pos x="0" y="0"/>
                  </a:cxn>
                  <a:cxn ang="0">
                    <a:pos x="26" y="2"/>
                  </a:cxn>
                  <a:cxn ang="0">
                    <a:pos x="28" y="4"/>
                  </a:cxn>
                  <a:cxn ang="0">
                    <a:pos x="28" y="6"/>
                  </a:cxn>
                </a:cxnLst>
                <a:rect l="0" t="0" r="r" b="b"/>
                <a:pathLst>
                  <a:path w="55" h="6">
                    <a:moveTo>
                      <a:pt x="51" y="6"/>
                    </a:moveTo>
                    <a:lnTo>
                      <a:pt x="36" y="6"/>
                    </a:lnTo>
                    <a:lnTo>
                      <a:pt x="36" y="4"/>
                    </a:lnTo>
                    <a:lnTo>
                      <a:pt x="36" y="2"/>
                    </a:lnTo>
                    <a:lnTo>
                      <a:pt x="55" y="2"/>
                    </a:lnTo>
                    <a:lnTo>
                      <a:pt x="53" y="4"/>
                    </a:lnTo>
                    <a:lnTo>
                      <a:pt x="53" y="4"/>
                    </a:lnTo>
                    <a:lnTo>
                      <a:pt x="51" y="6"/>
                    </a:lnTo>
                    <a:lnTo>
                      <a:pt x="51" y="6"/>
                    </a:lnTo>
                    <a:close/>
                    <a:moveTo>
                      <a:pt x="28" y="6"/>
                    </a:moveTo>
                    <a:lnTo>
                      <a:pt x="2" y="4"/>
                    </a:lnTo>
                    <a:lnTo>
                      <a:pt x="2" y="4"/>
                    </a:lnTo>
                    <a:lnTo>
                      <a:pt x="2" y="2"/>
                    </a:lnTo>
                    <a:lnTo>
                      <a:pt x="2" y="0"/>
                    </a:lnTo>
                    <a:lnTo>
                      <a:pt x="0" y="0"/>
                    </a:lnTo>
                    <a:lnTo>
                      <a:pt x="26" y="2"/>
                    </a:lnTo>
                    <a:lnTo>
                      <a:pt x="28" y="4"/>
                    </a:lnTo>
                    <a:lnTo>
                      <a:pt x="28" y="6"/>
                    </a:lnTo>
                    <a:close/>
                  </a:path>
                </a:pathLst>
              </a:custGeom>
              <a:solidFill>
                <a:srgbClr val="E7BCB6"/>
              </a:solidFill>
              <a:ln w="9525">
                <a:noFill/>
                <a:round/>
              </a:ln>
            </p:spPr>
            <p:txBody>
              <a:bodyPr/>
              <a:lstStyle/>
              <a:p>
                <a:endParaRPr lang="en-US">
                  <a:solidFill>
                    <a:prstClr val="black"/>
                  </a:solidFill>
                </a:endParaRPr>
              </a:p>
            </p:txBody>
          </p:sp>
          <p:sp>
            <p:nvSpPr>
              <p:cNvPr id="180266" name="Freeform 1066"/>
              <p:cNvSpPr>
                <a:spLocks noEditPoints="1"/>
              </p:cNvSpPr>
              <p:nvPr/>
            </p:nvSpPr>
            <p:spPr bwMode="auto">
              <a:xfrm>
                <a:off x="2026" y="1201"/>
                <a:ext cx="77" cy="6"/>
              </a:xfrm>
              <a:custGeom>
                <a:avLst/>
                <a:gdLst/>
                <a:ahLst/>
                <a:cxnLst>
                  <a:cxn ang="0">
                    <a:pos x="53" y="6"/>
                  </a:cxn>
                  <a:cxn ang="0">
                    <a:pos x="36" y="6"/>
                  </a:cxn>
                  <a:cxn ang="0">
                    <a:pos x="36" y="4"/>
                  </a:cxn>
                  <a:cxn ang="0">
                    <a:pos x="34" y="2"/>
                  </a:cxn>
                  <a:cxn ang="0">
                    <a:pos x="57" y="2"/>
                  </a:cxn>
                  <a:cxn ang="0">
                    <a:pos x="55" y="4"/>
                  </a:cxn>
                  <a:cxn ang="0">
                    <a:pos x="53" y="6"/>
                  </a:cxn>
                  <a:cxn ang="0">
                    <a:pos x="28" y="6"/>
                  </a:cxn>
                  <a:cxn ang="0">
                    <a:pos x="2" y="4"/>
                  </a:cxn>
                  <a:cxn ang="0">
                    <a:pos x="0" y="2"/>
                  </a:cxn>
                  <a:cxn ang="0">
                    <a:pos x="0" y="0"/>
                  </a:cxn>
                  <a:cxn ang="0">
                    <a:pos x="26" y="2"/>
                  </a:cxn>
                  <a:cxn ang="0">
                    <a:pos x="26" y="4"/>
                  </a:cxn>
                  <a:cxn ang="0">
                    <a:pos x="28" y="6"/>
                  </a:cxn>
                  <a:cxn ang="0">
                    <a:pos x="77" y="4"/>
                  </a:cxn>
                  <a:cxn ang="0">
                    <a:pos x="77" y="4"/>
                  </a:cxn>
                  <a:cxn ang="0">
                    <a:pos x="77" y="4"/>
                  </a:cxn>
                  <a:cxn ang="0">
                    <a:pos x="77" y="4"/>
                  </a:cxn>
                  <a:cxn ang="0">
                    <a:pos x="77" y="4"/>
                  </a:cxn>
                  <a:cxn ang="0">
                    <a:pos x="77" y="4"/>
                  </a:cxn>
                </a:cxnLst>
                <a:rect l="0" t="0" r="r" b="b"/>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lnTo>
                      <a:pt x="77" y="4"/>
                    </a:lnTo>
                    <a:lnTo>
                      <a:pt x="77" y="4"/>
                    </a:lnTo>
                    <a:lnTo>
                      <a:pt x="77" y="4"/>
                    </a:lnTo>
                    <a:lnTo>
                      <a:pt x="77" y="4"/>
                    </a:lnTo>
                    <a:close/>
                  </a:path>
                </a:pathLst>
              </a:custGeom>
              <a:solidFill>
                <a:srgbClr val="E7BCB6"/>
              </a:solidFill>
              <a:ln w="9525">
                <a:noFill/>
                <a:round/>
              </a:ln>
            </p:spPr>
            <p:txBody>
              <a:bodyPr/>
              <a:lstStyle/>
              <a:p>
                <a:endParaRPr lang="en-US">
                  <a:solidFill>
                    <a:prstClr val="black"/>
                  </a:solidFill>
                </a:endParaRPr>
              </a:p>
            </p:txBody>
          </p:sp>
          <p:sp>
            <p:nvSpPr>
              <p:cNvPr id="180267" name="Freeform 1067"/>
              <p:cNvSpPr>
                <a:spLocks noEditPoints="1"/>
              </p:cNvSpPr>
              <p:nvPr/>
            </p:nvSpPr>
            <p:spPr bwMode="auto">
              <a:xfrm>
                <a:off x="2024" y="1199"/>
                <a:ext cx="81" cy="6"/>
              </a:xfrm>
              <a:custGeom>
                <a:avLst/>
                <a:gdLst/>
                <a:ahLst/>
                <a:cxnLst>
                  <a:cxn ang="0">
                    <a:pos x="57" y="6"/>
                  </a:cxn>
                  <a:cxn ang="0">
                    <a:pos x="38" y="6"/>
                  </a:cxn>
                  <a:cxn ang="0">
                    <a:pos x="36" y="4"/>
                  </a:cxn>
                  <a:cxn ang="0">
                    <a:pos x="36" y="2"/>
                  </a:cxn>
                  <a:cxn ang="0">
                    <a:pos x="59" y="2"/>
                  </a:cxn>
                  <a:cxn ang="0">
                    <a:pos x="57" y="4"/>
                  </a:cxn>
                  <a:cxn ang="0">
                    <a:pos x="57" y="6"/>
                  </a:cxn>
                  <a:cxn ang="0">
                    <a:pos x="28" y="6"/>
                  </a:cxn>
                  <a:cxn ang="0">
                    <a:pos x="2" y="4"/>
                  </a:cxn>
                  <a:cxn ang="0">
                    <a:pos x="2" y="2"/>
                  </a:cxn>
                  <a:cxn ang="0">
                    <a:pos x="0" y="0"/>
                  </a:cxn>
                  <a:cxn ang="0">
                    <a:pos x="28" y="0"/>
                  </a:cxn>
                  <a:cxn ang="0">
                    <a:pos x="28" y="4"/>
                  </a:cxn>
                  <a:cxn ang="0">
                    <a:pos x="28" y="6"/>
                  </a:cxn>
                  <a:cxn ang="0">
                    <a:pos x="79" y="4"/>
                  </a:cxn>
                  <a:cxn ang="0">
                    <a:pos x="81" y="4"/>
                  </a:cxn>
                  <a:cxn ang="0">
                    <a:pos x="81" y="6"/>
                  </a:cxn>
                  <a:cxn ang="0">
                    <a:pos x="79" y="6"/>
                  </a:cxn>
                  <a:cxn ang="0">
                    <a:pos x="79" y="6"/>
                  </a:cxn>
                  <a:cxn ang="0">
                    <a:pos x="79" y="4"/>
                  </a:cxn>
                </a:cxnLst>
                <a:rect l="0" t="0" r="r" b="b"/>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6"/>
                    </a:lnTo>
                    <a:lnTo>
                      <a:pt x="79" y="4"/>
                    </a:lnTo>
                    <a:close/>
                  </a:path>
                </a:pathLst>
              </a:custGeom>
              <a:solidFill>
                <a:srgbClr val="E7BCB6"/>
              </a:solidFill>
              <a:ln w="9525">
                <a:noFill/>
                <a:round/>
              </a:ln>
            </p:spPr>
            <p:txBody>
              <a:bodyPr/>
              <a:lstStyle/>
              <a:p>
                <a:endParaRPr lang="en-US">
                  <a:solidFill>
                    <a:prstClr val="black"/>
                  </a:solidFill>
                </a:endParaRPr>
              </a:p>
            </p:txBody>
          </p:sp>
          <p:sp>
            <p:nvSpPr>
              <p:cNvPr id="180268" name="Freeform 1068"/>
              <p:cNvSpPr>
                <a:spLocks noEditPoints="1"/>
              </p:cNvSpPr>
              <p:nvPr/>
            </p:nvSpPr>
            <p:spPr bwMode="auto">
              <a:xfrm>
                <a:off x="2022" y="1197"/>
                <a:ext cx="83" cy="8"/>
              </a:xfrm>
              <a:custGeom>
                <a:avLst/>
                <a:gdLst/>
                <a:ahLst/>
                <a:cxnLst>
                  <a:cxn ang="0">
                    <a:pos x="81" y="8"/>
                  </a:cxn>
                  <a:cxn ang="0">
                    <a:pos x="81" y="8"/>
                  </a:cxn>
                  <a:cxn ang="0">
                    <a:pos x="81" y="6"/>
                  </a:cxn>
                  <a:cxn ang="0">
                    <a:pos x="83" y="4"/>
                  </a:cxn>
                  <a:cxn ang="0">
                    <a:pos x="83" y="4"/>
                  </a:cxn>
                  <a:cxn ang="0">
                    <a:pos x="83" y="6"/>
                  </a:cxn>
                  <a:cxn ang="0">
                    <a:pos x="81" y="8"/>
                  </a:cxn>
                  <a:cxn ang="0">
                    <a:pos x="61" y="6"/>
                  </a:cxn>
                  <a:cxn ang="0">
                    <a:pos x="38" y="6"/>
                  </a:cxn>
                  <a:cxn ang="0">
                    <a:pos x="38" y="4"/>
                  </a:cxn>
                  <a:cxn ang="0">
                    <a:pos x="38" y="2"/>
                  </a:cxn>
                  <a:cxn ang="0">
                    <a:pos x="62" y="2"/>
                  </a:cxn>
                  <a:cxn ang="0">
                    <a:pos x="61" y="4"/>
                  </a:cxn>
                  <a:cxn ang="0">
                    <a:pos x="61" y="6"/>
                  </a:cxn>
                  <a:cxn ang="0">
                    <a:pos x="30" y="6"/>
                  </a:cxn>
                  <a:cxn ang="0">
                    <a:pos x="4" y="4"/>
                  </a:cxn>
                  <a:cxn ang="0">
                    <a:pos x="2" y="2"/>
                  </a:cxn>
                  <a:cxn ang="0">
                    <a:pos x="0" y="0"/>
                  </a:cxn>
                  <a:cxn ang="0">
                    <a:pos x="32" y="0"/>
                  </a:cxn>
                  <a:cxn ang="0">
                    <a:pos x="30" y="2"/>
                  </a:cxn>
                  <a:cxn ang="0">
                    <a:pos x="30" y="6"/>
                  </a:cxn>
                </a:cxnLst>
                <a:rect l="0" t="0" r="r" b="b"/>
                <a:pathLst>
                  <a:path w="83" h="8">
                    <a:moveTo>
                      <a:pt x="81" y="8"/>
                    </a:moveTo>
                    <a:lnTo>
                      <a:pt x="81" y="8"/>
                    </a:lnTo>
                    <a:lnTo>
                      <a:pt x="81" y="6"/>
                    </a:lnTo>
                    <a:lnTo>
                      <a:pt x="83" y="4"/>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ln>
            </p:spPr>
            <p:txBody>
              <a:bodyPr/>
              <a:lstStyle/>
              <a:p>
                <a:endParaRPr lang="en-US">
                  <a:solidFill>
                    <a:prstClr val="black"/>
                  </a:solidFill>
                </a:endParaRPr>
              </a:p>
            </p:txBody>
          </p:sp>
          <p:sp>
            <p:nvSpPr>
              <p:cNvPr id="180269" name="Freeform 1069"/>
              <p:cNvSpPr>
                <a:spLocks noEditPoints="1"/>
              </p:cNvSpPr>
              <p:nvPr/>
            </p:nvSpPr>
            <p:spPr bwMode="auto">
              <a:xfrm>
                <a:off x="2020" y="1194"/>
                <a:ext cx="87" cy="9"/>
              </a:xfrm>
              <a:custGeom>
                <a:avLst/>
                <a:gdLst/>
                <a:ahLst/>
                <a:cxnLst>
                  <a:cxn ang="0">
                    <a:pos x="85" y="9"/>
                  </a:cxn>
                  <a:cxn ang="0">
                    <a:pos x="83" y="9"/>
                  </a:cxn>
                  <a:cxn ang="0">
                    <a:pos x="85" y="7"/>
                  </a:cxn>
                  <a:cxn ang="0">
                    <a:pos x="85" y="5"/>
                  </a:cxn>
                  <a:cxn ang="0">
                    <a:pos x="87" y="5"/>
                  </a:cxn>
                  <a:cxn ang="0">
                    <a:pos x="85" y="7"/>
                  </a:cxn>
                  <a:cxn ang="0">
                    <a:pos x="85" y="9"/>
                  </a:cxn>
                  <a:cxn ang="0">
                    <a:pos x="63" y="7"/>
                  </a:cxn>
                  <a:cxn ang="0">
                    <a:pos x="40" y="7"/>
                  </a:cxn>
                  <a:cxn ang="0">
                    <a:pos x="40" y="5"/>
                  </a:cxn>
                  <a:cxn ang="0">
                    <a:pos x="40" y="1"/>
                  </a:cxn>
                  <a:cxn ang="0">
                    <a:pos x="66" y="3"/>
                  </a:cxn>
                  <a:cxn ang="0">
                    <a:pos x="64" y="5"/>
                  </a:cxn>
                  <a:cxn ang="0">
                    <a:pos x="63" y="7"/>
                  </a:cxn>
                  <a:cxn ang="0">
                    <a:pos x="32" y="5"/>
                  </a:cxn>
                  <a:cxn ang="0">
                    <a:pos x="4" y="5"/>
                  </a:cxn>
                  <a:cxn ang="0">
                    <a:pos x="2" y="3"/>
                  </a:cxn>
                  <a:cxn ang="0">
                    <a:pos x="0" y="0"/>
                  </a:cxn>
                  <a:cxn ang="0">
                    <a:pos x="34" y="1"/>
                  </a:cxn>
                  <a:cxn ang="0">
                    <a:pos x="34" y="3"/>
                  </a:cxn>
                  <a:cxn ang="0">
                    <a:pos x="32" y="5"/>
                  </a:cxn>
                </a:cxnLst>
                <a:rect l="0" t="0" r="r" b="b"/>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ln>
            </p:spPr>
            <p:txBody>
              <a:bodyPr/>
              <a:lstStyle/>
              <a:p>
                <a:endParaRPr lang="en-US">
                  <a:solidFill>
                    <a:prstClr val="black"/>
                  </a:solidFill>
                </a:endParaRPr>
              </a:p>
            </p:txBody>
          </p:sp>
          <p:sp>
            <p:nvSpPr>
              <p:cNvPr id="180270" name="Freeform 1070"/>
              <p:cNvSpPr>
                <a:spLocks noEditPoints="1"/>
              </p:cNvSpPr>
              <p:nvPr/>
            </p:nvSpPr>
            <p:spPr bwMode="auto">
              <a:xfrm>
                <a:off x="2018" y="1192"/>
                <a:ext cx="89" cy="9"/>
              </a:xfrm>
              <a:custGeom>
                <a:avLst/>
                <a:gdLst/>
                <a:ahLst/>
                <a:cxnLst>
                  <a:cxn ang="0">
                    <a:pos x="87" y="9"/>
                  </a:cxn>
                  <a:cxn ang="0">
                    <a:pos x="87" y="9"/>
                  </a:cxn>
                  <a:cxn ang="0">
                    <a:pos x="87" y="7"/>
                  </a:cxn>
                  <a:cxn ang="0">
                    <a:pos x="87" y="5"/>
                  </a:cxn>
                  <a:cxn ang="0">
                    <a:pos x="89" y="5"/>
                  </a:cxn>
                  <a:cxn ang="0">
                    <a:pos x="89" y="7"/>
                  </a:cxn>
                  <a:cxn ang="0">
                    <a:pos x="87" y="9"/>
                  </a:cxn>
                  <a:cxn ang="0">
                    <a:pos x="66" y="7"/>
                  </a:cxn>
                  <a:cxn ang="0">
                    <a:pos x="42" y="7"/>
                  </a:cxn>
                  <a:cxn ang="0">
                    <a:pos x="42" y="3"/>
                  </a:cxn>
                  <a:cxn ang="0">
                    <a:pos x="42" y="2"/>
                  </a:cxn>
                  <a:cxn ang="0">
                    <a:pos x="70" y="3"/>
                  </a:cxn>
                  <a:cxn ang="0">
                    <a:pos x="68" y="5"/>
                  </a:cxn>
                  <a:cxn ang="0">
                    <a:pos x="66" y="7"/>
                  </a:cxn>
                  <a:cxn ang="0">
                    <a:pos x="36" y="5"/>
                  </a:cxn>
                  <a:cxn ang="0">
                    <a:pos x="4" y="5"/>
                  </a:cxn>
                  <a:cxn ang="0">
                    <a:pos x="2" y="2"/>
                  </a:cxn>
                  <a:cxn ang="0">
                    <a:pos x="0" y="0"/>
                  </a:cxn>
                  <a:cxn ang="0">
                    <a:pos x="36" y="2"/>
                  </a:cxn>
                  <a:cxn ang="0">
                    <a:pos x="36" y="3"/>
                  </a:cxn>
                  <a:cxn ang="0">
                    <a:pos x="36" y="3"/>
                  </a:cxn>
                  <a:cxn ang="0">
                    <a:pos x="36" y="5"/>
                  </a:cxn>
                  <a:cxn ang="0">
                    <a:pos x="36" y="5"/>
                  </a:cxn>
                </a:cxnLst>
                <a:rect l="0" t="0" r="r" b="b"/>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3"/>
                    </a:lnTo>
                    <a:lnTo>
                      <a:pt x="36" y="5"/>
                    </a:lnTo>
                    <a:lnTo>
                      <a:pt x="36" y="5"/>
                    </a:lnTo>
                    <a:close/>
                  </a:path>
                </a:pathLst>
              </a:custGeom>
              <a:solidFill>
                <a:srgbClr val="E7BDB7"/>
              </a:solidFill>
              <a:ln w="9525">
                <a:noFill/>
                <a:round/>
              </a:ln>
            </p:spPr>
            <p:txBody>
              <a:bodyPr/>
              <a:lstStyle/>
              <a:p>
                <a:endParaRPr lang="en-US">
                  <a:solidFill>
                    <a:prstClr val="black"/>
                  </a:solidFill>
                </a:endParaRPr>
              </a:p>
            </p:txBody>
          </p:sp>
          <p:sp>
            <p:nvSpPr>
              <p:cNvPr id="180271" name="Freeform 1071"/>
              <p:cNvSpPr>
                <a:spLocks noEditPoints="1"/>
              </p:cNvSpPr>
              <p:nvPr/>
            </p:nvSpPr>
            <p:spPr bwMode="auto">
              <a:xfrm>
                <a:off x="2014" y="1190"/>
                <a:ext cx="95" cy="9"/>
              </a:xfrm>
              <a:custGeom>
                <a:avLst/>
                <a:gdLst/>
                <a:ahLst/>
                <a:cxnLst>
                  <a:cxn ang="0">
                    <a:pos x="93" y="9"/>
                  </a:cxn>
                  <a:cxn ang="0">
                    <a:pos x="91" y="9"/>
                  </a:cxn>
                  <a:cxn ang="0">
                    <a:pos x="91" y="7"/>
                  </a:cxn>
                  <a:cxn ang="0">
                    <a:pos x="91" y="4"/>
                  </a:cxn>
                  <a:cxn ang="0">
                    <a:pos x="95" y="5"/>
                  </a:cxn>
                  <a:cxn ang="0">
                    <a:pos x="93" y="7"/>
                  </a:cxn>
                  <a:cxn ang="0">
                    <a:pos x="93" y="9"/>
                  </a:cxn>
                  <a:cxn ang="0">
                    <a:pos x="72" y="7"/>
                  </a:cxn>
                  <a:cxn ang="0">
                    <a:pos x="46" y="5"/>
                  </a:cxn>
                  <a:cxn ang="0">
                    <a:pos x="46" y="4"/>
                  </a:cxn>
                  <a:cxn ang="0">
                    <a:pos x="46" y="2"/>
                  </a:cxn>
                  <a:cxn ang="0">
                    <a:pos x="74" y="4"/>
                  </a:cxn>
                  <a:cxn ang="0">
                    <a:pos x="74" y="5"/>
                  </a:cxn>
                  <a:cxn ang="0">
                    <a:pos x="72" y="7"/>
                  </a:cxn>
                  <a:cxn ang="0">
                    <a:pos x="40" y="5"/>
                  </a:cxn>
                  <a:cxn ang="0">
                    <a:pos x="6" y="4"/>
                  </a:cxn>
                  <a:cxn ang="0">
                    <a:pos x="4" y="2"/>
                  </a:cxn>
                  <a:cxn ang="0">
                    <a:pos x="0" y="0"/>
                  </a:cxn>
                  <a:cxn ang="0">
                    <a:pos x="40" y="2"/>
                  </a:cxn>
                  <a:cxn ang="0">
                    <a:pos x="40" y="4"/>
                  </a:cxn>
                  <a:cxn ang="0">
                    <a:pos x="40" y="5"/>
                  </a:cxn>
                  <a:cxn ang="0">
                    <a:pos x="40" y="5"/>
                  </a:cxn>
                  <a:cxn ang="0">
                    <a:pos x="40" y="5"/>
                  </a:cxn>
                </a:cxnLst>
                <a:rect l="0" t="0" r="r" b="b"/>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lnTo>
                      <a:pt x="40" y="5"/>
                    </a:lnTo>
                    <a:lnTo>
                      <a:pt x="40" y="5"/>
                    </a:lnTo>
                    <a:close/>
                  </a:path>
                </a:pathLst>
              </a:custGeom>
              <a:solidFill>
                <a:srgbClr val="E6BCB7"/>
              </a:solidFill>
              <a:ln w="9525">
                <a:noFill/>
                <a:round/>
              </a:ln>
            </p:spPr>
            <p:txBody>
              <a:bodyPr/>
              <a:lstStyle/>
              <a:p>
                <a:endParaRPr lang="en-US">
                  <a:solidFill>
                    <a:prstClr val="black"/>
                  </a:solidFill>
                </a:endParaRPr>
              </a:p>
            </p:txBody>
          </p:sp>
          <p:sp>
            <p:nvSpPr>
              <p:cNvPr id="180272" name="Freeform 1072"/>
              <p:cNvSpPr>
                <a:spLocks noEditPoints="1"/>
              </p:cNvSpPr>
              <p:nvPr/>
            </p:nvSpPr>
            <p:spPr bwMode="auto">
              <a:xfrm>
                <a:off x="2012" y="1188"/>
                <a:ext cx="97" cy="9"/>
              </a:xfrm>
              <a:custGeom>
                <a:avLst/>
                <a:gdLst/>
                <a:ahLst/>
                <a:cxnLst>
                  <a:cxn ang="0">
                    <a:pos x="95" y="9"/>
                  </a:cxn>
                  <a:cxn ang="0">
                    <a:pos x="93" y="9"/>
                  </a:cxn>
                  <a:cxn ang="0">
                    <a:pos x="93" y="6"/>
                  </a:cxn>
                  <a:cxn ang="0">
                    <a:pos x="93" y="4"/>
                  </a:cxn>
                  <a:cxn ang="0">
                    <a:pos x="97" y="4"/>
                  </a:cxn>
                  <a:cxn ang="0">
                    <a:pos x="97" y="7"/>
                  </a:cxn>
                  <a:cxn ang="0">
                    <a:pos x="95" y="9"/>
                  </a:cxn>
                  <a:cxn ang="0">
                    <a:pos x="76" y="7"/>
                  </a:cxn>
                  <a:cxn ang="0">
                    <a:pos x="48" y="6"/>
                  </a:cxn>
                  <a:cxn ang="0">
                    <a:pos x="48" y="4"/>
                  </a:cxn>
                  <a:cxn ang="0">
                    <a:pos x="46" y="2"/>
                  </a:cxn>
                  <a:cxn ang="0">
                    <a:pos x="78" y="4"/>
                  </a:cxn>
                  <a:cxn ang="0">
                    <a:pos x="76" y="6"/>
                  </a:cxn>
                  <a:cxn ang="0">
                    <a:pos x="76" y="7"/>
                  </a:cxn>
                  <a:cxn ang="0">
                    <a:pos x="42" y="6"/>
                  </a:cxn>
                  <a:cxn ang="0">
                    <a:pos x="6" y="4"/>
                  </a:cxn>
                  <a:cxn ang="0">
                    <a:pos x="2" y="2"/>
                  </a:cxn>
                  <a:cxn ang="0">
                    <a:pos x="0" y="0"/>
                  </a:cxn>
                  <a:cxn ang="0">
                    <a:pos x="42" y="2"/>
                  </a:cxn>
                  <a:cxn ang="0">
                    <a:pos x="42" y="4"/>
                  </a:cxn>
                  <a:cxn ang="0">
                    <a:pos x="42" y="6"/>
                  </a:cxn>
                </a:cxnLst>
                <a:rect l="0" t="0" r="r" b="b"/>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ln>
            </p:spPr>
            <p:txBody>
              <a:bodyPr/>
              <a:lstStyle/>
              <a:p>
                <a:endParaRPr lang="en-US">
                  <a:solidFill>
                    <a:prstClr val="black"/>
                  </a:solidFill>
                </a:endParaRPr>
              </a:p>
            </p:txBody>
          </p:sp>
          <p:sp>
            <p:nvSpPr>
              <p:cNvPr id="180273" name="Freeform 1073"/>
              <p:cNvSpPr>
                <a:spLocks noEditPoints="1"/>
              </p:cNvSpPr>
              <p:nvPr/>
            </p:nvSpPr>
            <p:spPr bwMode="auto">
              <a:xfrm>
                <a:off x="2007" y="1186"/>
                <a:ext cx="104" cy="9"/>
              </a:xfrm>
              <a:custGeom>
                <a:avLst/>
                <a:gdLst/>
                <a:ahLst/>
                <a:cxnLst>
                  <a:cxn ang="0">
                    <a:pos x="102" y="9"/>
                  </a:cxn>
                  <a:cxn ang="0">
                    <a:pos x="98" y="8"/>
                  </a:cxn>
                  <a:cxn ang="0">
                    <a:pos x="98" y="6"/>
                  </a:cxn>
                  <a:cxn ang="0">
                    <a:pos x="98" y="4"/>
                  </a:cxn>
                  <a:cxn ang="0">
                    <a:pos x="104" y="4"/>
                  </a:cxn>
                  <a:cxn ang="0">
                    <a:pos x="102" y="8"/>
                  </a:cxn>
                  <a:cxn ang="0">
                    <a:pos x="102" y="9"/>
                  </a:cxn>
                  <a:cxn ang="0">
                    <a:pos x="81" y="8"/>
                  </a:cxn>
                  <a:cxn ang="0">
                    <a:pos x="53" y="6"/>
                  </a:cxn>
                  <a:cxn ang="0">
                    <a:pos x="51" y="4"/>
                  </a:cxn>
                  <a:cxn ang="0">
                    <a:pos x="51" y="2"/>
                  </a:cxn>
                  <a:cxn ang="0">
                    <a:pos x="83" y="4"/>
                  </a:cxn>
                  <a:cxn ang="0">
                    <a:pos x="83" y="4"/>
                  </a:cxn>
                  <a:cxn ang="0">
                    <a:pos x="83" y="4"/>
                  </a:cxn>
                  <a:cxn ang="0">
                    <a:pos x="83" y="6"/>
                  </a:cxn>
                  <a:cxn ang="0">
                    <a:pos x="81" y="8"/>
                  </a:cxn>
                  <a:cxn ang="0">
                    <a:pos x="47" y="6"/>
                  </a:cxn>
                  <a:cxn ang="0">
                    <a:pos x="7" y="4"/>
                  </a:cxn>
                  <a:cxn ang="0">
                    <a:pos x="4" y="2"/>
                  </a:cxn>
                  <a:cxn ang="0">
                    <a:pos x="0" y="0"/>
                  </a:cxn>
                  <a:cxn ang="0">
                    <a:pos x="45" y="2"/>
                  </a:cxn>
                  <a:cxn ang="0">
                    <a:pos x="47" y="4"/>
                  </a:cxn>
                  <a:cxn ang="0">
                    <a:pos x="47" y="6"/>
                  </a:cxn>
                </a:cxnLst>
                <a:rect l="0" t="0" r="r" b="b"/>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4"/>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ln>
            </p:spPr>
            <p:txBody>
              <a:bodyPr/>
              <a:lstStyle/>
              <a:p>
                <a:endParaRPr lang="en-US">
                  <a:solidFill>
                    <a:prstClr val="black"/>
                  </a:solidFill>
                </a:endParaRPr>
              </a:p>
            </p:txBody>
          </p:sp>
          <p:sp>
            <p:nvSpPr>
              <p:cNvPr id="180274" name="Freeform 1074"/>
              <p:cNvSpPr>
                <a:spLocks noEditPoints="1"/>
              </p:cNvSpPr>
              <p:nvPr/>
            </p:nvSpPr>
            <p:spPr bwMode="auto">
              <a:xfrm>
                <a:off x="2001" y="1184"/>
                <a:ext cx="110" cy="8"/>
              </a:xfrm>
              <a:custGeom>
                <a:avLst/>
                <a:gdLst/>
                <a:ahLst/>
                <a:cxnLst>
                  <a:cxn ang="0">
                    <a:pos x="108" y="8"/>
                  </a:cxn>
                  <a:cxn ang="0">
                    <a:pos x="104" y="8"/>
                  </a:cxn>
                  <a:cxn ang="0">
                    <a:pos x="104" y="6"/>
                  </a:cxn>
                  <a:cxn ang="0">
                    <a:pos x="104" y="4"/>
                  </a:cxn>
                  <a:cxn ang="0">
                    <a:pos x="110" y="4"/>
                  </a:cxn>
                  <a:cxn ang="0">
                    <a:pos x="110" y="6"/>
                  </a:cxn>
                  <a:cxn ang="0">
                    <a:pos x="108" y="8"/>
                  </a:cxn>
                  <a:cxn ang="0">
                    <a:pos x="89" y="8"/>
                  </a:cxn>
                  <a:cxn ang="0">
                    <a:pos x="57" y="6"/>
                  </a:cxn>
                  <a:cxn ang="0">
                    <a:pos x="57" y="4"/>
                  </a:cxn>
                  <a:cxn ang="0">
                    <a:pos x="57" y="2"/>
                  </a:cxn>
                  <a:cxn ang="0">
                    <a:pos x="91" y="4"/>
                  </a:cxn>
                  <a:cxn ang="0">
                    <a:pos x="91" y="6"/>
                  </a:cxn>
                  <a:cxn ang="0">
                    <a:pos x="89" y="6"/>
                  </a:cxn>
                  <a:cxn ang="0">
                    <a:pos x="89" y="8"/>
                  </a:cxn>
                  <a:cxn ang="0">
                    <a:pos x="89" y="8"/>
                  </a:cxn>
                  <a:cxn ang="0">
                    <a:pos x="53" y="6"/>
                  </a:cxn>
                  <a:cxn ang="0">
                    <a:pos x="11" y="4"/>
                  </a:cxn>
                  <a:cxn ang="0">
                    <a:pos x="8" y="2"/>
                  </a:cxn>
                  <a:cxn ang="0">
                    <a:pos x="6" y="2"/>
                  </a:cxn>
                  <a:cxn ang="0">
                    <a:pos x="4" y="0"/>
                  </a:cxn>
                  <a:cxn ang="0">
                    <a:pos x="0" y="0"/>
                  </a:cxn>
                  <a:cxn ang="0">
                    <a:pos x="51" y="2"/>
                  </a:cxn>
                  <a:cxn ang="0">
                    <a:pos x="51" y="4"/>
                  </a:cxn>
                  <a:cxn ang="0">
                    <a:pos x="53" y="6"/>
                  </a:cxn>
                </a:cxnLst>
                <a:rect l="0" t="0" r="r" b="b"/>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ln>
            </p:spPr>
            <p:txBody>
              <a:bodyPr/>
              <a:lstStyle/>
              <a:p>
                <a:endParaRPr lang="en-US">
                  <a:solidFill>
                    <a:prstClr val="black"/>
                  </a:solidFill>
                </a:endParaRPr>
              </a:p>
            </p:txBody>
          </p:sp>
          <p:sp>
            <p:nvSpPr>
              <p:cNvPr id="180275" name="Freeform 1075"/>
              <p:cNvSpPr>
                <a:spLocks noEditPoints="1"/>
              </p:cNvSpPr>
              <p:nvPr/>
            </p:nvSpPr>
            <p:spPr bwMode="auto">
              <a:xfrm>
                <a:off x="1971" y="1180"/>
                <a:ext cx="142" cy="10"/>
              </a:xfrm>
              <a:custGeom>
                <a:avLst/>
                <a:gdLst/>
                <a:ahLst/>
                <a:cxnLst>
                  <a:cxn ang="0">
                    <a:pos x="140" y="10"/>
                  </a:cxn>
                  <a:cxn ang="0">
                    <a:pos x="134" y="10"/>
                  </a:cxn>
                  <a:cxn ang="0">
                    <a:pos x="134" y="10"/>
                  </a:cxn>
                  <a:cxn ang="0">
                    <a:pos x="134" y="8"/>
                  </a:cxn>
                  <a:cxn ang="0">
                    <a:pos x="134" y="8"/>
                  </a:cxn>
                  <a:cxn ang="0">
                    <a:pos x="134" y="6"/>
                  </a:cxn>
                  <a:cxn ang="0">
                    <a:pos x="142" y="6"/>
                  </a:cxn>
                  <a:cxn ang="0">
                    <a:pos x="140" y="8"/>
                  </a:cxn>
                  <a:cxn ang="0">
                    <a:pos x="140" y="10"/>
                  </a:cxn>
                  <a:cxn ang="0">
                    <a:pos x="119" y="10"/>
                  </a:cxn>
                  <a:cxn ang="0">
                    <a:pos x="87" y="8"/>
                  </a:cxn>
                  <a:cxn ang="0">
                    <a:pos x="87" y="6"/>
                  </a:cxn>
                  <a:cxn ang="0">
                    <a:pos x="87" y="4"/>
                  </a:cxn>
                  <a:cxn ang="0">
                    <a:pos x="123" y="6"/>
                  </a:cxn>
                  <a:cxn ang="0">
                    <a:pos x="121" y="8"/>
                  </a:cxn>
                  <a:cxn ang="0">
                    <a:pos x="119" y="10"/>
                  </a:cxn>
                  <a:cxn ang="0">
                    <a:pos x="81" y="8"/>
                  </a:cxn>
                  <a:cxn ang="0">
                    <a:pos x="36" y="6"/>
                  </a:cxn>
                  <a:cxn ang="0">
                    <a:pos x="36" y="6"/>
                  </a:cxn>
                  <a:cxn ang="0">
                    <a:pos x="36" y="6"/>
                  </a:cxn>
                  <a:cxn ang="0">
                    <a:pos x="13" y="0"/>
                  </a:cxn>
                  <a:cxn ang="0">
                    <a:pos x="2" y="2"/>
                  </a:cxn>
                  <a:cxn ang="0">
                    <a:pos x="0" y="0"/>
                  </a:cxn>
                  <a:cxn ang="0">
                    <a:pos x="2" y="0"/>
                  </a:cxn>
                  <a:cxn ang="0">
                    <a:pos x="81" y="4"/>
                  </a:cxn>
                  <a:cxn ang="0">
                    <a:pos x="81" y="6"/>
                  </a:cxn>
                  <a:cxn ang="0">
                    <a:pos x="81" y="8"/>
                  </a:cxn>
                </a:cxnLst>
                <a:rect l="0" t="0" r="r" b="b"/>
                <a:pathLst>
                  <a:path w="142" h="10">
                    <a:moveTo>
                      <a:pt x="140" y="10"/>
                    </a:moveTo>
                    <a:lnTo>
                      <a:pt x="134" y="10"/>
                    </a:lnTo>
                    <a:lnTo>
                      <a:pt x="134" y="10"/>
                    </a:lnTo>
                    <a:lnTo>
                      <a:pt x="134" y="8"/>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36" y="6"/>
                    </a:ln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ln>
            </p:spPr>
            <p:txBody>
              <a:bodyPr/>
              <a:lstStyle/>
              <a:p>
                <a:endParaRPr lang="en-US">
                  <a:solidFill>
                    <a:prstClr val="black"/>
                  </a:solidFill>
                </a:endParaRPr>
              </a:p>
            </p:txBody>
          </p:sp>
          <p:sp>
            <p:nvSpPr>
              <p:cNvPr id="180276" name="Freeform 1076"/>
              <p:cNvSpPr>
                <a:spLocks noEditPoints="1"/>
              </p:cNvSpPr>
              <p:nvPr/>
            </p:nvSpPr>
            <p:spPr bwMode="auto">
              <a:xfrm>
                <a:off x="1971" y="1178"/>
                <a:ext cx="142" cy="10"/>
              </a:xfrm>
              <a:custGeom>
                <a:avLst/>
                <a:gdLst/>
                <a:ahLst/>
                <a:cxnLst>
                  <a:cxn ang="0">
                    <a:pos x="140" y="10"/>
                  </a:cxn>
                  <a:cxn ang="0">
                    <a:pos x="134" y="10"/>
                  </a:cxn>
                  <a:cxn ang="0">
                    <a:pos x="134" y="10"/>
                  </a:cxn>
                  <a:cxn ang="0">
                    <a:pos x="134" y="10"/>
                  </a:cxn>
                  <a:cxn ang="0">
                    <a:pos x="134" y="8"/>
                  </a:cxn>
                  <a:cxn ang="0">
                    <a:pos x="134" y="6"/>
                  </a:cxn>
                  <a:cxn ang="0">
                    <a:pos x="142" y="6"/>
                  </a:cxn>
                  <a:cxn ang="0">
                    <a:pos x="142" y="8"/>
                  </a:cxn>
                  <a:cxn ang="0">
                    <a:pos x="140" y="10"/>
                  </a:cxn>
                  <a:cxn ang="0">
                    <a:pos x="121" y="10"/>
                  </a:cxn>
                  <a:cxn ang="0">
                    <a:pos x="87" y="8"/>
                  </a:cxn>
                  <a:cxn ang="0">
                    <a:pos x="87" y="6"/>
                  </a:cxn>
                  <a:cxn ang="0">
                    <a:pos x="87" y="4"/>
                  </a:cxn>
                  <a:cxn ang="0">
                    <a:pos x="87" y="4"/>
                  </a:cxn>
                  <a:cxn ang="0">
                    <a:pos x="87" y="4"/>
                  </a:cxn>
                  <a:cxn ang="0">
                    <a:pos x="123" y="6"/>
                  </a:cxn>
                  <a:cxn ang="0">
                    <a:pos x="123" y="8"/>
                  </a:cxn>
                  <a:cxn ang="0">
                    <a:pos x="121" y="10"/>
                  </a:cxn>
                  <a:cxn ang="0">
                    <a:pos x="81" y="8"/>
                  </a:cxn>
                  <a:cxn ang="0">
                    <a:pos x="30" y="6"/>
                  </a:cxn>
                  <a:cxn ang="0">
                    <a:pos x="11" y="2"/>
                  </a:cxn>
                  <a:cxn ang="0">
                    <a:pos x="2" y="4"/>
                  </a:cxn>
                  <a:cxn ang="0">
                    <a:pos x="0" y="2"/>
                  </a:cxn>
                  <a:cxn ang="0">
                    <a:pos x="2" y="0"/>
                  </a:cxn>
                  <a:cxn ang="0">
                    <a:pos x="81" y="4"/>
                  </a:cxn>
                  <a:cxn ang="0">
                    <a:pos x="81" y="6"/>
                  </a:cxn>
                  <a:cxn ang="0">
                    <a:pos x="81" y="8"/>
                  </a:cxn>
                </a:cxnLst>
                <a:rect l="0" t="0" r="r" b="b"/>
                <a:pathLst>
                  <a:path w="142" h="10">
                    <a:moveTo>
                      <a:pt x="140" y="10"/>
                    </a:moveTo>
                    <a:lnTo>
                      <a:pt x="134" y="10"/>
                    </a:lnTo>
                    <a:lnTo>
                      <a:pt x="134" y="10"/>
                    </a:lnTo>
                    <a:lnTo>
                      <a:pt x="134" y="10"/>
                    </a:lnTo>
                    <a:lnTo>
                      <a:pt x="134" y="8"/>
                    </a:lnTo>
                    <a:lnTo>
                      <a:pt x="134" y="6"/>
                    </a:lnTo>
                    <a:lnTo>
                      <a:pt x="142" y="6"/>
                    </a:lnTo>
                    <a:lnTo>
                      <a:pt x="142" y="8"/>
                    </a:lnTo>
                    <a:lnTo>
                      <a:pt x="140" y="10"/>
                    </a:lnTo>
                    <a:close/>
                    <a:moveTo>
                      <a:pt x="121" y="10"/>
                    </a:moveTo>
                    <a:lnTo>
                      <a:pt x="87" y="8"/>
                    </a:lnTo>
                    <a:lnTo>
                      <a:pt x="87" y="6"/>
                    </a:lnTo>
                    <a:lnTo>
                      <a:pt x="87" y="4"/>
                    </a:lnTo>
                    <a:lnTo>
                      <a:pt x="87" y="4"/>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ln>
            </p:spPr>
            <p:txBody>
              <a:bodyPr/>
              <a:lstStyle/>
              <a:p>
                <a:endParaRPr lang="en-US">
                  <a:solidFill>
                    <a:prstClr val="black"/>
                  </a:solidFill>
                </a:endParaRPr>
              </a:p>
            </p:txBody>
          </p:sp>
          <p:sp>
            <p:nvSpPr>
              <p:cNvPr id="180277" name="Freeform 1077"/>
              <p:cNvSpPr>
                <a:spLocks noEditPoints="1"/>
              </p:cNvSpPr>
              <p:nvPr/>
            </p:nvSpPr>
            <p:spPr bwMode="auto">
              <a:xfrm>
                <a:off x="1973" y="1176"/>
                <a:ext cx="167" cy="10"/>
              </a:xfrm>
              <a:custGeom>
                <a:avLst/>
                <a:gdLst/>
                <a:ahLst/>
                <a:cxnLst>
                  <a:cxn ang="0">
                    <a:pos x="140" y="10"/>
                  </a:cxn>
                  <a:cxn ang="0">
                    <a:pos x="132" y="10"/>
                  </a:cxn>
                  <a:cxn ang="0">
                    <a:pos x="132" y="8"/>
                  </a:cxn>
                  <a:cxn ang="0">
                    <a:pos x="132" y="6"/>
                  </a:cxn>
                  <a:cxn ang="0">
                    <a:pos x="142" y="6"/>
                  </a:cxn>
                  <a:cxn ang="0">
                    <a:pos x="140" y="8"/>
                  </a:cxn>
                  <a:cxn ang="0">
                    <a:pos x="140" y="10"/>
                  </a:cxn>
                  <a:cxn ang="0">
                    <a:pos x="121" y="10"/>
                  </a:cxn>
                  <a:cxn ang="0">
                    <a:pos x="85" y="8"/>
                  </a:cxn>
                  <a:cxn ang="0">
                    <a:pos x="85" y="8"/>
                  </a:cxn>
                  <a:cxn ang="0">
                    <a:pos x="85" y="6"/>
                  </a:cxn>
                  <a:cxn ang="0">
                    <a:pos x="85" y="6"/>
                  </a:cxn>
                  <a:cxn ang="0">
                    <a:pos x="85" y="4"/>
                  </a:cxn>
                  <a:cxn ang="0">
                    <a:pos x="123" y="6"/>
                  </a:cxn>
                  <a:cxn ang="0">
                    <a:pos x="121" y="8"/>
                  </a:cxn>
                  <a:cxn ang="0">
                    <a:pos x="121" y="10"/>
                  </a:cxn>
                  <a:cxn ang="0">
                    <a:pos x="79" y="8"/>
                  </a:cxn>
                  <a:cxn ang="0">
                    <a:pos x="0" y="4"/>
                  </a:cxn>
                  <a:cxn ang="0">
                    <a:pos x="0" y="2"/>
                  </a:cxn>
                  <a:cxn ang="0">
                    <a:pos x="1" y="0"/>
                  </a:cxn>
                  <a:cxn ang="0">
                    <a:pos x="79" y="4"/>
                  </a:cxn>
                  <a:cxn ang="0">
                    <a:pos x="79" y="6"/>
                  </a:cxn>
                  <a:cxn ang="0">
                    <a:pos x="79" y="8"/>
                  </a:cxn>
                  <a:cxn ang="0">
                    <a:pos x="165" y="8"/>
                  </a:cxn>
                  <a:cxn ang="0">
                    <a:pos x="167" y="8"/>
                  </a:cxn>
                  <a:cxn ang="0">
                    <a:pos x="167" y="8"/>
                  </a:cxn>
                  <a:cxn ang="0">
                    <a:pos x="165" y="8"/>
                  </a:cxn>
                  <a:cxn ang="0">
                    <a:pos x="165" y="8"/>
                  </a:cxn>
                  <a:cxn ang="0">
                    <a:pos x="165" y="8"/>
                  </a:cxn>
                </a:cxnLst>
                <a:rect l="0" t="0" r="r" b="b"/>
                <a:pathLst>
                  <a:path w="167" h="10">
                    <a:moveTo>
                      <a:pt x="140" y="10"/>
                    </a:moveTo>
                    <a:lnTo>
                      <a:pt x="132" y="10"/>
                    </a:lnTo>
                    <a:lnTo>
                      <a:pt x="132" y="8"/>
                    </a:lnTo>
                    <a:lnTo>
                      <a:pt x="132" y="6"/>
                    </a:lnTo>
                    <a:lnTo>
                      <a:pt x="142" y="6"/>
                    </a:lnTo>
                    <a:lnTo>
                      <a:pt x="140" y="8"/>
                    </a:lnTo>
                    <a:lnTo>
                      <a:pt x="140" y="10"/>
                    </a:lnTo>
                    <a:close/>
                    <a:moveTo>
                      <a:pt x="121" y="10"/>
                    </a:moveTo>
                    <a:lnTo>
                      <a:pt x="85" y="8"/>
                    </a:lnTo>
                    <a:lnTo>
                      <a:pt x="85" y="8"/>
                    </a:lnTo>
                    <a:lnTo>
                      <a:pt x="85" y="6"/>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7" y="8"/>
                    </a:lnTo>
                    <a:lnTo>
                      <a:pt x="165" y="8"/>
                    </a:lnTo>
                    <a:lnTo>
                      <a:pt x="165" y="8"/>
                    </a:lnTo>
                    <a:lnTo>
                      <a:pt x="165" y="8"/>
                    </a:lnTo>
                    <a:close/>
                  </a:path>
                </a:pathLst>
              </a:custGeom>
              <a:solidFill>
                <a:srgbClr val="E6BDB8"/>
              </a:solidFill>
              <a:ln w="9525">
                <a:noFill/>
                <a:round/>
              </a:ln>
            </p:spPr>
            <p:txBody>
              <a:bodyPr/>
              <a:lstStyle/>
              <a:p>
                <a:endParaRPr lang="en-US">
                  <a:solidFill>
                    <a:prstClr val="black"/>
                  </a:solidFill>
                </a:endParaRPr>
              </a:p>
            </p:txBody>
          </p:sp>
          <p:sp>
            <p:nvSpPr>
              <p:cNvPr id="180278" name="Freeform 1078"/>
              <p:cNvSpPr>
                <a:spLocks noEditPoints="1"/>
              </p:cNvSpPr>
              <p:nvPr/>
            </p:nvSpPr>
            <p:spPr bwMode="auto">
              <a:xfrm>
                <a:off x="1973" y="1175"/>
                <a:ext cx="168" cy="9"/>
              </a:xfrm>
              <a:custGeom>
                <a:avLst/>
                <a:gdLst/>
                <a:ahLst/>
                <a:cxnLst>
                  <a:cxn ang="0">
                    <a:pos x="140" y="9"/>
                  </a:cxn>
                  <a:cxn ang="0">
                    <a:pos x="132" y="9"/>
                  </a:cxn>
                  <a:cxn ang="0">
                    <a:pos x="132" y="7"/>
                  </a:cxn>
                  <a:cxn ang="0">
                    <a:pos x="132" y="5"/>
                  </a:cxn>
                  <a:cxn ang="0">
                    <a:pos x="144" y="5"/>
                  </a:cxn>
                  <a:cxn ang="0">
                    <a:pos x="142" y="7"/>
                  </a:cxn>
                  <a:cxn ang="0">
                    <a:pos x="142" y="7"/>
                  </a:cxn>
                  <a:cxn ang="0">
                    <a:pos x="142" y="9"/>
                  </a:cxn>
                  <a:cxn ang="0">
                    <a:pos x="140" y="9"/>
                  </a:cxn>
                  <a:cxn ang="0">
                    <a:pos x="121" y="9"/>
                  </a:cxn>
                  <a:cxn ang="0">
                    <a:pos x="85" y="7"/>
                  </a:cxn>
                  <a:cxn ang="0">
                    <a:pos x="85" y="5"/>
                  </a:cxn>
                  <a:cxn ang="0">
                    <a:pos x="85" y="3"/>
                  </a:cxn>
                  <a:cxn ang="0">
                    <a:pos x="123" y="5"/>
                  </a:cxn>
                  <a:cxn ang="0">
                    <a:pos x="123" y="7"/>
                  </a:cxn>
                  <a:cxn ang="0">
                    <a:pos x="121" y="9"/>
                  </a:cxn>
                  <a:cxn ang="0">
                    <a:pos x="79" y="7"/>
                  </a:cxn>
                  <a:cxn ang="0">
                    <a:pos x="0" y="3"/>
                  </a:cxn>
                  <a:cxn ang="0">
                    <a:pos x="0" y="1"/>
                  </a:cxn>
                  <a:cxn ang="0">
                    <a:pos x="1" y="0"/>
                  </a:cxn>
                  <a:cxn ang="0">
                    <a:pos x="79" y="3"/>
                  </a:cxn>
                  <a:cxn ang="0">
                    <a:pos x="79" y="5"/>
                  </a:cxn>
                  <a:cxn ang="0">
                    <a:pos x="79" y="7"/>
                  </a:cxn>
                  <a:cxn ang="0">
                    <a:pos x="163" y="7"/>
                  </a:cxn>
                  <a:cxn ang="0">
                    <a:pos x="168" y="7"/>
                  </a:cxn>
                  <a:cxn ang="0">
                    <a:pos x="167" y="7"/>
                  </a:cxn>
                  <a:cxn ang="0">
                    <a:pos x="167" y="7"/>
                  </a:cxn>
                  <a:cxn ang="0">
                    <a:pos x="167" y="9"/>
                  </a:cxn>
                  <a:cxn ang="0">
                    <a:pos x="165" y="9"/>
                  </a:cxn>
                  <a:cxn ang="0">
                    <a:pos x="165" y="9"/>
                  </a:cxn>
                  <a:cxn ang="0">
                    <a:pos x="163" y="7"/>
                  </a:cxn>
                </a:cxnLst>
                <a:rect l="0" t="0" r="r" b="b"/>
                <a:pathLst>
                  <a:path w="168" h="9">
                    <a:moveTo>
                      <a:pt x="140" y="9"/>
                    </a:moveTo>
                    <a:lnTo>
                      <a:pt x="132" y="9"/>
                    </a:lnTo>
                    <a:lnTo>
                      <a:pt x="132" y="7"/>
                    </a:lnTo>
                    <a:lnTo>
                      <a:pt x="132" y="5"/>
                    </a:lnTo>
                    <a:lnTo>
                      <a:pt x="144" y="5"/>
                    </a:lnTo>
                    <a:lnTo>
                      <a:pt x="142" y="7"/>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7"/>
                    </a:lnTo>
                    <a:lnTo>
                      <a:pt x="167" y="9"/>
                    </a:lnTo>
                    <a:lnTo>
                      <a:pt x="165" y="9"/>
                    </a:lnTo>
                    <a:lnTo>
                      <a:pt x="165" y="9"/>
                    </a:lnTo>
                    <a:lnTo>
                      <a:pt x="163" y="7"/>
                    </a:lnTo>
                    <a:close/>
                  </a:path>
                </a:pathLst>
              </a:custGeom>
              <a:solidFill>
                <a:srgbClr val="E6BDB8"/>
              </a:solidFill>
              <a:ln w="9525">
                <a:noFill/>
                <a:round/>
              </a:ln>
            </p:spPr>
            <p:txBody>
              <a:bodyPr/>
              <a:lstStyle/>
              <a:p>
                <a:endParaRPr lang="en-US">
                  <a:solidFill>
                    <a:prstClr val="black"/>
                  </a:solidFill>
                </a:endParaRPr>
              </a:p>
            </p:txBody>
          </p:sp>
          <p:sp>
            <p:nvSpPr>
              <p:cNvPr id="180279" name="Freeform 1079"/>
              <p:cNvSpPr>
                <a:spLocks noEditPoints="1"/>
              </p:cNvSpPr>
              <p:nvPr/>
            </p:nvSpPr>
            <p:spPr bwMode="auto">
              <a:xfrm>
                <a:off x="1974" y="1171"/>
                <a:ext cx="167" cy="13"/>
              </a:xfrm>
              <a:custGeom>
                <a:avLst/>
                <a:gdLst/>
                <a:ahLst/>
                <a:cxnLst>
                  <a:cxn ang="0">
                    <a:pos x="166" y="13"/>
                  </a:cxn>
                  <a:cxn ang="0">
                    <a:pos x="164" y="13"/>
                  </a:cxn>
                  <a:cxn ang="0">
                    <a:pos x="162" y="11"/>
                  </a:cxn>
                  <a:cxn ang="0">
                    <a:pos x="162" y="9"/>
                  </a:cxn>
                  <a:cxn ang="0">
                    <a:pos x="167" y="9"/>
                  </a:cxn>
                  <a:cxn ang="0">
                    <a:pos x="167" y="11"/>
                  </a:cxn>
                  <a:cxn ang="0">
                    <a:pos x="166" y="11"/>
                  </a:cxn>
                  <a:cxn ang="0">
                    <a:pos x="166" y="13"/>
                  </a:cxn>
                  <a:cxn ang="0">
                    <a:pos x="166" y="13"/>
                  </a:cxn>
                  <a:cxn ang="0">
                    <a:pos x="141" y="11"/>
                  </a:cxn>
                  <a:cxn ang="0">
                    <a:pos x="131" y="11"/>
                  </a:cxn>
                  <a:cxn ang="0">
                    <a:pos x="131" y="9"/>
                  </a:cxn>
                  <a:cxn ang="0">
                    <a:pos x="131" y="7"/>
                  </a:cxn>
                  <a:cxn ang="0">
                    <a:pos x="143" y="7"/>
                  </a:cxn>
                  <a:cxn ang="0">
                    <a:pos x="143" y="9"/>
                  </a:cxn>
                  <a:cxn ang="0">
                    <a:pos x="141" y="11"/>
                  </a:cxn>
                  <a:cxn ang="0">
                    <a:pos x="141" y="11"/>
                  </a:cxn>
                  <a:cxn ang="0">
                    <a:pos x="141" y="11"/>
                  </a:cxn>
                  <a:cxn ang="0">
                    <a:pos x="122" y="11"/>
                  </a:cxn>
                  <a:cxn ang="0">
                    <a:pos x="84" y="9"/>
                  </a:cxn>
                  <a:cxn ang="0">
                    <a:pos x="84" y="7"/>
                  </a:cxn>
                  <a:cxn ang="0">
                    <a:pos x="82" y="5"/>
                  </a:cxn>
                  <a:cxn ang="0">
                    <a:pos x="124" y="7"/>
                  </a:cxn>
                  <a:cxn ang="0">
                    <a:pos x="122" y="9"/>
                  </a:cxn>
                  <a:cxn ang="0">
                    <a:pos x="122" y="11"/>
                  </a:cxn>
                  <a:cxn ang="0">
                    <a:pos x="78" y="9"/>
                  </a:cxn>
                  <a:cxn ang="0">
                    <a:pos x="0" y="5"/>
                  </a:cxn>
                  <a:cxn ang="0">
                    <a:pos x="0" y="4"/>
                  </a:cxn>
                  <a:cxn ang="0">
                    <a:pos x="2" y="0"/>
                  </a:cxn>
                  <a:cxn ang="0">
                    <a:pos x="78" y="4"/>
                  </a:cxn>
                  <a:cxn ang="0">
                    <a:pos x="78" y="7"/>
                  </a:cxn>
                  <a:cxn ang="0">
                    <a:pos x="78" y="9"/>
                  </a:cxn>
                </a:cxnLst>
                <a:rect l="0" t="0" r="r" b="b"/>
                <a:pathLst>
                  <a:path w="167" h="13">
                    <a:moveTo>
                      <a:pt x="166" y="13"/>
                    </a:moveTo>
                    <a:lnTo>
                      <a:pt x="164" y="13"/>
                    </a:lnTo>
                    <a:lnTo>
                      <a:pt x="162" y="11"/>
                    </a:lnTo>
                    <a:lnTo>
                      <a:pt x="162" y="9"/>
                    </a:lnTo>
                    <a:lnTo>
                      <a:pt x="167" y="9"/>
                    </a:lnTo>
                    <a:lnTo>
                      <a:pt x="167" y="11"/>
                    </a:lnTo>
                    <a:lnTo>
                      <a:pt x="166" y="11"/>
                    </a:lnTo>
                    <a:lnTo>
                      <a:pt x="166" y="13"/>
                    </a:lnTo>
                    <a:lnTo>
                      <a:pt x="166" y="13"/>
                    </a:lnTo>
                    <a:close/>
                    <a:moveTo>
                      <a:pt x="141" y="11"/>
                    </a:moveTo>
                    <a:lnTo>
                      <a:pt x="131" y="11"/>
                    </a:lnTo>
                    <a:lnTo>
                      <a:pt x="131" y="9"/>
                    </a:lnTo>
                    <a:lnTo>
                      <a:pt x="131" y="7"/>
                    </a:lnTo>
                    <a:lnTo>
                      <a:pt x="143" y="7"/>
                    </a:lnTo>
                    <a:lnTo>
                      <a:pt x="143" y="9"/>
                    </a:lnTo>
                    <a:lnTo>
                      <a:pt x="141" y="11"/>
                    </a:lnTo>
                    <a:lnTo>
                      <a:pt x="141" y="11"/>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ln>
            </p:spPr>
            <p:txBody>
              <a:bodyPr/>
              <a:lstStyle/>
              <a:p>
                <a:endParaRPr lang="en-US">
                  <a:solidFill>
                    <a:prstClr val="black"/>
                  </a:solidFill>
                </a:endParaRPr>
              </a:p>
            </p:txBody>
          </p:sp>
          <p:sp>
            <p:nvSpPr>
              <p:cNvPr id="180280" name="Freeform 1080"/>
              <p:cNvSpPr>
                <a:spLocks noEditPoints="1"/>
              </p:cNvSpPr>
              <p:nvPr/>
            </p:nvSpPr>
            <p:spPr bwMode="auto">
              <a:xfrm>
                <a:off x="1768" y="1159"/>
                <a:ext cx="375" cy="23"/>
              </a:xfrm>
              <a:custGeom>
                <a:avLst/>
                <a:gdLst/>
                <a:ahLst/>
                <a:cxnLst>
                  <a:cxn ang="0">
                    <a:pos x="373" y="23"/>
                  </a:cxn>
                  <a:cxn ang="0">
                    <a:pos x="368" y="23"/>
                  </a:cxn>
                  <a:cxn ang="0">
                    <a:pos x="368" y="21"/>
                  </a:cxn>
                  <a:cxn ang="0">
                    <a:pos x="368" y="17"/>
                  </a:cxn>
                  <a:cxn ang="0">
                    <a:pos x="375" y="19"/>
                  </a:cxn>
                  <a:cxn ang="0">
                    <a:pos x="373" y="21"/>
                  </a:cxn>
                  <a:cxn ang="0">
                    <a:pos x="373" y="23"/>
                  </a:cxn>
                  <a:cxn ang="0">
                    <a:pos x="349" y="21"/>
                  </a:cxn>
                  <a:cxn ang="0">
                    <a:pos x="337" y="21"/>
                  </a:cxn>
                  <a:cxn ang="0">
                    <a:pos x="337" y="19"/>
                  </a:cxn>
                  <a:cxn ang="0">
                    <a:pos x="339" y="17"/>
                  </a:cxn>
                  <a:cxn ang="0">
                    <a:pos x="349" y="17"/>
                  </a:cxn>
                  <a:cxn ang="0">
                    <a:pos x="349" y="19"/>
                  </a:cxn>
                  <a:cxn ang="0">
                    <a:pos x="349" y="21"/>
                  </a:cxn>
                  <a:cxn ang="0">
                    <a:pos x="328" y="21"/>
                  </a:cxn>
                  <a:cxn ang="0">
                    <a:pos x="290" y="19"/>
                  </a:cxn>
                  <a:cxn ang="0">
                    <a:pos x="288" y="17"/>
                  </a:cxn>
                  <a:cxn ang="0">
                    <a:pos x="288" y="14"/>
                  </a:cxn>
                  <a:cxn ang="0">
                    <a:pos x="330" y="17"/>
                  </a:cxn>
                  <a:cxn ang="0">
                    <a:pos x="330" y="19"/>
                  </a:cxn>
                  <a:cxn ang="0">
                    <a:pos x="328" y="21"/>
                  </a:cxn>
                  <a:cxn ang="0">
                    <a:pos x="284" y="19"/>
                  </a:cxn>
                  <a:cxn ang="0">
                    <a:pos x="206" y="16"/>
                  </a:cxn>
                  <a:cxn ang="0">
                    <a:pos x="208" y="14"/>
                  </a:cxn>
                  <a:cxn ang="0">
                    <a:pos x="210" y="10"/>
                  </a:cxn>
                  <a:cxn ang="0">
                    <a:pos x="284" y="14"/>
                  </a:cxn>
                  <a:cxn ang="0">
                    <a:pos x="284" y="16"/>
                  </a:cxn>
                  <a:cxn ang="0">
                    <a:pos x="284" y="19"/>
                  </a:cxn>
                  <a:cxn ang="0">
                    <a:pos x="0" y="0"/>
                  </a:cxn>
                  <a:cxn ang="0">
                    <a:pos x="3" y="0"/>
                  </a:cxn>
                  <a:cxn ang="0">
                    <a:pos x="3" y="0"/>
                  </a:cxn>
                  <a:cxn ang="0">
                    <a:pos x="3" y="2"/>
                  </a:cxn>
                  <a:cxn ang="0">
                    <a:pos x="2" y="2"/>
                  </a:cxn>
                  <a:cxn ang="0">
                    <a:pos x="0" y="0"/>
                  </a:cxn>
                </a:cxnLst>
                <a:rect l="0" t="0" r="r" b="b"/>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0"/>
                    </a:lnTo>
                    <a:lnTo>
                      <a:pt x="3" y="2"/>
                    </a:lnTo>
                    <a:lnTo>
                      <a:pt x="2" y="2"/>
                    </a:lnTo>
                    <a:lnTo>
                      <a:pt x="0" y="0"/>
                    </a:lnTo>
                    <a:close/>
                  </a:path>
                </a:pathLst>
              </a:custGeom>
              <a:solidFill>
                <a:srgbClr val="E7BEB9"/>
              </a:solidFill>
              <a:ln w="9525">
                <a:noFill/>
                <a:round/>
              </a:ln>
            </p:spPr>
            <p:txBody>
              <a:bodyPr/>
              <a:lstStyle/>
              <a:p>
                <a:endParaRPr lang="en-US">
                  <a:solidFill>
                    <a:prstClr val="black"/>
                  </a:solidFill>
                </a:endParaRPr>
              </a:p>
            </p:txBody>
          </p:sp>
          <p:sp>
            <p:nvSpPr>
              <p:cNvPr id="180281" name="Freeform 1081"/>
              <p:cNvSpPr>
                <a:spLocks noEditPoints="1"/>
              </p:cNvSpPr>
              <p:nvPr/>
            </p:nvSpPr>
            <p:spPr bwMode="auto">
              <a:xfrm>
                <a:off x="1766" y="1157"/>
                <a:ext cx="377" cy="23"/>
              </a:xfrm>
              <a:custGeom>
                <a:avLst/>
                <a:gdLst/>
                <a:ahLst/>
                <a:cxnLst>
                  <a:cxn ang="0">
                    <a:pos x="375" y="23"/>
                  </a:cxn>
                  <a:cxn ang="0">
                    <a:pos x="370" y="23"/>
                  </a:cxn>
                  <a:cxn ang="0">
                    <a:pos x="370" y="21"/>
                  </a:cxn>
                  <a:cxn ang="0">
                    <a:pos x="368" y="18"/>
                  </a:cxn>
                  <a:cxn ang="0">
                    <a:pos x="377" y="19"/>
                  </a:cxn>
                  <a:cxn ang="0">
                    <a:pos x="375" y="21"/>
                  </a:cxn>
                  <a:cxn ang="0">
                    <a:pos x="375" y="23"/>
                  </a:cxn>
                  <a:cxn ang="0">
                    <a:pos x="351" y="21"/>
                  </a:cxn>
                  <a:cxn ang="0">
                    <a:pos x="339" y="21"/>
                  </a:cxn>
                  <a:cxn ang="0">
                    <a:pos x="341" y="19"/>
                  </a:cxn>
                  <a:cxn ang="0">
                    <a:pos x="341" y="18"/>
                  </a:cxn>
                  <a:cxn ang="0">
                    <a:pos x="353" y="18"/>
                  </a:cxn>
                  <a:cxn ang="0">
                    <a:pos x="351" y="19"/>
                  </a:cxn>
                  <a:cxn ang="0">
                    <a:pos x="351" y="21"/>
                  </a:cxn>
                  <a:cxn ang="0">
                    <a:pos x="332" y="21"/>
                  </a:cxn>
                  <a:cxn ang="0">
                    <a:pos x="290" y="19"/>
                  </a:cxn>
                  <a:cxn ang="0">
                    <a:pos x="290" y="16"/>
                  </a:cxn>
                  <a:cxn ang="0">
                    <a:pos x="290" y="14"/>
                  </a:cxn>
                  <a:cxn ang="0">
                    <a:pos x="334" y="16"/>
                  </a:cxn>
                  <a:cxn ang="0">
                    <a:pos x="332" y="19"/>
                  </a:cxn>
                  <a:cxn ang="0">
                    <a:pos x="332" y="21"/>
                  </a:cxn>
                  <a:cxn ang="0">
                    <a:pos x="286" y="18"/>
                  </a:cxn>
                  <a:cxn ang="0">
                    <a:pos x="210" y="14"/>
                  </a:cxn>
                  <a:cxn ang="0">
                    <a:pos x="212" y="12"/>
                  </a:cxn>
                  <a:cxn ang="0">
                    <a:pos x="212" y="10"/>
                  </a:cxn>
                  <a:cxn ang="0">
                    <a:pos x="286" y="14"/>
                  </a:cxn>
                  <a:cxn ang="0">
                    <a:pos x="286" y="16"/>
                  </a:cxn>
                  <a:cxn ang="0">
                    <a:pos x="286" y="18"/>
                  </a:cxn>
                  <a:cxn ang="0">
                    <a:pos x="0" y="0"/>
                  </a:cxn>
                  <a:cxn ang="0">
                    <a:pos x="7" y="0"/>
                  </a:cxn>
                  <a:cxn ang="0">
                    <a:pos x="5" y="2"/>
                  </a:cxn>
                  <a:cxn ang="0">
                    <a:pos x="5" y="4"/>
                  </a:cxn>
                  <a:cxn ang="0">
                    <a:pos x="4" y="2"/>
                  </a:cxn>
                  <a:cxn ang="0">
                    <a:pos x="0" y="0"/>
                  </a:cxn>
                </a:cxnLst>
                <a:rect l="0" t="0" r="r" b="b"/>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ln>
            </p:spPr>
            <p:txBody>
              <a:bodyPr/>
              <a:lstStyle/>
              <a:p>
                <a:endParaRPr lang="en-US">
                  <a:solidFill>
                    <a:prstClr val="black"/>
                  </a:solidFill>
                </a:endParaRPr>
              </a:p>
            </p:txBody>
          </p:sp>
          <p:sp>
            <p:nvSpPr>
              <p:cNvPr id="180282" name="Freeform 1082"/>
              <p:cNvSpPr>
                <a:spLocks noEditPoints="1"/>
              </p:cNvSpPr>
              <p:nvPr/>
            </p:nvSpPr>
            <p:spPr bwMode="auto">
              <a:xfrm>
                <a:off x="1766" y="1156"/>
                <a:ext cx="377" cy="22"/>
              </a:xfrm>
              <a:custGeom>
                <a:avLst/>
                <a:gdLst/>
                <a:ahLst/>
                <a:cxnLst>
                  <a:cxn ang="0">
                    <a:pos x="377" y="22"/>
                  </a:cxn>
                  <a:cxn ang="0">
                    <a:pos x="370" y="20"/>
                  </a:cxn>
                  <a:cxn ang="0">
                    <a:pos x="368" y="19"/>
                  </a:cxn>
                  <a:cxn ang="0">
                    <a:pos x="368" y="17"/>
                  </a:cxn>
                  <a:cxn ang="0">
                    <a:pos x="377" y="19"/>
                  </a:cxn>
                  <a:cxn ang="0">
                    <a:pos x="377" y="20"/>
                  </a:cxn>
                  <a:cxn ang="0">
                    <a:pos x="377" y="22"/>
                  </a:cxn>
                  <a:cxn ang="0">
                    <a:pos x="351" y="20"/>
                  </a:cxn>
                  <a:cxn ang="0">
                    <a:pos x="341" y="20"/>
                  </a:cxn>
                  <a:cxn ang="0">
                    <a:pos x="341" y="19"/>
                  </a:cxn>
                  <a:cxn ang="0">
                    <a:pos x="341" y="17"/>
                  </a:cxn>
                  <a:cxn ang="0">
                    <a:pos x="353" y="17"/>
                  </a:cxn>
                  <a:cxn ang="0">
                    <a:pos x="353" y="19"/>
                  </a:cxn>
                  <a:cxn ang="0">
                    <a:pos x="351" y="20"/>
                  </a:cxn>
                  <a:cxn ang="0">
                    <a:pos x="332" y="20"/>
                  </a:cxn>
                  <a:cxn ang="0">
                    <a:pos x="290" y="17"/>
                  </a:cxn>
                  <a:cxn ang="0">
                    <a:pos x="290" y="15"/>
                  </a:cxn>
                  <a:cxn ang="0">
                    <a:pos x="290" y="13"/>
                  </a:cxn>
                  <a:cxn ang="0">
                    <a:pos x="334" y="15"/>
                  </a:cxn>
                  <a:cxn ang="0">
                    <a:pos x="334" y="17"/>
                  </a:cxn>
                  <a:cxn ang="0">
                    <a:pos x="332" y="20"/>
                  </a:cxn>
                  <a:cxn ang="0">
                    <a:pos x="286" y="17"/>
                  </a:cxn>
                  <a:cxn ang="0">
                    <a:pos x="212" y="13"/>
                  </a:cxn>
                  <a:cxn ang="0">
                    <a:pos x="212" y="11"/>
                  </a:cxn>
                  <a:cxn ang="0">
                    <a:pos x="214" y="9"/>
                  </a:cxn>
                  <a:cxn ang="0">
                    <a:pos x="286" y="13"/>
                  </a:cxn>
                  <a:cxn ang="0">
                    <a:pos x="286" y="15"/>
                  </a:cxn>
                  <a:cxn ang="0">
                    <a:pos x="286" y="17"/>
                  </a:cxn>
                  <a:cxn ang="0">
                    <a:pos x="5" y="3"/>
                  </a:cxn>
                  <a:cxn ang="0">
                    <a:pos x="2" y="3"/>
                  </a:cxn>
                  <a:cxn ang="0">
                    <a:pos x="2" y="1"/>
                  </a:cxn>
                  <a:cxn ang="0">
                    <a:pos x="0" y="0"/>
                  </a:cxn>
                  <a:cxn ang="0">
                    <a:pos x="0" y="0"/>
                  </a:cxn>
                  <a:cxn ang="0">
                    <a:pos x="0" y="0"/>
                  </a:cxn>
                  <a:cxn ang="0">
                    <a:pos x="7" y="0"/>
                  </a:cxn>
                  <a:cxn ang="0">
                    <a:pos x="7" y="1"/>
                  </a:cxn>
                  <a:cxn ang="0">
                    <a:pos x="5" y="3"/>
                  </a:cxn>
                </a:cxnLst>
                <a:rect l="0" t="0" r="r" b="b"/>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0" y="0"/>
                    </a:lnTo>
                    <a:lnTo>
                      <a:pt x="0" y="0"/>
                    </a:lnTo>
                    <a:lnTo>
                      <a:pt x="7" y="0"/>
                    </a:lnTo>
                    <a:lnTo>
                      <a:pt x="7" y="1"/>
                    </a:lnTo>
                    <a:lnTo>
                      <a:pt x="5" y="3"/>
                    </a:lnTo>
                    <a:close/>
                  </a:path>
                </a:pathLst>
              </a:custGeom>
              <a:solidFill>
                <a:srgbClr val="E7BEB9"/>
              </a:solidFill>
              <a:ln w="9525">
                <a:noFill/>
                <a:round/>
              </a:ln>
            </p:spPr>
            <p:txBody>
              <a:bodyPr/>
              <a:lstStyle/>
              <a:p>
                <a:endParaRPr lang="en-US">
                  <a:solidFill>
                    <a:prstClr val="black"/>
                  </a:solidFill>
                </a:endParaRPr>
              </a:p>
            </p:txBody>
          </p:sp>
          <p:sp>
            <p:nvSpPr>
              <p:cNvPr id="180283" name="Freeform 1083"/>
              <p:cNvSpPr>
                <a:spLocks noEditPoints="1"/>
              </p:cNvSpPr>
              <p:nvPr/>
            </p:nvSpPr>
            <p:spPr bwMode="auto">
              <a:xfrm>
                <a:off x="1764" y="1154"/>
                <a:ext cx="379" cy="22"/>
              </a:xfrm>
              <a:custGeom>
                <a:avLst/>
                <a:gdLst/>
                <a:ahLst/>
                <a:cxnLst>
                  <a:cxn ang="0">
                    <a:pos x="379" y="22"/>
                  </a:cxn>
                  <a:cxn ang="0">
                    <a:pos x="370" y="21"/>
                  </a:cxn>
                  <a:cxn ang="0">
                    <a:pos x="370" y="19"/>
                  </a:cxn>
                  <a:cxn ang="0">
                    <a:pos x="370" y="17"/>
                  </a:cxn>
                  <a:cxn ang="0">
                    <a:pos x="379" y="17"/>
                  </a:cxn>
                  <a:cxn ang="0">
                    <a:pos x="379" y="21"/>
                  </a:cxn>
                  <a:cxn ang="0">
                    <a:pos x="379" y="22"/>
                  </a:cxn>
                  <a:cxn ang="0">
                    <a:pos x="355" y="21"/>
                  </a:cxn>
                  <a:cxn ang="0">
                    <a:pos x="343" y="21"/>
                  </a:cxn>
                  <a:cxn ang="0">
                    <a:pos x="343" y="19"/>
                  </a:cxn>
                  <a:cxn ang="0">
                    <a:pos x="343" y="17"/>
                  </a:cxn>
                  <a:cxn ang="0">
                    <a:pos x="355" y="17"/>
                  </a:cxn>
                  <a:cxn ang="0">
                    <a:pos x="355" y="19"/>
                  </a:cxn>
                  <a:cxn ang="0">
                    <a:pos x="355" y="21"/>
                  </a:cxn>
                  <a:cxn ang="0">
                    <a:pos x="336" y="19"/>
                  </a:cxn>
                  <a:cxn ang="0">
                    <a:pos x="292" y="17"/>
                  </a:cxn>
                  <a:cxn ang="0">
                    <a:pos x="292" y="15"/>
                  </a:cxn>
                  <a:cxn ang="0">
                    <a:pos x="290" y="13"/>
                  </a:cxn>
                  <a:cxn ang="0">
                    <a:pos x="338" y="15"/>
                  </a:cxn>
                  <a:cxn ang="0">
                    <a:pos x="336" y="17"/>
                  </a:cxn>
                  <a:cxn ang="0">
                    <a:pos x="336" y="19"/>
                  </a:cxn>
                  <a:cxn ang="0">
                    <a:pos x="288" y="17"/>
                  </a:cxn>
                  <a:cxn ang="0">
                    <a:pos x="214" y="13"/>
                  </a:cxn>
                  <a:cxn ang="0">
                    <a:pos x="216" y="11"/>
                  </a:cxn>
                  <a:cxn ang="0">
                    <a:pos x="218" y="9"/>
                  </a:cxn>
                  <a:cxn ang="0">
                    <a:pos x="288" y="13"/>
                  </a:cxn>
                  <a:cxn ang="0">
                    <a:pos x="288" y="15"/>
                  </a:cxn>
                  <a:cxn ang="0">
                    <a:pos x="288" y="17"/>
                  </a:cxn>
                  <a:cxn ang="0">
                    <a:pos x="9" y="3"/>
                  </a:cxn>
                  <a:cxn ang="0">
                    <a:pos x="2" y="3"/>
                  </a:cxn>
                  <a:cxn ang="0">
                    <a:pos x="2" y="3"/>
                  </a:cxn>
                  <a:cxn ang="0">
                    <a:pos x="2" y="2"/>
                  </a:cxn>
                  <a:cxn ang="0">
                    <a:pos x="0" y="0"/>
                  </a:cxn>
                  <a:cxn ang="0">
                    <a:pos x="0" y="0"/>
                  </a:cxn>
                  <a:cxn ang="0">
                    <a:pos x="9" y="0"/>
                  </a:cxn>
                  <a:cxn ang="0">
                    <a:pos x="9" y="2"/>
                  </a:cxn>
                  <a:cxn ang="0">
                    <a:pos x="9" y="3"/>
                  </a:cxn>
                </a:cxnLst>
                <a:rect l="0" t="0" r="r" b="b"/>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3"/>
                    </a:lnTo>
                    <a:lnTo>
                      <a:pt x="2" y="2"/>
                    </a:lnTo>
                    <a:lnTo>
                      <a:pt x="0" y="0"/>
                    </a:lnTo>
                    <a:lnTo>
                      <a:pt x="0" y="0"/>
                    </a:lnTo>
                    <a:lnTo>
                      <a:pt x="9" y="0"/>
                    </a:lnTo>
                    <a:lnTo>
                      <a:pt x="9" y="2"/>
                    </a:lnTo>
                    <a:lnTo>
                      <a:pt x="9" y="3"/>
                    </a:lnTo>
                    <a:close/>
                  </a:path>
                </a:pathLst>
              </a:custGeom>
              <a:solidFill>
                <a:srgbClr val="E7BEB9"/>
              </a:solidFill>
              <a:ln w="9525">
                <a:noFill/>
                <a:round/>
              </a:ln>
            </p:spPr>
            <p:txBody>
              <a:bodyPr/>
              <a:lstStyle/>
              <a:p>
                <a:endParaRPr lang="en-US">
                  <a:solidFill>
                    <a:prstClr val="black"/>
                  </a:solidFill>
                </a:endParaRPr>
              </a:p>
            </p:txBody>
          </p:sp>
          <p:sp>
            <p:nvSpPr>
              <p:cNvPr id="180284" name="Freeform 1084"/>
              <p:cNvSpPr>
                <a:spLocks noEditPoints="1"/>
              </p:cNvSpPr>
              <p:nvPr/>
            </p:nvSpPr>
            <p:spPr bwMode="auto">
              <a:xfrm>
                <a:off x="1762" y="1152"/>
                <a:ext cx="381" cy="23"/>
              </a:xfrm>
              <a:custGeom>
                <a:avLst/>
                <a:gdLst/>
                <a:ahLst/>
                <a:cxnLst>
                  <a:cxn ang="0">
                    <a:pos x="381" y="23"/>
                  </a:cxn>
                  <a:cxn ang="0">
                    <a:pos x="372" y="21"/>
                  </a:cxn>
                  <a:cxn ang="0">
                    <a:pos x="372" y="19"/>
                  </a:cxn>
                  <a:cxn ang="0">
                    <a:pos x="372" y="17"/>
                  </a:cxn>
                  <a:cxn ang="0">
                    <a:pos x="381" y="17"/>
                  </a:cxn>
                  <a:cxn ang="0">
                    <a:pos x="381" y="21"/>
                  </a:cxn>
                  <a:cxn ang="0">
                    <a:pos x="381" y="23"/>
                  </a:cxn>
                  <a:cxn ang="0">
                    <a:pos x="357" y="21"/>
                  </a:cxn>
                  <a:cxn ang="0">
                    <a:pos x="345" y="21"/>
                  </a:cxn>
                  <a:cxn ang="0">
                    <a:pos x="345" y="19"/>
                  </a:cxn>
                  <a:cxn ang="0">
                    <a:pos x="345" y="15"/>
                  </a:cxn>
                  <a:cxn ang="0">
                    <a:pos x="357" y="17"/>
                  </a:cxn>
                  <a:cxn ang="0">
                    <a:pos x="357" y="19"/>
                  </a:cxn>
                  <a:cxn ang="0">
                    <a:pos x="357" y="21"/>
                  </a:cxn>
                  <a:cxn ang="0">
                    <a:pos x="338" y="19"/>
                  </a:cxn>
                  <a:cxn ang="0">
                    <a:pos x="294" y="17"/>
                  </a:cxn>
                  <a:cxn ang="0">
                    <a:pos x="292" y="15"/>
                  </a:cxn>
                  <a:cxn ang="0">
                    <a:pos x="292" y="13"/>
                  </a:cxn>
                  <a:cxn ang="0">
                    <a:pos x="340" y="15"/>
                  </a:cxn>
                  <a:cxn ang="0">
                    <a:pos x="340" y="17"/>
                  </a:cxn>
                  <a:cxn ang="0">
                    <a:pos x="338" y="19"/>
                  </a:cxn>
                  <a:cxn ang="0">
                    <a:pos x="290" y="17"/>
                  </a:cxn>
                  <a:cxn ang="0">
                    <a:pos x="218" y="13"/>
                  </a:cxn>
                  <a:cxn ang="0">
                    <a:pos x="220" y="13"/>
                  </a:cxn>
                  <a:cxn ang="0">
                    <a:pos x="222" y="11"/>
                  </a:cxn>
                  <a:cxn ang="0">
                    <a:pos x="222" y="9"/>
                  </a:cxn>
                  <a:cxn ang="0">
                    <a:pos x="222" y="9"/>
                  </a:cxn>
                  <a:cxn ang="0">
                    <a:pos x="288" y="13"/>
                  </a:cxn>
                  <a:cxn ang="0">
                    <a:pos x="290" y="15"/>
                  </a:cxn>
                  <a:cxn ang="0">
                    <a:pos x="290" y="17"/>
                  </a:cxn>
                  <a:cxn ang="0">
                    <a:pos x="11" y="4"/>
                  </a:cxn>
                  <a:cxn ang="0">
                    <a:pos x="4" y="4"/>
                  </a:cxn>
                  <a:cxn ang="0">
                    <a:pos x="2" y="2"/>
                  </a:cxn>
                  <a:cxn ang="0">
                    <a:pos x="0" y="0"/>
                  </a:cxn>
                  <a:cxn ang="0">
                    <a:pos x="11" y="0"/>
                  </a:cxn>
                  <a:cxn ang="0">
                    <a:pos x="11" y="2"/>
                  </a:cxn>
                  <a:cxn ang="0">
                    <a:pos x="11" y="4"/>
                  </a:cxn>
                </a:cxnLst>
                <a:rect l="0" t="0" r="r" b="b"/>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ln>
            </p:spPr>
            <p:txBody>
              <a:bodyPr/>
              <a:lstStyle/>
              <a:p>
                <a:endParaRPr lang="en-US">
                  <a:solidFill>
                    <a:prstClr val="black"/>
                  </a:solidFill>
                </a:endParaRPr>
              </a:p>
            </p:txBody>
          </p:sp>
          <p:sp>
            <p:nvSpPr>
              <p:cNvPr id="180285" name="Freeform 1085"/>
              <p:cNvSpPr>
                <a:spLocks noEditPoints="1"/>
              </p:cNvSpPr>
              <p:nvPr/>
            </p:nvSpPr>
            <p:spPr bwMode="auto">
              <a:xfrm>
                <a:off x="1762" y="1148"/>
                <a:ext cx="383" cy="23"/>
              </a:xfrm>
              <a:custGeom>
                <a:avLst/>
                <a:gdLst/>
                <a:ahLst/>
                <a:cxnLst>
                  <a:cxn ang="0">
                    <a:pos x="381" y="23"/>
                  </a:cxn>
                  <a:cxn ang="0">
                    <a:pos x="372" y="23"/>
                  </a:cxn>
                  <a:cxn ang="0">
                    <a:pos x="372" y="21"/>
                  </a:cxn>
                  <a:cxn ang="0">
                    <a:pos x="370" y="19"/>
                  </a:cxn>
                  <a:cxn ang="0">
                    <a:pos x="383" y="19"/>
                  </a:cxn>
                  <a:cxn ang="0">
                    <a:pos x="381" y="21"/>
                  </a:cxn>
                  <a:cxn ang="0">
                    <a:pos x="381" y="23"/>
                  </a:cxn>
                  <a:cxn ang="0">
                    <a:pos x="357" y="23"/>
                  </a:cxn>
                  <a:cxn ang="0">
                    <a:pos x="345" y="23"/>
                  </a:cxn>
                  <a:cxn ang="0">
                    <a:pos x="345" y="19"/>
                  </a:cxn>
                  <a:cxn ang="0">
                    <a:pos x="345" y="17"/>
                  </a:cxn>
                  <a:cxn ang="0">
                    <a:pos x="357" y="19"/>
                  </a:cxn>
                  <a:cxn ang="0">
                    <a:pos x="357" y="21"/>
                  </a:cxn>
                  <a:cxn ang="0">
                    <a:pos x="357" y="23"/>
                  </a:cxn>
                  <a:cxn ang="0">
                    <a:pos x="340" y="21"/>
                  </a:cxn>
                  <a:cxn ang="0">
                    <a:pos x="292" y="19"/>
                  </a:cxn>
                  <a:cxn ang="0">
                    <a:pos x="292" y="17"/>
                  </a:cxn>
                  <a:cxn ang="0">
                    <a:pos x="292" y="15"/>
                  </a:cxn>
                  <a:cxn ang="0">
                    <a:pos x="341" y="17"/>
                  </a:cxn>
                  <a:cxn ang="0">
                    <a:pos x="340" y="19"/>
                  </a:cxn>
                  <a:cxn ang="0">
                    <a:pos x="340" y="21"/>
                  </a:cxn>
                  <a:cxn ang="0">
                    <a:pos x="290" y="19"/>
                  </a:cxn>
                  <a:cxn ang="0">
                    <a:pos x="220" y="15"/>
                  </a:cxn>
                  <a:cxn ang="0">
                    <a:pos x="220" y="15"/>
                  </a:cxn>
                  <a:cxn ang="0">
                    <a:pos x="222" y="15"/>
                  </a:cxn>
                  <a:cxn ang="0">
                    <a:pos x="222" y="13"/>
                  </a:cxn>
                  <a:cxn ang="0">
                    <a:pos x="224" y="11"/>
                  </a:cxn>
                  <a:cxn ang="0">
                    <a:pos x="290" y="15"/>
                  </a:cxn>
                  <a:cxn ang="0">
                    <a:pos x="288" y="17"/>
                  </a:cxn>
                  <a:cxn ang="0">
                    <a:pos x="290" y="19"/>
                  </a:cxn>
                  <a:cxn ang="0">
                    <a:pos x="11" y="6"/>
                  </a:cxn>
                  <a:cxn ang="0">
                    <a:pos x="2" y="6"/>
                  </a:cxn>
                  <a:cxn ang="0">
                    <a:pos x="0" y="4"/>
                  </a:cxn>
                  <a:cxn ang="0">
                    <a:pos x="0" y="0"/>
                  </a:cxn>
                  <a:cxn ang="0">
                    <a:pos x="11" y="2"/>
                  </a:cxn>
                  <a:cxn ang="0">
                    <a:pos x="11" y="4"/>
                  </a:cxn>
                  <a:cxn ang="0">
                    <a:pos x="11" y="6"/>
                  </a:cxn>
                </a:cxnLst>
                <a:rect l="0" t="0" r="r" b="b"/>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ln>
            </p:spPr>
            <p:txBody>
              <a:bodyPr/>
              <a:lstStyle/>
              <a:p>
                <a:endParaRPr lang="en-US">
                  <a:solidFill>
                    <a:prstClr val="black"/>
                  </a:solidFill>
                </a:endParaRPr>
              </a:p>
            </p:txBody>
          </p:sp>
          <p:sp>
            <p:nvSpPr>
              <p:cNvPr id="180286" name="Freeform 1086"/>
              <p:cNvSpPr>
                <a:spLocks noEditPoints="1"/>
              </p:cNvSpPr>
              <p:nvPr/>
            </p:nvSpPr>
            <p:spPr bwMode="auto">
              <a:xfrm>
                <a:off x="1760" y="1146"/>
                <a:ext cx="385" cy="23"/>
              </a:xfrm>
              <a:custGeom>
                <a:avLst/>
                <a:gdLst/>
                <a:ahLst/>
                <a:cxnLst>
                  <a:cxn ang="0">
                    <a:pos x="383" y="23"/>
                  </a:cxn>
                  <a:cxn ang="0">
                    <a:pos x="374" y="23"/>
                  </a:cxn>
                  <a:cxn ang="0">
                    <a:pos x="372" y="21"/>
                  </a:cxn>
                  <a:cxn ang="0">
                    <a:pos x="372" y="19"/>
                  </a:cxn>
                  <a:cxn ang="0">
                    <a:pos x="385" y="19"/>
                  </a:cxn>
                  <a:cxn ang="0">
                    <a:pos x="385" y="21"/>
                  </a:cxn>
                  <a:cxn ang="0">
                    <a:pos x="383" y="23"/>
                  </a:cxn>
                  <a:cxn ang="0">
                    <a:pos x="359" y="23"/>
                  </a:cxn>
                  <a:cxn ang="0">
                    <a:pos x="347" y="21"/>
                  </a:cxn>
                  <a:cxn ang="0">
                    <a:pos x="347" y="19"/>
                  </a:cxn>
                  <a:cxn ang="0">
                    <a:pos x="347" y="17"/>
                  </a:cxn>
                  <a:cxn ang="0">
                    <a:pos x="359" y="19"/>
                  </a:cxn>
                  <a:cxn ang="0">
                    <a:pos x="359" y="21"/>
                  </a:cxn>
                  <a:cxn ang="0">
                    <a:pos x="359" y="23"/>
                  </a:cxn>
                  <a:cxn ang="0">
                    <a:pos x="342" y="21"/>
                  </a:cxn>
                  <a:cxn ang="0">
                    <a:pos x="294" y="19"/>
                  </a:cxn>
                  <a:cxn ang="0">
                    <a:pos x="294" y="17"/>
                  </a:cxn>
                  <a:cxn ang="0">
                    <a:pos x="292" y="15"/>
                  </a:cxn>
                  <a:cxn ang="0">
                    <a:pos x="343" y="17"/>
                  </a:cxn>
                  <a:cxn ang="0">
                    <a:pos x="343" y="19"/>
                  </a:cxn>
                  <a:cxn ang="0">
                    <a:pos x="342" y="21"/>
                  </a:cxn>
                  <a:cxn ang="0">
                    <a:pos x="290" y="19"/>
                  </a:cxn>
                  <a:cxn ang="0">
                    <a:pos x="224" y="15"/>
                  </a:cxn>
                  <a:cxn ang="0">
                    <a:pos x="226" y="13"/>
                  </a:cxn>
                  <a:cxn ang="0">
                    <a:pos x="226" y="11"/>
                  </a:cxn>
                  <a:cxn ang="0">
                    <a:pos x="292" y="15"/>
                  </a:cxn>
                  <a:cxn ang="0">
                    <a:pos x="292" y="15"/>
                  </a:cxn>
                  <a:cxn ang="0">
                    <a:pos x="292" y="15"/>
                  </a:cxn>
                  <a:cxn ang="0">
                    <a:pos x="292" y="17"/>
                  </a:cxn>
                  <a:cxn ang="0">
                    <a:pos x="290" y="19"/>
                  </a:cxn>
                  <a:cxn ang="0">
                    <a:pos x="13" y="6"/>
                  </a:cxn>
                  <a:cxn ang="0">
                    <a:pos x="2" y="6"/>
                  </a:cxn>
                  <a:cxn ang="0">
                    <a:pos x="2" y="2"/>
                  </a:cxn>
                  <a:cxn ang="0">
                    <a:pos x="0" y="0"/>
                  </a:cxn>
                  <a:cxn ang="0">
                    <a:pos x="15" y="2"/>
                  </a:cxn>
                  <a:cxn ang="0">
                    <a:pos x="13" y="4"/>
                  </a:cxn>
                  <a:cxn ang="0">
                    <a:pos x="13" y="6"/>
                  </a:cxn>
                </a:cxnLst>
                <a:rect l="0" t="0" r="r" b="b"/>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5"/>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ln>
            </p:spPr>
            <p:txBody>
              <a:bodyPr/>
              <a:lstStyle/>
              <a:p>
                <a:endParaRPr lang="en-US">
                  <a:solidFill>
                    <a:prstClr val="black"/>
                  </a:solidFill>
                </a:endParaRPr>
              </a:p>
            </p:txBody>
          </p:sp>
          <p:sp>
            <p:nvSpPr>
              <p:cNvPr id="180287" name="Freeform 1087"/>
              <p:cNvSpPr>
                <a:spLocks noEditPoints="1"/>
              </p:cNvSpPr>
              <p:nvPr/>
            </p:nvSpPr>
            <p:spPr bwMode="auto">
              <a:xfrm>
                <a:off x="1758" y="1144"/>
                <a:ext cx="387" cy="23"/>
              </a:xfrm>
              <a:custGeom>
                <a:avLst/>
                <a:gdLst/>
                <a:ahLst/>
                <a:cxnLst>
                  <a:cxn ang="0">
                    <a:pos x="387" y="23"/>
                  </a:cxn>
                  <a:cxn ang="0">
                    <a:pos x="374" y="23"/>
                  </a:cxn>
                  <a:cxn ang="0">
                    <a:pos x="374" y="21"/>
                  </a:cxn>
                  <a:cxn ang="0">
                    <a:pos x="374" y="19"/>
                  </a:cxn>
                  <a:cxn ang="0">
                    <a:pos x="374" y="19"/>
                  </a:cxn>
                  <a:cxn ang="0">
                    <a:pos x="374" y="19"/>
                  </a:cxn>
                  <a:cxn ang="0">
                    <a:pos x="387" y="19"/>
                  </a:cxn>
                  <a:cxn ang="0">
                    <a:pos x="387" y="21"/>
                  </a:cxn>
                  <a:cxn ang="0">
                    <a:pos x="387" y="23"/>
                  </a:cxn>
                  <a:cxn ang="0">
                    <a:pos x="361" y="23"/>
                  </a:cxn>
                  <a:cxn ang="0">
                    <a:pos x="349" y="21"/>
                  </a:cxn>
                  <a:cxn ang="0">
                    <a:pos x="349" y="19"/>
                  </a:cxn>
                  <a:cxn ang="0">
                    <a:pos x="349" y="17"/>
                  </a:cxn>
                  <a:cxn ang="0">
                    <a:pos x="361" y="19"/>
                  </a:cxn>
                  <a:cxn ang="0">
                    <a:pos x="361" y="21"/>
                  </a:cxn>
                  <a:cxn ang="0">
                    <a:pos x="361" y="23"/>
                  </a:cxn>
                  <a:cxn ang="0">
                    <a:pos x="345" y="21"/>
                  </a:cxn>
                  <a:cxn ang="0">
                    <a:pos x="296" y="19"/>
                  </a:cxn>
                  <a:cxn ang="0">
                    <a:pos x="294" y="17"/>
                  </a:cxn>
                  <a:cxn ang="0">
                    <a:pos x="294" y="15"/>
                  </a:cxn>
                  <a:cxn ang="0">
                    <a:pos x="294" y="17"/>
                  </a:cxn>
                  <a:cxn ang="0">
                    <a:pos x="294" y="17"/>
                  </a:cxn>
                  <a:cxn ang="0">
                    <a:pos x="294" y="19"/>
                  </a:cxn>
                  <a:cxn ang="0">
                    <a:pos x="294" y="19"/>
                  </a:cxn>
                  <a:cxn ang="0">
                    <a:pos x="228" y="15"/>
                  </a:cxn>
                  <a:cxn ang="0">
                    <a:pos x="228" y="15"/>
                  </a:cxn>
                  <a:cxn ang="0">
                    <a:pos x="230" y="13"/>
                  </a:cxn>
                  <a:cxn ang="0">
                    <a:pos x="230" y="13"/>
                  </a:cxn>
                  <a:cxn ang="0">
                    <a:pos x="230" y="12"/>
                  </a:cxn>
                  <a:cxn ang="0">
                    <a:pos x="345" y="17"/>
                  </a:cxn>
                  <a:cxn ang="0">
                    <a:pos x="345" y="19"/>
                  </a:cxn>
                  <a:cxn ang="0">
                    <a:pos x="345" y="21"/>
                  </a:cxn>
                  <a:cxn ang="0">
                    <a:pos x="15" y="6"/>
                  </a:cxn>
                  <a:cxn ang="0">
                    <a:pos x="4" y="4"/>
                  </a:cxn>
                  <a:cxn ang="0">
                    <a:pos x="2" y="2"/>
                  </a:cxn>
                  <a:cxn ang="0">
                    <a:pos x="0" y="0"/>
                  </a:cxn>
                  <a:cxn ang="0">
                    <a:pos x="17" y="2"/>
                  </a:cxn>
                  <a:cxn ang="0">
                    <a:pos x="17" y="4"/>
                  </a:cxn>
                  <a:cxn ang="0">
                    <a:pos x="15" y="6"/>
                  </a:cxn>
                </a:cxnLst>
                <a:rect l="0" t="0" r="r" b="b"/>
                <a:pathLst>
                  <a:path w="387" h="23">
                    <a:moveTo>
                      <a:pt x="387" y="23"/>
                    </a:moveTo>
                    <a:lnTo>
                      <a:pt x="374" y="23"/>
                    </a:lnTo>
                    <a:lnTo>
                      <a:pt x="374" y="21"/>
                    </a:lnTo>
                    <a:lnTo>
                      <a:pt x="374" y="19"/>
                    </a:lnTo>
                    <a:lnTo>
                      <a:pt x="374" y="19"/>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7"/>
                    </a:lnTo>
                    <a:lnTo>
                      <a:pt x="294" y="19"/>
                    </a:lnTo>
                    <a:lnTo>
                      <a:pt x="294" y="19"/>
                    </a:lnTo>
                    <a:lnTo>
                      <a:pt x="228" y="15"/>
                    </a:lnTo>
                    <a:lnTo>
                      <a:pt x="228" y="15"/>
                    </a:lnTo>
                    <a:lnTo>
                      <a:pt x="230" y="13"/>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ln>
            </p:spPr>
            <p:txBody>
              <a:bodyPr/>
              <a:lstStyle/>
              <a:p>
                <a:endParaRPr lang="en-US">
                  <a:solidFill>
                    <a:prstClr val="black"/>
                  </a:solidFill>
                </a:endParaRPr>
              </a:p>
            </p:txBody>
          </p:sp>
          <p:sp>
            <p:nvSpPr>
              <p:cNvPr id="180288" name="Freeform 1088"/>
              <p:cNvSpPr>
                <a:spLocks noEditPoints="1"/>
              </p:cNvSpPr>
              <p:nvPr/>
            </p:nvSpPr>
            <p:spPr bwMode="auto">
              <a:xfrm>
                <a:off x="1758" y="1142"/>
                <a:ext cx="387" cy="23"/>
              </a:xfrm>
              <a:custGeom>
                <a:avLst/>
                <a:gdLst/>
                <a:ahLst/>
                <a:cxnLst>
                  <a:cxn ang="0">
                    <a:pos x="387" y="23"/>
                  </a:cxn>
                  <a:cxn ang="0">
                    <a:pos x="374" y="23"/>
                  </a:cxn>
                  <a:cxn ang="0">
                    <a:pos x="374" y="21"/>
                  </a:cxn>
                  <a:cxn ang="0">
                    <a:pos x="374" y="21"/>
                  </a:cxn>
                  <a:cxn ang="0">
                    <a:pos x="374" y="19"/>
                  </a:cxn>
                  <a:cxn ang="0">
                    <a:pos x="374" y="19"/>
                  </a:cxn>
                  <a:cxn ang="0">
                    <a:pos x="387" y="19"/>
                  </a:cxn>
                  <a:cxn ang="0">
                    <a:pos x="387" y="21"/>
                  </a:cxn>
                  <a:cxn ang="0">
                    <a:pos x="387" y="23"/>
                  </a:cxn>
                  <a:cxn ang="0">
                    <a:pos x="361" y="23"/>
                  </a:cxn>
                  <a:cxn ang="0">
                    <a:pos x="349" y="21"/>
                  </a:cxn>
                  <a:cxn ang="0">
                    <a:pos x="349" y="19"/>
                  </a:cxn>
                  <a:cxn ang="0">
                    <a:pos x="349" y="17"/>
                  </a:cxn>
                  <a:cxn ang="0">
                    <a:pos x="363" y="17"/>
                  </a:cxn>
                  <a:cxn ang="0">
                    <a:pos x="361" y="21"/>
                  </a:cxn>
                  <a:cxn ang="0">
                    <a:pos x="361" y="23"/>
                  </a:cxn>
                  <a:cxn ang="0">
                    <a:pos x="345" y="21"/>
                  </a:cxn>
                  <a:cxn ang="0">
                    <a:pos x="294" y="19"/>
                  </a:cxn>
                  <a:cxn ang="0">
                    <a:pos x="294" y="17"/>
                  </a:cxn>
                  <a:cxn ang="0">
                    <a:pos x="294" y="19"/>
                  </a:cxn>
                  <a:cxn ang="0">
                    <a:pos x="228" y="15"/>
                  </a:cxn>
                  <a:cxn ang="0">
                    <a:pos x="230" y="15"/>
                  </a:cxn>
                  <a:cxn ang="0">
                    <a:pos x="230" y="15"/>
                  </a:cxn>
                  <a:cxn ang="0">
                    <a:pos x="230" y="14"/>
                  </a:cxn>
                  <a:cxn ang="0">
                    <a:pos x="232" y="12"/>
                  </a:cxn>
                  <a:cxn ang="0">
                    <a:pos x="347" y="17"/>
                  </a:cxn>
                  <a:cxn ang="0">
                    <a:pos x="345" y="19"/>
                  </a:cxn>
                  <a:cxn ang="0">
                    <a:pos x="345" y="21"/>
                  </a:cxn>
                  <a:cxn ang="0">
                    <a:pos x="17" y="6"/>
                  </a:cxn>
                  <a:cxn ang="0">
                    <a:pos x="2" y="4"/>
                  </a:cxn>
                  <a:cxn ang="0">
                    <a:pos x="0" y="2"/>
                  </a:cxn>
                  <a:cxn ang="0">
                    <a:pos x="0" y="0"/>
                  </a:cxn>
                  <a:cxn ang="0">
                    <a:pos x="17" y="2"/>
                  </a:cxn>
                  <a:cxn ang="0">
                    <a:pos x="17" y="2"/>
                  </a:cxn>
                  <a:cxn ang="0">
                    <a:pos x="17" y="2"/>
                  </a:cxn>
                  <a:cxn ang="0">
                    <a:pos x="17" y="4"/>
                  </a:cxn>
                  <a:cxn ang="0">
                    <a:pos x="17" y="6"/>
                  </a:cxn>
                </a:cxnLst>
                <a:rect l="0" t="0" r="r" b="b"/>
                <a:pathLst>
                  <a:path w="387" h="23">
                    <a:moveTo>
                      <a:pt x="387" y="23"/>
                    </a:moveTo>
                    <a:lnTo>
                      <a:pt x="374" y="23"/>
                    </a:lnTo>
                    <a:lnTo>
                      <a:pt x="374" y="21"/>
                    </a:lnTo>
                    <a:lnTo>
                      <a:pt x="374" y="21"/>
                    </a:lnTo>
                    <a:lnTo>
                      <a:pt x="374" y="19"/>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2"/>
                    </a:lnTo>
                    <a:lnTo>
                      <a:pt x="17" y="2"/>
                    </a:lnTo>
                    <a:lnTo>
                      <a:pt x="17" y="4"/>
                    </a:lnTo>
                    <a:lnTo>
                      <a:pt x="17" y="6"/>
                    </a:lnTo>
                    <a:close/>
                  </a:path>
                </a:pathLst>
              </a:custGeom>
              <a:solidFill>
                <a:srgbClr val="E7BFBA"/>
              </a:solidFill>
              <a:ln w="9525">
                <a:noFill/>
                <a:round/>
              </a:ln>
            </p:spPr>
            <p:txBody>
              <a:bodyPr/>
              <a:lstStyle/>
              <a:p>
                <a:endParaRPr lang="en-US">
                  <a:solidFill>
                    <a:prstClr val="black"/>
                  </a:solidFill>
                </a:endParaRPr>
              </a:p>
            </p:txBody>
          </p:sp>
          <p:sp>
            <p:nvSpPr>
              <p:cNvPr id="180289" name="Freeform 1089"/>
              <p:cNvSpPr>
                <a:spLocks noEditPoints="1"/>
              </p:cNvSpPr>
              <p:nvPr/>
            </p:nvSpPr>
            <p:spPr bwMode="auto">
              <a:xfrm>
                <a:off x="1756" y="1140"/>
                <a:ext cx="389" cy="23"/>
              </a:xfrm>
              <a:custGeom>
                <a:avLst/>
                <a:gdLst/>
                <a:ahLst/>
                <a:cxnLst>
                  <a:cxn ang="0">
                    <a:pos x="389" y="23"/>
                  </a:cxn>
                  <a:cxn ang="0">
                    <a:pos x="376" y="23"/>
                  </a:cxn>
                  <a:cxn ang="0">
                    <a:pos x="376" y="21"/>
                  </a:cxn>
                  <a:cxn ang="0">
                    <a:pos x="374" y="19"/>
                  </a:cxn>
                  <a:cxn ang="0">
                    <a:pos x="389" y="19"/>
                  </a:cxn>
                  <a:cxn ang="0">
                    <a:pos x="389" y="21"/>
                  </a:cxn>
                  <a:cxn ang="0">
                    <a:pos x="389" y="23"/>
                  </a:cxn>
                  <a:cxn ang="0">
                    <a:pos x="363" y="23"/>
                  </a:cxn>
                  <a:cxn ang="0">
                    <a:pos x="351" y="21"/>
                  </a:cxn>
                  <a:cxn ang="0">
                    <a:pos x="351" y="19"/>
                  </a:cxn>
                  <a:cxn ang="0">
                    <a:pos x="349" y="17"/>
                  </a:cxn>
                  <a:cxn ang="0">
                    <a:pos x="349" y="19"/>
                  </a:cxn>
                  <a:cxn ang="0">
                    <a:pos x="347" y="21"/>
                  </a:cxn>
                  <a:cxn ang="0">
                    <a:pos x="232" y="16"/>
                  </a:cxn>
                  <a:cxn ang="0">
                    <a:pos x="234" y="14"/>
                  </a:cxn>
                  <a:cxn ang="0">
                    <a:pos x="236" y="12"/>
                  </a:cxn>
                  <a:cxn ang="0">
                    <a:pos x="365" y="17"/>
                  </a:cxn>
                  <a:cxn ang="0">
                    <a:pos x="365" y="19"/>
                  </a:cxn>
                  <a:cxn ang="0">
                    <a:pos x="363" y="23"/>
                  </a:cxn>
                  <a:cxn ang="0">
                    <a:pos x="19" y="6"/>
                  </a:cxn>
                  <a:cxn ang="0">
                    <a:pos x="2" y="4"/>
                  </a:cxn>
                  <a:cxn ang="0">
                    <a:pos x="2" y="2"/>
                  </a:cxn>
                  <a:cxn ang="0">
                    <a:pos x="0" y="0"/>
                  </a:cxn>
                  <a:cxn ang="0">
                    <a:pos x="21" y="2"/>
                  </a:cxn>
                  <a:cxn ang="0">
                    <a:pos x="21" y="2"/>
                  </a:cxn>
                  <a:cxn ang="0">
                    <a:pos x="19" y="4"/>
                  </a:cxn>
                  <a:cxn ang="0">
                    <a:pos x="19" y="4"/>
                  </a:cxn>
                  <a:cxn ang="0">
                    <a:pos x="19" y="6"/>
                  </a:cxn>
                </a:cxnLst>
                <a:rect l="0" t="0" r="r" b="b"/>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21" y="2"/>
                    </a:lnTo>
                    <a:lnTo>
                      <a:pt x="19" y="4"/>
                    </a:lnTo>
                    <a:lnTo>
                      <a:pt x="19" y="4"/>
                    </a:lnTo>
                    <a:lnTo>
                      <a:pt x="19" y="6"/>
                    </a:lnTo>
                    <a:close/>
                  </a:path>
                </a:pathLst>
              </a:custGeom>
              <a:solidFill>
                <a:srgbClr val="E7BFBA"/>
              </a:solidFill>
              <a:ln w="9525">
                <a:noFill/>
                <a:round/>
              </a:ln>
            </p:spPr>
            <p:txBody>
              <a:bodyPr/>
              <a:lstStyle/>
              <a:p>
                <a:endParaRPr lang="en-US">
                  <a:solidFill>
                    <a:prstClr val="black"/>
                  </a:solidFill>
                </a:endParaRPr>
              </a:p>
            </p:txBody>
          </p:sp>
          <p:sp>
            <p:nvSpPr>
              <p:cNvPr id="180290" name="Freeform 1090"/>
              <p:cNvSpPr>
                <a:spLocks noEditPoints="1"/>
              </p:cNvSpPr>
              <p:nvPr/>
            </p:nvSpPr>
            <p:spPr bwMode="auto">
              <a:xfrm>
                <a:off x="1756" y="1139"/>
                <a:ext cx="389" cy="22"/>
              </a:xfrm>
              <a:custGeom>
                <a:avLst/>
                <a:gdLst/>
                <a:ahLst/>
                <a:cxnLst>
                  <a:cxn ang="0">
                    <a:pos x="389" y="22"/>
                  </a:cxn>
                  <a:cxn ang="0">
                    <a:pos x="376" y="22"/>
                  </a:cxn>
                  <a:cxn ang="0">
                    <a:pos x="374" y="20"/>
                  </a:cxn>
                  <a:cxn ang="0">
                    <a:pos x="372" y="18"/>
                  </a:cxn>
                  <a:cxn ang="0">
                    <a:pos x="389" y="18"/>
                  </a:cxn>
                  <a:cxn ang="0">
                    <a:pos x="389" y="20"/>
                  </a:cxn>
                  <a:cxn ang="0">
                    <a:pos x="389" y="22"/>
                  </a:cxn>
                  <a:cxn ang="0">
                    <a:pos x="365" y="20"/>
                  </a:cxn>
                  <a:cxn ang="0">
                    <a:pos x="351" y="20"/>
                  </a:cxn>
                  <a:cxn ang="0">
                    <a:pos x="349" y="20"/>
                  </a:cxn>
                  <a:cxn ang="0">
                    <a:pos x="349" y="18"/>
                  </a:cxn>
                  <a:cxn ang="0">
                    <a:pos x="349" y="20"/>
                  </a:cxn>
                  <a:cxn ang="0">
                    <a:pos x="349" y="20"/>
                  </a:cxn>
                  <a:cxn ang="0">
                    <a:pos x="234" y="15"/>
                  </a:cxn>
                  <a:cxn ang="0">
                    <a:pos x="236" y="13"/>
                  </a:cxn>
                  <a:cxn ang="0">
                    <a:pos x="236" y="11"/>
                  </a:cxn>
                  <a:cxn ang="0">
                    <a:pos x="365" y="17"/>
                  </a:cxn>
                  <a:cxn ang="0">
                    <a:pos x="365" y="18"/>
                  </a:cxn>
                  <a:cxn ang="0">
                    <a:pos x="365" y="20"/>
                  </a:cxn>
                  <a:cxn ang="0">
                    <a:pos x="19" y="5"/>
                  </a:cxn>
                  <a:cxn ang="0">
                    <a:pos x="2" y="3"/>
                  </a:cxn>
                  <a:cxn ang="0">
                    <a:pos x="0" y="1"/>
                  </a:cxn>
                  <a:cxn ang="0">
                    <a:pos x="0" y="0"/>
                  </a:cxn>
                  <a:cxn ang="0">
                    <a:pos x="21" y="0"/>
                  </a:cxn>
                  <a:cxn ang="0">
                    <a:pos x="21" y="3"/>
                  </a:cxn>
                  <a:cxn ang="0">
                    <a:pos x="19" y="5"/>
                  </a:cxn>
                </a:cxnLst>
                <a:rect l="0" t="0" r="r" b="b"/>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ln>
            </p:spPr>
            <p:txBody>
              <a:bodyPr/>
              <a:lstStyle/>
              <a:p>
                <a:endParaRPr lang="en-US">
                  <a:solidFill>
                    <a:prstClr val="black"/>
                  </a:solidFill>
                </a:endParaRPr>
              </a:p>
            </p:txBody>
          </p:sp>
          <p:sp>
            <p:nvSpPr>
              <p:cNvPr id="180291" name="Freeform 1091"/>
              <p:cNvSpPr>
                <a:spLocks noEditPoints="1"/>
              </p:cNvSpPr>
              <p:nvPr/>
            </p:nvSpPr>
            <p:spPr bwMode="auto">
              <a:xfrm>
                <a:off x="1754" y="1137"/>
                <a:ext cx="391" cy="22"/>
              </a:xfrm>
              <a:custGeom>
                <a:avLst/>
                <a:gdLst/>
                <a:ahLst/>
                <a:cxnLst>
                  <a:cxn ang="0">
                    <a:pos x="391" y="22"/>
                  </a:cxn>
                  <a:cxn ang="0">
                    <a:pos x="376" y="22"/>
                  </a:cxn>
                  <a:cxn ang="0">
                    <a:pos x="374" y="19"/>
                  </a:cxn>
                  <a:cxn ang="0">
                    <a:pos x="374" y="17"/>
                  </a:cxn>
                  <a:cxn ang="0">
                    <a:pos x="391" y="19"/>
                  </a:cxn>
                  <a:cxn ang="0">
                    <a:pos x="391" y="20"/>
                  </a:cxn>
                  <a:cxn ang="0">
                    <a:pos x="391" y="22"/>
                  </a:cxn>
                  <a:cxn ang="0">
                    <a:pos x="367" y="20"/>
                  </a:cxn>
                  <a:cxn ang="0">
                    <a:pos x="238" y="15"/>
                  </a:cxn>
                  <a:cxn ang="0">
                    <a:pos x="238" y="13"/>
                  </a:cxn>
                  <a:cxn ang="0">
                    <a:pos x="239" y="11"/>
                  </a:cxn>
                  <a:cxn ang="0">
                    <a:pos x="367" y="17"/>
                  </a:cxn>
                  <a:cxn ang="0">
                    <a:pos x="367" y="17"/>
                  </a:cxn>
                  <a:cxn ang="0">
                    <a:pos x="367" y="19"/>
                  </a:cxn>
                  <a:cxn ang="0">
                    <a:pos x="367" y="20"/>
                  </a:cxn>
                  <a:cxn ang="0">
                    <a:pos x="367" y="20"/>
                  </a:cxn>
                  <a:cxn ang="0">
                    <a:pos x="23" y="5"/>
                  </a:cxn>
                  <a:cxn ang="0">
                    <a:pos x="2" y="3"/>
                  </a:cxn>
                  <a:cxn ang="0">
                    <a:pos x="2" y="2"/>
                  </a:cxn>
                  <a:cxn ang="0">
                    <a:pos x="0" y="0"/>
                  </a:cxn>
                  <a:cxn ang="0">
                    <a:pos x="25" y="0"/>
                  </a:cxn>
                  <a:cxn ang="0">
                    <a:pos x="23" y="3"/>
                  </a:cxn>
                  <a:cxn ang="0">
                    <a:pos x="23" y="5"/>
                  </a:cxn>
                </a:cxnLst>
                <a:rect l="0" t="0" r="r" b="b"/>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7"/>
                    </a:lnTo>
                    <a:lnTo>
                      <a:pt x="367" y="19"/>
                    </a:lnTo>
                    <a:lnTo>
                      <a:pt x="367" y="20"/>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ln>
            </p:spPr>
            <p:txBody>
              <a:bodyPr/>
              <a:lstStyle/>
              <a:p>
                <a:endParaRPr lang="en-US">
                  <a:solidFill>
                    <a:prstClr val="black"/>
                  </a:solidFill>
                </a:endParaRPr>
              </a:p>
            </p:txBody>
          </p:sp>
          <p:sp>
            <p:nvSpPr>
              <p:cNvPr id="180292" name="Freeform 1092"/>
              <p:cNvSpPr>
                <a:spLocks noEditPoints="1"/>
              </p:cNvSpPr>
              <p:nvPr/>
            </p:nvSpPr>
            <p:spPr bwMode="auto">
              <a:xfrm>
                <a:off x="1753" y="1135"/>
                <a:ext cx="392" cy="22"/>
              </a:xfrm>
              <a:custGeom>
                <a:avLst/>
                <a:gdLst/>
                <a:ahLst/>
                <a:cxnLst>
                  <a:cxn ang="0">
                    <a:pos x="392" y="22"/>
                  </a:cxn>
                  <a:cxn ang="0">
                    <a:pos x="375" y="22"/>
                  </a:cxn>
                  <a:cxn ang="0">
                    <a:pos x="375" y="19"/>
                  </a:cxn>
                  <a:cxn ang="0">
                    <a:pos x="373" y="17"/>
                  </a:cxn>
                  <a:cxn ang="0">
                    <a:pos x="392" y="19"/>
                  </a:cxn>
                  <a:cxn ang="0">
                    <a:pos x="392" y="21"/>
                  </a:cxn>
                  <a:cxn ang="0">
                    <a:pos x="392" y="22"/>
                  </a:cxn>
                  <a:cxn ang="0">
                    <a:pos x="368" y="21"/>
                  </a:cxn>
                  <a:cxn ang="0">
                    <a:pos x="239" y="15"/>
                  </a:cxn>
                  <a:cxn ang="0">
                    <a:pos x="240" y="13"/>
                  </a:cxn>
                  <a:cxn ang="0">
                    <a:pos x="242" y="11"/>
                  </a:cxn>
                  <a:cxn ang="0">
                    <a:pos x="368" y="17"/>
                  </a:cxn>
                  <a:cxn ang="0">
                    <a:pos x="368" y="19"/>
                  </a:cxn>
                  <a:cxn ang="0">
                    <a:pos x="368" y="21"/>
                  </a:cxn>
                  <a:cxn ang="0">
                    <a:pos x="368" y="21"/>
                  </a:cxn>
                  <a:cxn ang="0">
                    <a:pos x="368" y="21"/>
                  </a:cxn>
                  <a:cxn ang="0">
                    <a:pos x="24" y="4"/>
                  </a:cxn>
                  <a:cxn ang="0">
                    <a:pos x="3" y="4"/>
                  </a:cxn>
                  <a:cxn ang="0">
                    <a:pos x="1" y="2"/>
                  </a:cxn>
                  <a:cxn ang="0">
                    <a:pos x="0" y="0"/>
                  </a:cxn>
                  <a:cxn ang="0">
                    <a:pos x="26" y="0"/>
                  </a:cxn>
                  <a:cxn ang="0">
                    <a:pos x="26" y="2"/>
                  </a:cxn>
                  <a:cxn ang="0">
                    <a:pos x="24" y="4"/>
                  </a:cxn>
                </a:cxnLst>
                <a:rect l="0" t="0" r="r" b="b"/>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lnTo>
                      <a:pt x="368" y="21"/>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ln>
            </p:spPr>
            <p:txBody>
              <a:bodyPr/>
              <a:lstStyle/>
              <a:p>
                <a:endParaRPr lang="en-US">
                  <a:solidFill>
                    <a:prstClr val="black"/>
                  </a:solidFill>
                </a:endParaRPr>
              </a:p>
            </p:txBody>
          </p:sp>
          <p:sp>
            <p:nvSpPr>
              <p:cNvPr id="180293" name="Freeform 1093"/>
              <p:cNvSpPr>
                <a:spLocks noEditPoints="1"/>
              </p:cNvSpPr>
              <p:nvPr/>
            </p:nvSpPr>
            <p:spPr bwMode="auto">
              <a:xfrm>
                <a:off x="1753" y="1133"/>
                <a:ext cx="392" cy="23"/>
              </a:xfrm>
              <a:custGeom>
                <a:avLst/>
                <a:gdLst/>
                <a:ahLst/>
                <a:cxnLst>
                  <a:cxn ang="0">
                    <a:pos x="392" y="23"/>
                  </a:cxn>
                  <a:cxn ang="0">
                    <a:pos x="375" y="21"/>
                  </a:cxn>
                  <a:cxn ang="0">
                    <a:pos x="373" y="21"/>
                  </a:cxn>
                  <a:cxn ang="0">
                    <a:pos x="373" y="19"/>
                  </a:cxn>
                  <a:cxn ang="0">
                    <a:pos x="373" y="19"/>
                  </a:cxn>
                  <a:cxn ang="0">
                    <a:pos x="371" y="17"/>
                  </a:cxn>
                  <a:cxn ang="0">
                    <a:pos x="392" y="19"/>
                  </a:cxn>
                  <a:cxn ang="0">
                    <a:pos x="392" y="21"/>
                  </a:cxn>
                  <a:cxn ang="0">
                    <a:pos x="392" y="23"/>
                  </a:cxn>
                  <a:cxn ang="0">
                    <a:pos x="368" y="21"/>
                  </a:cxn>
                  <a:cxn ang="0">
                    <a:pos x="240" y="15"/>
                  </a:cxn>
                  <a:cxn ang="0">
                    <a:pos x="242" y="13"/>
                  </a:cxn>
                  <a:cxn ang="0">
                    <a:pos x="242" y="11"/>
                  </a:cxn>
                  <a:cxn ang="0">
                    <a:pos x="368" y="17"/>
                  </a:cxn>
                  <a:cxn ang="0">
                    <a:pos x="368" y="19"/>
                  </a:cxn>
                  <a:cxn ang="0">
                    <a:pos x="368" y="21"/>
                  </a:cxn>
                  <a:cxn ang="0">
                    <a:pos x="26" y="4"/>
                  </a:cxn>
                  <a:cxn ang="0">
                    <a:pos x="1" y="4"/>
                  </a:cxn>
                  <a:cxn ang="0">
                    <a:pos x="0" y="2"/>
                  </a:cxn>
                  <a:cxn ang="0">
                    <a:pos x="0" y="0"/>
                  </a:cxn>
                  <a:cxn ang="0">
                    <a:pos x="28" y="0"/>
                  </a:cxn>
                  <a:cxn ang="0">
                    <a:pos x="26" y="2"/>
                  </a:cxn>
                  <a:cxn ang="0">
                    <a:pos x="26" y="4"/>
                  </a:cxn>
                </a:cxnLst>
                <a:rect l="0" t="0" r="r" b="b"/>
                <a:pathLst>
                  <a:path w="392" h="23">
                    <a:moveTo>
                      <a:pt x="392" y="23"/>
                    </a:moveTo>
                    <a:lnTo>
                      <a:pt x="375" y="21"/>
                    </a:lnTo>
                    <a:lnTo>
                      <a:pt x="373" y="21"/>
                    </a:lnTo>
                    <a:lnTo>
                      <a:pt x="373" y="19"/>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ln>
            </p:spPr>
            <p:txBody>
              <a:bodyPr/>
              <a:lstStyle/>
              <a:p>
                <a:endParaRPr lang="en-US">
                  <a:solidFill>
                    <a:prstClr val="black"/>
                  </a:solidFill>
                </a:endParaRPr>
              </a:p>
            </p:txBody>
          </p:sp>
          <p:sp>
            <p:nvSpPr>
              <p:cNvPr id="180294" name="Freeform 1094"/>
              <p:cNvSpPr>
                <a:spLocks noEditPoints="1"/>
              </p:cNvSpPr>
              <p:nvPr/>
            </p:nvSpPr>
            <p:spPr bwMode="auto">
              <a:xfrm>
                <a:off x="1751" y="1129"/>
                <a:ext cx="394" cy="25"/>
              </a:xfrm>
              <a:custGeom>
                <a:avLst/>
                <a:gdLst/>
                <a:ahLst/>
                <a:cxnLst>
                  <a:cxn ang="0">
                    <a:pos x="394" y="25"/>
                  </a:cxn>
                  <a:cxn ang="0">
                    <a:pos x="375" y="23"/>
                  </a:cxn>
                  <a:cxn ang="0">
                    <a:pos x="375" y="23"/>
                  </a:cxn>
                  <a:cxn ang="0">
                    <a:pos x="375" y="23"/>
                  </a:cxn>
                  <a:cxn ang="0">
                    <a:pos x="373" y="21"/>
                  </a:cxn>
                  <a:cxn ang="0">
                    <a:pos x="371" y="19"/>
                  </a:cxn>
                  <a:cxn ang="0">
                    <a:pos x="394" y="21"/>
                  </a:cxn>
                  <a:cxn ang="0">
                    <a:pos x="394" y="23"/>
                  </a:cxn>
                  <a:cxn ang="0">
                    <a:pos x="394" y="25"/>
                  </a:cxn>
                  <a:cxn ang="0">
                    <a:pos x="370" y="23"/>
                  </a:cxn>
                  <a:cxn ang="0">
                    <a:pos x="244" y="17"/>
                  </a:cxn>
                  <a:cxn ang="0">
                    <a:pos x="244" y="15"/>
                  </a:cxn>
                  <a:cxn ang="0">
                    <a:pos x="246" y="13"/>
                  </a:cxn>
                  <a:cxn ang="0">
                    <a:pos x="370" y="19"/>
                  </a:cxn>
                  <a:cxn ang="0">
                    <a:pos x="370" y="21"/>
                  </a:cxn>
                  <a:cxn ang="0">
                    <a:pos x="370" y="23"/>
                  </a:cxn>
                  <a:cxn ang="0">
                    <a:pos x="28" y="6"/>
                  </a:cxn>
                  <a:cxn ang="0">
                    <a:pos x="2" y="6"/>
                  </a:cxn>
                  <a:cxn ang="0">
                    <a:pos x="2" y="4"/>
                  </a:cxn>
                  <a:cxn ang="0">
                    <a:pos x="0" y="0"/>
                  </a:cxn>
                  <a:cxn ang="0">
                    <a:pos x="32" y="2"/>
                  </a:cxn>
                  <a:cxn ang="0">
                    <a:pos x="30" y="4"/>
                  </a:cxn>
                  <a:cxn ang="0">
                    <a:pos x="28" y="6"/>
                  </a:cxn>
                </a:cxnLst>
                <a:rect l="0" t="0" r="r" b="b"/>
                <a:pathLst>
                  <a:path w="394" h="25">
                    <a:moveTo>
                      <a:pt x="394" y="25"/>
                    </a:moveTo>
                    <a:lnTo>
                      <a:pt x="375" y="23"/>
                    </a:lnTo>
                    <a:lnTo>
                      <a:pt x="375" y="23"/>
                    </a:ln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ln>
            </p:spPr>
            <p:txBody>
              <a:bodyPr/>
              <a:lstStyle/>
              <a:p>
                <a:endParaRPr lang="en-US">
                  <a:solidFill>
                    <a:prstClr val="black"/>
                  </a:solidFill>
                </a:endParaRPr>
              </a:p>
            </p:txBody>
          </p:sp>
          <p:sp>
            <p:nvSpPr>
              <p:cNvPr id="180295" name="Freeform 1095"/>
              <p:cNvSpPr>
                <a:spLocks noEditPoints="1"/>
              </p:cNvSpPr>
              <p:nvPr/>
            </p:nvSpPr>
            <p:spPr bwMode="auto">
              <a:xfrm>
                <a:off x="1749" y="1127"/>
                <a:ext cx="396" cy="25"/>
              </a:xfrm>
              <a:custGeom>
                <a:avLst/>
                <a:gdLst/>
                <a:ahLst/>
                <a:cxnLst>
                  <a:cxn ang="0">
                    <a:pos x="396" y="25"/>
                  </a:cxn>
                  <a:cxn ang="0">
                    <a:pos x="375" y="23"/>
                  </a:cxn>
                  <a:cxn ang="0">
                    <a:pos x="373" y="21"/>
                  </a:cxn>
                  <a:cxn ang="0">
                    <a:pos x="372" y="19"/>
                  </a:cxn>
                  <a:cxn ang="0">
                    <a:pos x="372" y="21"/>
                  </a:cxn>
                  <a:cxn ang="0">
                    <a:pos x="372" y="23"/>
                  </a:cxn>
                  <a:cxn ang="0">
                    <a:pos x="246" y="17"/>
                  </a:cxn>
                  <a:cxn ang="0">
                    <a:pos x="248" y="15"/>
                  </a:cxn>
                  <a:cxn ang="0">
                    <a:pos x="250" y="13"/>
                  </a:cxn>
                  <a:cxn ang="0">
                    <a:pos x="396" y="21"/>
                  </a:cxn>
                  <a:cxn ang="0">
                    <a:pos x="396" y="23"/>
                  </a:cxn>
                  <a:cxn ang="0">
                    <a:pos x="396" y="25"/>
                  </a:cxn>
                  <a:cxn ang="0">
                    <a:pos x="32" y="6"/>
                  </a:cxn>
                  <a:cxn ang="0">
                    <a:pos x="4" y="6"/>
                  </a:cxn>
                  <a:cxn ang="0">
                    <a:pos x="2" y="2"/>
                  </a:cxn>
                  <a:cxn ang="0">
                    <a:pos x="0" y="0"/>
                  </a:cxn>
                  <a:cxn ang="0">
                    <a:pos x="0" y="0"/>
                  </a:cxn>
                  <a:cxn ang="0">
                    <a:pos x="0" y="0"/>
                  </a:cxn>
                  <a:cxn ang="0">
                    <a:pos x="34" y="2"/>
                  </a:cxn>
                  <a:cxn ang="0">
                    <a:pos x="32" y="4"/>
                  </a:cxn>
                  <a:cxn ang="0">
                    <a:pos x="32" y="6"/>
                  </a:cxn>
                </a:cxnLst>
                <a:rect l="0" t="0" r="r" b="b"/>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0" y="0"/>
                    </a:lnTo>
                    <a:lnTo>
                      <a:pt x="0" y="0"/>
                    </a:lnTo>
                    <a:lnTo>
                      <a:pt x="34" y="2"/>
                    </a:lnTo>
                    <a:lnTo>
                      <a:pt x="32" y="4"/>
                    </a:lnTo>
                    <a:lnTo>
                      <a:pt x="32" y="6"/>
                    </a:lnTo>
                    <a:close/>
                  </a:path>
                </a:pathLst>
              </a:custGeom>
              <a:solidFill>
                <a:srgbClr val="E7C0BA"/>
              </a:solidFill>
              <a:ln w="9525">
                <a:noFill/>
                <a:round/>
              </a:ln>
            </p:spPr>
            <p:txBody>
              <a:bodyPr/>
              <a:lstStyle/>
              <a:p>
                <a:endParaRPr lang="en-US">
                  <a:solidFill>
                    <a:prstClr val="black"/>
                  </a:solidFill>
                </a:endParaRPr>
              </a:p>
            </p:txBody>
          </p:sp>
          <p:sp>
            <p:nvSpPr>
              <p:cNvPr id="180296" name="Freeform 1096"/>
              <p:cNvSpPr>
                <a:spLocks noEditPoints="1"/>
              </p:cNvSpPr>
              <p:nvPr/>
            </p:nvSpPr>
            <p:spPr bwMode="auto">
              <a:xfrm>
                <a:off x="1747" y="1125"/>
                <a:ext cx="400" cy="25"/>
              </a:xfrm>
              <a:custGeom>
                <a:avLst/>
                <a:gdLst/>
                <a:ahLst/>
                <a:cxnLst>
                  <a:cxn ang="0">
                    <a:pos x="398" y="25"/>
                  </a:cxn>
                  <a:cxn ang="0">
                    <a:pos x="375" y="23"/>
                  </a:cxn>
                  <a:cxn ang="0">
                    <a:pos x="374" y="21"/>
                  </a:cxn>
                  <a:cxn ang="0">
                    <a:pos x="374" y="21"/>
                  </a:cxn>
                  <a:cxn ang="0">
                    <a:pos x="374" y="21"/>
                  </a:cxn>
                  <a:cxn ang="0">
                    <a:pos x="374" y="23"/>
                  </a:cxn>
                  <a:cxn ang="0">
                    <a:pos x="250" y="17"/>
                  </a:cxn>
                  <a:cxn ang="0">
                    <a:pos x="252" y="15"/>
                  </a:cxn>
                  <a:cxn ang="0">
                    <a:pos x="252" y="14"/>
                  </a:cxn>
                  <a:cxn ang="0">
                    <a:pos x="400" y="19"/>
                  </a:cxn>
                  <a:cxn ang="0">
                    <a:pos x="400" y="21"/>
                  </a:cxn>
                  <a:cxn ang="0">
                    <a:pos x="400" y="21"/>
                  </a:cxn>
                  <a:cxn ang="0">
                    <a:pos x="398" y="23"/>
                  </a:cxn>
                  <a:cxn ang="0">
                    <a:pos x="398" y="25"/>
                  </a:cxn>
                  <a:cxn ang="0">
                    <a:pos x="36" y="6"/>
                  </a:cxn>
                  <a:cxn ang="0">
                    <a:pos x="4" y="4"/>
                  </a:cxn>
                  <a:cxn ang="0">
                    <a:pos x="4" y="4"/>
                  </a:cxn>
                  <a:cxn ang="0">
                    <a:pos x="2" y="2"/>
                  </a:cxn>
                  <a:cxn ang="0">
                    <a:pos x="2" y="2"/>
                  </a:cxn>
                  <a:cxn ang="0">
                    <a:pos x="0" y="0"/>
                  </a:cxn>
                  <a:cxn ang="0">
                    <a:pos x="38" y="2"/>
                  </a:cxn>
                  <a:cxn ang="0">
                    <a:pos x="36" y="4"/>
                  </a:cxn>
                  <a:cxn ang="0">
                    <a:pos x="36" y="6"/>
                  </a:cxn>
                </a:cxnLst>
                <a:rect l="0" t="0" r="r" b="b"/>
                <a:pathLst>
                  <a:path w="400" h="25">
                    <a:moveTo>
                      <a:pt x="398" y="25"/>
                    </a:moveTo>
                    <a:lnTo>
                      <a:pt x="375" y="23"/>
                    </a:lnTo>
                    <a:lnTo>
                      <a:pt x="374" y="21"/>
                    </a:lnTo>
                    <a:lnTo>
                      <a:pt x="374" y="21"/>
                    </a:lnTo>
                    <a:lnTo>
                      <a:pt x="374" y="21"/>
                    </a:lnTo>
                    <a:lnTo>
                      <a:pt x="374" y="23"/>
                    </a:lnTo>
                    <a:lnTo>
                      <a:pt x="250" y="17"/>
                    </a:lnTo>
                    <a:lnTo>
                      <a:pt x="252" y="15"/>
                    </a:lnTo>
                    <a:lnTo>
                      <a:pt x="252" y="14"/>
                    </a:lnTo>
                    <a:lnTo>
                      <a:pt x="400" y="19"/>
                    </a:lnTo>
                    <a:lnTo>
                      <a:pt x="400" y="21"/>
                    </a:lnTo>
                    <a:lnTo>
                      <a:pt x="400" y="21"/>
                    </a:lnTo>
                    <a:lnTo>
                      <a:pt x="398" y="23"/>
                    </a:lnTo>
                    <a:lnTo>
                      <a:pt x="398" y="25"/>
                    </a:lnTo>
                    <a:close/>
                    <a:moveTo>
                      <a:pt x="36" y="6"/>
                    </a:moveTo>
                    <a:lnTo>
                      <a:pt x="4" y="4"/>
                    </a:lnTo>
                    <a:lnTo>
                      <a:pt x="4" y="4"/>
                    </a:lnTo>
                    <a:lnTo>
                      <a:pt x="2" y="2"/>
                    </a:lnTo>
                    <a:lnTo>
                      <a:pt x="2" y="2"/>
                    </a:lnTo>
                    <a:lnTo>
                      <a:pt x="0" y="0"/>
                    </a:lnTo>
                    <a:lnTo>
                      <a:pt x="38" y="2"/>
                    </a:lnTo>
                    <a:lnTo>
                      <a:pt x="36" y="4"/>
                    </a:lnTo>
                    <a:lnTo>
                      <a:pt x="36" y="6"/>
                    </a:lnTo>
                    <a:close/>
                  </a:path>
                </a:pathLst>
              </a:custGeom>
              <a:solidFill>
                <a:srgbClr val="E7C0BA"/>
              </a:solidFill>
              <a:ln w="9525">
                <a:noFill/>
                <a:round/>
              </a:ln>
            </p:spPr>
            <p:txBody>
              <a:bodyPr/>
              <a:lstStyle/>
              <a:p>
                <a:endParaRPr lang="en-US">
                  <a:solidFill>
                    <a:prstClr val="black"/>
                  </a:solidFill>
                </a:endParaRPr>
              </a:p>
            </p:txBody>
          </p:sp>
          <p:sp>
            <p:nvSpPr>
              <p:cNvPr id="180297" name="Freeform 1097"/>
              <p:cNvSpPr>
                <a:spLocks noEditPoints="1"/>
              </p:cNvSpPr>
              <p:nvPr/>
            </p:nvSpPr>
            <p:spPr bwMode="auto">
              <a:xfrm>
                <a:off x="1745" y="1123"/>
                <a:ext cx="402" cy="25"/>
              </a:xfrm>
              <a:custGeom>
                <a:avLst/>
                <a:gdLst/>
                <a:ahLst/>
                <a:cxnLst>
                  <a:cxn ang="0">
                    <a:pos x="400" y="25"/>
                  </a:cxn>
                  <a:cxn ang="0">
                    <a:pos x="254" y="17"/>
                  </a:cxn>
                  <a:cxn ang="0">
                    <a:pos x="254" y="16"/>
                  </a:cxn>
                  <a:cxn ang="0">
                    <a:pos x="256" y="14"/>
                  </a:cxn>
                  <a:cxn ang="0">
                    <a:pos x="402" y="19"/>
                  </a:cxn>
                  <a:cxn ang="0">
                    <a:pos x="402" y="21"/>
                  </a:cxn>
                  <a:cxn ang="0">
                    <a:pos x="402" y="23"/>
                  </a:cxn>
                  <a:cxn ang="0">
                    <a:pos x="402" y="23"/>
                  </a:cxn>
                  <a:cxn ang="0">
                    <a:pos x="400" y="25"/>
                  </a:cxn>
                  <a:cxn ang="0">
                    <a:pos x="38" y="6"/>
                  </a:cxn>
                  <a:cxn ang="0">
                    <a:pos x="4" y="4"/>
                  </a:cxn>
                  <a:cxn ang="0">
                    <a:pos x="2" y="2"/>
                  </a:cxn>
                  <a:cxn ang="0">
                    <a:pos x="0" y="0"/>
                  </a:cxn>
                  <a:cxn ang="0">
                    <a:pos x="40" y="2"/>
                  </a:cxn>
                  <a:cxn ang="0">
                    <a:pos x="40" y="4"/>
                  </a:cxn>
                  <a:cxn ang="0">
                    <a:pos x="38" y="6"/>
                  </a:cxn>
                </a:cxnLst>
                <a:rect l="0" t="0" r="r" b="b"/>
                <a:pathLst>
                  <a:path w="402" h="25">
                    <a:moveTo>
                      <a:pt x="400" y="25"/>
                    </a:moveTo>
                    <a:lnTo>
                      <a:pt x="254" y="17"/>
                    </a:lnTo>
                    <a:lnTo>
                      <a:pt x="254" y="16"/>
                    </a:lnTo>
                    <a:lnTo>
                      <a:pt x="256" y="14"/>
                    </a:lnTo>
                    <a:lnTo>
                      <a:pt x="402" y="19"/>
                    </a:lnTo>
                    <a:lnTo>
                      <a:pt x="402" y="21"/>
                    </a:lnTo>
                    <a:lnTo>
                      <a:pt x="402" y="23"/>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ln>
            </p:spPr>
            <p:txBody>
              <a:bodyPr/>
              <a:lstStyle/>
              <a:p>
                <a:endParaRPr lang="en-US">
                  <a:solidFill>
                    <a:prstClr val="black"/>
                  </a:solidFill>
                </a:endParaRPr>
              </a:p>
            </p:txBody>
          </p:sp>
          <p:sp>
            <p:nvSpPr>
              <p:cNvPr id="180298" name="Freeform 1098"/>
              <p:cNvSpPr>
                <a:spLocks noEditPoints="1"/>
              </p:cNvSpPr>
              <p:nvPr/>
            </p:nvSpPr>
            <p:spPr bwMode="auto">
              <a:xfrm>
                <a:off x="1743" y="1121"/>
                <a:ext cx="404" cy="23"/>
              </a:xfrm>
              <a:custGeom>
                <a:avLst/>
                <a:gdLst/>
                <a:ahLst/>
                <a:cxnLst>
                  <a:cxn ang="0">
                    <a:pos x="404" y="23"/>
                  </a:cxn>
                  <a:cxn ang="0">
                    <a:pos x="256" y="18"/>
                  </a:cxn>
                  <a:cxn ang="0">
                    <a:pos x="258" y="16"/>
                  </a:cxn>
                  <a:cxn ang="0">
                    <a:pos x="258" y="14"/>
                  </a:cxn>
                  <a:cxn ang="0">
                    <a:pos x="402" y="19"/>
                  </a:cxn>
                  <a:cxn ang="0">
                    <a:pos x="404" y="21"/>
                  </a:cxn>
                  <a:cxn ang="0">
                    <a:pos x="404" y="23"/>
                  </a:cxn>
                  <a:cxn ang="0">
                    <a:pos x="42" y="6"/>
                  </a:cxn>
                  <a:cxn ang="0">
                    <a:pos x="4" y="4"/>
                  </a:cxn>
                  <a:cxn ang="0">
                    <a:pos x="2" y="2"/>
                  </a:cxn>
                  <a:cxn ang="0">
                    <a:pos x="0" y="0"/>
                  </a:cxn>
                  <a:cxn ang="0">
                    <a:pos x="44" y="2"/>
                  </a:cxn>
                  <a:cxn ang="0">
                    <a:pos x="42" y="4"/>
                  </a:cxn>
                  <a:cxn ang="0">
                    <a:pos x="42" y="6"/>
                  </a:cxn>
                </a:cxnLst>
                <a:rect l="0" t="0" r="r" b="b"/>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ln>
            </p:spPr>
            <p:txBody>
              <a:bodyPr/>
              <a:lstStyle/>
              <a:p>
                <a:endParaRPr lang="en-US">
                  <a:solidFill>
                    <a:prstClr val="black"/>
                  </a:solidFill>
                </a:endParaRPr>
              </a:p>
            </p:txBody>
          </p:sp>
          <p:sp>
            <p:nvSpPr>
              <p:cNvPr id="180299" name="Freeform 1099"/>
              <p:cNvSpPr>
                <a:spLocks noEditPoints="1"/>
              </p:cNvSpPr>
              <p:nvPr/>
            </p:nvSpPr>
            <p:spPr bwMode="auto">
              <a:xfrm>
                <a:off x="1741" y="1120"/>
                <a:ext cx="406" cy="22"/>
              </a:xfrm>
              <a:custGeom>
                <a:avLst/>
                <a:gdLst/>
                <a:ahLst/>
                <a:cxnLst>
                  <a:cxn ang="0">
                    <a:pos x="406" y="22"/>
                  </a:cxn>
                  <a:cxn ang="0">
                    <a:pos x="260" y="17"/>
                  </a:cxn>
                  <a:cxn ang="0">
                    <a:pos x="260" y="15"/>
                  </a:cxn>
                  <a:cxn ang="0">
                    <a:pos x="262" y="13"/>
                  </a:cxn>
                  <a:cxn ang="0">
                    <a:pos x="404" y="19"/>
                  </a:cxn>
                  <a:cxn ang="0">
                    <a:pos x="404" y="20"/>
                  </a:cxn>
                  <a:cxn ang="0">
                    <a:pos x="406" y="22"/>
                  </a:cxn>
                  <a:cxn ang="0">
                    <a:pos x="44" y="5"/>
                  </a:cxn>
                  <a:cxn ang="0">
                    <a:pos x="4" y="3"/>
                  </a:cxn>
                  <a:cxn ang="0">
                    <a:pos x="2" y="1"/>
                  </a:cxn>
                  <a:cxn ang="0">
                    <a:pos x="0" y="0"/>
                  </a:cxn>
                  <a:cxn ang="0">
                    <a:pos x="46" y="1"/>
                  </a:cxn>
                  <a:cxn ang="0">
                    <a:pos x="46" y="3"/>
                  </a:cxn>
                  <a:cxn ang="0">
                    <a:pos x="44" y="5"/>
                  </a:cxn>
                </a:cxnLst>
                <a:rect l="0" t="0" r="r" b="b"/>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ln>
            </p:spPr>
            <p:txBody>
              <a:bodyPr/>
              <a:lstStyle/>
              <a:p>
                <a:endParaRPr lang="en-US">
                  <a:solidFill>
                    <a:prstClr val="black"/>
                  </a:solidFill>
                </a:endParaRPr>
              </a:p>
            </p:txBody>
          </p:sp>
          <p:sp>
            <p:nvSpPr>
              <p:cNvPr id="180300" name="Freeform 1100"/>
              <p:cNvSpPr>
                <a:spLocks noEditPoints="1"/>
              </p:cNvSpPr>
              <p:nvPr/>
            </p:nvSpPr>
            <p:spPr bwMode="auto">
              <a:xfrm>
                <a:off x="1739" y="1118"/>
                <a:ext cx="406" cy="22"/>
              </a:xfrm>
              <a:custGeom>
                <a:avLst/>
                <a:gdLst/>
                <a:ahLst/>
                <a:cxnLst>
                  <a:cxn ang="0">
                    <a:pos x="406" y="22"/>
                  </a:cxn>
                  <a:cxn ang="0">
                    <a:pos x="262" y="17"/>
                  </a:cxn>
                  <a:cxn ang="0">
                    <a:pos x="264" y="15"/>
                  </a:cxn>
                  <a:cxn ang="0">
                    <a:pos x="266" y="11"/>
                  </a:cxn>
                  <a:cxn ang="0">
                    <a:pos x="406" y="19"/>
                  </a:cxn>
                  <a:cxn ang="0">
                    <a:pos x="406" y="21"/>
                  </a:cxn>
                  <a:cxn ang="0">
                    <a:pos x="406" y="22"/>
                  </a:cxn>
                  <a:cxn ang="0">
                    <a:pos x="48" y="5"/>
                  </a:cxn>
                  <a:cxn ang="0">
                    <a:pos x="4" y="3"/>
                  </a:cxn>
                  <a:cxn ang="0">
                    <a:pos x="2" y="2"/>
                  </a:cxn>
                  <a:cxn ang="0">
                    <a:pos x="0" y="0"/>
                  </a:cxn>
                  <a:cxn ang="0">
                    <a:pos x="50" y="2"/>
                  </a:cxn>
                  <a:cxn ang="0">
                    <a:pos x="48" y="3"/>
                  </a:cxn>
                  <a:cxn ang="0">
                    <a:pos x="48" y="5"/>
                  </a:cxn>
                </a:cxnLst>
                <a:rect l="0" t="0" r="r" b="b"/>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ln>
            </p:spPr>
            <p:txBody>
              <a:bodyPr/>
              <a:lstStyle/>
              <a:p>
                <a:endParaRPr lang="en-US">
                  <a:solidFill>
                    <a:prstClr val="black"/>
                  </a:solidFill>
                </a:endParaRPr>
              </a:p>
            </p:txBody>
          </p:sp>
          <p:sp>
            <p:nvSpPr>
              <p:cNvPr id="180301" name="Freeform 1101"/>
              <p:cNvSpPr>
                <a:spLocks noEditPoints="1"/>
              </p:cNvSpPr>
              <p:nvPr/>
            </p:nvSpPr>
            <p:spPr bwMode="auto">
              <a:xfrm>
                <a:off x="1737" y="1116"/>
                <a:ext cx="408" cy="23"/>
              </a:xfrm>
              <a:custGeom>
                <a:avLst/>
                <a:gdLst/>
                <a:ahLst/>
                <a:cxnLst>
                  <a:cxn ang="0">
                    <a:pos x="408" y="23"/>
                  </a:cxn>
                  <a:cxn ang="0">
                    <a:pos x="266" y="17"/>
                  </a:cxn>
                  <a:cxn ang="0">
                    <a:pos x="268" y="15"/>
                  </a:cxn>
                  <a:cxn ang="0">
                    <a:pos x="268" y="11"/>
                  </a:cxn>
                  <a:cxn ang="0">
                    <a:pos x="408" y="19"/>
                  </a:cxn>
                  <a:cxn ang="0">
                    <a:pos x="408" y="21"/>
                  </a:cxn>
                  <a:cxn ang="0">
                    <a:pos x="408" y="23"/>
                  </a:cxn>
                  <a:cxn ang="0">
                    <a:pos x="50" y="5"/>
                  </a:cxn>
                  <a:cxn ang="0">
                    <a:pos x="4" y="4"/>
                  </a:cxn>
                  <a:cxn ang="0">
                    <a:pos x="2" y="2"/>
                  </a:cxn>
                  <a:cxn ang="0">
                    <a:pos x="0" y="0"/>
                  </a:cxn>
                  <a:cxn ang="0">
                    <a:pos x="52" y="2"/>
                  </a:cxn>
                  <a:cxn ang="0">
                    <a:pos x="52" y="4"/>
                  </a:cxn>
                  <a:cxn ang="0">
                    <a:pos x="50" y="5"/>
                  </a:cxn>
                </a:cxnLst>
                <a:rect l="0" t="0" r="r" b="b"/>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ln>
            </p:spPr>
            <p:txBody>
              <a:bodyPr/>
              <a:lstStyle/>
              <a:p>
                <a:endParaRPr lang="en-US">
                  <a:solidFill>
                    <a:prstClr val="black"/>
                  </a:solidFill>
                </a:endParaRPr>
              </a:p>
            </p:txBody>
          </p:sp>
          <p:sp>
            <p:nvSpPr>
              <p:cNvPr id="180302" name="Freeform 1102"/>
              <p:cNvSpPr>
                <a:spLocks noEditPoints="1"/>
              </p:cNvSpPr>
              <p:nvPr/>
            </p:nvSpPr>
            <p:spPr bwMode="auto">
              <a:xfrm>
                <a:off x="1735" y="1112"/>
                <a:ext cx="410" cy="25"/>
              </a:xfrm>
              <a:custGeom>
                <a:avLst/>
                <a:gdLst/>
                <a:ahLst/>
                <a:cxnLst>
                  <a:cxn ang="0">
                    <a:pos x="410" y="25"/>
                  </a:cxn>
                  <a:cxn ang="0">
                    <a:pos x="270" y="17"/>
                  </a:cxn>
                  <a:cxn ang="0">
                    <a:pos x="270" y="15"/>
                  </a:cxn>
                  <a:cxn ang="0">
                    <a:pos x="272" y="13"/>
                  </a:cxn>
                  <a:cxn ang="0">
                    <a:pos x="410" y="21"/>
                  </a:cxn>
                  <a:cxn ang="0">
                    <a:pos x="410" y="23"/>
                  </a:cxn>
                  <a:cxn ang="0">
                    <a:pos x="410" y="25"/>
                  </a:cxn>
                  <a:cxn ang="0">
                    <a:pos x="54" y="8"/>
                  </a:cxn>
                  <a:cxn ang="0">
                    <a:pos x="4" y="6"/>
                  </a:cxn>
                  <a:cxn ang="0">
                    <a:pos x="2" y="4"/>
                  </a:cxn>
                  <a:cxn ang="0">
                    <a:pos x="0" y="0"/>
                  </a:cxn>
                  <a:cxn ang="0">
                    <a:pos x="55" y="4"/>
                  </a:cxn>
                  <a:cxn ang="0">
                    <a:pos x="54" y="6"/>
                  </a:cxn>
                  <a:cxn ang="0">
                    <a:pos x="54" y="8"/>
                  </a:cxn>
                </a:cxnLst>
                <a:rect l="0" t="0" r="r" b="b"/>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ln>
            </p:spPr>
            <p:txBody>
              <a:bodyPr/>
              <a:lstStyle/>
              <a:p>
                <a:endParaRPr lang="en-US">
                  <a:solidFill>
                    <a:prstClr val="black"/>
                  </a:solidFill>
                </a:endParaRPr>
              </a:p>
            </p:txBody>
          </p:sp>
          <p:sp>
            <p:nvSpPr>
              <p:cNvPr id="180303" name="Freeform 1103"/>
              <p:cNvSpPr>
                <a:spLocks noEditPoints="1"/>
              </p:cNvSpPr>
              <p:nvPr/>
            </p:nvSpPr>
            <p:spPr bwMode="auto">
              <a:xfrm>
                <a:off x="1734" y="1110"/>
                <a:ext cx="411" cy="25"/>
              </a:xfrm>
              <a:custGeom>
                <a:avLst/>
                <a:gdLst/>
                <a:ahLst/>
                <a:cxnLst>
                  <a:cxn ang="0">
                    <a:pos x="411" y="25"/>
                  </a:cxn>
                  <a:cxn ang="0">
                    <a:pos x="271" y="17"/>
                  </a:cxn>
                  <a:cxn ang="0">
                    <a:pos x="273" y="15"/>
                  </a:cxn>
                  <a:cxn ang="0">
                    <a:pos x="273" y="13"/>
                  </a:cxn>
                  <a:cxn ang="0">
                    <a:pos x="411" y="21"/>
                  </a:cxn>
                  <a:cxn ang="0">
                    <a:pos x="411" y="23"/>
                  </a:cxn>
                  <a:cxn ang="0">
                    <a:pos x="411" y="25"/>
                  </a:cxn>
                  <a:cxn ang="0">
                    <a:pos x="55" y="8"/>
                  </a:cxn>
                  <a:cxn ang="0">
                    <a:pos x="3" y="6"/>
                  </a:cxn>
                  <a:cxn ang="0">
                    <a:pos x="1" y="2"/>
                  </a:cxn>
                  <a:cxn ang="0">
                    <a:pos x="0" y="0"/>
                  </a:cxn>
                  <a:cxn ang="0">
                    <a:pos x="56" y="4"/>
                  </a:cxn>
                  <a:cxn ang="0">
                    <a:pos x="56" y="6"/>
                  </a:cxn>
                  <a:cxn ang="0">
                    <a:pos x="55" y="8"/>
                  </a:cxn>
                </a:cxnLst>
                <a:rect l="0" t="0" r="r" b="b"/>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ln>
            </p:spPr>
            <p:txBody>
              <a:bodyPr/>
              <a:lstStyle/>
              <a:p>
                <a:endParaRPr lang="en-US">
                  <a:solidFill>
                    <a:prstClr val="black"/>
                  </a:solidFill>
                </a:endParaRPr>
              </a:p>
            </p:txBody>
          </p:sp>
          <p:sp>
            <p:nvSpPr>
              <p:cNvPr id="180304" name="Freeform 1104"/>
              <p:cNvSpPr>
                <a:spLocks noEditPoints="1"/>
              </p:cNvSpPr>
              <p:nvPr/>
            </p:nvSpPr>
            <p:spPr bwMode="auto">
              <a:xfrm>
                <a:off x="1732" y="1108"/>
                <a:ext cx="413" cy="25"/>
              </a:xfrm>
              <a:custGeom>
                <a:avLst/>
                <a:gdLst/>
                <a:ahLst/>
                <a:cxnLst>
                  <a:cxn ang="0">
                    <a:pos x="413" y="25"/>
                  </a:cxn>
                  <a:cxn ang="0">
                    <a:pos x="275" y="17"/>
                  </a:cxn>
                  <a:cxn ang="0">
                    <a:pos x="275" y="15"/>
                  </a:cxn>
                  <a:cxn ang="0">
                    <a:pos x="277" y="13"/>
                  </a:cxn>
                  <a:cxn ang="0">
                    <a:pos x="413" y="21"/>
                  </a:cxn>
                  <a:cxn ang="0">
                    <a:pos x="413" y="23"/>
                  </a:cxn>
                  <a:cxn ang="0">
                    <a:pos x="413" y="25"/>
                  </a:cxn>
                  <a:cxn ang="0">
                    <a:pos x="58" y="8"/>
                  </a:cxn>
                  <a:cxn ang="0">
                    <a:pos x="3" y="4"/>
                  </a:cxn>
                  <a:cxn ang="0">
                    <a:pos x="2" y="2"/>
                  </a:cxn>
                  <a:cxn ang="0">
                    <a:pos x="0" y="0"/>
                  </a:cxn>
                  <a:cxn ang="0">
                    <a:pos x="60" y="4"/>
                  </a:cxn>
                  <a:cxn ang="0">
                    <a:pos x="58" y="6"/>
                  </a:cxn>
                  <a:cxn ang="0">
                    <a:pos x="58" y="8"/>
                  </a:cxn>
                </a:cxnLst>
                <a:rect l="0" t="0" r="r" b="b"/>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ln>
            </p:spPr>
            <p:txBody>
              <a:bodyPr/>
              <a:lstStyle/>
              <a:p>
                <a:endParaRPr lang="en-US">
                  <a:solidFill>
                    <a:prstClr val="black"/>
                  </a:solidFill>
                </a:endParaRPr>
              </a:p>
            </p:txBody>
          </p:sp>
          <p:sp>
            <p:nvSpPr>
              <p:cNvPr id="180305" name="Freeform 1105"/>
              <p:cNvSpPr>
                <a:spLocks noEditPoints="1"/>
              </p:cNvSpPr>
              <p:nvPr/>
            </p:nvSpPr>
            <p:spPr bwMode="auto">
              <a:xfrm>
                <a:off x="1730" y="1106"/>
                <a:ext cx="415" cy="25"/>
              </a:xfrm>
              <a:custGeom>
                <a:avLst/>
                <a:gdLst/>
                <a:ahLst/>
                <a:cxnLst>
                  <a:cxn ang="0">
                    <a:pos x="415" y="25"/>
                  </a:cxn>
                  <a:cxn ang="0">
                    <a:pos x="277" y="17"/>
                  </a:cxn>
                  <a:cxn ang="0">
                    <a:pos x="279" y="15"/>
                  </a:cxn>
                  <a:cxn ang="0">
                    <a:pos x="279" y="14"/>
                  </a:cxn>
                  <a:cxn ang="0">
                    <a:pos x="415" y="21"/>
                  </a:cxn>
                  <a:cxn ang="0">
                    <a:pos x="415" y="23"/>
                  </a:cxn>
                  <a:cxn ang="0">
                    <a:pos x="415" y="25"/>
                  </a:cxn>
                  <a:cxn ang="0">
                    <a:pos x="60" y="8"/>
                  </a:cxn>
                  <a:cxn ang="0">
                    <a:pos x="4" y="4"/>
                  </a:cxn>
                  <a:cxn ang="0">
                    <a:pos x="2" y="2"/>
                  </a:cxn>
                  <a:cxn ang="0">
                    <a:pos x="0" y="0"/>
                  </a:cxn>
                  <a:cxn ang="0">
                    <a:pos x="62" y="4"/>
                  </a:cxn>
                  <a:cxn ang="0">
                    <a:pos x="62" y="6"/>
                  </a:cxn>
                  <a:cxn ang="0">
                    <a:pos x="60" y="8"/>
                  </a:cxn>
                </a:cxnLst>
                <a:rect l="0" t="0" r="r" b="b"/>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ln>
            </p:spPr>
            <p:txBody>
              <a:bodyPr/>
              <a:lstStyle/>
              <a:p>
                <a:endParaRPr lang="en-US">
                  <a:solidFill>
                    <a:prstClr val="black"/>
                  </a:solidFill>
                </a:endParaRPr>
              </a:p>
            </p:txBody>
          </p:sp>
          <p:sp>
            <p:nvSpPr>
              <p:cNvPr id="180306" name="Freeform 1106"/>
              <p:cNvSpPr>
                <a:spLocks noEditPoints="1"/>
              </p:cNvSpPr>
              <p:nvPr/>
            </p:nvSpPr>
            <p:spPr bwMode="auto">
              <a:xfrm>
                <a:off x="1728" y="1104"/>
                <a:ext cx="417" cy="25"/>
              </a:xfrm>
              <a:custGeom>
                <a:avLst/>
                <a:gdLst/>
                <a:ahLst/>
                <a:cxnLst>
                  <a:cxn ang="0">
                    <a:pos x="417" y="25"/>
                  </a:cxn>
                  <a:cxn ang="0">
                    <a:pos x="281" y="17"/>
                  </a:cxn>
                  <a:cxn ang="0">
                    <a:pos x="281" y="16"/>
                  </a:cxn>
                  <a:cxn ang="0">
                    <a:pos x="283" y="14"/>
                  </a:cxn>
                  <a:cxn ang="0">
                    <a:pos x="415" y="21"/>
                  </a:cxn>
                  <a:cxn ang="0">
                    <a:pos x="417" y="21"/>
                  </a:cxn>
                  <a:cxn ang="0">
                    <a:pos x="417" y="21"/>
                  </a:cxn>
                  <a:cxn ang="0">
                    <a:pos x="417" y="23"/>
                  </a:cxn>
                  <a:cxn ang="0">
                    <a:pos x="417" y="25"/>
                  </a:cxn>
                  <a:cxn ang="0">
                    <a:pos x="64" y="8"/>
                  </a:cxn>
                  <a:cxn ang="0">
                    <a:pos x="4" y="4"/>
                  </a:cxn>
                  <a:cxn ang="0">
                    <a:pos x="2" y="2"/>
                  </a:cxn>
                  <a:cxn ang="0">
                    <a:pos x="0" y="0"/>
                  </a:cxn>
                  <a:cxn ang="0">
                    <a:pos x="66" y="4"/>
                  </a:cxn>
                  <a:cxn ang="0">
                    <a:pos x="64" y="6"/>
                  </a:cxn>
                  <a:cxn ang="0">
                    <a:pos x="64" y="8"/>
                  </a:cxn>
                </a:cxnLst>
                <a:rect l="0" t="0" r="r" b="b"/>
                <a:pathLst>
                  <a:path w="417" h="25">
                    <a:moveTo>
                      <a:pt x="417" y="25"/>
                    </a:moveTo>
                    <a:lnTo>
                      <a:pt x="281" y="17"/>
                    </a:lnTo>
                    <a:lnTo>
                      <a:pt x="281" y="16"/>
                    </a:lnTo>
                    <a:lnTo>
                      <a:pt x="283" y="14"/>
                    </a:lnTo>
                    <a:lnTo>
                      <a:pt x="415" y="21"/>
                    </a:lnTo>
                    <a:lnTo>
                      <a:pt x="417"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ln>
            </p:spPr>
            <p:txBody>
              <a:bodyPr/>
              <a:lstStyle/>
              <a:p>
                <a:endParaRPr lang="en-US">
                  <a:solidFill>
                    <a:prstClr val="black"/>
                  </a:solidFill>
                </a:endParaRPr>
              </a:p>
            </p:txBody>
          </p:sp>
          <p:sp>
            <p:nvSpPr>
              <p:cNvPr id="180307" name="Freeform 1107"/>
              <p:cNvSpPr>
                <a:spLocks noEditPoints="1"/>
              </p:cNvSpPr>
              <p:nvPr/>
            </p:nvSpPr>
            <p:spPr bwMode="auto">
              <a:xfrm>
                <a:off x="1726" y="1103"/>
                <a:ext cx="419" cy="24"/>
              </a:xfrm>
              <a:custGeom>
                <a:avLst/>
                <a:gdLst/>
                <a:ahLst/>
                <a:cxnLst>
                  <a:cxn ang="0">
                    <a:pos x="419" y="24"/>
                  </a:cxn>
                  <a:cxn ang="0">
                    <a:pos x="283" y="17"/>
                  </a:cxn>
                  <a:cxn ang="0">
                    <a:pos x="285" y="15"/>
                  </a:cxn>
                  <a:cxn ang="0">
                    <a:pos x="285" y="13"/>
                  </a:cxn>
                  <a:cxn ang="0">
                    <a:pos x="417" y="20"/>
                  </a:cxn>
                  <a:cxn ang="0">
                    <a:pos x="417" y="20"/>
                  </a:cxn>
                  <a:cxn ang="0">
                    <a:pos x="419" y="22"/>
                  </a:cxn>
                  <a:cxn ang="0">
                    <a:pos x="419" y="24"/>
                  </a:cxn>
                  <a:cxn ang="0">
                    <a:pos x="419" y="24"/>
                  </a:cxn>
                  <a:cxn ang="0">
                    <a:pos x="66" y="7"/>
                  </a:cxn>
                  <a:cxn ang="0">
                    <a:pos x="4" y="3"/>
                  </a:cxn>
                  <a:cxn ang="0">
                    <a:pos x="2" y="1"/>
                  </a:cxn>
                  <a:cxn ang="0">
                    <a:pos x="0" y="0"/>
                  </a:cxn>
                  <a:cxn ang="0">
                    <a:pos x="70" y="3"/>
                  </a:cxn>
                  <a:cxn ang="0">
                    <a:pos x="68" y="5"/>
                  </a:cxn>
                  <a:cxn ang="0">
                    <a:pos x="66" y="7"/>
                  </a:cxn>
                </a:cxnLst>
                <a:rect l="0" t="0" r="r" b="b"/>
                <a:pathLst>
                  <a:path w="419" h="24">
                    <a:moveTo>
                      <a:pt x="419" y="24"/>
                    </a:moveTo>
                    <a:lnTo>
                      <a:pt x="283" y="17"/>
                    </a:lnTo>
                    <a:lnTo>
                      <a:pt x="285" y="15"/>
                    </a:lnTo>
                    <a:lnTo>
                      <a:pt x="285" y="13"/>
                    </a:lnTo>
                    <a:lnTo>
                      <a:pt x="417" y="20"/>
                    </a:lnTo>
                    <a:lnTo>
                      <a:pt x="417" y="20"/>
                    </a:lnTo>
                    <a:lnTo>
                      <a:pt x="419" y="22"/>
                    </a:lnTo>
                    <a:lnTo>
                      <a:pt x="419" y="24"/>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ln>
            </p:spPr>
            <p:txBody>
              <a:bodyPr/>
              <a:lstStyle/>
              <a:p>
                <a:endParaRPr lang="en-US">
                  <a:solidFill>
                    <a:prstClr val="black"/>
                  </a:solidFill>
                </a:endParaRPr>
              </a:p>
            </p:txBody>
          </p:sp>
          <p:sp>
            <p:nvSpPr>
              <p:cNvPr id="180308" name="Freeform 1108"/>
              <p:cNvSpPr>
                <a:spLocks noEditPoints="1"/>
              </p:cNvSpPr>
              <p:nvPr/>
            </p:nvSpPr>
            <p:spPr bwMode="auto">
              <a:xfrm>
                <a:off x="1724" y="1101"/>
                <a:ext cx="419" cy="24"/>
              </a:xfrm>
              <a:custGeom>
                <a:avLst/>
                <a:gdLst/>
                <a:ahLst/>
                <a:cxnLst>
                  <a:cxn ang="0">
                    <a:pos x="419" y="24"/>
                  </a:cxn>
                  <a:cxn ang="0">
                    <a:pos x="287" y="17"/>
                  </a:cxn>
                  <a:cxn ang="0">
                    <a:pos x="287" y="15"/>
                  </a:cxn>
                  <a:cxn ang="0">
                    <a:pos x="288" y="13"/>
                  </a:cxn>
                  <a:cxn ang="0">
                    <a:pos x="419" y="19"/>
                  </a:cxn>
                  <a:cxn ang="0">
                    <a:pos x="419" y="22"/>
                  </a:cxn>
                  <a:cxn ang="0">
                    <a:pos x="419" y="24"/>
                  </a:cxn>
                  <a:cxn ang="0">
                    <a:pos x="70" y="7"/>
                  </a:cxn>
                  <a:cxn ang="0">
                    <a:pos x="4" y="3"/>
                  </a:cxn>
                  <a:cxn ang="0">
                    <a:pos x="2" y="2"/>
                  </a:cxn>
                  <a:cxn ang="0">
                    <a:pos x="0" y="0"/>
                  </a:cxn>
                  <a:cxn ang="0">
                    <a:pos x="72" y="2"/>
                  </a:cxn>
                  <a:cxn ang="0">
                    <a:pos x="72" y="5"/>
                  </a:cxn>
                  <a:cxn ang="0">
                    <a:pos x="70" y="7"/>
                  </a:cxn>
                </a:cxnLst>
                <a:rect l="0" t="0" r="r" b="b"/>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ln>
            </p:spPr>
            <p:txBody>
              <a:bodyPr/>
              <a:lstStyle/>
              <a:p>
                <a:endParaRPr lang="en-US">
                  <a:solidFill>
                    <a:prstClr val="black"/>
                  </a:solidFill>
                </a:endParaRPr>
              </a:p>
            </p:txBody>
          </p:sp>
          <p:sp>
            <p:nvSpPr>
              <p:cNvPr id="180309" name="Freeform 1109"/>
              <p:cNvSpPr>
                <a:spLocks noEditPoints="1"/>
              </p:cNvSpPr>
              <p:nvPr/>
            </p:nvSpPr>
            <p:spPr bwMode="auto">
              <a:xfrm>
                <a:off x="1720" y="1097"/>
                <a:ext cx="423" cy="26"/>
              </a:xfrm>
              <a:custGeom>
                <a:avLst/>
                <a:gdLst/>
                <a:ahLst/>
                <a:cxnLst>
                  <a:cxn ang="0">
                    <a:pos x="423" y="26"/>
                  </a:cxn>
                  <a:cxn ang="0">
                    <a:pos x="291" y="19"/>
                  </a:cxn>
                  <a:cxn ang="0">
                    <a:pos x="292" y="17"/>
                  </a:cxn>
                  <a:cxn ang="0">
                    <a:pos x="292" y="15"/>
                  </a:cxn>
                  <a:cxn ang="0">
                    <a:pos x="421" y="21"/>
                  </a:cxn>
                  <a:cxn ang="0">
                    <a:pos x="423" y="23"/>
                  </a:cxn>
                  <a:cxn ang="0">
                    <a:pos x="423" y="26"/>
                  </a:cxn>
                  <a:cxn ang="0">
                    <a:pos x="76" y="9"/>
                  </a:cxn>
                  <a:cxn ang="0">
                    <a:pos x="6" y="6"/>
                  </a:cxn>
                  <a:cxn ang="0">
                    <a:pos x="4" y="4"/>
                  </a:cxn>
                  <a:cxn ang="0">
                    <a:pos x="0" y="0"/>
                  </a:cxn>
                  <a:cxn ang="0">
                    <a:pos x="78" y="4"/>
                  </a:cxn>
                  <a:cxn ang="0">
                    <a:pos x="76" y="6"/>
                  </a:cxn>
                  <a:cxn ang="0">
                    <a:pos x="76" y="9"/>
                  </a:cxn>
                </a:cxnLst>
                <a:rect l="0" t="0" r="r" b="b"/>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ln>
            </p:spPr>
            <p:txBody>
              <a:bodyPr/>
              <a:lstStyle/>
              <a:p>
                <a:endParaRPr lang="en-US">
                  <a:solidFill>
                    <a:prstClr val="black"/>
                  </a:solidFill>
                </a:endParaRPr>
              </a:p>
            </p:txBody>
          </p:sp>
          <p:sp>
            <p:nvSpPr>
              <p:cNvPr id="180310" name="Freeform 1110"/>
              <p:cNvSpPr>
                <a:spLocks noEditPoints="1"/>
              </p:cNvSpPr>
              <p:nvPr/>
            </p:nvSpPr>
            <p:spPr bwMode="auto">
              <a:xfrm>
                <a:off x="1718" y="1095"/>
                <a:ext cx="425" cy="25"/>
              </a:xfrm>
              <a:custGeom>
                <a:avLst/>
                <a:gdLst/>
                <a:ahLst/>
                <a:cxnLst>
                  <a:cxn ang="0">
                    <a:pos x="425" y="25"/>
                  </a:cxn>
                  <a:cxn ang="0">
                    <a:pos x="294" y="19"/>
                  </a:cxn>
                  <a:cxn ang="0">
                    <a:pos x="294" y="17"/>
                  </a:cxn>
                  <a:cxn ang="0">
                    <a:pos x="296" y="15"/>
                  </a:cxn>
                  <a:cxn ang="0">
                    <a:pos x="423" y="21"/>
                  </a:cxn>
                  <a:cxn ang="0">
                    <a:pos x="423" y="23"/>
                  </a:cxn>
                  <a:cxn ang="0">
                    <a:pos x="425" y="25"/>
                  </a:cxn>
                  <a:cxn ang="0">
                    <a:pos x="78" y="8"/>
                  </a:cxn>
                  <a:cxn ang="0">
                    <a:pos x="6" y="6"/>
                  </a:cxn>
                  <a:cxn ang="0">
                    <a:pos x="2" y="2"/>
                  </a:cxn>
                  <a:cxn ang="0">
                    <a:pos x="0" y="0"/>
                  </a:cxn>
                  <a:cxn ang="0">
                    <a:pos x="80" y="4"/>
                  </a:cxn>
                  <a:cxn ang="0">
                    <a:pos x="80" y="6"/>
                  </a:cxn>
                  <a:cxn ang="0">
                    <a:pos x="78" y="8"/>
                  </a:cxn>
                </a:cxnLst>
                <a:rect l="0" t="0" r="r" b="b"/>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ln>
            </p:spPr>
            <p:txBody>
              <a:bodyPr/>
              <a:lstStyle/>
              <a:p>
                <a:endParaRPr lang="en-US">
                  <a:solidFill>
                    <a:prstClr val="black"/>
                  </a:solidFill>
                </a:endParaRPr>
              </a:p>
            </p:txBody>
          </p:sp>
          <p:sp>
            <p:nvSpPr>
              <p:cNvPr id="180311" name="Freeform 1111"/>
              <p:cNvSpPr>
                <a:spLocks noEditPoints="1"/>
              </p:cNvSpPr>
              <p:nvPr/>
            </p:nvSpPr>
            <p:spPr bwMode="auto">
              <a:xfrm>
                <a:off x="1716" y="1093"/>
                <a:ext cx="425" cy="25"/>
              </a:xfrm>
              <a:custGeom>
                <a:avLst/>
                <a:gdLst/>
                <a:ahLst/>
                <a:cxnLst>
                  <a:cxn ang="0">
                    <a:pos x="425" y="25"/>
                  </a:cxn>
                  <a:cxn ang="0">
                    <a:pos x="296" y="19"/>
                  </a:cxn>
                  <a:cxn ang="0">
                    <a:pos x="298" y="17"/>
                  </a:cxn>
                  <a:cxn ang="0">
                    <a:pos x="298" y="15"/>
                  </a:cxn>
                  <a:cxn ang="0">
                    <a:pos x="424" y="21"/>
                  </a:cxn>
                  <a:cxn ang="0">
                    <a:pos x="425" y="23"/>
                  </a:cxn>
                  <a:cxn ang="0">
                    <a:pos x="425" y="25"/>
                  </a:cxn>
                  <a:cxn ang="0">
                    <a:pos x="82" y="8"/>
                  </a:cxn>
                  <a:cxn ang="0">
                    <a:pos x="4" y="4"/>
                  </a:cxn>
                  <a:cxn ang="0">
                    <a:pos x="2" y="2"/>
                  </a:cxn>
                  <a:cxn ang="0">
                    <a:pos x="0" y="0"/>
                  </a:cxn>
                  <a:cxn ang="0">
                    <a:pos x="84" y="4"/>
                  </a:cxn>
                  <a:cxn ang="0">
                    <a:pos x="82" y="6"/>
                  </a:cxn>
                  <a:cxn ang="0">
                    <a:pos x="82" y="8"/>
                  </a:cxn>
                </a:cxnLst>
                <a:rect l="0" t="0" r="r" b="b"/>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ln>
            </p:spPr>
            <p:txBody>
              <a:bodyPr/>
              <a:lstStyle/>
              <a:p>
                <a:endParaRPr lang="en-US">
                  <a:solidFill>
                    <a:prstClr val="black"/>
                  </a:solidFill>
                </a:endParaRPr>
              </a:p>
            </p:txBody>
          </p:sp>
          <p:sp>
            <p:nvSpPr>
              <p:cNvPr id="180312" name="Freeform 1112"/>
              <p:cNvSpPr>
                <a:spLocks noEditPoints="1"/>
              </p:cNvSpPr>
              <p:nvPr/>
            </p:nvSpPr>
            <p:spPr bwMode="auto">
              <a:xfrm>
                <a:off x="1713" y="1091"/>
                <a:ext cx="428" cy="25"/>
              </a:xfrm>
              <a:custGeom>
                <a:avLst/>
                <a:gdLst/>
                <a:ahLst/>
                <a:cxnLst>
                  <a:cxn ang="0">
                    <a:pos x="428" y="25"/>
                  </a:cxn>
                  <a:cxn ang="0">
                    <a:pos x="301" y="19"/>
                  </a:cxn>
                  <a:cxn ang="0">
                    <a:pos x="301" y="17"/>
                  </a:cxn>
                  <a:cxn ang="0">
                    <a:pos x="303" y="15"/>
                  </a:cxn>
                  <a:cxn ang="0">
                    <a:pos x="427" y="21"/>
                  </a:cxn>
                  <a:cxn ang="0">
                    <a:pos x="427" y="23"/>
                  </a:cxn>
                  <a:cxn ang="0">
                    <a:pos x="428" y="25"/>
                  </a:cxn>
                  <a:cxn ang="0">
                    <a:pos x="85" y="8"/>
                  </a:cxn>
                  <a:cxn ang="0">
                    <a:pos x="5" y="4"/>
                  </a:cxn>
                  <a:cxn ang="0">
                    <a:pos x="3" y="2"/>
                  </a:cxn>
                  <a:cxn ang="0">
                    <a:pos x="0" y="0"/>
                  </a:cxn>
                  <a:cxn ang="0">
                    <a:pos x="87" y="4"/>
                  </a:cxn>
                  <a:cxn ang="0">
                    <a:pos x="87" y="4"/>
                  </a:cxn>
                  <a:cxn ang="0">
                    <a:pos x="87" y="4"/>
                  </a:cxn>
                  <a:cxn ang="0">
                    <a:pos x="87" y="6"/>
                  </a:cxn>
                  <a:cxn ang="0">
                    <a:pos x="85" y="8"/>
                  </a:cxn>
                </a:cxnLst>
                <a:rect l="0" t="0" r="r" b="b"/>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4"/>
                    </a:lnTo>
                    <a:lnTo>
                      <a:pt x="87" y="4"/>
                    </a:lnTo>
                    <a:lnTo>
                      <a:pt x="87" y="6"/>
                    </a:lnTo>
                    <a:lnTo>
                      <a:pt x="85" y="8"/>
                    </a:lnTo>
                    <a:close/>
                  </a:path>
                </a:pathLst>
              </a:custGeom>
              <a:solidFill>
                <a:srgbClr val="E6C3BD"/>
              </a:solidFill>
              <a:ln w="9525">
                <a:noFill/>
                <a:round/>
              </a:ln>
            </p:spPr>
            <p:txBody>
              <a:bodyPr/>
              <a:lstStyle/>
              <a:p>
                <a:endParaRPr lang="en-US">
                  <a:solidFill>
                    <a:prstClr val="black"/>
                  </a:solidFill>
                </a:endParaRPr>
              </a:p>
            </p:txBody>
          </p:sp>
          <p:sp>
            <p:nvSpPr>
              <p:cNvPr id="180313" name="Freeform 1113"/>
              <p:cNvSpPr>
                <a:spLocks noEditPoints="1"/>
              </p:cNvSpPr>
              <p:nvPr/>
            </p:nvSpPr>
            <p:spPr bwMode="auto">
              <a:xfrm>
                <a:off x="1711" y="1089"/>
                <a:ext cx="429" cy="25"/>
              </a:xfrm>
              <a:custGeom>
                <a:avLst/>
                <a:gdLst/>
                <a:ahLst/>
                <a:cxnLst>
                  <a:cxn ang="0">
                    <a:pos x="429" y="25"/>
                  </a:cxn>
                  <a:cxn ang="0">
                    <a:pos x="303" y="19"/>
                  </a:cxn>
                  <a:cxn ang="0">
                    <a:pos x="305" y="17"/>
                  </a:cxn>
                  <a:cxn ang="0">
                    <a:pos x="305" y="15"/>
                  </a:cxn>
                  <a:cxn ang="0">
                    <a:pos x="427" y="21"/>
                  </a:cxn>
                  <a:cxn ang="0">
                    <a:pos x="429" y="23"/>
                  </a:cxn>
                  <a:cxn ang="0">
                    <a:pos x="429" y="25"/>
                  </a:cxn>
                  <a:cxn ang="0">
                    <a:pos x="89" y="8"/>
                  </a:cxn>
                  <a:cxn ang="0">
                    <a:pos x="5" y="4"/>
                  </a:cxn>
                  <a:cxn ang="0">
                    <a:pos x="2" y="2"/>
                  </a:cxn>
                  <a:cxn ang="0">
                    <a:pos x="0" y="0"/>
                  </a:cxn>
                  <a:cxn ang="0">
                    <a:pos x="0" y="0"/>
                  </a:cxn>
                  <a:cxn ang="0">
                    <a:pos x="0" y="0"/>
                  </a:cxn>
                  <a:cxn ang="0">
                    <a:pos x="91" y="4"/>
                  </a:cxn>
                  <a:cxn ang="0">
                    <a:pos x="89" y="6"/>
                  </a:cxn>
                  <a:cxn ang="0">
                    <a:pos x="89" y="6"/>
                  </a:cxn>
                  <a:cxn ang="0">
                    <a:pos x="89" y="8"/>
                  </a:cxn>
                  <a:cxn ang="0">
                    <a:pos x="89" y="8"/>
                  </a:cxn>
                </a:cxnLst>
                <a:rect l="0" t="0" r="r" b="b"/>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0" y="0"/>
                    </a:lnTo>
                    <a:lnTo>
                      <a:pt x="0" y="0"/>
                    </a:lnTo>
                    <a:lnTo>
                      <a:pt x="91" y="4"/>
                    </a:lnTo>
                    <a:lnTo>
                      <a:pt x="89" y="6"/>
                    </a:lnTo>
                    <a:lnTo>
                      <a:pt x="89" y="6"/>
                    </a:lnTo>
                    <a:lnTo>
                      <a:pt x="89" y="8"/>
                    </a:lnTo>
                    <a:lnTo>
                      <a:pt x="89" y="8"/>
                    </a:lnTo>
                    <a:close/>
                  </a:path>
                </a:pathLst>
              </a:custGeom>
              <a:solidFill>
                <a:srgbClr val="E6C4BD"/>
              </a:solidFill>
              <a:ln w="9525">
                <a:noFill/>
                <a:round/>
              </a:ln>
            </p:spPr>
            <p:txBody>
              <a:bodyPr/>
              <a:lstStyle/>
              <a:p>
                <a:endParaRPr lang="en-US">
                  <a:solidFill>
                    <a:prstClr val="black"/>
                  </a:solidFill>
                </a:endParaRPr>
              </a:p>
            </p:txBody>
          </p:sp>
          <p:sp>
            <p:nvSpPr>
              <p:cNvPr id="180314" name="Freeform 1114"/>
              <p:cNvSpPr>
                <a:spLocks noEditPoints="1"/>
              </p:cNvSpPr>
              <p:nvPr/>
            </p:nvSpPr>
            <p:spPr bwMode="auto">
              <a:xfrm>
                <a:off x="1709" y="1087"/>
                <a:ext cx="431" cy="25"/>
              </a:xfrm>
              <a:custGeom>
                <a:avLst/>
                <a:gdLst/>
                <a:ahLst/>
                <a:cxnLst>
                  <a:cxn ang="0">
                    <a:pos x="431" y="25"/>
                  </a:cxn>
                  <a:cxn ang="0">
                    <a:pos x="307" y="19"/>
                  </a:cxn>
                  <a:cxn ang="0">
                    <a:pos x="307" y="17"/>
                  </a:cxn>
                  <a:cxn ang="0">
                    <a:pos x="309" y="16"/>
                  </a:cxn>
                  <a:cxn ang="0">
                    <a:pos x="427" y="21"/>
                  </a:cxn>
                  <a:cxn ang="0">
                    <a:pos x="429" y="23"/>
                  </a:cxn>
                  <a:cxn ang="0">
                    <a:pos x="431" y="25"/>
                  </a:cxn>
                  <a:cxn ang="0">
                    <a:pos x="91" y="8"/>
                  </a:cxn>
                  <a:cxn ang="0">
                    <a:pos x="4" y="4"/>
                  </a:cxn>
                  <a:cxn ang="0">
                    <a:pos x="4" y="4"/>
                  </a:cxn>
                  <a:cxn ang="0">
                    <a:pos x="2" y="2"/>
                  </a:cxn>
                  <a:cxn ang="0">
                    <a:pos x="2" y="0"/>
                  </a:cxn>
                  <a:cxn ang="0">
                    <a:pos x="0" y="0"/>
                  </a:cxn>
                  <a:cxn ang="0">
                    <a:pos x="93" y="4"/>
                  </a:cxn>
                  <a:cxn ang="0">
                    <a:pos x="93" y="6"/>
                  </a:cxn>
                  <a:cxn ang="0">
                    <a:pos x="91" y="8"/>
                  </a:cxn>
                </a:cxnLst>
                <a:rect l="0" t="0" r="r" b="b"/>
                <a:pathLst>
                  <a:path w="431" h="25">
                    <a:moveTo>
                      <a:pt x="431" y="25"/>
                    </a:moveTo>
                    <a:lnTo>
                      <a:pt x="307" y="19"/>
                    </a:lnTo>
                    <a:lnTo>
                      <a:pt x="307" y="17"/>
                    </a:lnTo>
                    <a:lnTo>
                      <a:pt x="309" y="16"/>
                    </a:lnTo>
                    <a:lnTo>
                      <a:pt x="427" y="21"/>
                    </a:lnTo>
                    <a:lnTo>
                      <a:pt x="429" y="23"/>
                    </a:lnTo>
                    <a:lnTo>
                      <a:pt x="431" y="25"/>
                    </a:lnTo>
                    <a:close/>
                    <a:moveTo>
                      <a:pt x="91" y="8"/>
                    </a:moveTo>
                    <a:lnTo>
                      <a:pt x="4" y="4"/>
                    </a:lnTo>
                    <a:lnTo>
                      <a:pt x="4" y="4"/>
                    </a:lnTo>
                    <a:lnTo>
                      <a:pt x="2" y="2"/>
                    </a:lnTo>
                    <a:lnTo>
                      <a:pt x="2" y="0"/>
                    </a:lnTo>
                    <a:lnTo>
                      <a:pt x="0" y="0"/>
                    </a:lnTo>
                    <a:lnTo>
                      <a:pt x="93" y="4"/>
                    </a:lnTo>
                    <a:lnTo>
                      <a:pt x="93" y="6"/>
                    </a:lnTo>
                    <a:lnTo>
                      <a:pt x="91" y="8"/>
                    </a:lnTo>
                    <a:close/>
                  </a:path>
                </a:pathLst>
              </a:custGeom>
              <a:solidFill>
                <a:srgbClr val="E6C4BD"/>
              </a:solidFill>
              <a:ln w="9525">
                <a:noFill/>
                <a:round/>
              </a:ln>
            </p:spPr>
            <p:txBody>
              <a:bodyPr/>
              <a:lstStyle/>
              <a:p>
                <a:endParaRPr lang="en-US">
                  <a:solidFill>
                    <a:prstClr val="black"/>
                  </a:solidFill>
                </a:endParaRPr>
              </a:p>
            </p:txBody>
          </p:sp>
          <p:sp>
            <p:nvSpPr>
              <p:cNvPr id="180315" name="Freeform 1115"/>
              <p:cNvSpPr>
                <a:spLocks noEditPoints="1"/>
              </p:cNvSpPr>
              <p:nvPr/>
            </p:nvSpPr>
            <p:spPr bwMode="auto">
              <a:xfrm>
                <a:off x="1707" y="1085"/>
                <a:ext cx="431" cy="25"/>
              </a:xfrm>
              <a:custGeom>
                <a:avLst/>
                <a:gdLst/>
                <a:ahLst/>
                <a:cxnLst>
                  <a:cxn ang="0">
                    <a:pos x="431" y="25"/>
                  </a:cxn>
                  <a:cxn ang="0">
                    <a:pos x="309" y="19"/>
                  </a:cxn>
                  <a:cxn ang="0">
                    <a:pos x="311" y="18"/>
                  </a:cxn>
                  <a:cxn ang="0">
                    <a:pos x="311" y="16"/>
                  </a:cxn>
                  <a:cxn ang="0">
                    <a:pos x="429" y="21"/>
                  </a:cxn>
                  <a:cxn ang="0">
                    <a:pos x="429" y="23"/>
                  </a:cxn>
                  <a:cxn ang="0">
                    <a:pos x="431" y="25"/>
                  </a:cxn>
                  <a:cxn ang="0">
                    <a:pos x="95" y="8"/>
                  </a:cxn>
                  <a:cxn ang="0">
                    <a:pos x="4" y="4"/>
                  </a:cxn>
                  <a:cxn ang="0">
                    <a:pos x="2" y="2"/>
                  </a:cxn>
                  <a:cxn ang="0">
                    <a:pos x="0" y="0"/>
                  </a:cxn>
                  <a:cxn ang="0">
                    <a:pos x="97" y="4"/>
                  </a:cxn>
                  <a:cxn ang="0">
                    <a:pos x="95" y="6"/>
                  </a:cxn>
                  <a:cxn ang="0">
                    <a:pos x="95" y="8"/>
                  </a:cxn>
                </a:cxnLst>
                <a:rect l="0" t="0" r="r" b="b"/>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ln>
            </p:spPr>
            <p:txBody>
              <a:bodyPr/>
              <a:lstStyle/>
              <a:p>
                <a:endParaRPr lang="en-US">
                  <a:solidFill>
                    <a:prstClr val="black"/>
                  </a:solidFill>
                </a:endParaRPr>
              </a:p>
            </p:txBody>
          </p:sp>
          <p:sp>
            <p:nvSpPr>
              <p:cNvPr id="180316" name="Freeform 1116"/>
              <p:cNvSpPr>
                <a:spLocks noEditPoints="1"/>
              </p:cNvSpPr>
              <p:nvPr/>
            </p:nvSpPr>
            <p:spPr bwMode="auto">
              <a:xfrm>
                <a:off x="1707" y="1084"/>
                <a:ext cx="429" cy="24"/>
              </a:xfrm>
              <a:custGeom>
                <a:avLst/>
                <a:gdLst/>
                <a:ahLst/>
                <a:cxnLst>
                  <a:cxn ang="0">
                    <a:pos x="429" y="24"/>
                  </a:cxn>
                  <a:cxn ang="0">
                    <a:pos x="311" y="19"/>
                  </a:cxn>
                  <a:cxn ang="0">
                    <a:pos x="311" y="17"/>
                  </a:cxn>
                  <a:cxn ang="0">
                    <a:pos x="313" y="15"/>
                  </a:cxn>
                  <a:cxn ang="0">
                    <a:pos x="427" y="20"/>
                  </a:cxn>
                  <a:cxn ang="0">
                    <a:pos x="427" y="20"/>
                  </a:cxn>
                  <a:cxn ang="0">
                    <a:pos x="427" y="20"/>
                  </a:cxn>
                  <a:cxn ang="0">
                    <a:pos x="429" y="22"/>
                  </a:cxn>
                  <a:cxn ang="0">
                    <a:pos x="429" y="24"/>
                  </a:cxn>
                  <a:cxn ang="0">
                    <a:pos x="95" y="7"/>
                  </a:cxn>
                  <a:cxn ang="0">
                    <a:pos x="2" y="3"/>
                  </a:cxn>
                  <a:cxn ang="0">
                    <a:pos x="0" y="1"/>
                  </a:cxn>
                  <a:cxn ang="0">
                    <a:pos x="0" y="0"/>
                  </a:cxn>
                  <a:cxn ang="0">
                    <a:pos x="97" y="3"/>
                  </a:cxn>
                  <a:cxn ang="0">
                    <a:pos x="97" y="5"/>
                  </a:cxn>
                  <a:cxn ang="0">
                    <a:pos x="95" y="7"/>
                  </a:cxn>
                </a:cxnLst>
                <a:rect l="0" t="0" r="r" b="b"/>
                <a:pathLst>
                  <a:path w="429" h="24">
                    <a:moveTo>
                      <a:pt x="429" y="24"/>
                    </a:moveTo>
                    <a:lnTo>
                      <a:pt x="311" y="19"/>
                    </a:lnTo>
                    <a:lnTo>
                      <a:pt x="311" y="17"/>
                    </a:lnTo>
                    <a:lnTo>
                      <a:pt x="313" y="15"/>
                    </a:lnTo>
                    <a:lnTo>
                      <a:pt x="427" y="20"/>
                    </a:lnTo>
                    <a:lnTo>
                      <a:pt x="427" y="20"/>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ln>
            </p:spPr>
            <p:txBody>
              <a:bodyPr/>
              <a:lstStyle/>
              <a:p>
                <a:endParaRPr lang="en-US">
                  <a:solidFill>
                    <a:prstClr val="black"/>
                  </a:solidFill>
                </a:endParaRPr>
              </a:p>
            </p:txBody>
          </p:sp>
          <p:sp>
            <p:nvSpPr>
              <p:cNvPr id="180317" name="Freeform 1117"/>
              <p:cNvSpPr>
                <a:spLocks noEditPoints="1"/>
              </p:cNvSpPr>
              <p:nvPr/>
            </p:nvSpPr>
            <p:spPr bwMode="auto">
              <a:xfrm>
                <a:off x="1707" y="1080"/>
                <a:ext cx="429" cy="26"/>
              </a:xfrm>
              <a:custGeom>
                <a:avLst/>
                <a:gdLst/>
                <a:ahLst/>
                <a:cxnLst>
                  <a:cxn ang="0">
                    <a:pos x="429" y="26"/>
                  </a:cxn>
                  <a:cxn ang="0">
                    <a:pos x="311" y="21"/>
                  </a:cxn>
                  <a:cxn ang="0">
                    <a:pos x="313" y="19"/>
                  </a:cxn>
                  <a:cxn ang="0">
                    <a:pos x="313" y="17"/>
                  </a:cxn>
                  <a:cxn ang="0">
                    <a:pos x="427" y="21"/>
                  </a:cxn>
                  <a:cxn ang="0">
                    <a:pos x="427" y="23"/>
                  </a:cxn>
                  <a:cxn ang="0">
                    <a:pos x="427" y="24"/>
                  </a:cxn>
                  <a:cxn ang="0">
                    <a:pos x="429" y="24"/>
                  </a:cxn>
                  <a:cxn ang="0">
                    <a:pos x="429" y="26"/>
                  </a:cxn>
                  <a:cxn ang="0">
                    <a:pos x="97" y="9"/>
                  </a:cxn>
                  <a:cxn ang="0">
                    <a:pos x="0" y="5"/>
                  </a:cxn>
                  <a:cxn ang="0">
                    <a:pos x="0" y="4"/>
                  </a:cxn>
                  <a:cxn ang="0">
                    <a:pos x="0" y="2"/>
                  </a:cxn>
                  <a:cxn ang="0">
                    <a:pos x="0" y="2"/>
                  </a:cxn>
                  <a:cxn ang="0">
                    <a:pos x="0" y="0"/>
                  </a:cxn>
                  <a:cxn ang="0">
                    <a:pos x="99" y="5"/>
                  </a:cxn>
                  <a:cxn ang="0">
                    <a:pos x="97" y="7"/>
                  </a:cxn>
                  <a:cxn ang="0">
                    <a:pos x="97" y="9"/>
                  </a:cxn>
                </a:cxnLst>
                <a:rect l="0" t="0" r="r" b="b"/>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2"/>
                    </a:lnTo>
                    <a:lnTo>
                      <a:pt x="0" y="0"/>
                    </a:lnTo>
                    <a:lnTo>
                      <a:pt x="99" y="5"/>
                    </a:lnTo>
                    <a:lnTo>
                      <a:pt x="97" y="7"/>
                    </a:lnTo>
                    <a:lnTo>
                      <a:pt x="97" y="9"/>
                    </a:lnTo>
                    <a:close/>
                  </a:path>
                </a:pathLst>
              </a:custGeom>
              <a:solidFill>
                <a:srgbClr val="E6C4BE"/>
              </a:solidFill>
              <a:ln w="9525">
                <a:noFill/>
                <a:round/>
              </a:ln>
            </p:spPr>
            <p:txBody>
              <a:bodyPr/>
              <a:lstStyle/>
              <a:p>
                <a:endParaRPr lang="en-US">
                  <a:solidFill>
                    <a:prstClr val="black"/>
                  </a:solidFill>
                </a:endParaRPr>
              </a:p>
            </p:txBody>
          </p:sp>
          <p:sp>
            <p:nvSpPr>
              <p:cNvPr id="180318" name="Freeform 1118"/>
              <p:cNvSpPr>
                <a:spLocks noEditPoints="1"/>
              </p:cNvSpPr>
              <p:nvPr/>
            </p:nvSpPr>
            <p:spPr bwMode="auto">
              <a:xfrm>
                <a:off x="1707" y="1078"/>
                <a:ext cx="427" cy="26"/>
              </a:xfrm>
              <a:custGeom>
                <a:avLst/>
                <a:gdLst/>
                <a:ahLst/>
                <a:cxnLst>
                  <a:cxn ang="0">
                    <a:pos x="427" y="26"/>
                  </a:cxn>
                  <a:cxn ang="0">
                    <a:pos x="313" y="21"/>
                  </a:cxn>
                  <a:cxn ang="0">
                    <a:pos x="313" y="19"/>
                  </a:cxn>
                  <a:cxn ang="0">
                    <a:pos x="315" y="15"/>
                  </a:cxn>
                  <a:cxn ang="0">
                    <a:pos x="425" y="21"/>
                  </a:cxn>
                  <a:cxn ang="0">
                    <a:pos x="427" y="23"/>
                  </a:cxn>
                  <a:cxn ang="0">
                    <a:pos x="427" y="26"/>
                  </a:cxn>
                  <a:cxn ang="0">
                    <a:pos x="97" y="9"/>
                  </a:cxn>
                  <a:cxn ang="0">
                    <a:pos x="0" y="6"/>
                  </a:cxn>
                  <a:cxn ang="0">
                    <a:pos x="0" y="4"/>
                  </a:cxn>
                  <a:cxn ang="0">
                    <a:pos x="0" y="4"/>
                  </a:cxn>
                  <a:cxn ang="0">
                    <a:pos x="0" y="2"/>
                  </a:cxn>
                  <a:cxn ang="0">
                    <a:pos x="2" y="0"/>
                  </a:cxn>
                  <a:cxn ang="0">
                    <a:pos x="101" y="6"/>
                  </a:cxn>
                  <a:cxn ang="0">
                    <a:pos x="99" y="7"/>
                  </a:cxn>
                  <a:cxn ang="0">
                    <a:pos x="97" y="9"/>
                  </a:cxn>
                </a:cxnLst>
                <a:rect l="0" t="0" r="r" b="b"/>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4"/>
                    </a:lnTo>
                    <a:lnTo>
                      <a:pt x="0" y="2"/>
                    </a:lnTo>
                    <a:lnTo>
                      <a:pt x="2" y="0"/>
                    </a:lnTo>
                    <a:lnTo>
                      <a:pt x="101" y="6"/>
                    </a:lnTo>
                    <a:lnTo>
                      <a:pt x="99" y="7"/>
                    </a:lnTo>
                    <a:lnTo>
                      <a:pt x="97" y="9"/>
                    </a:lnTo>
                    <a:close/>
                  </a:path>
                </a:pathLst>
              </a:custGeom>
              <a:solidFill>
                <a:srgbClr val="E6C4BF"/>
              </a:solidFill>
              <a:ln w="9525">
                <a:noFill/>
                <a:round/>
              </a:ln>
            </p:spPr>
            <p:txBody>
              <a:bodyPr/>
              <a:lstStyle/>
              <a:p>
                <a:endParaRPr lang="en-US">
                  <a:solidFill>
                    <a:prstClr val="black"/>
                  </a:solidFill>
                </a:endParaRPr>
              </a:p>
            </p:txBody>
          </p:sp>
          <p:sp>
            <p:nvSpPr>
              <p:cNvPr id="180319" name="Freeform 1119"/>
              <p:cNvSpPr>
                <a:spLocks noEditPoints="1"/>
              </p:cNvSpPr>
              <p:nvPr/>
            </p:nvSpPr>
            <p:spPr bwMode="auto">
              <a:xfrm>
                <a:off x="1707" y="1076"/>
                <a:ext cx="427" cy="25"/>
              </a:xfrm>
              <a:custGeom>
                <a:avLst/>
                <a:gdLst/>
                <a:ahLst/>
                <a:cxnLst>
                  <a:cxn ang="0">
                    <a:pos x="427" y="25"/>
                  </a:cxn>
                  <a:cxn ang="0">
                    <a:pos x="313" y="21"/>
                  </a:cxn>
                  <a:cxn ang="0">
                    <a:pos x="315" y="17"/>
                  </a:cxn>
                  <a:cxn ang="0">
                    <a:pos x="315" y="15"/>
                  </a:cxn>
                  <a:cxn ang="0">
                    <a:pos x="425" y="21"/>
                  </a:cxn>
                  <a:cxn ang="0">
                    <a:pos x="425" y="23"/>
                  </a:cxn>
                  <a:cxn ang="0">
                    <a:pos x="427" y="25"/>
                  </a:cxn>
                  <a:cxn ang="0">
                    <a:pos x="99" y="9"/>
                  </a:cxn>
                  <a:cxn ang="0">
                    <a:pos x="0" y="4"/>
                  </a:cxn>
                  <a:cxn ang="0">
                    <a:pos x="2" y="2"/>
                  </a:cxn>
                  <a:cxn ang="0">
                    <a:pos x="2" y="0"/>
                  </a:cxn>
                  <a:cxn ang="0">
                    <a:pos x="101" y="6"/>
                  </a:cxn>
                  <a:cxn ang="0">
                    <a:pos x="101" y="8"/>
                  </a:cxn>
                  <a:cxn ang="0">
                    <a:pos x="99" y="9"/>
                  </a:cxn>
                </a:cxnLst>
                <a:rect l="0" t="0" r="r" b="b"/>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ln>
            </p:spPr>
            <p:txBody>
              <a:bodyPr/>
              <a:lstStyle/>
              <a:p>
                <a:endParaRPr lang="en-US">
                  <a:solidFill>
                    <a:prstClr val="black"/>
                  </a:solidFill>
                </a:endParaRPr>
              </a:p>
            </p:txBody>
          </p:sp>
          <p:sp>
            <p:nvSpPr>
              <p:cNvPr id="180320" name="Freeform 1120"/>
              <p:cNvSpPr>
                <a:spLocks noEditPoints="1"/>
              </p:cNvSpPr>
              <p:nvPr/>
            </p:nvSpPr>
            <p:spPr bwMode="auto">
              <a:xfrm>
                <a:off x="1709" y="1074"/>
                <a:ext cx="423" cy="25"/>
              </a:xfrm>
              <a:custGeom>
                <a:avLst/>
                <a:gdLst/>
                <a:ahLst/>
                <a:cxnLst>
                  <a:cxn ang="0">
                    <a:pos x="423" y="25"/>
                  </a:cxn>
                  <a:cxn ang="0">
                    <a:pos x="313" y="19"/>
                  </a:cxn>
                  <a:cxn ang="0">
                    <a:pos x="313" y="17"/>
                  </a:cxn>
                  <a:cxn ang="0">
                    <a:pos x="315" y="15"/>
                  </a:cxn>
                  <a:cxn ang="0">
                    <a:pos x="421" y="21"/>
                  </a:cxn>
                  <a:cxn ang="0">
                    <a:pos x="421" y="23"/>
                  </a:cxn>
                  <a:cxn ang="0">
                    <a:pos x="423" y="23"/>
                  </a:cxn>
                  <a:cxn ang="0">
                    <a:pos x="423" y="25"/>
                  </a:cxn>
                  <a:cxn ang="0">
                    <a:pos x="423" y="25"/>
                  </a:cxn>
                  <a:cxn ang="0">
                    <a:pos x="99" y="10"/>
                  </a:cxn>
                  <a:cxn ang="0">
                    <a:pos x="0" y="4"/>
                  </a:cxn>
                  <a:cxn ang="0">
                    <a:pos x="0" y="2"/>
                  </a:cxn>
                  <a:cxn ang="0">
                    <a:pos x="2" y="0"/>
                  </a:cxn>
                  <a:cxn ang="0">
                    <a:pos x="100" y="6"/>
                  </a:cxn>
                  <a:cxn ang="0">
                    <a:pos x="99" y="8"/>
                  </a:cxn>
                  <a:cxn ang="0">
                    <a:pos x="99" y="10"/>
                  </a:cxn>
                </a:cxnLst>
                <a:rect l="0" t="0" r="r" b="b"/>
                <a:pathLst>
                  <a:path w="423" h="25">
                    <a:moveTo>
                      <a:pt x="423" y="25"/>
                    </a:moveTo>
                    <a:lnTo>
                      <a:pt x="313" y="19"/>
                    </a:lnTo>
                    <a:lnTo>
                      <a:pt x="313" y="17"/>
                    </a:lnTo>
                    <a:lnTo>
                      <a:pt x="315" y="15"/>
                    </a:lnTo>
                    <a:lnTo>
                      <a:pt x="421" y="21"/>
                    </a:lnTo>
                    <a:lnTo>
                      <a:pt x="421" y="23"/>
                    </a:lnTo>
                    <a:lnTo>
                      <a:pt x="423" y="23"/>
                    </a:lnTo>
                    <a:lnTo>
                      <a:pt x="423" y="25"/>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ln>
            </p:spPr>
            <p:txBody>
              <a:bodyPr/>
              <a:lstStyle/>
              <a:p>
                <a:endParaRPr lang="en-US">
                  <a:solidFill>
                    <a:prstClr val="black"/>
                  </a:solidFill>
                </a:endParaRPr>
              </a:p>
            </p:txBody>
          </p:sp>
          <p:sp>
            <p:nvSpPr>
              <p:cNvPr id="180321" name="Freeform 1121"/>
              <p:cNvSpPr>
                <a:spLocks noEditPoints="1"/>
              </p:cNvSpPr>
              <p:nvPr/>
            </p:nvSpPr>
            <p:spPr bwMode="auto">
              <a:xfrm>
                <a:off x="1709" y="1072"/>
                <a:ext cx="423" cy="25"/>
              </a:xfrm>
              <a:custGeom>
                <a:avLst/>
                <a:gdLst/>
                <a:ahLst/>
                <a:cxnLst>
                  <a:cxn ang="0">
                    <a:pos x="423" y="25"/>
                  </a:cxn>
                  <a:cxn ang="0">
                    <a:pos x="313" y="19"/>
                  </a:cxn>
                  <a:cxn ang="0">
                    <a:pos x="315" y="17"/>
                  </a:cxn>
                  <a:cxn ang="0">
                    <a:pos x="315" y="15"/>
                  </a:cxn>
                  <a:cxn ang="0">
                    <a:pos x="419" y="21"/>
                  </a:cxn>
                  <a:cxn ang="0">
                    <a:pos x="421" y="23"/>
                  </a:cxn>
                  <a:cxn ang="0">
                    <a:pos x="423" y="25"/>
                  </a:cxn>
                  <a:cxn ang="0">
                    <a:pos x="423" y="25"/>
                  </a:cxn>
                  <a:cxn ang="0">
                    <a:pos x="423" y="25"/>
                  </a:cxn>
                  <a:cxn ang="0">
                    <a:pos x="99" y="10"/>
                  </a:cxn>
                  <a:cxn ang="0">
                    <a:pos x="0" y="4"/>
                  </a:cxn>
                  <a:cxn ang="0">
                    <a:pos x="2" y="2"/>
                  </a:cxn>
                  <a:cxn ang="0">
                    <a:pos x="4" y="0"/>
                  </a:cxn>
                  <a:cxn ang="0">
                    <a:pos x="100" y="6"/>
                  </a:cxn>
                  <a:cxn ang="0">
                    <a:pos x="100" y="8"/>
                  </a:cxn>
                  <a:cxn ang="0">
                    <a:pos x="99" y="10"/>
                  </a:cxn>
                </a:cxnLst>
                <a:rect l="0" t="0" r="r" b="b"/>
                <a:pathLst>
                  <a:path w="423" h="25">
                    <a:moveTo>
                      <a:pt x="423" y="25"/>
                    </a:moveTo>
                    <a:lnTo>
                      <a:pt x="313" y="19"/>
                    </a:lnTo>
                    <a:lnTo>
                      <a:pt x="315" y="17"/>
                    </a:lnTo>
                    <a:lnTo>
                      <a:pt x="315" y="15"/>
                    </a:lnTo>
                    <a:lnTo>
                      <a:pt x="419" y="21"/>
                    </a:lnTo>
                    <a:lnTo>
                      <a:pt x="421" y="23"/>
                    </a:lnTo>
                    <a:lnTo>
                      <a:pt x="423" y="25"/>
                    </a:lnTo>
                    <a:lnTo>
                      <a:pt x="423" y="25"/>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ln>
            </p:spPr>
            <p:txBody>
              <a:bodyPr/>
              <a:lstStyle/>
              <a:p>
                <a:endParaRPr lang="en-US">
                  <a:solidFill>
                    <a:prstClr val="black"/>
                  </a:solidFill>
                </a:endParaRPr>
              </a:p>
            </p:txBody>
          </p:sp>
          <p:sp>
            <p:nvSpPr>
              <p:cNvPr id="180322" name="Freeform 1122"/>
              <p:cNvSpPr>
                <a:spLocks noEditPoints="1"/>
              </p:cNvSpPr>
              <p:nvPr/>
            </p:nvSpPr>
            <p:spPr bwMode="auto">
              <a:xfrm>
                <a:off x="1711" y="1070"/>
                <a:ext cx="438" cy="25"/>
              </a:xfrm>
              <a:custGeom>
                <a:avLst/>
                <a:gdLst/>
                <a:ahLst/>
                <a:cxnLst>
                  <a:cxn ang="0">
                    <a:pos x="419" y="25"/>
                  </a:cxn>
                  <a:cxn ang="0">
                    <a:pos x="313" y="19"/>
                  </a:cxn>
                  <a:cxn ang="0">
                    <a:pos x="313" y="17"/>
                  </a:cxn>
                  <a:cxn ang="0">
                    <a:pos x="315" y="15"/>
                  </a:cxn>
                  <a:cxn ang="0">
                    <a:pos x="427" y="21"/>
                  </a:cxn>
                  <a:cxn ang="0">
                    <a:pos x="427" y="21"/>
                  </a:cxn>
                  <a:cxn ang="0">
                    <a:pos x="427" y="21"/>
                  </a:cxn>
                  <a:cxn ang="0">
                    <a:pos x="421" y="21"/>
                  </a:cxn>
                  <a:cxn ang="0">
                    <a:pos x="417" y="23"/>
                  </a:cxn>
                  <a:cxn ang="0">
                    <a:pos x="419" y="23"/>
                  </a:cxn>
                  <a:cxn ang="0">
                    <a:pos x="419" y="25"/>
                  </a:cxn>
                  <a:cxn ang="0">
                    <a:pos x="98" y="10"/>
                  </a:cxn>
                  <a:cxn ang="0">
                    <a:pos x="0" y="4"/>
                  </a:cxn>
                  <a:cxn ang="0">
                    <a:pos x="2" y="2"/>
                  </a:cxn>
                  <a:cxn ang="0">
                    <a:pos x="2" y="0"/>
                  </a:cxn>
                  <a:cxn ang="0">
                    <a:pos x="100" y="6"/>
                  </a:cxn>
                  <a:cxn ang="0">
                    <a:pos x="98" y="8"/>
                  </a:cxn>
                  <a:cxn ang="0">
                    <a:pos x="98" y="10"/>
                  </a:cxn>
                  <a:cxn ang="0">
                    <a:pos x="430" y="21"/>
                  </a:cxn>
                  <a:cxn ang="0">
                    <a:pos x="438" y="21"/>
                  </a:cxn>
                  <a:cxn ang="0">
                    <a:pos x="438" y="23"/>
                  </a:cxn>
                  <a:cxn ang="0">
                    <a:pos x="438" y="23"/>
                  </a:cxn>
                  <a:cxn ang="0">
                    <a:pos x="434" y="23"/>
                  </a:cxn>
                  <a:cxn ang="0">
                    <a:pos x="430" y="21"/>
                  </a:cxn>
                </a:cxnLst>
                <a:rect l="0" t="0" r="r" b="b"/>
                <a:pathLst>
                  <a:path w="438" h="25">
                    <a:moveTo>
                      <a:pt x="419" y="25"/>
                    </a:moveTo>
                    <a:lnTo>
                      <a:pt x="313" y="19"/>
                    </a:lnTo>
                    <a:lnTo>
                      <a:pt x="313" y="17"/>
                    </a:lnTo>
                    <a:lnTo>
                      <a:pt x="315" y="15"/>
                    </a:lnTo>
                    <a:lnTo>
                      <a:pt x="427" y="21"/>
                    </a:lnTo>
                    <a:lnTo>
                      <a:pt x="427" y="21"/>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8" y="23"/>
                    </a:lnTo>
                    <a:lnTo>
                      <a:pt x="434" y="23"/>
                    </a:lnTo>
                    <a:lnTo>
                      <a:pt x="430" y="21"/>
                    </a:lnTo>
                    <a:close/>
                  </a:path>
                </a:pathLst>
              </a:custGeom>
              <a:solidFill>
                <a:srgbClr val="E6C4BF"/>
              </a:solidFill>
              <a:ln w="9525">
                <a:noFill/>
                <a:round/>
              </a:ln>
            </p:spPr>
            <p:txBody>
              <a:bodyPr/>
              <a:lstStyle/>
              <a:p>
                <a:endParaRPr lang="en-US">
                  <a:solidFill>
                    <a:prstClr val="black"/>
                  </a:solidFill>
                </a:endParaRPr>
              </a:p>
            </p:txBody>
          </p:sp>
          <p:sp>
            <p:nvSpPr>
              <p:cNvPr id="180323" name="Freeform 1123"/>
              <p:cNvSpPr>
                <a:spLocks noEditPoints="1"/>
              </p:cNvSpPr>
              <p:nvPr/>
            </p:nvSpPr>
            <p:spPr bwMode="auto">
              <a:xfrm>
                <a:off x="1713" y="1068"/>
                <a:ext cx="436" cy="25"/>
              </a:xfrm>
              <a:custGeom>
                <a:avLst/>
                <a:gdLst/>
                <a:ahLst/>
                <a:cxnLst>
                  <a:cxn ang="0">
                    <a:pos x="415" y="25"/>
                  </a:cxn>
                  <a:cxn ang="0">
                    <a:pos x="311" y="19"/>
                  </a:cxn>
                  <a:cxn ang="0">
                    <a:pos x="313" y="17"/>
                  </a:cxn>
                  <a:cxn ang="0">
                    <a:pos x="313" y="16"/>
                  </a:cxn>
                  <a:cxn ang="0">
                    <a:pos x="436" y="21"/>
                  </a:cxn>
                  <a:cxn ang="0">
                    <a:pos x="436" y="25"/>
                  </a:cxn>
                  <a:cxn ang="0">
                    <a:pos x="436" y="25"/>
                  </a:cxn>
                  <a:cxn ang="0">
                    <a:pos x="430" y="25"/>
                  </a:cxn>
                  <a:cxn ang="0">
                    <a:pos x="425" y="23"/>
                  </a:cxn>
                  <a:cxn ang="0">
                    <a:pos x="419" y="23"/>
                  </a:cxn>
                  <a:cxn ang="0">
                    <a:pos x="415" y="25"/>
                  </a:cxn>
                  <a:cxn ang="0">
                    <a:pos x="415" y="25"/>
                  </a:cxn>
                  <a:cxn ang="0">
                    <a:pos x="415" y="25"/>
                  </a:cxn>
                  <a:cxn ang="0">
                    <a:pos x="96" y="10"/>
                  </a:cxn>
                  <a:cxn ang="0">
                    <a:pos x="0" y="4"/>
                  </a:cxn>
                  <a:cxn ang="0">
                    <a:pos x="0" y="2"/>
                  </a:cxn>
                  <a:cxn ang="0">
                    <a:pos x="2" y="0"/>
                  </a:cxn>
                  <a:cxn ang="0">
                    <a:pos x="98" y="6"/>
                  </a:cxn>
                  <a:cxn ang="0">
                    <a:pos x="98" y="8"/>
                  </a:cxn>
                  <a:cxn ang="0">
                    <a:pos x="96" y="10"/>
                  </a:cxn>
                </a:cxnLst>
                <a:rect l="0" t="0" r="r" b="b"/>
                <a:pathLst>
                  <a:path w="436" h="25">
                    <a:moveTo>
                      <a:pt x="415" y="25"/>
                    </a:moveTo>
                    <a:lnTo>
                      <a:pt x="311" y="19"/>
                    </a:lnTo>
                    <a:lnTo>
                      <a:pt x="313" y="17"/>
                    </a:lnTo>
                    <a:lnTo>
                      <a:pt x="313" y="16"/>
                    </a:lnTo>
                    <a:lnTo>
                      <a:pt x="436" y="21"/>
                    </a:lnTo>
                    <a:lnTo>
                      <a:pt x="436" y="25"/>
                    </a:lnTo>
                    <a:lnTo>
                      <a:pt x="436" y="25"/>
                    </a:lnTo>
                    <a:lnTo>
                      <a:pt x="430" y="25"/>
                    </a:lnTo>
                    <a:lnTo>
                      <a:pt x="425" y="23"/>
                    </a:lnTo>
                    <a:lnTo>
                      <a:pt x="419" y="23"/>
                    </a:lnTo>
                    <a:lnTo>
                      <a:pt x="415" y="25"/>
                    </a:lnTo>
                    <a:lnTo>
                      <a:pt x="415" y="25"/>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ln>
            </p:spPr>
            <p:txBody>
              <a:bodyPr/>
              <a:lstStyle/>
              <a:p>
                <a:endParaRPr lang="en-US">
                  <a:solidFill>
                    <a:prstClr val="black"/>
                  </a:solidFill>
                </a:endParaRPr>
              </a:p>
            </p:txBody>
          </p:sp>
          <p:sp>
            <p:nvSpPr>
              <p:cNvPr id="180324" name="Freeform 1124"/>
              <p:cNvSpPr>
                <a:spLocks noEditPoints="1"/>
              </p:cNvSpPr>
              <p:nvPr/>
            </p:nvSpPr>
            <p:spPr bwMode="auto">
              <a:xfrm>
                <a:off x="1713" y="1066"/>
                <a:ext cx="436" cy="25"/>
              </a:xfrm>
              <a:custGeom>
                <a:avLst/>
                <a:gdLst/>
                <a:ahLst/>
                <a:cxnLst>
                  <a:cxn ang="0">
                    <a:pos x="436" y="25"/>
                  </a:cxn>
                  <a:cxn ang="0">
                    <a:pos x="428" y="25"/>
                  </a:cxn>
                  <a:cxn ang="0">
                    <a:pos x="427" y="25"/>
                  </a:cxn>
                  <a:cxn ang="0">
                    <a:pos x="425" y="25"/>
                  </a:cxn>
                  <a:cxn ang="0">
                    <a:pos x="313" y="19"/>
                  </a:cxn>
                  <a:cxn ang="0">
                    <a:pos x="313" y="18"/>
                  </a:cxn>
                  <a:cxn ang="0">
                    <a:pos x="315" y="16"/>
                  </a:cxn>
                  <a:cxn ang="0">
                    <a:pos x="434" y="21"/>
                  </a:cxn>
                  <a:cxn ang="0">
                    <a:pos x="436" y="23"/>
                  </a:cxn>
                  <a:cxn ang="0">
                    <a:pos x="436" y="25"/>
                  </a:cxn>
                  <a:cxn ang="0">
                    <a:pos x="98" y="10"/>
                  </a:cxn>
                  <a:cxn ang="0">
                    <a:pos x="0" y="4"/>
                  </a:cxn>
                  <a:cxn ang="0">
                    <a:pos x="2" y="2"/>
                  </a:cxn>
                  <a:cxn ang="0">
                    <a:pos x="3" y="0"/>
                  </a:cxn>
                  <a:cxn ang="0">
                    <a:pos x="100" y="6"/>
                  </a:cxn>
                  <a:cxn ang="0">
                    <a:pos x="98" y="8"/>
                  </a:cxn>
                  <a:cxn ang="0">
                    <a:pos x="98" y="10"/>
                  </a:cxn>
                </a:cxnLst>
                <a:rect l="0" t="0" r="r" b="b"/>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ln>
            </p:spPr>
            <p:txBody>
              <a:bodyPr/>
              <a:lstStyle/>
              <a:p>
                <a:endParaRPr lang="en-US">
                  <a:solidFill>
                    <a:prstClr val="black"/>
                  </a:solidFill>
                </a:endParaRPr>
              </a:p>
            </p:txBody>
          </p:sp>
          <p:sp>
            <p:nvSpPr>
              <p:cNvPr id="180325" name="Freeform 1125"/>
              <p:cNvSpPr>
                <a:spLocks noEditPoints="1"/>
              </p:cNvSpPr>
              <p:nvPr/>
            </p:nvSpPr>
            <p:spPr bwMode="auto">
              <a:xfrm>
                <a:off x="1715" y="1065"/>
                <a:ext cx="434" cy="24"/>
              </a:xfrm>
              <a:custGeom>
                <a:avLst/>
                <a:gdLst/>
                <a:ahLst/>
                <a:cxnLst>
                  <a:cxn ang="0">
                    <a:pos x="434" y="24"/>
                  </a:cxn>
                  <a:cxn ang="0">
                    <a:pos x="311" y="19"/>
                  </a:cxn>
                  <a:cxn ang="0">
                    <a:pos x="313" y="17"/>
                  </a:cxn>
                  <a:cxn ang="0">
                    <a:pos x="313" y="15"/>
                  </a:cxn>
                  <a:cxn ang="0">
                    <a:pos x="428" y="20"/>
                  </a:cxn>
                  <a:cxn ang="0">
                    <a:pos x="432" y="22"/>
                  </a:cxn>
                  <a:cxn ang="0">
                    <a:pos x="434" y="24"/>
                  </a:cxn>
                  <a:cxn ang="0">
                    <a:pos x="96" y="9"/>
                  </a:cxn>
                  <a:cxn ang="0">
                    <a:pos x="0" y="3"/>
                  </a:cxn>
                  <a:cxn ang="0">
                    <a:pos x="1" y="1"/>
                  </a:cxn>
                  <a:cxn ang="0">
                    <a:pos x="3" y="0"/>
                  </a:cxn>
                  <a:cxn ang="0">
                    <a:pos x="100" y="5"/>
                  </a:cxn>
                  <a:cxn ang="0">
                    <a:pos x="98" y="7"/>
                  </a:cxn>
                  <a:cxn ang="0">
                    <a:pos x="96" y="9"/>
                  </a:cxn>
                </a:cxnLst>
                <a:rect l="0" t="0" r="r" b="b"/>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ln>
            </p:spPr>
            <p:txBody>
              <a:bodyPr/>
              <a:lstStyle/>
              <a:p>
                <a:endParaRPr lang="en-US">
                  <a:solidFill>
                    <a:prstClr val="black"/>
                  </a:solidFill>
                </a:endParaRPr>
              </a:p>
            </p:txBody>
          </p:sp>
          <p:sp>
            <p:nvSpPr>
              <p:cNvPr id="180326" name="Freeform 1126"/>
              <p:cNvSpPr>
                <a:spLocks noEditPoints="1"/>
              </p:cNvSpPr>
              <p:nvPr/>
            </p:nvSpPr>
            <p:spPr bwMode="auto">
              <a:xfrm>
                <a:off x="1716" y="1063"/>
                <a:ext cx="431" cy="24"/>
              </a:xfrm>
              <a:custGeom>
                <a:avLst/>
                <a:gdLst/>
                <a:ahLst/>
                <a:cxnLst>
                  <a:cxn ang="0">
                    <a:pos x="431" y="24"/>
                  </a:cxn>
                  <a:cxn ang="0">
                    <a:pos x="312" y="19"/>
                  </a:cxn>
                  <a:cxn ang="0">
                    <a:pos x="312" y="17"/>
                  </a:cxn>
                  <a:cxn ang="0">
                    <a:pos x="313" y="15"/>
                  </a:cxn>
                  <a:cxn ang="0">
                    <a:pos x="425" y="21"/>
                  </a:cxn>
                  <a:cxn ang="0">
                    <a:pos x="427" y="22"/>
                  </a:cxn>
                  <a:cxn ang="0">
                    <a:pos x="431" y="24"/>
                  </a:cxn>
                  <a:cxn ang="0">
                    <a:pos x="97" y="9"/>
                  </a:cxn>
                  <a:cxn ang="0">
                    <a:pos x="0" y="3"/>
                  </a:cxn>
                  <a:cxn ang="0">
                    <a:pos x="2" y="2"/>
                  </a:cxn>
                  <a:cxn ang="0">
                    <a:pos x="2" y="0"/>
                  </a:cxn>
                  <a:cxn ang="0">
                    <a:pos x="99" y="5"/>
                  </a:cxn>
                  <a:cxn ang="0">
                    <a:pos x="99" y="7"/>
                  </a:cxn>
                  <a:cxn ang="0">
                    <a:pos x="97" y="9"/>
                  </a:cxn>
                </a:cxnLst>
                <a:rect l="0" t="0" r="r" b="b"/>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7" name="Freeform 1127"/>
              <p:cNvSpPr>
                <a:spLocks noEditPoints="1"/>
              </p:cNvSpPr>
              <p:nvPr/>
            </p:nvSpPr>
            <p:spPr bwMode="auto">
              <a:xfrm>
                <a:off x="1718" y="1061"/>
                <a:ext cx="425" cy="24"/>
              </a:xfrm>
              <a:custGeom>
                <a:avLst/>
                <a:gdLst/>
                <a:ahLst/>
                <a:cxnLst>
                  <a:cxn ang="0">
                    <a:pos x="425" y="24"/>
                  </a:cxn>
                  <a:cxn ang="0">
                    <a:pos x="310" y="19"/>
                  </a:cxn>
                  <a:cxn ang="0">
                    <a:pos x="311" y="17"/>
                  </a:cxn>
                  <a:cxn ang="0">
                    <a:pos x="311" y="15"/>
                  </a:cxn>
                  <a:cxn ang="0">
                    <a:pos x="422" y="21"/>
                  </a:cxn>
                  <a:cxn ang="0">
                    <a:pos x="423" y="23"/>
                  </a:cxn>
                  <a:cxn ang="0">
                    <a:pos x="425" y="24"/>
                  </a:cxn>
                  <a:cxn ang="0">
                    <a:pos x="97" y="9"/>
                  </a:cxn>
                  <a:cxn ang="0">
                    <a:pos x="0" y="4"/>
                  </a:cxn>
                  <a:cxn ang="0">
                    <a:pos x="0" y="2"/>
                  </a:cxn>
                  <a:cxn ang="0">
                    <a:pos x="2" y="0"/>
                  </a:cxn>
                  <a:cxn ang="0">
                    <a:pos x="99" y="4"/>
                  </a:cxn>
                  <a:cxn ang="0">
                    <a:pos x="97" y="7"/>
                  </a:cxn>
                  <a:cxn ang="0">
                    <a:pos x="97" y="9"/>
                  </a:cxn>
                </a:cxnLst>
                <a:rect l="0" t="0" r="r" b="b"/>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8" name="Freeform 1128"/>
              <p:cNvSpPr>
                <a:spLocks noEditPoints="1"/>
              </p:cNvSpPr>
              <p:nvPr/>
            </p:nvSpPr>
            <p:spPr bwMode="auto">
              <a:xfrm>
                <a:off x="1718" y="1059"/>
                <a:ext cx="423" cy="25"/>
              </a:xfrm>
              <a:custGeom>
                <a:avLst/>
                <a:gdLst/>
                <a:ahLst/>
                <a:cxnLst>
                  <a:cxn ang="0">
                    <a:pos x="423" y="25"/>
                  </a:cxn>
                  <a:cxn ang="0">
                    <a:pos x="311" y="19"/>
                  </a:cxn>
                  <a:cxn ang="0">
                    <a:pos x="311" y="17"/>
                  </a:cxn>
                  <a:cxn ang="0">
                    <a:pos x="311" y="15"/>
                  </a:cxn>
                  <a:cxn ang="0">
                    <a:pos x="420" y="21"/>
                  </a:cxn>
                  <a:cxn ang="0">
                    <a:pos x="422" y="23"/>
                  </a:cxn>
                  <a:cxn ang="0">
                    <a:pos x="423" y="25"/>
                  </a:cxn>
                  <a:cxn ang="0">
                    <a:pos x="97" y="9"/>
                  </a:cxn>
                  <a:cxn ang="0">
                    <a:pos x="0" y="4"/>
                  </a:cxn>
                  <a:cxn ang="0">
                    <a:pos x="2" y="2"/>
                  </a:cxn>
                  <a:cxn ang="0">
                    <a:pos x="2" y="0"/>
                  </a:cxn>
                  <a:cxn ang="0">
                    <a:pos x="2" y="0"/>
                  </a:cxn>
                  <a:cxn ang="0">
                    <a:pos x="4" y="0"/>
                  </a:cxn>
                  <a:cxn ang="0">
                    <a:pos x="101" y="4"/>
                  </a:cxn>
                  <a:cxn ang="0">
                    <a:pos x="99" y="6"/>
                  </a:cxn>
                  <a:cxn ang="0">
                    <a:pos x="97" y="9"/>
                  </a:cxn>
                </a:cxnLst>
                <a:rect l="0" t="0" r="r" b="b"/>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2" y="0"/>
                    </a:lnTo>
                    <a:lnTo>
                      <a:pt x="4" y="0"/>
                    </a:lnTo>
                    <a:lnTo>
                      <a:pt x="101" y="4"/>
                    </a:lnTo>
                    <a:lnTo>
                      <a:pt x="99" y="6"/>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9" name="Freeform 1129"/>
              <p:cNvSpPr>
                <a:spLocks noEditPoints="1"/>
              </p:cNvSpPr>
              <p:nvPr/>
            </p:nvSpPr>
            <p:spPr bwMode="auto">
              <a:xfrm>
                <a:off x="1720" y="1057"/>
                <a:ext cx="420" cy="25"/>
              </a:xfrm>
              <a:custGeom>
                <a:avLst/>
                <a:gdLst/>
                <a:ahLst/>
                <a:cxnLst>
                  <a:cxn ang="0">
                    <a:pos x="420" y="25"/>
                  </a:cxn>
                  <a:cxn ang="0">
                    <a:pos x="309" y="19"/>
                  </a:cxn>
                  <a:cxn ang="0">
                    <a:pos x="309" y="17"/>
                  </a:cxn>
                  <a:cxn ang="0">
                    <a:pos x="311" y="17"/>
                  </a:cxn>
                  <a:cxn ang="0">
                    <a:pos x="311" y="15"/>
                  </a:cxn>
                  <a:cxn ang="0">
                    <a:pos x="311" y="15"/>
                  </a:cxn>
                  <a:cxn ang="0">
                    <a:pos x="416" y="21"/>
                  </a:cxn>
                  <a:cxn ang="0">
                    <a:pos x="418" y="23"/>
                  </a:cxn>
                  <a:cxn ang="0">
                    <a:pos x="420" y="25"/>
                  </a:cxn>
                  <a:cxn ang="0">
                    <a:pos x="97" y="8"/>
                  </a:cxn>
                  <a:cxn ang="0">
                    <a:pos x="0" y="4"/>
                  </a:cxn>
                  <a:cxn ang="0">
                    <a:pos x="0" y="4"/>
                  </a:cxn>
                  <a:cxn ang="0">
                    <a:pos x="0" y="2"/>
                  </a:cxn>
                  <a:cxn ang="0">
                    <a:pos x="2" y="2"/>
                  </a:cxn>
                  <a:cxn ang="0">
                    <a:pos x="2" y="0"/>
                  </a:cxn>
                  <a:cxn ang="0">
                    <a:pos x="99" y="4"/>
                  </a:cxn>
                  <a:cxn ang="0">
                    <a:pos x="99" y="6"/>
                  </a:cxn>
                  <a:cxn ang="0">
                    <a:pos x="97" y="8"/>
                  </a:cxn>
                </a:cxnLst>
                <a:rect l="0" t="0" r="r" b="b"/>
                <a:pathLst>
                  <a:path w="420" h="25">
                    <a:moveTo>
                      <a:pt x="420" y="25"/>
                    </a:moveTo>
                    <a:lnTo>
                      <a:pt x="309" y="19"/>
                    </a:lnTo>
                    <a:lnTo>
                      <a:pt x="309" y="17"/>
                    </a:lnTo>
                    <a:lnTo>
                      <a:pt x="311" y="17"/>
                    </a:lnTo>
                    <a:lnTo>
                      <a:pt x="311" y="15"/>
                    </a:lnTo>
                    <a:lnTo>
                      <a:pt x="311" y="15"/>
                    </a:lnTo>
                    <a:lnTo>
                      <a:pt x="416" y="21"/>
                    </a:lnTo>
                    <a:lnTo>
                      <a:pt x="418" y="23"/>
                    </a:lnTo>
                    <a:lnTo>
                      <a:pt x="420" y="25"/>
                    </a:lnTo>
                    <a:close/>
                    <a:moveTo>
                      <a:pt x="97" y="8"/>
                    </a:moveTo>
                    <a:lnTo>
                      <a:pt x="0" y="4"/>
                    </a:lnTo>
                    <a:lnTo>
                      <a:pt x="0" y="4"/>
                    </a:lnTo>
                    <a:lnTo>
                      <a:pt x="0" y="2"/>
                    </a:lnTo>
                    <a:lnTo>
                      <a:pt x="2" y="2"/>
                    </a:lnTo>
                    <a:lnTo>
                      <a:pt x="2" y="0"/>
                    </a:lnTo>
                    <a:lnTo>
                      <a:pt x="99"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0" name="Freeform 1130"/>
              <p:cNvSpPr>
                <a:spLocks noEditPoints="1"/>
              </p:cNvSpPr>
              <p:nvPr/>
            </p:nvSpPr>
            <p:spPr bwMode="auto">
              <a:xfrm>
                <a:off x="1722" y="1055"/>
                <a:ext cx="416" cy="25"/>
              </a:xfrm>
              <a:custGeom>
                <a:avLst/>
                <a:gdLst/>
                <a:ahLst/>
                <a:cxnLst>
                  <a:cxn ang="0">
                    <a:pos x="416" y="25"/>
                  </a:cxn>
                  <a:cxn ang="0">
                    <a:pos x="307" y="19"/>
                  </a:cxn>
                  <a:cxn ang="0">
                    <a:pos x="309" y="19"/>
                  </a:cxn>
                  <a:cxn ang="0">
                    <a:pos x="309" y="19"/>
                  </a:cxn>
                  <a:cxn ang="0">
                    <a:pos x="309" y="17"/>
                  </a:cxn>
                  <a:cxn ang="0">
                    <a:pos x="309" y="15"/>
                  </a:cxn>
                  <a:cxn ang="0">
                    <a:pos x="412" y="19"/>
                  </a:cxn>
                  <a:cxn ang="0">
                    <a:pos x="414" y="21"/>
                  </a:cxn>
                  <a:cxn ang="0">
                    <a:pos x="416" y="25"/>
                  </a:cxn>
                  <a:cxn ang="0">
                    <a:pos x="97" y="8"/>
                  </a:cxn>
                  <a:cxn ang="0">
                    <a:pos x="0" y="4"/>
                  </a:cxn>
                  <a:cxn ang="0">
                    <a:pos x="0" y="2"/>
                  </a:cxn>
                  <a:cxn ang="0">
                    <a:pos x="2" y="0"/>
                  </a:cxn>
                  <a:cxn ang="0">
                    <a:pos x="99" y="4"/>
                  </a:cxn>
                  <a:cxn ang="0">
                    <a:pos x="97" y="6"/>
                  </a:cxn>
                  <a:cxn ang="0">
                    <a:pos x="97" y="8"/>
                  </a:cxn>
                </a:cxnLst>
                <a:rect l="0" t="0" r="r" b="b"/>
                <a:pathLst>
                  <a:path w="416" h="25">
                    <a:moveTo>
                      <a:pt x="416" y="25"/>
                    </a:moveTo>
                    <a:lnTo>
                      <a:pt x="307" y="19"/>
                    </a:lnTo>
                    <a:lnTo>
                      <a:pt x="309"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1" name="Freeform 1131"/>
              <p:cNvSpPr>
                <a:spLocks noEditPoints="1"/>
              </p:cNvSpPr>
              <p:nvPr/>
            </p:nvSpPr>
            <p:spPr bwMode="auto">
              <a:xfrm>
                <a:off x="1722" y="1053"/>
                <a:ext cx="414" cy="25"/>
              </a:xfrm>
              <a:custGeom>
                <a:avLst/>
                <a:gdLst/>
                <a:ahLst/>
                <a:cxnLst>
                  <a:cxn ang="0">
                    <a:pos x="414" y="25"/>
                  </a:cxn>
                  <a:cxn ang="0">
                    <a:pos x="309" y="19"/>
                  </a:cxn>
                  <a:cxn ang="0">
                    <a:pos x="309" y="17"/>
                  </a:cxn>
                  <a:cxn ang="0">
                    <a:pos x="311" y="15"/>
                  </a:cxn>
                  <a:cxn ang="0">
                    <a:pos x="410" y="19"/>
                  </a:cxn>
                  <a:cxn ang="0">
                    <a:pos x="410" y="21"/>
                  </a:cxn>
                  <a:cxn ang="0">
                    <a:pos x="414" y="25"/>
                  </a:cxn>
                  <a:cxn ang="0">
                    <a:pos x="97" y="8"/>
                  </a:cxn>
                  <a:cxn ang="0">
                    <a:pos x="0" y="4"/>
                  </a:cxn>
                  <a:cxn ang="0">
                    <a:pos x="2" y="2"/>
                  </a:cxn>
                  <a:cxn ang="0">
                    <a:pos x="4" y="0"/>
                  </a:cxn>
                  <a:cxn ang="0">
                    <a:pos x="101" y="4"/>
                  </a:cxn>
                  <a:cxn ang="0">
                    <a:pos x="99" y="6"/>
                  </a:cxn>
                  <a:cxn ang="0">
                    <a:pos x="97" y="8"/>
                  </a:cxn>
                </a:cxnLst>
                <a:rect l="0" t="0" r="r" b="b"/>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2" name="Freeform 1132"/>
              <p:cNvSpPr>
                <a:spLocks noEditPoints="1"/>
              </p:cNvSpPr>
              <p:nvPr/>
            </p:nvSpPr>
            <p:spPr bwMode="auto">
              <a:xfrm>
                <a:off x="1724" y="1051"/>
                <a:ext cx="410" cy="23"/>
              </a:xfrm>
              <a:custGeom>
                <a:avLst/>
                <a:gdLst/>
                <a:ahLst/>
                <a:cxnLst>
                  <a:cxn ang="0">
                    <a:pos x="410" y="23"/>
                  </a:cxn>
                  <a:cxn ang="0">
                    <a:pos x="307" y="19"/>
                  </a:cxn>
                  <a:cxn ang="0">
                    <a:pos x="309" y="17"/>
                  </a:cxn>
                  <a:cxn ang="0">
                    <a:pos x="309" y="15"/>
                  </a:cxn>
                  <a:cxn ang="0">
                    <a:pos x="406" y="19"/>
                  </a:cxn>
                  <a:cxn ang="0">
                    <a:pos x="406" y="19"/>
                  </a:cxn>
                  <a:cxn ang="0">
                    <a:pos x="406" y="21"/>
                  </a:cxn>
                  <a:cxn ang="0">
                    <a:pos x="408" y="21"/>
                  </a:cxn>
                  <a:cxn ang="0">
                    <a:pos x="410" y="23"/>
                  </a:cxn>
                  <a:cxn ang="0">
                    <a:pos x="97" y="8"/>
                  </a:cxn>
                  <a:cxn ang="0">
                    <a:pos x="0" y="4"/>
                  </a:cxn>
                  <a:cxn ang="0">
                    <a:pos x="2" y="2"/>
                  </a:cxn>
                  <a:cxn ang="0">
                    <a:pos x="2" y="0"/>
                  </a:cxn>
                  <a:cxn ang="0">
                    <a:pos x="99" y="4"/>
                  </a:cxn>
                  <a:cxn ang="0">
                    <a:pos x="99" y="6"/>
                  </a:cxn>
                  <a:cxn ang="0">
                    <a:pos x="97" y="8"/>
                  </a:cxn>
                </a:cxnLst>
                <a:rect l="0" t="0" r="r" b="b"/>
                <a:pathLst>
                  <a:path w="410" h="23">
                    <a:moveTo>
                      <a:pt x="410" y="23"/>
                    </a:moveTo>
                    <a:lnTo>
                      <a:pt x="307" y="19"/>
                    </a:lnTo>
                    <a:lnTo>
                      <a:pt x="309" y="17"/>
                    </a:lnTo>
                    <a:lnTo>
                      <a:pt x="309" y="15"/>
                    </a:lnTo>
                    <a:lnTo>
                      <a:pt x="406" y="19"/>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3" name="Freeform 1133"/>
              <p:cNvSpPr>
                <a:spLocks noEditPoints="1"/>
              </p:cNvSpPr>
              <p:nvPr/>
            </p:nvSpPr>
            <p:spPr bwMode="auto">
              <a:xfrm>
                <a:off x="1726" y="1049"/>
                <a:ext cx="406" cy="23"/>
              </a:xfrm>
              <a:custGeom>
                <a:avLst/>
                <a:gdLst/>
                <a:ahLst/>
                <a:cxnLst>
                  <a:cxn ang="0">
                    <a:pos x="406" y="23"/>
                  </a:cxn>
                  <a:cxn ang="0">
                    <a:pos x="307" y="19"/>
                  </a:cxn>
                  <a:cxn ang="0">
                    <a:pos x="307" y="17"/>
                  </a:cxn>
                  <a:cxn ang="0">
                    <a:pos x="309" y="16"/>
                  </a:cxn>
                  <a:cxn ang="0">
                    <a:pos x="404" y="19"/>
                  </a:cxn>
                  <a:cxn ang="0">
                    <a:pos x="404" y="21"/>
                  </a:cxn>
                  <a:cxn ang="0">
                    <a:pos x="404" y="23"/>
                  </a:cxn>
                  <a:cxn ang="0">
                    <a:pos x="404" y="23"/>
                  </a:cxn>
                  <a:cxn ang="0">
                    <a:pos x="406" y="23"/>
                  </a:cxn>
                  <a:cxn ang="0">
                    <a:pos x="97" y="8"/>
                  </a:cxn>
                  <a:cxn ang="0">
                    <a:pos x="0" y="4"/>
                  </a:cxn>
                  <a:cxn ang="0">
                    <a:pos x="0" y="2"/>
                  </a:cxn>
                  <a:cxn ang="0">
                    <a:pos x="2" y="0"/>
                  </a:cxn>
                  <a:cxn ang="0">
                    <a:pos x="99" y="4"/>
                  </a:cxn>
                  <a:cxn ang="0">
                    <a:pos x="97" y="6"/>
                  </a:cxn>
                  <a:cxn ang="0">
                    <a:pos x="97" y="8"/>
                  </a:cxn>
                </a:cxnLst>
                <a:rect l="0" t="0" r="r" b="b"/>
                <a:pathLst>
                  <a:path w="406" h="23">
                    <a:moveTo>
                      <a:pt x="406" y="23"/>
                    </a:moveTo>
                    <a:lnTo>
                      <a:pt x="307" y="19"/>
                    </a:lnTo>
                    <a:lnTo>
                      <a:pt x="307" y="17"/>
                    </a:lnTo>
                    <a:lnTo>
                      <a:pt x="309" y="16"/>
                    </a:lnTo>
                    <a:lnTo>
                      <a:pt x="404" y="19"/>
                    </a:lnTo>
                    <a:lnTo>
                      <a:pt x="404" y="21"/>
                    </a:lnTo>
                    <a:lnTo>
                      <a:pt x="404" y="23"/>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4" name="Freeform 1134"/>
              <p:cNvSpPr>
                <a:spLocks noEditPoints="1"/>
              </p:cNvSpPr>
              <p:nvPr/>
            </p:nvSpPr>
            <p:spPr bwMode="auto">
              <a:xfrm>
                <a:off x="1726" y="1048"/>
                <a:ext cx="404" cy="22"/>
              </a:xfrm>
              <a:custGeom>
                <a:avLst/>
                <a:gdLst/>
                <a:ahLst/>
                <a:cxnLst>
                  <a:cxn ang="0">
                    <a:pos x="404" y="22"/>
                  </a:cxn>
                  <a:cxn ang="0">
                    <a:pos x="307" y="18"/>
                  </a:cxn>
                  <a:cxn ang="0">
                    <a:pos x="309" y="17"/>
                  </a:cxn>
                  <a:cxn ang="0">
                    <a:pos x="309" y="15"/>
                  </a:cxn>
                  <a:cxn ang="0">
                    <a:pos x="404" y="18"/>
                  </a:cxn>
                  <a:cxn ang="0">
                    <a:pos x="404" y="20"/>
                  </a:cxn>
                  <a:cxn ang="0">
                    <a:pos x="404" y="22"/>
                  </a:cxn>
                  <a:cxn ang="0">
                    <a:pos x="97" y="7"/>
                  </a:cxn>
                  <a:cxn ang="0">
                    <a:pos x="0" y="3"/>
                  </a:cxn>
                  <a:cxn ang="0">
                    <a:pos x="2" y="1"/>
                  </a:cxn>
                  <a:cxn ang="0">
                    <a:pos x="4" y="0"/>
                  </a:cxn>
                  <a:cxn ang="0">
                    <a:pos x="101" y="3"/>
                  </a:cxn>
                  <a:cxn ang="0">
                    <a:pos x="99" y="5"/>
                  </a:cxn>
                  <a:cxn ang="0">
                    <a:pos x="97" y="7"/>
                  </a:cxn>
                </a:cxnLst>
                <a:rect l="0" t="0" r="r" b="b"/>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ln>
            </p:spPr>
            <p:txBody>
              <a:bodyPr/>
              <a:lstStyle/>
              <a:p>
                <a:endParaRPr lang="en-US">
                  <a:solidFill>
                    <a:prstClr val="black"/>
                  </a:solidFill>
                </a:endParaRPr>
              </a:p>
            </p:txBody>
          </p:sp>
          <p:sp>
            <p:nvSpPr>
              <p:cNvPr id="180335" name="Freeform 1135"/>
              <p:cNvSpPr>
                <a:spLocks noEditPoints="1"/>
              </p:cNvSpPr>
              <p:nvPr/>
            </p:nvSpPr>
            <p:spPr bwMode="auto">
              <a:xfrm>
                <a:off x="1728" y="1046"/>
                <a:ext cx="402" cy="22"/>
              </a:xfrm>
              <a:custGeom>
                <a:avLst/>
                <a:gdLst/>
                <a:ahLst/>
                <a:cxnLst>
                  <a:cxn ang="0">
                    <a:pos x="402" y="22"/>
                  </a:cxn>
                  <a:cxn ang="0">
                    <a:pos x="307" y="19"/>
                  </a:cxn>
                  <a:cxn ang="0">
                    <a:pos x="307" y="17"/>
                  </a:cxn>
                  <a:cxn ang="0">
                    <a:pos x="307" y="13"/>
                  </a:cxn>
                  <a:cxn ang="0">
                    <a:pos x="402" y="19"/>
                  </a:cxn>
                  <a:cxn ang="0">
                    <a:pos x="402" y="20"/>
                  </a:cxn>
                  <a:cxn ang="0">
                    <a:pos x="402" y="22"/>
                  </a:cxn>
                  <a:cxn ang="0">
                    <a:pos x="97" y="7"/>
                  </a:cxn>
                  <a:cxn ang="0">
                    <a:pos x="0" y="3"/>
                  </a:cxn>
                  <a:cxn ang="0">
                    <a:pos x="2" y="2"/>
                  </a:cxn>
                  <a:cxn ang="0">
                    <a:pos x="2" y="0"/>
                  </a:cxn>
                  <a:cxn ang="0">
                    <a:pos x="99" y="3"/>
                  </a:cxn>
                  <a:cxn ang="0">
                    <a:pos x="99" y="5"/>
                  </a:cxn>
                  <a:cxn ang="0">
                    <a:pos x="97" y="7"/>
                  </a:cxn>
                </a:cxnLst>
                <a:rect l="0" t="0" r="r" b="b"/>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6" name="Freeform 1136"/>
              <p:cNvSpPr>
                <a:spLocks noEditPoints="1"/>
              </p:cNvSpPr>
              <p:nvPr/>
            </p:nvSpPr>
            <p:spPr bwMode="auto">
              <a:xfrm>
                <a:off x="1730" y="1044"/>
                <a:ext cx="400" cy="22"/>
              </a:xfrm>
              <a:custGeom>
                <a:avLst/>
                <a:gdLst/>
                <a:ahLst/>
                <a:cxnLst>
                  <a:cxn ang="0">
                    <a:pos x="400" y="22"/>
                  </a:cxn>
                  <a:cxn ang="0">
                    <a:pos x="305" y="19"/>
                  </a:cxn>
                  <a:cxn ang="0">
                    <a:pos x="305" y="15"/>
                  </a:cxn>
                  <a:cxn ang="0">
                    <a:pos x="307" y="13"/>
                  </a:cxn>
                  <a:cxn ang="0">
                    <a:pos x="398" y="19"/>
                  </a:cxn>
                  <a:cxn ang="0">
                    <a:pos x="400" y="21"/>
                  </a:cxn>
                  <a:cxn ang="0">
                    <a:pos x="400" y="22"/>
                  </a:cxn>
                  <a:cxn ang="0">
                    <a:pos x="97" y="7"/>
                  </a:cxn>
                  <a:cxn ang="0">
                    <a:pos x="0" y="4"/>
                  </a:cxn>
                  <a:cxn ang="0">
                    <a:pos x="0" y="2"/>
                  </a:cxn>
                  <a:cxn ang="0">
                    <a:pos x="2" y="0"/>
                  </a:cxn>
                  <a:cxn ang="0">
                    <a:pos x="98" y="4"/>
                  </a:cxn>
                  <a:cxn ang="0">
                    <a:pos x="97" y="5"/>
                  </a:cxn>
                  <a:cxn ang="0">
                    <a:pos x="97" y="7"/>
                  </a:cxn>
                </a:cxnLst>
                <a:rect l="0" t="0" r="r" b="b"/>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7" name="Freeform 1137"/>
              <p:cNvSpPr>
                <a:spLocks noEditPoints="1"/>
              </p:cNvSpPr>
              <p:nvPr/>
            </p:nvSpPr>
            <p:spPr bwMode="auto">
              <a:xfrm>
                <a:off x="1730" y="1042"/>
                <a:ext cx="400" cy="23"/>
              </a:xfrm>
              <a:custGeom>
                <a:avLst/>
                <a:gdLst/>
                <a:ahLst/>
                <a:cxnLst>
                  <a:cxn ang="0">
                    <a:pos x="400" y="23"/>
                  </a:cxn>
                  <a:cxn ang="0">
                    <a:pos x="305" y="17"/>
                  </a:cxn>
                  <a:cxn ang="0">
                    <a:pos x="307" y="15"/>
                  </a:cxn>
                  <a:cxn ang="0">
                    <a:pos x="307" y="13"/>
                  </a:cxn>
                  <a:cxn ang="0">
                    <a:pos x="353" y="17"/>
                  </a:cxn>
                  <a:cxn ang="0">
                    <a:pos x="353" y="17"/>
                  </a:cxn>
                  <a:cxn ang="0">
                    <a:pos x="353" y="19"/>
                  </a:cxn>
                  <a:cxn ang="0">
                    <a:pos x="354" y="17"/>
                  </a:cxn>
                  <a:cxn ang="0">
                    <a:pos x="354" y="17"/>
                  </a:cxn>
                  <a:cxn ang="0">
                    <a:pos x="398" y="19"/>
                  </a:cxn>
                  <a:cxn ang="0">
                    <a:pos x="398" y="21"/>
                  </a:cxn>
                  <a:cxn ang="0">
                    <a:pos x="400" y="23"/>
                  </a:cxn>
                  <a:cxn ang="0">
                    <a:pos x="97" y="7"/>
                  </a:cxn>
                  <a:cxn ang="0">
                    <a:pos x="0" y="4"/>
                  </a:cxn>
                  <a:cxn ang="0">
                    <a:pos x="2" y="2"/>
                  </a:cxn>
                  <a:cxn ang="0">
                    <a:pos x="4" y="0"/>
                  </a:cxn>
                  <a:cxn ang="0">
                    <a:pos x="100" y="4"/>
                  </a:cxn>
                  <a:cxn ang="0">
                    <a:pos x="98" y="6"/>
                  </a:cxn>
                  <a:cxn ang="0">
                    <a:pos x="97" y="7"/>
                  </a:cxn>
                </a:cxnLst>
                <a:rect l="0" t="0" r="r" b="b"/>
                <a:pathLst>
                  <a:path w="400" h="23">
                    <a:moveTo>
                      <a:pt x="400" y="23"/>
                    </a:moveTo>
                    <a:lnTo>
                      <a:pt x="305" y="17"/>
                    </a:lnTo>
                    <a:lnTo>
                      <a:pt x="307" y="15"/>
                    </a:lnTo>
                    <a:lnTo>
                      <a:pt x="307" y="13"/>
                    </a:lnTo>
                    <a:lnTo>
                      <a:pt x="353" y="17"/>
                    </a:lnTo>
                    <a:lnTo>
                      <a:pt x="353" y="17"/>
                    </a:lnTo>
                    <a:lnTo>
                      <a:pt x="353" y="19"/>
                    </a:lnTo>
                    <a:lnTo>
                      <a:pt x="354" y="17"/>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8" name="Freeform 1138"/>
              <p:cNvSpPr>
                <a:spLocks noEditPoints="1"/>
              </p:cNvSpPr>
              <p:nvPr/>
            </p:nvSpPr>
            <p:spPr bwMode="auto">
              <a:xfrm>
                <a:off x="1732" y="1038"/>
                <a:ext cx="396" cy="25"/>
              </a:xfrm>
              <a:custGeom>
                <a:avLst/>
                <a:gdLst/>
                <a:ahLst/>
                <a:cxnLst>
                  <a:cxn ang="0">
                    <a:pos x="396" y="25"/>
                  </a:cxn>
                  <a:cxn ang="0">
                    <a:pos x="305" y="19"/>
                  </a:cxn>
                  <a:cxn ang="0">
                    <a:pos x="305" y="17"/>
                  </a:cxn>
                  <a:cxn ang="0">
                    <a:pos x="307" y="15"/>
                  </a:cxn>
                  <a:cxn ang="0">
                    <a:pos x="352" y="17"/>
                  </a:cxn>
                  <a:cxn ang="0">
                    <a:pos x="351" y="21"/>
                  </a:cxn>
                  <a:cxn ang="0">
                    <a:pos x="351" y="23"/>
                  </a:cxn>
                  <a:cxn ang="0">
                    <a:pos x="352" y="21"/>
                  </a:cxn>
                  <a:cxn ang="0">
                    <a:pos x="354" y="19"/>
                  </a:cxn>
                  <a:cxn ang="0">
                    <a:pos x="394" y="21"/>
                  </a:cxn>
                  <a:cxn ang="0">
                    <a:pos x="396" y="23"/>
                  </a:cxn>
                  <a:cxn ang="0">
                    <a:pos x="396" y="25"/>
                  </a:cxn>
                  <a:cxn ang="0">
                    <a:pos x="96" y="10"/>
                  </a:cxn>
                  <a:cxn ang="0">
                    <a:pos x="0" y="6"/>
                  </a:cxn>
                  <a:cxn ang="0">
                    <a:pos x="2" y="4"/>
                  </a:cxn>
                  <a:cxn ang="0">
                    <a:pos x="2" y="0"/>
                  </a:cxn>
                  <a:cxn ang="0">
                    <a:pos x="98" y="6"/>
                  </a:cxn>
                  <a:cxn ang="0">
                    <a:pos x="98" y="8"/>
                  </a:cxn>
                  <a:cxn ang="0">
                    <a:pos x="96" y="10"/>
                  </a:cxn>
                </a:cxnLst>
                <a:rect l="0" t="0" r="r" b="b"/>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ln>
            </p:spPr>
            <p:txBody>
              <a:bodyPr/>
              <a:lstStyle/>
              <a:p>
                <a:endParaRPr lang="en-US">
                  <a:solidFill>
                    <a:prstClr val="black"/>
                  </a:solidFill>
                </a:endParaRPr>
              </a:p>
            </p:txBody>
          </p:sp>
          <p:sp>
            <p:nvSpPr>
              <p:cNvPr id="180339" name="Freeform 1139"/>
              <p:cNvSpPr>
                <a:spLocks noEditPoints="1"/>
              </p:cNvSpPr>
              <p:nvPr/>
            </p:nvSpPr>
            <p:spPr bwMode="auto">
              <a:xfrm>
                <a:off x="1734" y="1036"/>
                <a:ext cx="394" cy="25"/>
              </a:xfrm>
              <a:custGeom>
                <a:avLst/>
                <a:gdLst/>
                <a:ahLst/>
                <a:cxnLst>
                  <a:cxn ang="0">
                    <a:pos x="394" y="25"/>
                  </a:cxn>
                  <a:cxn ang="0">
                    <a:pos x="350" y="23"/>
                  </a:cxn>
                  <a:cxn ang="0">
                    <a:pos x="352" y="21"/>
                  </a:cxn>
                  <a:cxn ang="0">
                    <a:pos x="354" y="17"/>
                  </a:cxn>
                  <a:cxn ang="0">
                    <a:pos x="392" y="19"/>
                  </a:cxn>
                  <a:cxn ang="0">
                    <a:pos x="392" y="23"/>
                  </a:cxn>
                  <a:cxn ang="0">
                    <a:pos x="394" y="25"/>
                  </a:cxn>
                  <a:cxn ang="0">
                    <a:pos x="349" y="23"/>
                  </a:cxn>
                  <a:cxn ang="0">
                    <a:pos x="303" y="19"/>
                  </a:cxn>
                  <a:cxn ang="0">
                    <a:pos x="305" y="17"/>
                  </a:cxn>
                  <a:cxn ang="0">
                    <a:pos x="305" y="15"/>
                  </a:cxn>
                  <a:cxn ang="0">
                    <a:pos x="352" y="17"/>
                  </a:cxn>
                  <a:cxn ang="0">
                    <a:pos x="350" y="19"/>
                  </a:cxn>
                  <a:cxn ang="0">
                    <a:pos x="349" y="23"/>
                  </a:cxn>
                  <a:cxn ang="0">
                    <a:pos x="96" y="10"/>
                  </a:cxn>
                  <a:cxn ang="0">
                    <a:pos x="0" y="6"/>
                  </a:cxn>
                  <a:cxn ang="0">
                    <a:pos x="0" y="2"/>
                  </a:cxn>
                  <a:cxn ang="0">
                    <a:pos x="1" y="0"/>
                  </a:cxn>
                  <a:cxn ang="0">
                    <a:pos x="98" y="6"/>
                  </a:cxn>
                  <a:cxn ang="0">
                    <a:pos x="96" y="8"/>
                  </a:cxn>
                  <a:cxn ang="0">
                    <a:pos x="96" y="10"/>
                  </a:cxn>
                </a:cxnLst>
                <a:rect l="0" t="0" r="r" b="b"/>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ln>
            </p:spPr>
            <p:txBody>
              <a:bodyPr/>
              <a:lstStyle/>
              <a:p>
                <a:endParaRPr lang="en-US">
                  <a:solidFill>
                    <a:prstClr val="black"/>
                  </a:solidFill>
                </a:endParaRPr>
              </a:p>
            </p:txBody>
          </p:sp>
          <p:sp>
            <p:nvSpPr>
              <p:cNvPr id="180340" name="Freeform 1140"/>
              <p:cNvSpPr>
                <a:spLocks noEditPoints="1"/>
              </p:cNvSpPr>
              <p:nvPr/>
            </p:nvSpPr>
            <p:spPr bwMode="auto">
              <a:xfrm>
                <a:off x="1734" y="1034"/>
                <a:ext cx="392" cy="25"/>
              </a:xfrm>
              <a:custGeom>
                <a:avLst/>
                <a:gdLst/>
                <a:ahLst/>
                <a:cxnLst>
                  <a:cxn ang="0">
                    <a:pos x="392" y="25"/>
                  </a:cxn>
                  <a:cxn ang="0">
                    <a:pos x="352" y="23"/>
                  </a:cxn>
                  <a:cxn ang="0">
                    <a:pos x="354" y="21"/>
                  </a:cxn>
                  <a:cxn ang="0">
                    <a:pos x="356" y="17"/>
                  </a:cxn>
                  <a:cxn ang="0">
                    <a:pos x="390" y="19"/>
                  </a:cxn>
                  <a:cxn ang="0">
                    <a:pos x="392" y="21"/>
                  </a:cxn>
                  <a:cxn ang="0">
                    <a:pos x="392" y="25"/>
                  </a:cxn>
                  <a:cxn ang="0">
                    <a:pos x="350" y="21"/>
                  </a:cxn>
                  <a:cxn ang="0">
                    <a:pos x="305" y="19"/>
                  </a:cxn>
                  <a:cxn ang="0">
                    <a:pos x="305" y="17"/>
                  </a:cxn>
                  <a:cxn ang="0">
                    <a:pos x="305" y="15"/>
                  </a:cxn>
                  <a:cxn ang="0">
                    <a:pos x="352" y="17"/>
                  </a:cxn>
                  <a:cxn ang="0">
                    <a:pos x="352" y="19"/>
                  </a:cxn>
                  <a:cxn ang="0">
                    <a:pos x="350" y="21"/>
                  </a:cxn>
                  <a:cxn ang="0">
                    <a:pos x="96" y="10"/>
                  </a:cxn>
                  <a:cxn ang="0">
                    <a:pos x="0" y="4"/>
                  </a:cxn>
                  <a:cxn ang="0">
                    <a:pos x="1" y="2"/>
                  </a:cxn>
                  <a:cxn ang="0">
                    <a:pos x="3" y="0"/>
                  </a:cxn>
                  <a:cxn ang="0">
                    <a:pos x="100" y="6"/>
                  </a:cxn>
                  <a:cxn ang="0">
                    <a:pos x="98" y="8"/>
                  </a:cxn>
                  <a:cxn ang="0">
                    <a:pos x="96" y="10"/>
                  </a:cxn>
                </a:cxnLst>
                <a:rect l="0" t="0" r="r" b="b"/>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ln>
            </p:spPr>
            <p:txBody>
              <a:bodyPr/>
              <a:lstStyle/>
              <a:p>
                <a:endParaRPr lang="en-US">
                  <a:solidFill>
                    <a:prstClr val="black"/>
                  </a:solidFill>
                </a:endParaRPr>
              </a:p>
            </p:txBody>
          </p:sp>
          <p:sp>
            <p:nvSpPr>
              <p:cNvPr id="180341" name="Freeform 1141"/>
              <p:cNvSpPr>
                <a:spLocks noEditPoints="1"/>
              </p:cNvSpPr>
              <p:nvPr/>
            </p:nvSpPr>
            <p:spPr bwMode="auto">
              <a:xfrm>
                <a:off x="1735" y="1032"/>
                <a:ext cx="391" cy="23"/>
              </a:xfrm>
              <a:custGeom>
                <a:avLst/>
                <a:gdLst/>
                <a:ahLst/>
                <a:cxnLst>
                  <a:cxn ang="0">
                    <a:pos x="391" y="23"/>
                  </a:cxn>
                  <a:cxn ang="0">
                    <a:pos x="353" y="21"/>
                  </a:cxn>
                  <a:cxn ang="0">
                    <a:pos x="355" y="19"/>
                  </a:cxn>
                  <a:cxn ang="0">
                    <a:pos x="355" y="17"/>
                  </a:cxn>
                  <a:cxn ang="0">
                    <a:pos x="387" y="19"/>
                  </a:cxn>
                  <a:cxn ang="0">
                    <a:pos x="389" y="21"/>
                  </a:cxn>
                  <a:cxn ang="0">
                    <a:pos x="391" y="23"/>
                  </a:cxn>
                  <a:cxn ang="0">
                    <a:pos x="351" y="21"/>
                  </a:cxn>
                  <a:cxn ang="0">
                    <a:pos x="304" y="19"/>
                  </a:cxn>
                  <a:cxn ang="0">
                    <a:pos x="304" y="17"/>
                  </a:cxn>
                  <a:cxn ang="0">
                    <a:pos x="306" y="16"/>
                  </a:cxn>
                  <a:cxn ang="0">
                    <a:pos x="353" y="17"/>
                  </a:cxn>
                  <a:cxn ang="0">
                    <a:pos x="351" y="19"/>
                  </a:cxn>
                  <a:cxn ang="0">
                    <a:pos x="351" y="21"/>
                  </a:cxn>
                  <a:cxn ang="0">
                    <a:pos x="97" y="10"/>
                  </a:cxn>
                  <a:cxn ang="0">
                    <a:pos x="0" y="4"/>
                  </a:cxn>
                  <a:cxn ang="0">
                    <a:pos x="2" y="2"/>
                  </a:cxn>
                  <a:cxn ang="0">
                    <a:pos x="4" y="0"/>
                  </a:cxn>
                  <a:cxn ang="0">
                    <a:pos x="101" y="6"/>
                  </a:cxn>
                  <a:cxn ang="0">
                    <a:pos x="99" y="8"/>
                  </a:cxn>
                  <a:cxn ang="0">
                    <a:pos x="97" y="10"/>
                  </a:cxn>
                </a:cxnLst>
                <a:rect l="0" t="0" r="r" b="b"/>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ln>
            </p:spPr>
            <p:txBody>
              <a:bodyPr/>
              <a:lstStyle/>
              <a:p>
                <a:endParaRPr lang="en-US">
                  <a:solidFill>
                    <a:prstClr val="black"/>
                  </a:solidFill>
                </a:endParaRPr>
              </a:p>
            </p:txBody>
          </p:sp>
          <p:sp>
            <p:nvSpPr>
              <p:cNvPr id="180342" name="Freeform 1142"/>
              <p:cNvSpPr>
                <a:spLocks noEditPoints="1"/>
              </p:cNvSpPr>
              <p:nvPr/>
            </p:nvSpPr>
            <p:spPr bwMode="auto">
              <a:xfrm>
                <a:off x="1737" y="1030"/>
                <a:ext cx="387" cy="23"/>
              </a:xfrm>
              <a:custGeom>
                <a:avLst/>
                <a:gdLst/>
                <a:ahLst/>
                <a:cxnLst>
                  <a:cxn ang="0">
                    <a:pos x="387" y="23"/>
                  </a:cxn>
                  <a:cxn ang="0">
                    <a:pos x="353" y="21"/>
                  </a:cxn>
                  <a:cxn ang="0">
                    <a:pos x="353" y="19"/>
                  </a:cxn>
                  <a:cxn ang="0">
                    <a:pos x="355" y="18"/>
                  </a:cxn>
                  <a:cxn ang="0">
                    <a:pos x="385" y="19"/>
                  </a:cxn>
                  <a:cxn ang="0">
                    <a:pos x="385" y="21"/>
                  </a:cxn>
                  <a:cxn ang="0">
                    <a:pos x="387" y="23"/>
                  </a:cxn>
                  <a:cxn ang="0">
                    <a:pos x="349" y="21"/>
                  </a:cxn>
                  <a:cxn ang="0">
                    <a:pos x="302" y="19"/>
                  </a:cxn>
                  <a:cxn ang="0">
                    <a:pos x="304" y="18"/>
                  </a:cxn>
                  <a:cxn ang="0">
                    <a:pos x="304" y="16"/>
                  </a:cxn>
                  <a:cxn ang="0">
                    <a:pos x="351" y="18"/>
                  </a:cxn>
                  <a:cxn ang="0">
                    <a:pos x="351" y="19"/>
                  </a:cxn>
                  <a:cxn ang="0">
                    <a:pos x="349" y="21"/>
                  </a:cxn>
                  <a:cxn ang="0">
                    <a:pos x="97" y="10"/>
                  </a:cxn>
                  <a:cxn ang="0">
                    <a:pos x="0" y="4"/>
                  </a:cxn>
                  <a:cxn ang="0">
                    <a:pos x="2" y="2"/>
                  </a:cxn>
                  <a:cxn ang="0">
                    <a:pos x="2" y="0"/>
                  </a:cxn>
                  <a:cxn ang="0">
                    <a:pos x="99" y="6"/>
                  </a:cxn>
                  <a:cxn ang="0">
                    <a:pos x="99" y="8"/>
                  </a:cxn>
                  <a:cxn ang="0">
                    <a:pos x="97" y="10"/>
                  </a:cxn>
                </a:cxnLst>
                <a:rect l="0" t="0" r="r" b="b"/>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ln>
            </p:spPr>
            <p:txBody>
              <a:bodyPr/>
              <a:lstStyle/>
              <a:p>
                <a:endParaRPr lang="en-US">
                  <a:solidFill>
                    <a:prstClr val="black"/>
                  </a:solidFill>
                </a:endParaRPr>
              </a:p>
            </p:txBody>
          </p:sp>
          <p:sp>
            <p:nvSpPr>
              <p:cNvPr id="180343" name="Freeform 1143"/>
              <p:cNvSpPr>
                <a:spLocks noEditPoints="1"/>
              </p:cNvSpPr>
              <p:nvPr/>
            </p:nvSpPr>
            <p:spPr bwMode="auto">
              <a:xfrm>
                <a:off x="1739" y="1029"/>
                <a:ext cx="383" cy="22"/>
              </a:xfrm>
              <a:custGeom>
                <a:avLst/>
                <a:gdLst/>
                <a:ahLst/>
                <a:cxnLst>
                  <a:cxn ang="0">
                    <a:pos x="383" y="22"/>
                  </a:cxn>
                  <a:cxn ang="0">
                    <a:pos x="351" y="20"/>
                  </a:cxn>
                  <a:cxn ang="0">
                    <a:pos x="353" y="19"/>
                  </a:cxn>
                  <a:cxn ang="0">
                    <a:pos x="355" y="17"/>
                  </a:cxn>
                  <a:cxn ang="0">
                    <a:pos x="382" y="19"/>
                  </a:cxn>
                  <a:cxn ang="0">
                    <a:pos x="383" y="20"/>
                  </a:cxn>
                  <a:cxn ang="0">
                    <a:pos x="383" y="20"/>
                  </a:cxn>
                  <a:cxn ang="0">
                    <a:pos x="383" y="22"/>
                  </a:cxn>
                  <a:cxn ang="0">
                    <a:pos x="383" y="22"/>
                  </a:cxn>
                  <a:cxn ang="0">
                    <a:pos x="349" y="20"/>
                  </a:cxn>
                  <a:cxn ang="0">
                    <a:pos x="302" y="19"/>
                  </a:cxn>
                  <a:cxn ang="0">
                    <a:pos x="302" y="17"/>
                  </a:cxn>
                  <a:cxn ang="0">
                    <a:pos x="302" y="15"/>
                  </a:cxn>
                  <a:cxn ang="0">
                    <a:pos x="351" y="17"/>
                  </a:cxn>
                  <a:cxn ang="0">
                    <a:pos x="349" y="19"/>
                  </a:cxn>
                  <a:cxn ang="0">
                    <a:pos x="349" y="20"/>
                  </a:cxn>
                  <a:cxn ang="0">
                    <a:pos x="97" y="9"/>
                  </a:cxn>
                  <a:cxn ang="0">
                    <a:pos x="0" y="3"/>
                  </a:cxn>
                  <a:cxn ang="0">
                    <a:pos x="0" y="1"/>
                  </a:cxn>
                  <a:cxn ang="0">
                    <a:pos x="2" y="0"/>
                  </a:cxn>
                  <a:cxn ang="0">
                    <a:pos x="99" y="5"/>
                  </a:cxn>
                  <a:cxn ang="0">
                    <a:pos x="97" y="7"/>
                  </a:cxn>
                  <a:cxn ang="0">
                    <a:pos x="97" y="9"/>
                  </a:cxn>
                </a:cxnLst>
                <a:rect l="0" t="0" r="r" b="b"/>
                <a:pathLst>
                  <a:path w="383" h="22">
                    <a:moveTo>
                      <a:pt x="383" y="22"/>
                    </a:moveTo>
                    <a:lnTo>
                      <a:pt x="351" y="20"/>
                    </a:lnTo>
                    <a:lnTo>
                      <a:pt x="353" y="19"/>
                    </a:lnTo>
                    <a:lnTo>
                      <a:pt x="355" y="17"/>
                    </a:lnTo>
                    <a:lnTo>
                      <a:pt x="382" y="19"/>
                    </a:lnTo>
                    <a:lnTo>
                      <a:pt x="383" y="20"/>
                    </a:lnTo>
                    <a:lnTo>
                      <a:pt x="383" y="20"/>
                    </a:lnTo>
                    <a:lnTo>
                      <a:pt x="383" y="22"/>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4" name="Freeform 1144"/>
              <p:cNvSpPr>
                <a:spLocks noEditPoints="1"/>
              </p:cNvSpPr>
              <p:nvPr/>
            </p:nvSpPr>
            <p:spPr bwMode="auto">
              <a:xfrm>
                <a:off x="1739" y="1027"/>
                <a:ext cx="383" cy="22"/>
              </a:xfrm>
              <a:custGeom>
                <a:avLst/>
                <a:gdLst/>
                <a:ahLst/>
                <a:cxnLst>
                  <a:cxn ang="0">
                    <a:pos x="383" y="22"/>
                  </a:cxn>
                  <a:cxn ang="0">
                    <a:pos x="353" y="21"/>
                  </a:cxn>
                  <a:cxn ang="0">
                    <a:pos x="355" y="19"/>
                  </a:cxn>
                  <a:cxn ang="0">
                    <a:pos x="355" y="17"/>
                  </a:cxn>
                  <a:cxn ang="0">
                    <a:pos x="382" y="19"/>
                  </a:cxn>
                  <a:cxn ang="0">
                    <a:pos x="382" y="21"/>
                  </a:cxn>
                  <a:cxn ang="0">
                    <a:pos x="383" y="22"/>
                  </a:cxn>
                  <a:cxn ang="0">
                    <a:pos x="383" y="22"/>
                  </a:cxn>
                  <a:cxn ang="0">
                    <a:pos x="383" y="22"/>
                  </a:cxn>
                  <a:cxn ang="0">
                    <a:pos x="349" y="21"/>
                  </a:cxn>
                  <a:cxn ang="0">
                    <a:pos x="302" y="19"/>
                  </a:cxn>
                  <a:cxn ang="0">
                    <a:pos x="302" y="17"/>
                  </a:cxn>
                  <a:cxn ang="0">
                    <a:pos x="304" y="15"/>
                  </a:cxn>
                  <a:cxn ang="0">
                    <a:pos x="353" y="17"/>
                  </a:cxn>
                  <a:cxn ang="0">
                    <a:pos x="351" y="19"/>
                  </a:cxn>
                  <a:cxn ang="0">
                    <a:pos x="349" y="21"/>
                  </a:cxn>
                  <a:cxn ang="0">
                    <a:pos x="97" y="9"/>
                  </a:cxn>
                  <a:cxn ang="0">
                    <a:pos x="0" y="3"/>
                  </a:cxn>
                  <a:cxn ang="0">
                    <a:pos x="2" y="2"/>
                  </a:cxn>
                  <a:cxn ang="0">
                    <a:pos x="4" y="0"/>
                  </a:cxn>
                  <a:cxn ang="0">
                    <a:pos x="101" y="5"/>
                  </a:cxn>
                  <a:cxn ang="0">
                    <a:pos x="99" y="7"/>
                  </a:cxn>
                  <a:cxn ang="0">
                    <a:pos x="97" y="9"/>
                  </a:cxn>
                </a:cxnLst>
                <a:rect l="0" t="0" r="r" b="b"/>
                <a:pathLst>
                  <a:path w="383" h="22">
                    <a:moveTo>
                      <a:pt x="383" y="22"/>
                    </a:moveTo>
                    <a:lnTo>
                      <a:pt x="353" y="21"/>
                    </a:lnTo>
                    <a:lnTo>
                      <a:pt x="355" y="19"/>
                    </a:lnTo>
                    <a:lnTo>
                      <a:pt x="355" y="17"/>
                    </a:lnTo>
                    <a:lnTo>
                      <a:pt x="382" y="19"/>
                    </a:lnTo>
                    <a:lnTo>
                      <a:pt x="382" y="21"/>
                    </a:lnTo>
                    <a:lnTo>
                      <a:pt x="383" y="22"/>
                    </a:lnTo>
                    <a:lnTo>
                      <a:pt x="383" y="22"/>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5" name="Freeform 1145"/>
              <p:cNvSpPr>
                <a:spLocks noEditPoints="1"/>
              </p:cNvSpPr>
              <p:nvPr/>
            </p:nvSpPr>
            <p:spPr bwMode="auto">
              <a:xfrm>
                <a:off x="1741" y="1025"/>
                <a:ext cx="380" cy="23"/>
              </a:xfrm>
              <a:custGeom>
                <a:avLst/>
                <a:gdLst/>
                <a:ahLst/>
                <a:cxnLst>
                  <a:cxn ang="0">
                    <a:pos x="380" y="23"/>
                  </a:cxn>
                  <a:cxn ang="0">
                    <a:pos x="353" y="21"/>
                  </a:cxn>
                  <a:cxn ang="0">
                    <a:pos x="353" y="19"/>
                  </a:cxn>
                  <a:cxn ang="0">
                    <a:pos x="355" y="17"/>
                  </a:cxn>
                  <a:cxn ang="0">
                    <a:pos x="378" y="19"/>
                  </a:cxn>
                  <a:cxn ang="0">
                    <a:pos x="380" y="21"/>
                  </a:cxn>
                  <a:cxn ang="0">
                    <a:pos x="380" y="23"/>
                  </a:cxn>
                  <a:cxn ang="0">
                    <a:pos x="349" y="21"/>
                  </a:cxn>
                  <a:cxn ang="0">
                    <a:pos x="300" y="19"/>
                  </a:cxn>
                  <a:cxn ang="0">
                    <a:pos x="302" y="17"/>
                  </a:cxn>
                  <a:cxn ang="0">
                    <a:pos x="302" y="15"/>
                  </a:cxn>
                  <a:cxn ang="0">
                    <a:pos x="351" y="17"/>
                  </a:cxn>
                  <a:cxn ang="0">
                    <a:pos x="351" y="19"/>
                  </a:cxn>
                  <a:cxn ang="0">
                    <a:pos x="349" y="21"/>
                  </a:cxn>
                  <a:cxn ang="0">
                    <a:pos x="97" y="9"/>
                  </a:cxn>
                  <a:cxn ang="0">
                    <a:pos x="0" y="4"/>
                  </a:cxn>
                  <a:cxn ang="0">
                    <a:pos x="2" y="2"/>
                  </a:cxn>
                  <a:cxn ang="0">
                    <a:pos x="4" y="0"/>
                  </a:cxn>
                  <a:cxn ang="0">
                    <a:pos x="101" y="5"/>
                  </a:cxn>
                  <a:cxn ang="0">
                    <a:pos x="99" y="7"/>
                  </a:cxn>
                  <a:cxn ang="0">
                    <a:pos x="97" y="9"/>
                  </a:cxn>
                </a:cxnLst>
                <a:rect l="0" t="0" r="r" b="b"/>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6" name="Freeform 1146"/>
              <p:cNvSpPr>
                <a:spLocks noEditPoints="1"/>
              </p:cNvSpPr>
              <p:nvPr/>
            </p:nvSpPr>
            <p:spPr bwMode="auto">
              <a:xfrm>
                <a:off x="1743" y="1023"/>
                <a:ext cx="378" cy="23"/>
              </a:xfrm>
              <a:custGeom>
                <a:avLst/>
                <a:gdLst/>
                <a:ahLst/>
                <a:cxnLst>
                  <a:cxn ang="0">
                    <a:pos x="378" y="23"/>
                  </a:cxn>
                  <a:cxn ang="0">
                    <a:pos x="351" y="21"/>
                  </a:cxn>
                  <a:cxn ang="0">
                    <a:pos x="353" y="19"/>
                  </a:cxn>
                  <a:cxn ang="0">
                    <a:pos x="353" y="17"/>
                  </a:cxn>
                  <a:cxn ang="0">
                    <a:pos x="376" y="19"/>
                  </a:cxn>
                  <a:cxn ang="0">
                    <a:pos x="376" y="21"/>
                  </a:cxn>
                  <a:cxn ang="0">
                    <a:pos x="378" y="23"/>
                  </a:cxn>
                  <a:cxn ang="0">
                    <a:pos x="349" y="21"/>
                  </a:cxn>
                  <a:cxn ang="0">
                    <a:pos x="300" y="19"/>
                  </a:cxn>
                  <a:cxn ang="0">
                    <a:pos x="300" y="17"/>
                  </a:cxn>
                  <a:cxn ang="0">
                    <a:pos x="302" y="15"/>
                  </a:cxn>
                  <a:cxn ang="0">
                    <a:pos x="351" y="17"/>
                  </a:cxn>
                  <a:cxn ang="0">
                    <a:pos x="351" y="17"/>
                  </a:cxn>
                  <a:cxn ang="0">
                    <a:pos x="349" y="19"/>
                  </a:cxn>
                  <a:cxn ang="0">
                    <a:pos x="349" y="19"/>
                  </a:cxn>
                  <a:cxn ang="0">
                    <a:pos x="349" y="21"/>
                  </a:cxn>
                  <a:cxn ang="0">
                    <a:pos x="97" y="9"/>
                  </a:cxn>
                  <a:cxn ang="0">
                    <a:pos x="0" y="4"/>
                  </a:cxn>
                  <a:cxn ang="0">
                    <a:pos x="2" y="2"/>
                  </a:cxn>
                  <a:cxn ang="0">
                    <a:pos x="2" y="0"/>
                  </a:cxn>
                  <a:cxn ang="0">
                    <a:pos x="99" y="6"/>
                  </a:cxn>
                  <a:cxn ang="0">
                    <a:pos x="99" y="7"/>
                  </a:cxn>
                  <a:cxn ang="0">
                    <a:pos x="97" y="9"/>
                  </a:cxn>
                </a:cxnLst>
                <a:rect l="0" t="0" r="r" b="b"/>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51" y="17"/>
                    </a:lnTo>
                    <a:lnTo>
                      <a:pt x="349" y="19"/>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ln>
            </p:spPr>
            <p:txBody>
              <a:bodyPr/>
              <a:lstStyle/>
              <a:p>
                <a:endParaRPr lang="en-US">
                  <a:solidFill>
                    <a:prstClr val="black"/>
                  </a:solidFill>
                </a:endParaRPr>
              </a:p>
            </p:txBody>
          </p:sp>
          <p:sp>
            <p:nvSpPr>
              <p:cNvPr id="180347" name="Freeform 1147"/>
              <p:cNvSpPr>
                <a:spLocks noEditPoints="1"/>
              </p:cNvSpPr>
              <p:nvPr/>
            </p:nvSpPr>
            <p:spPr bwMode="auto">
              <a:xfrm>
                <a:off x="1745" y="1021"/>
                <a:ext cx="374" cy="23"/>
              </a:xfrm>
              <a:custGeom>
                <a:avLst/>
                <a:gdLst/>
                <a:ahLst/>
                <a:cxnLst>
                  <a:cxn ang="0">
                    <a:pos x="374" y="23"/>
                  </a:cxn>
                  <a:cxn ang="0">
                    <a:pos x="351" y="21"/>
                  </a:cxn>
                  <a:cxn ang="0">
                    <a:pos x="351" y="19"/>
                  </a:cxn>
                  <a:cxn ang="0">
                    <a:pos x="353" y="17"/>
                  </a:cxn>
                  <a:cxn ang="0">
                    <a:pos x="374" y="19"/>
                  </a:cxn>
                  <a:cxn ang="0">
                    <a:pos x="374" y="21"/>
                  </a:cxn>
                  <a:cxn ang="0">
                    <a:pos x="374" y="23"/>
                  </a:cxn>
                  <a:cxn ang="0">
                    <a:pos x="347" y="21"/>
                  </a:cxn>
                  <a:cxn ang="0">
                    <a:pos x="298" y="19"/>
                  </a:cxn>
                  <a:cxn ang="0">
                    <a:pos x="300" y="17"/>
                  </a:cxn>
                  <a:cxn ang="0">
                    <a:pos x="300" y="15"/>
                  </a:cxn>
                  <a:cxn ang="0">
                    <a:pos x="349" y="17"/>
                  </a:cxn>
                  <a:cxn ang="0">
                    <a:pos x="349" y="19"/>
                  </a:cxn>
                  <a:cxn ang="0">
                    <a:pos x="347" y="21"/>
                  </a:cxn>
                  <a:cxn ang="0">
                    <a:pos x="347" y="21"/>
                  </a:cxn>
                  <a:cxn ang="0">
                    <a:pos x="347" y="21"/>
                  </a:cxn>
                  <a:cxn ang="0">
                    <a:pos x="97" y="9"/>
                  </a:cxn>
                  <a:cxn ang="0">
                    <a:pos x="0" y="4"/>
                  </a:cxn>
                  <a:cxn ang="0">
                    <a:pos x="0" y="2"/>
                  </a:cxn>
                  <a:cxn ang="0">
                    <a:pos x="2" y="0"/>
                  </a:cxn>
                  <a:cxn ang="0">
                    <a:pos x="99" y="6"/>
                  </a:cxn>
                  <a:cxn ang="0">
                    <a:pos x="97" y="8"/>
                  </a:cxn>
                  <a:cxn ang="0">
                    <a:pos x="97" y="9"/>
                  </a:cxn>
                </a:cxnLst>
                <a:rect l="0" t="0" r="r" b="b"/>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lnTo>
                      <a:pt x="347" y="21"/>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ln>
            </p:spPr>
            <p:txBody>
              <a:bodyPr/>
              <a:lstStyle/>
              <a:p>
                <a:endParaRPr lang="en-US">
                  <a:solidFill>
                    <a:prstClr val="black"/>
                  </a:solidFill>
                </a:endParaRPr>
              </a:p>
            </p:txBody>
          </p:sp>
          <p:sp>
            <p:nvSpPr>
              <p:cNvPr id="180348" name="Freeform 1148"/>
              <p:cNvSpPr>
                <a:spLocks noEditPoints="1"/>
              </p:cNvSpPr>
              <p:nvPr/>
            </p:nvSpPr>
            <p:spPr bwMode="auto">
              <a:xfrm>
                <a:off x="1745" y="1019"/>
                <a:ext cx="374" cy="23"/>
              </a:xfrm>
              <a:custGeom>
                <a:avLst/>
                <a:gdLst/>
                <a:ahLst/>
                <a:cxnLst>
                  <a:cxn ang="0">
                    <a:pos x="374" y="23"/>
                  </a:cxn>
                  <a:cxn ang="0">
                    <a:pos x="351" y="21"/>
                  </a:cxn>
                  <a:cxn ang="0">
                    <a:pos x="353" y="19"/>
                  </a:cxn>
                  <a:cxn ang="0">
                    <a:pos x="355" y="17"/>
                  </a:cxn>
                  <a:cxn ang="0">
                    <a:pos x="372" y="19"/>
                  </a:cxn>
                  <a:cxn ang="0">
                    <a:pos x="372" y="19"/>
                  </a:cxn>
                  <a:cxn ang="0">
                    <a:pos x="372" y="19"/>
                  </a:cxn>
                  <a:cxn ang="0">
                    <a:pos x="374" y="21"/>
                  </a:cxn>
                  <a:cxn ang="0">
                    <a:pos x="374" y="23"/>
                  </a:cxn>
                  <a:cxn ang="0">
                    <a:pos x="349" y="21"/>
                  </a:cxn>
                  <a:cxn ang="0">
                    <a:pos x="300" y="19"/>
                  </a:cxn>
                  <a:cxn ang="0">
                    <a:pos x="300" y="17"/>
                  </a:cxn>
                  <a:cxn ang="0">
                    <a:pos x="300" y="15"/>
                  </a:cxn>
                  <a:cxn ang="0">
                    <a:pos x="351" y="17"/>
                  </a:cxn>
                  <a:cxn ang="0">
                    <a:pos x="349" y="19"/>
                  </a:cxn>
                  <a:cxn ang="0">
                    <a:pos x="349" y="21"/>
                  </a:cxn>
                  <a:cxn ang="0">
                    <a:pos x="97" y="10"/>
                  </a:cxn>
                  <a:cxn ang="0">
                    <a:pos x="0" y="4"/>
                  </a:cxn>
                  <a:cxn ang="0">
                    <a:pos x="2" y="2"/>
                  </a:cxn>
                  <a:cxn ang="0">
                    <a:pos x="4" y="0"/>
                  </a:cxn>
                  <a:cxn ang="0">
                    <a:pos x="100" y="6"/>
                  </a:cxn>
                  <a:cxn ang="0">
                    <a:pos x="99" y="8"/>
                  </a:cxn>
                  <a:cxn ang="0">
                    <a:pos x="97" y="10"/>
                  </a:cxn>
                </a:cxnLst>
                <a:rect l="0" t="0" r="r" b="b"/>
                <a:pathLst>
                  <a:path w="374" h="23">
                    <a:moveTo>
                      <a:pt x="374" y="23"/>
                    </a:moveTo>
                    <a:lnTo>
                      <a:pt x="351" y="21"/>
                    </a:lnTo>
                    <a:lnTo>
                      <a:pt x="353" y="19"/>
                    </a:lnTo>
                    <a:lnTo>
                      <a:pt x="355" y="17"/>
                    </a:lnTo>
                    <a:lnTo>
                      <a:pt x="372" y="19"/>
                    </a:lnTo>
                    <a:lnTo>
                      <a:pt x="372" y="19"/>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ln>
            </p:spPr>
            <p:txBody>
              <a:bodyPr/>
              <a:lstStyle/>
              <a:p>
                <a:endParaRPr lang="en-US">
                  <a:solidFill>
                    <a:prstClr val="black"/>
                  </a:solidFill>
                </a:endParaRPr>
              </a:p>
            </p:txBody>
          </p:sp>
          <p:sp>
            <p:nvSpPr>
              <p:cNvPr id="180349" name="Freeform 1149"/>
              <p:cNvSpPr>
                <a:spLocks noEditPoints="1"/>
              </p:cNvSpPr>
              <p:nvPr/>
            </p:nvSpPr>
            <p:spPr bwMode="auto">
              <a:xfrm>
                <a:off x="1747" y="1017"/>
                <a:ext cx="372" cy="23"/>
              </a:xfrm>
              <a:custGeom>
                <a:avLst/>
                <a:gdLst/>
                <a:ahLst/>
                <a:cxnLst>
                  <a:cxn ang="0">
                    <a:pos x="372" y="23"/>
                  </a:cxn>
                  <a:cxn ang="0">
                    <a:pos x="351" y="21"/>
                  </a:cxn>
                  <a:cxn ang="0">
                    <a:pos x="353" y="19"/>
                  </a:cxn>
                  <a:cxn ang="0">
                    <a:pos x="353" y="17"/>
                  </a:cxn>
                  <a:cxn ang="0">
                    <a:pos x="370" y="17"/>
                  </a:cxn>
                  <a:cxn ang="0">
                    <a:pos x="370" y="19"/>
                  </a:cxn>
                  <a:cxn ang="0">
                    <a:pos x="370" y="21"/>
                  </a:cxn>
                  <a:cxn ang="0">
                    <a:pos x="370" y="21"/>
                  </a:cxn>
                  <a:cxn ang="0">
                    <a:pos x="372" y="23"/>
                  </a:cxn>
                  <a:cxn ang="0">
                    <a:pos x="347" y="21"/>
                  </a:cxn>
                  <a:cxn ang="0">
                    <a:pos x="298" y="19"/>
                  </a:cxn>
                  <a:cxn ang="0">
                    <a:pos x="298" y="17"/>
                  </a:cxn>
                  <a:cxn ang="0">
                    <a:pos x="300" y="15"/>
                  </a:cxn>
                  <a:cxn ang="0">
                    <a:pos x="351" y="17"/>
                  </a:cxn>
                  <a:cxn ang="0">
                    <a:pos x="349" y="19"/>
                  </a:cxn>
                  <a:cxn ang="0">
                    <a:pos x="347" y="21"/>
                  </a:cxn>
                  <a:cxn ang="0">
                    <a:pos x="97" y="10"/>
                  </a:cxn>
                  <a:cxn ang="0">
                    <a:pos x="0" y="4"/>
                  </a:cxn>
                  <a:cxn ang="0">
                    <a:pos x="2" y="2"/>
                  </a:cxn>
                  <a:cxn ang="0">
                    <a:pos x="2" y="0"/>
                  </a:cxn>
                  <a:cxn ang="0">
                    <a:pos x="100" y="4"/>
                  </a:cxn>
                  <a:cxn ang="0">
                    <a:pos x="98" y="8"/>
                  </a:cxn>
                  <a:cxn ang="0">
                    <a:pos x="97" y="10"/>
                  </a:cxn>
                </a:cxnLst>
                <a:rect l="0" t="0" r="r" b="b"/>
                <a:pathLst>
                  <a:path w="372" h="23">
                    <a:moveTo>
                      <a:pt x="372" y="23"/>
                    </a:moveTo>
                    <a:lnTo>
                      <a:pt x="351" y="21"/>
                    </a:lnTo>
                    <a:lnTo>
                      <a:pt x="353" y="19"/>
                    </a:lnTo>
                    <a:lnTo>
                      <a:pt x="353" y="17"/>
                    </a:lnTo>
                    <a:lnTo>
                      <a:pt x="370" y="17"/>
                    </a:lnTo>
                    <a:lnTo>
                      <a:pt x="370" y="19"/>
                    </a:lnTo>
                    <a:lnTo>
                      <a:pt x="370" y="21"/>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ln>
            </p:spPr>
            <p:txBody>
              <a:bodyPr/>
              <a:lstStyle/>
              <a:p>
                <a:endParaRPr lang="en-US">
                  <a:solidFill>
                    <a:prstClr val="black"/>
                  </a:solidFill>
                </a:endParaRPr>
              </a:p>
            </p:txBody>
          </p:sp>
          <p:sp>
            <p:nvSpPr>
              <p:cNvPr id="180350" name="Freeform 1150"/>
              <p:cNvSpPr>
                <a:spLocks noEditPoints="1"/>
              </p:cNvSpPr>
              <p:nvPr/>
            </p:nvSpPr>
            <p:spPr bwMode="auto">
              <a:xfrm>
                <a:off x="1749" y="1015"/>
                <a:ext cx="368" cy="23"/>
              </a:xfrm>
              <a:custGeom>
                <a:avLst/>
                <a:gdLst/>
                <a:ahLst/>
                <a:cxnLst>
                  <a:cxn ang="0">
                    <a:pos x="368" y="23"/>
                  </a:cxn>
                  <a:cxn ang="0">
                    <a:pos x="351" y="21"/>
                  </a:cxn>
                  <a:cxn ang="0">
                    <a:pos x="351" y="19"/>
                  </a:cxn>
                  <a:cxn ang="0">
                    <a:pos x="353" y="17"/>
                  </a:cxn>
                  <a:cxn ang="0">
                    <a:pos x="368" y="17"/>
                  </a:cxn>
                  <a:cxn ang="0">
                    <a:pos x="368" y="21"/>
                  </a:cxn>
                  <a:cxn ang="0">
                    <a:pos x="368" y="23"/>
                  </a:cxn>
                  <a:cxn ang="0">
                    <a:pos x="347" y="21"/>
                  </a:cxn>
                  <a:cxn ang="0">
                    <a:pos x="296" y="19"/>
                  </a:cxn>
                  <a:cxn ang="0">
                    <a:pos x="298" y="17"/>
                  </a:cxn>
                  <a:cxn ang="0">
                    <a:pos x="298" y="15"/>
                  </a:cxn>
                  <a:cxn ang="0">
                    <a:pos x="349" y="17"/>
                  </a:cxn>
                  <a:cxn ang="0">
                    <a:pos x="349" y="19"/>
                  </a:cxn>
                  <a:cxn ang="0">
                    <a:pos x="347" y="21"/>
                  </a:cxn>
                  <a:cxn ang="0">
                    <a:pos x="96" y="10"/>
                  </a:cxn>
                  <a:cxn ang="0">
                    <a:pos x="0" y="4"/>
                  </a:cxn>
                  <a:cxn ang="0">
                    <a:pos x="0" y="2"/>
                  </a:cxn>
                  <a:cxn ang="0">
                    <a:pos x="2" y="0"/>
                  </a:cxn>
                  <a:cxn ang="0">
                    <a:pos x="100" y="4"/>
                  </a:cxn>
                  <a:cxn ang="0">
                    <a:pos x="98" y="6"/>
                  </a:cxn>
                  <a:cxn ang="0">
                    <a:pos x="96" y="10"/>
                  </a:cxn>
                </a:cxnLst>
                <a:rect l="0" t="0" r="r" b="b"/>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ln>
            </p:spPr>
            <p:txBody>
              <a:bodyPr/>
              <a:lstStyle/>
              <a:p>
                <a:endParaRPr lang="en-US">
                  <a:solidFill>
                    <a:prstClr val="black"/>
                  </a:solidFill>
                </a:endParaRPr>
              </a:p>
            </p:txBody>
          </p:sp>
          <p:sp>
            <p:nvSpPr>
              <p:cNvPr id="180351" name="Freeform 1151"/>
              <p:cNvSpPr>
                <a:spLocks noEditPoints="1"/>
              </p:cNvSpPr>
              <p:nvPr/>
            </p:nvSpPr>
            <p:spPr bwMode="auto">
              <a:xfrm>
                <a:off x="1749" y="1013"/>
                <a:ext cx="368" cy="21"/>
              </a:xfrm>
              <a:custGeom>
                <a:avLst/>
                <a:gdLst/>
                <a:ahLst/>
                <a:cxnLst>
                  <a:cxn ang="0">
                    <a:pos x="368" y="21"/>
                  </a:cxn>
                  <a:cxn ang="0">
                    <a:pos x="351" y="21"/>
                  </a:cxn>
                  <a:cxn ang="0">
                    <a:pos x="353" y="19"/>
                  </a:cxn>
                  <a:cxn ang="0">
                    <a:pos x="353" y="17"/>
                  </a:cxn>
                  <a:cxn ang="0">
                    <a:pos x="368" y="17"/>
                  </a:cxn>
                  <a:cxn ang="0">
                    <a:pos x="368" y="19"/>
                  </a:cxn>
                  <a:cxn ang="0">
                    <a:pos x="368" y="21"/>
                  </a:cxn>
                  <a:cxn ang="0">
                    <a:pos x="349" y="21"/>
                  </a:cxn>
                  <a:cxn ang="0">
                    <a:pos x="298" y="19"/>
                  </a:cxn>
                  <a:cxn ang="0">
                    <a:pos x="298" y="17"/>
                  </a:cxn>
                  <a:cxn ang="0">
                    <a:pos x="298" y="14"/>
                  </a:cxn>
                  <a:cxn ang="0">
                    <a:pos x="351" y="17"/>
                  </a:cxn>
                  <a:cxn ang="0">
                    <a:pos x="349" y="19"/>
                  </a:cxn>
                  <a:cxn ang="0">
                    <a:pos x="349" y="21"/>
                  </a:cxn>
                  <a:cxn ang="0">
                    <a:pos x="98" y="8"/>
                  </a:cxn>
                  <a:cxn ang="0">
                    <a:pos x="0" y="4"/>
                  </a:cxn>
                  <a:cxn ang="0">
                    <a:pos x="2" y="2"/>
                  </a:cxn>
                  <a:cxn ang="0">
                    <a:pos x="4" y="0"/>
                  </a:cxn>
                  <a:cxn ang="0">
                    <a:pos x="100" y="4"/>
                  </a:cxn>
                  <a:cxn ang="0">
                    <a:pos x="100" y="6"/>
                  </a:cxn>
                  <a:cxn ang="0">
                    <a:pos x="98" y="8"/>
                  </a:cxn>
                </a:cxnLst>
                <a:rect l="0" t="0" r="r" b="b"/>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ln>
            </p:spPr>
            <p:txBody>
              <a:bodyPr/>
              <a:lstStyle/>
              <a:p>
                <a:endParaRPr lang="en-US">
                  <a:solidFill>
                    <a:prstClr val="black"/>
                  </a:solidFill>
                </a:endParaRPr>
              </a:p>
            </p:txBody>
          </p:sp>
          <p:sp>
            <p:nvSpPr>
              <p:cNvPr id="180352" name="Freeform 1152"/>
              <p:cNvSpPr>
                <a:spLocks noEditPoints="1"/>
              </p:cNvSpPr>
              <p:nvPr/>
            </p:nvSpPr>
            <p:spPr bwMode="auto">
              <a:xfrm>
                <a:off x="1751" y="1011"/>
                <a:ext cx="366" cy="21"/>
              </a:xfrm>
              <a:custGeom>
                <a:avLst/>
                <a:gdLst/>
                <a:ahLst/>
                <a:cxnLst>
                  <a:cxn ang="0">
                    <a:pos x="366" y="21"/>
                  </a:cxn>
                  <a:cxn ang="0">
                    <a:pos x="351" y="21"/>
                  </a:cxn>
                  <a:cxn ang="0">
                    <a:pos x="351" y="19"/>
                  </a:cxn>
                  <a:cxn ang="0">
                    <a:pos x="352" y="18"/>
                  </a:cxn>
                  <a:cxn ang="0">
                    <a:pos x="364" y="18"/>
                  </a:cxn>
                  <a:cxn ang="0">
                    <a:pos x="366" y="19"/>
                  </a:cxn>
                  <a:cxn ang="0">
                    <a:pos x="366" y="21"/>
                  </a:cxn>
                  <a:cxn ang="0">
                    <a:pos x="347" y="21"/>
                  </a:cxn>
                  <a:cxn ang="0">
                    <a:pos x="296" y="19"/>
                  </a:cxn>
                  <a:cxn ang="0">
                    <a:pos x="296" y="16"/>
                  </a:cxn>
                  <a:cxn ang="0">
                    <a:pos x="296" y="14"/>
                  </a:cxn>
                  <a:cxn ang="0">
                    <a:pos x="349" y="18"/>
                  </a:cxn>
                  <a:cxn ang="0">
                    <a:pos x="349" y="19"/>
                  </a:cxn>
                  <a:cxn ang="0">
                    <a:pos x="347" y="21"/>
                  </a:cxn>
                  <a:cxn ang="0">
                    <a:pos x="98" y="8"/>
                  </a:cxn>
                  <a:cxn ang="0">
                    <a:pos x="0" y="4"/>
                  </a:cxn>
                  <a:cxn ang="0">
                    <a:pos x="2" y="2"/>
                  </a:cxn>
                  <a:cxn ang="0">
                    <a:pos x="3" y="0"/>
                  </a:cxn>
                  <a:cxn ang="0">
                    <a:pos x="100" y="4"/>
                  </a:cxn>
                  <a:cxn ang="0">
                    <a:pos x="98" y="6"/>
                  </a:cxn>
                  <a:cxn ang="0">
                    <a:pos x="98" y="8"/>
                  </a:cxn>
                </a:cxnLst>
                <a:rect l="0" t="0" r="r" b="b"/>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ln>
            </p:spPr>
            <p:txBody>
              <a:bodyPr/>
              <a:lstStyle/>
              <a:p>
                <a:endParaRPr lang="en-US">
                  <a:solidFill>
                    <a:prstClr val="black"/>
                  </a:solidFill>
                </a:endParaRPr>
              </a:p>
            </p:txBody>
          </p:sp>
          <p:sp>
            <p:nvSpPr>
              <p:cNvPr id="180353" name="Freeform 1153"/>
              <p:cNvSpPr>
                <a:spLocks noEditPoints="1"/>
              </p:cNvSpPr>
              <p:nvPr/>
            </p:nvSpPr>
            <p:spPr bwMode="auto">
              <a:xfrm>
                <a:off x="1753" y="1010"/>
                <a:ext cx="364" cy="20"/>
              </a:xfrm>
              <a:custGeom>
                <a:avLst/>
                <a:gdLst/>
                <a:ahLst/>
                <a:cxnLst>
                  <a:cxn ang="0">
                    <a:pos x="364" y="20"/>
                  </a:cxn>
                  <a:cxn ang="0">
                    <a:pos x="349" y="20"/>
                  </a:cxn>
                  <a:cxn ang="0">
                    <a:pos x="350" y="19"/>
                  </a:cxn>
                  <a:cxn ang="0">
                    <a:pos x="350" y="17"/>
                  </a:cxn>
                  <a:cxn ang="0">
                    <a:pos x="350" y="17"/>
                  </a:cxn>
                  <a:cxn ang="0">
                    <a:pos x="350" y="17"/>
                  </a:cxn>
                  <a:cxn ang="0">
                    <a:pos x="362" y="17"/>
                  </a:cxn>
                  <a:cxn ang="0">
                    <a:pos x="362" y="19"/>
                  </a:cxn>
                  <a:cxn ang="0">
                    <a:pos x="364" y="20"/>
                  </a:cxn>
                  <a:cxn ang="0">
                    <a:pos x="347" y="20"/>
                  </a:cxn>
                  <a:cxn ang="0">
                    <a:pos x="294" y="17"/>
                  </a:cxn>
                  <a:cxn ang="0">
                    <a:pos x="294" y="15"/>
                  </a:cxn>
                  <a:cxn ang="0">
                    <a:pos x="295" y="13"/>
                  </a:cxn>
                  <a:cxn ang="0">
                    <a:pos x="349" y="17"/>
                  </a:cxn>
                  <a:cxn ang="0">
                    <a:pos x="347" y="19"/>
                  </a:cxn>
                  <a:cxn ang="0">
                    <a:pos x="347" y="20"/>
                  </a:cxn>
                  <a:cxn ang="0">
                    <a:pos x="96" y="7"/>
                  </a:cxn>
                  <a:cxn ang="0">
                    <a:pos x="0" y="3"/>
                  </a:cxn>
                  <a:cxn ang="0">
                    <a:pos x="1" y="1"/>
                  </a:cxn>
                  <a:cxn ang="0">
                    <a:pos x="1" y="0"/>
                  </a:cxn>
                  <a:cxn ang="0">
                    <a:pos x="100" y="3"/>
                  </a:cxn>
                  <a:cxn ang="0">
                    <a:pos x="98" y="5"/>
                  </a:cxn>
                  <a:cxn ang="0">
                    <a:pos x="96" y="7"/>
                  </a:cxn>
                </a:cxnLst>
                <a:rect l="0" t="0" r="r" b="b"/>
                <a:pathLst>
                  <a:path w="364" h="20">
                    <a:moveTo>
                      <a:pt x="364" y="20"/>
                    </a:moveTo>
                    <a:lnTo>
                      <a:pt x="349" y="20"/>
                    </a:lnTo>
                    <a:lnTo>
                      <a:pt x="350" y="19"/>
                    </a:lnTo>
                    <a:lnTo>
                      <a:pt x="350" y="17"/>
                    </a:lnTo>
                    <a:lnTo>
                      <a:pt x="350" y="17"/>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ln>
            </p:spPr>
            <p:txBody>
              <a:bodyPr/>
              <a:lstStyle/>
              <a:p>
                <a:endParaRPr lang="en-US">
                  <a:solidFill>
                    <a:prstClr val="black"/>
                  </a:solidFill>
                </a:endParaRPr>
              </a:p>
            </p:txBody>
          </p:sp>
          <p:sp>
            <p:nvSpPr>
              <p:cNvPr id="180354" name="Freeform 1154"/>
              <p:cNvSpPr>
                <a:spLocks noEditPoints="1"/>
              </p:cNvSpPr>
              <p:nvPr/>
            </p:nvSpPr>
            <p:spPr bwMode="auto">
              <a:xfrm>
                <a:off x="1754" y="1008"/>
                <a:ext cx="361" cy="21"/>
              </a:xfrm>
              <a:custGeom>
                <a:avLst/>
                <a:gdLst/>
                <a:ahLst/>
                <a:cxnLst>
                  <a:cxn ang="0">
                    <a:pos x="361" y="21"/>
                  </a:cxn>
                  <a:cxn ang="0">
                    <a:pos x="349" y="21"/>
                  </a:cxn>
                  <a:cxn ang="0">
                    <a:pos x="349" y="21"/>
                  </a:cxn>
                  <a:cxn ang="0">
                    <a:pos x="349" y="19"/>
                  </a:cxn>
                  <a:cxn ang="0">
                    <a:pos x="351" y="19"/>
                  </a:cxn>
                  <a:cxn ang="0">
                    <a:pos x="351" y="17"/>
                  </a:cxn>
                  <a:cxn ang="0">
                    <a:pos x="361" y="17"/>
                  </a:cxn>
                  <a:cxn ang="0">
                    <a:pos x="361" y="19"/>
                  </a:cxn>
                  <a:cxn ang="0">
                    <a:pos x="361" y="21"/>
                  </a:cxn>
                  <a:cxn ang="0">
                    <a:pos x="346" y="21"/>
                  </a:cxn>
                  <a:cxn ang="0">
                    <a:pos x="293" y="17"/>
                  </a:cxn>
                  <a:cxn ang="0">
                    <a:pos x="294" y="15"/>
                  </a:cxn>
                  <a:cxn ang="0">
                    <a:pos x="294" y="13"/>
                  </a:cxn>
                  <a:cxn ang="0">
                    <a:pos x="348" y="17"/>
                  </a:cxn>
                  <a:cxn ang="0">
                    <a:pos x="348" y="19"/>
                  </a:cxn>
                  <a:cxn ang="0">
                    <a:pos x="346" y="21"/>
                  </a:cxn>
                  <a:cxn ang="0">
                    <a:pos x="97" y="7"/>
                  </a:cxn>
                  <a:cxn ang="0">
                    <a:pos x="0" y="3"/>
                  </a:cxn>
                  <a:cxn ang="0">
                    <a:pos x="0" y="2"/>
                  </a:cxn>
                  <a:cxn ang="0">
                    <a:pos x="2" y="0"/>
                  </a:cxn>
                  <a:cxn ang="0">
                    <a:pos x="101" y="3"/>
                  </a:cxn>
                  <a:cxn ang="0">
                    <a:pos x="99" y="5"/>
                  </a:cxn>
                  <a:cxn ang="0">
                    <a:pos x="97" y="7"/>
                  </a:cxn>
                </a:cxnLst>
                <a:rect l="0" t="0" r="r" b="b"/>
                <a:pathLst>
                  <a:path w="361" h="21">
                    <a:moveTo>
                      <a:pt x="361" y="21"/>
                    </a:moveTo>
                    <a:lnTo>
                      <a:pt x="349" y="21"/>
                    </a:ln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ln>
            </p:spPr>
            <p:txBody>
              <a:bodyPr/>
              <a:lstStyle/>
              <a:p>
                <a:endParaRPr lang="en-US">
                  <a:solidFill>
                    <a:prstClr val="black"/>
                  </a:solidFill>
                </a:endParaRPr>
              </a:p>
            </p:txBody>
          </p:sp>
          <p:sp>
            <p:nvSpPr>
              <p:cNvPr id="180355" name="Freeform 1155"/>
              <p:cNvSpPr>
                <a:spLocks noEditPoints="1"/>
              </p:cNvSpPr>
              <p:nvPr/>
            </p:nvSpPr>
            <p:spPr bwMode="auto">
              <a:xfrm>
                <a:off x="1754" y="1006"/>
                <a:ext cx="361" cy="21"/>
              </a:xfrm>
              <a:custGeom>
                <a:avLst/>
                <a:gdLst/>
                <a:ahLst/>
                <a:cxnLst>
                  <a:cxn ang="0">
                    <a:pos x="361" y="21"/>
                  </a:cxn>
                  <a:cxn ang="0">
                    <a:pos x="349" y="21"/>
                  </a:cxn>
                  <a:cxn ang="0">
                    <a:pos x="351" y="19"/>
                  </a:cxn>
                  <a:cxn ang="0">
                    <a:pos x="351" y="17"/>
                  </a:cxn>
                  <a:cxn ang="0">
                    <a:pos x="361" y="17"/>
                  </a:cxn>
                  <a:cxn ang="0">
                    <a:pos x="361" y="19"/>
                  </a:cxn>
                  <a:cxn ang="0">
                    <a:pos x="361" y="21"/>
                  </a:cxn>
                  <a:cxn ang="0">
                    <a:pos x="348" y="21"/>
                  </a:cxn>
                  <a:cxn ang="0">
                    <a:pos x="294" y="17"/>
                  </a:cxn>
                  <a:cxn ang="0">
                    <a:pos x="294" y="15"/>
                  </a:cxn>
                  <a:cxn ang="0">
                    <a:pos x="294" y="13"/>
                  </a:cxn>
                  <a:cxn ang="0">
                    <a:pos x="348" y="17"/>
                  </a:cxn>
                  <a:cxn ang="0">
                    <a:pos x="348" y="19"/>
                  </a:cxn>
                  <a:cxn ang="0">
                    <a:pos x="348" y="21"/>
                  </a:cxn>
                  <a:cxn ang="0">
                    <a:pos x="99" y="7"/>
                  </a:cxn>
                  <a:cxn ang="0">
                    <a:pos x="0" y="4"/>
                  </a:cxn>
                  <a:cxn ang="0">
                    <a:pos x="2" y="2"/>
                  </a:cxn>
                  <a:cxn ang="0">
                    <a:pos x="4" y="0"/>
                  </a:cxn>
                  <a:cxn ang="0">
                    <a:pos x="103" y="4"/>
                  </a:cxn>
                  <a:cxn ang="0">
                    <a:pos x="101" y="5"/>
                  </a:cxn>
                  <a:cxn ang="0">
                    <a:pos x="99" y="7"/>
                  </a:cxn>
                </a:cxnLst>
                <a:rect l="0" t="0" r="r" b="b"/>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ln>
            </p:spPr>
            <p:txBody>
              <a:bodyPr/>
              <a:lstStyle/>
              <a:p>
                <a:endParaRPr lang="en-US">
                  <a:solidFill>
                    <a:prstClr val="black"/>
                  </a:solidFill>
                </a:endParaRPr>
              </a:p>
            </p:txBody>
          </p:sp>
          <p:sp>
            <p:nvSpPr>
              <p:cNvPr id="180356" name="Freeform 1156"/>
              <p:cNvSpPr>
                <a:spLocks noEditPoints="1"/>
              </p:cNvSpPr>
              <p:nvPr/>
            </p:nvSpPr>
            <p:spPr bwMode="auto">
              <a:xfrm>
                <a:off x="1756" y="1004"/>
                <a:ext cx="359" cy="21"/>
              </a:xfrm>
              <a:custGeom>
                <a:avLst/>
                <a:gdLst/>
                <a:ahLst/>
                <a:cxnLst>
                  <a:cxn ang="0">
                    <a:pos x="359" y="21"/>
                  </a:cxn>
                  <a:cxn ang="0">
                    <a:pos x="349" y="21"/>
                  </a:cxn>
                  <a:cxn ang="0">
                    <a:pos x="349" y="19"/>
                  </a:cxn>
                  <a:cxn ang="0">
                    <a:pos x="351" y="17"/>
                  </a:cxn>
                  <a:cxn ang="0">
                    <a:pos x="357" y="17"/>
                  </a:cxn>
                  <a:cxn ang="0">
                    <a:pos x="359" y="19"/>
                  </a:cxn>
                  <a:cxn ang="0">
                    <a:pos x="359" y="21"/>
                  </a:cxn>
                  <a:cxn ang="0">
                    <a:pos x="346" y="21"/>
                  </a:cxn>
                  <a:cxn ang="0">
                    <a:pos x="292" y="17"/>
                  </a:cxn>
                  <a:cxn ang="0">
                    <a:pos x="292" y="15"/>
                  </a:cxn>
                  <a:cxn ang="0">
                    <a:pos x="294" y="13"/>
                  </a:cxn>
                  <a:cxn ang="0">
                    <a:pos x="347" y="15"/>
                  </a:cxn>
                  <a:cxn ang="0">
                    <a:pos x="346" y="19"/>
                  </a:cxn>
                  <a:cxn ang="0">
                    <a:pos x="346" y="21"/>
                  </a:cxn>
                  <a:cxn ang="0">
                    <a:pos x="99" y="7"/>
                  </a:cxn>
                  <a:cxn ang="0">
                    <a:pos x="0" y="4"/>
                  </a:cxn>
                  <a:cxn ang="0">
                    <a:pos x="2" y="2"/>
                  </a:cxn>
                  <a:cxn ang="0">
                    <a:pos x="4" y="0"/>
                  </a:cxn>
                  <a:cxn ang="0">
                    <a:pos x="103" y="4"/>
                  </a:cxn>
                  <a:cxn ang="0">
                    <a:pos x="101" y="6"/>
                  </a:cxn>
                  <a:cxn ang="0">
                    <a:pos x="99" y="7"/>
                  </a:cxn>
                </a:cxnLst>
                <a:rect l="0" t="0" r="r" b="b"/>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ln>
            </p:spPr>
            <p:txBody>
              <a:bodyPr/>
              <a:lstStyle/>
              <a:p>
                <a:endParaRPr lang="en-US">
                  <a:solidFill>
                    <a:prstClr val="black"/>
                  </a:solidFill>
                </a:endParaRPr>
              </a:p>
            </p:txBody>
          </p:sp>
          <p:sp>
            <p:nvSpPr>
              <p:cNvPr id="180357" name="Freeform 1157"/>
              <p:cNvSpPr>
                <a:spLocks noEditPoints="1"/>
              </p:cNvSpPr>
              <p:nvPr/>
            </p:nvSpPr>
            <p:spPr bwMode="auto">
              <a:xfrm>
                <a:off x="1758" y="1002"/>
                <a:ext cx="357" cy="21"/>
              </a:xfrm>
              <a:custGeom>
                <a:avLst/>
                <a:gdLst/>
                <a:ahLst/>
                <a:cxnLst>
                  <a:cxn ang="0">
                    <a:pos x="357" y="21"/>
                  </a:cxn>
                  <a:cxn ang="0">
                    <a:pos x="347" y="21"/>
                  </a:cxn>
                  <a:cxn ang="0">
                    <a:pos x="349" y="19"/>
                  </a:cxn>
                  <a:cxn ang="0">
                    <a:pos x="349" y="17"/>
                  </a:cxn>
                  <a:cxn ang="0">
                    <a:pos x="355" y="17"/>
                  </a:cxn>
                  <a:cxn ang="0">
                    <a:pos x="355" y="17"/>
                  </a:cxn>
                  <a:cxn ang="0">
                    <a:pos x="355" y="17"/>
                  </a:cxn>
                  <a:cxn ang="0">
                    <a:pos x="355" y="19"/>
                  </a:cxn>
                  <a:cxn ang="0">
                    <a:pos x="357" y="21"/>
                  </a:cxn>
                  <a:cxn ang="0">
                    <a:pos x="344" y="21"/>
                  </a:cxn>
                  <a:cxn ang="0">
                    <a:pos x="290" y="17"/>
                  </a:cxn>
                  <a:cxn ang="0">
                    <a:pos x="292" y="15"/>
                  </a:cxn>
                  <a:cxn ang="0">
                    <a:pos x="292" y="13"/>
                  </a:cxn>
                  <a:cxn ang="0">
                    <a:pos x="345" y="15"/>
                  </a:cxn>
                  <a:cxn ang="0">
                    <a:pos x="345" y="17"/>
                  </a:cxn>
                  <a:cxn ang="0">
                    <a:pos x="344" y="21"/>
                  </a:cxn>
                  <a:cxn ang="0">
                    <a:pos x="99" y="8"/>
                  </a:cxn>
                  <a:cxn ang="0">
                    <a:pos x="0" y="4"/>
                  </a:cxn>
                  <a:cxn ang="0">
                    <a:pos x="2" y="2"/>
                  </a:cxn>
                  <a:cxn ang="0">
                    <a:pos x="2" y="0"/>
                  </a:cxn>
                  <a:cxn ang="0">
                    <a:pos x="103" y="4"/>
                  </a:cxn>
                  <a:cxn ang="0">
                    <a:pos x="101" y="6"/>
                  </a:cxn>
                  <a:cxn ang="0">
                    <a:pos x="99" y="8"/>
                  </a:cxn>
                </a:cxnLst>
                <a:rect l="0" t="0" r="r" b="b"/>
                <a:pathLst>
                  <a:path w="357" h="21">
                    <a:moveTo>
                      <a:pt x="357" y="21"/>
                    </a:moveTo>
                    <a:lnTo>
                      <a:pt x="347" y="21"/>
                    </a:lnTo>
                    <a:lnTo>
                      <a:pt x="349" y="19"/>
                    </a:lnTo>
                    <a:lnTo>
                      <a:pt x="349" y="17"/>
                    </a:lnTo>
                    <a:lnTo>
                      <a:pt x="355" y="17"/>
                    </a:lnTo>
                    <a:lnTo>
                      <a:pt x="355"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ln>
            </p:spPr>
            <p:txBody>
              <a:bodyPr/>
              <a:lstStyle/>
              <a:p>
                <a:endParaRPr lang="en-US">
                  <a:solidFill>
                    <a:prstClr val="black"/>
                  </a:solidFill>
                </a:endParaRPr>
              </a:p>
            </p:txBody>
          </p:sp>
          <p:sp>
            <p:nvSpPr>
              <p:cNvPr id="180358" name="Freeform 1158"/>
              <p:cNvSpPr>
                <a:spLocks noEditPoints="1"/>
              </p:cNvSpPr>
              <p:nvPr/>
            </p:nvSpPr>
            <p:spPr bwMode="auto">
              <a:xfrm>
                <a:off x="1760" y="1000"/>
                <a:ext cx="353" cy="21"/>
              </a:xfrm>
              <a:custGeom>
                <a:avLst/>
                <a:gdLst/>
                <a:ahLst/>
                <a:cxnLst>
                  <a:cxn ang="0">
                    <a:pos x="353" y="21"/>
                  </a:cxn>
                  <a:cxn ang="0">
                    <a:pos x="347" y="21"/>
                  </a:cxn>
                  <a:cxn ang="0">
                    <a:pos x="347" y="17"/>
                  </a:cxn>
                  <a:cxn ang="0">
                    <a:pos x="349" y="15"/>
                  </a:cxn>
                  <a:cxn ang="0">
                    <a:pos x="353" y="17"/>
                  </a:cxn>
                  <a:cxn ang="0">
                    <a:pos x="353" y="17"/>
                  </a:cxn>
                  <a:cxn ang="0">
                    <a:pos x="353" y="19"/>
                  </a:cxn>
                  <a:cxn ang="0">
                    <a:pos x="353" y="21"/>
                  </a:cxn>
                  <a:cxn ang="0">
                    <a:pos x="353" y="21"/>
                  </a:cxn>
                  <a:cxn ang="0">
                    <a:pos x="343" y="19"/>
                  </a:cxn>
                  <a:cxn ang="0">
                    <a:pos x="290" y="17"/>
                  </a:cxn>
                  <a:cxn ang="0">
                    <a:pos x="290" y="15"/>
                  </a:cxn>
                  <a:cxn ang="0">
                    <a:pos x="290" y="13"/>
                  </a:cxn>
                  <a:cxn ang="0">
                    <a:pos x="343" y="15"/>
                  </a:cxn>
                  <a:cxn ang="0">
                    <a:pos x="343" y="17"/>
                  </a:cxn>
                  <a:cxn ang="0">
                    <a:pos x="343" y="19"/>
                  </a:cxn>
                  <a:cxn ang="0">
                    <a:pos x="99" y="8"/>
                  </a:cxn>
                  <a:cxn ang="0">
                    <a:pos x="0" y="4"/>
                  </a:cxn>
                  <a:cxn ang="0">
                    <a:pos x="0" y="2"/>
                  </a:cxn>
                  <a:cxn ang="0">
                    <a:pos x="2" y="0"/>
                  </a:cxn>
                  <a:cxn ang="0">
                    <a:pos x="101" y="4"/>
                  </a:cxn>
                  <a:cxn ang="0">
                    <a:pos x="101" y="6"/>
                  </a:cxn>
                  <a:cxn ang="0">
                    <a:pos x="99" y="8"/>
                  </a:cxn>
                </a:cxnLst>
                <a:rect l="0" t="0" r="r" b="b"/>
                <a:pathLst>
                  <a:path w="353" h="21">
                    <a:moveTo>
                      <a:pt x="353" y="21"/>
                    </a:moveTo>
                    <a:lnTo>
                      <a:pt x="347" y="21"/>
                    </a:lnTo>
                    <a:lnTo>
                      <a:pt x="347" y="17"/>
                    </a:lnTo>
                    <a:lnTo>
                      <a:pt x="349" y="15"/>
                    </a:lnTo>
                    <a:lnTo>
                      <a:pt x="353" y="17"/>
                    </a:lnTo>
                    <a:lnTo>
                      <a:pt x="353" y="17"/>
                    </a:lnTo>
                    <a:lnTo>
                      <a:pt x="353" y="19"/>
                    </a:lnTo>
                    <a:lnTo>
                      <a:pt x="353" y="21"/>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ln>
            </p:spPr>
            <p:txBody>
              <a:bodyPr/>
              <a:lstStyle/>
              <a:p>
                <a:endParaRPr lang="en-US">
                  <a:solidFill>
                    <a:prstClr val="black"/>
                  </a:solidFill>
                </a:endParaRPr>
              </a:p>
            </p:txBody>
          </p:sp>
          <p:sp>
            <p:nvSpPr>
              <p:cNvPr id="180359" name="Freeform 1159"/>
              <p:cNvSpPr>
                <a:spLocks noEditPoints="1"/>
              </p:cNvSpPr>
              <p:nvPr/>
            </p:nvSpPr>
            <p:spPr bwMode="auto">
              <a:xfrm>
                <a:off x="1760" y="996"/>
                <a:ext cx="353" cy="23"/>
              </a:xfrm>
              <a:custGeom>
                <a:avLst/>
                <a:gdLst/>
                <a:ahLst/>
                <a:cxnLst>
                  <a:cxn ang="0">
                    <a:pos x="353" y="23"/>
                  </a:cxn>
                  <a:cxn ang="0">
                    <a:pos x="347" y="23"/>
                  </a:cxn>
                  <a:cxn ang="0">
                    <a:pos x="349" y="21"/>
                  </a:cxn>
                  <a:cxn ang="0">
                    <a:pos x="349" y="19"/>
                  </a:cxn>
                  <a:cxn ang="0">
                    <a:pos x="349" y="19"/>
                  </a:cxn>
                  <a:cxn ang="0">
                    <a:pos x="351" y="17"/>
                  </a:cxn>
                  <a:cxn ang="0">
                    <a:pos x="353" y="17"/>
                  </a:cxn>
                  <a:cxn ang="0">
                    <a:pos x="353" y="19"/>
                  </a:cxn>
                  <a:cxn ang="0">
                    <a:pos x="353" y="23"/>
                  </a:cxn>
                  <a:cxn ang="0">
                    <a:pos x="343" y="21"/>
                  </a:cxn>
                  <a:cxn ang="0">
                    <a:pos x="290" y="19"/>
                  </a:cxn>
                  <a:cxn ang="0">
                    <a:pos x="290" y="17"/>
                  </a:cxn>
                  <a:cxn ang="0">
                    <a:pos x="290" y="15"/>
                  </a:cxn>
                  <a:cxn ang="0">
                    <a:pos x="345" y="17"/>
                  </a:cxn>
                  <a:cxn ang="0">
                    <a:pos x="343" y="19"/>
                  </a:cxn>
                  <a:cxn ang="0">
                    <a:pos x="343" y="19"/>
                  </a:cxn>
                  <a:cxn ang="0">
                    <a:pos x="343" y="21"/>
                  </a:cxn>
                  <a:cxn ang="0">
                    <a:pos x="343" y="21"/>
                  </a:cxn>
                  <a:cxn ang="0">
                    <a:pos x="101" y="10"/>
                  </a:cxn>
                  <a:cxn ang="0">
                    <a:pos x="0" y="6"/>
                  </a:cxn>
                  <a:cxn ang="0">
                    <a:pos x="2" y="4"/>
                  </a:cxn>
                  <a:cxn ang="0">
                    <a:pos x="2" y="2"/>
                  </a:cxn>
                  <a:cxn ang="0">
                    <a:pos x="2" y="2"/>
                  </a:cxn>
                  <a:cxn ang="0">
                    <a:pos x="4" y="0"/>
                  </a:cxn>
                  <a:cxn ang="0">
                    <a:pos x="103" y="6"/>
                  </a:cxn>
                  <a:cxn ang="0">
                    <a:pos x="101" y="8"/>
                  </a:cxn>
                  <a:cxn ang="0">
                    <a:pos x="101" y="10"/>
                  </a:cxn>
                </a:cxnLst>
                <a:rect l="0" t="0" r="r" b="b"/>
                <a:pathLst>
                  <a:path w="353" h="23">
                    <a:moveTo>
                      <a:pt x="353" y="23"/>
                    </a:moveTo>
                    <a:lnTo>
                      <a:pt x="347" y="23"/>
                    </a:lnTo>
                    <a:lnTo>
                      <a:pt x="349" y="21"/>
                    </a:lnTo>
                    <a:lnTo>
                      <a:pt x="349" y="19"/>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19"/>
                    </a:lnTo>
                    <a:lnTo>
                      <a:pt x="343" y="21"/>
                    </a:lnTo>
                    <a:lnTo>
                      <a:pt x="343" y="21"/>
                    </a:lnTo>
                    <a:close/>
                    <a:moveTo>
                      <a:pt x="101" y="10"/>
                    </a:moveTo>
                    <a:lnTo>
                      <a:pt x="0" y="6"/>
                    </a:lnTo>
                    <a:lnTo>
                      <a:pt x="2" y="4"/>
                    </a:lnTo>
                    <a:lnTo>
                      <a:pt x="2" y="2"/>
                    </a:lnTo>
                    <a:lnTo>
                      <a:pt x="2" y="2"/>
                    </a:lnTo>
                    <a:lnTo>
                      <a:pt x="4" y="0"/>
                    </a:lnTo>
                    <a:lnTo>
                      <a:pt x="103" y="6"/>
                    </a:lnTo>
                    <a:lnTo>
                      <a:pt x="101" y="8"/>
                    </a:lnTo>
                    <a:lnTo>
                      <a:pt x="101" y="10"/>
                    </a:lnTo>
                    <a:close/>
                  </a:path>
                </a:pathLst>
              </a:custGeom>
              <a:solidFill>
                <a:srgbClr val="E6CAC5"/>
              </a:solidFill>
              <a:ln w="9525">
                <a:noFill/>
                <a:round/>
              </a:ln>
            </p:spPr>
            <p:txBody>
              <a:bodyPr/>
              <a:lstStyle/>
              <a:p>
                <a:endParaRPr lang="en-US">
                  <a:solidFill>
                    <a:prstClr val="black"/>
                  </a:solidFill>
                </a:endParaRPr>
              </a:p>
            </p:txBody>
          </p:sp>
          <p:sp>
            <p:nvSpPr>
              <p:cNvPr id="180360" name="Freeform 1160"/>
              <p:cNvSpPr>
                <a:spLocks noEditPoints="1"/>
              </p:cNvSpPr>
              <p:nvPr/>
            </p:nvSpPr>
            <p:spPr bwMode="auto">
              <a:xfrm>
                <a:off x="1762" y="994"/>
                <a:ext cx="351" cy="23"/>
              </a:xfrm>
              <a:custGeom>
                <a:avLst/>
                <a:gdLst/>
                <a:ahLst/>
                <a:cxnLst>
                  <a:cxn ang="0">
                    <a:pos x="351" y="23"/>
                  </a:cxn>
                  <a:cxn ang="0">
                    <a:pos x="347" y="21"/>
                  </a:cxn>
                  <a:cxn ang="0">
                    <a:pos x="347" y="21"/>
                  </a:cxn>
                  <a:cxn ang="0">
                    <a:pos x="347" y="21"/>
                  </a:cxn>
                  <a:cxn ang="0">
                    <a:pos x="349" y="19"/>
                  </a:cxn>
                  <a:cxn ang="0">
                    <a:pos x="349" y="19"/>
                  </a:cxn>
                  <a:cxn ang="0">
                    <a:pos x="351" y="21"/>
                  </a:cxn>
                  <a:cxn ang="0">
                    <a:pos x="351" y="23"/>
                  </a:cxn>
                  <a:cxn ang="0">
                    <a:pos x="341" y="21"/>
                  </a:cxn>
                  <a:cxn ang="0">
                    <a:pos x="288" y="19"/>
                  </a:cxn>
                  <a:cxn ang="0">
                    <a:pos x="288" y="17"/>
                  </a:cxn>
                  <a:cxn ang="0">
                    <a:pos x="290" y="16"/>
                  </a:cxn>
                  <a:cxn ang="0">
                    <a:pos x="343" y="17"/>
                  </a:cxn>
                  <a:cxn ang="0">
                    <a:pos x="343" y="19"/>
                  </a:cxn>
                  <a:cxn ang="0">
                    <a:pos x="341" y="21"/>
                  </a:cxn>
                  <a:cxn ang="0">
                    <a:pos x="341" y="21"/>
                  </a:cxn>
                  <a:cxn ang="0">
                    <a:pos x="341" y="21"/>
                  </a:cxn>
                  <a:cxn ang="0">
                    <a:pos x="99" y="10"/>
                  </a:cxn>
                  <a:cxn ang="0">
                    <a:pos x="0" y="6"/>
                  </a:cxn>
                  <a:cxn ang="0">
                    <a:pos x="0" y="4"/>
                  </a:cxn>
                  <a:cxn ang="0">
                    <a:pos x="0" y="4"/>
                  </a:cxn>
                  <a:cxn ang="0">
                    <a:pos x="2" y="2"/>
                  </a:cxn>
                  <a:cxn ang="0">
                    <a:pos x="2" y="0"/>
                  </a:cxn>
                  <a:cxn ang="0">
                    <a:pos x="102" y="6"/>
                  </a:cxn>
                  <a:cxn ang="0">
                    <a:pos x="101" y="8"/>
                  </a:cxn>
                  <a:cxn ang="0">
                    <a:pos x="99" y="10"/>
                  </a:cxn>
                </a:cxnLst>
                <a:rect l="0" t="0" r="r" b="b"/>
                <a:pathLst>
                  <a:path w="351" h="23">
                    <a:moveTo>
                      <a:pt x="351" y="23"/>
                    </a:moveTo>
                    <a:lnTo>
                      <a:pt x="347" y="21"/>
                    </a:lnTo>
                    <a:lnTo>
                      <a:pt x="347" y="21"/>
                    </a:lnTo>
                    <a:lnTo>
                      <a:pt x="347" y="21"/>
                    </a:lnTo>
                    <a:lnTo>
                      <a:pt x="349" y="19"/>
                    </a:lnTo>
                    <a:lnTo>
                      <a:pt x="349" y="19"/>
                    </a:lnTo>
                    <a:lnTo>
                      <a:pt x="351" y="21"/>
                    </a:lnTo>
                    <a:lnTo>
                      <a:pt x="351" y="23"/>
                    </a:lnTo>
                    <a:close/>
                    <a:moveTo>
                      <a:pt x="341" y="21"/>
                    </a:moveTo>
                    <a:lnTo>
                      <a:pt x="288" y="19"/>
                    </a:lnTo>
                    <a:lnTo>
                      <a:pt x="288" y="17"/>
                    </a:lnTo>
                    <a:lnTo>
                      <a:pt x="290" y="16"/>
                    </a:lnTo>
                    <a:lnTo>
                      <a:pt x="343" y="17"/>
                    </a:lnTo>
                    <a:lnTo>
                      <a:pt x="343" y="19"/>
                    </a:lnTo>
                    <a:lnTo>
                      <a:pt x="341" y="21"/>
                    </a:lnTo>
                    <a:lnTo>
                      <a:pt x="341" y="21"/>
                    </a:lnTo>
                    <a:lnTo>
                      <a:pt x="341" y="21"/>
                    </a:lnTo>
                    <a:close/>
                    <a:moveTo>
                      <a:pt x="99" y="10"/>
                    </a:moveTo>
                    <a:lnTo>
                      <a:pt x="0" y="6"/>
                    </a:lnTo>
                    <a:lnTo>
                      <a:pt x="0" y="4"/>
                    </a:lnTo>
                    <a:lnTo>
                      <a:pt x="0" y="4"/>
                    </a:lnTo>
                    <a:lnTo>
                      <a:pt x="2" y="2"/>
                    </a:lnTo>
                    <a:lnTo>
                      <a:pt x="2" y="0"/>
                    </a:lnTo>
                    <a:lnTo>
                      <a:pt x="102" y="6"/>
                    </a:lnTo>
                    <a:lnTo>
                      <a:pt x="101" y="8"/>
                    </a:lnTo>
                    <a:lnTo>
                      <a:pt x="99" y="10"/>
                    </a:lnTo>
                    <a:close/>
                  </a:path>
                </a:pathLst>
              </a:custGeom>
              <a:solidFill>
                <a:srgbClr val="E6CAC5"/>
              </a:solidFill>
              <a:ln w="9525">
                <a:noFill/>
                <a:round/>
              </a:ln>
            </p:spPr>
            <p:txBody>
              <a:bodyPr/>
              <a:lstStyle/>
              <a:p>
                <a:endParaRPr lang="en-US">
                  <a:solidFill>
                    <a:prstClr val="black"/>
                  </a:solidFill>
                </a:endParaRPr>
              </a:p>
            </p:txBody>
          </p:sp>
          <p:sp>
            <p:nvSpPr>
              <p:cNvPr id="180361" name="Freeform 1161"/>
              <p:cNvSpPr>
                <a:spLocks noEditPoints="1"/>
              </p:cNvSpPr>
              <p:nvPr/>
            </p:nvSpPr>
            <p:spPr bwMode="auto">
              <a:xfrm>
                <a:off x="1764" y="993"/>
                <a:ext cx="349" cy="20"/>
              </a:xfrm>
              <a:custGeom>
                <a:avLst/>
                <a:gdLst/>
                <a:ahLst/>
                <a:cxnLst>
                  <a:cxn ang="0">
                    <a:pos x="349" y="20"/>
                  </a:cxn>
                  <a:cxn ang="0">
                    <a:pos x="347" y="20"/>
                  </a:cxn>
                  <a:cxn ang="0">
                    <a:pos x="347" y="20"/>
                  </a:cxn>
                  <a:cxn ang="0">
                    <a:pos x="349" y="20"/>
                  </a:cxn>
                  <a:cxn ang="0">
                    <a:pos x="341" y="20"/>
                  </a:cxn>
                  <a:cxn ang="0">
                    <a:pos x="286" y="18"/>
                  </a:cxn>
                  <a:cxn ang="0">
                    <a:pos x="288" y="17"/>
                  </a:cxn>
                  <a:cxn ang="0">
                    <a:pos x="288" y="15"/>
                  </a:cxn>
                  <a:cxn ang="0">
                    <a:pos x="341" y="17"/>
                  </a:cxn>
                  <a:cxn ang="0">
                    <a:pos x="341" y="18"/>
                  </a:cxn>
                  <a:cxn ang="0">
                    <a:pos x="341" y="20"/>
                  </a:cxn>
                  <a:cxn ang="0">
                    <a:pos x="99" y="9"/>
                  </a:cxn>
                  <a:cxn ang="0">
                    <a:pos x="0" y="3"/>
                  </a:cxn>
                  <a:cxn ang="0">
                    <a:pos x="0" y="1"/>
                  </a:cxn>
                  <a:cxn ang="0">
                    <a:pos x="2" y="0"/>
                  </a:cxn>
                  <a:cxn ang="0">
                    <a:pos x="102" y="5"/>
                  </a:cxn>
                  <a:cxn ang="0">
                    <a:pos x="100" y="7"/>
                  </a:cxn>
                  <a:cxn ang="0">
                    <a:pos x="99" y="9"/>
                  </a:cxn>
                </a:cxnLst>
                <a:rect l="0" t="0" r="r" b="b"/>
                <a:pathLst>
                  <a:path w="349" h="20">
                    <a:moveTo>
                      <a:pt x="349" y="20"/>
                    </a:moveTo>
                    <a:lnTo>
                      <a:pt x="347" y="20"/>
                    </a:ln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ln>
            </p:spPr>
            <p:txBody>
              <a:bodyPr/>
              <a:lstStyle/>
              <a:p>
                <a:endParaRPr lang="en-US">
                  <a:solidFill>
                    <a:prstClr val="black"/>
                  </a:solidFill>
                </a:endParaRPr>
              </a:p>
            </p:txBody>
          </p:sp>
          <p:sp>
            <p:nvSpPr>
              <p:cNvPr id="180362" name="Freeform 1162"/>
              <p:cNvSpPr>
                <a:spLocks noEditPoints="1"/>
              </p:cNvSpPr>
              <p:nvPr/>
            </p:nvSpPr>
            <p:spPr bwMode="auto">
              <a:xfrm>
                <a:off x="1764" y="991"/>
                <a:ext cx="341" cy="20"/>
              </a:xfrm>
              <a:custGeom>
                <a:avLst/>
                <a:gdLst/>
                <a:ahLst/>
                <a:cxnLst>
                  <a:cxn ang="0">
                    <a:pos x="341" y="20"/>
                  </a:cxn>
                  <a:cxn ang="0">
                    <a:pos x="288" y="19"/>
                  </a:cxn>
                  <a:cxn ang="0">
                    <a:pos x="288" y="17"/>
                  </a:cxn>
                  <a:cxn ang="0">
                    <a:pos x="288" y="15"/>
                  </a:cxn>
                  <a:cxn ang="0">
                    <a:pos x="341" y="17"/>
                  </a:cxn>
                  <a:cxn ang="0">
                    <a:pos x="341" y="19"/>
                  </a:cxn>
                  <a:cxn ang="0">
                    <a:pos x="341" y="20"/>
                  </a:cxn>
                  <a:cxn ang="0">
                    <a:pos x="100" y="9"/>
                  </a:cxn>
                  <a:cxn ang="0">
                    <a:pos x="0" y="3"/>
                  </a:cxn>
                  <a:cxn ang="0">
                    <a:pos x="2" y="2"/>
                  </a:cxn>
                  <a:cxn ang="0">
                    <a:pos x="4" y="0"/>
                  </a:cxn>
                  <a:cxn ang="0">
                    <a:pos x="104" y="5"/>
                  </a:cxn>
                  <a:cxn ang="0">
                    <a:pos x="102" y="7"/>
                  </a:cxn>
                  <a:cxn ang="0">
                    <a:pos x="100" y="9"/>
                  </a:cxn>
                </a:cxnLst>
                <a:rect l="0" t="0" r="r" b="b"/>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ln>
            </p:spPr>
            <p:txBody>
              <a:bodyPr/>
              <a:lstStyle/>
              <a:p>
                <a:endParaRPr lang="en-US">
                  <a:solidFill>
                    <a:prstClr val="black"/>
                  </a:solidFill>
                </a:endParaRPr>
              </a:p>
            </p:txBody>
          </p:sp>
          <p:sp>
            <p:nvSpPr>
              <p:cNvPr id="180363" name="Freeform 1163"/>
              <p:cNvSpPr>
                <a:spLocks noEditPoints="1"/>
              </p:cNvSpPr>
              <p:nvPr/>
            </p:nvSpPr>
            <p:spPr bwMode="auto">
              <a:xfrm>
                <a:off x="1766" y="989"/>
                <a:ext cx="339" cy="21"/>
              </a:xfrm>
              <a:custGeom>
                <a:avLst/>
                <a:gdLst/>
                <a:ahLst/>
                <a:cxnLst>
                  <a:cxn ang="0">
                    <a:pos x="339" y="21"/>
                  </a:cxn>
                  <a:cxn ang="0">
                    <a:pos x="286" y="19"/>
                  </a:cxn>
                  <a:cxn ang="0">
                    <a:pos x="286" y="17"/>
                  </a:cxn>
                  <a:cxn ang="0">
                    <a:pos x="286" y="15"/>
                  </a:cxn>
                  <a:cxn ang="0">
                    <a:pos x="339" y="17"/>
                  </a:cxn>
                  <a:cxn ang="0">
                    <a:pos x="339" y="19"/>
                  </a:cxn>
                  <a:cxn ang="0">
                    <a:pos x="339" y="21"/>
                  </a:cxn>
                  <a:cxn ang="0">
                    <a:pos x="100" y="9"/>
                  </a:cxn>
                  <a:cxn ang="0">
                    <a:pos x="0" y="4"/>
                  </a:cxn>
                  <a:cxn ang="0">
                    <a:pos x="2" y="2"/>
                  </a:cxn>
                  <a:cxn ang="0">
                    <a:pos x="4" y="0"/>
                  </a:cxn>
                  <a:cxn ang="0">
                    <a:pos x="104" y="5"/>
                  </a:cxn>
                  <a:cxn ang="0">
                    <a:pos x="102" y="7"/>
                  </a:cxn>
                  <a:cxn ang="0">
                    <a:pos x="100" y="9"/>
                  </a:cxn>
                </a:cxnLst>
                <a:rect l="0" t="0" r="r" b="b"/>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4" name="Freeform 1164"/>
              <p:cNvSpPr>
                <a:spLocks noEditPoints="1"/>
              </p:cNvSpPr>
              <p:nvPr/>
            </p:nvSpPr>
            <p:spPr bwMode="auto">
              <a:xfrm>
                <a:off x="1768" y="987"/>
                <a:ext cx="337" cy="21"/>
              </a:xfrm>
              <a:custGeom>
                <a:avLst/>
                <a:gdLst/>
                <a:ahLst/>
                <a:cxnLst>
                  <a:cxn ang="0">
                    <a:pos x="337" y="21"/>
                  </a:cxn>
                  <a:cxn ang="0">
                    <a:pos x="284" y="19"/>
                  </a:cxn>
                  <a:cxn ang="0">
                    <a:pos x="284" y="17"/>
                  </a:cxn>
                  <a:cxn ang="0">
                    <a:pos x="286" y="15"/>
                  </a:cxn>
                  <a:cxn ang="0">
                    <a:pos x="337" y="17"/>
                  </a:cxn>
                  <a:cxn ang="0">
                    <a:pos x="337" y="17"/>
                  </a:cxn>
                  <a:cxn ang="0">
                    <a:pos x="337" y="19"/>
                  </a:cxn>
                  <a:cxn ang="0">
                    <a:pos x="337" y="19"/>
                  </a:cxn>
                  <a:cxn ang="0">
                    <a:pos x="337" y="21"/>
                  </a:cxn>
                  <a:cxn ang="0">
                    <a:pos x="100" y="9"/>
                  </a:cxn>
                  <a:cxn ang="0">
                    <a:pos x="0" y="4"/>
                  </a:cxn>
                  <a:cxn ang="0">
                    <a:pos x="2" y="2"/>
                  </a:cxn>
                  <a:cxn ang="0">
                    <a:pos x="2" y="0"/>
                  </a:cxn>
                  <a:cxn ang="0">
                    <a:pos x="104" y="6"/>
                  </a:cxn>
                  <a:cxn ang="0">
                    <a:pos x="102" y="7"/>
                  </a:cxn>
                  <a:cxn ang="0">
                    <a:pos x="100" y="9"/>
                  </a:cxn>
                </a:cxnLst>
                <a:rect l="0" t="0" r="r" b="b"/>
                <a:pathLst>
                  <a:path w="337" h="21">
                    <a:moveTo>
                      <a:pt x="337" y="21"/>
                    </a:moveTo>
                    <a:lnTo>
                      <a:pt x="284" y="19"/>
                    </a:lnTo>
                    <a:lnTo>
                      <a:pt x="284" y="17"/>
                    </a:lnTo>
                    <a:lnTo>
                      <a:pt x="286" y="15"/>
                    </a:lnTo>
                    <a:lnTo>
                      <a:pt x="337" y="17"/>
                    </a:lnTo>
                    <a:lnTo>
                      <a:pt x="337" y="17"/>
                    </a:lnTo>
                    <a:lnTo>
                      <a:pt x="337" y="19"/>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5" name="Freeform 1165"/>
              <p:cNvSpPr>
                <a:spLocks noEditPoints="1"/>
              </p:cNvSpPr>
              <p:nvPr/>
            </p:nvSpPr>
            <p:spPr bwMode="auto">
              <a:xfrm>
                <a:off x="1770" y="985"/>
                <a:ext cx="335" cy="21"/>
              </a:xfrm>
              <a:custGeom>
                <a:avLst/>
                <a:gdLst/>
                <a:ahLst/>
                <a:cxnLst>
                  <a:cxn ang="0">
                    <a:pos x="335" y="21"/>
                  </a:cxn>
                  <a:cxn ang="0">
                    <a:pos x="282" y="19"/>
                  </a:cxn>
                  <a:cxn ang="0">
                    <a:pos x="284" y="17"/>
                  </a:cxn>
                  <a:cxn ang="0">
                    <a:pos x="284" y="13"/>
                  </a:cxn>
                  <a:cxn ang="0">
                    <a:pos x="335" y="17"/>
                  </a:cxn>
                  <a:cxn ang="0">
                    <a:pos x="335" y="19"/>
                  </a:cxn>
                  <a:cxn ang="0">
                    <a:pos x="335" y="21"/>
                  </a:cxn>
                  <a:cxn ang="0">
                    <a:pos x="335" y="21"/>
                  </a:cxn>
                  <a:cxn ang="0">
                    <a:pos x="335" y="21"/>
                  </a:cxn>
                  <a:cxn ang="0">
                    <a:pos x="100" y="9"/>
                  </a:cxn>
                  <a:cxn ang="0">
                    <a:pos x="0" y="4"/>
                  </a:cxn>
                  <a:cxn ang="0">
                    <a:pos x="0" y="2"/>
                  </a:cxn>
                  <a:cxn ang="0">
                    <a:pos x="1" y="0"/>
                  </a:cxn>
                  <a:cxn ang="0">
                    <a:pos x="104" y="6"/>
                  </a:cxn>
                  <a:cxn ang="0">
                    <a:pos x="102" y="8"/>
                  </a:cxn>
                  <a:cxn ang="0">
                    <a:pos x="100" y="9"/>
                  </a:cxn>
                </a:cxnLst>
                <a:rect l="0" t="0" r="r" b="b"/>
                <a:pathLst>
                  <a:path w="335" h="21">
                    <a:moveTo>
                      <a:pt x="335" y="21"/>
                    </a:moveTo>
                    <a:lnTo>
                      <a:pt x="282" y="19"/>
                    </a:lnTo>
                    <a:lnTo>
                      <a:pt x="284" y="17"/>
                    </a:lnTo>
                    <a:lnTo>
                      <a:pt x="284" y="13"/>
                    </a:lnTo>
                    <a:lnTo>
                      <a:pt x="335" y="17"/>
                    </a:lnTo>
                    <a:lnTo>
                      <a:pt x="335" y="19"/>
                    </a:lnTo>
                    <a:lnTo>
                      <a:pt x="335" y="21"/>
                    </a:lnTo>
                    <a:lnTo>
                      <a:pt x="335" y="21"/>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6" name="Freeform 1166"/>
              <p:cNvSpPr>
                <a:spLocks noEditPoints="1"/>
              </p:cNvSpPr>
              <p:nvPr/>
            </p:nvSpPr>
            <p:spPr bwMode="auto">
              <a:xfrm>
                <a:off x="1770" y="983"/>
                <a:ext cx="337" cy="21"/>
              </a:xfrm>
              <a:custGeom>
                <a:avLst/>
                <a:gdLst/>
                <a:ahLst/>
                <a:cxnLst>
                  <a:cxn ang="0">
                    <a:pos x="335" y="21"/>
                  </a:cxn>
                  <a:cxn ang="0">
                    <a:pos x="284" y="19"/>
                  </a:cxn>
                  <a:cxn ang="0">
                    <a:pos x="284" y="15"/>
                  </a:cxn>
                  <a:cxn ang="0">
                    <a:pos x="284" y="13"/>
                  </a:cxn>
                  <a:cxn ang="0">
                    <a:pos x="337" y="17"/>
                  </a:cxn>
                  <a:cxn ang="0">
                    <a:pos x="335" y="19"/>
                  </a:cxn>
                  <a:cxn ang="0">
                    <a:pos x="335" y="21"/>
                  </a:cxn>
                  <a:cxn ang="0">
                    <a:pos x="102" y="10"/>
                  </a:cxn>
                  <a:cxn ang="0">
                    <a:pos x="0" y="4"/>
                  </a:cxn>
                  <a:cxn ang="0">
                    <a:pos x="1" y="2"/>
                  </a:cxn>
                  <a:cxn ang="0">
                    <a:pos x="3" y="0"/>
                  </a:cxn>
                  <a:cxn ang="0">
                    <a:pos x="106" y="6"/>
                  </a:cxn>
                  <a:cxn ang="0">
                    <a:pos x="104" y="8"/>
                  </a:cxn>
                  <a:cxn ang="0">
                    <a:pos x="102" y="10"/>
                  </a:cxn>
                </a:cxnLst>
                <a:rect l="0" t="0" r="r" b="b"/>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ln>
            </p:spPr>
            <p:txBody>
              <a:bodyPr/>
              <a:lstStyle/>
              <a:p>
                <a:endParaRPr lang="en-US">
                  <a:solidFill>
                    <a:prstClr val="black"/>
                  </a:solidFill>
                </a:endParaRPr>
              </a:p>
            </p:txBody>
          </p:sp>
          <p:sp>
            <p:nvSpPr>
              <p:cNvPr id="180367" name="Freeform 1167"/>
              <p:cNvSpPr>
                <a:spLocks noEditPoints="1"/>
              </p:cNvSpPr>
              <p:nvPr/>
            </p:nvSpPr>
            <p:spPr bwMode="auto">
              <a:xfrm>
                <a:off x="1771" y="981"/>
                <a:ext cx="336" cy="21"/>
              </a:xfrm>
              <a:custGeom>
                <a:avLst/>
                <a:gdLst/>
                <a:ahLst/>
                <a:cxnLst>
                  <a:cxn ang="0">
                    <a:pos x="334" y="21"/>
                  </a:cxn>
                  <a:cxn ang="0">
                    <a:pos x="283" y="17"/>
                  </a:cxn>
                  <a:cxn ang="0">
                    <a:pos x="283" y="15"/>
                  </a:cxn>
                  <a:cxn ang="0">
                    <a:pos x="283" y="13"/>
                  </a:cxn>
                  <a:cxn ang="0">
                    <a:pos x="336" y="17"/>
                  </a:cxn>
                  <a:cxn ang="0">
                    <a:pos x="336" y="19"/>
                  </a:cxn>
                  <a:cxn ang="0">
                    <a:pos x="334" y="21"/>
                  </a:cxn>
                  <a:cxn ang="0">
                    <a:pos x="103" y="10"/>
                  </a:cxn>
                  <a:cxn ang="0">
                    <a:pos x="0" y="4"/>
                  </a:cxn>
                  <a:cxn ang="0">
                    <a:pos x="2" y="2"/>
                  </a:cxn>
                  <a:cxn ang="0">
                    <a:pos x="2" y="0"/>
                  </a:cxn>
                  <a:cxn ang="0">
                    <a:pos x="107" y="6"/>
                  </a:cxn>
                  <a:cxn ang="0">
                    <a:pos x="105" y="8"/>
                  </a:cxn>
                  <a:cxn ang="0">
                    <a:pos x="103" y="10"/>
                  </a:cxn>
                </a:cxnLst>
                <a:rect l="0" t="0" r="r" b="b"/>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ln>
            </p:spPr>
            <p:txBody>
              <a:bodyPr/>
              <a:lstStyle/>
              <a:p>
                <a:endParaRPr lang="en-US">
                  <a:solidFill>
                    <a:prstClr val="black"/>
                  </a:solidFill>
                </a:endParaRPr>
              </a:p>
            </p:txBody>
          </p:sp>
          <p:sp>
            <p:nvSpPr>
              <p:cNvPr id="180368" name="Freeform 1168"/>
              <p:cNvSpPr>
                <a:spLocks noEditPoints="1"/>
              </p:cNvSpPr>
              <p:nvPr/>
            </p:nvSpPr>
            <p:spPr bwMode="auto">
              <a:xfrm>
                <a:off x="1773" y="979"/>
                <a:ext cx="334" cy="21"/>
              </a:xfrm>
              <a:custGeom>
                <a:avLst/>
                <a:gdLst/>
                <a:ahLst/>
                <a:cxnLst>
                  <a:cxn ang="0">
                    <a:pos x="334" y="21"/>
                  </a:cxn>
                  <a:cxn ang="0">
                    <a:pos x="281" y="17"/>
                  </a:cxn>
                  <a:cxn ang="0">
                    <a:pos x="281" y="15"/>
                  </a:cxn>
                  <a:cxn ang="0">
                    <a:pos x="281" y="14"/>
                  </a:cxn>
                  <a:cxn ang="0">
                    <a:pos x="334" y="17"/>
                  </a:cxn>
                  <a:cxn ang="0">
                    <a:pos x="334" y="19"/>
                  </a:cxn>
                  <a:cxn ang="0">
                    <a:pos x="334" y="21"/>
                  </a:cxn>
                  <a:cxn ang="0">
                    <a:pos x="103" y="10"/>
                  </a:cxn>
                  <a:cxn ang="0">
                    <a:pos x="0" y="4"/>
                  </a:cxn>
                  <a:cxn ang="0">
                    <a:pos x="0" y="2"/>
                  </a:cxn>
                  <a:cxn ang="0">
                    <a:pos x="2" y="0"/>
                  </a:cxn>
                  <a:cxn ang="0">
                    <a:pos x="107" y="6"/>
                  </a:cxn>
                  <a:cxn ang="0">
                    <a:pos x="105" y="8"/>
                  </a:cxn>
                  <a:cxn ang="0">
                    <a:pos x="103" y="10"/>
                  </a:cxn>
                </a:cxnLst>
                <a:rect l="0" t="0" r="r" b="b"/>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ln>
            </p:spPr>
            <p:txBody>
              <a:bodyPr/>
              <a:lstStyle/>
              <a:p>
                <a:endParaRPr lang="en-US">
                  <a:solidFill>
                    <a:prstClr val="black"/>
                  </a:solidFill>
                </a:endParaRPr>
              </a:p>
            </p:txBody>
          </p:sp>
          <p:sp>
            <p:nvSpPr>
              <p:cNvPr id="180369" name="Freeform 1169"/>
              <p:cNvSpPr>
                <a:spLocks noEditPoints="1"/>
              </p:cNvSpPr>
              <p:nvPr/>
            </p:nvSpPr>
            <p:spPr bwMode="auto">
              <a:xfrm>
                <a:off x="1773" y="977"/>
                <a:ext cx="334" cy="21"/>
              </a:xfrm>
              <a:custGeom>
                <a:avLst/>
                <a:gdLst/>
                <a:ahLst/>
                <a:cxnLst>
                  <a:cxn ang="0">
                    <a:pos x="334" y="21"/>
                  </a:cxn>
                  <a:cxn ang="0">
                    <a:pos x="281" y="17"/>
                  </a:cxn>
                  <a:cxn ang="0">
                    <a:pos x="281" y="16"/>
                  </a:cxn>
                  <a:cxn ang="0">
                    <a:pos x="283" y="14"/>
                  </a:cxn>
                  <a:cxn ang="0">
                    <a:pos x="334" y="17"/>
                  </a:cxn>
                  <a:cxn ang="0">
                    <a:pos x="334" y="19"/>
                  </a:cxn>
                  <a:cxn ang="0">
                    <a:pos x="334" y="21"/>
                  </a:cxn>
                  <a:cxn ang="0">
                    <a:pos x="105" y="10"/>
                  </a:cxn>
                  <a:cxn ang="0">
                    <a:pos x="0" y="4"/>
                  </a:cxn>
                  <a:cxn ang="0">
                    <a:pos x="2" y="2"/>
                  </a:cxn>
                  <a:cxn ang="0">
                    <a:pos x="4" y="0"/>
                  </a:cxn>
                  <a:cxn ang="0">
                    <a:pos x="109" y="6"/>
                  </a:cxn>
                  <a:cxn ang="0">
                    <a:pos x="107" y="8"/>
                  </a:cxn>
                  <a:cxn ang="0">
                    <a:pos x="105" y="10"/>
                  </a:cxn>
                </a:cxnLst>
                <a:rect l="0" t="0" r="r" b="b"/>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ln>
            </p:spPr>
            <p:txBody>
              <a:bodyPr/>
              <a:lstStyle/>
              <a:p>
                <a:endParaRPr lang="en-US">
                  <a:solidFill>
                    <a:prstClr val="black"/>
                  </a:solidFill>
                </a:endParaRPr>
              </a:p>
            </p:txBody>
          </p:sp>
          <p:sp>
            <p:nvSpPr>
              <p:cNvPr id="180370" name="Freeform 1170"/>
              <p:cNvSpPr>
                <a:spLocks noEditPoints="1"/>
              </p:cNvSpPr>
              <p:nvPr/>
            </p:nvSpPr>
            <p:spPr bwMode="auto">
              <a:xfrm>
                <a:off x="1775" y="975"/>
                <a:ext cx="332" cy="21"/>
              </a:xfrm>
              <a:custGeom>
                <a:avLst/>
                <a:gdLst/>
                <a:ahLst/>
                <a:cxnLst>
                  <a:cxn ang="0">
                    <a:pos x="332" y="21"/>
                  </a:cxn>
                  <a:cxn ang="0">
                    <a:pos x="279" y="18"/>
                  </a:cxn>
                  <a:cxn ang="0">
                    <a:pos x="281" y="16"/>
                  </a:cxn>
                  <a:cxn ang="0">
                    <a:pos x="281" y="14"/>
                  </a:cxn>
                  <a:cxn ang="0">
                    <a:pos x="332" y="16"/>
                  </a:cxn>
                  <a:cxn ang="0">
                    <a:pos x="332" y="19"/>
                  </a:cxn>
                  <a:cxn ang="0">
                    <a:pos x="332" y="21"/>
                  </a:cxn>
                  <a:cxn ang="0">
                    <a:pos x="105" y="10"/>
                  </a:cxn>
                  <a:cxn ang="0">
                    <a:pos x="0" y="4"/>
                  </a:cxn>
                  <a:cxn ang="0">
                    <a:pos x="2" y="2"/>
                  </a:cxn>
                  <a:cxn ang="0">
                    <a:pos x="4" y="0"/>
                  </a:cxn>
                  <a:cxn ang="0">
                    <a:pos x="108" y="6"/>
                  </a:cxn>
                  <a:cxn ang="0">
                    <a:pos x="107" y="8"/>
                  </a:cxn>
                  <a:cxn ang="0">
                    <a:pos x="105" y="10"/>
                  </a:cxn>
                </a:cxnLst>
                <a:rect l="0" t="0" r="r" b="b"/>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ln>
            </p:spPr>
            <p:txBody>
              <a:bodyPr/>
              <a:lstStyle/>
              <a:p>
                <a:endParaRPr lang="en-US">
                  <a:solidFill>
                    <a:prstClr val="black"/>
                  </a:solidFill>
                </a:endParaRPr>
              </a:p>
            </p:txBody>
          </p:sp>
          <p:sp>
            <p:nvSpPr>
              <p:cNvPr id="180371" name="Freeform 1171"/>
              <p:cNvSpPr>
                <a:spLocks noEditPoints="1"/>
              </p:cNvSpPr>
              <p:nvPr/>
            </p:nvSpPr>
            <p:spPr bwMode="auto">
              <a:xfrm>
                <a:off x="1777" y="974"/>
                <a:ext cx="332" cy="20"/>
              </a:xfrm>
              <a:custGeom>
                <a:avLst/>
                <a:gdLst/>
                <a:ahLst/>
                <a:cxnLst>
                  <a:cxn ang="0">
                    <a:pos x="330" y="20"/>
                  </a:cxn>
                  <a:cxn ang="0">
                    <a:pos x="279" y="17"/>
                  </a:cxn>
                  <a:cxn ang="0">
                    <a:pos x="279" y="15"/>
                  </a:cxn>
                  <a:cxn ang="0">
                    <a:pos x="279" y="13"/>
                  </a:cxn>
                  <a:cxn ang="0">
                    <a:pos x="279" y="13"/>
                  </a:cxn>
                  <a:cxn ang="0">
                    <a:pos x="279" y="13"/>
                  </a:cxn>
                  <a:cxn ang="0">
                    <a:pos x="332" y="15"/>
                  </a:cxn>
                  <a:cxn ang="0">
                    <a:pos x="330" y="17"/>
                  </a:cxn>
                  <a:cxn ang="0">
                    <a:pos x="330" y="20"/>
                  </a:cxn>
                  <a:cxn ang="0">
                    <a:pos x="105" y="9"/>
                  </a:cxn>
                  <a:cxn ang="0">
                    <a:pos x="0" y="3"/>
                  </a:cxn>
                  <a:cxn ang="0">
                    <a:pos x="2" y="1"/>
                  </a:cxn>
                  <a:cxn ang="0">
                    <a:pos x="2" y="0"/>
                  </a:cxn>
                  <a:cxn ang="0">
                    <a:pos x="108" y="5"/>
                  </a:cxn>
                  <a:cxn ang="0">
                    <a:pos x="106" y="7"/>
                  </a:cxn>
                  <a:cxn ang="0">
                    <a:pos x="105" y="9"/>
                  </a:cxn>
                </a:cxnLst>
                <a:rect l="0" t="0" r="r" b="b"/>
                <a:pathLst>
                  <a:path w="332" h="20">
                    <a:moveTo>
                      <a:pt x="330" y="20"/>
                    </a:moveTo>
                    <a:lnTo>
                      <a:pt x="279" y="17"/>
                    </a:lnTo>
                    <a:lnTo>
                      <a:pt x="279" y="15"/>
                    </a:lnTo>
                    <a:lnTo>
                      <a:pt x="279" y="13"/>
                    </a:lnTo>
                    <a:lnTo>
                      <a:pt x="279" y="13"/>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ln>
            </p:spPr>
            <p:txBody>
              <a:bodyPr/>
              <a:lstStyle/>
              <a:p>
                <a:endParaRPr lang="en-US">
                  <a:solidFill>
                    <a:prstClr val="black"/>
                  </a:solidFill>
                </a:endParaRPr>
              </a:p>
            </p:txBody>
          </p:sp>
          <p:sp>
            <p:nvSpPr>
              <p:cNvPr id="180372" name="Freeform 1172"/>
              <p:cNvSpPr>
                <a:spLocks noEditPoints="1"/>
              </p:cNvSpPr>
              <p:nvPr/>
            </p:nvSpPr>
            <p:spPr bwMode="auto">
              <a:xfrm>
                <a:off x="1779" y="972"/>
                <a:ext cx="330" cy="19"/>
              </a:xfrm>
              <a:custGeom>
                <a:avLst/>
                <a:gdLst/>
                <a:ahLst/>
                <a:cxnLst>
                  <a:cxn ang="0">
                    <a:pos x="328" y="19"/>
                  </a:cxn>
                  <a:cxn ang="0">
                    <a:pos x="277" y="17"/>
                  </a:cxn>
                  <a:cxn ang="0">
                    <a:pos x="277" y="17"/>
                  </a:cxn>
                  <a:cxn ang="0">
                    <a:pos x="277" y="15"/>
                  </a:cxn>
                  <a:cxn ang="0">
                    <a:pos x="277" y="15"/>
                  </a:cxn>
                  <a:cxn ang="0">
                    <a:pos x="277" y="13"/>
                  </a:cxn>
                  <a:cxn ang="0">
                    <a:pos x="330" y="15"/>
                  </a:cxn>
                  <a:cxn ang="0">
                    <a:pos x="330" y="17"/>
                  </a:cxn>
                  <a:cxn ang="0">
                    <a:pos x="328" y="19"/>
                  </a:cxn>
                  <a:cxn ang="0">
                    <a:pos x="104" y="9"/>
                  </a:cxn>
                  <a:cxn ang="0">
                    <a:pos x="0" y="3"/>
                  </a:cxn>
                  <a:cxn ang="0">
                    <a:pos x="0" y="2"/>
                  </a:cxn>
                  <a:cxn ang="0">
                    <a:pos x="2" y="0"/>
                  </a:cxn>
                  <a:cxn ang="0">
                    <a:pos x="108" y="5"/>
                  </a:cxn>
                  <a:cxn ang="0">
                    <a:pos x="106" y="7"/>
                  </a:cxn>
                  <a:cxn ang="0">
                    <a:pos x="104" y="9"/>
                  </a:cxn>
                </a:cxnLst>
                <a:rect l="0" t="0" r="r" b="b"/>
                <a:pathLst>
                  <a:path w="330" h="19">
                    <a:moveTo>
                      <a:pt x="328" y="19"/>
                    </a:moveTo>
                    <a:lnTo>
                      <a:pt x="277" y="17"/>
                    </a:lnTo>
                    <a:lnTo>
                      <a:pt x="277" y="17"/>
                    </a:lnTo>
                    <a:lnTo>
                      <a:pt x="277" y="15"/>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ln>
            </p:spPr>
            <p:txBody>
              <a:bodyPr/>
              <a:lstStyle/>
              <a:p>
                <a:endParaRPr lang="en-US">
                  <a:solidFill>
                    <a:prstClr val="black"/>
                  </a:solidFill>
                </a:endParaRPr>
              </a:p>
            </p:txBody>
          </p:sp>
          <p:sp>
            <p:nvSpPr>
              <p:cNvPr id="180373" name="Freeform 1173"/>
              <p:cNvSpPr>
                <a:spLocks noEditPoints="1"/>
              </p:cNvSpPr>
              <p:nvPr/>
            </p:nvSpPr>
            <p:spPr bwMode="auto">
              <a:xfrm>
                <a:off x="1779" y="970"/>
                <a:ext cx="330" cy="19"/>
              </a:xfrm>
              <a:custGeom>
                <a:avLst/>
                <a:gdLst/>
                <a:ahLst/>
                <a:cxnLst>
                  <a:cxn ang="0">
                    <a:pos x="330" y="19"/>
                  </a:cxn>
                  <a:cxn ang="0">
                    <a:pos x="277" y="17"/>
                  </a:cxn>
                  <a:cxn ang="0">
                    <a:pos x="277" y="15"/>
                  </a:cxn>
                  <a:cxn ang="0">
                    <a:pos x="277" y="13"/>
                  </a:cxn>
                  <a:cxn ang="0">
                    <a:pos x="330" y="15"/>
                  </a:cxn>
                  <a:cxn ang="0">
                    <a:pos x="330" y="17"/>
                  </a:cxn>
                  <a:cxn ang="0">
                    <a:pos x="330" y="19"/>
                  </a:cxn>
                  <a:cxn ang="0">
                    <a:pos x="106" y="9"/>
                  </a:cxn>
                  <a:cxn ang="0">
                    <a:pos x="0" y="4"/>
                  </a:cxn>
                  <a:cxn ang="0">
                    <a:pos x="2" y="2"/>
                  </a:cxn>
                  <a:cxn ang="0">
                    <a:pos x="4" y="0"/>
                  </a:cxn>
                  <a:cxn ang="0">
                    <a:pos x="110" y="5"/>
                  </a:cxn>
                  <a:cxn ang="0">
                    <a:pos x="108" y="7"/>
                  </a:cxn>
                  <a:cxn ang="0">
                    <a:pos x="106" y="9"/>
                  </a:cxn>
                </a:cxnLst>
                <a:rect l="0" t="0" r="r" b="b"/>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4" name="Freeform 1174"/>
              <p:cNvSpPr>
                <a:spLocks noEditPoints="1"/>
              </p:cNvSpPr>
              <p:nvPr/>
            </p:nvSpPr>
            <p:spPr bwMode="auto">
              <a:xfrm>
                <a:off x="1781" y="968"/>
                <a:ext cx="328" cy="19"/>
              </a:xfrm>
              <a:custGeom>
                <a:avLst/>
                <a:gdLst/>
                <a:ahLst/>
                <a:cxnLst>
                  <a:cxn ang="0">
                    <a:pos x="328" y="19"/>
                  </a:cxn>
                  <a:cxn ang="0">
                    <a:pos x="275" y="17"/>
                  </a:cxn>
                  <a:cxn ang="0">
                    <a:pos x="275" y="15"/>
                  </a:cxn>
                  <a:cxn ang="0">
                    <a:pos x="275" y="13"/>
                  </a:cxn>
                  <a:cxn ang="0">
                    <a:pos x="328" y="15"/>
                  </a:cxn>
                  <a:cxn ang="0">
                    <a:pos x="328" y="17"/>
                  </a:cxn>
                  <a:cxn ang="0">
                    <a:pos x="328" y="19"/>
                  </a:cxn>
                  <a:cxn ang="0">
                    <a:pos x="106" y="9"/>
                  </a:cxn>
                  <a:cxn ang="0">
                    <a:pos x="0" y="4"/>
                  </a:cxn>
                  <a:cxn ang="0">
                    <a:pos x="2" y="2"/>
                  </a:cxn>
                  <a:cxn ang="0">
                    <a:pos x="4" y="0"/>
                  </a:cxn>
                  <a:cxn ang="0">
                    <a:pos x="110" y="6"/>
                  </a:cxn>
                  <a:cxn ang="0">
                    <a:pos x="108" y="7"/>
                  </a:cxn>
                  <a:cxn ang="0">
                    <a:pos x="106" y="9"/>
                  </a:cxn>
                </a:cxnLst>
                <a:rect l="0" t="0" r="r" b="b"/>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5" name="Freeform 1175"/>
              <p:cNvSpPr>
                <a:spLocks noEditPoints="1"/>
              </p:cNvSpPr>
              <p:nvPr/>
            </p:nvSpPr>
            <p:spPr bwMode="auto">
              <a:xfrm>
                <a:off x="1783" y="966"/>
                <a:ext cx="326" cy="19"/>
              </a:xfrm>
              <a:custGeom>
                <a:avLst/>
                <a:gdLst/>
                <a:ahLst/>
                <a:cxnLst>
                  <a:cxn ang="0">
                    <a:pos x="326" y="19"/>
                  </a:cxn>
                  <a:cxn ang="0">
                    <a:pos x="273" y="17"/>
                  </a:cxn>
                  <a:cxn ang="0">
                    <a:pos x="273" y="15"/>
                  </a:cxn>
                  <a:cxn ang="0">
                    <a:pos x="273" y="13"/>
                  </a:cxn>
                  <a:cxn ang="0">
                    <a:pos x="326" y="15"/>
                  </a:cxn>
                  <a:cxn ang="0">
                    <a:pos x="326" y="17"/>
                  </a:cxn>
                  <a:cxn ang="0">
                    <a:pos x="326" y="19"/>
                  </a:cxn>
                  <a:cxn ang="0">
                    <a:pos x="106" y="9"/>
                  </a:cxn>
                  <a:cxn ang="0">
                    <a:pos x="0" y="4"/>
                  </a:cxn>
                  <a:cxn ang="0">
                    <a:pos x="2" y="2"/>
                  </a:cxn>
                  <a:cxn ang="0">
                    <a:pos x="2" y="0"/>
                  </a:cxn>
                  <a:cxn ang="0">
                    <a:pos x="110" y="6"/>
                  </a:cxn>
                  <a:cxn ang="0">
                    <a:pos x="108" y="8"/>
                  </a:cxn>
                  <a:cxn ang="0">
                    <a:pos x="106" y="9"/>
                  </a:cxn>
                </a:cxnLst>
                <a:rect l="0" t="0" r="r" b="b"/>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6" name="Freeform 1176"/>
              <p:cNvSpPr>
                <a:spLocks noEditPoints="1"/>
              </p:cNvSpPr>
              <p:nvPr/>
            </p:nvSpPr>
            <p:spPr bwMode="auto">
              <a:xfrm>
                <a:off x="1785" y="964"/>
                <a:ext cx="326" cy="19"/>
              </a:xfrm>
              <a:custGeom>
                <a:avLst/>
                <a:gdLst/>
                <a:ahLst/>
                <a:cxnLst>
                  <a:cxn ang="0">
                    <a:pos x="324" y="19"/>
                  </a:cxn>
                  <a:cxn ang="0">
                    <a:pos x="271" y="17"/>
                  </a:cxn>
                  <a:cxn ang="0">
                    <a:pos x="271" y="15"/>
                  </a:cxn>
                  <a:cxn ang="0">
                    <a:pos x="271" y="13"/>
                  </a:cxn>
                  <a:cxn ang="0">
                    <a:pos x="326" y="15"/>
                  </a:cxn>
                  <a:cxn ang="0">
                    <a:pos x="324" y="17"/>
                  </a:cxn>
                  <a:cxn ang="0">
                    <a:pos x="324" y="19"/>
                  </a:cxn>
                  <a:cxn ang="0">
                    <a:pos x="106" y="10"/>
                  </a:cxn>
                  <a:cxn ang="0">
                    <a:pos x="0" y="4"/>
                  </a:cxn>
                  <a:cxn ang="0">
                    <a:pos x="0" y="2"/>
                  </a:cxn>
                  <a:cxn ang="0">
                    <a:pos x="2" y="0"/>
                  </a:cxn>
                  <a:cxn ang="0">
                    <a:pos x="110" y="6"/>
                  </a:cxn>
                  <a:cxn ang="0">
                    <a:pos x="108" y="8"/>
                  </a:cxn>
                  <a:cxn ang="0">
                    <a:pos x="106" y="10"/>
                  </a:cxn>
                </a:cxnLst>
                <a:rect l="0" t="0" r="r" b="b"/>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ln>
            </p:spPr>
            <p:txBody>
              <a:bodyPr/>
              <a:lstStyle/>
              <a:p>
                <a:endParaRPr lang="en-US">
                  <a:solidFill>
                    <a:prstClr val="black"/>
                  </a:solidFill>
                </a:endParaRPr>
              </a:p>
            </p:txBody>
          </p:sp>
          <p:sp>
            <p:nvSpPr>
              <p:cNvPr id="180377" name="Freeform 1177"/>
              <p:cNvSpPr>
                <a:spLocks noEditPoints="1"/>
              </p:cNvSpPr>
              <p:nvPr/>
            </p:nvSpPr>
            <p:spPr bwMode="auto">
              <a:xfrm>
                <a:off x="1785" y="962"/>
                <a:ext cx="326" cy="19"/>
              </a:xfrm>
              <a:custGeom>
                <a:avLst/>
                <a:gdLst/>
                <a:ahLst/>
                <a:cxnLst>
                  <a:cxn ang="0">
                    <a:pos x="324" y="19"/>
                  </a:cxn>
                  <a:cxn ang="0">
                    <a:pos x="271" y="17"/>
                  </a:cxn>
                  <a:cxn ang="0">
                    <a:pos x="271" y="15"/>
                  </a:cxn>
                  <a:cxn ang="0">
                    <a:pos x="271" y="13"/>
                  </a:cxn>
                  <a:cxn ang="0">
                    <a:pos x="326" y="15"/>
                  </a:cxn>
                  <a:cxn ang="0">
                    <a:pos x="326" y="15"/>
                  </a:cxn>
                  <a:cxn ang="0">
                    <a:pos x="326" y="15"/>
                  </a:cxn>
                  <a:cxn ang="0">
                    <a:pos x="326" y="17"/>
                  </a:cxn>
                  <a:cxn ang="0">
                    <a:pos x="324" y="19"/>
                  </a:cxn>
                  <a:cxn ang="0">
                    <a:pos x="108" y="10"/>
                  </a:cxn>
                  <a:cxn ang="0">
                    <a:pos x="0" y="4"/>
                  </a:cxn>
                  <a:cxn ang="0">
                    <a:pos x="2" y="2"/>
                  </a:cxn>
                  <a:cxn ang="0">
                    <a:pos x="4" y="0"/>
                  </a:cxn>
                  <a:cxn ang="0">
                    <a:pos x="112" y="4"/>
                  </a:cxn>
                  <a:cxn ang="0">
                    <a:pos x="110" y="8"/>
                  </a:cxn>
                  <a:cxn ang="0">
                    <a:pos x="108" y="10"/>
                  </a:cxn>
                </a:cxnLst>
                <a:rect l="0" t="0" r="r" b="b"/>
                <a:pathLst>
                  <a:path w="326" h="19">
                    <a:moveTo>
                      <a:pt x="324" y="19"/>
                    </a:moveTo>
                    <a:lnTo>
                      <a:pt x="271" y="17"/>
                    </a:lnTo>
                    <a:lnTo>
                      <a:pt x="271" y="15"/>
                    </a:lnTo>
                    <a:lnTo>
                      <a:pt x="271" y="13"/>
                    </a:lnTo>
                    <a:lnTo>
                      <a:pt x="326" y="15"/>
                    </a:lnTo>
                    <a:lnTo>
                      <a:pt x="326" y="15"/>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ln>
            </p:spPr>
            <p:txBody>
              <a:bodyPr/>
              <a:lstStyle/>
              <a:p>
                <a:endParaRPr lang="en-US">
                  <a:solidFill>
                    <a:prstClr val="black"/>
                  </a:solidFill>
                </a:endParaRPr>
              </a:p>
            </p:txBody>
          </p:sp>
          <p:sp>
            <p:nvSpPr>
              <p:cNvPr id="180378" name="Freeform 1178"/>
              <p:cNvSpPr>
                <a:spLocks noEditPoints="1"/>
              </p:cNvSpPr>
              <p:nvPr/>
            </p:nvSpPr>
            <p:spPr bwMode="auto">
              <a:xfrm>
                <a:off x="1787" y="960"/>
                <a:ext cx="324" cy="19"/>
              </a:xfrm>
              <a:custGeom>
                <a:avLst/>
                <a:gdLst/>
                <a:ahLst/>
                <a:cxnLst>
                  <a:cxn ang="0">
                    <a:pos x="324" y="19"/>
                  </a:cxn>
                  <a:cxn ang="0">
                    <a:pos x="269" y="17"/>
                  </a:cxn>
                  <a:cxn ang="0">
                    <a:pos x="269" y="15"/>
                  </a:cxn>
                  <a:cxn ang="0">
                    <a:pos x="269" y="14"/>
                  </a:cxn>
                  <a:cxn ang="0">
                    <a:pos x="324" y="15"/>
                  </a:cxn>
                  <a:cxn ang="0">
                    <a:pos x="324" y="17"/>
                  </a:cxn>
                  <a:cxn ang="0">
                    <a:pos x="324" y="17"/>
                  </a:cxn>
                  <a:cxn ang="0">
                    <a:pos x="324" y="19"/>
                  </a:cxn>
                  <a:cxn ang="0">
                    <a:pos x="324" y="19"/>
                  </a:cxn>
                  <a:cxn ang="0">
                    <a:pos x="108" y="10"/>
                  </a:cxn>
                  <a:cxn ang="0">
                    <a:pos x="0" y="4"/>
                  </a:cxn>
                  <a:cxn ang="0">
                    <a:pos x="2" y="2"/>
                  </a:cxn>
                  <a:cxn ang="0">
                    <a:pos x="3" y="0"/>
                  </a:cxn>
                  <a:cxn ang="0">
                    <a:pos x="112" y="4"/>
                  </a:cxn>
                  <a:cxn ang="0">
                    <a:pos x="110" y="6"/>
                  </a:cxn>
                  <a:cxn ang="0">
                    <a:pos x="108" y="10"/>
                  </a:cxn>
                </a:cxnLst>
                <a:rect l="0" t="0" r="r" b="b"/>
                <a:pathLst>
                  <a:path w="324" h="19">
                    <a:moveTo>
                      <a:pt x="324" y="19"/>
                    </a:moveTo>
                    <a:lnTo>
                      <a:pt x="269" y="17"/>
                    </a:lnTo>
                    <a:lnTo>
                      <a:pt x="269" y="15"/>
                    </a:lnTo>
                    <a:lnTo>
                      <a:pt x="269" y="14"/>
                    </a:lnTo>
                    <a:lnTo>
                      <a:pt x="324" y="15"/>
                    </a:lnTo>
                    <a:lnTo>
                      <a:pt x="324" y="17"/>
                    </a:lnTo>
                    <a:lnTo>
                      <a:pt x="324" y="17"/>
                    </a:lnTo>
                    <a:lnTo>
                      <a:pt x="324" y="19"/>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ln>
            </p:spPr>
            <p:txBody>
              <a:bodyPr/>
              <a:lstStyle/>
              <a:p>
                <a:endParaRPr lang="en-US">
                  <a:solidFill>
                    <a:prstClr val="black"/>
                  </a:solidFill>
                </a:endParaRPr>
              </a:p>
            </p:txBody>
          </p:sp>
          <p:sp>
            <p:nvSpPr>
              <p:cNvPr id="180379" name="Freeform 1179"/>
              <p:cNvSpPr>
                <a:spLocks noEditPoints="1"/>
              </p:cNvSpPr>
              <p:nvPr/>
            </p:nvSpPr>
            <p:spPr bwMode="auto">
              <a:xfrm>
                <a:off x="1789" y="958"/>
                <a:ext cx="322" cy="19"/>
              </a:xfrm>
              <a:custGeom>
                <a:avLst/>
                <a:gdLst/>
                <a:ahLst/>
                <a:cxnLst>
                  <a:cxn ang="0">
                    <a:pos x="322" y="19"/>
                  </a:cxn>
                  <a:cxn ang="0">
                    <a:pos x="267" y="17"/>
                  </a:cxn>
                  <a:cxn ang="0">
                    <a:pos x="267" y="16"/>
                  </a:cxn>
                  <a:cxn ang="0">
                    <a:pos x="269" y="12"/>
                  </a:cxn>
                  <a:cxn ang="0">
                    <a:pos x="322" y="16"/>
                  </a:cxn>
                  <a:cxn ang="0">
                    <a:pos x="322" y="17"/>
                  </a:cxn>
                  <a:cxn ang="0">
                    <a:pos x="322" y="19"/>
                  </a:cxn>
                  <a:cxn ang="0">
                    <a:pos x="108" y="8"/>
                  </a:cxn>
                  <a:cxn ang="0">
                    <a:pos x="0" y="4"/>
                  </a:cxn>
                  <a:cxn ang="0">
                    <a:pos x="1" y="2"/>
                  </a:cxn>
                  <a:cxn ang="0">
                    <a:pos x="1" y="0"/>
                  </a:cxn>
                  <a:cxn ang="0">
                    <a:pos x="113" y="4"/>
                  </a:cxn>
                  <a:cxn ang="0">
                    <a:pos x="110" y="6"/>
                  </a:cxn>
                  <a:cxn ang="0">
                    <a:pos x="108" y="8"/>
                  </a:cxn>
                </a:cxnLst>
                <a:rect l="0" t="0" r="r" b="b"/>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ln>
            </p:spPr>
            <p:txBody>
              <a:bodyPr/>
              <a:lstStyle/>
              <a:p>
                <a:endParaRPr lang="en-US">
                  <a:solidFill>
                    <a:prstClr val="black"/>
                  </a:solidFill>
                </a:endParaRPr>
              </a:p>
            </p:txBody>
          </p:sp>
          <p:sp>
            <p:nvSpPr>
              <p:cNvPr id="180380" name="Freeform 1180"/>
              <p:cNvSpPr>
                <a:spLocks noEditPoints="1"/>
              </p:cNvSpPr>
              <p:nvPr/>
            </p:nvSpPr>
            <p:spPr bwMode="auto">
              <a:xfrm>
                <a:off x="1790" y="957"/>
                <a:ext cx="321" cy="18"/>
              </a:xfrm>
              <a:custGeom>
                <a:avLst/>
                <a:gdLst/>
                <a:ahLst/>
                <a:cxnLst>
                  <a:cxn ang="0">
                    <a:pos x="321" y="18"/>
                  </a:cxn>
                  <a:cxn ang="0">
                    <a:pos x="266" y="17"/>
                  </a:cxn>
                  <a:cxn ang="0">
                    <a:pos x="268" y="13"/>
                  </a:cxn>
                  <a:cxn ang="0">
                    <a:pos x="268" y="11"/>
                  </a:cxn>
                  <a:cxn ang="0">
                    <a:pos x="321" y="15"/>
                  </a:cxn>
                  <a:cxn ang="0">
                    <a:pos x="321" y="17"/>
                  </a:cxn>
                  <a:cxn ang="0">
                    <a:pos x="321" y="18"/>
                  </a:cxn>
                  <a:cxn ang="0">
                    <a:pos x="109" y="7"/>
                  </a:cxn>
                  <a:cxn ang="0">
                    <a:pos x="0" y="3"/>
                  </a:cxn>
                  <a:cxn ang="0">
                    <a:pos x="0" y="1"/>
                  </a:cxn>
                  <a:cxn ang="0">
                    <a:pos x="2" y="0"/>
                  </a:cxn>
                  <a:cxn ang="0">
                    <a:pos x="114" y="3"/>
                  </a:cxn>
                  <a:cxn ang="0">
                    <a:pos x="112" y="5"/>
                  </a:cxn>
                  <a:cxn ang="0">
                    <a:pos x="109" y="7"/>
                  </a:cxn>
                </a:cxnLst>
                <a:rect l="0" t="0" r="r" b="b"/>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ln>
            </p:spPr>
            <p:txBody>
              <a:bodyPr/>
              <a:lstStyle/>
              <a:p>
                <a:endParaRPr lang="en-US">
                  <a:solidFill>
                    <a:prstClr val="black"/>
                  </a:solidFill>
                </a:endParaRPr>
              </a:p>
            </p:txBody>
          </p:sp>
          <p:sp>
            <p:nvSpPr>
              <p:cNvPr id="180381" name="Freeform 1181"/>
              <p:cNvSpPr>
                <a:spLocks noEditPoints="1"/>
              </p:cNvSpPr>
              <p:nvPr/>
            </p:nvSpPr>
            <p:spPr bwMode="auto">
              <a:xfrm>
                <a:off x="1790" y="955"/>
                <a:ext cx="321" cy="19"/>
              </a:xfrm>
              <a:custGeom>
                <a:avLst/>
                <a:gdLst/>
                <a:ahLst/>
                <a:cxnLst>
                  <a:cxn ang="0">
                    <a:pos x="321" y="19"/>
                  </a:cxn>
                  <a:cxn ang="0">
                    <a:pos x="268" y="15"/>
                  </a:cxn>
                  <a:cxn ang="0">
                    <a:pos x="268" y="13"/>
                  </a:cxn>
                  <a:cxn ang="0">
                    <a:pos x="268" y="11"/>
                  </a:cxn>
                  <a:cxn ang="0">
                    <a:pos x="321" y="15"/>
                  </a:cxn>
                  <a:cxn ang="0">
                    <a:pos x="321" y="17"/>
                  </a:cxn>
                  <a:cxn ang="0">
                    <a:pos x="321" y="19"/>
                  </a:cxn>
                  <a:cxn ang="0">
                    <a:pos x="112" y="7"/>
                  </a:cxn>
                  <a:cxn ang="0">
                    <a:pos x="0" y="3"/>
                  </a:cxn>
                  <a:cxn ang="0">
                    <a:pos x="2" y="2"/>
                  </a:cxn>
                  <a:cxn ang="0">
                    <a:pos x="4" y="0"/>
                  </a:cxn>
                  <a:cxn ang="0">
                    <a:pos x="116" y="3"/>
                  </a:cxn>
                  <a:cxn ang="0">
                    <a:pos x="114" y="5"/>
                  </a:cxn>
                  <a:cxn ang="0">
                    <a:pos x="112" y="7"/>
                  </a:cxn>
                </a:cxnLst>
                <a:rect l="0" t="0" r="r" b="b"/>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ln>
            </p:spPr>
            <p:txBody>
              <a:bodyPr/>
              <a:lstStyle/>
              <a:p>
                <a:endParaRPr lang="en-US">
                  <a:solidFill>
                    <a:prstClr val="black"/>
                  </a:solidFill>
                </a:endParaRPr>
              </a:p>
            </p:txBody>
          </p:sp>
          <p:sp>
            <p:nvSpPr>
              <p:cNvPr id="180382" name="Freeform 1182"/>
              <p:cNvSpPr>
                <a:spLocks noEditPoints="1"/>
              </p:cNvSpPr>
              <p:nvPr/>
            </p:nvSpPr>
            <p:spPr bwMode="auto">
              <a:xfrm>
                <a:off x="1792" y="951"/>
                <a:ext cx="321" cy="21"/>
              </a:xfrm>
              <a:custGeom>
                <a:avLst/>
                <a:gdLst/>
                <a:ahLst/>
                <a:cxnLst>
                  <a:cxn ang="0">
                    <a:pos x="319" y="21"/>
                  </a:cxn>
                  <a:cxn ang="0">
                    <a:pos x="266" y="17"/>
                  </a:cxn>
                  <a:cxn ang="0">
                    <a:pos x="266" y="15"/>
                  </a:cxn>
                  <a:cxn ang="0">
                    <a:pos x="266" y="13"/>
                  </a:cxn>
                  <a:cxn ang="0">
                    <a:pos x="321" y="17"/>
                  </a:cxn>
                  <a:cxn ang="0">
                    <a:pos x="319" y="19"/>
                  </a:cxn>
                  <a:cxn ang="0">
                    <a:pos x="319" y="21"/>
                  </a:cxn>
                  <a:cxn ang="0">
                    <a:pos x="112" y="9"/>
                  </a:cxn>
                  <a:cxn ang="0">
                    <a:pos x="0" y="6"/>
                  </a:cxn>
                  <a:cxn ang="0">
                    <a:pos x="2" y="4"/>
                  </a:cxn>
                  <a:cxn ang="0">
                    <a:pos x="4" y="0"/>
                  </a:cxn>
                  <a:cxn ang="0">
                    <a:pos x="116" y="6"/>
                  </a:cxn>
                  <a:cxn ang="0">
                    <a:pos x="114" y="7"/>
                  </a:cxn>
                  <a:cxn ang="0">
                    <a:pos x="112" y="9"/>
                  </a:cxn>
                </a:cxnLst>
                <a:rect l="0" t="0" r="r" b="b"/>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ln>
            </p:spPr>
            <p:txBody>
              <a:bodyPr/>
              <a:lstStyle/>
              <a:p>
                <a:endParaRPr lang="en-US">
                  <a:solidFill>
                    <a:prstClr val="black"/>
                  </a:solidFill>
                </a:endParaRPr>
              </a:p>
            </p:txBody>
          </p:sp>
          <p:sp>
            <p:nvSpPr>
              <p:cNvPr id="180383" name="Freeform 1183"/>
              <p:cNvSpPr>
                <a:spLocks noEditPoints="1"/>
              </p:cNvSpPr>
              <p:nvPr/>
            </p:nvSpPr>
            <p:spPr bwMode="auto">
              <a:xfrm>
                <a:off x="1794" y="949"/>
                <a:ext cx="319" cy="21"/>
              </a:xfrm>
              <a:custGeom>
                <a:avLst/>
                <a:gdLst/>
                <a:ahLst/>
                <a:cxnLst>
                  <a:cxn ang="0">
                    <a:pos x="317" y="21"/>
                  </a:cxn>
                  <a:cxn ang="0">
                    <a:pos x="264" y="17"/>
                  </a:cxn>
                  <a:cxn ang="0">
                    <a:pos x="264" y="15"/>
                  </a:cxn>
                  <a:cxn ang="0">
                    <a:pos x="264" y="13"/>
                  </a:cxn>
                  <a:cxn ang="0">
                    <a:pos x="319" y="17"/>
                  </a:cxn>
                  <a:cxn ang="0">
                    <a:pos x="319" y="19"/>
                  </a:cxn>
                  <a:cxn ang="0">
                    <a:pos x="317" y="21"/>
                  </a:cxn>
                  <a:cxn ang="0">
                    <a:pos x="112" y="9"/>
                  </a:cxn>
                  <a:cxn ang="0">
                    <a:pos x="0" y="6"/>
                  </a:cxn>
                  <a:cxn ang="0">
                    <a:pos x="2" y="2"/>
                  </a:cxn>
                  <a:cxn ang="0">
                    <a:pos x="4" y="0"/>
                  </a:cxn>
                  <a:cxn ang="0">
                    <a:pos x="116" y="6"/>
                  </a:cxn>
                  <a:cxn ang="0">
                    <a:pos x="116" y="8"/>
                  </a:cxn>
                  <a:cxn ang="0">
                    <a:pos x="116" y="8"/>
                  </a:cxn>
                  <a:cxn ang="0">
                    <a:pos x="114" y="9"/>
                  </a:cxn>
                  <a:cxn ang="0">
                    <a:pos x="112" y="9"/>
                  </a:cxn>
                </a:cxnLst>
                <a:rect l="0" t="0" r="r" b="b"/>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6" y="8"/>
                    </a:lnTo>
                    <a:lnTo>
                      <a:pt x="114" y="9"/>
                    </a:lnTo>
                    <a:lnTo>
                      <a:pt x="112" y="9"/>
                    </a:lnTo>
                    <a:close/>
                  </a:path>
                </a:pathLst>
              </a:custGeom>
              <a:solidFill>
                <a:srgbClr val="E5CDC9"/>
              </a:solidFill>
              <a:ln w="9525">
                <a:noFill/>
                <a:round/>
              </a:ln>
            </p:spPr>
            <p:txBody>
              <a:bodyPr/>
              <a:lstStyle/>
              <a:p>
                <a:endParaRPr lang="en-US">
                  <a:solidFill>
                    <a:prstClr val="black"/>
                  </a:solidFill>
                </a:endParaRPr>
              </a:p>
            </p:txBody>
          </p:sp>
          <p:sp>
            <p:nvSpPr>
              <p:cNvPr id="180384" name="Freeform 1184"/>
              <p:cNvSpPr>
                <a:spLocks noEditPoints="1"/>
              </p:cNvSpPr>
              <p:nvPr/>
            </p:nvSpPr>
            <p:spPr bwMode="auto">
              <a:xfrm>
                <a:off x="1796" y="947"/>
                <a:ext cx="317" cy="21"/>
              </a:xfrm>
              <a:custGeom>
                <a:avLst/>
                <a:gdLst/>
                <a:ahLst/>
                <a:cxnLst>
                  <a:cxn ang="0">
                    <a:pos x="317" y="21"/>
                  </a:cxn>
                  <a:cxn ang="0">
                    <a:pos x="262" y="17"/>
                  </a:cxn>
                  <a:cxn ang="0">
                    <a:pos x="262" y="15"/>
                  </a:cxn>
                  <a:cxn ang="0">
                    <a:pos x="260" y="13"/>
                  </a:cxn>
                  <a:cxn ang="0">
                    <a:pos x="317" y="15"/>
                  </a:cxn>
                  <a:cxn ang="0">
                    <a:pos x="317" y="19"/>
                  </a:cxn>
                  <a:cxn ang="0">
                    <a:pos x="317" y="21"/>
                  </a:cxn>
                  <a:cxn ang="0">
                    <a:pos x="112" y="10"/>
                  </a:cxn>
                  <a:cxn ang="0">
                    <a:pos x="0" y="4"/>
                  </a:cxn>
                  <a:cxn ang="0">
                    <a:pos x="2" y="2"/>
                  </a:cxn>
                  <a:cxn ang="0">
                    <a:pos x="2" y="0"/>
                  </a:cxn>
                  <a:cxn ang="0">
                    <a:pos x="118" y="6"/>
                  </a:cxn>
                  <a:cxn ang="0">
                    <a:pos x="116" y="8"/>
                  </a:cxn>
                  <a:cxn ang="0">
                    <a:pos x="114" y="10"/>
                  </a:cxn>
                  <a:cxn ang="0">
                    <a:pos x="112" y="10"/>
                  </a:cxn>
                  <a:cxn ang="0">
                    <a:pos x="112" y="10"/>
                  </a:cxn>
                </a:cxnLst>
                <a:rect l="0" t="0" r="r" b="b"/>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lnTo>
                      <a:pt x="112" y="10"/>
                    </a:lnTo>
                    <a:close/>
                  </a:path>
                </a:pathLst>
              </a:custGeom>
              <a:solidFill>
                <a:srgbClr val="E5CECA"/>
              </a:solidFill>
              <a:ln w="9525">
                <a:noFill/>
                <a:round/>
              </a:ln>
            </p:spPr>
            <p:txBody>
              <a:bodyPr/>
              <a:lstStyle/>
              <a:p>
                <a:endParaRPr lang="en-US">
                  <a:solidFill>
                    <a:prstClr val="black"/>
                  </a:solidFill>
                </a:endParaRPr>
              </a:p>
            </p:txBody>
          </p:sp>
          <p:sp>
            <p:nvSpPr>
              <p:cNvPr id="180385" name="Freeform 1185"/>
              <p:cNvSpPr>
                <a:spLocks noEditPoints="1"/>
              </p:cNvSpPr>
              <p:nvPr/>
            </p:nvSpPr>
            <p:spPr bwMode="auto">
              <a:xfrm>
                <a:off x="1798" y="945"/>
                <a:ext cx="315" cy="21"/>
              </a:xfrm>
              <a:custGeom>
                <a:avLst/>
                <a:gdLst/>
                <a:ahLst/>
                <a:cxnLst>
                  <a:cxn ang="0">
                    <a:pos x="315" y="21"/>
                  </a:cxn>
                  <a:cxn ang="0">
                    <a:pos x="260" y="17"/>
                  </a:cxn>
                  <a:cxn ang="0">
                    <a:pos x="258" y="15"/>
                  </a:cxn>
                  <a:cxn ang="0">
                    <a:pos x="258" y="13"/>
                  </a:cxn>
                  <a:cxn ang="0">
                    <a:pos x="315" y="15"/>
                  </a:cxn>
                  <a:cxn ang="0">
                    <a:pos x="315" y="17"/>
                  </a:cxn>
                  <a:cxn ang="0">
                    <a:pos x="315" y="21"/>
                  </a:cxn>
                  <a:cxn ang="0">
                    <a:pos x="112" y="10"/>
                  </a:cxn>
                  <a:cxn ang="0">
                    <a:pos x="0" y="4"/>
                  </a:cxn>
                  <a:cxn ang="0">
                    <a:pos x="0" y="2"/>
                  </a:cxn>
                  <a:cxn ang="0">
                    <a:pos x="2" y="0"/>
                  </a:cxn>
                  <a:cxn ang="0">
                    <a:pos x="118" y="6"/>
                  </a:cxn>
                  <a:cxn ang="0">
                    <a:pos x="116" y="8"/>
                  </a:cxn>
                  <a:cxn ang="0">
                    <a:pos x="112" y="10"/>
                  </a:cxn>
                </a:cxnLst>
                <a:rect l="0" t="0" r="r" b="b"/>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ln>
            </p:spPr>
            <p:txBody>
              <a:bodyPr/>
              <a:lstStyle/>
              <a:p>
                <a:endParaRPr lang="en-US">
                  <a:solidFill>
                    <a:prstClr val="black"/>
                  </a:solidFill>
                </a:endParaRPr>
              </a:p>
            </p:txBody>
          </p:sp>
          <p:sp>
            <p:nvSpPr>
              <p:cNvPr id="180386" name="Freeform 1186"/>
              <p:cNvSpPr>
                <a:spLocks noEditPoints="1"/>
              </p:cNvSpPr>
              <p:nvPr/>
            </p:nvSpPr>
            <p:spPr bwMode="auto">
              <a:xfrm>
                <a:off x="1798" y="943"/>
                <a:ext cx="315" cy="19"/>
              </a:xfrm>
              <a:custGeom>
                <a:avLst/>
                <a:gdLst/>
                <a:ahLst/>
                <a:cxnLst>
                  <a:cxn ang="0">
                    <a:pos x="315" y="19"/>
                  </a:cxn>
                  <a:cxn ang="0">
                    <a:pos x="258" y="17"/>
                  </a:cxn>
                  <a:cxn ang="0">
                    <a:pos x="258" y="15"/>
                  </a:cxn>
                  <a:cxn ang="0">
                    <a:pos x="258" y="14"/>
                  </a:cxn>
                  <a:cxn ang="0">
                    <a:pos x="315" y="15"/>
                  </a:cxn>
                  <a:cxn ang="0">
                    <a:pos x="315" y="17"/>
                  </a:cxn>
                  <a:cxn ang="0">
                    <a:pos x="315" y="19"/>
                  </a:cxn>
                  <a:cxn ang="0">
                    <a:pos x="116" y="10"/>
                  </a:cxn>
                  <a:cxn ang="0">
                    <a:pos x="0" y="4"/>
                  </a:cxn>
                  <a:cxn ang="0">
                    <a:pos x="2" y="2"/>
                  </a:cxn>
                  <a:cxn ang="0">
                    <a:pos x="4" y="0"/>
                  </a:cxn>
                  <a:cxn ang="0">
                    <a:pos x="120" y="6"/>
                  </a:cxn>
                  <a:cxn ang="0">
                    <a:pos x="118" y="8"/>
                  </a:cxn>
                  <a:cxn ang="0">
                    <a:pos x="116" y="10"/>
                  </a:cxn>
                </a:cxnLst>
                <a:rect l="0" t="0" r="r" b="b"/>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7" name="Freeform 1187"/>
              <p:cNvSpPr>
                <a:spLocks noEditPoints="1"/>
              </p:cNvSpPr>
              <p:nvPr/>
            </p:nvSpPr>
            <p:spPr bwMode="auto">
              <a:xfrm>
                <a:off x="1800" y="941"/>
                <a:ext cx="313" cy="19"/>
              </a:xfrm>
              <a:custGeom>
                <a:avLst/>
                <a:gdLst/>
                <a:ahLst/>
                <a:cxnLst>
                  <a:cxn ang="0">
                    <a:pos x="313" y="19"/>
                  </a:cxn>
                  <a:cxn ang="0">
                    <a:pos x="256" y="17"/>
                  </a:cxn>
                  <a:cxn ang="0">
                    <a:pos x="256" y="16"/>
                  </a:cxn>
                  <a:cxn ang="0">
                    <a:pos x="256" y="14"/>
                  </a:cxn>
                  <a:cxn ang="0">
                    <a:pos x="313" y="16"/>
                  </a:cxn>
                  <a:cxn ang="0">
                    <a:pos x="313" y="17"/>
                  </a:cxn>
                  <a:cxn ang="0">
                    <a:pos x="313" y="19"/>
                  </a:cxn>
                  <a:cxn ang="0">
                    <a:pos x="116" y="10"/>
                  </a:cxn>
                  <a:cxn ang="0">
                    <a:pos x="0" y="4"/>
                  </a:cxn>
                  <a:cxn ang="0">
                    <a:pos x="0" y="4"/>
                  </a:cxn>
                  <a:cxn ang="0">
                    <a:pos x="2" y="2"/>
                  </a:cxn>
                  <a:cxn ang="0">
                    <a:pos x="2" y="2"/>
                  </a:cxn>
                  <a:cxn ang="0">
                    <a:pos x="4" y="0"/>
                  </a:cxn>
                  <a:cxn ang="0">
                    <a:pos x="119" y="6"/>
                  </a:cxn>
                  <a:cxn ang="0">
                    <a:pos x="118" y="8"/>
                  </a:cxn>
                  <a:cxn ang="0">
                    <a:pos x="116" y="10"/>
                  </a:cxn>
                </a:cxnLst>
                <a:rect l="0" t="0" r="r" b="b"/>
                <a:pathLst>
                  <a:path w="313" h="19">
                    <a:moveTo>
                      <a:pt x="313" y="19"/>
                    </a:moveTo>
                    <a:lnTo>
                      <a:pt x="256" y="17"/>
                    </a:lnTo>
                    <a:lnTo>
                      <a:pt x="256" y="16"/>
                    </a:lnTo>
                    <a:lnTo>
                      <a:pt x="256" y="14"/>
                    </a:lnTo>
                    <a:lnTo>
                      <a:pt x="313" y="16"/>
                    </a:lnTo>
                    <a:lnTo>
                      <a:pt x="313" y="17"/>
                    </a:lnTo>
                    <a:lnTo>
                      <a:pt x="313" y="19"/>
                    </a:lnTo>
                    <a:close/>
                    <a:moveTo>
                      <a:pt x="116" y="10"/>
                    </a:moveTo>
                    <a:lnTo>
                      <a:pt x="0" y="4"/>
                    </a:lnTo>
                    <a:lnTo>
                      <a:pt x="0" y="4"/>
                    </a:lnTo>
                    <a:lnTo>
                      <a:pt x="2" y="2"/>
                    </a:lnTo>
                    <a:lnTo>
                      <a:pt x="2" y="2"/>
                    </a:lnTo>
                    <a:lnTo>
                      <a:pt x="4" y="0"/>
                    </a:lnTo>
                    <a:lnTo>
                      <a:pt x="119" y="6"/>
                    </a:lnTo>
                    <a:lnTo>
                      <a:pt x="118"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8" name="Freeform 1188"/>
              <p:cNvSpPr>
                <a:spLocks noEditPoints="1"/>
              </p:cNvSpPr>
              <p:nvPr/>
            </p:nvSpPr>
            <p:spPr bwMode="auto">
              <a:xfrm>
                <a:off x="1802" y="939"/>
                <a:ext cx="311" cy="19"/>
              </a:xfrm>
              <a:custGeom>
                <a:avLst/>
                <a:gdLst/>
                <a:ahLst/>
                <a:cxnLst>
                  <a:cxn ang="0">
                    <a:pos x="311" y="19"/>
                  </a:cxn>
                  <a:cxn ang="0">
                    <a:pos x="254" y="18"/>
                  </a:cxn>
                  <a:cxn ang="0">
                    <a:pos x="254" y="16"/>
                  </a:cxn>
                  <a:cxn ang="0">
                    <a:pos x="254" y="14"/>
                  </a:cxn>
                  <a:cxn ang="0">
                    <a:pos x="311" y="16"/>
                  </a:cxn>
                  <a:cxn ang="0">
                    <a:pos x="311" y="18"/>
                  </a:cxn>
                  <a:cxn ang="0">
                    <a:pos x="311" y="19"/>
                  </a:cxn>
                  <a:cxn ang="0">
                    <a:pos x="116" y="10"/>
                  </a:cxn>
                  <a:cxn ang="0">
                    <a:pos x="0" y="4"/>
                  </a:cxn>
                  <a:cxn ang="0">
                    <a:pos x="0" y="4"/>
                  </a:cxn>
                  <a:cxn ang="0">
                    <a:pos x="0" y="4"/>
                  </a:cxn>
                  <a:cxn ang="0">
                    <a:pos x="2" y="2"/>
                  </a:cxn>
                  <a:cxn ang="0">
                    <a:pos x="2" y="0"/>
                  </a:cxn>
                  <a:cxn ang="0">
                    <a:pos x="121" y="6"/>
                  </a:cxn>
                  <a:cxn ang="0">
                    <a:pos x="117" y="8"/>
                  </a:cxn>
                  <a:cxn ang="0">
                    <a:pos x="116" y="10"/>
                  </a:cxn>
                </a:cxnLst>
                <a:rect l="0" t="0" r="r" b="b"/>
                <a:pathLst>
                  <a:path w="311" h="19">
                    <a:moveTo>
                      <a:pt x="311" y="19"/>
                    </a:moveTo>
                    <a:lnTo>
                      <a:pt x="254" y="18"/>
                    </a:lnTo>
                    <a:lnTo>
                      <a:pt x="254" y="16"/>
                    </a:lnTo>
                    <a:lnTo>
                      <a:pt x="254" y="14"/>
                    </a:lnTo>
                    <a:lnTo>
                      <a:pt x="311" y="16"/>
                    </a:lnTo>
                    <a:lnTo>
                      <a:pt x="311" y="18"/>
                    </a:lnTo>
                    <a:lnTo>
                      <a:pt x="311" y="19"/>
                    </a:lnTo>
                    <a:close/>
                    <a:moveTo>
                      <a:pt x="116" y="10"/>
                    </a:moveTo>
                    <a:lnTo>
                      <a:pt x="0" y="4"/>
                    </a:lnTo>
                    <a:lnTo>
                      <a:pt x="0" y="4"/>
                    </a:lnTo>
                    <a:lnTo>
                      <a:pt x="0" y="4"/>
                    </a:lnTo>
                    <a:lnTo>
                      <a:pt x="2" y="2"/>
                    </a:lnTo>
                    <a:lnTo>
                      <a:pt x="2" y="0"/>
                    </a:lnTo>
                    <a:lnTo>
                      <a:pt x="121" y="6"/>
                    </a:lnTo>
                    <a:lnTo>
                      <a:pt x="117"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9" name="Freeform 1189"/>
              <p:cNvSpPr>
                <a:spLocks noEditPoints="1"/>
              </p:cNvSpPr>
              <p:nvPr/>
            </p:nvSpPr>
            <p:spPr bwMode="auto">
              <a:xfrm>
                <a:off x="1804" y="938"/>
                <a:ext cx="309" cy="19"/>
              </a:xfrm>
              <a:custGeom>
                <a:avLst/>
                <a:gdLst/>
                <a:ahLst/>
                <a:cxnLst>
                  <a:cxn ang="0">
                    <a:pos x="309" y="19"/>
                  </a:cxn>
                  <a:cxn ang="0">
                    <a:pos x="252" y="17"/>
                  </a:cxn>
                  <a:cxn ang="0">
                    <a:pos x="252" y="15"/>
                  </a:cxn>
                  <a:cxn ang="0">
                    <a:pos x="252" y="13"/>
                  </a:cxn>
                  <a:cxn ang="0">
                    <a:pos x="309" y="15"/>
                  </a:cxn>
                  <a:cxn ang="0">
                    <a:pos x="309" y="17"/>
                  </a:cxn>
                  <a:cxn ang="0">
                    <a:pos x="309" y="19"/>
                  </a:cxn>
                  <a:cxn ang="0">
                    <a:pos x="115" y="9"/>
                  </a:cxn>
                  <a:cxn ang="0">
                    <a:pos x="0" y="3"/>
                  </a:cxn>
                  <a:cxn ang="0">
                    <a:pos x="0" y="1"/>
                  </a:cxn>
                  <a:cxn ang="0">
                    <a:pos x="2" y="0"/>
                  </a:cxn>
                  <a:cxn ang="0">
                    <a:pos x="121" y="5"/>
                  </a:cxn>
                  <a:cxn ang="0">
                    <a:pos x="119" y="7"/>
                  </a:cxn>
                  <a:cxn ang="0">
                    <a:pos x="115" y="9"/>
                  </a:cxn>
                </a:cxnLst>
                <a:rect l="0" t="0" r="r" b="b"/>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ln>
            </p:spPr>
            <p:txBody>
              <a:bodyPr/>
              <a:lstStyle/>
              <a:p>
                <a:endParaRPr lang="en-US">
                  <a:solidFill>
                    <a:prstClr val="black"/>
                  </a:solidFill>
                </a:endParaRPr>
              </a:p>
            </p:txBody>
          </p:sp>
          <p:sp>
            <p:nvSpPr>
              <p:cNvPr id="180390" name="Freeform 1190"/>
              <p:cNvSpPr>
                <a:spLocks noEditPoints="1"/>
              </p:cNvSpPr>
              <p:nvPr/>
            </p:nvSpPr>
            <p:spPr bwMode="auto">
              <a:xfrm>
                <a:off x="1804" y="936"/>
                <a:ext cx="309" cy="19"/>
              </a:xfrm>
              <a:custGeom>
                <a:avLst/>
                <a:gdLst/>
                <a:ahLst/>
                <a:cxnLst>
                  <a:cxn ang="0">
                    <a:pos x="309" y="19"/>
                  </a:cxn>
                  <a:cxn ang="0">
                    <a:pos x="252" y="17"/>
                  </a:cxn>
                  <a:cxn ang="0">
                    <a:pos x="252" y="15"/>
                  </a:cxn>
                  <a:cxn ang="0">
                    <a:pos x="252" y="13"/>
                  </a:cxn>
                  <a:cxn ang="0">
                    <a:pos x="309" y="15"/>
                  </a:cxn>
                  <a:cxn ang="0">
                    <a:pos x="309" y="17"/>
                  </a:cxn>
                  <a:cxn ang="0">
                    <a:pos x="309" y="19"/>
                  </a:cxn>
                  <a:cxn ang="0">
                    <a:pos x="119" y="9"/>
                  </a:cxn>
                  <a:cxn ang="0">
                    <a:pos x="0" y="3"/>
                  </a:cxn>
                  <a:cxn ang="0">
                    <a:pos x="2" y="2"/>
                  </a:cxn>
                  <a:cxn ang="0">
                    <a:pos x="4" y="0"/>
                  </a:cxn>
                  <a:cxn ang="0">
                    <a:pos x="123" y="5"/>
                  </a:cxn>
                  <a:cxn ang="0">
                    <a:pos x="121" y="7"/>
                  </a:cxn>
                  <a:cxn ang="0">
                    <a:pos x="119" y="9"/>
                  </a:cxn>
                </a:cxnLst>
                <a:rect l="0" t="0" r="r" b="b"/>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ln>
            </p:spPr>
            <p:txBody>
              <a:bodyPr/>
              <a:lstStyle/>
              <a:p>
                <a:endParaRPr lang="en-US">
                  <a:solidFill>
                    <a:prstClr val="black"/>
                  </a:solidFill>
                </a:endParaRPr>
              </a:p>
            </p:txBody>
          </p:sp>
          <p:sp>
            <p:nvSpPr>
              <p:cNvPr id="180391" name="Freeform 1191"/>
              <p:cNvSpPr>
                <a:spLocks noEditPoints="1"/>
              </p:cNvSpPr>
              <p:nvPr/>
            </p:nvSpPr>
            <p:spPr bwMode="auto">
              <a:xfrm>
                <a:off x="1806" y="934"/>
                <a:ext cx="307" cy="19"/>
              </a:xfrm>
              <a:custGeom>
                <a:avLst/>
                <a:gdLst/>
                <a:ahLst/>
                <a:cxnLst>
                  <a:cxn ang="0">
                    <a:pos x="307" y="19"/>
                  </a:cxn>
                  <a:cxn ang="0">
                    <a:pos x="250" y="17"/>
                  </a:cxn>
                  <a:cxn ang="0">
                    <a:pos x="250" y="13"/>
                  </a:cxn>
                  <a:cxn ang="0">
                    <a:pos x="248" y="11"/>
                  </a:cxn>
                  <a:cxn ang="0">
                    <a:pos x="307" y="15"/>
                  </a:cxn>
                  <a:cxn ang="0">
                    <a:pos x="307" y="17"/>
                  </a:cxn>
                  <a:cxn ang="0">
                    <a:pos x="307" y="19"/>
                  </a:cxn>
                  <a:cxn ang="0">
                    <a:pos x="119" y="9"/>
                  </a:cxn>
                  <a:cxn ang="0">
                    <a:pos x="0" y="4"/>
                  </a:cxn>
                  <a:cxn ang="0">
                    <a:pos x="2" y="2"/>
                  </a:cxn>
                  <a:cxn ang="0">
                    <a:pos x="3" y="0"/>
                  </a:cxn>
                  <a:cxn ang="0">
                    <a:pos x="125" y="5"/>
                  </a:cxn>
                  <a:cxn ang="0">
                    <a:pos x="121" y="7"/>
                  </a:cxn>
                  <a:cxn ang="0">
                    <a:pos x="119" y="9"/>
                  </a:cxn>
                </a:cxnLst>
                <a:rect l="0" t="0" r="r" b="b"/>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ln>
            </p:spPr>
            <p:txBody>
              <a:bodyPr/>
              <a:lstStyle/>
              <a:p>
                <a:endParaRPr lang="en-US">
                  <a:solidFill>
                    <a:prstClr val="black"/>
                  </a:solidFill>
                </a:endParaRPr>
              </a:p>
            </p:txBody>
          </p:sp>
          <p:sp>
            <p:nvSpPr>
              <p:cNvPr id="180392" name="Freeform 1192"/>
              <p:cNvSpPr>
                <a:spLocks noEditPoints="1"/>
              </p:cNvSpPr>
              <p:nvPr/>
            </p:nvSpPr>
            <p:spPr bwMode="auto">
              <a:xfrm>
                <a:off x="1808" y="932"/>
                <a:ext cx="305" cy="19"/>
              </a:xfrm>
              <a:custGeom>
                <a:avLst/>
                <a:gdLst/>
                <a:ahLst/>
                <a:cxnLst>
                  <a:cxn ang="0">
                    <a:pos x="305" y="19"/>
                  </a:cxn>
                  <a:cxn ang="0">
                    <a:pos x="248" y="17"/>
                  </a:cxn>
                  <a:cxn ang="0">
                    <a:pos x="246" y="13"/>
                  </a:cxn>
                  <a:cxn ang="0">
                    <a:pos x="246" y="11"/>
                  </a:cxn>
                  <a:cxn ang="0">
                    <a:pos x="305" y="15"/>
                  </a:cxn>
                  <a:cxn ang="0">
                    <a:pos x="305" y="17"/>
                  </a:cxn>
                  <a:cxn ang="0">
                    <a:pos x="305" y="19"/>
                  </a:cxn>
                  <a:cxn ang="0">
                    <a:pos x="119" y="9"/>
                  </a:cxn>
                  <a:cxn ang="0">
                    <a:pos x="0" y="4"/>
                  </a:cxn>
                  <a:cxn ang="0">
                    <a:pos x="1" y="2"/>
                  </a:cxn>
                  <a:cxn ang="0">
                    <a:pos x="1" y="0"/>
                  </a:cxn>
                  <a:cxn ang="0">
                    <a:pos x="125" y="6"/>
                  </a:cxn>
                  <a:cxn ang="0">
                    <a:pos x="123" y="7"/>
                  </a:cxn>
                  <a:cxn ang="0">
                    <a:pos x="119" y="9"/>
                  </a:cxn>
                </a:cxnLst>
                <a:rect l="0" t="0" r="r" b="b"/>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ln>
            </p:spPr>
            <p:txBody>
              <a:bodyPr/>
              <a:lstStyle/>
              <a:p>
                <a:endParaRPr lang="en-US">
                  <a:solidFill>
                    <a:prstClr val="black"/>
                  </a:solidFill>
                </a:endParaRPr>
              </a:p>
            </p:txBody>
          </p:sp>
          <p:sp>
            <p:nvSpPr>
              <p:cNvPr id="180393" name="Freeform 1193"/>
              <p:cNvSpPr>
                <a:spLocks noEditPoints="1"/>
              </p:cNvSpPr>
              <p:nvPr/>
            </p:nvSpPr>
            <p:spPr bwMode="auto">
              <a:xfrm>
                <a:off x="1809" y="930"/>
                <a:ext cx="304" cy="19"/>
              </a:xfrm>
              <a:custGeom>
                <a:avLst/>
                <a:gdLst/>
                <a:ahLst/>
                <a:cxnLst>
                  <a:cxn ang="0">
                    <a:pos x="304" y="19"/>
                  </a:cxn>
                  <a:cxn ang="0">
                    <a:pos x="245" y="15"/>
                  </a:cxn>
                  <a:cxn ang="0">
                    <a:pos x="245" y="15"/>
                  </a:cxn>
                  <a:cxn ang="0">
                    <a:pos x="245" y="13"/>
                  </a:cxn>
                  <a:cxn ang="0">
                    <a:pos x="245" y="13"/>
                  </a:cxn>
                  <a:cxn ang="0">
                    <a:pos x="245" y="11"/>
                  </a:cxn>
                  <a:cxn ang="0">
                    <a:pos x="304" y="15"/>
                  </a:cxn>
                  <a:cxn ang="0">
                    <a:pos x="304" y="17"/>
                  </a:cxn>
                  <a:cxn ang="0">
                    <a:pos x="304" y="19"/>
                  </a:cxn>
                  <a:cxn ang="0">
                    <a:pos x="122" y="9"/>
                  </a:cxn>
                  <a:cxn ang="0">
                    <a:pos x="0" y="4"/>
                  </a:cxn>
                  <a:cxn ang="0">
                    <a:pos x="0" y="2"/>
                  </a:cxn>
                  <a:cxn ang="0">
                    <a:pos x="2" y="0"/>
                  </a:cxn>
                  <a:cxn ang="0">
                    <a:pos x="126" y="6"/>
                  </a:cxn>
                  <a:cxn ang="0">
                    <a:pos x="124" y="8"/>
                  </a:cxn>
                  <a:cxn ang="0">
                    <a:pos x="122" y="9"/>
                  </a:cxn>
                </a:cxnLst>
                <a:rect l="0" t="0" r="r" b="b"/>
                <a:pathLst>
                  <a:path w="304" h="19">
                    <a:moveTo>
                      <a:pt x="304" y="19"/>
                    </a:moveTo>
                    <a:lnTo>
                      <a:pt x="245" y="15"/>
                    </a:lnTo>
                    <a:lnTo>
                      <a:pt x="245" y="15"/>
                    </a:lnTo>
                    <a:lnTo>
                      <a:pt x="245" y="13"/>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ln>
            </p:spPr>
            <p:txBody>
              <a:bodyPr/>
              <a:lstStyle/>
              <a:p>
                <a:endParaRPr lang="en-US">
                  <a:solidFill>
                    <a:prstClr val="black"/>
                  </a:solidFill>
                </a:endParaRPr>
              </a:p>
            </p:txBody>
          </p:sp>
          <p:sp>
            <p:nvSpPr>
              <p:cNvPr id="180394" name="Freeform 1194"/>
              <p:cNvSpPr>
                <a:spLocks noEditPoints="1"/>
              </p:cNvSpPr>
              <p:nvPr/>
            </p:nvSpPr>
            <p:spPr bwMode="auto">
              <a:xfrm>
                <a:off x="1809" y="928"/>
                <a:ext cx="304" cy="19"/>
              </a:xfrm>
              <a:custGeom>
                <a:avLst/>
                <a:gdLst/>
                <a:ahLst/>
                <a:cxnLst>
                  <a:cxn ang="0">
                    <a:pos x="304" y="19"/>
                  </a:cxn>
                  <a:cxn ang="0">
                    <a:pos x="245" y="15"/>
                  </a:cxn>
                  <a:cxn ang="0">
                    <a:pos x="245" y="15"/>
                  </a:cxn>
                  <a:cxn ang="0">
                    <a:pos x="245" y="15"/>
                  </a:cxn>
                  <a:cxn ang="0">
                    <a:pos x="245" y="13"/>
                  </a:cxn>
                  <a:cxn ang="0">
                    <a:pos x="243" y="11"/>
                  </a:cxn>
                  <a:cxn ang="0">
                    <a:pos x="304" y="15"/>
                  </a:cxn>
                  <a:cxn ang="0">
                    <a:pos x="304" y="17"/>
                  </a:cxn>
                  <a:cxn ang="0">
                    <a:pos x="304" y="19"/>
                  </a:cxn>
                  <a:cxn ang="0">
                    <a:pos x="124" y="10"/>
                  </a:cxn>
                  <a:cxn ang="0">
                    <a:pos x="0" y="4"/>
                  </a:cxn>
                  <a:cxn ang="0">
                    <a:pos x="2" y="2"/>
                  </a:cxn>
                  <a:cxn ang="0">
                    <a:pos x="4" y="0"/>
                  </a:cxn>
                  <a:cxn ang="0">
                    <a:pos x="129" y="6"/>
                  </a:cxn>
                  <a:cxn ang="0">
                    <a:pos x="128" y="8"/>
                  </a:cxn>
                  <a:cxn ang="0">
                    <a:pos x="124" y="10"/>
                  </a:cxn>
                </a:cxnLst>
                <a:rect l="0" t="0" r="r" b="b"/>
                <a:pathLst>
                  <a:path w="304" h="19">
                    <a:moveTo>
                      <a:pt x="304" y="19"/>
                    </a:moveTo>
                    <a:lnTo>
                      <a:pt x="245" y="15"/>
                    </a:lnTo>
                    <a:lnTo>
                      <a:pt x="245" y="15"/>
                    </a:ln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ln>
            </p:spPr>
            <p:txBody>
              <a:bodyPr/>
              <a:lstStyle/>
              <a:p>
                <a:endParaRPr lang="en-US">
                  <a:solidFill>
                    <a:prstClr val="black"/>
                  </a:solidFill>
                </a:endParaRPr>
              </a:p>
            </p:txBody>
          </p:sp>
          <p:sp>
            <p:nvSpPr>
              <p:cNvPr id="180395" name="Freeform 1195"/>
              <p:cNvSpPr>
                <a:spLocks noEditPoints="1"/>
              </p:cNvSpPr>
              <p:nvPr/>
            </p:nvSpPr>
            <p:spPr bwMode="auto">
              <a:xfrm>
                <a:off x="1811" y="926"/>
                <a:ext cx="302" cy="19"/>
              </a:xfrm>
              <a:custGeom>
                <a:avLst/>
                <a:gdLst/>
                <a:ahLst/>
                <a:cxnLst>
                  <a:cxn ang="0">
                    <a:pos x="302" y="19"/>
                  </a:cxn>
                  <a:cxn ang="0">
                    <a:pos x="243" y="15"/>
                  </a:cxn>
                  <a:cxn ang="0">
                    <a:pos x="241" y="13"/>
                  </a:cxn>
                  <a:cxn ang="0">
                    <a:pos x="241" y="12"/>
                  </a:cxn>
                  <a:cxn ang="0">
                    <a:pos x="302" y="15"/>
                  </a:cxn>
                  <a:cxn ang="0">
                    <a:pos x="302" y="17"/>
                  </a:cxn>
                  <a:cxn ang="0">
                    <a:pos x="302" y="19"/>
                  </a:cxn>
                  <a:cxn ang="0">
                    <a:pos x="124" y="10"/>
                  </a:cxn>
                  <a:cxn ang="0">
                    <a:pos x="0" y="4"/>
                  </a:cxn>
                  <a:cxn ang="0">
                    <a:pos x="2" y="2"/>
                  </a:cxn>
                  <a:cxn ang="0">
                    <a:pos x="4" y="0"/>
                  </a:cxn>
                  <a:cxn ang="0">
                    <a:pos x="131" y="6"/>
                  </a:cxn>
                  <a:cxn ang="0">
                    <a:pos x="127" y="8"/>
                  </a:cxn>
                  <a:cxn ang="0">
                    <a:pos x="124" y="10"/>
                  </a:cxn>
                </a:cxnLst>
                <a:rect l="0" t="0" r="r" b="b"/>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ln>
            </p:spPr>
            <p:txBody>
              <a:bodyPr/>
              <a:lstStyle/>
              <a:p>
                <a:endParaRPr lang="en-US">
                  <a:solidFill>
                    <a:prstClr val="black"/>
                  </a:solidFill>
                </a:endParaRPr>
              </a:p>
            </p:txBody>
          </p:sp>
          <p:sp>
            <p:nvSpPr>
              <p:cNvPr id="180396" name="Freeform 1196"/>
              <p:cNvSpPr>
                <a:spLocks noEditPoints="1"/>
              </p:cNvSpPr>
              <p:nvPr/>
            </p:nvSpPr>
            <p:spPr bwMode="auto">
              <a:xfrm>
                <a:off x="1813" y="924"/>
                <a:ext cx="300" cy="19"/>
              </a:xfrm>
              <a:custGeom>
                <a:avLst/>
                <a:gdLst/>
                <a:ahLst/>
                <a:cxnLst>
                  <a:cxn ang="0">
                    <a:pos x="300" y="19"/>
                  </a:cxn>
                  <a:cxn ang="0">
                    <a:pos x="239" y="15"/>
                  </a:cxn>
                  <a:cxn ang="0">
                    <a:pos x="239" y="14"/>
                  </a:cxn>
                  <a:cxn ang="0">
                    <a:pos x="237" y="12"/>
                  </a:cxn>
                  <a:cxn ang="0">
                    <a:pos x="300" y="15"/>
                  </a:cxn>
                  <a:cxn ang="0">
                    <a:pos x="300" y="17"/>
                  </a:cxn>
                  <a:cxn ang="0">
                    <a:pos x="300" y="19"/>
                  </a:cxn>
                  <a:cxn ang="0">
                    <a:pos x="125" y="10"/>
                  </a:cxn>
                  <a:cxn ang="0">
                    <a:pos x="0" y="4"/>
                  </a:cxn>
                  <a:cxn ang="0">
                    <a:pos x="2" y="2"/>
                  </a:cxn>
                  <a:cxn ang="0">
                    <a:pos x="2" y="0"/>
                  </a:cxn>
                  <a:cxn ang="0">
                    <a:pos x="131" y="6"/>
                  </a:cxn>
                  <a:cxn ang="0">
                    <a:pos x="129" y="8"/>
                  </a:cxn>
                  <a:cxn ang="0">
                    <a:pos x="125" y="10"/>
                  </a:cxn>
                </a:cxnLst>
                <a:rect l="0" t="0" r="r" b="b"/>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ln>
            </p:spPr>
            <p:txBody>
              <a:bodyPr/>
              <a:lstStyle/>
              <a:p>
                <a:endParaRPr lang="en-US">
                  <a:solidFill>
                    <a:prstClr val="black"/>
                  </a:solidFill>
                </a:endParaRPr>
              </a:p>
            </p:txBody>
          </p:sp>
          <p:sp>
            <p:nvSpPr>
              <p:cNvPr id="180397" name="Freeform 1197"/>
              <p:cNvSpPr>
                <a:spLocks noEditPoints="1"/>
              </p:cNvSpPr>
              <p:nvPr/>
            </p:nvSpPr>
            <p:spPr bwMode="auto">
              <a:xfrm>
                <a:off x="1815" y="922"/>
                <a:ext cx="298" cy="19"/>
              </a:xfrm>
              <a:custGeom>
                <a:avLst/>
                <a:gdLst/>
                <a:ahLst/>
                <a:cxnLst>
                  <a:cxn ang="0">
                    <a:pos x="298" y="19"/>
                  </a:cxn>
                  <a:cxn ang="0">
                    <a:pos x="237" y="16"/>
                  </a:cxn>
                  <a:cxn ang="0">
                    <a:pos x="235" y="14"/>
                  </a:cxn>
                  <a:cxn ang="0">
                    <a:pos x="235" y="12"/>
                  </a:cxn>
                  <a:cxn ang="0">
                    <a:pos x="298" y="14"/>
                  </a:cxn>
                  <a:cxn ang="0">
                    <a:pos x="298" y="17"/>
                  </a:cxn>
                  <a:cxn ang="0">
                    <a:pos x="298" y="19"/>
                  </a:cxn>
                  <a:cxn ang="0">
                    <a:pos x="127" y="10"/>
                  </a:cxn>
                  <a:cxn ang="0">
                    <a:pos x="0" y="4"/>
                  </a:cxn>
                  <a:cxn ang="0">
                    <a:pos x="0" y="2"/>
                  </a:cxn>
                  <a:cxn ang="0">
                    <a:pos x="2" y="0"/>
                  </a:cxn>
                  <a:cxn ang="0">
                    <a:pos x="133" y="6"/>
                  </a:cxn>
                  <a:cxn ang="0">
                    <a:pos x="129" y="8"/>
                  </a:cxn>
                  <a:cxn ang="0">
                    <a:pos x="127" y="10"/>
                  </a:cxn>
                </a:cxnLst>
                <a:rect l="0" t="0" r="r" b="b"/>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ln>
            </p:spPr>
            <p:txBody>
              <a:bodyPr/>
              <a:lstStyle/>
              <a:p>
                <a:endParaRPr lang="en-US">
                  <a:solidFill>
                    <a:prstClr val="black"/>
                  </a:solidFill>
                </a:endParaRPr>
              </a:p>
            </p:txBody>
          </p:sp>
          <p:sp>
            <p:nvSpPr>
              <p:cNvPr id="180398" name="Freeform 1198"/>
              <p:cNvSpPr>
                <a:spLocks noEditPoints="1"/>
              </p:cNvSpPr>
              <p:nvPr/>
            </p:nvSpPr>
            <p:spPr bwMode="auto">
              <a:xfrm>
                <a:off x="1815" y="920"/>
                <a:ext cx="298" cy="19"/>
              </a:xfrm>
              <a:custGeom>
                <a:avLst/>
                <a:gdLst/>
                <a:ahLst/>
                <a:cxnLst>
                  <a:cxn ang="0">
                    <a:pos x="298" y="19"/>
                  </a:cxn>
                  <a:cxn ang="0">
                    <a:pos x="235" y="16"/>
                  </a:cxn>
                  <a:cxn ang="0">
                    <a:pos x="235" y="14"/>
                  </a:cxn>
                  <a:cxn ang="0">
                    <a:pos x="233" y="12"/>
                  </a:cxn>
                  <a:cxn ang="0">
                    <a:pos x="298" y="14"/>
                  </a:cxn>
                  <a:cxn ang="0">
                    <a:pos x="298" y="16"/>
                  </a:cxn>
                  <a:cxn ang="0">
                    <a:pos x="298" y="19"/>
                  </a:cxn>
                  <a:cxn ang="0">
                    <a:pos x="129" y="10"/>
                  </a:cxn>
                  <a:cxn ang="0">
                    <a:pos x="0" y="4"/>
                  </a:cxn>
                  <a:cxn ang="0">
                    <a:pos x="2" y="2"/>
                  </a:cxn>
                  <a:cxn ang="0">
                    <a:pos x="4" y="0"/>
                  </a:cxn>
                  <a:cxn ang="0">
                    <a:pos x="137" y="6"/>
                  </a:cxn>
                  <a:cxn ang="0">
                    <a:pos x="133" y="8"/>
                  </a:cxn>
                  <a:cxn ang="0">
                    <a:pos x="129" y="10"/>
                  </a:cxn>
                </a:cxnLst>
                <a:rect l="0" t="0" r="r" b="b"/>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ln>
            </p:spPr>
            <p:txBody>
              <a:bodyPr/>
              <a:lstStyle/>
              <a:p>
                <a:endParaRPr lang="en-US">
                  <a:solidFill>
                    <a:prstClr val="black"/>
                  </a:solidFill>
                </a:endParaRPr>
              </a:p>
            </p:txBody>
          </p:sp>
          <p:sp>
            <p:nvSpPr>
              <p:cNvPr id="180399" name="Freeform 1199"/>
              <p:cNvSpPr>
                <a:spLocks noEditPoints="1"/>
              </p:cNvSpPr>
              <p:nvPr/>
            </p:nvSpPr>
            <p:spPr bwMode="auto">
              <a:xfrm>
                <a:off x="1817" y="919"/>
                <a:ext cx="296" cy="17"/>
              </a:xfrm>
              <a:custGeom>
                <a:avLst/>
                <a:gdLst/>
                <a:ahLst/>
                <a:cxnLst>
                  <a:cxn ang="0">
                    <a:pos x="296" y="17"/>
                  </a:cxn>
                  <a:cxn ang="0">
                    <a:pos x="233" y="15"/>
                  </a:cxn>
                  <a:cxn ang="0">
                    <a:pos x="231" y="13"/>
                  </a:cxn>
                  <a:cxn ang="0">
                    <a:pos x="230" y="11"/>
                  </a:cxn>
                  <a:cxn ang="0">
                    <a:pos x="296" y="13"/>
                  </a:cxn>
                  <a:cxn ang="0">
                    <a:pos x="296" y="15"/>
                  </a:cxn>
                  <a:cxn ang="0">
                    <a:pos x="296" y="17"/>
                  </a:cxn>
                  <a:cxn ang="0">
                    <a:pos x="131" y="9"/>
                  </a:cxn>
                  <a:cxn ang="0">
                    <a:pos x="0" y="3"/>
                  </a:cxn>
                  <a:cxn ang="0">
                    <a:pos x="2" y="1"/>
                  </a:cxn>
                  <a:cxn ang="0">
                    <a:pos x="4" y="0"/>
                  </a:cxn>
                  <a:cxn ang="0">
                    <a:pos x="139" y="5"/>
                  </a:cxn>
                  <a:cxn ang="0">
                    <a:pos x="135" y="7"/>
                  </a:cxn>
                  <a:cxn ang="0">
                    <a:pos x="131" y="9"/>
                  </a:cxn>
                </a:cxnLst>
                <a:rect l="0" t="0" r="r" b="b"/>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ln>
            </p:spPr>
            <p:txBody>
              <a:bodyPr/>
              <a:lstStyle/>
              <a:p>
                <a:endParaRPr lang="en-US">
                  <a:solidFill>
                    <a:prstClr val="black"/>
                  </a:solidFill>
                </a:endParaRPr>
              </a:p>
            </p:txBody>
          </p:sp>
          <p:sp>
            <p:nvSpPr>
              <p:cNvPr id="180400" name="Freeform 1200"/>
              <p:cNvSpPr>
                <a:spLocks noEditPoints="1"/>
              </p:cNvSpPr>
              <p:nvPr/>
            </p:nvSpPr>
            <p:spPr bwMode="auto">
              <a:xfrm>
                <a:off x="1819" y="917"/>
                <a:ext cx="294" cy="17"/>
              </a:xfrm>
              <a:custGeom>
                <a:avLst/>
                <a:gdLst/>
                <a:ahLst/>
                <a:cxnLst>
                  <a:cxn ang="0">
                    <a:pos x="294" y="17"/>
                  </a:cxn>
                  <a:cxn ang="0">
                    <a:pos x="229" y="15"/>
                  </a:cxn>
                  <a:cxn ang="0">
                    <a:pos x="228" y="13"/>
                  </a:cxn>
                  <a:cxn ang="0">
                    <a:pos x="228" y="9"/>
                  </a:cxn>
                  <a:cxn ang="0">
                    <a:pos x="294" y="13"/>
                  </a:cxn>
                  <a:cxn ang="0">
                    <a:pos x="294" y="15"/>
                  </a:cxn>
                  <a:cxn ang="0">
                    <a:pos x="294" y="17"/>
                  </a:cxn>
                  <a:cxn ang="0">
                    <a:pos x="133" y="9"/>
                  </a:cxn>
                  <a:cxn ang="0">
                    <a:pos x="0" y="3"/>
                  </a:cxn>
                  <a:cxn ang="0">
                    <a:pos x="2" y="2"/>
                  </a:cxn>
                  <a:cxn ang="0">
                    <a:pos x="2" y="0"/>
                  </a:cxn>
                  <a:cxn ang="0">
                    <a:pos x="140" y="5"/>
                  </a:cxn>
                  <a:cxn ang="0">
                    <a:pos x="137" y="7"/>
                  </a:cxn>
                  <a:cxn ang="0">
                    <a:pos x="133" y="9"/>
                  </a:cxn>
                </a:cxnLst>
                <a:rect l="0" t="0" r="r" b="b"/>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ln>
            </p:spPr>
            <p:txBody>
              <a:bodyPr/>
              <a:lstStyle/>
              <a:p>
                <a:endParaRPr lang="en-US">
                  <a:solidFill>
                    <a:prstClr val="black"/>
                  </a:solidFill>
                </a:endParaRPr>
              </a:p>
            </p:txBody>
          </p:sp>
          <p:sp>
            <p:nvSpPr>
              <p:cNvPr id="180401" name="Freeform 1201"/>
              <p:cNvSpPr>
                <a:spLocks noEditPoints="1"/>
              </p:cNvSpPr>
              <p:nvPr/>
            </p:nvSpPr>
            <p:spPr bwMode="auto">
              <a:xfrm>
                <a:off x="1821" y="915"/>
                <a:ext cx="292" cy="17"/>
              </a:xfrm>
              <a:custGeom>
                <a:avLst/>
                <a:gdLst/>
                <a:ahLst/>
                <a:cxnLst>
                  <a:cxn ang="0">
                    <a:pos x="292" y="17"/>
                  </a:cxn>
                  <a:cxn ang="0">
                    <a:pos x="226" y="15"/>
                  </a:cxn>
                  <a:cxn ang="0">
                    <a:pos x="226" y="11"/>
                  </a:cxn>
                  <a:cxn ang="0">
                    <a:pos x="224" y="9"/>
                  </a:cxn>
                  <a:cxn ang="0">
                    <a:pos x="292" y="13"/>
                  </a:cxn>
                  <a:cxn ang="0">
                    <a:pos x="292" y="15"/>
                  </a:cxn>
                  <a:cxn ang="0">
                    <a:pos x="292" y="17"/>
                  </a:cxn>
                  <a:cxn ang="0">
                    <a:pos x="135" y="9"/>
                  </a:cxn>
                  <a:cxn ang="0">
                    <a:pos x="0" y="4"/>
                  </a:cxn>
                  <a:cxn ang="0">
                    <a:pos x="0" y="2"/>
                  </a:cxn>
                  <a:cxn ang="0">
                    <a:pos x="2" y="0"/>
                  </a:cxn>
                  <a:cxn ang="0">
                    <a:pos x="142" y="5"/>
                  </a:cxn>
                  <a:cxn ang="0">
                    <a:pos x="138" y="7"/>
                  </a:cxn>
                  <a:cxn ang="0">
                    <a:pos x="135" y="9"/>
                  </a:cxn>
                </a:cxnLst>
                <a:rect l="0" t="0" r="r" b="b"/>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ln>
            </p:spPr>
            <p:txBody>
              <a:bodyPr/>
              <a:lstStyle/>
              <a:p>
                <a:endParaRPr lang="en-US">
                  <a:solidFill>
                    <a:prstClr val="black"/>
                  </a:solidFill>
                </a:endParaRPr>
              </a:p>
            </p:txBody>
          </p:sp>
          <p:sp>
            <p:nvSpPr>
              <p:cNvPr id="180402" name="Freeform 1202"/>
              <p:cNvSpPr>
                <a:spLocks noEditPoints="1"/>
              </p:cNvSpPr>
              <p:nvPr/>
            </p:nvSpPr>
            <p:spPr bwMode="auto">
              <a:xfrm>
                <a:off x="1821" y="913"/>
                <a:ext cx="292" cy="17"/>
              </a:xfrm>
              <a:custGeom>
                <a:avLst/>
                <a:gdLst/>
                <a:ahLst/>
                <a:cxnLst>
                  <a:cxn ang="0">
                    <a:pos x="292" y="17"/>
                  </a:cxn>
                  <a:cxn ang="0">
                    <a:pos x="226" y="13"/>
                  </a:cxn>
                  <a:cxn ang="0">
                    <a:pos x="224" y="11"/>
                  </a:cxn>
                  <a:cxn ang="0">
                    <a:pos x="222" y="9"/>
                  </a:cxn>
                  <a:cxn ang="0">
                    <a:pos x="292" y="13"/>
                  </a:cxn>
                  <a:cxn ang="0">
                    <a:pos x="292" y="15"/>
                  </a:cxn>
                  <a:cxn ang="0">
                    <a:pos x="292" y="17"/>
                  </a:cxn>
                  <a:cxn ang="0">
                    <a:pos x="138" y="9"/>
                  </a:cxn>
                  <a:cxn ang="0">
                    <a:pos x="0" y="4"/>
                  </a:cxn>
                  <a:cxn ang="0">
                    <a:pos x="2" y="2"/>
                  </a:cxn>
                  <a:cxn ang="0">
                    <a:pos x="4" y="0"/>
                  </a:cxn>
                  <a:cxn ang="0">
                    <a:pos x="148" y="6"/>
                  </a:cxn>
                  <a:cxn ang="0">
                    <a:pos x="142" y="7"/>
                  </a:cxn>
                  <a:cxn ang="0">
                    <a:pos x="138" y="9"/>
                  </a:cxn>
                </a:cxnLst>
                <a:rect l="0" t="0" r="r" b="b"/>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ln>
            </p:spPr>
            <p:txBody>
              <a:bodyPr/>
              <a:lstStyle/>
              <a:p>
                <a:endParaRPr lang="en-US">
                  <a:solidFill>
                    <a:prstClr val="black"/>
                  </a:solidFill>
                </a:endParaRPr>
              </a:p>
            </p:txBody>
          </p:sp>
          <p:sp>
            <p:nvSpPr>
              <p:cNvPr id="180403" name="Freeform 1203"/>
              <p:cNvSpPr>
                <a:spLocks noEditPoints="1"/>
              </p:cNvSpPr>
              <p:nvPr/>
            </p:nvSpPr>
            <p:spPr bwMode="auto">
              <a:xfrm>
                <a:off x="1823" y="911"/>
                <a:ext cx="290" cy="17"/>
              </a:xfrm>
              <a:custGeom>
                <a:avLst/>
                <a:gdLst/>
                <a:ahLst/>
                <a:cxnLst>
                  <a:cxn ang="0">
                    <a:pos x="290" y="17"/>
                  </a:cxn>
                  <a:cxn ang="0">
                    <a:pos x="222" y="13"/>
                  </a:cxn>
                  <a:cxn ang="0">
                    <a:pos x="220" y="11"/>
                  </a:cxn>
                  <a:cxn ang="0">
                    <a:pos x="218" y="9"/>
                  </a:cxn>
                  <a:cxn ang="0">
                    <a:pos x="216" y="9"/>
                  </a:cxn>
                  <a:cxn ang="0">
                    <a:pos x="216" y="9"/>
                  </a:cxn>
                  <a:cxn ang="0">
                    <a:pos x="290" y="13"/>
                  </a:cxn>
                  <a:cxn ang="0">
                    <a:pos x="290" y="15"/>
                  </a:cxn>
                  <a:cxn ang="0">
                    <a:pos x="290" y="17"/>
                  </a:cxn>
                  <a:cxn ang="0">
                    <a:pos x="140" y="9"/>
                  </a:cxn>
                  <a:cxn ang="0">
                    <a:pos x="0" y="4"/>
                  </a:cxn>
                  <a:cxn ang="0">
                    <a:pos x="2" y="2"/>
                  </a:cxn>
                  <a:cxn ang="0">
                    <a:pos x="2" y="0"/>
                  </a:cxn>
                  <a:cxn ang="0">
                    <a:pos x="151" y="6"/>
                  </a:cxn>
                  <a:cxn ang="0">
                    <a:pos x="148" y="8"/>
                  </a:cxn>
                  <a:cxn ang="0">
                    <a:pos x="146" y="8"/>
                  </a:cxn>
                  <a:cxn ang="0">
                    <a:pos x="144" y="9"/>
                  </a:cxn>
                  <a:cxn ang="0">
                    <a:pos x="140" y="9"/>
                  </a:cxn>
                </a:cxnLst>
                <a:rect l="0" t="0" r="r" b="b"/>
                <a:pathLst>
                  <a:path w="290" h="17">
                    <a:moveTo>
                      <a:pt x="290" y="17"/>
                    </a:moveTo>
                    <a:lnTo>
                      <a:pt x="222" y="13"/>
                    </a:lnTo>
                    <a:lnTo>
                      <a:pt x="220" y="11"/>
                    </a:lnTo>
                    <a:lnTo>
                      <a:pt x="218" y="9"/>
                    </a:lnTo>
                    <a:lnTo>
                      <a:pt x="216"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ln>
            </p:spPr>
            <p:txBody>
              <a:bodyPr/>
              <a:lstStyle/>
              <a:p>
                <a:endParaRPr lang="en-US">
                  <a:solidFill>
                    <a:prstClr val="black"/>
                  </a:solidFill>
                </a:endParaRPr>
              </a:p>
            </p:txBody>
          </p:sp>
          <p:sp>
            <p:nvSpPr>
              <p:cNvPr id="180404" name="Freeform 1204"/>
              <p:cNvSpPr>
                <a:spLocks noEditPoints="1"/>
              </p:cNvSpPr>
              <p:nvPr/>
            </p:nvSpPr>
            <p:spPr bwMode="auto">
              <a:xfrm>
                <a:off x="1825" y="907"/>
                <a:ext cx="288" cy="19"/>
              </a:xfrm>
              <a:custGeom>
                <a:avLst/>
                <a:gdLst/>
                <a:ahLst/>
                <a:cxnLst>
                  <a:cxn ang="0">
                    <a:pos x="288" y="19"/>
                  </a:cxn>
                  <a:cxn ang="0">
                    <a:pos x="218" y="15"/>
                  </a:cxn>
                  <a:cxn ang="0">
                    <a:pos x="216" y="15"/>
                  </a:cxn>
                  <a:cxn ang="0">
                    <a:pos x="216" y="13"/>
                  </a:cxn>
                  <a:cxn ang="0">
                    <a:pos x="214" y="13"/>
                  </a:cxn>
                  <a:cxn ang="0">
                    <a:pos x="214" y="12"/>
                  </a:cxn>
                  <a:cxn ang="0">
                    <a:pos x="288" y="15"/>
                  </a:cxn>
                  <a:cxn ang="0">
                    <a:pos x="288" y="17"/>
                  </a:cxn>
                  <a:cxn ang="0">
                    <a:pos x="288" y="19"/>
                  </a:cxn>
                  <a:cxn ang="0">
                    <a:pos x="144" y="12"/>
                  </a:cxn>
                  <a:cxn ang="0">
                    <a:pos x="0" y="6"/>
                  </a:cxn>
                  <a:cxn ang="0">
                    <a:pos x="0" y="4"/>
                  </a:cxn>
                  <a:cxn ang="0">
                    <a:pos x="2" y="0"/>
                  </a:cxn>
                  <a:cxn ang="0">
                    <a:pos x="155" y="8"/>
                  </a:cxn>
                  <a:cxn ang="0">
                    <a:pos x="149" y="10"/>
                  </a:cxn>
                  <a:cxn ang="0">
                    <a:pos x="144" y="12"/>
                  </a:cxn>
                  <a:cxn ang="0">
                    <a:pos x="144" y="12"/>
                  </a:cxn>
                  <a:cxn ang="0">
                    <a:pos x="144" y="12"/>
                  </a:cxn>
                </a:cxnLst>
                <a:rect l="0" t="0" r="r" b="b"/>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lnTo>
                      <a:pt x="144" y="12"/>
                    </a:lnTo>
                    <a:lnTo>
                      <a:pt x="144" y="12"/>
                    </a:lnTo>
                    <a:close/>
                  </a:path>
                </a:pathLst>
              </a:custGeom>
              <a:solidFill>
                <a:srgbClr val="E4D0CD"/>
              </a:solidFill>
              <a:ln w="9525">
                <a:noFill/>
                <a:round/>
              </a:ln>
            </p:spPr>
            <p:txBody>
              <a:bodyPr/>
              <a:lstStyle/>
              <a:p>
                <a:endParaRPr lang="en-US">
                  <a:solidFill>
                    <a:prstClr val="black"/>
                  </a:solidFill>
                </a:endParaRPr>
              </a:p>
            </p:txBody>
          </p:sp>
          <p:sp>
            <p:nvSpPr>
              <p:cNvPr id="180405" name="Freeform 1205"/>
              <p:cNvSpPr>
                <a:spLocks noEditPoints="1"/>
              </p:cNvSpPr>
              <p:nvPr/>
            </p:nvSpPr>
            <p:spPr bwMode="auto">
              <a:xfrm>
                <a:off x="1825" y="905"/>
                <a:ext cx="288" cy="19"/>
              </a:xfrm>
              <a:custGeom>
                <a:avLst/>
                <a:gdLst/>
                <a:ahLst/>
                <a:cxnLst>
                  <a:cxn ang="0">
                    <a:pos x="288" y="19"/>
                  </a:cxn>
                  <a:cxn ang="0">
                    <a:pos x="214" y="15"/>
                  </a:cxn>
                  <a:cxn ang="0">
                    <a:pos x="212" y="14"/>
                  </a:cxn>
                  <a:cxn ang="0">
                    <a:pos x="210" y="12"/>
                  </a:cxn>
                  <a:cxn ang="0">
                    <a:pos x="288" y="15"/>
                  </a:cxn>
                  <a:cxn ang="0">
                    <a:pos x="288" y="17"/>
                  </a:cxn>
                  <a:cxn ang="0">
                    <a:pos x="288" y="19"/>
                  </a:cxn>
                  <a:cxn ang="0">
                    <a:pos x="149" y="12"/>
                  </a:cxn>
                  <a:cxn ang="0">
                    <a:pos x="0" y="6"/>
                  </a:cxn>
                  <a:cxn ang="0">
                    <a:pos x="2" y="2"/>
                  </a:cxn>
                  <a:cxn ang="0">
                    <a:pos x="3" y="0"/>
                  </a:cxn>
                  <a:cxn ang="0">
                    <a:pos x="163" y="10"/>
                  </a:cxn>
                  <a:cxn ang="0">
                    <a:pos x="155" y="10"/>
                  </a:cxn>
                  <a:cxn ang="0">
                    <a:pos x="149" y="12"/>
                  </a:cxn>
                </a:cxnLst>
                <a:rect l="0" t="0" r="r" b="b"/>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ln>
            </p:spPr>
            <p:txBody>
              <a:bodyPr/>
              <a:lstStyle/>
              <a:p>
                <a:endParaRPr lang="en-US">
                  <a:solidFill>
                    <a:prstClr val="black"/>
                  </a:solidFill>
                </a:endParaRPr>
              </a:p>
            </p:txBody>
          </p:sp>
          <p:sp>
            <p:nvSpPr>
              <p:cNvPr id="180406" name="Freeform 1206"/>
              <p:cNvSpPr>
                <a:spLocks noEditPoints="1"/>
              </p:cNvSpPr>
              <p:nvPr/>
            </p:nvSpPr>
            <p:spPr bwMode="auto">
              <a:xfrm>
                <a:off x="1827" y="903"/>
                <a:ext cx="286" cy="19"/>
              </a:xfrm>
              <a:custGeom>
                <a:avLst/>
                <a:gdLst/>
                <a:ahLst/>
                <a:cxnLst>
                  <a:cxn ang="0">
                    <a:pos x="286" y="19"/>
                  </a:cxn>
                  <a:cxn ang="0">
                    <a:pos x="212" y="16"/>
                  </a:cxn>
                  <a:cxn ang="0">
                    <a:pos x="208" y="14"/>
                  </a:cxn>
                  <a:cxn ang="0">
                    <a:pos x="204" y="12"/>
                  </a:cxn>
                  <a:cxn ang="0">
                    <a:pos x="286" y="16"/>
                  </a:cxn>
                  <a:cxn ang="0">
                    <a:pos x="286" y="16"/>
                  </a:cxn>
                  <a:cxn ang="0">
                    <a:pos x="286" y="17"/>
                  </a:cxn>
                  <a:cxn ang="0">
                    <a:pos x="286" y="17"/>
                  </a:cxn>
                  <a:cxn ang="0">
                    <a:pos x="286" y="19"/>
                  </a:cxn>
                  <a:cxn ang="0">
                    <a:pos x="153" y="12"/>
                  </a:cxn>
                  <a:cxn ang="0">
                    <a:pos x="0" y="4"/>
                  </a:cxn>
                  <a:cxn ang="0">
                    <a:pos x="1" y="2"/>
                  </a:cxn>
                  <a:cxn ang="0">
                    <a:pos x="3" y="0"/>
                  </a:cxn>
                  <a:cxn ang="0">
                    <a:pos x="168" y="10"/>
                  </a:cxn>
                  <a:cxn ang="0">
                    <a:pos x="161" y="10"/>
                  </a:cxn>
                  <a:cxn ang="0">
                    <a:pos x="153" y="12"/>
                  </a:cxn>
                </a:cxnLst>
                <a:rect l="0" t="0" r="r" b="b"/>
                <a:pathLst>
                  <a:path w="286" h="19">
                    <a:moveTo>
                      <a:pt x="286" y="19"/>
                    </a:moveTo>
                    <a:lnTo>
                      <a:pt x="212" y="16"/>
                    </a:lnTo>
                    <a:lnTo>
                      <a:pt x="208" y="14"/>
                    </a:lnTo>
                    <a:lnTo>
                      <a:pt x="204" y="12"/>
                    </a:lnTo>
                    <a:lnTo>
                      <a:pt x="286" y="16"/>
                    </a:lnTo>
                    <a:lnTo>
                      <a:pt x="286" y="16"/>
                    </a:lnTo>
                    <a:lnTo>
                      <a:pt x="286" y="17"/>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ln>
            </p:spPr>
            <p:txBody>
              <a:bodyPr/>
              <a:lstStyle/>
              <a:p>
                <a:endParaRPr lang="en-US">
                  <a:solidFill>
                    <a:prstClr val="black"/>
                  </a:solidFill>
                </a:endParaRPr>
              </a:p>
            </p:txBody>
          </p:sp>
          <p:sp>
            <p:nvSpPr>
              <p:cNvPr id="180407" name="Freeform 1207"/>
              <p:cNvSpPr>
                <a:spLocks noEditPoints="1"/>
              </p:cNvSpPr>
              <p:nvPr/>
            </p:nvSpPr>
            <p:spPr bwMode="auto">
              <a:xfrm>
                <a:off x="1828" y="902"/>
                <a:ext cx="285" cy="18"/>
              </a:xfrm>
              <a:custGeom>
                <a:avLst/>
                <a:gdLst/>
                <a:ahLst/>
                <a:cxnLst>
                  <a:cxn ang="0">
                    <a:pos x="285" y="18"/>
                  </a:cxn>
                  <a:cxn ang="0">
                    <a:pos x="207" y="15"/>
                  </a:cxn>
                  <a:cxn ang="0">
                    <a:pos x="203" y="11"/>
                  </a:cxn>
                  <a:cxn ang="0">
                    <a:pos x="198" y="9"/>
                  </a:cxn>
                  <a:cxn ang="0">
                    <a:pos x="285" y="15"/>
                  </a:cxn>
                  <a:cxn ang="0">
                    <a:pos x="285" y="17"/>
                  </a:cxn>
                  <a:cxn ang="0">
                    <a:pos x="285" y="18"/>
                  </a:cxn>
                  <a:cxn ang="0">
                    <a:pos x="285" y="18"/>
                  </a:cxn>
                  <a:cxn ang="0">
                    <a:pos x="285" y="18"/>
                  </a:cxn>
                  <a:cxn ang="0">
                    <a:pos x="160" y="13"/>
                  </a:cxn>
                  <a:cxn ang="0">
                    <a:pos x="0" y="3"/>
                  </a:cxn>
                  <a:cxn ang="0">
                    <a:pos x="2" y="1"/>
                  </a:cxn>
                  <a:cxn ang="0">
                    <a:pos x="2" y="0"/>
                  </a:cxn>
                  <a:cxn ang="0">
                    <a:pos x="179" y="9"/>
                  </a:cxn>
                  <a:cxn ang="0">
                    <a:pos x="169" y="11"/>
                  </a:cxn>
                  <a:cxn ang="0">
                    <a:pos x="160" y="13"/>
                  </a:cxn>
                </a:cxnLst>
                <a:rect l="0" t="0" r="r" b="b"/>
                <a:pathLst>
                  <a:path w="285" h="18">
                    <a:moveTo>
                      <a:pt x="285" y="18"/>
                    </a:moveTo>
                    <a:lnTo>
                      <a:pt x="207" y="15"/>
                    </a:lnTo>
                    <a:lnTo>
                      <a:pt x="203" y="11"/>
                    </a:lnTo>
                    <a:lnTo>
                      <a:pt x="198" y="9"/>
                    </a:lnTo>
                    <a:lnTo>
                      <a:pt x="285" y="15"/>
                    </a:lnTo>
                    <a:lnTo>
                      <a:pt x="285" y="17"/>
                    </a:lnTo>
                    <a:lnTo>
                      <a:pt x="285" y="18"/>
                    </a:lnTo>
                    <a:lnTo>
                      <a:pt x="285" y="18"/>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ln>
            </p:spPr>
            <p:txBody>
              <a:bodyPr/>
              <a:lstStyle/>
              <a:p>
                <a:endParaRPr lang="en-US">
                  <a:solidFill>
                    <a:prstClr val="black"/>
                  </a:solidFill>
                </a:endParaRPr>
              </a:p>
            </p:txBody>
          </p:sp>
          <p:sp>
            <p:nvSpPr>
              <p:cNvPr id="180408" name="Freeform 1208"/>
              <p:cNvSpPr/>
              <p:nvPr/>
            </p:nvSpPr>
            <p:spPr bwMode="auto">
              <a:xfrm>
                <a:off x="1830" y="900"/>
                <a:ext cx="283" cy="19"/>
              </a:xfrm>
              <a:custGeom>
                <a:avLst/>
                <a:gdLst/>
                <a:ahLst/>
                <a:cxnLst>
                  <a:cxn ang="0">
                    <a:pos x="283" y="19"/>
                  </a:cxn>
                  <a:cxn ang="0">
                    <a:pos x="201" y="15"/>
                  </a:cxn>
                  <a:cxn ang="0">
                    <a:pos x="194" y="11"/>
                  </a:cxn>
                  <a:cxn ang="0">
                    <a:pos x="182" y="11"/>
                  </a:cxn>
                  <a:cxn ang="0">
                    <a:pos x="175" y="11"/>
                  </a:cxn>
                  <a:cxn ang="0">
                    <a:pos x="165" y="13"/>
                  </a:cxn>
                  <a:cxn ang="0">
                    <a:pos x="0" y="3"/>
                  </a:cxn>
                  <a:cxn ang="0">
                    <a:pos x="0" y="2"/>
                  </a:cxn>
                  <a:cxn ang="0">
                    <a:pos x="2" y="0"/>
                  </a:cxn>
                  <a:cxn ang="0">
                    <a:pos x="281" y="13"/>
                  </a:cxn>
                  <a:cxn ang="0">
                    <a:pos x="283" y="17"/>
                  </a:cxn>
                  <a:cxn ang="0">
                    <a:pos x="283" y="19"/>
                  </a:cxn>
                </a:cxnLst>
                <a:rect l="0" t="0" r="r" b="b"/>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ln>
            </p:spPr>
            <p:txBody>
              <a:bodyPr/>
              <a:lstStyle/>
              <a:p>
                <a:endParaRPr lang="en-US">
                  <a:solidFill>
                    <a:prstClr val="black"/>
                  </a:solidFill>
                </a:endParaRPr>
              </a:p>
            </p:txBody>
          </p:sp>
          <p:sp>
            <p:nvSpPr>
              <p:cNvPr id="180409" name="Freeform 1209"/>
              <p:cNvSpPr/>
              <p:nvPr/>
            </p:nvSpPr>
            <p:spPr bwMode="auto">
              <a:xfrm>
                <a:off x="1830" y="898"/>
                <a:ext cx="283" cy="19"/>
              </a:xfrm>
              <a:custGeom>
                <a:avLst/>
                <a:gdLst/>
                <a:ahLst/>
                <a:cxnLst>
                  <a:cxn ang="0">
                    <a:pos x="283" y="19"/>
                  </a:cxn>
                  <a:cxn ang="0">
                    <a:pos x="196" y="13"/>
                  </a:cxn>
                  <a:cxn ang="0">
                    <a:pos x="190" y="13"/>
                  </a:cxn>
                  <a:cxn ang="0">
                    <a:pos x="182" y="13"/>
                  </a:cxn>
                  <a:cxn ang="0">
                    <a:pos x="181" y="13"/>
                  </a:cxn>
                  <a:cxn ang="0">
                    <a:pos x="177" y="13"/>
                  </a:cxn>
                  <a:cxn ang="0">
                    <a:pos x="0" y="4"/>
                  </a:cxn>
                  <a:cxn ang="0">
                    <a:pos x="2" y="2"/>
                  </a:cxn>
                  <a:cxn ang="0">
                    <a:pos x="4" y="0"/>
                  </a:cxn>
                  <a:cxn ang="0">
                    <a:pos x="281" y="13"/>
                  </a:cxn>
                  <a:cxn ang="0">
                    <a:pos x="281" y="15"/>
                  </a:cxn>
                  <a:cxn ang="0">
                    <a:pos x="283" y="19"/>
                  </a:cxn>
                </a:cxnLst>
                <a:rect l="0" t="0" r="r" b="b"/>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ln>
            </p:spPr>
            <p:txBody>
              <a:bodyPr/>
              <a:lstStyle/>
              <a:p>
                <a:endParaRPr lang="en-US">
                  <a:solidFill>
                    <a:prstClr val="black"/>
                  </a:solidFill>
                </a:endParaRPr>
              </a:p>
            </p:txBody>
          </p:sp>
        </p:grpSp>
        <p:sp>
          <p:nvSpPr>
            <p:cNvPr id="180410" name="Freeform 1210"/>
            <p:cNvSpPr/>
            <p:nvPr/>
          </p:nvSpPr>
          <p:spPr bwMode="auto">
            <a:xfrm>
              <a:off x="1832" y="896"/>
              <a:ext cx="279" cy="17"/>
            </a:xfrm>
            <a:custGeom>
              <a:avLst/>
              <a:gdLst/>
              <a:ahLst/>
              <a:cxnLst>
                <a:cxn ang="0">
                  <a:pos x="279" y="17"/>
                </a:cxn>
                <a:cxn ang="0">
                  <a:pos x="0" y="4"/>
                </a:cxn>
                <a:cxn ang="0">
                  <a:pos x="2" y="2"/>
                </a:cxn>
                <a:cxn ang="0">
                  <a:pos x="2" y="0"/>
                </a:cxn>
                <a:cxn ang="0">
                  <a:pos x="279" y="13"/>
                </a:cxn>
                <a:cxn ang="0">
                  <a:pos x="279" y="15"/>
                </a:cxn>
                <a:cxn ang="0">
                  <a:pos x="279" y="17"/>
                </a:cxn>
              </a:cxnLst>
              <a:rect l="0" t="0" r="r" b="b"/>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ln>
          </p:spPr>
          <p:txBody>
            <a:bodyPr/>
            <a:lstStyle/>
            <a:p>
              <a:endParaRPr lang="en-US">
                <a:solidFill>
                  <a:prstClr val="black"/>
                </a:solidFill>
              </a:endParaRPr>
            </a:p>
          </p:txBody>
        </p:sp>
        <p:sp>
          <p:nvSpPr>
            <p:cNvPr id="180411" name="Freeform 1211"/>
            <p:cNvSpPr/>
            <p:nvPr/>
          </p:nvSpPr>
          <p:spPr bwMode="auto">
            <a:xfrm>
              <a:off x="1834" y="894"/>
              <a:ext cx="277" cy="17"/>
            </a:xfrm>
            <a:custGeom>
              <a:avLst/>
              <a:gdLst/>
              <a:ahLst/>
              <a:cxnLst>
                <a:cxn ang="0">
                  <a:pos x="277" y="17"/>
                </a:cxn>
                <a:cxn ang="0">
                  <a:pos x="0" y="4"/>
                </a:cxn>
                <a:cxn ang="0">
                  <a:pos x="0" y="2"/>
                </a:cxn>
                <a:cxn ang="0">
                  <a:pos x="2" y="0"/>
                </a:cxn>
                <a:cxn ang="0">
                  <a:pos x="277" y="13"/>
                </a:cxn>
                <a:cxn ang="0">
                  <a:pos x="277" y="15"/>
                </a:cxn>
                <a:cxn ang="0">
                  <a:pos x="277" y="17"/>
                </a:cxn>
              </a:cxnLst>
              <a:rect l="0" t="0" r="r" b="b"/>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ln>
          </p:spPr>
          <p:txBody>
            <a:bodyPr/>
            <a:lstStyle/>
            <a:p>
              <a:endParaRPr lang="en-US">
                <a:solidFill>
                  <a:prstClr val="black"/>
                </a:solidFill>
              </a:endParaRPr>
            </a:p>
          </p:txBody>
        </p:sp>
        <p:sp>
          <p:nvSpPr>
            <p:cNvPr id="180412" name="Freeform 1212"/>
            <p:cNvSpPr/>
            <p:nvPr/>
          </p:nvSpPr>
          <p:spPr bwMode="auto">
            <a:xfrm>
              <a:off x="1834" y="892"/>
              <a:ext cx="277" cy="17"/>
            </a:xfrm>
            <a:custGeom>
              <a:avLst/>
              <a:gdLst/>
              <a:ahLst/>
              <a:cxnLst>
                <a:cxn ang="0">
                  <a:pos x="277" y="17"/>
                </a:cxn>
                <a:cxn ang="0">
                  <a:pos x="0" y="4"/>
                </a:cxn>
                <a:cxn ang="0">
                  <a:pos x="2" y="2"/>
                </a:cxn>
                <a:cxn ang="0">
                  <a:pos x="4" y="0"/>
                </a:cxn>
                <a:cxn ang="0">
                  <a:pos x="277" y="13"/>
                </a:cxn>
                <a:cxn ang="0">
                  <a:pos x="277" y="15"/>
                </a:cxn>
                <a:cxn ang="0">
                  <a:pos x="277" y="17"/>
                </a:cxn>
              </a:cxnLst>
              <a:rect l="0" t="0" r="r" b="b"/>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ln>
          </p:spPr>
          <p:txBody>
            <a:bodyPr/>
            <a:lstStyle/>
            <a:p>
              <a:endParaRPr lang="en-US">
                <a:solidFill>
                  <a:prstClr val="black"/>
                </a:solidFill>
              </a:endParaRPr>
            </a:p>
          </p:txBody>
        </p:sp>
        <p:sp>
          <p:nvSpPr>
            <p:cNvPr id="180413" name="Freeform 1213"/>
            <p:cNvSpPr/>
            <p:nvPr/>
          </p:nvSpPr>
          <p:spPr bwMode="auto">
            <a:xfrm>
              <a:off x="1836" y="890"/>
              <a:ext cx="275" cy="17"/>
            </a:xfrm>
            <a:custGeom>
              <a:avLst/>
              <a:gdLst/>
              <a:ahLst/>
              <a:cxnLst>
                <a:cxn ang="0">
                  <a:pos x="275" y="17"/>
                </a:cxn>
                <a:cxn ang="0">
                  <a:pos x="0" y="4"/>
                </a:cxn>
                <a:cxn ang="0">
                  <a:pos x="2" y="2"/>
                </a:cxn>
                <a:cxn ang="0">
                  <a:pos x="2" y="0"/>
                </a:cxn>
                <a:cxn ang="0">
                  <a:pos x="273" y="13"/>
                </a:cxn>
                <a:cxn ang="0">
                  <a:pos x="275" y="15"/>
                </a:cxn>
                <a:cxn ang="0">
                  <a:pos x="275" y="17"/>
                </a:cxn>
              </a:cxnLst>
              <a:rect l="0" t="0" r="r" b="b"/>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ln>
          </p:spPr>
          <p:txBody>
            <a:bodyPr/>
            <a:lstStyle/>
            <a:p>
              <a:endParaRPr lang="en-US">
                <a:solidFill>
                  <a:prstClr val="black"/>
                </a:solidFill>
              </a:endParaRPr>
            </a:p>
          </p:txBody>
        </p:sp>
        <p:sp>
          <p:nvSpPr>
            <p:cNvPr id="180414" name="Freeform 1214"/>
            <p:cNvSpPr/>
            <p:nvPr/>
          </p:nvSpPr>
          <p:spPr bwMode="auto">
            <a:xfrm>
              <a:off x="1838" y="888"/>
              <a:ext cx="273" cy="17"/>
            </a:xfrm>
            <a:custGeom>
              <a:avLst/>
              <a:gdLst/>
              <a:ahLst/>
              <a:cxnLst>
                <a:cxn ang="0">
                  <a:pos x="273" y="17"/>
                </a:cxn>
                <a:cxn ang="0">
                  <a:pos x="0" y="4"/>
                </a:cxn>
                <a:cxn ang="0">
                  <a:pos x="0" y="2"/>
                </a:cxn>
                <a:cxn ang="0">
                  <a:pos x="2" y="0"/>
                </a:cxn>
                <a:cxn ang="0">
                  <a:pos x="2" y="0"/>
                </a:cxn>
                <a:cxn ang="0">
                  <a:pos x="2" y="0"/>
                </a:cxn>
                <a:cxn ang="0">
                  <a:pos x="271" y="14"/>
                </a:cxn>
                <a:cxn ang="0">
                  <a:pos x="271" y="15"/>
                </a:cxn>
                <a:cxn ang="0">
                  <a:pos x="273" y="17"/>
                </a:cxn>
              </a:cxnLst>
              <a:rect l="0" t="0" r="r" b="b"/>
              <a:pathLst>
                <a:path w="273" h="17">
                  <a:moveTo>
                    <a:pt x="273" y="17"/>
                  </a:moveTo>
                  <a:lnTo>
                    <a:pt x="0" y="4"/>
                  </a:lnTo>
                  <a:lnTo>
                    <a:pt x="0" y="2"/>
                  </a:lnTo>
                  <a:lnTo>
                    <a:pt x="2" y="0"/>
                  </a:lnTo>
                  <a:lnTo>
                    <a:pt x="2" y="0"/>
                  </a:lnTo>
                  <a:lnTo>
                    <a:pt x="2" y="0"/>
                  </a:lnTo>
                  <a:lnTo>
                    <a:pt x="271" y="14"/>
                  </a:lnTo>
                  <a:lnTo>
                    <a:pt x="271" y="15"/>
                  </a:lnTo>
                  <a:lnTo>
                    <a:pt x="273" y="17"/>
                  </a:lnTo>
                  <a:close/>
                </a:path>
              </a:pathLst>
            </a:custGeom>
            <a:solidFill>
              <a:srgbClr val="E4D3D0"/>
            </a:solidFill>
            <a:ln w="9525">
              <a:noFill/>
              <a:round/>
            </a:ln>
          </p:spPr>
          <p:txBody>
            <a:bodyPr/>
            <a:lstStyle/>
            <a:p>
              <a:endParaRPr lang="en-US">
                <a:solidFill>
                  <a:prstClr val="black"/>
                </a:solidFill>
              </a:endParaRPr>
            </a:p>
          </p:txBody>
        </p:sp>
        <p:sp>
          <p:nvSpPr>
            <p:cNvPr id="180415" name="Freeform 1215"/>
            <p:cNvSpPr/>
            <p:nvPr/>
          </p:nvSpPr>
          <p:spPr bwMode="auto">
            <a:xfrm>
              <a:off x="1838" y="886"/>
              <a:ext cx="271" cy="17"/>
            </a:xfrm>
            <a:custGeom>
              <a:avLst/>
              <a:gdLst/>
              <a:ahLst/>
              <a:cxnLst>
                <a:cxn ang="0">
                  <a:pos x="271" y="17"/>
                </a:cxn>
                <a:cxn ang="0">
                  <a:pos x="0" y="4"/>
                </a:cxn>
                <a:cxn ang="0">
                  <a:pos x="2" y="4"/>
                </a:cxn>
                <a:cxn ang="0">
                  <a:pos x="2" y="2"/>
                </a:cxn>
                <a:cxn ang="0">
                  <a:pos x="2" y="2"/>
                </a:cxn>
                <a:cxn ang="0">
                  <a:pos x="4" y="0"/>
                </a:cxn>
                <a:cxn ang="0">
                  <a:pos x="116" y="6"/>
                </a:cxn>
                <a:cxn ang="0">
                  <a:pos x="114" y="6"/>
                </a:cxn>
                <a:cxn ang="0">
                  <a:pos x="114" y="8"/>
                </a:cxn>
                <a:cxn ang="0">
                  <a:pos x="116" y="6"/>
                </a:cxn>
                <a:cxn ang="0">
                  <a:pos x="118" y="6"/>
                </a:cxn>
                <a:cxn ang="0">
                  <a:pos x="271" y="14"/>
                </a:cxn>
                <a:cxn ang="0">
                  <a:pos x="271" y="16"/>
                </a:cxn>
                <a:cxn ang="0">
                  <a:pos x="271" y="17"/>
                </a:cxn>
              </a:cxnLst>
              <a:rect l="0" t="0" r="r" b="b"/>
              <a:pathLst>
                <a:path w="271" h="17">
                  <a:moveTo>
                    <a:pt x="271" y="17"/>
                  </a:moveTo>
                  <a:lnTo>
                    <a:pt x="0" y="4"/>
                  </a:lnTo>
                  <a:lnTo>
                    <a:pt x="2" y="4"/>
                  </a:lnTo>
                  <a:lnTo>
                    <a:pt x="2" y="2"/>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ln>
          </p:spPr>
          <p:txBody>
            <a:bodyPr/>
            <a:lstStyle/>
            <a:p>
              <a:endParaRPr lang="en-US">
                <a:solidFill>
                  <a:prstClr val="black"/>
                </a:solidFill>
              </a:endParaRPr>
            </a:p>
          </p:txBody>
        </p:sp>
        <p:sp>
          <p:nvSpPr>
            <p:cNvPr id="180416" name="Freeform 1216"/>
            <p:cNvSpPr/>
            <p:nvPr/>
          </p:nvSpPr>
          <p:spPr bwMode="auto">
            <a:xfrm>
              <a:off x="1840" y="884"/>
              <a:ext cx="269" cy="18"/>
            </a:xfrm>
            <a:custGeom>
              <a:avLst/>
              <a:gdLst/>
              <a:ahLst/>
              <a:cxnLst>
                <a:cxn ang="0">
                  <a:pos x="269" y="18"/>
                </a:cxn>
                <a:cxn ang="0">
                  <a:pos x="0" y="4"/>
                </a:cxn>
                <a:cxn ang="0">
                  <a:pos x="2" y="2"/>
                </a:cxn>
                <a:cxn ang="0">
                  <a:pos x="2" y="0"/>
                </a:cxn>
                <a:cxn ang="0">
                  <a:pos x="116" y="6"/>
                </a:cxn>
                <a:cxn ang="0">
                  <a:pos x="114" y="8"/>
                </a:cxn>
                <a:cxn ang="0">
                  <a:pos x="112" y="10"/>
                </a:cxn>
                <a:cxn ang="0">
                  <a:pos x="116" y="8"/>
                </a:cxn>
                <a:cxn ang="0">
                  <a:pos x="117" y="6"/>
                </a:cxn>
                <a:cxn ang="0">
                  <a:pos x="267" y="14"/>
                </a:cxn>
                <a:cxn ang="0">
                  <a:pos x="269" y="16"/>
                </a:cxn>
                <a:cxn ang="0">
                  <a:pos x="269" y="18"/>
                </a:cxn>
              </a:cxnLst>
              <a:rect l="0" t="0" r="r" b="b"/>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ln>
          </p:spPr>
          <p:txBody>
            <a:bodyPr/>
            <a:lstStyle/>
            <a:p>
              <a:endParaRPr lang="en-US">
                <a:solidFill>
                  <a:prstClr val="black"/>
                </a:solidFill>
              </a:endParaRPr>
            </a:p>
          </p:txBody>
        </p:sp>
        <p:sp>
          <p:nvSpPr>
            <p:cNvPr id="180417" name="Freeform 1217"/>
            <p:cNvSpPr>
              <a:spLocks noEditPoints="1"/>
            </p:cNvSpPr>
            <p:nvPr/>
          </p:nvSpPr>
          <p:spPr bwMode="auto">
            <a:xfrm>
              <a:off x="1842" y="883"/>
              <a:ext cx="267" cy="17"/>
            </a:xfrm>
            <a:custGeom>
              <a:avLst/>
              <a:gdLst/>
              <a:ahLst/>
              <a:cxnLst>
                <a:cxn ang="0">
                  <a:pos x="267" y="17"/>
                </a:cxn>
                <a:cxn ang="0">
                  <a:pos x="114" y="9"/>
                </a:cxn>
                <a:cxn ang="0">
                  <a:pos x="115" y="7"/>
                </a:cxn>
                <a:cxn ang="0">
                  <a:pos x="119" y="5"/>
                </a:cxn>
                <a:cxn ang="0">
                  <a:pos x="265" y="13"/>
                </a:cxn>
                <a:cxn ang="0">
                  <a:pos x="265" y="15"/>
                </a:cxn>
                <a:cxn ang="0">
                  <a:pos x="267" y="17"/>
                </a:cxn>
                <a:cxn ang="0">
                  <a:pos x="112" y="9"/>
                </a:cxn>
                <a:cxn ang="0">
                  <a:pos x="0" y="3"/>
                </a:cxn>
                <a:cxn ang="0">
                  <a:pos x="0" y="1"/>
                </a:cxn>
                <a:cxn ang="0">
                  <a:pos x="2" y="0"/>
                </a:cxn>
                <a:cxn ang="0">
                  <a:pos x="115" y="5"/>
                </a:cxn>
                <a:cxn ang="0">
                  <a:pos x="114" y="7"/>
                </a:cxn>
                <a:cxn ang="0">
                  <a:pos x="112" y="9"/>
                </a:cxn>
              </a:cxnLst>
              <a:rect l="0" t="0" r="r" b="b"/>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ln>
          </p:spPr>
          <p:txBody>
            <a:bodyPr/>
            <a:lstStyle/>
            <a:p>
              <a:endParaRPr lang="en-US">
                <a:solidFill>
                  <a:prstClr val="black"/>
                </a:solidFill>
              </a:endParaRPr>
            </a:p>
          </p:txBody>
        </p:sp>
        <p:sp>
          <p:nvSpPr>
            <p:cNvPr id="180418" name="Freeform 1218"/>
            <p:cNvSpPr>
              <a:spLocks noEditPoints="1"/>
            </p:cNvSpPr>
            <p:nvPr/>
          </p:nvSpPr>
          <p:spPr bwMode="auto">
            <a:xfrm>
              <a:off x="1842" y="881"/>
              <a:ext cx="265" cy="17"/>
            </a:xfrm>
            <a:custGeom>
              <a:avLst/>
              <a:gdLst/>
              <a:ahLst/>
              <a:cxnLst>
                <a:cxn ang="0">
                  <a:pos x="265" y="17"/>
                </a:cxn>
                <a:cxn ang="0">
                  <a:pos x="115" y="9"/>
                </a:cxn>
                <a:cxn ang="0">
                  <a:pos x="119" y="7"/>
                </a:cxn>
                <a:cxn ang="0">
                  <a:pos x="123" y="5"/>
                </a:cxn>
                <a:cxn ang="0">
                  <a:pos x="265" y="13"/>
                </a:cxn>
                <a:cxn ang="0">
                  <a:pos x="265" y="15"/>
                </a:cxn>
                <a:cxn ang="0">
                  <a:pos x="265" y="17"/>
                </a:cxn>
                <a:cxn ang="0">
                  <a:pos x="114" y="9"/>
                </a:cxn>
                <a:cxn ang="0">
                  <a:pos x="0" y="3"/>
                </a:cxn>
                <a:cxn ang="0">
                  <a:pos x="2" y="2"/>
                </a:cxn>
                <a:cxn ang="0">
                  <a:pos x="2" y="0"/>
                </a:cxn>
                <a:cxn ang="0">
                  <a:pos x="117" y="5"/>
                </a:cxn>
                <a:cxn ang="0">
                  <a:pos x="115" y="7"/>
                </a:cxn>
                <a:cxn ang="0">
                  <a:pos x="114" y="9"/>
                </a:cxn>
              </a:cxnLst>
              <a:rect l="0" t="0" r="r" b="b"/>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ln>
          </p:spPr>
          <p:txBody>
            <a:bodyPr/>
            <a:lstStyle/>
            <a:p>
              <a:endParaRPr lang="en-US">
                <a:solidFill>
                  <a:prstClr val="black"/>
                </a:solidFill>
              </a:endParaRPr>
            </a:p>
          </p:txBody>
        </p:sp>
        <p:sp>
          <p:nvSpPr>
            <p:cNvPr id="180419" name="Freeform 1219"/>
            <p:cNvSpPr>
              <a:spLocks noEditPoints="1"/>
            </p:cNvSpPr>
            <p:nvPr/>
          </p:nvSpPr>
          <p:spPr bwMode="auto">
            <a:xfrm>
              <a:off x="1844" y="879"/>
              <a:ext cx="263" cy="17"/>
            </a:xfrm>
            <a:custGeom>
              <a:avLst/>
              <a:gdLst/>
              <a:ahLst/>
              <a:cxnLst>
                <a:cxn ang="0">
                  <a:pos x="263" y="17"/>
                </a:cxn>
                <a:cxn ang="0">
                  <a:pos x="117" y="9"/>
                </a:cxn>
                <a:cxn ang="0">
                  <a:pos x="121" y="7"/>
                </a:cxn>
                <a:cxn ang="0">
                  <a:pos x="123" y="5"/>
                </a:cxn>
                <a:cxn ang="0">
                  <a:pos x="261" y="11"/>
                </a:cxn>
                <a:cxn ang="0">
                  <a:pos x="263" y="15"/>
                </a:cxn>
                <a:cxn ang="0">
                  <a:pos x="263" y="17"/>
                </a:cxn>
                <a:cxn ang="0">
                  <a:pos x="113" y="9"/>
                </a:cxn>
                <a:cxn ang="0">
                  <a:pos x="0" y="4"/>
                </a:cxn>
                <a:cxn ang="0">
                  <a:pos x="0" y="2"/>
                </a:cxn>
                <a:cxn ang="0">
                  <a:pos x="1" y="0"/>
                </a:cxn>
                <a:cxn ang="0">
                  <a:pos x="117" y="5"/>
                </a:cxn>
                <a:cxn ang="0">
                  <a:pos x="115" y="7"/>
                </a:cxn>
                <a:cxn ang="0">
                  <a:pos x="113" y="9"/>
                </a:cxn>
              </a:cxnLst>
              <a:rect l="0" t="0" r="r" b="b"/>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ln>
          </p:spPr>
          <p:txBody>
            <a:bodyPr/>
            <a:lstStyle/>
            <a:p>
              <a:endParaRPr lang="en-US">
                <a:solidFill>
                  <a:prstClr val="black"/>
                </a:solidFill>
              </a:endParaRPr>
            </a:p>
          </p:txBody>
        </p:sp>
        <p:sp>
          <p:nvSpPr>
            <p:cNvPr id="180420" name="Freeform 1220"/>
            <p:cNvSpPr>
              <a:spLocks noEditPoints="1"/>
            </p:cNvSpPr>
            <p:nvPr/>
          </p:nvSpPr>
          <p:spPr bwMode="auto">
            <a:xfrm>
              <a:off x="1844" y="877"/>
              <a:ext cx="263" cy="17"/>
            </a:xfrm>
            <a:custGeom>
              <a:avLst/>
              <a:gdLst/>
              <a:ahLst/>
              <a:cxnLst>
                <a:cxn ang="0">
                  <a:pos x="263" y="17"/>
                </a:cxn>
                <a:cxn ang="0">
                  <a:pos x="121" y="9"/>
                </a:cxn>
                <a:cxn ang="0">
                  <a:pos x="123" y="7"/>
                </a:cxn>
                <a:cxn ang="0">
                  <a:pos x="127" y="6"/>
                </a:cxn>
                <a:cxn ang="0">
                  <a:pos x="261" y="11"/>
                </a:cxn>
                <a:cxn ang="0">
                  <a:pos x="261" y="13"/>
                </a:cxn>
                <a:cxn ang="0">
                  <a:pos x="263" y="17"/>
                </a:cxn>
                <a:cxn ang="0">
                  <a:pos x="115" y="9"/>
                </a:cxn>
                <a:cxn ang="0">
                  <a:pos x="0" y="4"/>
                </a:cxn>
                <a:cxn ang="0">
                  <a:pos x="1" y="2"/>
                </a:cxn>
                <a:cxn ang="0">
                  <a:pos x="3" y="0"/>
                </a:cxn>
                <a:cxn ang="0">
                  <a:pos x="119" y="6"/>
                </a:cxn>
                <a:cxn ang="0">
                  <a:pos x="117" y="7"/>
                </a:cxn>
                <a:cxn ang="0">
                  <a:pos x="115" y="9"/>
                </a:cxn>
              </a:cxnLst>
              <a:rect l="0" t="0" r="r" b="b"/>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ln>
          </p:spPr>
          <p:txBody>
            <a:bodyPr/>
            <a:lstStyle/>
            <a:p>
              <a:endParaRPr lang="en-US">
                <a:solidFill>
                  <a:prstClr val="black"/>
                </a:solidFill>
              </a:endParaRPr>
            </a:p>
          </p:txBody>
        </p:sp>
        <p:sp>
          <p:nvSpPr>
            <p:cNvPr id="180421" name="Freeform 1221"/>
            <p:cNvSpPr>
              <a:spLocks noEditPoints="1"/>
            </p:cNvSpPr>
            <p:nvPr/>
          </p:nvSpPr>
          <p:spPr bwMode="auto">
            <a:xfrm>
              <a:off x="1845" y="875"/>
              <a:ext cx="260" cy="15"/>
            </a:xfrm>
            <a:custGeom>
              <a:avLst/>
              <a:gdLst/>
              <a:ahLst/>
              <a:cxnLst>
                <a:cxn ang="0">
                  <a:pos x="260" y="15"/>
                </a:cxn>
                <a:cxn ang="0">
                  <a:pos x="122" y="9"/>
                </a:cxn>
                <a:cxn ang="0">
                  <a:pos x="126" y="8"/>
                </a:cxn>
                <a:cxn ang="0">
                  <a:pos x="129" y="6"/>
                </a:cxn>
                <a:cxn ang="0">
                  <a:pos x="129" y="6"/>
                </a:cxn>
                <a:cxn ang="0">
                  <a:pos x="129" y="6"/>
                </a:cxn>
                <a:cxn ang="0">
                  <a:pos x="258" y="11"/>
                </a:cxn>
                <a:cxn ang="0">
                  <a:pos x="260" y="13"/>
                </a:cxn>
                <a:cxn ang="0">
                  <a:pos x="260" y="15"/>
                </a:cxn>
                <a:cxn ang="0">
                  <a:pos x="116" y="9"/>
                </a:cxn>
                <a:cxn ang="0">
                  <a:pos x="0" y="4"/>
                </a:cxn>
                <a:cxn ang="0">
                  <a:pos x="2" y="2"/>
                </a:cxn>
                <a:cxn ang="0">
                  <a:pos x="2" y="0"/>
                </a:cxn>
                <a:cxn ang="0">
                  <a:pos x="122" y="6"/>
                </a:cxn>
                <a:cxn ang="0">
                  <a:pos x="118" y="8"/>
                </a:cxn>
                <a:cxn ang="0">
                  <a:pos x="116" y="9"/>
                </a:cxn>
              </a:cxnLst>
              <a:rect l="0" t="0" r="r" b="b"/>
              <a:pathLst>
                <a:path w="260" h="15">
                  <a:moveTo>
                    <a:pt x="260" y="15"/>
                  </a:moveTo>
                  <a:lnTo>
                    <a:pt x="122" y="9"/>
                  </a:lnTo>
                  <a:lnTo>
                    <a:pt x="126" y="8"/>
                  </a:lnTo>
                  <a:lnTo>
                    <a:pt x="129" y="6"/>
                  </a:lnTo>
                  <a:lnTo>
                    <a:pt x="129" y="6"/>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ln>
          </p:spPr>
          <p:txBody>
            <a:bodyPr/>
            <a:lstStyle/>
            <a:p>
              <a:endParaRPr lang="en-US">
                <a:solidFill>
                  <a:prstClr val="black"/>
                </a:solidFill>
              </a:endParaRPr>
            </a:p>
          </p:txBody>
        </p:sp>
        <p:sp>
          <p:nvSpPr>
            <p:cNvPr id="180422" name="Freeform 1222"/>
            <p:cNvSpPr>
              <a:spLocks noEditPoints="1"/>
            </p:cNvSpPr>
            <p:nvPr/>
          </p:nvSpPr>
          <p:spPr bwMode="auto">
            <a:xfrm>
              <a:off x="1847" y="873"/>
              <a:ext cx="258" cy="15"/>
            </a:xfrm>
            <a:custGeom>
              <a:avLst/>
              <a:gdLst/>
              <a:ahLst/>
              <a:cxnLst>
                <a:cxn ang="0">
                  <a:pos x="258" y="15"/>
                </a:cxn>
                <a:cxn ang="0">
                  <a:pos x="124" y="10"/>
                </a:cxn>
                <a:cxn ang="0">
                  <a:pos x="126" y="8"/>
                </a:cxn>
                <a:cxn ang="0">
                  <a:pos x="127" y="8"/>
                </a:cxn>
                <a:cxn ang="0">
                  <a:pos x="129" y="8"/>
                </a:cxn>
                <a:cxn ang="0">
                  <a:pos x="131" y="6"/>
                </a:cxn>
                <a:cxn ang="0">
                  <a:pos x="256" y="11"/>
                </a:cxn>
                <a:cxn ang="0">
                  <a:pos x="256" y="13"/>
                </a:cxn>
                <a:cxn ang="0">
                  <a:pos x="258" y="15"/>
                </a:cxn>
                <a:cxn ang="0">
                  <a:pos x="116" y="10"/>
                </a:cxn>
                <a:cxn ang="0">
                  <a:pos x="0" y="4"/>
                </a:cxn>
                <a:cxn ang="0">
                  <a:pos x="0" y="2"/>
                </a:cxn>
                <a:cxn ang="0">
                  <a:pos x="2" y="0"/>
                </a:cxn>
                <a:cxn ang="0">
                  <a:pos x="122" y="6"/>
                </a:cxn>
                <a:cxn ang="0">
                  <a:pos x="120" y="8"/>
                </a:cxn>
                <a:cxn ang="0">
                  <a:pos x="116" y="10"/>
                </a:cxn>
              </a:cxnLst>
              <a:rect l="0" t="0" r="r" b="b"/>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ln>
          </p:spPr>
          <p:txBody>
            <a:bodyPr/>
            <a:lstStyle/>
            <a:p>
              <a:endParaRPr lang="en-US">
                <a:solidFill>
                  <a:prstClr val="black"/>
                </a:solidFill>
              </a:endParaRPr>
            </a:p>
          </p:txBody>
        </p:sp>
        <p:sp>
          <p:nvSpPr>
            <p:cNvPr id="180423" name="Freeform 1223"/>
            <p:cNvSpPr>
              <a:spLocks noEditPoints="1"/>
            </p:cNvSpPr>
            <p:nvPr/>
          </p:nvSpPr>
          <p:spPr bwMode="auto">
            <a:xfrm>
              <a:off x="1847" y="871"/>
              <a:ext cx="256" cy="15"/>
            </a:xfrm>
            <a:custGeom>
              <a:avLst/>
              <a:gdLst/>
              <a:ahLst/>
              <a:cxnLst>
                <a:cxn ang="0">
                  <a:pos x="256" y="15"/>
                </a:cxn>
                <a:cxn ang="0">
                  <a:pos x="127" y="10"/>
                </a:cxn>
                <a:cxn ang="0">
                  <a:pos x="131" y="8"/>
                </a:cxn>
                <a:cxn ang="0">
                  <a:pos x="135" y="6"/>
                </a:cxn>
                <a:cxn ang="0">
                  <a:pos x="255" y="12"/>
                </a:cxn>
                <a:cxn ang="0">
                  <a:pos x="256" y="13"/>
                </a:cxn>
                <a:cxn ang="0">
                  <a:pos x="256" y="15"/>
                </a:cxn>
                <a:cxn ang="0">
                  <a:pos x="120" y="10"/>
                </a:cxn>
                <a:cxn ang="0">
                  <a:pos x="0" y="4"/>
                </a:cxn>
                <a:cxn ang="0">
                  <a:pos x="2" y="2"/>
                </a:cxn>
                <a:cxn ang="0">
                  <a:pos x="2" y="0"/>
                </a:cxn>
                <a:cxn ang="0">
                  <a:pos x="126" y="6"/>
                </a:cxn>
                <a:cxn ang="0">
                  <a:pos x="124" y="6"/>
                </a:cxn>
                <a:cxn ang="0">
                  <a:pos x="122" y="8"/>
                </a:cxn>
                <a:cxn ang="0">
                  <a:pos x="120" y="8"/>
                </a:cxn>
                <a:cxn ang="0">
                  <a:pos x="120" y="10"/>
                </a:cxn>
              </a:cxnLst>
              <a:rect l="0" t="0" r="r" b="b"/>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ln>
          </p:spPr>
          <p:txBody>
            <a:bodyPr/>
            <a:lstStyle/>
            <a:p>
              <a:endParaRPr lang="en-US">
                <a:solidFill>
                  <a:prstClr val="black"/>
                </a:solidFill>
              </a:endParaRPr>
            </a:p>
          </p:txBody>
        </p:sp>
        <p:sp>
          <p:nvSpPr>
            <p:cNvPr id="180424" name="Freeform 1224"/>
            <p:cNvSpPr>
              <a:spLocks noEditPoints="1"/>
            </p:cNvSpPr>
            <p:nvPr/>
          </p:nvSpPr>
          <p:spPr bwMode="auto">
            <a:xfrm>
              <a:off x="1849" y="867"/>
              <a:ext cx="254" cy="17"/>
            </a:xfrm>
            <a:custGeom>
              <a:avLst/>
              <a:gdLst/>
              <a:ahLst/>
              <a:cxnLst>
                <a:cxn ang="0">
                  <a:pos x="254" y="17"/>
                </a:cxn>
                <a:cxn ang="0">
                  <a:pos x="129" y="12"/>
                </a:cxn>
                <a:cxn ang="0">
                  <a:pos x="133" y="10"/>
                </a:cxn>
                <a:cxn ang="0">
                  <a:pos x="137" y="8"/>
                </a:cxn>
                <a:cxn ang="0">
                  <a:pos x="253" y="14"/>
                </a:cxn>
                <a:cxn ang="0">
                  <a:pos x="253" y="16"/>
                </a:cxn>
                <a:cxn ang="0">
                  <a:pos x="254" y="17"/>
                </a:cxn>
                <a:cxn ang="0">
                  <a:pos x="120" y="12"/>
                </a:cxn>
                <a:cxn ang="0">
                  <a:pos x="0" y="6"/>
                </a:cxn>
                <a:cxn ang="0">
                  <a:pos x="0" y="4"/>
                </a:cxn>
                <a:cxn ang="0">
                  <a:pos x="2" y="0"/>
                </a:cxn>
                <a:cxn ang="0">
                  <a:pos x="125" y="8"/>
                </a:cxn>
                <a:cxn ang="0">
                  <a:pos x="124" y="10"/>
                </a:cxn>
                <a:cxn ang="0">
                  <a:pos x="120" y="12"/>
                </a:cxn>
                <a:cxn ang="0">
                  <a:pos x="120" y="12"/>
                </a:cxn>
                <a:cxn ang="0">
                  <a:pos x="120" y="12"/>
                </a:cxn>
              </a:cxnLst>
              <a:rect l="0" t="0" r="r" b="b"/>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lnTo>
                    <a:pt x="120" y="12"/>
                  </a:lnTo>
                  <a:lnTo>
                    <a:pt x="120" y="12"/>
                  </a:lnTo>
                  <a:close/>
                </a:path>
              </a:pathLst>
            </a:custGeom>
            <a:solidFill>
              <a:srgbClr val="E4D5D2"/>
            </a:solidFill>
            <a:ln w="9525">
              <a:noFill/>
              <a:round/>
            </a:ln>
          </p:spPr>
          <p:txBody>
            <a:bodyPr/>
            <a:lstStyle/>
            <a:p>
              <a:endParaRPr lang="en-US">
                <a:solidFill>
                  <a:prstClr val="black"/>
                </a:solidFill>
              </a:endParaRPr>
            </a:p>
          </p:txBody>
        </p:sp>
        <p:sp>
          <p:nvSpPr>
            <p:cNvPr id="180425" name="Freeform 1225"/>
            <p:cNvSpPr>
              <a:spLocks noEditPoints="1"/>
            </p:cNvSpPr>
            <p:nvPr/>
          </p:nvSpPr>
          <p:spPr bwMode="auto">
            <a:xfrm>
              <a:off x="1849" y="865"/>
              <a:ext cx="253" cy="18"/>
            </a:xfrm>
            <a:custGeom>
              <a:avLst/>
              <a:gdLst/>
              <a:ahLst/>
              <a:cxnLst>
                <a:cxn ang="0">
                  <a:pos x="253" y="18"/>
                </a:cxn>
                <a:cxn ang="0">
                  <a:pos x="133" y="12"/>
                </a:cxn>
                <a:cxn ang="0">
                  <a:pos x="137" y="10"/>
                </a:cxn>
                <a:cxn ang="0">
                  <a:pos x="141" y="8"/>
                </a:cxn>
                <a:cxn ang="0">
                  <a:pos x="251" y="14"/>
                </a:cxn>
                <a:cxn ang="0">
                  <a:pos x="251" y="14"/>
                </a:cxn>
                <a:cxn ang="0">
                  <a:pos x="251" y="14"/>
                </a:cxn>
                <a:cxn ang="0">
                  <a:pos x="253" y="16"/>
                </a:cxn>
                <a:cxn ang="0">
                  <a:pos x="253" y="18"/>
                </a:cxn>
                <a:cxn ang="0">
                  <a:pos x="124" y="12"/>
                </a:cxn>
                <a:cxn ang="0">
                  <a:pos x="0" y="6"/>
                </a:cxn>
                <a:cxn ang="0">
                  <a:pos x="2" y="2"/>
                </a:cxn>
                <a:cxn ang="0">
                  <a:pos x="2" y="0"/>
                </a:cxn>
                <a:cxn ang="0">
                  <a:pos x="129" y="8"/>
                </a:cxn>
                <a:cxn ang="0">
                  <a:pos x="125" y="10"/>
                </a:cxn>
                <a:cxn ang="0">
                  <a:pos x="124" y="12"/>
                </a:cxn>
              </a:cxnLst>
              <a:rect l="0" t="0" r="r" b="b"/>
              <a:pathLst>
                <a:path w="253" h="18">
                  <a:moveTo>
                    <a:pt x="253" y="18"/>
                  </a:moveTo>
                  <a:lnTo>
                    <a:pt x="133" y="12"/>
                  </a:lnTo>
                  <a:lnTo>
                    <a:pt x="137" y="10"/>
                  </a:lnTo>
                  <a:lnTo>
                    <a:pt x="141" y="8"/>
                  </a:lnTo>
                  <a:lnTo>
                    <a:pt x="251" y="14"/>
                  </a:lnTo>
                  <a:lnTo>
                    <a:pt x="251" y="14"/>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ln>
          </p:spPr>
          <p:txBody>
            <a:bodyPr/>
            <a:lstStyle/>
            <a:p>
              <a:endParaRPr lang="en-US">
                <a:solidFill>
                  <a:prstClr val="black"/>
                </a:solidFill>
              </a:endParaRPr>
            </a:p>
          </p:txBody>
        </p:sp>
        <p:sp>
          <p:nvSpPr>
            <p:cNvPr id="180426" name="Freeform 1226"/>
            <p:cNvSpPr>
              <a:spLocks noEditPoints="1"/>
            </p:cNvSpPr>
            <p:nvPr/>
          </p:nvSpPr>
          <p:spPr bwMode="auto">
            <a:xfrm>
              <a:off x="1851" y="864"/>
              <a:ext cx="251" cy="17"/>
            </a:xfrm>
            <a:custGeom>
              <a:avLst/>
              <a:gdLst/>
              <a:ahLst/>
              <a:cxnLst>
                <a:cxn ang="0">
                  <a:pos x="251" y="17"/>
                </a:cxn>
                <a:cxn ang="0">
                  <a:pos x="135" y="11"/>
                </a:cxn>
                <a:cxn ang="0">
                  <a:pos x="139" y="9"/>
                </a:cxn>
                <a:cxn ang="0">
                  <a:pos x="142" y="7"/>
                </a:cxn>
                <a:cxn ang="0">
                  <a:pos x="247" y="13"/>
                </a:cxn>
                <a:cxn ang="0">
                  <a:pos x="249" y="13"/>
                </a:cxn>
                <a:cxn ang="0">
                  <a:pos x="249" y="15"/>
                </a:cxn>
                <a:cxn ang="0">
                  <a:pos x="251" y="17"/>
                </a:cxn>
                <a:cxn ang="0">
                  <a:pos x="251" y="17"/>
                </a:cxn>
                <a:cxn ang="0">
                  <a:pos x="123" y="11"/>
                </a:cxn>
                <a:cxn ang="0">
                  <a:pos x="0" y="3"/>
                </a:cxn>
                <a:cxn ang="0">
                  <a:pos x="0" y="1"/>
                </a:cxn>
                <a:cxn ang="0">
                  <a:pos x="2" y="0"/>
                </a:cxn>
                <a:cxn ang="0">
                  <a:pos x="129" y="7"/>
                </a:cxn>
                <a:cxn ang="0">
                  <a:pos x="127" y="9"/>
                </a:cxn>
                <a:cxn ang="0">
                  <a:pos x="123" y="11"/>
                </a:cxn>
              </a:cxnLst>
              <a:rect l="0" t="0" r="r" b="b"/>
              <a:pathLst>
                <a:path w="251" h="17">
                  <a:moveTo>
                    <a:pt x="251" y="17"/>
                  </a:moveTo>
                  <a:lnTo>
                    <a:pt x="135" y="11"/>
                  </a:lnTo>
                  <a:lnTo>
                    <a:pt x="139" y="9"/>
                  </a:lnTo>
                  <a:lnTo>
                    <a:pt x="142" y="7"/>
                  </a:lnTo>
                  <a:lnTo>
                    <a:pt x="247" y="13"/>
                  </a:lnTo>
                  <a:lnTo>
                    <a:pt x="249" y="13"/>
                  </a:lnTo>
                  <a:lnTo>
                    <a:pt x="249" y="15"/>
                  </a:lnTo>
                  <a:lnTo>
                    <a:pt x="251" y="17"/>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ln>
          </p:spPr>
          <p:txBody>
            <a:bodyPr/>
            <a:lstStyle/>
            <a:p>
              <a:endParaRPr lang="en-US">
                <a:solidFill>
                  <a:prstClr val="black"/>
                </a:solidFill>
              </a:endParaRPr>
            </a:p>
          </p:txBody>
        </p:sp>
        <p:sp>
          <p:nvSpPr>
            <p:cNvPr id="180427" name="Freeform 1227"/>
            <p:cNvSpPr>
              <a:spLocks noEditPoints="1"/>
            </p:cNvSpPr>
            <p:nvPr/>
          </p:nvSpPr>
          <p:spPr bwMode="auto">
            <a:xfrm>
              <a:off x="1851" y="862"/>
              <a:ext cx="249" cy="17"/>
            </a:xfrm>
            <a:custGeom>
              <a:avLst/>
              <a:gdLst/>
              <a:ahLst/>
              <a:cxnLst>
                <a:cxn ang="0">
                  <a:pos x="249" y="17"/>
                </a:cxn>
                <a:cxn ang="0">
                  <a:pos x="139" y="11"/>
                </a:cxn>
                <a:cxn ang="0">
                  <a:pos x="142" y="9"/>
                </a:cxn>
                <a:cxn ang="0">
                  <a:pos x="146" y="7"/>
                </a:cxn>
                <a:cxn ang="0">
                  <a:pos x="245" y="13"/>
                </a:cxn>
                <a:cxn ang="0">
                  <a:pos x="247" y="15"/>
                </a:cxn>
                <a:cxn ang="0">
                  <a:pos x="249" y="17"/>
                </a:cxn>
                <a:cxn ang="0">
                  <a:pos x="127" y="11"/>
                </a:cxn>
                <a:cxn ang="0">
                  <a:pos x="0" y="3"/>
                </a:cxn>
                <a:cxn ang="0">
                  <a:pos x="2" y="2"/>
                </a:cxn>
                <a:cxn ang="0">
                  <a:pos x="2" y="0"/>
                </a:cxn>
                <a:cxn ang="0">
                  <a:pos x="133" y="7"/>
                </a:cxn>
                <a:cxn ang="0">
                  <a:pos x="129" y="9"/>
                </a:cxn>
                <a:cxn ang="0">
                  <a:pos x="127" y="11"/>
                </a:cxn>
              </a:cxnLst>
              <a:rect l="0" t="0" r="r" b="b"/>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ln>
          </p:spPr>
          <p:txBody>
            <a:bodyPr/>
            <a:lstStyle/>
            <a:p>
              <a:endParaRPr lang="en-US">
                <a:solidFill>
                  <a:prstClr val="black"/>
                </a:solidFill>
              </a:endParaRPr>
            </a:p>
          </p:txBody>
        </p:sp>
        <p:sp>
          <p:nvSpPr>
            <p:cNvPr id="180428" name="Freeform 1228"/>
            <p:cNvSpPr>
              <a:spLocks noEditPoints="1"/>
            </p:cNvSpPr>
            <p:nvPr/>
          </p:nvSpPr>
          <p:spPr bwMode="auto">
            <a:xfrm>
              <a:off x="1853" y="860"/>
              <a:ext cx="245" cy="17"/>
            </a:xfrm>
            <a:custGeom>
              <a:avLst/>
              <a:gdLst/>
              <a:ahLst/>
              <a:cxnLst>
                <a:cxn ang="0">
                  <a:pos x="245" y="17"/>
                </a:cxn>
                <a:cxn ang="0">
                  <a:pos x="140" y="11"/>
                </a:cxn>
                <a:cxn ang="0">
                  <a:pos x="144" y="9"/>
                </a:cxn>
                <a:cxn ang="0">
                  <a:pos x="150" y="7"/>
                </a:cxn>
                <a:cxn ang="0">
                  <a:pos x="241" y="11"/>
                </a:cxn>
                <a:cxn ang="0">
                  <a:pos x="243" y="13"/>
                </a:cxn>
                <a:cxn ang="0">
                  <a:pos x="245" y="17"/>
                </a:cxn>
                <a:cxn ang="0">
                  <a:pos x="127" y="11"/>
                </a:cxn>
                <a:cxn ang="0">
                  <a:pos x="0" y="4"/>
                </a:cxn>
                <a:cxn ang="0">
                  <a:pos x="0" y="2"/>
                </a:cxn>
                <a:cxn ang="0">
                  <a:pos x="2" y="0"/>
                </a:cxn>
                <a:cxn ang="0">
                  <a:pos x="135" y="7"/>
                </a:cxn>
                <a:cxn ang="0">
                  <a:pos x="131" y="9"/>
                </a:cxn>
                <a:cxn ang="0">
                  <a:pos x="127" y="11"/>
                </a:cxn>
              </a:cxnLst>
              <a:rect l="0" t="0" r="r" b="b"/>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ln>
          </p:spPr>
          <p:txBody>
            <a:bodyPr/>
            <a:lstStyle/>
            <a:p>
              <a:endParaRPr lang="en-US">
                <a:solidFill>
                  <a:prstClr val="black"/>
                </a:solidFill>
              </a:endParaRPr>
            </a:p>
          </p:txBody>
        </p:sp>
        <p:sp>
          <p:nvSpPr>
            <p:cNvPr id="180429" name="Freeform 1229"/>
            <p:cNvSpPr>
              <a:spLocks noEditPoints="1"/>
            </p:cNvSpPr>
            <p:nvPr/>
          </p:nvSpPr>
          <p:spPr bwMode="auto">
            <a:xfrm>
              <a:off x="1853" y="858"/>
              <a:ext cx="243" cy="17"/>
            </a:xfrm>
            <a:custGeom>
              <a:avLst/>
              <a:gdLst/>
              <a:ahLst/>
              <a:cxnLst>
                <a:cxn ang="0">
                  <a:pos x="243" y="17"/>
                </a:cxn>
                <a:cxn ang="0">
                  <a:pos x="144" y="11"/>
                </a:cxn>
                <a:cxn ang="0">
                  <a:pos x="150" y="9"/>
                </a:cxn>
                <a:cxn ang="0">
                  <a:pos x="154" y="7"/>
                </a:cxn>
                <a:cxn ang="0">
                  <a:pos x="237" y="11"/>
                </a:cxn>
                <a:cxn ang="0">
                  <a:pos x="241" y="13"/>
                </a:cxn>
                <a:cxn ang="0">
                  <a:pos x="243" y="17"/>
                </a:cxn>
                <a:cxn ang="0">
                  <a:pos x="131" y="11"/>
                </a:cxn>
                <a:cxn ang="0">
                  <a:pos x="0" y="4"/>
                </a:cxn>
                <a:cxn ang="0">
                  <a:pos x="2" y="2"/>
                </a:cxn>
                <a:cxn ang="0">
                  <a:pos x="2" y="0"/>
                </a:cxn>
                <a:cxn ang="0">
                  <a:pos x="139" y="7"/>
                </a:cxn>
                <a:cxn ang="0">
                  <a:pos x="135" y="9"/>
                </a:cxn>
                <a:cxn ang="0">
                  <a:pos x="131" y="11"/>
                </a:cxn>
              </a:cxnLst>
              <a:rect l="0" t="0" r="r" b="b"/>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ln>
          </p:spPr>
          <p:txBody>
            <a:bodyPr/>
            <a:lstStyle/>
            <a:p>
              <a:endParaRPr lang="en-US">
                <a:solidFill>
                  <a:prstClr val="black"/>
                </a:solidFill>
              </a:endParaRPr>
            </a:p>
          </p:txBody>
        </p:sp>
        <p:sp>
          <p:nvSpPr>
            <p:cNvPr id="180430" name="Freeform 1230"/>
            <p:cNvSpPr>
              <a:spLocks noEditPoints="1"/>
            </p:cNvSpPr>
            <p:nvPr/>
          </p:nvSpPr>
          <p:spPr bwMode="auto">
            <a:xfrm>
              <a:off x="1855" y="856"/>
              <a:ext cx="239" cy="15"/>
            </a:xfrm>
            <a:custGeom>
              <a:avLst/>
              <a:gdLst/>
              <a:ahLst/>
              <a:cxnLst>
                <a:cxn ang="0">
                  <a:pos x="239" y="15"/>
                </a:cxn>
                <a:cxn ang="0">
                  <a:pos x="148" y="11"/>
                </a:cxn>
                <a:cxn ang="0">
                  <a:pos x="154" y="9"/>
                </a:cxn>
                <a:cxn ang="0">
                  <a:pos x="157" y="8"/>
                </a:cxn>
                <a:cxn ang="0">
                  <a:pos x="231" y="11"/>
                </a:cxn>
                <a:cxn ang="0">
                  <a:pos x="235" y="13"/>
                </a:cxn>
                <a:cxn ang="0">
                  <a:pos x="239" y="15"/>
                </a:cxn>
                <a:cxn ang="0">
                  <a:pos x="133" y="11"/>
                </a:cxn>
                <a:cxn ang="0">
                  <a:pos x="0" y="4"/>
                </a:cxn>
                <a:cxn ang="0">
                  <a:pos x="0" y="2"/>
                </a:cxn>
                <a:cxn ang="0">
                  <a:pos x="2" y="0"/>
                </a:cxn>
                <a:cxn ang="0">
                  <a:pos x="140" y="8"/>
                </a:cxn>
                <a:cxn ang="0">
                  <a:pos x="137" y="9"/>
                </a:cxn>
                <a:cxn ang="0">
                  <a:pos x="133" y="11"/>
                </a:cxn>
              </a:cxnLst>
              <a:rect l="0" t="0" r="r" b="b"/>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ln>
          </p:spPr>
          <p:txBody>
            <a:bodyPr/>
            <a:lstStyle/>
            <a:p>
              <a:endParaRPr lang="en-US">
                <a:solidFill>
                  <a:prstClr val="black"/>
                </a:solidFill>
              </a:endParaRPr>
            </a:p>
          </p:txBody>
        </p:sp>
        <p:sp>
          <p:nvSpPr>
            <p:cNvPr id="180431" name="Freeform 1231"/>
            <p:cNvSpPr>
              <a:spLocks noEditPoints="1"/>
            </p:cNvSpPr>
            <p:nvPr/>
          </p:nvSpPr>
          <p:spPr bwMode="auto">
            <a:xfrm>
              <a:off x="1855" y="854"/>
              <a:ext cx="235" cy="15"/>
            </a:xfrm>
            <a:custGeom>
              <a:avLst/>
              <a:gdLst/>
              <a:ahLst/>
              <a:cxnLst>
                <a:cxn ang="0">
                  <a:pos x="235" y="15"/>
                </a:cxn>
                <a:cxn ang="0">
                  <a:pos x="152" y="11"/>
                </a:cxn>
                <a:cxn ang="0">
                  <a:pos x="161" y="10"/>
                </a:cxn>
                <a:cxn ang="0">
                  <a:pos x="169" y="10"/>
                </a:cxn>
                <a:cxn ang="0">
                  <a:pos x="178" y="10"/>
                </a:cxn>
                <a:cxn ang="0">
                  <a:pos x="190" y="10"/>
                </a:cxn>
                <a:cxn ang="0">
                  <a:pos x="226" y="11"/>
                </a:cxn>
                <a:cxn ang="0">
                  <a:pos x="226" y="11"/>
                </a:cxn>
                <a:cxn ang="0">
                  <a:pos x="228" y="11"/>
                </a:cxn>
                <a:cxn ang="0">
                  <a:pos x="231" y="13"/>
                </a:cxn>
                <a:cxn ang="0">
                  <a:pos x="235" y="15"/>
                </a:cxn>
                <a:cxn ang="0">
                  <a:pos x="137" y="11"/>
                </a:cxn>
                <a:cxn ang="0">
                  <a:pos x="0" y="4"/>
                </a:cxn>
                <a:cxn ang="0">
                  <a:pos x="2" y="2"/>
                </a:cxn>
                <a:cxn ang="0">
                  <a:pos x="2" y="0"/>
                </a:cxn>
                <a:cxn ang="0">
                  <a:pos x="144" y="8"/>
                </a:cxn>
                <a:cxn ang="0">
                  <a:pos x="140" y="10"/>
                </a:cxn>
                <a:cxn ang="0">
                  <a:pos x="137" y="11"/>
                </a:cxn>
              </a:cxnLst>
              <a:rect l="0" t="0" r="r" b="b"/>
              <a:pathLst>
                <a:path w="235" h="15">
                  <a:moveTo>
                    <a:pt x="235" y="15"/>
                  </a:moveTo>
                  <a:lnTo>
                    <a:pt x="152" y="11"/>
                  </a:lnTo>
                  <a:lnTo>
                    <a:pt x="161" y="10"/>
                  </a:lnTo>
                  <a:lnTo>
                    <a:pt x="169" y="10"/>
                  </a:lnTo>
                  <a:lnTo>
                    <a:pt x="178" y="10"/>
                  </a:lnTo>
                  <a:lnTo>
                    <a:pt x="190" y="10"/>
                  </a:lnTo>
                  <a:lnTo>
                    <a:pt x="226" y="11"/>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ln>
          </p:spPr>
          <p:txBody>
            <a:bodyPr/>
            <a:lstStyle/>
            <a:p>
              <a:endParaRPr lang="en-US">
                <a:solidFill>
                  <a:prstClr val="black"/>
                </a:solidFill>
              </a:endParaRPr>
            </a:p>
          </p:txBody>
        </p:sp>
        <p:sp>
          <p:nvSpPr>
            <p:cNvPr id="180432" name="Freeform 1232"/>
            <p:cNvSpPr>
              <a:spLocks noEditPoints="1"/>
            </p:cNvSpPr>
            <p:nvPr/>
          </p:nvSpPr>
          <p:spPr bwMode="auto">
            <a:xfrm>
              <a:off x="1857" y="852"/>
              <a:ext cx="229" cy="15"/>
            </a:xfrm>
            <a:custGeom>
              <a:avLst/>
              <a:gdLst/>
              <a:ahLst/>
              <a:cxnLst>
                <a:cxn ang="0">
                  <a:pos x="229" y="15"/>
                </a:cxn>
                <a:cxn ang="0">
                  <a:pos x="155" y="12"/>
                </a:cxn>
                <a:cxn ang="0">
                  <a:pos x="161" y="12"/>
                </a:cxn>
                <a:cxn ang="0">
                  <a:pos x="167" y="12"/>
                </a:cxn>
                <a:cxn ang="0">
                  <a:pos x="180" y="12"/>
                </a:cxn>
                <a:cxn ang="0">
                  <a:pos x="193" y="12"/>
                </a:cxn>
                <a:cxn ang="0">
                  <a:pos x="210" y="12"/>
                </a:cxn>
                <a:cxn ang="0">
                  <a:pos x="226" y="13"/>
                </a:cxn>
                <a:cxn ang="0">
                  <a:pos x="227" y="15"/>
                </a:cxn>
                <a:cxn ang="0">
                  <a:pos x="229" y="15"/>
                </a:cxn>
                <a:cxn ang="0">
                  <a:pos x="138" y="12"/>
                </a:cxn>
                <a:cxn ang="0">
                  <a:pos x="0" y="4"/>
                </a:cxn>
                <a:cxn ang="0">
                  <a:pos x="0" y="2"/>
                </a:cxn>
                <a:cxn ang="0">
                  <a:pos x="0" y="0"/>
                </a:cxn>
                <a:cxn ang="0">
                  <a:pos x="148" y="8"/>
                </a:cxn>
                <a:cxn ang="0">
                  <a:pos x="142" y="10"/>
                </a:cxn>
                <a:cxn ang="0">
                  <a:pos x="138" y="12"/>
                </a:cxn>
              </a:cxnLst>
              <a:rect l="0" t="0" r="r" b="b"/>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ln>
          </p:spPr>
          <p:txBody>
            <a:bodyPr/>
            <a:lstStyle/>
            <a:p>
              <a:endParaRPr lang="en-US">
                <a:solidFill>
                  <a:prstClr val="black"/>
                </a:solidFill>
              </a:endParaRPr>
            </a:p>
          </p:txBody>
        </p:sp>
        <p:sp>
          <p:nvSpPr>
            <p:cNvPr id="180433" name="Freeform 1233"/>
            <p:cNvSpPr>
              <a:spLocks noEditPoints="1"/>
            </p:cNvSpPr>
            <p:nvPr/>
          </p:nvSpPr>
          <p:spPr bwMode="auto">
            <a:xfrm>
              <a:off x="1857" y="850"/>
              <a:ext cx="224" cy="15"/>
            </a:xfrm>
            <a:custGeom>
              <a:avLst/>
              <a:gdLst/>
              <a:ahLst/>
              <a:cxnLst>
                <a:cxn ang="0">
                  <a:pos x="224" y="15"/>
                </a:cxn>
                <a:cxn ang="0">
                  <a:pos x="188" y="14"/>
                </a:cxn>
                <a:cxn ang="0">
                  <a:pos x="190" y="14"/>
                </a:cxn>
                <a:cxn ang="0">
                  <a:pos x="193" y="14"/>
                </a:cxn>
                <a:cxn ang="0">
                  <a:pos x="209" y="14"/>
                </a:cxn>
                <a:cxn ang="0">
                  <a:pos x="224" y="15"/>
                </a:cxn>
                <a:cxn ang="0">
                  <a:pos x="142" y="12"/>
                </a:cxn>
                <a:cxn ang="0">
                  <a:pos x="0" y="4"/>
                </a:cxn>
                <a:cxn ang="0">
                  <a:pos x="0" y="2"/>
                </a:cxn>
                <a:cxn ang="0">
                  <a:pos x="2" y="0"/>
                </a:cxn>
                <a:cxn ang="0">
                  <a:pos x="152" y="8"/>
                </a:cxn>
                <a:cxn ang="0">
                  <a:pos x="148" y="10"/>
                </a:cxn>
                <a:cxn ang="0">
                  <a:pos x="142" y="12"/>
                </a:cxn>
              </a:cxnLst>
              <a:rect l="0" t="0" r="r" b="b"/>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ln>
          </p:spPr>
          <p:txBody>
            <a:bodyPr/>
            <a:lstStyle/>
            <a:p>
              <a:endParaRPr lang="en-US">
                <a:solidFill>
                  <a:prstClr val="black"/>
                </a:solidFill>
              </a:endParaRPr>
            </a:p>
          </p:txBody>
        </p:sp>
        <p:sp>
          <p:nvSpPr>
            <p:cNvPr id="180434" name="Freeform 1234"/>
            <p:cNvSpPr/>
            <p:nvPr/>
          </p:nvSpPr>
          <p:spPr bwMode="auto">
            <a:xfrm>
              <a:off x="1857" y="848"/>
              <a:ext cx="157" cy="12"/>
            </a:xfrm>
            <a:custGeom>
              <a:avLst/>
              <a:gdLst/>
              <a:ahLst/>
              <a:cxnLst>
                <a:cxn ang="0">
                  <a:pos x="148" y="12"/>
                </a:cxn>
                <a:cxn ang="0">
                  <a:pos x="0" y="4"/>
                </a:cxn>
                <a:cxn ang="0">
                  <a:pos x="2" y="2"/>
                </a:cxn>
                <a:cxn ang="0">
                  <a:pos x="2" y="0"/>
                </a:cxn>
                <a:cxn ang="0">
                  <a:pos x="36" y="2"/>
                </a:cxn>
                <a:cxn ang="0">
                  <a:pos x="36" y="2"/>
                </a:cxn>
                <a:cxn ang="0">
                  <a:pos x="34" y="4"/>
                </a:cxn>
                <a:cxn ang="0">
                  <a:pos x="36" y="4"/>
                </a:cxn>
                <a:cxn ang="0">
                  <a:pos x="40" y="2"/>
                </a:cxn>
                <a:cxn ang="0">
                  <a:pos x="157" y="8"/>
                </a:cxn>
                <a:cxn ang="0">
                  <a:pos x="154" y="10"/>
                </a:cxn>
                <a:cxn ang="0">
                  <a:pos x="148" y="12"/>
                </a:cxn>
              </a:cxnLst>
              <a:rect l="0" t="0" r="r" b="b"/>
              <a:pathLst>
                <a:path w="157" h="12">
                  <a:moveTo>
                    <a:pt x="148" y="12"/>
                  </a:moveTo>
                  <a:lnTo>
                    <a:pt x="0" y="4"/>
                  </a:lnTo>
                  <a:lnTo>
                    <a:pt x="2" y="2"/>
                  </a:lnTo>
                  <a:lnTo>
                    <a:pt x="2" y="0"/>
                  </a:lnTo>
                  <a:lnTo>
                    <a:pt x="36" y="2"/>
                  </a:lnTo>
                  <a:lnTo>
                    <a:pt x="36" y="2"/>
                  </a:lnTo>
                  <a:lnTo>
                    <a:pt x="34" y="4"/>
                  </a:lnTo>
                  <a:lnTo>
                    <a:pt x="36" y="4"/>
                  </a:lnTo>
                  <a:lnTo>
                    <a:pt x="40" y="2"/>
                  </a:lnTo>
                  <a:lnTo>
                    <a:pt x="157" y="8"/>
                  </a:lnTo>
                  <a:lnTo>
                    <a:pt x="154" y="10"/>
                  </a:lnTo>
                  <a:lnTo>
                    <a:pt x="148" y="12"/>
                  </a:lnTo>
                  <a:close/>
                </a:path>
              </a:pathLst>
            </a:custGeom>
            <a:solidFill>
              <a:srgbClr val="E3D7D5"/>
            </a:solidFill>
            <a:ln w="9525">
              <a:noFill/>
              <a:round/>
            </a:ln>
          </p:spPr>
          <p:txBody>
            <a:bodyPr/>
            <a:lstStyle/>
            <a:p>
              <a:endParaRPr lang="en-US">
                <a:solidFill>
                  <a:prstClr val="black"/>
                </a:solidFill>
              </a:endParaRPr>
            </a:p>
          </p:txBody>
        </p:sp>
        <p:sp>
          <p:nvSpPr>
            <p:cNvPr id="180435" name="Freeform 1235"/>
            <p:cNvSpPr/>
            <p:nvPr/>
          </p:nvSpPr>
          <p:spPr bwMode="auto">
            <a:xfrm>
              <a:off x="1859" y="847"/>
              <a:ext cx="163" cy="11"/>
            </a:xfrm>
            <a:custGeom>
              <a:avLst/>
              <a:gdLst/>
              <a:ahLst/>
              <a:cxnLst>
                <a:cxn ang="0">
                  <a:pos x="150" y="11"/>
                </a:cxn>
                <a:cxn ang="0">
                  <a:pos x="0" y="3"/>
                </a:cxn>
                <a:cxn ang="0">
                  <a:pos x="0" y="1"/>
                </a:cxn>
                <a:cxn ang="0">
                  <a:pos x="2" y="0"/>
                </a:cxn>
                <a:cxn ang="0">
                  <a:pos x="34" y="1"/>
                </a:cxn>
                <a:cxn ang="0">
                  <a:pos x="34" y="3"/>
                </a:cxn>
                <a:cxn ang="0">
                  <a:pos x="32" y="5"/>
                </a:cxn>
                <a:cxn ang="0">
                  <a:pos x="34" y="3"/>
                </a:cxn>
                <a:cxn ang="0">
                  <a:pos x="38" y="3"/>
                </a:cxn>
                <a:cxn ang="0">
                  <a:pos x="38" y="1"/>
                </a:cxn>
                <a:cxn ang="0">
                  <a:pos x="40" y="1"/>
                </a:cxn>
                <a:cxn ang="0">
                  <a:pos x="163" y="7"/>
                </a:cxn>
                <a:cxn ang="0">
                  <a:pos x="163" y="7"/>
                </a:cxn>
                <a:cxn ang="0">
                  <a:pos x="163" y="7"/>
                </a:cxn>
                <a:cxn ang="0">
                  <a:pos x="155" y="9"/>
                </a:cxn>
                <a:cxn ang="0">
                  <a:pos x="150" y="11"/>
                </a:cxn>
              </a:cxnLst>
              <a:rect l="0" t="0" r="r" b="b"/>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63" y="7"/>
                  </a:lnTo>
                  <a:lnTo>
                    <a:pt x="163" y="7"/>
                  </a:lnTo>
                  <a:lnTo>
                    <a:pt x="155" y="9"/>
                  </a:lnTo>
                  <a:lnTo>
                    <a:pt x="150" y="11"/>
                  </a:lnTo>
                  <a:close/>
                </a:path>
              </a:pathLst>
            </a:custGeom>
            <a:solidFill>
              <a:srgbClr val="E3D7D5"/>
            </a:solidFill>
            <a:ln w="9525">
              <a:noFill/>
              <a:round/>
            </a:ln>
          </p:spPr>
          <p:txBody>
            <a:bodyPr/>
            <a:lstStyle/>
            <a:p>
              <a:endParaRPr lang="en-US">
                <a:solidFill>
                  <a:prstClr val="black"/>
                </a:solidFill>
              </a:endParaRPr>
            </a:p>
          </p:txBody>
        </p:sp>
        <p:sp>
          <p:nvSpPr>
            <p:cNvPr id="180436" name="Freeform 1236"/>
            <p:cNvSpPr>
              <a:spLocks noEditPoints="1"/>
            </p:cNvSpPr>
            <p:nvPr/>
          </p:nvSpPr>
          <p:spPr bwMode="auto">
            <a:xfrm>
              <a:off x="1859" y="845"/>
              <a:ext cx="174" cy="11"/>
            </a:xfrm>
            <a:custGeom>
              <a:avLst/>
              <a:gdLst/>
              <a:ahLst/>
              <a:cxnLst>
                <a:cxn ang="0">
                  <a:pos x="155" y="11"/>
                </a:cxn>
                <a:cxn ang="0">
                  <a:pos x="38" y="5"/>
                </a:cxn>
                <a:cxn ang="0">
                  <a:pos x="38" y="5"/>
                </a:cxn>
                <a:cxn ang="0">
                  <a:pos x="38" y="5"/>
                </a:cxn>
                <a:cxn ang="0">
                  <a:pos x="40" y="3"/>
                </a:cxn>
                <a:cxn ang="0">
                  <a:pos x="41" y="2"/>
                </a:cxn>
                <a:cxn ang="0">
                  <a:pos x="174" y="7"/>
                </a:cxn>
                <a:cxn ang="0">
                  <a:pos x="174" y="7"/>
                </a:cxn>
                <a:cxn ang="0">
                  <a:pos x="174" y="7"/>
                </a:cxn>
                <a:cxn ang="0">
                  <a:pos x="169" y="7"/>
                </a:cxn>
                <a:cxn ang="0">
                  <a:pos x="163" y="9"/>
                </a:cxn>
                <a:cxn ang="0">
                  <a:pos x="159" y="9"/>
                </a:cxn>
                <a:cxn ang="0">
                  <a:pos x="155" y="11"/>
                </a:cxn>
                <a:cxn ang="0">
                  <a:pos x="34" y="5"/>
                </a:cxn>
                <a:cxn ang="0">
                  <a:pos x="0" y="3"/>
                </a:cxn>
                <a:cxn ang="0">
                  <a:pos x="2" y="2"/>
                </a:cxn>
                <a:cxn ang="0">
                  <a:pos x="2" y="0"/>
                </a:cxn>
                <a:cxn ang="0">
                  <a:pos x="36" y="2"/>
                </a:cxn>
                <a:cxn ang="0">
                  <a:pos x="34" y="3"/>
                </a:cxn>
                <a:cxn ang="0">
                  <a:pos x="34" y="5"/>
                </a:cxn>
              </a:cxnLst>
              <a:rect l="0" t="0" r="r" b="b"/>
              <a:pathLst>
                <a:path w="174" h="11">
                  <a:moveTo>
                    <a:pt x="155" y="11"/>
                  </a:moveTo>
                  <a:lnTo>
                    <a:pt x="38" y="5"/>
                  </a:lnTo>
                  <a:lnTo>
                    <a:pt x="38" y="5"/>
                  </a:lnTo>
                  <a:lnTo>
                    <a:pt x="38" y="5"/>
                  </a:lnTo>
                  <a:lnTo>
                    <a:pt x="40" y="3"/>
                  </a:lnTo>
                  <a:lnTo>
                    <a:pt x="41" y="2"/>
                  </a:lnTo>
                  <a:lnTo>
                    <a:pt x="174" y="7"/>
                  </a:lnTo>
                  <a:lnTo>
                    <a:pt x="174" y="7"/>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ln>
          </p:spPr>
          <p:txBody>
            <a:bodyPr/>
            <a:lstStyle/>
            <a:p>
              <a:endParaRPr lang="en-US">
                <a:solidFill>
                  <a:prstClr val="black"/>
                </a:solidFill>
              </a:endParaRPr>
            </a:p>
          </p:txBody>
        </p:sp>
        <p:sp>
          <p:nvSpPr>
            <p:cNvPr id="180437" name="Freeform 1237"/>
            <p:cNvSpPr>
              <a:spLocks noEditPoints="1"/>
            </p:cNvSpPr>
            <p:nvPr/>
          </p:nvSpPr>
          <p:spPr bwMode="auto">
            <a:xfrm>
              <a:off x="1861" y="843"/>
              <a:ext cx="172" cy="11"/>
            </a:xfrm>
            <a:custGeom>
              <a:avLst/>
              <a:gdLst/>
              <a:ahLst/>
              <a:cxnLst>
                <a:cxn ang="0">
                  <a:pos x="161" y="11"/>
                </a:cxn>
                <a:cxn ang="0">
                  <a:pos x="38" y="5"/>
                </a:cxn>
                <a:cxn ang="0">
                  <a:pos x="39" y="4"/>
                </a:cxn>
                <a:cxn ang="0">
                  <a:pos x="41" y="2"/>
                </a:cxn>
                <a:cxn ang="0">
                  <a:pos x="41" y="2"/>
                </a:cxn>
                <a:cxn ang="0">
                  <a:pos x="41" y="2"/>
                </a:cxn>
                <a:cxn ang="0">
                  <a:pos x="170" y="7"/>
                </a:cxn>
                <a:cxn ang="0">
                  <a:pos x="172" y="9"/>
                </a:cxn>
                <a:cxn ang="0">
                  <a:pos x="172" y="9"/>
                </a:cxn>
                <a:cxn ang="0">
                  <a:pos x="167" y="9"/>
                </a:cxn>
                <a:cxn ang="0">
                  <a:pos x="161" y="11"/>
                </a:cxn>
                <a:cxn ang="0">
                  <a:pos x="32" y="5"/>
                </a:cxn>
                <a:cxn ang="0">
                  <a:pos x="0" y="4"/>
                </a:cxn>
                <a:cxn ang="0">
                  <a:pos x="0" y="2"/>
                </a:cxn>
                <a:cxn ang="0">
                  <a:pos x="0" y="0"/>
                </a:cxn>
                <a:cxn ang="0">
                  <a:pos x="0" y="0"/>
                </a:cxn>
                <a:cxn ang="0">
                  <a:pos x="0" y="0"/>
                </a:cxn>
                <a:cxn ang="0">
                  <a:pos x="36" y="2"/>
                </a:cxn>
                <a:cxn ang="0">
                  <a:pos x="34" y="4"/>
                </a:cxn>
                <a:cxn ang="0">
                  <a:pos x="32" y="5"/>
                </a:cxn>
              </a:cxnLst>
              <a:rect l="0" t="0" r="r" b="b"/>
              <a:pathLst>
                <a:path w="172" h="11">
                  <a:moveTo>
                    <a:pt x="161" y="11"/>
                  </a:moveTo>
                  <a:lnTo>
                    <a:pt x="38" y="5"/>
                  </a:lnTo>
                  <a:lnTo>
                    <a:pt x="39" y="4"/>
                  </a:lnTo>
                  <a:lnTo>
                    <a:pt x="41" y="2"/>
                  </a:lnTo>
                  <a:lnTo>
                    <a:pt x="41" y="2"/>
                  </a:lnTo>
                  <a:lnTo>
                    <a:pt x="41" y="2"/>
                  </a:lnTo>
                  <a:lnTo>
                    <a:pt x="170" y="7"/>
                  </a:lnTo>
                  <a:lnTo>
                    <a:pt x="172" y="9"/>
                  </a:lnTo>
                  <a:lnTo>
                    <a:pt x="172" y="9"/>
                  </a:lnTo>
                  <a:lnTo>
                    <a:pt x="167" y="9"/>
                  </a:lnTo>
                  <a:lnTo>
                    <a:pt x="161" y="11"/>
                  </a:lnTo>
                  <a:close/>
                  <a:moveTo>
                    <a:pt x="32" y="5"/>
                  </a:moveTo>
                  <a:lnTo>
                    <a:pt x="0" y="4"/>
                  </a:lnTo>
                  <a:lnTo>
                    <a:pt x="0" y="2"/>
                  </a:lnTo>
                  <a:lnTo>
                    <a:pt x="0" y="0"/>
                  </a:lnTo>
                  <a:lnTo>
                    <a:pt x="0" y="0"/>
                  </a:lnTo>
                  <a:lnTo>
                    <a:pt x="0" y="0"/>
                  </a:lnTo>
                  <a:lnTo>
                    <a:pt x="36" y="2"/>
                  </a:lnTo>
                  <a:lnTo>
                    <a:pt x="34" y="4"/>
                  </a:lnTo>
                  <a:lnTo>
                    <a:pt x="32" y="5"/>
                  </a:lnTo>
                  <a:close/>
                </a:path>
              </a:pathLst>
            </a:custGeom>
            <a:solidFill>
              <a:srgbClr val="E3D7D5"/>
            </a:solidFill>
            <a:ln w="9525">
              <a:noFill/>
              <a:round/>
            </a:ln>
          </p:spPr>
          <p:txBody>
            <a:bodyPr/>
            <a:lstStyle/>
            <a:p>
              <a:endParaRPr lang="en-US">
                <a:solidFill>
                  <a:prstClr val="black"/>
                </a:solidFill>
              </a:endParaRPr>
            </a:p>
          </p:txBody>
        </p:sp>
        <p:sp>
          <p:nvSpPr>
            <p:cNvPr id="180438" name="Freeform 1238"/>
            <p:cNvSpPr>
              <a:spLocks noEditPoints="1"/>
            </p:cNvSpPr>
            <p:nvPr/>
          </p:nvSpPr>
          <p:spPr bwMode="auto">
            <a:xfrm>
              <a:off x="1861" y="841"/>
              <a:ext cx="172" cy="11"/>
            </a:xfrm>
            <a:custGeom>
              <a:avLst/>
              <a:gdLst/>
              <a:ahLst/>
              <a:cxnLst>
                <a:cxn ang="0">
                  <a:pos x="172" y="11"/>
                </a:cxn>
                <a:cxn ang="0">
                  <a:pos x="39" y="6"/>
                </a:cxn>
                <a:cxn ang="0">
                  <a:pos x="39" y="4"/>
                </a:cxn>
                <a:cxn ang="0">
                  <a:pos x="41" y="4"/>
                </a:cxn>
                <a:cxn ang="0">
                  <a:pos x="41" y="2"/>
                </a:cxn>
                <a:cxn ang="0">
                  <a:pos x="43" y="2"/>
                </a:cxn>
                <a:cxn ang="0">
                  <a:pos x="60" y="2"/>
                </a:cxn>
                <a:cxn ang="0">
                  <a:pos x="62" y="2"/>
                </a:cxn>
                <a:cxn ang="0">
                  <a:pos x="62" y="2"/>
                </a:cxn>
                <a:cxn ang="0">
                  <a:pos x="170" y="7"/>
                </a:cxn>
                <a:cxn ang="0">
                  <a:pos x="170" y="9"/>
                </a:cxn>
                <a:cxn ang="0">
                  <a:pos x="172" y="11"/>
                </a:cxn>
                <a:cxn ang="0">
                  <a:pos x="34" y="6"/>
                </a:cxn>
                <a:cxn ang="0">
                  <a:pos x="0" y="4"/>
                </a:cxn>
                <a:cxn ang="0">
                  <a:pos x="0" y="4"/>
                </a:cxn>
                <a:cxn ang="0">
                  <a:pos x="0" y="2"/>
                </a:cxn>
                <a:cxn ang="0">
                  <a:pos x="0" y="2"/>
                </a:cxn>
                <a:cxn ang="0">
                  <a:pos x="2" y="0"/>
                </a:cxn>
                <a:cxn ang="0">
                  <a:pos x="36" y="2"/>
                </a:cxn>
                <a:cxn ang="0">
                  <a:pos x="36" y="4"/>
                </a:cxn>
                <a:cxn ang="0">
                  <a:pos x="34" y="6"/>
                </a:cxn>
              </a:cxnLst>
              <a:rect l="0" t="0" r="r" b="b"/>
              <a:pathLst>
                <a:path w="172" h="11">
                  <a:moveTo>
                    <a:pt x="172" y="11"/>
                  </a:moveTo>
                  <a:lnTo>
                    <a:pt x="39" y="6"/>
                  </a:lnTo>
                  <a:lnTo>
                    <a:pt x="39" y="4"/>
                  </a:lnTo>
                  <a:lnTo>
                    <a:pt x="41" y="4"/>
                  </a:lnTo>
                  <a:lnTo>
                    <a:pt x="41" y="2"/>
                  </a:lnTo>
                  <a:lnTo>
                    <a:pt x="43" y="2"/>
                  </a:lnTo>
                  <a:lnTo>
                    <a:pt x="60" y="2"/>
                  </a:lnTo>
                  <a:lnTo>
                    <a:pt x="62" y="2"/>
                  </a:lnTo>
                  <a:lnTo>
                    <a:pt x="62" y="2"/>
                  </a:lnTo>
                  <a:lnTo>
                    <a:pt x="170" y="7"/>
                  </a:lnTo>
                  <a:lnTo>
                    <a:pt x="170" y="9"/>
                  </a:lnTo>
                  <a:lnTo>
                    <a:pt x="172" y="11"/>
                  </a:lnTo>
                  <a:close/>
                  <a:moveTo>
                    <a:pt x="34" y="6"/>
                  </a:moveTo>
                  <a:lnTo>
                    <a:pt x="0" y="4"/>
                  </a:lnTo>
                  <a:lnTo>
                    <a:pt x="0" y="4"/>
                  </a:lnTo>
                  <a:lnTo>
                    <a:pt x="0" y="2"/>
                  </a:lnTo>
                  <a:lnTo>
                    <a:pt x="0" y="2"/>
                  </a:lnTo>
                  <a:lnTo>
                    <a:pt x="2" y="0"/>
                  </a:lnTo>
                  <a:lnTo>
                    <a:pt x="36" y="2"/>
                  </a:lnTo>
                  <a:lnTo>
                    <a:pt x="36" y="4"/>
                  </a:lnTo>
                  <a:lnTo>
                    <a:pt x="34" y="6"/>
                  </a:lnTo>
                  <a:close/>
                </a:path>
              </a:pathLst>
            </a:custGeom>
            <a:solidFill>
              <a:srgbClr val="E3D7D5"/>
            </a:solidFill>
            <a:ln w="9525">
              <a:noFill/>
              <a:round/>
            </a:ln>
          </p:spPr>
          <p:txBody>
            <a:bodyPr/>
            <a:lstStyle/>
            <a:p>
              <a:endParaRPr lang="en-US">
                <a:solidFill>
                  <a:prstClr val="black"/>
                </a:solidFill>
              </a:endParaRPr>
            </a:p>
          </p:txBody>
        </p:sp>
        <p:sp>
          <p:nvSpPr>
            <p:cNvPr id="180439" name="Freeform 1239"/>
            <p:cNvSpPr>
              <a:spLocks noEditPoints="1"/>
            </p:cNvSpPr>
            <p:nvPr/>
          </p:nvSpPr>
          <p:spPr bwMode="auto">
            <a:xfrm>
              <a:off x="1861" y="839"/>
              <a:ext cx="170" cy="11"/>
            </a:xfrm>
            <a:custGeom>
              <a:avLst/>
              <a:gdLst/>
              <a:ahLst/>
              <a:cxnLst>
                <a:cxn ang="0">
                  <a:pos x="170" y="11"/>
                </a:cxn>
                <a:cxn ang="0">
                  <a:pos x="41" y="6"/>
                </a:cxn>
                <a:cxn ang="0">
                  <a:pos x="43" y="4"/>
                </a:cxn>
                <a:cxn ang="0">
                  <a:pos x="43" y="2"/>
                </a:cxn>
                <a:cxn ang="0">
                  <a:pos x="58" y="2"/>
                </a:cxn>
                <a:cxn ang="0">
                  <a:pos x="60" y="4"/>
                </a:cxn>
                <a:cxn ang="0">
                  <a:pos x="62" y="4"/>
                </a:cxn>
                <a:cxn ang="0">
                  <a:pos x="64" y="4"/>
                </a:cxn>
                <a:cxn ang="0">
                  <a:pos x="66" y="2"/>
                </a:cxn>
                <a:cxn ang="0">
                  <a:pos x="170" y="8"/>
                </a:cxn>
                <a:cxn ang="0">
                  <a:pos x="170" y="9"/>
                </a:cxn>
                <a:cxn ang="0">
                  <a:pos x="170" y="11"/>
                </a:cxn>
                <a:cxn ang="0">
                  <a:pos x="36" y="6"/>
                </a:cxn>
                <a:cxn ang="0">
                  <a:pos x="0" y="4"/>
                </a:cxn>
                <a:cxn ang="0">
                  <a:pos x="2" y="2"/>
                </a:cxn>
                <a:cxn ang="0">
                  <a:pos x="2" y="0"/>
                </a:cxn>
                <a:cxn ang="0">
                  <a:pos x="38" y="0"/>
                </a:cxn>
                <a:cxn ang="0">
                  <a:pos x="36" y="4"/>
                </a:cxn>
                <a:cxn ang="0">
                  <a:pos x="36" y="6"/>
                </a:cxn>
              </a:cxnLst>
              <a:rect l="0" t="0" r="r" b="b"/>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ln>
          </p:spPr>
          <p:txBody>
            <a:bodyPr/>
            <a:lstStyle/>
            <a:p>
              <a:endParaRPr lang="en-US">
                <a:solidFill>
                  <a:prstClr val="black"/>
                </a:solidFill>
              </a:endParaRPr>
            </a:p>
          </p:txBody>
        </p:sp>
        <p:sp>
          <p:nvSpPr>
            <p:cNvPr id="180440" name="Freeform 1240"/>
            <p:cNvSpPr>
              <a:spLocks noEditPoints="1"/>
            </p:cNvSpPr>
            <p:nvPr/>
          </p:nvSpPr>
          <p:spPr bwMode="auto">
            <a:xfrm>
              <a:off x="1863" y="835"/>
              <a:ext cx="168" cy="13"/>
            </a:xfrm>
            <a:custGeom>
              <a:avLst/>
              <a:gdLst/>
              <a:ahLst/>
              <a:cxnLst>
                <a:cxn ang="0">
                  <a:pos x="168" y="13"/>
                </a:cxn>
                <a:cxn ang="0">
                  <a:pos x="60" y="8"/>
                </a:cxn>
                <a:cxn ang="0">
                  <a:pos x="64" y="6"/>
                </a:cxn>
                <a:cxn ang="0">
                  <a:pos x="66" y="4"/>
                </a:cxn>
                <a:cxn ang="0">
                  <a:pos x="166" y="10"/>
                </a:cxn>
                <a:cxn ang="0">
                  <a:pos x="168" y="12"/>
                </a:cxn>
                <a:cxn ang="0">
                  <a:pos x="168" y="13"/>
                </a:cxn>
                <a:cxn ang="0">
                  <a:pos x="58" y="8"/>
                </a:cxn>
                <a:cxn ang="0">
                  <a:pos x="41" y="8"/>
                </a:cxn>
                <a:cxn ang="0">
                  <a:pos x="41" y="6"/>
                </a:cxn>
                <a:cxn ang="0">
                  <a:pos x="43" y="4"/>
                </a:cxn>
                <a:cxn ang="0">
                  <a:pos x="56" y="4"/>
                </a:cxn>
                <a:cxn ang="0">
                  <a:pos x="56" y="4"/>
                </a:cxn>
                <a:cxn ang="0">
                  <a:pos x="56" y="4"/>
                </a:cxn>
                <a:cxn ang="0">
                  <a:pos x="56" y="6"/>
                </a:cxn>
                <a:cxn ang="0">
                  <a:pos x="58" y="8"/>
                </a:cxn>
                <a:cxn ang="0">
                  <a:pos x="34" y="8"/>
                </a:cxn>
                <a:cxn ang="0">
                  <a:pos x="0" y="6"/>
                </a:cxn>
                <a:cxn ang="0">
                  <a:pos x="0" y="4"/>
                </a:cxn>
                <a:cxn ang="0">
                  <a:pos x="0" y="0"/>
                </a:cxn>
                <a:cxn ang="0">
                  <a:pos x="37" y="2"/>
                </a:cxn>
                <a:cxn ang="0">
                  <a:pos x="36" y="4"/>
                </a:cxn>
                <a:cxn ang="0">
                  <a:pos x="34" y="8"/>
                </a:cxn>
              </a:cxnLst>
              <a:rect l="0" t="0" r="r" b="b"/>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ln>
          </p:spPr>
          <p:txBody>
            <a:bodyPr/>
            <a:lstStyle/>
            <a:p>
              <a:endParaRPr lang="en-US">
                <a:solidFill>
                  <a:prstClr val="black"/>
                </a:solidFill>
              </a:endParaRPr>
            </a:p>
          </p:txBody>
        </p:sp>
        <p:sp>
          <p:nvSpPr>
            <p:cNvPr id="180441" name="Freeform 1241"/>
            <p:cNvSpPr>
              <a:spLocks noEditPoints="1"/>
            </p:cNvSpPr>
            <p:nvPr/>
          </p:nvSpPr>
          <p:spPr bwMode="auto">
            <a:xfrm>
              <a:off x="1863" y="833"/>
              <a:ext cx="168" cy="14"/>
            </a:xfrm>
            <a:custGeom>
              <a:avLst/>
              <a:gdLst/>
              <a:ahLst/>
              <a:cxnLst>
                <a:cxn ang="0">
                  <a:pos x="168" y="14"/>
                </a:cxn>
                <a:cxn ang="0">
                  <a:pos x="64" y="8"/>
                </a:cxn>
                <a:cxn ang="0">
                  <a:pos x="66" y="8"/>
                </a:cxn>
                <a:cxn ang="0">
                  <a:pos x="66" y="6"/>
                </a:cxn>
                <a:cxn ang="0">
                  <a:pos x="66" y="4"/>
                </a:cxn>
                <a:cxn ang="0">
                  <a:pos x="68" y="4"/>
                </a:cxn>
                <a:cxn ang="0">
                  <a:pos x="166" y="10"/>
                </a:cxn>
                <a:cxn ang="0">
                  <a:pos x="166" y="12"/>
                </a:cxn>
                <a:cxn ang="0">
                  <a:pos x="168" y="14"/>
                </a:cxn>
                <a:cxn ang="0">
                  <a:pos x="56" y="8"/>
                </a:cxn>
                <a:cxn ang="0">
                  <a:pos x="41" y="8"/>
                </a:cxn>
                <a:cxn ang="0">
                  <a:pos x="43" y="6"/>
                </a:cxn>
                <a:cxn ang="0">
                  <a:pos x="45" y="4"/>
                </a:cxn>
                <a:cxn ang="0">
                  <a:pos x="56" y="4"/>
                </a:cxn>
                <a:cxn ang="0">
                  <a:pos x="56" y="6"/>
                </a:cxn>
                <a:cxn ang="0">
                  <a:pos x="56" y="6"/>
                </a:cxn>
                <a:cxn ang="0">
                  <a:pos x="56" y="8"/>
                </a:cxn>
                <a:cxn ang="0">
                  <a:pos x="56" y="8"/>
                </a:cxn>
                <a:cxn ang="0">
                  <a:pos x="36" y="6"/>
                </a:cxn>
                <a:cxn ang="0">
                  <a:pos x="0" y="6"/>
                </a:cxn>
                <a:cxn ang="0">
                  <a:pos x="0" y="2"/>
                </a:cxn>
                <a:cxn ang="0">
                  <a:pos x="0" y="0"/>
                </a:cxn>
                <a:cxn ang="0">
                  <a:pos x="37" y="2"/>
                </a:cxn>
                <a:cxn ang="0">
                  <a:pos x="37" y="4"/>
                </a:cxn>
                <a:cxn ang="0">
                  <a:pos x="36" y="6"/>
                </a:cxn>
              </a:cxnLst>
              <a:rect l="0" t="0" r="r" b="b"/>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6"/>
                  </a:lnTo>
                  <a:lnTo>
                    <a:pt x="56" y="8"/>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ln>
          </p:spPr>
          <p:txBody>
            <a:bodyPr/>
            <a:lstStyle/>
            <a:p>
              <a:endParaRPr lang="en-US">
                <a:solidFill>
                  <a:prstClr val="black"/>
                </a:solidFill>
              </a:endParaRPr>
            </a:p>
          </p:txBody>
        </p:sp>
        <p:sp>
          <p:nvSpPr>
            <p:cNvPr id="180442" name="Freeform 1242"/>
            <p:cNvSpPr>
              <a:spLocks noEditPoints="1"/>
            </p:cNvSpPr>
            <p:nvPr/>
          </p:nvSpPr>
          <p:spPr bwMode="auto">
            <a:xfrm>
              <a:off x="1863" y="831"/>
              <a:ext cx="166" cy="14"/>
            </a:xfrm>
            <a:custGeom>
              <a:avLst/>
              <a:gdLst/>
              <a:ahLst/>
              <a:cxnLst>
                <a:cxn ang="0">
                  <a:pos x="166" y="14"/>
                </a:cxn>
                <a:cxn ang="0">
                  <a:pos x="66" y="8"/>
                </a:cxn>
                <a:cxn ang="0">
                  <a:pos x="66" y="8"/>
                </a:cxn>
                <a:cxn ang="0">
                  <a:pos x="66" y="8"/>
                </a:cxn>
                <a:cxn ang="0">
                  <a:pos x="68" y="6"/>
                </a:cxn>
                <a:cxn ang="0">
                  <a:pos x="68" y="4"/>
                </a:cxn>
                <a:cxn ang="0">
                  <a:pos x="166" y="10"/>
                </a:cxn>
                <a:cxn ang="0">
                  <a:pos x="166" y="12"/>
                </a:cxn>
                <a:cxn ang="0">
                  <a:pos x="166" y="14"/>
                </a:cxn>
                <a:cxn ang="0">
                  <a:pos x="56" y="8"/>
                </a:cxn>
                <a:cxn ang="0">
                  <a:pos x="43" y="8"/>
                </a:cxn>
                <a:cxn ang="0">
                  <a:pos x="45" y="6"/>
                </a:cxn>
                <a:cxn ang="0">
                  <a:pos x="45" y="4"/>
                </a:cxn>
                <a:cxn ang="0">
                  <a:pos x="56" y="4"/>
                </a:cxn>
                <a:cxn ang="0">
                  <a:pos x="56" y="6"/>
                </a:cxn>
                <a:cxn ang="0">
                  <a:pos x="56" y="8"/>
                </a:cxn>
                <a:cxn ang="0">
                  <a:pos x="37" y="6"/>
                </a:cxn>
                <a:cxn ang="0">
                  <a:pos x="0" y="4"/>
                </a:cxn>
                <a:cxn ang="0">
                  <a:pos x="0" y="2"/>
                </a:cxn>
                <a:cxn ang="0">
                  <a:pos x="1" y="0"/>
                </a:cxn>
                <a:cxn ang="0">
                  <a:pos x="39" y="2"/>
                </a:cxn>
                <a:cxn ang="0">
                  <a:pos x="37" y="4"/>
                </a:cxn>
                <a:cxn ang="0">
                  <a:pos x="37" y="6"/>
                </a:cxn>
              </a:cxnLst>
              <a:rect l="0" t="0" r="r" b="b"/>
              <a:pathLst>
                <a:path w="166" h="14">
                  <a:moveTo>
                    <a:pt x="166" y="14"/>
                  </a:moveTo>
                  <a:lnTo>
                    <a:pt x="66" y="8"/>
                  </a:lnTo>
                  <a:lnTo>
                    <a:pt x="66" y="8"/>
                  </a:ln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ln>
          </p:spPr>
          <p:txBody>
            <a:bodyPr/>
            <a:lstStyle/>
            <a:p>
              <a:endParaRPr lang="en-US">
                <a:solidFill>
                  <a:prstClr val="black"/>
                </a:solidFill>
              </a:endParaRPr>
            </a:p>
          </p:txBody>
        </p:sp>
        <p:sp>
          <p:nvSpPr>
            <p:cNvPr id="180443" name="Freeform 1243"/>
            <p:cNvSpPr>
              <a:spLocks noEditPoints="1"/>
            </p:cNvSpPr>
            <p:nvPr/>
          </p:nvSpPr>
          <p:spPr bwMode="auto">
            <a:xfrm>
              <a:off x="1863" y="829"/>
              <a:ext cx="166" cy="14"/>
            </a:xfrm>
            <a:custGeom>
              <a:avLst/>
              <a:gdLst/>
              <a:ahLst/>
              <a:cxnLst>
                <a:cxn ang="0">
                  <a:pos x="166" y="14"/>
                </a:cxn>
                <a:cxn ang="0">
                  <a:pos x="68" y="8"/>
                </a:cxn>
                <a:cxn ang="0">
                  <a:pos x="68" y="6"/>
                </a:cxn>
                <a:cxn ang="0">
                  <a:pos x="70" y="4"/>
                </a:cxn>
                <a:cxn ang="0">
                  <a:pos x="165" y="8"/>
                </a:cxn>
                <a:cxn ang="0">
                  <a:pos x="166" y="12"/>
                </a:cxn>
                <a:cxn ang="0">
                  <a:pos x="166" y="14"/>
                </a:cxn>
                <a:cxn ang="0">
                  <a:pos x="56" y="8"/>
                </a:cxn>
                <a:cxn ang="0">
                  <a:pos x="45" y="8"/>
                </a:cxn>
                <a:cxn ang="0">
                  <a:pos x="45" y="4"/>
                </a:cxn>
                <a:cxn ang="0">
                  <a:pos x="47" y="2"/>
                </a:cxn>
                <a:cxn ang="0">
                  <a:pos x="56" y="4"/>
                </a:cxn>
                <a:cxn ang="0">
                  <a:pos x="56" y="6"/>
                </a:cxn>
                <a:cxn ang="0">
                  <a:pos x="56" y="8"/>
                </a:cxn>
                <a:cxn ang="0">
                  <a:pos x="37" y="6"/>
                </a:cxn>
                <a:cxn ang="0">
                  <a:pos x="0" y="4"/>
                </a:cxn>
                <a:cxn ang="0">
                  <a:pos x="1" y="2"/>
                </a:cxn>
                <a:cxn ang="0">
                  <a:pos x="1" y="0"/>
                </a:cxn>
                <a:cxn ang="0">
                  <a:pos x="39" y="2"/>
                </a:cxn>
                <a:cxn ang="0">
                  <a:pos x="39" y="4"/>
                </a:cxn>
                <a:cxn ang="0">
                  <a:pos x="37" y="6"/>
                </a:cxn>
              </a:cxnLst>
              <a:rect l="0" t="0" r="r" b="b"/>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ln>
          </p:spPr>
          <p:txBody>
            <a:bodyPr/>
            <a:lstStyle/>
            <a:p>
              <a:endParaRPr lang="en-US">
                <a:solidFill>
                  <a:prstClr val="black"/>
                </a:solidFill>
              </a:endParaRPr>
            </a:p>
          </p:txBody>
        </p:sp>
        <p:sp>
          <p:nvSpPr>
            <p:cNvPr id="180444" name="Freeform 1244"/>
            <p:cNvSpPr>
              <a:spLocks noEditPoints="1"/>
            </p:cNvSpPr>
            <p:nvPr/>
          </p:nvSpPr>
          <p:spPr bwMode="auto">
            <a:xfrm>
              <a:off x="1864" y="828"/>
              <a:ext cx="165" cy="13"/>
            </a:xfrm>
            <a:custGeom>
              <a:avLst/>
              <a:gdLst/>
              <a:ahLst/>
              <a:cxnLst>
                <a:cxn ang="0">
                  <a:pos x="165" y="13"/>
                </a:cxn>
                <a:cxn ang="0">
                  <a:pos x="67" y="7"/>
                </a:cxn>
                <a:cxn ang="0">
                  <a:pos x="67" y="5"/>
                </a:cxn>
                <a:cxn ang="0">
                  <a:pos x="69" y="3"/>
                </a:cxn>
                <a:cxn ang="0">
                  <a:pos x="164" y="7"/>
                </a:cxn>
                <a:cxn ang="0">
                  <a:pos x="164" y="9"/>
                </a:cxn>
                <a:cxn ang="0">
                  <a:pos x="165" y="13"/>
                </a:cxn>
                <a:cxn ang="0">
                  <a:pos x="55" y="7"/>
                </a:cxn>
                <a:cxn ang="0">
                  <a:pos x="44" y="7"/>
                </a:cxn>
                <a:cxn ang="0">
                  <a:pos x="46" y="3"/>
                </a:cxn>
                <a:cxn ang="0">
                  <a:pos x="48" y="1"/>
                </a:cxn>
                <a:cxn ang="0">
                  <a:pos x="55" y="3"/>
                </a:cxn>
                <a:cxn ang="0">
                  <a:pos x="55" y="5"/>
                </a:cxn>
                <a:cxn ang="0">
                  <a:pos x="55" y="7"/>
                </a:cxn>
                <a:cxn ang="0">
                  <a:pos x="38" y="5"/>
                </a:cxn>
                <a:cxn ang="0">
                  <a:pos x="0" y="3"/>
                </a:cxn>
                <a:cxn ang="0">
                  <a:pos x="0" y="1"/>
                </a:cxn>
                <a:cxn ang="0">
                  <a:pos x="0" y="0"/>
                </a:cxn>
                <a:cxn ang="0">
                  <a:pos x="40" y="1"/>
                </a:cxn>
                <a:cxn ang="0">
                  <a:pos x="38" y="3"/>
                </a:cxn>
                <a:cxn ang="0">
                  <a:pos x="38" y="5"/>
                </a:cxn>
              </a:cxnLst>
              <a:rect l="0" t="0" r="r" b="b"/>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ln>
          </p:spPr>
          <p:txBody>
            <a:bodyPr/>
            <a:lstStyle/>
            <a:p>
              <a:endParaRPr lang="en-US">
                <a:solidFill>
                  <a:prstClr val="black"/>
                </a:solidFill>
              </a:endParaRPr>
            </a:p>
          </p:txBody>
        </p:sp>
        <p:sp>
          <p:nvSpPr>
            <p:cNvPr id="180445" name="Freeform 1245"/>
            <p:cNvSpPr>
              <a:spLocks noEditPoints="1"/>
            </p:cNvSpPr>
            <p:nvPr/>
          </p:nvSpPr>
          <p:spPr bwMode="auto">
            <a:xfrm>
              <a:off x="1864" y="826"/>
              <a:ext cx="164" cy="11"/>
            </a:xfrm>
            <a:custGeom>
              <a:avLst/>
              <a:gdLst/>
              <a:ahLst/>
              <a:cxnLst>
                <a:cxn ang="0">
                  <a:pos x="164" y="11"/>
                </a:cxn>
                <a:cxn ang="0">
                  <a:pos x="69" y="7"/>
                </a:cxn>
                <a:cxn ang="0">
                  <a:pos x="69" y="5"/>
                </a:cxn>
                <a:cxn ang="0">
                  <a:pos x="69" y="3"/>
                </a:cxn>
                <a:cxn ang="0">
                  <a:pos x="164" y="7"/>
                </a:cxn>
                <a:cxn ang="0">
                  <a:pos x="164" y="9"/>
                </a:cxn>
                <a:cxn ang="0">
                  <a:pos x="164" y="11"/>
                </a:cxn>
                <a:cxn ang="0">
                  <a:pos x="55" y="7"/>
                </a:cxn>
                <a:cxn ang="0">
                  <a:pos x="46" y="5"/>
                </a:cxn>
                <a:cxn ang="0">
                  <a:pos x="48" y="3"/>
                </a:cxn>
                <a:cxn ang="0">
                  <a:pos x="50" y="2"/>
                </a:cxn>
                <a:cxn ang="0">
                  <a:pos x="57" y="3"/>
                </a:cxn>
                <a:cxn ang="0">
                  <a:pos x="57" y="3"/>
                </a:cxn>
                <a:cxn ang="0">
                  <a:pos x="57" y="3"/>
                </a:cxn>
                <a:cxn ang="0">
                  <a:pos x="55" y="5"/>
                </a:cxn>
                <a:cxn ang="0">
                  <a:pos x="55" y="7"/>
                </a:cxn>
                <a:cxn ang="0">
                  <a:pos x="38" y="5"/>
                </a:cxn>
                <a:cxn ang="0">
                  <a:pos x="0" y="3"/>
                </a:cxn>
                <a:cxn ang="0">
                  <a:pos x="0" y="2"/>
                </a:cxn>
                <a:cxn ang="0">
                  <a:pos x="0" y="0"/>
                </a:cxn>
                <a:cxn ang="0">
                  <a:pos x="42" y="2"/>
                </a:cxn>
                <a:cxn ang="0">
                  <a:pos x="40" y="3"/>
                </a:cxn>
                <a:cxn ang="0">
                  <a:pos x="38" y="5"/>
                </a:cxn>
              </a:cxnLst>
              <a:rect l="0" t="0" r="r" b="b"/>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7" y="3"/>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ln>
          </p:spPr>
          <p:txBody>
            <a:bodyPr/>
            <a:lstStyle/>
            <a:p>
              <a:endParaRPr lang="en-US">
                <a:solidFill>
                  <a:prstClr val="black"/>
                </a:solidFill>
              </a:endParaRPr>
            </a:p>
          </p:txBody>
        </p:sp>
        <p:sp>
          <p:nvSpPr>
            <p:cNvPr id="180446" name="Freeform 1246"/>
            <p:cNvSpPr>
              <a:spLocks noEditPoints="1"/>
            </p:cNvSpPr>
            <p:nvPr/>
          </p:nvSpPr>
          <p:spPr bwMode="auto">
            <a:xfrm>
              <a:off x="1864" y="824"/>
              <a:ext cx="164" cy="11"/>
            </a:xfrm>
            <a:custGeom>
              <a:avLst/>
              <a:gdLst/>
              <a:ahLst/>
              <a:cxnLst>
                <a:cxn ang="0">
                  <a:pos x="164" y="11"/>
                </a:cxn>
                <a:cxn ang="0">
                  <a:pos x="69" y="7"/>
                </a:cxn>
                <a:cxn ang="0">
                  <a:pos x="69" y="5"/>
                </a:cxn>
                <a:cxn ang="0">
                  <a:pos x="69" y="4"/>
                </a:cxn>
                <a:cxn ang="0">
                  <a:pos x="162" y="7"/>
                </a:cxn>
                <a:cxn ang="0">
                  <a:pos x="164" y="9"/>
                </a:cxn>
                <a:cxn ang="0">
                  <a:pos x="164" y="11"/>
                </a:cxn>
                <a:cxn ang="0">
                  <a:pos x="55" y="7"/>
                </a:cxn>
                <a:cxn ang="0">
                  <a:pos x="48" y="5"/>
                </a:cxn>
                <a:cxn ang="0">
                  <a:pos x="50" y="4"/>
                </a:cxn>
                <a:cxn ang="0">
                  <a:pos x="52" y="2"/>
                </a:cxn>
                <a:cxn ang="0">
                  <a:pos x="55" y="2"/>
                </a:cxn>
                <a:cxn ang="0">
                  <a:pos x="57" y="4"/>
                </a:cxn>
                <a:cxn ang="0">
                  <a:pos x="57" y="5"/>
                </a:cxn>
                <a:cxn ang="0">
                  <a:pos x="55" y="5"/>
                </a:cxn>
                <a:cxn ang="0">
                  <a:pos x="55" y="7"/>
                </a:cxn>
                <a:cxn ang="0">
                  <a:pos x="40" y="5"/>
                </a:cxn>
                <a:cxn ang="0">
                  <a:pos x="0" y="4"/>
                </a:cxn>
                <a:cxn ang="0">
                  <a:pos x="0" y="2"/>
                </a:cxn>
                <a:cxn ang="0">
                  <a:pos x="2" y="2"/>
                </a:cxn>
                <a:cxn ang="0">
                  <a:pos x="2" y="0"/>
                </a:cxn>
                <a:cxn ang="0">
                  <a:pos x="2" y="0"/>
                </a:cxn>
                <a:cxn ang="0">
                  <a:pos x="42" y="2"/>
                </a:cxn>
                <a:cxn ang="0">
                  <a:pos x="42" y="4"/>
                </a:cxn>
                <a:cxn ang="0">
                  <a:pos x="40" y="5"/>
                </a:cxn>
              </a:cxnLst>
              <a:rect l="0" t="0" r="r" b="b"/>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2" y="0"/>
                  </a:lnTo>
                  <a:lnTo>
                    <a:pt x="42" y="2"/>
                  </a:lnTo>
                  <a:lnTo>
                    <a:pt x="42" y="4"/>
                  </a:lnTo>
                  <a:lnTo>
                    <a:pt x="40" y="5"/>
                  </a:lnTo>
                  <a:close/>
                </a:path>
              </a:pathLst>
            </a:custGeom>
            <a:solidFill>
              <a:srgbClr val="E3DAD7"/>
            </a:solidFill>
            <a:ln w="9525">
              <a:noFill/>
              <a:round/>
            </a:ln>
          </p:spPr>
          <p:txBody>
            <a:bodyPr/>
            <a:lstStyle/>
            <a:p>
              <a:endParaRPr lang="en-US">
                <a:solidFill>
                  <a:prstClr val="black"/>
                </a:solidFill>
              </a:endParaRPr>
            </a:p>
          </p:txBody>
        </p:sp>
        <p:sp>
          <p:nvSpPr>
            <p:cNvPr id="180447" name="Freeform 1247"/>
            <p:cNvSpPr>
              <a:spLocks noEditPoints="1"/>
            </p:cNvSpPr>
            <p:nvPr/>
          </p:nvSpPr>
          <p:spPr bwMode="auto">
            <a:xfrm>
              <a:off x="1864" y="822"/>
              <a:ext cx="164" cy="11"/>
            </a:xfrm>
            <a:custGeom>
              <a:avLst/>
              <a:gdLst/>
              <a:ahLst/>
              <a:cxnLst>
                <a:cxn ang="0">
                  <a:pos x="164" y="11"/>
                </a:cxn>
                <a:cxn ang="0">
                  <a:pos x="69" y="7"/>
                </a:cxn>
                <a:cxn ang="0">
                  <a:pos x="69" y="6"/>
                </a:cxn>
                <a:cxn ang="0">
                  <a:pos x="69" y="6"/>
                </a:cxn>
                <a:cxn ang="0">
                  <a:pos x="67" y="4"/>
                </a:cxn>
                <a:cxn ang="0">
                  <a:pos x="67" y="4"/>
                </a:cxn>
                <a:cxn ang="0">
                  <a:pos x="162" y="7"/>
                </a:cxn>
                <a:cxn ang="0">
                  <a:pos x="162" y="9"/>
                </a:cxn>
                <a:cxn ang="0">
                  <a:pos x="164" y="11"/>
                </a:cxn>
                <a:cxn ang="0">
                  <a:pos x="57" y="7"/>
                </a:cxn>
                <a:cxn ang="0">
                  <a:pos x="50" y="6"/>
                </a:cxn>
                <a:cxn ang="0">
                  <a:pos x="52" y="6"/>
                </a:cxn>
                <a:cxn ang="0">
                  <a:pos x="52" y="4"/>
                </a:cxn>
                <a:cxn ang="0">
                  <a:pos x="54" y="4"/>
                </a:cxn>
                <a:cxn ang="0">
                  <a:pos x="55" y="2"/>
                </a:cxn>
                <a:cxn ang="0">
                  <a:pos x="55" y="2"/>
                </a:cxn>
                <a:cxn ang="0">
                  <a:pos x="55" y="2"/>
                </a:cxn>
                <a:cxn ang="0">
                  <a:pos x="55" y="2"/>
                </a:cxn>
                <a:cxn ang="0">
                  <a:pos x="55" y="4"/>
                </a:cxn>
                <a:cxn ang="0">
                  <a:pos x="57" y="7"/>
                </a:cxn>
                <a:cxn ang="0">
                  <a:pos x="42" y="6"/>
                </a:cxn>
                <a:cxn ang="0">
                  <a:pos x="0" y="4"/>
                </a:cxn>
                <a:cxn ang="0">
                  <a:pos x="0" y="4"/>
                </a:cxn>
                <a:cxn ang="0">
                  <a:pos x="2" y="4"/>
                </a:cxn>
                <a:cxn ang="0">
                  <a:pos x="2" y="2"/>
                </a:cxn>
                <a:cxn ang="0">
                  <a:pos x="2" y="0"/>
                </a:cxn>
                <a:cxn ang="0">
                  <a:pos x="44" y="2"/>
                </a:cxn>
                <a:cxn ang="0">
                  <a:pos x="42" y="4"/>
                </a:cxn>
                <a:cxn ang="0">
                  <a:pos x="42" y="6"/>
                </a:cxn>
              </a:cxnLst>
              <a:rect l="0" t="0" r="r" b="b"/>
              <a:pathLst>
                <a:path w="164" h="11">
                  <a:moveTo>
                    <a:pt x="164" y="11"/>
                  </a:moveTo>
                  <a:lnTo>
                    <a:pt x="69" y="7"/>
                  </a:lnTo>
                  <a:lnTo>
                    <a:pt x="69" y="6"/>
                  </a:lnTo>
                  <a:lnTo>
                    <a:pt x="69" y="6"/>
                  </a:lnTo>
                  <a:lnTo>
                    <a:pt x="67" y="4"/>
                  </a:lnTo>
                  <a:lnTo>
                    <a:pt x="67" y="4"/>
                  </a:lnTo>
                  <a:lnTo>
                    <a:pt x="162" y="7"/>
                  </a:lnTo>
                  <a:lnTo>
                    <a:pt x="162" y="9"/>
                  </a:lnTo>
                  <a:lnTo>
                    <a:pt x="164" y="11"/>
                  </a:lnTo>
                  <a:close/>
                  <a:moveTo>
                    <a:pt x="57" y="7"/>
                  </a:moveTo>
                  <a:lnTo>
                    <a:pt x="50" y="6"/>
                  </a:lnTo>
                  <a:lnTo>
                    <a:pt x="52" y="6"/>
                  </a:lnTo>
                  <a:lnTo>
                    <a:pt x="52" y="4"/>
                  </a:lnTo>
                  <a:lnTo>
                    <a:pt x="54" y="4"/>
                  </a:lnTo>
                  <a:lnTo>
                    <a:pt x="55" y="2"/>
                  </a:lnTo>
                  <a:lnTo>
                    <a:pt x="55" y="2"/>
                  </a:lnTo>
                  <a:lnTo>
                    <a:pt x="55" y="2"/>
                  </a:lnTo>
                  <a:lnTo>
                    <a:pt x="55" y="2"/>
                  </a:lnTo>
                  <a:lnTo>
                    <a:pt x="55" y="4"/>
                  </a:lnTo>
                  <a:lnTo>
                    <a:pt x="57" y="7"/>
                  </a:lnTo>
                  <a:close/>
                  <a:moveTo>
                    <a:pt x="42" y="6"/>
                  </a:moveTo>
                  <a:lnTo>
                    <a:pt x="0" y="4"/>
                  </a:lnTo>
                  <a:lnTo>
                    <a:pt x="0" y="4"/>
                  </a:lnTo>
                  <a:lnTo>
                    <a:pt x="2" y="4"/>
                  </a:lnTo>
                  <a:lnTo>
                    <a:pt x="2" y="2"/>
                  </a:lnTo>
                  <a:lnTo>
                    <a:pt x="2" y="0"/>
                  </a:lnTo>
                  <a:lnTo>
                    <a:pt x="44" y="2"/>
                  </a:lnTo>
                  <a:lnTo>
                    <a:pt x="42" y="4"/>
                  </a:lnTo>
                  <a:lnTo>
                    <a:pt x="42" y="6"/>
                  </a:lnTo>
                  <a:close/>
                </a:path>
              </a:pathLst>
            </a:custGeom>
            <a:solidFill>
              <a:srgbClr val="E3DAD8"/>
            </a:solidFill>
            <a:ln w="9525">
              <a:noFill/>
              <a:round/>
            </a:ln>
          </p:spPr>
          <p:txBody>
            <a:bodyPr/>
            <a:lstStyle/>
            <a:p>
              <a:endParaRPr lang="en-US">
                <a:solidFill>
                  <a:prstClr val="black"/>
                </a:solidFill>
              </a:endParaRPr>
            </a:p>
          </p:txBody>
        </p:sp>
        <p:sp>
          <p:nvSpPr>
            <p:cNvPr id="180448" name="Freeform 1248"/>
            <p:cNvSpPr>
              <a:spLocks noEditPoints="1"/>
            </p:cNvSpPr>
            <p:nvPr/>
          </p:nvSpPr>
          <p:spPr bwMode="auto">
            <a:xfrm>
              <a:off x="1866" y="820"/>
              <a:ext cx="160" cy="11"/>
            </a:xfrm>
            <a:custGeom>
              <a:avLst/>
              <a:gdLst/>
              <a:ahLst/>
              <a:cxnLst>
                <a:cxn ang="0">
                  <a:pos x="160" y="11"/>
                </a:cxn>
                <a:cxn ang="0">
                  <a:pos x="67" y="8"/>
                </a:cxn>
                <a:cxn ang="0">
                  <a:pos x="67" y="8"/>
                </a:cxn>
                <a:cxn ang="0">
                  <a:pos x="67" y="8"/>
                </a:cxn>
                <a:cxn ang="0">
                  <a:pos x="65" y="6"/>
                </a:cxn>
                <a:cxn ang="0">
                  <a:pos x="65" y="4"/>
                </a:cxn>
                <a:cxn ang="0">
                  <a:pos x="158" y="8"/>
                </a:cxn>
                <a:cxn ang="0">
                  <a:pos x="160" y="9"/>
                </a:cxn>
                <a:cxn ang="0">
                  <a:pos x="160" y="11"/>
                </a:cxn>
                <a:cxn ang="0">
                  <a:pos x="53" y="6"/>
                </a:cxn>
                <a:cxn ang="0">
                  <a:pos x="50" y="6"/>
                </a:cxn>
                <a:cxn ang="0">
                  <a:pos x="50" y="6"/>
                </a:cxn>
                <a:cxn ang="0">
                  <a:pos x="50" y="6"/>
                </a:cxn>
                <a:cxn ang="0">
                  <a:pos x="53" y="4"/>
                </a:cxn>
                <a:cxn ang="0">
                  <a:pos x="53" y="4"/>
                </a:cxn>
                <a:cxn ang="0">
                  <a:pos x="53" y="6"/>
                </a:cxn>
                <a:cxn ang="0">
                  <a:pos x="53" y="6"/>
                </a:cxn>
                <a:cxn ang="0">
                  <a:pos x="40" y="6"/>
                </a:cxn>
                <a:cxn ang="0">
                  <a:pos x="0" y="4"/>
                </a:cxn>
                <a:cxn ang="0">
                  <a:pos x="0" y="2"/>
                </a:cxn>
                <a:cxn ang="0">
                  <a:pos x="0" y="0"/>
                </a:cxn>
                <a:cxn ang="0">
                  <a:pos x="42" y="2"/>
                </a:cxn>
                <a:cxn ang="0">
                  <a:pos x="42" y="4"/>
                </a:cxn>
                <a:cxn ang="0">
                  <a:pos x="40" y="6"/>
                </a:cxn>
              </a:cxnLst>
              <a:rect l="0" t="0" r="r" b="b"/>
              <a:pathLst>
                <a:path w="160" h="11">
                  <a:moveTo>
                    <a:pt x="160" y="11"/>
                  </a:moveTo>
                  <a:lnTo>
                    <a:pt x="67" y="8"/>
                  </a:lnTo>
                  <a:lnTo>
                    <a:pt x="67" y="8"/>
                  </a:lnTo>
                  <a:lnTo>
                    <a:pt x="67" y="8"/>
                  </a:lnTo>
                  <a:lnTo>
                    <a:pt x="65" y="6"/>
                  </a:lnTo>
                  <a:lnTo>
                    <a:pt x="65" y="4"/>
                  </a:lnTo>
                  <a:lnTo>
                    <a:pt x="158" y="8"/>
                  </a:lnTo>
                  <a:lnTo>
                    <a:pt x="160" y="9"/>
                  </a:lnTo>
                  <a:lnTo>
                    <a:pt x="160" y="11"/>
                  </a:lnTo>
                  <a:close/>
                  <a:moveTo>
                    <a:pt x="53" y="6"/>
                  </a:moveTo>
                  <a:lnTo>
                    <a:pt x="50" y="6"/>
                  </a:lnTo>
                  <a:lnTo>
                    <a:pt x="50" y="6"/>
                  </a:lnTo>
                  <a:lnTo>
                    <a:pt x="50" y="6"/>
                  </a:lnTo>
                  <a:lnTo>
                    <a:pt x="53" y="4"/>
                  </a:lnTo>
                  <a:lnTo>
                    <a:pt x="53" y="4"/>
                  </a:lnTo>
                  <a:lnTo>
                    <a:pt x="53" y="6"/>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ln>
          </p:spPr>
          <p:txBody>
            <a:bodyPr/>
            <a:lstStyle/>
            <a:p>
              <a:endParaRPr lang="en-US">
                <a:solidFill>
                  <a:prstClr val="black"/>
                </a:solidFill>
              </a:endParaRPr>
            </a:p>
          </p:txBody>
        </p:sp>
        <p:sp>
          <p:nvSpPr>
            <p:cNvPr id="180449" name="Freeform 1249"/>
            <p:cNvSpPr>
              <a:spLocks noEditPoints="1"/>
            </p:cNvSpPr>
            <p:nvPr/>
          </p:nvSpPr>
          <p:spPr bwMode="auto">
            <a:xfrm>
              <a:off x="1866" y="818"/>
              <a:ext cx="160" cy="11"/>
            </a:xfrm>
            <a:custGeom>
              <a:avLst/>
              <a:gdLst/>
              <a:ahLst/>
              <a:cxnLst>
                <a:cxn ang="0">
                  <a:pos x="160" y="11"/>
                </a:cxn>
                <a:cxn ang="0">
                  <a:pos x="65" y="8"/>
                </a:cxn>
                <a:cxn ang="0">
                  <a:pos x="65" y="6"/>
                </a:cxn>
                <a:cxn ang="0">
                  <a:pos x="63" y="2"/>
                </a:cxn>
                <a:cxn ang="0">
                  <a:pos x="158" y="8"/>
                </a:cxn>
                <a:cxn ang="0">
                  <a:pos x="158" y="10"/>
                </a:cxn>
                <a:cxn ang="0">
                  <a:pos x="160" y="11"/>
                </a:cxn>
                <a:cxn ang="0">
                  <a:pos x="53" y="6"/>
                </a:cxn>
                <a:cxn ang="0">
                  <a:pos x="53" y="6"/>
                </a:cxn>
                <a:cxn ang="0">
                  <a:pos x="53" y="6"/>
                </a:cxn>
                <a:cxn ang="0">
                  <a:pos x="53" y="6"/>
                </a:cxn>
                <a:cxn ang="0">
                  <a:pos x="42" y="6"/>
                </a:cxn>
                <a:cxn ang="0">
                  <a:pos x="0" y="4"/>
                </a:cxn>
                <a:cxn ang="0">
                  <a:pos x="0" y="2"/>
                </a:cxn>
                <a:cxn ang="0">
                  <a:pos x="0" y="0"/>
                </a:cxn>
                <a:cxn ang="0">
                  <a:pos x="44" y="2"/>
                </a:cxn>
                <a:cxn ang="0">
                  <a:pos x="42" y="4"/>
                </a:cxn>
                <a:cxn ang="0">
                  <a:pos x="42" y="6"/>
                </a:cxn>
              </a:cxnLst>
              <a:rect l="0" t="0" r="r" b="b"/>
              <a:pathLst>
                <a:path w="160" h="11">
                  <a:moveTo>
                    <a:pt x="160" y="11"/>
                  </a:moveTo>
                  <a:lnTo>
                    <a:pt x="65" y="8"/>
                  </a:lnTo>
                  <a:lnTo>
                    <a:pt x="65" y="6"/>
                  </a:lnTo>
                  <a:lnTo>
                    <a:pt x="63" y="2"/>
                  </a:lnTo>
                  <a:lnTo>
                    <a:pt x="158" y="8"/>
                  </a:lnTo>
                  <a:lnTo>
                    <a:pt x="158" y="10"/>
                  </a:lnTo>
                  <a:lnTo>
                    <a:pt x="160" y="11"/>
                  </a:lnTo>
                  <a:close/>
                  <a:moveTo>
                    <a:pt x="53" y="6"/>
                  </a:moveTo>
                  <a:lnTo>
                    <a:pt x="53" y="6"/>
                  </a:lnTo>
                  <a:lnTo>
                    <a:pt x="53" y="6"/>
                  </a:ln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ln>
          </p:spPr>
          <p:txBody>
            <a:bodyPr/>
            <a:lstStyle/>
            <a:p>
              <a:endParaRPr lang="en-US">
                <a:solidFill>
                  <a:prstClr val="black"/>
                </a:solidFill>
              </a:endParaRPr>
            </a:p>
          </p:txBody>
        </p:sp>
        <p:sp>
          <p:nvSpPr>
            <p:cNvPr id="180450" name="Freeform 1250"/>
            <p:cNvSpPr>
              <a:spLocks noEditPoints="1"/>
            </p:cNvSpPr>
            <p:nvPr/>
          </p:nvSpPr>
          <p:spPr bwMode="auto">
            <a:xfrm>
              <a:off x="1866" y="816"/>
              <a:ext cx="158" cy="12"/>
            </a:xfrm>
            <a:custGeom>
              <a:avLst/>
              <a:gdLst/>
              <a:ahLst/>
              <a:cxnLst>
                <a:cxn ang="0">
                  <a:pos x="158" y="12"/>
                </a:cxn>
                <a:cxn ang="0">
                  <a:pos x="65" y="8"/>
                </a:cxn>
                <a:cxn ang="0">
                  <a:pos x="63" y="4"/>
                </a:cxn>
                <a:cxn ang="0">
                  <a:pos x="63" y="2"/>
                </a:cxn>
                <a:cxn ang="0">
                  <a:pos x="158" y="8"/>
                </a:cxn>
                <a:cxn ang="0">
                  <a:pos x="158" y="10"/>
                </a:cxn>
                <a:cxn ang="0">
                  <a:pos x="158" y="12"/>
                </a:cxn>
                <a:cxn ang="0">
                  <a:pos x="42" y="6"/>
                </a:cxn>
                <a:cxn ang="0">
                  <a:pos x="0" y="4"/>
                </a:cxn>
                <a:cxn ang="0">
                  <a:pos x="0" y="2"/>
                </a:cxn>
                <a:cxn ang="0">
                  <a:pos x="0" y="0"/>
                </a:cxn>
                <a:cxn ang="0">
                  <a:pos x="44" y="2"/>
                </a:cxn>
                <a:cxn ang="0">
                  <a:pos x="44" y="4"/>
                </a:cxn>
                <a:cxn ang="0">
                  <a:pos x="42" y="6"/>
                </a:cxn>
              </a:cxnLst>
              <a:rect l="0" t="0" r="r" b="b"/>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ln>
          </p:spPr>
          <p:txBody>
            <a:bodyPr/>
            <a:lstStyle/>
            <a:p>
              <a:endParaRPr lang="en-US">
                <a:solidFill>
                  <a:prstClr val="black"/>
                </a:solidFill>
              </a:endParaRPr>
            </a:p>
          </p:txBody>
        </p:sp>
        <p:sp>
          <p:nvSpPr>
            <p:cNvPr id="180451" name="Freeform 1251"/>
            <p:cNvSpPr>
              <a:spLocks noEditPoints="1"/>
            </p:cNvSpPr>
            <p:nvPr/>
          </p:nvSpPr>
          <p:spPr bwMode="auto">
            <a:xfrm>
              <a:off x="1866" y="814"/>
              <a:ext cx="158" cy="12"/>
            </a:xfrm>
            <a:custGeom>
              <a:avLst/>
              <a:gdLst/>
              <a:ahLst/>
              <a:cxnLst>
                <a:cxn ang="0">
                  <a:pos x="158" y="12"/>
                </a:cxn>
                <a:cxn ang="0">
                  <a:pos x="63" y="6"/>
                </a:cxn>
                <a:cxn ang="0">
                  <a:pos x="63" y="4"/>
                </a:cxn>
                <a:cxn ang="0">
                  <a:pos x="61" y="2"/>
                </a:cxn>
                <a:cxn ang="0">
                  <a:pos x="156" y="8"/>
                </a:cxn>
                <a:cxn ang="0">
                  <a:pos x="158" y="10"/>
                </a:cxn>
                <a:cxn ang="0">
                  <a:pos x="158" y="12"/>
                </a:cxn>
                <a:cxn ang="0">
                  <a:pos x="44" y="6"/>
                </a:cxn>
                <a:cxn ang="0">
                  <a:pos x="0" y="4"/>
                </a:cxn>
                <a:cxn ang="0">
                  <a:pos x="0" y="2"/>
                </a:cxn>
                <a:cxn ang="0">
                  <a:pos x="0" y="0"/>
                </a:cxn>
                <a:cxn ang="0">
                  <a:pos x="46" y="2"/>
                </a:cxn>
                <a:cxn ang="0">
                  <a:pos x="44" y="4"/>
                </a:cxn>
                <a:cxn ang="0">
                  <a:pos x="44" y="6"/>
                </a:cxn>
              </a:cxnLst>
              <a:rect l="0" t="0" r="r" b="b"/>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ln>
          </p:spPr>
          <p:txBody>
            <a:bodyPr/>
            <a:lstStyle/>
            <a:p>
              <a:endParaRPr lang="en-US">
                <a:solidFill>
                  <a:prstClr val="black"/>
                </a:solidFill>
              </a:endParaRPr>
            </a:p>
          </p:txBody>
        </p:sp>
        <p:sp>
          <p:nvSpPr>
            <p:cNvPr id="180452" name="Freeform 1252"/>
            <p:cNvSpPr>
              <a:spLocks noEditPoints="1"/>
            </p:cNvSpPr>
            <p:nvPr/>
          </p:nvSpPr>
          <p:spPr bwMode="auto">
            <a:xfrm>
              <a:off x="1866" y="812"/>
              <a:ext cx="158" cy="12"/>
            </a:xfrm>
            <a:custGeom>
              <a:avLst/>
              <a:gdLst/>
              <a:ahLst/>
              <a:cxnLst>
                <a:cxn ang="0">
                  <a:pos x="158" y="12"/>
                </a:cxn>
                <a:cxn ang="0">
                  <a:pos x="63" y="6"/>
                </a:cxn>
                <a:cxn ang="0">
                  <a:pos x="61" y="4"/>
                </a:cxn>
                <a:cxn ang="0">
                  <a:pos x="59" y="2"/>
                </a:cxn>
                <a:cxn ang="0">
                  <a:pos x="156" y="8"/>
                </a:cxn>
                <a:cxn ang="0">
                  <a:pos x="156" y="10"/>
                </a:cxn>
                <a:cxn ang="0">
                  <a:pos x="158" y="12"/>
                </a:cxn>
                <a:cxn ang="0">
                  <a:pos x="44" y="6"/>
                </a:cxn>
                <a:cxn ang="0">
                  <a:pos x="0" y="4"/>
                </a:cxn>
                <a:cxn ang="0">
                  <a:pos x="0" y="2"/>
                </a:cxn>
                <a:cxn ang="0">
                  <a:pos x="0" y="0"/>
                </a:cxn>
                <a:cxn ang="0">
                  <a:pos x="46" y="2"/>
                </a:cxn>
                <a:cxn ang="0">
                  <a:pos x="46" y="4"/>
                </a:cxn>
                <a:cxn ang="0">
                  <a:pos x="44" y="6"/>
                </a:cxn>
              </a:cxnLst>
              <a:rect l="0" t="0" r="r" b="b"/>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ln>
          </p:spPr>
          <p:txBody>
            <a:bodyPr/>
            <a:lstStyle/>
            <a:p>
              <a:endParaRPr lang="en-US">
                <a:solidFill>
                  <a:prstClr val="black"/>
                </a:solidFill>
              </a:endParaRPr>
            </a:p>
          </p:txBody>
        </p:sp>
        <p:sp>
          <p:nvSpPr>
            <p:cNvPr id="180453" name="Freeform 1253"/>
            <p:cNvSpPr>
              <a:spLocks noEditPoints="1"/>
            </p:cNvSpPr>
            <p:nvPr/>
          </p:nvSpPr>
          <p:spPr bwMode="auto">
            <a:xfrm>
              <a:off x="1866" y="809"/>
              <a:ext cx="156" cy="13"/>
            </a:xfrm>
            <a:custGeom>
              <a:avLst/>
              <a:gdLst/>
              <a:ahLst/>
              <a:cxnLst>
                <a:cxn ang="0">
                  <a:pos x="156" y="13"/>
                </a:cxn>
                <a:cxn ang="0">
                  <a:pos x="61" y="7"/>
                </a:cxn>
                <a:cxn ang="0">
                  <a:pos x="59" y="5"/>
                </a:cxn>
                <a:cxn ang="0">
                  <a:pos x="57" y="3"/>
                </a:cxn>
                <a:cxn ang="0">
                  <a:pos x="156" y="7"/>
                </a:cxn>
                <a:cxn ang="0">
                  <a:pos x="156" y="11"/>
                </a:cxn>
                <a:cxn ang="0">
                  <a:pos x="156" y="13"/>
                </a:cxn>
                <a:cxn ang="0">
                  <a:pos x="46" y="7"/>
                </a:cxn>
                <a:cxn ang="0">
                  <a:pos x="0" y="5"/>
                </a:cxn>
                <a:cxn ang="0">
                  <a:pos x="0" y="3"/>
                </a:cxn>
                <a:cxn ang="0">
                  <a:pos x="0" y="0"/>
                </a:cxn>
                <a:cxn ang="0">
                  <a:pos x="46" y="3"/>
                </a:cxn>
                <a:cxn ang="0">
                  <a:pos x="46" y="5"/>
                </a:cxn>
                <a:cxn ang="0">
                  <a:pos x="46" y="7"/>
                </a:cxn>
              </a:cxnLst>
              <a:rect l="0" t="0" r="r" b="b"/>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ln>
          </p:spPr>
          <p:txBody>
            <a:bodyPr/>
            <a:lstStyle/>
            <a:p>
              <a:endParaRPr lang="en-US">
                <a:solidFill>
                  <a:prstClr val="black"/>
                </a:solidFill>
              </a:endParaRPr>
            </a:p>
          </p:txBody>
        </p:sp>
        <p:sp>
          <p:nvSpPr>
            <p:cNvPr id="180454" name="Freeform 1254"/>
            <p:cNvSpPr>
              <a:spLocks noEditPoints="1"/>
            </p:cNvSpPr>
            <p:nvPr/>
          </p:nvSpPr>
          <p:spPr bwMode="auto">
            <a:xfrm>
              <a:off x="1866" y="807"/>
              <a:ext cx="156" cy="13"/>
            </a:xfrm>
            <a:custGeom>
              <a:avLst/>
              <a:gdLst/>
              <a:ahLst/>
              <a:cxnLst>
                <a:cxn ang="0">
                  <a:pos x="156" y="13"/>
                </a:cxn>
                <a:cxn ang="0">
                  <a:pos x="59" y="7"/>
                </a:cxn>
                <a:cxn ang="0">
                  <a:pos x="57" y="5"/>
                </a:cxn>
                <a:cxn ang="0">
                  <a:pos x="57" y="4"/>
                </a:cxn>
                <a:cxn ang="0">
                  <a:pos x="93" y="5"/>
                </a:cxn>
                <a:cxn ang="0">
                  <a:pos x="93" y="5"/>
                </a:cxn>
                <a:cxn ang="0">
                  <a:pos x="95" y="7"/>
                </a:cxn>
                <a:cxn ang="0">
                  <a:pos x="95" y="7"/>
                </a:cxn>
                <a:cxn ang="0">
                  <a:pos x="97" y="7"/>
                </a:cxn>
                <a:cxn ang="0">
                  <a:pos x="97" y="5"/>
                </a:cxn>
                <a:cxn ang="0">
                  <a:pos x="95" y="5"/>
                </a:cxn>
                <a:cxn ang="0">
                  <a:pos x="154" y="7"/>
                </a:cxn>
                <a:cxn ang="0">
                  <a:pos x="156" y="9"/>
                </a:cxn>
                <a:cxn ang="0">
                  <a:pos x="156" y="13"/>
                </a:cxn>
                <a:cxn ang="0">
                  <a:pos x="46" y="7"/>
                </a:cxn>
                <a:cxn ang="0">
                  <a:pos x="0" y="5"/>
                </a:cxn>
                <a:cxn ang="0">
                  <a:pos x="0" y="4"/>
                </a:cxn>
                <a:cxn ang="0">
                  <a:pos x="0" y="0"/>
                </a:cxn>
                <a:cxn ang="0">
                  <a:pos x="46" y="4"/>
                </a:cxn>
                <a:cxn ang="0">
                  <a:pos x="46" y="5"/>
                </a:cxn>
                <a:cxn ang="0">
                  <a:pos x="46" y="7"/>
                </a:cxn>
              </a:cxnLst>
              <a:rect l="0" t="0" r="r" b="b"/>
              <a:pathLst>
                <a:path w="156" h="13">
                  <a:moveTo>
                    <a:pt x="156" y="13"/>
                  </a:moveTo>
                  <a:lnTo>
                    <a:pt x="59" y="7"/>
                  </a:lnTo>
                  <a:lnTo>
                    <a:pt x="57" y="5"/>
                  </a:lnTo>
                  <a:lnTo>
                    <a:pt x="57" y="4"/>
                  </a:lnTo>
                  <a:lnTo>
                    <a:pt x="93" y="5"/>
                  </a:lnTo>
                  <a:lnTo>
                    <a:pt x="93" y="5"/>
                  </a:lnTo>
                  <a:lnTo>
                    <a:pt x="95" y="7"/>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ln>
          </p:spPr>
          <p:txBody>
            <a:bodyPr/>
            <a:lstStyle/>
            <a:p>
              <a:endParaRPr lang="en-US">
                <a:solidFill>
                  <a:prstClr val="black"/>
                </a:solidFill>
              </a:endParaRPr>
            </a:p>
          </p:txBody>
        </p:sp>
        <p:sp>
          <p:nvSpPr>
            <p:cNvPr id="180455" name="Freeform 1255"/>
            <p:cNvSpPr>
              <a:spLocks noEditPoints="1"/>
            </p:cNvSpPr>
            <p:nvPr/>
          </p:nvSpPr>
          <p:spPr bwMode="auto">
            <a:xfrm>
              <a:off x="1864" y="805"/>
              <a:ext cx="158" cy="11"/>
            </a:xfrm>
            <a:custGeom>
              <a:avLst/>
              <a:gdLst/>
              <a:ahLst/>
              <a:cxnLst>
                <a:cxn ang="0">
                  <a:pos x="158" y="11"/>
                </a:cxn>
                <a:cxn ang="0">
                  <a:pos x="59" y="7"/>
                </a:cxn>
                <a:cxn ang="0">
                  <a:pos x="59" y="6"/>
                </a:cxn>
                <a:cxn ang="0">
                  <a:pos x="57" y="4"/>
                </a:cxn>
                <a:cxn ang="0">
                  <a:pos x="93" y="6"/>
                </a:cxn>
                <a:cxn ang="0">
                  <a:pos x="93" y="6"/>
                </a:cxn>
                <a:cxn ang="0">
                  <a:pos x="93" y="6"/>
                </a:cxn>
                <a:cxn ang="0">
                  <a:pos x="95" y="7"/>
                </a:cxn>
                <a:cxn ang="0">
                  <a:pos x="97" y="9"/>
                </a:cxn>
                <a:cxn ang="0">
                  <a:pos x="97" y="9"/>
                </a:cxn>
                <a:cxn ang="0">
                  <a:pos x="99" y="9"/>
                </a:cxn>
                <a:cxn ang="0">
                  <a:pos x="97" y="7"/>
                </a:cxn>
                <a:cxn ang="0">
                  <a:pos x="95" y="6"/>
                </a:cxn>
                <a:cxn ang="0">
                  <a:pos x="156" y="7"/>
                </a:cxn>
                <a:cxn ang="0">
                  <a:pos x="156" y="9"/>
                </a:cxn>
                <a:cxn ang="0">
                  <a:pos x="158" y="11"/>
                </a:cxn>
                <a:cxn ang="0">
                  <a:pos x="48" y="7"/>
                </a:cxn>
                <a:cxn ang="0">
                  <a:pos x="2" y="4"/>
                </a:cxn>
                <a:cxn ang="0">
                  <a:pos x="2" y="2"/>
                </a:cxn>
                <a:cxn ang="0">
                  <a:pos x="0" y="0"/>
                </a:cxn>
                <a:cxn ang="0">
                  <a:pos x="44" y="2"/>
                </a:cxn>
                <a:cxn ang="0">
                  <a:pos x="46" y="4"/>
                </a:cxn>
                <a:cxn ang="0">
                  <a:pos x="48" y="4"/>
                </a:cxn>
                <a:cxn ang="0">
                  <a:pos x="48" y="6"/>
                </a:cxn>
                <a:cxn ang="0">
                  <a:pos x="48" y="7"/>
                </a:cxn>
              </a:cxnLst>
              <a:rect l="0" t="0" r="r" b="b"/>
              <a:pathLst>
                <a:path w="158" h="11">
                  <a:moveTo>
                    <a:pt x="158" y="11"/>
                  </a:moveTo>
                  <a:lnTo>
                    <a:pt x="59" y="7"/>
                  </a:lnTo>
                  <a:lnTo>
                    <a:pt x="59" y="6"/>
                  </a:lnTo>
                  <a:lnTo>
                    <a:pt x="57" y="4"/>
                  </a:lnTo>
                  <a:lnTo>
                    <a:pt x="93" y="6"/>
                  </a:lnTo>
                  <a:lnTo>
                    <a:pt x="93" y="6"/>
                  </a:lnTo>
                  <a:lnTo>
                    <a:pt x="93" y="6"/>
                  </a:lnTo>
                  <a:lnTo>
                    <a:pt x="95" y="7"/>
                  </a:lnTo>
                  <a:lnTo>
                    <a:pt x="97" y="9"/>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ln>
          </p:spPr>
          <p:txBody>
            <a:bodyPr/>
            <a:lstStyle/>
            <a:p>
              <a:endParaRPr lang="en-US">
                <a:solidFill>
                  <a:prstClr val="black"/>
                </a:solidFill>
              </a:endParaRPr>
            </a:p>
          </p:txBody>
        </p:sp>
        <p:sp>
          <p:nvSpPr>
            <p:cNvPr id="180456" name="Freeform 1256"/>
            <p:cNvSpPr>
              <a:spLocks noEditPoints="1"/>
            </p:cNvSpPr>
            <p:nvPr/>
          </p:nvSpPr>
          <p:spPr bwMode="auto">
            <a:xfrm>
              <a:off x="1864" y="803"/>
              <a:ext cx="156" cy="11"/>
            </a:xfrm>
            <a:custGeom>
              <a:avLst/>
              <a:gdLst/>
              <a:ahLst/>
              <a:cxnLst>
                <a:cxn ang="0">
                  <a:pos x="156" y="11"/>
                </a:cxn>
                <a:cxn ang="0">
                  <a:pos x="97" y="9"/>
                </a:cxn>
                <a:cxn ang="0">
                  <a:pos x="95" y="8"/>
                </a:cxn>
                <a:cxn ang="0">
                  <a:pos x="93" y="6"/>
                </a:cxn>
                <a:cxn ang="0">
                  <a:pos x="154" y="8"/>
                </a:cxn>
                <a:cxn ang="0">
                  <a:pos x="156" y="9"/>
                </a:cxn>
                <a:cxn ang="0">
                  <a:pos x="156" y="11"/>
                </a:cxn>
                <a:cxn ang="0">
                  <a:pos x="95" y="9"/>
                </a:cxn>
                <a:cxn ang="0">
                  <a:pos x="59" y="8"/>
                </a:cxn>
                <a:cxn ang="0">
                  <a:pos x="57" y="6"/>
                </a:cxn>
                <a:cxn ang="0">
                  <a:pos x="55" y="4"/>
                </a:cxn>
                <a:cxn ang="0">
                  <a:pos x="90" y="6"/>
                </a:cxn>
                <a:cxn ang="0">
                  <a:pos x="92" y="6"/>
                </a:cxn>
                <a:cxn ang="0">
                  <a:pos x="93" y="8"/>
                </a:cxn>
                <a:cxn ang="0">
                  <a:pos x="95" y="9"/>
                </a:cxn>
                <a:cxn ang="0">
                  <a:pos x="95" y="9"/>
                </a:cxn>
                <a:cxn ang="0">
                  <a:pos x="48" y="8"/>
                </a:cxn>
                <a:cxn ang="0">
                  <a:pos x="2" y="4"/>
                </a:cxn>
                <a:cxn ang="0">
                  <a:pos x="0" y="4"/>
                </a:cxn>
                <a:cxn ang="0">
                  <a:pos x="0" y="2"/>
                </a:cxn>
                <a:cxn ang="0">
                  <a:pos x="0" y="0"/>
                </a:cxn>
                <a:cxn ang="0">
                  <a:pos x="0" y="0"/>
                </a:cxn>
                <a:cxn ang="0">
                  <a:pos x="38" y="2"/>
                </a:cxn>
                <a:cxn ang="0">
                  <a:pos x="44" y="4"/>
                </a:cxn>
                <a:cxn ang="0">
                  <a:pos x="48" y="6"/>
                </a:cxn>
                <a:cxn ang="0">
                  <a:pos x="48" y="8"/>
                </a:cxn>
                <a:cxn ang="0">
                  <a:pos x="48" y="8"/>
                </a:cxn>
              </a:cxnLst>
              <a:rect l="0" t="0" r="r" b="b"/>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lnTo>
                    <a:pt x="95" y="9"/>
                  </a:lnTo>
                  <a:close/>
                  <a:moveTo>
                    <a:pt x="48" y="8"/>
                  </a:moveTo>
                  <a:lnTo>
                    <a:pt x="2" y="4"/>
                  </a:lnTo>
                  <a:lnTo>
                    <a:pt x="0" y="4"/>
                  </a:lnTo>
                  <a:lnTo>
                    <a:pt x="0" y="2"/>
                  </a:lnTo>
                  <a:lnTo>
                    <a:pt x="0" y="0"/>
                  </a:lnTo>
                  <a:lnTo>
                    <a:pt x="0" y="0"/>
                  </a:lnTo>
                  <a:lnTo>
                    <a:pt x="38" y="2"/>
                  </a:lnTo>
                  <a:lnTo>
                    <a:pt x="44" y="4"/>
                  </a:lnTo>
                  <a:lnTo>
                    <a:pt x="48" y="6"/>
                  </a:lnTo>
                  <a:lnTo>
                    <a:pt x="48" y="8"/>
                  </a:lnTo>
                  <a:lnTo>
                    <a:pt x="48" y="8"/>
                  </a:lnTo>
                  <a:close/>
                </a:path>
              </a:pathLst>
            </a:custGeom>
            <a:solidFill>
              <a:srgbClr val="E4DCDA"/>
            </a:solidFill>
            <a:ln w="9525">
              <a:noFill/>
              <a:round/>
            </a:ln>
          </p:spPr>
          <p:txBody>
            <a:bodyPr/>
            <a:lstStyle/>
            <a:p>
              <a:endParaRPr lang="en-US">
                <a:solidFill>
                  <a:prstClr val="black"/>
                </a:solidFill>
              </a:endParaRPr>
            </a:p>
          </p:txBody>
        </p:sp>
        <p:sp>
          <p:nvSpPr>
            <p:cNvPr id="180457" name="Freeform 1257"/>
            <p:cNvSpPr>
              <a:spLocks noEditPoints="1"/>
            </p:cNvSpPr>
            <p:nvPr/>
          </p:nvSpPr>
          <p:spPr bwMode="auto">
            <a:xfrm>
              <a:off x="1864" y="801"/>
              <a:ext cx="156" cy="11"/>
            </a:xfrm>
            <a:custGeom>
              <a:avLst/>
              <a:gdLst/>
              <a:ahLst/>
              <a:cxnLst>
                <a:cxn ang="0">
                  <a:pos x="156" y="11"/>
                </a:cxn>
                <a:cxn ang="0">
                  <a:pos x="95" y="10"/>
                </a:cxn>
                <a:cxn ang="0">
                  <a:pos x="93" y="8"/>
                </a:cxn>
                <a:cxn ang="0">
                  <a:pos x="90" y="4"/>
                </a:cxn>
                <a:cxn ang="0">
                  <a:pos x="154" y="8"/>
                </a:cxn>
                <a:cxn ang="0">
                  <a:pos x="154" y="10"/>
                </a:cxn>
                <a:cxn ang="0">
                  <a:pos x="156" y="11"/>
                </a:cxn>
                <a:cxn ang="0">
                  <a:pos x="93" y="10"/>
                </a:cxn>
                <a:cxn ang="0">
                  <a:pos x="57" y="8"/>
                </a:cxn>
                <a:cxn ang="0">
                  <a:pos x="54" y="6"/>
                </a:cxn>
                <a:cxn ang="0">
                  <a:pos x="52" y="2"/>
                </a:cxn>
                <a:cxn ang="0">
                  <a:pos x="88" y="4"/>
                </a:cxn>
                <a:cxn ang="0">
                  <a:pos x="90" y="6"/>
                </a:cxn>
                <a:cxn ang="0">
                  <a:pos x="93" y="10"/>
                </a:cxn>
                <a:cxn ang="0">
                  <a:pos x="44" y="6"/>
                </a:cxn>
                <a:cxn ang="0">
                  <a:pos x="0" y="4"/>
                </a:cxn>
                <a:cxn ang="0">
                  <a:pos x="0" y="4"/>
                </a:cxn>
                <a:cxn ang="0">
                  <a:pos x="0" y="4"/>
                </a:cxn>
                <a:cxn ang="0">
                  <a:pos x="0" y="2"/>
                </a:cxn>
                <a:cxn ang="0">
                  <a:pos x="0" y="0"/>
                </a:cxn>
                <a:cxn ang="0">
                  <a:pos x="33" y="2"/>
                </a:cxn>
                <a:cxn ang="0">
                  <a:pos x="38" y="4"/>
                </a:cxn>
                <a:cxn ang="0">
                  <a:pos x="44" y="6"/>
                </a:cxn>
              </a:cxnLst>
              <a:rect l="0" t="0" r="r" b="b"/>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4"/>
                  </a:lnTo>
                  <a:lnTo>
                    <a:pt x="0" y="4"/>
                  </a:lnTo>
                  <a:lnTo>
                    <a:pt x="0" y="2"/>
                  </a:lnTo>
                  <a:lnTo>
                    <a:pt x="0" y="0"/>
                  </a:lnTo>
                  <a:lnTo>
                    <a:pt x="33" y="2"/>
                  </a:lnTo>
                  <a:lnTo>
                    <a:pt x="38" y="4"/>
                  </a:lnTo>
                  <a:lnTo>
                    <a:pt x="44" y="6"/>
                  </a:lnTo>
                  <a:close/>
                </a:path>
              </a:pathLst>
            </a:custGeom>
            <a:solidFill>
              <a:srgbClr val="E4DCDA"/>
            </a:solidFill>
            <a:ln w="9525">
              <a:noFill/>
              <a:round/>
            </a:ln>
          </p:spPr>
          <p:txBody>
            <a:bodyPr/>
            <a:lstStyle/>
            <a:p>
              <a:endParaRPr lang="en-US">
                <a:solidFill>
                  <a:prstClr val="black"/>
                </a:solidFill>
              </a:endParaRPr>
            </a:p>
          </p:txBody>
        </p:sp>
        <p:sp>
          <p:nvSpPr>
            <p:cNvPr id="180458" name="Freeform 1258"/>
            <p:cNvSpPr>
              <a:spLocks noEditPoints="1"/>
            </p:cNvSpPr>
            <p:nvPr/>
          </p:nvSpPr>
          <p:spPr bwMode="auto">
            <a:xfrm>
              <a:off x="1821" y="797"/>
              <a:ext cx="197" cy="14"/>
            </a:xfrm>
            <a:custGeom>
              <a:avLst/>
              <a:gdLst/>
              <a:ahLst/>
              <a:cxnLst>
                <a:cxn ang="0">
                  <a:pos x="197" y="14"/>
                </a:cxn>
                <a:cxn ang="0">
                  <a:pos x="136" y="12"/>
                </a:cxn>
                <a:cxn ang="0">
                  <a:pos x="133" y="8"/>
                </a:cxn>
                <a:cxn ang="0">
                  <a:pos x="131" y="6"/>
                </a:cxn>
                <a:cxn ang="0">
                  <a:pos x="197" y="10"/>
                </a:cxn>
                <a:cxn ang="0">
                  <a:pos x="197" y="12"/>
                </a:cxn>
                <a:cxn ang="0">
                  <a:pos x="197" y="14"/>
                </a:cxn>
                <a:cxn ang="0">
                  <a:pos x="133" y="12"/>
                </a:cxn>
                <a:cxn ang="0">
                  <a:pos x="98" y="10"/>
                </a:cxn>
                <a:cxn ang="0">
                  <a:pos x="95" y="6"/>
                </a:cxn>
                <a:cxn ang="0">
                  <a:pos x="93" y="4"/>
                </a:cxn>
                <a:cxn ang="0">
                  <a:pos x="125" y="6"/>
                </a:cxn>
                <a:cxn ang="0">
                  <a:pos x="129" y="8"/>
                </a:cxn>
                <a:cxn ang="0">
                  <a:pos x="133" y="12"/>
                </a:cxn>
                <a:cxn ang="0">
                  <a:pos x="81" y="8"/>
                </a:cxn>
                <a:cxn ang="0">
                  <a:pos x="43" y="6"/>
                </a:cxn>
                <a:cxn ang="0">
                  <a:pos x="43" y="4"/>
                </a:cxn>
                <a:cxn ang="0">
                  <a:pos x="42" y="2"/>
                </a:cxn>
                <a:cxn ang="0">
                  <a:pos x="70" y="4"/>
                </a:cxn>
                <a:cxn ang="0">
                  <a:pos x="76" y="6"/>
                </a:cxn>
                <a:cxn ang="0">
                  <a:pos x="81" y="8"/>
                </a:cxn>
                <a:cxn ang="0">
                  <a:pos x="0" y="0"/>
                </a:cxn>
                <a:cxn ang="0">
                  <a:pos x="9" y="0"/>
                </a:cxn>
                <a:cxn ang="0">
                  <a:pos x="9" y="0"/>
                </a:cxn>
                <a:cxn ang="0">
                  <a:pos x="9" y="0"/>
                </a:cxn>
                <a:cxn ang="0">
                  <a:pos x="4" y="2"/>
                </a:cxn>
                <a:cxn ang="0">
                  <a:pos x="0" y="2"/>
                </a:cxn>
                <a:cxn ang="0">
                  <a:pos x="0" y="2"/>
                </a:cxn>
                <a:cxn ang="0">
                  <a:pos x="0" y="0"/>
                </a:cxn>
              </a:cxnLst>
              <a:rect l="0" t="0" r="r" b="b"/>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9" y="0"/>
                  </a:lnTo>
                  <a:lnTo>
                    <a:pt x="9" y="0"/>
                  </a:lnTo>
                  <a:lnTo>
                    <a:pt x="4" y="2"/>
                  </a:lnTo>
                  <a:lnTo>
                    <a:pt x="0" y="2"/>
                  </a:lnTo>
                  <a:lnTo>
                    <a:pt x="0" y="2"/>
                  </a:lnTo>
                  <a:lnTo>
                    <a:pt x="0" y="0"/>
                  </a:lnTo>
                  <a:close/>
                </a:path>
              </a:pathLst>
            </a:custGeom>
            <a:solidFill>
              <a:srgbClr val="E4DCDA"/>
            </a:solidFill>
            <a:ln w="9525">
              <a:noFill/>
              <a:round/>
            </a:ln>
          </p:spPr>
          <p:txBody>
            <a:bodyPr/>
            <a:lstStyle/>
            <a:p>
              <a:endParaRPr lang="en-US">
                <a:solidFill>
                  <a:prstClr val="black"/>
                </a:solidFill>
              </a:endParaRPr>
            </a:p>
          </p:txBody>
        </p:sp>
        <p:sp>
          <p:nvSpPr>
            <p:cNvPr id="180459" name="Freeform 1259"/>
            <p:cNvSpPr>
              <a:spLocks noEditPoints="1"/>
            </p:cNvSpPr>
            <p:nvPr/>
          </p:nvSpPr>
          <p:spPr bwMode="auto">
            <a:xfrm>
              <a:off x="1821" y="795"/>
              <a:ext cx="197" cy="14"/>
            </a:xfrm>
            <a:custGeom>
              <a:avLst/>
              <a:gdLst/>
              <a:ahLst/>
              <a:cxnLst>
                <a:cxn ang="0">
                  <a:pos x="197" y="14"/>
                </a:cxn>
                <a:cxn ang="0">
                  <a:pos x="133" y="10"/>
                </a:cxn>
                <a:cxn ang="0">
                  <a:pos x="133" y="10"/>
                </a:cxn>
                <a:cxn ang="0">
                  <a:pos x="131" y="8"/>
                </a:cxn>
                <a:cxn ang="0">
                  <a:pos x="133" y="8"/>
                </a:cxn>
                <a:cxn ang="0">
                  <a:pos x="135" y="6"/>
                </a:cxn>
                <a:cxn ang="0">
                  <a:pos x="195" y="10"/>
                </a:cxn>
                <a:cxn ang="0">
                  <a:pos x="197" y="12"/>
                </a:cxn>
                <a:cxn ang="0">
                  <a:pos x="197" y="14"/>
                </a:cxn>
                <a:cxn ang="0">
                  <a:pos x="131" y="10"/>
                </a:cxn>
                <a:cxn ang="0">
                  <a:pos x="95" y="8"/>
                </a:cxn>
                <a:cxn ang="0">
                  <a:pos x="93" y="6"/>
                </a:cxn>
                <a:cxn ang="0">
                  <a:pos x="91" y="4"/>
                </a:cxn>
                <a:cxn ang="0">
                  <a:pos x="119" y="6"/>
                </a:cxn>
                <a:cxn ang="0">
                  <a:pos x="125" y="8"/>
                </a:cxn>
                <a:cxn ang="0">
                  <a:pos x="131" y="10"/>
                </a:cxn>
                <a:cxn ang="0">
                  <a:pos x="76" y="8"/>
                </a:cxn>
                <a:cxn ang="0">
                  <a:pos x="43" y="6"/>
                </a:cxn>
                <a:cxn ang="0">
                  <a:pos x="42" y="4"/>
                </a:cxn>
                <a:cxn ang="0">
                  <a:pos x="38" y="2"/>
                </a:cxn>
                <a:cxn ang="0">
                  <a:pos x="66" y="4"/>
                </a:cxn>
                <a:cxn ang="0">
                  <a:pos x="70" y="6"/>
                </a:cxn>
                <a:cxn ang="0">
                  <a:pos x="76" y="8"/>
                </a:cxn>
                <a:cxn ang="0">
                  <a:pos x="2" y="0"/>
                </a:cxn>
                <a:cxn ang="0">
                  <a:pos x="21" y="0"/>
                </a:cxn>
                <a:cxn ang="0">
                  <a:pos x="15" y="2"/>
                </a:cxn>
                <a:cxn ang="0">
                  <a:pos x="9" y="2"/>
                </a:cxn>
                <a:cxn ang="0">
                  <a:pos x="4" y="4"/>
                </a:cxn>
                <a:cxn ang="0">
                  <a:pos x="0" y="4"/>
                </a:cxn>
                <a:cxn ang="0">
                  <a:pos x="0" y="2"/>
                </a:cxn>
                <a:cxn ang="0">
                  <a:pos x="0" y="0"/>
                </a:cxn>
                <a:cxn ang="0">
                  <a:pos x="2" y="0"/>
                </a:cxn>
                <a:cxn ang="0">
                  <a:pos x="2" y="0"/>
                </a:cxn>
              </a:cxnLst>
              <a:rect l="0" t="0" r="r" b="b"/>
              <a:pathLst>
                <a:path w="197" h="14">
                  <a:moveTo>
                    <a:pt x="197" y="14"/>
                  </a:moveTo>
                  <a:lnTo>
                    <a:pt x="133" y="10"/>
                  </a:ln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lnTo>
                    <a:pt x="2" y="0"/>
                  </a:lnTo>
                  <a:close/>
                </a:path>
              </a:pathLst>
            </a:custGeom>
            <a:solidFill>
              <a:srgbClr val="E4DCDA"/>
            </a:solidFill>
            <a:ln w="9525">
              <a:noFill/>
              <a:round/>
            </a:ln>
          </p:spPr>
          <p:txBody>
            <a:bodyPr/>
            <a:lstStyle/>
            <a:p>
              <a:endParaRPr lang="en-US">
                <a:solidFill>
                  <a:prstClr val="black"/>
                </a:solidFill>
              </a:endParaRPr>
            </a:p>
          </p:txBody>
        </p:sp>
        <p:sp>
          <p:nvSpPr>
            <p:cNvPr id="180460" name="Freeform 1260"/>
            <p:cNvSpPr>
              <a:spLocks noEditPoints="1"/>
            </p:cNvSpPr>
            <p:nvPr/>
          </p:nvSpPr>
          <p:spPr bwMode="auto">
            <a:xfrm>
              <a:off x="1821" y="793"/>
              <a:ext cx="197" cy="14"/>
            </a:xfrm>
            <a:custGeom>
              <a:avLst/>
              <a:gdLst/>
              <a:ahLst/>
              <a:cxnLst>
                <a:cxn ang="0">
                  <a:pos x="197" y="14"/>
                </a:cxn>
                <a:cxn ang="0">
                  <a:pos x="131" y="10"/>
                </a:cxn>
                <a:cxn ang="0">
                  <a:pos x="131" y="10"/>
                </a:cxn>
                <a:cxn ang="0">
                  <a:pos x="131" y="10"/>
                </a:cxn>
                <a:cxn ang="0">
                  <a:pos x="135" y="10"/>
                </a:cxn>
                <a:cxn ang="0">
                  <a:pos x="136" y="6"/>
                </a:cxn>
                <a:cxn ang="0">
                  <a:pos x="195" y="10"/>
                </a:cxn>
                <a:cxn ang="0">
                  <a:pos x="195" y="10"/>
                </a:cxn>
                <a:cxn ang="0">
                  <a:pos x="195" y="10"/>
                </a:cxn>
                <a:cxn ang="0">
                  <a:pos x="197" y="12"/>
                </a:cxn>
                <a:cxn ang="0">
                  <a:pos x="197" y="14"/>
                </a:cxn>
                <a:cxn ang="0">
                  <a:pos x="125" y="10"/>
                </a:cxn>
                <a:cxn ang="0">
                  <a:pos x="93" y="8"/>
                </a:cxn>
                <a:cxn ang="0">
                  <a:pos x="89" y="6"/>
                </a:cxn>
                <a:cxn ang="0">
                  <a:pos x="89" y="4"/>
                </a:cxn>
                <a:cxn ang="0">
                  <a:pos x="91" y="4"/>
                </a:cxn>
                <a:cxn ang="0">
                  <a:pos x="93" y="4"/>
                </a:cxn>
                <a:cxn ang="0">
                  <a:pos x="93" y="4"/>
                </a:cxn>
                <a:cxn ang="0">
                  <a:pos x="93" y="4"/>
                </a:cxn>
                <a:cxn ang="0">
                  <a:pos x="110" y="6"/>
                </a:cxn>
                <a:cxn ang="0">
                  <a:pos x="117" y="8"/>
                </a:cxn>
                <a:cxn ang="0">
                  <a:pos x="125" y="10"/>
                </a:cxn>
                <a:cxn ang="0">
                  <a:pos x="70" y="8"/>
                </a:cxn>
                <a:cxn ang="0">
                  <a:pos x="42" y="6"/>
                </a:cxn>
                <a:cxn ang="0">
                  <a:pos x="38" y="4"/>
                </a:cxn>
                <a:cxn ang="0">
                  <a:pos x="34" y="2"/>
                </a:cxn>
                <a:cxn ang="0">
                  <a:pos x="23" y="2"/>
                </a:cxn>
                <a:cxn ang="0">
                  <a:pos x="9" y="4"/>
                </a:cxn>
                <a:cxn ang="0">
                  <a:pos x="0" y="4"/>
                </a:cxn>
                <a:cxn ang="0">
                  <a:pos x="0" y="4"/>
                </a:cxn>
                <a:cxn ang="0">
                  <a:pos x="0" y="2"/>
                </a:cxn>
                <a:cxn ang="0">
                  <a:pos x="2" y="2"/>
                </a:cxn>
                <a:cxn ang="0">
                  <a:pos x="6" y="0"/>
                </a:cxn>
                <a:cxn ang="0">
                  <a:pos x="62" y="2"/>
                </a:cxn>
                <a:cxn ang="0">
                  <a:pos x="62" y="4"/>
                </a:cxn>
                <a:cxn ang="0">
                  <a:pos x="62" y="4"/>
                </a:cxn>
                <a:cxn ang="0">
                  <a:pos x="66" y="6"/>
                </a:cxn>
                <a:cxn ang="0">
                  <a:pos x="70" y="8"/>
                </a:cxn>
              </a:cxnLst>
              <a:rect l="0" t="0" r="r" b="b"/>
              <a:pathLst>
                <a:path w="197" h="14">
                  <a:moveTo>
                    <a:pt x="197" y="14"/>
                  </a:moveTo>
                  <a:lnTo>
                    <a:pt x="131" y="10"/>
                  </a:lnTo>
                  <a:lnTo>
                    <a:pt x="131" y="10"/>
                  </a:lnTo>
                  <a:lnTo>
                    <a:pt x="131" y="10"/>
                  </a:lnTo>
                  <a:lnTo>
                    <a:pt x="135" y="10"/>
                  </a:lnTo>
                  <a:lnTo>
                    <a:pt x="136" y="6"/>
                  </a:lnTo>
                  <a:lnTo>
                    <a:pt x="195" y="10"/>
                  </a:lnTo>
                  <a:lnTo>
                    <a:pt x="195" y="10"/>
                  </a:lnTo>
                  <a:lnTo>
                    <a:pt x="195" y="10"/>
                  </a:lnTo>
                  <a:lnTo>
                    <a:pt x="197" y="12"/>
                  </a:lnTo>
                  <a:lnTo>
                    <a:pt x="197" y="14"/>
                  </a:lnTo>
                  <a:close/>
                  <a:moveTo>
                    <a:pt x="125" y="10"/>
                  </a:moveTo>
                  <a:lnTo>
                    <a:pt x="93" y="8"/>
                  </a:lnTo>
                  <a:lnTo>
                    <a:pt x="89" y="6"/>
                  </a:lnTo>
                  <a:lnTo>
                    <a:pt x="89" y="4"/>
                  </a:lnTo>
                  <a:lnTo>
                    <a:pt x="91" y="4"/>
                  </a:lnTo>
                  <a:lnTo>
                    <a:pt x="93" y="4"/>
                  </a:lnTo>
                  <a:lnTo>
                    <a:pt x="93"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4"/>
                  </a:lnTo>
                  <a:lnTo>
                    <a:pt x="0" y="2"/>
                  </a:lnTo>
                  <a:lnTo>
                    <a:pt x="2" y="2"/>
                  </a:lnTo>
                  <a:lnTo>
                    <a:pt x="6" y="0"/>
                  </a:lnTo>
                  <a:lnTo>
                    <a:pt x="62" y="2"/>
                  </a:lnTo>
                  <a:lnTo>
                    <a:pt x="62" y="4"/>
                  </a:lnTo>
                  <a:lnTo>
                    <a:pt x="62" y="4"/>
                  </a:lnTo>
                  <a:lnTo>
                    <a:pt x="66" y="6"/>
                  </a:lnTo>
                  <a:lnTo>
                    <a:pt x="70" y="8"/>
                  </a:lnTo>
                  <a:close/>
                </a:path>
              </a:pathLst>
            </a:custGeom>
            <a:solidFill>
              <a:srgbClr val="E4DCDA"/>
            </a:solidFill>
            <a:ln w="9525">
              <a:noFill/>
              <a:round/>
            </a:ln>
          </p:spPr>
          <p:txBody>
            <a:bodyPr/>
            <a:lstStyle/>
            <a:p>
              <a:endParaRPr lang="en-US">
                <a:solidFill>
                  <a:prstClr val="black"/>
                </a:solidFill>
              </a:endParaRPr>
            </a:p>
          </p:txBody>
        </p:sp>
        <p:sp>
          <p:nvSpPr>
            <p:cNvPr id="180461" name="Freeform 1261"/>
            <p:cNvSpPr>
              <a:spLocks noEditPoints="1"/>
            </p:cNvSpPr>
            <p:nvPr/>
          </p:nvSpPr>
          <p:spPr bwMode="auto">
            <a:xfrm>
              <a:off x="1823" y="792"/>
              <a:ext cx="193" cy="13"/>
            </a:xfrm>
            <a:custGeom>
              <a:avLst/>
              <a:gdLst/>
              <a:ahLst/>
              <a:cxnLst>
                <a:cxn ang="0">
                  <a:pos x="193" y="13"/>
                </a:cxn>
                <a:cxn ang="0">
                  <a:pos x="133" y="9"/>
                </a:cxn>
                <a:cxn ang="0">
                  <a:pos x="134" y="7"/>
                </a:cxn>
                <a:cxn ang="0">
                  <a:pos x="136" y="5"/>
                </a:cxn>
                <a:cxn ang="0">
                  <a:pos x="170" y="7"/>
                </a:cxn>
                <a:cxn ang="0">
                  <a:pos x="170" y="7"/>
                </a:cxn>
                <a:cxn ang="0">
                  <a:pos x="170" y="9"/>
                </a:cxn>
                <a:cxn ang="0">
                  <a:pos x="170" y="9"/>
                </a:cxn>
                <a:cxn ang="0">
                  <a:pos x="170" y="7"/>
                </a:cxn>
                <a:cxn ang="0">
                  <a:pos x="193" y="9"/>
                </a:cxn>
                <a:cxn ang="0">
                  <a:pos x="193" y="9"/>
                </a:cxn>
                <a:cxn ang="0">
                  <a:pos x="193" y="11"/>
                </a:cxn>
                <a:cxn ang="0">
                  <a:pos x="193" y="13"/>
                </a:cxn>
                <a:cxn ang="0">
                  <a:pos x="193" y="13"/>
                </a:cxn>
                <a:cxn ang="0">
                  <a:pos x="117" y="9"/>
                </a:cxn>
                <a:cxn ang="0">
                  <a:pos x="89" y="7"/>
                </a:cxn>
                <a:cxn ang="0">
                  <a:pos x="87" y="5"/>
                </a:cxn>
                <a:cxn ang="0">
                  <a:pos x="87" y="5"/>
                </a:cxn>
                <a:cxn ang="0">
                  <a:pos x="89" y="5"/>
                </a:cxn>
                <a:cxn ang="0">
                  <a:pos x="91" y="5"/>
                </a:cxn>
                <a:cxn ang="0">
                  <a:pos x="98" y="5"/>
                </a:cxn>
                <a:cxn ang="0">
                  <a:pos x="106" y="5"/>
                </a:cxn>
                <a:cxn ang="0">
                  <a:pos x="112" y="7"/>
                </a:cxn>
                <a:cxn ang="0">
                  <a:pos x="117" y="9"/>
                </a:cxn>
                <a:cxn ang="0">
                  <a:pos x="64" y="7"/>
                </a:cxn>
                <a:cxn ang="0">
                  <a:pos x="36" y="5"/>
                </a:cxn>
                <a:cxn ang="0">
                  <a:pos x="34" y="3"/>
                </a:cxn>
                <a:cxn ang="0">
                  <a:pos x="32" y="3"/>
                </a:cxn>
                <a:cxn ang="0">
                  <a:pos x="26" y="3"/>
                </a:cxn>
                <a:cxn ang="0">
                  <a:pos x="19" y="3"/>
                </a:cxn>
                <a:cxn ang="0">
                  <a:pos x="0" y="3"/>
                </a:cxn>
                <a:cxn ang="0">
                  <a:pos x="4" y="1"/>
                </a:cxn>
                <a:cxn ang="0">
                  <a:pos x="5" y="0"/>
                </a:cxn>
                <a:cxn ang="0">
                  <a:pos x="60" y="1"/>
                </a:cxn>
                <a:cxn ang="0">
                  <a:pos x="60" y="3"/>
                </a:cxn>
                <a:cxn ang="0">
                  <a:pos x="60" y="5"/>
                </a:cxn>
                <a:cxn ang="0">
                  <a:pos x="62" y="5"/>
                </a:cxn>
                <a:cxn ang="0">
                  <a:pos x="64" y="7"/>
                </a:cxn>
              </a:cxnLst>
              <a:rect l="0" t="0" r="r" b="b"/>
              <a:pathLst>
                <a:path w="193" h="13">
                  <a:moveTo>
                    <a:pt x="193" y="13"/>
                  </a:moveTo>
                  <a:lnTo>
                    <a:pt x="133" y="9"/>
                  </a:lnTo>
                  <a:lnTo>
                    <a:pt x="134" y="7"/>
                  </a:lnTo>
                  <a:lnTo>
                    <a:pt x="136" y="5"/>
                  </a:lnTo>
                  <a:lnTo>
                    <a:pt x="170" y="7"/>
                  </a:lnTo>
                  <a:lnTo>
                    <a:pt x="170" y="7"/>
                  </a:lnTo>
                  <a:lnTo>
                    <a:pt x="170" y="9"/>
                  </a:lnTo>
                  <a:lnTo>
                    <a:pt x="170" y="9"/>
                  </a:lnTo>
                  <a:lnTo>
                    <a:pt x="170" y="7"/>
                  </a:lnTo>
                  <a:lnTo>
                    <a:pt x="193" y="9"/>
                  </a:lnTo>
                  <a:lnTo>
                    <a:pt x="193" y="9"/>
                  </a:lnTo>
                  <a:lnTo>
                    <a:pt x="193" y="11"/>
                  </a:lnTo>
                  <a:lnTo>
                    <a:pt x="193" y="13"/>
                  </a:lnTo>
                  <a:lnTo>
                    <a:pt x="193" y="13"/>
                  </a:lnTo>
                  <a:close/>
                  <a:moveTo>
                    <a:pt x="117" y="9"/>
                  </a:moveTo>
                  <a:lnTo>
                    <a:pt x="89" y="7"/>
                  </a:lnTo>
                  <a:lnTo>
                    <a:pt x="87" y="5"/>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ln>
          </p:spPr>
          <p:txBody>
            <a:bodyPr/>
            <a:lstStyle/>
            <a:p>
              <a:endParaRPr lang="en-US">
                <a:solidFill>
                  <a:prstClr val="black"/>
                </a:solidFill>
              </a:endParaRPr>
            </a:p>
          </p:txBody>
        </p:sp>
        <p:sp>
          <p:nvSpPr>
            <p:cNvPr id="180462" name="Freeform 1262"/>
            <p:cNvSpPr>
              <a:spLocks noEditPoints="1"/>
            </p:cNvSpPr>
            <p:nvPr/>
          </p:nvSpPr>
          <p:spPr bwMode="auto">
            <a:xfrm>
              <a:off x="1827" y="790"/>
              <a:ext cx="189" cy="13"/>
            </a:xfrm>
            <a:custGeom>
              <a:avLst/>
              <a:gdLst/>
              <a:ahLst/>
              <a:cxnLst>
                <a:cxn ang="0">
                  <a:pos x="189" y="13"/>
                </a:cxn>
                <a:cxn ang="0">
                  <a:pos x="130" y="9"/>
                </a:cxn>
                <a:cxn ang="0">
                  <a:pos x="132" y="7"/>
                </a:cxn>
                <a:cxn ang="0">
                  <a:pos x="132" y="5"/>
                </a:cxn>
                <a:cxn ang="0">
                  <a:pos x="163" y="7"/>
                </a:cxn>
                <a:cxn ang="0">
                  <a:pos x="166" y="9"/>
                </a:cxn>
                <a:cxn ang="0">
                  <a:pos x="166" y="11"/>
                </a:cxn>
                <a:cxn ang="0">
                  <a:pos x="166" y="9"/>
                </a:cxn>
                <a:cxn ang="0">
                  <a:pos x="168" y="7"/>
                </a:cxn>
                <a:cxn ang="0">
                  <a:pos x="189" y="9"/>
                </a:cxn>
                <a:cxn ang="0">
                  <a:pos x="189" y="11"/>
                </a:cxn>
                <a:cxn ang="0">
                  <a:pos x="189" y="13"/>
                </a:cxn>
                <a:cxn ang="0">
                  <a:pos x="104" y="9"/>
                </a:cxn>
                <a:cxn ang="0">
                  <a:pos x="87" y="7"/>
                </a:cxn>
                <a:cxn ang="0">
                  <a:pos x="94" y="7"/>
                </a:cxn>
                <a:cxn ang="0">
                  <a:pos x="102" y="7"/>
                </a:cxn>
                <a:cxn ang="0">
                  <a:pos x="104" y="9"/>
                </a:cxn>
                <a:cxn ang="0">
                  <a:pos x="104" y="9"/>
                </a:cxn>
                <a:cxn ang="0">
                  <a:pos x="56" y="5"/>
                </a:cxn>
                <a:cxn ang="0">
                  <a:pos x="0" y="3"/>
                </a:cxn>
                <a:cxn ang="0">
                  <a:pos x="1" y="2"/>
                </a:cxn>
                <a:cxn ang="0">
                  <a:pos x="3" y="0"/>
                </a:cxn>
                <a:cxn ang="0">
                  <a:pos x="58" y="2"/>
                </a:cxn>
                <a:cxn ang="0">
                  <a:pos x="56" y="3"/>
                </a:cxn>
                <a:cxn ang="0">
                  <a:pos x="56" y="3"/>
                </a:cxn>
                <a:cxn ang="0">
                  <a:pos x="56" y="5"/>
                </a:cxn>
                <a:cxn ang="0">
                  <a:pos x="56" y="5"/>
                </a:cxn>
              </a:cxnLst>
              <a:rect l="0" t="0" r="r" b="b"/>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lnTo>
                    <a:pt x="104" y="9"/>
                  </a:lnTo>
                  <a:close/>
                  <a:moveTo>
                    <a:pt x="56" y="5"/>
                  </a:moveTo>
                  <a:lnTo>
                    <a:pt x="0" y="3"/>
                  </a:lnTo>
                  <a:lnTo>
                    <a:pt x="1" y="2"/>
                  </a:lnTo>
                  <a:lnTo>
                    <a:pt x="3" y="0"/>
                  </a:lnTo>
                  <a:lnTo>
                    <a:pt x="58" y="2"/>
                  </a:lnTo>
                  <a:lnTo>
                    <a:pt x="56" y="3"/>
                  </a:lnTo>
                  <a:lnTo>
                    <a:pt x="56" y="3"/>
                  </a:lnTo>
                  <a:lnTo>
                    <a:pt x="56" y="5"/>
                  </a:lnTo>
                  <a:lnTo>
                    <a:pt x="56" y="5"/>
                  </a:lnTo>
                  <a:close/>
                </a:path>
              </a:pathLst>
            </a:custGeom>
            <a:solidFill>
              <a:srgbClr val="E3DDDB"/>
            </a:solidFill>
            <a:ln w="9525">
              <a:noFill/>
              <a:round/>
            </a:ln>
          </p:spPr>
          <p:txBody>
            <a:bodyPr/>
            <a:lstStyle/>
            <a:p>
              <a:endParaRPr lang="en-US">
                <a:solidFill>
                  <a:prstClr val="black"/>
                </a:solidFill>
              </a:endParaRPr>
            </a:p>
          </p:txBody>
        </p:sp>
        <p:sp>
          <p:nvSpPr>
            <p:cNvPr id="180463" name="Freeform 1263"/>
            <p:cNvSpPr>
              <a:spLocks noEditPoints="1"/>
            </p:cNvSpPr>
            <p:nvPr/>
          </p:nvSpPr>
          <p:spPr bwMode="auto">
            <a:xfrm>
              <a:off x="1828" y="788"/>
              <a:ext cx="188" cy="13"/>
            </a:xfrm>
            <a:custGeom>
              <a:avLst/>
              <a:gdLst/>
              <a:ahLst/>
              <a:cxnLst>
                <a:cxn ang="0">
                  <a:pos x="188" y="13"/>
                </a:cxn>
                <a:cxn ang="0">
                  <a:pos x="165" y="11"/>
                </a:cxn>
                <a:cxn ang="0">
                  <a:pos x="167" y="9"/>
                </a:cxn>
                <a:cxn ang="0">
                  <a:pos x="167" y="7"/>
                </a:cxn>
                <a:cxn ang="0">
                  <a:pos x="167" y="7"/>
                </a:cxn>
                <a:cxn ang="0">
                  <a:pos x="167" y="7"/>
                </a:cxn>
                <a:cxn ang="0">
                  <a:pos x="186" y="9"/>
                </a:cxn>
                <a:cxn ang="0">
                  <a:pos x="188" y="11"/>
                </a:cxn>
                <a:cxn ang="0">
                  <a:pos x="188" y="13"/>
                </a:cxn>
                <a:cxn ang="0">
                  <a:pos x="165" y="11"/>
                </a:cxn>
                <a:cxn ang="0">
                  <a:pos x="131" y="9"/>
                </a:cxn>
                <a:cxn ang="0">
                  <a:pos x="131" y="7"/>
                </a:cxn>
                <a:cxn ang="0">
                  <a:pos x="131" y="5"/>
                </a:cxn>
                <a:cxn ang="0">
                  <a:pos x="162" y="7"/>
                </a:cxn>
                <a:cxn ang="0">
                  <a:pos x="164" y="9"/>
                </a:cxn>
                <a:cxn ang="0">
                  <a:pos x="165" y="11"/>
                </a:cxn>
                <a:cxn ang="0">
                  <a:pos x="55" y="5"/>
                </a:cxn>
                <a:cxn ang="0">
                  <a:pos x="0" y="4"/>
                </a:cxn>
                <a:cxn ang="0">
                  <a:pos x="2" y="2"/>
                </a:cxn>
                <a:cxn ang="0">
                  <a:pos x="6" y="0"/>
                </a:cxn>
                <a:cxn ang="0">
                  <a:pos x="63" y="2"/>
                </a:cxn>
                <a:cxn ang="0">
                  <a:pos x="61" y="4"/>
                </a:cxn>
                <a:cxn ang="0">
                  <a:pos x="57" y="4"/>
                </a:cxn>
                <a:cxn ang="0">
                  <a:pos x="57" y="4"/>
                </a:cxn>
                <a:cxn ang="0">
                  <a:pos x="55" y="5"/>
                </a:cxn>
                <a:cxn ang="0">
                  <a:pos x="55" y="5"/>
                </a:cxn>
                <a:cxn ang="0">
                  <a:pos x="55" y="5"/>
                </a:cxn>
              </a:cxnLst>
              <a:rect l="0" t="0" r="r" b="b"/>
              <a:pathLst>
                <a:path w="188" h="13">
                  <a:moveTo>
                    <a:pt x="188" y="13"/>
                  </a:moveTo>
                  <a:lnTo>
                    <a:pt x="165" y="11"/>
                  </a:lnTo>
                  <a:lnTo>
                    <a:pt x="167" y="9"/>
                  </a:lnTo>
                  <a:lnTo>
                    <a:pt x="167" y="7"/>
                  </a:lnTo>
                  <a:lnTo>
                    <a:pt x="167" y="7"/>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7" y="4"/>
                  </a:lnTo>
                  <a:lnTo>
                    <a:pt x="55" y="5"/>
                  </a:lnTo>
                  <a:lnTo>
                    <a:pt x="55" y="5"/>
                  </a:lnTo>
                  <a:lnTo>
                    <a:pt x="55" y="5"/>
                  </a:lnTo>
                  <a:close/>
                </a:path>
              </a:pathLst>
            </a:custGeom>
            <a:solidFill>
              <a:srgbClr val="E3DDDB"/>
            </a:solidFill>
            <a:ln w="9525">
              <a:noFill/>
              <a:round/>
            </a:ln>
          </p:spPr>
          <p:txBody>
            <a:bodyPr/>
            <a:lstStyle/>
            <a:p>
              <a:endParaRPr lang="en-US">
                <a:solidFill>
                  <a:prstClr val="black"/>
                </a:solidFill>
              </a:endParaRPr>
            </a:p>
          </p:txBody>
        </p:sp>
        <p:sp>
          <p:nvSpPr>
            <p:cNvPr id="180464" name="Freeform 1264"/>
            <p:cNvSpPr>
              <a:spLocks noEditPoints="1"/>
            </p:cNvSpPr>
            <p:nvPr/>
          </p:nvSpPr>
          <p:spPr bwMode="auto">
            <a:xfrm>
              <a:off x="1830" y="786"/>
              <a:ext cx="186" cy="13"/>
            </a:xfrm>
            <a:custGeom>
              <a:avLst/>
              <a:gdLst/>
              <a:ahLst/>
              <a:cxnLst>
                <a:cxn ang="0">
                  <a:pos x="186" y="13"/>
                </a:cxn>
                <a:cxn ang="0">
                  <a:pos x="165" y="11"/>
                </a:cxn>
                <a:cxn ang="0">
                  <a:pos x="165" y="11"/>
                </a:cxn>
                <a:cxn ang="0">
                  <a:pos x="165" y="9"/>
                </a:cxn>
                <a:cxn ang="0">
                  <a:pos x="165" y="9"/>
                </a:cxn>
                <a:cxn ang="0">
                  <a:pos x="165" y="7"/>
                </a:cxn>
                <a:cxn ang="0">
                  <a:pos x="184" y="7"/>
                </a:cxn>
                <a:cxn ang="0">
                  <a:pos x="184" y="11"/>
                </a:cxn>
                <a:cxn ang="0">
                  <a:pos x="186" y="13"/>
                </a:cxn>
                <a:cxn ang="0">
                  <a:pos x="160" y="11"/>
                </a:cxn>
                <a:cxn ang="0">
                  <a:pos x="129" y="9"/>
                </a:cxn>
                <a:cxn ang="0">
                  <a:pos x="129" y="7"/>
                </a:cxn>
                <a:cxn ang="0">
                  <a:pos x="129" y="6"/>
                </a:cxn>
                <a:cxn ang="0">
                  <a:pos x="158" y="7"/>
                </a:cxn>
                <a:cxn ang="0">
                  <a:pos x="160" y="9"/>
                </a:cxn>
                <a:cxn ang="0">
                  <a:pos x="160" y="11"/>
                </a:cxn>
                <a:cxn ang="0">
                  <a:pos x="55" y="6"/>
                </a:cxn>
                <a:cxn ang="0">
                  <a:pos x="0" y="4"/>
                </a:cxn>
                <a:cxn ang="0">
                  <a:pos x="4" y="2"/>
                </a:cxn>
                <a:cxn ang="0">
                  <a:pos x="6" y="0"/>
                </a:cxn>
                <a:cxn ang="0">
                  <a:pos x="76" y="4"/>
                </a:cxn>
                <a:cxn ang="0">
                  <a:pos x="65" y="4"/>
                </a:cxn>
                <a:cxn ang="0">
                  <a:pos x="55" y="6"/>
                </a:cxn>
                <a:cxn ang="0">
                  <a:pos x="55" y="6"/>
                </a:cxn>
                <a:cxn ang="0">
                  <a:pos x="55" y="6"/>
                </a:cxn>
              </a:cxnLst>
              <a:rect l="0" t="0" r="r" b="b"/>
              <a:pathLst>
                <a:path w="186" h="13">
                  <a:moveTo>
                    <a:pt x="186" y="13"/>
                  </a:moveTo>
                  <a:lnTo>
                    <a:pt x="165" y="11"/>
                  </a:lnTo>
                  <a:lnTo>
                    <a:pt x="165" y="11"/>
                  </a:lnTo>
                  <a:lnTo>
                    <a:pt x="165" y="9"/>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lnTo>
                    <a:pt x="55" y="6"/>
                  </a:lnTo>
                  <a:lnTo>
                    <a:pt x="55" y="6"/>
                  </a:lnTo>
                  <a:close/>
                </a:path>
              </a:pathLst>
            </a:custGeom>
            <a:solidFill>
              <a:srgbClr val="E3DDDB"/>
            </a:solidFill>
            <a:ln w="9525">
              <a:noFill/>
              <a:round/>
            </a:ln>
          </p:spPr>
          <p:txBody>
            <a:bodyPr/>
            <a:lstStyle/>
            <a:p>
              <a:endParaRPr lang="en-US">
                <a:solidFill>
                  <a:prstClr val="black"/>
                </a:solidFill>
              </a:endParaRPr>
            </a:p>
          </p:txBody>
        </p:sp>
        <p:sp>
          <p:nvSpPr>
            <p:cNvPr id="180465" name="Freeform 1265"/>
            <p:cNvSpPr>
              <a:spLocks noEditPoints="1"/>
            </p:cNvSpPr>
            <p:nvPr/>
          </p:nvSpPr>
          <p:spPr bwMode="auto">
            <a:xfrm>
              <a:off x="1834" y="784"/>
              <a:ext cx="180" cy="13"/>
            </a:xfrm>
            <a:custGeom>
              <a:avLst/>
              <a:gdLst/>
              <a:ahLst/>
              <a:cxnLst>
                <a:cxn ang="0">
                  <a:pos x="180" y="13"/>
                </a:cxn>
                <a:cxn ang="0">
                  <a:pos x="161" y="11"/>
                </a:cxn>
                <a:cxn ang="0">
                  <a:pos x="161" y="9"/>
                </a:cxn>
                <a:cxn ang="0">
                  <a:pos x="161" y="8"/>
                </a:cxn>
                <a:cxn ang="0">
                  <a:pos x="180" y="8"/>
                </a:cxn>
                <a:cxn ang="0">
                  <a:pos x="180" y="9"/>
                </a:cxn>
                <a:cxn ang="0">
                  <a:pos x="180" y="13"/>
                </a:cxn>
                <a:cxn ang="0">
                  <a:pos x="156" y="11"/>
                </a:cxn>
                <a:cxn ang="0">
                  <a:pos x="125" y="9"/>
                </a:cxn>
                <a:cxn ang="0">
                  <a:pos x="125" y="8"/>
                </a:cxn>
                <a:cxn ang="0">
                  <a:pos x="125" y="6"/>
                </a:cxn>
                <a:cxn ang="0">
                  <a:pos x="152" y="8"/>
                </a:cxn>
                <a:cxn ang="0">
                  <a:pos x="154" y="9"/>
                </a:cxn>
                <a:cxn ang="0">
                  <a:pos x="156" y="11"/>
                </a:cxn>
                <a:cxn ang="0">
                  <a:pos x="57" y="6"/>
                </a:cxn>
                <a:cxn ang="0">
                  <a:pos x="0" y="4"/>
                </a:cxn>
                <a:cxn ang="0">
                  <a:pos x="2" y="2"/>
                </a:cxn>
                <a:cxn ang="0">
                  <a:pos x="4" y="0"/>
                </a:cxn>
                <a:cxn ang="0">
                  <a:pos x="87" y="4"/>
                </a:cxn>
                <a:cxn ang="0">
                  <a:pos x="87" y="4"/>
                </a:cxn>
                <a:cxn ang="0">
                  <a:pos x="87" y="6"/>
                </a:cxn>
                <a:cxn ang="0">
                  <a:pos x="74" y="6"/>
                </a:cxn>
                <a:cxn ang="0">
                  <a:pos x="57" y="6"/>
                </a:cxn>
              </a:cxnLst>
              <a:rect l="0" t="0" r="r" b="b"/>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4"/>
                  </a:lnTo>
                  <a:lnTo>
                    <a:pt x="87" y="6"/>
                  </a:lnTo>
                  <a:lnTo>
                    <a:pt x="74" y="6"/>
                  </a:lnTo>
                  <a:lnTo>
                    <a:pt x="57" y="6"/>
                  </a:lnTo>
                  <a:close/>
                </a:path>
              </a:pathLst>
            </a:custGeom>
            <a:solidFill>
              <a:srgbClr val="E3DDDC"/>
            </a:solidFill>
            <a:ln w="9525">
              <a:noFill/>
              <a:round/>
            </a:ln>
          </p:spPr>
          <p:txBody>
            <a:bodyPr/>
            <a:lstStyle/>
            <a:p>
              <a:endParaRPr lang="en-US">
                <a:solidFill>
                  <a:prstClr val="black"/>
                </a:solidFill>
              </a:endParaRPr>
            </a:p>
          </p:txBody>
        </p:sp>
        <p:sp>
          <p:nvSpPr>
            <p:cNvPr id="180466" name="Freeform 1266"/>
            <p:cNvSpPr>
              <a:spLocks noEditPoints="1"/>
            </p:cNvSpPr>
            <p:nvPr/>
          </p:nvSpPr>
          <p:spPr bwMode="auto">
            <a:xfrm>
              <a:off x="1836" y="782"/>
              <a:ext cx="178" cy="11"/>
            </a:xfrm>
            <a:custGeom>
              <a:avLst/>
              <a:gdLst/>
              <a:ahLst/>
              <a:cxnLst>
                <a:cxn ang="0">
                  <a:pos x="178" y="11"/>
                </a:cxn>
                <a:cxn ang="0">
                  <a:pos x="159" y="11"/>
                </a:cxn>
                <a:cxn ang="0">
                  <a:pos x="159" y="10"/>
                </a:cxn>
                <a:cxn ang="0">
                  <a:pos x="161" y="8"/>
                </a:cxn>
                <a:cxn ang="0">
                  <a:pos x="178" y="8"/>
                </a:cxn>
                <a:cxn ang="0">
                  <a:pos x="178" y="10"/>
                </a:cxn>
                <a:cxn ang="0">
                  <a:pos x="178" y="11"/>
                </a:cxn>
                <a:cxn ang="0">
                  <a:pos x="152" y="11"/>
                </a:cxn>
                <a:cxn ang="0">
                  <a:pos x="123" y="10"/>
                </a:cxn>
                <a:cxn ang="0">
                  <a:pos x="123" y="8"/>
                </a:cxn>
                <a:cxn ang="0">
                  <a:pos x="123" y="8"/>
                </a:cxn>
                <a:cxn ang="0">
                  <a:pos x="123" y="6"/>
                </a:cxn>
                <a:cxn ang="0">
                  <a:pos x="123" y="6"/>
                </a:cxn>
                <a:cxn ang="0">
                  <a:pos x="150" y="8"/>
                </a:cxn>
                <a:cxn ang="0">
                  <a:pos x="150" y="8"/>
                </a:cxn>
                <a:cxn ang="0">
                  <a:pos x="150" y="8"/>
                </a:cxn>
                <a:cxn ang="0">
                  <a:pos x="150" y="10"/>
                </a:cxn>
                <a:cxn ang="0">
                  <a:pos x="152" y="11"/>
                </a:cxn>
                <a:cxn ang="0">
                  <a:pos x="70" y="8"/>
                </a:cxn>
                <a:cxn ang="0">
                  <a:pos x="0" y="4"/>
                </a:cxn>
                <a:cxn ang="0">
                  <a:pos x="2" y="2"/>
                </a:cxn>
                <a:cxn ang="0">
                  <a:pos x="6" y="0"/>
                </a:cxn>
                <a:cxn ang="0">
                  <a:pos x="85" y="4"/>
                </a:cxn>
                <a:cxn ang="0">
                  <a:pos x="85" y="6"/>
                </a:cxn>
                <a:cxn ang="0">
                  <a:pos x="85" y="8"/>
                </a:cxn>
                <a:cxn ang="0">
                  <a:pos x="80" y="8"/>
                </a:cxn>
                <a:cxn ang="0">
                  <a:pos x="70" y="8"/>
                </a:cxn>
              </a:cxnLst>
              <a:rect l="0" t="0" r="r" b="b"/>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8"/>
                  </a:lnTo>
                  <a:lnTo>
                    <a:pt x="123" y="6"/>
                  </a:lnTo>
                  <a:lnTo>
                    <a:pt x="123" y="6"/>
                  </a:lnTo>
                  <a:lnTo>
                    <a:pt x="150" y="8"/>
                  </a:lnTo>
                  <a:lnTo>
                    <a:pt x="150" y="8"/>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ln>
          </p:spPr>
          <p:txBody>
            <a:bodyPr/>
            <a:lstStyle/>
            <a:p>
              <a:endParaRPr lang="en-US">
                <a:solidFill>
                  <a:prstClr val="black"/>
                </a:solidFill>
              </a:endParaRPr>
            </a:p>
          </p:txBody>
        </p:sp>
        <p:sp>
          <p:nvSpPr>
            <p:cNvPr id="180467" name="Freeform 1267"/>
            <p:cNvSpPr>
              <a:spLocks noEditPoints="1"/>
            </p:cNvSpPr>
            <p:nvPr/>
          </p:nvSpPr>
          <p:spPr bwMode="auto">
            <a:xfrm>
              <a:off x="1838" y="780"/>
              <a:ext cx="176" cy="12"/>
            </a:xfrm>
            <a:custGeom>
              <a:avLst/>
              <a:gdLst/>
              <a:ahLst/>
              <a:cxnLst>
                <a:cxn ang="0">
                  <a:pos x="176" y="12"/>
                </a:cxn>
                <a:cxn ang="0">
                  <a:pos x="157" y="12"/>
                </a:cxn>
                <a:cxn ang="0">
                  <a:pos x="159" y="10"/>
                </a:cxn>
                <a:cxn ang="0">
                  <a:pos x="159" y="8"/>
                </a:cxn>
                <a:cxn ang="0">
                  <a:pos x="174" y="8"/>
                </a:cxn>
                <a:cxn ang="0">
                  <a:pos x="176" y="10"/>
                </a:cxn>
                <a:cxn ang="0">
                  <a:pos x="176" y="12"/>
                </a:cxn>
                <a:cxn ang="0">
                  <a:pos x="148" y="12"/>
                </a:cxn>
                <a:cxn ang="0">
                  <a:pos x="121" y="10"/>
                </a:cxn>
                <a:cxn ang="0">
                  <a:pos x="121" y="10"/>
                </a:cxn>
                <a:cxn ang="0">
                  <a:pos x="121" y="10"/>
                </a:cxn>
                <a:cxn ang="0">
                  <a:pos x="121" y="8"/>
                </a:cxn>
                <a:cxn ang="0">
                  <a:pos x="119" y="6"/>
                </a:cxn>
                <a:cxn ang="0">
                  <a:pos x="146" y="6"/>
                </a:cxn>
                <a:cxn ang="0">
                  <a:pos x="148" y="8"/>
                </a:cxn>
                <a:cxn ang="0">
                  <a:pos x="148" y="10"/>
                </a:cxn>
                <a:cxn ang="0">
                  <a:pos x="148" y="10"/>
                </a:cxn>
                <a:cxn ang="0">
                  <a:pos x="148" y="12"/>
                </a:cxn>
                <a:cxn ang="0">
                  <a:pos x="83" y="8"/>
                </a:cxn>
                <a:cxn ang="0">
                  <a:pos x="0" y="4"/>
                </a:cxn>
                <a:cxn ang="0">
                  <a:pos x="4" y="2"/>
                </a:cxn>
                <a:cxn ang="0">
                  <a:pos x="6" y="0"/>
                </a:cxn>
                <a:cxn ang="0">
                  <a:pos x="6" y="0"/>
                </a:cxn>
                <a:cxn ang="0">
                  <a:pos x="6" y="0"/>
                </a:cxn>
                <a:cxn ang="0">
                  <a:pos x="83" y="4"/>
                </a:cxn>
                <a:cxn ang="0">
                  <a:pos x="83" y="6"/>
                </a:cxn>
                <a:cxn ang="0">
                  <a:pos x="83" y="8"/>
                </a:cxn>
              </a:cxnLst>
              <a:rect l="0" t="0" r="r" b="b"/>
              <a:pathLst>
                <a:path w="176" h="12">
                  <a:moveTo>
                    <a:pt x="176" y="12"/>
                  </a:moveTo>
                  <a:lnTo>
                    <a:pt x="157" y="12"/>
                  </a:lnTo>
                  <a:lnTo>
                    <a:pt x="159" y="10"/>
                  </a:lnTo>
                  <a:lnTo>
                    <a:pt x="159" y="8"/>
                  </a:lnTo>
                  <a:lnTo>
                    <a:pt x="174" y="8"/>
                  </a:lnTo>
                  <a:lnTo>
                    <a:pt x="176" y="10"/>
                  </a:lnTo>
                  <a:lnTo>
                    <a:pt x="176" y="12"/>
                  </a:lnTo>
                  <a:close/>
                  <a:moveTo>
                    <a:pt x="148" y="12"/>
                  </a:moveTo>
                  <a:lnTo>
                    <a:pt x="121" y="10"/>
                  </a:lnTo>
                  <a:lnTo>
                    <a:pt x="121" y="10"/>
                  </a:lnTo>
                  <a:lnTo>
                    <a:pt x="121" y="10"/>
                  </a:lnTo>
                  <a:lnTo>
                    <a:pt x="121" y="8"/>
                  </a:lnTo>
                  <a:lnTo>
                    <a:pt x="119" y="6"/>
                  </a:lnTo>
                  <a:lnTo>
                    <a:pt x="146" y="6"/>
                  </a:lnTo>
                  <a:lnTo>
                    <a:pt x="148" y="8"/>
                  </a:lnTo>
                  <a:lnTo>
                    <a:pt x="148" y="10"/>
                  </a:lnTo>
                  <a:lnTo>
                    <a:pt x="148" y="10"/>
                  </a:lnTo>
                  <a:lnTo>
                    <a:pt x="148" y="12"/>
                  </a:lnTo>
                  <a:close/>
                  <a:moveTo>
                    <a:pt x="83" y="8"/>
                  </a:moveTo>
                  <a:lnTo>
                    <a:pt x="0" y="4"/>
                  </a:lnTo>
                  <a:lnTo>
                    <a:pt x="4" y="2"/>
                  </a:lnTo>
                  <a:lnTo>
                    <a:pt x="6" y="0"/>
                  </a:lnTo>
                  <a:lnTo>
                    <a:pt x="6" y="0"/>
                  </a:lnTo>
                  <a:lnTo>
                    <a:pt x="6" y="0"/>
                  </a:lnTo>
                  <a:lnTo>
                    <a:pt x="83" y="4"/>
                  </a:lnTo>
                  <a:lnTo>
                    <a:pt x="83" y="6"/>
                  </a:lnTo>
                  <a:lnTo>
                    <a:pt x="83" y="8"/>
                  </a:lnTo>
                  <a:close/>
                </a:path>
              </a:pathLst>
            </a:custGeom>
            <a:solidFill>
              <a:srgbClr val="E3DEDC"/>
            </a:solidFill>
            <a:ln w="9525">
              <a:noFill/>
              <a:round/>
            </a:ln>
          </p:spPr>
          <p:txBody>
            <a:bodyPr/>
            <a:lstStyle/>
            <a:p>
              <a:endParaRPr lang="en-US">
                <a:solidFill>
                  <a:prstClr val="black"/>
                </a:solidFill>
              </a:endParaRPr>
            </a:p>
          </p:txBody>
        </p:sp>
        <p:sp>
          <p:nvSpPr>
            <p:cNvPr id="180468" name="Freeform 1268"/>
            <p:cNvSpPr>
              <a:spLocks noEditPoints="1"/>
            </p:cNvSpPr>
            <p:nvPr/>
          </p:nvSpPr>
          <p:spPr bwMode="auto">
            <a:xfrm>
              <a:off x="1842" y="778"/>
              <a:ext cx="172" cy="12"/>
            </a:xfrm>
            <a:custGeom>
              <a:avLst/>
              <a:gdLst/>
              <a:ahLst/>
              <a:cxnLst>
                <a:cxn ang="0">
                  <a:pos x="172" y="12"/>
                </a:cxn>
                <a:cxn ang="0">
                  <a:pos x="155" y="12"/>
                </a:cxn>
                <a:cxn ang="0">
                  <a:pos x="155" y="10"/>
                </a:cxn>
                <a:cxn ang="0">
                  <a:pos x="155" y="8"/>
                </a:cxn>
                <a:cxn ang="0">
                  <a:pos x="170" y="8"/>
                </a:cxn>
                <a:cxn ang="0">
                  <a:pos x="170" y="10"/>
                </a:cxn>
                <a:cxn ang="0">
                  <a:pos x="172" y="12"/>
                </a:cxn>
                <a:cxn ang="0">
                  <a:pos x="144" y="12"/>
                </a:cxn>
                <a:cxn ang="0">
                  <a:pos x="117" y="10"/>
                </a:cxn>
                <a:cxn ang="0">
                  <a:pos x="115" y="8"/>
                </a:cxn>
                <a:cxn ang="0">
                  <a:pos x="115" y="6"/>
                </a:cxn>
                <a:cxn ang="0">
                  <a:pos x="142" y="6"/>
                </a:cxn>
                <a:cxn ang="0">
                  <a:pos x="142" y="8"/>
                </a:cxn>
                <a:cxn ang="0">
                  <a:pos x="144" y="12"/>
                </a:cxn>
                <a:cxn ang="0">
                  <a:pos x="79" y="8"/>
                </a:cxn>
                <a:cxn ang="0">
                  <a:pos x="0" y="4"/>
                </a:cxn>
                <a:cxn ang="0">
                  <a:pos x="0" y="2"/>
                </a:cxn>
                <a:cxn ang="0">
                  <a:pos x="2" y="2"/>
                </a:cxn>
                <a:cxn ang="0">
                  <a:pos x="3" y="0"/>
                </a:cxn>
                <a:cxn ang="0">
                  <a:pos x="5" y="0"/>
                </a:cxn>
                <a:cxn ang="0">
                  <a:pos x="79" y="4"/>
                </a:cxn>
                <a:cxn ang="0">
                  <a:pos x="79" y="6"/>
                </a:cxn>
                <a:cxn ang="0">
                  <a:pos x="79" y="8"/>
                </a:cxn>
              </a:cxnLst>
              <a:rect l="0" t="0" r="r" b="b"/>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ln>
          </p:spPr>
          <p:txBody>
            <a:bodyPr/>
            <a:lstStyle/>
            <a:p>
              <a:endParaRPr lang="en-US">
                <a:solidFill>
                  <a:prstClr val="black"/>
                </a:solidFill>
              </a:endParaRPr>
            </a:p>
          </p:txBody>
        </p:sp>
        <p:sp>
          <p:nvSpPr>
            <p:cNvPr id="180469" name="Freeform 1269"/>
            <p:cNvSpPr>
              <a:spLocks noEditPoints="1"/>
            </p:cNvSpPr>
            <p:nvPr/>
          </p:nvSpPr>
          <p:spPr bwMode="auto">
            <a:xfrm>
              <a:off x="1844" y="776"/>
              <a:ext cx="168" cy="12"/>
            </a:xfrm>
            <a:custGeom>
              <a:avLst/>
              <a:gdLst/>
              <a:ahLst/>
              <a:cxnLst>
                <a:cxn ang="0">
                  <a:pos x="168" y="12"/>
                </a:cxn>
                <a:cxn ang="0">
                  <a:pos x="153" y="12"/>
                </a:cxn>
                <a:cxn ang="0">
                  <a:pos x="153" y="10"/>
                </a:cxn>
                <a:cxn ang="0">
                  <a:pos x="153" y="8"/>
                </a:cxn>
                <a:cxn ang="0">
                  <a:pos x="168" y="8"/>
                </a:cxn>
                <a:cxn ang="0">
                  <a:pos x="168" y="10"/>
                </a:cxn>
                <a:cxn ang="0">
                  <a:pos x="168" y="12"/>
                </a:cxn>
                <a:cxn ang="0">
                  <a:pos x="140" y="10"/>
                </a:cxn>
                <a:cxn ang="0">
                  <a:pos x="113" y="10"/>
                </a:cxn>
                <a:cxn ang="0">
                  <a:pos x="113" y="8"/>
                </a:cxn>
                <a:cxn ang="0">
                  <a:pos x="113" y="6"/>
                </a:cxn>
                <a:cxn ang="0">
                  <a:pos x="138" y="6"/>
                </a:cxn>
                <a:cxn ang="0">
                  <a:pos x="140" y="8"/>
                </a:cxn>
                <a:cxn ang="0">
                  <a:pos x="140" y="10"/>
                </a:cxn>
                <a:cxn ang="0">
                  <a:pos x="77" y="8"/>
                </a:cxn>
                <a:cxn ang="0">
                  <a:pos x="0" y="4"/>
                </a:cxn>
                <a:cxn ang="0">
                  <a:pos x="3" y="2"/>
                </a:cxn>
                <a:cxn ang="0">
                  <a:pos x="7" y="0"/>
                </a:cxn>
                <a:cxn ang="0">
                  <a:pos x="77" y="4"/>
                </a:cxn>
                <a:cxn ang="0">
                  <a:pos x="77" y="6"/>
                </a:cxn>
                <a:cxn ang="0">
                  <a:pos x="77" y="8"/>
                </a:cxn>
              </a:cxnLst>
              <a:rect l="0" t="0" r="r" b="b"/>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ln>
          </p:spPr>
          <p:txBody>
            <a:bodyPr/>
            <a:lstStyle/>
            <a:p>
              <a:endParaRPr lang="en-US">
                <a:solidFill>
                  <a:prstClr val="black"/>
                </a:solidFill>
              </a:endParaRPr>
            </a:p>
          </p:txBody>
        </p:sp>
        <p:sp>
          <p:nvSpPr>
            <p:cNvPr id="180470" name="Freeform 1270"/>
            <p:cNvSpPr>
              <a:spLocks noEditPoints="1"/>
            </p:cNvSpPr>
            <p:nvPr/>
          </p:nvSpPr>
          <p:spPr bwMode="auto">
            <a:xfrm>
              <a:off x="1847" y="774"/>
              <a:ext cx="165" cy="12"/>
            </a:xfrm>
            <a:custGeom>
              <a:avLst/>
              <a:gdLst/>
              <a:ahLst/>
              <a:cxnLst>
                <a:cxn ang="0">
                  <a:pos x="165" y="12"/>
                </a:cxn>
                <a:cxn ang="0">
                  <a:pos x="150" y="12"/>
                </a:cxn>
                <a:cxn ang="0">
                  <a:pos x="150" y="8"/>
                </a:cxn>
                <a:cxn ang="0">
                  <a:pos x="150" y="8"/>
                </a:cxn>
                <a:cxn ang="0">
                  <a:pos x="165" y="8"/>
                </a:cxn>
                <a:cxn ang="0">
                  <a:pos x="165" y="10"/>
                </a:cxn>
                <a:cxn ang="0">
                  <a:pos x="165" y="12"/>
                </a:cxn>
                <a:cxn ang="0">
                  <a:pos x="137" y="10"/>
                </a:cxn>
                <a:cxn ang="0">
                  <a:pos x="110" y="10"/>
                </a:cxn>
                <a:cxn ang="0">
                  <a:pos x="110" y="8"/>
                </a:cxn>
                <a:cxn ang="0">
                  <a:pos x="109" y="4"/>
                </a:cxn>
                <a:cxn ang="0">
                  <a:pos x="135" y="6"/>
                </a:cxn>
                <a:cxn ang="0">
                  <a:pos x="135" y="8"/>
                </a:cxn>
                <a:cxn ang="0">
                  <a:pos x="137" y="10"/>
                </a:cxn>
                <a:cxn ang="0">
                  <a:pos x="74" y="8"/>
                </a:cxn>
                <a:cxn ang="0">
                  <a:pos x="0" y="4"/>
                </a:cxn>
                <a:cxn ang="0">
                  <a:pos x="4" y="2"/>
                </a:cxn>
                <a:cxn ang="0">
                  <a:pos x="6" y="0"/>
                </a:cxn>
                <a:cxn ang="0">
                  <a:pos x="76" y="4"/>
                </a:cxn>
                <a:cxn ang="0">
                  <a:pos x="74" y="6"/>
                </a:cxn>
                <a:cxn ang="0">
                  <a:pos x="74" y="8"/>
                </a:cxn>
              </a:cxnLst>
              <a:rect l="0" t="0" r="r" b="b"/>
              <a:pathLst>
                <a:path w="165" h="12">
                  <a:moveTo>
                    <a:pt x="165" y="12"/>
                  </a:moveTo>
                  <a:lnTo>
                    <a:pt x="150" y="12"/>
                  </a:lnTo>
                  <a:lnTo>
                    <a:pt x="150" y="8"/>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ln>
          </p:spPr>
          <p:txBody>
            <a:bodyPr/>
            <a:lstStyle/>
            <a:p>
              <a:endParaRPr lang="en-US">
                <a:solidFill>
                  <a:prstClr val="black"/>
                </a:solidFill>
              </a:endParaRPr>
            </a:p>
          </p:txBody>
        </p:sp>
        <p:sp>
          <p:nvSpPr>
            <p:cNvPr id="180471" name="Freeform 1271"/>
            <p:cNvSpPr>
              <a:spLocks noEditPoints="1"/>
            </p:cNvSpPr>
            <p:nvPr/>
          </p:nvSpPr>
          <p:spPr bwMode="auto">
            <a:xfrm>
              <a:off x="1851" y="773"/>
              <a:ext cx="161" cy="11"/>
            </a:xfrm>
            <a:custGeom>
              <a:avLst/>
              <a:gdLst/>
              <a:ahLst/>
              <a:cxnLst>
                <a:cxn ang="0">
                  <a:pos x="161" y="11"/>
                </a:cxn>
                <a:cxn ang="0">
                  <a:pos x="146" y="11"/>
                </a:cxn>
                <a:cxn ang="0">
                  <a:pos x="146" y="9"/>
                </a:cxn>
                <a:cxn ang="0">
                  <a:pos x="146" y="7"/>
                </a:cxn>
                <a:cxn ang="0">
                  <a:pos x="148" y="7"/>
                </a:cxn>
                <a:cxn ang="0">
                  <a:pos x="148" y="5"/>
                </a:cxn>
                <a:cxn ang="0">
                  <a:pos x="161" y="7"/>
                </a:cxn>
                <a:cxn ang="0">
                  <a:pos x="161" y="9"/>
                </a:cxn>
                <a:cxn ang="0">
                  <a:pos x="161" y="11"/>
                </a:cxn>
                <a:cxn ang="0">
                  <a:pos x="131" y="9"/>
                </a:cxn>
                <a:cxn ang="0">
                  <a:pos x="106" y="9"/>
                </a:cxn>
                <a:cxn ang="0">
                  <a:pos x="105" y="5"/>
                </a:cxn>
                <a:cxn ang="0">
                  <a:pos x="105" y="3"/>
                </a:cxn>
                <a:cxn ang="0">
                  <a:pos x="129" y="5"/>
                </a:cxn>
                <a:cxn ang="0">
                  <a:pos x="131" y="7"/>
                </a:cxn>
                <a:cxn ang="0">
                  <a:pos x="131" y="9"/>
                </a:cxn>
                <a:cxn ang="0">
                  <a:pos x="70" y="7"/>
                </a:cxn>
                <a:cxn ang="0">
                  <a:pos x="0" y="3"/>
                </a:cxn>
                <a:cxn ang="0">
                  <a:pos x="2" y="1"/>
                </a:cxn>
                <a:cxn ang="0">
                  <a:pos x="6" y="0"/>
                </a:cxn>
                <a:cxn ang="0">
                  <a:pos x="72" y="3"/>
                </a:cxn>
                <a:cxn ang="0">
                  <a:pos x="72" y="5"/>
                </a:cxn>
                <a:cxn ang="0">
                  <a:pos x="70" y="7"/>
                </a:cxn>
              </a:cxnLst>
              <a:rect l="0" t="0" r="r" b="b"/>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ln>
          </p:spPr>
          <p:txBody>
            <a:bodyPr/>
            <a:lstStyle/>
            <a:p>
              <a:endParaRPr lang="en-US">
                <a:solidFill>
                  <a:prstClr val="black"/>
                </a:solidFill>
              </a:endParaRPr>
            </a:p>
          </p:txBody>
        </p:sp>
        <p:sp>
          <p:nvSpPr>
            <p:cNvPr id="180472" name="Freeform 1272"/>
            <p:cNvSpPr>
              <a:spLocks noEditPoints="1"/>
            </p:cNvSpPr>
            <p:nvPr/>
          </p:nvSpPr>
          <p:spPr bwMode="auto">
            <a:xfrm>
              <a:off x="1853" y="771"/>
              <a:ext cx="159" cy="11"/>
            </a:xfrm>
            <a:custGeom>
              <a:avLst/>
              <a:gdLst/>
              <a:ahLst/>
              <a:cxnLst>
                <a:cxn ang="0">
                  <a:pos x="159" y="11"/>
                </a:cxn>
                <a:cxn ang="0">
                  <a:pos x="144" y="11"/>
                </a:cxn>
                <a:cxn ang="0">
                  <a:pos x="144" y="9"/>
                </a:cxn>
                <a:cxn ang="0">
                  <a:pos x="144" y="9"/>
                </a:cxn>
                <a:cxn ang="0">
                  <a:pos x="146" y="7"/>
                </a:cxn>
                <a:cxn ang="0">
                  <a:pos x="146" y="5"/>
                </a:cxn>
                <a:cxn ang="0">
                  <a:pos x="159" y="7"/>
                </a:cxn>
                <a:cxn ang="0">
                  <a:pos x="159" y="9"/>
                </a:cxn>
                <a:cxn ang="0">
                  <a:pos x="159" y="11"/>
                </a:cxn>
                <a:cxn ang="0">
                  <a:pos x="129" y="9"/>
                </a:cxn>
                <a:cxn ang="0">
                  <a:pos x="103" y="7"/>
                </a:cxn>
                <a:cxn ang="0">
                  <a:pos x="103" y="5"/>
                </a:cxn>
                <a:cxn ang="0">
                  <a:pos x="101" y="3"/>
                </a:cxn>
                <a:cxn ang="0">
                  <a:pos x="125" y="5"/>
                </a:cxn>
                <a:cxn ang="0">
                  <a:pos x="127" y="7"/>
                </a:cxn>
                <a:cxn ang="0">
                  <a:pos x="129" y="9"/>
                </a:cxn>
                <a:cxn ang="0">
                  <a:pos x="70" y="7"/>
                </a:cxn>
                <a:cxn ang="0">
                  <a:pos x="0" y="3"/>
                </a:cxn>
                <a:cxn ang="0">
                  <a:pos x="4" y="2"/>
                </a:cxn>
                <a:cxn ang="0">
                  <a:pos x="8" y="0"/>
                </a:cxn>
                <a:cxn ang="0">
                  <a:pos x="70" y="2"/>
                </a:cxn>
                <a:cxn ang="0">
                  <a:pos x="70" y="5"/>
                </a:cxn>
                <a:cxn ang="0">
                  <a:pos x="70" y="7"/>
                </a:cxn>
              </a:cxnLst>
              <a:rect l="0" t="0" r="r" b="b"/>
              <a:pathLst>
                <a:path w="159" h="11">
                  <a:moveTo>
                    <a:pt x="159" y="11"/>
                  </a:moveTo>
                  <a:lnTo>
                    <a:pt x="144" y="11"/>
                  </a:lnTo>
                  <a:lnTo>
                    <a:pt x="144" y="9"/>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ln>
          </p:spPr>
          <p:txBody>
            <a:bodyPr/>
            <a:lstStyle/>
            <a:p>
              <a:endParaRPr lang="en-US">
                <a:solidFill>
                  <a:prstClr val="black"/>
                </a:solidFill>
              </a:endParaRPr>
            </a:p>
          </p:txBody>
        </p:sp>
        <p:sp>
          <p:nvSpPr>
            <p:cNvPr id="180473" name="Freeform 1273"/>
            <p:cNvSpPr>
              <a:spLocks noEditPoints="1"/>
            </p:cNvSpPr>
            <p:nvPr/>
          </p:nvSpPr>
          <p:spPr bwMode="auto">
            <a:xfrm>
              <a:off x="1857" y="769"/>
              <a:ext cx="155" cy="11"/>
            </a:xfrm>
            <a:custGeom>
              <a:avLst/>
              <a:gdLst/>
              <a:ahLst/>
              <a:cxnLst>
                <a:cxn ang="0">
                  <a:pos x="155" y="11"/>
                </a:cxn>
                <a:cxn ang="0">
                  <a:pos x="142" y="9"/>
                </a:cxn>
                <a:cxn ang="0">
                  <a:pos x="142" y="7"/>
                </a:cxn>
                <a:cxn ang="0">
                  <a:pos x="142" y="5"/>
                </a:cxn>
                <a:cxn ang="0">
                  <a:pos x="155" y="7"/>
                </a:cxn>
                <a:cxn ang="0">
                  <a:pos x="155" y="9"/>
                </a:cxn>
                <a:cxn ang="0">
                  <a:pos x="155" y="11"/>
                </a:cxn>
                <a:cxn ang="0">
                  <a:pos x="123" y="9"/>
                </a:cxn>
                <a:cxn ang="0">
                  <a:pos x="99" y="7"/>
                </a:cxn>
                <a:cxn ang="0">
                  <a:pos x="97" y="5"/>
                </a:cxn>
                <a:cxn ang="0">
                  <a:pos x="97" y="4"/>
                </a:cxn>
                <a:cxn ang="0">
                  <a:pos x="121" y="5"/>
                </a:cxn>
                <a:cxn ang="0">
                  <a:pos x="121" y="7"/>
                </a:cxn>
                <a:cxn ang="0">
                  <a:pos x="123" y="9"/>
                </a:cxn>
                <a:cxn ang="0">
                  <a:pos x="66" y="7"/>
                </a:cxn>
                <a:cxn ang="0">
                  <a:pos x="0" y="4"/>
                </a:cxn>
                <a:cxn ang="0">
                  <a:pos x="4" y="2"/>
                </a:cxn>
                <a:cxn ang="0">
                  <a:pos x="7" y="0"/>
                </a:cxn>
                <a:cxn ang="0">
                  <a:pos x="66" y="2"/>
                </a:cxn>
                <a:cxn ang="0">
                  <a:pos x="66" y="4"/>
                </a:cxn>
                <a:cxn ang="0">
                  <a:pos x="66" y="7"/>
                </a:cxn>
              </a:cxnLst>
              <a:rect l="0" t="0" r="r" b="b"/>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ln>
          </p:spPr>
          <p:txBody>
            <a:bodyPr/>
            <a:lstStyle/>
            <a:p>
              <a:endParaRPr lang="en-US">
                <a:solidFill>
                  <a:prstClr val="black"/>
                </a:solidFill>
              </a:endParaRPr>
            </a:p>
          </p:txBody>
        </p:sp>
        <p:sp>
          <p:nvSpPr>
            <p:cNvPr id="180474" name="Freeform 1274"/>
            <p:cNvSpPr>
              <a:spLocks noEditPoints="1"/>
            </p:cNvSpPr>
            <p:nvPr/>
          </p:nvSpPr>
          <p:spPr bwMode="auto">
            <a:xfrm>
              <a:off x="1861" y="767"/>
              <a:ext cx="151" cy="11"/>
            </a:xfrm>
            <a:custGeom>
              <a:avLst/>
              <a:gdLst/>
              <a:ahLst/>
              <a:cxnLst>
                <a:cxn ang="0">
                  <a:pos x="151" y="11"/>
                </a:cxn>
                <a:cxn ang="0">
                  <a:pos x="138" y="9"/>
                </a:cxn>
                <a:cxn ang="0">
                  <a:pos x="138" y="7"/>
                </a:cxn>
                <a:cxn ang="0">
                  <a:pos x="138" y="6"/>
                </a:cxn>
                <a:cxn ang="0">
                  <a:pos x="151" y="7"/>
                </a:cxn>
                <a:cxn ang="0">
                  <a:pos x="151" y="9"/>
                </a:cxn>
                <a:cxn ang="0">
                  <a:pos x="151" y="11"/>
                </a:cxn>
                <a:cxn ang="0">
                  <a:pos x="117" y="9"/>
                </a:cxn>
                <a:cxn ang="0">
                  <a:pos x="93" y="7"/>
                </a:cxn>
                <a:cxn ang="0">
                  <a:pos x="93" y="6"/>
                </a:cxn>
                <a:cxn ang="0">
                  <a:pos x="91" y="4"/>
                </a:cxn>
                <a:cxn ang="0">
                  <a:pos x="115" y="6"/>
                </a:cxn>
                <a:cxn ang="0">
                  <a:pos x="117" y="7"/>
                </a:cxn>
                <a:cxn ang="0">
                  <a:pos x="117" y="9"/>
                </a:cxn>
                <a:cxn ang="0">
                  <a:pos x="62" y="6"/>
                </a:cxn>
                <a:cxn ang="0">
                  <a:pos x="0" y="4"/>
                </a:cxn>
                <a:cxn ang="0">
                  <a:pos x="3" y="2"/>
                </a:cxn>
                <a:cxn ang="0">
                  <a:pos x="7" y="0"/>
                </a:cxn>
                <a:cxn ang="0">
                  <a:pos x="62" y="2"/>
                </a:cxn>
                <a:cxn ang="0">
                  <a:pos x="62" y="4"/>
                </a:cxn>
                <a:cxn ang="0">
                  <a:pos x="62" y="6"/>
                </a:cxn>
              </a:cxnLst>
              <a:rect l="0" t="0" r="r" b="b"/>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ln>
          </p:spPr>
          <p:txBody>
            <a:bodyPr/>
            <a:lstStyle/>
            <a:p>
              <a:endParaRPr lang="en-US">
                <a:solidFill>
                  <a:prstClr val="black"/>
                </a:solidFill>
              </a:endParaRPr>
            </a:p>
          </p:txBody>
        </p:sp>
        <p:sp>
          <p:nvSpPr>
            <p:cNvPr id="180475" name="Freeform 1275"/>
            <p:cNvSpPr>
              <a:spLocks noEditPoints="1"/>
            </p:cNvSpPr>
            <p:nvPr/>
          </p:nvSpPr>
          <p:spPr bwMode="auto">
            <a:xfrm>
              <a:off x="1864" y="765"/>
              <a:ext cx="148" cy="11"/>
            </a:xfrm>
            <a:custGeom>
              <a:avLst/>
              <a:gdLst/>
              <a:ahLst/>
              <a:cxnLst>
                <a:cxn ang="0">
                  <a:pos x="148" y="11"/>
                </a:cxn>
                <a:cxn ang="0">
                  <a:pos x="135" y="9"/>
                </a:cxn>
                <a:cxn ang="0">
                  <a:pos x="135" y="8"/>
                </a:cxn>
                <a:cxn ang="0">
                  <a:pos x="137" y="6"/>
                </a:cxn>
                <a:cxn ang="0">
                  <a:pos x="148" y="6"/>
                </a:cxn>
                <a:cxn ang="0">
                  <a:pos x="148" y="9"/>
                </a:cxn>
                <a:cxn ang="0">
                  <a:pos x="148" y="11"/>
                </a:cxn>
                <a:cxn ang="0">
                  <a:pos x="114" y="9"/>
                </a:cxn>
                <a:cxn ang="0">
                  <a:pos x="90" y="8"/>
                </a:cxn>
                <a:cxn ang="0">
                  <a:pos x="88" y="6"/>
                </a:cxn>
                <a:cxn ang="0">
                  <a:pos x="86" y="4"/>
                </a:cxn>
                <a:cxn ang="0">
                  <a:pos x="110" y="6"/>
                </a:cxn>
                <a:cxn ang="0">
                  <a:pos x="112" y="8"/>
                </a:cxn>
                <a:cxn ang="0">
                  <a:pos x="114" y="9"/>
                </a:cxn>
                <a:cxn ang="0">
                  <a:pos x="59" y="6"/>
                </a:cxn>
                <a:cxn ang="0">
                  <a:pos x="0" y="4"/>
                </a:cxn>
                <a:cxn ang="0">
                  <a:pos x="6" y="2"/>
                </a:cxn>
                <a:cxn ang="0">
                  <a:pos x="10" y="0"/>
                </a:cxn>
                <a:cxn ang="0">
                  <a:pos x="59" y="2"/>
                </a:cxn>
                <a:cxn ang="0">
                  <a:pos x="59" y="4"/>
                </a:cxn>
                <a:cxn ang="0">
                  <a:pos x="59" y="6"/>
                </a:cxn>
              </a:cxnLst>
              <a:rect l="0" t="0" r="r" b="b"/>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ln>
          </p:spPr>
          <p:txBody>
            <a:bodyPr/>
            <a:lstStyle/>
            <a:p>
              <a:endParaRPr lang="en-US">
                <a:solidFill>
                  <a:prstClr val="black"/>
                </a:solidFill>
              </a:endParaRPr>
            </a:p>
          </p:txBody>
        </p:sp>
        <p:sp>
          <p:nvSpPr>
            <p:cNvPr id="180476" name="Freeform 1276"/>
            <p:cNvSpPr>
              <a:spLocks noEditPoints="1"/>
            </p:cNvSpPr>
            <p:nvPr/>
          </p:nvSpPr>
          <p:spPr bwMode="auto">
            <a:xfrm>
              <a:off x="1868" y="763"/>
              <a:ext cx="144" cy="11"/>
            </a:xfrm>
            <a:custGeom>
              <a:avLst/>
              <a:gdLst/>
              <a:ahLst/>
              <a:cxnLst>
                <a:cxn ang="0">
                  <a:pos x="144" y="11"/>
                </a:cxn>
                <a:cxn ang="0">
                  <a:pos x="131" y="10"/>
                </a:cxn>
                <a:cxn ang="0">
                  <a:pos x="133" y="8"/>
                </a:cxn>
                <a:cxn ang="0">
                  <a:pos x="133" y="6"/>
                </a:cxn>
                <a:cxn ang="0">
                  <a:pos x="144" y="6"/>
                </a:cxn>
                <a:cxn ang="0">
                  <a:pos x="144" y="8"/>
                </a:cxn>
                <a:cxn ang="0">
                  <a:pos x="144" y="11"/>
                </a:cxn>
                <a:cxn ang="0">
                  <a:pos x="108" y="10"/>
                </a:cxn>
                <a:cxn ang="0">
                  <a:pos x="84" y="8"/>
                </a:cxn>
                <a:cxn ang="0">
                  <a:pos x="82" y="6"/>
                </a:cxn>
                <a:cxn ang="0">
                  <a:pos x="82" y="4"/>
                </a:cxn>
                <a:cxn ang="0">
                  <a:pos x="105" y="4"/>
                </a:cxn>
                <a:cxn ang="0">
                  <a:pos x="106" y="6"/>
                </a:cxn>
                <a:cxn ang="0">
                  <a:pos x="108" y="10"/>
                </a:cxn>
                <a:cxn ang="0">
                  <a:pos x="55" y="6"/>
                </a:cxn>
                <a:cxn ang="0">
                  <a:pos x="0" y="4"/>
                </a:cxn>
                <a:cxn ang="0">
                  <a:pos x="6" y="2"/>
                </a:cxn>
                <a:cxn ang="0">
                  <a:pos x="12" y="0"/>
                </a:cxn>
                <a:cxn ang="0">
                  <a:pos x="53" y="2"/>
                </a:cxn>
                <a:cxn ang="0">
                  <a:pos x="53" y="4"/>
                </a:cxn>
                <a:cxn ang="0">
                  <a:pos x="55" y="6"/>
                </a:cxn>
              </a:cxnLst>
              <a:rect l="0" t="0" r="r" b="b"/>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ln>
          </p:spPr>
          <p:txBody>
            <a:bodyPr/>
            <a:lstStyle/>
            <a:p>
              <a:endParaRPr lang="en-US">
                <a:solidFill>
                  <a:prstClr val="black"/>
                </a:solidFill>
              </a:endParaRPr>
            </a:p>
          </p:txBody>
        </p:sp>
        <p:sp>
          <p:nvSpPr>
            <p:cNvPr id="180477" name="Freeform 1277"/>
            <p:cNvSpPr>
              <a:spLocks noEditPoints="1"/>
            </p:cNvSpPr>
            <p:nvPr/>
          </p:nvSpPr>
          <p:spPr bwMode="auto">
            <a:xfrm>
              <a:off x="1874" y="761"/>
              <a:ext cx="138" cy="10"/>
            </a:xfrm>
            <a:custGeom>
              <a:avLst/>
              <a:gdLst/>
              <a:ahLst/>
              <a:cxnLst>
                <a:cxn ang="0">
                  <a:pos x="138" y="10"/>
                </a:cxn>
                <a:cxn ang="0">
                  <a:pos x="127" y="10"/>
                </a:cxn>
                <a:cxn ang="0">
                  <a:pos x="127" y="8"/>
                </a:cxn>
                <a:cxn ang="0">
                  <a:pos x="129" y="6"/>
                </a:cxn>
                <a:cxn ang="0">
                  <a:pos x="138" y="6"/>
                </a:cxn>
                <a:cxn ang="0">
                  <a:pos x="138" y="8"/>
                </a:cxn>
                <a:cxn ang="0">
                  <a:pos x="138" y="10"/>
                </a:cxn>
                <a:cxn ang="0">
                  <a:pos x="100" y="10"/>
                </a:cxn>
                <a:cxn ang="0">
                  <a:pos x="76" y="8"/>
                </a:cxn>
                <a:cxn ang="0">
                  <a:pos x="76" y="6"/>
                </a:cxn>
                <a:cxn ang="0">
                  <a:pos x="74" y="4"/>
                </a:cxn>
                <a:cxn ang="0">
                  <a:pos x="97" y="4"/>
                </a:cxn>
                <a:cxn ang="0">
                  <a:pos x="99" y="6"/>
                </a:cxn>
                <a:cxn ang="0">
                  <a:pos x="100" y="10"/>
                </a:cxn>
                <a:cxn ang="0">
                  <a:pos x="49" y="6"/>
                </a:cxn>
                <a:cxn ang="0">
                  <a:pos x="0" y="4"/>
                </a:cxn>
                <a:cxn ang="0">
                  <a:pos x="8" y="2"/>
                </a:cxn>
                <a:cxn ang="0">
                  <a:pos x="13" y="0"/>
                </a:cxn>
                <a:cxn ang="0">
                  <a:pos x="47" y="2"/>
                </a:cxn>
                <a:cxn ang="0">
                  <a:pos x="47" y="4"/>
                </a:cxn>
                <a:cxn ang="0">
                  <a:pos x="49" y="6"/>
                </a:cxn>
              </a:cxnLst>
              <a:rect l="0" t="0" r="r" b="b"/>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ln>
          </p:spPr>
          <p:txBody>
            <a:bodyPr/>
            <a:lstStyle/>
            <a:p>
              <a:endParaRPr lang="en-US">
                <a:solidFill>
                  <a:prstClr val="black"/>
                </a:solidFill>
              </a:endParaRPr>
            </a:p>
          </p:txBody>
        </p:sp>
        <p:sp>
          <p:nvSpPr>
            <p:cNvPr id="180478" name="Freeform 1278"/>
            <p:cNvSpPr>
              <a:spLocks noEditPoints="1"/>
            </p:cNvSpPr>
            <p:nvPr/>
          </p:nvSpPr>
          <p:spPr bwMode="auto">
            <a:xfrm>
              <a:off x="1880" y="759"/>
              <a:ext cx="132" cy="10"/>
            </a:xfrm>
            <a:custGeom>
              <a:avLst/>
              <a:gdLst/>
              <a:ahLst/>
              <a:cxnLst>
                <a:cxn ang="0">
                  <a:pos x="132" y="10"/>
                </a:cxn>
                <a:cxn ang="0">
                  <a:pos x="121" y="10"/>
                </a:cxn>
                <a:cxn ang="0">
                  <a:pos x="123" y="8"/>
                </a:cxn>
                <a:cxn ang="0">
                  <a:pos x="123" y="6"/>
                </a:cxn>
                <a:cxn ang="0">
                  <a:pos x="132" y="6"/>
                </a:cxn>
                <a:cxn ang="0">
                  <a:pos x="132" y="8"/>
                </a:cxn>
                <a:cxn ang="0">
                  <a:pos x="132" y="10"/>
                </a:cxn>
                <a:cxn ang="0">
                  <a:pos x="93" y="8"/>
                </a:cxn>
                <a:cxn ang="0">
                  <a:pos x="70" y="8"/>
                </a:cxn>
                <a:cxn ang="0">
                  <a:pos x="68" y="6"/>
                </a:cxn>
                <a:cxn ang="0">
                  <a:pos x="66" y="4"/>
                </a:cxn>
                <a:cxn ang="0">
                  <a:pos x="89" y="4"/>
                </a:cxn>
                <a:cxn ang="0">
                  <a:pos x="91" y="6"/>
                </a:cxn>
                <a:cxn ang="0">
                  <a:pos x="93" y="8"/>
                </a:cxn>
                <a:cxn ang="0">
                  <a:pos x="41" y="6"/>
                </a:cxn>
                <a:cxn ang="0">
                  <a:pos x="0" y="4"/>
                </a:cxn>
                <a:cxn ang="0">
                  <a:pos x="3" y="2"/>
                </a:cxn>
                <a:cxn ang="0">
                  <a:pos x="9" y="2"/>
                </a:cxn>
                <a:cxn ang="0">
                  <a:pos x="15" y="2"/>
                </a:cxn>
                <a:cxn ang="0">
                  <a:pos x="20" y="0"/>
                </a:cxn>
                <a:cxn ang="0">
                  <a:pos x="38" y="2"/>
                </a:cxn>
                <a:cxn ang="0">
                  <a:pos x="39" y="4"/>
                </a:cxn>
                <a:cxn ang="0">
                  <a:pos x="41" y="6"/>
                </a:cxn>
              </a:cxnLst>
              <a:rect l="0" t="0" r="r" b="b"/>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ln>
          </p:spPr>
          <p:txBody>
            <a:bodyPr/>
            <a:lstStyle/>
            <a:p>
              <a:endParaRPr lang="en-US">
                <a:solidFill>
                  <a:prstClr val="black"/>
                </a:solidFill>
              </a:endParaRPr>
            </a:p>
          </p:txBody>
        </p:sp>
        <p:sp>
          <p:nvSpPr>
            <p:cNvPr id="180479" name="Freeform 1279"/>
            <p:cNvSpPr>
              <a:spLocks noEditPoints="1"/>
            </p:cNvSpPr>
            <p:nvPr/>
          </p:nvSpPr>
          <p:spPr bwMode="auto">
            <a:xfrm>
              <a:off x="1887" y="759"/>
              <a:ext cx="125" cy="8"/>
            </a:xfrm>
            <a:custGeom>
              <a:avLst/>
              <a:gdLst/>
              <a:ahLst/>
              <a:cxnLst>
                <a:cxn ang="0">
                  <a:pos x="125" y="8"/>
                </a:cxn>
                <a:cxn ang="0">
                  <a:pos x="116" y="8"/>
                </a:cxn>
                <a:cxn ang="0">
                  <a:pos x="116" y="6"/>
                </a:cxn>
                <a:cxn ang="0">
                  <a:pos x="118" y="4"/>
                </a:cxn>
                <a:cxn ang="0">
                  <a:pos x="125" y="4"/>
                </a:cxn>
                <a:cxn ang="0">
                  <a:pos x="125" y="6"/>
                </a:cxn>
                <a:cxn ang="0">
                  <a:pos x="125" y="8"/>
                </a:cxn>
                <a:cxn ang="0">
                  <a:pos x="84" y="6"/>
                </a:cxn>
                <a:cxn ang="0">
                  <a:pos x="61" y="6"/>
                </a:cxn>
                <a:cxn ang="0">
                  <a:pos x="59" y="4"/>
                </a:cxn>
                <a:cxn ang="0">
                  <a:pos x="59" y="0"/>
                </a:cxn>
                <a:cxn ang="0">
                  <a:pos x="80" y="2"/>
                </a:cxn>
                <a:cxn ang="0">
                  <a:pos x="82" y="4"/>
                </a:cxn>
                <a:cxn ang="0">
                  <a:pos x="84" y="6"/>
                </a:cxn>
                <a:cxn ang="0">
                  <a:pos x="34" y="4"/>
                </a:cxn>
                <a:cxn ang="0">
                  <a:pos x="0" y="2"/>
                </a:cxn>
                <a:cxn ang="0">
                  <a:pos x="2" y="2"/>
                </a:cxn>
                <a:cxn ang="0">
                  <a:pos x="2" y="2"/>
                </a:cxn>
                <a:cxn ang="0">
                  <a:pos x="13" y="0"/>
                </a:cxn>
                <a:cxn ang="0">
                  <a:pos x="29" y="0"/>
                </a:cxn>
                <a:cxn ang="0">
                  <a:pos x="32" y="2"/>
                </a:cxn>
                <a:cxn ang="0">
                  <a:pos x="34" y="4"/>
                </a:cxn>
              </a:cxnLst>
              <a:rect l="0" t="0" r="r" b="b"/>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2" y="2"/>
                  </a:lnTo>
                  <a:lnTo>
                    <a:pt x="13" y="0"/>
                  </a:lnTo>
                  <a:lnTo>
                    <a:pt x="29" y="0"/>
                  </a:lnTo>
                  <a:lnTo>
                    <a:pt x="32" y="2"/>
                  </a:lnTo>
                  <a:lnTo>
                    <a:pt x="34" y="4"/>
                  </a:lnTo>
                  <a:close/>
                </a:path>
              </a:pathLst>
            </a:custGeom>
            <a:solidFill>
              <a:srgbClr val="E3E0DE"/>
            </a:solidFill>
            <a:ln w="9525">
              <a:noFill/>
              <a:round/>
            </a:ln>
          </p:spPr>
          <p:txBody>
            <a:bodyPr/>
            <a:lstStyle/>
            <a:p>
              <a:endParaRPr lang="en-US">
                <a:solidFill>
                  <a:prstClr val="black"/>
                </a:solidFill>
              </a:endParaRPr>
            </a:p>
          </p:txBody>
        </p:sp>
        <p:sp>
          <p:nvSpPr>
            <p:cNvPr id="180480" name="Freeform 1280"/>
            <p:cNvSpPr>
              <a:spLocks noEditPoints="1"/>
            </p:cNvSpPr>
            <p:nvPr/>
          </p:nvSpPr>
          <p:spPr bwMode="auto">
            <a:xfrm>
              <a:off x="1900" y="757"/>
              <a:ext cx="112" cy="8"/>
            </a:xfrm>
            <a:custGeom>
              <a:avLst/>
              <a:gdLst/>
              <a:ahLst/>
              <a:cxnLst>
                <a:cxn ang="0">
                  <a:pos x="112" y="8"/>
                </a:cxn>
                <a:cxn ang="0">
                  <a:pos x="103" y="8"/>
                </a:cxn>
                <a:cxn ang="0">
                  <a:pos x="103" y="6"/>
                </a:cxn>
                <a:cxn ang="0">
                  <a:pos x="105" y="6"/>
                </a:cxn>
                <a:cxn ang="0">
                  <a:pos x="105" y="4"/>
                </a:cxn>
                <a:cxn ang="0">
                  <a:pos x="105" y="4"/>
                </a:cxn>
                <a:cxn ang="0">
                  <a:pos x="112" y="4"/>
                </a:cxn>
                <a:cxn ang="0">
                  <a:pos x="112" y="6"/>
                </a:cxn>
                <a:cxn ang="0">
                  <a:pos x="112" y="8"/>
                </a:cxn>
                <a:cxn ang="0">
                  <a:pos x="69" y="6"/>
                </a:cxn>
                <a:cxn ang="0">
                  <a:pos x="46" y="6"/>
                </a:cxn>
                <a:cxn ang="0">
                  <a:pos x="46" y="2"/>
                </a:cxn>
                <a:cxn ang="0">
                  <a:pos x="44" y="0"/>
                </a:cxn>
                <a:cxn ang="0">
                  <a:pos x="65" y="2"/>
                </a:cxn>
                <a:cxn ang="0">
                  <a:pos x="67" y="4"/>
                </a:cxn>
                <a:cxn ang="0">
                  <a:pos x="69" y="6"/>
                </a:cxn>
                <a:cxn ang="0">
                  <a:pos x="18" y="4"/>
                </a:cxn>
                <a:cxn ang="0">
                  <a:pos x="0" y="2"/>
                </a:cxn>
                <a:cxn ang="0">
                  <a:pos x="8" y="2"/>
                </a:cxn>
                <a:cxn ang="0">
                  <a:pos x="16" y="2"/>
                </a:cxn>
                <a:cxn ang="0">
                  <a:pos x="18" y="4"/>
                </a:cxn>
                <a:cxn ang="0">
                  <a:pos x="18" y="4"/>
                </a:cxn>
              </a:cxnLst>
              <a:rect l="0" t="0" r="r" b="b"/>
              <a:pathLst>
                <a:path w="112" h="8">
                  <a:moveTo>
                    <a:pt x="112" y="8"/>
                  </a:moveTo>
                  <a:lnTo>
                    <a:pt x="103" y="8"/>
                  </a:lnTo>
                  <a:lnTo>
                    <a:pt x="103" y="6"/>
                  </a:lnTo>
                  <a:lnTo>
                    <a:pt x="105" y="6"/>
                  </a:lnTo>
                  <a:lnTo>
                    <a:pt x="105" y="4"/>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lnTo>
                    <a:pt x="18" y="4"/>
                  </a:lnTo>
                  <a:close/>
                </a:path>
              </a:pathLst>
            </a:custGeom>
            <a:solidFill>
              <a:srgbClr val="E3E0DE"/>
            </a:solidFill>
            <a:ln w="9525">
              <a:noFill/>
              <a:round/>
            </a:ln>
          </p:spPr>
          <p:txBody>
            <a:bodyPr/>
            <a:lstStyle/>
            <a:p>
              <a:endParaRPr lang="en-US">
                <a:solidFill>
                  <a:prstClr val="black"/>
                </a:solidFill>
              </a:endParaRPr>
            </a:p>
          </p:txBody>
        </p:sp>
        <p:sp>
          <p:nvSpPr>
            <p:cNvPr id="180481" name="Freeform 1281"/>
            <p:cNvSpPr>
              <a:spLocks noEditPoints="1"/>
            </p:cNvSpPr>
            <p:nvPr/>
          </p:nvSpPr>
          <p:spPr bwMode="auto">
            <a:xfrm>
              <a:off x="1942" y="756"/>
              <a:ext cx="70" cy="7"/>
            </a:xfrm>
            <a:custGeom>
              <a:avLst/>
              <a:gdLst/>
              <a:ahLst/>
              <a:cxnLst>
                <a:cxn ang="0">
                  <a:pos x="70" y="7"/>
                </a:cxn>
                <a:cxn ang="0">
                  <a:pos x="63" y="7"/>
                </a:cxn>
                <a:cxn ang="0">
                  <a:pos x="63" y="7"/>
                </a:cxn>
                <a:cxn ang="0">
                  <a:pos x="63" y="7"/>
                </a:cxn>
                <a:cxn ang="0">
                  <a:pos x="63" y="5"/>
                </a:cxn>
                <a:cxn ang="0">
                  <a:pos x="65" y="3"/>
                </a:cxn>
                <a:cxn ang="0">
                  <a:pos x="70" y="3"/>
                </a:cxn>
                <a:cxn ang="0">
                  <a:pos x="70" y="3"/>
                </a:cxn>
                <a:cxn ang="0">
                  <a:pos x="70" y="5"/>
                </a:cxn>
                <a:cxn ang="0">
                  <a:pos x="70" y="5"/>
                </a:cxn>
                <a:cxn ang="0">
                  <a:pos x="70" y="7"/>
                </a:cxn>
                <a:cxn ang="0">
                  <a:pos x="25" y="5"/>
                </a:cxn>
                <a:cxn ang="0">
                  <a:pos x="4" y="3"/>
                </a:cxn>
                <a:cxn ang="0">
                  <a:pos x="2" y="1"/>
                </a:cxn>
                <a:cxn ang="0">
                  <a:pos x="0" y="0"/>
                </a:cxn>
                <a:cxn ang="0">
                  <a:pos x="21" y="1"/>
                </a:cxn>
                <a:cxn ang="0">
                  <a:pos x="23" y="3"/>
                </a:cxn>
                <a:cxn ang="0">
                  <a:pos x="25" y="5"/>
                </a:cxn>
              </a:cxnLst>
              <a:rect l="0" t="0" r="r" b="b"/>
              <a:pathLst>
                <a:path w="70" h="7">
                  <a:moveTo>
                    <a:pt x="70" y="7"/>
                  </a:moveTo>
                  <a:lnTo>
                    <a:pt x="63" y="7"/>
                  </a:lnTo>
                  <a:lnTo>
                    <a:pt x="63" y="7"/>
                  </a:lnTo>
                  <a:lnTo>
                    <a:pt x="63" y="7"/>
                  </a:lnTo>
                  <a:lnTo>
                    <a:pt x="63" y="5"/>
                  </a:lnTo>
                  <a:lnTo>
                    <a:pt x="65" y="3"/>
                  </a:lnTo>
                  <a:lnTo>
                    <a:pt x="70" y="3"/>
                  </a:lnTo>
                  <a:lnTo>
                    <a:pt x="70" y="3"/>
                  </a:lnTo>
                  <a:lnTo>
                    <a:pt x="70" y="5"/>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ln>
          </p:spPr>
          <p:txBody>
            <a:bodyPr/>
            <a:lstStyle/>
            <a:p>
              <a:endParaRPr lang="en-US">
                <a:solidFill>
                  <a:prstClr val="black"/>
                </a:solidFill>
              </a:endParaRPr>
            </a:p>
          </p:txBody>
        </p:sp>
        <p:sp>
          <p:nvSpPr>
            <p:cNvPr id="180482" name="Freeform 1282"/>
            <p:cNvSpPr>
              <a:spLocks noEditPoints="1"/>
            </p:cNvSpPr>
            <p:nvPr/>
          </p:nvSpPr>
          <p:spPr bwMode="auto">
            <a:xfrm>
              <a:off x="1940" y="754"/>
              <a:ext cx="72" cy="7"/>
            </a:xfrm>
            <a:custGeom>
              <a:avLst/>
              <a:gdLst/>
              <a:ahLst/>
              <a:cxnLst>
                <a:cxn ang="0">
                  <a:pos x="72" y="7"/>
                </a:cxn>
                <a:cxn ang="0">
                  <a:pos x="65" y="7"/>
                </a:cxn>
                <a:cxn ang="0">
                  <a:pos x="67" y="5"/>
                </a:cxn>
                <a:cxn ang="0">
                  <a:pos x="67" y="3"/>
                </a:cxn>
                <a:cxn ang="0">
                  <a:pos x="72" y="3"/>
                </a:cxn>
                <a:cxn ang="0">
                  <a:pos x="72" y="3"/>
                </a:cxn>
                <a:cxn ang="0">
                  <a:pos x="72" y="3"/>
                </a:cxn>
                <a:cxn ang="0">
                  <a:pos x="72" y="5"/>
                </a:cxn>
                <a:cxn ang="0">
                  <a:pos x="72" y="7"/>
                </a:cxn>
                <a:cxn ang="0">
                  <a:pos x="72" y="7"/>
                </a:cxn>
                <a:cxn ang="0">
                  <a:pos x="72" y="7"/>
                </a:cxn>
                <a:cxn ang="0">
                  <a:pos x="25" y="5"/>
                </a:cxn>
                <a:cxn ang="0">
                  <a:pos x="4" y="3"/>
                </a:cxn>
                <a:cxn ang="0">
                  <a:pos x="2" y="2"/>
                </a:cxn>
                <a:cxn ang="0">
                  <a:pos x="0" y="0"/>
                </a:cxn>
                <a:cxn ang="0">
                  <a:pos x="19" y="2"/>
                </a:cxn>
                <a:cxn ang="0">
                  <a:pos x="23" y="3"/>
                </a:cxn>
                <a:cxn ang="0">
                  <a:pos x="25" y="5"/>
                </a:cxn>
              </a:cxnLst>
              <a:rect l="0" t="0" r="r" b="b"/>
              <a:pathLst>
                <a:path w="72" h="7">
                  <a:moveTo>
                    <a:pt x="72" y="7"/>
                  </a:moveTo>
                  <a:lnTo>
                    <a:pt x="65" y="7"/>
                  </a:lnTo>
                  <a:lnTo>
                    <a:pt x="67" y="5"/>
                  </a:lnTo>
                  <a:lnTo>
                    <a:pt x="67" y="3"/>
                  </a:lnTo>
                  <a:lnTo>
                    <a:pt x="72" y="3"/>
                  </a:lnTo>
                  <a:lnTo>
                    <a:pt x="72" y="3"/>
                  </a:lnTo>
                  <a:lnTo>
                    <a:pt x="72" y="3"/>
                  </a:lnTo>
                  <a:lnTo>
                    <a:pt x="72" y="5"/>
                  </a:lnTo>
                  <a:lnTo>
                    <a:pt x="72" y="7"/>
                  </a:lnTo>
                  <a:lnTo>
                    <a:pt x="72" y="7"/>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ln>
          </p:spPr>
          <p:txBody>
            <a:bodyPr/>
            <a:lstStyle/>
            <a:p>
              <a:endParaRPr lang="en-US">
                <a:solidFill>
                  <a:prstClr val="black"/>
                </a:solidFill>
              </a:endParaRPr>
            </a:p>
          </p:txBody>
        </p:sp>
        <p:sp>
          <p:nvSpPr>
            <p:cNvPr id="180483" name="Freeform 1283"/>
            <p:cNvSpPr>
              <a:spLocks noEditPoints="1"/>
            </p:cNvSpPr>
            <p:nvPr/>
          </p:nvSpPr>
          <p:spPr bwMode="auto">
            <a:xfrm>
              <a:off x="1938" y="752"/>
              <a:ext cx="76" cy="7"/>
            </a:xfrm>
            <a:custGeom>
              <a:avLst/>
              <a:gdLst/>
              <a:ahLst/>
              <a:cxnLst>
                <a:cxn ang="0">
                  <a:pos x="74" y="7"/>
                </a:cxn>
                <a:cxn ang="0">
                  <a:pos x="69" y="7"/>
                </a:cxn>
                <a:cxn ang="0">
                  <a:pos x="69" y="4"/>
                </a:cxn>
                <a:cxn ang="0">
                  <a:pos x="71" y="4"/>
                </a:cxn>
                <a:cxn ang="0">
                  <a:pos x="76" y="4"/>
                </a:cxn>
                <a:cxn ang="0">
                  <a:pos x="74" y="4"/>
                </a:cxn>
                <a:cxn ang="0">
                  <a:pos x="74" y="5"/>
                </a:cxn>
                <a:cxn ang="0">
                  <a:pos x="74" y="7"/>
                </a:cxn>
                <a:cxn ang="0">
                  <a:pos x="74" y="7"/>
                </a:cxn>
                <a:cxn ang="0">
                  <a:pos x="25" y="5"/>
                </a:cxn>
                <a:cxn ang="0">
                  <a:pos x="4" y="4"/>
                </a:cxn>
                <a:cxn ang="0">
                  <a:pos x="2" y="2"/>
                </a:cxn>
                <a:cxn ang="0">
                  <a:pos x="0" y="0"/>
                </a:cxn>
                <a:cxn ang="0">
                  <a:pos x="19" y="0"/>
                </a:cxn>
                <a:cxn ang="0">
                  <a:pos x="19" y="0"/>
                </a:cxn>
                <a:cxn ang="0">
                  <a:pos x="19" y="2"/>
                </a:cxn>
                <a:cxn ang="0">
                  <a:pos x="21" y="4"/>
                </a:cxn>
                <a:cxn ang="0">
                  <a:pos x="25" y="5"/>
                </a:cxn>
              </a:cxnLst>
              <a:rect l="0" t="0" r="r" b="b"/>
              <a:pathLst>
                <a:path w="76" h="7">
                  <a:moveTo>
                    <a:pt x="74" y="7"/>
                  </a:moveTo>
                  <a:lnTo>
                    <a:pt x="69" y="7"/>
                  </a:lnTo>
                  <a:lnTo>
                    <a:pt x="69" y="4"/>
                  </a:lnTo>
                  <a:lnTo>
                    <a:pt x="71" y="4"/>
                  </a:lnTo>
                  <a:lnTo>
                    <a:pt x="76" y="4"/>
                  </a:lnTo>
                  <a:lnTo>
                    <a:pt x="74" y="4"/>
                  </a:lnTo>
                  <a:lnTo>
                    <a:pt x="74" y="5"/>
                  </a:lnTo>
                  <a:lnTo>
                    <a:pt x="74" y="7"/>
                  </a:lnTo>
                  <a:lnTo>
                    <a:pt x="74" y="7"/>
                  </a:lnTo>
                  <a:close/>
                  <a:moveTo>
                    <a:pt x="25" y="5"/>
                  </a:moveTo>
                  <a:lnTo>
                    <a:pt x="4" y="4"/>
                  </a:lnTo>
                  <a:lnTo>
                    <a:pt x="2" y="2"/>
                  </a:lnTo>
                  <a:lnTo>
                    <a:pt x="0" y="0"/>
                  </a:lnTo>
                  <a:lnTo>
                    <a:pt x="19" y="0"/>
                  </a:lnTo>
                  <a:lnTo>
                    <a:pt x="19" y="0"/>
                  </a:lnTo>
                  <a:lnTo>
                    <a:pt x="19" y="2"/>
                  </a:lnTo>
                  <a:lnTo>
                    <a:pt x="21" y="4"/>
                  </a:lnTo>
                  <a:lnTo>
                    <a:pt x="25" y="5"/>
                  </a:lnTo>
                  <a:close/>
                </a:path>
              </a:pathLst>
            </a:custGeom>
            <a:solidFill>
              <a:srgbClr val="E3E1DF"/>
            </a:solidFill>
            <a:ln w="9525">
              <a:noFill/>
              <a:round/>
            </a:ln>
          </p:spPr>
          <p:txBody>
            <a:bodyPr/>
            <a:lstStyle/>
            <a:p>
              <a:endParaRPr lang="en-US">
                <a:solidFill>
                  <a:prstClr val="black"/>
                </a:solidFill>
              </a:endParaRPr>
            </a:p>
          </p:txBody>
        </p:sp>
        <p:sp>
          <p:nvSpPr>
            <p:cNvPr id="180484" name="Freeform 1284"/>
            <p:cNvSpPr>
              <a:spLocks noEditPoints="1"/>
            </p:cNvSpPr>
            <p:nvPr/>
          </p:nvSpPr>
          <p:spPr bwMode="auto">
            <a:xfrm>
              <a:off x="1938" y="750"/>
              <a:ext cx="76" cy="7"/>
            </a:xfrm>
            <a:custGeom>
              <a:avLst/>
              <a:gdLst/>
              <a:ahLst/>
              <a:cxnLst>
                <a:cxn ang="0">
                  <a:pos x="74" y="7"/>
                </a:cxn>
                <a:cxn ang="0">
                  <a:pos x="69" y="7"/>
                </a:cxn>
                <a:cxn ang="0">
                  <a:pos x="71" y="6"/>
                </a:cxn>
                <a:cxn ang="0">
                  <a:pos x="71" y="6"/>
                </a:cxn>
                <a:cxn ang="0">
                  <a:pos x="74" y="4"/>
                </a:cxn>
                <a:cxn ang="0">
                  <a:pos x="74" y="4"/>
                </a:cxn>
                <a:cxn ang="0">
                  <a:pos x="76" y="6"/>
                </a:cxn>
                <a:cxn ang="0">
                  <a:pos x="74" y="7"/>
                </a:cxn>
                <a:cxn ang="0">
                  <a:pos x="21" y="6"/>
                </a:cxn>
                <a:cxn ang="0">
                  <a:pos x="2" y="4"/>
                </a:cxn>
                <a:cxn ang="0">
                  <a:pos x="0" y="2"/>
                </a:cxn>
                <a:cxn ang="0">
                  <a:pos x="0" y="0"/>
                </a:cxn>
                <a:cxn ang="0">
                  <a:pos x="16" y="0"/>
                </a:cxn>
                <a:cxn ang="0">
                  <a:pos x="18" y="2"/>
                </a:cxn>
                <a:cxn ang="0">
                  <a:pos x="19" y="4"/>
                </a:cxn>
                <a:cxn ang="0">
                  <a:pos x="21" y="4"/>
                </a:cxn>
                <a:cxn ang="0">
                  <a:pos x="21" y="6"/>
                </a:cxn>
              </a:cxnLst>
              <a:rect l="0" t="0" r="r" b="b"/>
              <a:pathLst>
                <a:path w="76" h="7">
                  <a:moveTo>
                    <a:pt x="74" y="7"/>
                  </a:moveTo>
                  <a:lnTo>
                    <a:pt x="69" y="7"/>
                  </a:lnTo>
                  <a:lnTo>
                    <a:pt x="71" y="6"/>
                  </a:lnTo>
                  <a:lnTo>
                    <a:pt x="71" y="6"/>
                  </a:lnTo>
                  <a:lnTo>
                    <a:pt x="74" y="4"/>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ln>
          </p:spPr>
          <p:txBody>
            <a:bodyPr/>
            <a:lstStyle/>
            <a:p>
              <a:endParaRPr lang="en-US">
                <a:solidFill>
                  <a:prstClr val="black"/>
                </a:solidFill>
              </a:endParaRPr>
            </a:p>
          </p:txBody>
        </p:sp>
        <p:sp>
          <p:nvSpPr>
            <p:cNvPr id="180485" name="Freeform 1285"/>
            <p:cNvSpPr>
              <a:spLocks noEditPoints="1"/>
            </p:cNvSpPr>
            <p:nvPr/>
          </p:nvSpPr>
          <p:spPr bwMode="auto">
            <a:xfrm>
              <a:off x="1937" y="748"/>
              <a:ext cx="77" cy="8"/>
            </a:xfrm>
            <a:custGeom>
              <a:avLst/>
              <a:gdLst/>
              <a:ahLst/>
              <a:cxnLst>
                <a:cxn ang="0">
                  <a:pos x="77" y="8"/>
                </a:cxn>
                <a:cxn ang="0">
                  <a:pos x="72" y="8"/>
                </a:cxn>
                <a:cxn ang="0">
                  <a:pos x="72" y="8"/>
                </a:cxn>
                <a:cxn ang="0">
                  <a:pos x="72" y="8"/>
                </a:cxn>
                <a:cxn ang="0">
                  <a:pos x="75" y="6"/>
                </a:cxn>
                <a:cxn ang="0">
                  <a:pos x="75" y="6"/>
                </a:cxn>
                <a:cxn ang="0">
                  <a:pos x="77" y="6"/>
                </a:cxn>
                <a:cxn ang="0">
                  <a:pos x="77" y="8"/>
                </a:cxn>
                <a:cxn ang="0">
                  <a:pos x="20" y="4"/>
                </a:cxn>
                <a:cxn ang="0">
                  <a:pos x="1" y="4"/>
                </a:cxn>
                <a:cxn ang="0">
                  <a:pos x="1" y="2"/>
                </a:cxn>
                <a:cxn ang="0">
                  <a:pos x="0" y="0"/>
                </a:cxn>
                <a:cxn ang="0">
                  <a:pos x="15" y="0"/>
                </a:cxn>
                <a:cxn ang="0">
                  <a:pos x="17" y="2"/>
                </a:cxn>
                <a:cxn ang="0">
                  <a:pos x="20" y="4"/>
                </a:cxn>
              </a:cxnLst>
              <a:rect l="0" t="0" r="r" b="b"/>
              <a:pathLst>
                <a:path w="77" h="8">
                  <a:moveTo>
                    <a:pt x="77" y="8"/>
                  </a:moveTo>
                  <a:lnTo>
                    <a:pt x="72" y="8"/>
                  </a:lnTo>
                  <a:lnTo>
                    <a:pt x="72" y="8"/>
                  </a:lnTo>
                  <a:lnTo>
                    <a:pt x="72" y="8"/>
                  </a:lnTo>
                  <a:lnTo>
                    <a:pt x="75" y="6"/>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ln>
          </p:spPr>
          <p:txBody>
            <a:bodyPr/>
            <a:lstStyle/>
            <a:p>
              <a:endParaRPr lang="en-US">
                <a:solidFill>
                  <a:prstClr val="black"/>
                </a:solidFill>
              </a:endParaRPr>
            </a:p>
          </p:txBody>
        </p:sp>
        <p:sp>
          <p:nvSpPr>
            <p:cNvPr id="180486" name="Freeform 1286"/>
            <p:cNvSpPr/>
            <p:nvPr/>
          </p:nvSpPr>
          <p:spPr bwMode="auto">
            <a:xfrm>
              <a:off x="1935" y="746"/>
              <a:ext cx="19" cy="4"/>
            </a:xfrm>
            <a:custGeom>
              <a:avLst/>
              <a:gdLst/>
              <a:ahLst/>
              <a:cxnLst>
                <a:cxn ang="0">
                  <a:pos x="19" y="4"/>
                </a:cxn>
                <a:cxn ang="0">
                  <a:pos x="3" y="4"/>
                </a:cxn>
                <a:cxn ang="0">
                  <a:pos x="2" y="2"/>
                </a:cxn>
                <a:cxn ang="0">
                  <a:pos x="0" y="0"/>
                </a:cxn>
                <a:cxn ang="0">
                  <a:pos x="13" y="0"/>
                </a:cxn>
                <a:cxn ang="0">
                  <a:pos x="17" y="2"/>
                </a:cxn>
                <a:cxn ang="0">
                  <a:pos x="19" y="4"/>
                </a:cxn>
              </a:cxnLst>
              <a:rect l="0" t="0" r="r" b="b"/>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ln>
          </p:spPr>
          <p:txBody>
            <a:bodyPr/>
            <a:lstStyle/>
            <a:p>
              <a:endParaRPr lang="en-US">
                <a:solidFill>
                  <a:prstClr val="black"/>
                </a:solidFill>
              </a:endParaRPr>
            </a:p>
          </p:txBody>
        </p:sp>
        <p:sp>
          <p:nvSpPr>
            <p:cNvPr id="180487" name="Freeform 1287"/>
            <p:cNvSpPr/>
            <p:nvPr/>
          </p:nvSpPr>
          <p:spPr bwMode="auto">
            <a:xfrm>
              <a:off x="1933" y="742"/>
              <a:ext cx="19" cy="6"/>
            </a:xfrm>
            <a:custGeom>
              <a:avLst/>
              <a:gdLst/>
              <a:ahLst/>
              <a:cxnLst>
                <a:cxn ang="0">
                  <a:pos x="19" y="6"/>
                </a:cxn>
                <a:cxn ang="0">
                  <a:pos x="4" y="6"/>
                </a:cxn>
                <a:cxn ang="0">
                  <a:pos x="2" y="2"/>
                </a:cxn>
                <a:cxn ang="0">
                  <a:pos x="0" y="0"/>
                </a:cxn>
                <a:cxn ang="0">
                  <a:pos x="11" y="2"/>
                </a:cxn>
                <a:cxn ang="0">
                  <a:pos x="15" y="4"/>
                </a:cxn>
                <a:cxn ang="0">
                  <a:pos x="19" y="6"/>
                </a:cxn>
              </a:cxnLst>
              <a:rect l="0" t="0" r="r" b="b"/>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ln>
          </p:spPr>
          <p:txBody>
            <a:bodyPr/>
            <a:lstStyle/>
            <a:p>
              <a:endParaRPr lang="en-US">
                <a:solidFill>
                  <a:prstClr val="black"/>
                </a:solidFill>
              </a:endParaRPr>
            </a:p>
          </p:txBody>
        </p:sp>
        <p:sp>
          <p:nvSpPr>
            <p:cNvPr id="180488" name="Freeform 1288"/>
            <p:cNvSpPr/>
            <p:nvPr/>
          </p:nvSpPr>
          <p:spPr bwMode="auto">
            <a:xfrm>
              <a:off x="1929" y="740"/>
              <a:ext cx="19" cy="6"/>
            </a:xfrm>
            <a:custGeom>
              <a:avLst/>
              <a:gdLst/>
              <a:ahLst/>
              <a:cxnLst>
                <a:cxn ang="0">
                  <a:pos x="19" y="6"/>
                </a:cxn>
                <a:cxn ang="0">
                  <a:pos x="6" y="6"/>
                </a:cxn>
                <a:cxn ang="0">
                  <a:pos x="2" y="2"/>
                </a:cxn>
                <a:cxn ang="0">
                  <a:pos x="0" y="0"/>
                </a:cxn>
                <a:cxn ang="0">
                  <a:pos x="11" y="2"/>
                </a:cxn>
                <a:cxn ang="0">
                  <a:pos x="15" y="4"/>
                </a:cxn>
                <a:cxn ang="0">
                  <a:pos x="19" y="6"/>
                </a:cxn>
              </a:cxnLst>
              <a:rect l="0" t="0" r="r" b="b"/>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ln>
          </p:spPr>
          <p:txBody>
            <a:bodyPr/>
            <a:lstStyle/>
            <a:p>
              <a:endParaRPr lang="en-US">
                <a:solidFill>
                  <a:prstClr val="black"/>
                </a:solidFill>
              </a:endParaRPr>
            </a:p>
          </p:txBody>
        </p:sp>
        <p:sp>
          <p:nvSpPr>
            <p:cNvPr id="180489" name="Freeform 1289"/>
            <p:cNvSpPr/>
            <p:nvPr/>
          </p:nvSpPr>
          <p:spPr bwMode="auto">
            <a:xfrm>
              <a:off x="1927" y="738"/>
              <a:ext cx="17" cy="6"/>
            </a:xfrm>
            <a:custGeom>
              <a:avLst/>
              <a:gdLst/>
              <a:ahLst/>
              <a:cxnLst>
                <a:cxn ang="0">
                  <a:pos x="17" y="6"/>
                </a:cxn>
                <a:cxn ang="0">
                  <a:pos x="6" y="4"/>
                </a:cxn>
                <a:cxn ang="0">
                  <a:pos x="4" y="4"/>
                </a:cxn>
                <a:cxn ang="0">
                  <a:pos x="2" y="2"/>
                </a:cxn>
                <a:cxn ang="0">
                  <a:pos x="0" y="2"/>
                </a:cxn>
                <a:cxn ang="0">
                  <a:pos x="0" y="0"/>
                </a:cxn>
                <a:cxn ang="0">
                  <a:pos x="8" y="0"/>
                </a:cxn>
                <a:cxn ang="0">
                  <a:pos x="11" y="2"/>
                </a:cxn>
                <a:cxn ang="0">
                  <a:pos x="17" y="6"/>
                </a:cxn>
              </a:cxnLst>
              <a:rect l="0" t="0" r="r" b="b"/>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ln>
          </p:spPr>
          <p:txBody>
            <a:bodyPr/>
            <a:lstStyle/>
            <a:p>
              <a:endParaRPr lang="en-US">
                <a:solidFill>
                  <a:prstClr val="black"/>
                </a:solidFill>
              </a:endParaRPr>
            </a:p>
          </p:txBody>
        </p:sp>
        <p:sp>
          <p:nvSpPr>
            <p:cNvPr id="180490" name="Freeform 1290"/>
            <p:cNvSpPr/>
            <p:nvPr/>
          </p:nvSpPr>
          <p:spPr bwMode="auto">
            <a:xfrm>
              <a:off x="1925" y="737"/>
              <a:ext cx="15" cy="5"/>
            </a:xfrm>
            <a:custGeom>
              <a:avLst/>
              <a:gdLst/>
              <a:ahLst/>
              <a:cxnLst>
                <a:cxn ang="0">
                  <a:pos x="15" y="5"/>
                </a:cxn>
                <a:cxn ang="0">
                  <a:pos x="4" y="3"/>
                </a:cxn>
                <a:cxn ang="0">
                  <a:pos x="4" y="3"/>
                </a:cxn>
                <a:cxn ang="0">
                  <a:pos x="4" y="3"/>
                </a:cxn>
                <a:cxn ang="0">
                  <a:pos x="2" y="1"/>
                </a:cxn>
                <a:cxn ang="0">
                  <a:pos x="0" y="0"/>
                </a:cxn>
                <a:cxn ang="0">
                  <a:pos x="4" y="0"/>
                </a:cxn>
                <a:cxn ang="0">
                  <a:pos x="4" y="0"/>
                </a:cxn>
                <a:cxn ang="0">
                  <a:pos x="6" y="1"/>
                </a:cxn>
                <a:cxn ang="0">
                  <a:pos x="10" y="1"/>
                </a:cxn>
                <a:cxn ang="0">
                  <a:pos x="15" y="5"/>
                </a:cxn>
              </a:cxnLst>
              <a:rect l="0" t="0" r="r" b="b"/>
              <a:pathLst>
                <a:path w="15" h="5">
                  <a:moveTo>
                    <a:pt x="15" y="5"/>
                  </a:moveTo>
                  <a:lnTo>
                    <a:pt x="4" y="3"/>
                  </a:lnTo>
                  <a:lnTo>
                    <a:pt x="4" y="3"/>
                  </a:lnTo>
                  <a:lnTo>
                    <a:pt x="4" y="3"/>
                  </a:lnTo>
                  <a:lnTo>
                    <a:pt x="2" y="1"/>
                  </a:lnTo>
                  <a:lnTo>
                    <a:pt x="0" y="0"/>
                  </a:lnTo>
                  <a:lnTo>
                    <a:pt x="4" y="0"/>
                  </a:lnTo>
                  <a:lnTo>
                    <a:pt x="4" y="0"/>
                  </a:lnTo>
                  <a:lnTo>
                    <a:pt x="6" y="1"/>
                  </a:lnTo>
                  <a:lnTo>
                    <a:pt x="10" y="1"/>
                  </a:lnTo>
                  <a:lnTo>
                    <a:pt x="15" y="5"/>
                  </a:lnTo>
                  <a:close/>
                </a:path>
              </a:pathLst>
            </a:custGeom>
            <a:solidFill>
              <a:srgbClr val="E3E2E0"/>
            </a:solidFill>
            <a:ln w="9525">
              <a:noFill/>
              <a:round/>
            </a:ln>
          </p:spPr>
          <p:txBody>
            <a:bodyPr/>
            <a:lstStyle/>
            <a:p>
              <a:endParaRPr lang="en-US">
                <a:solidFill>
                  <a:prstClr val="black"/>
                </a:solidFill>
              </a:endParaRPr>
            </a:p>
          </p:txBody>
        </p:sp>
        <p:sp>
          <p:nvSpPr>
            <p:cNvPr id="180491" name="Freeform 1291"/>
            <p:cNvSpPr/>
            <p:nvPr/>
          </p:nvSpPr>
          <p:spPr bwMode="auto">
            <a:xfrm>
              <a:off x="1925" y="735"/>
              <a:ext cx="10" cy="3"/>
            </a:xfrm>
            <a:custGeom>
              <a:avLst/>
              <a:gdLst/>
              <a:ahLst/>
              <a:cxnLst>
                <a:cxn ang="0">
                  <a:pos x="10" y="3"/>
                </a:cxn>
                <a:cxn ang="0">
                  <a:pos x="2" y="3"/>
                </a:cxn>
                <a:cxn ang="0">
                  <a:pos x="0" y="2"/>
                </a:cxn>
                <a:cxn ang="0">
                  <a:pos x="0" y="0"/>
                </a:cxn>
                <a:cxn ang="0">
                  <a:pos x="2" y="2"/>
                </a:cxn>
                <a:cxn ang="0">
                  <a:pos x="6" y="3"/>
                </a:cxn>
                <a:cxn ang="0">
                  <a:pos x="8" y="3"/>
                </a:cxn>
                <a:cxn ang="0">
                  <a:pos x="10" y="3"/>
                </a:cxn>
              </a:cxnLst>
              <a:rect l="0" t="0" r="r" b="b"/>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ln>
          </p:spPr>
          <p:txBody>
            <a:bodyPr/>
            <a:lstStyle/>
            <a:p>
              <a:endParaRPr lang="en-US">
                <a:solidFill>
                  <a:prstClr val="black"/>
                </a:solidFill>
              </a:endParaRPr>
            </a:p>
          </p:txBody>
        </p:sp>
        <p:sp>
          <p:nvSpPr>
            <p:cNvPr id="180492" name="Freeform 1292"/>
            <p:cNvSpPr/>
            <p:nvPr/>
          </p:nvSpPr>
          <p:spPr bwMode="auto">
            <a:xfrm>
              <a:off x="1925" y="735"/>
              <a:ext cx="4" cy="2"/>
            </a:xfrm>
            <a:custGeom>
              <a:avLst/>
              <a:gdLst/>
              <a:ahLst/>
              <a:cxnLst>
                <a:cxn ang="0">
                  <a:pos x="4" y="2"/>
                </a:cxn>
                <a:cxn ang="0">
                  <a:pos x="0" y="2"/>
                </a:cxn>
                <a:cxn ang="0">
                  <a:pos x="0" y="0"/>
                </a:cxn>
                <a:cxn ang="0">
                  <a:pos x="0" y="0"/>
                </a:cxn>
                <a:cxn ang="0">
                  <a:pos x="2" y="2"/>
                </a:cxn>
                <a:cxn ang="0">
                  <a:pos x="4" y="2"/>
                </a:cxn>
              </a:cxnLst>
              <a:rect l="0" t="0" r="r" b="b"/>
              <a:pathLst>
                <a:path w="4" h="2">
                  <a:moveTo>
                    <a:pt x="4" y="2"/>
                  </a:moveTo>
                  <a:lnTo>
                    <a:pt x="0" y="2"/>
                  </a:lnTo>
                  <a:lnTo>
                    <a:pt x="0" y="0"/>
                  </a:lnTo>
                  <a:lnTo>
                    <a:pt x="0" y="0"/>
                  </a:lnTo>
                  <a:lnTo>
                    <a:pt x="2" y="2"/>
                  </a:lnTo>
                  <a:lnTo>
                    <a:pt x="4" y="2"/>
                  </a:lnTo>
                  <a:close/>
                </a:path>
              </a:pathLst>
            </a:custGeom>
            <a:solidFill>
              <a:srgbClr val="E3E2E0"/>
            </a:solidFill>
            <a:ln w="9525">
              <a:noFill/>
              <a:round/>
            </a:ln>
          </p:spPr>
          <p:txBody>
            <a:bodyPr/>
            <a:lstStyle/>
            <a:p>
              <a:endParaRPr lang="en-US">
                <a:solidFill>
                  <a:prstClr val="black"/>
                </a:solidFill>
              </a:endParaRPr>
            </a:p>
          </p:txBody>
        </p:sp>
        <p:sp>
          <p:nvSpPr>
            <p:cNvPr id="180493" name="Freeform 1293"/>
            <p:cNvSpPr/>
            <p:nvPr/>
          </p:nvSpPr>
          <p:spPr bwMode="auto">
            <a:xfrm>
              <a:off x="1967" y="740"/>
              <a:ext cx="123" cy="120"/>
            </a:xfrm>
            <a:custGeom>
              <a:avLst/>
              <a:gdLst/>
              <a:ahLst/>
              <a:cxnLst>
                <a:cxn ang="0">
                  <a:pos x="121" y="118"/>
                </a:cxn>
                <a:cxn ang="0">
                  <a:pos x="123" y="103"/>
                </a:cxn>
                <a:cxn ang="0">
                  <a:pos x="123" y="88"/>
                </a:cxn>
                <a:cxn ang="0">
                  <a:pos x="123" y="80"/>
                </a:cxn>
                <a:cxn ang="0">
                  <a:pos x="121" y="72"/>
                </a:cxn>
                <a:cxn ang="0">
                  <a:pos x="117" y="67"/>
                </a:cxn>
                <a:cxn ang="0">
                  <a:pos x="112" y="59"/>
                </a:cxn>
                <a:cxn ang="0">
                  <a:pos x="99" y="52"/>
                </a:cxn>
                <a:cxn ang="0">
                  <a:pos x="83" y="42"/>
                </a:cxn>
                <a:cxn ang="0">
                  <a:pos x="74" y="38"/>
                </a:cxn>
                <a:cxn ang="0">
                  <a:pos x="68" y="33"/>
                </a:cxn>
                <a:cxn ang="0">
                  <a:pos x="62" y="29"/>
                </a:cxn>
                <a:cxn ang="0">
                  <a:pos x="59" y="23"/>
                </a:cxn>
                <a:cxn ang="0">
                  <a:pos x="55" y="14"/>
                </a:cxn>
                <a:cxn ang="0">
                  <a:pos x="51" y="6"/>
                </a:cxn>
                <a:cxn ang="0">
                  <a:pos x="47" y="2"/>
                </a:cxn>
                <a:cxn ang="0">
                  <a:pos x="44" y="0"/>
                </a:cxn>
                <a:cxn ang="0">
                  <a:pos x="40" y="0"/>
                </a:cxn>
                <a:cxn ang="0">
                  <a:pos x="34" y="4"/>
                </a:cxn>
                <a:cxn ang="0">
                  <a:pos x="26" y="8"/>
                </a:cxn>
                <a:cxn ang="0">
                  <a:pos x="15" y="8"/>
                </a:cxn>
                <a:cxn ang="0">
                  <a:pos x="9" y="10"/>
                </a:cxn>
                <a:cxn ang="0">
                  <a:pos x="6" y="10"/>
                </a:cxn>
                <a:cxn ang="0">
                  <a:pos x="2" y="12"/>
                </a:cxn>
                <a:cxn ang="0">
                  <a:pos x="0" y="17"/>
                </a:cxn>
                <a:cxn ang="0">
                  <a:pos x="7" y="27"/>
                </a:cxn>
                <a:cxn ang="0">
                  <a:pos x="17" y="36"/>
                </a:cxn>
                <a:cxn ang="0">
                  <a:pos x="23" y="42"/>
                </a:cxn>
                <a:cxn ang="0">
                  <a:pos x="26" y="44"/>
                </a:cxn>
                <a:cxn ang="0">
                  <a:pos x="28" y="42"/>
                </a:cxn>
                <a:cxn ang="0">
                  <a:pos x="30" y="38"/>
                </a:cxn>
                <a:cxn ang="0">
                  <a:pos x="32" y="27"/>
                </a:cxn>
                <a:cxn ang="0">
                  <a:pos x="38" y="16"/>
                </a:cxn>
                <a:cxn ang="0">
                  <a:pos x="42" y="12"/>
                </a:cxn>
                <a:cxn ang="0">
                  <a:pos x="45" y="12"/>
                </a:cxn>
                <a:cxn ang="0">
                  <a:pos x="47" y="14"/>
                </a:cxn>
                <a:cxn ang="0">
                  <a:pos x="49" y="17"/>
                </a:cxn>
                <a:cxn ang="0">
                  <a:pos x="49" y="27"/>
                </a:cxn>
                <a:cxn ang="0">
                  <a:pos x="49" y="36"/>
                </a:cxn>
                <a:cxn ang="0">
                  <a:pos x="51" y="50"/>
                </a:cxn>
                <a:cxn ang="0">
                  <a:pos x="55" y="69"/>
                </a:cxn>
                <a:cxn ang="0">
                  <a:pos x="61" y="89"/>
                </a:cxn>
                <a:cxn ang="0">
                  <a:pos x="64" y="99"/>
                </a:cxn>
                <a:cxn ang="0">
                  <a:pos x="68" y="105"/>
                </a:cxn>
                <a:cxn ang="0">
                  <a:pos x="70" y="108"/>
                </a:cxn>
                <a:cxn ang="0">
                  <a:pos x="72" y="112"/>
                </a:cxn>
                <a:cxn ang="0">
                  <a:pos x="81" y="114"/>
                </a:cxn>
                <a:cxn ang="0">
                  <a:pos x="91" y="116"/>
                </a:cxn>
                <a:cxn ang="0">
                  <a:pos x="104" y="120"/>
                </a:cxn>
                <a:cxn ang="0">
                  <a:pos x="110" y="120"/>
                </a:cxn>
                <a:cxn ang="0">
                  <a:pos x="116" y="120"/>
                </a:cxn>
                <a:cxn ang="0">
                  <a:pos x="119" y="120"/>
                </a:cxn>
                <a:cxn ang="0">
                  <a:pos x="121" y="118"/>
                </a:cxn>
              </a:cxnLst>
              <a:rect l="0" t="0" r="r" b="b"/>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ln>
          </p:spPr>
          <p:txBody>
            <a:bodyPr/>
            <a:lstStyle/>
            <a:p>
              <a:endParaRPr lang="en-US">
                <a:solidFill>
                  <a:prstClr val="black"/>
                </a:solidFill>
              </a:endParaRPr>
            </a:p>
          </p:txBody>
        </p:sp>
        <p:sp>
          <p:nvSpPr>
            <p:cNvPr id="180494" name="Freeform 1294"/>
            <p:cNvSpPr/>
            <p:nvPr/>
          </p:nvSpPr>
          <p:spPr bwMode="auto">
            <a:xfrm>
              <a:off x="1669" y="801"/>
              <a:ext cx="192" cy="271"/>
            </a:xfrm>
            <a:custGeom>
              <a:avLst/>
              <a:gdLst/>
              <a:ahLst/>
              <a:cxnLst>
                <a:cxn ang="0">
                  <a:pos x="87" y="197"/>
                </a:cxn>
                <a:cxn ang="0">
                  <a:pos x="93" y="190"/>
                </a:cxn>
                <a:cxn ang="0">
                  <a:pos x="101" y="178"/>
                </a:cxn>
                <a:cxn ang="0">
                  <a:pos x="120" y="152"/>
                </a:cxn>
                <a:cxn ang="0">
                  <a:pos x="146" y="112"/>
                </a:cxn>
                <a:cxn ang="0">
                  <a:pos x="159" y="89"/>
                </a:cxn>
                <a:cxn ang="0">
                  <a:pos x="173" y="66"/>
                </a:cxn>
                <a:cxn ang="0">
                  <a:pos x="182" y="46"/>
                </a:cxn>
                <a:cxn ang="0">
                  <a:pos x="190" y="28"/>
                </a:cxn>
                <a:cxn ang="0">
                  <a:pos x="192" y="19"/>
                </a:cxn>
                <a:cxn ang="0">
                  <a:pos x="192" y="11"/>
                </a:cxn>
                <a:cxn ang="0">
                  <a:pos x="190" y="6"/>
                </a:cxn>
                <a:cxn ang="0">
                  <a:pos x="186" y="2"/>
                </a:cxn>
                <a:cxn ang="0">
                  <a:pos x="178" y="0"/>
                </a:cxn>
                <a:cxn ang="0">
                  <a:pos x="171" y="0"/>
                </a:cxn>
                <a:cxn ang="0">
                  <a:pos x="161" y="4"/>
                </a:cxn>
                <a:cxn ang="0">
                  <a:pos x="150" y="10"/>
                </a:cxn>
                <a:cxn ang="0">
                  <a:pos x="133" y="17"/>
                </a:cxn>
                <a:cxn ang="0">
                  <a:pos x="116" y="28"/>
                </a:cxn>
                <a:cxn ang="0">
                  <a:pos x="102" y="38"/>
                </a:cxn>
                <a:cxn ang="0">
                  <a:pos x="93" y="47"/>
                </a:cxn>
                <a:cxn ang="0">
                  <a:pos x="82" y="59"/>
                </a:cxn>
                <a:cxn ang="0">
                  <a:pos x="68" y="74"/>
                </a:cxn>
                <a:cxn ang="0">
                  <a:pos x="59" y="87"/>
                </a:cxn>
                <a:cxn ang="0">
                  <a:pos x="47" y="104"/>
                </a:cxn>
                <a:cxn ang="0">
                  <a:pos x="36" y="121"/>
                </a:cxn>
                <a:cxn ang="0">
                  <a:pos x="29" y="138"/>
                </a:cxn>
                <a:cxn ang="0">
                  <a:pos x="19" y="157"/>
                </a:cxn>
                <a:cxn ang="0">
                  <a:pos x="11" y="174"/>
                </a:cxn>
                <a:cxn ang="0">
                  <a:pos x="4" y="201"/>
                </a:cxn>
                <a:cxn ang="0">
                  <a:pos x="0" y="226"/>
                </a:cxn>
                <a:cxn ang="0">
                  <a:pos x="0" y="237"/>
                </a:cxn>
                <a:cxn ang="0">
                  <a:pos x="0" y="256"/>
                </a:cxn>
                <a:cxn ang="0">
                  <a:pos x="0" y="264"/>
                </a:cxn>
                <a:cxn ang="0">
                  <a:pos x="2" y="269"/>
                </a:cxn>
                <a:cxn ang="0">
                  <a:pos x="4" y="271"/>
                </a:cxn>
                <a:cxn ang="0">
                  <a:pos x="4" y="271"/>
                </a:cxn>
                <a:cxn ang="0">
                  <a:pos x="6" y="271"/>
                </a:cxn>
                <a:cxn ang="0">
                  <a:pos x="8" y="269"/>
                </a:cxn>
                <a:cxn ang="0">
                  <a:pos x="10" y="262"/>
                </a:cxn>
                <a:cxn ang="0">
                  <a:pos x="11" y="252"/>
                </a:cxn>
                <a:cxn ang="0">
                  <a:pos x="17" y="239"/>
                </a:cxn>
                <a:cxn ang="0">
                  <a:pos x="21" y="226"/>
                </a:cxn>
                <a:cxn ang="0">
                  <a:pos x="29" y="214"/>
                </a:cxn>
                <a:cxn ang="0">
                  <a:pos x="38" y="201"/>
                </a:cxn>
                <a:cxn ang="0">
                  <a:pos x="47" y="190"/>
                </a:cxn>
                <a:cxn ang="0">
                  <a:pos x="57" y="180"/>
                </a:cxn>
                <a:cxn ang="0">
                  <a:pos x="63" y="178"/>
                </a:cxn>
                <a:cxn ang="0">
                  <a:pos x="66" y="178"/>
                </a:cxn>
                <a:cxn ang="0">
                  <a:pos x="72" y="178"/>
                </a:cxn>
                <a:cxn ang="0">
                  <a:pos x="76" y="180"/>
                </a:cxn>
                <a:cxn ang="0">
                  <a:pos x="82" y="184"/>
                </a:cxn>
                <a:cxn ang="0">
                  <a:pos x="85" y="186"/>
                </a:cxn>
                <a:cxn ang="0">
                  <a:pos x="87" y="192"/>
                </a:cxn>
                <a:cxn ang="0">
                  <a:pos x="87" y="197"/>
                </a:cxn>
              </a:cxnLst>
              <a:rect l="0" t="0" r="r" b="b"/>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ln>
          </p:spPr>
          <p:txBody>
            <a:bodyPr/>
            <a:lstStyle/>
            <a:p>
              <a:endParaRPr lang="en-US">
                <a:solidFill>
                  <a:prstClr val="black"/>
                </a:solidFill>
              </a:endParaRPr>
            </a:p>
          </p:txBody>
        </p:sp>
        <p:sp>
          <p:nvSpPr>
            <p:cNvPr id="180495" name="Freeform 1295"/>
            <p:cNvSpPr/>
            <p:nvPr/>
          </p:nvSpPr>
          <p:spPr bwMode="auto">
            <a:xfrm>
              <a:off x="1777" y="919"/>
              <a:ext cx="271" cy="318"/>
            </a:xfrm>
            <a:custGeom>
              <a:avLst/>
              <a:gdLst/>
              <a:ahLst/>
              <a:cxnLst>
                <a:cxn ang="0">
                  <a:pos x="125" y="309"/>
                </a:cxn>
                <a:cxn ang="0">
                  <a:pos x="148" y="295"/>
                </a:cxn>
                <a:cxn ang="0">
                  <a:pos x="180" y="265"/>
                </a:cxn>
                <a:cxn ang="0">
                  <a:pos x="203" y="235"/>
                </a:cxn>
                <a:cxn ang="0">
                  <a:pos x="222" y="204"/>
                </a:cxn>
                <a:cxn ang="0">
                  <a:pos x="237" y="172"/>
                </a:cxn>
                <a:cxn ang="0">
                  <a:pos x="249" y="144"/>
                </a:cxn>
                <a:cxn ang="0">
                  <a:pos x="264" y="104"/>
                </a:cxn>
                <a:cxn ang="0">
                  <a:pos x="271" y="62"/>
                </a:cxn>
                <a:cxn ang="0">
                  <a:pos x="271" y="38"/>
                </a:cxn>
                <a:cxn ang="0">
                  <a:pos x="266" y="19"/>
                </a:cxn>
                <a:cxn ang="0">
                  <a:pos x="258" y="7"/>
                </a:cxn>
                <a:cxn ang="0">
                  <a:pos x="241" y="1"/>
                </a:cxn>
                <a:cxn ang="0">
                  <a:pos x="209" y="1"/>
                </a:cxn>
                <a:cxn ang="0">
                  <a:pos x="182" y="11"/>
                </a:cxn>
                <a:cxn ang="0">
                  <a:pos x="154" y="28"/>
                </a:cxn>
                <a:cxn ang="0">
                  <a:pos x="112" y="66"/>
                </a:cxn>
                <a:cxn ang="0">
                  <a:pos x="74" y="108"/>
                </a:cxn>
                <a:cxn ang="0">
                  <a:pos x="44" y="153"/>
                </a:cxn>
                <a:cxn ang="0">
                  <a:pos x="19" y="201"/>
                </a:cxn>
                <a:cxn ang="0">
                  <a:pos x="2" y="237"/>
                </a:cxn>
                <a:cxn ang="0">
                  <a:pos x="0" y="250"/>
                </a:cxn>
                <a:cxn ang="0">
                  <a:pos x="4" y="263"/>
                </a:cxn>
                <a:cxn ang="0">
                  <a:pos x="19" y="286"/>
                </a:cxn>
                <a:cxn ang="0">
                  <a:pos x="48" y="311"/>
                </a:cxn>
                <a:cxn ang="0">
                  <a:pos x="65" y="314"/>
                </a:cxn>
                <a:cxn ang="0">
                  <a:pos x="59" y="299"/>
                </a:cxn>
                <a:cxn ang="0">
                  <a:pos x="61" y="278"/>
                </a:cxn>
                <a:cxn ang="0">
                  <a:pos x="74" y="244"/>
                </a:cxn>
                <a:cxn ang="0">
                  <a:pos x="97" y="212"/>
                </a:cxn>
                <a:cxn ang="0">
                  <a:pos x="123" y="189"/>
                </a:cxn>
                <a:cxn ang="0">
                  <a:pos x="142" y="185"/>
                </a:cxn>
                <a:cxn ang="0">
                  <a:pos x="154" y="191"/>
                </a:cxn>
                <a:cxn ang="0">
                  <a:pos x="161" y="202"/>
                </a:cxn>
                <a:cxn ang="0">
                  <a:pos x="163" y="221"/>
                </a:cxn>
                <a:cxn ang="0">
                  <a:pos x="156" y="250"/>
                </a:cxn>
                <a:cxn ang="0">
                  <a:pos x="142" y="280"/>
                </a:cxn>
                <a:cxn ang="0">
                  <a:pos x="131" y="295"/>
                </a:cxn>
              </a:cxnLst>
              <a:rect l="0" t="0" r="r" b="b"/>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ln>
          </p:spPr>
          <p:txBody>
            <a:bodyPr/>
            <a:lstStyle/>
            <a:p>
              <a:endParaRPr lang="en-US">
                <a:solidFill>
                  <a:prstClr val="black"/>
                </a:solidFill>
              </a:endParaRPr>
            </a:p>
          </p:txBody>
        </p:sp>
        <p:sp>
          <p:nvSpPr>
            <p:cNvPr id="180496" name="Freeform 1296"/>
            <p:cNvSpPr/>
            <p:nvPr/>
          </p:nvSpPr>
          <p:spPr bwMode="auto">
            <a:xfrm>
              <a:off x="1411" y="936"/>
              <a:ext cx="622" cy="559"/>
            </a:xfrm>
            <a:custGeom>
              <a:avLst/>
              <a:gdLst/>
              <a:ahLst/>
              <a:cxnLst>
                <a:cxn ang="0">
                  <a:pos x="605" y="345"/>
                </a:cxn>
                <a:cxn ang="0">
                  <a:pos x="620" y="312"/>
                </a:cxn>
                <a:cxn ang="0">
                  <a:pos x="620" y="278"/>
                </a:cxn>
                <a:cxn ang="0">
                  <a:pos x="598" y="250"/>
                </a:cxn>
                <a:cxn ang="0">
                  <a:pos x="573" y="244"/>
                </a:cxn>
                <a:cxn ang="0">
                  <a:pos x="556" y="250"/>
                </a:cxn>
                <a:cxn ang="0">
                  <a:pos x="512" y="284"/>
                </a:cxn>
                <a:cxn ang="0">
                  <a:pos x="478" y="301"/>
                </a:cxn>
                <a:cxn ang="0">
                  <a:pos x="438" y="305"/>
                </a:cxn>
                <a:cxn ang="0">
                  <a:pos x="395" y="280"/>
                </a:cxn>
                <a:cxn ang="0">
                  <a:pos x="368" y="244"/>
                </a:cxn>
                <a:cxn ang="0">
                  <a:pos x="353" y="218"/>
                </a:cxn>
                <a:cxn ang="0">
                  <a:pos x="332" y="184"/>
                </a:cxn>
                <a:cxn ang="0">
                  <a:pos x="307" y="161"/>
                </a:cxn>
                <a:cxn ang="0">
                  <a:pos x="298" y="153"/>
                </a:cxn>
                <a:cxn ang="0">
                  <a:pos x="268" y="140"/>
                </a:cxn>
                <a:cxn ang="0">
                  <a:pos x="254" y="127"/>
                </a:cxn>
                <a:cxn ang="0">
                  <a:pos x="249" y="91"/>
                </a:cxn>
                <a:cxn ang="0">
                  <a:pos x="256" y="64"/>
                </a:cxn>
                <a:cxn ang="0">
                  <a:pos x="233" y="66"/>
                </a:cxn>
                <a:cxn ang="0">
                  <a:pos x="207" y="66"/>
                </a:cxn>
                <a:cxn ang="0">
                  <a:pos x="199" y="81"/>
                </a:cxn>
                <a:cxn ang="0">
                  <a:pos x="203" y="117"/>
                </a:cxn>
                <a:cxn ang="0">
                  <a:pos x="203" y="127"/>
                </a:cxn>
                <a:cxn ang="0">
                  <a:pos x="173" y="121"/>
                </a:cxn>
                <a:cxn ang="0">
                  <a:pos x="146" y="96"/>
                </a:cxn>
                <a:cxn ang="0">
                  <a:pos x="116" y="58"/>
                </a:cxn>
                <a:cxn ang="0">
                  <a:pos x="97" y="39"/>
                </a:cxn>
                <a:cxn ang="0">
                  <a:pos x="53" y="3"/>
                </a:cxn>
                <a:cxn ang="0">
                  <a:pos x="34" y="0"/>
                </a:cxn>
                <a:cxn ang="0">
                  <a:pos x="11" y="3"/>
                </a:cxn>
                <a:cxn ang="0">
                  <a:pos x="0" y="19"/>
                </a:cxn>
                <a:cxn ang="0">
                  <a:pos x="10" y="68"/>
                </a:cxn>
                <a:cxn ang="0">
                  <a:pos x="34" y="110"/>
                </a:cxn>
                <a:cxn ang="0">
                  <a:pos x="74" y="146"/>
                </a:cxn>
                <a:cxn ang="0">
                  <a:pos x="97" y="155"/>
                </a:cxn>
                <a:cxn ang="0">
                  <a:pos x="108" y="161"/>
                </a:cxn>
                <a:cxn ang="0">
                  <a:pos x="135" y="178"/>
                </a:cxn>
                <a:cxn ang="0">
                  <a:pos x="148" y="203"/>
                </a:cxn>
                <a:cxn ang="0">
                  <a:pos x="171" y="233"/>
                </a:cxn>
                <a:cxn ang="0">
                  <a:pos x="180" y="261"/>
                </a:cxn>
                <a:cxn ang="0">
                  <a:pos x="184" y="330"/>
                </a:cxn>
                <a:cxn ang="0">
                  <a:pos x="182" y="405"/>
                </a:cxn>
                <a:cxn ang="0">
                  <a:pos x="182" y="443"/>
                </a:cxn>
                <a:cxn ang="0">
                  <a:pos x="195" y="464"/>
                </a:cxn>
                <a:cxn ang="0">
                  <a:pos x="235" y="513"/>
                </a:cxn>
                <a:cxn ang="0">
                  <a:pos x="294" y="550"/>
                </a:cxn>
                <a:cxn ang="0">
                  <a:pos x="328" y="559"/>
                </a:cxn>
                <a:cxn ang="0">
                  <a:pos x="376" y="555"/>
                </a:cxn>
                <a:cxn ang="0">
                  <a:pos x="400" y="538"/>
                </a:cxn>
                <a:cxn ang="0">
                  <a:pos x="431" y="496"/>
                </a:cxn>
                <a:cxn ang="0">
                  <a:pos x="455" y="447"/>
                </a:cxn>
                <a:cxn ang="0">
                  <a:pos x="480" y="421"/>
                </a:cxn>
                <a:cxn ang="0">
                  <a:pos x="512" y="398"/>
                </a:cxn>
                <a:cxn ang="0">
                  <a:pos x="541" y="386"/>
                </a:cxn>
                <a:cxn ang="0">
                  <a:pos x="548" y="383"/>
                </a:cxn>
                <a:cxn ang="0">
                  <a:pos x="548" y="381"/>
                </a:cxn>
                <a:cxn ang="0">
                  <a:pos x="550" y="379"/>
                </a:cxn>
                <a:cxn ang="0">
                  <a:pos x="556" y="377"/>
                </a:cxn>
                <a:cxn ang="0">
                  <a:pos x="558" y="375"/>
                </a:cxn>
                <a:cxn ang="0">
                  <a:pos x="560" y="373"/>
                </a:cxn>
              </a:cxnLst>
              <a:rect l="0" t="0" r="r" b="b"/>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3"/>
                  </a:lnTo>
                  <a:lnTo>
                    <a:pt x="548" y="381"/>
                  </a:lnTo>
                  <a:lnTo>
                    <a:pt x="548" y="381"/>
                  </a:lnTo>
                  <a:lnTo>
                    <a:pt x="550" y="381"/>
                  </a:lnTo>
                  <a:lnTo>
                    <a:pt x="550" y="381"/>
                  </a:lnTo>
                  <a:lnTo>
                    <a:pt x="550" y="379"/>
                  </a:lnTo>
                  <a:lnTo>
                    <a:pt x="552" y="379"/>
                  </a:lnTo>
                  <a:lnTo>
                    <a:pt x="554" y="379"/>
                  </a:lnTo>
                  <a:lnTo>
                    <a:pt x="556" y="377"/>
                  </a:lnTo>
                  <a:lnTo>
                    <a:pt x="556" y="377"/>
                  </a:lnTo>
                  <a:lnTo>
                    <a:pt x="556" y="377"/>
                  </a:lnTo>
                  <a:lnTo>
                    <a:pt x="558" y="375"/>
                  </a:lnTo>
                  <a:lnTo>
                    <a:pt x="558" y="375"/>
                  </a:lnTo>
                  <a:lnTo>
                    <a:pt x="560" y="375"/>
                  </a:lnTo>
                  <a:lnTo>
                    <a:pt x="560" y="373"/>
                  </a:lnTo>
                  <a:lnTo>
                    <a:pt x="562" y="373"/>
                  </a:lnTo>
                  <a:lnTo>
                    <a:pt x="563" y="371"/>
                  </a:lnTo>
                  <a:close/>
                </a:path>
              </a:pathLst>
            </a:custGeom>
            <a:solidFill>
              <a:srgbClr val="A74C49"/>
            </a:solidFill>
            <a:ln w="9525">
              <a:noFill/>
              <a:round/>
            </a:ln>
          </p:spPr>
          <p:txBody>
            <a:bodyPr/>
            <a:lstStyle/>
            <a:p>
              <a:endParaRPr lang="en-US">
                <a:solidFill>
                  <a:prstClr val="black"/>
                </a:solidFill>
              </a:endParaRPr>
            </a:p>
          </p:txBody>
        </p:sp>
        <p:sp>
          <p:nvSpPr>
            <p:cNvPr id="180497" name="Freeform 1297"/>
            <p:cNvSpPr/>
            <p:nvPr/>
          </p:nvSpPr>
          <p:spPr bwMode="auto">
            <a:xfrm>
              <a:off x="1422" y="947"/>
              <a:ext cx="607" cy="546"/>
            </a:xfrm>
            <a:custGeom>
              <a:avLst/>
              <a:gdLst/>
              <a:ahLst/>
              <a:cxnLst>
                <a:cxn ang="0">
                  <a:pos x="384" y="275"/>
                </a:cxn>
                <a:cxn ang="0">
                  <a:pos x="344" y="220"/>
                </a:cxn>
                <a:cxn ang="0">
                  <a:pos x="300" y="159"/>
                </a:cxn>
                <a:cxn ang="0">
                  <a:pos x="243" y="121"/>
                </a:cxn>
                <a:cxn ang="0">
                  <a:pos x="234" y="85"/>
                </a:cxn>
                <a:cxn ang="0">
                  <a:pos x="236" y="76"/>
                </a:cxn>
                <a:cxn ang="0">
                  <a:pos x="230" y="64"/>
                </a:cxn>
                <a:cxn ang="0">
                  <a:pos x="200" y="61"/>
                </a:cxn>
                <a:cxn ang="0">
                  <a:pos x="196" y="87"/>
                </a:cxn>
                <a:cxn ang="0">
                  <a:pos x="209" y="110"/>
                </a:cxn>
                <a:cxn ang="0">
                  <a:pos x="184" y="118"/>
                </a:cxn>
                <a:cxn ang="0">
                  <a:pos x="209" y="180"/>
                </a:cxn>
                <a:cxn ang="0">
                  <a:pos x="226" y="222"/>
                </a:cxn>
                <a:cxn ang="0">
                  <a:pos x="183" y="150"/>
                </a:cxn>
                <a:cxn ang="0">
                  <a:pos x="76" y="30"/>
                </a:cxn>
                <a:cxn ang="0">
                  <a:pos x="23" y="0"/>
                </a:cxn>
                <a:cxn ang="0">
                  <a:pos x="2" y="11"/>
                </a:cxn>
                <a:cxn ang="0">
                  <a:pos x="6" y="49"/>
                </a:cxn>
                <a:cxn ang="0">
                  <a:pos x="38" y="104"/>
                </a:cxn>
                <a:cxn ang="0">
                  <a:pos x="88" y="138"/>
                </a:cxn>
                <a:cxn ang="0">
                  <a:pos x="90" y="110"/>
                </a:cxn>
                <a:cxn ang="0">
                  <a:pos x="46" y="66"/>
                </a:cxn>
                <a:cxn ang="0">
                  <a:pos x="71" y="76"/>
                </a:cxn>
                <a:cxn ang="0">
                  <a:pos x="101" y="112"/>
                </a:cxn>
                <a:cxn ang="0">
                  <a:pos x="129" y="165"/>
                </a:cxn>
                <a:cxn ang="0">
                  <a:pos x="169" y="220"/>
                </a:cxn>
                <a:cxn ang="0">
                  <a:pos x="217" y="288"/>
                </a:cxn>
                <a:cxn ang="0">
                  <a:pos x="291" y="356"/>
                </a:cxn>
                <a:cxn ang="0">
                  <a:pos x="367" y="381"/>
                </a:cxn>
                <a:cxn ang="0">
                  <a:pos x="448" y="368"/>
                </a:cxn>
                <a:cxn ang="0">
                  <a:pos x="522" y="328"/>
                </a:cxn>
                <a:cxn ang="0">
                  <a:pos x="532" y="311"/>
                </a:cxn>
                <a:cxn ang="0">
                  <a:pos x="518" y="303"/>
                </a:cxn>
                <a:cxn ang="0">
                  <a:pos x="554" y="309"/>
                </a:cxn>
                <a:cxn ang="0">
                  <a:pos x="564" y="317"/>
                </a:cxn>
                <a:cxn ang="0">
                  <a:pos x="543" y="317"/>
                </a:cxn>
                <a:cxn ang="0">
                  <a:pos x="516" y="339"/>
                </a:cxn>
                <a:cxn ang="0">
                  <a:pos x="467" y="370"/>
                </a:cxn>
                <a:cxn ang="0">
                  <a:pos x="427" y="402"/>
                </a:cxn>
                <a:cxn ang="0">
                  <a:pos x="387" y="474"/>
                </a:cxn>
                <a:cxn ang="0">
                  <a:pos x="355" y="514"/>
                </a:cxn>
                <a:cxn ang="0">
                  <a:pos x="312" y="516"/>
                </a:cxn>
                <a:cxn ang="0">
                  <a:pos x="249" y="484"/>
                </a:cxn>
                <a:cxn ang="0">
                  <a:pos x="202" y="434"/>
                </a:cxn>
                <a:cxn ang="0">
                  <a:pos x="192" y="379"/>
                </a:cxn>
                <a:cxn ang="0">
                  <a:pos x="202" y="288"/>
                </a:cxn>
                <a:cxn ang="0">
                  <a:pos x="179" y="267"/>
                </a:cxn>
                <a:cxn ang="0">
                  <a:pos x="179" y="356"/>
                </a:cxn>
                <a:cxn ang="0">
                  <a:pos x="181" y="419"/>
                </a:cxn>
                <a:cxn ang="0">
                  <a:pos x="219" y="482"/>
                </a:cxn>
                <a:cxn ang="0">
                  <a:pos x="291" y="535"/>
                </a:cxn>
                <a:cxn ang="0">
                  <a:pos x="348" y="544"/>
                </a:cxn>
                <a:cxn ang="0">
                  <a:pos x="393" y="518"/>
                </a:cxn>
                <a:cxn ang="0">
                  <a:pos x="431" y="455"/>
                </a:cxn>
                <a:cxn ang="0">
                  <a:pos x="469" y="406"/>
                </a:cxn>
                <a:cxn ang="0">
                  <a:pos x="539" y="370"/>
                </a:cxn>
                <a:cxn ang="0">
                  <a:pos x="575" y="347"/>
                </a:cxn>
                <a:cxn ang="0">
                  <a:pos x="598" y="317"/>
                </a:cxn>
                <a:cxn ang="0">
                  <a:pos x="602" y="267"/>
                </a:cxn>
                <a:cxn ang="0">
                  <a:pos x="568" y="237"/>
                </a:cxn>
                <a:cxn ang="0">
                  <a:pos x="530" y="258"/>
                </a:cxn>
                <a:cxn ang="0">
                  <a:pos x="469" y="292"/>
                </a:cxn>
              </a:cxnLst>
              <a:rect l="0" t="0" r="r" b="b"/>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ln>
          </p:spPr>
          <p:txBody>
            <a:bodyPr/>
            <a:lstStyle/>
            <a:p>
              <a:endParaRPr lang="en-US">
                <a:solidFill>
                  <a:prstClr val="black"/>
                </a:solidFill>
              </a:endParaRPr>
            </a:p>
          </p:txBody>
        </p:sp>
        <p:sp>
          <p:nvSpPr>
            <p:cNvPr id="180498" name="Freeform 1298"/>
            <p:cNvSpPr/>
            <p:nvPr/>
          </p:nvSpPr>
          <p:spPr bwMode="auto">
            <a:xfrm>
              <a:off x="1624" y="1237"/>
              <a:ext cx="229" cy="228"/>
            </a:xfrm>
            <a:custGeom>
              <a:avLst/>
              <a:gdLst/>
              <a:ahLst/>
              <a:cxnLst>
                <a:cxn ang="0">
                  <a:pos x="229" y="91"/>
                </a:cxn>
                <a:cxn ang="0">
                  <a:pos x="206" y="95"/>
                </a:cxn>
                <a:cxn ang="0">
                  <a:pos x="185" y="97"/>
                </a:cxn>
                <a:cxn ang="0">
                  <a:pos x="165" y="97"/>
                </a:cxn>
                <a:cxn ang="0">
                  <a:pos x="144" y="93"/>
                </a:cxn>
                <a:cxn ang="0">
                  <a:pos x="130" y="91"/>
                </a:cxn>
                <a:cxn ang="0">
                  <a:pos x="117" y="85"/>
                </a:cxn>
                <a:cxn ang="0">
                  <a:pos x="102" y="80"/>
                </a:cxn>
                <a:cxn ang="0">
                  <a:pos x="87" y="72"/>
                </a:cxn>
                <a:cxn ang="0">
                  <a:pos x="66" y="61"/>
                </a:cxn>
                <a:cxn ang="0">
                  <a:pos x="47" y="46"/>
                </a:cxn>
                <a:cxn ang="0">
                  <a:pos x="30" y="30"/>
                </a:cxn>
                <a:cxn ang="0">
                  <a:pos x="17" y="13"/>
                </a:cxn>
                <a:cxn ang="0">
                  <a:pos x="13" y="6"/>
                </a:cxn>
                <a:cxn ang="0">
                  <a:pos x="9" y="0"/>
                </a:cxn>
                <a:cxn ang="0">
                  <a:pos x="5" y="13"/>
                </a:cxn>
                <a:cxn ang="0">
                  <a:pos x="3" y="29"/>
                </a:cxn>
                <a:cxn ang="0">
                  <a:pos x="1" y="42"/>
                </a:cxn>
                <a:cxn ang="0">
                  <a:pos x="0" y="57"/>
                </a:cxn>
                <a:cxn ang="0">
                  <a:pos x="0" y="78"/>
                </a:cxn>
                <a:cxn ang="0">
                  <a:pos x="0" y="99"/>
                </a:cxn>
                <a:cxn ang="0">
                  <a:pos x="0" y="114"/>
                </a:cxn>
                <a:cxn ang="0">
                  <a:pos x="1" y="127"/>
                </a:cxn>
                <a:cxn ang="0">
                  <a:pos x="7" y="142"/>
                </a:cxn>
                <a:cxn ang="0">
                  <a:pos x="19" y="157"/>
                </a:cxn>
                <a:cxn ang="0">
                  <a:pos x="30" y="173"/>
                </a:cxn>
                <a:cxn ang="0">
                  <a:pos x="45" y="188"/>
                </a:cxn>
                <a:cxn ang="0">
                  <a:pos x="58" y="197"/>
                </a:cxn>
                <a:cxn ang="0">
                  <a:pos x="72" y="207"/>
                </a:cxn>
                <a:cxn ang="0">
                  <a:pos x="87" y="214"/>
                </a:cxn>
                <a:cxn ang="0">
                  <a:pos x="102" y="220"/>
                </a:cxn>
                <a:cxn ang="0">
                  <a:pos x="113" y="224"/>
                </a:cxn>
                <a:cxn ang="0">
                  <a:pos x="125" y="226"/>
                </a:cxn>
                <a:cxn ang="0">
                  <a:pos x="136" y="228"/>
                </a:cxn>
                <a:cxn ang="0">
                  <a:pos x="147" y="224"/>
                </a:cxn>
                <a:cxn ang="0">
                  <a:pos x="157" y="218"/>
                </a:cxn>
                <a:cxn ang="0">
                  <a:pos x="166" y="209"/>
                </a:cxn>
                <a:cxn ang="0">
                  <a:pos x="174" y="197"/>
                </a:cxn>
                <a:cxn ang="0">
                  <a:pos x="184" y="188"/>
                </a:cxn>
                <a:cxn ang="0">
                  <a:pos x="191" y="176"/>
                </a:cxn>
                <a:cxn ang="0">
                  <a:pos x="197" y="163"/>
                </a:cxn>
                <a:cxn ang="0">
                  <a:pos x="208" y="139"/>
                </a:cxn>
                <a:cxn ang="0">
                  <a:pos x="218" y="118"/>
                </a:cxn>
                <a:cxn ang="0">
                  <a:pos x="223" y="101"/>
                </a:cxn>
                <a:cxn ang="0">
                  <a:pos x="229" y="91"/>
                </a:cxn>
              </a:cxnLst>
              <a:rect l="0" t="0" r="r" b="b"/>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ln>
          </p:spPr>
          <p:txBody>
            <a:bodyPr/>
            <a:lstStyle/>
            <a:p>
              <a:endParaRPr lang="en-US">
                <a:solidFill>
                  <a:prstClr val="black"/>
                </a:solidFill>
              </a:endParaRPr>
            </a:p>
          </p:txBody>
        </p:sp>
        <p:sp>
          <p:nvSpPr>
            <p:cNvPr id="180499" name="Freeform 1299"/>
            <p:cNvSpPr/>
            <p:nvPr/>
          </p:nvSpPr>
          <p:spPr bwMode="auto">
            <a:xfrm>
              <a:off x="1696" y="1303"/>
              <a:ext cx="43" cy="71"/>
            </a:xfrm>
            <a:custGeom>
              <a:avLst/>
              <a:gdLst/>
              <a:ahLst/>
              <a:cxnLst>
                <a:cxn ang="0">
                  <a:pos x="43" y="23"/>
                </a:cxn>
                <a:cxn ang="0">
                  <a:pos x="36" y="21"/>
                </a:cxn>
                <a:cxn ang="0">
                  <a:pos x="30" y="18"/>
                </a:cxn>
                <a:cxn ang="0">
                  <a:pos x="24" y="14"/>
                </a:cxn>
                <a:cxn ang="0">
                  <a:pos x="20" y="10"/>
                </a:cxn>
                <a:cxn ang="0">
                  <a:pos x="15" y="8"/>
                </a:cxn>
                <a:cxn ang="0">
                  <a:pos x="9" y="6"/>
                </a:cxn>
                <a:cxn ang="0">
                  <a:pos x="3" y="2"/>
                </a:cxn>
                <a:cxn ang="0">
                  <a:pos x="0" y="0"/>
                </a:cxn>
                <a:cxn ang="0">
                  <a:pos x="0" y="4"/>
                </a:cxn>
                <a:cxn ang="0">
                  <a:pos x="0" y="10"/>
                </a:cxn>
                <a:cxn ang="0">
                  <a:pos x="0" y="25"/>
                </a:cxn>
                <a:cxn ang="0">
                  <a:pos x="2" y="42"/>
                </a:cxn>
                <a:cxn ang="0">
                  <a:pos x="3" y="52"/>
                </a:cxn>
                <a:cxn ang="0">
                  <a:pos x="5" y="59"/>
                </a:cxn>
                <a:cxn ang="0">
                  <a:pos x="9" y="65"/>
                </a:cxn>
                <a:cxn ang="0">
                  <a:pos x="13" y="71"/>
                </a:cxn>
                <a:cxn ang="0">
                  <a:pos x="13" y="69"/>
                </a:cxn>
                <a:cxn ang="0">
                  <a:pos x="13" y="67"/>
                </a:cxn>
                <a:cxn ang="0">
                  <a:pos x="13" y="65"/>
                </a:cxn>
                <a:cxn ang="0">
                  <a:pos x="13" y="65"/>
                </a:cxn>
                <a:cxn ang="0">
                  <a:pos x="15" y="57"/>
                </a:cxn>
                <a:cxn ang="0">
                  <a:pos x="17" y="50"/>
                </a:cxn>
                <a:cxn ang="0">
                  <a:pos x="19" y="48"/>
                </a:cxn>
                <a:cxn ang="0">
                  <a:pos x="19" y="46"/>
                </a:cxn>
                <a:cxn ang="0">
                  <a:pos x="20" y="44"/>
                </a:cxn>
                <a:cxn ang="0">
                  <a:pos x="20" y="42"/>
                </a:cxn>
                <a:cxn ang="0">
                  <a:pos x="22" y="42"/>
                </a:cxn>
                <a:cxn ang="0">
                  <a:pos x="24" y="40"/>
                </a:cxn>
                <a:cxn ang="0">
                  <a:pos x="24" y="38"/>
                </a:cxn>
                <a:cxn ang="0">
                  <a:pos x="26" y="38"/>
                </a:cxn>
                <a:cxn ang="0">
                  <a:pos x="28" y="37"/>
                </a:cxn>
                <a:cxn ang="0">
                  <a:pos x="30" y="35"/>
                </a:cxn>
                <a:cxn ang="0">
                  <a:pos x="32" y="33"/>
                </a:cxn>
                <a:cxn ang="0">
                  <a:pos x="34" y="33"/>
                </a:cxn>
                <a:cxn ang="0">
                  <a:pos x="36" y="31"/>
                </a:cxn>
                <a:cxn ang="0">
                  <a:pos x="38" y="29"/>
                </a:cxn>
                <a:cxn ang="0">
                  <a:pos x="41" y="27"/>
                </a:cxn>
                <a:cxn ang="0">
                  <a:pos x="43" y="23"/>
                </a:cxn>
              </a:cxnLst>
              <a:rect l="0" t="0" r="r" b="b"/>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ln>
          </p:spPr>
          <p:txBody>
            <a:bodyPr/>
            <a:lstStyle/>
            <a:p>
              <a:endParaRPr lang="en-US">
                <a:solidFill>
                  <a:prstClr val="black"/>
                </a:solidFill>
              </a:endParaRPr>
            </a:p>
          </p:txBody>
        </p:sp>
        <p:sp>
          <p:nvSpPr>
            <p:cNvPr id="180500" name="Freeform 1300"/>
            <p:cNvSpPr/>
            <p:nvPr/>
          </p:nvSpPr>
          <p:spPr bwMode="auto">
            <a:xfrm>
              <a:off x="2113" y="1144"/>
              <a:ext cx="176" cy="326"/>
            </a:xfrm>
            <a:custGeom>
              <a:avLst/>
              <a:gdLst/>
              <a:ahLst/>
              <a:cxnLst>
                <a:cxn ang="0">
                  <a:pos x="154" y="0"/>
                </a:cxn>
                <a:cxn ang="0">
                  <a:pos x="163" y="27"/>
                </a:cxn>
                <a:cxn ang="0">
                  <a:pos x="169" y="53"/>
                </a:cxn>
                <a:cxn ang="0">
                  <a:pos x="174" y="82"/>
                </a:cxn>
                <a:cxn ang="0">
                  <a:pos x="176" y="108"/>
                </a:cxn>
                <a:cxn ang="0">
                  <a:pos x="176" y="137"/>
                </a:cxn>
                <a:cxn ang="0">
                  <a:pos x="173" y="163"/>
                </a:cxn>
                <a:cxn ang="0">
                  <a:pos x="171" y="190"/>
                </a:cxn>
                <a:cxn ang="0">
                  <a:pos x="165" y="214"/>
                </a:cxn>
                <a:cxn ang="0">
                  <a:pos x="161" y="230"/>
                </a:cxn>
                <a:cxn ang="0">
                  <a:pos x="157" y="247"/>
                </a:cxn>
                <a:cxn ang="0">
                  <a:pos x="150" y="264"/>
                </a:cxn>
                <a:cxn ang="0">
                  <a:pos x="142" y="283"/>
                </a:cxn>
                <a:cxn ang="0">
                  <a:pos x="127" y="315"/>
                </a:cxn>
                <a:cxn ang="0">
                  <a:pos x="119" y="326"/>
                </a:cxn>
                <a:cxn ang="0">
                  <a:pos x="119" y="315"/>
                </a:cxn>
                <a:cxn ang="0">
                  <a:pos x="121" y="302"/>
                </a:cxn>
                <a:cxn ang="0">
                  <a:pos x="121" y="288"/>
                </a:cxn>
                <a:cxn ang="0">
                  <a:pos x="121" y="275"/>
                </a:cxn>
                <a:cxn ang="0">
                  <a:pos x="119" y="250"/>
                </a:cxn>
                <a:cxn ang="0">
                  <a:pos x="118" y="228"/>
                </a:cxn>
                <a:cxn ang="0">
                  <a:pos x="116" y="224"/>
                </a:cxn>
                <a:cxn ang="0">
                  <a:pos x="114" y="218"/>
                </a:cxn>
                <a:cxn ang="0">
                  <a:pos x="110" y="214"/>
                </a:cxn>
                <a:cxn ang="0">
                  <a:pos x="108" y="213"/>
                </a:cxn>
                <a:cxn ang="0">
                  <a:pos x="100" y="222"/>
                </a:cxn>
                <a:cxn ang="0">
                  <a:pos x="91" y="230"/>
                </a:cxn>
                <a:cxn ang="0">
                  <a:pos x="82" y="235"/>
                </a:cxn>
                <a:cxn ang="0">
                  <a:pos x="70" y="241"/>
                </a:cxn>
                <a:cxn ang="0">
                  <a:pos x="57" y="247"/>
                </a:cxn>
                <a:cxn ang="0">
                  <a:pos x="44" y="250"/>
                </a:cxn>
                <a:cxn ang="0">
                  <a:pos x="30" y="254"/>
                </a:cxn>
                <a:cxn ang="0">
                  <a:pos x="15" y="258"/>
                </a:cxn>
                <a:cxn ang="0">
                  <a:pos x="9" y="258"/>
                </a:cxn>
                <a:cxn ang="0">
                  <a:pos x="6" y="258"/>
                </a:cxn>
                <a:cxn ang="0">
                  <a:pos x="2" y="256"/>
                </a:cxn>
                <a:cxn ang="0">
                  <a:pos x="0" y="254"/>
                </a:cxn>
                <a:cxn ang="0">
                  <a:pos x="4" y="250"/>
                </a:cxn>
                <a:cxn ang="0">
                  <a:pos x="13" y="243"/>
                </a:cxn>
                <a:cxn ang="0">
                  <a:pos x="27" y="230"/>
                </a:cxn>
                <a:cxn ang="0">
                  <a:pos x="42" y="209"/>
                </a:cxn>
                <a:cxn ang="0">
                  <a:pos x="47" y="196"/>
                </a:cxn>
                <a:cxn ang="0">
                  <a:pos x="55" y="182"/>
                </a:cxn>
                <a:cxn ang="0">
                  <a:pos x="66" y="161"/>
                </a:cxn>
                <a:cxn ang="0">
                  <a:pos x="74" y="137"/>
                </a:cxn>
                <a:cxn ang="0">
                  <a:pos x="80" y="116"/>
                </a:cxn>
                <a:cxn ang="0">
                  <a:pos x="87" y="99"/>
                </a:cxn>
                <a:cxn ang="0">
                  <a:pos x="91" y="84"/>
                </a:cxn>
                <a:cxn ang="0">
                  <a:pos x="93" y="70"/>
                </a:cxn>
                <a:cxn ang="0">
                  <a:pos x="97" y="40"/>
                </a:cxn>
                <a:cxn ang="0">
                  <a:pos x="100" y="13"/>
                </a:cxn>
                <a:cxn ang="0">
                  <a:pos x="100" y="10"/>
                </a:cxn>
                <a:cxn ang="0">
                  <a:pos x="99" y="8"/>
                </a:cxn>
                <a:cxn ang="0">
                  <a:pos x="99" y="6"/>
                </a:cxn>
                <a:cxn ang="0">
                  <a:pos x="100" y="4"/>
                </a:cxn>
                <a:cxn ang="0">
                  <a:pos x="102" y="4"/>
                </a:cxn>
                <a:cxn ang="0">
                  <a:pos x="106" y="4"/>
                </a:cxn>
                <a:cxn ang="0">
                  <a:pos x="114" y="4"/>
                </a:cxn>
                <a:cxn ang="0">
                  <a:pos x="121" y="4"/>
                </a:cxn>
                <a:cxn ang="0">
                  <a:pos x="135" y="2"/>
                </a:cxn>
                <a:cxn ang="0">
                  <a:pos x="154" y="0"/>
                </a:cxn>
              </a:cxnLst>
              <a:rect l="0" t="0" r="r" b="b"/>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ln>
          </p:spPr>
          <p:txBody>
            <a:bodyPr/>
            <a:lstStyle/>
            <a:p>
              <a:endParaRPr lang="en-US">
                <a:solidFill>
                  <a:prstClr val="black"/>
                </a:solidFill>
              </a:endParaRPr>
            </a:p>
          </p:txBody>
        </p:sp>
        <p:sp>
          <p:nvSpPr>
            <p:cNvPr id="180501" name="Freeform 1301"/>
            <p:cNvSpPr/>
            <p:nvPr/>
          </p:nvSpPr>
          <p:spPr bwMode="auto">
            <a:xfrm>
              <a:off x="1857" y="2502"/>
              <a:ext cx="220" cy="78"/>
            </a:xfrm>
            <a:custGeom>
              <a:avLst/>
              <a:gdLst/>
              <a:ahLst/>
              <a:cxnLst>
                <a:cxn ang="0">
                  <a:pos x="220" y="32"/>
                </a:cxn>
                <a:cxn ang="0">
                  <a:pos x="207" y="40"/>
                </a:cxn>
                <a:cxn ang="0">
                  <a:pos x="184" y="47"/>
                </a:cxn>
                <a:cxn ang="0">
                  <a:pos x="178" y="47"/>
                </a:cxn>
                <a:cxn ang="0">
                  <a:pos x="174" y="45"/>
                </a:cxn>
                <a:cxn ang="0">
                  <a:pos x="171" y="45"/>
                </a:cxn>
                <a:cxn ang="0">
                  <a:pos x="167" y="42"/>
                </a:cxn>
                <a:cxn ang="0">
                  <a:pos x="165" y="38"/>
                </a:cxn>
                <a:cxn ang="0">
                  <a:pos x="163" y="34"/>
                </a:cxn>
                <a:cxn ang="0">
                  <a:pos x="174" y="28"/>
                </a:cxn>
                <a:cxn ang="0">
                  <a:pos x="182" y="24"/>
                </a:cxn>
                <a:cxn ang="0">
                  <a:pos x="191" y="19"/>
                </a:cxn>
                <a:cxn ang="0">
                  <a:pos x="201" y="9"/>
                </a:cxn>
                <a:cxn ang="0">
                  <a:pos x="190" y="17"/>
                </a:cxn>
                <a:cxn ang="0">
                  <a:pos x="178" y="23"/>
                </a:cxn>
                <a:cxn ang="0">
                  <a:pos x="167" y="26"/>
                </a:cxn>
                <a:cxn ang="0">
                  <a:pos x="155" y="30"/>
                </a:cxn>
                <a:cxn ang="0">
                  <a:pos x="135" y="32"/>
                </a:cxn>
                <a:cxn ang="0">
                  <a:pos x="110" y="32"/>
                </a:cxn>
                <a:cxn ang="0">
                  <a:pos x="114" y="28"/>
                </a:cxn>
                <a:cxn ang="0">
                  <a:pos x="117" y="23"/>
                </a:cxn>
                <a:cxn ang="0">
                  <a:pos x="123" y="9"/>
                </a:cxn>
                <a:cxn ang="0">
                  <a:pos x="127" y="0"/>
                </a:cxn>
                <a:cxn ang="0">
                  <a:pos x="125" y="2"/>
                </a:cxn>
                <a:cxn ang="0">
                  <a:pos x="123" y="2"/>
                </a:cxn>
                <a:cxn ang="0">
                  <a:pos x="108" y="21"/>
                </a:cxn>
                <a:cxn ang="0">
                  <a:pos x="93" y="38"/>
                </a:cxn>
                <a:cxn ang="0">
                  <a:pos x="78" y="51"/>
                </a:cxn>
                <a:cxn ang="0">
                  <a:pos x="59" y="60"/>
                </a:cxn>
                <a:cxn ang="0">
                  <a:pos x="45" y="66"/>
                </a:cxn>
                <a:cxn ang="0">
                  <a:pos x="32" y="70"/>
                </a:cxn>
                <a:cxn ang="0">
                  <a:pos x="17" y="72"/>
                </a:cxn>
                <a:cxn ang="0">
                  <a:pos x="0" y="74"/>
                </a:cxn>
                <a:cxn ang="0">
                  <a:pos x="11" y="76"/>
                </a:cxn>
                <a:cxn ang="0">
                  <a:pos x="23" y="78"/>
                </a:cxn>
                <a:cxn ang="0">
                  <a:pos x="32" y="76"/>
                </a:cxn>
                <a:cxn ang="0">
                  <a:pos x="42" y="74"/>
                </a:cxn>
                <a:cxn ang="0">
                  <a:pos x="61" y="68"/>
                </a:cxn>
                <a:cxn ang="0">
                  <a:pos x="76" y="59"/>
                </a:cxn>
                <a:cxn ang="0">
                  <a:pos x="89" y="49"/>
                </a:cxn>
                <a:cxn ang="0">
                  <a:pos x="99" y="43"/>
                </a:cxn>
                <a:cxn ang="0">
                  <a:pos x="100" y="42"/>
                </a:cxn>
                <a:cxn ang="0">
                  <a:pos x="102" y="40"/>
                </a:cxn>
                <a:cxn ang="0">
                  <a:pos x="112" y="42"/>
                </a:cxn>
                <a:cxn ang="0">
                  <a:pos x="121" y="42"/>
                </a:cxn>
                <a:cxn ang="0">
                  <a:pos x="136" y="40"/>
                </a:cxn>
                <a:cxn ang="0">
                  <a:pos x="152" y="38"/>
                </a:cxn>
                <a:cxn ang="0">
                  <a:pos x="155" y="43"/>
                </a:cxn>
                <a:cxn ang="0">
                  <a:pos x="159" y="49"/>
                </a:cxn>
                <a:cxn ang="0">
                  <a:pos x="165" y="51"/>
                </a:cxn>
                <a:cxn ang="0">
                  <a:pos x="171" y="53"/>
                </a:cxn>
                <a:cxn ang="0">
                  <a:pos x="184" y="55"/>
                </a:cxn>
                <a:cxn ang="0">
                  <a:pos x="195" y="51"/>
                </a:cxn>
                <a:cxn ang="0">
                  <a:pos x="207" y="45"/>
                </a:cxn>
                <a:cxn ang="0">
                  <a:pos x="214" y="40"/>
                </a:cxn>
                <a:cxn ang="0">
                  <a:pos x="218" y="36"/>
                </a:cxn>
                <a:cxn ang="0">
                  <a:pos x="220" y="32"/>
                </a:cxn>
              </a:cxnLst>
              <a:rect l="0" t="0" r="r" b="b"/>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ln>
          </p:spPr>
          <p:txBody>
            <a:bodyPr/>
            <a:lstStyle/>
            <a:p>
              <a:endParaRPr lang="en-US">
                <a:solidFill>
                  <a:prstClr val="black"/>
                </a:solidFill>
              </a:endParaRPr>
            </a:p>
          </p:txBody>
        </p:sp>
        <p:sp>
          <p:nvSpPr>
            <p:cNvPr id="180502" name="Freeform 1302"/>
            <p:cNvSpPr/>
            <p:nvPr/>
          </p:nvSpPr>
          <p:spPr bwMode="auto">
            <a:xfrm>
              <a:off x="1677" y="2538"/>
              <a:ext cx="647" cy="717"/>
            </a:xfrm>
            <a:custGeom>
              <a:avLst/>
              <a:gdLst/>
              <a:ahLst/>
              <a:cxnLst>
                <a:cxn ang="0">
                  <a:pos x="286" y="282"/>
                </a:cxn>
                <a:cxn ang="0">
                  <a:pos x="299" y="254"/>
                </a:cxn>
                <a:cxn ang="0">
                  <a:pos x="315" y="218"/>
                </a:cxn>
                <a:cxn ang="0">
                  <a:pos x="332" y="161"/>
                </a:cxn>
                <a:cxn ang="0">
                  <a:pos x="341" y="104"/>
                </a:cxn>
                <a:cxn ang="0">
                  <a:pos x="345" y="72"/>
                </a:cxn>
                <a:cxn ang="0">
                  <a:pos x="345" y="34"/>
                </a:cxn>
                <a:cxn ang="0">
                  <a:pos x="343" y="15"/>
                </a:cxn>
                <a:cxn ang="0">
                  <a:pos x="334" y="6"/>
                </a:cxn>
                <a:cxn ang="0">
                  <a:pos x="322" y="2"/>
                </a:cxn>
                <a:cxn ang="0">
                  <a:pos x="307" y="6"/>
                </a:cxn>
                <a:cxn ang="0">
                  <a:pos x="290" y="6"/>
                </a:cxn>
                <a:cxn ang="0">
                  <a:pos x="269" y="13"/>
                </a:cxn>
                <a:cxn ang="0">
                  <a:pos x="237" y="34"/>
                </a:cxn>
                <a:cxn ang="0">
                  <a:pos x="222" y="55"/>
                </a:cxn>
                <a:cxn ang="0">
                  <a:pos x="216" y="89"/>
                </a:cxn>
                <a:cxn ang="0">
                  <a:pos x="208" y="127"/>
                </a:cxn>
                <a:cxn ang="0">
                  <a:pos x="191" y="172"/>
                </a:cxn>
                <a:cxn ang="0">
                  <a:pos x="168" y="220"/>
                </a:cxn>
                <a:cxn ang="0">
                  <a:pos x="144" y="256"/>
                </a:cxn>
                <a:cxn ang="0">
                  <a:pos x="110" y="273"/>
                </a:cxn>
                <a:cxn ang="0">
                  <a:pos x="79" y="280"/>
                </a:cxn>
                <a:cxn ang="0">
                  <a:pos x="62" y="290"/>
                </a:cxn>
                <a:cxn ang="0">
                  <a:pos x="49" y="301"/>
                </a:cxn>
                <a:cxn ang="0">
                  <a:pos x="34" y="320"/>
                </a:cxn>
                <a:cxn ang="0">
                  <a:pos x="17" y="349"/>
                </a:cxn>
                <a:cxn ang="0">
                  <a:pos x="11" y="377"/>
                </a:cxn>
                <a:cxn ang="0">
                  <a:pos x="5" y="413"/>
                </a:cxn>
                <a:cxn ang="0">
                  <a:pos x="0" y="464"/>
                </a:cxn>
                <a:cxn ang="0">
                  <a:pos x="9" y="510"/>
                </a:cxn>
                <a:cxn ang="0">
                  <a:pos x="24" y="548"/>
                </a:cxn>
                <a:cxn ang="0">
                  <a:pos x="36" y="569"/>
                </a:cxn>
                <a:cxn ang="0">
                  <a:pos x="43" y="584"/>
                </a:cxn>
                <a:cxn ang="0">
                  <a:pos x="79" y="610"/>
                </a:cxn>
                <a:cxn ang="0">
                  <a:pos x="136" y="643"/>
                </a:cxn>
                <a:cxn ang="0">
                  <a:pos x="187" y="665"/>
                </a:cxn>
                <a:cxn ang="0">
                  <a:pos x="239" y="682"/>
                </a:cxn>
                <a:cxn ang="0">
                  <a:pos x="309" y="699"/>
                </a:cxn>
                <a:cxn ang="0">
                  <a:pos x="396" y="711"/>
                </a:cxn>
                <a:cxn ang="0">
                  <a:pos x="451" y="717"/>
                </a:cxn>
                <a:cxn ang="0">
                  <a:pos x="476" y="715"/>
                </a:cxn>
                <a:cxn ang="0">
                  <a:pos x="495" y="707"/>
                </a:cxn>
                <a:cxn ang="0">
                  <a:pos x="510" y="690"/>
                </a:cxn>
                <a:cxn ang="0">
                  <a:pos x="521" y="667"/>
                </a:cxn>
                <a:cxn ang="0">
                  <a:pos x="527" y="644"/>
                </a:cxn>
                <a:cxn ang="0">
                  <a:pos x="529" y="605"/>
                </a:cxn>
                <a:cxn ang="0">
                  <a:pos x="535" y="572"/>
                </a:cxn>
                <a:cxn ang="0">
                  <a:pos x="542" y="557"/>
                </a:cxn>
                <a:cxn ang="0">
                  <a:pos x="554" y="546"/>
                </a:cxn>
                <a:cxn ang="0">
                  <a:pos x="574" y="540"/>
                </a:cxn>
                <a:cxn ang="0">
                  <a:pos x="603" y="531"/>
                </a:cxn>
                <a:cxn ang="0">
                  <a:pos x="629" y="519"/>
                </a:cxn>
                <a:cxn ang="0">
                  <a:pos x="643" y="506"/>
                </a:cxn>
                <a:cxn ang="0">
                  <a:pos x="647" y="497"/>
                </a:cxn>
                <a:cxn ang="0">
                  <a:pos x="635" y="476"/>
                </a:cxn>
                <a:cxn ang="0">
                  <a:pos x="607" y="443"/>
                </a:cxn>
                <a:cxn ang="0">
                  <a:pos x="574" y="417"/>
                </a:cxn>
                <a:cxn ang="0">
                  <a:pos x="521" y="385"/>
                </a:cxn>
                <a:cxn ang="0">
                  <a:pos x="421" y="335"/>
                </a:cxn>
                <a:cxn ang="0">
                  <a:pos x="343" y="305"/>
                </a:cxn>
                <a:cxn ang="0">
                  <a:pos x="299" y="297"/>
                </a:cxn>
              </a:cxnLst>
              <a:rect l="0" t="0" r="r" b="b"/>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ln>
          </p:spPr>
          <p:txBody>
            <a:bodyPr/>
            <a:lstStyle/>
            <a:p>
              <a:endParaRPr lang="en-US">
                <a:solidFill>
                  <a:prstClr val="black"/>
                </a:solidFill>
              </a:endParaRPr>
            </a:p>
          </p:txBody>
        </p:sp>
        <p:sp>
          <p:nvSpPr>
            <p:cNvPr id="180503" name="Freeform 1303"/>
            <p:cNvSpPr/>
            <p:nvPr/>
          </p:nvSpPr>
          <p:spPr bwMode="auto">
            <a:xfrm>
              <a:off x="1684" y="2540"/>
              <a:ext cx="628" cy="707"/>
            </a:xfrm>
            <a:custGeom>
              <a:avLst/>
              <a:gdLst/>
              <a:ahLst/>
              <a:cxnLst>
                <a:cxn ang="0">
                  <a:pos x="440" y="358"/>
                </a:cxn>
                <a:cxn ang="0">
                  <a:pos x="330" y="314"/>
                </a:cxn>
                <a:cxn ang="0">
                  <a:pos x="275" y="299"/>
                </a:cxn>
                <a:cxn ang="0">
                  <a:pos x="273" y="299"/>
                </a:cxn>
                <a:cxn ang="0">
                  <a:pos x="262" y="313"/>
                </a:cxn>
                <a:cxn ang="0">
                  <a:pos x="228" y="356"/>
                </a:cxn>
                <a:cxn ang="0">
                  <a:pos x="253" y="316"/>
                </a:cxn>
                <a:cxn ang="0">
                  <a:pos x="268" y="288"/>
                </a:cxn>
                <a:cxn ang="0">
                  <a:pos x="290" y="233"/>
                </a:cxn>
                <a:cxn ang="0">
                  <a:pos x="309" y="176"/>
                </a:cxn>
                <a:cxn ang="0">
                  <a:pos x="325" y="117"/>
                </a:cxn>
                <a:cxn ang="0">
                  <a:pos x="330" y="58"/>
                </a:cxn>
                <a:cxn ang="0">
                  <a:pos x="327" y="5"/>
                </a:cxn>
                <a:cxn ang="0">
                  <a:pos x="327" y="5"/>
                </a:cxn>
                <a:cxn ang="0">
                  <a:pos x="327" y="5"/>
                </a:cxn>
                <a:cxn ang="0">
                  <a:pos x="327" y="5"/>
                </a:cxn>
                <a:cxn ang="0">
                  <a:pos x="325" y="4"/>
                </a:cxn>
                <a:cxn ang="0">
                  <a:pos x="325" y="4"/>
                </a:cxn>
                <a:cxn ang="0">
                  <a:pos x="325" y="2"/>
                </a:cxn>
                <a:cxn ang="0">
                  <a:pos x="325" y="2"/>
                </a:cxn>
                <a:cxn ang="0">
                  <a:pos x="323" y="0"/>
                </a:cxn>
                <a:cxn ang="0">
                  <a:pos x="311" y="2"/>
                </a:cxn>
                <a:cxn ang="0">
                  <a:pos x="285" y="5"/>
                </a:cxn>
                <a:cxn ang="0">
                  <a:pos x="268" y="7"/>
                </a:cxn>
                <a:cxn ang="0">
                  <a:pos x="247" y="22"/>
                </a:cxn>
                <a:cxn ang="0">
                  <a:pos x="228" y="32"/>
                </a:cxn>
                <a:cxn ang="0">
                  <a:pos x="215" y="113"/>
                </a:cxn>
                <a:cxn ang="0">
                  <a:pos x="184" y="193"/>
                </a:cxn>
                <a:cxn ang="0">
                  <a:pos x="150" y="248"/>
                </a:cxn>
                <a:cxn ang="0">
                  <a:pos x="105" y="299"/>
                </a:cxn>
                <a:cxn ang="0">
                  <a:pos x="116" y="284"/>
                </a:cxn>
                <a:cxn ang="0">
                  <a:pos x="101" y="275"/>
                </a:cxn>
                <a:cxn ang="0">
                  <a:pos x="72" y="284"/>
                </a:cxn>
                <a:cxn ang="0">
                  <a:pos x="46" y="301"/>
                </a:cxn>
                <a:cxn ang="0">
                  <a:pos x="23" y="330"/>
                </a:cxn>
                <a:cxn ang="0">
                  <a:pos x="6" y="385"/>
                </a:cxn>
                <a:cxn ang="0">
                  <a:pos x="2" y="451"/>
                </a:cxn>
                <a:cxn ang="0">
                  <a:pos x="10" y="506"/>
                </a:cxn>
                <a:cxn ang="0">
                  <a:pos x="31" y="555"/>
                </a:cxn>
                <a:cxn ang="0">
                  <a:pos x="70" y="597"/>
                </a:cxn>
                <a:cxn ang="0">
                  <a:pos x="124" y="631"/>
                </a:cxn>
                <a:cxn ang="0">
                  <a:pos x="184" y="660"/>
                </a:cxn>
                <a:cxn ang="0">
                  <a:pos x="277" y="686"/>
                </a:cxn>
                <a:cxn ang="0">
                  <a:pos x="344" y="697"/>
                </a:cxn>
                <a:cxn ang="0">
                  <a:pos x="402" y="705"/>
                </a:cxn>
                <a:cxn ang="0">
                  <a:pos x="471" y="705"/>
                </a:cxn>
                <a:cxn ang="0">
                  <a:pos x="497" y="688"/>
                </a:cxn>
                <a:cxn ang="0">
                  <a:pos x="514" y="644"/>
                </a:cxn>
                <a:cxn ang="0">
                  <a:pos x="518" y="593"/>
                </a:cxn>
                <a:cxn ang="0">
                  <a:pos x="528" y="557"/>
                </a:cxn>
                <a:cxn ang="0">
                  <a:pos x="547" y="536"/>
                </a:cxn>
                <a:cxn ang="0">
                  <a:pos x="586" y="525"/>
                </a:cxn>
                <a:cxn ang="0">
                  <a:pos x="621" y="508"/>
                </a:cxn>
                <a:cxn ang="0">
                  <a:pos x="628" y="489"/>
                </a:cxn>
                <a:cxn ang="0">
                  <a:pos x="605" y="457"/>
                </a:cxn>
                <a:cxn ang="0">
                  <a:pos x="569" y="423"/>
                </a:cxn>
              </a:cxnLst>
              <a:rect l="0" t="0" r="r" b="b"/>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3" y="299"/>
                  </a:lnTo>
                  <a:lnTo>
                    <a:pt x="273"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7" y="5"/>
                  </a:lnTo>
                  <a:lnTo>
                    <a:pt x="327" y="5"/>
                  </a:lnTo>
                  <a:lnTo>
                    <a:pt x="327" y="5"/>
                  </a:lnTo>
                  <a:lnTo>
                    <a:pt x="327" y="5"/>
                  </a:lnTo>
                  <a:lnTo>
                    <a:pt x="327" y="5"/>
                  </a:lnTo>
                  <a:lnTo>
                    <a:pt x="327" y="5"/>
                  </a:lnTo>
                  <a:lnTo>
                    <a:pt x="327" y="5"/>
                  </a:lnTo>
                  <a:lnTo>
                    <a:pt x="327" y="5"/>
                  </a:lnTo>
                  <a:lnTo>
                    <a:pt x="327" y="5"/>
                  </a:lnTo>
                  <a:lnTo>
                    <a:pt x="327" y="5"/>
                  </a:lnTo>
                  <a:lnTo>
                    <a:pt x="327" y="5"/>
                  </a:lnTo>
                  <a:lnTo>
                    <a:pt x="325" y="4"/>
                  </a:lnTo>
                  <a:lnTo>
                    <a:pt x="325" y="4"/>
                  </a:lnTo>
                  <a:lnTo>
                    <a:pt x="325" y="4"/>
                  </a:lnTo>
                  <a:lnTo>
                    <a:pt x="325" y="4"/>
                  </a:lnTo>
                  <a:lnTo>
                    <a:pt x="325" y="2"/>
                  </a:lnTo>
                  <a:lnTo>
                    <a:pt x="325" y="2"/>
                  </a:lnTo>
                  <a:lnTo>
                    <a:pt x="325" y="2"/>
                  </a:lnTo>
                  <a:lnTo>
                    <a:pt x="325" y="2"/>
                  </a:lnTo>
                  <a:lnTo>
                    <a:pt x="325" y="2"/>
                  </a:lnTo>
                  <a:lnTo>
                    <a:pt x="325" y="2"/>
                  </a:lnTo>
                  <a:lnTo>
                    <a:pt x="323" y="2"/>
                  </a:lnTo>
                  <a:lnTo>
                    <a:pt x="323" y="0"/>
                  </a:lnTo>
                  <a:lnTo>
                    <a:pt x="323" y="0"/>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ln>
          </p:spPr>
          <p:txBody>
            <a:bodyPr/>
            <a:lstStyle/>
            <a:p>
              <a:endParaRPr lang="en-US">
                <a:solidFill>
                  <a:prstClr val="black"/>
                </a:solidFill>
              </a:endParaRPr>
            </a:p>
          </p:txBody>
        </p:sp>
        <p:sp>
          <p:nvSpPr>
            <p:cNvPr id="180504" name="Freeform 1304"/>
            <p:cNvSpPr/>
            <p:nvPr/>
          </p:nvSpPr>
          <p:spPr bwMode="auto">
            <a:xfrm>
              <a:off x="1766" y="2997"/>
              <a:ext cx="442" cy="64"/>
            </a:xfrm>
            <a:custGeom>
              <a:avLst/>
              <a:gdLst/>
              <a:ahLst/>
              <a:cxnLst>
                <a:cxn ang="0">
                  <a:pos x="442" y="13"/>
                </a:cxn>
                <a:cxn ang="0">
                  <a:pos x="402" y="11"/>
                </a:cxn>
                <a:cxn ang="0">
                  <a:pos x="360" y="9"/>
                </a:cxn>
                <a:cxn ang="0">
                  <a:pos x="317" y="7"/>
                </a:cxn>
                <a:cxn ang="0">
                  <a:pos x="271" y="9"/>
                </a:cxn>
                <a:cxn ang="0">
                  <a:pos x="227" y="11"/>
                </a:cxn>
                <a:cxn ang="0">
                  <a:pos x="186" y="19"/>
                </a:cxn>
                <a:cxn ang="0">
                  <a:pos x="144" y="26"/>
                </a:cxn>
                <a:cxn ang="0">
                  <a:pos x="102" y="34"/>
                </a:cxn>
                <a:cxn ang="0">
                  <a:pos x="83" y="38"/>
                </a:cxn>
                <a:cxn ang="0">
                  <a:pos x="64" y="43"/>
                </a:cxn>
                <a:cxn ang="0">
                  <a:pos x="45" y="47"/>
                </a:cxn>
                <a:cxn ang="0">
                  <a:pos x="28" y="53"/>
                </a:cxn>
                <a:cxn ang="0">
                  <a:pos x="13" y="58"/>
                </a:cxn>
                <a:cxn ang="0">
                  <a:pos x="0" y="64"/>
                </a:cxn>
                <a:cxn ang="0">
                  <a:pos x="9" y="57"/>
                </a:cxn>
                <a:cxn ang="0">
                  <a:pos x="21" y="51"/>
                </a:cxn>
                <a:cxn ang="0">
                  <a:pos x="32" y="43"/>
                </a:cxn>
                <a:cxn ang="0">
                  <a:pos x="47" y="38"/>
                </a:cxn>
                <a:cxn ang="0">
                  <a:pos x="78" y="28"/>
                </a:cxn>
                <a:cxn ang="0">
                  <a:pos x="112" y="19"/>
                </a:cxn>
                <a:cxn ang="0">
                  <a:pos x="152" y="11"/>
                </a:cxn>
                <a:cxn ang="0">
                  <a:pos x="195" y="5"/>
                </a:cxn>
                <a:cxn ang="0">
                  <a:pos x="239" y="2"/>
                </a:cxn>
                <a:cxn ang="0">
                  <a:pos x="281" y="0"/>
                </a:cxn>
                <a:cxn ang="0">
                  <a:pos x="318" y="0"/>
                </a:cxn>
                <a:cxn ang="0">
                  <a:pos x="353" y="0"/>
                </a:cxn>
                <a:cxn ang="0">
                  <a:pos x="379" y="2"/>
                </a:cxn>
                <a:cxn ang="0">
                  <a:pos x="400" y="3"/>
                </a:cxn>
                <a:cxn ang="0">
                  <a:pos x="421" y="9"/>
                </a:cxn>
                <a:cxn ang="0">
                  <a:pos x="442" y="13"/>
                </a:cxn>
              </a:cxnLst>
              <a:rect l="0" t="0" r="r" b="b"/>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ln>
          </p:spPr>
          <p:txBody>
            <a:bodyPr/>
            <a:lstStyle/>
            <a:p>
              <a:endParaRPr lang="en-US">
                <a:solidFill>
                  <a:prstClr val="black"/>
                </a:solidFill>
              </a:endParaRPr>
            </a:p>
          </p:txBody>
        </p:sp>
        <p:sp>
          <p:nvSpPr>
            <p:cNvPr id="180505" name="Freeform 1305"/>
            <p:cNvSpPr/>
            <p:nvPr/>
          </p:nvSpPr>
          <p:spPr bwMode="auto">
            <a:xfrm>
              <a:off x="1802" y="2983"/>
              <a:ext cx="201" cy="35"/>
            </a:xfrm>
            <a:custGeom>
              <a:avLst/>
              <a:gdLst/>
              <a:ahLst/>
              <a:cxnLst>
                <a:cxn ang="0">
                  <a:pos x="0" y="35"/>
                </a:cxn>
                <a:cxn ang="0">
                  <a:pos x="21" y="31"/>
                </a:cxn>
                <a:cxn ang="0">
                  <a:pos x="42" y="27"/>
                </a:cxn>
                <a:cxn ang="0">
                  <a:pos x="62" y="19"/>
                </a:cxn>
                <a:cxn ang="0">
                  <a:pos x="81" y="14"/>
                </a:cxn>
                <a:cxn ang="0">
                  <a:pos x="97" y="10"/>
                </a:cxn>
                <a:cxn ang="0">
                  <a:pos x="110" y="6"/>
                </a:cxn>
                <a:cxn ang="0">
                  <a:pos x="129" y="2"/>
                </a:cxn>
                <a:cxn ang="0">
                  <a:pos x="152" y="0"/>
                </a:cxn>
                <a:cxn ang="0">
                  <a:pos x="163" y="0"/>
                </a:cxn>
                <a:cxn ang="0">
                  <a:pos x="174" y="0"/>
                </a:cxn>
                <a:cxn ang="0">
                  <a:pos x="184" y="2"/>
                </a:cxn>
                <a:cxn ang="0">
                  <a:pos x="191" y="4"/>
                </a:cxn>
                <a:cxn ang="0">
                  <a:pos x="197" y="8"/>
                </a:cxn>
                <a:cxn ang="0">
                  <a:pos x="201" y="8"/>
                </a:cxn>
                <a:cxn ang="0">
                  <a:pos x="197" y="8"/>
                </a:cxn>
                <a:cxn ang="0">
                  <a:pos x="188" y="6"/>
                </a:cxn>
                <a:cxn ang="0">
                  <a:pos x="174" y="6"/>
                </a:cxn>
                <a:cxn ang="0">
                  <a:pos x="161" y="4"/>
                </a:cxn>
                <a:cxn ang="0">
                  <a:pos x="148" y="6"/>
                </a:cxn>
                <a:cxn ang="0">
                  <a:pos x="135" y="8"/>
                </a:cxn>
                <a:cxn ang="0">
                  <a:pos x="108" y="12"/>
                </a:cxn>
                <a:cxn ang="0">
                  <a:pos x="80" y="19"/>
                </a:cxn>
                <a:cxn ang="0">
                  <a:pos x="61" y="23"/>
                </a:cxn>
                <a:cxn ang="0">
                  <a:pos x="40" y="27"/>
                </a:cxn>
                <a:cxn ang="0">
                  <a:pos x="21" y="33"/>
                </a:cxn>
                <a:cxn ang="0">
                  <a:pos x="0" y="35"/>
                </a:cxn>
              </a:cxnLst>
              <a:rect l="0" t="0" r="r" b="b"/>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ln>
          </p:spPr>
          <p:txBody>
            <a:bodyPr/>
            <a:lstStyle/>
            <a:p>
              <a:endParaRPr lang="en-US">
                <a:solidFill>
                  <a:prstClr val="black"/>
                </a:solidFill>
              </a:endParaRPr>
            </a:p>
          </p:txBody>
        </p:sp>
        <p:sp>
          <p:nvSpPr>
            <p:cNvPr id="180506" name="Freeform 1306"/>
            <p:cNvSpPr/>
            <p:nvPr/>
          </p:nvSpPr>
          <p:spPr bwMode="auto">
            <a:xfrm>
              <a:off x="982" y="2430"/>
              <a:ext cx="668" cy="483"/>
            </a:xfrm>
            <a:custGeom>
              <a:avLst/>
              <a:gdLst/>
              <a:ahLst/>
              <a:cxnLst>
                <a:cxn ang="0">
                  <a:pos x="588" y="96"/>
                </a:cxn>
                <a:cxn ang="0">
                  <a:pos x="560" y="74"/>
                </a:cxn>
                <a:cxn ang="0">
                  <a:pos x="533" y="49"/>
                </a:cxn>
                <a:cxn ang="0">
                  <a:pos x="499" y="9"/>
                </a:cxn>
                <a:cxn ang="0">
                  <a:pos x="475" y="5"/>
                </a:cxn>
                <a:cxn ang="0">
                  <a:pos x="437" y="19"/>
                </a:cxn>
                <a:cxn ang="0">
                  <a:pos x="382" y="40"/>
                </a:cxn>
                <a:cxn ang="0">
                  <a:pos x="334" y="66"/>
                </a:cxn>
                <a:cxn ang="0">
                  <a:pos x="310" y="87"/>
                </a:cxn>
                <a:cxn ang="0">
                  <a:pos x="296" y="104"/>
                </a:cxn>
                <a:cxn ang="0">
                  <a:pos x="291" y="121"/>
                </a:cxn>
                <a:cxn ang="0">
                  <a:pos x="289" y="138"/>
                </a:cxn>
                <a:cxn ang="0">
                  <a:pos x="292" y="157"/>
                </a:cxn>
                <a:cxn ang="0">
                  <a:pos x="283" y="163"/>
                </a:cxn>
                <a:cxn ang="0">
                  <a:pos x="249" y="153"/>
                </a:cxn>
                <a:cxn ang="0">
                  <a:pos x="201" y="142"/>
                </a:cxn>
                <a:cxn ang="0">
                  <a:pos x="137" y="125"/>
                </a:cxn>
                <a:cxn ang="0">
                  <a:pos x="86" y="121"/>
                </a:cxn>
                <a:cxn ang="0">
                  <a:pos x="50" y="125"/>
                </a:cxn>
                <a:cxn ang="0">
                  <a:pos x="29" y="134"/>
                </a:cxn>
                <a:cxn ang="0">
                  <a:pos x="23" y="144"/>
                </a:cxn>
                <a:cxn ang="0">
                  <a:pos x="21" y="165"/>
                </a:cxn>
                <a:cxn ang="0">
                  <a:pos x="29" y="187"/>
                </a:cxn>
                <a:cxn ang="0">
                  <a:pos x="33" y="199"/>
                </a:cxn>
                <a:cxn ang="0">
                  <a:pos x="17" y="218"/>
                </a:cxn>
                <a:cxn ang="0">
                  <a:pos x="2" y="239"/>
                </a:cxn>
                <a:cxn ang="0">
                  <a:pos x="0" y="252"/>
                </a:cxn>
                <a:cxn ang="0">
                  <a:pos x="0" y="267"/>
                </a:cxn>
                <a:cxn ang="0">
                  <a:pos x="8" y="282"/>
                </a:cxn>
                <a:cxn ang="0">
                  <a:pos x="25" y="301"/>
                </a:cxn>
                <a:cxn ang="0">
                  <a:pos x="63" y="330"/>
                </a:cxn>
                <a:cxn ang="0">
                  <a:pos x="108" y="358"/>
                </a:cxn>
                <a:cxn ang="0">
                  <a:pos x="143" y="381"/>
                </a:cxn>
                <a:cxn ang="0">
                  <a:pos x="169" y="405"/>
                </a:cxn>
                <a:cxn ang="0">
                  <a:pos x="207" y="440"/>
                </a:cxn>
                <a:cxn ang="0">
                  <a:pos x="241" y="464"/>
                </a:cxn>
                <a:cxn ang="0">
                  <a:pos x="274" y="478"/>
                </a:cxn>
                <a:cxn ang="0">
                  <a:pos x="304" y="483"/>
                </a:cxn>
                <a:cxn ang="0">
                  <a:pos x="334" y="483"/>
                </a:cxn>
                <a:cxn ang="0">
                  <a:pos x="378" y="474"/>
                </a:cxn>
                <a:cxn ang="0">
                  <a:pos x="435" y="457"/>
                </a:cxn>
                <a:cxn ang="0">
                  <a:pos x="490" y="438"/>
                </a:cxn>
                <a:cxn ang="0">
                  <a:pos x="532" y="419"/>
                </a:cxn>
                <a:cxn ang="0">
                  <a:pos x="566" y="398"/>
                </a:cxn>
                <a:cxn ang="0">
                  <a:pos x="598" y="373"/>
                </a:cxn>
                <a:cxn ang="0">
                  <a:pos x="626" y="349"/>
                </a:cxn>
                <a:cxn ang="0">
                  <a:pos x="651" y="320"/>
                </a:cxn>
                <a:cxn ang="0">
                  <a:pos x="664" y="290"/>
                </a:cxn>
                <a:cxn ang="0">
                  <a:pos x="668" y="263"/>
                </a:cxn>
                <a:cxn ang="0">
                  <a:pos x="662" y="244"/>
                </a:cxn>
                <a:cxn ang="0">
                  <a:pos x="653" y="227"/>
                </a:cxn>
                <a:cxn ang="0">
                  <a:pos x="638" y="214"/>
                </a:cxn>
                <a:cxn ang="0">
                  <a:pos x="611" y="199"/>
                </a:cxn>
                <a:cxn ang="0">
                  <a:pos x="568" y="187"/>
                </a:cxn>
                <a:cxn ang="0">
                  <a:pos x="539" y="184"/>
                </a:cxn>
                <a:cxn ang="0">
                  <a:pos x="526" y="176"/>
                </a:cxn>
                <a:cxn ang="0">
                  <a:pos x="511" y="165"/>
                </a:cxn>
                <a:cxn ang="0">
                  <a:pos x="494" y="146"/>
                </a:cxn>
                <a:cxn ang="0">
                  <a:pos x="499" y="134"/>
                </a:cxn>
                <a:cxn ang="0">
                  <a:pos x="526" y="125"/>
                </a:cxn>
                <a:cxn ang="0">
                  <a:pos x="556" y="117"/>
                </a:cxn>
                <a:cxn ang="0">
                  <a:pos x="592" y="112"/>
                </a:cxn>
              </a:cxnLst>
              <a:rect l="0" t="0" r="r" b="b"/>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ln>
          </p:spPr>
          <p:txBody>
            <a:bodyPr/>
            <a:lstStyle/>
            <a:p>
              <a:endParaRPr lang="en-US">
                <a:solidFill>
                  <a:prstClr val="black"/>
                </a:solidFill>
              </a:endParaRPr>
            </a:p>
          </p:txBody>
        </p:sp>
        <p:sp>
          <p:nvSpPr>
            <p:cNvPr id="180507" name="Freeform 1307"/>
            <p:cNvSpPr/>
            <p:nvPr/>
          </p:nvSpPr>
          <p:spPr bwMode="auto">
            <a:xfrm>
              <a:off x="982" y="2430"/>
              <a:ext cx="668" cy="483"/>
            </a:xfrm>
            <a:custGeom>
              <a:avLst/>
              <a:gdLst/>
              <a:ahLst/>
              <a:cxnLst>
                <a:cxn ang="0">
                  <a:pos x="588" y="96"/>
                </a:cxn>
                <a:cxn ang="0">
                  <a:pos x="560" y="74"/>
                </a:cxn>
                <a:cxn ang="0">
                  <a:pos x="533" y="49"/>
                </a:cxn>
                <a:cxn ang="0">
                  <a:pos x="499" y="9"/>
                </a:cxn>
                <a:cxn ang="0">
                  <a:pos x="475" y="5"/>
                </a:cxn>
                <a:cxn ang="0">
                  <a:pos x="437" y="19"/>
                </a:cxn>
                <a:cxn ang="0">
                  <a:pos x="382" y="40"/>
                </a:cxn>
                <a:cxn ang="0">
                  <a:pos x="334" y="66"/>
                </a:cxn>
                <a:cxn ang="0">
                  <a:pos x="310" y="87"/>
                </a:cxn>
                <a:cxn ang="0">
                  <a:pos x="296" y="104"/>
                </a:cxn>
                <a:cxn ang="0">
                  <a:pos x="291" y="121"/>
                </a:cxn>
                <a:cxn ang="0">
                  <a:pos x="289" y="138"/>
                </a:cxn>
                <a:cxn ang="0">
                  <a:pos x="292" y="157"/>
                </a:cxn>
                <a:cxn ang="0">
                  <a:pos x="283" y="163"/>
                </a:cxn>
                <a:cxn ang="0">
                  <a:pos x="249" y="153"/>
                </a:cxn>
                <a:cxn ang="0">
                  <a:pos x="201" y="142"/>
                </a:cxn>
                <a:cxn ang="0">
                  <a:pos x="137" y="125"/>
                </a:cxn>
                <a:cxn ang="0">
                  <a:pos x="86" y="121"/>
                </a:cxn>
                <a:cxn ang="0">
                  <a:pos x="50" y="125"/>
                </a:cxn>
                <a:cxn ang="0">
                  <a:pos x="29" y="134"/>
                </a:cxn>
                <a:cxn ang="0">
                  <a:pos x="23" y="144"/>
                </a:cxn>
                <a:cxn ang="0">
                  <a:pos x="21" y="165"/>
                </a:cxn>
                <a:cxn ang="0">
                  <a:pos x="29" y="187"/>
                </a:cxn>
                <a:cxn ang="0">
                  <a:pos x="33" y="199"/>
                </a:cxn>
                <a:cxn ang="0">
                  <a:pos x="17" y="218"/>
                </a:cxn>
                <a:cxn ang="0">
                  <a:pos x="2" y="239"/>
                </a:cxn>
                <a:cxn ang="0">
                  <a:pos x="0" y="252"/>
                </a:cxn>
                <a:cxn ang="0">
                  <a:pos x="0" y="267"/>
                </a:cxn>
                <a:cxn ang="0">
                  <a:pos x="8" y="282"/>
                </a:cxn>
                <a:cxn ang="0">
                  <a:pos x="25" y="301"/>
                </a:cxn>
                <a:cxn ang="0">
                  <a:pos x="63" y="330"/>
                </a:cxn>
                <a:cxn ang="0">
                  <a:pos x="108" y="358"/>
                </a:cxn>
                <a:cxn ang="0">
                  <a:pos x="143" y="381"/>
                </a:cxn>
                <a:cxn ang="0">
                  <a:pos x="169" y="405"/>
                </a:cxn>
                <a:cxn ang="0">
                  <a:pos x="207" y="440"/>
                </a:cxn>
                <a:cxn ang="0">
                  <a:pos x="241" y="464"/>
                </a:cxn>
                <a:cxn ang="0">
                  <a:pos x="274" y="478"/>
                </a:cxn>
                <a:cxn ang="0">
                  <a:pos x="304" y="483"/>
                </a:cxn>
                <a:cxn ang="0">
                  <a:pos x="334" y="483"/>
                </a:cxn>
                <a:cxn ang="0">
                  <a:pos x="378" y="474"/>
                </a:cxn>
                <a:cxn ang="0">
                  <a:pos x="435" y="457"/>
                </a:cxn>
                <a:cxn ang="0">
                  <a:pos x="490" y="438"/>
                </a:cxn>
                <a:cxn ang="0">
                  <a:pos x="532" y="419"/>
                </a:cxn>
                <a:cxn ang="0">
                  <a:pos x="566" y="398"/>
                </a:cxn>
                <a:cxn ang="0">
                  <a:pos x="598" y="373"/>
                </a:cxn>
                <a:cxn ang="0">
                  <a:pos x="626" y="349"/>
                </a:cxn>
                <a:cxn ang="0">
                  <a:pos x="651" y="320"/>
                </a:cxn>
                <a:cxn ang="0">
                  <a:pos x="664" y="290"/>
                </a:cxn>
                <a:cxn ang="0">
                  <a:pos x="668" y="263"/>
                </a:cxn>
                <a:cxn ang="0">
                  <a:pos x="662" y="244"/>
                </a:cxn>
                <a:cxn ang="0">
                  <a:pos x="653" y="227"/>
                </a:cxn>
                <a:cxn ang="0">
                  <a:pos x="638" y="214"/>
                </a:cxn>
                <a:cxn ang="0">
                  <a:pos x="611" y="199"/>
                </a:cxn>
                <a:cxn ang="0">
                  <a:pos x="568" y="187"/>
                </a:cxn>
                <a:cxn ang="0">
                  <a:pos x="539" y="184"/>
                </a:cxn>
                <a:cxn ang="0">
                  <a:pos x="526" y="176"/>
                </a:cxn>
                <a:cxn ang="0">
                  <a:pos x="511" y="165"/>
                </a:cxn>
                <a:cxn ang="0">
                  <a:pos x="494" y="146"/>
                </a:cxn>
                <a:cxn ang="0">
                  <a:pos x="499" y="134"/>
                </a:cxn>
                <a:cxn ang="0">
                  <a:pos x="526" y="125"/>
                </a:cxn>
                <a:cxn ang="0">
                  <a:pos x="556" y="117"/>
                </a:cxn>
                <a:cxn ang="0">
                  <a:pos x="592" y="112"/>
                </a:cxn>
              </a:cxnLst>
              <a:rect l="0" t="0" r="r" b="b"/>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prstDash val="solid"/>
              <a:round/>
            </a:ln>
          </p:spPr>
          <p:txBody>
            <a:bodyPr/>
            <a:lstStyle/>
            <a:p>
              <a:endParaRPr lang="en-US">
                <a:solidFill>
                  <a:prstClr val="black"/>
                </a:solidFill>
              </a:endParaRPr>
            </a:p>
          </p:txBody>
        </p:sp>
        <p:sp>
          <p:nvSpPr>
            <p:cNvPr id="180508" name="Freeform 1308"/>
            <p:cNvSpPr/>
            <p:nvPr/>
          </p:nvSpPr>
          <p:spPr bwMode="auto">
            <a:xfrm>
              <a:off x="994" y="2441"/>
              <a:ext cx="650" cy="465"/>
            </a:xfrm>
            <a:custGeom>
              <a:avLst/>
              <a:gdLst/>
              <a:ahLst/>
              <a:cxnLst>
                <a:cxn ang="0">
                  <a:pos x="542" y="70"/>
                </a:cxn>
                <a:cxn ang="0">
                  <a:pos x="495" y="25"/>
                </a:cxn>
                <a:cxn ang="0">
                  <a:pos x="480" y="0"/>
                </a:cxn>
                <a:cxn ang="0">
                  <a:pos x="440" y="15"/>
                </a:cxn>
                <a:cxn ang="0">
                  <a:pos x="356" y="46"/>
                </a:cxn>
                <a:cxn ang="0">
                  <a:pos x="317" y="76"/>
                </a:cxn>
                <a:cxn ang="0">
                  <a:pos x="299" y="104"/>
                </a:cxn>
                <a:cxn ang="0">
                  <a:pos x="303" y="139"/>
                </a:cxn>
                <a:cxn ang="0">
                  <a:pos x="322" y="176"/>
                </a:cxn>
                <a:cxn ang="0">
                  <a:pos x="354" y="209"/>
                </a:cxn>
                <a:cxn ang="0">
                  <a:pos x="419" y="248"/>
                </a:cxn>
                <a:cxn ang="0">
                  <a:pos x="451" y="262"/>
                </a:cxn>
                <a:cxn ang="0">
                  <a:pos x="396" y="243"/>
                </a:cxn>
                <a:cxn ang="0">
                  <a:pos x="392" y="245"/>
                </a:cxn>
                <a:cxn ang="0">
                  <a:pos x="427" y="275"/>
                </a:cxn>
                <a:cxn ang="0">
                  <a:pos x="455" y="286"/>
                </a:cxn>
                <a:cxn ang="0">
                  <a:pos x="436" y="285"/>
                </a:cxn>
                <a:cxn ang="0">
                  <a:pos x="392" y="254"/>
                </a:cxn>
                <a:cxn ang="0">
                  <a:pos x="356" y="226"/>
                </a:cxn>
                <a:cxn ang="0">
                  <a:pos x="303" y="182"/>
                </a:cxn>
                <a:cxn ang="0">
                  <a:pos x="290" y="161"/>
                </a:cxn>
                <a:cxn ang="0">
                  <a:pos x="241" y="150"/>
                </a:cxn>
                <a:cxn ang="0">
                  <a:pos x="134" y="121"/>
                </a:cxn>
                <a:cxn ang="0">
                  <a:pos x="74" y="114"/>
                </a:cxn>
                <a:cxn ang="0">
                  <a:pos x="32" y="125"/>
                </a:cxn>
                <a:cxn ang="0">
                  <a:pos x="19" y="144"/>
                </a:cxn>
                <a:cxn ang="0">
                  <a:pos x="21" y="165"/>
                </a:cxn>
                <a:cxn ang="0">
                  <a:pos x="19" y="201"/>
                </a:cxn>
                <a:cxn ang="0">
                  <a:pos x="4" y="226"/>
                </a:cxn>
                <a:cxn ang="0">
                  <a:pos x="0" y="258"/>
                </a:cxn>
                <a:cxn ang="0">
                  <a:pos x="17" y="283"/>
                </a:cxn>
                <a:cxn ang="0">
                  <a:pos x="53" y="309"/>
                </a:cxn>
                <a:cxn ang="0">
                  <a:pos x="106" y="341"/>
                </a:cxn>
                <a:cxn ang="0">
                  <a:pos x="167" y="389"/>
                </a:cxn>
                <a:cxn ang="0">
                  <a:pos x="210" y="432"/>
                </a:cxn>
                <a:cxn ang="0">
                  <a:pos x="244" y="457"/>
                </a:cxn>
                <a:cxn ang="0">
                  <a:pos x="280" y="465"/>
                </a:cxn>
                <a:cxn ang="0">
                  <a:pos x="364" y="449"/>
                </a:cxn>
                <a:cxn ang="0">
                  <a:pos x="476" y="412"/>
                </a:cxn>
                <a:cxn ang="0">
                  <a:pos x="538" y="379"/>
                </a:cxn>
                <a:cxn ang="0">
                  <a:pos x="593" y="343"/>
                </a:cxn>
                <a:cxn ang="0">
                  <a:pos x="633" y="302"/>
                </a:cxn>
                <a:cxn ang="0">
                  <a:pos x="650" y="267"/>
                </a:cxn>
                <a:cxn ang="0">
                  <a:pos x="649" y="241"/>
                </a:cxn>
                <a:cxn ang="0">
                  <a:pos x="624" y="209"/>
                </a:cxn>
                <a:cxn ang="0">
                  <a:pos x="569" y="184"/>
                </a:cxn>
                <a:cxn ang="0">
                  <a:pos x="537" y="178"/>
                </a:cxn>
                <a:cxn ang="0">
                  <a:pos x="561" y="199"/>
                </a:cxn>
                <a:cxn ang="0">
                  <a:pos x="544" y="197"/>
                </a:cxn>
                <a:cxn ang="0">
                  <a:pos x="487" y="157"/>
                </a:cxn>
                <a:cxn ang="0">
                  <a:pos x="464" y="135"/>
                </a:cxn>
                <a:cxn ang="0">
                  <a:pos x="463" y="133"/>
                </a:cxn>
                <a:cxn ang="0">
                  <a:pos x="463" y="133"/>
                </a:cxn>
                <a:cxn ang="0">
                  <a:pos x="461" y="131"/>
                </a:cxn>
                <a:cxn ang="0">
                  <a:pos x="472" y="121"/>
                </a:cxn>
                <a:cxn ang="0">
                  <a:pos x="506" y="104"/>
                </a:cxn>
                <a:cxn ang="0">
                  <a:pos x="544" y="93"/>
                </a:cxn>
              </a:cxnLst>
              <a:rect l="0" t="0" r="r" b="b"/>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5"/>
                  </a:lnTo>
                  <a:lnTo>
                    <a:pt x="464" y="133"/>
                  </a:lnTo>
                  <a:lnTo>
                    <a:pt x="463" y="133"/>
                  </a:lnTo>
                  <a:lnTo>
                    <a:pt x="463" y="133"/>
                  </a:lnTo>
                  <a:lnTo>
                    <a:pt x="463" y="133"/>
                  </a:lnTo>
                  <a:lnTo>
                    <a:pt x="463" y="133"/>
                  </a:lnTo>
                  <a:lnTo>
                    <a:pt x="463"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ln>
          </p:spPr>
          <p:txBody>
            <a:bodyPr/>
            <a:lstStyle/>
            <a:p>
              <a:endParaRPr lang="en-US">
                <a:solidFill>
                  <a:prstClr val="black"/>
                </a:solidFill>
              </a:endParaRPr>
            </a:p>
          </p:txBody>
        </p:sp>
        <p:sp>
          <p:nvSpPr>
            <p:cNvPr id="180509" name="Freeform 1309"/>
            <p:cNvSpPr/>
            <p:nvPr/>
          </p:nvSpPr>
          <p:spPr bwMode="auto">
            <a:xfrm>
              <a:off x="1077" y="2585"/>
              <a:ext cx="218" cy="239"/>
            </a:xfrm>
            <a:custGeom>
              <a:avLst/>
              <a:gdLst/>
              <a:ahLst/>
              <a:cxnLst>
                <a:cxn ang="0">
                  <a:pos x="173" y="163"/>
                </a:cxn>
                <a:cxn ang="0">
                  <a:pos x="180" y="173"/>
                </a:cxn>
                <a:cxn ang="0">
                  <a:pos x="188" y="184"/>
                </a:cxn>
                <a:cxn ang="0">
                  <a:pos x="197" y="196"/>
                </a:cxn>
                <a:cxn ang="0">
                  <a:pos x="205" y="209"/>
                </a:cxn>
                <a:cxn ang="0">
                  <a:pos x="213" y="224"/>
                </a:cxn>
                <a:cxn ang="0">
                  <a:pos x="218" y="239"/>
                </a:cxn>
                <a:cxn ang="0">
                  <a:pos x="216" y="228"/>
                </a:cxn>
                <a:cxn ang="0">
                  <a:pos x="213" y="216"/>
                </a:cxn>
                <a:cxn ang="0">
                  <a:pos x="209" y="203"/>
                </a:cxn>
                <a:cxn ang="0">
                  <a:pos x="201" y="190"/>
                </a:cxn>
                <a:cxn ang="0">
                  <a:pos x="196" y="178"/>
                </a:cxn>
                <a:cxn ang="0">
                  <a:pos x="186" y="165"/>
                </a:cxn>
                <a:cxn ang="0">
                  <a:pos x="171" y="146"/>
                </a:cxn>
                <a:cxn ang="0">
                  <a:pos x="154" y="125"/>
                </a:cxn>
                <a:cxn ang="0">
                  <a:pos x="133" y="103"/>
                </a:cxn>
                <a:cxn ang="0">
                  <a:pos x="110" y="80"/>
                </a:cxn>
                <a:cxn ang="0">
                  <a:pos x="95" y="65"/>
                </a:cxn>
                <a:cxn ang="0">
                  <a:pos x="76" y="50"/>
                </a:cxn>
                <a:cxn ang="0">
                  <a:pos x="57" y="36"/>
                </a:cxn>
                <a:cxn ang="0">
                  <a:pos x="40" y="23"/>
                </a:cxn>
                <a:cxn ang="0">
                  <a:pos x="25" y="13"/>
                </a:cxn>
                <a:cxn ang="0">
                  <a:pos x="15" y="6"/>
                </a:cxn>
                <a:cxn ang="0">
                  <a:pos x="8" y="2"/>
                </a:cxn>
                <a:cxn ang="0">
                  <a:pos x="4" y="0"/>
                </a:cxn>
                <a:cxn ang="0">
                  <a:pos x="0" y="2"/>
                </a:cxn>
                <a:cxn ang="0">
                  <a:pos x="2" y="2"/>
                </a:cxn>
                <a:cxn ang="0">
                  <a:pos x="8" y="8"/>
                </a:cxn>
                <a:cxn ang="0">
                  <a:pos x="27" y="21"/>
                </a:cxn>
                <a:cxn ang="0">
                  <a:pos x="50" y="40"/>
                </a:cxn>
                <a:cxn ang="0">
                  <a:pos x="78" y="63"/>
                </a:cxn>
                <a:cxn ang="0">
                  <a:pos x="106" y="89"/>
                </a:cxn>
                <a:cxn ang="0">
                  <a:pos x="135" y="118"/>
                </a:cxn>
                <a:cxn ang="0">
                  <a:pos x="158" y="142"/>
                </a:cxn>
                <a:cxn ang="0">
                  <a:pos x="173" y="163"/>
                </a:cxn>
              </a:cxnLst>
              <a:rect l="0" t="0" r="r" b="b"/>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ln>
          </p:spPr>
          <p:txBody>
            <a:bodyPr/>
            <a:lstStyle/>
            <a:p>
              <a:endParaRPr lang="en-US">
                <a:solidFill>
                  <a:prstClr val="black"/>
                </a:solidFill>
              </a:endParaRPr>
            </a:p>
          </p:txBody>
        </p:sp>
      </p:grpSp>
      <p:pic>
        <p:nvPicPr>
          <p:cNvPr id="180510" name="Picture 1310" descr="Froc1"/>
          <p:cNvPicPr>
            <a:picLocks noChangeAspect="1" noChangeArrowheads="1" noCrop="1"/>
          </p:cNvPicPr>
          <p:nvPr/>
        </p:nvPicPr>
        <p:blipFill>
          <a:blip r:embed="rId3"/>
          <a:srcRect/>
          <a:stretch>
            <a:fillRect/>
          </a:stretch>
        </p:blipFill>
        <p:spPr bwMode="auto">
          <a:xfrm rot="-2235048">
            <a:off x="1884761" y="315516"/>
            <a:ext cx="1372790" cy="1227534"/>
          </a:xfrm>
          <a:prstGeom prst="rect">
            <a:avLst/>
          </a:prstGeom>
          <a:noFill/>
        </p:spPr>
      </p:pic>
      <p:pic>
        <p:nvPicPr>
          <p:cNvPr id="180511" name="Picture 1311" descr="Froc1"/>
          <p:cNvPicPr>
            <a:picLocks noChangeAspect="1" noChangeArrowheads="1" noCrop="1"/>
          </p:cNvPicPr>
          <p:nvPr/>
        </p:nvPicPr>
        <p:blipFill>
          <a:blip r:embed="rId3"/>
          <a:srcRect/>
          <a:stretch>
            <a:fillRect/>
          </a:stretch>
        </p:blipFill>
        <p:spPr bwMode="auto">
          <a:xfrm rot="-3206117">
            <a:off x="1203127" y="968574"/>
            <a:ext cx="1239441" cy="1359694"/>
          </a:xfrm>
          <a:prstGeom prst="rect">
            <a:avLst/>
          </a:prstGeom>
          <a:noFill/>
        </p:spPr>
      </p:pic>
      <p:pic>
        <p:nvPicPr>
          <p:cNvPr id="180512" name="Picture 1312" descr="Froc1"/>
          <p:cNvPicPr>
            <a:picLocks noChangeAspect="1" noChangeArrowheads="1" noCrop="1"/>
          </p:cNvPicPr>
          <p:nvPr/>
        </p:nvPicPr>
        <p:blipFill>
          <a:blip r:embed="rId3"/>
          <a:srcRect/>
          <a:stretch>
            <a:fillRect/>
          </a:stretch>
        </p:blipFill>
        <p:spPr bwMode="auto">
          <a:xfrm rot="282824">
            <a:off x="3027761" y="144066"/>
            <a:ext cx="1372790" cy="1227534"/>
          </a:xfrm>
          <a:prstGeom prst="rect">
            <a:avLst/>
          </a:prstGeom>
          <a:noFill/>
        </p:spPr>
      </p:pic>
      <p:pic>
        <p:nvPicPr>
          <p:cNvPr id="180513" name="Picture 1313" descr="Froc1"/>
          <p:cNvPicPr>
            <a:picLocks noChangeAspect="1" noChangeArrowheads="1" noCrop="1"/>
          </p:cNvPicPr>
          <p:nvPr/>
        </p:nvPicPr>
        <p:blipFill>
          <a:blip r:embed="rId3"/>
          <a:srcRect/>
          <a:stretch>
            <a:fillRect/>
          </a:stretch>
        </p:blipFill>
        <p:spPr bwMode="auto">
          <a:xfrm rot="1502466">
            <a:off x="3886200" y="829866"/>
            <a:ext cx="1372791" cy="1227534"/>
          </a:xfrm>
          <a:prstGeom prst="rect">
            <a:avLst/>
          </a:prstGeom>
          <a:noFill/>
        </p:spPr>
      </p:pic>
      <p:pic>
        <p:nvPicPr>
          <p:cNvPr id="180514" name="Picture 1314" descr="Froc1"/>
          <p:cNvPicPr>
            <a:picLocks noChangeAspect="1" noChangeArrowheads="1" noCrop="1"/>
          </p:cNvPicPr>
          <p:nvPr/>
        </p:nvPicPr>
        <p:blipFill>
          <a:blip r:embed="rId3"/>
          <a:srcRect/>
          <a:stretch>
            <a:fillRect/>
          </a:stretch>
        </p:blipFill>
        <p:spPr bwMode="auto">
          <a:xfrm rot="1658504">
            <a:off x="4343400" y="1943101"/>
            <a:ext cx="1372791" cy="1227535"/>
          </a:xfrm>
          <a:prstGeom prst="rect">
            <a:avLst/>
          </a:prstGeom>
          <a:noFill/>
        </p:spPr>
      </p:pic>
      <p:pic>
        <p:nvPicPr>
          <p:cNvPr id="180515" name="Picture 1315" descr="Froc1"/>
          <p:cNvPicPr>
            <a:picLocks noChangeAspect="1" noChangeArrowheads="1" noCrop="1"/>
          </p:cNvPicPr>
          <p:nvPr/>
        </p:nvPicPr>
        <p:blipFill>
          <a:blip r:embed="rId3"/>
          <a:srcRect/>
          <a:stretch>
            <a:fillRect/>
          </a:stretch>
        </p:blipFill>
        <p:spPr bwMode="auto">
          <a:xfrm rot="3223895">
            <a:off x="4117777" y="2797374"/>
            <a:ext cx="1239441" cy="1359694"/>
          </a:xfrm>
          <a:prstGeom prst="rect">
            <a:avLst/>
          </a:prstGeom>
          <a:noFill/>
        </p:spPr>
      </p:pic>
      <p:pic>
        <p:nvPicPr>
          <p:cNvPr id="180516" name="Picture 1316" descr="Froc1"/>
          <p:cNvPicPr>
            <a:picLocks noChangeAspect="1" noChangeArrowheads="1" noCrop="1"/>
          </p:cNvPicPr>
          <p:nvPr/>
        </p:nvPicPr>
        <p:blipFill>
          <a:blip r:embed="rId3"/>
          <a:srcRect/>
          <a:stretch>
            <a:fillRect/>
          </a:stretch>
        </p:blipFill>
        <p:spPr bwMode="auto">
          <a:xfrm rot="3158513">
            <a:off x="3330179" y="3425429"/>
            <a:ext cx="1238250" cy="1359694"/>
          </a:xfrm>
          <a:prstGeom prst="rect">
            <a:avLst/>
          </a:prstGeom>
          <a:noFill/>
        </p:spPr>
      </p:pic>
      <p:pic>
        <p:nvPicPr>
          <p:cNvPr id="180517" name="Picture 1317" descr="Froc1"/>
          <p:cNvPicPr>
            <a:picLocks noChangeAspect="1" noChangeArrowheads="1" noCrop="1"/>
          </p:cNvPicPr>
          <p:nvPr/>
        </p:nvPicPr>
        <p:blipFill>
          <a:blip r:embed="rId3"/>
          <a:srcRect/>
          <a:stretch>
            <a:fillRect/>
          </a:stretch>
        </p:blipFill>
        <p:spPr bwMode="auto">
          <a:xfrm rot="-4375518">
            <a:off x="2187179" y="3425429"/>
            <a:ext cx="1238250" cy="1359694"/>
          </a:xfrm>
          <a:prstGeom prst="rect">
            <a:avLst/>
          </a:prstGeom>
          <a:noFill/>
        </p:spPr>
      </p:pic>
      <p:pic>
        <p:nvPicPr>
          <p:cNvPr id="180518" name="Picture 1318" descr="Froc1"/>
          <p:cNvPicPr>
            <a:picLocks noChangeAspect="1" noChangeArrowheads="1" noCrop="1"/>
          </p:cNvPicPr>
          <p:nvPr/>
        </p:nvPicPr>
        <p:blipFill>
          <a:blip r:embed="rId3"/>
          <a:srcRect/>
          <a:stretch>
            <a:fillRect/>
          </a:stretch>
        </p:blipFill>
        <p:spPr bwMode="auto">
          <a:xfrm rot="-3523964">
            <a:off x="1031677" y="1997274"/>
            <a:ext cx="1239441" cy="1359694"/>
          </a:xfrm>
          <a:prstGeom prst="rect">
            <a:avLst/>
          </a:prstGeom>
          <a:noFill/>
        </p:spPr>
      </p:pic>
      <p:pic>
        <p:nvPicPr>
          <p:cNvPr id="180519" name="Picture 1319" descr="Froc1"/>
          <p:cNvPicPr>
            <a:picLocks noChangeAspect="1" noChangeArrowheads="1" noCrop="1"/>
          </p:cNvPicPr>
          <p:nvPr/>
        </p:nvPicPr>
        <p:blipFill>
          <a:blip r:embed="rId3"/>
          <a:srcRect/>
          <a:stretch>
            <a:fillRect/>
          </a:stretch>
        </p:blipFill>
        <p:spPr bwMode="auto">
          <a:xfrm rot="-4375518">
            <a:off x="1318022" y="2796779"/>
            <a:ext cx="1238250" cy="1359694"/>
          </a:xfrm>
          <a:prstGeom prst="rect">
            <a:avLst/>
          </a:prstGeom>
          <a:noFill/>
        </p:spPr>
      </p:pic>
      <p:sp>
        <p:nvSpPr>
          <p:cNvPr id="180520" name="WordArt 1320"/>
          <p:cNvSpPr>
            <a:spLocks noChangeArrowheads="1" noChangeShapeType="1" noTextEdit="1"/>
          </p:cNvSpPr>
          <p:nvPr/>
        </p:nvSpPr>
        <p:spPr bwMode="auto">
          <a:xfrm>
            <a:off x="2343150" y="1123474"/>
            <a:ext cx="2085975" cy="1765935"/>
          </a:xfrm>
          <a:prstGeom prst="rect">
            <a:avLst/>
          </a:prstGeom>
        </p:spPr>
        <p:txBody>
          <a:bodyPr wrap="none" lIns="68580" tIns="34290" rIns="68580" bIns="34290" fromWordArt="1">
            <a:prstTxWarp prst="textPlain">
              <a:avLst>
                <a:gd name="adj" fmla="val 50000"/>
              </a:avLst>
            </a:prstTxWarp>
          </a:bodyPr>
          <a:lstStyle/>
          <a:p>
            <a:pPr algn="ctr"/>
            <a:r>
              <a:rPr lang="en-US" sz="2700" b="1" i="1" kern="10" dirty="0">
                <a:ln w="22225">
                  <a:solidFill>
                    <a:srgbClr val="C0504D"/>
                  </a:solidFill>
                  <a:prstDash val="solid"/>
                </a:ln>
                <a:solidFill>
                  <a:srgbClr val="C0504D">
                    <a:lumMod val="40000"/>
                    <a:lumOff val="60000"/>
                  </a:srgbClr>
                </a:solidFill>
                <a:latin typeface="Times New Roman" panose="02020603050405020304" pitchFamily="18" charset="0"/>
                <a:cs typeface="Times New Roman" panose="02020603050405020304" pitchFamily="18" charset="0"/>
              </a:rPr>
              <a:t>Bạn giỏi quá</a:t>
            </a:r>
          </a:p>
        </p:txBody>
      </p:sp>
    </p:spTree>
    <p:extLst>
      <p:ext uri="{BB962C8B-B14F-4D97-AF65-F5344CB8AC3E}">
        <p14:creationId xmlns:p14="http://schemas.microsoft.com/office/powerpoint/2010/main" val="1092517686"/>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80520"/>
                                        </p:tgtEl>
                                        <p:attrNameLst>
                                          <p:attrName>style.visibility</p:attrName>
                                        </p:attrNameLst>
                                      </p:cBhvr>
                                      <p:to>
                                        <p:strVal val="visible"/>
                                      </p:to>
                                    </p:set>
                                    <p:anim calcmode="lin" valueType="num">
                                      <p:cBhvr>
                                        <p:cTn id="7" dur="500" fill="hold"/>
                                        <p:tgtEl>
                                          <p:spTgt spid="180520"/>
                                        </p:tgtEl>
                                        <p:attrNameLst>
                                          <p:attrName>ppt_w</p:attrName>
                                        </p:attrNameLst>
                                      </p:cBhvr>
                                      <p:tavLst>
                                        <p:tav tm="0">
                                          <p:val>
                                            <p:fltVal val="0"/>
                                          </p:val>
                                        </p:tav>
                                        <p:tav tm="100000">
                                          <p:val>
                                            <p:strVal val="#ppt_w"/>
                                          </p:val>
                                        </p:tav>
                                      </p:tavLst>
                                    </p:anim>
                                    <p:anim calcmode="lin" valueType="num">
                                      <p:cBhvr>
                                        <p:cTn id="8" dur="500" fill="hold"/>
                                        <p:tgtEl>
                                          <p:spTgt spid="180520"/>
                                        </p:tgtEl>
                                        <p:attrNameLst>
                                          <p:attrName>ppt_h</p:attrName>
                                        </p:attrNameLst>
                                      </p:cBhvr>
                                      <p:tavLst>
                                        <p:tav tm="0">
                                          <p:val>
                                            <p:fltVal val="0"/>
                                          </p:val>
                                        </p:tav>
                                        <p:tav tm="100000">
                                          <p:val>
                                            <p:strVal val="#ppt_h"/>
                                          </p:val>
                                        </p:tav>
                                      </p:tavLst>
                                    </p:anim>
                                    <p:animEffect transition="in" filter="fade">
                                      <p:cBhvr>
                                        <p:cTn id="9" dur="500"/>
                                        <p:tgtEl>
                                          <p:spTgt spid="180520"/>
                                        </p:tgtEl>
                                      </p:cBhvr>
                                    </p:animEffect>
                                  </p:childTnLst>
                                  <p:subTnLst>
                                    <p:audio>
                                      <p:cMediaNode>
                                        <p:cTn display="0" masterRel="sameClick">
                                          <p:stCondLst>
                                            <p:cond evt="begin" delay="0">
                                              <p:tn val="5"/>
                                            </p:cond>
                                          </p:stCondLst>
                                          <p:endCondLst>
                                            <p:cond evt="onStopAudio" delay="0">
                                              <p:tgtEl>
                                                <p:sldTgt/>
                                              </p:tgtEl>
                                            </p:cond>
                                          </p:endCondLst>
                                        </p:cTn>
                                        <p:tgtEl>
                                          <p:sndTgt r:embed="rId2"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52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Cloud Callout 11"/>
          <p:cNvSpPr/>
          <p:nvPr/>
        </p:nvSpPr>
        <p:spPr>
          <a:xfrm>
            <a:off x="1979026" y="154676"/>
            <a:ext cx="7259683" cy="2018810"/>
          </a:xfrm>
          <a:prstGeom prst="cloudCallout">
            <a:avLst>
              <a:gd name="adj1" fmla="val -59602"/>
              <a:gd name="adj2" fmla="val 12165"/>
            </a:avLst>
          </a:prstGeom>
          <a:solidFill>
            <a:srgbClr val="FFD44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68579" tIns="34289" rIns="68579" bIns="34289" anchor="ctr"/>
          <a:lstStyle/>
          <a:p>
            <a:r>
              <a:rPr lang="en-US" sz="3000" dirty="0" err="1">
                <a:solidFill>
                  <a:schemeClr val="tx1"/>
                </a:solidFill>
                <a:latin typeface="VNI-Avo" pitchFamily="2" charset="0"/>
              </a:rPr>
              <a:t>Voi</a:t>
            </a:r>
            <a:r>
              <a:rPr lang="en-US" sz="3000" dirty="0">
                <a:solidFill>
                  <a:schemeClr val="tx1"/>
                </a:solidFill>
                <a:latin typeface="VNI-Avo" pitchFamily="2" charset="0"/>
              </a:rPr>
              <a:t> con </a:t>
            </a:r>
            <a:r>
              <a:rPr lang="en-US" sz="3000" dirty="0" err="1">
                <a:solidFill>
                  <a:schemeClr val="tx1"/>
                </a:solidFill>
                <a:latin typeface="VNI-Avo" pitchFamily="2" charset="0"/>
              </a:rPr>
              <a:t>ñaõ</a:t>
            </a:r>
            <a:r>
              <a:rPr lang="en-US" sz="3000" dirty="0">
                <a:solidFill>
                  <a:schemeClr val="tx1"/>
                </a:solidFill>
                <a:latin typeface="VNI-Avo" pitchFamily="2" charset="0"/>
              </a:rPr>
              <a:t> </a:t>
            </a:r>
            <a:r>
              <a:rPr lang="en-US" sz="3000" dirty="0" err="1">
                <a:solidFill>
                  <a:schemeClr val="tx1"/>
                </a:solidFill>
                <a:latin typeface="VNI-Avo" pitchFamily="2" charset="0"/>
              </a:rPr>
              <a:t>laøm</a:t>
            </a:r>
            <a:r>
              <a:rPr lang="en-US" sz="3000" dirty="0">
                <a:solidFill>
                  <a:schemeClr val="tx1"/>
                </a:solidFill>
                <a:latin typeface="VNI-Avo" pitchFamily="2" charset="0"/>
              </a:rPr>
              <a:t> </a:t>
            </a:r>
            <a:r>
              <a:rPr lang="en-US" sz="3000" dirty="0" err="1">
                <a:solidFill>
                  <a:schemeClr val="tx1"/>
                </a:solidFill>
                <a:latin typeface="VNI-Avo" pitchFamily="2" charset="0"/>
              </a:rPr>
              <a:t>gì</a:t>
            </a:r>
            <a:r>
              <a:rPr lang="en-US" sz="3000" dirty="0">
                <a:solidFill>
                  <a:schemeClr val="tx1"/>
                </a:solidFill>
                <a:latin typeface="VNI-Avo" pitchFamily="2" charset="0"/>
              </a:rPr>
              <a:t> </a:t>
            </a:r>
            <a:r>
              <a:rPr lang="en-US" sz="3000" dirty="0" err="1">
                <a:solidFill>
                  <a:schemeClr val="tx1"/>
                </a:solidFill>
                <a:latin typeface="VNI-Avo" pitchFamily="2" charset="0"/>
              </a:rPr>
              <a:t>ñeå</a:t>
            </a:r>
            <a:r>
              <a:rPr lang="en-US" sz="3000" dirty="0">
                <a:solidFill>
                  <a:schemeClr val="tx1"/>
                </a:solidFill>
                <a:latin typeface="VNI-Avo" pitchFamily="2" charset="0"/>
              </a:rPr>
              <a:t> </a:t>
            </a:r>
            <a:r>
              <a:rPr lang="en-US" sz="3000" dirty="0" err="1">
                <a:solidFill>
                  <a:schemeClr val="tx1"/>
                </a:solidFill>
                <a:latin typeface="VNI-Avo" pitchFamily="2" charset="0"/>
              </a:rPr>
              <a:t>caûm</a:t>
            </a:r>
            <a:r>
              <a:rPr lang="en-US" sz="3000" dirty="0">
                <a:solidFill>
                  <a:schemeClr val="tx1"/>
                </a:solidFill>
                <a:latin typeface="VNI-Avo" pitchFamily="2" charset="0"/>
              </a:rPr>
              <a:t> </a:t>
            </a:r>
            <a:r>
              <a:rPr lang="en-US" sz="3000" dirty="0" err="1">
                <a:solidFill>
                  <a:schemeClr val="tx1"/>
                </a:solidFill>
                <a:latin typeface="VNI-Avo" pitchFamily="2" charset="0"/>
              </a:rPr>
              <a:t>ôn</a:t>
            </a:r>
            <a:r>
              <a:rPr lang="en-US" sz="3000" dirty="0">
                <a:solidFill>
                  <a:schemeClr val="tx1"/>
                </a:solidFill>
                <a:latin typeface="VNI-Avo" pitchFamily="2" charset="0"/>
              </a:rPr>
              <a:t> </a:t>
            </a:r>
            <a:r>
              <a:rPr lang="en-US" sz="3000" dirty="0" err="1">
                <a:solidFill>
                  <a:schemeClr val="tx1"/>
                </a:solidFill>
                <a:latin typeface="VNI-Avo" pitchFamily="2" charset="0"/>
              </a:rPr>
              <a:t>caùc</a:t>
            </a:r>
            <a:r>
              <a:rPr lang="en-US" sz="3000" dirty="0">
                <a:solidFill>
                  <a:schemeClr val="tx1"/>
                </a:solidFill>
                <a:latin typeface="VNI-Avo" pitchFamily="2" charset="0"/>
              </a:rPr>
              <a:t> </a:t>
            </a:r>
            <a:r>
              <a:rPr lang="en-US" sz="3000" dirty="0" err="1">
                <a:solidFill>
                  <a:schemeClr val="tx1"/>
                </a:solidFill>
                <a:latin typeface="VNI-Avo" pitchFamily="2" charset="0"/>
              </a:rPr>
              <a:t>baïn</a:t>
            </a:r>
            <a:r>
              <a:rPr lang="en-US" sz="3000" dirty="0">
                <a:solidFill>
                  <a:schemeClr val="tx1"/>
                </a:solidFill>
              </a:rPr>
              <a:t>? </a:t>
            </a:r>
          </a:p>
        </p:txBody>
      </p:sp>
      <p:pic>
        <p:nvPicPr>
          <p:cNvPr id="44043" name="Picture 2" descr="Ham Character clipart. Free download transparent .PNG | Creazilla">
            <a:hlinkClick r:id="rId3" action="ppaction://hlinksldjump"/>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10575" y="4418410"/>
            <a:ext cx="597694" cy="659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mè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 y="199697"/>
            <a:ext cx="1614981" cy="16030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 name="Rectangle 24"/>
          <p:cNvSpPr>
            <a:spLocks noChangeArrowheads="1"/>
          </p:cNvSpPr>
          <p:nvPr/>
        </p:nvSpPr>
        <p:spPr bwMode="auto">
          <a:xfrm>
            <a:off x="872910" y="2620406"/>
            <a:ext cx="7597481" cy="689372"/>
          </a:xfrm>
          <a:prstGeom prst="rect">
            <a:avLst/>
          </a:prstGeom>
          <a:solidFill>
            <a:srgbClr val="FFFFFF"/>
          </a:solidFill>
          <a:ln w="28575" algn="ctr">
            <a:solidFill>
              <a:schemeClr val="tx1"/>
            </a:solidFill>
            <a:miter lim="800000"/>
            <a:headEnd/>
            <a:tailEnd/>
          </a:ln>
        </p:spPr>
        <p:txBody>
          <a:bodyPr lIns="91286" tIns="45643" rIns="91286" bIns="45643" anchor="ctr"/>
          <a:lstStyle/>
          <a:p>
            <a:r>
              <a:rPr lang="en-US" sz="3300" dirty="0" err="1">
                <a:solidFill>
                  <a:srgbClr val="0418AC"/>
                </a:solidFill>
              </a:rPr>
              <a:t>Voi</a:t>
            </a:r>
            <a:r>
              <a:rPr lang="en-US" sz="3300" dirty="0">
                <a:solidFill>
                  <a:srgbClr val="0418AC"/>
                </a:solidFill>
              </a:rPr>
              <a:t> con </a:t>
            </a:r>
            <a:r>
              <a:rPr lang="en-US" sz="3300" dirty="0" err="1">
                <a:solidFill>
                  <a:srgbClr val="0418AC"/>
                </a:solidFill>
              </a:rPr>
              <a:t>huơ</a:t>
            </a:r>
            <a:r>
              <a:rPr lang="en-US" sz="3300" dirty="0">
                <a:solidFill>
                  <a:srgbClr val="0418AC"/>
                </a:solidFill>
              </a:rPr>
              <a:t> </a:t>
            </a:r>
            <a:r>
              <a:rPr lang="en-US" sz="3300" dirty="0" err="1">
                <a:solidFill>
                  <a:srgbClr val="0418AC"/>
                </a:solidFill>
              </a:rPr>
              <a:t>vòi</a:t>
            </a:r>
            <a:r>
              <a:rPr lang="en-US" sz="3300" dirty="0">
                <a:solidFill>
                  <a:srgbClr val="0418AC"/>
                </a:solidFill>
              </a:rPr>
              <a:t> </a:t>
            </a:r>
            <a:r>
              <a:rPr lang="en-US" sz="3300" dirty="0" err="1">
                <a:solidFill>
                  <a:srgbClr val="0418AC"/>
                </a:solidFill>
              </a:rPr>
              <a:t>để</a:t>
            </a:r>
            <a:r>
              <a:rPr lang="en-US" sz="3300" dirty="0">
                <a:solidFill>
                  <a:srgbClr val="0418AC"/>
                </a:solidFill>
              </a:rPr>
              <a:t> </a:t>
            </a:r>
            <a:r>
              <a:rPr lang="en-US" sz="3300" dirty="0" err="1">
                <a:solidFill>
                  <a:srgbClr val="0418AC"/>
                </a:solidFill>
              </a:rPr>
              <a:t>cảm</a:t>
            </a:r>
            <a:r>
              <a:rPr lang="en-US" sz="3300" dirty="0">
                <a:solidFill>
                  <a:srgbClr val="0418AC"/>
                </a:solidFill>
              </a:rPr>
              <a:t> </a:t>
            </a:r>
            <a:r>
              <a:rPr lang="en-US" sz="3300" dirty="0" err="1">
                <a:solidFill>
                  <a:srgbClr val="0418AC"/>
                </a:solidFill>
              </a:rPr>
              <a:t>ơn</a:t>
            </a:r>
            <a:r>
              <a:rPr lang="en-US" sz="3300" dirty="0">
                <a:solidFill>
                  <a:srgbClr val="0418AC"/>
                </a:solidFill>
              </a:rPr>
              <a:t> </a:t>
            </a:r>
            <a:r>
              <a:rPr lang="en-US" sz="3300" dirty="0" err="1">
                <a:solidFill>
                  <a:srgbClr val="0418AC"/>
                </a:solidFill>
              </a:rPr>
              <a:t>các</a:t>
            </a:r>
            <a:r>
              <a:rPr lang="en-US" sz="3300" dirty="0">
                <a:solidFill>
                  <a:srgbClr val="0418AC"/>
                </a:solidFill>
              </a:rPr>
              <a:t> </a:t>
            </a:r>
            <a:r>
              <a:rPr lang="en-US" sz="3300" dirty="0" err="1">
                <a:solidFill>
                  <a:srgbClr val="0418AC"/>
                </a:solidFill>
              </a:rPr>
              <a:t>bạn</a:t>
            </a:r>
            <a:r>
              <a:rPr lang="en-US" sz="3300" dirty="0">
                <a:solidFill>
                  <a:srgbClr val="0418AC"/>
                </a:solidFill>
              </a:rPr>
              <a:t>.</a:t>
            </a:r>
          </a:p>
        </p:txBody>
      </p:sp>
    </p:spTree>
    <p:extLst>
      <p:ext uri="{BB962C8B-B14F-4D97-AF65-F5344CB8AC3E}">
        <p14:creationId xmlns:p14="http://schemas.microsoft.com/office/powerpoint/2010/main" val="2687316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barn(inVertical)">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barn(inVertical)">
                                      <p:cBhvr>
                                        <p:cTn id="1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p:nvPr/>
        </p:nvGrpSpPr>
        <p:grpSpPr bwMode="auto">
          <a:xfrm>
            <a:off x="4912520" y="962025"/>
            <a:ext cx="3088481" cy="4181475"/>
            <a:chOff x="777" y="537"/>
            <a:chExt cx="1547" cy="2718"/>
          </a:xfrm>
        </p:grpSpPr>
        <p:sp>
          <p:nvSpPr>
            <p:cNvPr id="179203" name="Text Box 3"/>
            <p:cNvSpPr txBox="1">
              <a:spLocks noChangeArrowheads="1"/>
            </p:cNvSpPr>
            <p:nvPr/>
          </p:nvSpPr>
          <p:spPr bwMode="auto">
            <a:xfrm>
              <a:off x="1074" y="601"/>
              <a:ext cx="93" cy="240"/>
            </a:xfrm>
            <a:prstGeom prst="rect">
              <a:avLst/>
            </a:prstGeom>
            <a:noFill/>
            <a:ln w="9525">
              <a:noFill/>
              <a:miter lim="800000"/>
            </a:ln>
            <a:effectLst/>
          </p:spPr>
          <p:txBody>
            <a:bodyPr wrap="none">
              <a:spAutoFit/>
            </a:bodyPr>
            <a:lstStyle/>
            <a:p>
              <a:endParaRPr lang="vi-VN" sz="1800">
                <a:solidFill>
                  <a:prstClr val="black"/>
                </a:solidFill>
                <a:latin typeface="Times New Roman" panose="02020603050405020304" pitchFamily="18" charset="0"/>
              </a:endParaRPr>
            </a:p>
          </p:txBody>
        </p:sp>
        <p:grpSp>
          <p:nvGrpSpPr>
            <p:cNvPr id="3" name="Group 4"/>
            <p:cNvGrpSpPr/>
            <p:nvPr/>
          </p:nvGrpSpPr>
          <p:grpSpPr bwMode="auto">
            <a:xfrm>
              <a:off x="1392" y="1309"/>
              <a:ext cx="746" cy="789"/>
              <a:chOff x="1392" y="1309"/>
              <a:chExt cx="746" cy="789"/>
            </a:xfrm>
          </p:grpSpPr>
          <p:sp>
            <p:nvSpPr>
              <p:cNvPr id="179205" name="Freeform 5"/>
              <p:cNvSpPr/>
              <p:nvPr/>
            </p:nvSpPr>
            <p:spPr bwMode="auto">
              <a:xfrm>
                <a:off x="1715" y="1694"/>
                <a:ext cx="423" cy="404"/>
              </a:xfrm>
              <a:custGeom>
                <a:avLst/>
                <a:gdLst/>
                <a:ahLst/>
                <a:cxnLst>
                  <a:cxn ang="0">
                    <a:pos x="15" y="63"/>
                  </a:cxn>
                  <a:cxn ang="0">
                    <a:pos x="58" y="49"/>
                  </a:cxn>
                  <a:cxn ang="0">
                    <a:pos x="115" y="32"/>
                  </a:cxn>
                  <a:cxn ang="0">
                    <a:pos x="204" y="8"/>
                  </a:cxn>
                  <a:cxn ang="0">
                    <a:pos x="248" y="0"/>
                  </a:cxn>
                  <a:cxn ang="0">
                    <a:pos x="269" y="10"/>
                  </a:cxn>
                  <a:cxn ang="0">
                    <a:pos x="309" y="38"/>
                  </a:cxn>
                  <a:cxn ang="0">
                    <a:pos x="354" y="76"/>
                  </a:cxn>
                  <a:cxn ang="0">
                    <a:pos x="387" y="116"/>
                  </a:cxn>
                  <a:cxn ang="0">
                    <a:pos x="407" y="156"/>
                  </a:cxn>
                  <a:cxn ang="0">
                    <a:pos x="419" y="188"/>
                  </a:cxn>
                  <a:cxn ang="0">
                    <a:pos x="423" y="214"/>
                  </a:cxn>
                  <a:cxn ang="0">
                    <a:pos x="421" y="241"/>
                  </a:cxn>
                  <a:cxn ang="0">
                    <a:pos x="415" y="264"/>
                  </a:cxn>
                  <a:cxn ang="0">
                    <a:pos x="394" y="296"/>
                  </a:cxn>
                  <a:cxn ang="0">
                    <a:pos x="358" y="338"/>
                  </a:cxn>
                  <a:cxn ang="0">
                    <a:pos x="311" y="370"/>
                  </a:cxn>
                  <a:cxn ang="0">
                    <a:pos x="267" y="389"/>
                  </a:cxn>
                  <a:cxn ang="0">
                    <a:pos x="227" y="398"/>
                  </a:cxn>
                  <a:cxn ang="0">
                    <a:pos x="185" y="404"/>
                  </a:cxn>
                  <a:cxn ang="0">
                    <a:pos x="142" y="402"/>
                  </a:cxn>
                  <a:cxn ang="0">
                    <a:pos x="106" y="396"/>
                  </a:cxn>
                  <a:cxn ang="0">
                    <a:pos x="85" y="385"/>
                  </a:cxn>
                  <a:cxn ang="0">
                    <a:pos x="74" y="374"/>
                  </a:cxn>
                  <a:cxn ang="0">
                    <a:pos x="64" y="351"/>
                  </a:cxn>
                  <a:cxn ang="0">
                    <a:pos x="60" y="313"/>
                  </a:cxn>
                  <a:cxn ang="0">
                    <a:pos x="64" y="271"/>
                  </a:cxn>
                  <a:cxn ang="0">
                    <a:pos x="74" y="209"/>
                  </a:cxn>
                  <a:cxn ang="0">
                    <a:pos x="74" y="157"/>
                  </a:cxn>
                  <a:cxn ang="0">
                    <a:pos x="66" y="140"/>
                  </a:cxn>
                  <a:cxn ang="0">
                    <a:pos x="56" y="135"/>
                  </a:cxn>
                  <a:cxn ang="0">
                    <a:pos x="43" y="129"/>
                  </a:cxn>
                  <a:cxn ang="0">
                    <a:pos x="32" y="118"/>
                  </a:cxn>
                  <a:cxn ang="0">
                    <a:pos x="19" y="97"/>
                  </a:cxn>
                  <a:cxn ang="0">
                    <a:pos x="5" y="82"/>
                  </a:cxn>
                  <a:cxn ang="0">
                    <a:pos x="0" y="72"/>
                  </a:cxn>
                </a:cxnLst>
                <a:rect l="0" t="0" r="r" b="b"/>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ln>
            </p:spPr>
            <p:txBody>
              <a:bodyPr/>
              <a:lstStyle/>
              <a:p>
                <a:endParaRPr lang="en-US">
                  <a:solidFill>
                    <a:prstClr val="black"/>
                  </a:solidFill>
                </a:endParaRPr>
              </a:p>
            </p:txBody>
          </p:sp>
          <p:sp>
            <p:nvSpPr>
              <p:cNvPr id="179206" name="Freeform 6"/>
              <p:cNvSpPr/>
              <p:nvPr/>
            </p:nvSpPr>
            <p:spPr bwMode="auto">
              <a:xfrm>
                <a:off x="1785" y="1719"/>
                <a:ext cx="343" cy="360"/>
              </a:xfrm>
              <a:custGeom>
                <a:avLst/>
                <a:gdLst/>
                <a:ahLst/>
                <a:cxnLst>
                  <a:cxn ang="0">
                    <a:pos x="201" y="337"/>
                  </a:cxn>
                  <a:cxn ang="0">
                    <a:pos x="220" y="296"/>
                  </a:cxn>
                  <a:cxn ang="0">
                    <a:pos x="227" y="239"/>
                  </a:cxn>
                  <a:cxn ang="0">
                    <a:pos x="214" y="157"/>
                  </a:cxn>
                  <a:cxn ang="0">
                    <a:pos x="174" y="95"/>
                  </a:cxn>
                  <a:cxn ang="0">
                    <a:pos x="140" y="68"/>
                  </a:cxn>
                  <a:cxn ang="0">
                    <a:pos x="142" y="68"/>
                  </a:cxn>
                  <a:cxn ang="0">
                    <a:pos x="144" y="68"/>
                  </a:cxn>
                  <a:cxn ang="0">
                    <a:pos x="146" y="66"/>
                  </a:cxn>
                  <a:cxn ang="0">
                    <a:pos x="148" y="66"/>
                  </a:cxn>
                  <a:cxn ang="0">
                    <a:pos x="152" y="64"/>
                  </a:cxn>
                  <a:cxn ang="0">
                    <a:pos x="153" y="64"/>
                  </a:cxn>
                  <a:cxn ang="0">
                    <a:pos x="153" y="64"/>
                  </a:cxn>
                  <a:cxn ang="0">
                    <a:pos x="155" y="64"/>
                  </a:cxn>
                  <a:cxn ang="0">
                    <a:pos x="157" y="62"/>
                  </a:cxn>
                  <a:cxn ang="0">
                    <a:pos x="157" y="62"/>
                  </a:cxn>
                  <a:cxn ang="0">
                    <a:pos x="159" y="62"/>
                  </a:cxn>
                  <a:cxn ang="0">
                    <a:pos x="161" y="60"/>
                  </a:cxn>
                  <a:cxn ang="0">
                    <a:pos x="161" y="58"/>
                  </a:cxn>
                  <a:cxn ang="0">
                    <a:pos x="163" y="58"/>
                  </a:cxn>
                  <a:cxn ang="0">
                    <a:pos x="165" y="57"/>
                  </a:cxn>
                  <a:cxn ang="0">
                    <a:pos x="167" y="57"/>
                  </a:cxn>
                  <a:cxn ang="0">
                    <a:pos x="169" y="55"/>
                  </a:cxn>
                  <a:cxn ang="0">
                    <a:pos x="165" y="55"/>
                  </a:cxn>
                  <a:cxn ang="0">
                    <a:pos x="163" y="57"/>
                  </a:cxn>
                  <a:cxn ang="0">
                    <a:pos x="159" y="57"/>
                  </a:cxn>
                  <a:cxn ang="0">
                    <a:pos x="153" y="58"/>
                  </a:cxn>
                  <a:cxn ang="0">
                    <a:pos x="152" y="58"/>
                  </a:cxn>
                  <a:cxn ang="0">
                    <a:pos x="150" y="60"/>
                  </a:cxn>
                  <a:cxn ang="0">
                    <a:pos x="148" y="60"/>
                  </a:cxn>
                  <a:cxn ang="0">
                    <a:pos x="146" y="60"/>
                  </a:cxn>
                  <a:cxn ang="0">
                    <a:pos x="144" y="62"/>
                  </a:cxn>
                  <a:cxn ang="0">
                    <a:pos x="144" y="62"/>
                  </a:cxn>
                  <a:cxn ang="0">
                    <a:pos x="142" y="62"/>
                  </a:cxn>
                  <a:cxn ang="0">
                    <a:pos x="123" y="68"/>
                  </a:cxn>
                  <a:cxn ang="0">
                    <a:pos x="64" y="83"/>
                  </a:cxn>
                  <a:cxn ang="0">
                    <a:pos x="32" y="89"/>
                  </a:cxn>
                  <a:cxn ang="0">
                    <a:pos x="0" y="81"/>
                  </a:cxn>
                  <a:cxn ang="0">
                    <a:pos x="2" y="70"/>
                  </a:cxn>
                  <a:cxn ang="0">
                    <a:pos x="49" y="41"/>
                  </a:cxn>
                  <a:cxn ang="0">
                    <a:pos x="152" y="11"/>
                  </a:cxn>
                  <a:cxn ang="0">
                    <a:pos x="210" y="0"/>
                  </a:cxn>
                  <a:cxn ang="0">
                    <a:pos x="229" y="15"/>
                  </a:cxn>
                  <a:cxn ang="0">
                    <a:pos x="303" y="87"/>
                  </a:cxn>
                  <a:cxn ang="0">
                    <a:pos x="336" y="148"/>
                  </a:cxn>
                  <a:cxn ang="0">
                    <a:pos x="343" y="206"/>
                  </a:cxn>
                  <a:cxn ang="0">
                    <a:pos x="320" y="263"/>
                  </a:cxn>
                  <a:cxn ang="0">
                    <a:pos x="250" y="328"/>
                  </a:cxn>
                  <a:cxn ang="0">
                    <a:pos x="199" y="354"/>
                  </a:cxn>
                </a:cxnLst>
                <a:rect l="0" t="0" r="r" b="b"/>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2" y="68"/>
                    </a:lnTo>
                    <a:lnTo>
                      <a:pt x="142" y="68"/>
                    </a:lnTo>
                    <a:lnTo>
                      <a:pt x="142" y="68"/>
                    </a:lnTo>
                    <a:lnTo>
                      <a:pt x="142" y="68"/>
                    </a:lnTo>
                    <a:lnTo>
                      <a:pt x="144" y="68"/>
                    </a:lnTo>
                    <a:lnTo>
                      <a:pt x="144" y="66"/>
                    </a:lnTo>
                    <a:lnTo>
                      <a:pt x="144" y="66"/>
                    </a:lnTo>
                    <a:lnTo>
                      <a:pt x="146" y="66"/>
                    </a:lnTo>
                    <a:lnTo>
                      <a:pt x="148" y="66"/>
                    </a:lnTo>
                    <a:lnTo>
                      <a:pt x="148" y="66"/>
                    </a:lnTo>
                    <a:lnTo>
                      <a:pt x="148" y="66"/>
                    </a:lnTo>
                    <a:lnTo>
                      <a:pt x="150" y="64"/>
                    </a:lnTo>
                    <a:lnTo>
                      <a:pt x="150" y="64"/>
                    </a:lnTo>
                    <a:lnTo>
                      <a:pt x="152" y="64"/>
                    </a:lnTo>
                    <a:lnTo>
                      <a:pt x="152" y="64"/>
                    </a:lnTo>
                    <a:lnTo>
                      <a:pt x="152" y="64"/>
                    </a:lnTo>
                    <a:lnTo>
                      <a:pt x="153" y="64"/>
                    </a:lnTo>
                    <a:lnTo>
                      <a:pt x="153" y="64"/>
                    </a:lnTo>
                    <a:lnTo>
                      <a:pt x="153" y="64"/>
                    </a:lnTo>
                    <a:lnTo>
                      <a:pt x="153" y="64"/>
                    </a:lnTo>
                    <a:lnTo>
                      <a:pt x="153" y="64"/>
                    </a:lnTo>
                    <a:lnTo>
                      <a:pt x="155" y="64"/>
                    </a:lnTo>
                    <a:lnTo>
                      <a:pt x="155" y="64"/>
                    </a:lnTo>
                    <a:lnTo>
                      <a:pt x="155" y="62"/>
                    </a:lnTo>
                    <a:lnTo>
                      <a:pt x="155" y="62"/>
                    </a:lnTo>
                    <a:lnTo>
                      <a:pt x="157" y="62"/>
                    </a:lnTo>
                    <a:lnTo>
                      <a:pt x="157" y="62"/>
                    </a:lnTo>
                    <a:lnTo>
                      <a:pt x="157" y="62"/>
                    </a:lnTo>
                    <a:lnTo>
                      <a:pt x="157" y="62"/>
                    </a:lnTo>
                    <a:lnTo>
                      <a:pt x="159" y="62"/>
                    </a:lnTo>
                    <a:lnTo>
                      <a:pt x="159" y="62"/>
                    </a:lnTo>
                    <a:lnTo>
                      <a:pt x="159" y="62"/>
                    </a:lnTo>
                    <a:lnTo>
                      <a:pt x="159" y="60"/>
                    </a:lnTo>
                    <a:lnTo>
                      <a:pt x="159" y="60"/>
                    </a:lnTo>
                    <a:lnTo>
                      <a:pt x="161" y="60"/>
                    </a:lnTo>
                    <a:lnTo>
                      <a:pt x="161" y="60"/>
                    </a:lnTo>
                    <a:lnTo>
                      <a:pt x="161" y="60"/>
                    </a:lnTo>
                    <a:lnTo>
                      <a:pt x="161" y="58"/>
                    </a:lnTo>
                    <a:lnTo>
                      <a:pt x="163" y="58"/>
                    </a:lnTo>
                    <a:lnTo>
                      <a:pt x="163" y="58"/>
                    </a:lnTo>
                    <a:lnTo>
                      <a:pt x="163" y="58"/>
                    </a:lnTo>
                    <a:lnTo>
                      <a:pt x="163" y="58"/>
                    </a:lnTo>
                    <a:lnTo>
                      <a:pt x="165" y="58"/>
                    </a:lnTo>
                    <a:lnTo>
                      <a:pt x="165" y="57"/>
                    </a:lnTo>
                    <a:lnTo>
                      <a:pt x="165" y="57"/>
                    </a:lnTo>
                    <a:lnTo>
                      <a:pt x="165" y="57"/>
                    </a:lnTo>
                    <a:lnTo>
                      <a:pt x="167" y="57"/>
                    </a:lnTo>
                    <a:lnTo>
                      <a:pt x="167" y="55"/>
                    </a:lnTo>
                    <a:lnTo>
                      <a:pt x="169" y="55"/>
                    </a:lnTo>
                    <a:lnTo>
                      <a:pt x="169" y="55"/>
                    </a:lnTo>
                    <a:lnTo>
                      <a:pt x="167" y="55"/>
                    </a:lnTo>
                    <a:lnTo>
                      <a:pt x="165" y="55"/>
                    </a:lnTo>
                    <a:lnTo>
                      <a:pt x="165" y="55"/>
                    </a:lnTo>
                    <a:lnTo>
                      <a:pt x="165" y="57"/>
                    </a:lnTo>
                    <a:lnTo>
                      <a:pt x="163" y="57"/>
                    </a:lnTo>
                    <a:lnTo>
                      <a:pt x="163" y="57"/>
                    </a:lnTo>
                    <a:lnTo>
                      <a:pt x="161" y="57"/>
                    </a:lnTo>
                    <a:lnTo>
                      <a:pt x="159" y="57"/>
                    </a:lnTo>
                    <a:lnTo>
                      <a:pt x="159" y="57"/>
                    </a:lnTo>
                    <a:lnTo>
                      <a:pt x="155" y="58"/>
                    </a:lnTo>
                    <a:lnTo>
                      <a:pt x="155" y="58"/>
                    </a:lnTo>
                    <a:lnTo>
                      <a:pt x="153" y="58"/>
                    </a:lnTo>
                    <a:lnTo>
                      <a:pt x="153" y="58"/>
                    </a:lnTo>
                    <a:lnTo>
                      <a:pt x="152" y="58"/>
                    </a:lnTo>
                    <a:lnTo>
                      <a:pt x="152" y="58"/>
                    </a:lnTo>
                    <a:lnTo>
                      <a:pt x="150" y="58"/>
                    </a:lnTo>
                    <a:lnTo>
                      <a:pt x="150" y="60"/>
                    </a:lnTo>
                    <a:lnTo>
                      <a:pt x="150" y="60"/>
                    </a:lnTo>
                    <a:lnTo>
                      <a:pt x="148" y="60"/>
                    </a:lnTo>
                    <a:lnTo>
                      <a:pt x="148" y="60"/>
                    </a:lnTo>
                    <a:lnTo>
                      <a:pt x="148" y="60"/>
                    </a:lnTo>
                    <a:lnTo>
                      <a:pt x="148" y="60"/>
                    </a:lnTo>
                    <a:lnTo>
                      <a:pt x="146" y="60"/>
                    </a:lnTo>
                    <a:lnTo>
                      <a:pt x="146" y="60"/>
                    </a:lnTo>
                    <a:lnTo>
                      <a:pt x="146" y="60"/>
                    </a:lnTo>
                    <a:lnTo>
                      <a:pt x="144" y="62"/>
                    </a:lnTo>
                    <a:lnTo>
                      <a:pt x="144" y="62"/>
                    </a:lnTo>
                    <a:lnTo>
                      <a:pt x="144" y="62"/>
                    </a:lnTo>
                    <a:lnTo>
                      <a:pt x="144" y="62"/>
                    </a:lnTo>
                    <a:lnTo>
                      <a:pt x="144" y="62"/>
                    </a:lnTo>
                    <a:lnTo>
                      <a:pt x="142" y="62"/>
                    </a:lnTo>
                    <a:lnTo>
                      <a:pt x="142"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ln>
            </p:spPr>
            <p:txBody>
              <a:bodyPr/>
              <a:lstStyle/>
              <a:p>
                <a:endParaRPr lang="en-US">
                  <a:solidFill>
                    <a:prstClr val="black"/>
                  </a:solidFill>
                </a:endParaRPr>
              </a:p>
            </p:txBody>
          </p:sp>
          <p:sp>
            <p:nvSpPr>
              <p:cNvPr id="179207" name="Freeform 7"/>
              <p:cNvSpPr/>
              <p:nvPr/>
            </p:nvSpPr>
            <p:spPr bwMode="auto">
              <a:xfrm>
                <a:off x="1900" y="2092"/>
                <a:ext cx="10" cy="2"/>
              </a:xfrm>
              <a:custGeom>
                <a:avLst/>
                <a:gdLst/>
                <a:ahLst/>
                <a:cxnLst>
                  <a:cxn ang="0">
                    <a:pos x="0" y="0"/>
                  </a:cxn>
                  <a:cxn ang="0">
                    <a:pos x="10" y="2"/>
                  </a:cxn>
                  <a:cxn ang="0">
                    <a:pos x="4" y="2"/>
                  </a:cxn>
                  <a:cxn ang="0">
                    <a:pos x="0" y="2"/>
                  </a:cxn>
                  <a:cxn ang="0">
                    <a:pos x="0" y="2"/>
                  </a:cxn>
                  <a:cxn ang="0">
                    <a:pos x="0" y="0"/>
                  </a:cxn>
                </a:cxnLst>
                <a:rect l="0" t="0" r="r" b="b"/>
                <a:pathLst>
                  <a:path w="10" h="2">
                    <a:moveTo>
                      <a:pt x="0" y="0"/>
                    </a:moveTo>
                    <a:lnTo>
                      <a:pt x="10" y="2"/>
                    </a:lnTo>
                    <a:lnTo>
                      <a:pt x="4" y="2"/>
                    </a:lnTo>
                    <a:lnTo>
                      <a:pt x="0" y="2"/>
                    </a:lnTo>
                    <a:lnTo>
                      <a:pt x="0" y="2"/>
                    </a:lnTo>
                    <a:lnTo>
                      <a:pt x="0" y="0"/>
                    </a:lnTo>
                    <a:close/>
                  </a:path>
                </a:pathLst>
              </a:custGeom>
              <a:solidFill>
                <a:srgbClr val="E46820"/>
              </a:solidFill>
              <a:ln w="9525">
                <a:noFill/>
                <a:round/>
              </a:ln>
            </p:spPr>
            <p:txBody>
              <a:bodyPr/>
              <a:lstStyle/>
              <a:p>
                <a:endParaRPr lang="en-US">
                  <a:solidFill>
                    <a:prstClr val="black"/>
                  </a:solidFill>
                </a:endParaRPr>
              </a:p>
            </p:txBody>
          </p:sp>
          <p:sp>
            <p:nvSpPr>
              <p:cNvPr id="179208" name="Freeform 8"/>
              <p:cNvSpPr/>
              <p:nvPr/>
            </p:nvSpPr>
            <p:spPr bwMode="auto">
              <a:xfrm>
                <a:off x="1900" y="2090"/>
                <a:ext cx="18" cy="4"/>
              </a:xfrm>
              <a:custGeom>
                <a:avLst/>
                <a:gdLst/>
                <a:ahLst/>
                <a:cxnLst>
                  <a:cxn ang="0">
                    <a:pos x="0" y="4"/>
                  </a:cxn>
                  <a:cxn ang="0">
                    <a:pos x="0" y="4"/>
                  </a:cxn>
                  <a:cxn ang="0">
                    <a:pos x="0" y="2"/>
                  </a:cxn>
                  <a:cxn ang="0">
                    <a:pos x="2" y="0"/>
                  </a:cxn>
                  <a:cxn ang="0">
                    <a:pos x="18" y="4"/>
                  </a:cxn>
                  <a:cxn ang="0">
                    <a:pos x="10" y="4"/>
                  </a:cxn>
                  <a:cxn ang="0">
                    <a:pos x="0" y="4"/>
                  </a:cxn>
                </a:cxnLst>
                <a:rect l="0" t="0" r="r" b="b"/>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ln>
            </p:spPr>
            <p:txBody>
              <a:bodyPr/>
              <a:lstStyle/>
              <a:p>
                <a:endParaRPr lang="en-US">
                  <a:solidFill>
                    <a:prstClr val="black"/>
                  </a:solidFill>
                </a:endParaRPr>
              </a:p>
            </p:txBody>
          </p:sp>
          <p:sp>
            <p:nvSpPr>
              <p:cNvPr id="179209" name="Freeform 9"/>
              <p:cNvSpPr/>
              <p:nvPr/>
            </p:nvSpPr>
            <p:spPr bwMode="auto">
              <a:xfrm>
                <a:off x="1900" y="2088"/>
                <a:ext cx="25" cy="6"/>
              </a:xfrm>
              <a:custGeom>
                <a:avLst/>
                <a:gdLst/>
                <a:ahLst/>
                <a:cxnLst>
                  <a:cxn ang="0">
                    <a:pos x="10" y="6"/>
                  </a:cxn>
                  <a:cxn ang="0">
                    <a:pos x="0" y="4"/>
                  </a:cxn>
                  <a:cxn ang="0">
                    <a:pos x="2" y="2"/>
                  </a:cxn>
                  <a:cxn ang="0">
                    <a:pos x="2" y="0"/>
                  </a:cxn>
                  <a:cxn ang="0">
                    <a:pos x="25" y="6"/>
                  </a:cxn>
                  <a:cxn ang="0">
                    <a:pos x="18" y="6"/>
                  </a:cxn>
                  <a:cxn ang="0">
                    <a:pos x="10" y="6"/>
                  </a:cxn>
                </a:cxnLst>
                <a:rect l="0" t="0" r="r" b="b"/>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ln>
            </p:spPr>
            <p:txBody>
              <a:bodyPr/>
              <a:lstStyle/>
              <a:p>
                <a:endParaRPr lang="en-US">
                  <a:solidFill>
                    <a:prstClr val="black"/>
                  </a:solidFill>
                </a:endParaRPr>
              </a:p>
            </p:txBody>
          </p:sp>
          <p:sp>
            <p:nvSpPr>
              <p:cNvPr id="179210" name="Freeform 10"/>
              <p:cNvSpPr/>
              <p:nvPr/>
            </p:nvSpPr>
            <p:spPr bwMode="auto">
              <a:xfrm>
                <a:off x="1902" y="2088"/>
                <a:ext cx="31" cy="6"/>
              </a:xfrm>
              <a:custGeom>
                <a:avLst/>
                <a:gdLst/>
                <a:ahLst/>
                <a:cxnLst>
                  <a:cxn ang="0">
                    <a:pos x="16" y="6"/>
                  </a:cxn>
                  <a:cxn ang="0">
                    <a:pos x="0" y="2"/>
                  </a:cxn>
                  <a:cxn ang="0">
                    <a:pos x="0" y="0"/>
                  </a:cxn>
                  <a:cxn ang="0">
                    <a:pos x="2" y="0"/>
                  </a:cxn>
                  <a:cxn ang="0">
                    <a:pos x="31" y="6"/>
                  </a:cxn>
                  <a:cxn ang="0">
                    <a:pos x="23" y="6"/>
                  </a:cxn>
                  <a:cxn ang="0">
                    <a:pos x="16" y="6"/>
                  </a:cxn>
                </a:cxnLst>
                <a:rect l="0" t="0" r="r" b="b"/>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ln>
            </p:spPr>
            <p:txBody>
              <a:bodyPr/>
              <a:lstStyle/>
              <a:p>
                <a:endParaRPr lang="en-US">
                  <a:solidFill>
                    <a:prstClr val="black"/>
                  </a:solidFill>
                </a:endParaRPr>
              </a:p>
            </p:txBody>
          </p:sp>
          <p:sp>
            <p:nvSpPr>
              <p:cNvPr id="179211" name="Freeform 11"/>
              <p:cNvSpPr/>
              <p:nvPr/>
            </p:nvSpPr>
            <p:spPr bwMode="auto">
              <a:xfrm>
                <a:off x="1902" y="2087"/>
                <a:ext cx="36" cy="7"/>
              </a:xfrm>
              <a:custGeom>
                <a:avLst/>
                <a:gdLst/>
                <a:ahLst/>
                <a:cxnLst>
                  <a:cxn ang="0">
                    <a:pos x="23" y="7"/>
                  </a:cxn>
                  <a:cxn ang="0">
                    <a:pos x="0" y="1"/>
                  </a:cxn>
                  <a:cxn ang="0">
                    <a:pos x="2" y="1"/>
                  </a:cxn>
                  <a:cxn ang="0">
                    <a:pos x="4" y="0"/>
                  </a:cxn>
                  <a:cxn ang="0">
                    <a:pos x="36" y="7"/>
                  </a:cxn>
                  <a:cxn ang="0">
                    <a:pos x="35" y="7"/>
                  </a:cxn>
                  <a:cxn ang="0">
                    <a:pos x="33" y="7"/>
                  </a:cxn>
                  <a:cxn ang="0">
                    <a:pos x="27" y="7"/>
                  </a:cxn>
                  <a:cxn ang="0">
                    <a:pos x="23" y="7"/>
                  </a:cxn>
                </a:cxnLst>
                <a:rect l="0" t="0" r="r" b="b"/>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ln>
            </p:spPr>
            <p:txBody>
              <a:bodyPr/>
              <a:lstStyle/>
              <a:p>
                <a:endParaRPr lang="en-US">
                  <a:solidFill>
                    <a:prstClr val="black"/>
                  </a:solidFill>
                </a:endParaRPr>
              </a:p>
            </p:txBody>
          </p:sp>
          <p:sp>
            <p:nvSpPr>
              <p:cNvPr id="179212" name="Freeform 12"/>
              <p:cNvSpPr/>
              <p:nvPr/>
            </p:nvSpPr>
            <p:spPr bwMode="auto">
              <a:xfrm>
                <a:off x="1904" y="2085"/>
                <a:ext cx="38" cy="9"/>
              </a:xfrm>
              <a:custGeom>
                <a:avLst/>
                <a:gdLst/>
                <a:ahLst/>
                <a:cxnLst>
                  <a:cxn ang="0">
                    <a:pos x="29" y="9"/>
                  </a:cxn>
                  <a:cxn ang="0">
                    <a:pos x="0" y="3"/>
                  </a:cxn>
                  <a:cxn ang="0">
                    <a:pos x="2" y="2"/>
                  </a:cxn>
                  <a:cxn ang="0">
                    <a:pos x="2" y="0"/>
                  </a:cxn>
                  <a:cxn ang="0">
                    <a:pos x="38" y="7"/>
                  </a:cxn>
                  <a:cxn ang="0">
                    <a:pos x="34" y="9"/>
                  </a:cxn>
                  <a:cxn ang="0">
                    <a:pos x="31" y="9"/>
                  </a:cxn>
                  <a:cxn ang="0">
                    <a:pos x="29" y="9"/>
                  </a:cxn>
                  <a:cxn ang="0">
                    <a:pos x="29" y="9"/>
                  </a:cxn>
                </a:cxnLst>
                <a:rect l="0" t="0" r="r" b="b"/>
                <a:pathLst>
                  <a:path w="38" h="9">
                    <a:moveTo>
                      <a:pt x="29" y="9"/>
                    </a:moveTo>
                    <a:lnTo>
                      <a:pt x="0" y="3"/>
                    </a:lnTo>
                    <a:lnTo>
                      <a:pt x="2" y="2"/>
                    </a:lnTo>
                    <a:lnTo>
                      <a:pt x="2" y="0"/>
                    </a:lnTo>
                    <a:lnTo>
                      <a:pt x="38" y="7"/>
                    </a:lnTo>
                    <a:lnTo>
                      <a:pt x="34" y="9"/>
                    </a:lnTo>
                    <a:lnTo>
                      <a:pt x="31" y="9"/>
                    </a:lnTo>
                    <a:lnTo>
                      <a:pt x="29" y="9"/>
                    </a:lnTo>
                    <a:lnTo>
                      <a:pt x="29" y="9"/>
                    </a:lnTo>
                    <a:close/>
                  </a:path>
                </a:pathLst>
              </a:custGeom>
              <a:solidFill>
                <a:srgbClr val="E56E20"/>
              </a:solidFill>
              <a:ln w="9525">
                <a:noFill/>
                <a:round/>
              </a:ln>
            </p:spPr>
            <p:txBody>
              <a:bodyPr/>
              <a:lstStyle/>
              <a:p>
                <a:endParaRPr lang="en-US">
                  <a:solidFill>
                    <a:prstClr val="black"/>
                  </a:solidFill>
                </a:endParaRPr>
              </a:p>
            </p:txBody>
          </p:sp>
          <p:sp>
            <p:nvSpPr>
              <p:cNvPr id="179213" name="Freeform 13"/>
              <p:cNvSpPr/>
              <p:nvPr/>
            </p:nvSpPr>
            <p:spPr bwMode="auto">
              <a:xfrm>
                <a:off x="1906" y="2083"/>
                <a:ext cx="42" cy="11"/>
              </a:xfrm>
              <a:custGeom>
                <a:avLst/>
                <a:gdLst/>
                <a:ahLst/>
                <a:cxnLst>
                  <a:cxn ang="0">
                    <a:pos x="32" y="11"/>
                  </a:cxn>
                  <a:cxn ang="0">
                    <a:pos x="0" y="4"/>
                  </a:cxn>
                  <a:cxn ang="0">
                    <a:pos x="0" y="2"/>
                  </a:cxn>
                  <a:cxn ang="0">
                    <a:pos x="2" y="0"/>
                  </a:cxn>
                  <a:cxn ang="0">
                    <a:pos x="42" y="9"/>
                  </a:cxn>
                  <a:cxn ang="0">
                    <a:pos x="42" y="9"/>
                  </a:cxn>
                  <a:cxn ang="0">
                    <a:pos x="40" y="9"/>
                  </a:cxn>
                  <a:cxn ang="0">
                    <a:pos x="36" y="9"/>
                  </a:cxn>
                  <a:cxn ang="0">
                    <a:pos x="32" y="11"/>
                  </a:cxn>
                </a:cxnLst>
                <a:rect l="0" t="0" r="r" b="b"/>
                <a:pathLst>
                  <a:path w="42" h="11">
                    <a:moveTo>
                      <a:pt x="32" y="11"/>
                    </a:moveTo>
                    <a:lnTo>
                      <a:pt x="0" y="4"/>
                    </a:lnTo>
                    <a:lnTo>
                      <a:pt x="0" y="2"/>
                    </a:lnTo>
                    <a:lnTo>
                      <a:pt x="2" y="0"/>
                    </a:lnTo>
                    <a:lnTo>
                      <a:pt x="42" y="9"/>
                    </a:lnTo>
                    <a:lnTo>
                      <a:pt x="42" y="9"/>
                    </a:lnTo>
                    <a:lnTo>
                      <a:pt x="40" y="9"/>
                    </a:lnTo>
                    <a:lnTo>
                      <a:pt x="36" y="9"/>
                    </a:lnTo>
                    <a:lnTo>
                      <a:pt x="32" y="11"/>
                    </a:lnTo>
                    <a:close/>
                  </a:path>
                </a:pathLst>
              </a:custGeom>
              <a:solidFill>
                <a:srgbClr val="E66E21"/>
              </a:solidFill>
              <a:ln w="9525">
                <a:noFill/>
                <a:round/>
              </a:ln>
            </p:spPr>
            <p:txBody>
              <a:bodyPr/>
              <a:lstStyle/>
              <a:p>
                <a:endParaRPr lang="en-US">
                  <a:solidFill>
                    <a:prstClr val="black"/>
                  </a:solidFill>
                </a:endParaRPr>
              </a:p>
            </p:txBody>
          </p:sp>
          <p:sp>
            <p:nvSpPr>
              <p:cNvPr id="179214" name="Freeform 14"/>
              <p:cNvSpPr/>
              <p:nvPr/>
            </p:nvSpPr>
            <p:spPr bwMode="auto">
              <a:xfrm>
                <a:off x="1906" y="2081"/>
                <a:ext cx="46" cy="11"/>
              </a:xfrm>
              <a:custGeom>
                <a:avLst/>
                <a:gdLst/>
                <a:ahLst/>
                <a:cxnLst>
                  <a:cxn ang="0">
                    <a:pos x="36" y="11"/>
                  </a:cxn>
                  <a:cxn ang="0">
                    <a:pos x="0" y="4"/>
                  </a:cxn>
                  <a:cxn ang="0">
                    <a:pos x="2" y="2"/>
                  </a:cxn>
                  <a:cxn ang="0">
                    <a:pos x="2" y="0"/>
                  </a:cxn>
                  <a:cxn ang="0">
                    <a:pos x="46" y="9"/>
                  </a:cxn>
                  <a:cxn ang="0">
                    <a:pos x="44" y="11"/>
                  </a:cxn>
                  <a:cxn ang="0">
                    <a:pos x="40" y="11"/>
                  </a:cxn>
                  <a:cxn ang="0">
                    <a:pos x="38" y="11"/>
                  </a:cxn>
                  <a:cxn ang="0">
                    <a:pos x="36" y="11"/>
                  </a:cxn>
                </a:cxnLst>
                <a:rect l="0" t="0" r="r" b="b"/>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ln>
            </p:spPr>
            <p:txBody>
              <a:bodyPr/>
              <a:lstStyle/>
              <a:p>
                <a:endParaRPr lang="en-US">
                  <a:solidFill>
                    <a:prstClr val="black"/>
                  </a:solidFill>
                </a:endParaRPr>
              </a:p>
            </p:txBody>
          </p:sp>
          <p:sp>
            <p:nvSpPr>
              <p:cNvPr id="179215" name="Freeform 15"/>
              <p:cNvSpPr/>
              <p:nvPr/>
            </p:nvSpPr>
            <p:spPr bwMode="auto">
              <a:xfrm>
                <a:off x="1908" y="2079"/>
                <a:ext cx="48" cy="13"/>
              </a:xfrm>
              <a:custGeom>
                <a:avLst/>
                <a:gdLst/>
                <a:ahLst/>
                <a:cxnLst>
                  <a:cxn ang="0">
                    <a:pos x="40" y="13"/>
                  </a:cxn>
                  <a:cxn ang="0">
                    <a:pos x="0" y="4"/>
                  </a:cxn>
                  <a:cxn ang="0">
                    <a:pos x="0" y="2"/>
                  </a:cxn>
                  <a:cxn ang="0">
                    <a:pos x="2" y="0"/>
                  </a:cxn>
                  <a:cxn ang="0">
                    <a:pos x="48" y="11"/>
                  </a:cxn>
                  <a:cxn ang="0">
                    <a:pos x="44" y="11"/>
                  </a:cxn>
                  <a:cxn ang="0">
                    <a:pos x="40" y="13"/>
                  </a:cxn>
                </a:cxnLst>
                <a:rect l="0" t="0" r="r" b="b"/>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ln>
            </p:spPr>
            <p:txBody>
              <a:bodyPr/>
              <a:lstStyle/>
              <a:p>
                <a:endParaRPr lang="en-US">
                  <a:solidFill>
                    <a:prstClr val="black"/>
                  </a:solidFill>
                </a:endParaRPr>
              </a:p>
            </p:txBody>
          </p:sp>
          <p:sp>
            <p:nvSpPr>
              <p:cNvPr id="179216" name="Freeform 16"/>
              <p:cNvSpPr/>
              <p:nvPr/>
            </p:nvSpPr>
            <p:spPr bwMode="auto">
              <a:xfrm>
                <a:off x="1908" y="2077"/>
                <a:ext cx="51" cy="13"/>
              </a:xfrm>
              <a:custGeom>
                <a:avLst/>
                <a:gdLst/>
                <a:ahLst/>
                <a:cxnLst>
                  <a:cxn ang="0">
                    <a:pos x="44" y="13"/>
                  </a:cxn>
                  <a:cxn ang="0">
                    <a:pos x="0" y="4"/>
                  </a:cxn>
                  <a:cxn ang="0">
                    <a:pos x="2" y="2"/>
                  </a:cxn>
                  <a:cxn ang="0">
                    <a:pos x="4" y="0"/>
                  </a:cxn>
                  <a:cxn ang="0">
                    <a:pos x="51" y="11"/>
                  </a:cxn>
                  <a:cxn ang="0">
                    <a:pos x="48" y="13"/>
                  </a:cxn>
                  <a:cxn ang="0">
                    <a:pos x="44" y="13"/>
                  </a:cxn>
                </a:cxnLst>
                <a:rect l="0" t="0" r="r" b="b"/>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ln>
            </p:spPr>
            <p:txBody>
              <a:bodyPr/>
              <a:lstStyle/>
              <a:p>
                <a:endParaRPr lang="en-US">
                  <a:solidFill>
                    <a:prstClr val="black"/>
                  </a:solidFill>
                </a:endParaRPr>
              </a:p>
            </p:txBody>
          </p:sp>
          <p:sp>
            <p:nvSpPr>
              <p:cNvPr id="179217" name="Freeform 17"/>
              <p:cNvSpPr/>
              <p:nvPr/>
            </p:nvSpPr>
            <p:spPr bwMode="auto">
              <a:xfrm>
                <a:off x="1910" y="2075"/>
                <a:ext cx="53" cy="15"/>
              </a:xfrm>
              <a:custGeom>
                <a:avLst/>
                <a:gdLst/>
                <a:ahLst/>
                <a:cxnLst>
                  <a:cxn ang="0">
                    <a:pos x="46" y="15"/>
                  </a:cxn>
                  <a:cxn ang="0">
                    <a:pos x="0" y="4"/>
                  </a:cxn>
                  <a:cxn ang="0">
                    <a:pos x="2" y="2"/>
                  </a:cxn>
                  <a:cxn ang="0">
                    <a:pos x="2" y="0"/>
                  </a:cxn>
                  <a:cxn ang="0">
                    <a:pos x="53" y="13"/>
                  </a:cxn>
                  <a:cxn ang="0">
                    <a:pos x="53" y="13"/>
                  </a:cxn>
                  <a:cxn ang="0">
                    <a:pos x="51" y="13"/>
                  </a:cxn>
                  <a:cxn ang="0">
                    <a:pos x="49" y="13"/>
                  </a:cxn>
                  <a:cxn ang="0">
                    <a:pos x="46" y="15"/>
                  </a:cxn>
                </a:cxnLst>
                <a:rect l="0" t="0" r="r" b="b"/>
                <a:pathLst>
                  <a:path w="53" h="15">
                    <a:moveTo>
                      <a:pt x="46" y="15"/>
                    </a:moveTo>
                    <a:lnTo>
                      <a:pt x="0" y="4"/>
                    </a:lnTo>
                    <a:lnTo>
                      <a:pt x="2" y="2"/>
                    </a:lnTo>
                    <a:lnTo>
                      <a:pt x="2" y="0"/>
                    </a:lnTo>
                    <a:lnTo>
                      <a:pt x="53" y="13"/>
                    </a:lnTo>
                    <a:lnTo>
                      <a:pt x="53" y="13"/>
                    </a:lnTo>
                    <a:lnTo>
                      <a:pt x="51" y="13"/>
                    </a:lnTo>
                    <a:lnTo>
                      <a:pt x="49" y="13"/>
                    </a:lnTo>
                    <a:lnTo>
                      <a:pt x="46" y="15"/>
                    </a:lnTo>
                    <a:close/>
                  </a:path>
                </a:pathLst>
              </a:custGeom>
              <a:solidFill>
                <a:srgbClr val="E57222"/>
              </a:solidFill>
              <a:ln w="9525">
                <a:noFill/>
                <a:round/>
              </a:ln>
            </p:spPr>
            <p:txBody>
              <a:bodyPr/>
              <a:lstStyle/>
              <a:p>
                <a:endParaRPr lang="en-US">
                  <a:solidFill>
                    <a:prstClr val="black"/>
                  </a:solidFill>
                </a:endParaRPr>
              </a:p>
            </p:txBody>
          </p:sp>
          <p:sp>
            <p:nvSpPr>
              <p:cNvPr id="179218" name="Freeform 18"/>
              <p:cNvSpPr/>
              <p:nvPr/>
            </p:nvSpPr>
            <p:spPr bwMode="auto">
              <a:xfrm>
                <a:off x="1912" y="2073"/>
                <a:ext cx="53" cy="15"/>
              </a:xfrm>
              <a:custGeom>
                <a:avLst/>
                <a:gdLst/>
                <a:ahLst/>
                <a:cxnLst>
                  <a:cxn ang="0">
                    <a:pos x="47" y="15"/>
                  </a:cxn>
                  <a:cxn ang="0">
                    <a:pos x="0" y="4"/>
                  </a:cxn>
                  <a:cxn ang="0">
                    <a:pos x="0" y="2"/>
                  </a:cxn>
                  <a:cxn ang="0">
                    <a:pos x="2" y="0"/>
                  </a:cxn>
                  <a:cxn ang="0">
                    <a:pos x="53" y="14"/>
                  </a:cxn>
                  <a:cxn ang="0">
                    <a:pos x="51" y="14"/>
                  </a:cxn>
                  <a:cxn ang="0">
                    <a:pos x="49" y="15"/>
                  </a:cxn>
                  <a:cxn ang="0">
                    <a:pos x="49" y="15"/>
                  </a:cxn>
                  <a:cxn ang="0">
                    <a:pos x="47" y="15"/>
                  </a:cxn>
                </a:cxnLst>
                <a:rect l="0" t="0" r="r" b="b"/>
                <a:pathLst>
                  <a:path w="53" h="15">
                    <a:moveTo>
                      <a:pt x="47" y="15"/>
                    </a:moveTo>
                    <a:lnTo>
                      <a:pt x="0" y="4"/>
                    </a:lnTo>
                    <a:lnTo>
                      <a:pt x="0" y="2"/>
                    </a:lnTo>
                    <a:lnTo>
                      <a:pt x="2" y="0"/>
                    </a:lnTo>
                    <a:lnTo>
                      <a:pt x="53" y="14"/>
                    </a:lnTo>
                    <a:lnTo>
                      <a:pt x="51" y="14"/>
                    </a:lnTo>
                    <a:lnTo>
                      <a:pt x="49" y="15"/>
                    </a:lnTo>
                    <a:lnTo>
                      <a:pt x="49" y="15"/>
                    </a:lnTo>
                    <a:lnTo>
                      <a:pt x="47" y="15"/>
                    </a:lnTo>
                    <a:close/>
                  </a:path>
                </a:pathLst>
              </a:custGeom>
              <a:solidFill>
                <a:srgbClr val="E67423"/>
              </a:solidFill>
              <a:ln w="9525">
                <a:noFill/>
                <a:round/>
              </a:ln>
            </p:spPr>
            <p:txBody>
              <a:bodyPr/>
              <a:lstStyle/>
              <a:p>
                <a:endParaRPr lang="en-US">
                  <a:solidFill>
                    <a:prstClr val="black"/>
                  </a:solidFill>
                </a:endParaRPr>
              </a:p>
            </p:txBody>
          </p:sp>
          <p:sp>
            <p:nvSpPr>
              <p:cNvPr id="179219" name="Freeform 19"/>
              <p:cNvSpPr/>
              <p:nvPr/>
            </p:nvSpPr>
            <p:spPr bwMode="auto">
              <a:xfrm>
                <a:off x="1912" y="2071"/>
                <a:ext cx="53" cy="17"/>
              </a:xfrm>
              <a:custGeom>
                <a:avLst/>
                <a:gdLst/>
                <a:ahLst/>
                <a:cxnLst>
                  <a:cxn ang="0">
                    <a:pos x="51" y="17"/>
                  </a:cxn>
                  <a:cxn ang="0">
                    <a:pos x="0" y="4"/>
                  </a:cxn>
                  <a:cxn ang="0">
                    <a:pos x="2" y="2"/>
                  </a:cxn>
                  <a:cxn ang="0">
                    <a:pos x="2" y="0"/>
                  </a:cxn>
                  <a:cxn ang="0">
                    <a:pos x="53" y="14"/>
                  </a:cxn>
                  <a:cxn ang="0">
                    <a:pos x="53" y="16"/>
                  </a:cxn>
                  <a:cxn ang="0">
                    <a:pos x="51" y="17"/>
                  </a:cxn>
                </a:cxnLst>
                <a:rect l="0" t="0" r="r" b="b"/>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ln>
            </p:spPr>
            <p:txBody>
              <a:bodyPr/>
              <a:lstStyle/>
              <a:p>
                <a:endParaRPr lang="en-US">
                  <a:solidFill>
                    <a:prstClr val="black"/>
                  </a:solidFill>
                </a:endParaRPr>
              </a:p>
            </p:txBody>
          </p:sp>
          <p:sp>
            <p:nvSpPr>
              <p:cNvPr id="179220" name="Freeform 20"/>
              <p:cNvSpPr/>
              <p:nvPr/>
            </p:nvSpPr>
            <p:spPr bwMode="auto">
              <a:xfrm>
                <a:off x="1914" y="2071"/>
                <a:ext cx="53" cy="16"/>
              </a:xfrm>
              <a:custGeom>
                <a:avLst/>
                <a:gdLst/>
                <a:ahLst/>
                <a:cxnLst>
                  <a:cxn ang="0">
                    <a:pos x="51" y="16"/>
                  </a:cxn>
                  <a:cxn ang="0">
                    <a:pos x="0" y="2"/>
                  </a:cxn>
                  <a:cxn ang="0">
                    <a:pos x="0" y="0"/>
                  </a:cxn>
                  <a:cxn ang="0">
                    <a:pos x="2" y="0"/>
                  </a:cxn>
                  <a:cxn ang="0">
                    <a:pos x="53" y="12"/>
                  </a:cxn>
                  <a:cxn ang="0">
                    <a:pos x="51" y="14"/>
                  </a:cxn>
                  <a:cxn ang="0">
                    <a:pos x="51" y="16"/>
                  </a:cxn>
                </a:cxnLst>
                <a:rect l="0" t="0" r="r" b="b"/>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ln>
            </p:spPr>
            <p:txBody>
              <a:bodyPr/>
              <a:lstStyle/>
              <a:p>
                <a:endParaRPr lang="en-US">
                  <a:solidFill>
                    <a:prstClr val="black"/>
                  </a:solidFill>
                </a:endParaRPr>
              </a:p>
            </p:txBody>
          </p:sp>
          <p:sp>
            <p:nvSpPr>
              <p:cNvPr id="179221" name="Freeform 21"/>
              <p:cNvSpPr/>
              <p:nvPr/>
            </p:nvSpPr>
            <p:spPr bwMode="auto">
              <a:xfrm>
                <a:off x="1914" y="2069"/>
                <a:ext cx="55" cy="16"/>
              </a:xfrm>
              <a:custGeom>
                <a:avLst/>
                <a:gdLst/>
                <a:ahLst/>
                <a:cxnLst>
                  <a:cxn ang="0">
                    <a:pos x="51" y="16"/>
                  </a:cxn>
                  <a:cxn ang="0">
                    <a:pos x="0" y="2"/>
                  </a:cxn>
                  <a:cxn ang="0">
                    <a:pos x="2" y="2"/>
                  </a:cxn>
                  <a:cxn ang="0">
                    <a:pos x="2" y="0"/>
                  </a:cxn>
                  <a:cxn ang="0">
                    <a:pos x="55" y="12"/>
                  </a:cxn>
                  <a:cxn ang="0">
                    <a:pos x="53" y="14"/>
                  </a:cxn>
                  <a:cxn ang="0">
                    <a:pos x="51" y="16"/>
                  </a:cxn>
                </a:cxnLst>
                <a:rect l="0" t="0" r="r" b="b"/>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ln>
            </p:spPr>
            <p:txBody>
              <a:bodyPr/>
              <a:lstStyle/>
              <a:p>
                <a:endParaRPr lang="en-US">
                  <a:solidFill>
                    <a:prstClr val="black"/>
                  </a:solidFill>
                </a:endParaRPr>
              </a:p>
            </p:txBody>
          </p:sp>
          <p:sp>
            <p:nvSpPr>
              <p:cNvPr id="179222" name="Freeform 22"/>
              <p:cNvSpPr/>
              <p:nvPr/>
            </p:nvSpPr>
            <p:spPr bwMode="auto">
              <a:xfrm>
                <a:off x="1916" y="2068"/>
                <a:ext cx="53" cy="15"/>
              </a:xfrm>
              <a:custGeom>
                <a:avLst/>
                <a:gdLst/>
                <a:ahLst/>
                <a:cxnLst>
                  <a:cxn ang="0">
                    <a:pos x="51" y="15"/>
                  </a:cxn>
                  <a:cxn ang="0">
                    <a:pos x="0" y="3"/>
                  </a:cxn>
                  <a:cxn ang="0">
                    <a:pos x="0" y="1"/>
                  </a:cxn>
                  <a:cxn ang="0">
                    <a:pos x="2" y="0"/>
                  </a:cxn>
                  <a:cxn ang="0">
                    <a:pos x="53" y="11"/>
                  </a:cxn>
                  <a:cxn ang="0">
                    <a:pos x="53" y="13"/>
                  </a:cxn>
                  <a:cxn ang="0">
                    <a:pos x="51" y="15"/>
                  </a:cxn>
                </a:cxnLst>
                <a:rect l="0" t="0" r="r" b="b"/>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ln>
            </p:spPr>
            <p:txBody>
              <a:bodyPr/>
              <a:lstStyle/>
              <a:p>
                <a:endParaRPr lang="en-US">
                  <a:solidFill>
                    <a:prstClr val="black"/>
                  </a:solidFill>
                </a:endParaRPr>
              </a:p>
            </p:txBody>
          </p:sp>
          <p:sp>
            <p:nvSpPr>
              <p:cNvPr id="179223" name="Freeform 23"/>
              <p:cNvSpPr/>
              <p:nvPr/>
            </p:nvSpPr>
            <p:spPr bwMode="auto">
              <a:xfrm>
                <a:off x="1916" y="2066"/>
                <a:ext cx="55" cy="15"/>
              </a:xfrm>
              <a:custGeom>
                <a:avLst/>
                <a:gdLst/>
                <a:ahLst/>
                <a:cxnLst>
                  <a:cxn ang="0">
                    <a:pos x="53" y="15"/>
                  </a:cxn>
                  <a:cxn ang="0">
                    <a:pos x="0" y="3"/>
                  </a:cxn>
                  <a:cxn ang="0">
                    <a:pos x="2" y="2"/>
                  </a:cxn>
                  <a:cxn ang="0">
                    <a:pos x="2" y="0"/>
                  </a:cxn>
                  <a:cxn ang="0">
                    <a:pos x="55" y="11"/>
                  </a:cxn>
                  <a:cxn ang="0">
                    <a:pos x="53" y="13"/>
                  </a:cxn>
                  <a:cxn ang="0">
                    <a:pos x="53" y="15"/>
                  </a:cxn>
                </a:cxnLst>
                <a:rect l="0" t="0" r="r" b="b"/>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ln>
            </p:spPr>
            <p:txBody>
              <a:bodyPr/>
              <a:lstStyle/>
              <a:p>
                <a:endParaRPr lang="en-US">
                  <a:solidFill>
                    <a:prstClr val="black"/>
                  </a:solidFill>
                </a:endParaRPr>
              </a:p>
            </p:txBody>
          </p:sp>
          <p:sp>
            <p:nvSpPr>
              <p:cNvPr id="179224" name="Freeform 24"/>
              <p:cNvSpPr/>
              <p:nvPr/>
            </p:nvSpPr>
            <p:spPr bwMode="auto">
              <a:xfrm>
                <a:off x="1918" y="2064"/>
                <a:ext cx="55" cy="15"/>
              </a:xfrm>
              <a:custGeom>
                <a:avLst/>
                <a:gdLst/>
                <a:ahLst/>
                <a:cxnLst>
                  <a:cxn ang="0">
                    <a:pos x="51" y="15"/>
                  </a:cxn>
                  <a:cxn ang="0">
                    <a:pos x="0" y="4"/>
                  </a:cxn>
                  <a:cxn ang="0">
                    <a:pos x="0" y="2"/>
                  </a:cxn>
                  <a:cxn ang="0">
                    <a:pos x="1" y="0"/>
                  </a:cxn>
                  <a:cxn ang="0">
                    <a:pos x="55" y="11"/>
                  </a:cxn>
                  <a:cxn ang="0">
                    <a:pos x="53" y="13"/>
                  </a:cxn>
                  <a:cxn ang="0">
                    <a:pos x="51" y="15"/>
                  </a:cxn>
                </a:cxnLst>
                <a:rect l="0" t="0" r="r" b="b"/>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ln>
            </p:spPr>
            <p:txBody>
              <a:bodyPr/>
              <a:lstStyle/>
              <a:p>
                <a:endParaRPr lang="en-US">
                  <a:solidFill>
                    <a:prstClr val="black"/>
                  </a:solidFill>
                </a:endParaRPr>
              </a:p>
            </p:txBody>
          </p:sp>
          <p:sp>
            <p:nvSpPr>
              <p:cNvPr id="179225" name="Freeform 25"/>
              <p:cNvSpPr/>
              <p:nvPr/>
            </p:nvSpPr>
            <p:spPr bwMode="auto">
              <a:xfrm>
                <a:off x="1918" y="2062"/>
                <a:ext cx="55" cy="15"/>
              </a:xfrm>
              <a:custGeom>
                <a:avLst/>
                <a:gdLst/>
                <a:ahLst/>
                <a:cxnLst>
                  <a:cxn ang="0">
                    <a:pos x="53" y="15"/>
                  </a:cxn>
                  <a:cxn ang="0">
                    <a:pos x="0" y="4"/>
                  </a:cxn>
                  <a:cxn ang="0">
                    <a:pos x="1" y="2"/>
                  </a:cxn>
                  <a:cxn ang="0">
                    <a:pos x="1" y="0"/>
                  </a:cxn>
                  <a:cxn ang="0">
                    <a:pos x="55" y="13"/>
                  </a:cxn>
                  <a:cxn ang="0">
                    <a:pos x="55" y="13"/>
                  </a:cxn>
                  <a:cxn ang="0">
                    <a:pos x="53" y="15"/>
                  </a:cxn>
                </a:cxnLst>
                <a:rect l="0" t="0" r="r" b="b"/>
                <a:pathLst>
                  <a:path w="55" h="15">
                    <a:moveTo>
                      <a:pt x="53" y="15"/>
                    </a:moveTo>
                    <a:lnTo>
                      <a:pt x="0" y="4"/>
                    </a:lnTo>
                    <a:lnTo>
                      <a:pt x="1" y="2"/>
                    </a:lnTo>
                    <a:lnTo>
                      <a:pt x="1" y="0"/>
                    </a:lnTo>
                    <a:lnTo>
                      <a:pt x="55" y="13"/>
                    </a:lnTo>
                    <a:lnTo>
                      <a:pt x="55" y="13"/>
                    </a:lnTo>
                    <a:lnTo>
                      <a:pt x="53" y="15"/>
                    </a:lnTo>
                    <a:close/>
                  </a:path>
                </a:pathLst>
              </a:custGeom>
              <a:solidFill>
                <a:srgbClr val="E77B24"/>
              </a:solidFill>
              <a:ln w="9525">
                <a:noFill/>
                <a:round/>
              </a:ln>
            </p:spPr>
            <p:txBody>
              <a:bodyPr/>
              <a:lstStyle/>
              <a:p>
                <a:endParaRPr lang="en-US">
                  <a:solidFill>
                    <a:prstClr val="black"/>
                  </a:solidFill>
                </a:endParaRPr>
              </a:p>
            </p:txBody>
          </p:sp>
          <p:sp>
            <p:nvSpPr>
              <p:cNvPr id="179226" name="Freeform 26"/>
              <p:cNvSpPr/>
              <p:nvPr/>
            </p:nvSpPr>
            <p:spPr bwMode="auto">
              <a:xfrm>
                <a:off x="1919" y="2060"/>
                <a:ext cx="55" cy="15"/>
              </a:xfrm>
              <a:custGeom>
                <a:avLst/>
                <a:gdLst/>
                <a:ahLst/>
                <a:cxnLst>
                  <a:cxn ang="0">
                    <a:pos x="54" y="15"/>
                  </a:cxn>
                  <a:cxn ang="0">
                    <a:pos x="0" y="4"/>
                  </a:cxn>
                  <a:cxn ang="0">
                    <a:pos x="0" y="2"/>
                  </a:cxn>
                  <a:cxn ang="0">
                    <a:pos x="2" y="0"/>
                  </a:cxn>
                  <a:cxn ang="0">
                    <a:pos x="55" y="13"/>
                  </a:cxn>
                  <a:cxn ang="0">
                    <a:pos x="54" y="15"/>
                  </a:cxn>
                  <a:cxn ang="0">
                    <a:pos x="54" y="15"/>
                  </a:cxn>
                </a:cxnLst>
                <a:rect l="0" t="0" r="r" b="b"/>
                <a:pathLst>
                  <a:path w="55" h="15">
                    <a:moveTo>
                      <a:pt x="54" y="15"/>
                    </a:moveTo>
                    <a:lnTo>
                      <a:pt x="0" y="4"/>
                    </a:lnTo>
                    <a:lnTo>
                      <a:pt x="0" y="2"/>
                    </a:lnTo>
                    <a:lnTo>
                      <a:pt x="2" y="0"/>
                    </a:lnTo>
                    <a:lnTo>
                      <a:pt x="55" y="13"/>
                    </a:lnTo>
                    <a:lnTo>
                      <a:pt x="54" y="15"/>
                    </a:lnTo>
                    <a:lnTo>
                      <a:pt x="54" y="15"/>
                    </a:lnTo>
                    <a:close/>
                  </a:path>
                </a:pathLst>
              </a:custGeom>
              <a:solidFill>
                <a:srgbClr val="E67B25"/>
              </a:solidFill>
              <a:ln w="9525">
                <a:noFill/>
                <a:round/>
              </a:ln>
            </p:spPr>
            <p:txBody>
              <a:bodyPr/>
              <a:lstStyle/>
              <a:p>
                <a:endParaRPr lang="en-US">
                  <a:solidFill>
                    <a:prstClr val="black"/>
                  </a:solidFill>
                </a:endParaRPr>
              </a:p>
            </p:txBody>
          </p:sp>
          <p:sp>
            <p:nvSpPr>
              <p:cNvPr id="179227" name="Freeform 27"/>
              <p:cNvSpPr/>
              <p:nvPr/>
            </p:nvSpPr>
            <p:spPr bwMode="auto">
              <a:xfrm>
                <a:off x="1919" y="2058"/>
                <a:ext cx="57" cy="17"/>
              </a:xfrm>
              <a:custGeom>
                <a:avLst/>
                <a:gdLst/>
                <a:ahLst/>
                <a:cxnLst>
                  <a:cxn ang="0">
                    <a:pos x="54" y="17"/>
                  </a:cxn>
                  <a:cxn ang="0">
                    <a:pos x="0" y="4"/>
                  </a:cxn>
                  <a:cxn ang="0">
                    <a:pos x="2" y="2"/>
                  </a:cxn>
                  <a:cxn ang="0">
                    <a:pos x="2" y="0"/>
                  </a:cxn>
                  <a:cxn ang="0">
                    <a:pos x="57" y="13"/>
                  </a:cxn>
                  <a:cxn ang="0">
                    <a:pos x="55" y="15"/>
                  </a:cxn>
                  <a:cxn ang="0">
                    <a:pos x="54" y="17"/>
                  </a:cxn>
                </a:cxnLst>
                <a:rect l="0" t="0" r="r" b="b"/>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ln>
            </p:spPr>
            <p:txBody>
              <a:bodyPr/>
              <a:lstStyle/>
              <a:p>
                <a:endParaRPr lang="en-US">
                  <a:solidFill>
                    <a:prstClr val="black"/>
                  </a:solidFill>
                </a:endParaRPr>
              </a:p>
            </p:txBody>
          </p:sp>
          <p:sp>
            <p:nvSpPr>
              <p:cNvPr id="179228" name="Freeform 28"/>
              <p:cNvSpPr/>
              <p:nvPr/>
            </p:nvSpPr>
            <p:spPr bwMode="auto">
              <a:xfrm>
                <a:off x="1921" y="2056"/>
                <a:ext cx="55" cy="17"/>
              </a:xfrm>
              <a:custGeom>
                <a:avLst/>
                <a:gdLst/>
                <a:ahLst/>
                <a:cxnLst>
                  <a:cxn ang="0">
                    <a:pos x="53" y="17"/>
                  </a:cxn>
                  <a:cxn ang="0">
                    <a:pos x="0" y="4"/>
                  </a:cxn>
                  <a:cxn ang="0">
                    <a:pos x="0" y="2"/>
                  </a:cxn>
                  <a:cxn ang="0">
                    <a:pos x="2" y="0"/>
                  </a:cxn>
                  <a:cxn ang="0">
                    <a:pos x="55" y="13"/>
                  </a:cxn>
                  <a:cxn ang="0">
                    <a:pos x="55" y="15"/>
                  </a:cxn>
                  <a:cxn ang="0">
                    <a:pos x="53" y="17"/>
                  </a:cxn>
                </a:cxnLst>
                <a:rect l="0" t="0" r="r" b="b"/>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ln>
            </p:spPr>
            <p:txBody>
              <a:bodyPr/>
              <a:lstStyle/>
              <a:p>
                <a:endParaRPr lang="en-US">
                  <a:solidFill>
                    <a:prstClr val="black"/>
                  </a:solidFill>
                </a:endParaRPr>
              </a:p>
            </p:txBody>
          </p:sp>
          <p:sp>
            <p:nvSpPr>
              <p:cNvPr id="179229" name="Freeform 29"/>
              <p:cNvSpPr/>
              <p:nvPr/>
            </p:nvSpPr>
            <p:spPr bwMode="auto">
              <a:xfrm>
                <a:off x="1921" y="2054"/>
                <a:ext cx="57" cy="17"/>
              </a:xfrm>
              <a:custGeom>
                <a:avLst/>
                <a:gdLst/>
                <a:ahLst/>
                <a:cxnLst>
                  <a:cxn ang="0">
                    <a:pos x="55" y="17"/>
                  </a:cxn>
                  <a:cxn ang="0">
                    <a:pos x="0" y="4"/>
                  </a:cxn>
                  <a:cxn ang="0">
                    <a:pos x="2" y="2"/>
                  </a:cxn>
                  <a:cxn ang="0">
                    <a:pos x="2" y="0"/>
                  </a:cxn>
                  <a:cxn ang="0">
                    <a:pos x="57" y="14"/>
                  </a:cxn>
                  <a:cxn ang="0">
                    <a:pos x="55" y="15"/>
                  </a:cxn>
                  <a:cxn ang="0">
                    <a:pos x="55" y="17"/>
                  </a:cxn>
                </a:cxnLst>
                <a:rect l="0" t="0" r="r" b="b"/>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ln>
            </p:spPr>
            <p:txBody>
              <a:bodyPr/>
              <a:lstStyle/>
              <a:p>
                <a:endParaRPr lang="en-US">
                  <a:solidFill>
                    <a:prstClr val="black"/>
                  </a:solidFill>
                </a:endParaRPr>
              </a:p>
            </p:txBody>
          </p:sp>
          <p:sp>
            <p:nvSpPr>
              <p:cNvPr id="179230" name="Freeform 30"/>
              <p:cNvSpPr/>
              <p:nvPr/>
            </p:nvSpPr>
            <p:spPr bwMode="auto">
              <a:xfrm>
                <a:off x="1923" y="2052"/>
                <a:ext cx="57" cy="17"/>
              </a:xfrm>
              <a:custGeom>
                <a:avLst/>
                <a:gdLst/>
                <a:ahLst/>
                <a:cxnLst>
                  <a:cxn ang="0">
                    <a:pos x="53" y="17"/>
                  </a:cxn>
                  <a:cxn ang="0">
                    <a:pos x="0" y="4"/>
                  </a:cxn>
                  <a:cxn ang="0">
                    <a:pos x="0" y="2"/>
                  </a:cxn>
                  <a:cxn ang="0">
                    <a:pos x="2" y="0"/>
                  </a:cxn>
                  <a:cxn ang="0">
                    <a:pos x="57" y="14"/>
                  </a:cxn>
                  <a:cxn ang="0">
                    <a:pos x="55" y="16"/>
                  </a:cxn>
                  <a:cxn ang="0">
                    <a:pos x="53" y="17"/>
                  </a:cxn>
                </a:cxnLst>
                <a:rect l="0" t="0" r="r" b="b"/>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ln>
            </p:spPr>
            <p:txBody>
              <a:bodyPr/>
              <a:lstStyle/>
              <a:p>
                <a:endParaRPr lang="en-US">
                  <a:solidFill>
                    <a:prstClr val="black"/>
                  </a:solidFill>
                </a:endParaRPr>
              </a:p>
            </p:txBody>
          </p:sp>
          <p:sp>
            <p:nvSpPr>
              <p:cNvPr id="179231" name="Freeform 31"/>
              <p:cNvSpPr/>
              <p:nvPr/>
            </p:nvSpPr>
            <p:spPr bwMode="auto">
              <a:xfrm>
                <a:off x="1923" y="2052"/>
                <a:ext cx="57" cy="16"/>
              </a:xfrm>
              <a:custGeom>
                <a:avLst/>
                <a:gdLst/>
                <a:ahLst/>
                <a:cxnLst>
                  <a:cxn ang="0">
                    <a:pos x="55" y="16"/>
                  </a:cxn>
                  <a:cxn ang="0">
                    <a:pos x="0" y="2"/>
                  </a:cxn>
                  <a:cxn ang="0">
                    <a:pos x="2" y="0"/>
                  </a:cxn>
                  <a:cxn ang="0">
                    <a:pos x="2" y="0"/>
                  </a:cxn>
                  <a:cxn ang="0">
                    <a:pos x="57" y="12"/>
                  </a:cxn>
                  <a:cxn ang="0">
                    <a:pos x="57" y="14"/>
                  </a:cxn>
                  <a:cxn ang="0">
                    <a:pos x="55" y="16"/>
                  </a:cxn>
                </a:cxnLst>
                <a:rect l="0" t="0" r="r" b="b"/>
                <a:pathLst>
                  <a:path w="57" h="16">
                    <a:moveTo>
                      <a:pt x="55" y="16"/>
                    </a:moveTo>
                    <a:lnTo>
                      <a:pt x="0" y="2"/>
                    </a:lnTo>
                    <a:lnTo>
                      <a:pt x="2" y="0"/>
                    </a:lnTo>
                    <a:lnTo>
                      <a:pt x="2" y="0"/>
                    </a:lnTo>
                    <a:lnTo>
                      <a:pt x="57" y="12"/>
                    </a:lnTo>
                    <a:lnTo>
                      <a:pt x="57" y="14"/>
                    </a:lnTo>
                    <a:lnTo>
                      <a:pt x="55" y="16"/>
                    </a:lnTo>
                    <a:close/>
                  </a:path>
                </a:pathLst>
              </a:custGeom>
              <a:solidFill>
                <a:srgbClr val="E78026"/>
              </a:solidFill>
              <a:ln w="9525">
                <a:noFill/>
                <a:round/>
              </a:ln>
            </p:spPr>
            <p:txBody>
              <a:bodyPr/>
              <a:lstStyle/>
              <a:p>
                <a:endParaRPr lang="en-US">
                  <a:solidFill>
                    <a:prstClr val="black"/>
                  </a:solidFill>
                </a:endParaRPr>
              </a:p>
            </p:txBody>
          </p:sp>
          <p:sp>
            <p:nvSpPr>
              <p:cNvPr id="179232" name="Freeform 32"/>
              <p:cNvSpPr/>
              <p:nvPr/>
            </p:nvSpPr>
            <p:spPr bwMode="auto">
              <a:xfrm>
                <a:off x="1925" y="2051"/>
                <a:ext cx="57" cy="15"/>
              </a:xfrm>
              <a:custGeom>
                <a:avLst/>
                <a:gdLst/>
                <a:ahLst/>
                <a:cxnLst>
                  <a:cxn ang="0">
                    <a:pos x="55" y="15"/>
                  </a:cxn>
                  <a:cxn ang="0">
                    <a:pos x="0" y="1"/>
                  </a:cxn>
                  <a:cxn ang="0">
                    <a:pos x="0" y="1"/>
                  </a:cxn>
                  <a:cxn ang="0">
                    <a:pos x="0" y="0"/>
                  </a:cxn>
                  <a:cxn ang="0">
                    <a:pos x="0" y="0"/>
                  </a:cxn>
                  <a:cxn ang="0">
                    <a:pos x="2" y="0"/>
                  </a:cxn>
                  <a:cxn ang="0">
                    <a:pos x="57" y="13"/>
                  </a:cxn>
                  <a:cxn ang="0">
                    <a:pos x="55" y="13"/>
                  </a:cxn>
                  <a:cxn ang="0">
                    <a:pos x="55" y="15"/>
                  </a:cxn>
                </a:cxnLst>
                <a:rect l="0" t="0" r="r" b="b"/>
                <a:pathLst>
                  <a:path w="57" h="15">
                    <a:moveTo>
                      <a:pt x="55" y="15"/>
                    </a:moveTo>
                    <a:lnTo>
                      <a:pt x="0" y="1"/>
                    </a:lnTo>
                    <a:lnTo>
                      <a:pt x="0" y="1"/>
                    </a:lnTo>
                    <a:lnTo>
                      <a:pt x="0" y="0"/>
                    </a:lnTo>
                    <a:lnTo>
                      <a:pt x="0" y="0"/>
                    </a:lnTo>
                    <a:lnTo>
                      <a:pt x="2" y="0"/>
                    </a:lnTo>
                    <a:lnTo>
                      <a:pt x="57" y="13"/>
                    </a:lnTo>
                    <a:lnTo>
                      <a:pt x="55" y="13"/>
                    </a:lnTo>
                    <a:lnTo>
                      <a:pt x="55" y="15"/>
                    </a:lnTo>
                    <a:close/>
                  </a:path>
                </a:pathLst>
              </a:custGeom>
              <a:solidFill>
                <a:srgbClr val="E78227"/>
              </a:solidFill>
              <a:ln w="9525">
                <a:noFill/>
                <a:round/>
              </a:ln>
            </p:spPr>
            <p:txBody>
              <a:bodyPr/>
              <a:lstStyle/>
              <a:p>
                <a:endParaRPr lang="en-US">
                  <a:solidFill>
                    <a:prstClr val="black"/>
                  </a:solidFill>
                </a:endParaRPr>
              </a:p>
            </p:txBody>
          </p:sp>
          <p:sp>
            <p:nvSpPr>
              <p:cNvPr id="179233" name="Freeform 33"/>
              <p:cNvSpPr/>
              <p:nvPr/>
            </p:nvSpPr>
            <p:spPr bwMode="auto">
              <a:xfrm>
                <a:off x="1925" y="2049"/>
                <a:ext cx="59" cy="15"/>
              </a:xfrm>
              <a:custGeom>
                <a:avLst/>
                <a:gdLst/>
                <a:ahLst/>
                <a:cxnLst>
                  <a:cxn ang="0">
                    <a:pos x="55" y="15"/>
                  </a:cxn>
                  <a:cxn ang="0">
                    <a:pos x="0" y="3"/>
                  </a:cxn>
                  <a:cxn ang="0">
                    <a:pos x="0" y="2"/>
                  </a:cxn>
                  <a:cxn ang="0">
                    <a:pos x="0" y="2"/>
                  </a:cxn>
                  <a:cxn ang="0">
                    <a:pos x="2" y="0"/>
                  </a:cxn>
                  <a:cxn ang="0">
                    <a:pos x="2" y="0"/>
                  </a:cxn>
                  <a:cxn ang="0">
                    <a:pos x="59" y="13"/>
                  </a:cxn>
                  <a:cxn ang="0">
                    <a:pos x="57" y="15"/>
                  </a:cxn>
                  <a:cxn ang="0">
                    <a:pos x="55" y="15"/>
                  </a:cxn>
                </a:cxnLst>
                <a:rect l="0" t="0" r="r" b="b"/>
                <a:pathLst>
                  <a:path w="59" h="15">
                    <a:moveTo>
                      <a:pt x="55" y="15"/>
                    </a:moveTo>
                    <a:lnTo>
                      <a:pt x="0" y="3"/>
                    </a:lnTo>
                    <a:lnTo>
                      <a:pt x="0" y="2"/>
                    </a:lnTo>
                    <a:lnTo>
                      <a:pt x="0" y="2"/>
                    </a:lnTo>
                    <a:lnTo>
                      <a:pt x="2" y="0"/>
                    </a:lnTo>
                    <a:lnTo>
                      <a:pt x="2" y="0"/>
                    </a:lnTo>
                    <a:lnTo>
                      <a:pt x="59" y="13"/>
                    </a:lnTo>
                    <a:lnTo>
                      <a:pt x="57" y="15"/>
                    </a:lnTo>
                    <a:lnTo>
                      <a:pt x="55" y="15"/>
                    </a:lnTo>
                    <a:close/>
                  </a:path>
                </a:pathLst>
              </a:custGeom>
              <a:solidFill>
                <a:srgbClr val="E78227"/>
              </a:solidFill>
              <a:ln w="9525">
                <a:noFill/>
                <a:round/>
              </a:ln>
            </p:spPr>
            <p:txBody>
              <a:bodyPr/>
              <a:lstStyle/>
              <a:p>
                <a:endParaRPr lang="en-US">
                  <a:solidFill>
                    <a:prstClr val="black"/>
                  </a:solidFill>
                </a:endParaRPr>
              </a:p>
            </p:txBody>
          </p:sp>
          <p:sp>
            <p:nvSpPr>
              <p:cNvPr id="179234" name="Freeform 34"/>
              <p:cNvSpPr/>
              <p:nvPr/>
            </p:nvSpPr>
            <p:spPr bwMode="auto">
              <a:xfrm>
                <a:off x="1927" y="2047"/>
                <a:ext cx="57" cy="17"/>
              </a:xfrm>
              <a:custGeom>
                <a:avLst/>
                <a:gdLst/>
                <a:ahLst/>
                <a:cxnLst>
                  <a:cxn ang="0">
                    <a:pos x="55" y="17"/>
                  </a:cxn>
                  <a:cxn ang="0">
                    <a:pos x="0" y="4"/>
                  </a:cxn>
                  <a:cxn ang="0">
                    <a:pos x="0" y="2"/>
                  </a:cxn>
                  <a:cxn ang="0">
                    <a:pos x="0" y="0"/>
                  </a:cxn>
                  <a:cxn ang="0">
                    <a:pos x="57" y="13"/>
                  </a:cxn>
                  <a:cxn ang="0">
                    <a:pos x="57" y="15"/>
                  </a:cxn>
                  <a:cxn ang="0">
                    <a:pos x="55" y="17"/>
                  </a:cxn>
                </a:cxnLst>
                <a:rect l="0" t="0" r="r" b="b"/>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ln>
            </p:spPr>
            <p:txBody>
              <a:bodyPr/>
              <a:lstStyle/>
              <a:p>
                <a:endParaRPr lang="en-US">
                  <a:solidFill>
                    <a:prstClr val="black"/>
                  </a:solidFill>
                </a:endParaRPr>
              </a:p>
            </p:txBody>
          </p:sp>
          <p:sp>
            <p:nvSpPr>
              <p:cNvPr id="179235" name="Freeform 35"/>
              <p:cNvSpPr/>
              <p:nvPr/>
            </p:nvSpPr>
            <p:spPr bwMode="auto">
              <a:xfrm>
                <a:off x="1927" y="2045"/>
                <a:ext cx="59" cy="17"/>
              </a:xfrm>
              <a:custGeom>
                <a:avLst/>
                <a:gdLst/>
                <a:ahLst/>
                <a:cxnLst>
                  <a:cxn ang="0">
                    <a:pos x="57" y="17"/>
                  </a:cxn>
                  <a:cxn ang="0">
                    <a:pos x="0" y="4"/>
                  </a:cxn>
                  <a:cxn ang="0">
                    <a:pos x="0" y="2"/>
                  </a:cxn>
                  <a:cxn ang="0">
                    <a:pos x="2" y="0"/>
                  </a:cxn>
                  <a:cxn ang="0">
                    <a:pos x="59" y="13"/>
                  </a:cxn>
                  <a:cxn ang="0">
                    <a:pos x="57" y="15"/>
                  </a:cxn>
                  <a:cxn ang="0">
                    <a:pos x="57" y="17"/>
                  </a:cxn>
                </a:cxnLst>
                <a:rect l="0" t="0" r="r" b="b"/>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ln>
            </p:spPr>
            <p:txBody>
              <a:bodyPr/>
              <a:lstStyle/>
              <a:p>
                <a:endParaRPr lang="en-US">
                  <a:solidFill>
                    <a:prstClr val="black"/>
                  </a:solidFill>
                </a:endParaRPr>
              </a:p>
            </p:txBody>
          </p:sp>
          <p:sp>
            <p:nvSpPr>
              <p:cNvPr id="179236" name="Freeform 36"/>
              <p:cNvSpPr/>
              <p:nvPr/>
            </p:nvSpPr>
            <p:spPr bwMode="auto">
              <a:xfrm>
                <a:off x="1927" y="2043"/>
                <a:ext cx="59" cy="17"/>
              </a:xfrm>
              <a:custGeom>
                <a:avLst/>
                <a:gdLst/>
                <a:ahLst/>
                <a:cxnLst>
                  <a:cxn ang="0">
                    <a:pos x="57" y="17"/>
                  </a:cxn>
                  <a:cxn ang="0">
                    <a:pos x="0" y="4"/>
                  </a:cxn>
                  <a:cxn ang="0">
                    <a:pos x="2" y="2"/>
                  </a:cxn>
                  <a:cxn ang="0">
                    <a:pos x="2" y="0"/>
                  </a:cxn>
                  <a:cxn ang="0">
                    <a:pos x="59" y="13"/>
                  </a:cxn>
                  <a:cxn ang="0">
                    <a:pos x="59" y="15"/>
                  </a:cxn>
                  <a:cxn ang="0">
                    <a:pos x="57" y="17"/>
                  </a:cxn>
                </a:cxnLst>
                <a:rect l="0" t="0" r="r" b="b"/>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ln>
            </p:spPr>
            <p:txBody>
              <a:bodyPr/>
              <a:lstStyle/>
              <a:p>
                <a:endParaRPr lang="en-US">
                  <a:solidFill>
                    <a:prstClr val="black"/>
                  </a:solidFill>
                </a:endParaRPr>
              </a:p>
            </p:txBody>
          </p:sp>
          <p:sp>
            <p:nvSpPr>
              <p:cNvPr id="179237" name="Freeform 37"/>
              <p:cNvSpPr/>
              <p:nvPr/>
            </p:nvSpPr>
            <p:spPr bwMode="auto">
              <a:xfrm>
                <a:off x="1929" y="2041"/>
                <a:ext cx="59" cy="17"/>
              </a:xfrm>
              <a:custGeom>
                <a:avLst/>
                <a:gdLst/>
                <a:ahLst/>
                <a:cxnLst>
                  <a:cxn ang="0">
                    <a:pos x="57" y="17"/>
                  </a:cxn>
                  <a:cxn ang="0">
                    <a:pos x="0" y="4"/>
                  </a:cxn>
                  <a:cxn ang="0">
                    <a:pos x="0" y="2"/>
                  </a:cxn>
                  <a:cxn ang="0">
                    <a:pos x="0" y="0"/>
                  </a:cxn>
                  <a:cxn ang="0">
                    <a:pos x="59" y="13"/>
                  </a:cxn>
                  <a:cxn ang="0">
                    <a:pos x="57" y="15"/>
                  </a:cxn>
                  <a:cxn ang="0">
                    <a:pos x="57" y="17"/>
                  </a:cxn>
                </a:cxnLst>
                <a:rect l="0" t="0" r="r" b="b"/>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ln>
            </p:spPr>
            <p:txBody>
              <a:bodyPr/>
              <a:lstStyle/>
              <a:p>
                <a:endParaRPr lang="en-US">
                  <a:solidFill>
                    <a:prstClr val="black"/>
                  </a:solidFill>
                </a:endParaRPr>
              </a:p>
            </p:txBody>
          </p:sp>
          <p:sp>
            <p:nvSpPr>
              <p:cNvPr id="179238" name="Freeform 38"/>
              <p:cNvSpPr/>
              <p:nvPr/>
            </p:nvSpPr>
            <p:spPr bwMode="auto">
              <a:xfrm>
                <a:off x="1929" y="2039"/>
                <a:ext cx="59" cy="17"/>
              </a:xfrm>
              <a:custGeom>
                <a:avLst/>
                <a:gdLst/>
                <a:ahLst/>
                <a:cxnLst>
                  <a:cxn ang="0">
                    <a:pos x="57" y="17"/>
                  </a:cxn>
                  <a:cxn ang="0">
                    <a:pos x="0" y="4"/>
                  </a:cxn>
                  <a:cxn ang="0">
                    <a:pos x="0" y="2"/>
                  </a:cxn>
                  <a:cxn ang="0">
                    <a:pos x="2" y="0"/>
                  </a:cxn>
                  <a:cxn ang="0">
                    <a:pos x="59" y="13"/>
                  </a:cxn>
                  <a:cxn ang="0">
                    <a:pos x="59" y="15"/>
                  </a:cxn>
                  <a:cxn ang="0">
                    <a:pos x="57" y="17"/>
                  </a:cxn>
                </a:cxnLst>
                <a:rect l="0" t="0" r="r" b="b"/>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ln>
            </p:spPr>
            <p:txBody>
              <a:bodyPr/>
              <a:lstStyle/>
              <a:p>
                <a:endParaRPr lang="en-US">
                  <a:solidFill>
                    <a:prstClr val="black"/>
                  </a:solidFill>
                </a:endParaRPr>
              </a:p>
            </p:txBody>
          </p:sp>
          <p:sp>
            <p:nvSpPr>
              <p:cNvPr id="179239" name="Freeform 39"/>
              <p:cNvSpPr/>
              <p:nvPr/>
            </p:nvSpPr>
            <p:spPr bwMode="auto">
              <a:xfrm>
                <a:off x="1929" y="2037"/>
                <a:ext cx="61" cy="17"/>
              </a:xfrm>
              <a:custGeom>
                <a:avLst/>
                <a:gdLst/>
                <a:ahLst/>
                <a:cxnLst>
                  <a:cxn ang="0">
                    <a:pos x="59" y="17"/>
                  </a:cxn>
                  <a:cxn ang="0">
                    <a:pos x="0" y="4"/>
                  </a:cxn>
                  <a:cxn ang="0">
                    <a:pos x="2" y="2"/>
                  </a:cxn>
                  <a:cxn ang="0">
                    <a:pos x="2" y="0"/>
                  </a:cxn>
                  <a:cxn ang="0">
                    <a:pos x="61" y="14"/>
                  </a:cxn>
                  <a:cxn ang="0">
                    <a:pos x="61" y="15"/>
                  </a:cxn>
                  <a:cxn ang="0">
                    <a:pos x="59" y="15"/>
                  </a:cxn>
                  <a:cxn ang="0">
                    <a:pos x="59" y="15"/>
                  </a:cxn>
                  <a:cxn ang="0">
                    <a:pos x="59" y="17"/>
                  </a:cxn>
                </a:cxnLst>
                <a:rect l="0" t="0" r="r" b="b"/>
                <a:pathLst>
                  <a:path w="61" h="17">
                    <a:moveTo>
                      <a:pt x="59" y="17"/>
                    </a:moveTo>
                    <a:lnTo>
                      <a:pt x="0" y="4"/>
                    </a:lnTo>
                    <a:lnTo>
                      <a:pt x="2" y="2"/>
                    </a:lnTo>
                    <a:lnTo>
                      <a:pt x="2" y="0"/>
                    </a:lnTo>
                    <a:lnTo>
                      <a:pt x="61" y="14"/>
                    </a:lnTo>
                    <a:lnTo>
                      <a:pt x="61" y="15"/>
                    </a:lnTo>
                    <a:lnTo>
                      <a:pt x="59" y="15"/>
                    </a:lnTo>
                    <a:lnTo>
                      <a:pt x="59" y="15"/>
                    </a:lnTo>
                    <a:lnTo>
                      <a:pt x="59" y="17"/>
                    </a:lnTo>
                    <a:close/>
                  </a:path>
                </a:pathLst>
              </a:custGeom>
              <a:solidFill>
                <a:srgbClr val="E88828"/>
              </a:solidFill>
              <a:ln w="9525">
                <a:noFill/>
                <a:round/>
              </a:ln>
            </p:spPr>
            <p:txBody>
              <a:bodyPr/>
              <a:lstStyle/>
              <a:p>
                <a:endParaRPr lang="en-US">
                  <a:solidFill>
                    <a:prstClr val="black"/>
                  </a:solidFill>
                </a:endParaRPr>
              </a:p>
            </p:txBody>
          </p:sp>
          <p:sp>
            <p:nvSpPr>
              <p:cNvPr id="179240" name="Freeform 40"/>
              <p:cNvSpPr/>
              <p:nvPr/>
            </p:nvSpPr>
            <p:spPr bwMode="auto">
              <a:xfrm>
                <a:off x="1931" y="2035"/>
                <a:ext cx="59" cy="17"/>
              </a:xfrm>
              <a:custGeom>
                <a:avLst/>
                <a:gdLst/>
                <a:ahLst/>
                <a:cxnLst>
                  <a:cxn ang="0">
                    <a:pos x="57" y="17"/>
                  </a:cxn>
                  <a:cxn ang="0">
                    <a:pos x="0" y="4"/>
                  </a:cxn>
                  <a:cxn ang="0">
                    <a:pos x="0" y="2"/>
                  </a:cxn>
                  <a:cxn ang="0">
                    <a:pos x="0" y="0"/>
                  </a:cxn>
                  <a:cxn ang="0">
                    <a:pos x="59" y="14"/>
                  </a:cxn>
                  <a:cxn ang="0">
                    <a:pos x="59" y="16"/>
                  </a:cxn>
                  <a:cxn ang="0">
                    <a:pos x="57" y="17"/>
                  </a:cxn>
                  <a:cxn ang="0">
                    <a:pos x="57" y="17"/>
                  </a:cxn>
                  <a:cxn ang="0">
                    <a:pos x="57" y="17"/>
                  </a:cxn>
                </a:cxnLst>
                <a:rect l="0" t="0" r="r" b="b"/>
                <a:pathLst>
                  <a:path w="59" h="17">
                    <a:moveTo>
                      <a:pt x="57" y="17"/>
                    </a:moveTo>
                    <a:lnTo>
                      <a:pt x="0" y="4"/>
                    </a:lnTo>
                    <a:lnTo>
                      <a:pt x="0" y="2"/>
                    </a:lnTo>
                    <a:lnTo>
                      <a:pt x="0" y="0"/>
                    </a:lnTo>
                    <a:lnTo>
                      <a:pt x="59" y="14"/>
                    </a:lnTo>
                    <a:lnTo>
                      <a:pt x="59" y="16"/>
                    </a:lnTo>
                    <a:lnTo>
                      <a:pt x="57" y="17"/>
                    </a:lnTo>
                    <a:lnTo>
                      <a:pt x="57" y="17"/>
                    </a:lnTo>
                    <a:lnTo>
                      <a:pt x="57" y="17"/>
                    </a:lnTo>
                    <a:close/>
                  </a:path>
                </a:pathLst>
              </a:custGeom>
              <a:solidFill>
                <a:srgbClr val="E88A29"/>
              </a:solidFill>
              <a:ln w="9525">
                <a:noFill/>
                <a:round/>
              </a:ln>
            </p:spPr>
            <p:txBody>
              <a:bodyPr/>
              <a:lstStyle/>
              <a:p>
                <a:endParaRPr lang="en-US">
                  <a:solidFill>
                    <a:prstClr val="black"/>
                  </a:solidFill>
                </a:endParaRPr>
              </a:p>
            </p:txBody>
          </p:sp>
          <p:sp>
            <p:nvSpPr>
              <p:cNvPr id="179241" name="Freeform 41"/>
              <p:cNvSpPr/>
              <p:nvPr/>
            </p:nvSpPr>
            <p:spPr bwMode="auto">
              <a:xfrm>
                <a:off x="1931" y="2033"/>
                <a:ext cx="61" cy="18"/>
              </a:xfrm>
              <a:custGeom>
                <a:avLst/>
                <a:gdLst/>
                <a:ahLst/>
                <a:cxnLst>
                  <a:cxn ang="0">
                    <a:pos x="59" y="18"/>
                  </a:cxn>
                  <a:cxn ang="0">
                    <a:pos x="0" y="4"/>
                  </a:cxn>
                  <a:cxn ang="0">
                    <a:pos x="0" y="2"/>
                  </a:cxn>
                  <a:cxn ang="0">
                    <a:pos x="2" y="0"/>
                  </a:cxn>
                  <a:cxn ang="0">
                    <a:pos x="61" y="14"/>
                  </a:cxn>
                  <a:cxn ang="0">
                    <a:pos x="59" y="16"/>
                  </a:cxn>
                  <a:cxn ang="0">
                    <a:pos x="59" y="18"/>
                  </a:cxn>
                </a:cxnLst>
                <a:rect l="0" t="0" r="r" b="b"/>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ln>
            </p:spPr>
            <p:txBody>
              <a:bodyPr/>
              <a:lstStyle/>
              <a:p>
                <a:endParaRPr lang="en-US">
                  <a:solidFill>
                    <a:prstClr val="black"/>
                  </a:solidFill>
                </a:endParaRPr>
              </a:p>
            </p:txBody>
          </p:sp>
          <p:sp>
            <p:nvSpPr>
              <p:cNvPr id="179242" name="Freeform 42"/>
              <p:cNvSpPr/>
              <p:nvPr/>
            </p:nvSpPr>
            <p:spPr bwMode="auto">
              <a:xfrm>
                <a:off x="1931" y="2032"/>
                <a:ext cx="61" cy="17"/>
              </a:xfrm>
              <a:custGeom>
                <a:avLst/>
                <a:gdLst/>
                <a:ahLst/>
                <a:cxnLst>
                  <a:cxn ang="0">
                    <a:pos x="59" y="17"/>
                  </a:cxn>
                  <a:cxn ang="0">
                    <a:pos x="0" y="3"/>
                  </a:cxn>
                  <a:cxn ang="0">
                    <a:pos x="2" y="1"/>
                  </a:cxn>
                  <a:cxn ang="0">
                    <a:pos x="2" y="0"/>
                  </a:cxn>
                  <a:cxn ang="0">
                    <a:pos x="61" y="13"/>
                  </a:cxn>
                  <a:cxn ang="0">
                    <a:pos x="61" y="15"/>
                  </a:cxn>
                  <a:cxn ang="0">
                    <a:pos x="59" y="17"/>
                  </a:cxn>
                </a:cxnLst>
                <a:rect l="0" t="0" r="r" b="b"/>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ln>
            </p:spPr>
            <p:txBody>
              <a:bodyPr/>
              <a:lstStyle/>
              <a:p>
                <a:endParaRPr lang="en-US">
                  <a:solidFill>
                    <a:prstClr val="black"/>
                  </a:solidFill>
                </a:endParaRPr>
              </a:p>
            </p:txBody>
          </p:sp>
          <p:sp>
            <p:nvSpPr>
              <p:cNvPr id="179243" name="Freeform 43"/>
              <p:cNvSpPr/>
              <p:nvPr/>
            </p:nvSpPr>
            <p:spPr bwMode="auto">
              <a:xfrm>
                <a:off x="1933" y="2030"/>
                <a:ext cx="59" cy="17"/>
              </a:xfrm>
              <a:custGeom>
                <a:avLst/>
                <a:gdLst/>
                <a:ahLst/>
                <a:cxnLst>
                  <a:cxn ang="0">
                    <a:pos x="59" y="17"/>
                  </a:cxn>
                  <a:cxn ang="0">
                    <a:pos x="0" y="3"/>
                  </a:cxn>
                  <a:cxn ang="0">
                    <a:pos x="0" y="2"/>
                  </a:cxn>
                  <a:cxn ang="0">
                    <a:pos x="0" y="0"/>
                  </a:cxn>
                  <a:cxn ang="0">
                    <a:pos x="59" y="13"/>
                  </a:cxn>
                  <a:cxn ang="0">
                    <a:pos x="59" y="15"/>
                  </a:cxn>
                  <a:cxn ang="0">
                    <a:pos x="59" y="17"/>
                  </a:cxn>
                </a:cxnLst>
                <a:rect l="0" t="0" r="r" b="b"/>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ln>
            </p:spPr>
            <p:txBody>
              <a:bodyPr/>
              <a:lstStyle/>
              <a:p>
                <a:endParaRPr lang="en-US">
                  <a:solidFill>
                    <a:prstClr val="black"/>
                  </a:solidFill>
                </a:endParaRPr>
              </a:p>
            </p:txBody>
          </p:sp>
          <p:sp>
            <p:nvSpPr>
              <p:cNvPr id="179244" name="Freeform 44"/>
              <p:cNvSpPr/>
              <p:nvPr/>
            </p:nvSpPr>
            <p:spPr bwMode="auto">
              <a:xfrm>
                <a:off x="1933" y="2028"/>
                <a:ext cx="60" cy="17"/>
              </a:xfrm>
              <a:custGeom>
                <a:avLst/>
                <a:gdLst/>
                <a:ahLst/>
                <a:cxnLst>
                  <a:cxn ang="0">
                    <a:pos x="59" y="17"/>
                  </a:cxn>
                  <a:cxn ang="0">
                    <a:pos x="0" y="4"/>
                  </a:cxn>
                  <a:cxn ang="0">
                    <a:pos x="0" y="2"/>
                  </a:cxn>
                  <a:cxn ang="0">
                    <a:pos x="0" y="0"/>
                  </a:cxn>
                  <a:cxn ang="0">
                    <a:pos x="60" y="15"/>
                  </a:cxn>
                  <a:cxn ang="0">
                    <a:pos x="59" y="15"/>
                  </a:cxn>
                  <a:cxn ang="0">
                    <a:pos x="59" y="17"/>
                  </a:cxn>
                </a:cxnLst>
                <a:rect l="0" t="0" r="r" b="b"/>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ln>
            </p:spPr>
            <p:txBody>
              <a:bodyPr/>
              <a:lstStyle/>
              <a:p>
                <a:endParaRPr lang="en-US">
                  <a:solidFill>
                    <a:prstClr val="black"/>
                  </a:solidFill>
                </a:endParaRPr>
              </a:p>
            </p:txBody>
          </p:sp>
          <p:sp>
            <p:nvSpPr>
              <p:cNvPr id="179245" name="Freeform 45"/>
              <p:cNvSpPr/>
              <p:nvPr/>
            </p:nvSpPr>
            <p:spPr bwMode="auto">
              <a:xfrm>
                <a:off x="1933" y="2026"/>
                <a:ext cx="60" cy="17"/>
              </a:xfrm>
              <a:custGeom>
                <a:avLst/>
                <a:gdLst/>
                <a:ahLst/>
                <a:cxnLst>
                  <a:cxn ang="0">
                    <a:pos x="59" y="17"/>
                  </a:cxn>
                  <a:cxn ang="0">
                    <a:pos x="0" y="4"/>
                  </a:cxn>
                  <a:cxn ang="0">
                    <a:pos x="0" y="2"/>
                  </a:cxn>
                  <a:cxn ang="0">
                    <a:pos x="2" y="0"/>
                  </a:cxn>
                  <a:cxn ang="0">
                    <a:pos x="60" y="15"/>
                  </a:cxn>
                  <a:cxn ang="0">
                    <a:pos x="60" y="17"/>
                  </a:cxn>
                  <a:cxn ang="0">
                    <a:pos x="59" y="17"/>
                  </a:cxn>
                </a:cxnLst>
                <a:rect l="0" t="0" r="r" b="b"/>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ln>
            </p:spPr>
            <p:txBody>
              <a:bodyPr/>
              <a:lstStyle/>
              <a:p>
                <a:endParaRPr lang="en-US">
                  <a:solidFill>
                    <a:prstClr val="black"/>
                  </a:solidFill>
                </a:endParaRPr>
              </a:p>
            </p:txBody>
          </p:sp>
          <p:sp>
            <p:nvSpPr>
              <p:cNvPr id="179246" name="Freeform 46"/>
              <p:cNvSpPr/>
              <p:nvPr/>
            </p:nvSpPr>
            <p:spPr bwMode="auto">
              <a:xfrm>
                <a:off x="1933" y="2024"/>
                <a:ext cx="62" cy="19"/>
              </a:xfrm>
              <a:custGeom>
                <a:avLst/>
                <a:gdLst/>
                <a:ahLst/>
                <a:cxnLst>
                  <a:cxn ang="0">
                    <a:pos x="60" y="19"/>
                  </a:cxn>
                  <a:cxn ang="0">
                    <a:pos x="0" y="4"/>
                  </a:cxn>
                  <a:cxn ang="0">
                    <a:pos x="2" y="2"/>
                  </a:cxn>
                  <a:cxn ang="0">
                    <a:pos x="2" y="0"/>
                  </a:cxn>
                  <a:cxn ang="0">
                    <a:pos x="62" y="15"/>
                  </a:cxn>
                  <a:cxn ang="0">
                    <a:pos x="60" y="17"/>
                  </a:cxn>
                  <a:cxn ang="0">
                    <a:pos x="60" y="19"/>
                  </a:cxn>
                </a:cxnLst>
                <a:rect l="0" t="0" r="r" b="b"/>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ln>
            </p:spPr>
            <p:txBody>
              <a:bodyPr/>
              <a:lstStyle/>
              <a:p>
                <a:endParaRPr lang="en-US">
                  <a:solidFill>
                    <a:prstClr val="black"/>
                  </a:solidFill>
                </a:endParaRPr>
              </a:p>
            </p:txBody>
          </p:sp>
          <p:sp>
            <p:nvSpPr>
              <p:cNvPr id="179247" name="Freeform 47"/>
              <p:cNvSpPr/>
              <p:nvPr/>
            </p:nvSpPr>
            <p:spPr bwMode="auto">
              <a:xfrm>
                <a:off x="1935" y="2022"/>
                <a:ext cx="60" cy="19"/>
              </a:xfrm>
              <a:custGeom>
                <a:avLst/>
                <a:gdLst/>
                <a:ahLst/>
                <a:cxnLst>
                  <a:cxn ang="0">
                    <a:pos x="58" y="19"/>
                  </a:cxn>
                  <a:cxn ang="0">
                    <a:pos x="0" y="4"/>
                  </a:cxn>
                  <a:cxn ang="0">
                    <a:pos x="0" y="2"/>
                  </a:cxn>
                  <a:cxn ang="0">
                    <a:pos x="0" y="0"/>
                  </a:cxn>
                  <a:cxn ang="0">
                    <a:pos x="60" y="15"/>
                  </a:cxn>
                  <a:cxn ang="0">
                    <a:pos x="60" y="17"/>
                  </a:cxn>
                  <a:cxn ang="0">
                    <a:pos x="58" y="19"/>
                  </a:cxn>
                </a:cxnLst>
                <a:rect l="0" t="0" r="r" b="b"/>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ln>
            </p:spPr>
            <p:txBody>
              <a:bodyPr/>
              <a:lstStyle/>
              <a:p>
                <a:endParaRPr lang="en-US">
                  <a:solidFill>
                    <a:prstClr val="black"/>
                  </a:solidFill>
                </a:endParaRPr>
              </a:p>
            </p:txBody>
          </p:sp>
          <p:sp>
            <p:nvSpPr>
              <p:cNvPr id="179248" name="Freeform 48"/>
              <p:cNvSpPr/>
              <p:nvPr/>
            </p:nvSpPr>
            <p:spPr bwMode="auto">
              <a:xfrm>
                <a:off x="1935" y="2020"/>
                <a:ext cx="60" cy="19"/>
              </a:xfrm>
              <a:custGeom>
                <a:avLst/>
                <a:gdLst/>
                <a:ahLst/>
                <a:cxnLst>
                  <a:cxn ang="0">
                    <a:pos x="60" y="19"/>
                  </a:cxn>
                  <a:cxn ang="0">
                    <a:pos x="0" y="4"/>
                  </a:cxn>
                  <a:cxn ang="0">
                    <a:pos x="0" y="2"/>
                  </a:cxn>
                  <a:cxn ang="0">
                    <a:pos x="0" y="0"/>
                  </a:cxn>
                  <a:cxn ang="0">
                    <a:pos x="60" y="15"/>
                  </a:cxn>
                  <a:cxn ang="0">
                    <a:pos x="60" y="17"/>
                  </a:cxn>
                  <a:cxn ang="0">
                    <a:pos x="60" y="19"/>
                  </a:cxn>
                </a:cxnLst>
                <a:rect l="0" t="0" r="r" b="b"/>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ln>
            </p:spPr>
            <p:txBody>
              <a:bodyPr/>
              <a:lstStyle/>
              <a:p>
                <a:endParaRPr lang="en-US">
                  <a:solidFill>
                    <a:prstClr val="black"/>
                  </a:solidFill>
                </a:endParaRPr>
              </a:p>
            </p:txBody>
          </p:sp>
          <p:sp>
            <p:nvSpPr>
              <p:cNvPr id="179249" name="Freeform 49"/>
              <p:cNvSpPr/>
              <p:nvPr/>
            </p:nvSpPr>
            <p:spPr bwMode="auto">
              <a:xfrm>
                <a:off x="1935" y="2018"/>
                <a:ext cx="62" cy="19"/>
              </a:xfrm>
              <a:custGeom>
                <a:avLst/>
                <a:gdLst/>
                <a:ahLst/>
                <a:cxnLst>
                  <a:cxn ang="0">
                    <a:pos x="60" y="19"/>
                  </a:cxn>
                  <a:cxn ang="0">
                    <a:pos x="0" y="4"/>
                  </a:cxn>
                  <a:cxn ang="0">
                    <a:pos x="0" y="2"/>
                  </a:cxn>
                  <a:cxn ang="0">
                    <a:pos x="2" y="0"/>
                  </a:cxn>
                  <a:cxn ang="0">
                    <a:pos x="62" y="15"/>
                  </a:cxn>
                  <a:cxn ang="0">
                    <a:pos x="60" y="17"/>
                  </a:cxn>
                  <a:cxn ang="0">
                    <a:pos x="60" y="19"/>
                  </a:cxn>
                </a:cxnLst>
                <a:rect l="0" t="0" r="r" b="b"/>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ln>
            </p:spPr>
            <p:txBody>
              <a:bodyPr/>
              <a:lstStyle/>
              <a:p>
                <a:endParaRPr lang="en-US">
                  <a:solidFill>
                    <a:prstClr val="black"/>
                  </a:solidFill>
                </a:endParaRPr>
              </a:p>
            </p:txBody>
          </p:sp>
          <p:sp>
            <p:nvSpPr>
              <p:cNvPr id="179250" name="Freeform 50"/>
              <p:cNvSpPr/>
              <p:nvPr/>
            </p:nvSpPr>
            <p:spPr bwMode="auto">
              <a:xfrm>
                <a:off x="1935" y="2016"/>
                <a:ext cx="62" cy="19"/>
              </a:xfrm>
              <a:custGeom>
                <a:avLst/>
                <a:gdLst/>
                <a:ahLst/>
                <a:cxnLst>
                  <a:cxn ang="0">
                    <a:pos x="60" y="19"/>
                  </a:cxn>
                  <a:cxn ang="0">
                    <a:pos x="0" y="4"/>
                  </a:cxn>
                  <a:cxn ang="0">
                    <a:pos x="2" y="2"/>
                  </a:cxn>
                  <a:cxn ang="0">
                    <a:pos x="2" y="0"/>
                  </a:cxn>
                  <a:cxn ang="0">
                    <a:pos x="62" y="16"/>
                  </a:cxn>
                  <a:cxn ang="0">
                    <a:pos x="62" y="17"/>
                  </a:cxn>
                  <a:cxn ang="0">
                    <a:pos x="60" y="19"/>
                  </a:cxn>
                </a:cxnLst>
                <a:rect l="0" t="0" r="r" b="b"/>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ln>
            </p:spPr>
            <p:txBody>
              <a:bodyPr/>
              <a:lstStyle/>
              <a:p>
                <a:endParaRPr lang="en-US">
                  <a:solidFill>
                    <a:prstClr val="black"/>
                  </a:solidFill>
                </a:endParaRPr>
              </a:p>
            </p:txBody>
          </p:sp>
          <p:sp>
            <p:nvSpPr>
              <p:cNvPr id="179251" name="Freeform 51"/>
              <p:cNvSpPr/>
              <p:nvPr/>
            </p:nvSpPr>
            <p:spPr bwMode="auto">
              <a:xfrm>
                <a:off x="1937" y="2015"/>
                <a:ext cx="62" cy="18"/>
              </a:xfrm>
              <a:custGeom>
                <a:avLst/>
                <a:gdLst/>
                <a:ahLst/>
                <a:cxnLst>
                  <a:cxn ang="0">
                    <a:pos x="60" y="18"/>
                  </a:cxn>
                  <a:cxn ang="0">
                    <a:pos x="0" y="3"/>
                  </a:cxn>
                  <a:cxn ang="0">
                    <a:pos x="0" y="1"/>
                  </a:cxn>
                  <a:cxn ang="0">
                    <a:pos x="0" y="0"/>
                  </a:cxn>
                  <a:cxn ang="0">
                    <a:pos x="62" y="15"/>
                  </a:cxn>
                  <a:cxn ang="0">
                    <a:pos x="60" y="17"/>
                  </a:cxn>
                  <a:cxn ang="0">
                    <a:pos x="60" y="18"/>
                  </a:cxn>
                </a:cxnLst>
                <a:rect l="0" t="0" r="r" b="b"/>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ln>
            </p:spPr>
            <p:txBody>
              <a:bodyPr/>
              <a:lstStyle/>
              <a:p>
                <a:endParaRPr lang="en-US">
                  <a:solidFill>
                    <a:prstClr val="black"/>
                  </a:solidFill>
                </a:endParaRPr>
              </a:p>
            </p:txBody>
          </p:sp>
          <p:sp>
            <p:nvSpPr>
              <p:cNvPr id="179252" name="Freeform 52"/>
              <p:cNvSpPr/>
              <p:nvPr/>
            </p:nvSpPr>
            <p:spPr bwMode="auto">
              <a:xfrm>
                <a:off x="1937" y="2013"/>
                <a:ext cx="62" cy="19"/>
              </a:xfrm>
              <a:custGeom>
                <a:avLst/>
                <a:gdLst/>
                <a:ahLst/>
                <a:cxnLst>
                  <a:cxn ang="0">
                    <a:pos x="60" y="19"/>
                  </a:cxn>
                  <a:cxn ang="0">
                    <a:pos x="0" y="3"/>
                  </a:cxn>
                  <a:cxn ang="0">
                    <a:pos x="0" y="2"/>
                  </a:cxn>
                  <a:cxn ang="0">
                    <a:pos x="0" y="0"/>
                  </a:cxn>
                  <a:cxn ang="0">
                    <a:pos x="62" y="15"/>
                  </a:cxn>
                  <a:cxn ang="0">
                    <a:pos x="62" y="17"/>
                  </a:cxn>
                  <a:cxn ang="0">
                    <a:pos x="60" y="19"/>
                  </a:cxn>
                </a:cxnLst>
                <a:rect l="0" t="0" r="r" b="b"/>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ln>
            </p:spPr>
            <p:txBody>
              <a:bodyPr/>
              <a:lstStyle/>
              <a:p>
                <a:endParaRPr lang="en-US">
                  <a:solidFill>
                    <a:prstClr val="black"/>
                  </a:solidFill>
                </a:endParaRPr>
              </a:p>
            </p:txBody>
          </p:sp>
          <p:sp>
            <p:nvSpPr>
              <p:cNvPr id="179253" name="Freeform 53"/>
              <p:cNvSpPr/>
              <p:nvPr/>
            </p:nvSpPr>
            <p:spPr bwMode="auto">
              <a:xfrm>
                <a:off x="1937" y="2011"/>
                <a:ext cx="62" cy="19"/>
              </a:xfrm>
              <a:custGeom>
                <a:avLst/>
                <a:gdLst/>
                <a:ahLst/>
                <a:cxnLst>
                  <a:cxn ang="0">
                    <a:pos x="62" y="19"/>
                  </a:cxn>
                  <a:cxn ang="0">
                    <a:pos x="0" y="4"/>
                  </a:cxn>
                  <a:cxn ang="0">
                    <a:pos x="0" y="2"/>
                  </a:cxn>
                  <a:cxn ang="0">
                    <a:pos x="0" y="0"/>
                  </a:cxn>
                  <a:cxn ang="0">
                    <a:pos x="62" y="15"/>
                  </a:cxn>
                  <a:cxn ang="0">
                    <a:pos x="62" y="17"/>
                  </a:cxn>
                  <a:cxn ang="0">
                    <a:pos x="62" y="19"/>
                  </a:cxn>
                </a:cxnLst>
                <a:rect l="0" t="0" r="r" b="b"/>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ln>
            </p:spPr>
            <p:txBody>
              <a:bodyPr/>
              <a:lstStyle/>
              <a:p>
                <a:endParaRPr lang="en-US">
                  <a:solidFill>
                    <a:prstClr val="black"/>
                  </a:solidFill>
                </a:endParaRPr>
              </a:p>
            </p:txBody>
          </p:sp>
          <p:sp>
            <p:nvSpPr>
              <p:cNvPr id="179254" name="Freeform 54"/>
              <p:cNvSpPr/>
              <p:nvPr/>
            </p:nvSpPr>
            <p:spPr bwMode="auto">
              <a:xfrm>
                <a:off x="1937" y="2009"/>
                <a:ext cx="64" cy="19"/>
              </a:xfrm>
              <a:custGeom>
                <a:avLst/>
                <a:gdLst/>
                <a:ahLst/>
                <a:cxnLst>
                  <a:cxn ang="0">
                    <a:pos x="62" y="19"/>
                  </a:cxn>
                  <a:cxn ang="0">
                    <a:pos x="0" y="4"/>
                  </a:cxn>
                  <a:cxn ang="0">
                    <a:pos x="0" y="2"/>
                  </a:cxn>
                  <a:cxn ang="0">
                    <a:pos x="0" y="0"/>
                  </a:cxn>
                  <a:cxn ang="0">
                    <a:pos x="64" y="15"/>
                  </a:cxn>
                  <a:cxn ang="0">
                    <a:pos x="62" y="17"/>
                  </a:cxn>
                  <a:cxn ang="0">
                    <a:pos x="62" y="19"/>
                  </a:cxn>
                </a:cxnLst>
                <a:rect l="0" t="0" r="r" b="b"/>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ln>
            </p:spPr>
            <p:txBody>
              <a:bodyPr/>
              <a:lstStyle/>
              <a:p>
                <a:endParaRPr lang="en-US">
                  <a:solidFill>
                    <a:prstClr val="black"/>
                  </a:solidFill>
                </a:endParaRPr>
              </a:p>
            </p:txBody>
          </p:sp>
          <p:sp>
            <p:nvSpPr>
              <p:cNvPr id="179255" name="Freeform 55"/>
              <p:cNvSpPr/>
              <p:nvPr/>
            </p:nvSpPr>
            <p:spPr bwMode="auto">
              <a:xfrm>
                <a:off x="1937" y="2007"/>
                <a:ext cx="64" cy="19"/>
              </a:xfrm>
              <a:custGeom>
                <a:avLst/>
                <a:gdLst/>
                <a:ahLst/>
                <a:cxnLst>
                  <a:cxn ang="0">
                    <a:pos x="62" y="19"/>
                  </a:cxn>
                  <a:cxn ang="0">
                    <a:pos x="0" y="4"/>
                  </a:cxn>
                  <a:cxn ang="0">
                    <a:pos x="0" y="2"/>
                  </a:cxn>
                  <a:cxn ang="0">
                    <a:pos x="1" y="0"/>
                  </a:cxn>
                  <a:cxn ang="0">
                    <a:pos x="64" y="15"/>
                  </a:cxn>
                  <a:cxn ang="0">
                    <a:pos x="64" y="17"/>
                  </a:cxn>
                  <a:cxn ang="0">
                    <a:pos x="62" y="19"/>
                  </a:cxn>
                </a:cxnLst>
                <a:rect l="0" t="0" r="r" b="b"/>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ln>
            </p:spPr>
            <p:txBody>
              <a:bodyPr/>
              <a:lstStyle/>
              <a:p>
                <a:endParaRPr lang="en-US">
                  <a:solidFill>
                    <a:prstClr val="black"/>
                  </a:solidFill>
                </a:endParaRPr>
              </a:p>
            </p:txBody>
          </p:sp>
          <p:sp>
            <p:nvSpPr>
              <p:cNvPr id="179256" name="Freeform 56"/>
              <p:cNvSpPr/>
              <p:nvPr/>
            </p:nvSpPr>
            <p:spPr bwMode="auto">
              <a:xfrm>
                <a:off x="1937" y="2005"/>
                <a:ext cx="64" cy="19"/>
              </a:xfrm>
              <a:custGeom>
                <a:avLst/>
                <a:gdLst/>
                <a:ahLst/>
                <a:cxnLst>
                  <a:cxn ang="0">
                    <a:pos x="64" y="19"/>
                  </a:cxn>
                  <a:cxn ang="0">
                    <a:pos x="0" y="4"/>
                  </a:cxn>
                  <a:cxn ang="0">
                    <a:pos x="1" y="2"/>
                  </a:cxn>
                  <a:cxn ang="0">
                    <a:pos x="1" y="0"/>
                  </a:cxn>
                  <a:cxn ang="0">
                    <a:pos x="64" y="15"/>
                  </a:cxn>
                  <a:cxn ang="0">
                    <a:pos x="64" y="17"/>
                  </a:cxn>
                  <a:cxn ang="0">
                    <a:pos x="64" y="19"/>
                  </a:cxn>
                </a:cxnLst>
                <a:rect l="0" t="0" r="r" b="b"/>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ln>
            </p:spPr>
            <p:txBody>
              <a:bodyPr/>
              <a:lstStyle/>
              <a:p>
                <a:endParaRPr lang="en-US">
                  <a:solidFill>
                    <a:prstClr val="black"/>
                  </a:solidFill>
                </a:endParaRPr>
              </a:p>
            </p:txBody>
          </p:sp>
          <p:sp>
            <p:nvSpPr>
              <p:cNvPr id="179257" name="Freeform 57"/>
              <p:cNvSpPr/>
              <p:nvPr/>
            </p:nvSpPr>
            <p:spPr bwMode="auto">
              <a:xfrm>
                <a:off x="1938" y="2003"/>
                <a:ext cx="65" cy="19"/>
              </a:xfrm>
              <a:custGeom>
                <a:avLst/>
                <a:gdLst/>
                <a:ahLst/>
                <a:cxnLst>
                  <a:cxn ang="0">
                    <a:pos x="63" y="19"/>
                  </a:cxn>
                  <a:cxn ang="0">
                    <a:pos x="0" y="4"/>
                  </a:cxn>
                  <a:cxn ang="0">
                    <a:pos x="0" y="2"/>
                  </a:cxn>
                  <a:cxn ang="0">
                    <a:pos x="0" y="0"/>
                  </a:cxn>
                  <a:cxn ang="0">
                    <a:pos x="65" y="15"/>
                  </a:cxn>
                  <a:cxn ang="0">
                    <a:pos x="63" y="17"/>
                  </a:cxn>
                  <a:cxn ang="0">
                    <a:pos x="63" y="19"/>
                  </a:cxn>
                </a:cxnLst>
                <a:rect l="0" t="0" r="r" b="b"/>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ln>
            </p:spPr>
            <p:txBody>
              <a:bodyPr/>
              <a:lstStyle/>
              <a:p>
                <a:endParaRPr lang="en-US">
                  <a:solidFill>
                    <a:prstClr val="black"/>
                  </a:solidFill>
                </a:endParaRPr>
              </a:p>
            </p:txBody>
          </p:sp>
          <p:sp>
            <p:nvSpPr>
              <p:cNvPr id="179258" name="Freeform 58"/>
              <p:cNvSpPr/>
              <p:nvPr/>
            </p:nvSpPr>
            <p:spPr bwMode="auto">
              <a:xfrm>
                <a:off x="1938" y="2001"/>
                <a:ext cx="65" cy="19"/>
              </a:xfrm>
              <a:custGeom>
                <a:avLst/>
                <a:gdLst/>
                <a:ahLst/>
                <a:cxnLst>
                  <a:cxn ang="0">
                    <a:pos x="63" y="19"/>
                  </a:cxn>
                  <a:cxn ang="0">
                    <a:pos x="0" y="4"/>
                  </a:cxn>
                  <a:cxn ang="0">
                    <a:pos x="0" y="2"/>
                  </a:cxn>
                  <a:cxn ang="0">
                    <a:pos x="0" y="0"/>
                  </a:cxn>
                  <a:cxn ang="0">
                    <a:pos x="65" y="15"/>
                  </a:cxn>
                  <a:cxn ang="0">
                    <a:pos x="65" y="17"/>
                  </a:cxn>
                  <a:cxn ang="0">
                    <a:pos x="63" y="19"/>
                  </a:cxn>
                </a:cxnLst>
                <a:rect l="0" t="0" r="r" b="b"/>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ln>
            </p:spPr>
            <p:txBody>
              <a:bodyPr/>
              <a:lstStyle/>
              <a:p>
                <a:endParaRPr lang="en-US">
                  <a:solidFill>
                    <a:prstClr val="black"/>
                  </a:solidFill>
                </a:endParaRPr>
              </a:p>
            </p:txBody>
          </p:sp>
          <p:sp>
            <p:nvSpPr>
              <p:cNvPr id="179259" name="Freeform 59"/>
              <p:cNvSpPr/>
              <p:nvPr/>
            </p:nvSpPr>
            <p:spPr bwMode="auto">
              <a:xfrm>
                <a:off x="1938" y="1999"/>
                <a:ext cx="65" cy="19"/>
              </a:xfrm>
              <a:custGeom>
                <a:avLst/>
                <a:gdLst/>
                <a:ahLst/>
                <a:cxnLst>
                  <a:cxn ang="0">
                    <a:pos x="65" y="19"/>
                  </a:cxn>
                  <a:cxn ang="0">
                    <a:pos x="0" y="4"/>
                  </a:cxn>
                  <a:cxn ang="0">
                    <a:pos x="0" y="2"/>
                  </a:cxn>
                  <a:cxn ang="0">
                    <a:pos x="0" y="0"/>
                  </a:cxn>
                  <a:cxn ang="0">
                    <a:pos x="65" y="16"/>
                  </a:cxn>
                  <a:cxn ang="0">
                    <a:pos x="65" y="17"/>
                  </a:cxn>
                  <a:cxn ang="0">
                    <a:pos x="65" y="17"/>
                  </a:cxn>
                  <a:cxn ang="0">
                    <a:pos x="65" y="17"/>
                  </a:cxn>
                  <a:cxn ang="0">
                    <a:pos x="65" y="19"/>
                  </a:cxn>
                </a:cxnLst>
                <a:rect l="0" t="0" r="r" b="b"/>
                <a:pathLst>
                  <a:path w="65" h="19">
                    <a:moveTo>
                      <a:pt x="65" y="19"/>
                    </a:moveTo>
                    <a:lnTo>
                      <a:pt x="0" y="4"/>
                    </a:lnTo>
                    <a:lnTo>
                      <a:pt x="0" y="2"/>
                    </a:lnTo>
                    <a:lnTo>
                      <a:pt x="0" y="0"/>
                    </a:lnTo>
                    <a:lnTo>
                      <a:pt x="65" y="16"/>
                    </a:lnTo>
                    <a:lnTo>
                      <a:pt x="65" y="17"/>
                    </a:lnTo>
                    <a:lnTo>
                      <a:pt x="65" y="17"/>
                    </a:lnTo>
                    <a:lnTo>
                      <a:pt x="65" y="17"/>
                    </a:lnTo>
                    <a:lnTo>
                      <a:pt x="65" y="19"/>
                    </a:lnTo>
                    <a:close/>
                  </a:path>
                </a:pathLst>
              </a:custGeom>
              <a:solidFill>
                <a:srgbClr val="EA9D29"/>
              </a:solidFill>
              <a:ln w="9525">
                <a:noFill/>
                <a:round/>
              </a:ln>
            </p:spPr>
            <p:txBody>
              <a:bodyPr/>
              <a:lstStyle/>
              <a:p>
                <a:endParaRPr lang="en-US">
                  <a:solidFill>
                    <a:prstClr val="black"/>
                  </a:solidFill>
                </a:endParaRPr>
              </a:p>
            </p:txBody>
          </p:sp>
          <p:sp>
            <p:nvSpPr>
              <p:cNvPr id="179260" name="Freeform 60"/>
              <p:cNvSpPr/>
              <p:nvPr/>
            </p:nvSpPr>
            <p:spPr bwMode="auto">
              <a:xfrm>
                <a:off x="1938" y="1997"/>
                <a:ext cx="67" cy="19"/>
              </a:xfrm>
              <a:custGeom>
                <a:avLst/>
                <a:gdLst/>
                <a:ahLst/>
                <a:cxnLst>
                  <a:cxn ang="0">
                    <a:pos x="65" y="19"/>
                  </a:cxn>
                  <a:cxn ang="0">
                    <a:pos x="0" y="4"/>
                  </a:cxn>
                  <a:cxn ang="0">
                    <a:pos x="0" y="2"/>
                  </a:cxn>
                  <a:cxn ang="0">
                    <a:pos x="0" y="0"/>
                  </a:cxn>
                  <a:cxn ang="0">
                    <a:pos x="67" y="16"/>
                  </a:cxn>
                  <a:cxn ang="0">
                    <a:pos x="67" y="18"/>
                  </a:cxn>
                  <a:cxn ang="0">
                    <a:pos x="65" y="19"/>
                  </a:cxn>
                  <a:cxn ang="0">
                    <a:pos x="65" y="19"/>
                  </a:cxn>
                  <a:cxn ang="0">
                    <a:pos x="65" y="19"/>
                  </a:cxn>
                </a:cxnLst>
                <a:rect l="0" t="0" r="r" b="b"/>
                <a:pathLst>
                  <a:path w="67" h="19">
                    <a:moveTo>
                      <a:pt x="65" y="19"/>
                    </a:moveTo>
                    <a:lnTo>
                      <a:pt x="0" y="4"/>
                    </a:lnTo>
                    <a:lnTo>
                      <a:pt x="0" y="2"/>
                    </a:lnTo>
                    <a:lnTo>
                      <a:pt x="0" y="0"/>
                    </a:lnTo>
                    <a:lnTo>
                      <a:pt x="67" y="16"/>
                    </a:lnTo>
                    <a:lnTo>
                      <a:pt x="67" y="18"/>
                    </a:lnTo>
                    <a:lnTo>
                      <a:pt x="65" y="19"/>
                    </a:lnTo>
                    <a:lnTo>
                      <a:pt x="65" y="19"/>
                    </a:lnTo>
                    <a:lnTo>
                      <a:pt x="65" y="19"/>
                    </a:lnTo>
                    <a:close/>
                  </a:path>
                </a:pathLst>
              </a:custGeom>
              <a:solidFill>
                <a:srgbClr val="EA9E29"/>
              </a:solidFill>
              <a:ln w="9525">
                <a:noFill/>
                <a:round/>
              </a:ln>
            </p:spPr>
            <p:txBody>
              <a:bodyPr/>
              <a:lstStyle/>
              <a:p>
                <a:endParaRPr lang="en-US">
                  <a:solidFill>
                    <a:prstClr val="black"/>
                  </a:solidFill>
                </a:endParaRPr>
              </a:p>
            </p:txBody>
          </p:sp>
          <p:sp>
            <p:nvSpPr>
              <p:cNvPr id="179261" name="Freeform 61"/>
              <p:cNvSpPr/>
              <p:nvPr/>
            </p:nvSpPr>
            <p:spPr bwMode="auto">
              <a:xfrm>
                <a:off x="1938" y="1996"/>
                <a:ext cx="67" cy="19"/>
              </a:xfrm>
              <a:custGeom>
                <a:avLst/>
                <a:gdLst/>
                <a:ahLst/>
                <a:cxnLst>
                  <a:cxn ang="0">
                    <a:pos x="65" y="19"/>
                  </a:cxn>
                  <a:cxn ang="0">
                    <a:pos x="0" y="3"/>
                  </a:cxn>
                  <a:cxn ang="0">
                    <a:pos x="0" y="1"/>
                  </a:cxn>
                  <a:cxn ang="0">
                    <a:pos x="2" y="0"/>
                  </a:cxn>
                  <a:cxn ang="0">
                    <a:pos x="67" y="17"/>
                  </a:cxn>
                  <a:cxn ang="0">
                    <a:pos x="67" y="17"/>
                  </a:cxn>
                  <a:cxn ang="0">
                    <a:pos x="65" y="19"/>
                  </a:cxn>
                </a:cxnLst>
                <a:rect l="0" t="0" r="r" b="b"/>
                <a:pathLst>
                  <a:path w="67" h="19">
                    <a:moveTo>
                      <a:pt x="65" y="19"/>
                    </a:moveTo>
                    <a:lnTo>
                      <a:pt x="0" y="3"/>
                    </a:lnTo>
                    <a:lnTo>
                      <a:pt x="0" y="1"/>
                    </a:lnTo>
                    <a:lnTo>
                      <a:pt x="2" y="0"/>
                    </a:lnTo>
                    <a:lnTo>
                      <a:pt x="67" y="17"/>
                    </a:lnTo>
                    <a:lnTo>
                      <a:pt x="67" y="17"/>
                    </a:lnTo>
                    <a:lnTo>
                      <a:pt x="65" y="19"/>
                    </a:lnTo>
                    <a:close/>
                  </a:path>
                </a:pathLst>
              </a:custGeom>
              <a:solidFill>
                <a:srgbClr val="EA9E28"/>
              </a:solidFill>
              <a:ln w="9525">
                <a:noFill/>
                <a:round/>
              </a:ln>
            </p:spPr>
            <p:txBody>
              <a:bodyPr/>
              <a:lstStyle/>
              <a:p>
                <a:endParaRPr lang="en-US">
                  <a:solidFill>
                    <a:prstClr val="black"/>
                  </a:solidFill>
                </a:endParaRPr>
              </a:p>
            </p:txBody>
          </p:sp>
          <p:sp>
            <p:nvSpPr>
              <p:cNvPr id="179262" name="Freeform 62"/>
              <p:cNvSpPr/>
              <p:nvPr/>
            </p:nvSpPr>
            <p:spPr bwMode="auto">
              <a:xfrm>
                <a:off x="1938" y="1994"/>
                <a:ext cx="67" cy="19"/>
              </a:xfrm>
              <a:custGeom>
                <a:avLst/>
                <a:gdLst/>
                <a:ahLst/>
                <a:cxnLst>
                  <a:cxn ang="0">
                    <a:pos x="67" y="19"/>
                  </a:cxn>
                  <a:cxn ang="0">
                    <a:pos x="0" y="3"/>
                  </a:cxn>
                  <a:cxn ang="0">
                    <a:pos x="2" y="2"/>
                  </a:cxn>
                  <a:cxn ang="0">
                    <a:pos x="2" y="0"/>
                  </a:cxn>
                  <a:cxn ang="0">
                    <a:pos x="67" y="17"/>
                  </a:cxn>
                  <a:cxn ang="0">
                    <a:pos x="67" y="19"/>
                  </a:cxn>
                  <a:cxn ang="0">
                    <a:pos x="67" y="19"/>
                  </a:cxn>
                </a:cxnLst>
                <a:rect l="0" t="0" r="r" b="b"/>
                <a:pathLst>
                  <a:path w="67" h="19">
                    <a:moveTo>
                      <a:pt x="67" y="19"/>
                    </a:moveTo>
                    <a:lnTo>
                      <a:pt x="0" y="3"/>
                    </a:lnTo>
                    <a:lnTo>
                      <a:pt x="2" y="2"/>
                    </a:lnTo>
                    <a:lnTo>
                      <a:pt x="2" y="0"/>
                    </a:lnTo>
                    <a:lnTo>
                      <a:pt x="67" y="17"/>
                    </a:lnTo>
                    <a:lnTo>
                      <a:pt x="67" y="19"/>
                    </a:lnTo>
                    <a:lnTo>
                      <a:pt x="67" y="19"/>
                    </a:lnTo>
                    <a:close/>
                  </a:path>
                </a:pathLst>
              </a:custGeom>
              <a:solidFill>
                <a:srgbClr val="EA9E28"/>
              </a:solidFill>
              <a:ln w="9525">
                <a:noFill/>
                <a:round/>
              </a:ln>
            </p:spPr>
            <p:txBody>
              <a:bodyPr/>
              <a:lstStyle/>
              <a:p>
                <a:endParaRPr lang="en-US">
                  <a:solidFill>
                    <a:prstClr val="black"/>
                  </a:solidFill>
                </a:endParaRPr>
              </a:p>
            </p:txBody>
          </p:sp>
          <p:sp>
            <p:nvSpPr>
              <p:cNvPr id="179263" name="Freeform 63"/>
              <p:cNvSpPr/>
              <p:nvPr/>
            </p:nvSpPr>
            <p:spPr bwMode="auto">
              <a:xfrm>
                <a:off x="1940" y="1992"/>
                <a:ext cx="67" cy="21"/>
              </a:xfrm>
              <a:custGeom>
                <a:avLst/>
                <a:gdLst/>
                <a:ahLst/>
                <a:cxnLst>
                  <a:cxn ang="0">
                    <a:pos x="65" y="21"/>
                  </a:cxn>
                  <a:cxn ang="0">
                    <a:pos x="0" y="4"/>
                  </a:cxn>
                  <a:cxn ang="0">
                    <a:pos x="0" y="4"/>
                  </a:cxn>
                  <a:cxn ang="0">
                    <a:pos x="0" y="2"/>
                  </a:cxn>
                  <a:cxn ang="0">
                    <a:pos x="0" y="2"/>
                  </a:cxn>
                  <a:cxn ang="0">
                    <a:pos x="0" y="0"/>
                  </a:cxn>
                  <a:cxn ang="0">
                    <a:pos x="67" y="17"/>
                  </a:cxn>
                  <a:cxn ang="0">
                    <a:pos x="65" y="19"/>
                  </a:cxn>
                  <a:cxn ang="0">
                    <a:pos x="65" y="21"/>
                  </a:cxn>
                </a:cxnLst>
                <a:rect l="0" t="0" r="r" b="b"/>
                <a:pathLst>
                  <a:path w="67" h="21">
                    <a:moveTo>
                      <a:pt x="65" y="21"/>
                    </a:moveTo>
                    <a:lnTo>
                      <a:pt x="0" y="4"/>
                    </a:lnTo>
                    <a:lnTo>
                      <a:pt x="0" y="4"/>
                    </a:lnTo>
                    <a:lnTo>
                      <a:pt x="0" y="2"/>
                    </a:lnTo>
                    <a:lnTo>
                      <a:pt x="0" y="2"/>
                    </a:lnTo>
                    <a:lnTo>
                      <a:pt x="0" y="0"/>
                    </a:lnTo>
                    <a:lnTo>
                      <a:pt x="67" y="17"/>
                    </a:lnTo>
                    <a:lnTo>
                      <a:pt x="65" y="19"/>
                    </a:lnTo>
                    <a:lnTo>
                      <a:pt x="65" y="21"/>
                    </a:lnTo>
                    <a:close/>
                  </a:path>
                </a:pathLst>
              </a:custGeom>
              <a:solidFill>
                <a:srgbClr val="EB9F28"/>
              </a:solidFill>
              <a:ln w="9525">
                <a:noFill/>
                <a:round/>
              </a:ln>
            </p:spPr>
            <p:txBody>
              <a:bodyPr/>
              <a:lstStyle/>
              <a:p>
                <a:endParaRPr lang="en-US">
                  <a:solidFill>
                    <a:prstClr val="black"/>
                  </a:solidFill>
                </a:endParaRPr>
              </a:p>
            </p:txBody>
          </p:sp>
          <p:sp>
            <p:nvSpPr>
              <p:cNvPr id="179264" name="Freeform 64"/>
              <p:cNvSpPr/>
              <p:nvPr/>
            </p:nvSpPr>
            <p:spPr bwMode="auto">
              <a:xfrm>
                <a:off x="1940" y="1990"/>
                <a:ext cx="67" cy="21"/>
              </a:xfrm>
              <a:custGeom>
                <a:avLst/>
                <a:gdLst/>
                <a:ahLst/>
                <a:cxnLst>
                  <a:cxn ang="0">
                    <a:pos x="65" y="21"/>
                  </a:cxn>
                  <a:cxn ang="0">
                    <a:pos x="0" y="4"/>
                  </a:cxn>
                  <a:cxn ang="0">
                    <a:pos x="0" y="4"/>
                  </a:cxn>
                  <a:cxn ang="0">
                    <a:pos x="0" y="4"/>
                  </a:cxn>
                  <a:cxn ang="0">
                    <a:pos x="0" y="2"/>
                  </a:cxn>
                  <a:cxn ang="0">
                    <a:pos x="0" y="0"/>
                  </a:cxn>
                  <a:cxn ang="0">
                    <a:pos x="67" y="17"/>
                  </a:cxn>
                  <a:cxn ang="0">
                    <a:pos x="67" y="19"/>
                  </a:cxn>
                  <a:cxn ang="0">
                    <a:pos x="65" y="21"/>
                  </a:cxn>
                </a:cxnLst>
                <a:rect l="0" t="0" r="r" b="b"/>
                <a:pathLst>
                  <a:path w="67" h="21">
                    <a:moveTo>
                      <a:pt x="65" y="21"/>
                    </a:moveTo>
                    <a:lnTo>
                      <a:pt x="0" y="4"/>
                    </a:lnTo>
                    <a:lnTo>
                      <a:pt x="0" y="4"/>
                    </a:lnTo>
                    <a:lnTo>
                      <a:pt x="0" y="4"/>
                    </a:lnTo>
                    <a:lnTo>
                      <a:pt x="0" y="2"/>
                    </a:lnTo>
                    <a:lnTo>
                      <a:pt x="0" y="0"/>
                    </a:lnTo>
                    <a:lnTo>
                      <a:pt x="67" y="17"/>
                    </a:lnTo>
                    <a:lnTo>
                      <a:pt x="67" y="19"/>
                    </a:lnTo>
                    <a:lnTo>
                      <a:pt x="65" y="21"/>
                    </a:lnTo>
                    <a:close/>
                  </a:path>
                </a:pathLst>
              </a:custGeom>
              <a:solidFill>
                <a:srgbClr val="EBA027"/>
              </a:solidFill>
              <a:ln w="9525">
                <a:noFill/>
                <a:round/>
              </a:ln>
            </p:spPr>
            <p:txBody>
              <a:bodyPr/>
              <a:lstStyle/>
              <a:p>
                <a:endParaRPr lang="en-US">
                  <a:solidFill>
                    <a:prstClr val="black"/>
                  </a:solidFill>
                </a:endParaRPr>
              </a:p>
            </p:txBody>
          </p:sp>
          <p:sp>
            <p:nvSpPr>
              <p:cNvPr id="179265" name="Freeform 65"/>
              <p:cNvSpPr/>
              <p:nvPr/>
            </p:nvSpPr>
            <p:spPr bwMode="auto">
              <a:xfrm>
                <a:off x="1940" y="1988"/>
                <a:ext cx="67" cy="21"/>
              </a:xfrm>
              <a:custGeom>
                <a:avLst/>
                <a:gdLst/>
                <a:ahLst/>
                <a:cxnLst>
                  <a:cxn ang="0">
                    <a:pos x="67" y="21"/>
                  </a:cxn>
                  <a:cxn ang="0">
                    <a:pos x="0" y="4"/>
                  </a:cxn>
                  <a:cxn ang="0">
                    <a:pos x="0" y="2"/>
                  </a:cxn>
                  <a:cxn ang="0">
                    <a:pos x="0" y="0"/>
                  </a:cxn>
                  <a:cxn ang="0">
                    <a:pos x="67" y="17"/>
                  </a:cxn>
                  <a:cxn ang="0">
                    <a:pos x="67" y="19"/>
                  </a:cxn>
                  <a:cxn ang="0">
                    <a:pos x="67" y="21"/>
                  </a:cxn>
                </a:cxnLst>
                <a:rect l="0" t="0" r="r" b="b"/>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6" name="Freeform 66"/>
              <p:cNvSpPr/>
              <p:nvPr/>
            </p:nvSpPr>
            <p:spPr bwMode="auto">
              <a:xfrm>
                <a:off x="1940" y="1986"/>
                <a:ext cx="67" cy="21"/>
              </a:xfrm>
              <a:custGeom>
                <a:avLst/>
                <a:gdLst/>
                <a:ahLst/>
                <a:cxnLst>
                  <a:cxn ang="0">
                    <a:pos x="67" y="21"/>
                  </a:cxn>
                  <a:cxn ang="0">
                    <a:pos x="0" y="4"/>
                  </a:cxn>
                  <a:cxn ang="0">
                    <a:pos x="0" y="2"/>
                  </a:cxn>
                  <a:cxn ang="0">
                    <a:pos x="0" y="0"/>
                  </a:cxn>
                  <a:cxn ang="0">
                    <a:pos x="67" y="17"/>
                  </a:cxn>
                  <a:cxn ang="0">
                    <a:pos x="67" y="19"/>
                  </a:cxn>
                  <a:cxn ang="0">
                    <a:pos x="67" y="21"/>
                  </a:cxn>
                </a:cxnLst>
                <a:rect l="0" t="0" r="r" b="b"/>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7" name="Freeform 67"/>
              <p:cNvSpPr/>
              <p:nvPr/>
            </p:nvSpPr>
            <p:spPr bwMode="auto">
              <a:xfrm>
                <a:off x="1940" y="1984"/>
                <a:ext cx="69" cy="21"/>
              </a:xfrm>
              <a:custGeom>
                <a:avLst/>
                <a:gdLst/>
                <a:ahLst/>
                <a:cxnLst>
                  <a:cxn ang="0">
                    <a:pos x="67" y="21"/>
                  </a:cxn>
                  <a:cxn ang="0">
                    <a:pos x="0" y="4"/>
                  </a:cxn>
                  <a:cxn ang="0">
                    <a:pos x="0" y="2"/>
                  </a:cxn>
                  <a:cxn ang="0">
                    <a:pos x="0" y="0"/>
                  </a:cxn>
                  <a:cxn ang="0">
                    <a:pos x="69" y="17"/>
                  </a:cxn>
                  <a:cxn ang="0">
                    <a:pos x="67" y="19"/>
                  </a:cxn>
                  <a:cxn ang="0">
                    <a:pos x="67" y="21"/>
                  </a:cxn>
                </a:cxnLst>
                <a:rect l="0" t="0" r="r" b="b"/>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8" name="Freeform 68"/>
              <p:cNvSpPr/>
              <p:nvPr/>
            </p:nvSpPr>
            <p:spPr bwMode="auto">
              <a:xfrm>
                <a:off x="1940" y="1982"/>
                <a:ext cx="69" cy="21"/>
              </a:xfrm>
              <a:custGeom>
                <a:avLst/>
                <a:gdLst/>
                <a:ahLst/>
                <a:cxnLst>
                  <a:cxn ang="0">
                    <a:pos x="67" y="21"/>
                  </a:cxn>
                  <a:cxn ang="0">
                    <a:pos x="0" y="4"/>
                  </a:cxn>
                  <a:cxn ang="0">
                    <a:pos x="0" y="2"/>
                  </a:cxn>
                  <a:cxn ang="0">
                    <a:pos x="2" y="0"/>
                  </a:cxn>
                  <a:cxn ang="0">
                    <a:pos x="69" y="17"/>
                  </a:cxn>
                  <a:cxn ang="0">
                    <a:pos x="69" y="19"/>
                  </a:cxn>
                  <a:cxn ang="0">
                    <a:pos x="67" y="21"/>
                  </a:cxn>
                </a:cxnLst>
                <a:rect l="0" t="0" r="r" b="b"/>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ln>
            </p:spPr>
            <p:txBody>
              <a:bodyPr/>
              <a:lstStyle/>
              <a:p>
                <a:endParaRPr lang="en-US">
                  <a:solidFill>
                    <a:prstClr val="black"/>
                  </a:solidFill>
                </a:endParaRPr>
              </a:p>
            </p:txBody>
          </p:sp>
          <p:sp>
            <p:nvSpPr>
              <p:cNvPr id="179269" name="Freeform 69"/>
              <p:cNvSpPr/>
              <p:nvPr/>
            </p:nvSpPr>
            <p:spPr bwMode="auto">
              <a:xfrm>
                <a:off x="1940" y="1980"/>
                <a:ext cx="69" cy="21"/>
              </a:xfrm>
              <a:custGeom>
                <a:avLst/>
                <a:gdLst/>
                <a:ahLst/>
                <a:cxnLst>
                  <a:cxn ang="0">
                    <a:pos x="69" y="21"/>
                  </a:cxn>
                  <a:cxn ang="0">
                    <a:pos x="0" y="4"/>
                  </a:cxn>
                  <a:cxn ang="0">
                    <a:pos x="2" y="2"/>
                  </a:cxn>
                  <a:cxn ang="0">
                    <a:pos x="2" y="0"/>
                  </a:cxn>
                  <a:cxn ang="0">
                    <a:pos x="69" y="17"/>
                  </a:cxn>
                  <a:cxn ang="0">
                    <a:pos x="69" y="19"/>
                  </a:cxn>
                  <a:cxn ang="0">
                    <a:pos x="69" y="21"/>
                  </a:cxn>
                </a:cxnLst>
                <a:rect l="0" t="0" r="r" b="b"/>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ln>
            </p:spPr>
            <p:txBody>
              <a:bodyPr/>
              <a:lstStyle/>
              <a:p>
                <a:endParaRPr lang="en-US">
                  <a:solidFill>
                    <a:prstClr val="black"/>
                  </a:solidFill>
                </a:endParaRPr>
              </a:p>
            </p:txBody>
          </p:sp>
          <p:sp>
            <p:nvSpPr>
              <p:cNvPr id="179270" name="Freeform 70"/>
              <p:cNvSpPr/>
              <p:nvPr/>
            </p:nvSpPr>
            <p:spPr bwMode="auto">
              <a:xfrm>
                <a:off x="1942" y="1978"/>
                <a:ext cx="67" cy="21"/>
              </a:xfrm>
              <a:custGeom>
                <a:avLst/>
                <a:gdLst/>
                <a:ahLst/>
                <a:cxnLst>
                  <a:cxn ang="0">
                    <a:pos x="67" y="21"/>
                  </a:cxn>
                  <a:cxn ang="0">
                    <a:pos x="0" y="4"/>
                  </a:cxn>
                  <a:cxn ang="0">
                    <a:pos x="0" y="2"/>
                  </a:cxn>
                  <a:cxn ang="0">
                    <a:pos x="0" y="0"/>
                  </a:cxn>
                  <a:cxn ang="0">
                    <a:pos x="67" y="18"/>
                  </a:cxn>
                  <a:cxn ang="0">
                    <a:pos x="67" y="19"/>
                  </a:cxn>
                  <a:cxn ang="0">
                    <a:pos x="67" y="21"/>
                  </a:cxn>
                </a:cxnLst>
                <a:rect l="0" t="0" r="r" b="b"/>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ln>
            </p:spPr>
            <p:txBody>
              <a:bodyPr/>
              <a:lstStyle/>
              <a:p>
                <a:endParaRPr lang="en-US">
                  <a:solidFill>
                    <a:prstClr val="black"/>
                  </a:solidFill>
                </a:endParaRPr>
              </a:p>
            </p:txBody>
          </p:sp>
          <p:sp>
            <p:nvSpPr>
              <p:cNvPr id="179271" name="Freeform 71"/>
              <p:cNvSpPr/>
              <p:nvPr/>
            </p:nvSpPr>
            <p:spPr bwMode="auto">
              <a:xfrm>
                <a:off x="1942" y="1977"/>
                <a:ext cx="67" cy="20"/>
              </a:xfrm>
              <a:custGeom>
                <a:avLst/>
                <a:gdLst/>
                <a:ahLst/>
                <a:cxnLst>
                  <a:cxn ang="0">
                    <a:pos x="67" y="20"/>
                  </a:cxn>
                  <a:cxn ang="0">
                    <a:pos x="0" y="3"/>
                  </a:cxn>
                  <a:cxn ang="0">
                    <a:pos x="0" y="1"/>
                  </a:cxn>
                  <a:cxn ang="0">
                    <a:pos x="0" y="0"/>
                  </a:cxn>
                  <a:cxn ang="0">
                    <a:pos x="67" y="17"/>
                  </a:cxn>
                  <a:cxn ang="0">
                    <a:pos x="67" y="19"/>
                  </a:cxn>
                  <a:cxn ang="0">
                    <a:pos x="67" y="20"/>
                  </a:cxn>
                </a:cxnLst>
                <a:rect l="0" t="0" r="r" b="b"/>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ln>
            </p:spPr>
            <p:txBody>
              <a:bodyPr/>
              <a:lstStyle/>
              <a:p>
                <a:endParaRPr lang="en-US">
                  <a:solidFill>
                    <a:prstClr val="black"/>
                  </a:solidFill>
                </a:endParaRPr>
              </a:p>
            </p:txBody>
          </p:sp>
          <p:sp>
            <p:nvSpPr>
              <p:cNvPr id="179272" name="Freeform 72"/>
              <p:cNvSpPr/>
              <p:nvPr/>
            </p:nvSpPr>
            <p:spPr bwMode="auto">
              <a:xfrm>
                <a:off x="1942" y="1975"/>
                <a:ext cx="69" cy="21"/>
              </a:xfrm>
              <a:custGeom>
                <a:avLst/>
                <a:gdLst/>
                <a:ahLst/>
                <a:cxnLst>
                  <a:cxn ang="0">
                    <a:pos x="67" y="21"/>
                  </a:cxn>
                  <a:cxn ang="0">
                    <a:pos x="0" y="3"/>
                  </a:cxn>
                  <a:cxn ang="0">
                    <a:pos x="0" y="2"/>
                  </a:cxn>
                  <a:cxn ang="0">
                    <a:pos x="0" y="0"/>
                  </a:cxn>
                  <a:cxn ang="0">
                    <a:pos x="69" y="17"/>
                  </a:cxn>
                  <a:cxn ang="0">
                    <a:pos x="67" y="19"/>
                  </a:cxn>
                  <a:cxn ang="0">
                    <a:pos x="67" y="21"/>
                  </a:cxn>
                </a:cxnLst>
                <a:rect l="0" t="0" r="r" b="b"/>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ln>
            </p:spPr>
            <p:txBody>
              <a:bodyPr/>
              <a:lstStyle/>
              <a:p>
                <a:endParaRPr lang="en-US">
                  <a:solidFill>
                    <a:prstClr val="black"/>
                  </a:solidFill>
                </a:endParaRPr>
              </a:p>
            </p:txBody>
          </p:sp>
          <p:sp>
            <p:nvSpPr>
              <p:cNvPr id="179273" name="Freeform 73"/>
              <p:cNvSpPr/>
              <p:nvPr/>
            </p:nvSpPr>
            <p:spPr bwMode="auto">
              <a:xfrm>
                <a:off x="1942" y="1973"/>
                <a:ext cx="69" cy="21"/>
              </a:xfrm>
              <a:custGeom>
                <a:avLst/>
                <a:gdLst/>
                <a:ahLst/>
                <a:cxnLst>
                  <a:cxn ang="0">
                    <a:pos x="67" y="21"/>
                  </a:cxn>
                  <a:cxn ang="0">
                    <a:pos x="0" y="4"/>
                  </a:cxn>
                  <a:cxn ang="0">
                    <a:pos x="0" y="2"/>
                  </a:cxn>
                  <a:cxn ang="0">
                    <a:pos x="0" y="0"/>
                  </a:cxn>
                  <a:cxn ang="0">
                    <a:pos x="69" y="17"/>
                  </a:cxn>
                  <a:cxn ang="0">
                    <a:pos x="69" y="19"/>
                  </a:cxn>
                  <a:cxn ang="0">
                    <a:pos x="67" y="21"/>
                  </a:cxn>
                </a:cxnLst>
                <a:rect l="0" t="0" r="r" b="b"/>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ln>
            </p:spPr>
            <p:txBody>
              <a:bodyPr/>
              <a:lstStyle/>
              <a:p>
                <a:endParaRPr lang="en-US">
                  <a:solidFill>
                    <a:prstClr val="black"/>
                  </a:solidFill>
                </a:endParaRPr>
              </a:p>
            </p:txBody>
          </p:sp>
          <p:sp>
            <p:nvSpPr>
              <p:cNvPr id="179274" name="Freeform 74"/>
              <p:cNvSpPr/>
              <p:nvPr/>
            </p:nvSpPr>
            <p:spPr bwMode="auto">
              <a:xfrm>
                <a:off x="1942" y="1971"/>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ln>
            </p:spPr>
            <p:txBody>
              <a:bodyPr/>
              <a:lstStyle/>
              <a:p>
                <a:endParaRPr lang="en-US">
                  <a:solidFill>
                    <a:prstClr val="black"/>
                  </a:solidFill>
                </a:endParaRPr>
              </a:p>
            </p:txBody>
          </p:sp>
          <p:sp>
            <p:nvSpPr>
              <p:cNvPr id="179275" name="Freeform 75"/>
              <p:cNvSpPr/>
              <p:nvPr/>
            </p:nvSpPr>
            <p:spPr bwMode="auto">
              <a:xfrm>
                <a:off x="1942" y="1969"/>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ln>
            </p:spPr>
            <p:txBody>
              <a:bodyPr/>
              <a:lstStyle/>
              <a:p>
                <a:endParaRPr lang="en-US">
                  <a:solidFill>
                    <a:prstClr val="black"/>
                  </a:solidFill>
                </a:endParaRPr>
              </a:p>
            </p:txBody>
          </p:sp>
          <p:sp>
            <p:nvSpPr>
              <p:cNvPr id="179276" name="Freeform 76"/>
              <p:cNvSpPr/>
              <p:nvPr/>
            </p:nvSpPr>
            <p:spPr bwMode="auto">
              <a:xfrm>
                <a:off x="1942" y="1967"/>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ln>
            </p:spPr>
            <p:txBody>
              <a:bodyPr/>
              <a:lstStyle/>
              <a:p>
                <a:endParaRPr lang="en-US">
                  <a:solidFill>
                    <a:prstClr val="black"/>
                  </a:solidFill>
                </a:endParaRPr>
              </a:p>
            </p:txBody>
          </p:sp>
          <p:sp>
            <p:nvSpPr>
              <p:cNvPr id="179277" name="Freeform 77"/>
              <p:cNvSpPr/>
              <p:nvPr/>
            </p:nvSpPr>
            <p:spPr bwMode="auto">
              <a:xfrm>
                <a:off x="1942" y="1965"/>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ln>
            </p:spPr>
            <p:txBody>
              <a:bodyPr/>
              <a:lstStyle/>
              <a:p>
                <a:endParaRPr lang="en-US">
                  <a:solidFill>
                    <a:prstClr val="black"/>
                  </a:solidFill>
                </a:endParaRPr>
              </a:p>
            </p:txBody>
          </p:sp>
          <p:sp>
            <p:nvSpPr>
              <p:cNvPr id="179278" name="Freeform 78"/>
              <p:cNvSpPr/>
              <p:nvPr/>
            </p:nvSpPr>
            <p:spPr bwMode="auto">
              <a:xfrm>
                <a:off x="1942" y="1963"/>
                <a:ext cx="70" cy="21"/>
              </a:xfrm>
              <a:custGeom>
                <a:avLst/>
                <a:gdLst/>
                <a:ahLst/>
                <a:cxnLst>
                  <a:cxn ang="0">
                    <a:pos x="69" y="21"/>
                  </a:cxn>
                  <a:cxn ang="0">
                    <a:pos x="0" y="4"/>
                  </a:cxn>
                  <a:cxn ang="0">
                    <a:pos x="0" y="2"/>
                  </a:cxn>
                  <a:cxn ang="0">
                    <a:pos x="0" y="0"/>
                  </a:cxn>
                  <a:cxn ang="0">
                    <a:pos x="70" y="17"/>
                  </a:cxn>
                  <a:cxn ang="0">
                    <a:pos x="69" y="19"/>
                  </a:cxn>
                  <a:cxn ang="0">
                    <a:pos x="69" y="21"/>
                  </a:cxn>
                </a:cxnLst>
                <a:rect l="0" t="0" r="r" b="b"/>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ln>
            </p:spPr>
            <p:txBody>
              <a:bodyPr/>
              <a:lstStyle/>
              <a:p>
                <a:endParaRPr lang="en-US">
                  <a:solidFill>
                    <a:prstClr val="black"/>
                  </a:solidFill>
                </a:endParaRPr>
              </a:p>
            </p:txBody>
          </p:sp>
          <p:sp>
            <p:nvSpPr>
              <p:cNvPr id="179279" name="Freeform 79"/>
              <p:cNvSpPr/>
              <p:nvPr/>
            </p:nvSpPr>
            <p:spPr bwMode="auto">
              <a:xfrm>
                <a:off x="1942" y="1961"/>
                <a:ext cx="70" cy="21"/>
              </a:xfrm>
              <a:custGeom>
                <a:avLst/>
                <a:gdLst/>
                <a:ahLst/>
                <a:cxnLst>
                  <a:cxn ang="0">
                    <a:pos x="69" y="21"/>
                  </a:cxn>
                  <a:cxn ang="0">
                    <a:pos x="0" y="4"/>
                  </a:cxn>
                  <a:cxn ang="0">
                    <a:pos x="0" y="2"/>
                  </a:cxn>
                  <a:cxn ang="0">
                    <a:pos x="0" y="0"/>
                  </a:cxn>
                  <a:cxn ang="0">
                    <a:pos x="70" y="17"/>
                  </a:cxn>
                  <a:cxn ang="0">
                    <a:pos x="70" y="19"/>
                  </a:cxn>
                  <a:cxn ang="0">
                    <a:pos x="69" y="21"/>
                  </a:cxn>
                </a:cxnLst>
                <a:rect l="0" t="0" r="r" b="b"/>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ln>
            </p:spPr>
            <p:txBody>
              <a:bodyPr/>
              <a:lstStyle/>
              <a:p>
                <a:endParaRPr lang="en-US">
                  <a:solidFill>
                    <a:prstClr val="black"/>
                  </a:solidFill>
                </a:endParaRPr>
              </a:p>
            </p:txBody>
          </p:sp>
          <p:sp>
            <p:nvSpPr>
              <p:cNvPr id="179280" name="Freeform 80"/>
              <p:cNvSpPr/>
              <p:nvPr/>
            </p:nvSpPr>
            <p:spPr bwMode="auto">
              <a:xfrm>
                <a:off x="1942" y="1960"/>
                <a:ext cx="70" cy="20"/>
              </a:xfrm>
              <a:custGeom>
                <a:avLst/>
                <a:gdLst/>
                <a:ahLst/>
                <a:cxnLst>
                  <a:cxn ang="0">
                    <a:pos x="70" y="20"/>
                  </a:cxn>
                  <a:cxn ang="0">
                    <a:pos x="0" y="3"/>
                  </a:cxn>
                  <a:cxn ang="0">
                    <a:pos x="0" y="1"/>
                  </a:cxn>
                  <a:cxn ang="0">
                    <a:pos x="0" y="0"/>
                  </a:cxn>
                  <a:cxn ang="0">
                    <a:pos x="70" y="17"/>
                  </a:cxn>
                  <a:cxn ang="0">
                    <a:pos x="70" y="18"/>
                  </a:cxn>
                  <a:cxn ang="0">
                    <a:pos x="70" y="20"/>
                  </a:cxn>
                </a:cxnLst>
                <a:rect l="0" t="0" r="r" b="b"/>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ln>
            </p:spPr>
            <p:txBody>
              <a:bodyPr/>
              <a:lstStyle/>
              <a:p>
                <a:endParaRPr lang="en-US">
                  <a:solidFill>
                    <a:prstClr val="black"/>
                  </a:solidFill>
                </a:endParaRPr>
              </a:p>
            </p:txBody>
          </p:sp>
          <p:sp>
            <p:nvSpPr>
              <p:cNvPr id="179281" name="Freeform 81"/>
              <p:cNvSpPr/>
              <p:nvPr/>
            </p:nvSpPr>
            <p:spPr bwMode="auto">
              <a:xfrm>
                <a:off x="1942" y="1958"/>
                <a:ext cx="70" cy="20"/>
              </a:xfrm>
              <a:custGeom>
                <a:avLst/>
                <a:gdLst/>
                <a:ahLst/>
                <a:cxnLst>
                  <a:cxn ang="0">
                    <a:pos x="70" y="20"/>
                  </a:cxn>
                  <a:cxn ang="0">
                    <a:pos x="0" y="3"/>
                  </a:cxn>
                  <a:cxn ang="0">
                    <a:pos x="0" y="2"/>
                  </a:cxn>
                  <a:cxn ang="0">
                    <a:pos x="0" y="0"/>
                  </a:cxn>
                  <a:cxn ang="0">
                    <a:pos x="70" y="17"/>
                  </a:cxn>
                  <a:cxn ang="0">
                    <a:pos x="70" y="19"/>
                  </a:cxn>
                  <a:cxn ang="0">
                    <a:pos x="70" y="20"/>
                  </a:cxn>
                </a:cxnLst>
                <a:rect l="0" t="0" r="r" b="b"/>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ln>
            </p:spPr>
            <p:txBody>
              <a:bodyPr/>
              <a:lstStyle/>
              <a:p>
                <a:endParaRPr lang="en-US">
                  <a:solidFill>
                    <a:prstClr val="black"/>
                  </a:solidFill>
                </a:endParaRPr>
              </a:p>
            </p:txBody>
          </p:sp>
          <p:sp>
            <p:nvSpPr>
              <p:cNvPr id="179282" name="Freeform 82"/>
              <p:cNvSpPr/>
              <p:nvPr/>
            </p:nvSpPr>
            <p:spPr bwMode="auto">
              <a:xfrm>
                <a:off x="1942" y="1956"/>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ln>
            </p:spPr>
            <p:txBody>
              <a:bodyPr/>
              <a:lstStyle/>
              <a:p>
                <a:endParaRPr lang="en-US">
                  <a:solidFill>
                    <a:prstClr val="black"/>
                  </a:solidFill>
                </a:endParaRPr>
              </a:p>
            </p:txBody>
          </p:sp>
          <p:sp>
            <p:nvSpPr>
              <p:cNvPr id="179283" name="Freeform 83"/>
              <p:cNvSpPr/>
              <p:nvPr/>
            </p:nvSpPr>
            <p:spPr bwMode="auto">
              <a:xfrm>
                <a:off x="1942" y="1954"/>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ln>
            </p:spPr>
            <p:txBody>
              <a:bodyPr/>
              <a:lstStyle/>
              <a:p>
                <a:endParaRPr lang="en-US">
                  <a:solidFill>
                    <a:prstClr val="black"/>
                  </a:solidFill>
                </a:endParaRPr>
              </a:p>
            </p:txBody>
          </p:sp>
          <p:sp>
            <p:nvSpPr>
              <p:cNvPr id="179284" name="Freeform 84"/>
              <p:cNvSpPr/>
              <p:nvPr/>
            </p:nvSpPr>
            <p:spPr bwMode="auto">
              <a:xfrm>
                <a:off x="1942" y="1952"/>
                <a:ext cx="70" cy="21"/>
              </a:xfrm>
              <a:custGeom>
                <a:avLst/>
                <a:gdLst/>
                <a:ahLst/>
                <a:cxnLst>
                  <a:cxn ang="0">
                    <a:pos x="70" y="21"/>
                  </a:cxn>
                  <a:cxn ang="0">
                    <a:pos x="0" y="4"/>
                  </a:cxn>
                  <a:cxn ang="0">
                    <a:pos x="0" y="2"/>
                  </a:cxn>
                  <a:cxn ang="0">
                    <a:pos x="0" y="2"/>
                  </a:cxn>
                  <a:cxn ang="0">
                    <a:pos x="0" y="0"/>
                  </a:cxn>
                  <a:cxn ang="0">
                    <a:pos x="0" y="0"/>
                  </a:cxn>
                  <a:cxn ang="0">
                    <a:pos x="70" y="17"/>
                  </a:cxn>
                  <a:cxn ang="0">
                    <a:pos x="70" y="19"/>
                  </a:cxn>
                  <a:cxn ang="0">
                    <a:pos x="70" y="21"/>
                  </a:cxn>
                </a:cxnLst>
                <a:rect l="0" t="0" r="r" b="b"/>
                <a:pathLst>
                  <a:path w="70" h="21">
                    <a:moveTo>
                      <a:pt x="70" y="21"/>
                    </a:moveTo>
                    <a:lnTo>
                      <a:pt x="0" y="4"/>
                    </a:lnTo>
                    <a:lnTo>
                      <a:pt x="0" y="2"/>
                    </a:lnTo>
                    <a:lnTo>
                      <a:pt x="0" y="2"/>
                    </a:lnTo>
                    <a:lnTo>
                      <a:pt x="0" y="0"/>
                    </a:lnTo>
                    <a:lnTo>
                      <a:pt x="0" y="0"/>
                    </a:lnTo>
                    <a:lnTo>
                      <a:pt x="70" y="17"/>
                    </a:lnTo>
                    <a:lnTo>
                      <a:pt x="70" y="19"/>
                    </a:lnTo>
                    <a:lnTo>
                      <a:pt x="70" y="21"/>
                    </a:lnTo>
                    <a:close/>
                  </a:path>
                </a:pathLst>
              </a:custGeom>
              <a:solidFill>
                <a:srgbClr val="ECAA1C"/>
              </a:solidFill>
              <a:ln w="9525">
                <a:noFill/>
                <a:round/>
              </a:ln>
            </p:spPr>
            <p:txBody>
              <a:bodyPr/>
              <a:lstStyle/>
              <a:p>
                <a:endParaRPr lang="en-US">
                  <a:solidFill>
                    <a:prstClr val="black"/>
                  </a:solidFill>
                </a:endParaRPr>
              </a:p>
            </p:txBody>
          </p:sp>
          <p:sp>
            <p:nvSpPr>
              <p:cNvPr id="179285" name="Freeform 85"/>
              <p:cNvSpPr/>
              <p:nvPr/>
            </p:nvSpPr>
            <p:spPr bwMode="auto">
              <a:xfrm>
                <a:off x="1942" y="1950"/>
                <a:ext cx="70" cy="21"/>
              </a:xfrm>
              <a:custGeom>
                <a:avLst/>
                <a:gdLst/>
                <a:ahLst/>
                <a:cxnLst>
                  <a:cxn ang="0">
                    <a:pos x="70" y="21"/>
                  </a:cxn>
                  <a:cxn ang="0">
                    <a:pos x="0" y="4"/>
                  </a:cxn>
                  <a:cxn ang="0">
                    <a:pos x="0" y="4"/>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4"/>
                    </a:lnTo>
                    <a:lnTo>
                      <a:pt x="0" y="4"/>
                    </a:lnTo>
                    <a:lnTo>
                      <a:pt x="0" y="2"/>
                    </a:lnTo>
                    <a:lnTo>
                      <a:pt x="0" y="0"/>
                    </a:lnTo>
                    <a:lnTo>
                      <a:pt x="70" y="17"/>
                    </a:lnTo>
                    <a:lnTo>
                      <a:pt x="70" y="19"/>
                    </a:lnTo>
                    <a:lnTo>
                      <a:pt x="70" y="21"/>
                    </a:lnTo>
                    <a:close/>
                  </a:path>
                </a:pathLst>
              </a:custGeom>
              <a:solidFill>
                <a:srgbClr val="ECAB1A"/>
              </a:solidFill>
              <a:ln w="9525">
                <a:noFill/>
                <a:round/>
              </a:ln>
            </p:spPr>
            <p:txBody>
              <a:bodyPr/>
              <a:lstStyle/>
              <a:p>
                <a:endParaRPr lang="en-US">
                  <a:solidFill>
                    <a:prstClr val="black"/>
                  </a:solidFill>
                </a:endParaRPr>
              </a:p>
            </p:txBody>
          </p:sp>
          <p:sp>
            <p:nvSpPr>
              <p:cNvPr id="179286" name="Freeform 86"/>
              <p:cNvSpPr/>
              <p:nvPr/>
            </p:nvSpPr>
            <p:spPr bwMode="auto">
              <a:xfrm>
                <a:off x="1942" y="1948"/>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ln>
            </p:spPr>
            <p:txBody>
              <a:bodyPr/>
              <a:lstStyle/>
              <a:p>
                <a:endParaRPr lang="en-US">
                  <a:solidFill>
                    <a:prstClr val="black"/>
                  </a:solidFill>
                </a:endParaRPr>
              </a:p>
            </p:txBody>
          </p:sp>
          <p:sp>
            <p:nvSpPr>
              <p:cNvPr id="179287" name="Freeform 87"/>
              <p:cNvSpPr/>
              <p:nvPr/>
            </p:nvSpPr>
            <p:spPr bwMode="auto">
              <a:xfrm>
                <a:off x="1942" y="1946"/>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ln>
            </p:spPr>
            <p:txBody>
              <a:bodyPr/>
              <a:lstStyle/>
              <a:p>
                <a:endParaRPr lang="en-US">
                  <a:solidFill>
                    <a:prstClr val="black"/>
                  </a:solidFill>
                </a:endParaRPr>
              </a:p>
            </p:txBody>
          </p:sp>
          <p:sp>
            <p:nvSpPr>
              <p:cNvPr id="179288" name="Freeform 88"/>
              <p:cNvSpPr/>
              <p:nvPr/>
            </p:nvSpPr>
            <p:spPr bwMode="auto">
              <a:xfrm>
                <a:off x="1942" y="1944"/>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ln>
            </p:spPr>
            <p:txBody>
              <a:bodyPr/>
              <a:lstStyle/>
              <a:p>
                <a:endParaRPr lang="en-US">
                  <a:solidFill>
                    <a:prstClr val="black"/>
                  </a:solidFill>
                </a:endParaRPr>
              </a:p>
            </p:txBody>
          </p:sp>
          <p:sp>
            <p:nvSpPr>
              <p:cNvPr id="179289" name="Freeform 89"/>
              <p:cNvSpPr/>
              <p:nvPr/>
            </p:nvSpPr>
            <p:spPr bwMode="auto">
              <a:xfrm>
                <a:off x="1942" y="1942"/>
                <a:ext cx="70" cy="21"/>
              </a:xfrm>
              <a:custGeom>
                <a:avLst/>
                <a:gdLst/>
                <a:ahLst/>
                <a:cxnLst>
                  <a:cxn ang="0">
                    <a:pos x="70" y="21"/>
                  </a:cxn>
                  <a:cxn ang="0">
                    <a:pos x="0" y="4"/>
                  </a:cxn>
                  <a:cxn ang="0">
                    <a:pos x="0" y="2"/>
                  </a:cxn>
                  <a:cxn ang="0">
                    <a:pos x="0" y="0"/>
                  </a:cxn>
                  <a:cxn ang="0">
                    <a:pos x="70" y="18"/>
                  </a:cxn>
                  <a:cxn ang="0">
                    <a:pos x="70" y="19"/>
                  </a:cxn>
                  <a:cxn ang="0">
                    <a:pos x="70" y="21"/>
                  </a:cxn>
                </a:cxnLst>
                <a:rect l="0" t="0" r="r" b="b"/>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ln>
            </p:spPr>
            <p:txBody>
              <a:bodyPr/>
              <a:lstStyle/>
              <a:p>
                <a:endParaRPr lang="en-US">
                  <a:solidFill>
                    <a:prstClr val="black"/>
                  </a:solidFill>
                </a:endParaRPr>
              </a:p>
            </p:txBody>
          </p:sp>
          <p:sp>
            <p:nvSpPr>
              <p:cNvPr id="179290" name="Freeform 90"/>
              <p:cNvSpPr/>
              <p:nvPr/>
            </p:nvSpPr>
            <p:spPr bwMode="auto">
              <a:xfrm>
                <a:off x="1942" y="1941"/>
                <a:ext cx="70" cy="20"/>
              </a:xfrm>
              <a:custGeom>
                <a:avLst/>
                <a:gdLst/>
                <a:ahLst/>
                <a:cxnLst>
                  <a:cxn ang="0">
                    <a:pos x="70" y="20"/>
                  </a:cxn>
                  <a:cxn ang="0">
                    <a:pos x="0" y="3"/>
                  </a:cxn>
                  <a:cxn ang="0">
                    <a:pos x="0" y="1"/>
                  </a:cxn>
                  <a:cxn ang="0">
                    <a:pos x="0" y="0"/>
                  </a:cxn>
                  <a:cxn ang="0">
                    <a:pos x="70" y="17"/>
                  </a:cxn>
                  <a:cxn ang="0">
                    <a:pos x="70" y="19"/>
                  </a:cxn>
                  <a:cxn ang="0">
                    <a:pos x="70" y="20"/>
                  </a:cxn>
                </a:cxnLst>
                <a:rect l="0" t="0" r="r" b="b"/>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ln>
            </p:spPr>
            <p:txBody>
              <a:bodyPr/>
              <a:lstStyle/>
              <a:p>
                <a:endParaRPr lang="en-US">
                  <a:solidFill>
                    <a:prstClr val="black"/>
                  </a:solidFill>
                </a:endParaRPr>
              </a:p>
            </p:txBody>
          </p:sp>
          <p:sp>
            <p:nvSpPr>
              <p:cNvPr id="179291" name="Freeform 91"/>
              <p:cNvSpPr/>
              <p:nvPr/>
            </p:nvSpPr>
            <p:spPr bwMode="auto">
              <a:xfrm>
                <a:off x="1942" y="1939"/>
                <a:ext cx="70" cy="21"/>
              </a:xfrm>
              <a:custGeom>
                <a:avLst/>
                <a:gdLst/>
                <a:ahLst/>
                <a:cxnLst>
                  <a:cxn ang="0">
                    <a:pos x="70" y="21"/>
                  </a:cxn>
                  <a:cxn ang="0">
                    <a:pos x="0" y="3"/>
                  </a:cxn>
                  <a:cxn ang="0">
                    <a:pos x="0" y="2"/>
                  </a:cxn>
                  <a:cxn ang="0">
                    <a:pos x="0" y="0"/>
                  </a:cxn>
                  <a:cxn ang="0">
                    <a:pos x="70" y="17"/>
                  </a:cxn>
                  <a:cxn ang="0">
                    <a:pos x="70" y="19"/>
                  </a:cxn>
                  <a:cxn ang="0">
                    <a:pos x="70" y="21"/>
                  </a:cxn>
                </a:cxnLst>
                <a:rect l="0" t="0" r="r" b="b"/>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ln>
            </p:spPr>
            <p:txBody>
              <a:bodyPr/>
              <a:lstStyle/>
              <a:p>
                <a:endParaRPr lang="en-US">
                  <a:solidFill>
                    <a:prstClr val="black"/>
                  </a:solidFill>
                </a:endParaRPr>
              </a:p>
            </p:txBody>
          </p:sp>
          <p:sp>
            <p:nvSpPr>
              <p:cNvPr id="179292" name="Freeform 92"/>
              <p:cNvSpPr/>
              <p:nvPr/>
            </p:nvSpPr>
            <p:spPr bwMode="auto">
              <a:xfrm>
                <a:off x="1942" y="1937"/>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ln>
            </p:spPr>
            <p:txBody>
              <a:bodyPr/>
              <a:lstStyle/>
              <a:p>
                <a:endParaRPr lang="en-US">
                  <a:solidFill>
                    <a:prstClr val="black"/>
                  </a:solidFill>
                </a:endParaRPr>
              </a:p>
            </p:txBody>
          </p:sp>
          <p:sp>
            <p:nvSpPr>
              <p:cNvPr id="179293" name="Freeform 93"/>
              <p:cNvSpPr/>
              <p:nvPr/>
            </p:nvSpPr>
            <p:spPr bwMode="auto">
              <a:xfrm>
                <a:off x="1942" y="1935"/>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ln>
            </p:spPr>
            <p:txBody>
              <a:bodyPr/>
              <a:lstStyle/>
              <a:p>
                <a:endParaRPr lang="en-US">
                  <a:solidFill>
                    <a:prstClr val="black"/>
                  </a:solidFill>
                </a:endParaRPr>
              </a:p>
            </p:txBody>
          </p:sp>
          <p:sp>
            <p:nvSpPr>
              <p:cNvPr id="179294" name="Freeform 94"/>
              <p:cNvSpPr/>
              <p:nvPr/>
            </p:nvSpPr>
            <p:spPr bwMode="auto">
              <a:xfrm>
                <a:off x="1940" y="1933"/>
                <a:ext cx="72" cy="21"/>
              </a:xfrm>
              <a:custGeom>
                <a:avLst/>
                <a:gdLst/>
                <a:ahLst/>
                <a:cxnLst>
                  <a:cxn ang="0">
                    <a:pos x="72" y="21"/>
                  </a:cxn>
                  <a:cxn ang="0">
                    <a:pos x="2" y="4"/>
                  </a:cxn>
                  <a:cxn ang="0">
                    <a:pos x="2" y="2"/>
                  </a:cxn>
                  <a:cxn ang="0">
                    <a:pos x="0" y="0"/>
                  </a:cxn>
                  <a:cxn ang="0">
                    <a:pos x="72" y="17"/>
                  </a:cxn>
                  <a:cxn ang="0">
                    <a:pos x="72" y="19"/>
                  </a:cxn>
                  <a:cxn ang="0">
                    <a:pos x="72" y="21"/>
                  </a:cxn>
                </a:cxnLst>
                <a:rect l="0" t="0" r="r" b="b"/>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ln>
            </p:spPr>
            <p:txBody>
              <a:bodyPr/>
              <a:lstStyle/>
              <a:p>
                <a:endParaRPr lang="en-US">
                  <a:solidFill>
                    <a:prstClr val="black"/>
                  </a:solidFill>
                </a:endParaRPr>
              </a:p>
            </p:txBody>
          </p:sp>
          <p:sp>
            <p:nvSpPr>
              <p:cNvPr id="179295" name="Freeform 95"/>
              <p:cNvSpPr/>
              <p:nvPr/>
            </p:nvSpPr>
            <p:spPr bwMode="auto">
              <a:xfrm>
                <a:off x="1940" y="1931"/>
                <a:ext cx="72" cy="21"/>
              </a:xfrm>
              <a:custGeom>
                <a:avLst/>
                <a:gdLst/>
                <a:ahLst/>
                <a:cxnLst>
                  <a:cxn ang="0">
                    <a:pos x="72" y="21"/>
                  </a:cxn>
                  <a:cxn ang="0">
                    <a:pos x="2" y="4"/>
                  </a:cxn>
                  <a:cxn ang="0">
                    <a:pos x="0" y="2"/>
                  </a:cxn>
                  <a:cxn ang="0">
                    <a:pos x="0" y="0"/>
                  </a:cxn>
                  <a:cxn ang="0">
                    <a:pos x="72" y="15"/>
                  </a:cxn>
                  <a:cxn ang="0">
                    <a:pos x="72" y="19"/>
                  </a:cxn>
                  <a:cxn ang="0">
                    <a:pos x="72" y="21"/>
                  </a:cxn>
                </a:cxnLst>
                <a:rect l="0" t="0" r="r" b="b"/>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ln>
            </p:spPr>
            <p:txBody>
              <a:bodyPr/>
              <a:lstStyle/>
              <a:p>
                <a:endParaRPr lang="en-US">
                  <a:solidFill>
                    <a:prstClr val="black"/>
                  </a:solidFill>
                </a:endParaRPr>
              </a:p>
            </p:txBody>
          </p:sp>
          <p:sp>
            <p:nvSpPr>
              <p:cNvPr id="179296" name="Freeform 96"/>
              <p:cNvSpPr/>
              <p:nvPr/>
            </p:nvSpPr>
            <p:spPr bwMode="auto">
              <a:xfrm>
                <a:off x="1940" y="1929"/>
                <a:ext cx="72" cy="21"/>
              </a:xfrm>
              <a:custGeom>
                <a:avLst/>
                <a:gdLst/>
                <a:ahLst/>
                <a:cxnLst>
                  <a:cxn ang="0">
                    <a:pos x="72" y="21"/>
                  </a:cxn>
                  <a:cxn ang="0">
                    <a:pos x="0" y="4"/>
                  </a:cxn>
                  <a:cxn ang="0">
                    <a:pos x="0" y="2"/>
                  </a:cxn>
                  <a:cxn ang="0">
                    <a:pos x="0" y="0"/>
                  </a:cxn>
                  <a:cxn ang="0">
                    <a:pos x="72" y="15"/>
                  </a:cxn>
                  <a:cxn ang="0">
                    <a:pos x="72" y="17"/>
                  </a:cxn>
                  <a:cxn ang="0">
                    <a:pos x="72" y="21"/>
                  </a:cxn>
                </a:cxnLst>
                <a:rect l="0" t="0" r="r" b="b"/>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ln>
            </p:spPr>
            <p:txBody>
              <a:bodyPr/>
              <a:lstStyle/>
              <a:p>
                <a:endParaRPr lang="en-US">
                  <a:solidFill>
                    <a:prstClr val="black"/>
                  </a:solidFill>
                </a:endParaRPr>
              </a:p>
            </p:txBody>
          </p:sp>
          <p:sp>
            <p:nvSpPr>
              <p:cNvPr id="179297" name="Freeform 97"/>
              <p:cNvSpPr/>
              <p:nvPr/>
            </p:nvSpPr>
            <p:spPr bwMode="auto">
              <a:xfrm>
                <a:off x="1940" y="1925"/>
                <a:ext cx="72" cy="21"/>
              </a:xfrm>
              <a:custGeom>
                <a:avLst/>
                <a:gdLst/>
                <a:ahLst/>
                <a:cxnLst>
                  <a:cxn ang="0">
                    <a:pos x="72" y="21"/>
                  </a:cxn>
                  <a:cxn ang="0">
                    <a:pos x="0" y="6"/>
                  </a:cxn>
                  <a:cxn ang="0">
                    <a:pos x="0" y="4"/>
                  </a:cxn>
                  <a:cxn ang="0">
                    <a:pos x="0" y="0"/>
                  </a:cxn>
                  <a:cxn ang="0">
                    <a:pos x="72" y="17"/>
                  </a:cxn>
                  <a:cxn ang="0">
                    <a:pos x="72" y="19"/>
                  </a:cxn>
                  <a:cxn ang="0">
                    <a:pos x="72" y="21"/>
                  </a:cxn>
                </a:cxnLst>
                <a:rect l="0" t="0" r="r" b="b"/>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ln>
            </p:spPr>
            <p:txBody>
              <a:bodyPr/>
              <a:lstStyle/>
              <a:p>
                <a:endParaRPr lang="en-US">
                  <a:solidFill>
                    <a:prstClr val="black"/>
                  </a:solidFill>
                </a:endParaRPr>
              </a:p>
            </p:txBody>
          </p:sp>
          <p:sp>
            <p:nvSpPr>
              <p:cNvPr id="179298" name="Freeform 98"/>
              <p:cNvSpPr/>
              <p:nvPr/>
            </p:nvSpPr>
            <p:spPr bwMode="auto">
              <a:xfrm>
                <a:off x="1940" y="1923"/>
                <a:ext cx="72" cy="21"/>
              </a:xfrm>
              <a:custGeom>
                <a:avLst/>
                <a:gdLst/>
                <a:ahLst/>
                <a:cxnLst>
                  <a:cxn ang="0">
                    <a:pos x="72" y="21"/>
                  </a:cxn>
                  <a:cxn ang="0">
                    <a:pos x="0" y="6"/>
                  </a:cxn>
                  <a:cxn ang="0">
                    <a:pos x="0" y="2"/>
                  </a:cxn>
                  <a:cxn ang="0">
                    <a:pos x="0" y="0"/>
                  </a:cxn>
                  <a:cxn ang="0">
                    <a:pos x="72" y="18"/>
                  </a:cxn>
                  <a:cxn ang="0">
                    <a:pos x="72" y="19"/>
                  </a:cxn>
                  <a:cxn ang="0">
                    <a:pos x="72" y="21"/>
                  </a:cxn>
                </a:cxnLst>
                <a:rect l="0" t="0" r="r" b="b"/>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ln>
            </p:spPr>
            <p:txBody>
              <a:bodyPr/>
              <a:lstStyle/>
              <a:p>
                <a:endParaRPr lang="en-US">
                  <a:solidFill>
                    <a:prstClr val="black"/>
                  </a:solidFill>
                </a:endParaRPr>
              </a:p>
            </p:txBody>
          </p:sp>
          <p:sp>
            <p:nvSpPr>
              <p:cNvPr id="179299" name="Freeform 99"/>
              <p:cNvSpPr/>
              <p:nvPr/>
            </p:nvSpPr>
            <p:spPr bwMode="auto">
              <a:xfrm>
                <a:off x="1938" y="1922"/>
                <a:ext cx="74" cy="20"/>
              </a:xfrm>
              <a:custGeom>
                <a:avLst/>
                <a:gdLst/>
                <a:ahLst/>
                <a:cxnLst>
                  <a:cxn ang="0">
                    <a:pos x="74" y="20"/>
                  </a:cxn>
                  <a:cxn ang="0">
                    <a:pos x="2" y="3"/>
                  </a:cxn>
                  <a:cxn ang="0">
                    <a:pos x="2" y="1"/>
                  </a:cxn>
                  <a:cxn ang="0">
                    <a:pos x="0" y="0"/>
                  </a:cxn>
                  <a:cxn ang="0">
                    <a:pos x="74" y="17"/>
                  </a:cxn>
                  <a:cxn ang="0">
                    <a:pos x="74" y="19"/>
                  </a:cxn>
                  <a:cxn ang="0">
                    <a:pos x="74" y="20"/>
                  </a:cxn>
                </a:cxnLst>
                <a:rect l="0" t="0" r="r" b="b"/>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ln>
            </p:spPr>
            <p:txBody>
              <a:bodyPr/>
              <a:lstStyle/>
              <a:p>
                <a:endParaRPr lang="en-US">
                  <a:solidFill>
                    <a:prstClr val="black"/>
                  </a:solidFill>
                </a:endParaRPr>
              </a:p>
            </p:txBody>
          </p:sp>
          <p:sp>
            <p:nvSpPr>
              <p:cNvPr id="179300" name="Freeform 100"/>
              <p:cNvSpPr/>
              <p:nvPr/>
            </p:nvSpPr>
            <p:spPr bwMode="auto">
              <a:xfrm>
                <a:off x="1938" y="1920"/>
                <a:ext cx="74" cy="21"/>
              </a:xfrm>
              <a:custGeom>
                <a:avLst/>
                <a:gdLst/>
                <a:ahLst/>
                <a:cxnLst>
                  <a:cxn ang="0">
                    <a:pos x="74" y="21"/>
                  </a:cxn>
                  <a:cxn ang="0">
                    <a:pos x="2" y="3"/>
                  </a:cxn>
                  <a:cxn ang="0">
                    <a:pos x="0" y="2"/>
                  </a:cxn>
                  <a:cxn ang="0">
                    <a:pos x="0" y="0"/>
                  </a:cxn>
                  <a:cxn ang="0">
                    <a:pos x="74" y="17"/>
                  </a:cxn>
                  <a:cxn ang="0">
                    <a:pos x="74" y="19"/>
                  </a:cxn>
                  <a:cxn ang="0">
                    <a:pos x="74" y="19"/>
                  </a:cxn>
                  <a:cxn ang="0">
                    <a:pos x="74" y="21"/>
                  </a:cxn>
                  <a:cxn ang="0">
                    <a:pos x="74" y="21"/>
                  </a:cxn>
                </a:cxnLst>
                <a:rect l="0" t="0" r="r" b="b"/>
                <a:pathLst>
                  <a:path w="74" h="21">
                    <a:moveTo>
                      <a:pt x="74" y="21"/>
                    </a:moveTo>
                    <a:lnTo>
                      <a:pt x="2" y="3"/>
                    </a:lnTo>
                    <a:lnTo>
                      <a:pt x="0" y="2"/>
                    </a:lnTo>
                    <a:lnTo>
                      <a:pt x="0" y="0"/>
                    </a:lnTo>
                    <a:lnTo>
                      <a:pt x="74" y="17"/>
                    </a:lnTo>
                    <a:lnTo>
                      <a:pt x="74" y="19"/>
                    </a:lnTo>
                    <a:lnTo>
                      <a:pt x="74" y="19"/>
                    </a:lnTo>
                    <a:lnTo>
                      <a:pt x="74" y="21"/>
                    </a:lnTo>
                    <a:lnTo>
                      <a:pt x="74" y="21"/>
                    </a:lnTo>
                    <a:close/>
                  </a:path>
                </a:pathLst>
              </a:custGeom>
              <a:solidFill>
                <a:srgbClr val="EEB30E"/>
              </a:solidFill>
              <a:ln w="9525">
                <a:noFill/>
                <a:round/>
              </a:ln>
            </p:spPr>
            <p:txBody>
              <a:bodyPr/>
              <a:lstStyle/>
              <a:p>
                <a:endParaRPr lang="en-US">
                  <a:solidFill>
                    <a:prstClr val="black"/>
                  </a:solidFill>
                </a:endParaRPr>
              </a:p>
            </p:txBody>
          </p:sp>
          <p:sp>
            <p:nvSpPr>
              <p:cNvPr id="179301" name="Freeform 101"/>
              <p:cNvSpPr/>
              <p:nvPr/>
            </p:nvSpPr>
            <p:spPr bwMode="auto">
              <a:xfrm>
                <a:off x="1938" y="1918"/>
                <a:ext cx="74" cy="21"/>
              </a:xfrm>
              <a:custGeom>
                <a:avLst/>
                <a:gdLst/>
                <a:ahLst/>
                <a:cxnLst>
                  <a:cxn ang="0">
                    <a:pos x="74" y="21"/>
                  </a:cxn>
                  <a:cxn ang="0">
                    <a:pos x="0" y="4"/>
                  </a:cxn>
                  <a:cxn ang="0">
                    <a:pos x="0" y="2"/>
                  </a:cxn>
                  <a:cxn ang="0">
                    <a:pos x="0" y="0"/>
                  </a:cxn>
                  <a:cxn ang="0">
                    <a:pos x="74" y="17"/>
                  </a:cxn>
                  <a:cxn ang="0">
                    <a:pos x="74" y="19"/>
                  </a:cxn>
                  <a:cxn ang="0">
                    <a:pos x="74" y="21"/>
                  </a:cxn>
                  <a:cxn ang="0">
                    <a:pos x="74" y="21"/>
                  </a:cxn>
                  <a:cxn ang="0">
                    <a:pos x="74" y="21"/>
                  </a:cxn>
                </a:cxnLst>
                <a:rect l="0" t="0" r="r" b="b"/>
                <a:pathLst>
                  <a:path w="74" h="21">
                    <a:moveTo>
                      <a:pt x="74" y="21"/>
                    </a:moveTo>
                    <a:lnTo>
                      <a:pt x="0" y="4"/>
                    </a:lnTo>
                    <a:lnTo>
                      <a:pt x="0" y="2"/>
                    </a:lnTo>
                    <a:lnTo>
                      <a:pt x="0" y="0"/>
                    </a:lnTo>
                    <a:lnTo>
                      <a:pt x="74" y="17"/>
                    </a:lnTo>
                    <a:lnTo>
                      <a:pt x="74" y="19"/>
                    </a:lnTo>
                    <a:lnTo>
                      <a:pt x="74" y="21"/>
                    </a:lnTo>
                    <a:lnTo>
                      <a:pt x="74" y="21"/>
                    </a:lnTo>
                    <a:lnTo>
                      <a:pt x="74" y="21"/>
                    </a:lnTo>
                    <a:close/>
                  </a:path>
                </a:pathLst>
              </a:custGeom>
              <a:solidFill>
                <a:srgbClr val="EEB40C"/>
              </a:solidFill>
              <a:ln w="9525">
                <a:noFill/>
                <a:round/>
              </a:ln>
            </p:spPr>
            <p:txBody>
              <a:bodyPr/>
              <a:lstStyle/>
              <a:p>
                <a:endParaRPr lang="en-US">
                  <a:solidFill>
                    <a:prstClr val="black"/>
                  </a:solidFill>
                </a:endParaRPr>
              </a:p>
            </p:txBody>
          </p:sp>
          <p:sp>
            <p:nvSpPr>
              <p:cNvPr id="179302" name="Freeform 102"/>
              <p:cNvSpPr/>
              <p:nvPr/>
            </p:nvSpPr>
            <p:spPr bwMode="auto">
              <a:xfrm>
                <a:off x="1938" y="1916"/>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ln>
            </p:spPr>
            <p:txBody>
              <a:bodyPr/>
              <a:lstStyle/>
              <a:p>
                <a:endParaRPr lang="en-US">
                  <a:solidFill>
                    <a:prstClr val="black"/>
                  </a:solidFill>
                </a:endParaRPr>
              </a:p>
            </p:txBody>
          </p:sp>
          <p:sp>
            <p:nvSpPr>
              <p:cNvPr id="179303" name="Freeform 103"/>
              <p:cNvSpPr/>
              <p:nvPr/>
            </p:nvSpPr>
            <p:spPr bwMode="auto">
              <a:xfrm>
                <a:off x="1938" y="1914"/>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ln>
            </p:spPr>
            <p:txBody>
              <a:bodyPr/>
              <a:lstStyle/>
              <a:p>
                <a:endParaRPr lang="en-US">
                  <a:solidFill>
                    <a:prstClr val="black"/>
                  </a:solidFill>
                </a:endParaRPr>
              </a:p>
            </p:txBody>
          </p:sp>
          <p:sp>
            <p:nvSpPr>
              <p:cNvPr id="179304" name="Freeform 104"/>
              <p:cNvSpPr/>
              <p:nvPr/>
            </p:nvSpPr>
            <p:spPr bwMode="auto">
              <a:xfrm>
                <a:off x="1937" y="1912"/>
                <a:ext cx="75" cy="21"/>
              </a:xfrm>
              <a:custGeom>
                <a:avLst/>
                <a:gdLst/>
                <a:ahLst/>
                <a:cxnLst>
                  <a:cxn ang="0">
                    <a:pos x="75" y="21"/>
                  </a:cxn>
                  <a:cxn ang="0">
                    <a:pos x="1" y="4"/>
                  </a:cxn>
                  <a:cxn ang="0">
                    <a:pos x="1" y="2"/>
                  </a:cxn>
                  <a:cxn ang="0">
                    <a:pos x="0" y="0"/>
                  </a:cxn>
                  <a:cxn ang="0">
                    <a:pos x="74" y="17"/>
                  </a:cxn>
                  <a:cxn ang="0">
                    <a:pos x="75" y="19"/>
                  </a:cxn>
                  <a:cxn ang="0">
                    <a:pos x="75" y="21"/>
                  </a:cxn>
                </a:cxnLst>
                <a:rect l="0" t="0" r="r" b="b"/>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ln>
            </p:spPr>
            <p:txBody>
              <a:bodyPr/>
              <a:lstStyle/>
              <a:p>
                <a:endParaRPr lang="en-US">
                  <a:solidFill>
                    <a:prstClr val="black"/>
                  </a:solidFill>
                </a:endParaRPr>
              </a:p>
            </p:txBody>
          </p:sp>
          <p:sp>
            <p:nvSpPr>
              <p:cNvPr id="179305" name="Freeform 105"/>
              <p:cNvSpPr/>
              <p:nvPr/>
            </p:nvSpPr>
            <p:spPr bwMode="auto">
              <a:xfrm>
                <a:off x="1937" y="1910"/>
                <a:ext cx="75" cy="21"/>
              </a:xfrm>
              <a:custGeom>
                <a:avLst/>
                <a:gdLst/>
                <a:ahLst/>
                <a:cxnLst>
                  <a:cxn ang="0">
                    <a:pos x="75" y="21"/>
                  </a:cxn>
                  <a:cxn ang="0">
                    <a:pos x="1" y="4"/>
                  </a:cxn>
                  <a:cxn ang="0">
                    <a:pos x="0" y="2"/>
                  </a:cxn>
                  <a:cxn ang="0">
                    <a:pos x="0" y="0"/>
                  </a:cxn>
                  <a:cxn ang="0">
                    <a:pos x="74" y="17"/>
                  </a:cxn>
                  <a:cxn ang="0">
                    <a:pos x="74" y="19"/>
                  </a:cxn>
                  <a:cxn ang="0">
                    <a:pos x="75" y="21"/>
                  </a:cxn>
                </a:cxnLst>
                <a:rect l="0" t="0" r="r" b="b"/>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ln>
            </p:spPr>
            <p:txBody>
              <a:bodyPr/>
              <a:lstStyle/>
              <a:p>
                <a:endParaRPr lang="en-US">
                  <a:solidFill>
                    <a:prstClr val="black"/>
                  </a:solidFill>
                </a:endParaRPr>
              </a:p>
            </p:txBody>
          </p:sp>
          <p:sp>
            <p:nvSpPr>
              <p:cNvPr id="179306" name="Freeform 106"/>
              <p:cNvSpPr/>
              <p:nvPr/>
            </p:nvSpPr>
            <p:spPr bwMode="auto">
              <a:xfrm>
                <a:off x="1937" y="1908"/>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ln>
            </p:spPr>
            <p:txBody>
              <a:bodyPr/>
              <a:lstStyle/>
              <a:p>
                <a:endParaRPr lang="en-US">
                  <a:solidFill>
                    <a:prstClr val="black"/>
                  </a:solidFill>
                </a:endParaRPr>
              </a:p>
            </p:txBody>
          </p:sp>
          <p:sp>
            <p:nvSpPr>
              <p:cNvPr id="179307" name="Freeform 107"/>
              <p:cNvSpPr/>
              <p:nvPr/>
            </p:nvSpPr>
            <p:spPr bwMode="auto">
              <a:xfrm>
                <a:off x="1935" y="1906"/>
                <a:ext cx="76" cy="21"/>
              </a:xfrm>
              <a:custGeom>
                <a:avLst/>
                <a:gdLst/>
                <a:ahLst/>
                <a:cxnLst>
                  <a:cxn ang="0">
                    <a:pos x="76" y="21"/>
                  </a:cxn>
                  <a:cxn ang="0">
                    <a:pos x="2" y="4"/>
                  </a:cxn>
                  <a:cxn ang="0">
                    <a:pos x="2" y="2"/>
                  </a:cxn>
                  <a:cxn ang="0">
                    <a:pos x="0" y="0"/>
                  </a:cxn>
                  <a:cxn ang="0">
                    <a:pos x="76" y="17"/>
                  </a:cxn>
                  <a:cxn ang="0">
                    <a:pos x="76" y="19"/>
                  </a:cxn>
                  <a:cxn ang="0">
                    <a:pos x="76" y="21"/>
                  </a:cxn>
                </a:cxnLst>
                <a:rect l="0" t="0" r="r" b="b"/>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ln>
            </p:spPr>
            <p:txBody>
              <a:bodyPr/>
              <a:lstStyle/>
              <a:p>
                <a:endParaRPr lang="en-US">
                  <a:solidFill>
                    <a:prstClr val="black"/>
                  </a:solidFill>
                </a:endParaRPr>
              </a:p>
            </p:txBody>
          </p:sp>
          <p:sp>
            <p:nvSpPr>
              <p:cNvPr id="179308" name="Freeform 108"/>
              <p:cNvSpPr/>
              <p:nvPr/>
            </p:nvSpPr>
            <p:spPr bwMode="auto">
              <a:xfrm>
                <a:off x="1935" y="1903"/>
                <a:ext cx="76" cy="22"/>
              </a:xfrm>
              <a:custGeom>
                <a:avLst/>
                <a:gdLst/>
                <a:ahLst/>
                <a:cxnLst>
                  <a:cxn ang="0">
                    <a:pos x="76" y="22"/>
                  </a:cxn>
                  <a:cxn ang="0">
                    <a:pos x="2" y="5"/>
                  </a:cxn>
                  <a:cxn ang="0">
                    <a:pos x="0" y="3"/>
                  </a:cxn>
                  <a:cxn ang="0">
                    <a:pos x="0" y="0"/>
                  </a:cxn>
                  <a:cxn ang="0">
                    <a:pos x="76" y="19"/>
                  </a:cxn>
                  <a:cxn ang="0">
                    <a:pos x="76" y="20"/>
                  </a:cxn>
                  <a:cxn ang="0">
                    <a:pos x="76" y="22"/>
                  </a:cxn>
                </a:cxnLst>
                <a:rect l="0" t="0" r="r" b="b"/>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ln>
            </p:spPr>
            <p:txBody>
              <a:bodyPr/>
              <a:lstStyle/>
              <a:p>
                <a:endParaRPr lang="en-US">
                  <a:solidFill>
                    <a:prstClr val="black"/>
                  </a:solidFill>
                </a:endParaRPr>
              </a:p>
            </p:txBody>
          </p:sp>
          <p:sp>
            <p:nvSpPr>
              <p:cNvPr id="179309" name="Freeform 109"/>
              <p:cNvSpPr/>
              <p:nvPr/>
            </p:nvSpPr>
            <p:spPr bwMode="auto">
              <a:xfrm>
                <a:off x="1935" y="1901"/>
                <a:ext cx="76" cy="22"/>
              </a:xfrm>
              <a:custGeom>
                <a:avLst/>
                <a:gdLst/>
                <a:ahLst/>
                <a:cxnLst>
                  <a:cxn ang="0">
                    <a:pos x="76" y="22"/>
                  </a:cxn>
                  <a:cxn ang="0">
                    <a:pos x="0" y="5"/>
                  </a:cxn>
                  <a:cxn ang="0">
                    <a:pos x="0" y="2"/>
                  </a:cxn>
                  <a:cxn ang="0">
                    <a:pos x="0" y="0"/>
                  </a:cxn>
                  <a:cxn ang="0">
                    <a:pos x="76" y="19"/>
                  </a:cxn>
                  <a:cxn ang="0">
                    <a:pos x="76" y="21"/>
                  </a:cxn>
                  <a:cxn ang="0">
                    <a:pos x="76" y="22"/>
                  </a:cxn>
                </a:cxnLst>
                <a:rect l="0" t="0" r="r" b="b"/>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ln>
            </p:spPr>
            <p:txBody>
              <a:bodyPr/>
              <a:lstStyle/>
              <a:p>
                <a:endParaRPr lang="en-US">
                  <a:solidFill>
                    <a:prstClr val="black"/>
                  </a:solidFill>
                </a:endParaRPr>
              </a:p>
            </p:txBody>
          </p:sp>
          <p:sp>
            <p:nvSpPr>
              <p:cNvPr id="179310" name="Freeform 110"/>
              <p:cNvSpPr/>
              <p:nvPr/>
            </p:nvSpPr>
            <p:spPr bwMode="auto">
              <a:xfrm>
                <a:off x="1933" y="1899"/>
                <a:ext cx="78" cy="23"/>
              </a:xfrm>
              <a:custGeom>
                <a:avLst/>
                <a:gdLst/>
                <a:ahLst/>
                <a:cxnLst>
                  <a:cxn ang="0">
                    <a:pos x="78" y="23"/>
                  </a:cxn>
                  <a:cxn ang="0">
                    <a:pos x="2" y="4"/>
                  </a:cxn>
                  <a:cxn ang="0">
                    <a:pos x="2" y="2"/>
                  </a:cxn>
                  <a:cxn ang="0">
                    <a:pos x="0" y="0"/>
                  </a:cxn>
                  <a:cxn ang="0">
                    <a:pos x="78" y="19"/>
                  </a:cxn>
                  <a:cxn ang="0">
                    <a:pos x="78" y="21"/>
                  </a:cxn>
                  <a:cxn ang="0">
                    <a:pos x="78" y="23"/>
                  </a:cxn>
                </a:cxnLst>
                <a:rect l="0" t="0" r="r" b="b"/>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ln>
            </p:spPr>
            <p:txBody>
              <a:bodyPr/>
              <a:lstStyle/>
              <a:p>
                <a:endParaRPr lang="en-US">
                  <a:solidFill>
                    <a:prstClr val="black"/>
                  </a:solidFill>
                </a:endParaRPr>
              </a:p>
            </p:txBody>
          </p:sp>
          <p:sp>
            <p:nvSpPr>
              <p:cNvPr id="179311" name="Freeform 111"/>
              <p:cNvSpPr/>
              <p:nvPr/>
            </p:nvSpPr>
            <p:spPr bwMode="auto">
              <a:xfrm>
                <a:off x="1933" y="1897"/>
                <a:ext cx="78" cy="23"/>
              </a:xfrm>
              <a:custGeom>
                <a:avLst/>
                <a:gdLst/>
                <a:ahLst/>
                <a:cxnLst>
                  <a:cxn ang="0">
                    <a:pos x="78" y="23"/>
                  </a:cxn>
                  <a:cxn ang="0">
                    <a:pos x="2" y="4"/>
                  </a:cxn>
                  <a:cxn ang="0">
                    <a:pos x="0" y="2"/>
                  </a:cxn>
                  <a:cxn ang="0">
                    <a:pos x="0" y="0"/>
                  </a:cxn>
                  <a:cxn ang="0">
                    <a:pos x="76" y="19"/>
                  </a:cxn>
                  <a:cxn ang="0">
                    <a:pos x="78" y="21"/>
                  </a:cxn>
                  <a:cxn ang="0">
                    <a:pos x="78" y="23"/>
                  </a:cxn>
                </a:cxnLst>
                <a:rect l="0" t="0" r="r" b="b"/>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ln>
            </p:spPr>
            <p:txBody>
              <a:bodyPr/>
              <a:lstStyle/>
              <a:p>
                <a:endParaRPr lang="en-US">
                  <a:solidFill>
                    <a:prstClr val="black"/>
                  </a:solidFill>
                </a:endParaRPr>
              </a:p>
            </p:txBody>
          </p:sp>
          <p:sp>
            <p:nvSpPr>
              <p:cNvPr id="179312" name="Freeform 112"/>
              <p:cNvSpPr/>
              <p:nvPr/>
            </p:nvSpPr>
            <p:spPr bwMode="auto">
              <a:xfrm>
                <a:off x="1931" y="1895"/>
                <a:ext cx="80" cy="23"/>
              </a:xfrm>
              <a:custGeom>
                <a:avLst/>
                <a:gdLst/>
                <a:ahLst/>
                <a:cxnLst>
                  <a:cxn ang="0">
                    <a:pos x="80" y="23"/>
                  </a:cxn>
                  <a:cxn ang="0">
                    <a:pos x="2" y="4"/>
                  </a:cxn>
                  <a:cxn ang="0">
                    <a:pos x="2" y="2"/>
                  </a:cxn>
                  <a:cxn ang="0">
                    <a:pos x="0" y="0"/>
                  </a:cxn>
                  <a:cxn ang="0">
                    <a:pos x="78" y="19"/>
                  </a:cxn>
                  <a:cxn ang="0">
                    <a:pos x="78" y="21"/>
                  </a:cxn>
                  <a:cxn ang="0">
                    <a:pos x="80" y="23"/>
                  </a:cxn>
                </a:cxnLst>
                <a:rect l="0" t="0" r="r" b="b"/>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ln>
            </p:spPr>
            <p:txBody>
              <a:bodyPr/>
              <a:lstStyle/>
              <a:p>
                <a:endParaRPr lang="en-US">
                  <a:solidFill>
                    <a:prstClr val="black"/>
                  </a:solidFill>
                </a:endParaRPr>
              </a:p>
            </p:txBody>
          </p:sp>
          <p:sp>
            <p:nvSpPr>
              <p:cNvPr id="179313" name="Freeform 113"/>
              <p:cNvSpPr/>
              <p:nvPr/>
            </p:nvSpPr>
            <p:spPr bwMode="auto">
              <a:xfrm>
                <a:off x="1931" y="1893"/>
                <a:ext cx="78" cy="23"/>
              </a:xfrm>
              <a:custGeom>
                <a:avLst/>
                <a:gdLst/>
                <a:ahLst/>
                <a:cxnLst>
                  <a:cxn ang="0">
                    <a:pos x="78" y="23"/>
                  </a:cxn>
                  <a:cxn ang="0">
                    <a:pos x="2" y="4"/>
                  </a:cxn>
                  <a:cxn ang="0">
                    <a:pos x="0" y="2"/>
                  </a:cxn>
                  <a:cxn ang="0">
                    <a:pos x="0" y="0"/>
                  </a:cxn>
                  <a:cxn ang="0">
                    <a:pos x="78" y="19"/>
                  </a:cxn>
                  <a:cxn ang="0">
                    <a:pos x="78" y="21"/>
                  </a:cxn>
                  <a:cxn ang="0">
                    <a:pos x="78" y="23"/>
                  </a:cxn>
                </a:cxnLst>
                <a:rect l="0" t="0" r="r" b="b"/>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ln>
            </p:spPr>
            <p:txBody>
              <a:bodyPr/>
              <a:lstStyle/>
              <a:p>
                <a:endParaRPr lang="en-US">
                  <a:solidFill>
                    <a:prstClr val="black"/>
                  </a:solidFill>
                </a:endParaRPr>
              </a:p>
            </p:txBody>
          </p:sp>
          <p:sp>
            <p:nvSpPr>
              <p:cNvPr id="179314" name="Freeform 114"/>
              <p:cNvSpPr/>
              <p:nvPr/>
            </p:nvSpPr>
            <p:spPr bwMode="auto">
              <a:xfrm>
                <a:off x="1929" y="1891"/>
                <a:ext cx="80" cy="23"/>
              </a:xfrm>
              <a:custGeom>
                <a:avLst/>
                <a:gdLst/>
                <a:ahLst/>
                <a:cxnLst>
                  <a:cxn ang="0">
                    <a:pos x="80" y="23"/>
                  </a:cxn>
                  <a:cxn ang="0">
                    <a:pos x="2" y="4"/>
                  </a:cxn>
                  <a:cxn ang="0">
                    <a:pos x="2" y="2"/>
                  </a:cxn>
                  <a:cxn ang="0">
                    <a:pos x="0" y="0"/>
                  </a:cxn>
                  <a:cxn ang="0">
                    <a:pos x="80" y="17"/>
                  </a:cxn>
                  <a:cxn ang="0">
                    <a:pos x="80" y="21"/>
                  </a:cxn>
                  <a:cxn ang="0">
                    <a:pos x="80" y="23"/>
                  </a:cxn>
                </a:cxnLst>
                <a:rect l="0" t="0" r="r" b="b"/>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ln>
            </p:spPr>
            <p:txBody>
              <a:bodyPr/>
              <a:lstStyle/>
              <a:p>
                <a:endParaRPr lang="en-US">
                  <a:solidFill>
                    <a:prstClr val="black"/>
                  </a:solidFill>
                </a:endParaRPr>
              </a:p>
            </p:txBody>
          </p:sp>
          <p:sp>
            <p:nvSpPr>
              <p:cNvPr id="179315" name="Freeform 115"/>
              <p:cNvSpPr/>
              <p:nvPr/>
            </p:nvSpPr>
            <p:spPr bwMode="auto">
              <a:xfrm>
                <a:off x="1929" y="1889"/>
                <a:ext cx="80" cy="23"/>
              </a:xfrm>
              <a:custGeom>
                <a:avLst/>
                <a:gdLst/>
                <a:ahLst/>
                <a:cxnLst>
                  <a:cxn ang="0">
                    <a:pos x="80" y="23"/>
                  </a:cxn>
                  <a:cxn ang="0">
                    <a:pos x="2" y="4"/>
                  </a:cxn>
                  <a:cxn ang="0">
                    <a:pos x="0" y="2"/>
                  </a:cxn>
                  <a:cxn ang="0">
                    <a:pos x="0" y="0"/>
                  </a:cxn>
                  <a:cxn ang="0">
                    <a:pos x="80" y="17"/>
                  </a:cxn>
                  <a:cxn ang="0">
                    <a:pos x="80" y="19"/>
                  </a:cxn>
                  <a:cxn ang="0">
                    <a:pos x="80" y="23"/>
                  </a:cxn>
                </a:cxnLst>
                <a:rect l="0" t="0" r="r" b="b"/>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ln>
            </p:spPr>
            <p:txBody>
              <a:bodyPr/>
              <a:lstStyle/>
              <a:p>
                <a:endParaRPr lang="en-US">
                  <a:solidFill>
                    <a:prstClr val="black"/>
                  </a:solidFill>
                </a:endParaRPr>
              </a:p>
            </p:txBody>
          </p:sp>
          <p:sp>
            <p:nvSpPr>
              <p:cNvPr id="179316" name="Freeform 116"/>
              <p:cNvSpPr/>
              <p:nvPr/>
            </p:nvSpPr>
            <p:spPr bwMode="auto">
              <a:xfrm>
                <a:off x="1927" y="1886"/>
                <a:ext cx="82" cy="22"/>
              </a:xfrm>
              <a:custGeom>
                <a:avLst/>
                <a:gdLst/>
                <a:ahLst/>
                <a:cxnLst>
                  <a:cxn ang="0">
                    <a:pos x="82" y="22"/>
                  </a:cxn>
                  <a:cxn ang="0">
                    <a:pos x="2" y="5"/>
                  </a:cxn>
                  <a:cxn ang="0">
                    <a:pos x="2" y="3"/>
                  </a:cxn>
                  <a:cxn ang="0">
                    <a:pos x="0" y="0"/>
                  </a:cxn>
                  <a:cxn ang="0">
                    <a:pos x="80" y="19"/>
                  </a:cxn>
                  <a:cxn ang="0">
                    <a:pos x="82" y="20"/>
                  </a:cxn>
                  <a:cxn ang="0">
                    <a:pos x="82" y="22"/>
                  </a:cxn>
                </a:cxnLst>
                <a:rect l="0" t="0" r="r" b="b"/>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ln>
            </p:spPr>
            <p:txBody>
              <a:bodyPr/>
              <a:lstStyle/>
              <a:p>
                <a:endParaRPr lang="en-US">
                  <a:solidFill>
                    <a:prstClr val="black"/>
                  </a:solidFill>
                </a:endParaRPr>
              </a:p>
            </p:txBody>
          </p:sp>
          <p:sp>
            <p:nvSpPr>
              <p:cNvPr id="179317" name="Freeform 117"/>
              <p:cNvSpPr/>
              <p:nvPr/>
            </p:nvSpPr>
            <p:spPr bwMode="auto">
              <a:xfrm>
                <a:off x="1927" y="1884"/>
                <a:ext cx="82" cy="22"/>
              </a:xfrm>
              <a:custGeom>
                <a:avLst/>
                <a:gdLst/>
                <a:ahLst/>
                <a:cxnLst>
                  <a:cxn ang="0">
                    <a:pos x="82" y="22"/>
                  </a:cxn>
                  <a:cxn ang="0">
                    <a:pos x="2" y="5"/>
                  </a:cxn>
                  <a:cxn ang="0">
                    <a:pos x="0" y="2"/>
                  </a:cxn>
                  <a:cxn ang="0">
                    <a:pos x="0" y="0"/>
                  </a:cxn>
                  <a:cxn ang="0">
                    <a:pos x="80" y="19"/>
                  </a:cxn>
                  <a:cxn ang="0">
                    <a:pos x="80" y="21"/>
                  </a:cxn>
                  <a:cxn ang="0">
                    <a:pos x="82" y="22"/>
                  </a:cxn>
                </a:cxnLst>
                <a:rect l="0" t="0" r="r" b="b"/>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ln>
            </p:spPr>
            <p:txBody>
              <a:bodyPr/>
              <a:lstStyle/>
              <a:p>
                <a:endParaRPr lang="en-US">
                  <a:solidFill>
                    <a:prstClr val="black"/>
                  </a:solidFill>
                </a:endParaRPr>
              </a:p>
            </p:txBody>
          </p:sp>
          <p:sp>
            <p:nvSpPr>
              <p:cNvPr id="179318" name="Freeform 118"/>
              <p:cNvSpPr/>
              <p:nvPr/>
            </p:nvSpPr>
            <p:spPr bwMode="auto">
              <a:xfrm>
                <a:off x="1925" y="1882"/>
                <a:ext cx="82" cy="23"/>
              </a:xfrm>
              <a:custGeom>
                <a:avLst/>
                <a:gdLst/>
                <a:ahLst/>
                <a:cxnLst>
                  <a:cxn ang="0">
                    <a:pos x="82" y="23"/>
                  </a:cxn>
                  <a:cxn ang="0">
                    <a:pos x="2" y="4"/>
                  </a:cxn>
                  <a:cxn ang="0">
                    <a:pos x="2" y="2"/>
                  </a:cxn>
                  <a:cxn ang="0">
                    <a:pos x="0" y="0"/>
                  </a:cxn>
                  <a:cxn ang="0">
                    <a:pos x="82" y="19"/>
                  </a:cxn>
                  <a:cxn ang="0">
                    <a:pos x="82" y="21"/>
                  </a:cxn>
                  <a:cxn ang="0">
                    <a:pos x="82" y="23"/>
                  </a:cxn>
                </a:cxnLst>
                <a:rect l="0" t="0" r="r" b="b"/>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ln>
            </p:spPr>
            <p:txBody>
              <a:bodyPr/>
              <a:lstStyle/>
              <a:p>
                <a:endParaRPr lang="en-US">
                  <a:solidFill>
                    <a:prstClr val="black"/>
                  </a:solidFill>
                </a:endParaRPr>
              </a:p>
            </p:txBody>
          </p:sp>
          <p:sp>
            <p:nvSpPr>
              <p:cNvPr id="179319" name="Freeform 119"/>
              <p:cNvSpPr/>
              <p:nvPr/>
            </p:nvSpPr>
            <p:spPr bwMode="auto">
              <a:xfrm>
                <a:off x="1925" y="1880"/>
                <a:ext cx="82" cy="23"/>
              </a:xfrm>
              <a:custGeom>
                <a:avLst/>
                <a:gdLst/>
                <a:ahLst/>
                <a:cxnLst>
                  <a:cxn ang="0">
                    <a:pos x="82" y="23"/>
                  </a:cxn>
                  <a:cxn ang="0">
                    <a:pos x="2" y="4"/>
                  </a:cxn>
                  <a:cxn ang="0">
                    <a:pos x="0" y="2"/>
                  </a:cxn>
                  <a:cxn ang="0">
                    <a:pos x="0" y="0"/>
                  </a:cxn>
                  <a:cxn ang="0">
                    <a:pos x="82" y="19"/>
                  </a:cxn>
                  <a:cxn ang="0">
                    <a:pos x="82" y="21"/>
                  </a:cxn>
                  <a:cxn ang="0">
                    <a:pos x="82" y="23"/>
                  </a:cxn>
                </a:cxnLst>
                <a:rect l="0" t="0" r="r" b="b"/>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ln>
            </p:spPr>
            <p:txBody>
              <a:bodyPr/>
              <a:lstStyle/>
              <a:p>
                <a:endParaRPr lang="en-US">
                  <a:solidFill>
                    <a:prstClr val="black"/>
                  </a:solidFill>
                </a:endParaRPr>
              </a:p>
            </p:txBody>
          </p:sp>
          <p:sp>
            <p:nvSpPr>
              <p:cNvPr id="179320" name="Freeform 120"/>
              <p:cNvSpPr/>
              <p:nvPr/>
            </p:nvSpPr>
            <p:spPr bwMode="auto">
              <a:xfrm>
                <a:off x="1923" y="1878"/>
                <a:ext cx="84" cy="23"/>
              </a:xfrm>
              <a:custGeom>
                <a:avLst/>
                <a:gdLst/>
                <a:ahLst/>
                <a:cxnLst>
                  <a:cxn ang="0">
                    <a:pos x="84" y="23"/>
                  </a:cxn>
                  <a:cxn ang="0">
                    <a:pos x="2" y="4"/>
                  </a:cxn>
                  <a:cxn ang="0">
                    <a:pos x="2" y="2"/>
                  </a:cxn>
                  <a:cxn ang="0">
                    <a:pos x="0" y="0"/>
                  </a:cxn>
                  <a:cxn ang="0">
                    <a:pos x="82" y="19"/>
                  </a:cxn>
                  <a:cxn ang="0">
                    <a:pos x="84" y="21"/>
                  </a:cxn>
                  <a:cxn ang="0">
                    <a:pos x="84" y="23"/>
                  </a:cxn>
                </a:cxnLst>
                <a:rect l="0" t="0" r="r" b="b"/>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ln>
            </p:spPr>
            <p:txBody>
              <a:bodyPr/>
              <a:lstStyle/>
              <a:p>
                <a:endParaRPr lang="en-US">
                  <a:solidFill>
                    <a:prstClr val="black"/>
                  </a:solidFill>
                </a:endParaRPr>
              </a:p>
            </p:txBody>
          </p:sp>
          <p:sp>
            <p:nvSpPr>
              <p:cNvPr id="179321" name="Freeform 121"/>
              <p:cNvSpPr/>
              <p:nvPr/>
            </p:nvSpPr>
            <p:spPr bwMode="auto">
              <a:xfrm>
                <a:off x="1921" y="1876"/>
                <a:ext cx="86" cy="23"/>
              </a:xfrm>
              <a:custGeom>
                <a:avLst/>
                <a:gdLst/>
                <a:ahLst/>
                <a:cxnLst>
                  <a:cxn ang="0">
                    <a:pos x="86" y="23"/>
                  </a:cxn>
                  <a:cxn ang="0">
                    <a:pos x="4" y="4"/>
                  </a:cxn>
                  <a:cxn ang="0">
                    <a:pos x="2" y="2"/>
                  </a:cxn>
                  <a:cxn ang="0">
                    <a:pos x="0" y="0"/>
                  </a:cxn>
                  <a:cxn ang="0">
                    <a:pos x="0" y="0"/>
                  </a:cxn>
                  <a:cxn ang="0">
                    <a:pos x="0" y="0"/>
                  </a:cxn>
                  <a:cxn ang="0">
                    <a:pos x="84" y="19"/>
                  </a:cxn>
                  <a:cxn ang="0">
                    <a:pos x="84" y="21"/>
                  </a:cxn>
                  <a:cxn ang="0">
                    <a:pos x="86" y="23"/>
                  </a:cxn>
                </a:cxnLst>
                <a:rect l="0" t="0" r="r" b="b"/>
                <a:pathLst>
                  <a:path w="86" h="23">
                    <a:moveTo>
                      <a:pt x="86" y="23"/>
                    </a:moveTo>
                    <a:lnTo>
                      <a:pt x="4" y="4"/>
                    </a:lnTo>
                    <a:lnTo>
                      <a:pt x="2" y="2"/>
                    </a:lnTo>
                    <a:lnTo>
                      <a:pt x="0" y="0"/>
                    </a:lnTo>
                    <a:lnTo>
                      <a:pt x="0" y="0"/>
                    </a:lnTo>
                    <a:lnTo>
                      <a:pt x="0" y="0"/>
                    </a:lnTo>
                    <a:lnTo>
                      <a:pt x="84" y="19"/>
                    </a:lnTo>
                    <a:lnTo>
                      <a:pt x="84" y="21"/>
                    </a:lnTo>
                    <a:lnTo>
                      <a:pt x="86" y="23"/>
                    </a:lnTo>
                    <a:close/>
                  </a:path>
                </a:pathLst>
              </a:custGeom>
              <a:solidFill>
                <a:srgbClr val="EFC000"/>
              </a:solidFill>
              <a:ln w="9525">
                <a:noFill/>
                <a:round/>
              </a:ln>
            </p:spPr>
            <p:txBody>
              <a:bodyPr/>
              <a:lstStyle/>
              <a:p>
                <a:endParaRPr lang="en-US">
                  <a:solidFill>
                    <a:prstClr val="black"/>
                  </a:solidFill>
                </a:endParaRPr>
              </a:p>
            </p:txBody>
          </p:sp>
          <p:sp>
            <p:nvSpPr>
              <p:cNvPr id="179322" name="Freeform 122"/>
              <p:cNvSpPr/>
              <p:nvPr/>
            </p:nvSpPr>
            <p:spPr bwMode="auto">
              <a:xfrm>
                <a:off x="1921" y="1872"/>
                <a:ext cx="84" cy="25"/>
              </a:xfrm>
              <a:custGeom>
                <a:avLst/>
                <a:gdLst/>
                <a:ahLst/>
                <a:cxnLst>
                  <a:cxn ang="0">
                    <a:pos x="84" y="25"/>
                  </a:cxn>
                  <a:cxn ang="0">
                    <a:pos x="2" y="6"/>
                  </a:cxn>
                  <a:cxn ang="0">
                    <a:pos x="2" y="4"/>
                  </a:cxn>
                  <a:cxn ang="0">
                    <a:pos x="0" y="4"/>
                  </a:cxn>
                  <a:cxn ang="0">
                    <a:pos x="0" y="2"/>
                  </a:cxn>
                  <a:cxn ang="0">
                    <a:pos x="0" y="0"/>
                  </a:cxn>
                  <a:cxn ang="0">
                    <a:pos x="84" y="21"/>
                  </a:cxn>
                  <a:cxn ang="0">
                    <a:pos x="84" y="23"/>
                  </a:cxn>
                  <a:cxn ang="0">
                    <a:pos x="84" y="25"/>
                  </a:cxn>
                </a:cxnLst>
                <a:rect l="0" t="0" r="r" b="b"/>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ln>
            </p:spPr>
            <p:txBody>
              <a:bodyPr/>
              <a:lstStyle/>
              <a:p>
                <a:endParaRPr lang="en-US">
                  <a:solidFill>
                    <a:prstClr val="black"/>
                  </a:solidFill>
                </a:endParaRPr>
              </a:p>
            </p:txBody>
          </p:sp>
          <p:sp>
            <p:nvSpPr>
              <p:cNvPr id="179323" name="Freeform 123"/>
              <p:cNvSpPr/>
              <p:nvPr/>
            </p:nvSpPr>
            <p:spPr bwMode="auto">
              <a:xfrm>
                <a:off x="1919" y="1870"/>
                <a:ext cx="86" cy="25"/>
              </a:xfrm>
              <a:custGeom>
                <a:avLst/>
                <a:gdLst/>
                <a:ahLst/>
                <a:cxnLst>
                  <a:cxn ang="0">
                    <a:pos x="86" y="25"/>
                  </a:cxn>
                  <a:cxn ang="0">
                    <a:pos x="2" y="6"/>
                  </a:cxn>
                  <a:cxn ang="0">
                    <a:pos x="2" y="2"/>
                  </a:cxn>
                  <a:cxn ang="0">
                    <a:pos x="0" y="0"/>
                  </a:cxn>
                  <a:cxn ang="0">
                    <a:pos x="84" y="21"/>
                  </a:cxn>
                  <a:cxn ang="0">
                    <a:pos x="86" y="23"/>
                  </a:cxn>
                  <a:cxn ang="0">
                    <a:pos x="86" y="25"/>
                  </a:cxn>
                </a:cxnLst>
                <a:rect l="0" t="0" r="r" b="b"/>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ln>
            </p:spPr>
            <p:txBody>
              <a:bodyPr/>
              <a:lstStyle/>
              <a:p>
                <a:endParaRPr lang="en-US">
                  <a:solidFill>
                    <a:prstClr val="black"/>
                  </a:solidFill>
                </a:endParaRPr>
              </a:p>
            </p:txBody>
          </p:sp>
          <p:sp>
            <p:nvSpPr>
              <p:cNvPr id="179324" name="Freeform 124"/>
              <p:cNvSpPr/>
              <p:nvPr/>
            </p:nvSpPr>
            <p:spPr bwMode="auto">
              <a:xfrm>
                <a:off x="1918" y="1869"/>
                <a:ext cx="87" cy="24"/>
              </a:xfrm>
              <a:custGeom>
                <a:avLst/>
                <a:gdLst/>
                <a:ahLst/>
                <a:cxnLst>
                  <a:cxn ang="0">
                    <a:pos x="87" y="24"/>
                  </a:cxn>
                  <a:cxn ang="0">
                    <a:pos x="3" y="3"/>
                  </a:cxn>
                  <a:cxn ang="0">
                    <a:pos x="1" y="1"/>
                  </a:cxn>
                  <a:cxn ang="0">
                    <a:pos x="0" y="0"/>
                  </a:cxn>
                  <a:cxn ang="0">
                    <a:pos x="85" y="20"/>
                  </a:cxn>
                  <a:cxn ang="0">
                    <a:pos x="85" y="22"/>
                  </a:cxn>
                  <a:cxn ang="0">
                    <a:pos x="87" y="24"/>
                  </a:cxn>
                </a:cxnLst>
                <a:rect l="0" t="0" r="r" b="b"/>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ln>
            </p:spPr>
            <p:txBody>
              <a:bodyPr/>
              <a:lstStyle/>
              <a:p>
                <a:endParaRPr lang="en-US">
                  <a:solidFill>
                    <a:prstClr val="black"/>
                  </a:solidFill>
                </a:endParaRPr>
              </a:p>
            </p:txBody>
          </p:sp>
          <p:sp>
            <p:nvSpPr>
              <p:cNvPr id="179325" name="Freeform 125"/>
              <p:cNvSpPr/>
              <p:nvPr/>
            </p:nvSpPr>
            <p:spPr bwMode="auto">
              <a:xfrm>
                <a:off x="1916" y="1867"/>
                <a:ext cx="87" cy="24"/>
              </a:xfrm>
              <a:custGeom>
                <a:avLst/>
                <a:gdLst/>
                <a:ahLst/>
                <a:cxnLst>
                  <a:cxn ang="0">
                    <a:pos x="87" y="24"/>
                  </a:cxn>
                  <a:cxn ang="0">
                    <a:pos x="3" y="3"/>
                  </a:cxn>
                  <a:cxn ang="0">
                    <a:pos x="2" y="2"/>
                  </a:cxn>
                  <a:cxn ang="0">
                    <a:pos x="0" y="0"/>
                  </a:cxn>
                  <a:cxn ang="0">
                    <a:pos x="87" y="19"/>
                  </a:cxn>
                  <a:cxn ang="0">
                    <a:pos x="87" y="22"/>
                  </a:cxn>
                  <a:cxn ang="0">
                    <a:pos x="87" y="24"/>
                  </a:cxn>
                </a:cxnLst>
                <a:rect l="0" t="0" r="r" b="b"/>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ln>
            </p:spPr>
            <p:txBody>
              <a:bodyPr/>
              <a:lstStyle/>
              <a:p>
                <a:endParaRPr lang="en-US">
                  <a:solidFill>
                    <a:prstClr val="black"/>
                  </a:solidFill>
                </a:endParaRPr>
              </a:p>
            </p:txBody>
          </p:sp>
          <p:sp>
            <p:nvSpPr>
              <p:cNvPr id="179326" name="Freeform 126"/>
              <p:cNvSpPr/>
              <p:nvPr/>
            </p:nvSpPr>
            <p:spPr bwMode="auto">
              <a:xfrm>
                <a:off x="1916" y="1865"/>
                <a:ext cx="87" cy="24"/>
              </a:xfrm>
              <a:custGeom>
                <a:avLst/>
                <a:gdLst/>
                <a:ahLst/>
                <a:cxnLst>
                  <a:cxn ang="0">
                    <a:pos x="87" y="24"/>
                  </a:cxn>
                  <a:cxn ang="0">
                    <a:pos x="2" y="4"/>
                  </a:cxn>
                  <a:cxn ang="0">
                    <a:pos x="0" y="2"/>
                  </a:cxn>
                  <a:cxn ang="0">
                    <a:pos x="0" y="0"/>
                  </a:cxn>
                  <a:cxn ang="0">
                    <a:pos x="85" y="19"/>
                  </a:cxn>
                  <a:cxn ang="0">
                    <a:pos x="87" y="21"/>
                  </a:cxn>
                  <a:cxn ang="0">
                    <a:pos x="87" y="24"/>
                  </a:cxn>
                </a:cxnLst>
                <a:rect l="0" t="0" r="r" b="b"/>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ln>
            </p:spPr>
            <p:txBody>
              <a:bodyPr/>
              <a:lstStyle/>
              <a:p>
                <a:endParaRPr lang="en-US">
                  <a:solidFill>
                    <a:prstClr val="black"/>
                  </a:solidFill>
                </a:endParaRPr>
              </a:p>
            </p:txBody>
          </p:sp>
          <p:sp>
            <p:nvSpPr>
              <p:cNvPr id="179327" name="Freeform 127"/>
              <p:cNvSpPr/>
              <p:nvPr/>
            </p:nvSpPr>
            <p:spPr bwMode="auto">
              <a:xfrm>
                <a:off x="1914" y="1861"/>
                <a:ext cx="89" cy="25"/>
              </a:xfrm>
              <a:custGeom>
                <a:avLst/>
                <a:gdLst/>
                <a:ahLst/>
                <a:cxnLst>
                  <a:cxn ang="0">
                    <a:pos x="89" y="25"/>
                  </a:cxn>
                  <a:cxn ang="0">
                    <a:pos x="2" y="6"/>
                  </a:cxn>
                  <a:cxn ang="0">
                    <a:pos x="2" y="4"/>
                  </a:cxn>
                  <a:cxn ang="0">
                    <a:pos x="0" y="0"/>
                  </a:cxn>
                  <a:cxn ang="0">
                    <a:pos x="87" y="21"/>
                  </a:cxn>
                  <a:cxn ang="0">
                    <a:pos x="87" y="23"/>
                  </a:cxn>
                  <a:cxn ang="0">
                    <a:pos x="89" y="25"/>
                  </a:cxn>
                </a:cxnLst>
                <a:rect l="0" t="0" r="r" b="b"/>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ln>
            </p:spPr>
            <p:txBody>
              <a:bodyPr/>
              <a:lstStyle/>
              <a:p>
                <a:endParaRPr lang="en-US">
                  <a:solidFill>
                    <a:prstClr val="black"/>
                  </a:solidFill>
                </a:endParaRPr>
              </a:p>
            </p:txBody>
          </p:sp>
          <p:sp>
            <p:nvSpPr>
              <p:cNvPr id="179328" name="Freeform 128"/>
              <p:cNvSpPr/>
              <p:nvPr/>
            </p:nvSpPr>
            <p:spPr bwMode="auto">
              <a:xfrm>
                <a:off x="1912" y="1859"/>
                <a:ext cx="89" cy="25"/>
              </a:xfrm>
              <a:custGeom>
                <a:avLst/>
                <a:gdLst/>
                <a:ahLst/>
                <a:cxnLst>
                  <a:cxn ang="0">
                    <a:pos x="89" y="25"/>
                  </a:cxn>
                  <a:cxn ang="0">
                    <a:pos x="4" y="6"/>
                  </a:cxn>
                  <a:cxn ang="0">
                    <a:pos x="2" y="2"/>
                  </a:cxn>
                  <a:cxn ang="0">
                    <a:pos x="0" y="0"/>
                  </a:cxn>
                  <a:cxn ang="0">
                    <a:pos x="89" y="21"/>
                  </a:cxn>
                  <a:cxn ang="0">
                    <a:pos x="89" y="23"/>
                  </a:cxn>
                  <a:cxn ang="0">
                    <a:pos x="89" y="25"/>
                  </a:cxn>
                </a:cxnLst>
                <a:rect l="0" t="0" r="r" b="b"/>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ln>
            </p:spPr>
            <p:txBody>
              <a:bodyPr/>
              <a:lstStyle/>
              <a:p>
                <a:endParaRPr lang="en-US">
                  <a:solidFill>
                    <a:prstClr val="black"/>
                  </a:solidFill>
                </a:endParaRPr>
              </a:p>
            </p:txBody>
          </p:sp>
          <p:sp>
            <p:nvSpPr>
              <p:cNvPr id="179329" name="Freeform 129"/>
              <p:cNvSpPr/>
              <p:nvPr/>
            </p:nvSpPr>
            <p:spPr bwMode="auto">
              <a:xfrm>
                <a:off x="1910" y="1857"/>
                <a:ext cx="91" cy="25"/>
              </a:xfrm>
              <a:custGeom>
                <a:avLst/>
                <a:gdLst/>
                <a:ahLst/>
                <a:cxnLst>
                  <a:cxn ang="0">
                    <a:pos x="91" y="25"/>
                  </a:cxn>
                  <a:cxn ang="0">
                    <a:pos x="4" y="4"/>
                  </a:cxn>
                  <a:cxn ang="0">
                    <a:pos x="2" y="2"/>
                  </a:cxn>
                  <a:cxn ang="0">
                    <a:pos x="0" y="0"/>
                  </a:cxn>
                  <a:cxn ang="0">
                    <a:pos x="89" y="21"/>
                  </a:cxn>
                  <a:cxn ang="0">
                    <a:pos x="91" y="23"/>
                  </a:cxn>
                  <a:cxn ang="0">
                    <a:pos x="91" y="25"/>
                  </a:cxn>
                </a:cxnLst>
                <a:rect l="0" t="0" r="r" b="b"/>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ln>
            </p:spPr>
            <p:txBody>
              <a:bodyPr/>
              <a:lstStyle/>
              <a:p>
                <a:endParaRPr lang="en-US">
                  <a:solidFill>
                    <a:prstClr val="black"/>
                  </a:solidFill>
                </a:endParaRPr>
              </a:p>
            </p:txBody>
          </p:sp>
          <p:sp>
            <p:nvSpPr>
              <p:cNvPr id="179330" name="Freeform 130"/>
              <p:cNvSpPr/>
              <p:nvPr/>
            </p:nvSpPr>
            <p:spPr bwMode="auto">
              <a:xfrm>
                <a:off x="1908" y="1855"/>
                <a:ext cx="93" cy="25"/>
              </a:xfrm>
              <a:custGeom>
                <a:avLst/>
                <a:gdLst/>
                <a:ahLst/>
                <a:cxnLst>
                  <a:cxn ang="0">
                    <a:pos x="93" y="25"/>
                  </a:cxn>
                  <a:cxn ang="0">
                    <a:pos x="4" y="4"/>
                  </a:cxn>
                  <a:cxn ang="0">
                    <a:pos x="2" y="2"/>
                  </a:cxn>
                  <a:cxn ang="0">
                    <a:pos x="0" y="0"/>
                  </a:cxn>
                  <a:cxn ang="0">
                    <a:pos x="91" y="21"/>
                  </a:cxn>
                  <a:cxn ang="0">
                    <a:pos x="91" y="23"/>
                  </a:cxn>
                  <a:cxn ang="0">
                    <a:pos x="93" y="25"/>
                  </a:cxn>
                </a:cxnLst>
                <a:rect l="0" t="0" r="r" b="b"/>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ln>
            </p:spPr>
            <p:txBody>
              <a:bodyPr/>
              <a:lstStyle/>
              <a:p>
                <a:endParaRPr lang="en-US">
                  <a:solidFill>
                    <a:prstClr val="black"/>
                  </a:solidFill>
                </a:endParaRPr>
              </a:p>
            </p:txBody>
          </p:sp>
          <p:sp>
            <p:nvSpPr>
              <p:cNvPr id="179331" name="Freeform 131"/>
              <p:cNvSpPr/>
              <p:nvPr/>
            </p:nvSpPr>
            <p:spPr bwMode="auto">
              <a:xfrm>
                <a:off x="1908" y="1851"/>
                <a:ext cx="91" cy="27"/>
              </a:xfrm>
              <a:custGeom>
                <a:avLst/>
                <a:gdLst/>
                <a:ahLst/>
                <a:cxnLst>
                  <a:cxn ang="0">
                    <a:pos x="91" y="27"/>
                  </a:cxn>
                  <a:cxn ang="0">
                    <a:pos x="2" y="6"/>
                  </a:cxn>
                  <a:cxn ang="0">
                    <a:pos x="0" y="4"/>
                  </a:cxn>
                  <a:cxn ang="0">
                    <a:pos x="0" y="0"/>
                  </a:cxn>
                  <a:cxn ang="0">
                    <a:pos x="89" y="23"/>
                  </a:cxn>
                  <a:cxn ang="0">
                    <a:pos x="91" y="25"/>
                  </a:cxn>
                  <a:cxn ang="0">
                    <a:pos x="91" y="27"/>
                  </a:cxn>
                </a:cxnLst>
                <a:rect l="0" t="0" r="r" b="b"/>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ln>
            </p:spPr>
            <p:txBody>
              <a:bodyPr/>
              <a:lstStyle/>
              <a:p>
                <a:endParaRPr lang="en-US">
                  <a:solidFill>
                    <a:prstClr val="black"/>
                  </a:solidFill>
                </a:endParaRPr>
              </a:p>
            </p:txBody>
          </p:sp>
          <p:sp>
            <p:nvSpPr>
              <p:cNvPr id="179332" name="Freeform 132"/>
              <p:cNvSpPr/>
              <p:nvPr/>
            </p:nvSpPr>
            <p:spPr bwMode="auto">
              <a:xfrm>
                <a:off x="1906" y="1850"/>
                <a:ext cx="93" cy="26"/>
              </a:xfrm>
              <a:custGeom>
                <a:avLst/>
                <a:gdLst/>
                <a:ahLst/>
                <a:cxnLst>
                  <a:cxn ang="0">
                    <a:pos x="93" y="26"/>
                  </a:cxn>
                  <a:cxn ang="0">
                    <a:pos x="2" y="5"/>
                  </a:cxn>
                  <a:cxn ang="0">
                    <a:pos x="2" y="1"/>
                  </a:cxn>
                  <a:cxn ang="0">
                    <a:pos x="0" y="0"/>
                  </a:cxn>
                  <a:cxn ang="0">
                    <a:pos x="91" y="22"/>
                  </a:cxn>
                  <a:cxn ang="0">
                    <a:pos x="91" y="24"/>
                  </a:cxn>
                  <a:cxn ang="0">
                    <a:pos x="93" y="26"/>
                  </a:cxn>
                </a:cxnLst>
                <a:rect l="0" t="0" r="r" b="b"/>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ln>
            </p:spPr>
            <p:txBody>
              <a:bodyPr/>
              <a:lstStyle/>
              <a:p>
                <a:endParaRPr lang="en-US">
                  <a:solidFill>
                    <a:prstClr val="black"/>
                  </a:solidFill>
                </a:endParaRPr>
              </a:p>
            </p:txBody>
          </p:sp>
          <p:sp>
            <p:nvSpPr>
              <p:cNvPr id="179333" name="Freeform 133"/>
              <p:cNvSpPr/>
              <p:nvPr/>
            </p:nvSpPr>
            <p:spPr bwMode="auto">
              <a:xfrm>
                <a:off x="1904" y="1848"/>
                <a:ext cx="93" cy="26"/>
              </a:xfrm>
              <a:custGeom>
                <a:avLst/>
                <a:gdLst/>
                <a:ahLst/>
                <a:cxnLst>
                  <a:cxn ang="0">
                    <a:pos x="93" y="26"/>
                  </a:cxn>
                  <a:cxn ang="0">
                    <a:pos x="4" y="3"/>
                  </a:cxn>
                  <a:cxn ang="0">
                    <a:pos x="2" y="2"/>
                  </a:cxn>
                  <a:cxn ang="0">
                    <a:pos x="0" y="0"/>
                  </a:cxn>
                  <a:cxn ang="0">
                    <a:pos x="91" y="21"/>
                  </a:cxn>
                  <a:cxn ang="0">
                    <a:pos x="93" y="24"/>
                  </a:cxn>
                  <a:cxn ang="0">
                    <a:pos x="93" y="26"/>
                  </a:cxn>
                </a:cxnLst>
                <a:rect l="0" t="0" r="r" b="b"/>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ln>
            </p:spPr>
            <p:txBody>
              <a:bodyPr/>
              <a:lstStyle/>
              <a:p>
                <a:endParaRPr lang="en-US">
                  <a:solidFill>
                    <a:prstClr val="black"/>
                  </a:solidFill>
                </a:endParaRPr>
              </a:p>
            </p:txBody>
          </p:sp>
          <p:sp>
            <p:nvSpPr>
              <p:cNvPr id="179334" name="Freeform 134"/>
              <p:cNvSpPr/>
              <p:nvPr/>
            </p:nvSpPr>
            <p:spPr bwMode="auto">
              <a:xfrm>
                <a:off x="1902" y="1846"/>
                <a:ext cx="95" cy="26"/>
              </a:xfrm>
              <a:custGeom>
                <a:avLst/>
                <a:gdLst/>
                <a:ahLst/>
                <a:cxnLst>
                  <a:cxn ang="0">
                    <a:pos x="95" y="26"/>
                  </a:cxn>
                  <a:cxn ang="0">
                    <a:pos x="4" y="4"/>
                  </a:cxn>
                  <a:cxn ang="0">
                    <a:pos x="2" y="2"/>
                  </a:cxn>
                  <a:cxn ang="0">
                    <a:pos x="0" y="0"/>
                  </a:cxn>
                  <a:cxn ang="0">
                    <a:pos x="93" y="21"/>
                  </a:cxn>
                  <a:cxn ang="0">
                    <a:pos x="93" y="23"/>
                  </a:cxn>
                  <a:cxn ang="0">
                    <a:pos x="95" y="26"/>
                  </a:cxn>
                </a:cxnLst>
                <a:rect l="0" t="0" r="r" b="b"/>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ln>
            </p:spPr>
            <p:txBody>
              <a:bodyPr/>
              <a:lstStyle/>
              <a:p>
                <a:endParaRPr lang="en-US">
                  <a:solidFill>
                    <a:prstClr val="black"/>
                  </a:solidFill>
                </a:endParaRPr>
              </a:p>
            </p:txBody>
          </p:sp>
          <p:sp>
            <p:nvSpPr>
              <p:cNvPr id="179335" name="Freeform 135"/>
              <p:cNvSpPr/>
              <p:nvPr/>
            </p:nvSpPr>
            <p:spPr bwMode="auto">
              <a:xfrm>
                <a:off x="1900" y="1842"/>
                <a:ext cx="95" cy="27"/>
              </a:xfrm>
              <a:custGeom>
                <a:avLst/>
                <a:gdLst/>
                <a:ahLst/>
                <a:cxnLst>
                  <a:cxn ang="0">
                    <a:pos x="95" y="27"/>
                  </a:cxn>
                  <a:cxn ang="0">
                    <a:pos x="4" y="6"/>
                  </a:cxn>
                  <a:cxn ang="0">
                    <a:pos x="2" y="4"/>
                  </a:cxn>
                  <a:cxn ang="0">
                    <a:pos x="0" y="0"/>
                  </a:cxn>
                  <a:cxn ang="0">
                    <a:pos x="93" y="23"/>
                  </a:cxn>
                  <a:cxn ang="0">
                    <a:pos x="95" y="25"/>
                  </a:cxn>
                  <a:cxn ang="0">
                    <a:pos x="95" y="27"/>
                  </a:cxn>
                </a:cxnLst>
                <a:rect l="0" t="0" r="r" b="b"/>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ln>
            </p:spPr>
            <p:txBody>
              <a:bodyPr/>
              <a:lstStyle/>
              <a:p>
                <a:endParaRPr lang="en-US">
                  <a:solidFill>
                    <a:prstClr val="black"/>
                  </a:solidFill>
                </a:endParaRPr>
              </a:p>
            </p:txBody>
          </p:sp>
          <p:sp>
            <p:nvSpPr>
              <p:cNvPr id="179336" name="Freeform 136"/>
              <p:cNvSpPr/>
              <p:nvPr/>
            </p:nvSpPr>
            <p:spPr bwMode="auto">
              <a:xfrm>
                <a:off x="1899" y="1840"/>
                <a:ext cx="96" cy="27"/>
              </a:xfrm>
              <a:custGeom>
                <a:avLst/>
                <a:gdLst/>
                <a:ahLst/>
                <a:cxnLst>
                  <a:cxn ang="0">
                    <a:pos x="96" y="27"/>
                  </a:cxn>
                  <a:cxn ang="0">
                    <a:pos x="3" y="6"/>
                  </a:cxn>
                  <a:cxn ang="0">
                    <a:pos x="1" y="2"/>
                  </a:cxn>
                  <a:cxn ang="0">
                    <a:pos x="0" y="0"/>
                  </a:cxn>
                  <a:cxn ang="0">
                    <a:pos x="94" y="23"/>
                  </a:cxn>
                  <a:cxn ang="0">
                    <a:pos x="94" y="25"/>
                  </a:cxn>
                  <a:cxn ang="0">
                    <a:pos x="96" y="27"/>
                  </a:cxn>
                </a:cxnLst>
                <a:rect l="0" t="0" r="r" b="b"/>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ln>
            </p:spPr>
            <p:txBody>
              <a:bodyPr/>
              <a:lstStyle/>
              <a:p>
                <a:endParaRPr lang="en-US">
                  <a:solidFill>
                    <a:prstClr val="black"/>
                  </a:solidFill>
                </a:endParaRPr>
              </a:p>
            </p:txBody>
          </p:sp>
          <p:sp>
            <p:nvSpPr>
              <p:cNvPr id="179337" name="Freeform 137"/>
              <p:cNvSpPr/>
              <p:nvPr/>
            </p:nvSpPr>
            <p:spPr bwMode="auto">
              <a:xfrm>
                <a:off x="1897" y="1838"/>
                <a:ext cx="96" cy="27"/>
              </a:xfrm>
              <a:custGeom>
                <a:avLst/>
                <a:gdLst/>
                <a:ahLst/>
                <a:cxnLst>
                  <a:cxn ang="0">
                    <a:pos x="96" y="27"/>
                  </a:cxn>
                  <a:cxn ang="0">
                    <a:pos x="3" y="4"/>
                  </a:cxn>
                  <a:cxn ang="0">
                    <a:pos x="2" y="2"/>
                  </a:cxn>
                  <a:cxn ang="0">
                    <a:pos x="0" y="0"/>
                  </a:cxn>
                  <a:cxn ang="0">
                    <a:pos x="95" y="23"/>
                  </a:cxn>
                  <a:cxn ang="0">
                    <a:pos x="96" y="25"/>
                  </a:cxn>
                  <a:cxn ang="0">
                    <a:pos x="96" y="27"/>
                  </a:cxn>
                </a:cxnLst>
                <a:rect l="0" t="0" r="r" b="b"/>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ln>
            </p:spPr>
            <p:txBody>
              <a:bodyPr/>
              <a:lstStyle/>
              <a:p>
                <a:endParaRPr lang="en-US">
                  <a:solidFill>
                    <a:prstClr val="black"/>
                  </a:solidFill>
                </a:endParaRPr>
              </a:p>
            </p:txBody>
          </p:sp>
          <p:sp>
            <p:nvSpPr>
              <p:cNvPr id="179338" name="Freeform 138"/>
              <p:cNvSpPr/>
              <p:nvPr/>
            </p:nvSpPr>
            <p:spPr bwMode="auto">
              <a:xfrm>
                <a:off x="1893" y="1836"/>
                <a:ext cx="100" cy="27"/>
              </a:xfrm>
              <a:custGeom>
                <a:avLst/>
                <a:gdLst/>
                <a:ahLst/>
                <a:cxnLst>
                  <a:cxn ang="0">
                    <a:pos x="100" y="27"/>
                  </a:cxn>
                  <a:cxn ang="0">
                    <a:pos x="6" y="4"/>
                  </a:cxn>
                  <a:cxn ang="0">
                    <a:pos x="4" y="2"/>
                  </a:cxn>
                  <a:cxn ang="0">
                    <a:pos x="0" y="0"/>
                  </a:cxn>
                  <a:cxn ang="0">
                    <a:pos x="99" y="23"/>
                  </a:cxn>
                  <a:cxn ang="0">
                    <a:pos x="99" y="25"/>
                  </a:cxn>
                  <a:cxn ang="0">
                    <a:pos x="100" y="27"/>
                  </a:cxn>
                </a:cxnLst>
                <a:rect l="0" t="0" r="r" b="b"/>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ln>
            </p:spPr>
            <p:txBody>
              <a:bodyPr/>
              <a:lstStyle/>
              <a:p>
                <a:endParaRPr lang="en-US">
                  <a:solidFill>
                    <a:prstClr val="black"/>
                  </a:solidFill>
                </a:endParaRPr>
              </a:p>
            </p:txBody>
          </p:sp>
          <p:sp>
            <p:nvSpPr>
              <p:cNvPr id="179339" name="Freeform 139"/>
              <p:cNvSpPr/>
              <p:nvPr/>
            </p:nvSpPr>
            <p:spPr bwMode="auto">
              <a:xfrm>
                <a:off x="1891" y="1832"/>
                <a:ext cx="101" cy="29"/>
              </a:xfrm>
              <a:custGeom>
                <a:avLst/>
                <a:gdLst/>
                <a:ahLst/>
                <a:cxnLst>
                  <a:cxn ang="0">
                    <a:pos x="101" y="29"/>
                  </a:cxn>
                  <a:cxn ang="0">
                    <a:pos x="6" y="6"/>
                  </a:cxn>
                  <a:cxn ang="0">
                    <a:pos x="2" y="4"/>
                  </a:cxn>
                  <a:cxn ang="0">
                    <a:pos x="0" y="0"/>
                  </a:cxn>
                  <a:cxn ang="0">
                    <a:pos x="99" y="25"/>
                  </a:cxn>
                  <a:cxn ang="0">
                    <a:pos x="101" y="25"/>
                  </a:cxn>
                  <a:cxn ang="0">
                    <a:pos x="101" y="25"/>
                  </a:cxn>
                  <a:cxn ang="0">
                    <a:pos x="101" y="27"/>
                  </a:cxn>
                  <a:cxn ang="0">
                    <a:pos x="101" y="29"/>
                  </a:cxn>
                </a:cxnLst>
                <a:rect l="0" t="0" r="r" b="b"/>
                <a:pathLst>
                  <a:path w="101" h="29">
                    <a:moveTo>
                      <a:pt x="101" y="29"/>
                    </a:moveTo>
                    <a:lnTo>
                      <a:pt x="6" y="6"/>
                    </a:lnTo>
                    <a:lnTo>
                      <a:pt x="2" y="4"/>
                    </a:lnTo>
                    <a:lnTo>
                      <a:pt x="0" y="0"/>
                    </a:lnTo>
                    <a:lnTo>
                      <a:pt x="99" y="25"/>
                    </a:lnTo>
                    <a:lnTo>
                      <a:pt x="101" y="25"/>
                    </a:lnTo>
                    <a:lnTo>
                      <a:pt x="101" y="25"/>
                    </a:lnTo>
                    <a:lnTo>
                      <a:pt x="101" y="27"/>
                    </a:lnTo>
                    <a:lnTo>
                      <a:pt x="101" y="29"/>
                    </a:lnTo>
                    <a:close/>
                  </a:path>
                </a:pathLst>
              </a:custGeom>
              <a:solidFill>
                <a:srgbClr val="F1CB00"/>
              </a:solidFill>
              <a:ln w="9525">
                <a:noFill/>
                <a:round/>
              </a:ln>
            </p:spPr>
            <p:txBody>
              <a:bodyPr/>
              <a:lstStyle/>
              <a:p>
                <a:endParaRPr lang="en-US">
                  <a:solidFill>
                    <a:prstClr val="black"/>
                  </a:solidFill>
                </a:endParaRPr>
              </a:p>
            </p:txBody>
          </p:sp>
          <p:sp>
            <p:nvSpPr>
              <p:cNvPr id="179340" name="Freeform 140"/>
              <p:cNvSpPr/>
              <p:nvPr/>
            </p:nvSpPr>
            <p:spPr bwMode="auto">
              <a:xfrm>
                <a:off x="1889" y="1831"/>
                <a:ext cx="103" cy="28"/>
              </a:xfrm>
              <a:custGeom>
                <a:avLst/>
                <a:gdLst/>
                <a:ahLst/>
                <a:cxnLst>
                  <a:cxn ang="0">
                    <a:pos x="103" y="28"/>
                  </a:cxn>
                  <a:cxn ang="0">
                    <a:pos x="4" y="5"/>
                  </a:cxn>
                  <a:cxn ang="0">
                    <a:pos x="2" y="1"/>
                  </a:cxn>
                  <a:cxn ang="0">
                    <a:pos x="0" y="0"/>
                  </a:cxn>
                  <a:cxn ang="0">
                    <a:pos x="101" y="22"/>
                  </a:cxn>
                  <a:cxn ang="0">
                    <a:pos x="101" y="24"/>
                  </a:cxn>
                  <a:cxn ang="0">
                    <a:pos x="103" y="26"/>
                  </a:cxn>
                  <a:cxn ang="0">
                    <a:pos x="103" y="28"/>
                  </a:cxn>
                  <a:cxn ang="0">
                    <a:pos x="103" y="28"/>
                  </a:cxn>
                </a:cxnLst>
                <a:rect l="0" t="0" r="r" b="b"/>
                <a:pathLst>
                  <a:path w="103" h="28">
                    <a:moveTo>
                      <a:pt x="103" y="28"/>
                    </a:moveTo>
                    <a:lnTo>
                      <a:pt x="4" y="5"/>
                    </a:lnTo>
                    <a:lnTo>
                      <a:pt x="2" y="1"/>
                    </a:lnTo>
                    <a:lnTo>
                      <a:pt x="0" y="0"/>
                    </a:lnTo>
                    <a:lnTo>
                      <a:pt x="101" y="22"/>
                    </a:lnTo>
                    <a:lnTo>
                      <a:pt x="101" y="24"/>
                    </a:lnTo>
                    <a:lnTo>
                      <a:pt x="103" y="26"/>
                    </a:lnTo>
                    <a:lnTo>
                      <a:pt x="103" y="28"/>
                    </a:lnTo>
                    <a:lnTo>
                      <a:pt x="103" y="28"/>
                    </a:lnTo>
                    <a:close/>
                  </a:path>
                </a:pathLst>
              </a:custGeom>
              <a:solidFill>
                <a:srgbClr val="F1CC00"/>
              </a:solidFill>
              <a:ln w="9525">
                <a:noFill/>
                <a:round/>
              </a:ln>
            </p:spPr>
            <p:txBody>
              <a:bodyPr/>
              <a:lstStyle/>
              <a:p>
                <a:endParaRPr lang="en-US">
                  <a:solidFill>
                    <a:prstClr val="black"/>
                  </a:solidFill>
                </a:endParaRPr>
              </a:p>
            </p:txBody>
          </p:sp>
          <p:sp>
            <p:nvSpPr>
              <p:cNvPr id="179341" name="Freeform 141"/>
              <p:cNvSpPr/>
              <p:nvPr/>
            </p:nvSpPr>
            <p:spPr bwMode="auto">
              <a:xfrm>
                <a:off x="1887" y="1829"/>
                <a:ext cx="103" cy="28"/>
              </a:xfrm>
              <a:custGeom>
                <a:avLst/>
                <a:gdLst/>
                <a:ahLst/>
                <a:cxnLst>
                  <a:cxn ang="0">
                    <a:pos x="103" y="28"/>
                  </a:cxn>
                  <a:cxn ang="0">
                    <a:pos x="4" y="3"/>
                  </a:cxn>
                  <a:cxn ang="0">
                    <a:pos x="2" y="2"/>
                  </a:cxn>
                  <a:cxn ang="0">
                    <a:pos x="0" y="0"/>
                  </a:cxn>
                  <a:cxn ang="0">
                    <a:pos x="101" y="22"/>
                  </a:cxn>
                  <a:cxn ang="0">
                    <a:pos x="103" y="24"/>
                  </a:cxn>
                  <a:cxn ang="0">
                    <a:pos x="103" y="28"/>
                  </a:cxn>
                </a:cxnLst>
                <a:rect l="0" t="0" r="r" b="b"/>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ln>
            </p:spPr>
            <p:txBody>
              <a:bodyPr/>
              <a:lstStyle/>
              <a:p>
                <a:endParaRPr lang="en-US">
                  <a:solidFill>
                    <a:prstClr val="black"/>
                  </a:solidFill>
                </a:endParaRPr>
              </a:p>
            </p:txBody>
          </p:sp>
          <p:sp>
            <p:nvSpPr>
              <p:cNvPr id="179342" name="Freeform 142"/>
              <p:cNvSpPr/>
              <p:nvPr/>
            </p:nvSpPr>
            <p:spPr bwMode="auto">
              <a:xfrm>
                <a:off x="1883" y="1825"/>
                <a:ext cx="107" cy="28"/>
              </a:xfrm>
              <a:custGeom>
                <a:avLst/>
                <a:gdLst/>
                <a:ahLst/>
                <a:cxnLst>
                  <a:cxn ang="0">
                    <a:pos x="107" y="28"/>
                  </a:cxn>
                  <a:cxn ang="0">
                    <a:pos x="6" y="6"/>
                  </a:cxn>
                  <a:cxn ang="0">
                    <a:pos x="4" y="4"/>
                  </a:cxn>
                  <a:cxn ang="0">
                    <a:pos x="0" y="0"/>
                  </a:cxn>
                  <a:cxn ang="0">
                    <a:pos x="103" y="25"/>
                  </a:cxn>
                  <a:cxn ang="0">
                    <a:pos x="105" y="26"/>
                  </a:cxn>
                  <a:cxn ang="0">
                    <a:pos x="107" y="28"/>
                  </a:cxn>
                </a:cxnLst>
                <a:rect l="0" t="0" r="r" b="b"/>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ln>
            </p:spPr>
            <p:txBody>
              <a:bodyPr/>
              <a:lstStyle/>
              <a:p>
                <a:endParaRPr lang="en-US">
                  <a:solidFill>
                    <a:prstClr val="black"/>
                  </a:solidFill>
                </a:endParaRPr>
              </a:p>
            </p:txBody>
          </p:sp>
          <p:sp>
            <p:nvSpPr>
              <p:cNvPr id="179343" name="Freeform 143"/>
              <p:cNvSpPr/>
              <p:nvPr/>
            </p:nvSpPr>
            <p:spPr bwMode="auto">
              <a:xfrm>
                <a:off x="1882" y="1823"/>
                <a:ext cx="106" cy="28"/>
              </a:xfrm>
              <a:custGeom>
                <a:avLst/>
                <a:gdLst/>
                <a:ahLst/>
                <a:cxnLst>
                  <a:cxn ang="0">
                    <a:pos x="106" y="28"/>
                  </a:cxn>
                  <a:cxn ang="0">
                    <a:pos x="5" y="6"/>
                  </a:cxn>
                  <a:cxn ang="0">
                    <a:pos x="1" y="2"/>
                  </a:cxn>
                  <a:cxn ang="0">
                    <a:pos x="0" y="0"/>
                  </a:cxn>
                  <a:cxn ang="0">
                    <a:pos x="104" y="25"/>
                  </a:cxn>
                  <a:cxn ang="0">
                    <a:pos x="104" y="27"/>
                  </a:cxn>
                  <a:cxn ang="0">
                    <a:pos x="106" y="28"/>
                  </a:cxn>
                </a:cxnLst>
                <a:rect l="0" t="0" r="r" b="b"/>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ln>
            </p:spPr>
            <p:txBody>
              <a:bodyPr/>
              <a:lstStyle/>
              <a:p>
                <a:endParaRPr lang="en-US">
                  <a:solidFill>
                    <a:prstClr val="black"/>
                  </a:solidFill>
                </a:endParaRPr>
              </a:p>
            </p:txBody>
          </p:sp>
          <p:sp>
            <p:nvSpPr>
              <p:cNvPr id="179344" name="Freeform 144"/>
              <p:cNvSpPr/>
              <p:nvPr/>
            </p:nvSpPr>
            <p:spPr bwMode="auto">
              <a:xfrm>
                <a:off x="1878" y="1821"/>
                <a:ext cx="108" cy="29"/>
              </a:xfrm>
              <a:custGeom>
                <a:avLst/>
                <a:gdLst/>
                <a:ahLst/>
                <a:cxnLst>
                  <a:cxn ang="0">
                    <a:pos x="108" y="29"/>
                  </a:cxn>
                  <a:cxn ang="0">
                    <a:pos x="5" y="4"/>
                  </a:cxn>
                  <a:cxn ang="0">
                    <a:pos x="4" y="2"/>
                  </a:cxn>
                  <a:cxn ang="0">
                    <a:pos x="0" y="0"/>
                  </a:cxn>
                  <a:cxn ang="0">
                    <a:pos x="106" y="25"/>
                  </a:cxn>
                  <a:cxn ang="0">
                    <a:pos x="108" y="27"/>
                  </a:cxn>
                  <a:cxn ang="0">
                    <a:pos x="108" y="29"/>
                  </a:cxn>
                </a:cxnLst>
                <a:rect l="0" t="0" r="r" b="b"/>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ln>
            </p:spPr>
            <p:txBody>
              <a:bodyPr/>
              <a:lstStyle/>
              <a:p>
                <a:endParaRPr lang="en-US">
                  <a:solidFill>
                    <a:prstClr val="black"/>
                  </a:solidFill>
                </a:endParaRPr>
              </a:p>
            </p:txBody>
          </p:sp>
          <p:sp>
            <p:nvSpPr>
              <p:cNvPr id="179345" name="Freeform 145"/>
              <p:cNvSpPr/>
              <p:nvPr/>
            </p:nvSpPr>
            <p:spPr bwMode="auto">
              <a:xfrm>
                <a:off x="1874" y="1817"/>
                <a:ext cx="112" cy="31"/>
              </a:xfrm>
              <a:custGeom>
                <a:avLst/>
                <a:gdLst/>
                <a:ahLst/>
                <a:cxnLst>
                  <a:cxn ang="0">
                    <a:pos x="112" y="31"/>
                  </a:cxn>
                  <a:cxn ang="0">
                    <a:pos x="8" y="6"/>
                  </a:cxn>
                  <a:cxn ang="0">
                    <a:pos x="6" y="4"/>
                  </a:cxn>
                  <a:cxn ang="0">
                    <a:pos x="4" y="2"/>
                  </a:cxn>
                  <a:cxn ang="0">
                    <a:pos x="2" y="2"/>
                  </a:cxn>
                  <a:cxn ang="0">
                    <a:pos x="0" y="0"/>
                  </a:cxn>
                  <a:cxn ang="0">
                    <a:pos x="108" y="25"/>
                  </a:cxn>
                  <a:cxn ang="0">
                    <a:pos x="110" y="29"/>
                  </a:cxn>
                  <a:cxn ang="0">
                    <a:pos x="112" y="31"/>
                  </a:cxn>
                </a:cxnLst>
                <a:rect l="0" t="0" r="r" b="b"/>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ln>
            </p:spPr>
            <p:txBody>
              <a:bodyPr/>
              <a:lstStyle/>
              <a:p>
                <a:endParaRPr lang="en-US">
                  <a:solidFill>
                    <a:prstClr val="black"/>
                  </a:solidFill>
                </a:endParaRPr>
              </a:p>
            </p:txBody>
          </p:sp>
          <p:sp>
            <p:nvSpPr>
              <p:cNvPr id="179346" name="Freeform 146"/>
              <p:cNvSpPr/>
              <p:nvPr/>
            </p:nvSpPr>
            <p:spPr bwMode="auto">
              <a:xfrm>
                <a:off x="1870" y="1815"/>
                <a:ext cx="114" cy="31"/>
              </a:xfrm>
              <a:custGeom>
                <a:avLst/>
                <a:gdLst/>
                <a:ahLst/>
                <a:cxnLst>
                  <a:cxn ang="0">
                    <a:pos x="114" y="31"/>
                  </a:cxn>
                  <a:cxn ang="0">
                    <a:pos x="8" y="6"/>
                  </a:cxn>
                  <a:cxn ang="0">
                    <a:pos x="8" y="4"/>
                  </a:cxn>
                  <a:cxn ang="0">
                    <a:pos x="8" y="4"/>
                  </a:cxn>
                  <a:cxn ang="0">
                    <a:pos x="4" y="2"/>
                  </a:cxn>
                  <a:cxn ang="0">
                    <a:pos x="0" y="0"/>
                  </a:cxn>
                  <a:cxn ang="0">
                    <a:pos x="110" y="25"/>
                  </a:cxn>
                  <a:cxn ang="0">
                    <a:pos x="112" y="27"/>
                  </a:cxn>
                  <a:cxn ang="0">
                    <a:pos x="114" y="31"/>
                  </a:cxn>
                </a:cxnLst>
                <a:rect l="0" t="0" r="r" b="b"/>
                <a:pathLst>
                  <a:path w="114" h="31">
                    <a:moveTo>
                      <a:pt x="114" y="31"/>
                    </a:moveTo>
                    <a:lnTo>
                      <a:pt x="8" y="6"/>
                    </a:lnTo>
                    <a:lnTo>
                      <a:pt x="8" y="4"/>
                    </a:lnTo>
                    <a:lnTo>
                      <a:pt x="8" y="4"/>
                    </a:lnTo>
                    <a:lnTo>
                      <a:pt x="4" y="2"/>
                    </a:lnTo>
                    <a:lnTo>
                      <a:pt x="0" y="0"/>
                    </a:lnTo>
                    <a:lnTo>
                      <a:pt x="110" y="25"/>
                    </a:lnTo>
                    <a:lnTo>
                      <a:pt x="112" y="27"/>
                    </a:lnTo>
                    <a:lnTo>
                      <a:pt x="114" y="31"/>
                    </a:lnTo>
                    <a:close/>
                  </a:path>
                </a:pathLst>
              </a:custGeom>
              <a:solidFill>
                <a:srgbClr val="F1CF00"/>
              </a:solidFill>
              <a:ln w="9525">
                <a:noFill/>
                <a:round/>
              </a:ln>
            </p:spPr>
            <p:txBody>
              <a:bodyPr/>
              <a:lstStyle/>
              <a:p>
                <a:endParaRPr lang="en-US">
                  <a:solidFill>
                    <a:prstClr val="black"/>
                  </a:solidFill>
                </a:endParaRPr>
              </a:p>
            </p:txBody>
          </p:sp>
          <p:sp>
            <p:nvSpPr>
              <p:cNvPr id="179347" name="Freeform 147"/>
              <p:cNvSpPr/>
              <p:nvPr/>
            </p:nvSpPr>
            <p:spPr bwMode="auto">
              <a:xfrm>
                <a:off x="1866" y="1812"/>
                <a:ext cx="116" cy="30"/>
              </a:xfrm>
              <a:custGeom>
                <a:avLst/>
                <a:gdLst/>
                <a:ahLst/>
                <a:cxnLst>
                  <a:cxn ang="0">
                    <a:pos x="116" y="30"/>
                  </a:cxn>
                  <a:cxn ang="0">
                    <a:pos x="8" y="5"/>
                  </a:cxn>
                  <a:cxn ang="0">
                    <a:pos x="4" y="3"/>
                  </a:cxn>
                  <a:cxn ang="0">
                    <a:pos x="0" y="0"/>
                  </a:cxn>
                  <a:cxn ang="0">
                    <a:pos x="112" y="26"/>
                  </a:cxn>
                  <a:cxn ang="0">
                    <a:pos x="114" y="28"/>
                  </a:cxn>
                  <a:cxn ang="0">
                    <a:pos x="116" y="30"/>
                  </a:cxn>
                </a:cxnLst>
                <a:rect l="0" t="0" r="r" b="b"/>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ln>
            </p:spPr>
            <p:txBody>
              <a:bodyPr/>
              <a:lstStyle/>
              <a:p>
                <a:endParaRPr lang="en-US">
                  <a:solidFill>
                    <a:prstClr val="black"/>
                  </a:solidFill>
                </a:endParaRPr>
              </a:p>
            </p:txBody>
          </p:sp>
          <p:sp>
            <p:nvSpPr>
              <p:cNvPr id="179348" name="Freeform 148"/>
              <p:cNvSpPr/>
              <p:nvPr/>
            </p:nvSpPr>
            <p:spPr bwMode="auto">
              <a:xfrm>
                <a:off x="1863" y="1810"/>
                <a:ext cx="117" cy="30"/>
              </a:xfrm>
              <a:custGeom>
                <a:avLst/>
                <a:gdLst/>
                <a:ahLst/>
                <a:cxnLst>
                  <a:cxn ang="0">
                    <a:pos x="117" y="30"/>
                  </a:cxn>
                  <a:cxn ang="0">
                    <a:pos x="7" y="5"/>
                  </a:cxn>
                  <a:cxn ang="0">
                    <a:pos x="3" y="2"/>
                  </a:cxn>
                  <a:cxn ang="0">
                    <a:pos x="0" y="0"/>
                  </a:cxn>
                  <a:cxn ang="0">
                    <a:pos x="113" y="26"/>
                  </a:cxn>
                  <a:cxn ang="0">
                    <a:pos x="115" y="28"/>
                  </a:cxn>
                  <a:cxn ang="0">
                    <a:pos x="117" y="30"/>
                  </a:cxn>
                </a:cxnLst>
                <a:rect l="0" t="0" r="r" b="b"/>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ln>
            </p:spPr>
            <p:txBody>
              <a:bodyPr/>
              <a:lstStyle/>
              <a:p>
                <a:endParaRPr lang="en-US">
                  <a:solidFill>
                    <a:prstClr val="black"/>
                  </a:solidFill>
                </a:endParaRPr>
              </a:p>
            </p:txBody>
          </p:sp>
          <p:sp>
            <p:nvSpPr>
              <p:cNvPr id="179349" name="Freeform 149"/>
              <p:cNvSpPr/>
              <p:nvPr/>
            </p:nvSpPr>
            <p:spPr bwMode="auto">
              <a:xfrm>
                <a:off x="1861" y="1806"/>
                <a:ext cx="117" cy="32"/>
              </a:xfrm>
              <a:custGeom>
                <a:avLst/>
                <a:gdLst/>
                <a:ahLst/>
                <a:cxnLst>
                  <a:cxn ang="0">
                    <a:pos x="117" y="32"/>
                  </a:cxn>
                  <a:cxn ang="0">
                    <a:pos x="5" y="6"/>
                  </a:cxn>
                  <a:cxn ang="0">
                    <a:pos x="2" y="4"/>
                  </a:cxn>
                  <a:cxn ang="0">
                    <a:pos x="0" y="0"/>
                  </a:cxn>
                  <a:cxn ang="0">
                    <a:pos x="113" y="26"/>
                  </a:cxn>
                  <a:cxn ang="0">
                    <a:pos x="115" y="30"/>
                  </a:cxn>
                  <a:cxn ang="0">
                    <a:pos x="117" y="32"/>
                  </a:cxn>
                </a:cxnLst>
                <a:rect l="0" t="0" r="r" b="b"/>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ln>
            </p:spPr>
            <p:txBody>
              <a:bodyPr/>
              <a:lstStyle/>
              <a:p>
                <a:endParaRPr lang="en-US">
                  <a:solidFill>
                    <a:prstClr val="black"/>
                  </a:solidFill>
                </a:endParaRPr>
              </a:p>
            </p:txBody>
          </p:sp>
          <p:sp>
            <p:nvSpPr>
              <p:cNvPr id="179350" name="Freeform 150"/>
              <p:cNvSpPr/>
              <p:nvPr/>
            </p:nvSpPr>
            <p:spPr bwMode="auto">
              <a:xfrm>
                <a:off x="1859" y="1804"/>
                <a:ext cx="117" cy="32"/>
              </a:xfrm>
              <a:custGeom>
                <a:avLst/>
                <a:gdLst/>
                <a:ahLst/>
                <a:cxnLst>
                  <a:cxn ang="0">
                    <a:pos x="117" y="32"/>
                  </a:cxn>
                  <a:cxn ang="0">
                    <a:pos x="4" y="6"/>
                  </a:cxn>
                  <a:cxn ang="0">
                    <a:pos x="2" y="2"/>
                  </a:cxn>
                  <a:cxn ang="0">
                    <a:pos x="0" y="0"/>
                  </a:cxn>
                  <a:cxn ang="0">
                    <a:pos x="114" y="27"/>
                  </a:cxn>
                  <a:cxn ang="0">
                    <a:pos x="115" y="28"/>
                  </a:cxn>
                  <a:cxn ang="0">
                    <a:pos x="117" y="32"/>
                  </a:cxn>
                </a:cxnLst>
                <a:rect l="0" t="0" r="r" b="b"/>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ln>
            </p:spPr>
            <p:txBody>
              <a:bodyPr/>
              <a:lstStyle/>
              <a:p>
                <a:endParaRPr lang="en-US">
                  <a:solidFill>
                    <a:prstClr val="black"/>
                  </a:solidFill>
                </a:endParaRPr>
              </a:p>
            </p:txBody>
          </p:sp>
          <p:sp>
            <p:nvSpPr>
              <p:cNvPr id="179351" name="Freeform 151"/>
              <p:cNvSpPr/>
              <p:nvPr/>
            </p:nvSpPr>
            <p:spPr bwMode="auto">
              <a:xfrm>
                <a:off x="1857" y="1802"/>
                <a:ext cx="117" cy="30"/>
              </a:xfrm>
              <a:custGeom>
                <a:avLst/>
                <a:gdLst/>
                <a:ahLst/>
                <a:cxnLst>
                  <a:cxn ang="0">
                    <a:pos x="117" y="30"/>
                  </a:cxn>
                  <a:cxn ang="0">
                    <a:pos x="4" y="4"/>
                  </a:cxn>
                  <a:cxn ang="0">
                    <a:pos x="2" y="2"/>
                  </a:cxn>
                  <a:cxn ang="0">
                    <a:pos x="0" y="0"/>
                  </a:cxn>
                  <a:cxn ang="0">
                    <a:pos x="114" y="27"/>
                  </a:cxn>
                  <a:cxn ang="0">
                    <a:pos x="116" y="29"/>
                  </a:cxn>
                  <a:cxn ang="0">
                    <a:pos x="117" y="30"/>
                  </a:cxn>
                </a:cxnLst>
                <a:rect l="0" t="0" r="r" b="b"/>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ln>
            </p:spPr>
            <p:txBody>
              <a:bodyPr/>
              <a:lstStyle/>
              <a:p>
                <a:endParaRPr lang="en-US">
                  <a:solidFill>
                    <a:prstClr val="black"/>
                  </a:solidFill>
                </a:endParaRPr>
              </a:p>
            </p:txBody>
          </p:sp>
          <p:sp>
            <p:nvSpPr>
              <p:cNvPr id="179352" name="Freeform 152"/>
              <p:cNvSpPr/>
              <p:nvPr/>
            </p:nvSpPr>
            <p:spPr bwMode="auto">
              <a:xfrm>
                <a:off x="1857" y="1800"/>
                <a:ext cx="116" cy="31"/>
              </a:xfrm>
              <a:custGeom>
                <a:avLst/>
                <a:gdLst/>
                <a:ahLst/>
                <a:cxnLst>
                  <a:cxn ang="0">
                    <a:pos x="116" y="31"/>
                  </a:cxn>
                  <a:cxn ang="0">
                    <a:pos x="2" y="4"/>
                  </a:cxn>
                  <a:cxn ang="0">
                    <a:pos x="2" y="2"/>
                  </a:cxn>
                  <a:cxn ang="0">
                    <a:pos x="0" y="0"/>
                  </a:cxn>
                  <a:cxn ang="0">
                    <a:pos x="0" y="0"/>
                  </a:cxn>
                  <a:cxn ang="0">
                    <a:pos x="2" y="0"/>
                  </a:cxn>
                  <a:cxn ang="0">
                    <a:pos x="112" y="27"/>
                  </a:cxn>
                  <a:cxn ang="0">
                    <a:pos x="114" y="29"/>
                  </a:cxn>
                  <a:cxn ang="0">
                    <a:pos x="116" y="31"/>
                  </a:cxn>
                </a:cxnLst>
                <a:rect l="0" t="0" r="r" b="b"/>
                <a:pathLst>
                  <a:path w="116" h="31">
                    <a:moveTo>
                      <a:pt x="116" y="31"/>
                    </a:moveTo>
                    <a:lnTo>
                      <a:pt x="2" y="4"/>
                    </a:lnTo>
                    <a:lnTo>
                      <a:pt x="2" y="2"/>
                    </a:lnTo>
                    <a:lnTo>
                      <a:pt x="0" y="0"/>
                    </a:lnTo>
                    <a:lnTo>
                      <a:pt x="0" y="0"/>
                    </a:lnTo>
                    <a:lnTo>
                      <a:pt x="2" y="0"/>
                    </a:lnTo>
                    <a:lnTo>
                      <a:pt x="112" y="27"/>
                    </a:lnTo>
                    <a:lnTo>
                      <a:pt x="114" y="29"/>
                    </a:lnTo>
                    <a:lnTo>
                      <a:pt x="116" y="31"/>
                    </a:lnTo>
                    <a:close/>
                  </a:path>
                </a:pathLst>
              </a:custGeom>
              <a:solidFill>
                <a:srgbClr val="F1D300"/>
              </a:solidFill>
              <a:ln w="9525">
                <a:noFill/>
                <a:round/>
              </a:ln>
            </p:spPr>
            <p:txBody>
              <a:bodyPr/>
              <a:lstStyle/>
              <a:p>
                <a:endParaRPr lang="en-US">
                  <a:solidFill>
                    <a:prstClr val="black"/>
                  </a:solidFill>
                </a:endParaRPr>
              </a:p>
            </p:txBody>
          </p:sp>
          <p:sp>
            <p:nvSpPr>
              <p:cNvPr id="179353" name="Freeform 153"/>
              <p:cNvSpPr/>
              <p:nvPr/>
            </p:nvSpPr>
            <p:spPr bwMode="auto">
              <a:xfrm>
                <a:off x="1857" y="1798"/>
                <a:ext cx="114" cy="31"/>
              </a:xfrm>
              <a:custGeom>
                <a:avLst/>
                <a:gdLst/>
                <a:ahLst/>
                <a:cxnLst>
                  <a:cxn ang="0">
                    <a:pos x="114" y="31"/>
                  </a:cxn>
                  <a:cxn ang="0">
                    <a:pos x="0" y="4"/>
                  </a:cxn>
                  <a:cxn ang="0">
                    <a:pos x="0" y="2"/>
                  </a:cxn>
                  <a:cxn ang="0">
                    <a:pos x="0" y="2"/>
                  </a:cxn>
                  <a:cxn ang="0">
                    <a:pos x="2" y="2"/>
                  </a:cxn>
                  <a:cxn ang="0">
                    <a:pos x="6" y="0"/>
                  </a:cxn>
                  <a:cxn ang="0">
                    <a:pos x="110" y="25"/>
                  </a:cxn>
                  <a:cxn ang="0">
                    <a:pos x="112" y="29"/>
                  </a:cxn>
                  <a:cxn ang="0">
                    <a:pos x="114" y="31"/>
                  </a:cxn>
                </a:cxnLst>
                <a:rect l="0" t="0" r="r" b="b"/>
                <a:pathLst>
                  <a:path w="114" h="31">
                    <a:moveTo>
                      <a:pt x="114" y="31"/>
                    </a:moveTo>
                    <a:lnTo>
                      <a:pt x="0" y="4"/>
                    </a:lnTo>
                    <a:lnTo>
                      <a:pt x="0" y="2"/>
                    </a:lnTo>
                    <a:lnTo>
                      <a:pt x="0" y="2"/>
                    </a:lnTo>
                    <a:lnTo>
                      <a:pt x="2" y="2"/>
                    </a:lnTo>
                    <a:lnTo>
                      <a:pt x="6" y="0"/>
                    </a:lnTo>
                    <a:lnTo>
                      <a:pt x="110" y="25"/>
                    </a:lnTo>
                    <a:lnTo>
                      <a:pt x="112" y="29"/>
                    </a:lnTo>
                    <a:lnTo>
                      <a:pt x="114" y="31"/>
                    </a:lnTo>
                    <a:close/>
                  </a:path>
                </a:pathLst>
              </a:custGeom>
              <a:solidFill>
                <a:srgbClr val="F1D500"/>
              </a:solidFill>
              <a:ln w="9525">
                <a:noFill/>
                <a:round/>
              </a:ln>
            </p:spPr>
            <p:txBody>
              <a:bodyPr/>
              <a:lstStyle/>
              <a:p>
                <a:endParaRPr lang="en-US">
                  <a:solidFill>
                    <a:prstClr val="black"/>
                  </a:solidFill>
                </a:endParaRPr>
              </a:p>
            </p:txBody>
          </p:sp>
          <p:sp>
            <p:nvSpPr>
              <p:cNvPr id="179354" name="Freeform 154"/>
              <p:cNvSpPr/>
              <p:nvPr/>
            </p:nvSpPr>
            <p:spPr bwMode="auto">
              <a:xfrm>
                <a:off x="1859" y="1798"/>
                <a:ext cx="110" cy="29"/>
              </a:xfrm>
              <a:custGeom>
                <a:avLst/>
                <a:gdLst/>
                <a:ahLst/>
                <a:cxnLst>
                  <a:cxn ang="0">
                    <a:pos x="110" y="29"/>
                  </a:cxn>
                  <a:cxn ang="0">
                    <a:pos x="0" y="2"/>
                  </a:cxn>
                  <a:cxn ang="0">
                    <a:pos x="2" y="0"/>
                  </a:cxn>
                  <a:cxn ang="0">
                    <a:pos x="5" y="0"/>
                  </a:cxn>
                  <a:cxn ang="0">
                    <a:pos x="106" y="23"/>
                  </a:cxn>
                  <a:cxn ang="0">
                    <a:pos x="108" y="25"/>
                  </a:cxn>
                  <a:cxn ang="0">
                    <a:pos x="110" y="29"/>
                  </a:cxn>
                </a:cxnLst>
                <a:rect l="0" t="0" r="r" b="b"/>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ln>
            </p:spPr>
            <p:txBody>
              <a:bodyPr/>
              <a:lstStyle/>
              <a:p>
                <a:endParaRPr lang="en-US">
                  <a:solidFill>
                    <a:prstClr val="black"/>
                  </a:solidFill>
                </a:endParaRPr>
              </a:p>
            </p:txBody>
          </p:sp>
          <p:sp>
            <p:nvSpPr>
              <p:cNvPr id="179355" name="Freeform 155"/>
              <p:cNvSpPr/>
              <p:nvPr/>
            </p:nvSpPr>
            <p:spPr bwMode="auto">
              <a:xfrm>
                <a:off x="1863" y="1796"/>
                <a:ext cx="104" cy="27"/>
              </a:xfrm>
              <a:custGeom>
                <a:avLst/>
                <a:gdLst/>
                <a:ahLst/>
                <a:cxnLst>
                  <a:cxn ang="0">
                    <a:pos x="104" y="27"/>
                  </a:cxn>
                  <a:cxn ang="0">
                    <a:pos x="0" y="2"/>
                  </a:cxn>
                  <a:cxn ang="0">
                    <a:pos x="1" y="2"/>
                  </a:cxn>
                  <a:cxn ang="0">
                    <a:pos x="5" y="0"/>
                  </a:cxn>
                  <a:cxn ang="0">
                    <a:pos x="100" y="23"/>
                  </a:cxn>
                  <a:cxn ang="0">
                    <a:pos x="102" y="23"/>
                  </a:cxn>
                  <a:cxn ang="0">
                    <a:pos x="102" y="25"/>
                  </a:cxn>
                  <a:cxn ang="0">
                    <a:pos x="104" y="25"/>
                  </a:cxn>
                  <a:cxn ang="0">
                    <a:pos x="104" y="27"/>
                  </a:cxn>
                </a:cxnLst>
                <a:rect l="0" t="0" r="r" b="b"/>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ln>
            </p:spPr>
            <p:txBody>
              <a:bodyPr/>
              <a:lstStyle/>
              <a:p>
                <a:endParaRPr lang="en-US">
                  <a:solidFill>
                    <a:prstClr val="black"/>
                  </a:solidFill>
                </a:endParaRPr>
              </a:p>
            </p:txBody>
          </p:sp>
          <p:sp>
            <p:nvSpPr>
              <p:cNvPr id="179356" name="Freeform 156"/>
              <p:cNvSpPr/>
              <p:nvPr/>
            </p:nvSpPr>
            <p:spPr bwMode="auto">
              <a:xfrm>
                <a:off x="1864" y="1796"/>
                <a:ext cx="101" cy="25"/>
              </a:xfrm>
              <a:custGeom>
                <a:avLst/>
                <a:gdLst/>
                <a:ahLst/>
                <a:cxnLst>
                  <a:cxn ang="0">
                    <a:pos x="101" y="25"/>
                  </a:cxn>
                  <a:cxn ang="0">
                    <a:pos x="0" y="2"/>
                  </a:cxn>
                  <a:cxn ang="0">
                    <a:pos x="4" y="0"/>
                  </a:cxn>
                  <a:cxn ang="0">
                    <a:pos x="8" y="0"/>
                  </a:cxn>
                  <a:cxn ang="0">
                    <a:pos x="8" y="0"/>
                  </a:cxn>
                  <a:cxn ang="0">
                    <a:pos x="10" y="0"/>
                  </a:cxn>
                  <a:cxn ang="0">
                    <a:pos x="97" y="19"/>
                  </a:cxn>
                  <a:cxn ang="0">
                    <a:pos x="99" y="23"/>
                  </a:cxn>
                  <a:cxn ang="0">
                    <a:pos x="101" y="25"/>
                  </a:cxn>
                  <a:cxn ang="0">
                    <a:pos x="101" y="25"/>
                  </a:cxn>
                  <a:cxn ang="0">
                    <a:pos x="101" y="25"/>
                  </a:cxn>
                </a:cxnLst>
                <a:rect l="0" t="0" r="r" b="b"/>
                <a:pathLst>
                  <a:path w="101" h="25">
                    <a:moveTo>
                      <a:pt x="101" y="25"/>
                    </a:moveTo>
                    <a:lnTo>
                      <a:pt x="0" y="2"/>
                    </a:lnTo>
                    <a:lnTo>
                      <a:pt x="4" y="0"/>
                    </a:lnTo>
                    <a:lnTo>
                      <a:pt x="8" y="0"/>
                    </a:lnTo>
                    <a:lnTo>
                      <a:pt x="8" y="0"/>
                    </a:lnTo>
                    <a:lnTo>
                      <a:pt x="10" y="0"/>
                    </a:lnTo>
                    <a:lnTo>
                      <a:pt x="97" y="19"/>
                    </a:lnTo>
                    <a:lnTo>
                      <a:pt x="99" y="23"/>
                    </a:lnTo>
                    <a:lnTo>
                      <a:pt x="101" y="25"/>
                    </a:lnTo>
                    <a:lnTo>
                      <a:pt x="101" y="25"/>
                    </a:lnTo>
                    <a:lnTo>
                      <a:pt x="101" y="25"/>
                    </a:lnTo>
                    <a:close/>
                  </a:path>
                </a:pathLst>
              </a:custGeom>
              <a:solidFill>
                <a:srgbClr val="F1D700"/>
              </a:solidFill>
              <a:ln w="9525">
                <a:noFill/>
                <a:round/>
              </a:ln>
            </p:spPr>
            <p:txBody>
              <a:bodyPr/>
              <a:lstStyle/>
              <a:p>
                <a:endParaRPr lang="en-US">
                  <a:solidFill>
                    <a:prstClr val="black"/>
                  </a:solidFill>
                </a:endParaRPr>
              </a:p>
            </p:txBody>
          </p:sp>
          <p:sp>
            <p:nvSpPr>
              <p:cNvPr id="179357" name="Freeform 157"/>
              <p:cNvSpPr/>
              <p:nvPr/>
            </p:nvSpPr>
            <p:spPr bwMode="auto">
              <a:xfrm>
                <a:off x="1868" y="1795"/>
                <a:ext cx="95" cy="24"/>
              </a:xfrm>
              <a:custGeom>
                <a:avLst/>
                <a:gdLst/>
                <a:ahLst/>
                <a:cxnLst>
                  <a:cxn ang="0">
                    <a:pos x="95" y="24"/>
                  </a:cxn>
                  <a:cxn ang="0">
                    <a:pos x="0" y="1"/>
                  </a:cxn>
                  <a:cxn ang="0">
                    <a:pos x="2" y="1"/>
                  </a:cxn>
                  <a:cxn ang="0">
                    <a:pos x="4" y="1"/>
                  </a:cxn>
                  <a:cxn ang="0">
                    <a:pos x="6" y="1"/>
                  </a:cxn>
                  <a:cxn ang="0">
                    <a:pos x="10" y="0"/>
                  </a:cxn>
                  <a:cxn ang="0">
                    <a:pos x="91" y="19"/>
                  </a:cxn>
                  <a:cxn ang="0">
                    <a:pos x="93" y="20"/>
                  </a:cxn>
                  <a:cxn ang="0">
                    <a:pos x="95" y="24"/>
                  </a:cxn>
                </a:cxnLst>
                <a:rect l="0" t="0" r="r" b="b"/>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ln>
            </p:spPr>
            <p:txBody>
              <a:bodyPr/>
              <a:lstStyle/>
              <a:p>
                <a:endParaRPr lang="en-US">
                  <a:solidFill>
                    <a:prstClr val="black"/>
                  </a:solidFill>
                </a:endParaRPr>
              </a:p>
            </p:txBody>
          </p:sp>
          <p:sp>
            <p:nvSpPr>
              <p:cNvPr id="179358" name="Freeform 158"/>
              <p:cNvSpPr/>
              <p:nvPr/>
            </p:nvSpPr>
            <p:spPr bwMode="auto">
              <a:xfrm>
                <a:off x="1874" y="1795"/>
                <a:ext cx="87" cy="20"/>
              </a:xfrm>
              <a:custGeom>
                <a:avLst/>
                <a:gdLst/>
                <a:ahLst/>
                <a:cxnLst>
                  <a:cxn ang="0">
                    <a:pos x="87" y="20"/>
                  </a:cxn>
                  <a:cxn ang="0">
                    <a:pos x="0" y="1"/>
                  </a:cxn>
                  <a:cxn ang="0">
                    <a:pos x="4" y="0"/>
                  </a:cxn>
                  <a:cxn ang="0">
                    <a:pos x="8" y="0"/>
                  </a:cxn>
                  <a:cxn ang="0">
                    <a:pos x="83" y="17"/>
                  </a:cxn>
                  <a:cxn ang="0">
                    <a:pos x="85" y="19"/>
                  </a:cxn>
                  <a:cxn ang="0">
                    <a:pos x="87" y="20"/>
                  </a:cxn>
                </a:cxnLst>
                <a:rect l="0" t="0" r="r" b="b"/>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ln>
            </p:spPr>
            <p:txBody>
              <a:bodyPr/>
              <a:lstStyle/>
              <a:p>
                <a:endParaRPr lang="en-US">
                  <a:solidFill>
                    <a:prstClr val="black"/>
                  </a:solidFill>
                </a:endParaRPr>
              </a:p>
            </p:txBody>
          </p:sp>
          <p:sp>
            <p:nvSpPr>
              <p:cNvPr id="179359" name="Freeform 159"/>
              <p:cNvSpPr/>
              <p:nvPr/>
            </p:nvSpPr>
            <p:spPr bwMode="auto">
              <a:xfrm>
                <a:off x="1878" y="1793"/>
                <a:ext cx="81" cy="21"/>
              </a:xfrm>
              <a:custGeom>
                <a:avLst/>
                <a:gdLst/>
                <a:ahLst/>
                <a:cxnLst>
                  <a:cxn ang="0">
                    <a:pos x="81" y="21"/>
                  </a:cxn>
                  <a:cxn ang="0">
                    <a:pos x="0" y="2"/>
                  </a:cxn>
                  <a:cxn ang="0">
                    <a:pos x="4" y="2"/>
                  </a:cxn>
                  <a:cxn ang="0">
                    <a:pos x="7" y="0"/>
                  </a:cxn>
                  <a:cxn ang="0">
                    <a:pos x="78" y="17"/>
                  </a:cxn>
                  <a:cxn ang="0">
                    <a:pos x="79" y="19"/>
                  </a:cxn>
                  <a:cxn ang="0">
                    <a:pos x="81" y="21"/>
                  </a:cxn>
                </a:cxnLst>
                <a:rect l="0" t="0" r="r" b="b"/>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ln>
            </p:spPr>
            <p:txBody>
              <a:bodyPr/>
              <a:lstStyle/>
              <a:p>
                <a:endParaRPr lang="en-US">
                  <a:solidFill>
                    <a:prstClr val="black"/>
                  </a:solidFill>
                </a:endParaRPr>
              </a:p>
            </p:txBody>
          </p:sp>
          <p:sp>
            <p:nvSpPr>
              <p:cNvPr id="179360" name="Freeform 160"/>
              <p:cNvSpPr/>
              <p:nvPr/>
            </p:nvSpPr>
            <p:spPr bwMode="auto">
              <a:xfrm>
                <a:off x="1882" y="1791"/>
                <a:ext cx="75" cy="21"/>
              </a:xfrm>
              <a:custGeom>
                <a:avLst/>
                <a:gdLst/>
                <a:ahLst/>
                <a:cxnLst>
                  <a:cxn ang="0">
                    <a:pos x="75" y="21"/>
                  </a:cxn>
                  <a:cxn ang="0">
                    <a:pos x="0" y="4"/>
                  </a:cxn>
                  <a:cxn ang="0">
                    <a:pos x="3" y="2"/>
                  </a:cxn>
                  <a:cxn ang="0">
                    <a:pos x="7" y="0"/>
                  </a:cxn>
                  <a:cxn ang="0">
                    <a:pos x="70" y="15"/>
                  </a:cxn>
                  <a:cxn ang="0">
                    <a:pos x="74" y="19"/>
                  </a:cxn>
                  <a:cxn ang="0">
                    <a:pos x="75" y="21"/>
                  </a:cxn>
                </a:cxnLst>
                <a:rect l="0" t="0" r="r" b="b"/>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ln>
            </p:spPr>
            <p:txBody>
              <a:bodyPr/>
              <a:lstStyle/>
              <a:p>
                <a:endParaRPr lang="en-US">
                  <a:solidFill>
                    <a:prstClr val="black"/>
                  </a:solidFill>
                </a:endParaRPr>
              </a:p>
            </p:txBody>
          </p:sp>
          <p:sp>
            <p:nvSpPr>
              <p:cNvPr id="179361" name="Freeform 161"/>
              <p:cNvSpPr/>
              <p:nvPr/>
            </p:nvSpPr>
            <p:spPr bwMode="auto">
              <a:xfrm>
                <a:off x="1885" y="1791"/>
                <a:ext cx="71" cy="19"/>
              </a:xfrm>
              <a:custGeom>
                <a:avLst/>
                <a:gdLst/>
                <a:ahLst/>
                <a:cxnLst>
                  <a:cxn ang="0">
                    <a:pos x="71" y="19"/>
                  </a:cxn>
                  <a:cxn ang="0">
                    <a:pos x="0" y="2"/>
                  </a:cxn>
                  <a:cxn ang="0">
                    <a:pos x="4" y="2"/>
                  </a:cxn>
                  <a:cxn ang="0">
                    <a:pos x="8" y="0"/>
                  </a:cxn>
                  <a:cxn ang="0">
                    <a:pos x="8" y="0"/>
                  </a:cxn>
                  <a:cxn ang="0">
                    <a:pos x="10" y="0"/>
                  </a:cxn>
                  <a:cxn ang="0">
                    <a:pos x="63" y="13"/>
                  </a:cxn>
                  <a:cxn ang="0">
                    <a:pos x="67" y="15"/>
                  </a:cxn>
                  <a:cxn ang="0">
                    <a:pos x="71" y="19"/>
                  </a:cxn>
                </a:cxnLst>
                <a:rect l="0" t="0" r="r" b="b"/>
                <a:pathLst>
                  <a:path w="71" h="19">
                    <a:moveTo>
                      <a:pt x="71" y="19"/>
                    </a:moveTo>
                    <a:lnTo>
                      <a:pt x="0" y="2"/>
                    </a:lnTo>
                    <a:lnTo>
                      <a:pt x="4" y="2"/>
                    </a:lnTo>
                    <a:lnTo>
                      <a:pt x="8" y="0"/>
                    </a:lnTo>
                    <a:lnTo>
                      <a:pt x="8" y="0"/>
                    </a:lnTo>
                    <a:lnTo>
                      <a:pt x="10" y="0"/>
                    </a:lnTo>
                    <a:lnTo>
                      <a:pt x="63" y="13"/>
                    </a:lnTo>
                    <a:lnTo>
                      <a:pt x="67" y="15"/>
                    </a:lnTo>
                    <a:lnTo>
                      <a:pt x="71" y="19"/>
                    </a:lnTo>
                    <a:close/>
                  </a:path>
                </a:pathLst>
              </a:custGeom>
              <a:solidFill>
                <a:srgbClr val="F2DA00"/>
              </a:solidFill>
              <a:ln w="9525">
                <a:noFill/>
                <a:round/>
              </a:ln>
            </p:spPr>
            <p:txBody>
              <a:bodyPr/>
              <a:lstStyle/>
              <a:p>
                <a:endParaRPr lang="en-US">
                  <a:solidFill>
                    <a:prstClr val="black"/>
                  </a:solidFill>
                </a:endParaRPr>
              </a:p>
            </p:txBody>
          </p:sp>
          <p:sp>
            <p:nvSpPr>
              <p:cNvPr id="179362" name="Freeform 162"/>
              <p:cNvSpPr/>
              <p:nvPr/>
            </p:nvSpPr>
            <p:spPr bwMode="auto">
              <a:xfrm>
                <a:off x="1889" y="1789"/>
                <a:ext cx="63" cy="17"/>
              </a:xfrm>
              <a:custGeom>
                <a:avLst/>
                <a:gdLst/>
                <a:ahLst/>
                <a:cxnLst>
                  <a:cxn ang="0">
                    <a:pos x="63" y="17"/>
                  </a:cxn>
                  <a:cxn ang="0">
                    <a:pos x="0" y="2"/>
                  </a:cxn>
                  <a:cxn ang="0">
                    <a:pos x="2" y="2"/>
                  </a:cxn>
                  <a:cxn ang="0">
                    <a:pos x="4" y="2"/>
                  </a:cxn>
                  <a:cxn ang="0">
                    <a:pos x="6" y="2"/>
                  </a:cxn>
                  <a:cxn ang="0">
                    <a:pos x="10" y="0"/>
                  </a:cxn>
                  <a:cxn ang="0">
                    <a:pos x="57" y="11"/>
                  </a:cxn>
                  <a:cxn ang="0">
                    <a:pos x="59" y="15"/>
                  </a:cxn>
                  <a:cxn ang="0">
                    <a:pos x="63" y="17"/>
                  </a:cxn>
                </a:cxnLst>
                <a:rect l="0" t="0" r="r" b="b"/>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ln>
            </p:spPr>
            <p:txBody>
              <a:bodyPr/>
              <a:lstStyle/>
              <a:p>
                <a:endParaRPr lang="en-US">
                  <a:solidFill>
                    <a:prstClr val="black"/>
                  </a:solidFill>
                </a:endParaRPr>
              </a:p>
            </p:txBody>
          </p:sp>
          <p:sp>
            <p:nvSpPr>
              <p:cNvPr id="179363" name="Freeform 163"/>
              <p:cNvSpPr/>
              <p:nvPr/>
            </p:nvSpPr>
            <p:spPr bwMode="auto">
              <a:xfrm>
                <a:off x="1895" y="1789"/>
                <a:ext cx="53" cy="15"/>
              </a:xfrm>
              <a:custGeom>
                <a:avLst/>
                <a:gdLst/>
                <a:ahLst/>
                <a:cxnLst>
                  <a:cxn ang="0">
                    <a:pos x="53" y="15"/>
                  </a:cxn>
                  <a:cxn ang="0">
                    <a:pos x="0" y="2"/>
                  </a:cxn>
                  <a:cxn ang="0">
                    <a:pos x="4" y="0"/>
                  </a:cxn>
                  <a:cxn ang="0">
                    <a:pos x="5" y="0"/>
                  </a:cxn>
                  <a:cxn ang="0">
                    <a:pos x="47" y="9"/>
                  </a:cxn>
                  <a:cxn ang="0">
                    <a:pos x="47" y="9"/>
                  </a:cxn>
                  <a:cxn ang="0">
                    <a:pos x="49" y="11"/>
                  </a:cxn>
                  <a:cxn ang="0">
                    <a:pos x="51" y="13"/>
                  </a:cxn>
                  <a:cxn ang="0">
                    <a:pos x="53" y="15"/>
                  </a:cxn>
                </a:cxnLst>
                <a:rect l="0" t="0" r="r" b="b"/>
                <a:pathLst>
                  <a:path w="53" h="15">
                    <a:moveTo>
                      <a:pt x="53" y="15"/>
                    </a:moveTo>
                    <a:lnTo>
                      <a:pt x="0" y="2"/>
                    </a:lnTo>
                    <a:lnTo>
                      <a:pt x="4" y="0"/>
                    </a:lnTo>
                    <a:lnTo>
                      <a:pt x="5" y="0"/>
                    </a:lnTo>
                    <a:lnTo>
                      <a:pt x="47" y="9"/>
                    </a:lnTo>
                    <a:lnTo>
                      <a:pt x="47" y="9"/>
                    </a:lnTo>
                    <a:lnTo>
                      <a:pt x="49" y="11"/>
                    </a:lnTo>
                    <a:lnTo>
                      <a:pt x="51" y="13"/>
                    </a:lnTo>
                    <a:lnTo>
                      <a:pt x="53" y="15"/>
                    </a:lnTo>
                    <a:close/>
                  </a:path>
                </a:pathLst>
              </a:custGeom>
              <a:solidFill>
                <a:srgbClr val="F2DC00"/>
              </a:solidFill>
              <a:ln w="9525">
                <a:noFill/>
                <a:round/>
              </a:ln>
            </p:spPr>
            <p:txBody>
              <a:bodyPr/>
              <a:lstStyle/>
              <a:p>
                <a:endParaRPr lang="en-US">
                  <a:solidFill>
                    <a:prstClr val="black"/>
                  </a:solidFill>
                </a:endParaRPr>
              </a:p>
            </p:txBody>
          </p:sp>
          <p:sp>
            <p:nvSpPr>
              <p:cNvPr id="179364" name="Freeform 164"/>
              <p:cNvSpPr/>
              <p:nvPr/>
            </p:nvSpPr>
            <p:spPr bwMode="auto">
              <a:xfrm>
                <a:off x="1899" y="1787"/>
                <a:ext cx="47" cy="13"/>
              </a:xfrm>
              <a:custGeom>
                <a:avLst/>
                <a:gdLst/>
                <a:ahLst/>
                <a:cxnLst>
                  <a:cxn ang="0">
                    <a:pos x="47" y="13"/>
                  </a:cxn>
                  <a:cxn ang="0">
                    <a:pos x="0" y="2"/>
                  </a:cxn>
                  <a:cxn ang="0">
                    <a:pos x="3" y="2"/>
                  </a:cxn>
                  <a:cxn ang="0">
                    <a:pos x="5" y="0"/>
                  </a:cxn>
                  <a:cxn ang="0">
                    <a:pos x="7" y="0"/>
                  </a:cxn>
                  <a:cxn ang="0">
                    <a:pos x="7" y="0"/>
                  </a:cxn>
                  <a:cxn ang="0">
                    <a:pos x="38" y="8"/>
                  </a:cxn>
                  <a:cxn ang="0">
                    <a:pos x="41" y="11"/>
                  </a:cxn>
                  <a:cxn ang="0">
                    <a:pos x="45" y="13"/>
                  </a:cxn>
                  <a:cxn ang="0">
                    <a:pos x="45" y="13"/>
                  </a:cxn>
                  <a:cxn ang="0">
                    <a:pos x="47" y="13"/>
                  </a:cxn>
                </a:cxnLst>
                <a:rect l="0" t="0" r="r" b="b"/>
                <a:pathLst>
                  <a:path w="47" h="13">
                    <a:moveTo>
                      <a:pt x="47" y="13"/>
                    </a:moveTo>
                    <a:lnTo>
                      <a:pt x="0" y="2"/>
                    </a:lnTo>
                    <a:lnTo>
                      <a:pt x="3" y="2"/>
                    </a:lnTo>
                    <a:lnTo>
                      <a:pt x="5" y="0"/>
                    </a:lnTo>
                    <a:lnTo>
                      <a:pt x="7" y="0"/>
                    </a:lnTo>
                    <a:lnTo>
                      <a:pt x="7" y="0"/>
                    </a:lnTo>
                    <a:lnTo>
                      <a:pt x="38" y="8"/>
                    </a:lnTo>
                    <a:lnTo>
                      <a:pt x="41" y="11"/>
                    </a:lnTo>
                    <a:lnTo>
                      <a:pt x="45" y="13"/>
                    </a:lnTo>
                    <a:lnTo>
                      <a:pt x="45" y="13"/>
                    </a:lnTo>
                    <a:lnTo>
                      <a:pt x="47" y="13"/>
                    </a:lnTo>
                    <a:close/>
                  </a:path>
                </a:pathLst>
              </a:custGeom>
              <a:solidFill>
                <a:srgbClr val="F2DD00"/>
              </a:solidFill>
              <a:ln w="9525">
                <a:noFill/>
                <a:round/>
              </a:ln>
            </p:spPr>
            <p:txBody>
              <a:bodyPr/>
              <a:lstStyle/>
              <a:p>
                <a:endParaRPr lang="en-US">
                  <a:solidFill>
                    <a:prstClr val="black"/>
                  </a:solidFill>
                </a:endParaRPr>
              </a:p>
            </p:txBody>
          </p:sp>
          <p:sp>
            <p:nvSpPr>
              <p:cNvPr id="179365" name="Freeform 165"/>
              <p:cNvSpPr/>
              <p:nvPr/>
            </p:nvSpPr>
            <p:spPr bwMode="auto">
              <a:xfrm>
                <a:off x="1900" y="1787"/>
                <a:ext cx="42" cy="11"/>
              </a:xfrm>
              <a:custGeom>
                <a:avLst/>
                <a:gdLst/>
                <a:ahLst/>
                <a:cxnLst>
                  <a:cxn ang="0">
                    <a:pos x="42" y="11"/>
                  </a:cxn>
                  <a:cxn ang="0">
                    <a:pos x="0" y="2"/>
                  </a:cxn>
                  <a:cxn ang="0">
                    <a:pos x="2" y="2"/>
                  </a:cxn>
                  <a:cxn ang="0">
                    <a:pos x="4" y="0"/>
                  </a:cxn>
                  <a:cxn ang="0">
                    <a:pos x="8" y="0"/>
                  </a:cxn>
                  <a:cxn ang="0">
                    <a:pos x="10" y="0"/>
                  </a:cxn>
                  <a:cxn ang="0">
                    <a:pos x="33" y="6"/>
                  </a:cxn>
                  <a:cxn ang="0">
                    <a:pos x="33" y="6"/>
                  </a:cxn>
                  <a:cxn ang="0">
                    <a:pos x="33" y="6"/>
                  </a:cxn>
                  <a:cxn ang="0">
                    <a:pos x="37" y="8"/>
                  </a:cxn>
                  <a:cxn ang="0">
                    <a:pos x="42" y="11"/>
                  </a:cxn>
                </a:cxnLst>
                <a:rect l="0" t="0" r="r" b="b"/>
                <a:pathLst>
                  <a:path w="42" h="11">
                    <a:moveTo>
                      <a:pt x="42" y="11"/>
                    </a:moveTo>
                    <a:lnTo>
                      <a:pt x="0" y="2"/>
                    </a:lnTo>
                    <a:lnTo>
                      <a:pt x="2" y="2"/>
                    </a:lnTo>
                    <a:lnTo>
                      <a:pt x="4" y="0"/>
                    </a:lnTo>
                    <a:lnTo>
                      <a:pt x="8" y="0"/>
                    </a:lnTo>
                    <a:lnTo>
                      <a:pt x="10" y="0"/>
                    </a:lnTo>
                    <a:lnTo>
                      <a:pt x="33" y="6"/>
                    </a:lnTo>
                    <a:lnTo>
                      <a:pt x="33" y="6"/>
                    </a:lnTo>
                    <a:lnTo>
                      <a:pt x="33" y="6"/>
                    </a:lnTo>
                    <a:lnTo>
                      <a:pt x="37" y="8"/>
                    </a:lnTo>
                    <a:lnTo>
                      <a:pt x="42" y="11"/>
                    </a:lnTo>
                    <a:close/>
                  </a:path>
                </a:pathLst>
              </a:custGeom>
              <a:solidFill>
                <a:srgbClr val="F2DD00"/>
              </a:solidFill>
              <a:ln w="9525">
                <a:noFill/>
                <a:round/>
              </a:ln>
            </p:spPr>
            <p:txBody>
              <a:bodyPr/>
              <a:lstStyle/>
              <a:p>
                <a:endParaRPr lang="en-US">
                  <a:solidFill>
                    <a:prstClr val="black"/>
                  </a:solidFill>
                </a:endParaRPr>
              </a:p>
            </p:txBody>
          </p:sp>
          <p:sp>
            <p:nvSpPr>
              <p:cNvPr id="179366" name="Freeform 166"/>
              <p:cNvSpPr/>
              <p:nvPr/>
            </p:nvSpPr>
            <p:spPr bwMode="auto">
              <a:xfrm>
                <a:off x="1906" y="1785"/>
                <a:ext cx="31" cy="10"/>
              </a:xfrm>
              <a:custGeom>
                <a:avLst/>
                <a:gdLst/>
                <a:ahLst/>
                <a:cxnLst>
                  <a:cxn ang="0">
                    <a:pos x="31" y="10"/>
                  </a:cxn>
                  <a:cxn ang="0">
                    <a:pos x="0" y="2"/>
                  </a:cxn>
                  <a:cxn ang="0">
                    <a:pos x="4" y="2"/>
                  </a:cxn>
                  <a:cxn ang="0">
                    <a:pos x="8" y="0"/>
                  </a:cxn>
                  <a:cxn ang="0">
                    <a:pos x="23" y="4"/>
                  </a:cxn>
                  <a:cxn ang="0">
                    <a:pos x="25" y="6"/>
                  </a:cxn>
                  <a:cxn ang="0">
                    <a:pos x="27" y="8"/>
                  </a:cxn>
                  <a:cxn ang="0">
                    <a:pos x="29" y="10"/>
                  </a:cxn>
                  <a:cxn ang="0">
                    <a:pos x="31" y="10"/>
                  </a:cxn>
                </a:cxnLst>
                <a:rect l="0" t="0" r="r" b="b"/>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ln>
            </p:spPr>
            <p:txBody>
              <a:bodyPr/>
              <a:lstStyle/>
              <a:p>
                <a:endParaRPr lang="en-US">
                  <a:solidFill>
                    <a:prstClr val="black"/>
                  </a:solidFill>
                </a:endParaRPr>
              </a:p>
            </p:txBody>
          </p:sp>
          <p:sp>
            <p:nvSpPr>
              <p:cNvPr id="179367" name="Freeform 167"/>
              <p:cNvSpPr/>
              <p:nvPr/>
            </p:nvSpPr>
            <p:spPr bwMode="auto">
              <a:xfrm>
                <a:off x="1910" y="1785"/>
                <a:ext cx="23" cy="8"/>
              </a:xfrm>
              <a:custGeom>
                <a:avLst/>
                <a:gdLst/>
                <a:ahLst/>
                <a:cxnLst>
                  <a:cxn ang="0">
                    <a:pos x="23" y="8"/>
                  </a:cxn>
                  <a:cxn ang="0">
                    <a:pos x="0" y="2"/>
                  </a:cxn>
                  <a:cxn ang="0">
                    <a:pos x="4" y="0"/>
                  </a:cxn>
                  <a:cxn ang="0">
                    <a:pos x="9" y="0"/>
                  </a:cxn>
                  <a:cxn ang="0">
                    <a:pos x="13" y="2"/>
                  </a:cxn>
                  <a:cxn ang="0">
                    <a:pos x="19" y="4"/>
                  </a:cxn>
                  <a:cxn ang="0">
                    <a:pos x="23" y="8"/>
                  </a:cxn>
                </a:cxnLst>
                <a:rect l="0" t="0" r="r" b="b"/>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ln>
            </p:spPr>
            <p:txBody>
              <a:bodyPr/>
              <a:lstStyle/>
              <a:p>
                <a:endParaRPr lang="en-US">
                  <a:solidFill>
                    <a:prstClr val="black"/>
                  </a:solidFill>
                </a:endParaRPr>
              </a:p>
            </p:txBody>
          </p:sp>
          <p:sp>
            <p:nvSpPr>
              <p:cNvPr id="179368" name="Freeform 168"/>
              <p:cNvSpPr/>
              <p:nvPr/>
            </p:nvSpPr>
            <p:spPr bwMode="auto">
              <a:xfrm>
                <a:off x="1914" y="1785"/>
                <a:ext cx="15" cy="4"/>
              </a:xfrm>
              <a:custGeom>
                <a:avLst/>
                <a:gdLst/>
                <a:ahLst/>
                <a:cxnLst>
                  <a:cxn ang="0">
                    <a:pos x="15" y="4"/>
                  </a:cxn>
                  <a:cxn ang="0">
                    <a:pos x="0" y="0"/>
                  </a:cxn>
                  <a:cxn ang="0">
                    <a:pos x="4" y="0"/>
                  </a:cxn>
                  <a:cxn ang="0">
                    <a:pos x="7" y="0"/>
                  </a:cxn>
                  <a:cxn ang="0">
                    <a:pos x="11" y="2"/>
                  </a:cxn>
                  <a:cxn ang="0">
                    <a:pos x="15" y="4"/>
                  </a:cxn>
                </a:cxnLst>
                <a:rect l="0" t="0" r="r" b="b"/>
                <a:pathLst>
                  <a:path w="15" h="4">
                    <a:moveTo>
                      <a:pt x="15" y="4"/>
                    </a:moveTo>
                    <a:lnTo>
                      <a:pt x="0" y="0"/>
                    </a:lnTo>
                    <a:lnTo>
                      <a:pt x="4" y="0"/>
                    </a:lnTo>
                    <a:lnTo>
                      <a:pt x="7" y="0"/>
                    </a:lnTo>
                    <a:lnTo>
                      <a:pt x="11" y="2"/>
                    </a:lnTo>
                    <a:lnTo>
                      <a:pt x="15" y="4"/>
                    </a:lnTo>
                    <a:close/>
                  </a:path>
                </a:pathLst>
              </a:custGeom>
              <a:solidFill>
                <a:srgbClr val="F3E000"/>
              </a:solidFill>
              <a:ln w="9525">
                <a:noFill/>
                <a:round/>
              </a:ln>
            </p:spPr>
            <p:txBody>
              <a:bodyPr/>
              <a:lstStyle/>
              <a:p>
                <a:endParaRPr lang="en-US">
                  <a:solidFill>
                    <a:prstClr val="black"/>
                  </a:solidFill>
                </a:endParaRPr>
              </a:p>
            </p:txBody>
          </p:sp>
          <p:sp>
            <p:nvSpPr>
              <p:cNvPr id="179369" name="Freeform 169"/>
              <p:cNvSpPr/>
              <p:nvPr/>
            </p:nvSpPr>
            <p:spPr bwMode="auto">
              <a:xfrm>
                <a:off x="1919" y="1785"/>
                <a:ext cx="4" cy="2"/>
              </a:xfrm>
              <a:custGeom>
                <a:avLst/>
                <a:gdLst/>
                <a:ahLst/>
                <a:cxnLst>
                  <a:cxn ang="0">
                    <a:pos x="4" y="2"/>
                  </a:cxn>
                  <a:cxn ang="0">
                    <a:pos x="0" y="0"/>
                  </a:cxn>
                  <a:cxn ang="0">
                    <a:pos x="2" y="0"/>
                  </a:cxn>
                  <a:cxn ang="0">
                    <a:pos x="2" y="0"/>
                  </a:cxn>
                  <a:cxn ang="0">
                    <a:pos x="4" y="0"/>
                  </a:cxn>
                  <a:cxn ang="0">
                    <a:pos x="4" y="2"/>
                  </a:cxn>
                </a:cxnLst>
                <a:rect l="0" t="0" r="r" b="b"/>
                <a:pathLst>
                  <a:path w="4" h="2">
                    <a:moveTo>
                      <a:pt x="4" y="2"/>
                    </a:moveTo>
                    <a:lnTo>
                      <a:pt x="0" y="0"/>
                    </a:lnTo>
                    <a:lnTo>
                      <a:pt x="2" y="0"/>
                    </a:lnTo>
                    <a:lnTo>
                      <a:pt x="2" y="0"/>
                    </a:lnTo>
                    <a:lnTo>
                      <a:pt x="4" y="0"/>
                    </a:lnTo>
                    <a:lnTo>
                      <a:pt x="4" y="2"/>
                    </a:lnTo>
                    <a:close/>
                  </a:path>
                </a:pathLst>
              </a:custGeom>
              <a:solidFill>
                <a:srgbClr val="F3E000"/>
              </a:solidFill>
              <a:ln w="9525">
                <a:noFill/>
                <a:round/>
              </a:ln>
            </p:spPr>
            <p:txBody>
              <a:bodyPr/>
              <a:lstStyle/>
              <a:p>
                <a:endParaRPr lang="en-US">
                  <a:solidFill>
                    <a:prstClr val="black"/>
                  </a:solidFill>
                </a:endParaRPr>
              </a:p>
            </p:txBody>
          </p:sp>
          <p:sp>
            <p:nvSpPr>
              <p:cNvPr id="179370" name="Freeform 170"/>
              <p:cNvSpPr/>
              <p:nvPr/>
            </p:nvSpPr>
            <p:spPr bwMode="auto">
              <a:xfrm>
                <a:off x="1808" y="1804"/>
                <a:ext cx="134" cy="288"/>
              </a:xfrm>
              <a:custGeom>
                <a:avLst/>
                <a:gdLst/>
                <a:ahLst/>
                <a:cxnLst>
                  <a:cxn ang="0">
                    <a:pos x="92" y="288"/>
                  </a:cxn>
                  <a:cxn ang="0">
                    <a:pos x="102" y="277"/>
                  </a:cxn>
                  <a:cxn ang="0">
                    <a:pos x="110" y="264"/>
                  </a:cxn>
                  <a:cxn ang="0">
                    <a:pos x="117" y="250"/>
                  </a:cxn>
                  <a:cxn ang="0">
                    <a:pos x="123" y="233"/>
                  </a:cxn>
                  <a:cxn ang="0">
                    <a:pos x="127" y="216"/>
                  </a:cxn>
                  <a:cxn ang="0">
                    <a:pos x="130" y="201"/>
                  </a:cxn>
                  <a:cxn ang="0">
                    <a:pos x="134" y="184"/>
                  </a:cxn>
                  <a:cxn ang="0">
                    <a:pos x="134" y="167"/>
                  </a:cxn>
                  <a:cxn ang="0">
                    <a:pos x="134" y="144"/>
                  </a:cxn>
                  <a:cxn ang="0">
                    <a:pos x="132" y="119"/>
                  </a:cxn>
                  <a:cxn ang="0">
                    <a:pos x="129" y="108"/>
                  </a:cxn>
                  <a:cxn ang="0">
                    <a:pos x="127" y="99"/>
                  </a:cxn>
                  <a:cxn ang="0">
                    <a:pos x="119" y="80"/>
                  </a:cxn>
                  <a:cxn ang="0">
                    <a:pos x="110" y="65"/>
                  </a:cxn>
                  <a:cxn ang="0">
                    <a:pos x="106" y="59"/>
                  </a:cxn>
                  <a:cxn ang="0">
                    <a:pos x="104" y="55"/>
                  </a:cxn>
                  <a:cxn ang="0">
                    <a:pos x="91" y="38"/>
                  </a:cxn>
                  <a:cxn ang="0">
                    <a:pos x="77" y="23"/>
                  </a:cxn>
                  <a:cxn ang="0">
                    <a:pos x="60" y="10"/>
                  </a:cxn>
                  <a:cxn ang="0">
                    <a:pos x="47" y="0"/>
                  </a:cxn>
                  <a:cxn ang="0">
                    <a:pos x="43" y="4"/>
                  </a:cxn>
                  <a:cxn ang="0">
                    <a:pos x="34" y="8"/>
                  </a:cxn>
                  <a:cxn ang="0">
                    <a:pos x="22" y="10"/>
                  </a:cxn>
                  <a:cxn ang="0">
                    <a:pos x="13" y="10"/>
                  </a:cxn>
                  <a:cxn ang="0">
                    <a:pos x="3" y="11"/>
                  </a:cxn>
                  <a:cxn ang="0">
                    <a:pos x="0" y="11"/>
                  </a:cxn>
                  <a:cxn ang="0">
                    <a:pos x="15" y="27"/>
                  </a:cxn>
                  <a:cxn ang="0">
                    <a:pos x="30" y="44"/>
                  </a:cxn>
                  <a:cxn ang="0">
                    <a:pos x="47" y="63"/>
                  </a:cxn>
                  <a:cxn ang="0">
                    <a:pos x="58" y="83"/>
                  </a:cxn>
                  <a:cxn ang="0">
                    <a:pos x="72" y="110"/>
                  </a:cxn>
                  <a:cxn ang="0">
                    <a:pos x="81" y="140"/>
                  </a:cxn>
                  <a:cxn ang="0">
                    <a:pos x="83" y="156"/>
                  </a:cxn>
                  <a:cxn ang="0">
                    <a:pos x="85" y="173"/>
                  </a:cxn>
                  <a:cxn ang="0">
                    <a:pos x="87" y="190"/>
                  </a:cxn>
                  <a:cxn ang="0">
                    <a:pos x="85" y="207"/>
                  </a:cxn>
                  <a:cxn ang="0">
                    <a:pos x="79" y="231"/>
                  </a:cxn>
                  <a:cxn ang="0">
                    <a:pos x="70" y="258"/>
                  </a:cxn>
                  <a:cxn ang="0">
                    <a:pos x="62" y="269"/>
                  </a:cxn>
                  <a:cxn ang="0">
                    <a:pos x="53" y="277"/>
                  </a:cxn>
                  <a:cxn ang="0">
                    <a:pos x="53" y="281"/>
                  </a:cxn>
                  <a:cxn ang="0">
                    <a:pos x="53" y="283"/>
                  </a:cxn>
                  <a:cxn ang="0">
                    <a:pos x="58" y="286"/>
                  </a:cxn>
                  <a:cxn ang="0">
                    <a:pos x="70" y="288"/>
                  </a:cxn>
                  <a:cxn ang="0">
                    <a:pos x="83" y="288"/>
                  </a:cxn>
                  <a:cxn ang="0">
                    <a:pos x="92" y="288"/>
                  </a:cxn>
                </a:cxnLst>
                <a:rect l="0" t="0" r="r" b="b"/>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ln>
            </p:spPr>
            <p:txBody>
              <a:bodyPr/>
              <a:lstStyle/>
              <a:p>
                <a:endParaRPr lang="en-US">
                  <a:solidFill>
                    <a:prstClr val="black"/>
                  </a:solidFill>
                </a:endParaRPr>
              </a:p>
            </p:txBody>
          </p:sp>
          <p:sp>
            <p:nvSpPr>
              <p:cNvPr id="179371" name="Freeform 171"/>
              <p:cNvSpPr/>
              <p:nvPr/>
            </p:nvSpPr>
            <p:spPr bwMode="auto">
              <a:xfrm>
                <a:off x="1764" y="1817"/>
                <a:ext cx="127" cy="260"/>
              </a:xfrm>
              <a:custGeom>
                <a:avLst/>
                <a:gdLst/>
                <a:ahLst/>
                <a:cxnLst>
                  <a:cxn ang="0">
                    <a:pos x="47" y="4"/>
                  </a:cxn>
                  <a:cxn ang="0">
                    <a:pos x="40" y="0"/>
                  </a:cxn>
                  <a:cxn ang="0">
                    <a:pos x="32" y="0"/>
                  </a:cxn>
                  <a:cxn ang="0">
                    <a:pos x="26" y="0"/>
                  </a:cxn>
                  <a:cxn ang="0">
                    <a:pos x="23" y="2"/>
                  </a:cxn>
                  <a:cxn ang="0">
                    <a:pos x="19" y="4"/>
                  </a:cxn>
                  <a:cxn ang="0">
                    <a:pos x="15" y="8"/>
                  </a:cxn>
                  <a:cxn ang="0">
                    <a:pos x="13" y="14"/>
                  </a:cxn>
                  <a:cxn ang="0">
                    <a:pos x="11" y="19"/>
                  </a:cxn>
                  <a:cxn ang="0">
                    <a:pos x="7" y="44"/>
                  </a:cxn>
                  <a:cxn ang="0">
                    <a:pos x="4" y="70"/>
                  </a:cxn>
                  <a:cxn ang="0">
                    <a:pos x="2" y="97"/>
                  </a:cxn>
                  <a:cxn ang="0">
                    <a:pos x="0" y="124"/>
                  </a:cxn>
                  <a:cxn ang="0">
                    <a:pos x="0" y="150"/>
                  </a:cxn>
                  <a:cxn ang="0">
                    <a:pos x="4" y="173"/>
                  </a:cxn>
                  <a:cxn ang="0">
                    <a:pos x="9" y="196"/>
                  </a:cxn>
                  <a:cxn ang="0">
                    <a:pos x="19" y="215"/>
                  </a:cxn>
                  <a:cxn ang="0">
                    <a:pos x="30" y="234"/>
                  </a:cxn>
                  <a:cxn ang="0">
                    <a:pos x="45" y="249"/>
                  </a:cxn>
                  <a:cxn ang="0">
                    <a:pos x="57" y="256"/>
                  </a:cxn>
                  <a:cxn ang="0">
                    <a:pos x="70" y="260"/>
                  </a:cxn>
                  <a:cxn ang="0">
                    <a:pos x="78" y="260"/>
                  </a:cxn>
                  <a:cxn ang="0">
                    <a:pos x="85" y="260"/>
                  </a:cxn>
                  <a:cxn ang="0">
                    <a:pos x="91" y="258"/>
                  </a:cxn>
                  <a:cxn ang="0">
                    <a:pos x="97" y="254"/>
                  </a:cxn>
                  <a:cxn ang="0">
                    <a:pos x="106" y="243"/>
                  </a:cxn>
                  <a:cxn ang="0">
                    <a:pos x="114" y="228"/>
                  </a:cxn>
                  <a:cxn ang="0">
                    <a:pos x="116" y="226"/>
                  </a:cxn>
                  <a:cxn ang="0">
                    <a:pos x="118" y="224"/>
                  </a:cxn>
                  <a:cxn ang="0">
                    <a:pos x="123" y="211"/>
                  </a:cxn>
                  <a:cxn ang="0">
                    <a:pos x="127" y="196"/>
                  </a:cxn>
                  <a:cxn ang="0">
                    <a:pos x="127" y="182"/>
                  </a:cxn>
                  <a:cxn ang="0">
                    <a:pos x="125" y="167"/>
                  </a:cxn>
                  <a:cxn ang="0">
                    <a:pos x="119" y="139"/>
                  </a:cxn>
                  <a:cxn ang="0">
                    <a:pos x="110" y="110"/>
                  </a:cxn>
                  <a:cxn ang="0">
                    <a:pos x="95" y="74"/>
                  </a:cxn>
                  <a:cxn ang="0">
                    <a:pos x="78" y="42"/>
                  </a:cxn>
                  <a:cxn ang="0">
                    <a:pos x="70" y="29"/>
                  </a:cxn>
                  <a:cxn ang="0">
                    <a:pos x="61" y="17"/>
                  </a:cxn>
                  <a:cxn ang="0">
                    <a:pos x="53" y="10"/>
                  </a:cxn>
                  <a:cxn ang="0">
                    <a:pos x="47" y="4"/>
                  </a:cxn>
                </a:cxnLst>
                <a:rect l="0" t="0" r="r" b="b"/>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ln>
            </p:spPr>
            <p:txBody>
              <a:bodyPr/>
              <a:lstStyle/>
              <a:p>
                <a:endParaRPr lang="en-US">
                  <a:solidFill>
                    <a:prstClr val="black"/>
                  </a:solidFill>
                </a:endParaRPr>
              </a:p>
            </p:txBody>
          </p:sp>
          <p:sp>
            <p:nvSpPr>
              <p:cNvPr id="179372" name="Freeform 172"/>
              <p:cNvSpPr/>
              <p:nvPr/>
            </p:nvSpPr>
            <p:spPr bwMode="auto">
              <a:xfrm>
                <a:off x="1392" y="1309"/>
                <a:ext cx="706" cy="450"/>
              </a:xfrm>
              <a:custGeom>
                <a:avLst/>
                <a:gdLst/>
                <a:ahLst/>
                <a:cxnLst>
                  <a:cxn ang="0">
                    <a:pos x="218" y="68"/>
                  </a:cxn>
                  <a:cxn ang="0">
                    <a:pos x="220" y="74"/>
                  </a:cxn>
                  <a:cxn ang="0">
                    <a:pos x="222" y="80"/>
                  </a:cxn>
                  <a:cxn ang="0">
                    <a:pos x="230" y="89"/>
                  </a:cxn>
                  <a:cxn ang="0">
                    <a:pos x="243" y="110"/>
                  </a:cxn>
                  <a:cxn ang="0">
                    <a:pos x="262" y="129"/>
                  </a:cxn>
                  <a:cxn ang="0">
                    <a:pos x="285" y="146"/>
                  </a:cxn>
                  <a:cxn ang="0">
                    <a:pos x="300" y="156"/>
                  </a:cxn>
                  <a:cxn ang="0">
                    <a:pos x="323" y="169"/>
                  </a:cxn>
                  <a:cxn ang="0">
                    <a:pos x="357" y="180"/>
                  </a:cxn>
                  <a:cxn ang="0">
                    <a:pos x="387" y="180"/>
                  </a:cxn>
                  <a:cxn ang="0">
                    <a:pos x="404" y="180"/>
                  </a:cxn>
                  <a:cxn ang="0">
                    <a:pos x="416" y="188"/>
                  </a:cxn>
                  <a:cxn ang="0">
                    <a:pos x="431" y="195"/>
                  </a:cxn>
                  <a:cxn ang="0">
                    <a:pos x="455" y="207"/>
                  </a:cxn>
                  <a:cxn ang="0">
                    <a:pos x="490" y="222"/>
                  </a:cxn>
                  <a:cxn ang="0">
                    <a:pos x="524" y="239"/>
                  </a:cxn>
                  <a:cxn ang="0">
                    <a:pos x="565" y="264"/>
                  </a:cxn>
                  <a:cxn ang="0">
                    <a:pos x="619" y="305"/>
                  </a:cxn>
                  <a:cxn ang="0">
                    <a:pos x="675" y="360"/>
                  </a:cxn>
                  <a:cxn ang="0">
                    <a:pos x="704" y="396"/>
                  </a:cxn>
                  <a:cxn ang="0">
                    <a:pos x="706" y="402"/>
                  </a:cxn>
                  <a:cxn ang="0">
                    <a:pos x="687" y="398"/>
                  </a:cxn>
                  <a:cxn ang="0">
                    <a:pos x="653" y="389"/>
                  </a:cxn>
                  <a:cxn ang="0">
                    <a:pos x="615" y="383"/>
                  </a:cxn>
                  <a:cxn ang="0">
                    <a:pos x="573" y="385"/>
                  </a:cxn>
                  <a:cxn ang="0">
                    <a:pos x="529" y="391"/>
                  </a:cxn>
                  <a:cxn ang="0">
                    <a:pos x="486" y="402"/>
                  </a:cxn>
                  <a:cxn ang="0">
                    <a:pos x="440" y="415"/>
                  </a:cxn>
                  <a:cxn ang="0">
                    <a:pos x="389" y="431"/>
                  </a:cxn>
                  <a:cxn ang="0">
                    <a:pos x="342" y="446"/>
                  </a:cxn>
                  <a:cxn ang="0">
                    <a:pos x="311" y="446"/>
                  </a:cxn>
                  <a:cxn ang="0">
                    <a:pos x="285" y="417"/>
                  </a:cxn>
                  <a:cxn ang="0">
                    <a:pos x="232" y="372"/>
                  </a:cxn>
                  <a:cxn ang="0">
                    <a:pos x="178" y="341"/>
                  </a:cxn>
                  <a:cxn ang="0">
                    <a:pos x="131" y="323"/>
                  </a:cxn>
                  <a:cxn ang="0">
                    <a:pos x="108" y="309"/>
                  </a:cxn>
                  <a:cxn ang="0">
                    <a:pos x="91" y="302"/>
                  </a:cxn>
                  <a:cxn ang="0">
                    <a:pos x="59" y="288"/>
                  </a:cxn>
                  <a:cxn ang="0">
                    <a:pos x="25" y="277"/>
                  </a:cxn>
                  <a:cxn ang="0">
                    <a:pos x="8" y="271"/>
                  </a:cxn>
                  <a:cxn ang="0">
                    <a:pos x="2" y="264"/>
                  </a:cxn>
                  <a:cxn ang="0">
                    <a:pos x="2" y="256"/>
                  </a:cxn>
                  <a:cxn ang="0">
                    <a:pos x="2" y="243"/>
                  </a:cxn>
                  <a:cxn ang="0">
                    <a:pos x="2" y="220"/>
                  </a:cxn>
                  <a:cxn ang="0">
                    <a:pos x="4" y="197"/>
                  </a:cxn>
                  <a:cxn ang="0">
                    <a:pos x="11" y="178"/>
                  </a:cxn>
                  <a:cxn ang="0">
                    <a:pos x="21" y="165"/>
                  </a:cxn>
                  <a:cxn ang="0">
                    <a:pos x="38" y="159"/>
                  </a:cxn>
                  <a:cxn ang="0">
                    <a:pos x="49" y="154"/>
                  </a:cxn>
                  <a:cxn ang="0">
                    <a:pos x="55" y="123"/>
                  </a:cxn>
                  <a:cxn ang="0">
                    <a:pos x="76" y="76"/>
                  </a:cxn>
                  <a:cxn ang="0">
                    <a:pos x="95" y="40"/>
                  </a:cxn>
                  <a:cxn ang="0">
                    <a:pos x="118" y="13"/>
                  </a:cxn>
                  <a:cxn ang="0">
                    <a:pos x="137" y="0"/>
                  </a:cxn>
                  <a:cxn ang="0">
                    <a:pos x="148" y="0"/>
                  </a:cxn>
                  <a:cxn ang="0">
                    <a:pos x="156" y="8"/>
                  </a:cxn>
                  <a:cxn ang="0">
                    <a:pos x="165" y="27"/>
                  </a:cxn>
                  <a:cxn ang="0">
                    <a:pos x="184" y="49"/>
                  </a:cxn>
                  <a:cxn ang="0">
                    <a:pos x="197" y="63"/>
                  </a:cxn>
                  <a:cxn ang="0">
                    <a:pos x="209" y="68"/>
                  </a:cxn>
                </a:cxnLst>
                <a:rect l="0" t="0" r="r" b="b"/>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ln>
            </p:spPr>
            <p:txBody>
              <a:bodyPr/>
              <a:lstStyle/>
              <a:p>
                <a:endParaRPr lang="en-US">
                  <a:solidFill>
                    <a:prstClr val="black"/>
                  </a:solidFill>
                </a:endParaRPr>
              </a:p>
            </p:txBody>
          </p:sp>
          <p:sp>
            <p:nvSpPr>
              <p:cNvPr id="179373" name="Freeform 173"/>
              <p:cNvSpPr/>
              <p:nvPr/>
            </p:nvSpPr>
            <p:spPr bwMode="auto">
              <a:xfrm>
                <a:off x="1502" y="1355"/>
                <a:ext cx="133" cy="242"/>
              </a:xfrm>
              <a:custGeom>
                <a:avLst/>
                <a:gdLst/>
                <a:ahLst/>
                <a:cxnLst>
                  <a:cxn ang="0">
                    <a:pos x="110" y="24"/>
                  </a:cxn>
                  <a:cxn ang="0">
                    <a:pos x="104" y="24"/>
                  </a:cxn>
                  <a:cxn ang="0">
                    <a:pos x="99" y="22"/>
                  </a:cxn>
                  <a:cxn ang="0">
                    <a:pos x="89" y="19"/>
                  </a:cxn>
                  <a:cxn ang="0">
                    <a:pos x="84" y="13"/>
                  </a:cxn>
                  <a:cxn ang="0">
                    <a:pos x="76" y="5"/>
                  </a:cxn>
                  <a:cxn ang="0">
                    <a:pos x="68" y="0"/>
                  </a:cxn>
                  <a:cxn ang="0">
                    <a:pos x="65" y="0"/>
                  </a:cxn>
                  <a:cxn ang="0">
                    <a:pos x="61" y="2"/>
                  </a:cxn>
                  <a:cxn ang="0">
                    <a:pos x="55" y="7"/>
                  </a:cxn>
                  <a:cxn ang="0">
                    <a:pos x="49" y="13"/>
                  </a:cxn>
                  <a:cxn ang="0">
                    <a:pos x="46" y="17"/>
                  </a:cxn>
                  <a:cxn ang="0">
                    <a:pos x="42" y="21"/>
                  </a:cxn>
                  <a:cxn ang="0">
                    <a:pos x="40" y="26"/>
                  </a:cxn>
                  <a:cxn ang="0">
                    <a:pos x="36" y="34"/>
                  </a:cxn>
                  <a:cxn ang="0">
                    <a:pos x="25" y="58"/>
                  </a:cxn>
                  <a:cxn ang="0">
                    <a:pos x="13" y="91"/>
                  </a:cxn>
                  <a:cxn ang="0">
                    <a:pos x="8" y="112"/>
                  </a:cxn>
                  <a:cxn ang="0">
                    <a:pos x="4" y="131"/>
                  </a:cxn>
                  <a:cxn ang="0">
                    <a:pos x="2" y="149"/>
                  </a:cxn>
                  <a:cxn ang="0">
                    <a:pos x="0" y="170"/>
                  </a:cxn>
                  <a:cxn ang="0">
                    <a:pos x="0" y="184"/>
                  </a:cxn>
                  <a:cxn ang="0">
                    <a:pos x="2" y="199"/>
                  </a:cxn>
                  <a:cxn ang="0">
                    <a:pos x="2" y="212"/>
                  </a:cxn>
                  <a:cxn ang="0">
                    <a:pos x="6" y="225"/>
                  </a:cxn>
                  <a:cxn ang="0">
                    <a:pos x="10" y="235"/>
                  </a:cxn>
                  <a:cxn ang="0">
                    <a:pos x="13" y="240"/>
                  </a:cxn>
                  <a:cxn ang="0">
                    <a:pos x="15" y="240"/>
                  </a:cxn>
                  <a:cxn ang="0">
                    <a:pos x="19" y="240"/>
                  </a:cxn>
                  <a:cxn ang="0">
                    <a:pos x="27" y="242"/>
                  </a:cxn>
                  <a:cxn ang="0">
                    <a:pos x="30" y="240"/>
                  </a:cxn>
                  <a:cxn ang="0">
                    <a:pos x="32" y="235"/>
                  </a:cxn>
                  <a:cxn ang="0">
                    <a:pos x="34" y="223"/>
                  </a:cxn>
                  <a:cxn ang="0">
                    <a:pos x="38" y="203"/>
                  </a:cxn>
                  <a:cxn ang="0">
                    <a:pos x="46" y="180"/>
                  </a:cxn>
                  <a:cxn ang="0">
                    <a:pos x="53" y="165"/>
                  </a:cxn>
                  <a:cxn ang="0">
                    <a:pos x="59" y="149"/>
                  </a:cxn>
                  <a:cxn ang="0">
                    <a:pos x="68" y="134"/>
                  </a:cxn>
                  <a:cxn ang="0">
                    <a:pos x="76" y="121"/>
                  </a:cxn>
                  <a:cxn ang="0">
                    <a:pos x="82" y="113"/>
                  </a:cxn>
                  <a:cxn ang="0">
                    <a:pos x="87" y="106"/>
                  </a:cxn>
                  <a:cxn ang="0">
                    <a:pos x="93" y="98"/>
                  </a:cxn>
                  <a:cxn ang="0">
                    <a:pos x="103" y="91"/>
                  </a:cxn>
                  <a:cxn ang="0">
                    <a:pos x="108" y="87"/>
                  </a:cxn>
                  <a:cxn ang="0">
                    <a:pos x="114" y="87"/>
                  </a:cxn>
                  <a:cxn ang="0">
                    <a:pos x="112" y="89"/>
                  </a:cxn>
                  <a:cxn ang="0">
                    <a:pos x="106" y="96"/>
                  </a:cxn>
                  <a:cxn ang="0">
                    <a:pos x="97" y="108"/>
                  </a:cxn>
                  <a:cxn ang="0">
                    <a:pos x="89" y="119"/>
                  </a:cxn>
                  <a:cxn ang="0">
                    <a:pos x="85" y="123"/>
                  </a:cxn>
                  <a:cxn ang="0">
                    <a:pos x="87" y="125"/>
                  </a:cxn>
                  <a:cxn ang="0">
                    <a:pos x="95" y="121"/>
                  </a:cxn>
                  <a:cxn ang="0">
                    <a:pos x="104" y="113"/>
                  </a:cxn>
                  <a:cxn ang="0">
                    <a:pos x="114" y="102"/>
                  </a:cxn>
                  <a:cxn ang="0">
                    <a:pos x="123" y="89"/>
                  </a:cxn>
                  <a:cxn ang="0">
                    <a:pos x="131" y="76"/>
                  </a:cxn>
                  <a:cxn ang="0">
                    <a:pos x="133" y="66"/>
                  </a:cxn>
                  <a:cxn ang="0">
                    <a:pos x="127" y="55"/>
                  </a:cxn>
                  <a:cxn ang="0">
                    <a:pos x="120" y="43"/>
                  </a:cxn>
                  <a:cxn ang="0">
                    <a:pos x="112" y="32"/>
                  </a:cxn>
                  <a:cxn ang="0">
                    <a:pos x="110" y="24"/>
                  </a:cxn>
                </a:cxnLst>
                <a:rect l="0" t="0" r="r" b="b"/>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ln>
            </p:spPr>
            <p:txBody>
              <a:bodyPr/>
              <a:lstStyle/>
              <a:p>
                <a:endParaRPr lang="en-US">
                  <a:solidFill>
                    <a:prstClr val="black"/>
                  </a:solidFill>
                </a:endParaRPr>
              </a:p>
            </p:txBody>
          </p:sp>
          <p:sp>
            <p:nvSpPr>
              <p:cNvPr id="179374" name="Freeform 174"/>
              <p:cNvSpPr/>
              <p:nvPr/>
            </p:nvSpPr>
            <p:spPr bwMode="auto">
              <a:xfrm>
                <a:off x="1551" y="1355"/>
                <a:ext cx="65" cy="72"/>
              </a:xfrm>
              <a:custGeom>
                <a:avLst/>
                <a:gdLst/>
                <a:ahLst/>
                <a:cxnLst>
                  <a:cxn ang="0">
                    <a:pos x="65" y="36"/>
                  </a:cxn>
                  <a:cxn ang="0">
                    <a:pos x="65" y="36"/>
                  </a:cxn>
                  <a:cxn ang="0">
                    <a:pos x="63" y="34"/>
                  </a:cxn>
                  <a:cxn ang="0">
                    <a:pos x="63" y="34"/>
                  </a:cxn>
                  <a:cxn ang="0">
                    <a:pos x="63" y="34"/>
                  </a:cxn>
                  <a:cxn ang="0">
                    <a:pos x="63" y="34"/>
                  </a:cxn>
                  <a:cxn ang="0">
                    <a:pos x="63" y="32"/>
                  </a:cxn>
                  <a:cxn ang="0">
                    <a:pos x="63" y="32"/>
                  </a:cxn>
                  <a:cxn ang="0">
                    <a:pos x="63" y="32"/>
                  </a:cxn>
                  <a:cxn ang="0">
                    <a:pos x="63" y="30"/>
                  </a:cxn>
                  <a:cxn ang="0">
                    <a:pos x="63" y="30"/>
                  </a:cxn>
                  <a:cxn ang="0">
                    <a:pos x="63" y="28"/>
                  </a:cxn>
                  <a:cxn ang="0">
                    <a:pos x="61" y="26"/>
                  </a:cxn>
                  <a:cxn ang="0">
                    <a:pos x="61" y="26"/>
                  </a:cxn>
                  <a:cxn ang="0">
                    <a:pos x="61" y="26"/>
                  </a:cxn>
                  <a:cxn ang="0">
                    <a:pos x="61" y="24"/>
                  </a:cxn>
                  <a:cxn ang="0">
                    <a:pos x="54" y="22"/>
                  </a:cxn>
                  <a:cxn ang="0">
                    <a:pos x="46" y="21"/>
                  </a:cxn>
                  <a:cxn ang="0">
                    <a:pos x="42" y="19"/>
                  </a:cxn>
                  <a:cxn ang="0">
                    <a:pos x="33" y="9"/>
                  </a:cxn>
                  <a:cxn ang="0">
                    <a:pos x="23" y="2"/>
                  </a:cxn>
                  <a:cxn ang="0">
                    <a:pos x="18" y="2"/>
                  </a:cxn>
                  <a:cxn ang="0">
                    <a:pos x="23" y="5"/>
                  </a:cxn>
                  <a:cxn ang="0">
                    <a:pos x="29" y="15"/>
                  </a:cxn>
                  <a:cxn ang="0">
                    <a:pos x="38" y="26"/>
                  </a:cxn>
                  <a:cxn ang="0">
                    <a:pos x="35" y="36"/>
                  </a:cxn>
                  <a:cxn ang="0">
                    <a:pos x="19" y="49"/>
                  </a:cxn>
                  <a:cxn ang="0">
                    <a:pos x="4" y="68"/>
                  </a:cxn>
                  <a:cxn ang="0">
                    <a:pos x="6" y="72"/>
                  </a:cxn>
                  <a:cxn ang="0">
                    <a:pos x="16" y="60"/>
                  </a:cxn>
                  <a:cxn ang="0">
                    <a:pos x="36" y="43"/>
                  </a:cxn>
                  <a:cxn ang="0">
                    <a:pos x="57" y="36"/>
                  </a:cxn>
                </a:cxnLst>
                <a:rect l="0" t="0" r="r" b="b"/>
                <a:pathLst>
                  <a:path w="65" h="72">
                    <a:moveTo>
                      <a:pt x="65" y="38"/>
                    </a:moveTo>
                    <a:lnTo>
                      <a:pt x="65" y="36"/>
                    </a:lnTo>
                    <a:lnTo>
                      <a:pt x="65" y="36"/>
                    </a:lnTo>
                    <a:lnTo>
                      <a:pt x="65" y="36"/>
                    </a:lnTo>
                    <a:lnTo>
                      <a:pt x="65" y="34"/>
                    </a:lnTo>
                    <a:lnTo>
                      <a:pt x="63" y="34"/>
                    </a:lnTo>
                    <a:lnTo>
                      <a:pt x="63" y="34"/>
                    </a:lnTo>
                    <a:lnTo>
                      <a:pt x="63" y="34"/>
                    </a:lnTo>
                    <a:lnTo>
                      <a:pt x="63" y="34"/>
                    </a:lnTo>
                    <a:lnTo>
                      <a:pt x="63" y="34"/>
                    </a:lnTo>
                    <a:lnTo>
                      <a:pt x="63" y="34"/>
                    </a:lnTo>
                    <a:lnTo>
                      <a:pt x="63" y="34"/>
                    </a:lnTo>
                    <a:lnTo>
                      <a:pt x="63" y="32"/>
                    </a:lnTo>
                    <a:lnTo>
                      <a:pt x="63" y="32"/>
                    </a:lnTo>
                    <a:lnTo>
                      <a:pt x="63" y="32"/>
                    </a:lnTo>
                    <a:lnTo>
                      <a:pt x="63" y="32"/>
                    </a:lnTo>
                    <a:lnTo>
                      <a:pt x="63" y="32"/>
                    </a:lnTo>
                    <a:lnTo>
                      <a:pt x="63" y="32"/>
                    </a:lnTo>
                    <a:lnTo>
                      <a:pt x="63" y="32"/>
                    </a:lnTo>
                    <a:lnTo>
                      <a:pt x="63" y="30"/>
                    </a:lnTo>
                    <a:lnTo>
                      <a:pt x="63" y="30"/>
                    </a:lnTo>
                    <a:lnTo>
                      <a:pt x="63" y="30"/>
                    </a:lnTo>
                    <a:lnTo>
                      <a:pt x="63" y="28"/>
                    </a:lnTo>
                    <a:lnTo>
                      <a:pt x="63" y="28"/>
                    </a:lnTo>
                    <a:lnTo>
                      <a:pt x="63" y="28"/>
                    </a:lnTo>
                    <a:lnTo>
                      <a:pt x="61" y="26"/>
                    </a:lnTo>
                    <a:lnTo>
                      <a:pt x="61" y="26"/>
                    </a:lnTo>
                    <a:lnTo>
                      <a:pt x="61" y="26"/>
                    </a:lnTo>
                    <a:lnTo>
                      <a:pt x="61" y="26"/>
                    </a:lnTo>
                    <a:lnTo>
                      <a:pt x="61" y="26"/>
                    </a:lnTo>
                    <a:lnTo>
                      <a:pt x="61" y="26"/>
                    </a:lnTo>
                    <a:lnTo>
                      <a:pt x="61" y="24"/>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ln>
            </p:spPr>
            <p:txBody>
              <a:bodyPr/>
              <a:lstStyle/>
              <a:p>
                <a:endParaRPr lang="en-US">
                  <a:solidFill>
                    <a:prstClr val="black"/>
                  </a:solidFill>
                </a:endParaRPr>
              </a:p>
            </p:txBody>
          </p:sp>
          <p:sp>
            <p:nvSpPr>
              <p:cNvPr id="179375" name="Freeform 175"/>
              <p:cNvSpPr/>
              <p:nvPr/>
            </p:nvSpPr>
            <p:spPr bwMode="auto">
              <a:xfrm>
                <a:off x="1532" y="1595"/>
                <a:ext cx="4" cy="4"/>
              </a:xfrm>
              <a:custGeom>
                <a:avLst/>
                <a:gdLst/>
                <a:ahLst/>
                <a:cxnLst>
                  <a:cxn ang="0">
                    <a:pos x="4" y="4"/>
                  </a:cxn>
                  <a:cxn ang="0">
                    <a:pos x="4" y="2"/>
                  </a:cxn>
                  <a:cxn ang="0">
                    <a:pos x="0" y="2"/>
                  </a:cxn>
                  <a:cxn ang="0">
                    <a:pos x="0" y="0"/>
                  </a:cxn>
                  <a:cxn ang="0">
                    <a:pos x="0" y="0"/>
                  </a:cxn>
                  <a:cxn ang="0">
                    <a:pos x="2" y="2"/>
                  </a:cxn>
                  <a:cxn ang="0">
                    <a:pos x="4" y="4"/>
                  </a:cxn>
                </a:cxnLst>
                <a:rect l="0" t="0" r="r" b="b"/>
                <a:pathLst>
                  <a:path w="4" h="4">
                    <a:moveTo>
                      <a:pt x="4" y="4"/>
                    </a:moveTo>
                    <a:lnTo>
                      <a:pt x="4" y="2"/>
                    </a:lnTo>
                    <a:lnTo>
                      <a:pt x="0" y="2"/>
                    </a:lnTo>
                    <a:lnTo>
                      <a:pt x="0" y="0"/>
                    </a:lnTo>
                    <a:lnTo>
                      <a:pt x="0" y="0"/>
                    </a:lnTo>
                    <a:lnTo>
                      <a:pt x="2" y="2"/>
                    </a:lnTo>
                    <a:lnTo>
                      <a:pt x="4" y="4"/>
                    </a:lnTo>
                    <a:close/>
                  </a:path>
                </a:pathLst>
              </a:custGeom>
              <a:solidFill>
                <a:srgbClr val="8582AF"/>
              </a:solidFill>
              <a:ln w="9525">
                <a:noFill/>
                <a:round/>
              </a:ln>
            </p:spPr>
            <p:txBody>
              <a:bodyPr/>
              <a:lstStyle/>
              <a:p>
                <a:endParaRPr lang="en-US">
                  <a:solidFill>
                    <a:prstClr val="black"/>
                  </a:solidFill>
                </a:endParaRPr>
              </a:p>
            </p:txBody>
          </p:sp>
          <p:sp>
            <p:nvSpPr>
              <p:cNvPr id="179376" name="Freeform 176"/>
              <p:cNvSpPr/>
              <p:nvPr/>
            </p:nvSpPr>
            <p:spPr bwMode="auto">
              <a:xfrm>
                <a:off x="1532" y="1592"/>
                <a:ext cx="14" cy="13"/>
              </a:xfrm>
              <a:custGeom>
                <a:avLst/>
                <a:gdLst/>
                <a:ahLst/>
                <a:cxnLst>
                  <a:cxn ang="0">
                    <a:pos x="14" y="13"/>
                  </a:cxn>
                  <a:cxn ang="0">
                    <a:pos x="12" y="13"/>
                  </a:cxn>
                  <a:cxn ang="0">
                    <a:pos x="8" y="9"/>
                  </a:cxn>
                  <a:cxn ang="0">
                    <a:pos x="6" y="7"/>
                  </a:cxn>
                  <a:cxn ang="0">
                    <a:pos x="0" y="5"/>
                  </a:cxn>
                  <a:cxn ang="0">
                    <a:pos x="0" y="2"/>
                  </a:cxn>
                  <a:cxn ang="0">
                    <a:pos x="2" y="0"/>
                  </a:cxn>
                  <a:cxn ang="0">
                    <a:pos x="8" y="7"/>
                  </a:cxn>
                  <a:cxn ang="0">
                    <a:pos x="14" y="13"/>
                  </a:cxn>
                </a:cxnLst>
                <a:rect l="0" t="0" r="r" b="b"/>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ln>
            </p:spPr>
            <p:txBody>
              <a:bodyPr/>
              <a:lstStyle/>
              <a:p>
                <a:endParaRPr lang="en-US">
                  <a:solidFill>
                    <a:prstClr val="black"/>
                  </a:solidFill>
                </a:endParaRPr>
              </a:p>
            </p:txBody>
          </p:sp>
          <p:sp>
            <p:nvSpPr>
              <p:cNvPr id="179377" name="Freeform 177"/>
              <p:cNvSpPr/>
              <p:nvPr/>
            </p:nvSpPr>
            <p:spPr bwMode="auto">
              <a:xfrm>
                <a:off x="1532" y="1590"/>
                <a:ext cx="18" cy="15"/>
              </a:xfrm>
              <a:custGeom>
                <a:avLst/>
                <a:gdLst/>
                <a:ahLst/>
                <a:cxnLst>
                  <a:cxn ang="0">
                    <a:pos x="0" y="5"/>
                  </a:cxn>
                  <a:cxn ang="0">
                    <a:pos x="2" y="7"/>
                  </a:cxn>
                  <a:cxn ang="0">
                    <a:pos x="4" y="9"/>
                  </a:cxn>
                  <a:cxn ang="0">
                    <a:pos x="6" y="9"/>
                  </a:cxn>
                  <a:cxn ang="0">
                    <a:pos x="8" y="11"/>
                  </a:cxn>
                  <a:cxn ang="0">
                    <a:pos x="14" y="15"/>
                  </a:cxn>
                  <a:cxn ang="0">
                    <a:pos x="18" y="15"/>
                  </a:cxn>
                  <a:cxn ang="0">
                    <a:pos x="10" y="7"/>
                  </a:cxn>
                  <a:cxn ang="0">
                    <a:pos x="2" y="0"/>
                  </a:cxn>
                  <a:cxn ang="0">
                    <a:pos x="2" y="2"/>
                  </a:cxn>
                  <a:cxn ang="0">
                    <a:pos x="0" y="5"/>
                  </a:cxn>
                </a:cxnLst>
                <a:rect l="0" t="0" r="r" b="b"/>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ln>
            </p:spPr>
            <p:txBody>
              <a:bodyPr/>
              <a:lstStyle/>
              <a:p>
                <a:endParaRPr lang="en-US">
                  <a:solidFill>
                    <a:prstClr val="black"/>
                  </a:solidFill>
                </a:endParaRPr>
              </a:p>
            </p:txBody>
          </p:sp>
          <p:sp>
            <p:nvSpPr>
              <p:cNvPr id="179378" name="Freeform 178"/>
              <p:cNvSpPr/>
              <p:nvPr/>
            </p:nvSpPr>
            <p:spPr bwMode="auto">
              <a:xfrm>
                <a:off x="1534" y="1586"/>
                <a:ext cx="17" cy="19"/>
              </a:xfrm>
              <a:custGeom>
                <a:avLst/>
                <a:gdLst/>
                <a:ahLst/>
                <a:cxnLst>
                  <a:cxn ang="0">
                    <a:pos x="0" y="6"/>
                  </a:cxn>
                  <a:cxn ang="0">
                    <a:pos x="6" y="13"/>
                  </a:cxn>
                  <a:cxn ang="0">
                    <a:pos x="12" y="19"/>
                  </a:cxn>
                  <a:cxn ang="0">
                    <a:pos x="14" y="19"/>
                  </a:cxn>
                  <a:cxn ang="0">
                    <a:pos x="16" y="19"/>
                  </a:cxn>
                  <a:cxn ang="0">
                    <a:pos x="16" y="19"/>
                  </a:cxn>
                  <a:cxn ang="0">
                    <a:pos x="17" y="19"/>
                  </a:cxn>
                  <a:cxn ang="0">
                    <a:pos x="8" y="9"/>
                  </a:cxn>
                  <a:cxn ang="0">
                    <a:pos x="0" y="0"/>
                  </a:cxn>
                  <a:cxn ang="0">
                    <a:pos x="0" y="4"/>
                  </a:cxn>
                  <a:cxn ang="0">
                    <a:pos x="0" y="6"/>
                  </a:cxn>
                </a:cxnLst>
                <a:rect l="0" t="0" r="r" b="b"/>
                <a:pathLst>
                  <a:path w="17" h="19">
                    <a:moveTo>
                      <a:pt x="0" y="6"/>
                    </a:moveTo>
                    <a:lnTo>
                      <a:pt x="6" y="13"/>
                    </a:lnTo>
                    <a:lnTo>
                      <a:pt x="12" y="19"/>
                    </a:lnTo>
                    <a:lnTo>
                      <a:pt x="14" y="19"/>
                    </a:lnTo>
                    <a:lnTo>
                      <a:pt x="16" y="19"/>
                    </a:lnTo>
                    <a:lnTo>
                      <a:pt x="16" y="19"/>
                    </a:lnTo>
                    <a:lnTo>
                      <a:pt x="17" y="19"/>
                    </a:lnTo>
                    <a:lnTo>
                      <a:pt x="8" y="9"/>
                    </a:lnTo>
                    <a:lnTo>
                      <a:pt x="0" y="0"/>
                    </a:lnTo>
                    <a:lnTo>
                      <a:pt x="0" y="4"/>
                    </a:lnTo>
                    <a:lnTo>
                      <a:pt x="0" y="6"/>
                    </a:lnTo>
                    <a:close/>
                  </a:path>
                </a:pathLst>
              </a:custGeom>
              <a:solidFill>
                <a:srgbClr val="9185AB"/>
              </a:solidFill>
              <a:ln w="9525">
                <a:noFill/>
                <a:round/>
              </a:ln>
            </p:spPr>
            <p:txBody>
              <a:bodyPr/>
              <a:lstStyle/>
              <a:p>
                <a:endParaRPr lang="en-US">
                  <a:solidFill>
                    <a:prstClr val="black"/>
                  </a:solidFill>
                </a:endParaRPr>
              </a:p>
            </p:txBody>
          </p:sp>
          <p:sp>
            <p:nvSpPr>
              <p:cNvPr id="179379" name="Freeform 179"/>
              <p:cNvSpPr/>
              <p:nvPr/>
            </p:nvSpPr>
            <p:spPr bwMode="auto">
              <a:xfrm>
                <a:off x="1534" y="1584"/>
                <a:ext cx="19" cy="21"/>
              </a:xfrm>
              <a:custGeom>
                <a:avLst/>
                <a:gdLst/>
                <a:ahLst/>
                <a:cxnLst>
                  <a:cxn ang="0">
                    <a:pos x="0" y="6"/>
                  </a:cxn>
                  <a:cxn ang="0">
                    <a:pos x="8" y="13"/>
                  </a:cxn>
                  <a:cxn ang="0">
                    <a:pos x="16" y="21"/>
                  </a:cxn>
                  <a:cxn ang="0">
                    <a:pos x="16" y="21"/>
                  </a:cxn>
                  <a:cxn ang="0">
                    <a:pos x="16" y="21"/>
                  </a:cxn>
                  <a:cxn ang="0">
                    <a:pos x="17" y="21"/>
                  </a:cxn>
                  <a:cxn ang="0">
                    <a:pos x="19" y="19"/>
                  </a:cxn>
                  <a:cxn ang="0">
                    <a:pos x="10" y="10"/>
                  </a:cxn>
                  <a:cxn ang="0">
                    <a:pos x="0" y="0"/>
                  </a:cxn>
                  <a:cxn ang="0">
                    <a:pos x="0" y="2"/>
                  </a:cxn>
                  <a:cxn ang="0">
                    <a:pos x="0" y="2"/>
                  </a:cxn>
                  <a:cxn ang="0">
                    <a:pos x="0" y="4"/>
                  </a:cxn>
                  <a:cxn ang="0">
                    <a:pos x="0" y="6"/>
                  </a:cxn>
                </a:cxnLst>
                <a:rect l="0" t="0" r="r" b="b"/>
                <a:pathLst>
                  <a:path w="19" h="21">
                    <a:moveTo>
                      <a:pt x="0" y="6"/>
                    </a:moveTo>
                    <a:lnTo>
                      <a:pt x="8" y="13"/>
                    </a:lnTo>
                    <a:lnTo>
                      <a:pt x="16" y="21"/>
                    </a:lnTo>
                    <a:lnTo>
                      <a:pt x="16" y="21"/>
                    </a:lnTo>
                    <a:lnTo>
                      <a:pt x="16" y="21"/>
                    </a:lnTo>
                    <a:lnTo>
                      <a:pt x="17" y="21"/>
                    </a:lnTo>
                    <a:lnTo>
                      <a:pt x="19" y="19"/>
                    </a:lnTo>
                    <a:lnTo>
                      <a:pt x="10" y="10"/>
                    </a:lnTo>
                    <a:lnTo>
                      <a:pt x="0" y="0"/>
                    </a:lnTo>
                    <a:lnTo>
                      <a:pt x="0" y="2"/>
                    </a:lnTo>
                    <a:lnTo>
                      <a:pt x="0" y="2"/>
                    </a:lnTo>
                    <a:lnTo>
                      <a:pt x="0" y="4"/>
                    </a:lnTo>
                    <a:lnTo>
                      <a:pt x="0" y="6"/>
                    </a:lnTo>
                    <a:close/>
                  </a:path>
                </a:pathLst>
              </a:custGeom>
              <a:solidFill>
                <a:srgbClr val="9586AA"/>
              </a:solidFill>
              <a:ln w="9525">
                <a:noFill/>
                <a:round/>
              </a:ln>
            </p:spPr>
            <p:txBody>
              <a:bodyPr/>
              <a:lstStyle/>
              <a:p>
                <a:endParaRPr lang="en-US">
                  <a:solidFill>
                    <a:prstClr val="black"/>
                  </a:solidFill>
                </a:endParaRPr>
              </a:p>
            </p:txBody>
          </p:sp>
          <p:sp>
            <p:nvSpPr>
              <p:cNvPr id="179380" name="Freeform 180"/>
              <p:cNvSpPr/>
              <p:nvPr/>
            </p:nvSpPr>
            <p:spPr bwMode="auto">
              <a:xfrm>
                <a:off x="1534" y="1582"/>
                <a:ext cx="19" cy="23"/>
              </a:xfrm>
              <a:custGeom>
                <a:avLst/>
                <a:gdLst/>
                <a:ahLst/>
                <a:cxnLst>
                  <a:cxn ang="0">
                    <a:pos x="0" y="4"/>
                  </a:cxn>
                  <a:cxn ang="0">
                    <a:pos x="8" y="13"/>
                  </a:cxn>
                  <a:cxn ang="0">
                    <a:pos x="17" y="23"/>
                  </a:cxn>
                  <a:cxn ang="0">
                    <a:pos x="19" y="21"/>
                  </a:cxn>
                  <a:cxn ang="0">
                    <a:pos x="19" y="21"/>
                  </a:cxn>
                  <a:cxn ang="0">
                    <a:pos x="10" y="10"/>
                  </a:cxn>
                  <a:cxn ang="0">
                    <a:pos x="0" y="0"/>
                  </a:cxn>
                  <a:cxn ang="0">
                    <a:pos x="0" y="2"/>
                  </a:cxn>
                  <a:cxn ang="0">
                    <a:pos x="0" y="4"/>
                  </a:cxn>
                  <a:cxn ang="0">
                    <a:pos x="0" y="4"/>
                  </a:cxn>
                  <a:cxn ang="0">
                    <a:pos x="0" y="4"/>
                  </a:cxn>
                </a:cxnLst>
                <a:rect l="0" t="0" r="r" b="b"/>
                <a:pathLst>
                  <a:path w="19" h="23">
                    <a:moveTo>
                      <a:pt x="0" y="4"/>
                    </a:moveTo>
                    <a:lnTo>
                      <a:pt x="8" y="13"/>
                    </a:lnTo>
                    <a:lnTo>
                      <a:pt x="17" y="23"/>
                    </a:lnTo>
                    <a:lnTo>
                      <a:pt x="19" y="21"/>
                    </a:lnTo>
                    <a:lnTo>
                      <a:pt x="19" y="21"/>
                    </a:lnTo>
                    <a:lnTo>
                      <a:pt x="10" y="10"/>
                    </a:lnTo>
                    <a:lnTo>
                      <a:pt x="0" y="0"/>
                    </a:lnTo>
                    <a:lnTo>
                      <a:pt x="0" y="2"/>
                    </a:lnTo>
                    <a:lnTo>
                      <a:pt x="0" y="4"/>
                    </a:lnTo>
                    <a:lnTo>
                      <a:pt x="0" y="4"/>
                    </a:lnTo>
                    <a:lnTo>
                      <a:pt x="0" y="4"/>
                    </a:lnTo>
                    <a:close/>
                  </a:path>
                </a:pathLst>
              </a:custGeom>
              <a:solidFill>
                <a:srgbClr val="9987A9"/>
              </a:solidFill>
              <a:ln w="9525">
                <a:noFill/>
                <a:round/>
              </a:ln>
            </p:spPr>
            <p:txBody>
              <a:bodyPr/>
              <a:lstStyle/>
              <a:p>
                <a:endParaRPr lang="en-US">
                  <a:solidFill>
                    <a:prstClr val="black"/>
                  </a:solidFill>
                </a:endParaRPr>
              </a:p>
            </p:txBody>
          </p:sp>
          <p:sp>
            <p:nvSpPr>
              <p:cNvPr id="179381" name="Freeform 181"/>
              <p:cNvSpPr/>
              <p:nvPr/>
            </p:nvSpPr>
            <p:spPr bwMode="auto">
              <a:xfrm>
                <a:off x="1534" y="1578"/>
                <a:ext cx="21" cy="25"/>
              </a:xfrm>
              <a:custGeom>
                <a:avLst/>
                <a:gdLst/>
                <a:ahLst/>
                <a:cxnLst>
                  <a:cxn ang="0">
                    <a:pos x="0" y="6"/>
                  </a:cxn>
                  <a:cxn ang="0">
                    <a:pos x="10" y="16"/>
                  </a:cxn>
                  <a:cxn ang="0">
                    <a:pos x="19" y="25"/>
                  </a:cxn>
                  <a:cxn ang="0">
                    <a:pos x="21" y="25"/>
                  </a:cxn>
                  <a:cxn ang="0">
                    <a:pos x="21" y="23"/>
                  </a:cxn>
                  <a:cxn ang="0">
                    <a:pos x="21" y="23"/>
                  </a:cxn>
                  <a:cxn ang="0">
                    <a:pos x="21" y="23"/>
                  </a:cxn>
                  <a:cxn ang="0">
                    <a:pos x="12" y="12"/>
                  </a:cxn>
                  <a:cxn ang="0">
                    <a:pos x="2" y="0"/>
                  </a:cxn>
                  <a:cxn ang="0">
                    <a:pos x="0" y="4"/>
                  </a:cxn>
                  <a:cxn ang="0">
                    <a:pos x="0" y="6"/>
                  </a:cxn>
                </a:cxnLst>
                <a:rect l="0" t="0" r="r" b="b"/>
                <a:pathLst>
                  <a:path w="21" h="25">
                    <a:moveTo>
                      <a:pt x="0" y="6"/>
                    </a:moveTo>
                    <a:lnTo>
                      <a:pt x="10" y="16"/>
                    </a:lnTo>
                    <a:lnTo>
                      <a:pt x="19" y="25"/>
                    </a:lnTo>
                    <a:lnTo>
                      <a:pt x="21" y="25"/>
                    </a:lnTo>
                    <a:lnTo>
                      <a:pt x="21" y="23"/>
                    </a:lnTo>
                    <a:lnTo>
                      <a:pt x="21" y="23"/>
                    </a:lnTo>
                    <a:lnTo>
                      <a:pt x="21" y="23"/>
                    </a:lnTo>
                    <a:lnTo>
                      <a:pt x="12" y="12"/>
                    </a:lnTo>
                    <a:lnTo>
                      <a:pt x="2" y="0"/>
                    </a:lnTo>
                    <a:lnTo>
                      <a:pt x="0" y="4"/>
                    </a:lnTo>
                    <a:lnTo>
                      <a:pt x="0" y="6"/>
                    </a:lnTo>
                    <a:close/>
                  </a:path>
                </a:pathLst>
              </a:custGeom>
              <a:solidFill>
                <a:srgbClr val="9D88A8"/>
              </a:solidFill>
              <a:ln w="9525">
                <a:noFill/>
                <a:round/>
              </a:ln>
            </p:spPr>
            <p:txBody>
              <a:bodyPr/>
              <a:lstStyle/>
              <a:p>
                <a:endParaRPr lang="en-US">
                  <a:solidFill>
                    <a:prstClr val="black"/>
                  </a:solidFill>
                </a:endParaRPr>
              </a:p>
            </p:txBody>
          </p:sp>
          <p:sp>
            <p:nvSpPr>
              <p:cNvPr id="179382" name="Freeform 182"/>
              <p:cNvSpPr/>
              <p:nvPr/>
            </p:nvSpPr>
            <p:spPr bwMode="auto">
              <a:xfrm>
                <a:off x="1534" y="1577"/>
                <a:ext cx="23" cy="26"/>
              </a:xfrm>
              <a:custGeom>
                <a:avLst/>
                <a:gdLst/>
                <a:ahLst/>
                <a:cxnLst>
                  <a:cxn ang="0">
                    <a:pos x="0" y="5"/>
                  </a:cxn>
                  <a:cxn ang="0">
                    <a:pos x="10" y="15"/>
                  </a:cxn>
                  <a:cxn ang="0">
                    <a:pos x="19" y="26"/>
                  </a:cxn>
                  <a:cxn ang="0">
                    <a:pos x="21" y="24"/>
                  </a:cxn>
                  <a:cxn ang="0">
                    <a:pos x="21" y="24"/>
                  </a:cxn>
                  <a:cxn ang="0">
                    <a:pos x="21" y="24"/>
                  </a:cxn>
                  <a:cxn ang="0">
                    <a:pos x="23" y="22"/>
                  </a:cxn>
                  <a:cxn ang="0">
                    <a:pos x="12" y="11"/>
                  </a:cxn>
                  <a:cxn ang="0">
                    <a:pos x="2" y="0"/>
                  </a:cxn>
                  <a:cxn ang="0">
                    <a:pos x="2" y="1"/>
                  </a:cxn>
                  <a:cxn ang="0">
                    <a:pos x="0" y="5"/>
                  </a:cxn>
                </a:cxnLst>
                <a:rect l="0" t="0" r="r" b="b"/>
                <a:pathLst>
                  <a:path w="23" h="26">
                    <a:moveTo>
                      <a:pt x="0" y="5"/>
                    </a:moveTo>
                    <a:lnTo>
                      <a:pt x="10" y="15"/>
                    </a:lnTo>
                    <a:lnTo>
                      <a:pt x="19" y="26"/>
                    </a:lnTo>
                    <a:lnTo>
                      <a:pt x="21" y="24"/>
                    </a:lnTo>
                    <a:lnTo>
                      <a:pt x="21" y="24"/>
                    </a:lnTo>
                    <a:lnTo>
                      <a:pt x="21" y="24"/>
                    </a:lnTo>
                    <a:lnTo>
                      <a:pt x="23" y="22"/>
                    </a:lnTo>
                    <a:lnTo>
                      <a:pt x="12" y="11"/>
                    </a:lnTo>
                    <a:lnTo>
                      <a:pt x="2" y="0"/>
                    </a:lnTo>
                    <a:lnTo>
                      <a:pt x="2" y="1"/>
                    </a:lnTo>
                    <a:lnTo>
                      <a:pt x="0" y="5"/>
                    </a:lnTo>
                    <a:close/>
                  </a:path>
                </a:pathLst>
              </a:custGeom>
              <a:solidFill>
                <a:srgbClr val="A089A7"/>
              </a:solidFill>
              <a:ln w="9525">
                <a:noFill/>
                <a:round/>
              </a:ln>
            </p:spPr>
            <p:txBody>
              <a:bodyPr/>
              <a:lstStyle/>
              <a:p>
                <a:endParaRPr lang="en-US">
                  <a:solidFill>
                    <a:prstClr val="black"/>
                  </a:solidFill>
                </a:endParaRPr>
              </a:p>
            </p:txBody>
          </p:sp>
          <p:sp>
            <p:nvSpPr>
              <p:cNvPr id="179383" name="Freeform 183"/>
              <p:cNvSpPr/>
              <p:nvPr/>
            </p:nvSpPr>
            <p:spPr bwMode="auto">
              <a:xfrm>
                <a:off x="1536" y="1575"/>
                <a:ext cx="23" cy="26"/>
              </a:xfrm>
              <a:custGeom>
                <a:avLst/>
                <a:gdLst/>
                <a:ahLst/>
                <a:cxnLst>
                  <a:cxn ang="0">
                    <a:pos x="0" y="3"/>
                  </a:cxn>
                  <a:cxn ang="0">
                    <a:pos x="10" y="15"/>
                  </a:cxn>
                  <a:cxn ang="0">
                    <a:pos x="19" y="26"/>
                  </a:cxn>
                  <a:cxn ang="0">
                    <a:pos x="21" y="24"/>
                  </a:cxn>
                  <a:cxn ang="0">
                    <a:pos x="23" y="22"/>
                  </a:cxn>
                  <a:cxn ang="0">
                    <a:pos x="10" y="11"/>
                  </a:cxn>
                  <a:cxn ang="0">
                    <a:pos x="0" y="0"/>
                  </a:cxn>
                  <a:cxn ang="0">
                    <a:pos x="0" y="2"/>
                  </a:cxn>
                  <a:cxn ang="0">
                    <a:pos x="0" y="3"/>
                  </a:cxn>
                </a:cxnLst>
                <a:rect l="0" t="0" r="r" b="b"/>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ln>
            </p:spPr>
            <p:txBody>
              <a:bodyPr/>
              <a:lstStyle/>
              <a:p>
                <a:endParaRPr lang="en-US">
                  <a:solidFill>
                    <a:prstClr val="black"/>
                  </a:solidFill>
                </a:endParaRPr>
              </a:p>
            </p:txBody>
          </p:sp>
          <p:sp>
            <p:nvSpPr>
              <p:cNvPr id="179384" name="Freeform 184"/>
              <p:cNvSpPr/>
              <p:nvPr/>
            </p:nvSpPr>
            <p:spPr bwMode="auto">
              <a:xfrm>
                <a:off x="1536" y="1571"/>
                <a:ext cx="23" cy="28"/>
              </a:xfrm>
              <a:custGeom>
                <a:avLst/>
                <a:gdLst/>
                <a:ahLst/>
                <a:cxnLst>
                  <a:cxn ang="0">
                    <a:pos x="0" y="6"/>
                  </a:cxn>
                  <a:cxn ang="0">
                    <a:pos x="10" y="17"/>
                  </a:cxn>
                  <a:cxn ang="0">
                    <a:pos x="21" y="28"/>
                  </a:cxn>
                  <a:cxn ang="0">
                    <a:pos x="23" y="26"/>
                  </a:cxn>
                  <a:cxn ang="0">
                    <a:pos x="23" y="26"/>
                  </a:cxn>
                  <a:cxn ang="0">
                    <a:pos x="12" y="13"/>
                  </a:cxn>
                  <a:cxn ang="0">
                    <a:pos x="2" y="0"/>
                  </a:cxn>
                  <a:cxn ang="0">
                    <a:pos x="0" y="4"/>
                  </a:cxn>
                  <a:cxn ang="0">
                    <a:pos x="0" y="6"/>
                  </a:cxn>
                </a:cxnLst>
                <a:rect l="0" t="0" r="r" b="b"/>
                <a:pathLst>
                  <a:path w="23" h="28">
                    <a:moveTo>
                      <a:pt x="0" y="6"/>
                    </a:moveTo>
                    <a:lnTo>
                      <a:pt x="10" y="17"/>
                    </a:lnTo>
                    <a:lnTo>
                      <a:pt x="21" y="28"/>
                    </a:lnTo>
                    <a:lnTo>
                      <a:pt x="23" y="26"/>
                    </a:lnTo>
                    <a:lnTo>
                      <a:pt x="23" y="26"/>
                    </a:lnTo>
                    <a:lnTo>
                      <a:pt x="12" y="13"/>
                    </a:lnTo>
                    <a:lnTo>
                      <a:pt x="2" y="0"/>
                    </a:lnTo>
                    <a:lnTo>
                      <a:pt x="0" y="4"/>
                    </a:lnTo>
                    <a:lnTo>
                      <a:pt x="0" y="6"/>
                    </a:lnTo>
                    <a:close/>
                  </a:path>
                </a:pathLst>
              </a:custGeom>
              <a:solidFill>
                <a:srgbClr val="A88BA5"/>
              </a:solidFill>
              <a:ln w="9525">
                <a:noFill/>
                <a:round/>
              </a:ln>
            </p:spPr>
            <p:txBody>
              <a:bodyPr/>
              <a:lstStyle/>
              <a:p>
                <a:endParaRPr lang="en-US">
                  <a:solidFill>
                    <a:prstClr val="black"/>
                  </a:solidFill>
                </a:endParaRPr>
              </a:p>
            </p:txBody>
          </p:sp>
          <p:sp>
            <p:nvSpPr>
              <p:cNvPr id="179385" name="Freeform 185"/>
              <p:cNvSpPr/>
              <p:nvPr/>
            </p:nvSpPr>
            <p:spPr bwMode="auto">
              <a:xfrm>
                <a:off x="1536" y="1569"/>
                <a:ext cx="25" cy="28"/>
              </a:xfrm>
              <a:custGeom>
                <a:avLst/>
                <a:gdLst/>
                <a:ahLst/>
                <a:cxnLst>
                  <a:cxn ang="0">
                    <a:pos x="0" y="6"/>
                  </a:cxn>
                  <a:cxn ang="0">
                    <a:pos x="10" y="17"/>
                  </a:cxn>
                  <a:cxn ang="0">
                    <a:pos x="23" y="28"/>
                  </a:cxn>
                  <a:cxn ang="0">
                    <a:pos x="23" y="28"/>
                  </a:cxn>
                  <a:cxn ang="0">
                    <a:pos x="23" y="28"/>
                  </a:cxn>
                  <a:cxn ang="0">
                    <a:pos x="23" y="28"/>
                  </a:cxn>
                  <a:cxn ang="0">
                    <a:pos x="23" y="26"/>
                  </a:cxn>
                  <a:cxn ang="0">
                    <a:pos x="25" y="26"/>
                  </a:cxn>
                  <a:cxn ang="0">
                    <a:pos x="25" y="26"/>
                  </a:cxn>
                  <a:cxn ang="0">
                    <a:pos x="12" y="13"/>
                  </a:cxn>
                  <a:cxn ang="0">
                    <a:pos x="2" y="0"/>
                  </a:cxn>
                  <a:cxn ang="0">
                    <a:pos x="2" y="2"/>
                  </a:cxn>
                  <a:cxn ang="0">
                    <a:pos x="0" y="6"/>
                  </a:cxn>
                </a:cxnLst>
                <a:rect l="0" t="0" r="r" b="b"/>
                <a:pathLst>
                  <a:path w="25" h="28">
                    <a:moveTo>
                      <a:pt x="0" y="6"/>
                    </a:moveTo>
                    <a:lnTo>
                      <a:pt x="10" y="17"/>
                    </a:lnTo>
                    <a:lnTo>
                      <a:pt x="23" y="28"/>
                    </a:lnTo>
                    <a:lnTo>
                      <a:pt x="23" y="28"/>
                    </a:lnTo>
                    <a:lnTo>
                      <a:pt x="23" y="28"/>
                    </a:lnTo>
                    <a:lnTo>
                      <a:pt x="23" y="28"/>
                    </a:lnTo>
                    <a:lnTo>
                      <a:pt x="23" y="26"/>
                    </a:lnTo>
                    <a:lnTo>
                      <a:pt x="25" y="26"/>
                    </a:lnTo>
                    <a:lnTo>
                      <a:pt x="25" y="26"/>
                    </a:lnTo>
                    <a:lnTo>
                      <a:pt x="12" y="13"/>
                    </a:lnTo>
                    <a:lnTo>
                      <a:pt x="2" y="0"/>
                    </a:lnTo>
                    <a:lnTo>
                      <a:pt x="2" y="2"/>
                    </a:lnTo>
                    <a:lnTo>
                      <a:pt x="0" y="6"/>
                    </a:lnTo>
                    <a:close/>
                  </a:path>
                </a:pathLst>
              </a:custGeom>
              <a:solidFill>
                <a:srgbClr val="AD8CA4"/>
              </a:solidFill>
              <a:ln w="9525">
                <a:noFill/>
                <a:round/>
              </a:ln>
            </p:spPr>
            <p:txBody>
              <a:bodyPr/>
              <a:lstStyle/>
              <a:p>
                <a:endParaRPr lang="en-US">
                  <a:solidFill>
                    <a:prstClr val="black"/>
                  </a:solidFill>
                </a:endParaRPr>
              </a:p>
            </p:txBody>
          </p:sp>
          <p:sp>
            <p:nvSpPr>
              <p:cNvPr id="179386" name="Freeform 186"/>
              <p:cNvSpPr/>
              <p:nvPr/>
            </p:nvSpPr>
            <p:spPr bwMode="auto">
              <a:xfrm>
                <a:off x="1538" y="1567"/>
                <a:ext cx="25" cy="30"/>
              </a:xfrm>
              <a:custGeom>
                <a:avLst/>
                <a:gdLst/>
                <a:ahLst/>
                <a:cxnLst>
                  <a:cxn ang="0">
                    <a:pos x="0" y="4"/>
                  </a:cxn>
                  <a:cxn ang="0">
                    <a:pos x="10" y="17"/>
                  </a:cxn>
                  <a:cxn ang="0">
                    <a:pos x="21" y="30"/>
                  </a:cxn>
                  <a:cxn ang="0">
                    <a:pos x="21" y="30"/>
                  </a:cxn>
                  <a:cxn ang="0">
                    <a:pos x="21" y="30"/>
                  </a:cxn>
                  <a:cxn ang="0">
                    <a:pos x="21" y="30"/>
                  </a:cxn>
                  <a:cxn ang="0">
                    <a:pos x="21" y="28"/>
                  </a:cxn>
                  <a:cxn ang="0">
                    <a:pos x="23" y="28"/>
                  </a:cxn>
                  <a:cxn ang="0">
                    <a:pos x="23" y="27"/>
                  </a:cxn>
                  <a:cxn ang="0">
                    <a:pos x="25" y="27"/>
                  </a:cxn>
                  <a:cxn ang="0">
                    <a:pos x="25" y="27"/>
                  </a:cxn>
                  <a:cxn ang="0">
                    <a:pos x="12" y="13"/>
                  </a:cxn>
                  <a:cxn ang="0">
                    <a:pos x="0" y="0"/>
                  </a:cxn>
                  <a:cxn ang="0">
                    <a:pos x="0" y="2"/>
                  </a:cxn>
                  <a:cxn ang="0">
                    <a:pos x="0" y="4"/>
                  </a:cxn>
                </a:cxnLst>
                <a:rect l="0" t="0" r="r" b="b"/>
                <a:pathLst>
                  <a:path w="25" h="30">
                    <a:moveTo>
                      <a:pt x="0" y="4"/>
                    </a:moveTo>
                    <a:lnTo>
                      <a:pt x="10" y="17"/>
                    </a:lnTo>
                    <a:lnTo>
                      <a:pt x="21" y="30"/>
                    </a:lnTo>
                    <a:lnTo>
                      <a:pt x="21" y="30"/>
                    </a:lnTo>
                    <a:lnTo>
                      <a:pt x="21" y="30"/>
                    </a:lnTo>
                    <a:lnTo>
                      <a:pt x="21" y="30"/>
                    </a:lnTo>
                    <a:lnTo>
                      <a:pt x="21" y="28"/>
                    </a:lnTo>
                    <a:lnTo>
                      <a:pt x="23" y="28"/>
                    </a:lnTo>
                    <a:lnTo>
                      <a:pt x="23" y="27"/>
                    </a:lnTo>
                    <a:lnTo>
                      <a:pt x="25" y="27"/>
                    </a:lnTo>
                    <a:lnTo>
                      <a:pt x="25" y="27"/>
                    </a:lnTo>
                    <a:lnTo>
                      <a:pt x="12" y="13"/>
                    </a:lnTo>
                    <a:lnTo>
                      <a:pt x="0" y="0"/>
                    </a:lnTo>
                    <a:lnTo>
                      <a:pt x="0" y="2"/>
                    </a:lnTo>
                    <a:lnTo>
                      <a:pt x="0" y="4"/>
                    </a:lnTo>
                    <a:close/>
                  </a:path>
                </a:pathLst>
              </a:custGeom>
              <a:solidFill>
                <a:srgbClr val="AE8CA4"/>
              </a:solidFill>
              <a:ln w="9525">
                <a:noFill/>
                <a:round/>
              </a:ln>
            </p:spPr>
            <p:txBody>
              <a:bodyPr/>
              <a:lstStyle/>
              <a:p>
                <a:endParaRPr lang="en-US">
                  <a:solidFill>
                    <a:prstClr val="black"/>
                  </a:solidFill>
                </a:endParaRPr>
              </a:p>
            </p:txBody>
          </p:sp>
          <p:sp>
            <p:nvSpPr>
              <p:cNvPr id="179387" name="Freeform 187"/>
              <p:cNvSpPr/>
              <p:nvPr/>
            </p:nvSpPr>
            <p:spPr bwMode="auto">
              <a:xfrm>
                <a:off x="1538" y="1563"/>
                <a:ext cx="25" cy="32"/>
              </a:xfrm>
              <a:custGeom>
                <a:avLst/>
                <a:gdLst/>
                <a:ahLst/>
                <a:cxnLst>
                  <a:cxn ang="0">
                    <a:pos x="0" y="6"/>
                  </a:cxn>
                  <a:cxn ang="0">
                    <a:pos x="10" y="19"/>
                  </a:cxn>
                  <a:cxn ang="0">
                    <a:pos x="23" y="32"/>
                  </a:cxn>
                  <a:cxn ang="0">
                    <a:pos x="23" y="32"/>
                  </a:cxn>
                  <a:cxn ang="0">
                    <a:pos x="23" y="31"/>
                  </a:cxn>
                  <a:cxn ang="0">
                    <a:pos x="25" y="31"/>
                  </a:cxn>
                  <a:cxn ang="0">
                    <a:pos x="25" y="31"/>
                  </a:cxn>
                  <a:cxn ang="0">
                    <a:pos x="25" y="31"/>
                  </a:cxn>
                  <a:cxn ang="0">
                    <a:pos x="25" y="31"/>
                  </a:cxn>
                  <a:cxn ang="0">
                    <a:pos x="25" y="31"/>
                  </a:cxn>
                  <a:cxn ang="0">
                    <a:pos x="25" y="31"/>
                  </a:cxn>
                  <a:cxn ang="0">
                    <a:pos x="12" y="15"/>
                  </a:cxn>
                  <a:cxn ang="0">
                    <a:pos x="2" y="0"/>
                  </a:cxn>
                  <a:cxn ang="0">
                    <a:pos x="0" y="2"/>
                  </a:cxn>
                  <a:cxn ang="0">
                    <a:pos x="0" y="6"/>
                  </a:cxn>
                </a:cxnLst>
                <a:rect l="0" t="0" r="r" b="b"/>
                <a:pathLst>
                  <a:path w="25" h="32">
                    <a:moveTo>
                      <a:pt x="0" y="6"/>
                    </a:moveTo>
                    <a:lnTo>
                      <a:pt x="10" y="19"/>
                    </a:lnTo>
                    <a:lnTo>
                      <a:pt x="23" y="32"/>
                    </a:lnTo>
                    <a:lnTo>
                      <a:pt x="23" y="32"/>
                    </a:lnTo>
                    <a:lnTo>
                      <a:pt x="23" y="31"/>
                    </a:lnTo>
                    <a:lnTo>
                      <a:pt x="25" y="31"/>
                    </a:lnTo>
                    <a:lnTo>
                      <a:pt x="25" y="31"/>
                    </a:lnTo>
                    <a:lnTo>
                      <a:pt x="25" y="31"/>
                    </a:lnTo>
                    <a:lnTo>
                      <a:pt x="25" y="31"/>
                    </a:lnTo>
                    <a:lnTo>
                      <a:pt x="25" y="31"/>
                    </a:lnTo>
                    <a:lnTo>
                      <a:pt x="25" y="31"/>
                    </a:lnTo>
                    <a:lnTo>
                      <a:pt x="12" y="15"/>
                    </a:lnTo>
                    <a:lnTo>
                      <a:pt x="2" y="0"/>
                    </a:lnTo>
                    <a:lnTo>
                      <a:pt x="0" y="2"/>
                    </a:lnTo>
                    <a:lnTo>
                      <a:pt x="0" y="6"/>
                    </a:lnTo>
                    <a:close/>
                  </a:path>
                </a:pathLst>
              </a:custGeom>
              <a:solidFill>
                <a:srgbClr val="AF8CA4"/>
              </a:solidFill>
              <a:ln w="9525">
                <a:noFill/>
                <a:round/>
              </a:ln>
            </p:spPr>
            <p:txBody>
              <a:bodyPr/>
              <a:lstStyle/>
              <a:p>
                <a:endParaRPr lang="en-US">
                  <a:solidFill>
                    <a:prstClr val="black"/>
                  </a:solidFill>
                </a:endParaRPr>
              </a:p>
            </p:txBody>
          </p:sp>
          <p:sp>
            <p:nvSpPr>
              <p:cNvPr id="179388" name="Freeform 188"/>
              <p:cNvSpPr/>
              <p:nvPr/>
            </p:nvSpPr>
            <p:spPr bwMode="auto">
              <a:xfrm>
                <a:off x="1538" y="1561"/>
                <a:ext cx="27" cy="33"/>
              </a:xfrm>
              <a:custGeom>
                <a:avLst/>
                <a:gdLst/>
                <a:ahLst/>
                <a:cxnLst>
                  <a:cxn ang="0">
                    <a:pos x="0" y="6"/>
                  </a:cxn>
                  <a:cxn ang="0">
                    <a:pos x="12" y="19"/>
                  </a:cxn>
                  <a:cxn ang="0">
                    <a:pos x="25" y="33"/>
                  </a:cxn>
                  <a:cxn ang="0">
                    <a:pos x="25" y="33"/>
                  </a:cxn>
                  <a:cxn ang="0">
                    <a:pos x="25" y="33"/>
                  </a:cxn>
                  <a:cxn ang="0">
                    <a:pos x="25" y="33"/>
                  </a:cxn>
                  <a:cxn ang="0">
                    <a:pos x="25" y="33"/>
                  </a:cxn>
                  <a:cxn ang="0">
                    <a:pos x="25" y="33"/>
                  </a:cxn>
                  <a:cxn ang="0">
                    <a:pos x="27" y="31"/>
                  </a:cxn>
                  <a:cxn ang="0">
                    <a:pos x="27" y="31"/>
                  </a:cxn>
                  <a:cxn ang="0">
                    <a:pos x="27" y="31"/>
                  </a:cxn>
                  <a:cxn ang="0">
                    <a:pos x="19" y="23"/>
                  </a:cxn>
                  <a:cxn ang="0">
                    <a:pos x="13" y="16"/>
                  </a:cxn>
                  <a:cxn ang="0">
                    <a:pos x="8" y="8"/>
                  </a:cxn>
                  <a:cxn ang="0">
                    <a:pos x="2" y="0"/>
                  </a:cxn>
                  <a:cxn ang="0">
                    <a:pos x="2" y="2"/>
                  </a:cxn>
                  <a:cxn ang="0">
                    <a:pos x="0" y="6"/>
                  </a:cxn>
                </a:cxnLst>
                <a:rect l="0" t="0" r="r" b="b"/>
                <a:pathLst>
                  <a:path w="27" h="33">
                    <a:moveTo>
                      <a:pt x="0" y="6"/>
                    </a:moveTo>
                    <a:lnTo>
                      <a:pt x="12" y="19"/>
                    </a:lnTo>
                    <a:lnTo>
                      <a:pt x="25" y="33"/>
                    </a:lnTo>
                    <a:lnTo>
                      <a:pt x="25" y="33"/>
                    </a:lnTo>
                    <a:lnTo>
                      <a:pt x="25" y="33"/>
                    </a:lnTo>
                    <a:lnTo>
                      <a:pt x="25" y="33"/>
                    </a:lnTo>
                    <a:lnTo>
                      <a:pt x="25" y="33"/>
                    </a:lnTo>
                    <a:lnTo>
                      <a:pt x="25" y="33"/>
                    </a:lnTo>
                    <a:lnTo>
                      <a:pt x="27" y="31"/>
                    </a:lnTo>
                    <a:lnTo>
                      <a:pt x="27" y="31"/>
                    </a:lnTo>
                    <a:lnTo>
                      <a:pt x="27" y="31"/>
                    </a:lnTo>
                    <a:lnTo>
                      <a:pt x="19" y="23"/>
                    </a:lnTo>
                    <a:lnTo>
                      <a:pt x="13" y="16"/>
                    </a:lnTo>
                    <a:lnTo>
                      <a:pt x="8" y="8"/>
                    </a:lnTo>
                    <a:lnTo>
                      <a:pt x="2" y="0"/>
                    </a:lnTo>
                    <a:lnTo>
                      <a:pt x="2" y="2"/>
                    </a:lnTo>
                    <a:lnTo>
                      <a:pt x="0" y="6"/>
                    </a:lnTo>
                    <a:close/>
                  </a:path>
                </a:pathLst>
              </a:custGeom>
              <a:solidFill>
                <a:srgbClr val="B08DA3"/>
              </a:solidFill>
              <a:ln w="9525">
                <a:noFill/>
                <a:round/>
              </a:ln>
            </p:spPr>
            <p:txBody>
              <a:bodyPr/>
              <a:lstStyle/>
              <a:p>
                <a:endParaRPr lang="en-US">
                  <a:solidFill>
                    <a:prstClr val="black"/>
                  </a:solidFill>
                </a:endParaRPr>
              </a:p>
            </p:txBody>
          </p:sp>
          <p:sp>
            <p:nvSpPr>
              <p:cNvPr id="179389" name="Freeform 189"/>
              <p:cNvSpPr>
                <a:spLocks noEditPoints="1"/>
              </p:cNvSpPr>
              <p:nvPr/>
            </p:nvSpPr>
            <p:spPr bwMode="auto">
              <a:xfrm>
                <a:off x="1540" y="1487"/>
                <a:ext cx="188" cy="107"/>
              </a:xfrm>
              <a:custGeom>
                <a:avLst/>
                <a:gdLst/>
                <a:ahLst/>
                <a:cxnLst>
                  <a:cxn ang="0">
                    <a:pos x="0" y="76"/>
                  </a:cxn>
                  <a:cxn ang="0">
                    <a:pos x="10" y="91"/>
                  </a:cxn>
                  <a:cxn ang="0">
                    <a:pos x="23" y="107"/>
                  </a:cxn>
                  <a:cxn ang="0">
                    <a:pos x="25" y="105"/>
                  </a:cxn>
                  <a:cxn ang="0">
                    <a:pos x="25" y="105"/>
                  </a:cxn>
                  <a:cxn ang="0">
                    <a:pos x="25" y="105"/>
                  </a:cxn>
                  <a:cxn ang="0">
                    <a:pos x="25" y="103"/>
                  </a:cxn>
                  <a:cxn ang="0">
                    <a:pos x="27" y="103"/>
                  </a:cxn>
                  <a:cxn ang="0">
                    <a:pos x="25" y="103"/>
                  </a:cxn>
                  <a:cxn ang="0">
                    <a:pos x="19" y="95"/>
                  </a:cxn>
                  <a:cxn ang="0">
                    <a:pos x="11" y="88"/>
                  </a:cxn>
                  <a:cxn ang="0">
                    <a:pos x="6" y="80"/>
                  </a:cxn>
                  <a:cxn ang="0">
                    <a:pos x="0" y="71"/>
                  </a:cxn>
                  <a:cxn ang="0">
                    <a:pos x="0" y="72"/>
                  </a:cxn>
                  <a:cxn ang="0">
                    <a:pos x="0" y="72"/>
                  </a:cxn>
                  <a:cxn ang="0">
                    <a:pos x="0" y="74"/>
                  </a:cxn>
                  <a:cxn ang="0">
                    <a:pos x="0" y="76"/>
                  </a:cxn>
                  <a:cxn ang="0">
                    <a:pos x="188" y="0"/>
                  </a:cxn>
                  <a:cxn ang="0">
                    <a:pos x="188" y="0"/>
                  </a:cxn>
                  <a:cxn ang="0">
                    <a:pos x="188" y="2"/>
                  </a:cxn>
                  <a:cxn ang="0">
                    <a:pos x="188" y="2"/>
                  </a:cxn>
                  <a:cxn ang="0">
                    <a:pos x="188" y="2"/>
                  </a:cxn>
                  <a:cxn ang="0">
                    <a:pos x="188" y="0"/>
                  </a:cxn>
                  <a:cxn ang="0">
                    <a:pos x="188" y="0"/>
                  </a:cxn>
                </a:cxnLst>
                <a:rect l="0" t="0" r="r" b="b"/>
                <a:pathLst>
                  <a:path w="188" h="107">
                    <a:moveTo>
                      <a:pt x="0" y="76"/>
                    </a:moveTo>
                    <a:lnTo>
                      <a:pt x="10" y="91"/>
                    </a:lnTo>
                    <a:lnTo>
                      <a:pt x="23" y="107"/>
                    </a:lnTo>
                    <a:lnTo>
                      <a:pt x="25" y="105"/>
                    </a:lnTo>
                    <a:lnTo>
                      <a:pt x="25" y="105"/>
                    </a:lnTo>
                    <a:lnTo>
                      <a:pt x="25" y="105"/>
                    </a:lnTo>
                    <a:lnTo>
                      <a:pt x="25" y="103"/>
                    </a:lnTo>
                    <a:lnTo>
                      <a:pt x="27" y="103"/>
                    </a:lnTo>
                    <a:lnTo>
                      <a:pt x="25" y="103"/>
                    </a:lnTo>
                    <a:lnTo>
                      <a:pt x="19" y="95"/>
                    </a:lnTo>
                    <a:lnTo>
                      <a:pt x="11" y="88"/>
                    </a:lnTo>
                    <a:lnTo>
                      <a:pt x="6" y="80"/>
                    </a:lnTo>
                    <a:lnTo>
                      <a:pt x="0" y="71"/>
                    </a:lnTo>
                    <a:lnTo>
                      <a:pt x="0" y="72"/>
                    </a:lnTo>
                    <a:lnTo>
                      <a:pt x="0" y="72"/>
                    </a:lnTo>
                    <a:lnTo>
                      <a:pt x="0" y="74"/>
                    </a:lnTo>
                    <a:lnTo>
                      <a:pt x="0" y="76"/>
                    </a:lnTo>
                    <a:close/>
                    <a:moveTo>
                      <a:pt x="188" y="0"/>
                    </a:moveTo>
                    <a:lnTo>
                      <a:pt x="188" y="0"/>
                    </a:lnTo>
                    <a:lnTo>
                      <a:pt x="188" y="2"/>
                    </a:lnTo>
                    <a:lnTo>
                      <a:pt x="188" y="2"/>
                    </a:lnTo>
                    <a:lnTo>
                      <a:pt x="188" y="2"/>
                    </a:lnTo>
                    <a:lnTo>
                      <a:pt x="188" y="0"/>
                    </a:lnTo>
                    <a:lnTo>
                      <a:pt x="188" y="0"/>
                    </a:lnTo>
                    <a:close/>
                  </a:path>
                </a:pathLst>
              </a:custGeom>
              <a:solidFill>
                <a:srgbClr val="B18DA3"/>
              </a:solidFill>
              <a:ln w="9525">
                <a:noFill/>
                <a:round/>
              </a:ln>
            </p:spPr>
            <p:txBody>
              <a:bodyPr/>
              <a:lstStyle/>
              <a:p>
                <a:endParaRPr lang="en-US">
                  <a:solidFill>
                    <a:prstClr val="black"/>
                  </a:solidFill>
                </a:endParaRPr>
              </a:p>
            </p:txBody>
          </p:sp>
          <p:sp>
            <p:nvSpPr>
              <p:cNvPr id="179390" name="Freeform 190"/>
              <p:cNvSpPr>
                <a:spLocks noEditPoints="1"/>
              </p:cNvSpPr>
              <p:nvPr/>
            </p:nvSpPr>
            <p:spPr bwMode="auto">
              <a:xfrm>
                <a:off x="1540" y="1486"/>
                <a:ext cx="188" cy="106"/>
              </a:xfrm>
              <a:custGeom>
                <a:avLst/>
                <a:gdLst/>
                <a:ahLst/>
                <a:cxnLst>
                  <a:cxn ang="0">
                    <a:pos x="0" y="75"/>
                  </a:cxn>
                  <a:cxn ang="0">
                    <a:pos x="6" y="83"/>
                  </a:cxn>
                  <a:cxn ang="0">
                    <a:pos x="11" y="91"/>
                  </a:cxn>
                  <a:cxn ang="0">
                    <a:pos x="17" y="98"/>
                  </a:cxn>
                  <a:cxn ang="0">
                    <a:pos x="25" y="106"/>
                  </a:cxn>
                  <a:cxn ang="0">
                    <a:pos x="25" y="106"/>
                  </a:cxn>
                  <a:cxn ang="0">
                    <a:pos x="25" y="104"/>
                  </a:cxn>
                  <a:cxn ang="0">
                    <a:pos x="27" y="104"/>
                  </a:cxn>
                  <a:cxn ang="0">
                    <a:pos x="25" y="104"/>
                  </a:cxn>
                  <a:cxn ang="0">
                    <a:pos x="27" y="104"/>
                  </a:cxn>
                  <a:cxn ang="0">
                    <a:pos x="27" y="102"/>
                  </a:cxn>
                  <a:cxn ang="0">
                    <a:pos x="19" y="94"/>
                  </a:cxn>
                  <a:cxn ang="0">
                    <a:pos x="13" y="87"/>
                  </a:cxn>
                  <a:cxn ang="0">
                    <a:pos x="6" y="79"/>
                  </a:cxn>
                  <a:cxn ang="0">
                    <a:pos x="2" y="70"/>
                  </a:cxn>
                  <a:cxn ang="0">
                    <a:pos x="0" y="72"/>
                  </a:cxn>
                  <a:cxn ang="0">
                    <a:pos x="0" y="73"/>
                  </a:cxn>
                  <a:cxn ang="0">
                    <a:pos x="0" y="75"/>
                  </a:cxn>
                  <a:cxn ang="0">
                    <a:pos x="0" y="75"/>
                  </a:cxn>
                  <a:cxn ang="0">
                    <a:pos x="186" y="0"/>
                  </a:cxn>
                  <a:cxn ang="0">
                    <a:pos x="188" y="0"/>
                  </a:cxn>
                  <a:cxn ang="0">
                    <a:pos x="188" y="3"/>
                  </a:cxn>
                  <a:cxn ang="0">
                    <a:pos x="188" y="3"/>
                  </a:cxn>
                  <a:cxn ang="0">
                    <a:pos x="188" y="5"/>
                  </a:cxn>
                  <a:cxn ang="0">
                    <a:pos x="188" y="5"/>
                  </a:cxn>
                  <a:cxn ang="0">
                    <a:pos x="188" y="5"/>
                  </a:cxn>
                  <a:cxn ang="0">
                    <a:pos x="186" y="3"/>
                  </a:cxn>
                  <a:cxn ang="0">
                    <a:pos x="186" y="0"/>
                  </a:cxn>
                </a:cxnLst>
                <a:rect l="0" t="0" r="r" b="b"/>
                <a:pathLst>
                  <a:path w="188" h="106">
                    <a:moveTo>
                      <a:pt x="0" y="75"/>
                    </a:moveTo>
                    <a:lnTo>
                      <a:pt x="6" y="83"/>
                    </a:lnTo>
                    <a:lnTo>
                      <a:pt x="11" y="91"/>
                    </a:lnTo>
                    <a:lnTo>
                      <a:pt x="17" y="98"/>
                    </a:lnTo>
                    <a:lnTo>
                      <a:pt x="25" y="106"/>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lnTo>
                      <a:pt x="0" y="75"/>
                    </a:lnTo>
                    <a:close/>
                    <a:moveTo>
                      <a:pt x="186" y="0"/>
                    </a:moveTo>
                    <a:lnTo>
                      <a:pt x="188" y="0"/>
                    </a:lnTo>
                    <a:lnTo>
                      <a:pt x="188" y="3"/>
                    </a:lnTo>
                    <a:lnTo>
                      <a:pt x="188" y="3"/>
                    </a:lnTo>
                    <a:lnTo>
                      <a:pt x="188" y="5"/>
                    </a:lnTo>
                    <a:lnTo>
                      <a:pt x="188" y="5"/>
                    </a:lnTo>
                    <a:lnTo>
                      <a:pt x="188" y="5"/>
                    </a:lnTo>
                    <a:lnTo>
                      <a:pt x="186" y="3"/>
                    </a:lnTo>
                    <a:lnTo>
                      <a:pt x="186" y="0"/>
                    </a:lnTo>
                    <a:close/>
                  </a:path>
                </a:pathLst>
              </a:custGeom>
              <a:solidFill>
                <a:srgbClr val="B28DA3"/>
              </a:solidFill>
              <a:ln w="9525">
                <a:noFill/>
                <a:round/>
              </a:ln>
            </p:spPr>
            <p:txBody>
              <a:bodyPr/>
              <a:lstStyle/>
              <a:p>
                <a:endParaRPr lang="en-US">
                  <a:solidFill>
                    <a:prstClr val="black"/>
                  </a:solidFill>
                </a:endParaRPr>
              </a:p>
            </p:txBody>
          </p:sp>
          <p:sp>
            <p:nvSpPr>
              <p:cNvPr id="179391" name="Freeform 191"/>
              <p:cNvSpPr>
                <a:spLocks noEditPoints="1"/>
              </p:cNvSpPr>
              <p:nvPr/>
            </p:nvSpPr>
            <p:spPr bwMode="auto">
              <a:xfrm>
                <a:off x="1540" y="1484"/>
                <a:ext cx="188" cy="106"/>
              </a:xfrm>
              <a:custGeom>
                <a:avLst/>
                <a:gdLst/>
                <a:ahLst/>
                <a:cxnLst>
                  <a:cxn ang="0">
                    <a:pos x="188" y="5"/>
                  </a:cxn>
                  <a:cxn ang="0">
                    <a:pos x="188" y="3"/>
                  </a:cxn>
                  <a:cxn ang="0">
                    <a:pos x="188" y="3"/>
                  </a:cxn>
                  <a:cxn ang="0">
                    <a:pos x="186" y="2"/>
                  </a:cxn>
                  <a:cxn ang="0">
                    <a:pos x="184" y="0"/>
                  </a:cxn>
                  <a:cxn ang="0">
                    <a:pos x="182" y="0"/>
                  </a:cxn>
                  <a:cxn ang="0">
                    <a:pos x="182" y="0"/>
                  </a:cxn>
                  <a:cxn ang="0">
                    <a:pos x="184" y="5"/>
                  </a:cxn>
                  <a:cxn ang="0">
                    <a:pos x="186" y="9"/>
                  </a:cxn>
                  <a:cxn ang="0">
                    <a:pos x="186" y="9"/>
                  </a:cxn>
                  <a:cxn ang="0">
                    <a:pos x="186" y="9"/>
                  </a:cxn>
                  <a:cxn ang="0">
                    <a:pos x="186" y="9"/>
                  </a:cxn>
                  <a:cxn ang="0">
                    <a:pos x="188" y="7"/>
                  </a:cxn>
                  <a:cxn ang="0">
                    <a:pos x="188" y="7"/>
                  </a:cxn>
                  <a:cxn ang="0">
                    <a:pos x="188" y="5"/>
                  </a:cxn>
                  <a:cxn ang="0">
                    <a:pos x="0" y="74"/>
                  </a:cxn>
                  <a:cxn ang="0">
                    <a:pos x="6" y="83"/>
                  </a:cxn>
                  <a:cxn ang="0">
                    <a:pos x="11" y="91"/>
                  </a:cxn>
                  <a:cxn ang="0">
                    <a:pos x="19" y="98"/>
                  </a:cxn>
                  <a:cxn ang="0">
                    <a:pos x="25" y="106"/>
                  </a:cxn>
                  <a:cxn ang="0">
                    <a:pos x="25" y="106"/>
                  </a:cxn>
                  <a:cxn ang="0">
                    <a:pos x="25" y="106"/>
                  </a:cxn>
                  <a:cxn ang="0">
                    <a:pos x="27" y="104"/>
                  </a:cxn>
                  <a:cxn ang="0">
                    <a:pos x="29" y="104"/>
                  </a:cxn>
                  <a:cxn ang="0">
                    <a:pos x="21" y="96"/>
                  </a:cxn>
                  <a:cxn ang="0">
                    <a:pos x="13" y="87"/>
                  </a:cxn>
                  <a:cxn ang="0">
                    <a:pos x="8" y="79"/>
                  </a:cxn>
                  <a:cxn ang="0">
                    <a:pos x="2" y="68"/>
                  </a:cxn>
                  <a:cxn ang="0">
                    <a:pos x="2" y="72"/>
                  </a:cxn>
                  <a:cxn ang="0">
                    <a:pos x="0" y="74"/>
                  </a:cxn>
                </a:cxnLst>
                <a:rect l="0" t="0" r="r" b="b"/>
                <a:pathLst>
                  <a:path w="188" h="106">
                    <a:moveTo>
                      <a:pt x="188" y="5"/>
                    </a:moveTo>
                    <a:lnTo>
                      <a:pt x="188" y="3"/>
                    </a:lnTo>
                    <a:lnTo>
                      <a:pt x="188" y="3"/>
                    </a:lnTo>
                    <a:lnTo>
                      <a:pt x="186" y="2"/>
                    </a:lnTo>
                    <a:lnTo>
                      <a:pt x="184" y="0"/>
                    </a:lnTo>
                    <a:lnTo>
                      <a:pt x="182" y="0"/>
                    </a:lnTo>
                    <a:lnTo>
                      <a:pt x="182" y="0"/>
                    </a:lnTo>
                    <a:lnTo>
                      <a:pt x="184" y="5"/>
                    </a:lnTo>
                    <a:lnTo>
                      <a:pt x="186" y="9"/>
                    </a:lnTo>
                    <a:lnTo>
                      <a:pt x="186" y="9"/>
                    </a:lnTo>
                    <a:lnTo>
                      <a:pt x="186" y="9"/>
                    </a:lnTo>
                    <a:lnTo>
                      <a:pt x="186" y="9"/>
                    </a:lnTo>
                    <a:lnTo>
                      <a:pt x="188" y="7"/>
                    </a:lnTo>
                    <a:lnTo>
                      <a:pt x="188" y="7"/>
                    </a:lnTo>
                    <a:lnTo>
                      <a:pt x="188" y="5"/>
                    </a:lnTo>
                    <a:close/>
                    <a:moveTo>
                      <a:pt x="0" y="74"/>
                    </a:moveTo>
                    <a:lnTo>
                      <a:pt x="6" y="83"/>
                    </a:lnTo>
                    <a:lnTo>
                      <a:pt x="11" y="91"/>
                    </a:lnTo>
                    <a:lnTo>
                      <a:pt x="19" y="98"/>
                    </a:lnTo>
                    <a:lnTo>
                      <a:pt x="25" y="106"/>
                    </a:lnTo>
                    <a:lnTo>
                      <a:pt x="25" y="106"/>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ln>
            </p:spPr>
            <p:txBody>
              <a:bodyPr/>
              <a:lstStyle/>
              <a:p>
                <a:endParaRPr lang="en-US">
                  <a:solidFill>
                    <a:prstClr val="black"/>
                  </a:solidFill>
                </a:endParaRPr>
              </a:p>
            </p:txBody>
          </p:sp>
          <p:sp>
            <p:nvSpPr>
              <p:cNvPr id="179392" name="Freeform 192"/>
              <p:cNvSpPr>
                <a:spLocks noEditPoints="1"/>
              </p:cNvSpPr>
              <p:nvPr/>
            </p:nvSpPr>
            <p:spPr bwMode="auto">
              <a:xfrm>
                <a:off x="1542" y="1482"/>
                <a:ext cx="186" cy="106"/>
              </a:xfrm>
              <a:custGeom>
                <a:avLst/>
                <a:gdLst/>
                <a:ahLst/>
                <a:cxnLst>
                  <a:cxn ang="0">
                    <a:pos x="186" y="9"/>
                  </a:cxn>
                  <a:cxn ang="0">
                    <a:pos x="184" y="7"/>
                  </a:cxn>
                  <a:cxn ang="0">
                    <a:pos x="184" y="4"/>
                  </a:cxn>
                  <a:cxn ang="0">
                    <a:pos x="182" y="2"/>
                  </a:cxn>
                  <a:cxn ang="0">
                    <a:pos x="182" y="2"/>
                  </a:cxn>
                  <a:cxn ang="0">
                    <a:pos x="180" y="2"/>
                  </a:cxn>
                  <a:cxn ang="0">
                    <a:pos x="178" y="0"/>
                  </a:cxn>
                  <a:cxn ang="0">
                    <a:pos x="180" y="7"/>
                  </a:cxn>
                  <a:cxn ang="0">
                    <a:pos x="182" y="15"/>
                  </a:cxn>
                  <a:cxn ang="0">
                    <a:pos x="184" y="13"/>
                  </a:cxn>
                  <a:cxn ang="0">
                    <a:pos x="184" y="11"/>
                  </a:cxn>
                  <a:cxn ang="0">
                    <a:pos x="184" y="11"/>
                  </a:cxn>
                  <a:cxn ang="0">
                    <a:pos x="186" y="9"/>
                  </a:cxn>
                  <a:cxn ang="0">
                    <a:pos x="0" y="74"/>
                  </a:cxn>
                  <a:cxn ang="0">
                    <a:pos x="4" y="83"/>
                  </a:cxn>
                  <a:cxn ang="0">
                    <a:pos x="11" y="91"/>
                  </a:cxn>
                  <a:cxn ang="0">
                    <a:pos x="17" y="98"/>
                  </a:cxn>
                  <a:cxn ang="0">
                    <a:pos x="25" y="106"/>
                  </a:cxn>
                  <a:cxn ang="0">
                    <a:pos x="27" y="106"/>
                  </a:cxn>
                  <a:cxn ang="0">
                    <a:pos x="27" y="104"/>
                  </a:cxn>
                  <a:cxn ang="0">
                    <a:pos x="27" y="104"/>
                  </a:cxn>
                  <a:cxn ang="0">
                    <a:pos x="27" y="104"/>
                  </a:cxn>
                  <a:cxn ang="0">
                    <a:pos x="19" y="96"/>
                  </a:cxn>
                  <a:cxn ang="0">
                    <a:pos x="13" y="87"/>
                  </a:cxn>
                  <a:cxn ang="0">
                    <a:pos x="6" y="77"/>
                  </a:cxn>
                  <a:cxn ang="0">
                    <a:pos x="2" y="68"/>
                  </a:cxn>
                  <a:cxn ang="0">
                    <a:pos x="0" y="70"/>
                  </a:cxn>
                  <a:cxn ang="0">
                    <a:pos x="0" y="74"/>
                  </a:cxn>
                </a:cxnLst>
                <a:rect l="0" t="0" r="r" b="b"/>
                <a:pathLst>
                  <a:path w="186" h="106">
                    <a:moveTo>
                      <a:pt x="186" y="9"/>
                    </a:moveTo>
                    <a:lnTo>
                      <a:pt x="184" y="7"/>
                    </a:lnTo>
                    <a:lnTo>
                      <a:pt x="184" y="4"/>
                    </a:lnTo>
                    <a:lnTo>
                      <a:pt x="182" y="2"/>
                    </a:lnTo>
                    <a:lnTo>
                      <a:pt x="182" y="2"/>
                    </a:lnTo>
                    <a:lnTo>
                      <a:pt x="180" y="2"/>
                    </a:lnTo>
                    <a:lnTo>
                      <a:pt x="178" y="0"/>
                    </a:lnTo>
                    <a:lnTo>
                      <a:pt x="180" y="7"/>
                    </a:lnTo>
                    <a:lnTo>
                      <a:pt x="182" y="15"/>
                    </a:lnTo>
                    <a:lnTo>
                      <a:pt x="184" y="13"/>
                    </a:lnTo>
                    <a:lnTo>
                      <a:pt x="184" y="11"/>
                    </a:lnTo>
                    <a:lnTo>
                      <a:pt x="184" y="11"/>
                    </a:lnTo>
                    <a:lnTo>
                      <a:pt x="186" y="9"/>
                    </a:lnTo>
                    <a:close/>
                    <a:moveTo>
                      <a:pt x="0" y="74"/>
                    </a:moveTo>
                    <a:lnTo>
                      <a:pt x="4" y="83"/>
                    </a:lnTo>
                    <a:lnTo>
                      <a:pt x="11" y="91"/>
                    </a:lnTo>
                    <a:lnTo>
                      <a:pt x="17" y="98"/>
                    </a:lnTo>
                    <a:lnTo>
                      <a:pt x="25" y="106"/>
                    </a:lnTo>
                    <a:lnTo>
                      <a:pt x="27" y="106"/>
                    </a:lnTo>
                    <a:lnTo>
                      <a:pt x="27" y="104"/>
                    </a:lnTo>
                    <a:lnTo>
                      <a:pt x="27" y="104"/>
                    </a:lnTo>
                    <a:lnTo>
                      <a:pt x="27" y="104"/>
                    </a:lnTo>
                    <a:lnTo>
                      <a:pt x="19" y="96"/>
                    </a:lnTo>
                    <a:lnTo>
                      <a:pt x="13" y="87"/>
                    </a:lnTo>
                    <a:lnTo>
                      <a:pt x="6" y="77"/>
                    </a:lnTo>
                    <a:lnTo>
                      <a:pt x="2" y="68"/>
                    </a:lnTo>
                    <a:lnTo>
                      <a:pt x="0" y="70"/>
                    </a:lnTo>
                    <a:lnTo>
                      <a:pt x="0" y="74"/>
                    </a:lnTo>
                    <a:close/>
                  </a:path>
                </a:pathLst>
              </a:custGeom>
              <a:solidFill>
                <a:srgbClr val="B48EA2"/>
              </a:solidFill>
              <a:ln w="9525">
                <a:noFill/>
                <a:round/>
              </a:ln>
            </p:spPr>
            <p:txBody>
              <a:bodyPr/>
              <a:lstStyle/>
              <a:p>
                <a:endParaRPr lang="en-US">
                  <a:solidFill>
                    <a:prstClr val="black"/>
                  </a:solidFill>
                </a:endParaRPr>
              </a:p>
            </p:txBody>
          </p:sp>
          <p:sp>
            <p:nvSpPr>
              <p:cNvPr id="179393" name="Freeform 193"/>
              <p:cNvSpPr>
                <a:spLocks noEditPoints="1"/>
              </p:cNvSpPr>
              <p:nvPr/>
            </p:nvSpPr>
            <p:spPr bwMode="auto">
              <a:xfrm>
                <a:off x="1542" y="1482"/>
                <a:ext cx="184" cy="106"/>
              </a:xfrm>
              <a:custGeom>
                <a:avLst/>
                <a:gdLst/>
                <a:ahLst/>
                <a:cxnLst>
                  <a:cxn ang="0">
                    <a:pos x="184" y="11"/>
                  </a:cxn>
                  <a:cxn ang="0">
                    <a:pos x="182" y="7"/>
                  </a:cxn>
                  <a:cxn ang="0">
                    <a:pos x="180" y="2"/>
                  </a:cxn>
                  <a:cxn ang="0">
                    <a:pos x="178" y="2"/>
                  </a:cxn>
                  <a:cxn ang="0">
                    <a:pos x="178" y="0"/>
                  </a:cxn>
                  <a:cxn ang="0">
                    <a:pos x="178" y="0"/>
                  </a:cxn>
                  <a:cxn ang="0">
                    <a:pos x="176" y="0"/>
                  </a:cxn>
                  <a:cxn ang="0">
                    <a:pos x="176" y="0"/>
                  </a:cxn>
                  <a:cxn ang="0">
                    <a:pos x="176" y="0"/>
                  </a:cxn>
                  <a:cxn ang="0">
                    <a:pos x="178" y="7"/>
                  </a:cxn>
                  <a:cxn ang="0">
                    <a:pos x="180" y="17"/>
                  </a:cxn>
                  <a:cxn ang="0">
                    <a:pos x="182" y="15"/>
                  </a:cxn>
                  <a:cxn ang="0">
                    <a:pos x="184" y="11"/>
                  </a:cxn>
                  <a:cxn ang="0">
                    <a:pos x="0" y="70"/>
                  </a:cxn>
                  <a:cxn ang="0">
                    <a:pos x="6" y="81"/>
                  </a:cxn>
                  <a:cxn ang="0">
                    <a:pos x="11" y="89"/>
                  </a:cxn>
                  <a:cxn ang="0">
                    <a:pos x="19" y="98"/>
                  </a:cxn>
                  <a:cxn ang="0">
                    <a:pos x="27" y="106"/>
                  </a:cxn>
                  <a:cxn ang="0">
                    <a:pos x="27" y="104"/>
                  </a:cxn>
                  <a:cxn ang="0">
                    <a:pos x="27" y="104"/>
                  </a:cxn>
                  <a:cxn ang="0">
                    <a:pos x="27" y="104"/>
                  </a:cxn>
                  <a:cxn ang="0">
                    <a:pos x="28" y="102"/>
                  </a:cxn>
                  <a:cxn ang="0">
                    <a:pos x="21" y="95"/>
                  </a:cxn>
                  <a:cxn ang="0">
                    <a:pos x="13" y="85"/>
                  </a:cxn>
                  <a:cxn ang="0">
                    <a:pos x="8" y="76"/>
                  </a:cxn>
                  <a:cxn ang="0">
                    <a:pos x="2" y="64"/>
                  </a:cxn>
                  <a:cxn ang="0">
                    <a:pos x="2" y="68"/>
                  </a:cxn>
                  <a:cxn ang="0">
                    <a:pos x="0" y="70"/>
                  </a:cxn>
                </a:cxnLst>
                <a:rect l="0" t="0" r="r" b="b"/>
                <a:pathLst>
                  <a:path w="184" h="106">
                    <a:moveTo>
                      <a:pt x="184" y="11"/>
                    </a:moveTo>
                    <a:lnTo>
                      <a:pt x="182" y="7"/>
                    </a:lnTo>
                    <a:lnTo>
                      <a:pt x="180" y="2"/>
                    </a:lnTo>
                    <a:lnTo>
                      <a:pt x="178" y="2"/>
                    </a:lnTo>
                    <a:lnTo>
                      <a:pt x="178" y="0"/>
                    </a:lnTo>
                    <a:lnTo>
                      <a:pt x="178" y="0"/>
                    </a:lnTo>
                    <a:lnTo>
                      <a:pt x="176" y="0"/>
                    </a:lnTo>
                    <a:lnTo>
                      <a:pt x="176"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7" y="104"/>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ln>
            </p:spPr>
            <p:txBody>
              <a:bodyPr/>
              <a:lstStyle/>
              <a:p>
                <a:endParaRPr lang="en-US">
                  <a:solidFill>
                    <a:prstClr val="black"/>
                  </a:solidFill>
                </a:endParaRPr>
              </a:p>
            </p:txBody>
          </p:sp>
          <p:sp>
            <p:nvSpPr>
              <p:cNvPr id="179394" name="Freeform 194"/>
              <p:cNvSpPr>
                <a:spLocks noEditPoints="1"/>
              </p:cNvSpPr>
              <p:nvPr/>
            </p:nvSpPr>
            <p:spPr bwMode="auto">
              <a:xfrm>
                <a:off x="1544" y="1421"/>
                <a:ext cx="180" cy="165"/>
              </a:xfrm>
              <a:custGeom>
                <a:avLst/>
                <a:gdLst/>
                <a:ahLst/>
                <a:cxnLst>
                  <a:cxn ang="0">
                    <a:pos x="180" y="76"/>
                  </a:cxn>
                  <a:cxn ang="0">
                    <a:pos x="178" y="68"/>
                  </a:cxn>
                  <a:cxn ang="0">
                    <a:pos x="176" y="61"/>
                  </a:cxn>
                  <a:cxn ang="0">
                    <a:pos x="176" y="61"/>
                  </a:cxn>
                  <a:cxn ang="0">
                    <a:pos x="176" y="61"/>
                  </a:cxn>
                  <a:cxn ang="0">
                    <a:pos x="176" y="61"/>
                  </a:cxn>
                  <a:cxn ang="0">
                    <a:pos x="174" y="61"/>
                  </a:cxn>
                  <a:cxn ang="0">
                    <a:pos x="172" y="61"/>
                  </a:cxn>
                  <a:cxn ang="0">
                    <a:pos x="171" y="59"/>
                  </a:cxn>
                  <a:cxn ang="0">
                    <a:pos x="174" y="70"/>
                  </a:cxn>
                  <a:cxn ang="0">
                    <a:pos x="176" y="80"/>
                  </a:cxn>
                  <a:cxn ang="0">
                    <a:pos x="178" y="78"/>
                  </a:cxn>
                  <a:cxn ang="0">
                    <a:pos x="180" y="76"/>
                  </a:cxn>
                  <a:cxn ang="0">
                    <a:pos x="0" y="129"/>
                  </a:cxn>
                  <a:cxn ang="0">
                    <a:pos x="4" y="138"/>
                  </a:cxn>
                  <a:cxn ang="0">
                    <a:pos x="11" y="148"/>
                  </a:cxn>
                  <a:cxn ang="0">
                    <a:pos x="17" y="157"/>
                  </a:cxn>
                  <a:cxn ang="0">
                    <a:pos x="25" y="165"/>
                  </a:cxn>
                  <a:cxn ang="0">
                    <a:pos x="26" y="163"/>
                  </a:cxn>
                  <a:cxn ang="0">
                    <a:pos x="28" y="163"/>
                  </a:cxn>
                  <a:cxn ang="0">
                    <a:pos x="28" y="163"/>
                  </a:cxn>
                  <a:cxn ang="0">
                    <a:pos x="28" y="161"/>
                  </a:cxn>
                  <a:cxn ang="0">
                    <a:pos x="21" y="154"/>
                  </a:cxn>
                  <a:cxn ang="0">
                    <a:pos x="13" y="144"/>
                  </a:cxn>
                  <a:cxn ang="0">
                    <a:pos x="6" y="135"/>
                  </a:cxn>
                  <a:cxn ang="0">
                    <a:pos x="2" y="123"/>
                  </a:cxn>
                  <a:cxn ang="0">
                    <a:pos x="0" y="125"/>
                  </a:cxn>
                  <a:cxn ang="0">
                    <a:pos x="0" y="129"/>
                  </a:cxn>
                  <a:cxn ang="0">
                    <a:pos x="91" y="0"/>
                  </a:cxn>
                  <a:cxn ang="0">
                    <a:pos x="91" y="0"/>
                  </a:cxn>
                  <a:cxn ang="0">
                    <a:pos x="93" y="2"/>
                  </a:cxn>
                  <a:cxn ang="0">
                    <a:pos x="91" y="2"/>
                  </a:cxn>
                  <a:cxn ang="0">
                    <a:pos x="91" y="2"/>
                  </a:cxn>
                  <a:cxn ang="0">
                    <a:pos x="91" y="0"/>
                  </a:cxn>
                  <a:cxn ang="0">
                    <a:pos x="91" y="0"/>
                  </a:cxn>
                </a:cxnLst>
                <a:rect l="0" t="0" r="r" b="b"/>
                <a:pathLst>
                  <a:path w="180" h="165">
                    <a:moveTo>
                      <a:pt x="180" y="76"/>
                    </a:moveTo>
                    <a:lnTo>
                      <a:pt x="178" y="68"/>
                    </a:lnTo>
                    <a:lnTo>
                      <a:pt x="176" y="61"/>
                    </a:lnTo>
                    <a:lnTo>
                      <a:pt x="176" y="61"/>
                    </a:lnTo>
                    <a:lnTo>
                      <a:pt x="176" y="61"/>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2"/>
                    </a:lnTo>
                    <a:lnTo>
                      <a:pt x="91" y="0"/>
                    </a:lnTo>
                    <a:lnTo>
                      <a:pt x="91" y="0"/>
                    </a:lnTo>
                    <a:close/>
                  </a:path>
                </a:pathLst>
              </a:custGeom>
              <a:solidFill>
                <a:srgbClr val="B58EA2"/>
              </a:solidFill>
              <a:ln w="9525">
                <a:noFill/>
                <a:round/>
              </a:ln>
            </p:spPr>
            <p:txBody>
              <a:bodyPr/>
              <a:lstStyle/>
              <a:p>
                <a:endParaRPr lang="en-US">
                  <a:solidFill>
                    <a:prstClr val="black"/>
                  </a:solidFill>
                </a:endParaRPr>
              </a:p>
            </p:txBody>
          </p:sp>
          <p:sp>
            <p:nvSpPr>
              <p:cNvPr id="179395" name="Freeform 195"/>
              <p:cNvSpPr>
                <a:spLocks noEditPoints="1"/>
              </p:cNvSpPr>
              <p:nvPr/>
            </p:nvSpPr>
            <p:spPr bwMode="auto">
              <a:xfrm>
                <a:off x="1544" y="1421"/>
                <a:ext cx="178" cy="163"/>
              </a:xfrm>
              <a:custGeom>
                <a:avLst/>
                <a:gdLst/>
                <a:ahLst/>
                <a:cxnLst>
                  <a:cxn ang="0">
                    <a:pos x="178" y="78"/>
                  </a:cxn>
                  <a:cxn ang="0">
                    <a:pos x="176" y="68"/>
                  </a:cxn>
                  <a:cxn ang="0">
                    <a:pos x="174" y="61"/>
                  </a:cxn>
                  <a:cxn ang="0">
                    <a:pos x="172" y="59"/>
                  </a:cxn>
                  <a:cxn ang="0">
                    <a:pos x="169" y="59"/>
                  </a:cxn>
                  <a:cxn ang="0">
                    <a:pos x="172" y="70"/>
                  </a:cxn>
                  <a:cxn ang="0">
                    <a:pos x="174" y="83"/>
                  </a:cxn>
                  <a:cxn ang="0">
                    <a:pos x="176" y="80"/>
                  </a:cxn>
                  <a:cxn ang="0">
                    <a:pos x="178" y="78"/>
                  </a:cxn>
                  <a:cxn ang="0">
                    <a:pos x="0" y="125"/>
                  </a:cxn>
                  <a:cxn ang="0">
                    <a:pos x="6" y="137"/>
                  </a:cxn>
                  <a:cxn ang="0">
                    <a:pos x="11" y="146"/>
                  </a:cxn>
                  <a:cxn ang="0">
                    <a:pos x="19" y="156"/>
                  </a:cxn>
                  <a:cxn ang="0">
                    <a:pos x="26" y="163"/>
                  </a:cxn>
                  <a:cxn ang="0">
                    <a:pos x="28" y="163"/>
                  </a:cxn>
                  <a:cxn ang="0">
                    <a:pos x="28" y="163"/>
                  </a:cxn>
                  <a:cxn ang="0">
                    <a:pos x="28" y="161"/>
                  </a:cxn>
                  <a:cxn ang="0">
                    <a:pos x="30" y="161"/>
                  </a:cxn>
                  <a:cxn ang="0">
                    <a:pos x="21" y="152"/>
                  </a:cxn>
                  <a:cxn ang="0">
                    <a:pos x="13" y="142"/>
                  </a:cxn>
                  <a:cxn ang="0">
                    <a:pos x="7" y="131"/>
                  </a:cxn>
                  <a:cxn ang="0">
                    <a:pos x="2" y="119"/>
                  </a:cxn>
                  <a:cxn ang="0">
                    <a:pos x="2" y="121"/>
                  </a:cxn>
                  <a:cxn ang="0">
                    <a:pos x="2" y="121"/>
                  </a:cxn>
                  <a:cxn ang="0">
                    <a:pos x="2" y="123"/>
                  </a:cxn>
                  <a:cxn ang="0">
                    <a:pos x="0" y="125"/>
                  </a:cxn>
                  <a:cxn ang="0">
                    <a:pos x="91" y="0"/>
                  </a:cxn>
                  <a:cxn ang="0">
                    <a:pos x="93" y="2"/>
                  </a:cxn>
                  <a:cxn ang="0">
                    <a:pos x="93" y="4"/>
                  </a:cxn>
                  <a:cxn ang="0">
                    <a:pos x="93" y="4"/>
                  </a:cxn>
                  <a:cxn ang="0">
                    <a:pos x="91" y="4"/>
                  </a:cxn>
                  <a:cxn ang="0">
                    <a:pos x="91" y="2"/>
                  </a:cxn>
                  <a:cxn ang="0">
                    <a:pos x="91" y="0"/>
                  </a:cxn>
                </a:cxnLst>
                <a:rect l="0" t="0" r="r" b="b"/>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3"/>
                    </a:lnTo>
                    <a:lnTo>
                      <a:pt x="28" y="161"/>
                    </a:lnTo>
                    <a:lnTo>
                      <a:pt x="30" y="161"/>
                    </a:lnTo>
                    <a:lnTo>
                      <a:pt x="21" y="152"/>
                    </a:lnTo>
                    <a:lnTo>
                      <a:pt x="13" y="142"/>
                    </a:lnTo>
                    <a:lnTo>
                      <a:pt x="7" y="131"/>
                    </a:lnTo>
                    <a:lnTo>
                      <a:pt x="2" y="119"/>
                    </a:lnTo>
                    <a:lnTo>
                      <a:pt x="2" y="121"/>
                    </a:lnTo>
                    <a:lnTo>
                      <a:pt x="2" y="121"/>
                    </a:lnTo>
                    <a:lnTo>
                      <a:pt x="2" y="123"/>
                    </a:lnTo>
                    <a:lnTo>
                      <a:pt x="0" y="125"/>
                    </a:lnTo>
                    <a:close/>
                    <a:moveTo>
                      <a:pt x="91" y="0"/>
                    </a:moveTo>
                    <a:lnTo>
                      <a:pt x="93" y="2"/>
                    </a:lnTo>
                    <a:lnTo>
                      <a:pt x="93" y="4"/>
                    </a:lnTo>
                    <a:lnTo>
                      <a:pt x="93" y="4"/>
                    </a:lnTo>
                    <a:lnTo>
                      <a:pt x="91" y="4"/>
                    </a:lnTo>
                    <a:lnTo>
                      <a:pt x="91" y="2"/>
                    </a:lnTo>
                    <a:lnTo>
                      <a:pt x="91" y="0"/>
                    </a:lnTo>
                    <a:close/>
                  </a:path>
                </a:pathLst>
              </a:custGeom>
              <a:solidFill>
                <a:srgbClr val="B68EA2"/>
              </a:solidFill>
              <a:ln w="9525">
                <a:noFill/>
                <a:round/>
              </a:ln>
            </p:spPr>
            <p:txBody>
              <a:bodyPr/>
              <a:lstStyle/>
              <a:p>
                <a:endParaRPr lang="en-US">
                  <a:solidFill>
                    <a:prstClr val="black"/>
                  </a:solidFill>
                </a:endParaRPr>
              </a:p>
            </p:txBody>
          </p:sp>
          <p:sp>
            <p:nvSpPr>
              <p:cNvPr id="179396" name="Freeform 196"/>
              <p:cNvSpPr>
                <a:spLocks noEditPoints="1"/>
              </p:cNvSpPr>
              <p:nvPr/>
            </p:nvSpPr>
            <p:spPr bwMode="auto">
              <a:xfrm>
                <a:off x="1546" y="1423"/>
                <a:ext cx="174" cy="159"/>
              </a:xfrm>
              <a:custGeom>
                <a:avLst/>
                <a:gdLst/>
                <a:ahLst/>
                <a:cxnLst>
                  <a:cxn ang="0">
                    <a:pos x="174" y="78"/>
                  </a:cxn>
                  <a:cxn ang="0">
                    <a:pos x="172" y="68"/>
                  </a:cxn>
                  <a:cxn ang="0">
                    <a:pos x="169" y="57"/>
                  </a:cxn>
                  <a:cxn ang="0">
                    <a:pos x="167" y="57"/>
                  </a:cxn>
                  <a:cxn ang="0">
                    <a:pos x="165" y="55"/>
                  </a:cxn>
                  <a:cxn ang="0">
                    <a:pos x="169" y="68"/>
                  </a:cxn>
                  <a:cxn ang="0">
                    <a:pos x="172" y="83"/>
                  </a:cxn>
                  <a:cxn ang="0">
                    <a:pos x="172" y="81"/>
                  </a:cxn>
                  <a:cxn ang="0">
                    <a:pos x="174" y="78"/>
                  </a:cxn>
                  <a:cxn ang="0">
                    <a:pos x="91" y="0"/>
                  </a:cxn>
                  <a:cxn ang="0">
                    <a:pos x="89" y="0"/>
                  </a:cxn>
                  <a:cxn ang="0">
                    <a:pos x="89" y="0"/>
                  </a:cxn>
                  <a:cxn ang="0">
                    <a:pos x="89" y="2"/>
                  </a:cxn>
                  <a:cxn ang="0">
                    <a:pos x="87" y="4"/>
                  </a:cxn>
                  <a:cxn ang="0">
                    <a:pos x="91" y="4"/>
                  </a:cxn>
                  <a:cxn ang="0">
                    <a:pos x="93" y="4"/>
                  </a:cxn>
                  <a:cxn ang="0">
                    <a:pos x="93" y="2"/>
                  </a:cxn>
                  <a:cxn ang="0">
                    <a:pos x="91" y="0"/>
                  </a:cxn>
                  <a:cxn ang="0">
                    <a:pos x="0" y="121"/>
                  </a:cxn>
                  <a:cxn ang="0">
                    <a:pos x="4" y="133"/>
                  </a:cxn>
                  <a:cxn ang="0">
                    <a:pos x="11" y="142"/>
                  </a:cxn>
                  <a:cxn ang="0">
                    <a:pos x="19" y="152"/>
                  </a:cxn>
                  <a:cxn ang="0">
                    <a:pos x="26" y="159"/>
                  </a:cxn>
                  <a:cxn ang="0">
                    <a:pos x="28" y="159"/>
                  </a:cxn>
                  <a:cxn ang="0">
                    <a:pos x="30" y="157"/>
                  </a:cxn>
                  <a:cxn ang="0">
                    <a:pos x="21" y="150"/>
                  </a:cxn>
                  <a:cxn ang="0">
                    <a:pos x="13" y="138"/>
                  </a:cxn>
                  <a:cxn ang="0">
                    <a:pos x="5" y="127"/>
                  </a:cxn>
                  <a:cxn ang="0">
                    <a:pos x="2" y="116"/>
                  </a:cxn>
                  <a:cxn ang="0">
                    <a:pos x="0" y="117"/>
                  </a:cxn>
                  <a:cxn ang="0">
                    <a:pos x="0" y="119"/>
                  </a:cxn>
                  <a:cxn ang="0">
                    <a:pos x="0" y="119"/>
                  </a:cxn>
                  <a:cxn ang="0">
                    <a:pos x="0" y="121"/>
                  </a:cxn>
                </a:cxnLst>
                <a:rect l="0" t="0" r="r" b="b"/>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19"/>
                    </a:lnTo>
                    <a:lnTo>
                      <a:pt x="0" y="121"/>
                    </a:lnTo>
                    <a:close/>
                  </a:path>
                </a:pathLst>
              </a:custGeom>
              <a:solidFill>
                <a:srgbClr val="B78FA1"/>
              </a:solidFill>
              <a:ln w="9525">
                <a:noFill/>
                <a:round/>
              </a:ln>
            </p:spPr>
            <p:txBody>
              <a:bodyPr/>
              <a:lstStyle/>
              <a:p>
                <a:endParaRPr lang="en-US">
                  <a:solidFill>
                    <a:prstClr val="black"/>
                  </a:solidFill>
                </a:endParaRPr>
              </a:p>
            </p:txBody>
          </p:sp>
          <p:sp>
            <p:nvSpPr>
              <p:cNvPr id="179397" name="Freeform 197"/>
              <p:cNvSpPr>
                <a:spLocks noEditPoints="1"/>
              </p:cNvSpPr>
              <p:nvPr/>
            </p:nvSpPr>
            <p:spPr bwMode="auto">
              <a:xfrm>
                <a:off x="1546" y="1425"/>
                <a:ext cx="172" cy="157"/>
              </a:xfrm>
              <a:custGeom>
                <a:avLst/>
                <a:gdLst/>
                <a:ahLst/>
                <a:cxnLst>
                  <a:cxn ang="0">
                    <a:pos x="172" y="79"/>
                  </a:cxn>
                  <a:cxn ang="0">
                    <a:pos x="170" y="66"/>
                  </a:cxn>
                  <a:cxn ang="0">
                    <a:pos x="167" y="55"/>
                  </a:cxn>
                  <a:cxn ang="0">
                    <a:pos x="165" y="53"/>
                  </a:cxn>
                  <a:cxn ang="0">
                    <a:pos x="161" y="51"/>
                  </a:cxn>
                  <a:cxn ang="0">
                    <a:pos x="167" y="66"/>
                  </a:cxn>
                  <a:cxn ang="0">
                    <a:pos x="170" y="85"/>
                  </a:cxn>
                  <a:cxn ang="0">
                    <a:pos x="172" y="81"/>
                  </a:cxn>
                  <a:cxn ang="0">
                    <a:pos x="172" y="79"/>
                  </a:cxn>
                  <a:cxn ang="0">
                    <a:pos x="91" y="0"/>
                  </a:cxn>
                  <a:cxn ang="0">
                    <a:pos x="91" y="0"/>
                  </a:cxn>
                  <a:cxn ang="0">
                    <a:pos x="89" y="0"/>
                  </a:cxn>
                  <a:cxn ang="0">
                    <a:pos x="87" y="2"/>
                  </a:cxn>
                  <a:cxn ang="0">
                    <a:pos x="87" y="4"/>
                  </a:cxn>
                  <a:cxn ang="0">
                    <a:pos x="91" y="4"/>
                  </a:cxn>
                  <a:cxn ang="0">
                    <a:pos x="97" y="4"/>
                  </a:cxn>
                  <a:cxn ang="0">
                    <a:pos x="97" y="4"/>
                  </a:cxn>
                  <a:cxn ang="0">
                    <a:pos x="97" y="4"/>
                  </a:cxn>
                  <a:cxn ang="0">
                    <a:pos x="95" y="4"/>
                  </a:cxn>
                  <a:cxn ang="0">
                    <a:pos x="95" y="4"/>
                  </a:cxn>
                  <a:cxn ang="0">
                    <a:pos x="93" y="2"/>
                  </a:cxn>
                  <a:cxn ang="0">
                    <a:pos x="91" y="0"/>
                  </a:cxn>
                  <a:cxn ang="0">
                    <a:pos x="0" y="115"/>
                  </a:cxn>
                  <a:cxn ang="0">
                    <a:pos x="5" y="127"/>
                  </a:cxn>
                  <a:cxn ang="0">
                    <a:pos x="11" y="138"/>
                  </a:cxn>
                  <a:cxn ang="0">
                    <a:pos x="19" y="148"/>
                  </a:cxn>
                  <a:cxn ang="0">
                    <a:pos x="28" y="157"/>
                  </a:cxn>
                  <a:cxn ang="0">
                    <a:pos x="30" y="155"/>
                  </a:cxn>
                  <a:cxn ang="0">
                    <a:pos x="32" y="155"/>
                  </a:cxn>
                  <a:cxn ang="0">
                    <a:pos x="23" y="146"/>
                  </a:cxn>
                  <a:cxn ang="0">
                    <a:pos x="13" y="134"/>
                  </a:cxn>
                  <a:cxn ang="0">
                    <a:pos x="7" y="123"/>
                  </a:cxn>
                  <a:cxn ang="0">
                    <a:pos x="2" y="110"/>
                  </a:cxn>
                  <a:cxn ang="0">
                    <a:pos x="2" y="114"/>
                  </a:cxn>
                  <a:cxn ang="0">
                    <a:pos x="0" y="115"/>
                  </a:cxn>
                </a:cxnLst>
                <a:rect l="0" t="0" r="r" b="b"/>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7" y="4"/>
                    </a:lnTo>
                    <a:lnTo>
                      <a:pt x="97" y="4"/>
                    </a:lnTo>
                    <a:lnTo>
                      <a:pt x="95"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ln>
            </p:spPr>
            <p:txBody>
              <a:bodyPr/>
              <a:lstStyle/>
              <a:p>
                <a:endParaRPr lang="en-US">
                  <a:solidFill>
                    <a:prstClr val="black"/>
                  </a:solidFill>
                </a:endParaRPr>
              </a:p>
            </p:txBody>
          </p:sp>
          <p:sp>
            <p:nvSpPr>
              <p:cNvPr id="179398" name="Freeform 198"/>
              <p:cNvSpPr>
                <a:spLocks noEditPoints="1"/>
              </p:cNvSpPr>
              <p:nvPr/>
            </p:nvSpPr>
            <p:spPr bwMode="auto">
              <a:xfrm>
                <a:off x="1548" y="1427"/>
                <a:ext cx="170" cy="153"/>
              </a:xfrm>
              <a:custGeom>
                <a:avLst/>
                <a:gdLst/>
                <a:ahLst/>
                <a:cxnLst>
                  <a:cxn ang="0">
                    <a:pos x="170" y="79"/>
                  </a:cxn>
                  <a:cxn ang="0">
                    <a:pos x="167" y="64"/>
                  </a:cxn>
                  <a:cxn ang="0">
                    <a:pos x="163" y="51"/>
                  </a:cxn>
                  <a:cxn ang="0">
                    <a:pos x="159" y="49"/>
                  </a:cxn>
                  <a:cxn ang="0">
                    <a:pos x="157" y="47"/>
                  </a:cxn>
                  <a:cxn ang="0">
                    <a:pos x="161" y="57"/>
                  </a:cxn>
                  <a:cxn ang="0">
                    <a:pos x="163" y="66"/>
                  </a:cxn>
                  <a:cxn ang="0">
                    <a:pos x="165" y="76"/>
                  </a:cxn>
                  <a:cxn ang="0">
                    <a:pos x="167" y="85"/>
                  </a:cxn>
                  <a:cxn ang="0">
                    <a:pos x="168" y="81"/>
                  </a:cxn>
                  <a:cxn ang="0">
                    <a:pos x="170" y="79"/>
                  </a:cxn>
                  <a:cxn ang="0">
                    <a:pos x="91" y="0"/>
                  </a:cxn>
                  <a:cxn ang="0">
                    <a:pos x="89" y="0"/>
                  </a:cxn>
                  <a:cxn ang="0">
                    <a:pos x="85" y="0"/>
                  </a:cxn>
                  <a:cxn ang="0">
                    <a:pos x="85" y="2"/>
                  </a:cxn>
                  <a:cxn ang="0">
                    <a:pos x="85" y="4"/>
                  </a:cxn>
                  <a:cxn ang="0">
                    <a:pos x="91" y="4"/>
                  </a:cxn>
                  <a:cxn ang="0">
                    <a:pos x="96" y="4"/>
                  </a:cxn>
                  <a:cxn ang="0">
                    <a:pos x="95" y="2"/>
                  </a:cxn>
                  <a:cxn ang="0">
                    <a:pos x="95" y="2"/>
                  </a:cxn>
                  <a:cxn ang="0">
                    <a:pos x="93" y="2"/>
                  </a:cxn>
                  <a:cxn ang="0">
                    <a:pos x="93" y="2"/>
                  </a:cxn>
                  <a:cxn ang="0">
                    <a:pos x="93" y="0"/>
                  </a:cxn>
                  <a:cxn ang="0">
                    <a:pos x="91" y="0"/>
                  </a:cxn>
                  <a:cxn ang="0">
                    <a:pos x="0" y="112"/>
                  </a:cxn>
                  <a:cxn ang="0">
                    <a:pos x="3" y="123"/>
                  </a:cxn>
                  <a:cxn ang="0">
                    <a:pos x="11" y="134"/>
                  </a:cxn>
                  <a:cxn ang="0">
                    <a:pos x="19" y="146"/>
                  </a:cxn>
                  <a:cxn ang="0">
                    <a:pos x="28" y="153"/>
                  </a:cxn>
                  <a:cxn ang="0">
                    <a:pos x="30" y="153"/>
                  </a:cxn>
                  <a:cxn ang="0">
                    <a:pos x="32" y="151"/>
                  </a:cxn>
                  <a:cxn ang="0">
                    <a:pos x="21" y="142"/>
                  </a:cxn>
                  <a:cxn ang="0">
                    <a:pos x="13" y="132"/>
                  </a:cxn>
                  <a:cxn ang="0">
                    <a:pos x="5" y="119"/>
                  </a:cxn>
                  <a:cxn ang="0">
                    <a:pos x="2" y="106"/>
                  </a:cxn>
                  <a:cxn ang="0">
                    <a:pos x="0" y="108"/>
                  </a:cxn>
                  <a:cxn ang="0">
                    <a:pos x="0" y="112"/>
                  </a:cxn>
                </a:cxnLst>
                <a:rect l="0" t="0" r="r" b="b"/>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5" y="2"/>
                    </a:lnTo>
                    <a:lnTo>
                      <a:pt x="93"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ln>
            </p:spPr>
            <p:txBody>
              <a:bodyPr/>
              <a:lstStyle/>
              <a:p>
                <a:endParaRPr lang="en-US">
                  <a:solidFill>
                    <a:prstClr val="black"/>
                  </a:solidFill>
                </a:endParaRPr>
              </a:p>
            </p:txBody>
          </p:sp>
          <p:sp>
            <p:nvSpPr>
              <p:cNvPr id="179399" name="Freeform 199"/>
              <p:cNvSpPr>
                <a:spLocks noEditPoints="1"/>
              </p:cNvSpPr>
              <p:nvPr/>
            </p:nvSpPr>
            <p:spPr bwMode="auto">
              <a:xfrm>
                <a:off x="1548" y="1429"/>
                <a:ext cx="168" cy="151"/>
              </a:xfrm>
              <a:custGeom>
                <a:avLst/>
                <a:gdLst/>
                <a:ahLst/>
                <a:cxnLst>
                  <a:cxn ang="0">
                    <a:pos x="168" y="81"/>
                  </a:cxn>
                  <a:cxn ang="0">
                    <a:pos x="165" y="62"/>
                  </a:cxn>
                  <a:cxn ang="0">
                    <a:pos x="159" y="47"/>
                  </a:cxn>
                  <a:cxn ang="0">
                    <a:pos x="157" y="45"/>
                  </a:cxn>
                  <a:cxn ang="0">
                    <a:pos x="153" y="43"/>
                  </a:cxn>
                  <a:cxn ang="0">
                    <a:pos x="157" y="53"/>
                  </a:cxn>
                  <a:cxn ang="0">
                    <a:pos x="161" y="62"/>
                  </a:cxn>
                  <a:cxn ang="0">
                    <a:pos x="163" y="74"/>
                  </a:cxn>
                  <a:cxn ang="0">
                    <a:pos x="165" y="85"/>
                  </a:cxn>
                  <a:cxn ang="0">
                    <a:pos x="165" y="85"/>
                  </a:cxn>
                  <a:cxn ang="0">
                    <a:pos x="165" y="85"/>
                  </a:cxn>
                  <a:cxn ang="0">
                    <a:pos x="167" y="83"/>
                  </a:cxn>
                  <a:cxn ang="0">
                    <a:pos x="168" y="81"/>
                  </a:cxn>
                  <a:cxn ang="0">
                    <a:pos x="95" y="0"/>
                  </a:cxn>
                  <a:cxn ang="0">
                    <a:pos x="89" y="0"/>
                  </a:cxn>
                  <a:cxn ang="0">
                    <a:pos x="85" y="0"/>
                  </a:cxn>
                  <a:cxn ang="0">
                    <a:pos x="85" y="2"/>
                  </a:cxn>
                  <a:cxn ang="0">
                    <a:pos x="85" y="3"/>
                  </a:cxn>
                  <a:cxn ang="0">
                    <a:pos x="93" y="3"/>
                  </a:cxn>
                  <a:cxn ang="0">
                    <a:pos x="100" y="5"/>
                  </a:cxn>
                  <a:cxn ang="0">
                    <a:pos x="96" y="2"/>
                  </a:cxn>
                  <a:cxn ang="0">
                    <a:pos x="95" y="0"/>
                  </a:cxn>
                  <a:cxn ang="0">
                    <a:pos x="0" y="106"/>
                  </a:cxn>
                  <a:cxn ang="0">
                    <a:pos x="5" y="119"/>
                  </a:cxn>
                  <a:cxn ang="0">
                    <a:pos x="11" y="130"/>
                  </a:cxn>
                  <a:cxn ang="0">
                    <a:pos x="21" y="142"/>
                  </a:cxn>
                  <a:cxn ang="0">
                    <a:pos x="30" y="151"/>
                  </a:cxn>
                  <a:cxn ang="0">
                    <a:pos x="32" y="149"/>
                  </a:cxn>
                  <a:cxn ang="0">
                    <a:pos x="32" y="149"/>
                  </a:cxn>
                  <a:cxn ang="0">
                    <a:pos x="32" y="149"/>
                  </a:cxn>
                  <a:cxn ang="0">
                    <a:pos x="34" y="149"/>
                  </a:cxn>
                  <a:cxn ang="0">
                    <a:pos x="22" y="140"/>
                  </a:cxn>
                  <a:cxn ang="0">
                    <a:pos x="13" y="129"/>
                  </a:cxn>
                  <a:cxn ang="0">
                    <a:pos x="7" y="115"/>
                  </a:cxn>
                  <a:cxn ang="0">
                    <a:pos x="3" y="100"/>
                  </a:cxn>
                  <a:cxn ang="0">
                    <a:pos x="2" y="104"/>
                  </a:cxn>
                  <a:cxn ang="0">
                    <a:pos x="0" y="106"/>
                  </a:cxn>
                </a:cxnLst>
                <a:rect l="0" t="0" r="r" b="b"/>
                <a:pathLst>
                  <a:path w="168" h="151">
                    <a:moveTo>
                      <a:pt x="168" y="81"/>
                    </a:moveTo>
                    <a:lnTo>
                      <a:pt x="165" y="62"/>
                    </a:lnTo>
                    <a:lnTo>
                      <a:pt x="159" y="47"/>
                    </a:lnTo>
                    <a:lnTo>
                      <a:pt x="157" y="45"/>
                    </a:lnTo>
                    <a:lnTo>
                      <a:pt x="153" y="43"/>
                    </a:lnTo>
                    <a:lnTo>
                      <a:pt x="157" y="53"/>
                    </a:lnTo>
                    <a:lnTo>
                      <a:pt x="161" y="62"/>
                    </a:lnTo>
                    <a:lnTo>
                      <a:pt x="163" y="74"/>
                    </a:lnTo>
                    <a:lnTo>
                      <a:pt x="165" y="85"/>
                    </a:lnTo>
                    <a:lnTo>
                      <a:pt x="165" y="85"/>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2" y="149"/>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ln>
            </p:spPr>
            <p:txBody>
              <a:bodyPr/>
              <a:lstStyle/>
              <a:p>
                <a:endParaRPr lang="en-US">
                  <a:solidFill>
                    <a:prstClr val="black"/>
                  </a:solidFill>
                </a:endParaRPr>
              </a:p>
            </p:txBody>
          </p:sp>
          <p:sp>
            <p:nvSpPr>
              <p:cNvPr id="179400" name="Freeform 200"/>
              <p:cNvSpPr>
                <a:spLocks noEditPoints="1"/>
              </p:cNvSpPr>
              <p:nvPr/>
            </p:nvSpPr>
            <p:spPr bwMode="auto">
              <a:xfrm>
                <a:off x="1550" y="1431"/>
                <a:ext cx="165" cy="147"/>
              </a:xfrm>
              <a:custGeom>
                <a:avLst/>
                <a:gdLst/>
                <a:ahLst/>
                <a:cxnLst>
                  <a:cxn ang="0">
                    <a:pos x="165" y="81"/>
                  </a:cxn>
                  <a:cxn ang="0">
                    <a:pos x="163" y="72"/>
                  </a:cxn>
                  <a:cxn ang="0">
                    <a:pos x="161" y="62"/>
                  </a:cxn>
                  <a:cxn ang="0">
                    <a:pos x="159" y="53"/>
                  </a:cxn>
                  <a:cxn ang="0">
                    <a:pos x="155" y="43"/>
                  </a:cxn>
                  <a:cxn ang="0">
                    <a:pos x="151" y="41"/>
                  </a:cxn>
                  <a:cxn ang="0">
                    <a:pos x="148" y="39"/>
                  </a:cxn>
                  <a:cxn ang="0">
                    <a:pos x="153" y="49"/>
                  </a:cxn>
                  <a:cxn ang="0">
                    <a:pos x="157" y="58"/>
                  </a:cxn>
                  <a:cxn ang="0">
                    <a:pos x="159" y="70"/>
                  </a:cxn>
                  <a:cxn ang="0">
                    <a:pos x="161" y="83"/>
                  </a:cxn>
                  <a:cxn ang="0">
                    <a:pos x="161" y="83"/>
                  </a:cxn>
                  <a:cxn ang="0">
                    <a:pos x="161" y="85"/>
                  </a:cxn>
                  <a:cxn ang="0">
                    <a:pos x="163" y="83"/>
                  </a:cxn>
                  <a:cxn ang="0">
                    <a:pos x="165" y="81"/>
                  </a:cxn>
                  <a:cxn ang="0">
                    <a:pos x="94" y="0"/>
                  </a:cxn>
                  <a:cxn ang="0">
                    <a:pos x="89" y="0"/>
                  </a:cxn>
                  <a:cxn ang="0">
                    <a:pos x="83" y="0"/>
                  </a:cxn>
                  <a:cxn ang="0">
                    <a:pos x="83" y="0"/>
                  </a:cxn>
                  <a:cxn ang="0">
                    <a:pos x="81" y="1"/>
                  </a:cxn>
                  <a:cxn ang="0">
                    <a:pos x="81" y="1"/>
                  </a:cxn>
                  <a:cxn ang="0">
                    <a:pos x="81" y="3"/>
                  </a:cxn>
                  <a:cxn ang="0">
                    <a:pos x="93" y="3"/>
                  </a:cxn>
                  <a:cxn ang="0">
                    <a:pos x="102" y="5"/>
                  </a:cxn>
                  <a:cxn ang="0">
                    <a:pos x="98" y="3"/>
                  </a:cxn>
                  <a:cxn ang="0">
                    <a:pos x="94" y="0"/>
                  </a:cxn>
                  <a:cxn ang="0">
                    <a:pos x="0" y="102"/>
                  </a:cxn>
                  <a:cxn ang="0">
                    <a:pos x="3" y="115"/>
                  </a:cxn>
                  <a:cxn ang="0">
                    <a:pos x="11" y="128"/>
                  </a:cxn>
                  <a:cxn ang="0">
                    <a:pos x="19" y="138"/>
                  </a:cxn>
                  <a:cxn ang="0">
                    <a:pos x="30" y="147"/>
                  </a:cxn>
                  <a:cxn ang="0">
                    <a:pos x="30" y="147"/>
                  </a:cxn>
                  <a:cxn ang="0">
                    <a:pos x="30" y="147"/>
                  </a:cxn>
                  <a:cxn ang="0">
                    <a:pos x="32" y="147"/>
                  </a:cxn>
                  <a:cxn ang="0">
                    <a:pos x="34" y="146"/>
                  </a:cxn>
                  <a:cxn ang="0">
                    <a:pos x="22" y="136"/>
                  </a:cxn>
                  <a:cxn ang="0">
                    <a:pos x="13" y="125"/>
                  </a:cxn>
                  <a:cxn ang="0">
                    <a:pos x="7" y="111"/>
                  </a:cxn>
                  <a:cxn ang="0">
                    <a:pos x="1" y="96"/>
                  </a:cxn>
                  <a:cxn ang="0">
                    <a:pos x="1" y="98"/>
                  </a:cxn>
                  <a:cxn ang="0">
                    <a:pos x="0" y="102"/>
                  </a:cxn>
                </a:cxnLst>
                <a:rect l="0" t="0" r="r" b="b"/>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3"/>
                    </a:lnTo>
                    <a:lnTo>
                      <a:pt x="161" y="85"/>
                    </a:lnTo>
                    <a:lnTo>
                      <a:pt x="163" y="83"/>
                    </a:lnTo>
                    <a:lnTo>
                      <a:pt x="165" y="81"/>
                    </a:lnTo>
                    <a:close/>
                    <a:moveTo>
                      <a:pt x="94" y="0"/>
                    </a:moveTo>
                    <a:lnTo>
                      <a:pt x="89" y="0"/>
                    </a:lnTo>
                    <a:lnTo>
                      <a:pt x="83" y="0"/>
                    </a:lnTo>
                    <a:lnTo>
                      <a:pt x="83" y="0"/>
                    </a:lnTo>
                    <a:lnTo>
                      <a:pt x="81" y="1"/>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0" y="147"/>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ln>
            </p:spPr>
            <p:txBody>
              <a:bodyPr/>
              <a:lstStyle/>
              <a:p>
                <a:endParaRPr lang="en-US">
                  <a:solidFill>
                    <a:prstClr val="black"/>
                  </a:solidFill>
                </a:endParaRPr>
              </a:p>
            </p:txBody>
          </p:sp>
          <p:sp>
            <p:nvSpPr>
              <p:cNvPr id="179401" name="Freeform 201"/>
              <p:cNvSpPr>
                <a:spLocks noEditPoints="1"/>
              </p:cNvSpPr>
              <p:nvPr/>
            </p:nvSpPr>
            <p:spPr bwMode="auto">
              <a:xfrm>
                <a:off x="1551" y="1432"/>
                <a:ext cx="162" cy="146"/>
              </a:xfrm>
              <a:custGeom>
                <a:avLst/>
                <a:gdLst/>
                <a:ahLst/>
                <a:cxnLst>
                  <a:cxn ang="0">
                    <a:pos x="162" y="82"/>
                  </a:cxn>
                  <a:cxn ang="0">
                    <a:pos x="160" y="71"/>
                  </a:cxn>
                  <a:cxn ang="0">
                    <a:pos x="158" y="59"/>
                  </a:cxn>
                  <a:cxn ang="0">
                    <a:pos x="154" y="50"/>
                  </a:cxn>
                  <a:cxn ang="0">
                    <a:pos x="150" y="40"/>
                  </a:cxn>
                  <a:cxn ang="0">
                    <a:pos x="148" y="38"/>
                  </a:cxn>
                  <a:cxn ang="0">
                    <a:pos x="147" y="36"/>
                  </a:cxn>
                  <a:cxn ang="0">
                    <a:pos x="145" y="36"/>
                  </a:cxn>
                  <a:cxn ang="0">
                    <a:pos x="143" y="35"/>
                  </a:cxn>
                  <a:cxn ang="0">
                    <a:pos x="148" y="44"/>
                  </a:cxn>
                  <a:cxn ang="0">
                    <a:pos x="154" y="55"/>
                  </a:cxn>
                  <a:cxn ang="0">
                    <a:pos x="156" y="69"/>
                  </a:cxn>
                  <a:cxn ang="0">
                    <a:pos x="158" y="82"/>
                  </a:cxn>
                  <a:cxn ang="0">
                    <a:pos x="158" y="84"/>
                  </a:cxn>
                  <a:cxn ang="0">
                    <a:pos x="158" y="86"/>
                  </a:cxn>
                  <a:cxn ang="0">
                    <a:pos x="158" y="86"/>
                  </a:cxn>
                  <a:cxn ang="0">
                    <a:pos x="158" y="86"/>
                  </a:cxn>
                  <a:cxn ang="0">
                    <a:pos x="160" y="84"/>
                  </a:cxn>
                  <a:cxn ang="0">
                    <a:pos x="162" y="82"/>
                  </a:cxn>
                  <a:cxn ang="0">
                    <a:pos x="162" y="82"/>
                  </a:cxn>
                  <a:cxn ang="0">
                    <a:pos x="162" y="82"/>
                  </a:cxn>
                  <a:cxn ang="0">
                    <a:pos x="97" y="2"/>
                  </a:cxn>
                  <a:cxn ang="0">
                    <a:pos x="90" y="0"/>
                  </a:cxn>
                  <a:cxn ang="0">
                    <a:pos x="82" y="0"/>
                  </a:cxn>
                  <a:cxn ang="0">
                    <a:pos x="80" y="0"/>
                  </a:cxn>
                  <a:cxn ang="0">
                    <a:pos x="80" y="0"/>
                  </a:cxn>
                  <a:cxn ang="0">
                    <a:pos x="80" y="2"/>
                  </a:cxn>
                  <a:cxn ang="0">
                    <a:pos x="80" y="4"/>
                  </a:cxn>
                  <a:cxn ang="0">
                    <a:pos x="80" y="4"/>
                  </a:cxn>
                  <a:cxn ang="0">
                    <a:pos x="80" y="4"/>
                  </a:cxn>
                  <a:cxn ang="0">
                    <a:pos x="93" y="4"/>
                  </a:cxn>
                  <a:cxn ang="0">
                    <a:pos x="105" y="8"/>
                  </a:cxn>
                  <a:cxn ang="0">
                    <a:pos x="101" y="4"/>
                  </a:cxn>
                  <a:cxn ang="0">
                    <a:pos x="97" y="2"/>
                  </a:cxn>
                  <a:cxn ang="0">
                    <a:pos x="0" y="97"/>
                  </a:cxn>
                  <a:cxn ang="0">
                    <a:pos x="4" y="112"/>
                  </a:cxn>
                  <a:cxn ang="0">
                    <a:pos x="10" y="126"/>
                  </a:cxn>
                  <a:cxn ang="0">
                    <a:pos x="19" y="137"/>
                  </a:cxn>
                  <a:cxn ang="0">
                    <a:pos x="31" y="146"/>
                  </a:cxn>
                  <a:cxn ang="0">
                    <a:pos x="31" y="145"/>
                  </a:cxn>
                  <a:cxn ang="0">
                    <a:pos x="33" y="145"/>
                  </a:cxn>
                  <a:cxn ang="0">
                    <a:pos x="21" y="133"/>
                  </a:cxn>
                  <a:cxn ang="0">
                    <a:pos x="14" y="122"/>
                  </a:cxn>
                  <a:cxn ang="0">
                    <a:pos x="6" y="107"/>
                  </a:cxn>
                  <a:cxn ang="0">
                    <a:pos x="2" y="91"/>
                  </a:cxn>
                  <a:cxn ang="0">
                    <a:pos x="0" y="95"/>
                  </a:cxn>
                  <a:cxn ang="0">
                    <a:pos x="0" y="97"/>
                  </a:cxn>
                </a:cxnLst>
                <a:rect l="0" t="0" r="r" b="b"/>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58" y="86"/>
                    </a:lnTo>
                    <a:lnTo>
                      <a:pt x="158" y="86"/>
                    </a:lnTo>
                    <a:lnTo>
                      <a:pt x="160" y="84"/>
                    </a:lnTo>
                    <a:lnTo>
                      <a:pt x="162" y="82"/>
                    </a:lnTo>
                    <a:lnTo>
                      <a:pt x="162" y="82"/>
                    </a:lnTo>
                    <a:lnTo>
                      <a:pt x="162" y="82"/>
                    </a:lnTo>
                    <a:close/>
                    <a:moveTo>
                      <a:pt x="97" y="2"/>
                    </a:moveTo>
                    <a:lnTo>
                      <a:pt x="90" y="0"/>
                    </a:lnTo>
                    <a:lnTo>
                      <a:pt x="82" y="0"/>
                    </a:lnTo>
                    <a:lnTo>
                      <a:pt x="80" y="0"/>
                    </a:lnTo>
                    <a:lnTo>
                      <a:pt x="80" y="0"/>
                    </a:lnTo>
                    <a:lnTo>
                      <a:pt x="80" y="2"/>
                    </a:lnTo>
                    <a:lnTo>
                      <a:pt x="80" y="4"/>
                    </a:lnTo>
                    <a:lnTo>
                      <a:pt x="80" y="4"/>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ln>
            </p:spPr>
            <p:txBody>
              <a:bodyPr/>
              <a:lstStyle/>
              <a:p>
                <a:endParaRPr lang="en-US">
                  <a:solidFill>
                    <a:prstClr val="black"/>
                  </a:solidFill>
                </a:endParaRPr>
              </a:p>
            </p:txBody>
          </p:sp>
          <p:sp>
            <p:nvSpPr>
              <p:cNvPr id="179402" name="Freeform 202"/>
              <p:cNvSpPr>
                <a:spLocks noEditPoints="1"/>
              </p:cNvSpPr>
              <p:nvPr/>
            </p:nvSpPr>
            <p:spPr bwMode="auto">
              <a:xfrm>
                <a:off x="1551" y="1434"/>
                <a:ext cx="160" cy="143"/>
              </a:xfrm>
              <a:custGeom>
                <a:avLst/>
                <a:gdLst/>
                <a:ahLst/>
                <a:cxnLst>
                  <a:cxn ang="0">
                    <a:pos x="160" y="80"/>
                  </a:cxn>
                  <a:cxn ang="0">
                    <a:pos x="158" y="67"/>
                  </a:cxn>
                  <a:cxn ang="0">
                    <a:pos x="156" y="55"/>
                  </a:cxn>
                  <a:cxn ang="0">
                    <a:pos x="152" y="46"/>
                  </a:cxn>
                  <a:cxn ang="0">
                    <a:pos x="147" y="36"/>
                  </a:cxn>
                  <a:cxn ang="0">
                    <a:pos x="147" y="34"/>
                  </a:cxn>
                  <a:cxn ang="0">
                    <a:pos x="147" y="34"/>
                  </a:cxn>
                  <a:cxn ang="0">
                    <a:pos x="141" y="33"/>
                  </a:cxn>
                  <a:cxn ang="0">
                    <a:pos x="137" y="29"/>
                  </a:cxn>
                  <a:cxn ang="0">
                    <a:pos x="145" y="40"/>
                  </a:cxn>
                  <a:cxn ang="0">
                    <a:pos x="150" y="52"/>
                  </a:cxn>
                  <a:cxn ang="0">
                    <a:pos x="154" y="65"/>
                  </a:cxn>
                  <a:cxn ang="0">
                    <a:pos x="156" y="80"/>
                  </a:cxn>
                  <a:cxn ang="0">
                    <a:pos x="156" y="82"/>
                  </a:cxn>
                  <a:cxn ang="0">
                    <a:pos x="156" y="86"/>
                  </a:cxn>
                  <a:cxn ang="0">
                    <a:pos x="156" y="86"/>
                  </a:cxn>
                  <a:cxn ang="0">
                    <a:pos x="158" y="84"/>
                  </a:cxn>
                  <a:cxn ang="0">
                    <a:pos x="158" y="84"/>
                  </a:cxn>
                  <a:cxn ang="0">
                    <a:pos x="160" y="82"/>
                  </a:cxn>
                  <a:cxn ang="0">
                    <a:pos x="160" y="80"/>
                  </a:cxn>
                  <a:cxn ang="0">
                    <a:pos x="160" y="80"/>
                  </a:cxn>
                  <a:cxn ang="0">
                    <a:pos x="101" y="2"/>
                  </a:cxn>
                  <a:cxn ang="0">
                    <a:pos x="92" y="0"/>
                  </a:cxn>
                  <a:cxn ang="0">
                    <a:pos x="80" y="0"/>
                  </a:cxn>
                  <a:cxn ang="0">
                    <a:pos x="80" y="2"/>
                  </a:cxn>
                  <a:cxn ang="0">
                    <a:pos x="78" y="4"/>
                  </a:cxn>
                  <a:cxn ang="0">
                    <a:pos x="78" y="4"/>
                  </a:cxn>
                  <a:cxn ang="0">
                    <a:pos x="80" y="4"/>
                  </a:cxn>
                  <a:cxn ang="0">
                    <a:pos x="95" y="4"/>
                  </a:cxn>
                  <a:cxn ang="0">
                    <a:pos x="110" y="10"/>
                  </a:cxn>
                  <a:cxn ang="0">
                    <a:pos x="107" y="6"/>
                  </a:cxn>
                  <a:cxn ang="0">
                    <a:pos x="101" y="2"/>
                  </a:cxn>
                  <a:cxn ang="0">
                    <a:pos x="0" y="93"/>
                  </a:cxn>
                  <a:cxn ang="0">
                    <a:pos x="6" y="108"/>
                  </a:cxn>
                  <a:cxn ang="0">
                    <a:pos x="12" y="122"/>
                  </a:cxn>
                  <a:cxn ang="0">
                    <a:pos x="21" y="133"/>
                  </a:cxn>
                  <a:cxn ang="0">
                    <a:pos x="33" y="143"/>
                  </a:cxn>
                  <a:cxn ang="0">
                    <a:pos x="33" y="143"/>
                  </a:cxn>
                  <a:cxn ang="0">
                    <a:pos x="35" y="141"/>
                  </a:cxn>
                  <a:cxn ang="0">
                    <a:pos x="23" y="129"/>
                  </a:cxn>
                  <a:cxn ang="0">
                    <a:pos x="14" y="118"/>
                  </a:cxn>
                  <a:cxn ang="0">
                    <a:pos x="8" y="103"/>
                  </a:cxn>
                  <a:cxn ang="0">
                    <a:pos x="4" y="86"/>
                  </a:cxn>
                  <a:cxn ang="0">
                    <a:pos x="4" y="86"/>
                  </a:cxn>
                  <a:cxn ang="0">
                    <a:pos x="4" y="88"/>
                  </a:cxn>
                  <a:cxn ang="0">
                    <a:pos x="2" y="89"/>
                  </a:cxn>
                  <a:cxn ang="0">
                    <a:pos x="0" y="93"/>
                  </a:cxn>
                </a:cxnLst>
                <a:rect l="0" t="0" r="r" b="b"/>
                <a:pathLst>
                  <a:path w="160" h="143">
                    <a:moveTo>
                      <a:pt x="160" y="80"/>
                    </a:moveTo>
                    <a:lnTo>
                      <a:pt x="158" y="67"/>
                    </a:lnTo>
                    <a:lnTo>
                      <a:pt x="156" y="55"/>
                    </a:lnTo>
                    <a:lnTo>
                      <a:pt x="152" y="46"/>
                    </a:lnTo>
                    <a:lnTo>
                      <a:pt x="147" y="36"/>
                    </a:lnTo>
                    <a:lnTo>
                      <a:pt x="147" y="34"/>
                    </a:lnTo>
                    <a:lnTo>
                      <a:pt x="147" y="34"/>
                    </a:lnTo>
                    <a:lnTo>
                      <a:pt x="141" y="33"/>
                    </a:lnTo>
                    <a:lnTo>
                      <a:pt x="137" y="29"/>
                    </a:lnTo>
                    <a:lnTo>
                      <a:pt x="145" y="40"/>
                    </a:lnTo>
                    <a:lnTo>
                      <a:pt x="150" y="52"/>
                    </a:lnTo>
                    <a:lnTo>
                      <a:pt x="154" y="65"/>
                    </a:lnTo>
                    <a:lnTo>
                      <a:pt x="156" y="80"/>
                    </a:lnTo>
                    <a:lnTo>
                      <a:pt x="156" y="82"/>
                    </a:lnTo>
                    <a:lnTo>
                      <a:pt x="156" y="86"/>
                    </a:lnTo>
                    <a:lnTo>
                      <a:pt x="156" y="86"/>
                    </a:lnTo>
                    <a:lnTo>
                      <a:pt x="158" y="84"/>
                    </a:lnTo>
                    <a:lnTo>
                      <a:pt x="158" y="84"/>
                    </a:lnTo>
                    <a:lnTo>
                      <a:pt x="160" y="82"/>
                    </a:lnTo>
                    <a:lnTo>
                      <a:pt x="160" y="80"/>
                    </a:lnTo>
                    <a:lnTo>
                      <a:pt x="160" y="80"/>
                    </a:lnTo>
                    <a:close/>
                    <a:moveTo>
                      <a:pt x="101" y="2"/>
                    </a:moveTo>
                    <a:lnTo>
                      <a:pt x="92" y="0"/>
                    </a:lnTo>
                    <a:lnTo>
                      <a:pt x="80" y="0"/>
                    </a:lnTo>
                    <a:lnTo>
                      <a:pt x="80" y="2"/>
                    </a:lnTo>
                    <a:lnTo>
                      <a:pt x="78" y="4"/>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3" y="143"/>
                    </a:lnTo>
                    <a:lnTo>
                      <a:pt x="35" y="141"/>
                    </a:lnTo>
                    <a:lnTo>
                      <a:pt x="23" y="129"/>
                    </a:lnTo>
                    <a:lnTo>
                      <a:pt x="14" y="118"/>
                    </a:lnTo>
                    <a:lnTo>
                      <a:pt x="8" y="103"/>
                    </a:lnTo>
                    <a:lnTo>
                      <a:pt x="4" y="86"/>
                    </a:lnTo>
                    <a:lnTo>
                      <a:pt x="4" y="86"/>
                    </a:lnTo>
                    <a:lnTo>
                      <a:pt x="4" y="88"/>
                    </a:lnTo>
                    <a:lnTo>
                      <a:pt x="2" y="89"/>
                    </a:lnTo>
                    <a:lnTo>
                      <a:pt x="0" y="93"/>
                    </a:lnTo>
                    <a:close/>
                  </a:path>
                </a:pathLst>
              </a:custGeom>
              <a:solidFill>
                <a:srgbClr val="BD90A0"/>
              </a:solidFill>
              <a:ln w="9525">
                <a:noFill/>
                <a:round/>
              </a:ln>
            </p:spPr>
            <p:txBody>
              <a:bodyPr/>
              <a:lstStyle/>
              <a:p>
                <a:endParaRPr lang="en-US">
                  <a:solidFill>
                    <a:prstClr val="black"/>
                  </a:solidFill>
                </a:endParaRPr>
              </a:p>
            </p:txBody>
          </p:sp>
          <p:sp>
            <p:nvSpPr>
              <p:cNvPr id="179403" name="Freeform 203"/>
              <p:cNvSpPr>
                <a:spLocks noEditPoints="1"/>
              </p:cNvSpPr>
              <p:nvPr/>
            </p:nvSpPr>
            <p:spPr bwMode="auto">
              <a:xfrm>
                <a:off x="1553" y="1436"/>
                <a:ext cx="156" cy="141"/>
              </a:xfrm>
              <a:custGeom>
                <a:avLst/>
                <a:gdLst/>
                <a:ahLst/>
                <a:cxnLst>
                  <a:cxn ang="0">
                    <a:pos x="156" y="78"/>
                  </a:cxn>
                  <a:cxn ang="0">
                    <a:pos x="154" y="65"/>
                  </a:cxn>
                  <a:cxn ang="0">
                    <a:pos x="152" y="51"/>
                  </a:cxn>
                  <a:cxn ang="0">
                    <a:pos x="146" y="40"/>
                  </a:cxn>
                  <a:cxn ang="0">
                    <a:pos x="141" y="31"/>
                  </a:cxn>
                  <a:cxn ang="0">
                    <a:pos x="122" y="17"/>
                  </a:cxn>
                  <a:cxn ang="0">
                    <a:pos x="103" y="4"/>
                  </a:cxn>
                  <a:cxn ang="0">
                    <a:pos x="91" y="0"/>
                  </a:cxn>
                  <a:cxn ang="0">
                    <a:pos x="78" y="0"/>
                  </a:cxn>
                  <a:cxn ang="0">
                    <a:pos x="78" y="0"/>
                  </a:cxn>
                  <a:cxn ang="0">
                    <a:pos x="78" y="0"/>
                  </a:cxn>
                  <a:cxn ang="0">
                    <a:pos x="76" y="0"/>
                  </a:cxn>
                  <a:cxn ang="0">
                    <a:pos x="76" y="2"/>
                  </a:cxn>
                  <a:cxn ang="0">
                    <a:pos x="76" y="2"/>
                  </a:cxn>
                  <a:cxn ang="0">
                    <a:pos x="76" y="4"/>
                  </a:cxn>
                  <a:cxn ang="0">
                    <a:pos x="76" y="4"/>
                  </a:cxn>
                  <a:cxn ang="0">
                    <a:pos x="78" y="4"/>
                  </a:cxn>
                  <a:cxn ang="0">
                    <a:pos x="93" y="4"/>
                  </a:cxn>
                  <a:cxn ang="0">
                    <a:pos x="107" y="10"/>
                  </a:cxn>
                  <a:cxn ang="0">
                    <a:pos x="120" y="15"/>
                  </a:cxn>
                  <a:cxn ang="0">
                    <a:pos x="129" y="25"/>
                  </a:cxn>
                  <a:cxn ang="0">
                    <a:pos x="139" y="36"/>
                  </a:cxn>
                  <a:cxn ang="0">
                    <a:pos x="146" y="48"/>
                  </a:cxn>
                  <a:cxn ang="0">
                    <a:pos x="150" y="63"/>
                  </a:cxn>
                  <a:cxn ang="0">
                    <a:pos x="152" y="78"/>
                  </a:cxn>
                  <a:cxn ang="0">
                    <a:pos x="152" y="82"/>
                  </a:cxn>
                  <a:cxn ang="0">
                    <a:pos x="150" y="86"/>
                  </a:cxn>
                  <a:cxn ang="0">
                    <a:pos x="154" y="84"/>
                  </a:cxn>
                  <a:cxn ang="0">
                    <a:pos x="156" y="82"/>
                  </a:cxn>
                  <a:cxn ang="0">
                    <a:pos x="156" y="80"/>
                  </a:cxn>
                  <a:cxn ang="0">
                    <a:pos x="156" y="78"/>
                  </a:cxn>
                  <a:cxn ang="0">
                    <a:pos x="0" y="87"/>
                  </a:cxn>
                  <a:cxn ang="0">
                    <a:pos x="4" y="103"/>
                  </a:cxn>
                  <a:cxn ang="0">
                    <a:pos x="12" y="118"/>
                  </a:cxn>
                  <a:cxn ang="0">
                    <a:pos x="19" y="129"/>
                  </a:cxn>
                  <a:cxn ang="0">
                    <a:pos x="31" y="141"/>
                  </a:cxn>
                  <a:cxn ang="0">
                    <a:pos x="33" y="139"/>
                  </a:cxn>
                  <a:cxn ang="0">
                    <a:pos x="34" y="137"/>
                  </a:cxn>
                  <a:cxn ang="0">
                    <a:pos x="23" y="127"/>
                  </a:cxn>
                  <a:cxn ang="0">
                    <a:pos x="14" y="112"/>
                  </a:cxn>
                  <a:cxn ang="0">
                    <a:pos x="10" y="104"/>
                  </a:cxn>
                  <a:cxn ang="0">
                    <a:pos x="6" y="97"/>
                  </a:cxn>
                  <a:cxn ang="0">
                    <a:pos x="4" y="89"/>
                  </a:cxn>
                  <a:cxn ang="0">
                    <a:pos x="4" y="80"/>
                  </a:cxn>
                  <a:cxn ang="0">
                    <a:pos x="2" y="82"/>
                  </a:cxn>
                  <a:cxn ang="0">
                    <a:pos x="2" y="86"/>
                  </a:cxn>
                  <a:cxn ang="0">
                    <a:pos x="0" y="86"/>
                  </a:cxn>
                  <a:cxn ang="0">
                    <a:pos x="0" y="87"/>
                  </a:cxn>
                  <a:cxn ang="0">
                    <a:pos x="53" y="8"/>
                  </a:cxn>
                  <a:cxn ang="0">
                    <a:pos x="57" y="6"/>
                  </a:cxn>
                  <a:cxn ang="0">
                    <a:pos x="61" y="4"/>
                  </a:cxn>
                  <a:cxn ang="0">
                    <a:pos x="61" y="4"/>
                  </a:cxn>
                  <a:cxn ang="0">
                    <a:pos x="61" y="4"/>
                  </a:cxn>
                  <a:cxn ang="0">
                    <a:pos x="57" y="6"/>
                  </a:cxn>
                  <a:cxn ang="0">
                    <a:pos x="53" y="8"/>
                  </a:cxn>
                </a:cxnLst>
                <a:rect l="0" t="0" r="r" b="b"/>
                <a:pathLst>
                  <a:path w="156" h="141">
                    <a:moveTo>
                      <a:pt x="156" y="78"/>
                    </a:moveTo>
                    <a:lnTo>
                      <a:pt x="154" y="65"/>
                    </a:lnTo>
                    <a:lnTo>
                      <a:pt x="152" y="51"/>
                    </a:lnTo>
                    <a:lnTo>
                      <a:pt x="146" y="40"/>
                    </a:lnTo>
                    <a:lnTo>
                      <a:pt x="141" y="31"/>
                    </a:lnTo>
                    <a:lnTo>
                      <a:pt x="122" y="17"/>
                    </a:lnTo>
                    <a:lnTo>
                      <a:pt x="103" y="4"/>
                    </a:lnTo>
                    <a:lnTo>
                      <a:pt x="91" y="0"/>
                    </a:lnTo>
                    <a:lnTo>
                      <a:pt x="78" y="0"/>
                    </a:lnTo>
                    <a:lnTo>
                      <a:pt x="78" y="0"/>
                    </a:lnTo>
                    <a:lnTo>
                      <a:pt x="78" y="0"/>
                    </a:lnTo>
                    <a:lnTo>
                      <a:pt x="76" y="0"/>
                    </a:lnTo>
                    <a:lnTo>
                      <a:pt x="76" y="2"/>
                    </a:lnTo>
                    <a:lnTo>
                      <a:pt x="76" y="2"/>
                    </a:lnTo>
                    <a:lnTo>
                      <a:pt x="76" y="4"/>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61" y="4"/>
                    </a:lnTo>
                    <a:lnTo>
                      <a:pt x="61" y="4"/>
                    </a:lnTo>
                    <a:lnTo>
                      <a:pt x="57" y="6"/>
                    </a:lnTo>
                    <a:lnTo>
                      <a:pt x="53" y="8"/>
                    </a:lnTo>
                    <a:close/>
                  </a:path>
                </a:pathLst>
              </a:custGeom>
              <a:solidFill>
                <a:srgbClr val="BE90A0"/>
              </a:solidFill>
              <a:ln w="9525">
                <a:noFill/>
                <a:round/>
              </a:ln>
            </p:spPr>
            <p:txBody>
              <a:bodyPr/>
              <a:lstStyle/>
              <a:p>
                <a:endParaRPr lang="en-US">
                  <a:solidFill>
                    <a:prstClr val="black"/>
                  </a:solidFill>
                </a:endParaRPr>
              </a:p>
            </p:txBody>
          </p:sp>
          <p:sp>
            <p:nvSpPr>
              <p:cNvPr id="179404" name="Freeform 204"/>
              <p:cNvSpPr>
                <a:spLocks noEditPoints="1"/>
              </p:cNvSpPr>
              <p:nvPr/>
            </p:nvSpPr>
            <p:spPr bwMode="auto">
              <a:xfrm>
                <a:off x="1555" y="1438"/>
                <a:ext cx="152" cy="137"/>
              </a:xfrm>
              <a:custGeom>
                <a:avLst/>
                <a:gdLst/>
                <a:ahLst/>
                <a:cxnLst>
                  <a:cxn ang="0">
                    <a:pos x="152" y="76"/>
                  </a:cxn>
                  <a:cxn ang="0">
                    <a:pos x="150" y="61"/>
                  </a:cxn>
                  <a:cxn ang="0">
                    <a:pos x="146" y="48"/>
                  </a:cxn>
                  <a:cxn ang="0">
                    <a:pos x="141" y="36"/>
                  </a:cxn>
                  <a:cxn ang="0">
                    <a:pos x="133" y="25"/>
                  </a:cxn>
                  <a:cxn ang="0">
                    <a:pos x="120" y="15"/>
                  </a:cxn>
                  <a:cxn ang="0">
                    <a:pos x="106" y="6"/>
                  </a:cxn>
                  <a:cxn ang="0">
                    <a:pos x="91" y="0"/>
                  </a:cxn>
                  <a:cxn ang="0">
                    <a:pos x="76" y="0"/>
                  </a:cxn>
                  <a:cxn ang="0">
                    <a:pos x="74" y="0"/>
                  </a:cxn>
                  <a:cxn ang="0">
                    <a:pos x="74" y="0"/>
                  </a:cxn>
                  <a:cxn ang="0">
                    <a:pos x="74" y="0"/>
                  </a:cxn>
                  <a:cxn ang="0">
                    <a:pos x="74" y="0"/>
                  </a:cxn>
                  <a:cxn ang="0">
                    <a:pos x="72" y="2"/>
                  </a:cxn>
                  <a:cxn ang="0">
                    <a:pos x="72" y="4"/>
                  </a:cxn>
                  <a:cxn ang="0">
                    <a:pos x="74" y="4"/>
                  </a:cxn>
                  <a:cxn ang="0">
                    <a:pos x="76" y="4"/>
                  </a:cxn>
                  <a:cxn ang="0">
                    <a:pos x="89" y="4"/>
                  </a:cxn>
                  <a:cxn ang="0">
                    <a:pos x="105" y="10"/>
                  </a:cxn>
                  <a:cxn ang="0">
                    <a:pos x="116" y="15"/>
                  </a:cxn>
                  <a:cxn ang="0">
                    <a:pos x="127" y="25"/>
                  </a:cxn>
                  <a:cxn ang="0">
                    <a:pos x="135" y="34"/>
                  </a:cxn>
                  <a:cxn ang="0">
                    <a:pos x="143" y="48"/>
                  </a:cxn>
                  <a:cxn ang="0">
                    <a:pos x="146" y="61"/>
                  </a:cxn>
                  <a:cxn ang="0">
                    <a:pos x="148" y="76"/>
                  </a:cxn>
                  <a:cxn ang="0">
                    <a:pos x="148" y="80"/>
                  </a:cxn>
                  <a:cxn ang="0">
                    <a:pos x="146" y="85"/>
                  </a:cxn>
                  <a:cxn ang="0">
                    <a:pos x="148" y="84"/>
                  </a:cxn>
                  <a:cxn ang="0">
                    <a:pos x="152" y="82"/>
                  </a:cxn>
                  <a:cxn ang="0">
                    <a:pos x="152" y="78"/>
                  </a:cxn>
                  <a:cxn ang="0">
                    <a:pos x="152" y="76"/>
                  </a:cxn>
                  <a:cxn ang="0">
                    <a:pos x="0" y="82"/>
                  </a:cxn>
                  <a:cxn ang="0">
                    <a:pos x="4" y="99"/>
                  </a:cxn>
                  <a:cxn ang="0">
                    <a:pos x="10" y="114"/>
                  </a:cxn>
                  <a:cxn ang="0">
                    <a:pos x="19" y="125"/>
                  </a:cxn>
                  <a:cxn ang="0">
                    <a:pos x="31" y="137"/>
                  </a:cxn>
                  <a:cxn ang="0">
                    <a:pos x="32" y="135"/>
                  </a:cxn>
                  <a:cxn ang="0">
                    <a:pos x="34" y="135"/>
                  </a:cxn>
                  <a:cxn ang="0">
                    <a:pos x="34" y="135"/>
                  </a:cxn>
                  <a:cxn ang="0">
                    <a:pos x="34" y="135"/>
                  </a:cxn>
                  <a:cxn ang="0">
                    <a:pos x="29" y="129"/>
                  </a:cxn>
                  <a:cxn ang="0">
                    <a:pos x="21" y="123"/>
                  </a:cxn>
                  <a:cxn ang="0">
                    <a:pos x="17" y="116"/>
                  </a:cxn>
                  <a:cxn ang="0">
                    <a:pos x="12" y="108"/>
                  </a:cxn>
                  <a:cxn ang="0">
                    <a:pos x="8" y="101"/>
                  </a:cxn>
                  <a:cxn ang="0">
                    <a:pos x="6" y="93"/>
                  </a:cxn>
                  <a:cxn ang="0">
                    <a:pos x="4" y="84"/>
                  </a:cxn>
                  <a:cxn ang="0">
                    <a:pos x="4" y="76"/>
                  </a:cxn>
                  <a:cxn ang="0">
                    <a:pos x="4" y="74"/>
                  </a:cxn>
                  <a:cxn ang="0">
                    <a:pos x="4" y="74"/>
                  </a:cxn>
                  <a:cxn ang="0">
                    <a:pos x="2" y="78"/>
                  </a:cxn>
                  <a:cxn ang="0">
                    <a:pos x="0" y="82"/>
                  </a:cxn>
                  <a:cxn ang="0">
                    <a:pos x="46" y="10"/>
                  </a:cxn>
                  <a:cxn ang="0">
                    <a:pos x="48" y="8"/>
                  </a:cxn>
                  <a:cxn ang="0">
                    <a:pos x="50" y="6"/>
                  </a:cxn>
                  <a:cxn ang="0">
                    <a:pos x="53" y="4"/>
                  </a:cxn>
                  <a:cxn ang="0">
                    <a:pos x="59" y="2"/>
                  </a:cxn>
                  <a:cxn ang="0">
                    <a:pos x="59" y="4"/>
                  </a:cxn>
                  <a:cxn ang="0">
                    <a:pos x="59" y="6"/>
                  </a:cxn>
                  <a:cxn ang="0">
                    <a:pos x="53" y="8"/>
                  </a:cxn>
                  <a:cxn ang="0">
                    <a:pos x="46" y="10"/>
                  </a:cxn>
                </a:cxnLst>
                <a:rect l="0" t="0" r="r" b="b"/>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4" y="0"/>
                    </a:lnTo>
                    <a:lnTo>
                      <a:pt x="74"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34" y="135"/>
                    </a:lnTo>
                    <a:lnTo>
                      <a:pt x="34" y="135"/>
                    </a:lnTo>
                    <a:lnTo>
                      <a:pt x="29" y="129"/>
                    </a:lnTo>
                    <a:lnTo>
                      <a:pt x="21" y="123"/>
                    </a:lnTo>
                    <a:lnTo>
                      <a:pt x="17" y="116"/>
                    </a:lnTo>
                    <a:lnTo>
                      <a:pt x="12" y="108"/>
                    </a:lnTo>
                    <a:lnTo>
                      <a:pt x="8" y="101"/>
                    </a:lnTo>
                    <a:lnTo>
                      <a:pt x="6" y="93"/>
                    </a:lnTo>
                    <a:lnTo>
                      <a:pt x="4" y="84"/>
                    </a:lnTo>
                    <a:lnTo>
                      <a:pt x="4" y="76"/>
                    </a:lnTo>
                    <a:lnTo>
                      <a:pt x="4" y="74"/>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ln>
            </p:spPr>
            <p:txBody>
              <a:bodyPr/>
              <a:lstStyle/>
              <a:p>
                <a:endParaRPr lang="en-US">
                  <a:solidFill>
                    <a:prstClr val="black"/>
                  </a:solidFill>
                </a:endParaRPr>
              </a:p>
            </p:txBody>
          </p:sp>
        </p:grpSp>
        <p:grpSp>
          <p:nvGrpSpPr>
            <p:cNvPr id="4" name="Group 205"/>
            <p:cNvGrpSpPr/>
            <p:nvPr/>
          </p:nvGrpSpPr>
          <p:grpSpPr bwMode="auto">
            <a:xfrm>
              <a:off x="1470" y="1317"/>
              <a:ext cx="609" cy="442"/>
              <a:chOff x="1470" y="1317"/>
              <a:chExt cx="609" cy="442"/>
            </a:xfrm>
          </p:grpSpPr>
          <p:sp>
            <p:nvSpPr>
              <p:cNvPr id="179406" name="Freeform 206"/>
              <p:cNvSpPr>
                <a:spLocks noEditPoints="1"/>
              </p:cNvSpPr>
              <p:nvPr/>
            </p:nvSpPr>
            <p:spPr bwMode="auto">
              <a:xfrm>
                <a:off x="1557" y="1440"/>
                <a:ext cx="148" cy="133"/>
              </a:xfrm>
              <a:custGeom>
                <a:avLst/>
                <a:gdLst/>
                <a:ahLst/>
                <a:cxnLst>
                  <a:cxn ang="0">
                    <a:pos x="146" y="59"/>
                  </a:cxn>
                  <a:cxn ang="0">
                    <a:pos x="135" y="32"/>
                  </a:cxn>
                  <a:cxn ang="0">
                    <a:pos x="116" y="11"/>
                  </a:cxn>
                  <a:cxn ang="0">
                    <a:pos x="89" y="0"/>
                  </a:cxn>
                  <a:cxn ang="0">
                    <a:pos x="72" y="0"/>
                  </a:cxn>
                  <a:cxn ang="0">
                    <a:pos x="70" y="2"/>
                  </a:cxn>
                  <a:cxn ang="0">
                    <a:pos x="70" y="4"/>
                  </a:cxn>
                  <a:cxn ang="0">
                    <a:pos x="87" y="4"/>
                  </a:cxn>
                  <a:cxn ang="0">
                    <a:pos x="112" y="15"/>
                  </a:cxn>
                  <a:cxn ang="0">
                    <a:pos x="131" y="34"/>
                  </a:cxn>
                  <a:cxn ang="0">
                    <a:pos x="142" y="59"/>
                  </a:cxn>
                  <a:cxn ang="0">
                    <a:pos x="144" y="80"/>
                  </a:cxn>
                  <a:cxn ang="0">
                    <a:pos x="144" y="83"/>
                  </a:cxn>
                  <a:cxn ang="0">
                    <a:pos x="148" y="78"/>
                  </a:cxn>
                  <a:cxn ang="0">
                    <a:pos x="57" y="0"/>
                  </a:cxn>
                  <a:cxn ang="0">
                    <a:pos x="49" y="4"/>
                  </a:cxn>
                  <a:cxn ang="0">
                    <a:pos x="48" y="4"/>
                  </a:cxn>
                  <a:cxn ang="0">
                    <a:pos x="44" y="8"/>
                  </a:cxn>
                  <a:cxn ang="0">
                    <a:pos x="40" y="11"/>
                  </a:cxn>
                  <a:cxn ang="0">
                    <a:pos x="55" y="6"/>
                  </a:cxn>
                  <a:cxn ang="0">
                    <a:pos x="57" y="0"/>
                  </a:cxn>
                  <a:cxn ang="0">
                    <a:pos x="0" y="85"/>
                  </a:cxn>
                  <a:cxn ang="0">
                    <a:pos x="6" y="100"/>
                  </a:cxn>
                  <a:cxn ang="0">
                    <a:pos x="19" y="123"/>
                  </a:cxn>
                  <a:cxn ang="0">
                    <a:pos x="32" y="133"/>
                  </a:cxn>
                  <a:cxn ang="0">
                    <a:pos x="32" y="133"/>
                  </a:cxn>
                  <a:cxn ang="0">
                    <a:pos x="27" y="125"/>
                  </a:cxn>
                  <a:cxn ang="0">
                    <a:pos x="17" y="114"/>
                  </a:cxn>
                  <a:cxn ang="0">
                    <a:pos x="8" y="99"/>
                  </a:cxn>
                  <a:cxn ang="0">
                    <a:pos x="4" y="82"/>
                  </a:cxn>
                  <a:cxn ang="0">
                    <a:pos x="4" y="70"/>
                  </a:cxn>
                  <a:cxn ang="0">
                    <a:pos x="2" y="70"/>
                  </a:cxn>
                  <a:cxn ang="0">
                    <a:pos x="0" y="74"/>
                  </a:cxn>
                </a:cxnLst>
                <a:rect l="0" t="0" r="r" b="b"/>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2"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ln>
            </p:spPr>
            <p:txBody>
              <a:bodyPr/>
              <a:lstStyle/>
              <a:p>
                <a:endParaRPr lang="en-US">
                  <a:solidFill>
                    <a:prstClr val="black"/>
                  </a:solidFill>
                </a:endParaRPr>
              </a:p>
            </p:txBody>
          </p:sp>
          <p:sp>
            <p:nvSpPr>
              <p:cNvPr id="179407" name="Freeform 207"/>
              <p:cNvSpPr>
                <a:spLocks noEditPoints="1"/>
              </p:cNvSpPr>
              <p:nvPr/>
            </p:nvSpPr>
            <p:spPr bwMode="auto">
              <a:xfrm>
                <a:off x="1559" y="1442"/>
                <a:ext cx="144" cy="131"/>
              </a:xfrm>
              <a:custGeom>
                <a:avLst/>
                <a:gdLst/>
                <a:ahLst/>
                <a:cxnLst>
                  <a:cxn ang="0">
                    <a:pos x="142" y="57"/>
                  </a:cxn>
                  <a:cxn ang="0">
                    <a:pos x="131" y="30"/>
                  </a:cxn>
                  <a:cxn ang="0">
                    <a:pos x="112" y="11"/>
                  </a:cxn>
                  <a:cxn ang="0">
                    <a:pos x="85" y="0"/>
                  </a:cxn>
                  <a:cxn ang="0">
                    <a:pos x="70" y="0"/>
                  </a:cxn>
                  <a:cxn ang="0">
                    <a:pos x="66" y="2"/>
                  </a:cxn>
                  <a:cxn ang="0">
                    <a:pos x="68" y="4"/>
                  </a:cxn>
                  <a:cxn ang="0">
                    <a:pos x="85" y="4"/>
                  </a:cxn>
                  <a:cxn ang="0">
                    <a:pos x="110" y="15"/>
                  </a:cxn>
                  <a:cxn ang="0">
                    <a:pos x="129" y="32"/>
                  </a:cxn>
                  <a:cxn ang="0">
                    <a:pos x="139" y="57"/>
                  </a:cxn>
                  <a:cxn ang="0">
                    <a:pos x="140" y="78"/>
                  </a:cxn>
                  <a:cxn ang="0">
                    <a:pos x="139" y="83"/>
                  </a:cxn>
                  <a:cxn ang="0">
                    <a:pos x="140" y="83"/>
                  </a:cxn>
                  <a:cxn ang="0">
                    <a:pos x="144" y="76"/>
                  </a:cxn>
                  <a:cxn ang="0">
                    <a:pos x="55" y="2"/>
                  </a:cxn>
                  <a:cxn ang="0">
                    <a:pos x="42" y="6"/>
                  </a:cxn>
                  <a:cxn ang="0">
                    <a:pos x="42" y="6"/>
                  </a:cxn>
                  <a:cxn ang="0">
                    <a:pos x="34" y="13"/>
                  </a:cxn>
                  <a:cxn ang="0">
                    <a:pos x="51" y="6"/>
                  </a:cxn>
                  <a:cxn ang="0">
                    <a:pos x="51" y="6"/>
                  </a:cxn>
                  <a:cxn ang="0">
                    <a:pos x="55" y="2"/>
                  </a:cxn>
                  <a:cxn ang="0">
                    <a:pos x="0" y="70"/>
                  </a:cxn>
                  <a:cxn ang="0">
                    <a:pos x="0" y="80"/>
                  </a:cxn>
                  <a:cxn ang="0">
                    <a:pos x="4" y="97"/>
                  </a:cxn>
                  <a:cxn ang="0">
                    <a:pos x="13" y="112"/>
                  </a:cxn>
                  <a:cxn ang="0">
                    <a:pos x="25" y="125"/>
                  </a:cxn>
                  <a:cxn ang="0">
                    <a:pos x="32" y="129"/>
                  </a:cxn>
                  <a:cxn ang="0">
                    <a:pos x="27" y="123"/>
                  </a:cxn>
                  <a:cxn ang="0">
                    <a:pos x="17" y="112"/>
                  </a:cxn>
                  <a:cxn ang="0">
                    <a:pos x="8" y="97"/>
                  </a:cxn>
                  <a:cxn ang="0">
                    <a:pos x="4" y="80"/>
                  </a:cxn>
                  <a:cxn ang="0">
                    <a:pos x="4" y="66"/>
                  </a:cxn>
                  <a:cxn ang="0">
                    <a:pos x="2" y="64"/>
                  </a:cxn>
                  <a:cxn ang="0">
                    <a:pos x="0" y="70"/>
                  </a:cxn>
                </a:cxnLst>
                <a:rect l="0" t="0" r="r" b="b"/>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39" y="83"/>
                    </a:lnTo>
                    <a:lnTo>
                      <a:pt x="140" y="83"/>
                    </a:lnTo>
                    <a:lnTo>
                      <a:pt x="140" y="83"/>
                    </a:lnTo>
                    <a:lnTo>
                      <a:pt x="142" y="81"/>
                    </a:lnTo>
                    <a:lnTo>
                      <a:pt x="144" y="76"/>
                    </a:lnTo>
                    <a:lnTo>
                      <a:pt x="144" y="72"/>
                    </a:lnTo>
                    <a:close/>
                    <a:moveTo>
                      <a:pt x="55" y="2"/>
                    </a:moveTo>
                    <a:lnTo>
                      <a:pt x="49" y="4"/>
                    </a:lnTo>
                    <a:lnTo>
                      <a:pt x="42" y="6"/>
                    </a:lnTo>
                    <a:lnTo>
                      <a:pt x="42" y="6"/>
                    </a:lnTo>
                    <a:lnTo>
                      <a:pt x="42" y="6"/>
                    </a:lnTo>
                    <a:lnTo>
                      <a:pt x="38" y="9"/>
                    </a:lnTo>
                    <a:lnTo>
                      <a:pt x="34" y="13"/>
                    </a:lnTo>
                    <a:lnTo>
                      <a:pt x="42" y="9"/>
                    </a:lnTo>
                    <a:lnTo>
                      <a:pt x="51" y="6"/>
                    </a:lnTo>
                    <a:lnTo>
                      <a:pt x="51" y="6"/>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lnTo>
                      <a:pt x="0" y="70"/>
                    </a:lnTo>
                    <a:lnTo>
                      <a:pt x="0" y="70"/>
                    </a:lnTo>
                    <a:close/>
                  </a:path>
                </a:pathLst>
              </a:custGeom>
              <a:solidFill>
                <a:srgbClr val="C1919F"/>
              </a:solidFill>
              <a:ln w="9525">
                <a:noFill/>
                <a:round/>
              </a:ln>
            </p:spPr>
            <p:txBody>
              <a:bodyPr/>
              <a:lstStyle/>
              <a:p>
                <a:endParaRPr lang="en-US">
                  <a:solidFill>
                    <a:prstClr val="black"/>
                  </a:solidFill>
                </a:endParaRPr>
              </a:p>
            </p:txBody>
          </p:sp>
          <p:sp>
            <p:nvSpPr>
              <p:cNvPr id="179408" name="Freeform 208"/>
              <p:cNvSpPr>
                <a:spLocks noEditPoints="1"/>
              </p:cNvSpPr>
              <p:nvPr/>
            </p:nvSpPr>
            <p:spPr bwMode="auto">
              <a:xfrm>
                <a:off x="1561" y="1444"/>
                <a:ext cx="140" cy="127"/>
              </a:xfrm>
              <a:custGeom>
                <a:avLst/>
                <a:gdLst/>
                <a:ahLst/>
                <a:cxnLst>
                  <a:cxn ang="0">
                    <a:pos x="138" y="55"/>
                  </a:cxn>
                  <a:cxn ang="0">
                    <a:pos x="127" y="30"/>
                  </a:cxn>
                  <a:cxn ang="0">
                    <a:pos x="108" y="11"/>
                  </a:cxn>
                  <a:cxn ang="0">
                    <a:pos x="83" y="0"/>
                  </a:cxn>
                  <a:cxn ang="0">
                    <a:pos x="66" y="0"/>
                  </a:cxn>
                  <a:cxn ang="0">
                    <a:pos x="63" y="2"/>
                  </a:cxn>
                  <a:cxn ang="0">
                    <a:pos x="66" y="4"/>
                  </a:cxn>
                  <a:cxn ang="0">
                    <a:pos x="83" y="4"/>
                  </a:cxn>
                  <a:cxn ang="0">
                    <a:pos x="106" y="15"/>
                  </a:cxn>
                  <a:cxn ang="0">
                    <a:pos x="125" y="32"/>
                  </a:cxn>
                  <a:cxn ang="0">
                    <a:pos x="135" y="55"/>
                  </a:cxn>
                  <a:cxn ang="0">
                    <a:pos x="137" y="76"/>
                  </a:cxn>
                  <a:cxn ang="0">
                    <a:pos x="137" y="81"/>
                  </a:cxn>
                  <a:cxn ang="0">
                    <a:pos x="138" y="81"/>
                  </a:cxn>
                  <a:cxn ang="0">
                    <a:pos x="140" y="76"/>
                  </a:cxn>
                  <a:cxn ang="0">
                    <a:pos x="51" y="2"/>
                  </a:cxn>
                  <a:cxn ang="0">
                    <a:pos x="36" y="7"/>
                  </a:cxn>
                  <a:cxn ang="0">
                    <a:pos x="28" y="17"/>
                  </a:cxn>
                  <a:cxn ang="0">
                    <a:pos x="47" y="5"/>
                  </a:cxn>
                  <a:cxn ang="0">
                    <a:pos x="49" y="4"/>
                  </a:cxn>
                  <a:cxn ang="0">
                    <a:pos x="51" y="2"/>
                  </a:cxn>
                  <a:cxn ang="0">
                    <a:pos x="0" y="66"/>
                  </a:cxn>
                  <a:cxn ang="0">
                    <a:pos x="0" y="78"/>
                  </a:cxn>
                  <a:cxn ang="0">
                    <a:pos x="4" y="95"/>
                  </a:cxn>
                  <a:cxn ang="0">
                    <a:pos x="13" y="110"/>
                  </a:cxn>
                  <a:cxn ang="0">
                    <a:pos x="23" y="121"/>
                  </a:cxn>
                  <a:cxn ang="0">
                    <a:pos x="32" y="127"/>
                  </a:cxn>
                  <a:cxn ang="0">
                    <a:pos x="26" y="119"/>
                  </a:cxn>
                  <a:cxn ang="0">
                    <a:pos x="15" y="108"/>
                  </a:cxn>
                  <a:cxn ang="0">
                    <a:pos x="8" y="95"/>
                  </a:cxn>
                  <a:cxn ang="0">
                    <a:pos x="4" y="78"/>
                  </a:cxn>
                  <a:cxn ang="0">
                    <a:pos x="4" y="60"/>
                  </a:cxn>
                  <a:cxn ang="0">
                    <a:pos x="6" y="55"/>
                  </a:cxn>
                  <a:cxn ang="0">
                    <a:pos x="2" y="59"/>
                  </a:cxn>
                </a:cxnLst>
                <a:rect l="0" t="0" r="r" b="b"/>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38"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ln>
            </p:spPr>
            <p:txBody>
              <a:bodyPr/>
              <a:lstStyle/>
              <a:p>
                <a:endParaRPr lang="en-US">
                  <a:solidFill>
                    <a:prstClr val="black"/>
                  </a:solidFill>
                </a:endParaRPr>
              </a:p>
            </p:txBody>
          </p:sp>
          <p:sp>
            <p:nvSpPr>
              <p:cNvPr id="179409" name="Freeform 209"/>
              <p:cNvSpPr>
                <a:spLocks noEditPoints="1"/>
              </p:cNvSpPr>
              <p:nvPr/>
            </p:nvSpPr>
            <p:spPr bwMode="auto">
              <a:xfrm>
                <a:off x="1563" y="1446"/>
                <a:ext cx="136" cy="125"/>
              </a:xfrm>
              <a:custGeom>
                <a:avLst/>
                <a:gdLst/>
                <a:ahLst/>
                <a:cxnLst>
                  <a:cxn ang="0">
                    <a:pos x="135" y="53"/>
                  </a:cxn>
                  <a:cxn ang="0">
                    <a:pos x="125" y="28"/>
                  </a:cxn>
                  <a:cxn ang="0">
                    <a:pos x="106" y="11"/>
                  </a:cxn>
                  <a:cxn ang="0">
                    <a:pos x="81" y="0"/>
                  </a:cxn>
                  <a:cxn ang="0">
                    <a:pos x="64" y="0"/>
                  </a:cxn>
                  <a:cxn ang="0">
                    <a:pos x="59" y="2"/>
                  </a:cxn>
                  <a:cxn ang="0">
                    <a:pos x="62" y="3"/>
                  </a:cxn>
                  <a:cxn ang="0">
                    <a:pos x="81" y="3"/>
                  </a:cxn>
                  <a:cxn ang="0">
                    <a:pos x="104" y="13"/>
                  </a:cxn>
                  <a:cxn ang="0">
                    <a:pos x="121" y="32"/>
                  </a:cxn>
                  <a:cxn ang="0">
                    <a:pos x="131" y="55"/>
                  </a:cxn>
                  <a:cxn ang="0">
                    <a:pos x="133" y="74"/>
                  </a:cxn>
                  <a:cxn ang="0">
                    <a:pos x="133" y="81"/>
                  </a:cxn>
                  <a:cxn ang="0">
                    <a:pos x="136" y="74"/>
                  </a:cxn>
                  <a:cxn ang="0">
                    <a:pos x="47" y="2"/>
                  </a:cxn>
                  <a:cxn ang="0">
                    <a:pos x="30" y="9"/>
                  </a:cxn>
                  <a:cxn ang="0">
                    <a:pos x="17" y="26"/>
                  </a:cxn>
                  <a:cxn ang="0">
                    <a:pos x="17" y="28"/>
                  </a:cxn>
                  <a:cxn ang="0">
                    <a:pos x="28" y="15"/>
                  </a:cxn>
                  <a:cxn ang="0">
                    <a:pos x="43" y="7"/>
                  </a:cxn>
                  <a:cxn ang="0">
                    <a:pos x="47" y="2"/>
                  </a:cxn>
                  <a:cxn ang="0">
                    <a:pos x="0" y="62"/>
                  </a:cxn>
                  <a:cxn ang="0">
                    <a:pos x="0" y="76"/>
                  </a:cxn>
                  <a:cxn ang="0">
                    <a:pos x="4" y="93"/>
                  </a:cxn>
                  <a:cxn ang="0">
                    <a:pos x="13" y="108"/>
                  </a:cxn>
                  <a:cxn ang="0">
                    <a:pos x="23" y="119"/>
                  </a:cxn>
                  <a:cxn ang="0">
                    <a:pos x="32" y="123"/>
                  </a:cxn>
                  <a:cxn ang="0">
                    <a:pos x="26" y="117"/>
                  </a:cxn>
                  <a:cxn ang="0">
                    <a:pos x="15" y="106"/>
                  </a:cxn>
                  <a:cxn ang="0">
                    <a:pos x="7" y="91"/>
                  </a:cxn>
                  <a:cxn ang="0">
                    <a:pos x="4" y="76"/>
                  </a:cxn>
                  <a:cxn ang="0">
                    <a:pos x="4" y="55"/>
                  </a:cxn>
                  <a:cxn ang="0">
                    <a:pos x="6" y="47"/>
                  </a:cxn>
                  <a:cxn ang="0">
                    <a:pos x="2" y="55"/>
                  </a:cxn>
                </a:cxnLst>
                <a:rect l="0" t="0" r="r" b="b"/>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ln>
            </p:spPr>
            <p:txBody>
              <a:bodyPr/>
              <a:lstStyle/>
              <a:p>
                <a:endParaRPr lang="en-US">
                  <a:solidFill>
                    <a:prstClr val="black"/>
                  </a:solidFill>
                </a:endParaRPr>
              </a:p>
            </p:txBody>
          </p:sp>
          <p:sp>
            <p:nvSpPr>
              <p:cNvPr id="179410" name="Freeform 210"/>
              <p:cNvSpPr>
                <a:spLocks noEditPoints="1"/>
              </p:cNvSpPr>
              <p:nvPr/>
            </p:nvSpPr>
            <p:spPr bwMode="auto">
              <a:xfrm>
                <a:off x="1565" y="1448"/>
                <a:ext cx="133" cy="121"/>
              </a:xfrm>
              <a:custGeom>
                <a:avLst/>
                <a:gdLst/>
                <a:ahLst/>
                <a:cxnLst>
                  <a:cxn ang="0">
                    <a:pos x="131" y="51"/>
                  </a:cxn>
                  <a:cxn ang="0">
                    <a:pos x="121" y="28"/>
                  </a:cxn>
                  <a:cxn ang="0">
                    <a:pos x="102" y="11"/>
                  </a:cxn>
                  <a:cxn ang="0">
                    <a:pos x="79" y="0"/>
                  </a:cxn>
                  <a:cxn ang="0">
                    <a:pos x="62" y="0"/>
                  </a:cxn>
                  <a:cxn ang="0">
                    <a:pos x="57" y="1"/>
                  </a:cxn>
                  <a:cxn ang="0">
                    <a:pos x="60" y="3"/>
                  </a:cxn>
                  <a:cxn ang="0">
                    <a:pos x="78" y="3"/>
                  </a:cxn>
                  <a:cxn ang="0">
                    <a:pos x="100" y="13"/>
                  </a:cxn>
                  <a:cxn ang="0">
                    <a:pos x="117" y="30"/>
                  </a:cxn>
                  <a:cxn ang="0">
                    <a:pos x="127" y="53"/>
                  </a:cxn>
                  <a:cxn ang="0">
                    <a:pos x="127" y="72"/>
                  </a:cxn>
                  <a:cxn ang="0">
                    <a:pos x="129" y="79"/>
                  </a:cxn>
                  <a:cxn ang="0">
                    <a:pos x="133" y="72"/>
                  </a:cxn>
                  <a:cxn ang="0">
                    <a:pos x="43" y="1"/>
                  </a:cxn>
                  <a:cxn ang="0">
                    <a:pos x="24" y="13"/>
                  </a:cxn>
                  <a:cxn ang="0">
                    <a:pos x="15" y="24"/>
                  </a:cxn>
                  <a:cxn ang="0">
                    <a:pos x="2" y="49"/>
                  </a:cxn>
                  <a:cxn ang="0">
                    <a:pos x="0" y="66"/>
                  </a:cxn>
                  <a:cxn ang="0">
                    <a:pos x="2" y="81"/>
                  </a:cxn>
                  <a:cxn ang="0">
                    <a:pos x="7" y="98"/>
                  </a:cxn>
                  <a:cxn ang="0">
                    <a:pos x="17" y="110"/>
                  </a:cxn>
                  <a:cxn ang="0">
                    <a:pos x="30" y="121"/>
                  </a:cxn>
                  <a:cxn ang="0">
                    <a:pos x="34" y="119"/>
                  </a:cxn>
                  <a:cxn ang="0">
                    <a:pos x="21" y="110"/>
                  </a:cxn>
                  <a:cxn ang="0">
                    <a:pos x="11" y="96"/>
                  </a:cxn>
                  <a:cxn ang="0">
                    <a:pos x="5" y="81"/>
                  </a:cxn>
                  <a:cxn ang="0">
                    <a:pos x="4" y="66"/>
                  </a:cxn>
                  <a:cxn ang="0">
                    <a:pos x="5" y="47"/>
                  </a:cxn>
                  <a:cxn ang="0">
                    <a:pos x="13" y="30"/>
                  </a:cxn>
                  <a:cxn ang="0">
                    <a:pos x="24" y="19"/>
                  </a:cxn>
                  <a:cxn ang="0">
                    <a:pos x="40" y="9"/>
                  </a:cxn>
                  <a:cxn ang="0">
                    <a:pos x="43" y="1"/>
                  </a:cxn>
                </a:cxnLst>
                <a:rect l="0" t="0" r="r" b="b"/>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ln>
            </p:spPr>
            <p:txBody>
              <a:bodyPr/>
              <a:lstStyle/>
              <a:p>
                <a:endParaRPr lang="en-US">
                  <a:solidFill>
                    <a:prstClr val="black"/>
                  </a:solidFill>
                </a:endParaRPr>
              </a:p>
            </p:txBody>
          </p:sp>
          <p:sp>
            <p:nvSpPr>
              <p:cNvPr id="179411" name="Freeform 211"/>
              <p:cNvSpPr>
                <a:spLocks noEditPoints="1"/>
              </p:cNvSpPr>
              <p:nvPr/>
            </p:nvSpPr>
            <p:spPr bwMode="auto">
              <a:xfrm>
                <a:off x="1567" y="1449"/>
                <a:ext cx="129" cy="118"/>
              </a:xfrm>
              <a:custGeom>
                <a:avLst/>
                <a:gdLst/>
                <a:ahLst/>
                <a:cxnLst>
                  <a:cxn ang="0">
                    <a:pos x="127" y="52"/>
                  </a:cxn>
                  <a:cxn ang="0">
                    <a:pos x="117" y="29"/>
                  </a:cxn>
                  <a:cxn ang="0">
                    <a:pos x="100" y="10"/>
                  </a:cxn>
                  <a:cxn ang="0">
                    <a:pos x="77" y="0"/>
                  </a:cxn>
                  <a:cxn ang="0">
                    <a:pos x="58" y="0"/>
                  </a:cxn>
                  <a:cxn ang="0">
                    <a:pos x="53" y="2"/>
                  </a:cxn>
                  <a:cxn ang="0">
                    <a:pos x="57" y="4"/>
                  </a:cxn>
                  <a:cxn ang="0">
                    <a:pos x="76" y="4"/>
                  </a:cxn>
                  <a:cxn ang="0">
                    <a:pos x="98" y="14"/>
                  </a:cxn>
                  <a:cxn ang="0">
                    <a:pos x="113" y="31"/>
                  </a:cxn>
                  <a:cxn ang="0">
                    <a:pos x="123" y="52"/>
                  </a:cxn>
                  <a:cxn ang="0">
                    <a:pos x="123" y="71"/>
                  </a:cxn>
                  <a:cxn ang="0">
                    <a:pos x="125" y="78"/>
                  </a:cxn>
                  <a:cxn ang="0">
                    <a:pos x="129" y="71"/>
                  </a:cxn>
                  <a:cxn ang="0">
                    <a:pos x="39" y="4"/>
                  </a:cxn>
                  <a:cxn ang="0">
                    <a:pos x="24" y="12"/>
                  </a:cxn>
                  <a:cxn ang="0">
                    <a:pos x="13" y="25"/>
                  </a:cxn>
                  <a:cxn ang="0">
                    <a:pos x="5" y="38"/>
                  </a:cxn>
                  <a:cxn ang="0">
                    <a:pos x="0" y="65"/>
                  </a:cxn>
                  <a:cxn ang="0">
                    <a:pos x="2" y="80"/>
                  </a:cxn>
                  <a:cxn ang="0">
                    <a:pos x="7" y="95"/>
                  </a:cxn>
                  <a:cxn ang="0">
                    <a:pos x="17" y="109"/>
                  </a:cxn>
                  <a:cxn ang="0">
                    <a:pos x="30" y="118"/>
                  </a:cxn>
                  <a:cxn ang="0">
                    <a:pos x="32" y="116"/>
                  </a:cxn>
                  <a:cxn ang="0">
                    <a:pos x="20" y="107"/>
                  </a:cxn>
                  <a:cxn ang="0">
                    <a:pos x="11" y="95"/>
                  </a:cxn>
                  <a:cxn ang="0">
                    <a:pos x="5" y="80"/>
                  </a:cxn>
                  <a:cxn ang="0">
                    <a:pos x="3" y="65"/>
                  </a:cxn>
                  <a:cxn ang="0">
                    <a:pos x="5" y="48"/>
                  </a:cxn>
                  <a:cxn ang="0">
                    <a:pos x="11" y="33"/>
                  </a:cxn>
                  <a:cxn ang="0">
                    <a:pos x="22" y="19"/>
                  </a:cxn>
                  <a:cxn ang="0">
                    <a:pos x="34" y="10"/>
                  </a:cxn>
                  <a:cxn ang="0">
                    <a:pos x="39" y="4"/>
                  </a:cxn>
                </a:cxnLst>
                <a:rect l="0" t="0" r="r" b="b"/>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ln>
            </p:spPr>
            <p:txBody>
              <a:bodyPr/>
              <a:lstStyle/>
              <a:p>
                <a:endParaRPr lang="en-US">
                  <a:solidFill>
                    <a:prstClr val="black"/>
                  </a:solidFill>
                </a:endParaRPr>
              </a:p>
            </p:txBody>
          </p:sp>
          <p:sp>
            <p:nvSpPr>
              <p:cNvPr id="179412" name="Freeform 212"/>
              <p:cNvSpPr>
                <a:spLocks noEditPoints="1"/>
              </p:cNvSpPr>
              <p:nvPr/>
            </p:nvSpPr>
            <p:spPr bwMode="auto">
              <a:xfrm>
                <a:off x="1569" y="1451"/>
                <a:ext cx="125" cy="116"/>
              </a:xfrm>
              <a:custGeom>
                <a:avLst/>
                <a:gdLst/>
                <a:ahLst/>
                <a:cxnLst>
                  <a:cxn ang="0">
                    <a:pos x="123" y="50"/>
                  </a:cxn>
                  <a:cxn ang="0">
                    <a:pos x="113" y="27"/>
                  </a:cxn>
                  <a:cxn ang="0">
                    <a:pos x="96" y="10"/>
                  </a:cxn>
                  <a:cxn ang="0">
                    <a:pos x="74" y="0"/>
                  </a:cxn>
                  <a:cxn ang="0">
                    <a:pos x="56" y="0"/>
                  </a:cxn>
                  <a:cxn ang="0">
                    <a:pos x="49" y="2"/>
                  </a:cxn>
                  <a:cxn ang="0">
                    <a:pos x="55" y="4"/>
                  </a:cxn>
                  <a:cxn ang="0">
                    <a:pos x="74" y="4"/>
                  </a:cxn>
                  <a:cxn ang="0">
                    <a:pos x="94" y="14"/>
                  </a:cxn>
                  <a:cxn ang="0">
                    <a:pos x="110" y="29"/>
                  </a:cxn>
                  <a:cxn ang="0">
                    <a:pos x="119" y="50"/>
                  </a:cxn>
                  <a:cxn ang="0">
                    <a:pos x="119" y="71"/>
                  </a:cxn>
                  <a:cxn ang="0">
                    <a:pos x="121" y="76"/>
                  </a:cxn>
                  <a:cxn ang="0">
                    <a:pos x="123" y="69"/>
                  </a:cxn>
                  <a:cxn ang="0">
                    <a:pos x="36" y="6"/>
                  </a:cxn>
                  <a:cxn ang="0">
                    <a:pos x="20" y="16"/>
                  </a:cxn>
                  <a:cxn ang="0">
                    <a:pos x="9" y="27"/>
                  </a:cxn>
                  <a:cxn ang="0">
                    <a:pos x="1" y="44"/>
                  </a:cxn>
                  <a:cxn ang="0">
                    <a:pos x="0" y="63"/>
                  </a:cxn>
                  <a:cxn ang="0">
                    <a:pos x="1" y="78"/>
                  </a:cxn>
                  <a:cxn ang="0">
                    <a:pos x="7" y="93"/>
                  </a:cxn>
                  <a:cxn ang="0">
                    <a:pos x="17" y="107"/>
                  </a:cxn>
                  <a:cxn ang="0">
                    <a:pos x="30" y="116"/>
                  </a:cxn>
                  <a:cxn ang="0">
                    <a:pos x="32" y="112"/>
                  </a:cxn>
                  <a:cxn ang="0">
                    <a:pos x="20" y="105"/>
                  </a:cxn>
                  <a:cxn ang="0">
                    <a:pos x="11" y="91"/>
                  </a:cxn>
                  <a:cxn ang="0">
                    <a:pos x="5" y="78"/>
                  </a:cxn>
                  <a:cxn ang="0">
                    <a:pos x="3" y="63"/>
                  </a:cxn>
                  <a:cxn ang="0">
                    <a:pos x="11" y="35"/>
                  </a:cxn>
                  <a:cxn ang="0">
                    <a:pos x="28" y="14"/>
                  </a:cxn>
                  <a:cxn ang="0">
                    <a:pos x="30" y="14"/>
                  </a:cxn>
                  <a:cxn ang="0">
                    <a:pos x="36" y="6"/>
                  </a:cxn>
                </a:cxnLst>
                <a:rect l="0" t="0" r="r" b="b"/>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0" y="14"/>
                    </a:lnTo>
                    <a:lnTo>
                      <a:pt x="32" y="10"/>
                    </a:lnTo>
                    <a:lnTo>
                      <a:pt x="36" y="6"/>
                    </a:lnTo>
                    <a:close/>
                  </a:path>
                </a:pathLst>
              </a:custGeom>
              <a:solidFill>
                <a:srgbClr val="C5929E"/>
              </a:solidFill>
              <a:ln w="9525">
                <a:noFill/>
                <a:round/>
              </a:ln>
            </p:spPr>
            <p:txBody>
              <a:bodyPr/>
              <a:lstStyle/>
              <a:p>
                <a:endParaRPr lang="en-US">
                  <a:solidFill>
                    <a:prstClr val="black"/>
                  </a:solidFill>
                </a:endParaRPr>
              </a:p>
            </p:txBody>
          </p:sp>
          <p:sp>
            <p:nvSpPr>
              <p:cNvPr id="179413" name="Freeform 213"/>
              <p:cNvSpPr>
                <a:spLocks noEditPoints="1"/>
              </p:cNvSpPr>
              <p:nvPr/>
            </p:nvSpPr>
            <p:spPr bwMode="auto">
              <a:xfrm>
                <a:off x="1570" y="1453"/>
                <a:ext cx="122" cy="112"/>
              </a:xfrm>
              <a:custGeom>
                <a:avLst/>
                <a:gdLst/>
                <a:ahLst/>
                <a:cxnLst>
                  <a:cxn ang="0">
                    <a:pos x="120" y="48"/>
                  </a:cxn>
                  <a:cxn ang="0">
                    <a:pos x="110" y="27"/>
                  </a:cxn>
                  <a:cxn ang="0">
                    <a:pos x="95" y="10"/>
                  </a:cxn>
                  <a:cxn ang="0">
                    <a:pos x="73" y="0"/>
                  </a:cxn>
                  <a:cxn ang="0">
                    <a:pos x="54" y="0"/>
                  </a:cxn>
                  <a:cxn ang="0">
                    <a:pos x="46" y="4"/>
                  </a:cxn>
                  <a:cxn ang="0">
                    <a:pos x="52" y="4"/>
                  </a:cxn>
                  <a:cxn ang="0">
                    <a:pos x="73" y="4"/>
                  </a:cxn>
                  <a:cxn ang="0">
                    <a:pos x="91" y="14"/>
                  </a:cxn>
                  <a:cxn ang="0">
                    <a:pos x="109" y="29"/>
                  </a:cxn>
                  <a:cxn ang="0">
                    <a:pos x="116" y="48"/>
                  </a:cxn>
                  <a:cxn ang="0">
                    <a:pos x="116" y="69"/>
                  </a:cxn>
                  <a:cxn ang="0">
                    <a:pos x="116" y="76"/>
                  </a:cxn>
                  <a:cxn ang="0">
                    <a:pos x="118" y="76"/>
                  </a:cxn>
                  <a:cxn ang="0">
                    <a:pos x="120" y="67"/>
                  </a:cxn>
                  <a:cxn ang="0">
                    <a:pos x="31" y="6"/>
                  </a:cxn>
                  <a:cxn ang="0">
                    <a:pos x="19" y="15"/>
                  </a:cxn>
                  <a:cxn ang="0">
                    <a:pos x="8" y="29"/>
                  </a:cxn>
                  <a:cxn ang="0">
                    <a:pos x="2" y="44"/>
                  </a:cxn>
                  <a:cxn ang="0">
                    <a:pos x="0" y="61"/>
                  </a:cxn>
                  <a:cxn ang="0">
                    <a:pos x="2" y="76"/>
                  </a:cxn>
                  <a:cxn ang="0">
                    <a:pos x="8" y="91"/>
                  </a:cxn>
                  <a:cxn ang="0">
                    <a:pos x="17" y="103"/>
                  </a:cxn>
                  <a:cxn ang="0">
                    <a:pos x="29" y="112"/>
                  </a:cxn>
                  <a:cxn ang="0">
                    <a:pos x="33" y="110"/>
                  </a:cxn>
                  <a:cxn ang="0">
                    <a:pos x="33" y="110"/>
                  </a:cxn>
                  <a:cxn ang="0">
                    <a:pos x="21" y="101"/>
                  </a:cxn>
                  <a:cxn ang="0">
                    <a:pos x="12" y="89"/>
                  </a:cxn>
                  <a:cxn ang="0">
                    <a:pos x="6" y="76"/>
                  </a:cxn>
                  <a:cxn ang="0">
                    <a:pos x="4" y="61"/>
                  </a:cxn>
                  <a:cxn ang="0">
                    <a:pos x="10" y="36"/>
                  </a:cxn>
                  <a:cxn ang="0">
                    <a:pos x="23" y="17"/>
                  </a:cxn>
                  <a:cxn ang="0">
                    <a:pos x="29" y="12"/>
                  </a:cxn>
                  <a:cxn ang="0">
                    <a:pos x="31" y="6"/>
                  </a:cxn>
                </a:cxnLst>
                <a:rect l="0" t="0" r="r" b="b"/>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6" y="76"/>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33"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ln>
            </p:spPr>
            <p:txBody>
              <a:bodyPr/>
              <a:lstStyle/>
              <a:p>
                <a:endParaRPr lang="en-US">
                  <a:solidFill>
                    <a:prstClr val="black"/>
                  </a:solidFill>
                </a:endParaRPr>
              </a:p>
            </p:txBody>
          </p:sp>
          <p:sp>
            <p:nvSpPr>
              <p:cNvPr id="179414" name="Freeform 214"/>
              <p:cNvSpPr>
                <a:spLocks noEditPoints="1"/>
              </p:cNvSpPr>
              <p:nvPr/>
            </p:nvSpPr>
            <p:spPr bwMode="auto">
              <a:xfrm>
                <a:off x="1572" y="1455"/>
                <a:ext cx="118" cy="108"/>
              </a:xfrm>
              <a:custGeom>
                <a:avLst/>
                <a:gdLst/>
                <a:ahLst/>
                <a:cxnLst>
                  <a:cxn ang="0">
                    <a:pos x="116" y="46"/>
                  </a:cxn>
                  <a:cxn ang="0">
                    <a:pos x="107" y="25"/>
                  </a:cxn>
                  <a:cxn ang="0">
                    <a:pos x="91" y="10"/>
                  </a:cxn>
                  <a:cxn ang="0">
                    <a:pos x="71" y="0"/>
                  </a:cxn>
                  <a:cxn ang="0">
                    <a:pos x="52" y="0"/>
                  </a:cxn>
                  <a:cxn ang="0">
                    <a:pos x="42" y="4"/>
                  </a:cxn>
                  <a:cxn ang="0">
                    <a:pos x="50" y="4"/>
                  </a:cxn>
                  <a:cxn ang="0">
                    <a:pos x="71" y="4"/>
                  </a:cxn>
                  <a:cxn ang="0">
                    <a:pos x="89" y="12"/>
                  </a:cxn>
                  <a:cxn ang="0">
                    <a:pos x="105" y="27"/>
                  </a:cxn>
                  <a:cxn ang="0">
                    <a:pos x="112" y="48"/>
                  </a:cxn>
                  <a:cxn ang="0">
                    <a:pos x="112" y="67"/>
                  </a:cxn>
                  <a:cxn ang="0">
                    <a:pos x="112" y="74"/>
                  </a:cxn>
                  <a:cxn ang="0">
                    <a:pos x="114" y="74"/>
                  </a:cxn>
                  <a:cxn ang="0">
                    <a:pos x="116" y="67"/>
                  </a:cxn>
                  <a:cxn ang="0">
                    <a:pos x="25" y="10"/>
                  </a:cxn>
                  <a:cxn ang="0">
                    <a:pos x="8" y="31"/>
                  </a:cxn>
                  <a:cxn ang="0">
                    <a:pos x="0" y="59"/>
                  </a:cxn>
                  <a:cxn ang="0">
                    <a:pos x="2" y="74"/>
                  </a:cxn>
                  <a:cxn ang="0">
                    <a:pos x="8" y="87"/>
                  </a:cxn>
                  <a:cxn ang="0">
                    <a:pos x="17" y="101"/>
                  </a:cxn>
                  <a:cxn ang="0">
                    <a:pos x="29" y="108"/>
                  </a:cxn>
                  <a:cxn ang="0">
                    <a:pos x="31" y="108"/>
                  </a:cxn>
                  <a:cxn ang="0">
                    <a:pos x="33" y="106"/>
                  </a:cxn>
                  <a:cxn ang="0">
                    <a:pos x="21" y="99"/>
                  </a:cxn>
                  <a:cxn ang="0">
                    <a:pos x="12" y="87"/>
                  </a:cxn>
                  <a:cxn ang="0">
                    <a:pos x="6" y="74"/>
                  </a:cxn>
                  <a:cxn ang="0">
                    <a:pos x="4" y="59"/>
                  </a:cxn>
                  <a:cxn ang="0">
                    <a:pos x="8" y="38"/>
                  </a:cxn>
                  <a:cxn ang="0">
                    <a:pos x="17" y="23"/>
                  </a:cxn>
                  <a:cxn ang="0">
                    <a:pos x="17" y="21"/>
                  </a:cxn>
                  <a:cxn ang="0">
                    <a:pos x="25" y="10"/>
                  </a:cxn>
                </a:cxnLst>
                <a:rect l="0" t="0" r="r" b="b"/>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17" y="21"/>
                    </a:lnTo>
                    <a:lnTo>
                      <a:pt x="21" y="13"/>
                    </a:lnTo>
                    <a:lnTo>
                      <a:pt x="25" y="10"/>
                    </a:lnTo>
                    <a:close/>
                  </a:path>
                </a:pathLst>
              </a:custGeom>
              <a:solidFill>
                <a:srgbClr val="C7929D"/>
              </a:solidFill>
              <a:ln w="9525">
                <a:noFill/>
                <a:round/>
              </a:ln>
            </p:spPr>
            <p:txBody>
              <a:bodyPr/>
              <a:lstStyle/>
              <a:p>
                <a:endParaRPr lang="en-US">
                  <a:solidFill>
                    <a:prstClr val="black"/>
                  </a:solidFill>
                </a:endParaRPr>
              </a:p>
            </p:txBody>
          </p:sp>
          <p:sp>
            <p:nvSpPr>
              <p:cNvPr id="179415" name="Freeform 215"/>
              <p:cNvSpPr>
                <a:spLocks noEditPoints="1"/>
              </p:cNvSpPr>
              <p:nvPr/>
            </p:nvSpPr>
            <p:spPr bwMode="auto">
              <a:xfrm>
                <a:off x="1574" y="1457"/>
                <a:ext cx="114" cy="106"/>
              </a:xfrm>
              <a:custGeom>
                <a:avLst/>
                <a:gdLst/>
                <a:ahLst/>
                <a:cxnLst>
                  <a:cxn ang="0">
                    <a:pos x="112" y="44"/>
                  </a:cxn>
                  <a:cxn ang="0">
                    <a:pos x="105" y="25"/>
                  </a:cxn>
                  <a:cxn ang="0">
                    <a:pos x="87" y="10"/>
                  </a:cxn>
                  <a:cxn ang="0">
                    <a:pos x="69" y="0"/>
                  </a:cxn>
                  <a:cxn ang="0">
                    <a:pos x="48" y="0"/>
                  </a:cxn>
                  <a:cxn ang="0">
                    <a:pos x="38" y="4"/>
                  </a:cxn>
                  <a:cxn ang="0">
                    <a:pos x="46" y="4"/>
                  </a:cxn>
                  <a:cxn ang="0">
                    <a:pos x="67" y="4"/>
                  </a:cxn>
                  <a:cxn ang="0">
                    <a:pos x="86" y="11"/>
                  </a:cxn>
                  <a:cxn ang="0">
                    <a:pos x="101" y="27"/>
                  </a:cxn>
                  <a:cxn ang="0">
                    <a:pos x="108" y="46"/>
                  </a:cxn>
                  <a:cxn ang="0">
                    <a:pos x="108" y="65"/>
                  </a:cxn>
                  <a:cxn ang="0">
                    <a:pos x="108" y="72"/>
                  </a:cxn>
                  <a:cxn ang="0">
                    <a:pos x="112" y="65"/>
                  </a:cxn>
                  <a:cxn ang="0">
                    <a:pos x="19" y="13"/>
                  </a:cxn>
                  <a:cxn ang="0">
                    <a:pos x="6" y="32"/>
                  </a:cxn>
                  <a:cxn ang="0">
                    <a:pos x="0" y="57"/>
                  </a:cxn>
                  <a:cxn ang="0">
                    <a:pos x="2" y="72"/>
                  </a:cxn>
                  <a:cxn ang="0">
                    <a:pos x="8" y="85"/>
                  </a:cxn>
                  <a:cxn ang="0">
                    <a:pos x="17" y="97"/>
                  </a:cxn>
                  <a:cxn ang="0">
                    <a:pos x="29" y="106"/>
                  </a:cxn>
                  <a:cxn ang="0">
                    <a:pos x="32" y="104"/>
                  </a:cxn>
                  <a:cxn ang="0">
                    <a:pos x="32" y="104"/>
                  </a:cxn>
                  <a:cxn ang="0">
                    <a:pos x="21" y="95"/>
                  </a:cxn>
                  <a:cxn ang="0">
                    <a:pos x="12" y="85"/>
                  </a:cxn>
                  <a:cxn ang="0">
                    <a:pos x="6" y="70"/>
                  </a:cxn>
                  <a:cxn ang="0">
                    <a:pos x="4" y="57"/>
                  </a:cxn>
                  <a:cxn ang="0">
                    <a:pos x="6" y="38"/>
                  </a:cxn>
                  <a:cxn ang="0">
                    <a:pos x="15" y="23"/>
                  </a:cxn>
                  <a:cxn ang="0">
                    <a:pos x="13" y="23"/>
                  </a:cxn>
                  <a:cxn ang="0">
                    <a:pos x="15" y="19"/>
                  </a:cxn>
                  <a:cxn ang="0">
                    <a:pos x="19" y="13"/>
                  </a:cxn>
                </a:cxnLst>
                <a:rect l="0" t="0" r="r" b="b"/>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32"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5" y="23"/>
                    </a:lnTo>
                    <a:lnTo>
                      <a:pt x="13" y="23"/>
                    </a:lnTo>
                    <a:lnTo>
                      <a:pt x="15" y="21"/>
                    </a:lnTo>
                    <a:lnTo>
                      <a:pt x="15" y="19"/>
                    </a:lnTo>
                    <a:lnTo>
                      <a:pt x="17" y="15"/>
                    </a:lnTo>
                    <a:lnTo>
                      <a:pt x="19" y="13"/>
                    </a:lnTo>
                    <a:close/>
                  </a:path>
                </a:pathLst>
              </a:custGeom>
              <a:solidFill>
                <a:srgbClr val="C8939D"/>
              </a:solidFill>
              <a:ln w="9525">
                <a:noFill/>
                <a:round/>
              </a:ln>
            </p:spPr>
            <p:txBody>
              <a:bodyPr/>
              <a:lstStyle/>
              <a:p>
                <a:endParaRPr lang="en-US">
                  <a:solidFill>
                    <a:prstClr val="black"/>
                  </a:solidFill>
                </a:endParaRPr>
              </a:p>
            </p:txBody>
          </p:sp>
          <p:sp>
            <p:nvSpPr>
              <p:cNvPr id="179416" name="Freeform 216"/>
              <p:cNvSpPr>
                <a:spLocks noEditPoints="1"/>
              </p:cNvSpPr>
              <p:nvPr/>
            </p:nvSpPr>
            <p:spPr bwMode="auto">
              <a:xfrm>
                <a:off x="1576" y="1459"/>
                <a:ext cx="110" cy="102"/>
              </a:xfrm>
              <a:custGeom>
                <a:avLst/>
                <a:gdLst/>
                <a:ahLst/>
                <a:cxnLst>
                  <a:cxn ang="0">
                    <a:pos x="108" y="44"/>
                  </a:cxn>
                  <a:cxn ang="0">
                    <a:pos x="101" y="23"/>
                  </a:cxn>
                  <a:cxn ang="0">
                    <a:pos x="85" y="8"/>
                  </a:cxn>
                  <a:cxn ang="0">
                    <a:pos x="67" y="0"/>
                  </a:cxn>
                  <a:cxn ang="0">
                    <a:pos x="46" y="0"/>
                  </a:cxn>
                  <a:cxn ang="0">
                    <a:pos x="34" y="6"/>
                  </a:cxn>
                  <a:cxn ang="0">
                    <a:pos x="30" y="8"/>
                  </a:cxn>
                  <a:cxn ang="0">
                    <a:pos x="42" y="4"/>
                  </a:cxn>
                  <a:cxn ang="0">
                    <a:pos x="65" y="4"/>
                  </a:cxn>
                  <a:cxn ang="0">
                    <a:pos x="84" y="11"/>
                  </a:cxn>
                  <a:cxn ang="0">
                    <a:pos x="97" y="25"/>
                  </a:cxn>
                  <a:cxn ang="0">
                    <a:pos x="104" y="44"/>
                  </a:cxn>
                  <a:cxn ang="0">
                    <a:pos x="104" y="63"/>
                  </a:cxn>
                  <a:cxn ang="0">
                    <a:pos x="104" y="70"/>
                  </a:cxn>
                  <a:cxn ang="0">
                    <a:pos x="108" y="63"/>
                  </a:cxn>
                  <a:cxn ang="0">
                    <a:pos x="13" y="19"/>
                  </a:cxn>
                  <a:cxn ang="0">
                    <a:pos x="4" y="34"/>
                  </a:cxn>
                  <a:cxn ang="0">
                    <a:pos x="0" y="55"/>
                  </a:cxn>
                  <a:cxn ang="0">
                    <a:pos x="2" y="70"/>
                  </a:cxn>
                  <a:cxn ang="0">
                    <a:pos x="8" y="83"/>
                  </a:cxn>
                  <a:cxn ang="0">
                    <a:pos x="17" y="95"/>
                  </a:cxn>
                  <a:cxn ang="0">
                    <a:pos x="29" y="102"/>
                  </a:cxn>
                  <a:cxn ang="0">
                    <a:pos x="30" y="102"/>
                  </a:cxn>
                  <a:cxn ang="0">
                    <a:pos x="32" y="100"/>
                  </a:cxn>
                  <a:cxn ang="0">
                    <a:pos x="21" y="93"/>
                  </a:cxn>
                  <a:cxn ang="0">
                    <a:pos x="11" y="81"/>
                  </a:cxn>
                  <a:cxn ang="0">
                    <a:pos x="6" y="68"/>
                  </a:cxn>
                  <a:cxn ang="0">
                    <a:pos x="4" y="55"/>
                  </a:cxn>
                  <a:cxn ang="0">
                    <a:pos x="8" y="34"/>
                  </a:cxn>
                  <a:cxn ang="0">
                    <a:pos x="17" y="19"/>
                  </a:cxn>
                  <a:cxn ang="0">
                    <a:pos x="11" y="21"/>
                  </a:cxn>
                  <a:cxn ang="0">
                    <a:pos x="13" y="19"/>
                  </a:cxn>
                </a:cxnLst>
                <a:rect l="0" t="0" r="r" b="b"/>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0" y="102"/>
                    </a:lnTo>
                    <a:lnTo>
                      <a:pt x="32" y="100"/>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ln>
            </p:spPr>
            <p:txBody>
              <a:bodyPr/>
              <a:lstStyle/>
              <a:p>
                <a:endParaRPr lang="en-US">
                  <a:solidFill>
                    <a:prstClr val="black"/>
                  </a:solidFill>
                </a:endParaRPr>
              </a:p>
            </p:txBody>
          </p:sp>
          <p:sp>
            <p:nvSpPr>
              <p:cNvPr id="179417" name="Freeform 217"/>
              <p:cNvSpPr/>
              <p:nvPr/>
            </p:nvSpPr>
            <p:spPr bwMode="auto">
              <a:xfrm>
                <a:off x="1578" y="1461"/>
                <a:ext cx="106" cy="100"/>
              </a:xfrm>
              <a:custGeom>
                <a:avLst/>
                <a:gdLst/>
                <a:ahLst/>
                <a:cxnLst>
                  <a:cxn ang="0">
                    <a:pos x="106" y="53"/>
                  </a:cxn>
                  <a:cxn ang="0">
                    <a:pos x="104" y="42"/>
                  </a:cxn>
                  <a:cxn ang="0">
                    <a:pos x="102" y="32"/>
                  </a:cxn>
                  <a:cxn ang="0">
                    <a:pos x="97" y="23"/>
                  </a:cxn>
                  <a:cxn ang="0">
                    <a:pos x="91" y="15"/>
                  </a:cxn>
                  <a:cxn ang="0">
                    <a:pos x="82" y="7"/>
                  </a:cxn>
                  <a:cxn ang="0">
                    <a:pos x="74" y="4"/>
                  </a:cxn>
                  <a:cxn ang="0">
                    <a:pos x="63" y="0"/>
                  </a:cxn>
                  <a:cxn ang="0">
                    <a:pos x="53" y="0"/>
                  </a:cxn>
                  <a:cxn ang="0">
                    <a:pos x="42" y="0"/>
                  </a:cxn>
                  <a:cxn ang="0">
                    <a:pos x="32" y="4"/>
                  </a:cxn>
                  <a:cxn ang="0">
                    <a:pos x="30" y="6"/>
                  </a:cxn>
                  <a:cxn ang="0">
                    <a:pos x="30" y="6"/>
                  </a:cxn>
                  <a:cxn ang="0">
                    <a:pos x="25" y="11"/>
                  </a:cxn>
                  <a:cxn ang="0">
                    <a:pos x="19" y="15"/>
                  </a:cxn>
                  <a:cxn ang="0">
                    <a:pos x="15" y="17"/>
                  </a:cxn>
                  <a:cxn ang="0">
                    <a:pos x="11" y="19"/>
                  </a:cxn>
                  <a:cxn ang="0">
                    <a:pos x="6" y="26"/>
                  </a:cxn>
                  <a:cxn ang="0">
                    <a:pos x="2" y="34"/>
                  </a:cxn>
                  <a:cxn ang="0">
                    <a:pos x="0" y="43"/>
                  </a:cxn>
                  <a:cxn ang="0">
                    <a:pos x="0" y="53"/>
                  </a:cxn>
                  <a:cxn ang="0">
                    <a:pos x="0" y="61"/>
                  </a:cxn>
                  <a:cxn ang="0">
                    <a:pos x="2" y="66"/>
                  </a:cxn>
                  <a:cxn ang="0">
                    <a:pos x="4" y="74"/>
                  </a:cxn>
                  <a:cxn ang="0">
                    <a:pos x="8" y="81"/>
                  </a:cxn>
                  <a:cxn ang="0">
                    <a:pos x="11" y="87"/>
                  </a:cxn>
                  <a:cxn ang="0">
                    <a:pos x="17" y="91"/>
                  </a:cxn>
                  <a:cxn ang="0">
                    <a:pos x="23" y="97"/>
                  </a:cxn>
                  <a:cxn ang="0">
                    <a:pos x="28" y="100"/>
                  </a:cxn>
                  <a:cxn ang="0">
                    <a:pos x="30" y="98"/>
                  </a:cxn>
                  <a:cxn ang="0">
                    <a:pos x="32" y="97"/>
                  </a:cxn>
                  <a:cxn ang="0">
                    <a:pos x="27" y="95"/>
                  </a:cxn>
                  <a:cxn ang="0">
                    <a:pos x="21" y="89"/>
                  </a:cxn>
                  <a:cxn ang="0">
                    <a:pos x="15" y="85"/>
                  </a:cxn>
                  <a:cxn ang="0">
                    <a:pos x="11" y="79"/>
                  </a:cxn>
                  <a:cxn ang="0">
                    <a:pos x="8" y="74"/>
                  </a:cxn>
                  <a:cxn ang="0">
                    <a:pos x="6" y="66"/>
                  </a:cxn>
                  <a:cxn ang="0">
                    <a:pos x="4" y="59"/>
                  </a:cxn>
                  <a:cxn ang="0">
                    <a:pos x="4" y="53"/>
                  </a:cxn>
                  <a:cxn ang="0">
                    <a:pos x="4" y="42"/>
                  </a:cxn>
                  <a:cxn ang="0">
                    <a:pos x="8" y="32"/>
                  </a:cxn>
                  <a:cxn ang="0">
                    <a:pos x="11" y="25"/>
                  </a:cxn>
                  <a:cxn ang="0">
                    <a:pos x="17" y="17"/>
                  </a:cxn>
                  <a:cxn ang="0">
                    <a:pos x="25" y="11"/>
                  </a:cxn>
                  <a:cxn ang="0">
                    <a:pos x="34" y="7"/>
                  </a:cxn>
                  <a:cxn ang="0">
                    <a:pos x="44" y="4"/>
                  </a:cxn>
                  <a:cxn ang="0">
                    <a:pos x="53" y="4"/>
                  </a:cxn>
                  <a:cxn ang="0">
                    <a:pos x="63" y="4"/>
                  </a:cxn>
                  <a:cxn ang="0">
                    <a:pos x="72" y="7"/>
                  </a:cxn>
                  <a:cxn ang="0">
                    <a:pos x="80" y="11"/>
                  </a:cxn>
                  <a:cxn ang="0">
                    <a:pos x="87" y="17"/>
                  </a:cxn>
                  <a:cxn ang="0">
                    <a:pos x="93" y="25"/>
                  </a:cxn>
                  <a:cxn ang="0">
                    <a:pos x="99" y="32"/>
                  </a:cxn>
                  <a:cxn ang="0">
                    <a:pos x="101" y="42"/>
                  </a:cxn>
                  <a:cxn ang="0">
                    <a:pos x="102" y="53"/>
                  </a:cxn>
                  <a:cxn ang="0">
                    <a:pos x="101" y="62"/>
                  </a:cxn>
                  <a:cxn ang="0">
                    <a:pos x="99" y="70"/>
                  </a:cxn>
                  <a:cxn ang="0">
                    <a:pos x="101" y="70"/>
                  </a:cxn>
                  <a:cxn ang="0">
                    <a:pos x="102" y="68"/>
                  </a:cxn>
                  <a:cxn ang="0">
                    <a:pos x="104" y="61"/>
                  </a:cxn>
                  <a:cxn ang="0">
                    <a:pos x="106" y="53"/>
                  </a:cxn>
                </a:cxnLst>
                <a:rect l="0" t="0" r="r" b="b"/>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ln>
            </p:spPr>
            <p:txBody>
              <a:bodyPr/>
              <a:lstStyle/>
              <a:p>
                <a:endParaRPr lang="en-US">
                  <a:solidFill>
                    <a:prstClr val="black"/>
                  </a:solidFill>
                </a:endParaRPr>
              </a:p>
            </p:txBody>
          </p:sp>
          <p:sp>
            <p:nvSpPr>
              <p:cNvPr id="179418" name="Freeform 218"/>
              <p:cNvSpPr/>
              <p:nvPr/>
            </p:nvSpPr>
            <p:spPr bwMode="auto">
              <a:xfrm>
                <a:off x="1580" y="1463"/>
                <a:ext cx="102" cy="96"/>
              </a:xfrm>
              <a:custGeom>
                <a:avLst/>
                <a:gdLst/>
                <a:ahLst/>
                <a:cxnLst>
                  <a:cxn ang="0">
                    <a:pos x="102" y="51"/>
                  </a:cxn>
                  <a:cxn ang="0">
                    <a:pos x="100" y="40"/>
                  </a:cxn>
                  <a:cxn ang="0">
                    <a:pos x="99" y="30"/>
                  </a:cxn>
                  <a:cxn ang="0">
                    <a:pos x="93" y="21"/>
                  </a:cxn>
                  <a:cxn ang="0">
                    <a:pos x="87" y="13"/>
                  </a:cxn>
                  <a:cxn ang="0">
                    <a:pos x="80" y="7"/>
                  </a:cxn>
                  <a:cxn ang="0">
                    <a:pos x="70" y="4"/>
                  </a:cxn>
                  <a:cxn ang="0">
                    <a:pos x="61" y="0"/>
                  </a:cxn>
                  <a:cxn ang="0">
                    <a:pos x="51" y="0"/>
                  </a:cxn>
                  <a:cxn ang="0">
                    <a:pos x="38" y="0"/>
                  </a:cxn>
                  <a:cxn ang="0">
                    <a:pos x="26" y="5"/>
                  </a:cxn>
                  <a:cxn ang="0">
                    <a:pos x="23" y="9"/>
                  </a:cxn>
                  <a:cxn ang="0">
                    <a:pos x="17" y="13"/>
                  </a:cxn>
                  <a:cxn ang="0">
                    <a:pos x="15" y="15"/>
                  </a:cxn>
                  <a:cxn ang="0">
                    <a:pos x="13" y="15"/>
                  </a:cxn>
                  <a:cxn ang="0">
                    <a:pos x="7" y="23"/>
                  </a:cxn>
                  <a:cxn ang="0">
                    <a:pos x="4" y="30"/>
                  </a:cxn>
                  <a:cxn ang="0">
                    <a:pos x="0" y="40"/>
                  </a:cxn>
                  <a:cxn ang="0">
                    <a:pos x="0" y="51"/>
                  </a:cxn>
                  <a:cxn ang="0">
                    <a:pos x="0" y="59"/>
                  </a:cxn>
                  <a:cxn ang="0">
                    <a:pos x="2" y="64"/>
                  </a:cxn>
                  <a:cxn ang="0">
                    <a:pos x="4" y="72"/>
                  </a:cxn>
                  <a:cxn ang="0">
                    <a:pos x="7" y="77"/>
                  </a:cxn>
                  <a:cxn ang="0">
                    <a:pos x="11" y="83"/>
                  </a:cxn>
                  <a:cxn ang="0">
                    <a:pos x="17" y="89"/>
                  </a:cxn>
                  <a:cxn ang="0">
                    <a:pos x="23" y="93"/>
                  </a:cxn>
                  <a:cxn ang="0">
                    <a:pos x="28" y="96"/>
                  </a:cxn>
                  <a:cxn ang="0">
                    <a:pos x="30" y="95"/>
                  </a:cxn>
                  <a:cxn ang="0">
                    <a:pos x="32" y="95"/>
                  </a:cxn>
                  <a:cxn ang="0">
                    <a:pos x="26" y="91"/>
                  </a:cxn>
                  <a:cxn ang="0">
                    <a:pos x="21" y="87"/>
                  </a:cxn>
                  <a:cxn ang="0">
                    <a:pos x="15" y="81"/>
                  </a:cxn>
                  <a:cxn ang="0">
                    <a:pos x="11" y="77"/>
                  </a:cxn>
                  <a:cxn ang="0">
                    <a:pos x="7" y="70"/>
                  </a:cxn>
                  <a:cxn ang="0">
                    <a:pos x="6" y="64"/>
                  </a:cxn>
                  <a:cxn ang="0">
                    <a:pos x="4" y="57"/>
                  </a:cxn>
                  <a:cxn ang="0">
                    <a:pos x="4" y="51"/>
                  </a:cxn>
                  <a:cxn ang="0">
                    <a:pos x="4" y="40"/>
                  </a:cxn>
                  <a:cxn ang="0">
                    <a:pos x="7" y="32"/>
                  </a:cxn>
                  <a:cxn ang="0">
                    <a:pos x="11" y="24"/>
                  </a:cxn>
                  <a:cxn ang="0">
                    <a:pos x="17" y="17"/>
                  </a:cxn>
                  <a:cxn ang="0">
                    <a:pos x="25" y="11"/>
                  </a:cxn>
                  <a:cxn ang="0">
                    <a:pos x="32" y="5"/>
                  </a:cxn>
                  <a:cxn ang="0">
                    <a:pos x="42" y="4"/>
                  </a:cxn>
                  <a:cxn ang="0">
                    <a:pos x="51" y="4"/>
                  </a:cxn>
                  <a:cxn ang="0">
                    <a:pos x="61" y="4"/>
                  </a:cxn>
                  <a:cxn ang="0">
                    <a:pos x="68" y="5"/>
                  </a:cxn>
                  <a:cxn ang="0">
                    <a:pos x="78" y="11"/>
                  </a:cxn>
                  <a:cxn ang="0">
                    <a:pos x="83" y="17"/>
                  </a:cxn>
                  <a:cxn ang="0">
                    <a:pos x="89" y="24"/>
                  </a:cxn>
                  <a:cxn ang="0">
                    <a:pos x="95" y="32"/>
                  </a:cxn>
                  <a:cxn ang="0">
                    <a:pos x="97" y="40"/>
                  </a:cxn>
                  <a:cxn ang="0">
                    <a:pos x="99" y="51"/>
                  </a:cxn>
                  <a:cxn ang="0">
                    <a:pos x="97" y="60"/>
                  </a:cxn>
                  <a:cxn ang="0">
                    <a:pos x="95" y="70"/>
                  </a:cxn>
                  <a:cxn ang="0">
                    <a:pos x="97" y="68"/>
                  </a:cxn>
                  <a:cxn ang="0">
                    <a:pos x="99" y="68"/>
                  </a:cxn>
                  <a:cxn ang="0">
                    <a:pos x="100" y="59"/>
                  </a:cxn>
                  <a:cxn ang="0">
                    <a:pos x="102" y="51"/>
                  </a:cxn>
                </a:cxnLst>
                <a:rect l="0" t="0" r="r" b="b"/>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ln>
            </p:spPr>
            <p:txBody>
              <a:bodyPr/>
              <a:lstStyle/>
              <a:p>
                <a:endParaRPr lang="en-US">
                  <a:solidFill>
                    <a:prstClr val="black"/>
                  </a:solidFill>
                </a:endParaRPr>
              </a:p>
            </p:txBody>
          </p:sp>
          <p:sp>
            <p:nvSpPr>
              <p:cNvPr id="179419" name="Freeform 219"/>
              <p:cNvSpPr/>
              <p:nvPr/>
            </p:nvSpPr>
            <p:spPr bwMode="auto">
              <a:xfrm>
                <a:off x="1582" y="1465"/>
                <a:ext cx="98" cy="93"/>
              </a:xfrm>
              <a:custGeom>
                <a:avLst/>
                <a:gdLst/>
                <a:ahLst/>
                <a:cxnLst>
                  <a:cxn ang="0">
                    <a:pos x="98" y="49"/>
                  </a:cxn>
                  <a:cxn ang="0">
                    <a:pos x="97" y="38"/>
                  </a:cxn>
                  <a:cxn ang="0">
                    <a:pos x="95" y="28"/>
                  </a:cxn>
                  <a:cxn ang="0">
                    <a:pos x="89" y="21"/>
                  </a:cxn>
                  <a:cxn ang="0">
                    <a:pos x="83" y="13"/>
                  </a:cxn>
                  <a:cxn ang="0">
                    <a:pos x="76" y="7"/>
                  </a:cxn>
                  <a:cxn ang="0">
                    <a:pos x="68" y="3"/>
                  </a:cxn>
                  <a:cxn ang="0">
                    <a:pos x="59" y="0"/>
                  </a:cxn>
                  <a:cxn ang="0">
                    <a:pos x="49" y="0"/>
                  </a:cxn>
                  <a:cxn ang="0">
                    <a:pos x="40" y="0"/>
                  </a:cxn>
                  <a:cxn ang="0">
                    <a:pos x="30" y="3"/>
                  </a:cxn>
                  <a:cxn ang="0">
                    <a:pos x="21" y="7"/>
                  </a:cxn>
                  <a:cxn ang="0">
                    <a:pos x="13" y="13"/>
                  </a:cxn>
                  <a:cxn ang="0">
                    <a:pos x="7" y="21"/>
                  </a:cxn>
                  <a:cxn ang="0">
                    <a:pos x="4" y="28"/>
                  </a:cxn>
                  <a:cxn ang="0">
                    <a:pos x="0" y="38"/>
                  </a:cxn>
                  <a:cxn ang="0">
                    <a:pos x="0" y="49"/>
                  </a:cxn>
                  <a:cxn ang="0">
                    <a:pos x="0" y="55"/>
                  </a:cxn>
                  <a:cxn ang="0">
                    <a:pos x="2" y="62"/>
                  </a:cxn>
                  <a:cxn ang="0">
                    <a:pos x="4" y="70"/>
                  </a:cxn>
                  <a:cxn ang="0">
                    <a:pos x="7" y="75"/>
                  </a:cxn>
                  <a:cxn ang="0">
                    <a:pos x="11" y="81"/>
                  </a:cxn>
                  <a:cxn ang="0">
                    <a:pos x="17" y="85"/>
                  </a:cxn>
                  <a:cxn ang="0">
                    <a:pos x="23" y="91"/>
                  </a:cxn>
                  <a:cxn ang="0">
                    <a:pos x="28" y="93"/>
                  </a:cxn>
                  <a:cxn ang="0">
                    <a:pos x="30" y="93"/>
                  </a:cxn>
                  <a:cxn ang="0">
                    <a:pos x="32" y="91"/>
                  </a:cxn>
                  <a:cxn ang="0">
                    <a:pos x="26" y="89"/>
                  </a:cxn>
                  <a:cxn ang="0">
                    <a:pos x="21" y="85"/>
                  </a:cxn>
                  <a:cxn ang="0">
                    <a:pos x="15" y="79"/>
                  </a:cxn>
                  <a:cxn ang="0">
                    <a:pos x="11" y="74"/>
                  </a:cxn>
                  <a:cxn ang="0">
                    <a:pos x="7" y="68"/>
                  </a:cxn>
                  <a:cxn ang="0">
                    <a:pos x="5" y="62"/>
                  </a:cxn>
                  <a:cxn ang="0">
                    <a:pos x="4" y="55"/>
                  </a:cxn>
                  <a:cxn ang="0">
                    <a:pos x="4" y="49"/>
                  </a:cxn>
                  <a:cxn ang="0">
                    <a:pos x="4" y="39"/>
                  </a:cxn>
                  <a:cxn ang="0">
                    <a:pos x="7" y="30"/>
                  </a:cxn>
                  <a:cxn ang="0">
                    <a:pos x="11" y="22"/>
                  </a:cxn>
                  <a:cxn ang="0">
                    <a:pos x="17" y="17"/>
                  </a:cxn>
                  <a:cxn ang="0">
                    <a:pos x="23" y="11"/>
                  </a:cxn>
                  <a:cxn ang="0">
                    <a:pos x="30" y="5"/>
                  </a:cxn>
                  <a:cxn ang="0">
                    <a:pos x="40" y="3"/>
                  </a:cxn>
                  <a:cxn ang="0">
                    <a:pos x="49" y="3"/>
                  </a:cxn>
                  <a:cxn ang="0">
                    <a:pos x="59" y="3"/>
                  </a:cxn>
                  <a:cxn ang="0">
                    <a:pos x="66" y="5"/>
                  </a:cxn>
                  <a:cxn ang="0">
                    <a:pos x="74" y="11"/>
                  </a:cxn>
                  <a:cxn ang="0">
                    <a:pos x="81" y="17"/>
                  </a:cxn>
                  <a:cxn ang="0">
                    <a:pos x="87" y="22"/>
                  </a:cxn>
                  <a:cxn ang="0">
                    <a:pos x="91" y="30"/>
                  </a:cxn>
                  <a:cxn ang="0">
                    <a:pos x="93" y="39"/>
                  </a:cxn>
                  <a:cxn ang="0">
                    <a:pos x="95" y="49"/>
                  </a:cxn>
                  <a:cxn ang="0">
                    <a:pos x="93" y="58"/>
                  </a:cxn>
                  <a:cxn ang="0">
                    <a:pos x="89" y="68"/>
                  </a:cxn>
                  <a:cxn ang="0">
                    <a:pos x="93" y="68"/>
                  </a:cxn>
                  <a:cxn ang="0">
                    <a:pos x="95" y="66"/>
                  </a:cxn>
                  <a:cxn ang="0">
                    <a:pos x="97" y="58"/>
                  </a:cxn>
                  <a:cxn ang="0">
                    <a:pos x="98" y="49"/>
                  </a:cxn>
                </a:cxnLst>
                <a:rect l="0" t="0" r="r" b="b"/>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ln>
            </p:spPr>
            <p:txBody>
              <a:bodyPr/>
              <a:lstStyle/>
              <a:p>
                <a:endParaRPr lang="en-US">
                  <a:solidFill>
                    <a:prstClr val="black"/>
                  </a:solidFill>
                </a:endParaRPr>
              </a:p>
            </p:txBody>
          </p:sp>
          <p:sp>
            <p:nvSpPr>
              <p:cNvPr id="179420" name="Freeform 220"/>
              <p:cNvSpPr/>
              <p:nvPr/>
            </p:nvSpPr>
            <p:spPr bwMode="auto">
              <a:xfrm>
                <a:off x="1584" y="1467"/>
                <a:ext cx="95" cy="91"/>
              </a:xfrm>
              <a:custGeom>
                <a:avLst/>
                <a:gdLst/>
                <a:ahLst/>
                <a:cxnLst>
                  <a:cxn ang="0">
                    <a:pos x="95" y="47"/>
                  </a:cxn>
                  <a:cxn ang="0">
                    <a:pos x="93" y="36"/>
                  </a:cxn>
                  <a:cxn ang="0">
                    <a:pos x="91" y="28"/>
                  </a:cxn>
                  <a:cxn ang="0">
                    <a:pos x="85" y="20"/>
                  </a:cxn>
                  <a:cxn ang="0">
                    <a:pos x="79" y="13"/>
                  </a:cxn>
                  <a:cxn ang="0">
                    <a:pos x="74" y="7"/>
                  </a:cxn>
                  <a:cxn ang="0">
                    <a:pos x="64" y="1"/>
                  </a:cxn>
                  <a:cxn ang="0">
                    <a:pos x="57" y="0"/>
                  </a:cxn>
                  <a:cxn ang="0">
                    <a:pos x="47" y="0"/>
                  </a:cxn>
                  <a:cxn ang="0">
                    <a:pos x="38" y="0"/>
                  </a:cxn>
                  <a:cxn ang="0">
                    <a:pos x="28" y="1"/>
                  </a:cxn>
                  <a:cxn ang="0">
                    <a:pos x="21" y="7"/>
                  </a:cxn>
                  <a:cxn ang="0">
                    <a:pos x="13" y="13"/>
                  </a:cxn>
                  <a:cxn ang="0">
                    <a:pos x="7" y="20"/>
                  </a:cxn>
                  <a:cxn ang="0">
                    <a:pos x="3" y="28"/>
                  </a:cxn>
                  <a:cxn ang="0">
                    <a:pos x="0" y="36"/>
                  </a:cxn>
                  <a:cxn ang="0">
                    <a:pos x="0" y="47"/>
                  </a:cxn>
                  <a:cxn ang="0">
                    <a:pos x="0" y="53"/>
                  </a:cxn>
                  <a:cxn ang="0">
                    <a:pos x="2" y="60"/>
                  </a:cxn>
                  <a:cxn ang="0">
                    <a:pos x="3" y="66"/>
                  </a:cxn>
                  <a:cxn ang="0">
                    <a:pos x="7" y="73"/>
                  </a:cxn>
                  <a:cxn ang="0">
                    <a:pos x="11" y="77"/>
                  </a:cxn>
                  <a:cxn ang="0">
                    <a:pos x="17" y="83"/>
                  </a:cxn>
                  <a:cxn ang="0">
                    <a:pos x="22" y="87"/>
                  </a:cxn>
                  <a:cxn ang="0">
                    <a:pos x="28" y="91"/>
                  </a:cxn>
                  <a:cxn ang="0">
                    <a:pos x="30" y="89"/>
                  </a:cxn>
                  <a:cxn ang="0">
                    <a:pos x="32" y="89"/>
                  </a:cxn>
                  <a:cxn ang="0">
                    <a:pos x="34" y="89"/>
                  </a:cxn>
                  <a:cxn ang="0">
                    <a:pos x="34" y="89"/>
                  </a:cxn>
                  <a:cxn ang="0">
                    <a:pos x="28" y="85"/>
                  </a:cxn>
                  <a:cxn ang="0">
                    <a:pos x="21" y="81"/>
                  </a:cxn>
                  <a:cxn ang="0">
                    <a:pos x="17" y="77"/>
                  </a:cxn>
                  <a:cxn ang="0">
                    <a:pos x="11" y="72"/>
                  </a:cxn>
                  <a:cxn ang="0">
                    <a:pos x="7" y="66"/>
                  </a:cxn>
                  <a:cxn ang="0">
                    <a:pos x="5" y="60"/>
                  </a:cxn>
                  <a:cxn ang="0">
                    <a:pos x="3" y="53"/>
                  </a:cxn>
                  <a:cxn ang="0">
                    <a:pos x="3" y="47"/>
                  </a:cxn>
                  <a:cxn ang="0">
                    <a:pos x="3" y="37"/>
                  </a:cxn>
                  <a:cxn ang="0">
                    <a:pos x="7" y="30"/>
                  </a:cxn>
                  <a:cxn ang="0">
                    <a:pos x="11" y="22"/>
                  </a:cxn>
                  <a:cxn ang="0">
                    <a:pos x="15" y="15"/>
                  </a:cxn>
                  <a:cxn ang="0">
                    <a:pos x="22" y="9"/>
                  </a:cxn>
                  <a:cxn ang="0">
                    <a:pos x="30" y="5"/>
                  </a:cxn>
                  <a:cxn ang="0">
                    <a:pos x="38" y="3"/>
                  </a:cxn>
                  <a:cxn ang="0">
                    <a:pos x="47" y="3"/>
                  </a:cxn>
                  <a:cxn ang="0">
                    <a:pos x="55" y="3"/>
                  </a:cxn>
                  <a:cxn ang="0">
                    <a:pos x="64" y="5"/>
                  </a:cxn>
                  <a:cxn ang="0">
                    <a:pos x="72" y="9"/>
                  </a:cxn>
                  <a:cxn ang="0">
                    <a:pos x="77" y="15"/>
                  </a:cxn>
                  <a:cxn ang="0">
                    <a:pos x="83" y="22"/>
                  </a:cxn>
                  <a:cxn ang="0">
                    <a:pos x="87" y="30"/>
                  </a:cxn>
                  <a:cxn ang="0">
                    <a:pos x="89" y="37"/>
                  </a:cxn>
                  <a:cxn ang="0">
                    <a:pos x="91" y="47"/>
                  </a:cxn>
                  <a:cxn ang="0">
                    <a:pos x="89" y="56"/>
                  </a:cxn>
                  <a:cxn ang="0">
                    <a:pos x="85" y="68"/>
                  </a:cxn>
                  <a:cxn ang="0">
                    <a:pos x="87" y="66"/>
                  </a:cxn>
                  <a:cxn ang="0">
                    <a:pos x="91" y="66"/>
                  </a:cxn>
                  <a:cxn ang="0">
                    <a:pos x="93" y="56"/>
                  </a:cxn>
                  <a:cxn ang="0">
                    <a:pos x="95" y="47"/>
                  </a:cxn>
                </a:cxnLst>
                <a:rect l="0" t="0" r="r" b="b"/>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ln>
            </p:spPr>
            <p:txBody>
              <a:bodyPr/>
              <a:lstStyle/>
              <a:p>
                <a:endParaRPr lang="en-US">
                  <a:solidFill>
                    <a:prstClr val="black"/>
                  </a:solidFill>
                </a:endParaRPr>
              </a:p>
            </p:txBody>
          </p:sp>
          <p:sp>
            <p:nvSpPr>
              <p:cNvPr id="179421" name="Freeform 221"/>
              <p:cNvSpPr/>
              <p:nvPr/>
            </p:nvSpPr>
            <p:spPr bwMode="auto">
              <a:xfrm>
                <a:off x="1586" y="1468"/>
                <a:ext cx="91" cy="88"/>
              </a:xfrm>
              <a:custGeom>
                <a:avLst/>
                <a:gdLst/>
                <a:ahLst/>
                <a:cxnLst>
                  <a:cxn ang="0">
                    <a:pos x="91" y="46"/>
                  </a:cxn>
                  <a:cxn ang="0">
                    <a:pos x="89" y="36"/>
                  </a:cxn>
                  <a:cxn ang="0">
                    <a:pos x="87" y="27"/>
                  </a:cxn>
                  <a:cxn ang="0">
                    <a:pos x="83" y="19"/>
                  </a:cxn>
                  <a:cxn ang="0">
                    <a:pos x="77" y="14"/>
                  </a:cxn>
                  <a:cxn ang="0">
                    <a:pos x="70" y="8"/>
                  </a:cxn>
                  <a:cxn ang="0">
                    <a:pos x="62" y="2"/>
                  </a:cxn>
                  <a:cxn ang="0">
                    <a:pos x="55" y="0"/>
                  </a:cxn>
                  <a:cxn ang="0">
                    <a:pos x="45" y="0"/>
                  </a:cxn>
                  <a:cxn ang="0">
                    <a:pos x="36" y="0"/>
                  </a:cxn>
                  <a:cxn ang="0">
                    <a:pos x="26" y="2"/>
                  </a:cxn>
                  <a:cxn ang="0">
                    <a:pos x="19" y="8"/>
                  </a:cxn>
                  <a:cxn ang="0">
                    <a:pos x="13" y="14"/>
                  </a:cxn>
                  <a:cxn ang="0">
                    <a:pos x="7" y="19"/>
                  </a:cxn>
                  <a:cxn ang="0">
                    <a:pos x="3" y="27"/>
                  </a:cxn>
                  <a:cxn ang="0">
                    <a:pos x="0" y="36"/>
                  </a:cxn>
                  <a:cxn ang="0">
                    <a:pos x="0" y="46"/>
                  </a:cxn>
                  <a:cxn ang="0">
                    <a:pos x="0" y="52"/>
                  </a:cxn>
                  <a:cxn ang="0">
                    <a:pos x="1" y="59"/>
                  </a:cxn>
                  <a:cxn ang="0">
                    <a:pos x="3" y="65"/>
                  </a:cxn>
                  <a:cxn ang="0">
                    <a:pos x="7" y="71"/>
                  </a:cxn>
                  <a:cxn ang="0">
                    <a:pos x="11" y="76"/>
                  </a:cxn>
                  <a:cxn ang="0">
                    <a:pos x="17" y="82"/>
                  </a:cxn>
                  <a:cxn ang="0">
                    <a:pos x="22" y="86"/>
                  </a:cxn>
                  <a:cxn ang="0">
                    <a:pos x="28" y="88"/>
                  </a:cxn>
                  <a:cxn ang="0">
                    <a:pos x="30" y="88"/>
                  </a:cxn>
                  <a:cxn ang="0">
                    <a:pos x="30" y="88"/>
                  </a:cxn>
                  <a:cxn ang="0">
                    <a:pos x="32" y="88"/>
                  </a:cxn>
                  <a:cxn ang="0">
                    <a:pos x="34" y="86"/>
                  </a:cxn>
                  <a:cxn ang="0">
                    <a:pos x="34" y="86"/>
                  </a:cxn>
                  <a:cxn ang="0">
                    <a:pos x="34" y="86"/>
                  </a:cxn>
                  <a:cxn ang="0">
                    <a:pos x="28" y="84"/>
                  </a:cxn>
                  <a:cxn ang="0">
                    <a:pos x="22" y="80"/>
                  </a:cxn>
                  <a:cxn ang="0">
                    <a:pos x="17" y="76"/>
                  </a:cxn>
                  <a:cxn ang="0">
                    <a:pos x="11" y="71"/>
                  </a:cxn>
                  <a:cxn ang="0">
                    <a:pos x="7" y="65"/>
                  </a:cxn>
                  <a:cxn ang="0">
                    <a:pos x="5" y="59"/>
                  </a:cxn>
                  <a:cxn ang="0">
                    <a:pos x="3" y="52"/>
                  </a:cxn>
                  <a:cxn ang="0">
                    <a:pos x="3" y="46"/>
                  </a:cxn>
                  <a:cxn ang="0">
                    <a:pos x="3" y="36"/>
                  </a:cxn>
                  <a:cxn ang="0">
                    <a:pos x="5" y="29"/>
                  </a:cxn>
                  <a:cxn ang="0">
                    <a:pos x="11" y="21"/>
                  </a:cxn>
                  <a:cxn ang="0">
                    <a:pos x="15" y="16"/>
                  </a:cxn>
                  <a:cxn ang="0">
                    <a:pos x="20" y="10"/>
                  </a:cxn>
                  <a:cxn ang="0">
                    <a:pos x="28" y="6"/>
                  </a:cxn>
                  <a:cxn ang="0">
                    <a:pos x="36" y="4"/>
                  </a:cxn>
                  <a:cxn ang="0">
                    <a:pos x="45" y="4"/>
                  </a:cxn>
                  <a:cxn ang="0">
                    <a:pos x="53" y="4"/>
                  </a:cxn>
                  <a:cxn ang="0">
                    <a:pos x="60" y="6"/>
                  </a:cxn>
                  <a:cxn ang="0">
                    <a:pos x="68" y="10"/>
                  </a:cxn>
                  <a:cxn ang="0">
                    <a:pos x="74" y="16"/>
                  </a:cxn>
                  <a:cxn ang="0">
                    <a:pos x="79" y="21"/>
                  </a:cxn>
                  <a:cxn ang="0">
                    <a:pos x="83" y="29"/>
                  </a:cxn>
                  <a:cxn ang="0">
                    <a:pos x="85" y="36"/>
                  </a:cxn>
                  <a:cxn ang="0">
                    <a:pos x="87" y="46"/>
                  </a:cxn>
                  <a:cxn ang="0">
                    <a:pos x="85" y="57"/>
                  </a:cxn>
                  <a:cxn ang="0">
                    <a:pos x="79" y="69"/>
                  </a:cxn>
                  <a:cxn ang="0">
                    <a:pos x="83" y="67"/>
                  </a:cxn>
                  <a:cxn ang="0">
                    <a:pos x="85" y="65"/>
                  </a:cxn>
                  <a:cxn ang="0">
                    <a:pos x="89" y="55"/>
                  </a:cxn>
                  <a:cxn ang="0">
                    <a:pos x="91" y="46"/>
                  </a:cxn>
                </a:cxnLst>
                <a:rect l="0" t="0" r="r" b="b"/>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0" y="88"/>
                    </a:lnTo>
                    <a:lnTo>
                      <a:pt x="32" y="88"/>
                    </a:lnTo>
                    <a:lnTo>
                      <a:pt x="34" y="86"/>
                    </a:lnTo>
                    <a:lnTo>
                      <a:pt x="34" y="86"/>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ln>
            </p:spPr>
            <p:txBody>
              <a:bodyPr/>
              <a:lstStyle/>
              <a:p>
                <a:endParaRPr lang="en-US">
                  <a:solidFill>
                    <a:prstClr val="black"/>
                  </a:solidFill>
                </a:endParaRPr>
              </a:p>
            </p:txBody>
          </p:sp>
          <p:sp>
            <p:nvSpPr>
              <p:cNvPr id="179422" name="Freeform 222"/>
              <p:cNvSpPr/>
              <p:nvPr/>
            </p:nvSpPr>
            <p:spPr bwMode="auto">
              <a:xfrm>
                <a:off x="1587" y="1470"/>
                <a:ext cx="88" cy="86"/>
              </a:xfrm>
              <a:custGeom>
                <a:avLst/>
                <a:gdLst/>
                <a:ahLst/>
                <a:cxnLst>
                  <a:cxn ang="0">
                    <a:pos x="86" y="34"/>
                  </a:cxn>
                  <a:cxn ang="0">
                    <a:pos x="80" y="19"/>
                  </a:cxn>
                  <a:cxn ang="0">
                    <a:pos x="69" y="6"/>
                  </a:cxn>
                  <a:cxn ang="0">
                    <a:pos x="52" y="0"/>
                  </a:cxn>
                  <a:cxn ang="0">
                    <a:pos x="35" y="0"/>
                  </a:cxn>
                  <a:cxn ang="0">
                    <a:pos x="19" y="6"/>
                  </a:cxn>
                  <a:cxn ang="0">
                    <a:pos x="8" y="19"/>
                  </a:cxn>
                  <a:cxn ang="0">
                    <a:pos x="0" y="34"/>
                  </a:cxn>
                  <a:cxn ang="0">
                    <a:pos x="0" y="50"/>
                  </a:cxn>
                  <a:cxn ang="0">
                    <a:pos x="4" y="63"/>
                  </a:cxn>
                  <a:cxn ang="0">
                    <a:pos x="14" y="74"/>
                  </a:cxn>
                  <a:cxn ang="0">
                    <a:pos x="25" y="82"/>
                  </a:cxn>
                  <a:cxn ang="0">
                    <a:pos x="31" y="84"/>
                  </a:cxn>
                  <a:cxn ang="0">
                    <a:pos x="33" y="84"/>
                  </a:cxn>
                  <a:cxn ang="0">
                    <a:pos x="35" y="82"/>
                  </a:cxn>
                  <a:cxn ang="0">
                    <a:pos x="35" y="82"/>
                  </a:cxn>
                  <a:cxn ang="0">
                    <a:pos x="29" y="80"/>
                  </a:cxn>
                  <a:cxn ang="0">
                    <a:pos x="18" y="72"/>
                  </a:cxn>
                  <a:cxn ang="0">
                    <a:pos x="10" y="63"/>
                  </a:cxn>
                  <a:cxn ang="0">
                    <a:pos x="4" y="50"/>
                  </a:cxn>
                  <a:cxn ang="0">
                    <a:pos x="4" y="34"/>
                  </a:cxn>
                  <a:cxn ang="0">
                    <a:pos x="10" y="21"/>
                  </a:cxn>
                  <a:cxn ang="0">
                    <a:pos x="21" y="10"/>
                  </a:cxn>
                  <a:cxn ang="0">
                    <a:pos x="37" y="4"/>
                  </a:cxn>
                  <a:cxn ang="0">
                    <a:pos x="52" y="4"/>
                  </a:cxn>
                  <a:cxn ang="0">
                    <a:pos x="65" y="10"/>
                  </a:cxn>
                  <a:cxn ang="0">
                    <a:pos x="76" y="21"/>
                  </a:cxn>
                  <a:cxn ang="0">
                    <a:pos x="82" y="34"/>
                  </a:cxn>
                  <a:cxn ang="0">
                    <a:pos x="82" y="50"/>
                  </a:cxn>
                  <a:cxn ang="0">
                    <a:pos x="78" y="63"/>
                  </a:cxn>
                  <a:cxn ang="0">
                    <a:pos x="74" y="67"/>
                  </a:cxn>
                  <a:cxn ang="0">
                    <a:pos x="82" y="65"/>
                  </a:cxn>
                  <a:cxn ang="0">
                    <a:pos x="88" y="44"/>
                  </a:cxn>
                </a:cxnLst>
                <a:rect l="0" t="0" r="r" b="b"/>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3" y="84"/>
                    </a:lnTo>
                    <a:lnTo>
                      <a:pt x="33" y="84"/>
                    </a:lnTo>
                    <a:lnTo>
                      <a:pt x="35" y="82"/>
                    </a:lnTo>
                    <a:lnTo>
                      <a:pt x="35" y="82"/>
                    </a:lnTo>
                    <a:lnTo>
                      <a:pt x="35" y="82"/>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4" y="67"/>
                    </a:lnTo>
                    <a:lnTo>
                      <a:pt x="78" y="67"/>
                    </a:lnTo>
                    <a:lnTo>
                      <a:pt x="82" y="65"/>
                    </a:lnTo>
                    <a:lnTo>
                      <a:pt x="86" y="53"/>
                    </a:lnTo>
                    <a:lnTo>
                      <a:pt x="88" y="44"/>
                    </a:lnTo>
                    <a:close/>
                  </a:path>
                </a:pathLst>
              </a:custGeom>
              <a:solidFill>
                <a:srgbClr val="CF949B"/>
              </a:solidFill>
              <a:ln w="9525">
                <a:noFill/>
                <a:round/>
              </a:ln>
            </p:spPr>
            <p:txBody>
              <a:bodyPr/>
              <a:lstStyle/>
              <a:p>
                <a:endParaRPr lang="en-US">
                  <a:solidFill>
                    <a:prstClr val="black"/>
                  </a:solidFill>
                </a:endParaRPr>
              </a:p>
            </p:txBody>
          </p:sp>
          <p:sp>
            <p:nvSpPr>
              <p:cNvPr id="179423" name="Freeform 223"/>
              <p:cNvSpPr/>
              <p:nvPr/>
            </p:nvSpPr>
            <p:spPr bwMode="auto">
              <a:xfrm>
                <a:off x="1589" y="1472"/>
                <a:ext cx="84" cy="82"/>
              </a:xfrm>
              <a:custGeom>
                <a:avLst/>
                <a:gdLst/>
                <a:ahLst/>
                <a:cxnLst>
                  <a:cxn ang="0">
                    <a:pos x="82" y="32"/>
                  </a:cxn>
                  <a:cxn ang="0">
                    <a:pos x="76" y="17"/>
                  </a:cxn>
                  <a:cxn ang="0">
                    <a:pos x="65" y="6"/>
                  </a:cxn>
                  <a:cxn ang="0">
                    <a:pos x="50" y="0"/>
                  </a:cxn>
                  <a:cxn ang="0">
                    <a:pos x="33" y="0"/>
                  </a:cxn>
                  <a:cxn ang="0">
                    <a:pos x="17" y="6"/>
                  </a:cxn>
                  <a:cxn ang="0">
                    <a:pos x="8" y="17"/>
                  </a:cxn>
                  <a:cxn ang="0">
                    <a:pos x="0" y="32"/>
                  </a:cxn>
                  <a:cxn ang="0">
                    <a:pos x="0" y="48"/>
                  </a:cxn>
                  <a:cxn ang="0">
                    <a:pos x="4" y="61"/>
                  </a:cxn>
                  <a:cxn ang="0">
                    <a:pos x="14" y="72"/>
                  </a:cxn>
                  <a:cxn ang="0">
                    <a:pos x="25" y="80"/>
                  </a:cxn>
                  <a:cxn ang="0">
                    <a:pos x="31" y="82"/>
                  </a:cxn>
                  <a:cxn ang="0">
                    <a:pos x="33" y="80"/>
                  </a:cxn>
                  <a:cxn ang="0">
                    <a:pos x="35" y="80"/>
                  </a:cxn>
                  <a:cxn ang="0">
                    <a:pos x="29" y="78"/>
                  </a:cxn>
                  <a:cxn ang="0">
                    <a:pos x="17" y="70"/>
                  </a:cxn>
                  <a:cxn ang="0">
                    <a:pos x="10" y="61"/>
                  </a:cxn>
                  <a:cxn ang="0">
                    <a:pos x="4" y="48"/>
                  </a:cxn>
                  <a:cxn ang="0">
                    <a:pos x="4" y="32"/>
                  </a:cxn>
                  <a:cxn ang="0">
                    <a:pos x="10" y="19"/>
                  </a:cxn>
                  <a:cxn ang="0">
                    <a:pos x="21" y="10"/>
                  </a:cxn>
                  <a:cxn ang="0">
                    <a:pos x="35" y="4"/>
                  </a:cxn>
                  <a:cxn ang="0">
                    <a:pos x="50" y="4"/>
                  </a:cxn>
                  <a:cxn ang="0">
                    <a:pos x="63" y="10"/>
                  </a:cxn>
                  <a:cxn ang="0">
                    <a:pos x="72" y="19"/>
                  </a:cxn>
                  <a:cxn ang="0">
                    <a:pos x="78" y="32"/>
                  </a:cxn>
                  <a:cxn ang="0">
                    <a:pos x="78" y="48"/>
                  </a:cxn>
                  <a:cxn ang="0">
                    <a:pos x="74" y="61"/>
                  </a:cxn>
                  <a:cxn ang="0">
                    <a:pos x="71" y="67"/>
                  </a:cxn>
                  <a:cxn ang="0">
                    <a:pos x="74" y="65"/>
                  </a:cxn>
                  <a:cxn ang="0">
                    <a:pos x="82" y="53"/>
                  </a:cxn>
                </a:cxnLst>
                <a:rect l="0" t="0" r="r" b="b"/>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1" y="82"/>
                    </a:lnTo>
                    <a:lnTo>
                      <a:pt x="31" y="82"/>
                    </a:lnTo>
                    <a:lnTo>
                      <a:pt x="33" y="80"/>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1" y="67"/>
                    </a:lnTo>
                    <a:lnTo>
                      <a:pt x="72" y="65"/>
                    </a:lnTo>
                    <a:lnTo>
                      <a:pt x="74" y="65"/>
                    </a:lnTo>
                    <a:lnTo>
                      <a:pt x="76" y="65"/>
                    </a:lnTo>
                    <a:lnTo>
                      <a:pt x="82" y="53"/>
                    </a:lnTo>
                    <a:lnTo>
                      <a:pt x="84" y="42"/>
                    </a:lnTo>
                    <a:close/>
                  </a:path>
                </a:pathLst>
              </a:custGeom>
              <a:solidFill>
                <a:srgbClr val="D1959B"/>
              </a:solidFill>
              <a:ln w="9525">
                <a:noFill/>
                <a:round/>
              </a:ln>
            </p:spPr>
            <p:txBody>
              <a:bodyPr/>
              <a:lstStyle/>
              <a:p>
                <a:endParaRPr lang="en-US">
                  <a:solidFill>
                    <a:prstClr val="black"/>
                  </a:solidFill>
                </a:endParaRPr>
              </a:p>
            </p:txBody>
          </p:sp>
          <p:sp>
            <p:nvSpPr>
              <p:cNvPr id="179424" name="Freeform 224"/>
              <p:cNvSpPr/>
              <p:nvPr/>
            </p:nvSpPr>
            <p:spPr bwMode="auto">
              <a:xfrm>
                <a:off x="1591" y="1474"/>
                <a:ext cx="80" cy="78"/>
              </a:xfrm>
              <a:custGeom>
                <a:avLst/>
                <a:gdLst/>
                <a:ahLst/>
                <a:cxnLst>
                  <a:cxn ang="0">
                    <a:pos x="80" y="40"/>
                  </a:cxn>
                  <a:cxn ang="0">
                    <a:pos x="78" y="30"/>
                  </a:cxn>
                  <a:cxn ang="0">
                    <a:pos x="76" y="23"/>
                  </a:cxn>
                  <a:cxn ang="0">
                    <a:pos x="72" y="17"/>
                  </a:cxn>
                  <a:cxn ang="0">
                    <a:pos x="69" y="12"/>
                  </a:cxn>
                  <a:cxn ang="0">
                    <a:pos x="61" y="6"/>
                  </a:cxn>
                  <a:cxn ang="0">
                    <a:pos x="55" y="2"/>
                  </a:cxn>
                  <a:cxn ang="0">
                    <a:pos x="48" y="0"/>
                  </a:cxn>
                  <a:cxn ang="0">
                    <a:pos x="40" y="0"/>
                  </a:cxn>
                  <a:cxn ang="0">
                    <a:pos x="33" y="0"/>
                  </a:cxn>
                  <a:cxn ang="0">
                    <a:pos x="25" y="2"/>
                  </a:cxn>
                  <a:cxn ang="0">
                    <a:pos x="17" y="6"/>
                  </a:cxn>
                  <a:cxn ang="0">
                    <a:pos x="12" y="12"/>
                  </a:cxn>
                  <a:cxn ang="0">
                    <a:pos x="6" y="17"/>
                  </a:cxn>
                  <a:cxn ang="0">
                    <a:pos x="2" y="23"/>
                  </a:cxn>
                  <a:cxn ang="0">
                    <a:pos x="0" y="30"/>
                  </a:cxn>
                  <a:cxn ang="0">
                    <a:pos x="0" y="40"/>
                  </a:cxn>
                  <a:cxn ang="0">
                    <a:pos x="0" y="46"/>
                  </a:cxn>
                  <a:cxn ang="0">
                    <a:pos x="2" y="53"/>
                  </a:cxn>
                  <a:cxn ang="0">
                    <a:pos x="6" y="59"/>
                  </a:cxn>
                  <a:cxn ang="0">
                    <a:pos x="10" y="65"/>
                  </a:cxn>
                  <a:cxn ang="0">
                    <a:pos x="14" y="68"/>
                  </a:cxn>
                  <a:cxn ang="0">
                    <a:pos x="19" y="72"/>
                  </a:cxn>
                  <a:cxn ang="0">
                    <a:pos x="25" y="76"/>
                  </a:cxn>
                  <a:cxn ang="0">
                    <a:pos x="31" y="78"/>
                  </a:cxn>
                  <a:cxn ang="0">
                    <a:pos x="34" y="76"/>
                  </a:cxn>
                  <a:cxn ang="0">
                    <a:pos x="38" y="76"/>
                  </a:cxn>
                  <a:cxn ang="0">
                    <a:pos x="38" y="76"/>
                  </a:cxn>
                  <a:cxn ang="0">
                    <a:pos x="38" y="76"/>
                  </a:cxn>
                  <a:cxn ang="0">
                    <a:pos x="33" y="74"/>
                  </a:cxn>
                  <a:cxn ang="0">
                    <a:pos x="25" y="72"/>
                  </a:cxn>
                  <a:cxn ang="0">
                    <a:pos x="19" y="68"/>
                  </a:cxn>
                  <a:cxn ang="0">
                    <a:pos x="14" y="65"/>
                  </a:cxn>
                  <a:cxn ang="0">
                    <a:pos x="10" y="59"/>
                  </a:cxn>
                  <a:cxn ang="0">
                    <a:pos x="6" y="53"/>
                  </a:cxn>
                  <a:cxn ang="0">
                    <a:pos x="4" y="46"/>
                  </a:cxn>
                  <a:cxn ang="0">
                    <a:pos x="4" y="40"/>
                  </a:cxn>
                  <a:cxn ang="0">
                    <a:pos x="4" y="32"/>
                  </a:cxn>
                  <a:cxn ang="0">
                    <a:pos x="6" y="25"/>
                  </a:cxn>
                  <a:cxn ang="0">
                    <a:pos x="10" y="19"/>
                  </a:cxn>
                  <a:cxn ang="0">
                    <a:pos x="14" y="13"/>
                  </a:cxn>
                  <a:cxn ang="0">
                    <a:pos x="19" y="10"/>
                  </a:cxn>
                  <a:cxn ang="0">
                    <a:pos x="25" y="6"/>
                  </a:cxn>
                  <a:cxn ang="0">
                    <a:pos x="33" y="4"/>
                  </a:cxn>
                  <a:cxn ang="0">
                    <a:pos x="40" y="4"/>
                  </a:cxn>
                  <a:cxn ang="0">
                    <a:pos x="48" y="4"/>
                  </a:cxn>
                  <a:cxn ang="0">
                    <a:pos x="53" y="6"/>
                  </a:cxn>
                  <a:cxn ang="0">
                    <a:pos x="59" y="10"/>
                  </a:cxn>
                  <a:cxn ang="0">
                    <a:pos x="65" y="13"/>
                  </a:cxn>
                  <a:cxn ang="0">
                    <a:pos x="69" y="19"/>
                  </a:cxn>
                  <a:cxn ang="0">
                    <a:pos x="72" y="25"/>
                  </a:cxn>
                  <a:cxn ang="0">
                    <a:pos x="74" y="32"/>
                  </a:cxn>
                  <a:cxn ang="0">
                    <a:pos x="76" y="40"/>
                  </a:cxn>
                  <a:cxn ang="0">
                    <a:pos x="74" y="48"/>
                  </a:cxn>
                  <a:cxn ang="0">
                    <a:pos x="72" y="53"/>
                  </a:cxn>
                  <a:cxn ang="0">
                    <a:pos x="69" y="61"/>
                  </a:cxn>
                  <a:cxn ang="0">
                    <a:pos x="63" y="66"/>
                  </a:cxn>
                  <a:cxn ang="0">
                    <a:pos x="67" y="65"/>
                  </a:cxn>
                  <a:cxn ang="0">
                    <a:pos x="70" y="63"/>
                  </a:cxn>
                  <a:cxn ang="0">
                    <a:pos x="74" y="59"/>
                  </a:cxn>
                  <a:cxn ang="0">
                    <a:pos x="78" y="51"/>
                  </a:cxn>
                  <a:cxn ang="0">
                    <a:pos x="78" y="46"/>
                  </a:cxn>
                  <a:cxn ang="0">
                    <a:pos x="80" y="40"/>
                  </a:cxn>
                </a:cxnLst>
                <a:rect l="0" t="0" r="r" b="b"/>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8"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ln>
            </p:spPr>
            <p:txBody>
              <a:bodyPr/>
              <a:lstStyle/>
              <a:p>
                <a:endParaRPr lang="en-US">
                  <a:solidFill>
                    <a:prstClr val="black"/>
                  </a:solidFill>
                </a:endParaRPr>
              </a:p>
            </p:txBody>
          </p:sp>
          <p:sp>
            <p:nvSpPr>
              <p:cNvPr id="179425" name="Freeform 225"/>
              <p:cNvSpPr/>
              <p:nvPr/>
            </p:nvSpPr>
            <p:spPr bwMode="auto">
              <a:xfrm>
                <a:off x="1593" y="1476"/>
                <a:ext cx="76" cy="74"/>
              </a:xfrm>
              <a:custGeom>
                <a:avLst/>
                <a:gdLst/>
                <a:ahLst/>
                <a:cxnLst>
                  <a:cxn ang="0">
                    <a:pos x="74" y="28"/>
                  </a:cxn>
                  <a:cxn ang="0">
                    <a:pos x="68" y="15"/>
                  </a:cxn>
                  <a:cxn ang="0">
                    <a:pos x="59" y="6"/>
                  </a:cxn>
                  <a:cxn ang="0">
                    <a:pos x="46" y="0"/>
                  </a:cxn>
                  <a:cxn ang="0">
                    <a:pos x="31" y="0"/>
                  </a:cxn>
                  <a:cxn ang="0">
                    <a:pos x="17" y="6"/>
                  </a:cxn>
                  <a:cxn ang="0">
                    <a:pos x="6" y="15"/>
                  </a:cxn>
                  <a:cxn ang="0">
                    <a:pos x="0" y="28"/>
                  </a:cxn>
                  <a:cxn ang="0">
                    <a:pos x="0" y="44"/>
                  </a:cxn>
                  <a:cxn ang="0">
                    <a:pos x="6" y="57"/>
                  </a:cxn>
                  <a:cxn ang="0">
                    <a:pos x="13" y="66"/>
                  </a:cxn>
                  <a:cxn ang="0">
                    <a:pos x="25" y="74"/>
                  </a:cxn>
                  <a:cxn ang="0">
                    <a:pos x="34" y="74"/>
                  </a:cxn>
                  <a:cxn ang="0">
                    <a:pos x="38" y="72"/>
                  </a:cxn>
                  <a:cxn ang="0">
                    <a:pos x="40" y="72"/>
                  </a:cxn>
                  <a:cxn ang="0">
                    <a:pos x="40" y="70"/>
                  </a:cxn>
                  <a:cxn ang="0">
                    <a:pos x="31" y="70"/>
                  </a:cxn>
                  <a:cxn ang="0">
                    <a:pos x="19" y="64"/>
                  </a:cxn>
                  <a:cxn ang="0">
                    <a:pos x="10" y="57"/>
                  </a:cxn>
                  <a:cxn ang="0">
                    <a:pos x="4" y="44"/>
                  </a:cxn>
                  <a:cxn ang="0">
                    <a:pos x="4" y="30"/>
                  </a:cxn>
                  <a:cxn ang="0">
                    <a:pos x="10" y="17"/>
                  </a:cxn>
                  <a:cxn ang="0">
                    <a:pos x="19" y="10"/>
                  </a:cxn>
                  <a:cxn ang="0">
                    <a:pos x="31" y="4"/>
                  </a:cxn>
                  <a:cxn ang="0">
                    <a:pos x="44" y="4"/>
                  </a:cxn>
                  <a:cxn ang="0">
                    <a:pos x="57" y="10"/>
                  </a:cxn>
                  <a:cxn ang="0">
                    <a:pos x="67" y="17"/>
                  </a:cxn>
                  <a:cxn ang="0">
                    <a:pos x="70" y="30"/>
                  </a:cxn>
                  <a:cxn ang="0">
                    <a:pos x="70" y="46"/>
                  </a:cxn>
                  <a:cxn ang="0">
                    <a:pos x="63" y="61"/>
                  </a:cxn>
                  <a:cxn ang="0">
                    <a:pos x="61" y="64"/>
                  </a:cxn>
                  <a:cxn ang="0">
                    <a:pos x="70" y="57"/>
                  </a:cxn>
                  <a:cxn ang="0">
                    <a:pos x="74" y="44"/>
                  </a:cxn>
                </a:cxnLst>
                <a:rect l="0" t="0" r="r" b="b"/>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ln>
            </p:spPr>
            <p:txBody>
              <a:bodyPr/>
              <a:lstStyle/>
              <a:p>
                <a:endParaRPr lang="en-US">
                  <a:solidFill>
                    <a:prstClr val="black"/>
                  </a:solidFill>
                </a:endParaRPr>
              </a:p>
            </p:txBody>
          </p:sp>
          <p:sp>
            <p:nvSpPr>
              <p:cNvPr id="179426" name="Freeform 226"/>
              <p:cNvSpPr>
                <a:spLocks noEditPoints="1"/>
              </p:cNvSpPr>
              <p:nvPr/>
            </p:nvSpPr>
            <p:spPr bwMode="auto">
              <a:xfrm>
                <a:off x="1595" y="1478"/>
                <a:ext cx="72" cy="72"/>
              </a:xfrm>
              <a:custGeom>
                <a:avLst/>
                <a:gdLst/>
                <a:ahLst/>
                <a:cxnLst>
                  <a:cxn ang="0">
                    <a:pos x="70" y="28"/>
                  </a:cxn>
                  <a:cxn ang="0">
                    <a:pos x="65" y="15"/>
                  </a:cxn>
                  <a:cxn ang="0">
                    <a:pos x="55" y="6"/>
                  </a:cxn>
                  <a:cxn ang="0">
                    <a:pos x="44" y="0"/>
                  </a:cxn>
                  <a:cxn ang="0">
                    <a:pos x="29" y="0"/>
                  </a:cxn>
                  <a:cxn ang="0">
                    <a:pos x="15" y="6"/>
                  </a:cxn>
                  <a:cxn ang="0">
                    <a:pos x="6" y="15"/>
                  </a:cxn>
                  <a:cxn ang="0">
                    <a:pos x="0" y="28"/>
                  </a:cxn>
                  <a:cxn ang="0">
                    <a:pos x="0" y="42"/>
                  </a:cxn>
                  <a:cxn ang="0">
                    <a:pos x="6" y="55"/>
                  </a:cxn>
                  <a:cxn ang="0">
                    <a:pos x="15" y="64"/>
                  </a:cxn>
                  <a:cxn ang="0">
                    <a:pos x="29" y="70"/>
                  </a:cxn>
                  <a:cxn ang="0">
                    <a:pos x="36" y="70"/>
                  </a:cxn>
                  <a:cxn ang="0">
                    <a:pos x="40" y="68"/>
                  </a:cxn>
                  <a:cxn ang="0">
                    <a:pos x="51" y="64"/>
                  </a:cxn>
                  <a:cxn ang="0">
                    <a:pos x="65" y="57"/>
                  </a:cxn>
                  <a:cxn ang="0">
                    <a:pos x="70" y="44"/>
                  </a:cxn>
                  <a:cxn ang="0">
                    <a:pos x="68" y="36"/>
                  </a:cxn>
                  <a:cxn ang="0">
                    <a:pos x="65" y="47"/>
                  </a:cxn>
                  <a:cxn ang="0">
                    <a:pos x="59" y="59"/>
                  </a:cxn>
                  <a:cxn ang="0">
                    <a:pos x="48" y="64"/>
                  </a:cxn>
                  <a:cxn ang="0">
                    <a:pos x="36" y="68"/>
                  </a:cxn>
                  <a:cxn ang="0">
                    <a:pos x="23" y="64"/>
                  </a:cxn>
                  <a:cxn ang="0">
                    <a:pos x="13" y="59"/>
                  </a:cxn>
                  <a:cxn ang="0">
                    <a:pos x="6" y="47"/>
                  </a:cxn>
                  <a:cxn ang="0">
                    <a:pos x="4" y="36"/>
                  </a:cxn>
                  <a:cxn ang="0">
                    <a:pos x="6" y="23"/>
                  </a:cxn>
                  <a:cxn ang="0">
                    <a:pos x="13" y="13"/>
                  </a:cxn>
                  <a:cxn ang="0">
                    <a:pos x="23" y="6"/>
                  </a:cxn>
                  <a:cxn ang="0">
                    <a:pos x="36" y="4"/>
                  </a:cxn>
                  <a:cxn ang="0">
                    <a:pos x="48" y="6"/>
                  </a:cxn>
                  <a:cxn ang="0">
                    <a:pos x="59" y="13"/>
                  </a:cxn>
                  <a:cxn ang="0">
                    <a:pos x="65" y="23"/>
                  </a:cxn>
                  <a:cxn ang="0">
                    <a:pos x="68" y="36"/>
                  </a:cxn>
                </a:cxnLst>
                <a:rect l="0" t="0" r="r" b="b"/>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ln>
            </p:spPr>
            <p:txBody>
              <a:bodyPr/>
              <a:lstStyle/>
              <a:p>
                <a:endParaRPr lang="en-US">
                  <a:solidFill>
                    <a:prstClr val="black"/>
                  </a:solidFill>
                </a:endParaRPr>
              </a:p>
            </p:txBody>
          </p:sp>
          <p:sp>
            <p:nvSpPr>
              <p:cNvPr id="179427" name="Freeform 227"/>
              <p:cNvSpPr>
                <a:spLocks noEditPoints="1"/>
              </p:cNvSpPr>
              <p:nvPr/>
            </p:nvSpPr>
            <p:spPr bwMode="auto">
              <a:xfrm>
                <a:off x="1597" y="1480"/>
                <a:ext cx="68" cy="68"/>
              </a:xfrm>
              <a:custGeom>
                <a:avLst/>
                <a:gdLst/>
                <a:ahLst/>
                <a:cxnLst>
                  <a:cxn ang="0">
                    <a:pos x="66" y="26"/>
                  </a:cxn>
                  <a:cxn ang="0">
                    <a:pos x="63" y="13"/>
                  </a:cxn>
                  <a:cxn ang="0">
                    <a:pos x="53" y="6"/>
                  </a:cxn>
                  <a:cxn ang="0">
                    <a:pos x="40" y="0"/>
                  </a:cxn>
                  <a:cxn ang="0">
                    <a:pos x="27" y="0"/>
                  </a:cxn>
                  <a:cxn ang="0">
                    <a:pos x="15" y="6"/>
                  </a:cxn>
                  <a:cxn ang="0">
                    <a:pos x="6" y="13"/>
                  </a:cxn>
                  <a:cxn ang="0">
                    <a:pos x="0" y="26"/>
                  </a:cxn>
                  <a:cxn ang="0">
                    <a:pos x="0" y="40"/>
                  </a:cxn>
                  <a:cxn ang="0">
                    <a:pos x="6" y="53"/>
                  </a:cxn>
                  <a:cxn ang="0">
                    <a:pos x="15" y="60"/>
                  </a:cxn>
                  <a:cxn ang="0">
                    <a:pos x="27" y="66"/>
                  </a:cxn>
                  <a:cxn ang="0">
                    <a:pos x="36" y="66"/>
                  </a:cxn>
                  <a:cxn ang="0">
                    <a:pos x="38" y="66"/>
                  </a:cxn>
                  <a:cxn ang="0">
                    <a:pos x="46" y="64"/>
                  </a:cxn>
                  <a:cxn ang="0">
                    <a:pos x="59" y="57"/>
                  </a:cxn>
                  <a:cxn ang="0">
                    <a:pos x="66" y="42"/>
                  </a:cxn>
                  <a:cxn ang="0">
                    <a:pos x="64" y="34"/>
                  </a:cxn>
                  <a:cxn ang="0">
                    <a:pos x="61" y="45"/>
                  </a:cxn>
                  <a:cxn ang="0">
                    <a:pos x="55" y="55"/>
                  </a:cxn>
                  <a:cxn ang="0">
                    <a:pos x="46" y="60"/>
                  </a:cxn>
                  <a:cxn ang="0">
                    <a:pos x="34" y="64"/>
                  </a:cxn>
                  <a:cxn ang="0">
                    <a:pos x="23" y="60"/>
                  </a:cxn>
                  <a:cxn ang="0">
                    <a:pos x="11" y="55"/>
                  </a:cxn>
                  <a:cxn ang="0">
                    <a:pos x="6" y="45"/>
                  </a:cxn>
                  <a:cxn ang="0">
                    <a:pos x="4" y="34"/>
                  </a:cxn>
                  <a:cxn ang="0">
                    <a:pos x="6" y="21"/>
                  </a:cxn>
                  <a:cxn ang="0">
                    <a:pos x="11" y="11"/>
                  </a:cxn>
                  <a:cxn ang="0">
                    <a:pos x="23" y="6"/>
                  </a:cxn>
                  <a:cxn ang="0">
                    <a:pos x="34" y="4"/>
                  </a:cxn>
                  <a:cxn ang="0">
                    <a:pos x="46" y="6"/>
                  </a:cxn>
                  <a:cxn ang="0">
                    <a:pos x="55" y="11"/>
                  </a:cxn>
                  <a:cxn ang="0">
                    <a:pos x="61" y="21"/>
                  </a:cxn>
                  <a:cxn ang="0">
                    <a:pos x="64" y="34"/>
                  </a:cxn>
                </a:cxnLst>
                <a:rect l="0" t="0" r="r" b="b"/>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ln>
            </p:spPr>
            <p:txBody>
              <a:bodyPr/>
              <a:lstStyle/>
              <a:p>
                <a:endParaRPr lang="en-US">
                  <a:solidFill>
                    <a:prstClr val="black"/>
                  </a:solidFill>
                </a:endParaRPr>
              </a:p>
            </p:txBody>
          </p:sp>
          <p:sp>
            <p:nvSpPr>
              <p:cNvPr id="179428" name="Freeform 228"/>
              <p:cNvSpPr>
                <a:spLocks noEditPoints="1"/>
              </p:cNvSpPr>
              <p:nvPr/>
            </p:nvSpPr>
            <p:spPr bwMode="auto">
              <a:xfrm>
                <a:off x="1599" y="1482"/>
                <a:ext cx="64" cy="64"/>
              </a:xfrm>
              <a:custGeom>
                <a:avLst/>
                <a:gdLst/>
                <a:ahLst/>
                <a:cxnLst>
                  <a:cxn ang="0">
                    <a:pos x="62" y="24"/>
                  </a:cxn>
                  <a:cxn ang="0">
                    <a:pos x="59" y="13"/>
                  </a:cxn>
                  <a:cxn ang="0">
                    <a:pos x="49" y="4"/>
                  </a:cxn>
                  <a:cxn ang="0">
                    <a:pos x="38" y="0"/>
                  </a:cxn>
                  <a:cxn ang="0">
                    <a:pos x="25" y="0"/>
                  </a:cxn>
                  <a:cxn ang="0">
                    <a:pos x="13" y="4"/>
                  </a:cxn>
                  <a:cxn ang="0">
                    <a:pos x="6" y="13"/>
                  </a:cxn>
                  <a:cxn ang="0">
                    <a:pos x="0" y="24"/>
                  </a:cxn>
                  <a:cxn ang="0">
                    <a:pos x="0" y="38"/>
                  </a:cxn>
                  <a:cxn ang="0">
                    <a:pos x="6" y="49"/>
                  </a:cxn>
                  <a:cxn ang="0">
                    <a:pos x="13" y="58"/>
                  </a:cxn>
                  <a:cxn ang="0">
                    <a:pos x="25" y="62"/>
                  </a:cxn>
                  <a:cxn ang="0">
                    <a:pos x="38" y="62"/>
                  </a:cxn>
                  <a:cxn ang="0">
                    <a:pos x="49" y="58"/>
                  </a:cxn>
                  <a:cxn ang="0">
                    <a:pos x="59" y="49"/>
                  </a:cxn>
                  <a:cxn ang="0">
                    <a:pos x="62" y="38"/>
                  </a:cxn>
                  <a:cxn ang="0">
                    <a:pos x="61" y="32"/>
                  </a:cxn>
                  <a:cxn ang="0">
                    <a:pos x="59" y="41"/>
                  </a:cxn>
                  <a:cxn ang="0">
                    <a:pos x="51" y="51"/>
                  </a:cxn>
                  <a:cxn ang="0">
                    <a:pos x="44" y="57"/>
                  </a:cxn>
                  <a:cxn ang="0">
                    <a:pos x="32" y="60"/>
                  </a:cxn>
                  <a:cxn ang="0">
                    <a:pos x="21" y="57"/>
                  </a:cxn>
                  <a:cxn ang="0">
                    <a:pos x="11" y="51"/>
                  </a:cxn>
                  <a:cxn ang="0">
                    <a:pos x="6" y="41"/>
                  </a:cxn>
                  <a:cxn ang="0">
                    <a:pos x="4" y="32"/>
                  </a:cxn>
                  <a:cxn ang="0">
                    <a:pos x="6" y="21"/>
                  </a:cxn>
                  <a:cxn ang="0">
                    <a:pos x="11" y="11"/>
                  </a:cxn>
                  <a:cxn ang="0">
                    <a:pos x="21" y="5"/>
                  </a:cxn>
                  <a:cxn ang="0">
                    <a:pos x="32" y="4"/>
                  </a:cxn>
                  <a:cxn ang="0">
                    <a:pos x="44" y="5"/>
                  </a:cxn>
                  <a:cxn ang="0">
                    <a:pos x="51" y="11"/>
                  </a:cxn>
                  <a:cxn ang="0">
                    <a:pos x="59" y="21"/>
                  </a:cxn>
                  <a:cxn ang="0">
                    <a:pos x="61" y="32"/>
                  </a:cxn>
                </a:cxnLst>
                <a:rect l="0" t="0" r="r" b="b"/>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ln>
            </p:spPr>
            <p:txBody>
              <a:bodyPr/>
              <a:lstStyle/>
              <a:p>
                <a:endParaRPr lang="en-US">
                  <a:solidFill>
                    <a:prstClr val="black"/>
                  </a:solidFill>
                </a:endParaRPr>
              </a:p>
            </p:txBody>
          </p:sp>
          <p:sp>
            <p:nvSpPr>
              <p:cNvPr id="179429" name="Freeform 229"/>
              <p:cNvSpPr>
                <a:spLocks noEditPoints="1"/>
              </p:cNvSpPr>
              <p:nvPr/>
            </p:nvSpPr>
            <p:spPr bwMode="auto">
              <a:xfrm>
                <a:off x="1601" y="1484"/>
                <a:ext cx="60" cy="60"/>
              </a:xfrm>
              <a:custGeom>
                <a:avLst/>
                <a:gdLst/>
                <a:ahLst/>
                <a:cxnLst>
                  <a:cxn ang="0">
                    <a:pos x="59" y="22"/>
                  </a:cxn>
                  <a:cxn ang="0">
                    <a:pos x="55" y="13"/>
                  </a:cxn>
                  <a:cxn ang="0">
                    <a:pos x="47" y="3"/>
                  </a:cxn>
                  <a:cxn ang="0">
                    <a:pos x="36" y="0"/>
                  </a:cxn>
                  <a:cxn ang="0">
                    <a:pos x="24" y="0"/>
                  </a:cxn>
                  <a:cxn ang="0">
                    <a:pos x="13" y="3"/>
                  </a:cxn>
                  <a:cxn ang="0">
                    <a:pos x="4" y="13"/>
                  </a:cxn>
                  <a:cxn ang="0">
                    <a:pos x="0" y="22"/>
                  </a:cxn>
                  <a:cxn ang="0">
                    <a:pos x="0" y="36"/>
                  </a:cxn>
                  <a:cxn ang="0">
                    <a:pos x="4" y="45"/>
                  </a:cxn>
                  <a:cxn ang="0">
                    <a:pos x="13" y="55"/>
                  </a:cxn>
                  <a:cxn ang="0">
                    <a:pos x="24" y="58"/>
                  </a:cxn>
                  <a:cxn ang="0">
                    <a:pos x="36" y="58"/>
                  </a:cxn>
                  <a:cxn ang="0">
                    <a:pos x="47" y="55"/>
                  </a:cxn>
                  <a:cxn ang="0">
                    <a:pos x="55" y="45"/>
                  </a:cxn>
                  <a:cxn ang="0">
                    <a:pos x="59" y="36"/>
                  </a:cxn>
                  <a:cxn ang="0">
                    <a:pos x="57" y="30"/>
                  </a:cxn>
                  <a:cxn ang="0">
                    <a:pos x="55" y="39"/>
                  </a:cxn>
                  <a:cxn ang="0">
                    <a:pos x="49" y="47"/>
                  </a:cxn>
                  <a:cxn ang="0">
                    <a:pos x="40" y="53"/>
                  </a:cxn>
                  <a:cxn ang="0">
                    <a:pos x="30" y="56"/>
                  </a:cxn>
                  <a:cxn ang="0">
                    <a:pos x="19" y="53"/>
                  </a:cxn>
                  <a:cxn ang="0">
                    <a:pos x="11" y="47"/>
                  </a:cxn>
                  <a:cxn ang="0">
                    <a:pos x="5" y="39"/>
                  </a:cxn>
                  <a:cxn ang="0">
                    <a:pos x="4" y="30"/>
                  </a:cxn>
                  <a:cxn ang="0">
                    <a:pos x="5" y="19"/>
                  </a:cxn>
                  <a:cxn ang="0">
                    <a:pos x="11" y="11"/>
                  </a:cxn>
                  <a:cxn ang="0">
                    <a:pos x="19" y="5"/>
                  </a:cxn>
                  <a:cxn ang="0">
                    <a:pos x="30" y="3"/>
                  </a:cxn>
                  <a:cxn ang="0">
                    <a:pos x="40" y="5"/>
                  </a:cxn>
                  <a:cxn ang="0">
                    <a:pos x="49" y="11"/>
                  </a:cxn>
                  <a:cxn ang="0">
                    <a:pos x="55" y="19"/>
                  </a:cxn>
                  <a:cxn ang="0">
                    <a:pos x="57" y="30"/>
                  </a:cxn>
                </a:cxnLst>
                <a:rect l="0" t="0" r="r" b="b"/>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ln>
            </p:spPr>
            <p:txBody>
              <a:bodyPr/>
              <a:lstStyle/>
              <a:p>
                <a:endParaRPr lang="en-US">
                  <a:solidFill>
                    <a:prstClr val="black"/>
                  </a:solidFill>
                </a:endParaRPr>
              </a:p>
            </p:txBody>
          </p:sp>
          <p:sp>
            <p:nvSpPr>
              <p:cNvPr id="179430" name="Freeform 230"/>
              <p:cNvSpPr>
                <a:spLocks noEditPoints="1"/>
              </p:cNvSpPr>
              <p:nvPr/>
            </p:nvSpPr>
            <p:spPr bwMode="auto">
              <a:xfrm>
                <a:off x="1603" y="1486"/>
                <a:ext cx="57" cy="56"/>
              </a:xfrm>
              <a:custGeom>
                <a:avLst/>
                <a:gdLst/>
                <a:ahLst/>
                <a:cxnLst>
                  <a:cxn ang="0">
                    <a:pos x="57" y="28"/>
                  </a:cxn>
                  <a:cxn ang="0">
                    <a:pos x="55" y="22"/>
                  </a:cxn>
                  <a:cxn ang="0">
                    <a:pos x="55" y="17"/>
                  </a:cxn>
                  <a:cxn ang="0">
                    <a:pos x="51" y="11"/>
                  </a:cxn>
                  <a:cxn ang="0">
                    <a:pos x="47" y="7"/>
                  </a:cxn>
                  <a:cxn ang="0">
                    <a:pos x="43" y="3"/>
                  </a:cxn>
                  <a:cxn ang="0">
                    <a:pos x="40" y="1"/>
                  </a:cxn>
                  <a:cxn ang="0">
                    <a:pos x="34" y="0"/>
                  </a:cxn>
                  <a:cxn ang="0">
                    <a:pos x="28" y="0"/>
                  </a:cxn>
                  <a:cxn ang="0">
                    <a:pos x="22" y="0"/>
                  </a:cxn>
                  <a:cxn ang="0">
                    <a:pos x="17" y="1"/>
                  </a:cxn>
                  <a:cxn ang="0">
                    <a:pos x="11" y="3"/>
                  </a:cxn>
                  <a:cxn ang="0">
                    <a:pos x="7" y="7"/>
                  </a:cxn>
                  <a:cxn ang="0">
                    <a:pos x="3" y="11"/>
                  </a:cxn>
                  <a:cxn ang="0">
                    <a:pos x="2" y="17"/>
                  </a:cxn>
                  <a:cxn ang="0">
                    <a:pos x="0" y="22"/>
                  </a:cxn>
                  <a:cxn ang="0">
                    <a:pos x="0" y="28"/>
                  </a:cxn>
                  <a:cxn ang="0">
                    <a:pos x="0" y="34"/>
                  </a:cxn>
                  <a:cxn ang="0">
                    <a:pos x="2" y="37"/>
                  </a:cxn>
                  <a:cxn ang="0">
                    <a:pos x="3" y="43"/>
                  </a:cxn>
                  <a:cxn ang="0">
                    <a:pos x="7" y="47"/>
                  </a:cxn>
                  <a:cxn ang="0">
                    <a:pos x="11" y="51"/>
                  </a:cxn>
                  <a:cxn ang="0">
                    <a:pos x="17" y="53"/>
                  </a:cxn>
                  <a:cxn ang="0">
                    <a:pos x="22" y="54"/>
                  </a:cxn>
                  <a:cxn ang="0">
                    <a:pos x="28" y="56"/>
                  </a:cxn>
                  <a:cxn ang="0">
                    <a:pos x="34" y="54"/>
                  </a:cxn>
                  <a:cxn ang="0">
                    <a:pos x="40" y="53"/>
                  </a:cxn>
                  <a:cxn ang="0">
                    <a:pos x="43" y="51"/>
                  </a:cxn>
                  <a:cxn ang="0">
                    <a:pos x="47" y="47"/>
                  </a:cxn>
                  <a:cxn ang="0">
                    <a:pos x="51" y="43"/>
                  </a:cxn>
                  <a:cxn ang="0">
                    <a:pos x="55" y="37"/>
                  </a:cxn>
                  <a:cxn ang="0">
                    <a:pos x="55" y="34"/>
                  </a:cxn>
                  <a:cxn ang="0">
                    <a:pos x="57" y="28"/>
                  </a:cxn>
                  <a:cxn ang="0">
                    <a:pos x="53" y="28"/>
                  </a:cxn>
                  <a:cxn ang="0">
                    <a:pos x="51" y="37"/>
                  </a:cxn>
                  <a:cxn ang="0">
                    <a:pos x="45" y="45"/>
                  </a:cxn>
                  <a:cxn ang="0">
                    <a:pos x="38" y="49"/>
                  </a:cxn>
                  <a:cxn ang="0">
                    <a:pos x="28" y="53"/>
                  </a:cxn>
                  <a:cxn ang="0">
                    <a:pos x="19" y="49"/>
                  </a:cxn>
                  <a:cxn ang="0">
                    <a:pos x="11" y="45"/>
                  </a:cxn>
                  <a:cxn ang="0">
                    <a:pos x="5" y="37"/>
                  </a:cxn>
                  <a:cxn ang="0">
                    <a:pos x="3" y="28"/>
                  </a:cxn>
                  <a:cxn ang="0">
                    <a:pos x="5" y="17"/>
                  </a:cxn>
                  <a:cxn ang="0">
                    <a:pos x="11" y="9"/>
                  </a:cxn>
                  <a:cxn ang="0">
                    <a:pos x="19" y="5"/>
                  </a:cxn>
                  <a:cxn ang="0">
                    <a:pos x="28" y="3"/>
                  </a:cxn>
                  <a:cxn ang="0">
                    <a:pos x="38" y="5"/>
                  </a:cxn>
                  <a:cxn ang="0">
                    <a:pos x="45" y="9"/>
                  </a:cxn>
                  <a:cxn ang="0">
                    <a:pos x="51" y="17"/>
                  </a:cxn>
                  <a:cxn ang="0">
                    <a:pos x="53" y="28"/>
                  </a:cxn>
                </a:cxnLst>
                <a:rect l="0" t="0" r="r" b="b"/>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ln>
            </p:spPr>
            <p:txBody>
              <a:bodyPr/>
              <a:lstStyle/>
              <a:p>
                <a:endParaRPr lang="en-US">
                  <a:solidFill>
                    <a:prstClr val="black"/>
                  </a:solidFill>
                </a:endParaRPr>
              </a:p>
            </p:txBody>
          </p:sp>
          <p:sp>
            <p:nvSpPr>
              <p:cNvPr id="179431" name="Freeform 231"/>
              <p:cNvSpPr>
                <a:spLocks noEditPoints="1"/>
              </p:cNvSpPr>
              <p:nvPr/>
            </p:nvSpPr>
            <p:spPr bwMode="auto">
              <a:xfrm>
                <a:off x="1605" y="1487"/>
                <a:ext cx="53" cy="53"/>
              </a:xfrm>
              <a:custGeom>
                <a:avLst/>
                <a:gdLst/>
                <a:ahLst/>
                <a:cxnLst>
                  <a:cxn ang="0">
                    <a:pos x="53" y="27"/>
                  </a:cxn>
                  <a:cxn ang="0">
                    <a:pos x="51" y="21"/>
                  </a:cxn>
                  <a:cxn ang="0">
                    <a:pos x="51" y="16"/>
                  </a:cxn>
                  <a:cxn ang="0">
                    <a:pos x="47" y="12"/>
                  </a:cxn>
                  <a:cxn ang="0">
                    <a:pos x="45" y="8"/>
                  </a:cxn>
                  <a:cxn ang="0">
                    <a:pos x="41" y="4"/>
                  </a:cxn>
                  <a:cxn ang="0">
                    <a:pos x="36" y="2"/>
                  </a:cxn>
                  <a:cxn ang="0">
                    <a:pos x="32" y="0"/>
                  </a:cxn>
                  <a:cxn ang="0">
                    <a:pos x="26" y="0"/>
                  </a:cxn>
                  <a:cxn ang="0">
                    <a:pos x="20" y="0"/>
                  </a:cxn>
                  <a:cxn ang="0">
                    <a:pos x="15" y="2"/>
                  </a:cxn>
                  <a:cxn ang="0">
                    <a:pos x="11" y="4"/>
                  </a:cxn>
                  <a:cxn ang="0">
                    <a:pos x="7" y="8"/>
                  </a:cxn>
                  <a:cxn ang="0">
                    <a:pos x="3" y="12"/>
                  </a:cxn>
                  <a:cxn ang="0">
                    <a:pos x="1" y="16"/>
                  </a:cxn>
                  <a:cxn ang="0">
                    <a:pos x="0" y="21"/>
                  </a:cxn>
                  <a:cxn ang="0">
                    <a:pos x="0" y="27"/>
                  </a:cxn>
                  <a:cxn ang="0">
                    <a:pos x="0" y="31"/>
                  </a:cxn>
                  <a:cxn ang="0">
                    <a:pos x="1" y="36"/>
                  </a:cxn>
                  <a:cxn ang="0">
                    <a:pos x="3" y="40"/>
                  </a:cxn>
                  <a:cxn ang="0">
                    <a:pos x="7" y="44"/>
                  </a:cxn>
                  <a:cxn ang="0">
                    <a:pos x="11" y="48"/>
                  </a:cxn>
                  <a:cxn ang="0">
                    <a:pos x="15" y="50"/>
                  </a:cxn>
                  <a:cxn ang="0">
                    <a:pos x="20" y="52"/>
                  </a:cxn>
                  <a:cxn ang="0">
                    <a:pos x="26" y="53"/>
                  </a:cxn>
                  <a:cxn ang="0">
                    <a:pos x="32" y="52"/>
                  </a:cxn>
                  <a:cxn ang="0">
                    <a:pos x="36" y="50"/>
                  </a:cxn>
                  <a:cxn ang="0">
                    <a:pos x="41" y="48"/>
                  </a:cxn>
                  <a:cxn ang="0">
                    <a:pos x="45" y="44"/>
                  </a:cxn>
                  <a:cxn ang="0">
                    <a:pos x="47" y="40"/>
                  </a:cxn>
                  <a:cxn ang="0">
                    <a:pos x="51" y="36"/>
                  </a:cxn>
                  <a:cxn ang="0">
                    <a:pos x="51" y="31"/>
                  </a:cxn>
                  <a:cxn ang="0">
                    <a:pos x="53" y="27"/>
                  </a:cxn>
                  <a:cxn ang="0">
                    <a:pos x="49" y="27"/>
                  </a:cxn>
                  <a:cxn ang="0">
                    <a:pos x="47" y="35"/>
                  </a:cxn>
                  <a:cxn ang="0">
                    <a:pos x="41" y="42"/>
                  </a:cxn>
                  <a:cxn ang="0">
                    <a:pos x="34" y="48"/>
                  </a:cxn>
                  <a:cxn ang="0">
                    <a:pos x="26" y="50"/>
                  </a:cxn>
                  <a:cxn ang="0">
                    <a:pos x="17" y="48"/>
                  </a:cxn>
                  <a:cxn ang="0">
                    <a:pos x="9" y="42"/>
                  </a:cxn>
                  <a:cxn ang="0">
                    <a:pos x="5" y="35"/>
                  </a:cxn>
                  <a:cxn ang="0">
                    <a:pos x="3" y="27"/>
                  </a:cxn>
                  <a:cxn ang="0">
                    <a:pos x="5" y="17"/>
                  </a:cxn>
                  <a:cxn ang="0">
                    <a:pos x="9" y="10"/>
                  </a:cxn>
                  <a:cxn ang="0">
                    <a:pos x="17" y="4"/>
                  </a:cxn>
                  <a:cxn ang="0">
                    <a:pos x="26" y="4"/>
                  </a:cxn>
                  <a:cxn ang="0">
                    <a:pos x="34" y="4"/>
                  </a:cxn>
                  <a:cxn ang="0">
                    <a:pos x="41" y="10"/>
                  </a:cxn>
                  <a:cxn ang="0">
                    <a:pos x="47" y="17"/>
                  </a:cxn>
                  <a:cxn ang="0">
                    <a:pos x="49" y="27"/>
                  </a:cxn>
                </a:cxnLst>
                <a:rect l="0" t="0" r="r" b="b"/>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ln>
            </p:spPr>
            <p:txBody>
              <a:bodyPr/>
              <a:lstStyle/>
              <a:p>
                <a:endParaRPr lang="en-US">
                  <a:solidFill>
                    <a:prstClr val="black"/>
                  </a:solidFill>
                </a:endParaRPr>
              </a:p>
            </p:txBody>
          </p:sp>
          <p:sp>
            <p:nvSpPr>
              <p:cNvPr id="179432" name="Freeform 232"/>
              <p:cNvSpPr>
                <a:spLocks noEditPoints="1"/>
              </p:cNvSpPr>
              <p:nvPr/>
            </p:nvSpPr>
            <p:spPr bwMode="auto">
              <a:xfrm>
                <a:off x="1606" y="1489"/>
                <a:ext cx="50" cy="50"/>
              </a:xfrm>
              <a:custGeom>
                <a:avLst/>
                <a:gdLst/>
                <a:ahLst/>
                <a:cxnLst>
                  <a:cxn ang="0">
                    <a:pos x="50" y="25"/>
                  </a:cxn>
                  <a:cxn ang="0">
                    <a:pos x="48" y="14"/>
                  </a:cxn>
                  <a:cxn ang="0">
                    <a:pos x="42" y="6"/>
                  </a:cxn>
                  <a:cxn ang="0">
                    <a:pos x="35" y="2"/>
                  </a:cxn>
                  <a:cxn ang="0">
                    <a:pos x="25" y="0"/>
                  </a:cxn>
                  <a:cxn ang="0">
                    <a:pos x="16" y="2"/>
                  </a:cxn>
                  <a:cxn ang="0">
                    <a:pos x="8" y="6"/>
                  </a:cxn>
                  <a:cxn ang="0">
                    <a:pos x="2" y="14"/>
                  </a:cxn>
                  <a:cxn ang="0">
                    <a:pos x="0" y="25"/>
                  </a:cxn>
                  <a:cxn ang="0">
                    <a:pos x="2" y="34"/>
                  </a:cxn>
                  <a:cxn ang="0">
                    <a:pos x="8" y="42"/>
                  </a:cxn>
                  <a:cxn ang="0">
                    <a:pos x="16" y="46"/>
                  </a:cxn>
                  <a:cxn ang="0">
                    <a:pos x="25" y="50"/>
                  </a:cxn>
                  <a:cxn ang="0">
                    <a:pos x="35" y="46"/>
                  </a:cxn>
                  <a:cxn ang="0">
                    <a:pos x="42" y="42"/>
                  </a:cxn>
                  <a:cxn ang="0">
                    <a:pos x="48" y="34"/>
                  </a:cxn>
                  <a:cxn ang="0">
                    <a:pos x="50" y="25"/>
                  </a:cxn>
                  <a:cxn ang="0">
                    <a:pos x="46" y="25"/>
                  </a:cxn>
                  <a:cxn ang="0">
                    <a:pos x="44" y="33"/>
                  </a:cxn>
                  <a:cxn ang="0">
                    <a:pos x="40" y="38"/>
                  </a:cxn>
                  <a:cxn ang="0">
                    <a:pos x="33" y="44"/>
                  </a:cxn>
                  <a:cxn ang="0">
                    <a:pos x="25" y="46"/>
                  </a:cxn>
                  <a:cxn ang="0">
                    <a:pos x="16" y="44"/>
                  </a:cxn>
                  <a:cxn ang="0">
                    <a:pos x="10" y="38"/>
                  </a:cxn>
                  <a:cxn ang="0">
                    <a:pos x="6" y="33"/>
                  </a:cxn>
                  <a:cxn ang="0">
                    <a:pos x="4" y="25"/>
                  </a:cxn>
                  <a:cxn ang="0">
                    <a:pos x="6" y="15"/>
                  </a:cxn>
                  <a:cxn ang="0">
                    <a:pos x="10" y="10"/>
                  </a:cxn>
                  <a:cxn ang="0">
                    <a:pos x="16" y="4"/>
                  </a:cxn>
                  <a:cxn ang="0">
                    <a:pos x="25" y="4"/>
                  </a:cxn>
                  <a:cxn ang="0">
                    <a:pos x="33" y="4"/>
                  </a:cxn>
                  <a:cxn ang="0">
                    <a:pos x="40" y="10"/>
                  </a:cxn>
                  <a:cxn ang="0">
                    <a:pos x="44" y="15"/>
                  </a:cxn>
                  <a:cxn ang="0">
                    <a:pos x="46" y="25"/>
                  </a:cxn>
                </a:cxnLst>
                <a:rect l="0" t="0" r="r" b="b"/>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ln>
            </p:spPr>
            <p:txBody>
              <a:bodyPr/>
              <a:lstStyle/>
              <a:p>
                <a:endParaRPr lang="en-US">
                  <a:solidFill>
                    <a:prstClr val="black"/>
                  </a:solidFill>
                </a:endParaRPr>
              </a:p>
            </p:txBody>
          </p:sp>
          <p:sp>
            <p:nvSpPr>
              <p:cNvPr id="179433" name="Freeform 233"/>
              <p:cNvSpPr>
                <a:spLocks noEditPoints="1"/>
              </p:cNvSpPr>
              <p:nvPr/>
            </p:nvSpPr>
            <p:spPr bwMode="auto">
              <a:xfrm>
                <a:off x="1608" y="1491"/>
                <a:ext cx="46" cy="46"/>
              </a:xfrm>
              <a:custGeom>
                <a:avLst/>
                <a:gdLst/>
                <a:ahLst/>
                <a:cxnLst>
                  <a:cxn ang="0">
                    <a:pos x="46" y="23"/>
                  </a:cxn>
                  <a:cxn ang="0">
                    <a:pos x="44" y="13"/>
                  </a:cxn>
                  <a:cxn ang="0">
                    <a:pos x="38" y="6"/>
                  </a:cxn>
                  <a:cxn ang="0">
                    <a:pos x="31" y="0"/>
                  </a:cxn>
                  <a:cxn ang="0">
                    <a:pos x="23" y="0"/>
                  </a:cxn>
                  <a:cxn ang="0">
                    <a:pos x="14" y="0"/>
                  </a:cxn>
                  <a:cxn ang="0">
                    <a:pos x="6" y="6"/>
                  </a:cxn>
                  <a:cxn ang="0">
                    <a:pos x="2" y="13"/>
                  </a:cxn>
                  <a:cxn ang="0">
                    <a:pos x="0" y="23"/>
                  </a:cxn>
                  <a:cxn ang="0">
                    <a:pos x="2" y="31"/>
                  </a:cxn>
                  <a:cxn ang="0">
                    <a:pos x="6" y="38"/>
                  </a:cxn>
                  <a:cxn ang="0">
                    <a:pos x="14" y="44"/>
                  </a:cxn>
                  <a:cxn ang="0">
                    <a:pos x="23" y="46"/>
                  </a:cxn>
                  <a:cxn ang="0">
                    <a:pos x="31" y="44"/>
                  </a:cxn>
                  <a:cxn ang="0">
                    <a:pos x="38" y="38"/>
                  </a:cxn>
                  <a:cxn ang="0">
                    <a:pos x="44" y="31"/>
                  </a:cxn>
                  <a:cxn ang="0">
                    <a:pos x="46" y="23"/>
                  </a:cxn>
                  <a:cxn ang="0">
                    <a:pos x="42" y="23"/>
                  </a:cxn>
                  <a:cxn ang="0">
                    <a:pos x="40" y="29"/>
                  </a:cxn>
                  <a:cxn ang="0">
                    <a:pos x="36" y="36"/>
                  </a:cxn>
                  <a:cxn ang="0">
                    <a:pos x="31" y="40"/>
                  </a:cxn>
                  <a:cxn ang="0">
                    <a:pos x="23" y="42"/>
                  </a:cxn>
                  <a:cxn ang="0">
                    <a:pos x="16" y="40"/>
                  </a:cxn>
                  <a:cxn ang="0">
                    <a:pos x="10" y="36"/>
                  </a:cxn>
                  <a:cxn ang="0">
                    <a:pos x="6" y="29"/>
                  </a:cxn>
                  <a:cxn ang="0">
                    <a:pos x="4" y="23"/>
                  </a:cxn>
                  <a:cxn ang="0">
                    <a:pos x="6" y="15"/>
                  </a:cxn>
                  <a:cxn ang="0">
                    <a:pos x="10" y="8"/>
                  </a:cxn>
                  <a:cxn ang="0">
                    <a:pos x="16" y="4"/>
                  </a:cxn>
                  <a:cxn ang="0">
                    <a:pos x="23" y="4"/>
                  </a:cxn>
                  <a:cxn ang="0">
                    <a:pos x="31" y="4"/>
                  </a:cxn>
                  <a:cxn ang="0">
                    <a:pos x="36" y="8"/>
                  </a:cxn>
                  <a:cxn ang="0">
                    <a:pos x="40" y="15"/>
                  </a:cxn>
                  <a:cxn ang="0">
                    <a:pos x="42" y="23"/>
                  </a:cxn>
                </a:cxnLst>
                <a:rect l="0" t="0" r="r" b="b"/>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ln>
            </p:spPr>
            <p:txBody>
              <a:bodyPr/>
              <a:lstStyle/>
              <a:p>
                <a:endParaRPr lang="en-US">
                  <a:solidFill>
                    <a:prstClr val="black"/>
                  </a:solidFill>
                </a:endParaRPr>
              </a:p>
            </p:txBody>
          </p:sp>
          <p:sp>
            <p:nvSpPr>
              <p:cNvPr id="179434" name="Freeform 234"/>
              <p:cNvSpPr>
                <a:spLocks noEditPoints="1"/>
              </p:cNvSpPr>
              <p:nvPr/>
            </p:nvSpPr>
            <p:spPr bwMode="auto">
              <a:xfrm>
                <a:off x="1610" y="1493"/>
                <a:ext cx="42" cy="42"/>
              </a:xfrm>
              <a:custGeom>
                <a:avLst/>
                <a:gdLst/>
                <a:ahLst/>
                <a:cxnLst>
                  <a:cxn ang="0">
                    <a:pos x="42" y="21"/>
                  </a:cxn>
                  <a:cxn ang="0">
                    <a:pos x="40" y="11"/>
                  </a:cxn>
                  <a:cxn ang="0">
                    <a:pos x="36" y="6"/>
                  </a:cxn>
                  <a:cxn ang="0">
                    <a:pos x="29" y="0"/>
                  </a:cxn>
                  <a:cxn ang="0">
                    <a:pos x="21" y="0"/>
                  </a:cxn>
                  <a:cxn ang="0">
                    <a:pos x="12" y="0"/>
                  </a:cxn>
                  <a:cxn ang="0">
                    <a:pos x="6" y="6"/>
                  </a:cxn>
                  <a:cxn ang="0">
                    <a:pos x="2" y="11"/>
                  </a:cxn>
                  <a:cxn ang="0">
                    <a:pos x="0" y="21"/>
                  </a:cxn>
                  <a:cxn ang="0">
                    <a:pos x="2" y="29"/>
                  </a:cxn>
                  <a:cxn ang="0">
                    <a:pos x="6" y="34"/>
                  </a:cxn>
                  <a:cxn ang="0">
                    <a:pos x="12" y="40"/>
                  </a:cxn>
                  <a:cxn ang="0">
                    <a:pos x="21" y="42"/>
                  </a:cxn>
                  <a:cxn ang="0">
                    <a:pos x="29" y="40"/>
                  </a:cxn>
                  <a:cxn ang="0">
                    <a:pos x="36" y="34"/>
                  </a:cxn>
                  <a:cxn ang="0">
                    <a:pos x="40" y="29"/>
                  </a:cxn>
                  <a:cxn ang="0">
                    <a:pos x="42" y="21"/>
                  </a:cxn>
                  <a:cxn ang="0">
                    <a:pos x="38" y="21"/>
                  </a:cxn>
                  <a:cxn ang="0">
                    <a:pos x="36" y="27"/>
                  </a:cxn>
                  <a:cxn ang="0">
                    <a:pos x="33" y="32"/>
                  </a:cxn>
                  <a:cxn ang="0">
                    <a:pos x="27" y="36"/>
                  </a:cxn>
                  <a:cxn ang="0">
                    <a:pos x="21" y="38"/>
                  </a:cxn>
                  <a:cxn ang="0">
                    <a:pos x="14" y="36"/>
                  </a:cxn>
                  <a:cxn ang="0">
                    <a:pos x="8" y="32"/>
                  </a:cxn>
                  <a:cxn ang="0">
                    <a:pos x="4" y="27"/>
                  </a:cxn>
                  <a:cxn ang="0">
                    <a:pos x="4" y="21"/>
                  </a:cxn>
                  <a:cxn ang="0">
                    <a:pos x="4" y="13"/>
                  </a:cxn>
                  <a:cxn ang="0">
                    <a:pos x="8" y="8"/>
                  </a:cxn>
                  <a:cxn ang="0">
                    <a:pos x="14" y="4"/>
                  </a:cxn>
                  <a:cxn ang="0">
                    <a:pos x="21" y="4"/>
                  </a:cxn>
                  <a:cxn ang="0">
                    <a:pos x="27" y="4"/>
                  </a:cxn>
                  <a:cxn ang="0">
                    <a:pos x="33" y="8"/>
                  </a:cxn>
                  <a:cxn ang="0">
                    <a:pos x="36" y="13"/>
                  </a:cxn>
                  <a:cxn ang="0">
                    <a:pos x="38" y="21"/>
                  </a:cxn>
                </a:cxnLst>
                <a:rect l="0" t="0" r="r" b="b"/>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ln>
            </p:spPr>
            <p:txBody>
              <a:bodyPr/>
              <a:lstStyle/>
              <a:p>
                <a:endParaRPr lang="en-US">
                  <a:solidFill>
                    <a:prstClr val="black"/>
                  </a:solidFill>
                </a:endParaRPr>
              </a:p>
            </p:txBody>
          </p:sp>
          <p:sp>
            <p:nvSpPr>
              <p:cNvPr id="179435" name="Freeform 235"/>
              <p:cNvSpPr>
                <a:spLocks noEditPoints="1"/>
              </p:cNvSpPr>
              <p:nvPr/>
            </p:nvSpPr>
            <p:spPr bwMode="auto">
              <a:xfrm>
                <a:off x="1612" y="1495"/>
                <a:ext cx="38" cy="38"/>
              </a:xfrm>
              <a:custGeom>
                <a:avLst/>
                <a:gdLst/>
                <a:ahLst/>
                <a:cxnLst>
                  <a:cxn ang="0">
                    <a:pos x="38" y="19"/>
                  </a:cxn>
                  <a:cxn ang="0">
                    <a:pos x="36" y="11"/>
                  </a:cxn>
                  <a:cxn ang="0">
                    <a:pos x="32" y="4"/>
                  </a:cxn>
                  <a:cxn ang="0">
                    <a:pos x="27" y="0"/>
                  </a:cxn>
                  <a:cxn ang="0">
                    <a:pos x="19" y="0"/>
                  </a:cxn>
                  <a:cxn ang="0">
                    <a:pos x="12" y="0"/>
                  </a:cxn>
                  <a:cxn ang="0">
                    <a:pos x="6" y="4"/>
                  </a:cxn>
                  <a:cxn ang="0">
                    <a:pos x="2" y="11"/>
                  </a:cxn>
                  <a:cxn ang="0">
                    <a:pos x="0" y="19"/>
                  </a:cxn>
                  <a:cxn ang="0">
                    <a:pos x="2" y="25"/>
                  </a:cxn>
                  <a:cxn ang="0">
                    <a:pos x="6" y="32"/>
                  </a:cxn>
                  <a:cxn ang="0">
                    <a:pos x="12" y="36"/>
                  </a:cxn>
                  <a:cxn ang="0">
                    <a:pos x="19" y="38"/>
                  </a:cxn>
                  <a:cxn ang="0">
                    <a:pos x="27" y="36"/>
                  </a:cxn>
                  <a:cxn ang="0">
                    <a:pos x="32" y="32"/>
                  </a:cxn>
                  <a:cxn ang="0">
                    <a:pos x="36" y="25"/>
                  </a:cxn>
                  <a:cxn ang="0">
                    <a:pos x="38" y="19"/>
                  </a:cxn>
                  <a:cxn ang="0">
                    <a:pos x="34" y="19"/>
                  </a:cxn>
                  <a:cxn ang="0">
                    <a:pos x="32" y="25"/>
                  </a:cxn>
                  <a:cxn ang="0">
                    <a:pos x="29" y="28"/>
                  </a:cxn>
                  <a:cxn ang="0">
                    <a:pos x="25" y="32"/>
                  </a:cxn>
                  <a:cxn ang="0">
                    <a:pos x="19" y="34"/>
                  </a:cxn>
                  <a:cxn ang="0">
                    <a:pos x="13" y="32"/>
                  </a:cxn>
                  <a:cxn ang="0">
                    <a:pos x="8" y="28"/>
                  </a:cxn>
                  <a:cxn ang="0">
                    <a:pos x="4" y="25"/>
                  </a:cxn>
                  <a:cxn ang="0">
                    <a:pos x="4" y="19"/>
                  </a:cxn>
                  <a:cxn ang="0">
                    <a:pos x="4" y="11"/>
                  </a:cxn>
                  <a:cxn ang="0">
                    <a:pos x="8" y="8"/>
                  </a:cxn>
                  <a:cxn ang="0">
                    <a:pos x="13" y="4"/>
                  </a:cxn>
                  <a:cxn ang="0">
                    <a:pos x="19" y="4"/>
                  </a:cxn>
                  <a:cxn ang="0">
                    <a:pos x="25" y="4"/>
                  </a:cxn>
                  <a:cxn ang="0">
                    <a:pos x="29" y="8"/>
                  </a:cxn>
                  <a:cxn ang="0">
                    <a:pos x="32" y="11"/>
                  </a:cxn>
                  <a:cxn ang="0">
                    <a:pos x="34" y="19"/>
                  </a:cxn>
                </a:cxnLst>
                <a:rect l="0" t="0" r="r" b="b"/>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ln>
            </p:spPr>
            <p:txBody>
              <a:bodyPr/>
              <a:lstStyle/>
              <a:p>
                <a:endParaRPr lang="en-US">
                  <a:solidFill>
                    <a:prstClr val="black"/>
                  </a:solidFill>
                </a:endParaRPr>
              </a:p>
            </p:txBody>
          </p:sp>
          <p:sp>
            <p:nvSpPr>
              <p:cNvPr id="179436" name="Freeform 236"/>
              <p:cNvSpPr>
                <a:spLocks noEditPoints="1"/>
              </p:cNvSpPr>
              <p:nvPr/>
            </p:nvSpPr>
            <p:spPr bwMode="auto">
              <a:xfrm>
                <a:off x="1614" y="1497"/>
                <a:ext cx="34" cy="34"/>
              </a:xfrm>
              <a:custGeom>
                <a:avLst/>
                <a:gdLst/>
                <a:ahLst/>
                <a:cxnLst>
                  <a:cxn ang="0">
                    <a:pos x="34" y="17"/>
                  </a:cxn>
                  <a:cxn ang="0">
                    <a:pos x="32" y="9"/>
                  </a:cxn>
                  <a:cxn ang="0">
                    <a:pos x="29" y="4"/>
                  </a:cxn>
                  <a:cxn ang="0">
                    <a:pos x="23" y="0"/>
                  </a:cxn>
                  <a:cxn ang="0">
                    <a:pos x="17" y="0"/>
                  </a:cxn>
                  <a:cxn ang="0">
                    <a:pos x="10" y="0"/>
                  </a:cxn>
                  <a:cxn ang="0">
                    <a:pos x="4" y="4"/>
                  </a:cxn>
                  <a:cxn ang="0">
                    <a:pos x="0" y="9"/>
                  </a:cxn>
                  <a:cxn ang="0">
                    <a:pos x="0" y="17"/>
                  </a:cxn>
                  <a:cxn ang="0">
                    <a:pos x="0" y="23"/>
                  </a:cxn>
                  <a:cxn ang="0">
                    <a:pos x="4" y="28"/>
                  </a:cxn>
                  <a:cxn ang="0">
                    <a:pos x="10" y="32"/>
                  </a:cxn>
                  <a:cxn ang="0">
                    <a:pos x="17" y="34"/>
                  </a:cxn>
                  <a:cxn ang="0">
                    <a:pos x="23" y="32"/>
                  </a:cxn>
                  <a:cxn ang="0">
                    <a:pos x="29" y="28"/>
                  </a:cxn>
                  <a:cxn ang="0">
                    <a:pos x="32" y="23"/>
                  </a:cxn>
                  <a:cxn ang="0">
                    <a:pos x="34" y="17"/>
                  </a:cxn>
                  <a:cxn ang="0">
                    <a:pos x="30" y="17"/>
                  </a:cxn>
                  <a:cxn ang="0">
                    <a:pos x="29" y="21"/>
                  </a:cxn>
                  <a:cxn ang="0">
                    <a:pos x="27" y="25"/>
                  </a:cxn>
                  <a:cxn ang="0">
                    <a:pos x="21" y="28"/>
                  </a:cxn>
                  <a:cxn ang="0">
                    <a:pos x="17" y="30"/>
                  </a:cxn>
                  <a:cxn ang="0">
                    <a:pos x="11" y="28"/>
                  </a:cxn>
                  <a:cxn ang="0">
                    <a:pos x="8" y="25"/>
                  </a:cxn>
                  <a:cxn ang="0">
                    <a:pos x="4" y="21"/>
                  </a:cxn>
                  <a:cxn ang="0">
                    <a:pos x="4" y="17"/>
                  </a:cxn>
                  <a:cxn ang="0">
                    <a:pos x="4" y="11"/>
                  </a:cxn>
                  <a:cxn ang="0">
                    <a:pos x="8" y="7"/>
                  </a:cxn>
                  <a:cxn ang="0">
                    <a:pos x="11" y="4"/>
                  </a:cxn>
                  <a:cxn ang="0">
                    <a:pos x="17" y="4"/>
                  </a:cxn>
                  <a:cxn ang="0">
                    <a:pos x="21" y="4"/>
                  </a:cxn>
                  <a:cxn ang="0">
                    <a:pos x="27" y="7"/>
                  </a:cxn>
                  <a:cxn ang="0">
                    <a:pos x="29" y="11"/>
                  </a:cxn>
                  <a:cxn ang="0">
                    <a:pos x="30" y="17"/>
                  </a:cxn>
                </a:cxnLst>
                <a:rect l="0" t="0" r="r" b="b"/>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ln>
            </p:spPr>
            <p:txBody>
              <a:bodyPr/>
              <a:lstStyle/>
              <a:p>
                <a:endParaRPr lang="en-US">
                  <a:solidFill>
                    <a:prstClr val="black"/>
                  </a:solidFill>
                </a:endParaRPr>
              </a:p>
            </p:txBody>
          </p:sp>
          <p:sp>
            <p:nvSpPr>
              <p:cNvPr id="179437" name="Freeform 237"/>
              <p:cNvSpPr>
                <a:spLocks noEditPoints="1"/>
              </p:cNvSpPr>
              <p:nvPr/>
            </p:nvSpPr>
            <p:spPr bwMode="auto">
              <a:xfrm>
                <a:off x="1616" y="1499"/>
                <a:ext cx="30" cy="30"/>
              </a:xfrm>
              <a:custGeom>
                <a:avLst/>
                <a:gdLst/>
                <a:ahLst/>
                <a:cxnLst>
                  <a:cxn ang="0">
                    <a:pos x="30" y="15"/>
                  </a:cxn>
                  <a:cxn ang="0">
                    <a:pos x="28" y="7"/>
                  </a:cxn>
                  <a:cxn ang="0">
                    <a:pos x="25" y="4"/>
                  </a:cxn>
                  <a:cxn ang="0">
                    <a:pos x="21" y="0"/>
                  </a:cxn>
                  <a:cxn ang="0">
                    <a:pos x="15" y="0"/>
                  </a:cxn>
                  <a:cxn ang="0">
                    <a:pos x="9" y="0"/>
                  </a:cxn>
                  <a:cxn ang="0">
                    <a:pos x="4" y="4"/>
                  </a:cxn>
                  <a:cxn ang="0">
                    <a:pos x="0" y="7"/>
                  </a:cxn>
                  <a:cxn ang="0">
                    <a:pos x="0" y="15"/>
                  </a:cxn>
                  <a:cxn ang="0">
                    <a:pos x="0" y="21"/>
                  </a:cxn>
                  <a:cxn ang="0">
                    <a:pos x="4" y="24"/>
                  </a:cxn>
                  <a:cxn ang="0">
                    <a:pos x="9" y="28"/>
                  </a:cxn>
                  <a:cxn ang="0">
                    <a:pos x="15" y="30"/>
                  </a:cxn>
                  <a:cxn ang="0">
                    <a:pos x="21" y="28"/>
                  </a:cxn>
                  <a:cxn ang="0">
                    <a:pos x="25" y="24"/>
                  </a:cxn>
                  <a:cxn ang="0">
                    <a:pos x="28" y="21"/>
                  </a:cxn>
                  <a:cxn ang="0">
                    <a:pos x="30" y="15"/>
                  </a:cxn>
                  <a:cxn ang="0">
                    <a:pos x="27" y="15"/>
                  </a:cxn>
                  <a:cxn ang="0">
                    <a:pos x="25" y="19"/>
                  </a:cxn>
                  <a:cxn ang="0">
                    <a:pos x="23" y="23"/>
                  </a:cxn>
                  <a:cxn ang="0">
                    <a:pos x="19" y="24"/>
                  </a:cxn>
                  <a:cxn ang="0">
                    <a:pos x="15" y="26"/>
                  </a:cxn>
                  <a:cxn ang="0">
                    <a:pos x="9" y="24"/>
                  </a:cxn>
                  <a:cxn ang="0">
                    <a:pos x="8" y="23"/>
                  </a:cxn>
                  <a:cxn ang="0">
                    <a:pos x="4" y="19"/>
                  </a:cxn>
                  <a:cxn ang="0">
                    <a:pos x="4" y="15"/>
                  </a:cxn>
                  <a:cxn ang="0">
                    <a:pos x="4" y="9"/>
                  </a:cxn>
                  <a:cxn ang="0">
                    <a:pos x="8" y="5"/>
                  </a:cxn>
                  <a:cxn ang="0">
                    <a:pos x="9" y="4"/>
                  </a:cxn>
                  <a:cxn ang="0">
                    <a:pos x="15" y="4"/>
                  </a:cxn>
                  <a:cxn ang="0">
                    <a:pos x="19" y="4"/>
                  </a:cxn>
                  <a:cxn ang="0">
                    <a:pos x="23" y="5"/>
                  </a:cxn>
                  <a:cxn ang="0">
                    <a:pos x="25" y="9"/>
                  </a:cxn>
                  <a:cxn ang="0">
                    <a:pos x="27" y="15"/>
                  </a:cxn>
                </a:cxnLst>
                <a:rect l="0" t="0" r="r" b="b"/>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ln>
            </p:spPr>
            <p:txBody>
              <a:bodyPr/>
              <a:lstStyle/>
              <a:p>
                <a:endParaRPr lang="en-US">
                  <a:solidFill>
                    <a:prstClr val="black"/>
                  </a:solidFill>
                </a:endParaRPr>
              </a:p>
            </p:txBody>
          </p:sp>
          <p:sp>
            <p:nvSpPr>
              <p:cNvPr id="179438" name="Freeform 238"/>
              <p:cNvSpPr>
                <a:spLocks noEditPoints="1"/>
              </p:cNvSpPr>
              <p:nvPr/>
            </p:nvSpPr>
            <p:spPr bwMode="auto">
              <a:xfrm>
                <a:off x="1618" y="1501"/>
                <a:ext cx="26" cy="26"/>
              </a:xfrm>
              <a:custGeom>
                <a:avLst/>
                <a:gdLst/>
                <a:ahLst/>
                <a:cxnLst>
                  <a:cxn ang="0">
                    <a:pos x="26" y="13"/>
                  </a:cxn>
                  <a:cxn ang="0">
                    <a:pos x="25" y="7"/>
                  </a:cxn>
                  <a:cxn ang="0">
                    <a:pos x="23" y="3"/>
                  </a:cxn>
                  <a:cxn ang="0">
                    <a:pos x="17" y="0"/>
                  </a:cxn>
                  <a:cxn ang="0">
                    <a:pos x="13" y="0"/>
                  </a:cxn>
                  <a:cxn ang="0">
                    <a:pos x="7" y="0"/>
                  </a:cxn>
                  <a:cxn ang="0">
                    <a:pos x="4" y="3"/>
                  </a:cxn>
                  <a:cxn ang="0">
                    <a:pos x="0" y="7"/>
                  </a:cxn>
                  <a:cxn ang="0">
                    <a:pos x="0" y="13"/>
                  </a:cxn>
                  <a:cxn ang="0">
                    <a:pos x="0" y="17"/>
                  </a:cxn>
                  <a:cxn ang="0">
                    <a:pos x="4" y="21"/>
                  </a:cxn>
                  <a:cxn ang="0">
                    <a:pos x="7" y="24"/>
                  </a:cxn>
                  <a:cxn ang="0">
                    <a:pos x="13" y="26"/>
                  </a:cxn>
                  <a:cxn ang="0">
                    <a:pos x="17" y="24"/>
                  </a:cxn>
                  <a:cxn ang="0">
                    <a:pos x="23" y="21"/>
                  </a:cxn>
                  <a:cxn ang="0">
                    <a:pos x="25" y="17"/>
                  </a:cxn>
                  <a:cxn ang="0">
                    <a:pos x="26" y="13"/>
                  </a:cxn>
                  <a:cxn ang="0">
                    <a:pos x="23" y="13"/>
                  </a:cxn>
                  <a:cxn ang="0">
                    <a:pos x="21" y="15"/>
                  </a:cxn>
                  <a:cxn ang="0">
                    <a:pos x="19" y="19"/>
                  </a:cxn>
                  <a:cxn ang="0">
                    <a:pos x="17" y="21"/>
                  </a:cxn>
                  <a:cxn ang="0">
                    <a:pos x="13" y="22"/>
                  </a:cxn>
                  <a:cxn ang="0">
                    <a:pos x="9" y="21"/>
                  </a:cxn>
                  <a:cxn ang="0">
                    <a:pos x="6" y="19"/>
                  </a:cxn>
                  <a:cxn ang="0">
                    <a:pos x="4" y="15"/>
                  </a:cxn>
                  <a:cxn ang="0">
                    <a:pos x="4" y="13"/>
                  </a:cxn>
                  <a:cxn ang="0">
                    <a:pos x="4" y="9"/>
                  </a:cxn>
                  <a:cxn ang="0">
                    <a:pos x="6" y="5"/>
                  </a:cxn>
                  <a:cxn ang="0">
                    <a:pos x="9" y="3"/>
                  </a:cxn>
                  <a:cxn ang="0">
                    <a:pos x="13" y="3"/>
                  </a:cxn>
                  <a:cxn ang="0">
                    <a:pos x="17" y="3"/>
                  </a:cxn>
                  <a:cxn ang="0">
                    <a:pos x="19" y="5"/>
                  </a:cxn>
                  <a:cxn ang="0">
                    <a:pos x="21" y="9"/>
                  </a:cxn>
                  <a:cxn ang="0">
                    <a:pos x="23" y="13"/>
                  </a:cxn>
                </a:cxnLst>
                <a:rect l="0" t="0" r="r" b="b"/>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ln>
            </p:spPr>
            <p:txBody>
              <a:bodyPr/>
              <a:lstStyle/>
              <a:p>
                <a:endParaRPr lang="en-US">
                  <a:solidFill>
                    <a:prstClr val="black"/>
                  </a:solidFill>
                </a:endParaRPr>
              </a:p>
            </p:txBody>
          </p:sp>
          <p:sp>
            <p:nvSpPr>
              <p:cNvPr id="179439" name="Freeform 239"/>
              <p:cNvSpPr>
                <a:spLocks noEditPoints="1"/>
              </p:cNvSpPr>
              <p:nvPr/>
            </p:nvSpPr>
            <p:spPr bwMode="auto">
              <a:xfrm>
                <a:off x="1620" y="1503"/>
                <a:ext cx="23" cy="22"/>
              </a:xfrm>
              <a:custGeom>
                <a:avLst/>
                <a:gdLst/>
                <a:ahLst/>
                <a:cxnLst>
                  <a:cxn ang="0">
                    <a:pos x="23" y="11"/>
                  </a:cxn>
                  <a:cxn ang="0">
                    <a:pos x="21" y="5"/>
                  </a:cxn>
                  <a:cxn ang="0">
                    <a:pos x="19" y="1"/>
                  </a:cxn>
                  <a:cxn ang="0">
                    <a:pos x="15" y="0"/>
                  </a:cxn>
                  <a:cxn ang="0">
                    <a:pos x="11" y="0"/>
                  </a:cxn>
                  <a:cxn ang="0">
                    <a:pos x="5" y="0"/>
                  </a:cxn>
                  <a:cxn ang="0">
                    <a:pos x="4" y="1"/>
                  </a:cxn>
                  <a:cxn ang="0">
                    <a:pos x="0" y="5"/>
                  </a:cxn>
                  <a:cxn ang="0">
                    <a:pos x="0" y="11"/>
                  </a:cxn>
                  <a:cxn ang="0">
                    <a:pos x="0" y="15"/>
                  </a:cxn>
                  <a:cxn ang="0">
                    <a:pos x="4" y="19"/>
                  </a:cxn>
                  <a:cxn ang="0">
                    <a:pos x="5" y="20"/>
                  </a:cxn>
                  <a:cxn ang="0">
                    <a:pos x="11" y="22"/>
                  </a:cxn>
                  <a:cxn ang="0">
                    <a:pos x="15" y="20"/>
                  </a:cxn>
                  <a:cxn ang="0">
                    <a:pos x="19" y="19"/>
                  </a:cxn>
                  <a:cxn ang="0">
                    <a:pos x="21" y="15"/>
                  </a:cxn>
                  <a:cxn ang="0">
                    <a:pos x="23" y="11"/>
                  </a:cxn>
                  <a:cxn ang="0">
                    <a:pos x="19" y="11"/>
                  </a:cxn>
                  <a:cxn ang="0">
                    <a:pos x="17" y="13"/>
                  </a:cxn>
                  <a:cxn ang="0">
                    <a:pos x="17" y="15"/>
                  </a:cxn>
                  <a:cxn ang="0">
                    <a:pos x="13" y="17"/>
                  </a:cxn>
                  <a:cxn ang="0">
                    <a:pos x="11" y="19"/>
                  </a:cxn>
                  <a:cxn ang="0">
                    <a:pos x="7" y="17"/>
                  </a:cxn>
                  <a:cxn ang="0">
                    <a:pos x="5" y="15"/>
                  </a:cxn>
                  <a:cxn ang="0">
                    <a:pos x="4" y="13"/>
                  </a:cxn>
                  <a:cxn ang="0">
                    <a:pos x="4" y="11"/>
                  </a:cxn>
                  <a:cxn ang="0">
                    <a:pos x="4" y="7"/>
                  </a:cxn>
                  <a:cxn ang="0">
                    <a:pos x="5" y="5"/>
                  </a:cxn>
                  <a:cxn ang="0">
                    <a:pos x="7" y="3"/>
                  </a:cxn>
                  <a:cxn ang="0">
                    <a:pos x="11" y="3"/>
                  </a:cxn>
                  <a:cxn ang="0">
                    <a:pos x="13" y="3"/>
                  </a:cxn>
                  <a:cxn ang="0">
                    <a:pos x="17" y="5"/>
                  </a:cxn>
                  <a:cxn ang="0">
                    <a:pos x="17" y="7"/>
                  </a:cxn>
                  <a:cxn ang="0">
                    <a:pos x="19" y="11"/>
                  </a:cxn>
                </a:cxnLst>
                <a:rect l="0" t="0" r="r" b="b"/>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ln>
            </p:spPr>
            <p:txBody>
              <a:bodyPr/>
              <a:lstStyle/>
              <a:p>
                <a:endParaRPr lang="en-US">
                  <a:solidFill>
                    <a:prstClr val="black"/>
                  </a:solidFill>
                </a:endParaRPr>
              </a:p>
            </p:txBody>
          </p:sp>
          <p:sp>
            <p:nvSpPr>
              <p:cNvPr id="179440" name="Freeform 240"/>
              <p:cNvSpPr>
                <a:spLocks noEditPoints="1"/>
              </p:cNvSpPr>
              <p:nvPr/>
            </p:nvSpPr>
            <p:spPr bwMode="auto">
              <a:xfrm>
                <a:off x="1622" y="1504"/>
                <a:ext cx="19" cy="19"/>
              </a:xfrm>
              <a:custGeom>
                <a:avLst/>
                <a:gdLst/>
                <a:ahLst/>
                <a:cxnLst>
                  <a:cxn ang="0">
                    <a:pos x="19" y="10"/>
                  </a:cxn>
                  <a:cxn ang="0">
                    <a:pos x="17" y="6"/>
                  </a:cxn>
                  <a:cxn ang="0">
                    <a:pos x="15" y="2"/>
                  </a:cxn>
                  <a:cxn ang="0">
                    <a:pos x="13" y="0"/>
                  </a:cxn>
                  <a:cxn ang="0">
                    <a:pos x="9" y="0"/>
                  </a:cxn>
                  <a:cxn ang="0">
                    <a:pos x="5" y="0"/>
                  </a:cxn>
                  <a:cxn ang="0">
                    <a:pos x="2" y="2"/>
                  </a:cxn>
                  <a:cxn ang="0">
                    <a:pos x="0" y="6"/>
                  </a:cxn>
                  <a:cxn ang="0">
                    <a:pos x="0" y="10"/>
                  </a:cxn>
                  <a:cxn ang="0">
                    <a:pos x="0" y="12"/>
                  </a:cxn>
                  <a:cxn ang="0">
                    <a:pos x="2" y="16"/>
                  </a:cxn>
                  <a:cxn ang="0">
                    <a:pos x="5" y="18"/>
                  </a:cxn>
                  <a:cxn ang="0">
                    <a:pos x="9" y="19"/>
                  </a:cxn>
                  <a:cxn ang="0">
                    <a:pos x="13" y="18"/>
                  </a:cxn>
                  <a:cxn ang="0">
                    <a:pos x="15" y="16"/>
                  </a:cxn>
                  <a:cxn ang="0">
                    <a:pos x="17" y="12"/>
                  </a:cxn>
                  <a:cxn ang="0">
                    <a:pos x="19" y="10"/>
                  </a:cxn>
                  <a:cxn ang="0">
                    <a:pos x="15" y="10"/>
                  </a:cxn>
                  <a:cxn ang="0">
                    <a:pos x="13" y="14"/>
                  </a:cxn>
                  <a:cxn ang="0">
                    <a:pos x="9" y="16"/>
                  </a:cxn>
                  <a:cxn ang="0">
                    <a:pos x="5" y="14"/>
                  </a:cxn>
                  <a:cxn ang="0">
                    <a:pos x="3" y="10"/>
                  </a:cxn>
                  <a:cxn ang="0">
                    <a:pos x="5" y="4"/>
                  </a:cxn>
                  <a:cxn ang="0">
                    <a:pos x="9" y="4"/>
                  </a:cxn>
                  <a:cxn ang="0">
                    <a:pos x="13" y="4"/>
                  </a:cxn>
                  <a:cxn ang="0">
                    <a:pos x="15" y="10"/>
                  </a:cxn>
                </a:cxnLst>
                <a:rect l="0" t="0" r="r" b="b"/>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ln>
            </p:spPr>
            <p:txBody>
              <a:bodyPr/>
              <a:lstStyle/>
              <a:p>
                <a:endParaRPr lang="en-US">
                  <a:solidFill>
                    <a:prstClr val="black"/>
                  </a:solidFill>
                </a:endParaRPr>
              </a:p>
            </p:txBody>
          </p:sp>
          <p:sp>
            <p:nvSpPr>
              <p:cNvPr id="179441" name="Freeform 241"/>
              <p:cNvSpPr>
                <a:spLocks noEditPoints="1"/>
              </p:cNvSpPr>
              <p:nvPr/>
            </p:nvSpPr>
            <p:spPr bwMode="auto">
              <a:xfrm>
                <a:off x="1624" y="1506"/>
                <a:ext cx="15" cy="16"/>
              </a:xfrm>
              <a:custGeom>
                <a:avLst/>
                <a:gdLst/>
                <a:ahLst/>
                <a:cxnLst>
                  <a:cxn ang="0">
                    <a:pos x="15" y="8"/>
                  </a:cxn>
                  <a:cxn ang="0">
                    <a:pos x="13" y="4"/>
                  </a:cxn>
                  <a:cxn ang="0">
                    <a:pos x="13" y="2"/>
                  </a:cxn>
                  <a:cxn ang="0">
                    <a:pos x="9" y="0"/>
                  </a:cxn>
                  <a:cxn ang="0">
                    <a:pos x="7" y="0"/>
                  </a:cxn>
                  <a:cxn ang="0">
                    <a:pos x="3" y="0"/>
                  </a:cxn>
                  <a:cxn ang="0">
                    <a:pos x="1" y="2"/>
                  </a:cxn>
                  <a:cxn ang="0">
                    <a:pos x="0" y="4"/>
                  </a:cxn>
                  <a:cxn ang="0">
                    <a:pos x="0" y="8"/>
                  </a:cxn>
                  <a:cxn ang="0">
                    <a:pos x="0" y="10"/>
                  </a:cxn>
                  <a:cxn ang="0">
                    <a:pos x="1" y="12"/>
                  </a:cxn>
                  <a:cxn ang="0">
                    <a:pos x="3" y="14"/>
                  </a:cxn>
                  <a:cxn ang="0">
                    <a:pos x="7" y="16"/>
                  </a:cxn>
                  <a:cxn ang="0">
                    <a:pos x="9" y="14"/>
                  </a:cxn>
                  <a:cxn ang="0">
                    <a:pos x="13" y="12"/>
                  </a:cxn>
                  <a:cxn ang="0">
                    <a:pos x="13" y="10"/>
                  </a:cxn>
                  <a:cxn ang="0">
                    <a:pos x="15" y="8"/>
                  </a:cxn>
                  <a:cxn ang="0">
                    <a:pos x="11" y="8"/>
                  </a:cxn>
                  <a:cxn ang="0">
                    <a:pos x="9" y="10"/>
                  </a:cxn>
                  <a:cxn ang="0">
                    <a:pos x="7" y="12"/>
                  </a:cxn>
                  <a:cxn ang="0">
                    <a:pos x="3" y="10"/>
                  </a:cxn>
                  <a:cxn ang="0">
                    <a:pos x="3" y="8"/>
                  </a:cxn>
                  <a:cxn ang="0">
                    <a:pos x="3" y="4"/>
                  </a:cxn>
                  <a:cxn ang="0">
                    <a:pos x="7" y="4"/>
                  </a:cxn>
                  <a:cxn ang="0">
                    <a:pos x="9" y="4"/>
                  </a:cxn>
                  <a:cxn ang="0">
                    <a:pos x="11" y="8"/>
                  </a:cxn>
                </a:cxnLst>
                <a:rect l="0" t="0" r="r" b="b"/>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ln>
            </p:spPr>
            <p:txBody>
              <a:bodyPr/>
              <a:lstStyle/>
              <a:p>
                <a:endParaRPr lang="en-US">
                  <a:solidFill>
                    <a:prstClr val="black"/>
                  </a:solidFill>
                </a:endParaRPr>
              </a:p>
            </p:txBody>
          </p:sp>
          <p:sp>
            <p:nvSpPr>
              <p:cNvPr id="179442" name="Freeform 242"/>
              <p:cNvSpPr/>
              <p:nvPr/>
            </p:nvSpPr>
            <p:spPr bwMode="auto">
              <a:xfrm>
                <a:off x="1625" y="1508"/>
                <a:ext cx="12" cy="12"/>
              </a:xfrm>
              <a:custGeom>
                <a:avLst/>
                <a:gdLst/>
                <a:ahLst/>
                <a:cxnLst>
                  <a:cxn ang="0">
                    <a:pos x="12" y="6"/>
                  </a:cxn>
                  <a:cxn ang="0">
                    <a:pos x="10" y="0"/>
                  </a:cxn>
                  <a:cxn ang="0">
                    <a:pos x="6" y="0"/>
                  </a:cxn>
                  <a:cxn ang="0">
                    <a:pos x="2" y="0"/>
                  </a:cxn>
                  <a:cxn ang="0">
                    <a:pos x="0" y="6"/>
                  </a:cxn>
                  <a:cxn ang="0">
                    <a:pos x="2" y="10"/>
                  </a:cxn>
                  <a:cxn ang="0">
                    <a:pos x="6" y="12"/>
                  </a:cxn>
                  <a:cxn ang="0">
                    <a:pos x="10" y="10"/>
                  </a:cxn>
                  <a:cxn ang="0">
                    <a:pos x="12" y="6"/>
                  </a:cxn>
                </a:cxnLst>
                <a:rect l="0" t="0" r="r" b="b"/>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ln>
            </p:spPr>
            <p:txBody>
              <a:bodyPr/>
              <a:lstStyle/>
              <a:p>
                <a:endParaRPr lang="en-US">
                  <a:solidFill>
                    <a:prstClr val="black"/>
                  </a:solidFill>
                </a:endParaRPr>
              </a:p>
            </p:txBody>
          </p:sp>
          <p:sp>
            <p:nvSpPr>
              <p:cNvPr id="179443" name="Freeform 243"/>
              <p:cNvSpPr/>
              <p:nvPr/>
            </p:nvSpPr>
            <p:spPr bwMode="auto">
              <a:xfrm>
                <a:off x="1627" y="1510"/>
                <a:ext cx="8" cy="8"/>
              </a:xfrm>
              <a:custGeom>
                <a:avLst/>
                <a:gdLst/>
                <a:ahLst/>
                <a:cxnLst>
                  <a:cxn ang="0">
                    <a:pos x="8" y="4"/>
                  </a:cxn>
                  <a:cxn ang="0">
                    <a:pos x="6" y="0"/>
                  </a:cxn>
                  <a:cxn ang="0">
                    <a:pos x="4" y="0"/>
                  </a:cxn>
                  <a:cxn ang="0">
                    <a:pos x="0" y="0"/>
                  </a:cxn>
                  <a:cxn ang="0">
                    <a:pos x="0" y="4"/>
                  </a:cxn>
                  <a:cxn ang="0">
                    <a:pos x="0" y="6"/>
                  </a:cxn>
                  <a:cxn ang="0">
                    <a:pos x="4" y="8"/>
                  </a:cxn>
                  <a:cxn ang="0">
                    <a:pos x="6" y="6"/>
                  </a:cxn>
                  <a:cxn ang="0">
                    <a:pos x="8" y="4"/>
                  </a:cxn>
                </a:cxnLst>
                <a:rect l="0" t="0" r="r" b="b"/>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ln>
            </p:spPr>
            <p:txBody>
              <a:bodyPr/>
              <a:lstStyle/>
              <a:p>
                <a:endParaRPr lang="en-US">
                  <a:solidFill>
                    <a:prstClr val="black"/>
                  </a:solidFill>
                </a:endParaRPr>
              </a:p>
            </p:txBody>
          </p:sp>
          <p:sp>
            <p:nvSpPr>
              <p:cNvPr id="179444" name="Freeform 244"/>
              <p:cNvSpPr/>
              <p:nvPr/>
            </p:nvSpPr>
            <p:spPr bwMode="auto">
              <a:xfrm>
                <a:off x="1629" y="1512"/>
                <a:ext cx="4" cy="4"/>
              </a:xfrm>
              <a:custGeom>
                <a:avLst/>
                <a:gdLst/>
                <a:ahLst/>
                <a:cxnLst>
                  <a:cxn ang="0">
                    <a:pos x="4" y="2"/>
                  </a:cxn>
                  <a:cxn ang="0">
                    <a:pos x="2" y="0"/>
                  </a:cxn>
                  <a:cxn ang="0">
                    <a:pos x="2" y="0"/>
                  </a:cxn>
                  <a:cxn ang="0">
                    <a:pos x="0" y="0"/>
                  </a:cxn>
                  <a:cxn ang="0">
                    <a:pos x="0" y="2"/>
                  </a:cxn>
                  <a:cxn ang="0">
                    <a:pos x="0" y="2"/>
                  </a:cxn>
                  <a:cxn ang="0">
                    <a:pos x="2" y="4"/>
                  </a:cxn>
                  <a:cxn ang="0">
                    <a:pos x="2" y="2"/>
                  </a:cxn>
                  <a:cxn ang="0">
                    <a:pos x="4" y="2"/>
                  </a:cxn>
                </a:cxnLst>
                <a:rect l="0" t="0" r="r" b="b"/>
                <a:pathLst>
                  <a:path w="4" h="4">
                    <a:moveTo>
                      <a:pt x="4" y="2"/>
                    </a:moveTo>
                    <a:lnTo>
                      <a:pt x="2" y="0"/>
                    </a:lnTo>
                    <a:lnTo>
                      <a:pt x="2" y="0"/>
                    </a:lnTo>
                    <a:lnTo>
                      <a:pt x="0" y="0"/>
                    </a:lnTo>
                    <a:lnTo>
                      <a:pt x="0" y="2"/>
                    </a:lnTo>
                    <a:lnTo>
                      <a:pt x="0" y="2"/>
                    </a:lnTo>
                    <a:lnTo>
                      <a:pt x="2" y="4"/>
                    </a:lnTo>
                    <a:lnTo>
                      <a:pt x="2" y="2"/>
                    </a:lnTo>
                    <a:lnTo>
                      <a:pt x="4" y="2"/>
                    </a:lnTo>
                    <a:close/>
                  </a:path>
                </a:pathLst>
              </a:custGeom>
              <a:solidFill>
                <a:srgbClr val="E99A95"/>
              </a:solidFill>
              <a:ln w="9525">
                <a:noFill/>
                <a:round/>
              </a:ln>
            </p:spPr>
            <p:txBody>
              <a:bodyPr/>
              <a:lstStyle/>
              <a:p>
                <a:endParaRPr lang="en-US">
                  <a:solidFill>
                    <a:prstClr val="black"/>
                  </a:solidFill>
                </a:endParaRPr>
              </a:p>
            </p:txBody>
          </p:sp>
          <p:sp>
            <p:nvSpPr>
              <p:cNvPr id="179445" name="Freeform 245"/>
              <p:cNvSpPr/>
              <p:nvPr/>
            </p:nvSpPr>
            <p:spPr bwMode="auto">
              <a:xfrm>
                <a:off x="1550" y="1484"/>
                <a:ext cx="464" cy="199"/>
              </a:xfrm>
              <a:custGeom>
                <a:avLst/>
                <a:gdLst/>
                <a:ahLst/>
                <a:cxnLst>
                  <a:cxn ang="0">
                    <a:pos x="3" y="125"/>
                  </a:cxn>
                  <a:cxn ang="0">
                    <a:pos x="17" y="119"/>
                  </a:cxn>
                  <a:cxn ang="0">
                    <a:pos x="41" y="111"/>
                  </a:cxn>
                  <a:cxn ang="0">
                    <a:pos x="85" y="106"/>
                  </a:cxn>
                  <a:cxn ang="0">
                    <a:pos x="125" y="108"/>
                  </a:cxn>
                  <a:cxn ang="0">
                    <a:pos x="153" y="115"/>
                  </a:cxn>
                  <a:cxn ang="0">
                    <a:pos x="161" y="123"/>
                  </a:cxn>
                  <a:cxn ang="0">
                    <a:pos x="161" y="136"/>
                  </a:cxn>
                  <a:cxn ang="0">
                    <a:pos x="151" y="153"/>
                  </a:cxn>
                  <a:cxn ang="0">
                    <a:pos x="130" y="178"/>
                  </a:cxn>
                  <a:cxn ang="0">
                    <a:pos x="115" y="195"/>
                  </a:cxn>
                  <a:cxn ang="0">
                    <a:pos x="129" y="197"/>
                  </a:cxn>
                  <a:cxn ang="0">
                    <a:pos x="176" y="187"/>
                  </a:cxn>
                  <a:cxn ang="0">
                    <a:pos x="231" y="172"/>
                  </a:cxn>
                  <a:cxn ang="0">
                    <a:pos x="269" y="165"/>
                  </a:cxn>
                  <a:cxn ang="0">
                    <a:pos x="301" y="159"/>
                  </a:cxn>
                  <a:cxn ang="0">
                    <a:pos x="335" y="155"/>
                  </a:cxn>
                  <a:cxn ang="0">
                    <a:pos x="369" y="151"/>
                  </a:cxn>
                  <a:cxn ang="0">
                    <a:pos x="407" y="151"/>
                  </a:cxn>
                  <a:cxn ang="0">
                    <a:pos x="443" y="153"/>
                  </a:cxn>
                  <a:cxn ang="0">
                    <a:pos x="459" y="151"/>
                  </a:cxn>
                  <a:cxn ang="0">
                    <a:pos x="447" y="142"/>
                  </a:cxn>
                  <a:cxn ang="0">
                    <a:pos x="428" y="127"/>
                  </a:cxn>
                  <a:cxn ang="0">
                    <a:pos x="400" y="110"/>
                  </a:cxn>
                  <a:cxn ang="0">
                    <a:pos x="356" y="87"/>
                  </a:cxn>
                  <a:cxn ang="0">
                    <a:pos x="316" y="70"/>
                  </a:cxn>
                  <a:cxn ang="0">
                    <a:pos x="290" y="58"/>
                  </a:cxn>
                  <a:cxn ang="0">
                    <a:pos x="267" y="49"/>
                  </a:cxn>
                  <a:cxn ang="0">
                    <a:pos x="250" y="34"/>
                  </a:cxn>
                  <a:cxn ang="0">
                    <a:pos x="244" y="20"/>
                  </a:cxn>
                  <a:cxn ang="0">
                    <a:pos x="242" y="9"/>
                  </a:cxn>
                  <a:cxn ang="0">
                    <a:pos x="240" y="5"/>
                  </a:cxn>
                  <a:cxn ang="0">
                    <a:pos x="229" y="7"/>
                  </a:cxn>
                  <a:cxn ang="0">
                    <a:pos x="214" y="7"/>
                  </a:cxn>
                  <a:cxn ang="0">
                    <a:pos x="201" y="7"/>
                  </a:cxn>
                  <a:cxn ang="0">
                    <a:pos x="189" y="2"/>
                  </a:cxn>
                  <a:cxn ang="0">
                    <a:pos x="180" y="2"/>
                  </a:cxn>
                  <a:cxn ang="0">
                    <a:pos x="178" y="5"/>
                  </a:cxn>
                  <a:cxn ang="0">
                    <a:pos x="176" y="9"/>
                  </a:cxn>
                  <a:cxn ang="0">
                    <a:pos x="168" y="22"/>
                  </a:cxn>
                  <a:cxn ang="0">
                    <a:pos x="157" y="36"/>
                  </a:cxn>
                  <a:cxn ang="0">
                    <a:pos x="142" y="43"/>
                  </a:cxn>
                  <a:cxn ang="0">
                    <a:pos x="113" y="53"/>
                  </a:cxn>
                  <a:cxn ang="0">
                    <a:pos x="77" y="66"/>
                  </a:cxn>
                  <a:cxn ang="0">
                    <a:pos x="58" y="75"/>
                  </a:cxn>
                  <a:cxn ang="0">
                    <a:pos x="47" y="83"/>
                  </a:cxn>
                  <a:cxn ang="0">
                    <a:pos x="30" y="94"/>
                  </a:cxn>
                  <a:cxn ang="0">
                    <a:pos x="17" y="104"/>
                  </a:cxn>
                  <a:cxn ang="0">
                    <a:pos x="5" y="117"/>
                  </a:cxn>
                </a:cxnLst>
                <a:rect l="0" t="0" r="r" b="b"/>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ln>
            </p:spPr>
            <p:txBody>
              <a:bodyPr/>
              <a:lstStyle/>
              <a:p>
                <a:endParaRPr lang="en-US">
                  <a:solidFill>
                    <a:prstClr val="black"/>
                  </a:solidFill>
                </a:endParaRPr>
              </a:p>
            </p:txBody>
          </p:sp>
          <p:sp>
            <p:nvSpPr>
              <p:cNvPr id="179446" name="Freeform 246"/>
              <p:cNvSpPr/>
              <p:nvPr/>
            </p:nvSpPr>
            <p:spPr bwMode="auto">
              <a:xfrm>
                <a:off x="1550" y="1484"/>
                <a:ext cx="263" cy="125"/>
              </a:xfrm>
              <a:custGeom>
                <a:avLst/>
                <a:gdLst/>
                <a:ahLst/>
                <a:cxnLst>
                  <a:cxn ang="0">
                    <a:pos x="250" y="55"/>
                  </a:cxn>
                  <a:cxn ang="0">
                    <a:pos x="221" y="77"/>
                  </a:cxn>
                  <a:cxn ang="0">
                    <a:pos x="210" y="87"/>
                  </a:cxn>
                  <a:cxn ang="0">
                    <a:pos x="223" y="66"/>
                  </a:cxn>
                  <a:cxn ang="0">
                    <a:pos x="233" y="51"/>
                  </a:cxn>
                  <a:cxn ang="0">
                    <a:pos x="231" y="30"/>
                  </a:cxn>
                  <a:cxn ang="0">
                    <a:pos x="221" y="17"/>
                  </a:cxn>
                  <a:cxn ang="0">
                    <a:pos x="214" y="13"/>
                  </a:cxn>
                  <a:cxn ang="0">
                    <a:pos x="206" y="19"/>
                  </a:cxn>
                  <a:cxn ang="0">
                    <a:pos x="204" y="30"/>
                  </a:cxn>
                  <a:cxn ang="0">
                    <a:pos x="201" y="34"/>
                  </a:cxn>
                  <a:cxn ang="0">
                    <a:pos x="172" y="41"/>
                  </a:cxn>
                  <a:cxn ang="0">
                    <a:pos x="134" y="55"/>
                  </a:cxn>
                  <a:cxn ang="0">
                    <a:pos x="98" y="68"/>
                  </a:cxn>
                  <a:cxn ang="0">
                    <a:pos x="64" y="81"/>
                  </a:cxn>
                  <a:cxn ang="0">
                    <a:pos x="43" y="94"/>
                  </a:cxn>
                  <a:cxn ang="0">
                    <a:pos x="32" y="104"/>
                  </a:cxn>
                  <a:cxn ang="0">
                    <a:pos x="34" y="106"/>
                  </a:cxn>
                  <a:cxn ang="0">
                    <a:pos x="37" y="108"/>
                  </a:cxn>
                  <a:cxn ang="0">
                    <a:pos x="32" y="113"/>
                  </a:cxn>
                  <a:cxn ang="0">
                    <a:pos x="11" y="123"/>
                  </a:cxn>
                  <a:cxn ang="0">
                    <a:pos x="3" y="125"/>
                  </a:cxn>
                  <a:cxn ang="0">
                    <a:pos x="0" y="123"/>
                  </a:cxn>
                  <a:cxn ang="0">
                    <a:pos x="5" y="117"/>
                  </a:cxn>
                  <a:cxn ang="0">
                    <a:pos x="13" y="110"/>
                  </a:cxn>
                  <a:cxn ang="0">
                    <a:pos x="19" y="104"/>
                  </a:cxn>
                  <a:cxn ang="0">
                    <a:pos x="28" y="96"/>
                  </a:cxn>
                  <a:cxn ang="0">
                    <a:pos x="45" y="85"/>
                  </a:cxn>
                  <a:cxn ang="0">
                    <a:pos x="58" y="75"/>
                  </a:cxn>
                  <a:cxn ang="0">
                    <a:pos x="68" y="70"/>
                  </a:cxn>
                  <a:cxn ang="0">
                    <a:pos x="93" y="60"/>
                  </a:cxn>
                  <a:cxn ang="0">
                    <a:pos x="130" y="47"/>
                  </a:cxn>
                  <a:cxn ang="0">
                    <a:pos x="155" y="38"/>
                  </a:cxn>
                  <a:cxn ang="0">
                    <a:pos x="161" y="32"/>
                  </a:cxn>
                  <a:cxn ang="0">
                    <a:pos x="166" y="22"/>
                  </a:cxn>
                  <a:cxn ang="0">
                    <a:pos x="174" y="13"/>
                  </a:cxn>
                  <a:cxn ang="0">
                    <a:pos x="178" y="3"/>
                  </a:cxn>
                  <a:cxn ang="0">
                    <a:pos x="180" y="2"/>
                  </a:cxn>
                  <a:cxn ang="0">
                    <a:pos x="187" y="0"/>
                  </a:cxn>
                  <a:cxn ang="0">
                    <a:pos x="199" y="5"/>
                  </a:cxn>
                  <a:cxn ang="0">
                    <a:pos x="206" y="7"/>
                  </a:cxn>
                  <a:cxn ang="0">
                    <a:pos x="220" y="7"/>
                  </a:cxn>
                  <a:cxn ang="0">
                    <a:pos x="231" y="7"/>
                  </a:cxn>
                  <a:cxn ang="0">
                    <a:pos x="239" y="5"/>
                  </a:cxn>
                  <a:cxn ang="0">
                    <a:pos x="244" y="11"/>
                  </a:cxn>
                  <a:cxn ang="0">
                    <a:pos x="242" y="19"/>
                  </a:cxn>
                  <a:cxn ang="0">
                    <a:pos x="244" y="26"/>
                  </a:cxn>
                  <a:cxn ang="0">
                    <a:pos x="248" y="32"/>
                  </a:cxn>
                  <a:cxn ang="0">
                    <a:pos x="256" y="41"/>
                  </a:cxn>
                </a:cxnLst>
                <a:rect l="0" t="0" r="r" b="b"/>
                <a:pathLst>
                  <a:path w="263" h="125">
                    <a:moveTo>
                      <a:pt x="263" y="45"/>
                    </a:moveTo>
                    <a:lnTo>
                      <a:pt x="250" y="55"/>
                    </a:lnTo>
                    <a:lnTo>
                      <a:pt x="233" y="68"/>
                    </a:lnTo>
                    <a:lnTo>
                      <a:pt x="221" y="77"/>
                    </a:lnTo>
                    <a:lnTo>
                      <a:pt x="210" y="8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4" y="106"/>
                    </a:lnTo>
                    <a:lnTo>
                      <a:pt x="37" y="108"/>
                    </a:lnTo>
                    <a:lnTo>
                      <a:pt x="39" y="110"/>
                    </a:lnTo>
                    <a:lnTo>
                      <a:pt x="32" y="113"/>
                    </a:lnTo>
                    <a:lnTo>
                      <a:pt x="17" y="119"/>
                    </a:lnTo>
                    <a:lnTo>
                      <a:pt x="11" y="123"/>
                    </a:lnTo>
                    <a:lnTo>
                      <a:pt x="7" y="125"/>
                    </a:lnTo>
                    <a:lnTo>
                      <a:pt x="3" y="125"/>
                    </a:lnTo>
                    <a:lnTo>
                      <a:pt x="1" y="125"/>
                    </a:lnTo>
                    <a:lnTo>
                      <a:pt x="0" y="123"/>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ln>
            </p:spPr>
            <p:txBody>
              <a:bodyPr/>
              <a:lstStyle/>
              <a:p>
                <a:endParaRPr lang="en-US">
                  <a:solidFill>
                    <a:prstClr val="black"/>
                  </a:solidFill>
                </a:endParaRPr>
              </a:p>
            </p:txBody>
          </p:sp>
          <p:sp>
            <p:nvSpPr>
              <p:cNvPr id="179447" name="Freeform 247"/>
              <p:cNvSpPr>
                <a:spLocks noEditPoints="1"/>
              </p:cNvSpPr>
              <p:nvPr/>
            </p:nvSpPr>
            <p:spPr bwMode="auto">
              <a:xfrm>
                <a:off x="1650" y="1696"/>
                <a:ext cx="429" cy="11"/>
              </a:xfrm>
              <a:custGeom>
                <a:avLst/>
                <a:gdLst/>
                <a:ahLst/>
                <a:cxnLst>
                  <a:cxn ang="0">
                    <a:pos x="0" y="2"/>
                  </a:cxn>
                  <a:cxn ang="0">
                    <a:pos x="0" y="4"/>
                  </a:cxn>
                  <a:cxn ang="0">
                    <a:pos x="0" y="4"/>
                  </a:cxn>
                  <a:cxn ang="0">
                    <a:pos x="2" y="8"/>
                  </a:cxn>
                  <a:cxn ang="0">
                    <a:pos x="4" y="11"/>
                  </a:cxn>
                  <a:cxn ang="0">
                    <a:pos x="2" y="6"/>
                  </a:cxn>
                  <a:cxn ang="0">
                    <a:pos x="0" y="2"/>
                  </a:cxn>
                  <a:cxn ang="0">
                    <a:pos x="427" y="2"/>
                  </a:cxn>
                  <a:cxn ang="0">
                    <a:pos x="429" y="2"/>
                  </a:cxn>
                  <a:cxn ang="0">
                    <a:pos x="429" y="2"/>
                  </a:cxn>
                  <a:cxn ang="0">
                    <a:pos x="429" y="2"/>
                  </a:cxn>
                  <a:cxn ang="0">
                    <a:pos x="427" y="0"/>
                  </a:cxn>
                  <a:cxn ang="0">
                    <a:pos x="427" y="2"/>
                  </a:cxn>
                  <a:cxn ang="0">
                    <a:pos x="427" y="2"/>
                  </a:cxn>
                </a:cxnLst>
                <a:rect l="0" t="0" r="r" b="b"/>
                <a:pathLst>
                  <a:path w="429" h="11">
                    <a:moveTo>
                      <a:pt x="0" y="2"/>
                    </a:moveTo>
                    <a:lnTo>
                      <a:pt x="0" y="4"/>
                    </a:lnTo>
                    <a:lnTo>
                      <a:pt x="0" y="4"/>
                    </a:lnTo>
                    <a:lnTo>
                      <a:pt x="2" y="8"/>
                    </a:lnTo>
                    <a:lnTo>
                      <a:pt x="4" y="11"/>
                    </a:lnTo>
                    <a:lnTo>
                      <a:pt x="2" y="6"/>
                    </a:lnTo>
                    <a:lnTo>
                      <a:pt x="0" y="2"/>
                    </a:lnTo>
                    <a:close/>
                    <a:moveTo>
                      <a:pt x="427" y="2"/>
                    </a:moveTo>
                    <a:lnTo>
                      <a:pt x="429" y="2"/>
                    </a:lnTo>
                    <a:lnTo>
                      <a:pt x="429" y="2"/>
                    </a:lnTo>
                    <a:lnTo>
                      <a:pt x="429" y="2"/>
                    </a:lnTo>
                    <a:lnTo>
                      <a:pt x="427" y="0"/>
                    </a:lnTo>
                    <a:lnTo>
                      <a:pt x="427" y="2"/>
                    </a:lnTo>
                    <a:lnTo>
                      <a:pt x="427" y="2"/>
                    </a:lnTo>
                    <a:close/>
                  </a:path>
                </a:pathLst>
              </a:custGeom>
              <a:solidFill>
                <a:srgbClr val="DD6A37"/>
              </a:solidFill>
              <a:ln w="9525">
                <a:noFill/>
                <a:round/>
              </a:ln>
            </p:spPr>
            <p:txBody>
              <a:bodyPr/>
              <a:lstStyle/>
              <a:p>
                <a:endParaRPr lang="en-US">
                  <a:solidFill>
                    <a:prstClr val="black"/>
                  </a:solidFill>
                </a:endParaRPr>
              </a:p>
            </p:txBody>
          </p:sp>
          <p:sp>
            <p:nvSpPr>
              <p:cNvPr id="179448" name="Freeform 248"/>
              <p:cNvSpPr>
                <a:spLocks noEditPoints="1"/>
              </p:cNvSpPr>
              <p:nvPr/>
            </p:nvSpPr>
            <p:spPr bwMode="auto">
              <a:xfrm>
                <a:off x="1650" y="1694"/>
                <a:ext cx="429" cy="19"/>
              </a:xfrm>
              <a:custGeom>
                <a:avLst/>
                <a:gdLst/>
                <a:ahLst/>
                <a:cxnLst>
                  <a:cxn ang="0">
                    <a:pos x="2" y="2"/>
                  </a:cxn>
                  <a:cxn ang="0">
                    <a:pos x="0" y="4"/>
                  </a:cxn>
                  <a:cxn ang="0">
                    <a:pos x="0" y="6"/>
                  </a:cxn>
                  <a:cxn ang="0">
                    <a:pos x="4" y="13"/>
                  </a:cxn>
                  <a:cxn ang="0">
                    <a:pos x="8" y="19"/>
                  </a:cxn>
                  <a:cxn ang="0">
                    <a:pos x="4" y="11"/>
                  </a:cxn>
                  <a:cxn ang="0">
                    <a:pos x="2" y="2"/>
                  </a:cxn>
                  <a:cxn ang="0">
                    <a:pos x="425" y="4"/>
                  </a:cxn>
                  <a:cxn ang="0">
                    <a:pos x="427" y="4"/>
                  </a:cxn>
                  <a:cxn ang="0">
                    <a:pos x="429" y="4"/>
                  </a:cxn>
                  <a:cxn ang="0">
                    <a:pos x="427" y="2"/>
                  </a:cxn>
                  <a:cxn ang="0">
                    <a:pos x="427" y="0"/>
                  </a:cxn>
                  <a:cxn ang="0">
                    <a:pos x="427" y="2"/>
                  </a:cxn>
                  <a:cxn ang="0">
                    <a:pos x="425" y="4"/>
                  </a:cxn>
                </a:cxnLst>
                <a:rect l="0" t="0" r="r" b="b"/>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ln>
            </p:spPr>
            <p:txBody>
              <a:bodyPr/>
              <a:lstStyle/>
              <a:p>
                <a:endParaRPr lang="en-US">
                  <a:solidFill>
                    <a:prstClr val="black"/>
                  </a:solidFill>
                </a:endParaRPr>
              </a:p>
            </p:txBody>
          </p:sp>
          <p:sp>
            <p:nvSpPr>
              <p:cNvPr id="179449" name="Freeform 249"/>
              <p:cNvSpPr>
                <a:spLocks noEditPoints="1"/>
              </p:cNvSpPr>
              <p:nvPr/>
            </p:nvSpPr>
            <p:spPr bwMode="auto">
              <a:xfrm>
                <a:off x="1650" y="1692"/>
                <a:ext cx="427" cy="29"/>
              </a:xfrm>
              <a:custGeom>
                <a:avLst/>
                <a:gdLst/>
                <a:ahLst/>
                <a:cxnLst>
                  <a:cxn ang="0">
                    <a:pos x="0" y="6"/>
                  </a:cxn>
                  <a:cxn ang="0">
                    <a:pos x="2" y="10"/>
                  </a:cxn>
                  <a:cxn ang="0">
                    <a:pos x="4" y="15"/>
                  </a:cxn>
                  <a:cxn ang="0">
                    <a:pos x="8" y="21"/>
                  </a:cxn>
                  <a:cxn ang="0">
                    <a:pos x="13" y="29"/>
                  </a:cxn>
                  <a:cxn ang="0">
                    <a:pos x="8" y="15"/>
                  </a:cxn>
                  <a:cxn ang="0">
                    <a:pos x="4" y="0"/>
                  </a:cxn>
                  <a:cxn ang="0">
                    <a:pos x="2" y="4"/>
                  </a:cxn>
                  <a:cxn ang="0">
                    <a:pos x="0" y="6"/>
                  </a:cxn>
                  <a:cxn ang="0">
                    <a:pos x="427" y="6"/>
                  </a:cxn>
                  <a:cxn ang="0">
                    <a:pos x="427" y="6"/>
                  </a:cxn>
                  <a:cxn ang="0">
                    <a:pos x="427" y="4"/>
                  </a:cxn>
                  <a:cxn ang="0">
                    <a:pos x="427" y="2"/>
                  </a:cxn>
                  <a:cxn ang="0">
                    <a:pos x="425" y="0"/>
                  </a:cxn>
                  <a:cxn ang="0">
                    <a:pos x="425" y="2"/>
                  </a:cxn>
                  <a:cxn ang="0">
                    <a:pos x="423" y="4"/>
                  </a:cxn>
                  <a:cxn ang="0">
                    <a:pos x="425" y="6"/>
                  </a:cxn>
                  <a:cxn ang="0">
                    <a:pos x="427" y="6"/>
                  </a:cxn>
                </a:cxnLst>
                <a:rect l="0" t="0" r="r" b="b"/>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ln>
            </p:spPr>
            <p:txBody>
              <a:bodyPr/>
              <a:lstStyle/>
              <a:p>
                <a:endParaRPr lang="en-US">
                  <a:solidFill>
                    <a:prstClr val="black"/>
                  </a:solidFill>
                </a:endParaRPr>
              </a:p>
            </p:txBody>
          </p:sp>
          <p:sp>
            <p:nvSpPr>
              <p:cNvPr id="179450" name="Freeform 250"/>
              <p:cNvSpPr>
                <a:spLocks noEditPoints="1"/>
              </p:cNvSpPr>
              <p:nvPr/>
            </p:nvSpPr>
            <p:spPr bwMode="auto">
              <a:xfrm>
                <a:off x="1652" y="1690"/>
                <a:ext cx="425" cy="36"/>
              </a:xfrm>
              <a:custGeom>
                <a:avLst/>
                <a:gdLst/>
                <a:ahLst/>
                <a:cxnLst>
                  <a:cxn ang="0">
                    <a:pos x="0" y="6"/>
                  </a:cxn>
                  <a:cxn ang="0">
                    <a:pos x="2" y="15"/>
                  </a:cxn>
                  <a:cxn ang="0">
                    <a:pos x="6" y="23"/>
                  </a:cxn>
                  <a:cxn ang="0">
                    <a:pos x="11" y="31"/>
                  </a:cxn>
                  <a:cxn ang="0">
                    <a:pos x="15" y="36"/>
                  </a:cxn>
                  <a:cxn ang="0">
                    <a:pos x="8" y="19"/>
                  </a:cxn>
                  <a:cxn ang="0">
                    <a:pos x="2" y="0"/>
                  </a:cxn>
                  <a:cxn ang="0">
                    <a:pos x="2" y="2"/>
                  </a:cxn>
                  <a:cxn ang="0">
                    <a:pos x="0" y="6"/>
                  </a:cxn>
                  <a:cxn ang="0">
                    <a:pos x="423" y="8"/>
                  </a:cxn>
                  <a:cxn ang="0">
                    <a:pos x="425" y="6"/>
                  </a:cxn>
                  <a:cxn ang="0">
                    <a:pos x="425" y="4"/>
                  </a:cxn>
                  <a:cxn ang="0">
                    <a:pos x="423" y="2"/>
                  </a:cxn>
                  <a:cxn ang="0">
                    <a:pos x="421" y="0"/>
                  </a:cxn>
                  <a:cxn ang="0">
                    <a:pos x="421" y="2"/>
                  </a:cxn>
                  <a:cxn ang="0">
                    <a:pos x="419" y="6"/>
                  </a:cxn>
                  <a:cxn ang="0">
                    <a:pos x="421" y="6"/>
                  </a:cxn>
                  <a:cxn ang="0">
                    <a:pos x="423" y="8"/>
                  </a:cxn>
                </a:cxnLst>
                <a:rect l="0" t="0" r="r" b="b"/>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ln>
            </p:spPr>
            <p:txBody>
              <a:bodyPr/>
              <a:lstStyle/>
              <a:p>
                <a:endParaRPr lang="en-US">
                  <a:solidFill>
                    <a:prstClr val="black"/>
                  </a:solidFill>
                </a:endParaRPr>
              </a:p>
            </p:txBody>
          </p:sp>
          <p:sp>
            <p:nvSpPr>
              <p:cNvPr id="179451" name="Freeform 251"/>
              <p:cNvSpPr>
                <a:spLocks noEditPoints="1"/>
              </p:cNvSpPr>
              <p:nvPr/>
            </p:nvSpPr>
            <p:spPr bwMode="auto">
              <a:xfrm>
                <a:off x="1654" y="1688"/>
                <a:ext cx="421" cy="46"/>
              </a:xfrm>
              <a:custGeom>
                <a:avLst/>
                <a:gdLst/>
                <a:ahLst/>
                <a:cxnLst>
                  <a:cxn ang="0">
                    <a:pos x="0" y="4"/>
                  </a:cxn>
                  <a:cxn ang="0">
                    <a:pos x="4" y="19"/>
                  </a:cxn>
                  <a:cxn ang="0">
                    <a:pos x="9" y="33"/>
                  </a:cxn>
                  <a:cxn ang="0">
                    <a:pos x="13" y="38"/>
                  </a:cxn>
                  <a:cxn ang="0">
                    <a:pos x="19" y="46"/>
                  </a:cxn>
                  <a:cxn ang="0">
                    <a:pos x="9" y="23"/>
                  </a:cxn>
                  <a:cxn ang="0">
                    <a:pos x="2" y="0"/>
                  </a:cxn>
                  <a:cxn ang="0">
                    <a:pos x="0" y="2"/>
                  </a:cxn>
                  <a:cxn ang="0">
                    <a:pos x="0" y="4"/>
                  </a:cxn>
                  <a:cxn ang="0">
                    <a:pos x="419" y="8"/>
                  </a:cxn>
                  <a:cxn ang="0">
                    <a:pos x="421" y="6"/>
                  </a:cxn>
                  <a:cxn ang="0">
                    <a:pos x="421" y="4"/>
                  </a:cxn>
                  <a:cxn ang="0">
                    <a:pos x="419" y="2"/>
                  </a:cxn>
                  <a:cxn ang="0">
                    <a:pos x="417" y="0"/>
                  </a:cxn>
                  <a:cxn ang="0">
                    <a:pos x="417" y="4"/>
                  </a:cxn>
                  <a:cxn ang="0">
                    <a:pos x="415" y="8"/>
                  </a:cxn>
                  <a:cxn ang="0">
                    <a:pos x="417" y="8"/>
                  </a:cxn>
                  <a:cxn ang="0">
                    <a:pos x="419" y="8"/>
                  </a:cxn>
                </a:cxnLst>
                <a:rect l="0" t="0" r="r" b="b"/>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ln>
            </p:spPr>
            <p:txBody>
              <a:bodyPr/>
              <a:lstStyle/>
              <a:p>
                <a:endParaRPr lang="en-US">
                  <a:solidFill>
                    <a:prstClr val="black"/>
                  </a:solidFill>
                </a:endParaRPr>
              </a:p>
            </p:txBody>
          </p:sp>
          <p:sp>
            <p:nvSpPr>
              <p:cNvPr id="179452" name="Freeform 252"/>
              <p:cNvSpPr>
                <a:spLocks noEditPoints="1"/>
              </p:cNvSpPr>
              <p:nvPr/>
            </p:nvSpPr>
            <p:spPr bwMode="auto">
              <a:xfrm>
                <a:off x="1654" y="1686"/>
                <a:ext cx="419" cy="54"/>
              </a:xfrm>
              <a:custGeom>
                <a:avLst/>
                <a:gdLst/>
                <a:ahLst/>
                <a:cxnLst>
                  <a:cxn ang="0">
                    <a:pos x="0" y="4"/>
                  </a:cxn>
                  <a:cxn ang="0">
                    <a:pos x="6" y="23"/>
                  </a:cxn>
                  <a:cxn ang="0">
                    <a:pos x="13" y="40"/>
                  </a:cxn>
                  <a:cxn ang="0">
                    <a:pos x="19" y="48"/>
                  </a:cxn>
                  <a:cxn ang="0">
                    <a:pos x="25" y="54"/>
                  </a:cxn>
                  <a:cxn ang="0">
                    <a:pos x="17" y="42"/>
                  </a:cxn>
                  <a:cxn ang="0">
                    <a:pos x="11" y="29"/>
                  </a:cxn>
                  <a:cxn ang="0">
                    <a:pos x="7" y="16"/>
                  </a:cxn>
                  <a:cxn ang="0">
                    <a:pos x="4" y="0"/>
                  </a:cxn>
                  <a:cxn ang="0">
                    <a:pos x="2" y="2"/>
                  </a:cxn>
                  <a:cxn ang="0">
                    <a:pos x="0" y="4"/>
                  </a:cxn>
                  <a:cxn ang="0">
                    <a:pos x="417" y="10"/>
                  </a:cxn>
                  <a:cxn ang="0">
                    <a:pos x="419" y="6"/>
                  </a:cxn>
                  <a:cxn ang="0">
                    <a:pos x="419" y="4"/>
                  </a:cxn>
                  <a:cxn ang="0">
                    <a:pos x="417" y="2"/>
                  </a:cxn>
                  <a:cxn ang="0">
                    <a:pos x="417" y="0"/>
                  </a:cxn>
                  <a:cxn ang="0">
                    <a:pos x="415" y="4"/>
                  </a:cxn>
                  <a:cxn ang="0">
                    <a:pos x="413" y="10"/>
                  </a:cxn>
                  <a:cxn ang="0">
                    <a:pos x="415" y="10"/>
                  </a:cxn>
                  <a:cxn ang="0">
                    <a:pos x="417" y="10"/>
                  </a:cxn>
                </a:cxnLst>
                <a:rect l="0" t="0" r="r" b="b"/>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ln>
            </p:spPr>
            <p:txBody>
              <a:bodyPr/>
              <a:lstStyle/>
              <a:p>
                <a:endParaRPr lang="en-US">
                  <a:solidFill>
                    <a:prstClr val="black"/>
                  </a:solidFill>
                </a:endParaRPr>
              </a:p>
            </p:txBody>
          </p:sp>
          <p:sp>
            <p:nvSpPr>
              <p:cNvPr id="179453" name="Freeform 253"/>
              <p:cNvSpPr>
                <a:spLocks noEditPoints="1"/>
              </p:cNvSpPr>
              <p:nvPr/>
            </p:nvSpPr>
            <p:spPr bwMode="auto">
              <a:xfrm>
                <a:off x="1656" y="1685"/>
                <a:ext cx="415" cy="62"/>
              </a:xfrm>
              <a:custGeom>
                <a:avLst/>
                <a:gdLst/>
                <a:ahLst/>
                <a:cxnLst>
                  <a:cxn ang="0">
                    <a:pos x="0" y="3"/>
                  </a:cxn>
                  <a:cxn ang="0">
                    <a:pos x="7" y="26"/>
                  </a:cxn>
                  <a:cxn ang="0">
                    <a:pos x="17" y="49"/>
                  </a:cxn>
                  <a:cxn ang="0">
                    <a:pos x="23" y="56"/>
                  </a:cxn>
                  <a:cxn ang="0">
                    <a:pos x="28" y="62"/>
                  </a:cxn>
                  <a:cxn ang="0">
                    <a:pos x="21" y="47"/>
                  </a:cxn>
                  <a:cxn ang="0">
                    <a:pos x="13" y="32"/>
                  </a:cxn>
                  <a:cxn ang="0">
                    <a:pos x="7" y="17"/>
                  </a:cxn>
                  <a:cxn ang="0">
                    <a:pos x="4" y="1"/>
                  </a:cxn>
                  <a:cxn ang="0">
                    <a:pos x="2" y="1"/>
                  </a:cxn>
                  <a:cxn ang="0">
                    <a:pos x="0" y="3"/>
                  </a:cxn>
                  <a:cxn ang="0">
                    <a:pos x="413" y="11"/>
                  </a:cxn>
                  <a:cxn ang="0">
                    <a:pos x="415" y="7"/>
                  </a:cxn>
                  <a:cxn ang="0">
                    <a:pos x="415" y="3"/>
                  </a:cxn>
                  <a:cxn ang="0">
                    <a:pos x="415" y="1"/>
                  </a:cxn>
                  <a:cxn ang="0">
                    <a:pos x="413" y="0"/>
                  </a:cxn>
                  <a:cxn ang="0">
                    <a:pos x="411" y="3"/>
                  </a:cxn>
                  <a:cxn ang="0">
                    <a:pos x="411" y="9"/>
                  </a:cxn>
                  <a:cxn ang="0">
                    <a:pos x="411" y="11"/>
                  </a:cxn>
                  <a:cxn ang="0">
                    <a:pos x="413" y="11"/>
                  </a:cxn>
                </a:cxnLst>
                <a:rect l="0" t="0" r="r" b="b"/>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ln>
            </p:spPr>
            <p:txBody>
              <a:bodyPr/>
              <a:lstStyle/>
              <a:p>
                <a:endParaRPr lang="en-US">
                  <a:solidFill>
                    <a:prstClr val="black"/>
                  </a:solidFill>
                </a:endParaRPr>
              </a:p>
            </p:txBody>
          </p:sp>
          <p:sp>
            <p:nvSpPr>
              <p:cNvPr id="179454" name="Freeform 254"/>
              <p:cNvSpPr>
                <a:spLocks noEditPoints="1"/>
              </p:cNvSpPr>
              <p:nvPr/>
            </p:nvSpPr>
            <p:spPr bwMode="auto">
              <a:xfrm>
                <a:off x="1658" y="1681"/>
                <a:ext cx="413" cy="74"/>
              </a:xfrm>
              <a:custGeom>
                <a:avLst/>
                <a:gdLst/>
                <a:ahLst/>
                <a:cxnLst>
                  <a:cxn ang="0">
                    <a:pos x="0" y="5"/>
                  </a:cxn>
                  <a:cxn ang="0">
                    <a:pos x="3" y="21"/>
                  </a:cxn>
                  <a:cxn ang="0">
                    <a:pos x="7" y="34"/>
                  </a:cxn>
                  <a:cxn ang="0">
                    <a:pos x="13" y="47"/>
                  </a:cxn>
                  <a:cxn ang="0">
                    <a:pos x="21" y="59"/>
                  </a:cxn>
                  <a:cxn ang="0">
                    <a:pos x="28" y="66"/>
                  </a:cxn>
                  <a:cxn ang="0">
                    <a:pos x="34" y="74"/>
                  </a:cxn>
                  <a:cxn ang="0">
                    <a:pos x="22" y="57"/>
                  </a:cxn>
                  <a:cxn ang="0">
                    <a:pos x="15" y="40"/>
                  </a:cxn>
                  <a:cxn ang="0">
                    <a:pos x="7" y="23"/>
                  </a:cxn>
                  <a:cxn ang="0">
                    <a:pos x="3" y="4"/>
                  </a:cxn>
                  <a:cxn ang="0">
                    <a:pos x="2" y="5"/>
                  </a:cxn>
                  <a:cxn ang="0">
                    <a:pos x="0" y="5"/>
                  </a:cxn>
                  <a:cxn ang="0">
                    <a:pos x="409" y="15"/>
                  </a:cxn>
                  <a:cxn ang="0">
                    <a:pos x="411" y="9"/>
                  </a:cxn>
                  <a:cxn ang="0">
                    <a:pos x="413" y="5"/>
                  </a:cxn>
                  <a:cxn ang="0">
                    <a:pos x="411" y="4"/>
                  </a:cxn>
                  <a:cxn ang="0">
                    <a:pos x="409" y="0"/>
                  </a:cxn>
                  <a:cxn ang="0">
                    <a:pos x="408" y="7"/>
                  </a:cxn>
                  <a:cxn ang="0">
                    <a:pos x="408" y="13"/>
                  </a:cxn>
                  <a:cxn ang="0">
                    <a:pos x="409" y="13"/>
                  </a:cxn>
                  <a:cxn ang="0">
                    <a:pos x="409" y="15"/>
                  </a:cxn>
                </a:cxnLst>
                <a:rect l="0" t="0" r="r" b="b"/>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ln>
            </p:spPr>
            <p:txBody>
              <a:bodyPr/>
              <a:lstStyle/>
              <a:p>
                <a:endParaRPr lang="en-US">
                  <a:solidFill>
                    <a:prstClr val="black"/>
                  </a:solidFill>
                </a:endParaRPr>
              </a:p>
            </p:txBody>
          </p:sp>
          <p:sp>
            <p:nvSpPr>
              <p:cNvPr id="179455" name="Freeform 255"/>
              <p:cNvSpPr>
                <a:spLocks noEditPoints="1"/>
              </p:cNvSpPr>
              <p:nvPr/>
            </p:nvSpPr>
            <p:spPr bwMode="auto">
              <a:xfrm>
                <a:off x="1660" y="1679"/>
                <a:ext cx="409" cy="80"/>
              </a:xfrm>
              <a:custGeom>
                <a:avLst/>
                <a:gdLst/>
                <a:ahLst/>
                <a:cxnLst>
                  <a:cxn ang="0">
                    <a:pos x="0" y="7"/>
                  </a:cxn>
                  <a:cxn ang="0">
                    <a:pos x="3" y="23"/>
                  </a:cxn>
                  <a:cxn ang="0">
                    <a:pos x="9" y="38"/>
                  </a:cxn>
                  <a:cxn ang="0">
                    <a:pos x="17" y="53"/>
                  </a:cxn>
                  <a:cxn ang="0">
                    <a:pos x="24" y="68"/>
                  </a:cxn>
                  <a:cxn ang="0">
                    <a:pos x="34" y="78"/>
                  </a:cxn>
                  <a:cxn ang="0">
                    <a:pos x="38" y="80"/>
                  </a:cxn>
                  <a:cxn ang="0">
                    <a:pos x="38" y="80"/>
                  </a:cxn>
                  <a:cxn ang="0">
                    <a:pos x="38" y="80"/>
                  </a:cxn>
                  <a:cxn ang="0">
                    <a:pos x="26" y="62"/>
                  </a:cxn>
                  <a:cxn ang="0">
                    <a:pos x="17" y="45"/>
                  </a:cxn>
                  <a:cxn ang="0">
                    <a:pos x="9" y="25"/>
                  </a:cxn>
                  <a:cxn ang="0">
                    <a:pos x="3" y="6"/>
                  </a:cxn>
                  <a:cxn ang="0">
                    <a:pos x="1" y="6"/>
                  </a:cxn>
                  <a:cxn ang="0">
                    <a:pos x="0" y="7"/>
                  </a:cxn>
                  <a:cxn ang="0">
                    <a:pos x="407" y="15"/>
                  </a:cxn>
                  <a:cxn ang="0">
                    <a:pos x="407" y="9"/>
                  </a:cxn>
                  <a:cxn ang="0">
                    <a:pos x="409" y="6"/>
                  </a:cxn>
                  <a:cxn ang="0">
                    <a:pos x="407" y="2"/>
                  </a:cxn>
                  <a:cxn ang="0">
                    <a:pos x="406" y="0"/>
                  </a:cxn>
                  <a:cxn ang="0">
                    <a:pos x="406" y="7"/>
                  </a:cxn>
                  <a:cxn ang="0">
                    <a:pos x="404" y="15"/>
                  </a:cxn>
                  <a:cxn ang="0">
                    <a:pos x="406" y="15"/>
                  </a:cxn>
                  <a:cxn ang="0">
                    <a:pos x="407" y="15"/>
                  </a:cxn>
                </a:cxnLst>
                <a:rect l="0" t="0" r="r" b="b"/>
                <a:pathLst>
                  <a:path w="409" h="80">
                    <a:moveTo>
                      <a:pt x="0" y="7"/>
                    </a:moveTo>
                    <a:lnTo>
                      <a:pt x="3" y="23"/>
                    </a:lnTo>
                    <a:lnTo>
                      <a:pt x="9" y="38"/>
                    </a:lnTo>
                    <a:lnTo>
                      <a:pt x="17" y="53"/>
                    </a:lnTo>
                    <a:lnTo>
                      <a:pt x="24" y="68"/>
                    </a:lnTo>
                    <a:lnTo>
                      <a:pt x="34" y="78"/>
                    </a:lnTo>
                    <a:lnTo>
                      <a:pt x="38" y="80"/>
                    </a:lnTo>
                    <a:lnTo>
                      <a:pt x="38" y="80"/>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ln>
            </p:spPr>
            <p:txBody>
              <a:bodyPr/>
              <a:lstStyle/>
              <a:p>
                <a:endParaRPr lang="en-US">
                  <a:solidFill>
                    <a:prstClr val="black"/>
                  </a:solidFill>
                </a:endParaRPr>
              </a:p>
            </p:txBody>
          </p:sp>
          <p:sp>
            <p:nvSpPr>
              <p:cNvPr id="179456" name="Freeform 256"/>
              <p:cNvSpPr>
                <a:spLocks noEditPoints="1"/>
              </p:cNvSpPr>
              <p:nvPr/>
            </p:nvSpPr>
            <p:spPr bwMode="auto">
              <a:xfrm>
                <a:off x="1661" y="1677"/>
                <a:ext cx="406" cy="82"/>
              </a:xfrm>
              <a:custGeom>
                <a:avLst/>
                <a:gdLst/>
                <a:ahLst/>
                <a:cxnLst>
                  <a:cxn ang="0">
                    <a:pos x="0" y="8"/>
                  </a:cxn>
                  <a:cxn ang="0">
                    <a:pos x="4" y="27"/>
                  </a:cxn>
                  <a:cxn ang="0">
                    <a:pos x="12" y="44"/>
                  </a:cxn>
                  <a:cxn ang="0">
                    <a:pos x="19" y="61"/>
                  </a:cxn>
                  <a:cxn ang="0">
                    <a:pos x="31" y="78"/>
                  </a:cxn>
                  <a:cxn ang="0">
                    <a:pos x="35" y="82"/>
                  </a:cxn>
                  <a:cxn ang="0">
                    <a:pos x="37" y="82"/>
                  </a:cxn>
                  <a:cxn ang="0">
                    <a:pos x="37" y="82"/>
                  </a:cxn>
                  <a:cxn ang="0">
                    <a:pos x="38" y="82"/>
                  </a:cxn>
                  <a:cxn ang="0">
                    <a:pos x="27" y="64"/>
                  </a:cxn>
                  <a:cxn ang="0">
                    <a:pos x="18" y="46"/>
                  </a:cxn>
                  <a:cxn ang="0">
                    <a:pos x="10" y="27"/>
                  </a:cxn>
                  <a:cxn ang="0">
                    <a:pos x="4" y="6"/>
                  </a:cxn>
                  <a:cxn ang="0">
                    <a:pos x="2" y="8"/>
                  </a:cxn>
                  <a:cxn ang="0">
                    <a:pos x="2" y="8"/>
                  </a:cxn>
                  <a:cxn ang="0">
                    <a:pos x="0" y="8"/>
                  </a:cxn>
                  <a:cxn ang="0">
                    <a:pos x="0" y="8"/>
                  </a:cxn>
                  <a:cxn ang="0">
                    <a:pos x="405" y="17"/>
                  </a:cxn>
                  <a:cxn ang="0">
                    <a:pos x="405" y="11"/>
                  </a:cxn>
                  <a:cxn ang="0">
                    <a:pos x="406" y="4"/>
                  </a:cxn>
                  <a:cxn ang="0">
                    <a:pos x="405" y="2"/>
                  </a:cxn>
                  <a:cxn ang="0">
                    <a:pos x="405" y="0"/>
                  </a:cxn>
                  <a:cxn ang="0">
                    <a:pos x="403" y="8"/>
                  </a:cxn>
                  <a:cxn ang="0">
                    <a:pos x="401" y="15"/>
                  </a:cxn>
                  <a:cxn ang="0">
                    <a:pos x="403" y="17"/>
                  </a:cxn>
                  <a:cxn ang="0">
                    <a:pos x="405" y="17"/>
                  </a:cxn>
                </a:cxnLst>
                <a:rect l="0" t="0" r="r" b="b"/>
                <a:pathLst>
                  <a:path w="406" h="82">
                    <a:moveTo>
                      <a:pt x="0" y="8"/>
                    </a:moveTo>
                    <a:lnTo>
                      <a:pt x="4" y="27"/>
                    </a:lnTo>
                    <a:lnTo>
                      <a:pt x="12" y="44"/>
                    </a:lnTo>
                    <a:lnTo>
                      <a:pt x="19" y="61"/>
                    </a:lnTo>
                    <a:lnTo>
                      <a:pt x="31" y="78"/>
                    </a:lnTo>
                    <a:lnTo>
                      <a:pt x="35" y="82"/>
                    </a:lnTo>
                    <a:lnTo>
                      <a:pt x="37" y="82"/>
                    </a:lnTo>
                    <a:lnTo>
                      <a:pt x="37" y="82"/>
                    </a:lnTo>
                    <a:lnTo>
                      <a:pt x="38" y="82"/>
                    </a:lnTo>
                    <a:lnTo>
                      <a:pt x="27" y="64"/>
                    </a:lnTo>
                    <a:lnTo>
                      <a:pt x="18" y="46"/>
                    </a:lnTo>
                    <a:lnTo>
                      <a:pt x="10" y="27"/>
                    </a:lnTo>
                    <a:lnTo>
                      <a:pt x="4" y="6"/>
                    </a:lnTo>
                    <a:lnTo>
                      <a:pt x="2" y="8"/>
                    </a:lnTo>
                    <a:lnTo>
                      <a:pt x="2" y="8"/>
                    </a:lnTo>
                    <a:lnTo>
                      <a:pt x="0"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ln>
            </p:spPr>
            <p:txBody>
              <a:bodyPr/>
              <a:lstStyle/>
              <a:p>
                <a:endParaRPr lang="en-US">
                  <a:solidFill>
                    <a:prstClr val="black"/>
                  </a:solidFill>
                </a:endParaRPr>
              </a:p>
            </p:txBody>
          </p:sp>
          <p:sp>
            <p:nvSpPr>
              <p:cNvPr id="179457" name="Freeform 257"/>
              <p:cNvSpPr>
                <a:spLocks noEditPoints="1"/>
              </p:cNvSpPr>
              <p:nvPr/>
            </p:nvSpPr>
            <p:spPr bwMode="auto">
              <a:xfrm>
                <a:off x="1663" y="1675"/>
                <a:ext cx="403" cy="84"/>
              </a:xfrm>
              <a:custGeom>
                <a:avLst/>
                <a:gdLst/>
                <a:ahLst/>
                <a:cxnLst>
                  <a:cxn ang="0">
                    <a:pos x="0" y="10"/>
                  </a:cxn>
                  <a:cxn ang="0">
                    <a:pos x="6" y="29"/>
                  </a:cxn>
                  <a:cxn ang="0">
                    <a:pos x="14" y="49"/>
                  </a:cxn>
                  <a:cxn ang="0">
                    <a:pos x="23" y="66"/>
                  </a:cxn>
                  <a:cxn ang="0">
                    <a:pos x="35" y="84"/>
                  </a:cxn>
                  <a:cxn ang="0">
                    <a:pos x="36" y="84"/>
                  </a:cxn>
                  <a:cxn ang="0">
                    <a:pos x="38" y="84"/>
                  </a:cxn>
                  <a:cxn ang="0">
                    <a:pos x="27" y="66"/>
                  </a:cxn>
                  <a:cxn ang="0">
                    <a:pos x="17" y="48"/>
                  </a:cxn>
                  <a:cxn ang="0">
                    <a:pos x="10" y="29"/>
                  </a:cxn>
                  <a:cxn ang="0">
                    <a:pos x="4" y="8"/>
                  </a:cxn>
                  <a:cxn ang="0">
                    <a:pos x="2" y="8"/>
                  </a:cxn>
                  <a:cxn ang="0">
                    <a:pos x="0" y="10"/>
                  </a:cxn>
                  <a:cxn ang="0">
                    <a:pos x="0" y="10"/>
                  </a:cxn>
                  <a:cxn ang="0">
                    <a:pos x="0" y="10"/>
                  </a:cxn>
                  <a:cxn ang="0">
                    <a:pos x="401" y="19"/>
                  </a:cxn>
                  <a:cxn ang="0">
                    <a:pos x="403" y="11"/>
                  </a:cxn>
                  <a:cxn ang="0">
                    <a:pos x="403" y="4"/>
                  </a:cxn>
                  <a:cxn ang="0">
                    <a:pos x="403" y="2"/>
                  </a:cxn>
                  <a:cxn ang="0">
                    <a:pos x="401" y="0"/>
                  </a:cxn>
                  <a:cxn ang="0">
                    <a:pos x="399" y="10"/>
                  </a:cxn>
                  <a:cxn ang="0">
                    <a:pos x="397" y="17"/>
                  </a:cxn>
                  <a:cxn ang="0">
                    <a:pos x="399" y="17"/>
                  </a:cxn>
                  <a:cxn ang="0">
                    <a:pos x="401" y="19"/>
                  </a:cxn>
                </a:cxnLst>
                <a:rect l="0" t="0" r="r" b="b"/>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lnTo>
                      <a:pt x="0" y="10"/>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ln>
            </p:spPr>
            <p:txBody>
              <a:bodyPr/>
              <a:lstStyle/>
              <a:p>
                <a:endParaRPr lang="en-US">
                  <a:solidFill>
                    <a:prstClr val="black"/>
                  </a:solidFill>
                </a:endParaRPr>
              </a:p>
            </p:txBody>
          </p:sp>
          <p:sp>
            <p:nvSpPr>
              <p:cNvPr id="179458" name="Freeform 258"/>
              <p:cNvSpPr>
                <a:spLocks noEditPoints="1"/>
              </p:cNvSpPr>
              <p:nvPr/>
            </p:nvSpPr>
            <p:spPr bwMode="auto">
              <a:xfrm>
                <a:off x="1665" y="1673"/>
                <a:ext cx="401" cy="86"/>
              </a:xfrm>
              <a:custGeom>
                <a:avLst/>
                <a:gdLst/>
                <a:ahLst/>
                <a:cxnLst>
                  <a:cxn ang="0">
                    <a:pos x="0" y="10"/>
                  </a:cxn>
                  <a:cxn ang="0">
                    <a:pos x="6" y="31"/>
                  </a:cxn>
                  <a:cxn ang="0">
                    <a:pos x="14" y="50"/>
                  </a:cxn>
                  <a:cxn ang="0">
                    <a:pos x="23" y="68"/>
                  </a:cxn>
                  <a:cxn ang="0">
                    <a:pos x="34" y="86"/>
                  </a:cxn>
                  <a:cxn ang="0">
                    <a:pos x="36" y="86"/>
                  </a:cxn>
                  <a:cxn ang="0">
                    <a:pos x="38" y="86"/>
                  </a:cxn>
                  <a:cxn ang="0">
                    <a:pos x="27" y="68"/>
                  </a:cxn>
                  <a:cxn ang="0">
                    <a:pos x="17" y="50"/>
                  </a:cxn>
                  <a:cxn ang="0">
                    <a:pos x="10" y="31"/>
                  </a:cxn>
                  <a:cxn ang="0">
                    <a:pos x="4" y="10"/>
                  </a:cxn>
                  <a:cxn ang="0">
                    <a:pos x="2" y="10"/>
                  </a:cxn>
                  <a:cxn ang="0">
                    <a:pos x="0" y="10"/>
                  </a:cxn>
                  <a:cxn ang="0">
                    <a:pos x="397" y="19"/>
                  </a:cxn>
                  <a:cxn ang="0">
                    <a:pos x="399" y="12"/>
                  </a:cxn>
                  <a:cxn ang="0">
                    <a:pos x="401" y="4"/>
                  </a:cxn>
                  <a:cxn ang="0">
                    <a:pos x="399" y="2"/>
                  </a:cxn>
                  <a:cxn ang="0">
                    <a:pos x="397" y="0"/>
                  </a:cxn>
                  <a:cxn ang="0">
                    <a:pos x="395" y="10"/>
                  </a:cxn>
                  <a:cxn ang="0">
                    <a:pos x="393" y="19"/>
                  </a:cxn>
                  <a:cxn ang="0">
                    <a:pos x="395" y="19"/>
                  </a:cxn>
                  <a:cxn ang="0">
                    <a:pos x="397" y="19"/>
                  </a:cxn>
                </a:cxnLst>
                <a:rect l="0" t="0" r="r" b="b"/>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ln>
            </p:spPr>
            <p:txBody>
              <a:bodyPr/>
              <a:lstStyle/>
              <a:p>
                <a:endParaRPr lang="en-US">
                  <a:solidFill>
                    <a:prstClr val="black"/>
                  </a:solidFill>
                </a:endParaRPr>
              </a:p>
            </p:txBody>
          </p:sp>
          <p:sp>
            <p:nvSpPr>
              <p:cNvPr id="179459" name="Freeform 259"/>
              <p:cNvSpPr>
                <a:spLocks noEditPoints="1"/>
              </p:cNvSpPr>
              <p:nvPr/>
            </p:nvSpPr>
            <p:spPr bwMode="auto">
              <a:xfrm>
                <a:off x="1667" y="1671"/>
                <a:ext cx="397" cy="88"/>
              </a:xfrm>
              <a:custGeom>
                <a:avLst/>
                <a:gdLst/>
                <a:ahLst/>
                <a:cxnLst>
                  <a:cxn ang="0">
                    <a:pos x="0" y="12"/>
                  </a:cxn>
                  <a:cxn ang="0">
                    <a:pos x="6" y="33"/>
                  </a:cxn>
                  <a:cxn ang="0">
                    <a:pos x="13" y="52"/>
                  </a:cxn>
                  <a:cxn ang="0">
                    <a:pos x="23" y="70"/>
                  </a:cxn>
                  <a:cxn ang="0">
                    <a:pos x="34" y="88"/>
                  </a:cxn>
                  <a:cxn ang="0">
                    <a:pos x="36" y="88"/>
                  </a:cxn>
                  <a:cxn ang="0">
                    <a:pos x="38" y="88"/>
                  </a:cxn>
                  <a:cxn ang="0">
                    <a:pos x="27" y="70"/>
                  </a:cxn>
                  <a:cxn ang="0">
                    <a:pos x="17" y="52"/>
                  </a:cxn>
                  <a:cxn ang="0">
                    <a:pos x="10" y="33"/>
                  </a:cxn>
                  <a:cxn ang="0">
                    <a:pos x="4" y="12"/>
                  </a:cxn>
                  <a:cxn ang="0">
                    <a:pos x="2" y="12"/>
                  </a:cxn>
                  <a:cxn ang="0">
                    <a:pos x="0" y="12"/>
                  </a:cxn>
                  <a:cxn ang="0">
                    <a:pos x="393" y="21"/>
                  </a:cxn>
                  <a:cxn ang="0">
                    <a:pos x="395" y="14"/>
                  </a:cxn>
                  <a:cxn ang="0">
                    <a:pos x="397" y="4"/>
                  </a:cxn>
                  <a:cxn ang="0">
                    <a:pos x="395" y="2"/>
                  </a:cxn>
                  <a:cxn ang="0">
                    <a:pos x="393" y="0"/>
                  </a:cxn>
                  <a:cxn ang="0">
                    <a:pos x="391" y="10"/>
                  </a:cxn>
                  <a:cxn ang="0">
                    <a:pos x="389" y="21"/>
                  </a:cxn>
                  <a:cxn ang="0">
                    <a:pos x="391" y="21"/>
                  </a:cxn>
                  <a:cxn ang="0">
                    <a:pos x="393" y="21"/>
                  </a:cxn>
                </a:cxnLst>
                <a:rect l="0" t="0" r="r" b="b"/>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ln>
            </p:spPr>
            <p:txBody>
              <a:bodyPr/>
              <a:lstStyle/>
              <a:p>
                <a:endParaRPr lang="en-US">
                  <a:solidFill>
                    <a:prstClr val="black"/>
                  </a:solidFill>
                </a:endParaRPr>
              </a:p>
            </p:txBody>
          </p:sp>
          <p:sp>
            <p:nvSpPr>
              <p:cNvPr id="179460" name="Freeform 260"/>
              <p:cNvSpPr>
                <a:spLocks noEditPoints="1"/>
              </p:cNvSpPr>
              <p:nvPr/>
            </p:nvSpPr>
            <p:spPr bwMode="auto">
              <a:xfrm>
                <a:off x="1669" y="1669"/>
                <a:ext cx="393" cy="90"/>
              </a:xfrm>
              <a:custGeom>
                <a:avLst/>
                <a:gdLst/>
                <a:ahLst/>
                <a:cxnLst>
                  <a:cxn ang="0">
                    <a:pos x="0" y="14"/>
                  </a:cxn>
                  <a:cxn ang="0">
                    <a:pos x="6" y="35"/>
                  </a:cxn>
                  <a:cxn ang="0">
                    <a:pos x="13" y="54"/>
                  </a:cxn>
                  <a:cxn ang="0">
                    <a:pos x="23" y="72"/>
                  </a:cxn>
                  <a:cxn ang="0">
                    <a:pos x="34" y="90"/>
                  </a:cxn>
                  <a:cxn ang="0">
                    <a:pos x="36" y="90"/>
                  </a:cxn>
                  <a:cxn ang="0">
                    <a:pos x="38" y="88"/>
                  </a:cxn>
                  <a:cxn ang="0">
                    <a:pos x="27" y="71"/>
                  </a:cxn>
                  <a:cxn ang="0">
                    <a:pos x="17" y="54"/>
                  </a:cxn>
                  <a:cxn ang="0">
                    <a:pos x="10" y="33"/>
                  </a:cxn>
                  <a:cxn ang="0">
                    <a:pos x="4" y="14"/>
                  </a:cxn>
                  <a:cxn ang="0">
                    <a:pos x="2" y="14"/>
                  </a:cxn>
                  <a:cxn ang="0">
                    <a:pos x="0" y="14"/>
                  </a:cxn>
                  <a:cxn ang="0">
                    <a:pos x="389" y="23"/>
                  </a:cxn>
                  <a:cxn ang="0">
                    <a:pos x="391" y="14"/>
                  </a:cxn>
                  <a:cxn ang="0">
                    <a:pos x="393" y="4"/>
                  </a:cxn>
                  <a:cxn ang="0">
                    <a:pos x="391" y="2"/>
                  </a:cxn>
                  <a:cxn ang="0">
                    <a:pos x="389" y="0"/>
                  </a:cxn>
                  <a:cxn ang="0">
                    <a:pos x="387" y="12"/>
                  </a:cxn>
                  <a:cxn ang="0">
                    <a:pos x="385" y="21"/>
                  </a:cxn>
                  <a:cxn ang="0">
                    <a:pos x="387" y="23"/>
                  </a:cxn>
                  <a:cxn ang="0">
                    <a:pos x="389" y="23"/>
                  </a:cxn>
                </a:cxnLst>
                <a:rect l="0" t="0" r="r" b="b"/>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ln>
            </p:spPr>
            <p:txBody>
              <a:bodyPr/>
              <a:lstStyle/>
              <a:p>
                <a:endParaRPr lang="en-US">
                  <a:solidFill>
                    <a:prstClr val="black"/>
                  </a:solidFill>
                </a:endParaRPr>
              </a:p>
            </p:txBody>
          </p:sp>
          <p:sp>
            <p:nvSpPr>
              <p:cNvPr id="179461" name="Freeform 261"/>
              <p:cNvSpPr>
                <a:spLocks noEditPoints="1"/>
              </p:cNvSpPr>
              <p:nvPr/>
            </p:nvSpPr>
            <p:spPr bwMode="auto">
              <a:xfrm>
                <a:off x="1671" y="1668"/>
                <a:ext cx="389" cy="91"/>
              </a:xfrm>
              <a:custGeom>
                <a:avLst/>
                <a:gdLst/>
                <a:ahLst/>
                <a:cxnLst>
                  <a:cxn ang="0">
                    <a:pos x="0" y="15"/>
                  </a:cxn>
                  <a:cxn ang="0">
                    <a:pos x="6" y="36"/>
                  </a:cxn>
                  <a:cxn ang="0">
                    <a:pos x="13" y="55"/>
                  </a:cxn>
                  <a:cxn ang="0">
                    <a:pos x="23" y="73"/>
                  </a:cxn>
                  <a:cxn ang="0">
                    <a:pos x="34" y="91"/>
                  </a:cxn>
                  <a:cxn ang="0">
                    <a:pos x="36" y="89"/>
                  </a:cxn>
                  <a:cxn ang="0">
                    <a:pos x="38" y="89"/>
                  </a:cxn>
                  <a:cxn ang="0">
                    <a:pos x="27" y="72"/>
                  </a:cxn>
                  <a:cxn ang="0">
                    <a:pos x="17" y="55"/>
                  </a:cxn>
                  <a:cxn ang="0">
                    <a:pos x="9" y="34"/>
                  </a:cxn>
                  <a:cxn ang="0">
                    <a:pos x="4" y="13"/>
                  </a:cxn>
                  <a:cxn ang="0">
                    <a:pos x="2" y="15"/>
                  </a:cxn>
                  <a:cxn ang="0">
                    <a:pos x="0" y="15"/>
                  </a:cxn>
                  <a:cxn ang="0">
                    <a:pos x="385" y="24"/>
                  </a:cxn>
                  <a:cxn ang="0">
                    <a:pos x="387" y="13"/>
                  </a:cxn>
                  <a:cxn ang="0">
                    <a:pos x="389" y="3"/>
                  </a:cxn>
                  <a:cxn ang="0">
                    <a:pos x="387" y="1"/>
                  </a:cxn>
                  <a:cxn ang="0">
                    <a:pos x="385" y="0"/>
                  </a:cxn>
                  <a:cxn ang="0">
                    <a:pos x="383" y="11"/>
                  </a:cxn>
                  <a:cxn ang="0">
                    <a:pos x="381" y="22"/>
                  </a:cxn>
                  <a:cxn ang="0">
                    <a:pos x="383" y="22"/>
                  </a:cxn>
                  <a:cxn ang="0">
                    <a:pos x="385" y="24"/>
                  </a:cxn>
                </a:cxnLst>
                <a:rect l="0" t="0" r="r" b="b"/>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ln>
            </p:spPr>
            <p:txBody>
              <a:bodyPr/>
              <a:lstStyle/>
              <a:p>
                <a:endParaRPr lang="en-US">
                  <a:solidFill>
                    <a:prstClr val="black"/>
                  </a:solidFill>
                </a:endParaRPr>
              </a:p>
            </p:txBody>
          </p:sp>
          <p:sp>
            <p:nvSpPr>
              <p:cNvPr id="179462" name="Freeform 262"/>
              <p:cNvSpPr>
                <a:spLocks noEditPoints="1"/>
              </p:cNvSpPr>
              <p:nvPr/>
            </p:nvSpPr>
            <p:spPr bwMode="auto">
              <a:xfrm>
                <a:off x="1673" y="1666"/>
                <a:ext cx="385" cy="91"/>
              </a:xfrm>
              <a:custGeom>
                <a:avLst/>
                <a:gdLst/>
                <a:ahLst/>
                <a:cxnLst>
                  <a:cxn ang="0">
                    <a:pos x="0" y="17"/>
                  </a:cxn>
                  <a:cxn ang="0">
                    <a:pos x="6" y="36"/>
                  </a:cxn>
                  <a:cxn ang="0">
                    <a:pos x="13" y="57"/>
                  </a:cxn>
                  <a:cxn ang="0">
                    <a:pos x="23" y="74"/>
                  </a:cxn>
                  <a:cxn ang="0">
                    <a:pos x="34" y="91"/>
                  </a:cxn>
                  <a:cxn ang="0">
                    <a:pos x="36" y="91"/>
                  </a:cxn>
                  <a:cxn ang="0">
                    <a:pos x="40" y="91"/>
                  </a:cxn>
                  <a:cxn ang="0">
                    <a:pos x="26" y="74"/>
                  </a:cxn>
                  <a:cxn ang="0">
                    <a:pos x="17" y="55"/>
                  </a:cxn>
                  <a:cxn ang="0">
                    <a:pos x="9" y="36"/>
                  </a:cxn>
                  <a:cxn ang="0">
                    <a:pos x="4" y="15"/>
                  </a:cxn>
                  <a:cxn ang="0">
                    <a:pos x="2" y="15"/>
                  </a:cxn>
                  <a:cxn ang="0">
                    <a:pos x="0" y="17"/>
                  </a:cxn>
                  <a:cxn ang="0">
                    <a:pos x="381" y="24"/>
                  </a:cxn>
                  <a:cxn ang="0">
                    <a:pos x="383" y="15"/>
                  </a:cxn>
                  <a:cxn ang="0">
                    <a:pos x="385" y="3"/>
                  </a:cxn>
                  <a:cxn ang="0">
                    <a:pos x="383" y="2"/>
                  </a:cxn>
                  <a:cxn ang="0">
                    <a:pos x="383" y="0"/>
                  </a:cxn>
                  <a:cxn ang="0">
                    <a:pos x="379" y="13"/>
                  </a:cxn>
                  <a:cxn ang="0">
                    <a:pos x="377" y="24"/>
                  </a:cxn>
                  <a:cxn ang="0">
                    <a:pos x="379" y="24"/>
                  </a:cxn>
                  <a:cxn ang="0">
                    <a:pos x="381" y="24"/>
                  </a:cxn>
                </a:cxnLst>
                <a:rect l="0" t="0" r="r" b="b"/>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ln>
            </p:spPr>
            <p:txBody>
              <a:bodyPr/>
              <a:lstStyle/>
              <a:p>
                <a:endParaRPr lang="en-US">
                  <a:solidFill>
                    <a:prstClr val="black"/>
                  </a:solidFill>
                </a:endParaRPr>
              </a:p>
            </p:txBody>
          </p:sp>
          <p:sp>
            <p:nvSpPr>
              <p:cNvPr id="179463" name="Freeform 263"/>
              <p:cNvSpPr>
                <a:spLocks noEditPoints="1"/>
              </p:cNvSpPr>
              <p:nvPr/>
            </p:nvSpPr>
            <p:spPr bwMode="auto">
              <a:xfrm>
                <a:off x="1675" y="1664"/>
                <a:ext cx="381" cy="93"/>
              </a:xfrm>
              <a:custGeom>
                <a:avLst/>
                <a:gdLst/>
                <a:ahLst/>
                <a:cxnLst>
                  <a:cxn ang="0">
                    <a:pos x="0" y="17"/>
                  </a:cxn>
                  <a:cxn ang="0">
                    <a:pos x="5" y="38"/>
                  </a:cxn>
                  <a:cxn ang="0">
                    <a:pos x="13" y="59"/>
                  </a:cxn>
                  <a:cxn ang="0">
                    <a:pos x="23" y="76"/>
                  </a:cxn>
                  <a:cxn ang="0">
                    <a:pos x="34" y="93"/>
                  </a:cxn>
                  <a:cxn ang="0">
                    <a:pos x="38" y="93"/>
                  </a:cxn>
                  <a:cxn ang="0">
                    <a:pos x="40" y="93"/>
                  </a:cxn>
                  <a:cxn ang="0">
                    <a:pos x="26" y="76"/>
                  </a:cxn>
                  <a:cxn ang="0">
                    <a:pos x="17" y="57"/>
                  </a:cxn>
                  <a:cxn ang="0">
                    <a:pos x="9" y="38"/>
                  </a:cxn>
                  <a:cxn ang="0">
                    <a:pos x="4" y="17"/>
                  </a:cxn>
                  <a:cxn ang="0">
                    <a:pos x="2" y="17"/>
                  </a:cxn>
                  <a:cxn ang="0">
                    <a:pos x="0" y="17"/>
                  </a:cxn>
                  <a:cxn ang="0">
                    <a:pos x="377" y="26"/>
                  </a:cxn>
                  <a:cxn ang="0">
                    <a:pos x="379" y="15"/>
                  </a:cxn>
                  <a:cxn ang="0">
                    <a:pos x="381" y="4"/>
                  </a:cxn>
                  <a:cxn ang="0">
                    <a:pos x="381" y="2"/>
                  </a:cxn>
                  <a:cxn ang="0">
                    <a:pos x="379" y="0"/>
                  </a:cxn>
                  <a:cxn ang="0">
                    <a:pos x="377" y="13"/>
                  </a:cxn>
                  <a:cxn ang="0">
                    <a:pos x="373" y="26"/>
                  </a:cxn>
                  <a:cxn ang="0">
                    <a:pos x="375" y="26"/>
                  </a:cxn>
                  <a:cxn ang="0">
                    <a:pos x="377" y="26"/>
                  </a:cxn>
                </a:cxnLst>
                <a:rect l="0" t="0" r="r" b="b"/>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ln>
            </p:spPr>
            <p:txBody>
              <a:bodyPr/>
              <a:lstStyle/>
              <a:p>
                <a:endParaRPr lang="en-US">
                  <a:solidFill>
                    <a:prstClr val="black"/>
                  </a:solidFill>
                </a:endParaRPr>
              </a:p>
            </p:txBody>
          </p:sp>
          <p:sp>
            <p:nvSpPr>
              <p:cNvPr id="179464" name="Freeform 264"/>
              <p:cNvSpPr>
                <a:spLocks noEditPoints="1"/>
              </p:cNvSpPr>
              <p:nvPr/>
            </p:nvSpPr>
            <p:spPr bwMode="auto">
              <a:xfrm>
                <a:off x="1677" y="1662"/>
                <a:ext cx="379" cy="95"/>
              </a:xfrm>
              <a:custGeom>
                <a:avLst/>
                <a:gdLst/>
                <a:ahLst/>
                <a:cxnLst>
                  <a:cxn ang="0">
                    <a:pos x="0" y="19"/>
                  </a:cxn>
                  <a:cxn ang="0">
                    <a:pos x="5" y="40"/>
                  </a:cxn>
                  <a:cxn ang="0">
                    <a:pos x="13" y="59"/>
                  </a:cxn>
                  <a:cxn ang="0">
                    <a:pos x="22" y="78"/>
                  </a:cxn>
                  <a:cxn ang="0">
                    <a:pos x="36" y="95"/>
                  </a:cxn>
                  <a:cxn ang="0">
                    <a:pos x="38" y="95"/>
                  </a:cxn>
                  <a:cxn ang="0">
                    <a:pos x="39" y="95"/>
                  </a:cxn>
                  <a:cxn ang="0">
                    <a:pos x="26" y="78"/>
                  </a:cxn>
                  <a:cxn ang="0">
                    <a:pos x="17" y="59"/>
                  </a:cxn>
                  <a:cxn ang="0">
                    <a:pos x="9" y="40"/>
                  </a:cxn>
                  <a:cxn ang="0">
                    <a:pos x="2" y="19"/>
                  </a:cxn>
                  <a:cxn ang="0">
                    <a:pos x="0" y="19"/>
                  </a:cxn>
                  <a:cxn ang="0">
                    <a:pos x="0" y="19"/>
                  </a:cxn>
                  <a:cxn ang="0">
                    <a:pos x="373" y="28"/>
                  </a:cxn>
                  <a:cxn ang="0">
                    <a:pos x="375" y="17"/>
                  </a:cxn>
                  <a:cxn ang="0">
                    <a:pos x="379" y="4"/>
                  </a:cxn>
                  <a:cxn ang="0">
                    <a:pos x="377" y="2"/>
                  </a:cxn>
                  <a:cxn ang="0">
                    <a:pos x="375" y="0"/>
                  </a:cxn>
                  <a:cxn ang="0">
                    <a:pos x="373" y="13"/>
                  </a:cxn>
                  <a:cxn ang="0">
                    <a:pos x="370" y="26"/>
                  </a:cxn>
                  <a:cxn ang="0">
                    <a:pos x="371" y="28"/>
                  </a:cxn>
                  <a:cxn ang="0">
                    <a:pos x="373" y="28"/>
                  </a:cxn>
                </a:cxnLst>
                <a:rect l="0" t="0" r="r" b="b"/>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ln>
            </p:spPr>
            <p:txBody>
              <a:bodyPr/>
              <a:lstStyle/>
              <a:p>
                <a:endParaRPr lang="en-US">
                  <a:solidFill>
                    <a:prstClr val="black"/>
                  </a:solidFill>
                </a:endParaRPr>
              </a:p>
            </p:txBody>
          </p:sp>
          <p:sp>
            <p:nvSpPr>
              <p:cNvPr id="179465" name="Freeform 265"/>
              <p:cNvSpPr>
                <a:spLocks noEditPoints="1"/>
              </p:cNvSpPr>
              <p:nvPr/>
            </p:nvSpPr>
            <p:spPr bwMode="auto">
              <a:xfrm>
                <a:off x="1679" y="1660"/>
                <a:ext cx="375" cy="97"/>
              </a:xfrm>
              <a:custGeom>
                <a:avLst/>
                <a:gdLst/>
                <a:ahLst/>
                <a:cxnLst>
                  <a:cxn ang="0">
                    <a:pos x="0" y="21"/>
                  </a:cxn>
                  <a:cxn ang="0">
                    <a:pos x="5" y="42"/>
                  </a:cxn>
                  <a:cxn ang="0">
                    <a:pos x="13" y="61"/>
                  </a:cxn>
                  <a:cxn ang="0">
                    <a:pos x="22" y="80"/>
                  </a:cxn>
                  <a:cxn ang="0">
                    <a:pos x="36" y="97"/>
                  </a:cxn>
                  <a:cxn ang="0">
                    <a:pos x="37" y="97"/>
                  </a:cxn>
                  <a:cxn ang="0">
                    <a:pos x="39" y="95"/>
                  </a:cxn>
                  <a:cxn ang="0">
                    <a:pos x="26" y="80"/>
                  </a:cxn>
                  <a:cxn ang="0">
                    <a:pos x="17" y="61"/>
                  </a:cxn>
                  <a:cxn ang="0">
                    <a:pos x="9" y="42"/>
                  </a:cxn>
                  <a:cxn ang="0">
                    <a:pos x="1" y="21"/>
                  </a:cxn>
                  <a:cxn ang="0">
                    <a:pos x="0" y="21"/>
                  </a:cxn>
                  <a:cxn ang="0">
                    <a:pos x="0" y="21"/>
                  </a:cxn>
                  <a:cxn ang="0">
                    <a:pos x="369" y="30"/>
                  </a:cxn>
                  <a:cxn ang="0">
                    <a:pos x="373" y="17"/>
                  </a:cxn>
                  <a:cxn ang="0">
                    <a:pos x="375" y="4"/>
                  </a:cxn>
                  <a:cxn ang="0">
                    <a:pos x="373" y="2"/>
                  </a:cxn>
                  <a:cxn ang="0">
                    <a:pos x="371" y="0"/>
                  </a:cxn>
                  <a:cxn ang="0">
                    <a:pos x="369" y="15"/>
                  </a:cxn>
                  <a:cxn ang="0">
                    <a:pos x="366" y="28"/>
                  </a:cxn>
                  <a:cxn ang="0">
                    <a:pos x="368" y="28"/>
                  </a:cxn>
                  <a:cxn ang="0">
                    <a:pos x="369" y="30"/>
                  </a:cxn>
                </a:cxnLst>
                <a:rect l="0" t="0" r="r" b="b"/>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ln>
            </p:spPr>
            <p:txBody>
              <a:bodyPr/>
              <a:lstStyle/>
              <a:p>
                <a:endParaRPr lang="en-US">
                  <a:solidFill>
                    <a:prstClr val="black"/>
                  </a:solidFill>
                </a:endParaRPr>
              </a:p>
            </p:txBody>
          </p:sp>
          <p:sp>
            <p:nvSpPr>
              <p:cNvPr id="179466" name="Freeform 266"/>
              <p:cNvSpPr>
                <a:spLocks noEditPoints="1"/>
              </p:cNvSpPr>
              <p:nvPr/>
            </p:nvSpPr>
            <p:spPr bwMode="auto">
              <a:xfrm>
                <a:off x="1679" y="1658"/>
                <a:ext cx="373" cy="99"/>
              </a:xfrm>
              <a:custGeom>
                <a:avLst/>
                <a:gdLst/>
                <a:ahLst/>
                <a:cxnLst>
                  <a:cxn ang="0">
                    <a:pos x="0" y="23"/>
                  </a:cxn>
                  <a:cxn ang="0">
                    <a:pos x="7" y="44"/>
                  </a:cxn>
                  <a:cxn ang="0">
                    <a:pos x="15" y="63"/>
                  </a:cxn>
                  <a:cxn ang="0">
                    <a:pos x="24" y="82"/>
                  </a:cxn>
                  <a:cxn ang="0">
                    <a:pos x="37" y="99"/>
                  </a:cxn>
                  <a:cxn ang="0">
                    <a:pos x="39" y="97"/>
                  </a:cxn>
                  <a:cxn ang="0">
                    <a:pos x="41" y="97"/>
                  </a:cxn>
                  <a:cxn ang="0">
                    <a:pos x="30" y="80"/>
                  </a:cxn>
                  <a:cxn ang="0">
                    <a:pos x="19" y="63"/>
                  </a:cxn>
                  <a:cxn ang="0">
                    <a:pos x="11" y="42"/>
                  </a:cxn>
                  <a:cxn ang="0">
                    <a:pos x="3" y="23"/>
                  </a:cxn>
                  <a:cxn ang="0">
                    <a:pos x="1" y="23"/>
                  </a:cxn>
                  <a:cxn ang="0">
                    <a:pos x="0" y="23"/>
                  </a:cxn>
                  <a:cxn ang="0">
                    <a:pos x="368" y="30"/>
                  </a:cxn>
                  <a:cxn ang="0">
                    <a:pos x="371" y="17"/>
                  </a:cxn>
                  <a:cxn ang="0">
                    <a:pos x="373" y="4"/>
                  </a:cxn>
                  <a:cxn ang="0">
                    <a:pos x="371" y="2"/>
                  </a:cxn>
                  <a:cxn ang="0">
                    <a:pos x="369" y="0"/>
                  </a:cxn>
                  <a:cxn ang="0">
                    <a:pos x="368" y="15"/>
                  </a:cxn>
                  <a:cxn ang="0">
                    <a:pos x="364" y="30"/>
                  </a:cxn>
                  <a:cxn ang="0">
                    <a:pos x="366" y="30"/>
                  </a:cxn>
                  <a:cxn ang="0">
                    <a:pos x="368" y="30"/>
                  </a:cxn>
                </a:cxnLst>
                <a:rect l="0" t="0" r="r" b="b"/>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ln>
            </p:spPr>
            <p:txBody>
              <a:bodyPr/>
              <a:lstStyle/>
              <a:p>
                <a:endParaRPr lang="en-US">
                  <a:solidFill>
                    <a:prstClr val="black"/>
                  </a:solidFill>
                </a:endParaRPr>
              </a:p>
            </p:txBody>
          </p:sp>
          <p:sp>
            <p:nvSpPr>
              <p:cNvPr id="179467" name="Freeform 267"/>
              <p:cNvSpPr>
                <a:spLocks noEditPoints="1"/>
              </p:cNvSpPr>
              <p:nvPr/>
            </p:nvSpPr>
            <p:spPr bwMode="auto">
              <a:xfrm>
                <a:off x="1680" y="1656"/>
                <a:ext cx="370" cy="99"/>
              </a:xfrm>
              <a:custGeom>
                <a:avLst/>
                <a:gdLst/>
                <a:ahLst/>
                <a:cxnLst>
                  <a:cxn ang="0">
                    <a:pos x="0" y="25"/>
                  </a:cxn>
                  <a:cxn ang="0">
                    <a:pos x="8" y="46"/>
                  </a:cxn>
                  <a:cxn ang="0">
                    <a:pos x="16" y="65"/>
                  </a:cxn>
                  <a:cxn ang="0">
                    <a:pos x="25" y="84"/>
                  </a:cxn>
                  <a:cxn ang="0">
                    <a:pos x="38" y="99"/>
                  </a:cxn>
                  <a:cxn ang="0">
                    <a:pos x="40" y="99"/>
                  </a:cxn>
                  <a:cxn ang="0">
                    <a:pos x="42" y="99"/>
                  </a:cxn>
                  <a:cxn ang="0">
                    <a:pos x="31" y="82"/>
                  </a:cxn>
                  <a:cxn ang="0">
                    <a:pos x="19" y="63"/>
                  </a:cxn>
                  <a:cxn ang="0">
                    <a:pos x="12" y="44"/>
                  </a:cxn>
                  <a:cxn ang="0">
                    <a:pos x="4" y="23"/>
                  </a:cxn>
                  <a:cxn ang="0">
                    <a:pos x="2" y="25"/>
                  </a:cxn>
                  <a:cxn ang="0">
                    <a:pos x="0" y="25"/>
                  </a:cxn>
                  <a:cxn ang="0">
                    <a:pos x="365" y="32"/>
                  </a:cxn>
                  <a:cxn ang="0">
                    <a:pos x="368" y="19"/>
                  </a:cxn>
                  <a:cxn ang="0">
                    <a:pos x="370" y="4"/>
                  </a:cxn>
                  <a:cxn ang="0">
                    <a:pos x="368" y="2"/>
                  </a:cxn>
                  <a:cxn ang="0">
                    <a:pos x="367" y="0"/>
                  </a:cxn>
                  <a:cxn ang="0">
                    <a:pos x="365" y="17"/>
                  </a:cxn>
                  <a:cxn ang="0">
                    <a:pos x="361" y="32"/>
                  </a:cxn>
                  <a:cxn ang="0">
                    <a:pos x="363" y="32"/>
                  </a:cxn>
                  <a:cxn ang="0">
                    <a:pos x="365" y="32"/>
                  </a:cxn>
                </a:cxnLst>
                <a:rect l="0" t="0" r="r" b="b"/>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ln>
            </p:spPr>
            <p:txBody>
              <a:bodyPr/>
              <a:lstStyle/>
              <a:p>
                <a:endParaRPr lang="en-US">
                  <a:solidFill>
                    <a:prstClr val="black"/>
                  </a:solidFill>
                </a:endParaRPr>
              </a:p>
            </p:txBody>
          </p:sp>
          <p:sp>
            <p:nvSpPr>
              <p:cNvPr id="179468" name="Freeform 268"/>
              <p:cNvSpPr>
                <a:spLocks noEditPoints="1"/>
              </p:cNvSpPr>
              <p:nvPr/>
            </p:nvSpPr>
            <p:spPr bwMode="auto">
              <a:xfrm>
                <a:off x="1682" y="1654"/>
                <a:ext cx="366" cy="101"/>
              </a:xfrm>
              <a:custGeom>
                <a:avLst/>
                <a:gdLst/>
                <a:ahLst/>
                <a:cxnLst>
                  <a:cxn ang="0">
                    <a:pos x="0" y="27"/>
                  </a:cxn>
                  <a:cxn ang="0">
                    <a:pos x="8" y="46"/>
                  </a:cxn>
                  <a:cxn ang="0">
                    <a:pos x="16" y="67"/>
                  </a:cxn>
                  <a:cxn ang="0">
                    <a:pos x="27" y="84"/>
                  </a:cxn>
                  <a:cxn ang="0">
                    <a:pos x="38" y="101"/>
                  </a:cxn>
                  <a:cxn ang="0">
                    <a:pos x="40" y="101"/>
                  </a:cxn>
                  <a:cxn ang="0">
                    <a:pos x="42" y="101"/>
                  </a:cxn>
                  <a:cxn ang="0">
                    <a:pos x="31" y="84"/>
                  </a:cxn>
                  <a:cxn ang="0">
                    <a:pos x="19" y="65"/>
                  </a:cxn>
                  <a:cxn ang="0">
                    <a:pos x="12" y="46"/>
                  </a:cxn>
                  <a:cxn ang="0">
                    <a:pos x="4" y="25"/>
                  </a:cxn>
                  <a:cxn ang="0">
                    <a:pos x="2" y="25"/>
                  </a:cxn>
                  <a:cxn ang="0">
                    <a:pos x="0" y="27"/>
                  </a:cxn>
                  <a:cxn ang="0">
                    <a:pos x="361" y="34"/>
                  </a:cxn>
                  <a:cxn ang="0">
                    <a:pos x="365" y="19"/>
                  </a:cxn>
                  <a:cxn ang="0">
                    <a:pos x="366" y="4"/>
                  </a:cxn>
                  <a:cxn ang="0">
                    <a:pos x="365" y="2"/>
                  </a:cxn>
                  <a:cxn ang="0">
                    <a:pos x="363" y="0"/>
                  </a:cxn>
                  <a:cxn ang="0">
                    <a:pos x="361" y="17"/>
                  </a:cxn>
                  <a:cxn ang="0">
                    <a:pos x="357" y="34"/>
                  </a:cxn>
                  <a:cxn ang="0">
                    <a:pos x="359" y="34"/>
                  </a:cxn>
                  <a:cxn ang="0">
                    <a:pos x="361" y="34"/>
                  </a:cxn>
                </a:cxnLst>
                <a:rect l="0" t="0" r="r" b="b"/>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ln>
            </p:spPr>
            <p:txBody>
              <a:bodyPr/>
              <a:lstStyle/>
              <a:p>
                <a:endParaRPr lang="en-US">
                  <a:solidFill>
                    <a:prstClr val="black"/>
                  </a:solidFill>
                </a:endParaRPr>
              </a:p>
            </p:txBody>
          </p:sp>
          <p:sp>
            <p:nvSpPr>
              <p:cNvPr id="179469" name="Freeform 269"/>
              <p:cNvSpPr>
                <a:spLocks noEditPoints="1"/>
              </p:cNvSpPr>
              <p:nvPr/>
            </p:nvSpPr>
            <p:spPr bwMode="auto">
              <a:xfrm>
                <a:off x="1684" y="1652"/>
                <a:ext cx="363" cy="103"/>
              </a:xfrm>
              <a:custGeom>
                <a:avLst/>
                <a:gdLst/>
                <a:ahLst/>
                <a:cxnLst>
                  <a:cxn ang="0">
                    <a:pos x="0" y="27"/>
                  </a:cxn>
                  <a:cxn ang="0">
                    <a:pos x="8" y="48"/>
                  </a:cxn>
                  <a:cxn ang="0">
                    <a:pos x="15" y="67"/>
                  </a:cxn>
                  <a:cxn ang="0">
                    <a:pos x="27" y="86"/>
                  </a:cxn>
                  <a:cxn ang="0">
                    <a:pos x="38" y="103"/>
                  </a:cxn>
                  <a:cxn ang="0">
                    <a:pos x="40" y="103"/>
                  </a:cxn>
                  <a:cxn ang="0">
                    <a:pos x="42" y="101"/>
                  </a:cxn>
                  <a:cxn ang="0">
                    <a:pos x="31" y="86"/>
                  </a:cxn>
                  <a:cxn ang="0">
                    <a:pos x="19" y="67"/>
                  </a:cxn>
                  <a:cxn ang="0">
                    <a:pos x="12" y="48"/>
                  </a:cxn>
                  <a:cxn ang="0">
                    <a:pos x="4" y="27"/>
                  </a:cxn>
                  <a:cxn ang="0">
                    <a:pos x="2" y="27"/>
                  </a:cxn>
                  <a:cxn ang="0">
                    <a:pos x="0" y="27"/>
                  </a:cxn>
                  <a:cxn ang="0">
                    <a:pos x="357" y="36"/>
                  </a:cxn>
                  <a:cxn ang="0">
                    <a:pos x="361" y="21"/>
                  </a:cxn>
                  <a:cxn ang="0">
                    <a:pos x="363" y="4"/>
                  </a:cxn>
                  <a:cxn ang="0">
                    <a:pos x="361" y="2"/>
                  </a:cxn>
                  <a:cxn ang="0">
                    <a:pos x="359" y="0"/>
                  </a:cxn>
                  <a:cxn ang="0">
                    <a:pos x="357" y="19"/>
                  </a:cxn>
                  <a:cxn ang="0">
                    <a:pos x="353" y="36"/>
                  </a:cxn>
                  <a:cxn ang="0">
                    <a:pos x="355" y="36"/>
                  </a:cxn>
                  <a:cxn ang="0">
                    <a:pos x="357" y="36"/>
                  </a:cxn>
                </a:cxnLst>
                <a:rect l="0" t="0" r="r" b="b"/>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ln>
            </p:spPr>
            <p:txBody>
              <a:bodyPr/>
              <a:lstStyle/>
              <a:p>
                <a:endParaRPr lang="en-US">
                  <a:solidFill>
                    <a:prstClr val="black"/>
                  </a:solidFill>
                </a:endParaRPr>
              </a:p>
            </p:txBody>
          </p:sp>
          <p:sp>
            <p:nvSpPr>
              <p:cNvPr id="179470" name="Freeform 270"/>
              <p:cNvSpPr>
                <a:spLocks noEditPoints="1"/>
              </p:cNvSpPr>
              <p:nvPr/>
            </p:nvSpPr>
            <p:spPr bwMode="auto">
              <a:xfrm>
                <a:off x="1686" y="1650"/>
                <a:ext cx="359" cy="105"/>
              </a:xfrm>
              <a:custGeom>
                <a:avLst/>
                <a:gdLst/>
                <a:ahLst/>
                <a:cxnLst>
                  <a:cxn ang="0">
                    <a:pos x="0" y="29"/>
                  </a:cxn>
                  <a:cxn ang="0">
                    <a:pos x="8" y="50"/>
                  </a:cxn>
                  <a:cxn ang="0">
                    <a:pos x="15" y="69"/>
                  </a:cxn>
                  <a:cxn ang="0">
                    <a:pos x="27" y="88"/>
                  </a:cxn>
                  <a:cxn ang="0">
                    <a:pos x="38" y="105"/>
                  </a:cxn>
                  <a:cxn ang="0">
                    <a:pos x="40" y="103"/>
                  </a:cxn>
                  <a:cxn ang="0">
                    <a:pos x="42" y="103"/>
                  </a:cxn>
                  <a:cxn ang="0">
                    <a:pos x="30" y="86"/>
                  </a:cxn>
                  <a:cxn ang="0">
                    <a:pos x="19" y="69"/>
                  </a:cxn>
                  <a:cxn ang="0">
                    <a:pos x="12" y="50"/>
                  </a:cxn>
                  <a:cxn ang="0">
                    <a:pos x="4" y="29"/>
                  </a:cxn>
                  <a:cxn ang="0">
                    <a:pos x="2" y="29"/>
                  </a:cxn>
                  <a:cxn ang="0">
                    <a:pos x="0" y="29"/>
                  </a:cxn>
                  <a:cxn ang="0">
                    <a:pos x="353" y="38"/>
                  </a:cxn>
                  <a:cxn ang="0">
                    <a:pos x="357" y="21"/>
                  </a:cxn>
                  <a:cxn ang="0">
                    <a:pos x="359" y="4"/>
                  </a:cxn>
                  <a:cxn ang="0">
                    <a:pos x="357" y="2"/>
                  </a:cxn>
                  <a:cxn ang="0">
                    <a:pos x="355" y="0"/>
                  </a:cxn>
                  <a:cxn ang="0">
                    <a:pos x="353" y="19"/>
                  </a:cxn>
                  <a:cxn ang="0">
                    <a:pos x="349" y="38"/>
                  </a:cxn>
                  <a:cxn ang="0">
                    <a:pos x="349" y="38"/>
                  </a:cxn>
                  <a:cxn ang="0">
                    <a:pos x="349" y="38"/>
                  </a:cxn>
                  <a:cxn ang="0">
                    <a:pos x="351" y="38"/>
                  </a:cxn>
                  <a:cxn ang="0">
                    <a:pos x="353" y="38"/>
                  </a:cxn>
                </a:cxnLst>
                <a:rect l="0" t="0" r="r" b="b"/>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49" y="38"/>
                    </a:lnTo>
                    <a:lnTo>
                      <a:pt x="349" y="38"/>
                    </a:lnTo>
                    <a:lnTo>
                      <a:pt x="351" y="38"/>
                    </a:lnTo>
                    <a:lnTo>
                      <a:pt x="353" y="38"/>
                    </a:lnTo>
                    <a:close/>
                  </a:path>
                </a:pathLst>
              </a:custGeom>
              <a:solidFill>
                <a:srgbClr val="E49437"/>
              </a:solidFill>
              <a:ln w="9525">
                <a:noFill/>
                <a:round/>
              </a:ln>
            </p:spPr>
            <p:txBody>
              <a:bodyPr/>
              <a:lstStyle/>
              <a:p>
                <a:endParaRPr lang="en-US">
                  <a:solidFill>
                    <a:prstClr val="black"/>
                  </a:solidFill>
                </a:endParaRPr>
              </a:p>
            </p:txBody>
          </p:sp>
          <p:sp>
            <p:nvSpPr>
              <p:cNvPr id="179471" name="Freeform 271"/>
              <p:cNvSpPr>
                <a:spLocks noEditPoints="1"/>
              </p:cNvSpPr>
              <p:nvPr/>
            </p:nvSpPr>
            <p:spPr bwMode="auto">
              <a:xfrm>
                <a:off x="1688" y="1649"/>
                <a:ext cx="355" cy="104"/>
              </a:xfrm>
              <a:custGeom>
                <a:avLst/>
                <a:gdLst/>
                <a:ahLst/>
                <a:cxnLst>
                  <a:cxn ang="0">
                    <a:pos x="0" y="30"/>
                  </a:cxn>
                  <a:cxn ang="0">
                    <a:pos x="8" y="51"/>
                  </a:cxn>
                  <a:cxn ang="0">
                    <a:pos x="15" y="70"/>
                  </a:cxn>
                  <a:cxn ang="0">
                    <a:pos x="27" y="89"/>
                  </a:cxn>
                  <a:cxn ang="0">
                    <a:pos x="38" y="104"/>
                  </a:cxn>
                  <a:cxn ang="0">
                    <a:pos x="40" y="104"/>
                  </a:cxn>
                  <a:cxn ang="0">
                    <a:pos x="42" y="104"/>
                  </a:cxn>
                  <a:cxn ang="0">
                    <a:pos x="30" y="87"/>
                  </a:cxn>
                  <a:cxn ang="0">
                    <a:pos x="19" y="70"/>
                  </a:cxn>
                  <a:cxn ang="0">
                    <a:pos x="11" y="49"/>
                  </a:cxn>
                  <a:cxn ang="0">
                    <a:pos x="4" y="30"/>
                  </a:cxn>
                  <a:cxn ang="0">
                    <a:pos x="2" y="30"/>
                  </a:cxn>
                  <a:cxn ang="0">
                    <a:pos x="0" y="30"/>
                  </a:cxn>
                  <a:cxn ang="0">
                    <a:pos x="349" y="39"/>
                  </a:cxn>
                  <a:cxn ang="0">
                    <a:pos x="353" y="22"/>
                  </a:cxn>
                  <a:cxn ang="0">
                    <a:pos x="355" y="3"/>
                  </a:cxn>
                  <a:cxn ang="0">
                    <a:pos x="353" y="1"/>
                  </a:cxn>
                  <a:cxn ang="0">
                    <a:pos x="351" y="0"/>
                  </a:cxn>
                  <a:cxn ang="0">
                    <a:pos x="349" y="20"/>
                  </a:cxn>
                  <a:cxn ang="0">
                    <a:pos x="345" y="37"/>
                  </a:cxn>
                  <a:cxn ang="0">
                    <a:pos x="347" y="37"/>
                  </a:cxn>
                  <a:cxn ang="0">
                    <a:pos x="347" y="39"/>
                  </a:cxn>
                  <a:cxn ang="0">
                    <a:pos x="349" y="39"/>
                  </a:cxn>
                  <a:cxn ang="0">
                    <a:pos x="349" y="39"/>
                  </a:cxn>
                </a:cxnLst>
                <a:rect l="0" t="0" r="r" b="b"/>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lnTo>
                      <a:pt x="349" y="39"/>
                    </a:lnTo>
                    <a:close/>
                  </a:path>
                </a:pathLst>
              </a:custGeom>
              <a:solidFill>
                <a:srgbClr val="E49437"/>
              </a:solidFill>
              <a:ln w="9525">
                <a:noFill/>
                <a:round/>
              </a:ln>
            </p:spPr>
            <p:txBody>
              <a:bodyPr/>
              <a:lstStyle/>
              <a:p>
                <a:endParaRPr lang="en-US">
                  <a:solidFill>
                    <a:prstClr val="black"/>
                  </a:solidFill>
                </a:endParaRPr>
              </a:p>
            </p:txBody>
          </p:sp>
          <p:sp>
            <p:nvSpPr>
              <p:cNvPr id="179472" name="Freeform 272"/>
              <p:cNvSpPr>
                <a:spLocks noEditPoints="1"/>
              </p:cNvSpPr>
              <p:nvPr/>
            </p:nvSpPr>
            <p:spPr bwMode="auto">
              <a:xfrm>
                <a:off x="1690" y="1647"/>
                <a:ext cx="351" cy="106"/>
              </a:xfrm>
              <a:custGeom>
                <a:avLst/>
                <a:gdLst/>
                <a:ahLst/>
                <a:cxnLst>
                  <a:cxn ang="0">
                    <a:pos x="0" y="32"/>
                  </a:cxn>
                  <a:cxn ang="0">
                    <a:pos x="8" y="53"/>
                  </a:cxn>
                  <a:cxn ang="0">
                    <a:pos x="15" y="72"/>
                  </a:cxn>
                  <a:cxn ang="0">
                    <a:pos x="26" y="89"/>
                  </a:cxn>
                  <a:cxn ang="0">
                    <a:pos x="38" y="106"/>
                  </a:cxn>
                  <a:cxn ang="0">
                    <a:pos x="40" y="106"/>
                  </a:cxn>
                  <a:cxn ang="0">
                    <a:pos x="44" y="106"/>
                  </a:cxn>
                  <a:cxn ang="0">
                    <a:pos x="30" y="89"/>
                  </a:cxn>
                  <a:cxn ang="0">
                    <a:pos x="19" y="72"/>
                  </a:cxn>
                  <a:cxn ang="0">
                    <a:pos x="11" y="51"/>
                  </a:cxn>
                  <a:cxn ang="0">
                    <a:pos x="4" y="30"/>
                  </a:cxn>
                  <a:cxn ang="0">
                    <a:pos x="2" y="32"/>
                  </a:cxn>
                  <a:cxn ang="0">
                    <a:pos x="0" y="32"/>
                  </a:cxn>
                  <a:cxn ang="0">
                    <a:pos x="345" y="41"/>
                  </a:cxn>
                  <a:cxn ang="0">
                    <a:pos x="349" y="22"/>
                  </a:cxn>
                  <a:cxn ang="0">
                    <a:pos x="351" y="3"/>
                  </a:cxn>
                  <a:cxn ang="0">
                    <a:pos x="349" y="2"/>
                  </a:cxn>
                  <a:cxn ang="0">
                    <a:pos x="349" y="0"/>
                  </a:cxn>
                  <a:cxn ang="0">
                    <a:pos x="345" y="21"/>
                  </a:cxn>
                  <a:cxn ang="0">
                    <a:pos x="341" y="39"/>
                  </a:cxn>
                  <a:cxn ang="0">
                    <a:pos x="343" y="39"/>
                  </a:cxn>
                  <a:cxn ang="0">
                    <a:pos x="345" y="41"/>
                  </a:cxn>
                </a:cxnLst>
                <a:rect l="0" t="0" r="r" b="b"/>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ln>
            </p:spPr>
            <p:txBody>
              <a:bodyPr/>
              <a:lstStyle/>
              <a:p>
                <a:endParaRPr lang="en-US">
                  <a:solidFill>
                    <a:prstClr val="black"/>
                  </a:solidFill>
                </a:endParaRPr>
              </a:p>
            </p:txBody>
          </p:sp>
          <p:sp>
            <p:nvSpPr>
              <p:cNvPr id="179473" name="Freeform 273"/>
              <p:cNvSpPr>
                <a:spLocks noEditPoints="1"/>
              </p:cNvSpPr>
              <p:nvPr/>
            </p:nvSpPr>
            <p:spPr bwMode="auto">
              <a:xfrm>
                <a:off x="1692" y="1645"/>
                <a:ext cx="347" cy="108"/>
              </a:xfrm>
              <a:custGeom>
                <a:avLst/>
                <a:gdLst/>
                <a:ahLst/>
                <a:cxnLst>
                  <a:cxn ang="0">
                    <a:pos x="0" y="34"/>
                  </a:cxn>
                  <a:cxn ang="0">
                    <a:pos x="7" y="53"/>
                  </a:cxn>
                  <a:cxn ang="0">
                    <a:pos x="15" y="74"/>
                  </a:cxn>
                  <a:cxn ang="0">
                    <a:pos x="26" y="91"/>
                  </a:cxn>
                  <a:cxn ang="0">
                    <a:pos x="38" y="108"/>
                  </a:cxn>
                  <a:cxn ang="0">
                    <a:pos x="42" y="108"/>
                  </a:cxn>
                  <a:cxn ang="0">
                    <a:pos x="43" y="106"/>
                  </a:cxn>
                  <a:cxn ang="0">
                    <a:pos x="30" y="91"/>
                  </a:cxn>
                  <a:cxn ang="0">
                    <a:pos x="19" y="72"/>
                  </a:cxn>
                  <a:cxn ang="0">
                    <a:pos x="11" y="53"/>
                  </a:cxn>
                  <a:cxn ang="0">
                    <a:pos x="4" y="32"/>
                  </a:cxn>
                  <a:cxn ang="0">
                    <a:pos x="2" y="34"/>
                  </a:cxn>
                  <a:cxn ang="0">
                    <a:pos x="0" y="34"/>
                  </a:cxn>
                  <a:cxn ang="0">
                    <a:pos x="341" y="41"/>
                  </a:cxn>
                  <a:cxn ang="0">
                    <a:pos x="345" y="24"/>
                  </a:cxn>
                  <a:cxn ang="0">
                    <a:pos x="347" y="4"/>
                  </a:cxn>
                  <a:cxn ang="0">
                    <a:pos x="347" y="2"/>
                  </a:cxn>
                  <a:cxn ang="0">
                    <a:pos x="345" y="0"/>
                  </a:cxn>
                  <a:cxn ang="0">
                    <a:pos x="341" y="23"/>
                  </a:cxn>
                  <a:cxn ang="0">
                    <a:pos x="337" y="41"/>
                  </a:cxn>
                  <a:cxn ang="0">
                    <a:pos x="339" y="41"/>
                  </a:cxn>
                  <a:cxn ang="0">
                    <a:pos x="341" y="41"/>
                  </a:cxn>
                </a:cxnLst>
                <a:rect l="0" t="0" r="r" b="b"/>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ln>
            </p:spPr>
            <p:txBody>
              <a:bodyPr/>
              <a:lstStyle/>
              <a:p>
                <a:endParaRPr lang="en-US">
                  <a:solidFill>
                    <a:prstClr val="black"/>
                  </a:solidFill>
                </a:endParaRPr>
              </a:p>
            </p:txBody>
          </p:sp>
          <p:sp>
            <p:nvSpPr>
              <p:cNvPr id="179474" name="Freeform 274"/>
              <p:cNvSpPr>
                <a:spLocks noEditPoints="1"/>
              </p:cNvSpPr>
              <p:nvPr/>
            </p:nvSpPr>
            <p:spPr bwMode="auto">
              <a:xfrm>
                <a:off x="1694" y="1643"/>
                <a:ext cx="345" cy="110"/>
              </a:xfrm>
              <a:custGeom>
                <a:avLst/>
                <a:gdLst/>
                <a:ahLst/>
                <a:cxnLst>
                  <a:cxn ang="0">
                    <a:pos x="0" y="34"/>
                  </a:cxn>
                  <a:cxn ang="0">
                    <a:pos x="7" y="55"/>
                  </a:cxn>
                  <a:cxn ang="0">
                    <a:pos x="15" y="76"/>
                  </a:cxn>
                  <a:cxn ang="0">
                    <a:pos x="26" y="93"/>
                  </a:cxn>
                  <a:cxn ang="0">
                    <a:pos x="40" y="110"/>
                  </a:cxn>
                  <a:cxn ang="0">
                    <a:pos x="41" y="108"/>
                  </a:cxn>
                  <a:cxn ang="0">
                    <a:pos x="43" y="108"/>
                  </a:cxn>
                  <a:cxn ang="0">
                    <a:pos x="30" y="93"/>
                  </a:cxn>
                  <a:cxn ang="0">
                    <a:pos x="19" y="74"/>
                  </a:cxn>
                  <a:cxn ang="0">
                    <a:pos x="11" y="55"/>
                  </a:cxn>
                  <a:cxn ang="0">
                    <a:pos x="4" y="34"/>
                  </a:cxn>
                  <a:cxn ang="0">
                    <a:pos x="2" y="34"/>
                  </a:cxn>
                  <a:cxn ang="0">
                    <a:pos x="0" y="34"/>
                  </a:cxn>
                  <a:cxn ang="0">
                    <a:pos x="337" y="43"/>
                  </a:cxn>
                  <a:cxn ang="0">
                    <a:pos x="341" y="25"/>
                  </a:cxn>
                  <a:cxn ang="0">
                    <a:pos x="345" y="4"/>
                  </a:cxn>
                  <a:cxn ang="0">
                    <a:pos x="343" y="2"/>
                  </a:cxn>
                  <a:cxn ang="0">
                    <a:pos x="341" y="0"/>
                  </a:cxn>
                  <a:cxn ang="0">
                    <a:pos x="337" y="23"/>
                  </a:cxn>
                  <a:cxn ang="0">
                    <a:pos x="334" y="43"/>
                  </a:cxn>
                  <a:cxn ang="0">
                    <a:pos x="335" y="43"/>
                  </a:cxn>
                  <a:cxn ang="0">
                    <a:pos x="337" y="43"/>
                  </a:cxn>
                </a:cxnLst>
                <a:rect l="0" t="0" r="r" b="b"/>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ln>
            </p:spPr>
            <p:txBody>
              <a:bodyPr/>
              <a:lstStyle/>
              <a:p>
                <a:endParaRPr lang="en-US">
                  <a:solidFill>
                    <a:prstClr val="black"/>
                  </a:solidFill>
                </a:endParaRPr>
              </a:p>
            </p:txBody>
          </p:sp>
          <p:sp>
            <p:nvSpPr>
              <p:cNvPr id="179475" name="Freeform 275"/>
              <p:cNvSpPr>
                <a:spLocks noEditPoints="1"/>
              </p:cNvSpPr>
              <p:nvPr/>
            </p:nvSpPr>
            <p:spPr bwMode="auto">
              <a:xfrm>
                <a:off x="1696" y="1643"/>
                <a:ext cx="341" cy="108"/>
              </a:xfrm>
              <a:custGeom>
                <a:avLst/>
                <a:gdLst/>
                <a:ahLst/>
                <a:cxnLst>
                  <a:cxn ang="0">
                    <a:pos x="0" y="34"/>
                  </a:cxn>
                  <a:cxn ang="0">
                    <a:pos x="7" y="55"/>
                  </a:cxn>
                  <a:cxn ang="0">
                    <a:pos x="15" y="74"/>
                  </a:cxn>
                  <a:cxn ang="0">
                    <a:pos x="26" y="93"/>
                  </a:cxn>
                  <a:cxn ang="0">
                    <a:pos x="39" y="108"/>
                  </a:cxn>
                  <a:cxn ang="0">
                    <a:pos x="41" y="108"/>
                  </a:cxn>
                  <a:cxn ang="0">
                    <a:pos x="43" y="108"/>
                  </a:cxn>
                  <a:cxn ang="0">
                    <a:pos x="30" y="91"/>
                  </a:cxn>
                  <a:cxn ang="0">
                    <a:pos x="19" y="74"/>
                  </a:cxn>
                  <a:cxn ang="0">
                    <a:pos x="11" y="55"/>
                  </a:cxn>
                  <a:cxn ang="0">
                    <a:pos x="3" y="34"/>
                  </a:cxn>
                  <a:cxn ang="0">
                    <a:pos x="2" y="34"/>
                  </a:cxn>
                  <a:cxn ang="0">
                    <a:pos x="0" y="34"/>
                  </a:cxn>
                  <a:cxn ang="0">
                    <a:pos x="333" y="43"/>
                  </a:cxn>
                  <a:cxn ang="0">
                    <a:pos x="337" y="25"/>
                  </a:cxn>
                  <a:cxn ang="0">
                    <a:pos x="341" y="2"/>
                  </a:cxn>
                  <a:cxn ang="0">
                    <a:pos x="339" y="0"/>
                  </a:cxn>
                  <a:cxn ang="0">
                    <a:pos x="337" y="0"/>
                  </a:cxn>
                  <a:cxn ang="0">
                    <a:pos x="335" y="23"/>
                  </a:cxn>
                  <a:cxn ang="0">
                    <a:pos x="330" y="43"/>
                  </a:cxn>
                  <a:cxn ang="0">
                    <a:pos x="332" y="43"/>
                  </a:cxn>
                  <a:cxn ang="0">
                    <a:pos x="333" y="43"/>
                  </a:cxn>
                </a:cxnLst>
                <a:rect l="0" t="0" r="r" b="b"/>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ln>
            </p:spPr>
            <p:txBody>
              <a:bodyPr/>
              <a:lstStyle/>
              <a:p>
                <a:endParaRPr lang="en-US">
                  <a:solidFill>
                    <a:prstClr val="black"/>
                  </a:solidFill>
                </a:endParaRPr>
              </a:p>
            </p:txBody>
          </p:sp>
          <p:sp>
            <p:nvSpPr>
              <p:cNvPr id="179476" name="Freeform 276"/>
              <p:cNvSpPr>
                <a:spLocks noEditPoints="1"/>
              </p:cNvSpPr>
              <p:nvPr/>
            </p:nvSpPr>
            <p:spPr bwMode="auto">
              <a:xfrm>
                <a:off x="1698" y="1641"/>
                <a:ext cx="337" cy="110"/>
              </a:xfrm>
              <a:custGeom>
                <a:avLst/>
                <a:gdLst/>
                <a:ahLst/>
                <a:cxnLst>
                  <a:cxn ang="0">
                    <a:pos x="0" y="36"/>
                  </a:cxn>
                  <a:cxn ang="0">
                    <a:pos x="7" y="57"/>
                  </a:cxn>
                  <a:cxn ang="0">
                    <a:pos x="15" y="76"/>
                  </a:cxn>
                  <a:cxn ang="0">
                    <a:pos x="26" y="95"/>
                  </a:cxn>
                  <a:cxn ang="0">
                    <a:pos x="39" y="110"/>
                  </a:cxn>
                  <a:cxn ang="0">
                    <a:pos x="41" y="110"/>
                  </a:cxn>
                  <a:cxn ang="0">
                    <a:pos x="43" y="110"/>
                  </a:cxn>
                  <a:cxn ang="0">
                    <a:pos x="30" y="93"/>
                  </a:cxn>
                  <a:cxn ang="0">
                    <a:pos x="18" y="76"/>
                  </a:cxn>
                  <a:cxn ang="0">
                    <a:pos x="11" y="55"/>
                  </a:cxn>
                  <a:cxn ang="0">
                    <a:pos x="3" y="36"/>
                  </a:cxn>
                  <a:cxn ang="0">
                    <a:pos x="1" y="36"/>
                  </a:cxn>
                  <a:cxn ang="0">
                    <a:pos x="0" y="36"/>
                  </a:cxn>
                  <a:cxn ang="0">
                    <a:pos x="330" y="45"/>
                  </a:cxn>
                  <a:cxn ang="0">
                    <a:pos x="333" y="25"/>
                  </a:cxn>
                  <a:cxn ang="0">
                    <a:pos x="337" y="2"/>
                  </a:cxn>
                  <a:cxn ang="0">
                    <a:pos x="335" y="2"/>
                  </a:cxn>
                  <a:cxn ang="0">
                    <a:pos x="333" y="0"/>
                  </a:cxn>
                  <a:cxn ang="0">
                    <a:pos x="331" y="23"/>
                  </a:cxn>
                  <a:cxn ang="0">
                    <a:pos x="326" y="45"/>
                  </a:cxn>
                  <a:cxn ang="0">
                    <a:pos x="328" y="45"/>
                  </a:cxn>
                  <a:cxn ang="0">
                    <a:pos x="330" y="45"/>
                  </a:cxn>
                </a:cxnLst>
                <a:rect l="0" t="0" r="r" b="b"/>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ln>
            </p:spPr>
            <p:txBody>
              <a:bodyPr/>
              <a:lstStyle/>
              <a:p>
                <a:endParaRPr lang="en-US">
                  <a:solidFill>
                    <a:prstClr val="black"/>
                  </a:solidFill>
                </a:endParaRPr>
              </a:p>
            </p:txBody>
          </p:sp>
          <p:sp>
            <p:nvSpPr>
              <p:cNvPr id="179477" name="Freeform 277"/>
              <p:cNvSpPr>
                <a:spLocks noEditPoints="1"/>
              </p:cNvSpPr>
              <p:nvPr/>
            </p:nvSpPr>
            <p:spPr bwMode="auto">
              <a:xfrm>
                <a:off x="1699" y="1639"/>
                <a:ext cx="334" cy="112"/>
              </a:xfrm>
              <a:custGeom>
                <a:avLst/>
                <a:gdLst/>
                <a:ahLst/>
                <a:cxnLst>
                  <a:cxn ang="0">
                    <a:pos x="0" y="38"/>
                  </a:cxn>
                  <a:cxn ang="0">
                    <a:pos x="8" y="59"/>
                  </a:cxn>
                  <a:cxn ang="0">
                    <a:pos x="16" y="78"/>
                  </a:cxn>
                  <a:cxn ang="0">
                    <a:pos x="27" y="95"/>
                  </a:cxn>
                  <a:cxn ang="0">
                    <a:pos x="40" y="112"/>
                  </a:cxn>
                  <a:cxn ang="0">
                    <a:pos x="42" y="112"/>
                  </a:cxn>
                  <a:cxn ang="0">
                    <a:pos x="44" y="110"/>
                  </a:cxn>
                  <a:cxn ang="0">
                    <a:pos x="31" y="95"/>
                  </a:cxn>
                  <a:cxn ang="0">
                    <a:pos x="19" y="76"/>
                  </a:cxn>
                  <a:cxn ang="0">
                    <a:pos x="12" y="57"/>
                  </a:cxn>
                  <a:cxn ang="0">
                    <a:pos x="4" y="36"/>
                  </a:cxn>
                  <a:cxn ang="0">
                    <a:pos x="2" y="38"/>
                  </a:cxn>
                  <a:cxn ang="0">
                    <a:pos x="0" y="38"/>
                  </a:cxn>
                  <a:cxn ang="0">
                    <a:pos x="327" y="47"/>
                  </a:cxn>
                  <a:cxn ang="0">
                    <a:pos x="332" y="27"/>
                  </a:cxn>
                  <a:cxn ang="0">
                    <a:pos x="334" y="4"/>
                  </a:cxn>
                  <a:cxn ang="0">
                    <a:pos x="332" y="2"/>
                  </a:cxn>
                  <a:cxn ang="0">
                    <a:pos x="330" y="0"/>
                  </a:cxn>
                  <a:cxn ang="0">
                    <a:pos x="329" y="25"/>
                  </a:cxn>
                  <a:cxn ang="0">
                    <a:pos x="323" y="47"/>
                  </a:cxn>
                  <a:cxn ang="0">
                    <a:pos x="325" y="47"/>
                  </a:cxn>
                  <a:cxn ang="0">
                    <a:pos x="327" y="47"/>
                  </a:cxn>
                </a:cxnLst>
                <a:rect l="0" t="0" r="r" b="b"/>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ln>
            </p:spPr>
            <p:txBody>
              <a:bodyPr/>
              <a:lstStyle/>
              <a:p>
                <a:endParaRPr lang="en-US">
                  <a:solidFill>
                    <a:prstClr val="black"/>
                  </a:solidFill>
                </a:endParaRPr>
              </a:p>
            </p:txBody>
          </p:sp>
          <p:sp>
            <p:nvSpPr>
              <p:cNvPr id="179478" name="Freeform 278"/>
              <p:cNvSpPr>
                <a:spLocks noEditPoints="1"/>
              </p:cNvSpPr>
              <p:nvPr/>
            </p:nvSpPr>
            <p:spPr bwMode="auto">
              <a:xfrm>
                <a:off x="1701" y="1637"/>
                <a:ext cx="330" cy="114"/>
              </a:xfrm>
              <a:custGeom>
                <a:avLst/>
                <a:gdLst/>
                <a:ahLst/>
                <a:cxnLst>
                  <a:cxn ang="0">
                    <a:pos x="0" y="40"/>
                  </a:cxn>
                  <a:cxn ang="0">
                    <a:pos x="8" y="59"/>
                  </a:cxn>
                  <a:cxn ang="0">
                    <a:pos x="15" y="80"/>
                  </a:cxn>
                  <a:cxn ang="0">
                    <a:pos x="27" y="97"/>
                  </a:cxn>
                  <a:cxn ang="0">
                    <a:pos x="40" y="114"/>
                  </a:cxn>
                  <a:cxn ang="0">
                    <a:pos x="42" y="112"/>
                  </a:cxn>
                  <a:cxn ang="0">
                    <a:pos x="44" y="112"/>
                  </a:cxn>
                  <a:cxn ang="0">
                    <a:pos x="31" y="97"/>
                  </a:cxn>
                  <a:cxn ang="0">
                    <a:pos x="19" y="78"/>
                  </a:cxn>
                  <a:cxn ang="0">
                    <a:pos x="12" y="59"/>
                  </a:cxn>
                  <a:cxn ang="0">
                    <a:pos x="4" y="38"/>
                  </a:cxn>
                  <a:cxn ang="0">
                    <a:pos x="2" y="38"/>
                  </a:cxn>
                  <a:cxn ang="0">
                    <a:pos x="0" y="40"/>
                  </a:cxn>
                  <a:cxn ang="0">
                    <a:pos x="323" y="49"/>
                  </a:cxn>
                  <a:cxn ang="0">
                    <a:pos x="328" y="27"/>
                  </a:cxn>
                  <a:cxn ang="0">
                    <a:pos x="330" y="4"/>
                  </a:cxn>
                  <a:cxn ang="0">
                    <a:pos x="328" y="2"/>
                  </a:cxn>
                  <a:cxn ang="0">
                    <a:pos x="327" y="0"/>
                  </a:cxn>
                  <a:cxn ang="0">
                    <a:pos x="327" y="0"/>
                  </a:cxn>
                  <a:cxn ang="0">
                    <a:pos x="327" y="0"/>
                  </a:cxn>
                  <a:cxn ang="0">
                    <a:pos x="325" y="25"/>
                  </a:cxn>
                  <a:cxn ang="0">
                    <a:pos x="319" y="49"/>
                  </a:cxn>
                  <a:cxn ang="0">
                    <a:pos x="321" y="49"/>
                  </a:cxn>
                  <a:cxn ang="0">
                    <a:pos x="323" y="49"/>
                  </a:cxn>
                </a:cxnLst>
                <a:rect l="0" t="0" r="r" b="b"/>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7" y="0"/>
                    </a:lnTo>
                    <a:lnTo>
                      <a:pt x="327" y="0"/>
                    </a:lnTo>
                    <a:lnTo>
                      <a:pt x="325" y="25"/>
                    </a:lnTo>
                    <a:lnTo>
                      <a:pt x="319" y="49"/>
                    </a:lnTo>
                    <a:lnTo>
                      <a:pt x="321" y="49"/>
                    </a:lnTo>
                    <a:lnTo>
                      <a:pt x="323" y="49"/>
                    </a:lnTo>
                    <a:close/>
                  </a:path>
                </a:pathLst>
              </a:custGeom>
              <a:solidFill>
                <a:srgbClr val="E59936"/>
              </a:solidFill>
              <a:ln w="9525">
                <a:noFill/>
                <a:round/>
              </a:ln>
            </p:spPr>
            <p:txBody>
              <a:bodyPr/>
              <a:lstStyle/>
              <a:p>
                <a:endParaRPr lang="en-US">
                  <a:solidFill>
                    <a:prstClr val="black"/>
                  </a:solidFill>
                </a:endParaRPr>
              </a:p>
            </p:txBody>
          </p:sp>
          <p:sp>
            <p:nvSpPr>
              <p:cNvPr id="179479" name="Freeform 279"/>
              <p:cNvSpPr>
                <a:spLocks noEditPoints="1"/>
              </p:cNvSpPr>
              <p:nvPr/>
            </p:nvSpPr>
            <p:spPr bwMode="auto">
              <a:xfrm>
                <a:off x="1703" y="1635"/>
                <a:ext cx="326" cy="114"/>
              </a:xfrm>
              <a:custGeom>
                <a:avLst/>
                <a:gdLst/>
                <a:ahLst/>
                <a:cxnLst>
                  <a:cxn ang="0">
                    <a:pos x="0" y="40"/>
                  </a:cxn>
                  <a:cxn ang="0">
                    <a:pos x="8" y="61"/>
                  </a:cxn>
                  <a:cxn ang="0">
                    <a:pos x="15" y="80"/>
                  </a:cxn>
                  <a:cxn ang="0">
                    <a:pos x="27" y="99"/>
                  </a:cxn>
                  <a:cxn ang="0">
                    <a:pos x="40" y="114"/>
                  </a:cxn>
                  <a:cxn ang="0">
                    <a:pos x="42" y="114"/>
                  </a:cxn>
                  <a:cxn ang="0">
                    <a:pos x="44" y="114"/>
                  </a:cxn>
                  <a:cxn ang="0">
                    <a:pos x="31" y="97"/>
                  </a:cxn>
                  <a:cxn ang="0">
                    <a:pos x="19" y="80"/>
                  </a:cxn>
                  <a:cxn ang="0">
                    <a:pos x="12" y="61"/>
                  </a:cxn>
                  <a:cxn ang="0">
                    <a:pos x="4" y="40"/>
                  </a:cxn>
                  <a:cxn ang="0">
                    <a:pos x="2" y="40"/>
                  </a:cxn>
                  <a:cxn ang="0">
                    <a:pos x="0" y="40"/>
                  </a:cxn>
                  <a:cxn ang="0">
                    <a:pos x="319" y="51"/>
                  </a:cxn>
                  <a:cxn ang="0">
                    <a:pos x="325" y="29"/>
                  </a:cxn>
                  <a:cxn ang="0">
                    <a:pos x="326" y="4"/>
                  </a:cxn>
                  <a:cxn ang="0">
                    <a:pos x="325" y="2"/>
                  </a:cxn>
                  <a:cxn ang="0">
                    <a:pos x="323" y="0"/>
                  </a:cxn>
                  <a:cxn ang="0">
                    <a:pos x="323" y="0"/>
                  </a:cxn>
                  <a:cxn ang="0">
                    <a:pos x="323" y="0"/>
                  </a:cxn>
                  <a:cxn ang="0">
                    <a:pos x="323" y="2"/>
                  </a:cxn>
                  <a:cxn ang="0">
                    <a:pos x="323" y="2"/>
                  </a:cxn>
                  <a:cxn ang="0">
                    <a:pos x="321" y="27"/>
                  </a:cxn>
                  <a:cxn ang="0">
                    <a:pos x="315" y="51"/>
                  </a:cxn>
                  <a:cxn ang="0">
                    <a:pos x="317" y="51"/>
                  </a:cxn>
                  <a:cxn ang="0">
                    <a:pos x="319" y="51"/>
                  </a:cxn>
                </a:cxnLst>
                <a:rect l="0" t="0" r="r" b="b"/>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0"/>
                    </a:lnTo>
                    <a:lnTo>
                      <a:pt x="323" y="0"/>
                    </a:lnTo>
                    <a:lnTo>
                      <a:pt x="323" y="2"/>
                    </a:lnTo>
                    <a:lnTo>
                      <a:pt x="323" y="2"/>
                    </a:lnTo>
                    <a:lnTo>
                      <a:pt x="321" y="27"/>
                    </a:lnTo>
                    <a:lnTo>
                      <a:pt x="315" y="51"/>
                    </a:lnTo>
                    <a:lnTo>
                      <a:pt x="317" y="51"/>
                    </a:lnTo>
                    <a:lnTo>
                      <a:pt x="319" y="51"/>
                    </a:lnTo>
                    <a:close/>
                  </a:path>
                </a:pathLst>
              </a:custGeom>
              <a:solidFill>
                <a:srgbClr val="E59A36"/>
              </a:solidFill>
              <a:ln w="9525">
                <a:noFill/>
                <a:round/>
              </a:ln>
            </p:spPr>
            <p:txBody>
              <a:bodyPr/>
              <a:lstStyle/>
              <a:p>
                <a:endParaRPr lang="en-US">
                  <a:solidFill>
                    <a:prstClr val="black"/>
                  </a:solidFill>
                </a:endParaRPr>
              </a:p>
            </p:txBody>
          </p:sp>
          <p:sp>
            <p:nvSpPr>
              <p:cNvPr id="179480" name="Freeform 280"/>
              <p:cNvSpPr>
                <a:spLocks noEditPoints="1"/>
              </p:cNvSpPr>
              <p:nvPr/>
            </p:nvSpPr>
            <p:spPr bwMode="auto">
              <a:xfrm>
                <a:off x="1705" y="1633"/>
                <a:ext cx="323" cy="116"/>
              </a:xfrm>
              <a:custGeom>
                <a:avLst/>
                <a:gdLst/>
                <a:ahLst/>
                <a:cxnLst>
                  <a:cxn ang="0">
                    <a:pos x="323" y="4"/>
                  </a:cxn>
                  <a:cxn ang="0">
                    <a:pos x="323" y="4"/>
                  </a:cxn>
                  <a:cxn ang="0">
                    <a:pos x="323" y="4"/>
                  </a:cxn>
                  <a:cxn ang="0">
                    <a:pos x="321" y="2"/>
                  </a:cxn>
                  <a:cxn ang="0">
                    <a:pos x="321" y="2"/>
                  </a:cxn>
                  <a:cxn ang="0">
                    <a:pos x="319" y="0"/>
                  </a:cxn>
                  <a:cxn ang="0">
                    <a:pos x="319" y="0"/>
                  </a:cxn>
                  <a:cxn ang="0">
                    <a:pos x="319" y="2"/>
                  </a:cxn>
                  <a:cxn ang="0">
                    <a:pos x="319" y="4"/>
                  </a:cxn>
                  <a:cxn ang="0">
                    <a:pos x="317" y="17"/>
                  </a:cxn>
                  <a:cxn ang="0">
                    <a:pos x="317" y="29"/>
                  </a:cxn>
                  <a:cxn ang="0">
                    <a:pos x="313" y="42"/>
                  </a:cxn>
                  <a:cxn ang="0">
                    <a:pos x="311" y="53"/>
                  </a:cxn>
                  <a:cxn ang="0">
                    <a:pos x="313" y="53"/>
                  </a:cxn>
                  <a:cxn ang="0">
                    <a:pos x="315" y="53"/>
                  </a:cxn>
                  <a:cxn ang="0">
                    <a:pos x="321" y="29"/>
                  </a:cxn>
                  <a:cxn ang="0">
                    <a:pos x="323" y="4"/>
                  </a:cxn>
                  <a:cxn ang="0">
                    <a:pos x="0" y="42"/>
                  </a:cxn>
                  <a:cxn ang="0">
                    <a:pos x="8" y="63"/>
                  </a:cxn>
                  <a:cxn ang="0">
                    <a:pos x="15" y="82"/>
                  </a:cxn>
                  <a:cxn ang="0">
                    <a:pos x="27" y="101"/>
                  </a:cxn>
                  <a:cxn ang="0">
                    <a:pos x="40" y="116"/>
                  </a:cxn>
                  <a:cxn ang="0">
                    <a:pos x="42" y="116"/>
                  </a:cxn>
                  <a:cxn ang="0">
                    <a:pos x="44" y="114"/>
                  </a:cxn>
                  <a:cxn ang="0">
                    <a:pos x="30" y="99"/>
                  </a:cxn>
                  <a:cxn ang="0">
                    <a:pos x="19" y="82"/>
                  </a:cxn>
                  <a:cxn ang="0">
                    <a:pos x="11" y="63"/>
                  </a:cxn>
                  <a:cxn ang="0">
                    <a:pos x="4" y="42"/>
                  </a:cxn>
                  <a:cxn ang="0">
                    <a:pos x="2" y="42"/>
                  </a:cxn>
                  <a:cxn ang="0">
                    <a:pos x="0" y="42"/>
                  </a:cxn>
                </a:cxnLst>
                <a:rect l="0" t="0" r="r" b="b"/>
                <a:pathLst>
                  <a:path w="323" h="116">
                    <a:moveTo>
                      <a:pt x="323" y="4"/>
                    </a:moveTo>
                    <a:lnTo>
                      <a:pt x="323" y="4"/>
                    </a:lnTo>
                    <a:lnTo>
                      <a:pt x="323" y="4"/>
                    </a:lnTo>
                    <a:lnTo>
                      <a:pt x="321" y="2"/>
                    </a:lnTo>
                    <a:lnTo>
                      <a:pt x="321" y="2"/>
                    </a:lnTo>
                    <a:lnTo>
                      <a:pt x="319" y="0"/>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ln>
            </p:spPr>
            <p:txBody>
              <a:bodyPr/>
              <a:lstStyle/>
              <a:p>
                <a:endParaRPr lang="en-US">
                  <a:solidFill>
                    <a:prstClr val="black"/>
                  </a:solidFill>
                </a:endParaRPr>
              </a:p>
            </p:txBody>
          </p:sp>
          <p:sp>
            <p:nvSpPr>
              <p:cNvPr id="179481" name="Freeform 281"/>
              <p:cNvSpPr>
                <a:spLocks noEditPoints="1"/>
              </p:cNvSpPr>
              <p:nvPr/>
            </p:nvSpPr>
            <p:spPr bwMode="auto">
              <a:xfrm>
                <a:off x="1707" y="1632"/>
                <a:ext cx="319" cy="117"/>
              </a:xfrm>
              <a:custGeom>
                <a:avLst/>
                <a:gdLst/>
                <a:ahLst/>
                <a:cxnLst>
                  <a:cxn ang="0">
                    <a:pos x="319" y="5"/>
                  </a:cxn>
                  <a:cxn ang="0">
                    <a:pos x="319" y="5"/>
                  </a:cxn>
                  <a:cxn ang="0">
                    <a:pos x="319" y="3"/>
                  </a:cxn>
                  <a:cxn ang="0">
                    <a:pos x="317" y="1"/>
                  </a:cxn>
                  <a:cxn ang="0">
                    <a:pos x="315" y="0"/>
                  </a:cxn>
                  <a:cxn ang="0">
                    <a:pos x="315" y="3"/>
                  </a:cxn>
                  <a:cxn ang="0">
                    <a:pos x="315" y="5"/>
                  </a:cxn>
                  <a:cxn ang="0">
                    <a:pos x="313" y="18"/>
                  </a:cxn>
                  <a:cxn ang="0">
                    <a:pos x="313" y="30"/>
                  </a:cxn>
                  <a:cxn ang="0">
                    <a:pos x="309" y="43"/>
                  </a:cxn>
                  <a:cxn ang="0">
                    <a:pos x="307" y="54"/>
                  </a:cxn>
                  <a:cxn ang="0">
                    <a:pos x="309" y="54"/>
                  </a:cxn>
                  <a:cxn ang="0">
                    <a:pos x="311" y="54"/>
                  </a:cxn>
                  <a:cxn ang="0">
                    <a:pos x="317" y="30"/>
                  </a:cxn>
                  <a:cxn ang="0">
                    <a:pos x="319" y="5"/>
                  </a:cxn>
                  <a:cxn ang="0">
                    <a:pos x="0" y="43"/>
                  </a:cxn>
                  <a:cxn ang="0">
                    <a:pos x="8" y="64"/>
                  </a:cxn>
                  <a:cxn ang="0">
                    <a:pos x="15" y="83"/>
                  </a:cxn>
                  <a:cxn ang="0">
                    <a:pos x="27" y="100"/>
                  </a:cxn>
                  <a:cxn ang="0">
                    <a:pos x="40" y="117"/>
                  </a:cxn>
                  <a:cxn ang="0">
                    <a:pos x="42" y="115"/>
                  </a:cxn>
                  <a:cxn ang="0">
                    <a:pos x="44" y="115"/>
                  </a:cxn>
                  <a:cxn ang="0">
                    <a:pos x="30" y="100"/>
                  </a:cxn>
                  <a:cxn ang="0">
                    <a:pos x="19" y="81"/>
                  </a:cxn>
                  <a:cxn ang="0">
                    <a:pos x="9" y="62"/>
                  </a:cxn>
                  <a:cxn ang="0">
                    <a:pos x="4" y="43"/>
                  </a:cxn>
                  <a:cxn ang="0">
                    <a:pos x="2" y="43"/>
                  </a:cxn>
                  <a:cxn ang="0">
                    <a:pos x="0" y="43"/>
                  </a:cxn>
                </a:cxnLst>
                <a:rect l="0" t="0" r="r" b="b"/>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ln>
            </p:spPr>
            <p:txBody>
              <a:bodyPr/>
              <a:lstStyle/>
              <a:p>
                <a:endParaRPr lang="en-US">
                  <a:solidFill>
                    <a:prstClr val="black"/>
                  </a:solidFill>
                </a:endParaRPr>
              </a:p>
            </p:txBody>
          </p:sp>
          <p:sp>
            <p:nvSpPr>
              <p:cNvPr id="179482" name="Freeform 282"/>
              <p:cNvSpPr>
                <a:spLocks noEditPoints="1"/>
              </p:cNvSpPr>
              <p:nvPr/>
            </p:nvSpPr>
            <p:spPr bwMode="auto">
              <a:xfrm>
                <a:off x="1709" y="1630"/>
                <a:ext cx="315" cy="117"/>
              </a:xfrm>
              <a:custGeom>
                <a:avLst/>
                <a:gdLst/>
                <a:ahLst/>
                <a:cxnLst>
                  <a:cxn ang="0">
                    <a:pos x="315" y="7"/>
                  </a:cxn>
                  <a:cxn ang="0">
                    <a:pos x="315" y="5"/>
                  </a:cxn>
                  <a:cxn ang="0">
                    <a:pos x="315" y="3"/>
                  </a:cxn>
                  <a:cxn ang="0">
                    <a:pos x="313" y="2"/>
                  </a:cxn>
                  <a:cxn ang="0">
                    <a:pos x="311" y="0"/>
                  </a:cxn>
                  <a:cxn ang="0">
                    <a:pos x="311" y="3"/>
                  </a:cxn>
                  <a:cxn ang="0">
                    <a:pos x="311" y="7"/>
                  </a:cxn>
                  <a:cxn ang="0">
                    <a:pos x="309" y="20"/>
                  </a:cxn>
                  <a:cxn ang="0">
                    <a:pos x="309" y="32"/>
                  </a:cxn>
                  <a:cxn ang="0">
                    <a:pos x="305" y="45"/>
                  </a:cxn>
                  <a:cxn ang="0">
                    <a:pos x="303" y="56"/>
                  </a:cxn>
                  <a:cxn ang="0">
                    <a:pos x="305" y="56"/>
                  </a:cxn>
                  <a:cxn ang="0">
                    <a:pos x="307" y="56"/>
                  </a:cxn>
                  <a:cxn ang="0">
                    <a:pos x="309" y="45"/>
                  </a:cxn>
                  <a:cxn ang="0">
                    <a:pos x="313" y="32"/>
                  </a:cxn>
                  <a:cxn ang="0">
                    <a:pos x="313" y="20"/>
                  </a:cxn>
                  <a:cxn ang="0">
                    <a:pos x="315" y="7"/>
                  </a:cxn>
                  <a:cxn ang="0">
                    <a:pos x="0" y="45"/>
                  </a:cxn>
                  <a:cxn ang="0">
                    <a:pos x="7" y="66"/>
                  </a:cxn>
                  <a:cxn ang="0">
                    <a:pos x="15" y="85"/>
                  </a:cxn>
                  <a:cxn ang="0">
                    <a:pos x="26" y="102"/>
                  </a:cxn>
                  <a:cxn ang="0">
                    <a:pos x="40" y="117"/>
                  </a:cxn>
                  <a:cxn ang="0">
                    <a:pos x="42" y="117"/>
                  </a:cxn>
                  <a:cxn ang="0">
                    <a:pos x="44" y="117"/>
                  </a:cxn>
                  <a:cxn ang="0">
                    <a:pos x="30" y="100"/>
                  </a:cxn>
                  <a:cxn ang="0">
                    <a:pos x="19" y="83"/>
                  </a:cxn>
                  <a:cxn ang="0">
                    <a:pos x="9" y="64"/>
                  </a:cxn>
                  <a:cxn ang="0">
                    <a:pos x="4" y="43"/>
                  </a:cxn>
                  <a:cxn ang="0">
                    <a:pos x="2" y="45"/>
                  </a:cxn>
                  <a:cxn ang="0">
                    <a:pos x="0" y="45"/>
                  </a:cxn>
                </a:cxnLst>
                <a:rect l="0" t="0" r="r" b="b"/>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ln>
            </p:spPr>
            <p:txBody>
              <a:bodyPr/>
              <a:lstStyle/>
              <a:p>
                <a:endParaRPr lang="en-US">
                  <a:solidFill>
                    <a:prstClr val="black"/>
                  </a:solidFill>
                </a:endParaRPr>
              </a:p>
            </p:txBody>
          </p:sp>
          <p:sp>
            <p:nvSpPr>
              <p:cNvPr id="179483" name="Freeform 283"/>
              <p:cNvSpPr>
                <a:spLocks noEditPoints="1"/>
              </p:cNvSpPr>
              <p:nvPr/>
            </p:nvSpPr>
            <p:spPr bwMode="auto">
              <a:xfrm>
                <a:off x="1711" y="1628"/>
                <a:ext cx="311" cy="119"/>
              </a:xfrm>
              <a:custGeom>
                <a:avLst/>
                <a:gdLst/>
                <a:ahLst/>
                <a:cxnLst>
                  <a:cxn ang="0">
                    <a:pos x="311" y="9"/>
                  </a:cxn>
                  <a:cxn ang="0">
                    <a:pos x="311" y="7"/>
                  </a:cxn>
                  <a:cxn ang="0">
                    <a:pos x="311" y="4"/>
                  </a:cxn>
                  <a:cxn ang="0">
                    <a:pos x="309" y="2"/>
                  </a:cxn>
                  <a:cxn ang="0">
                    <a:pos x="307" y="0"/>
                  </a:cxn>
                  <a:cxn ang="0">
                    <a:pos x="307" y="5"/>
                  </a:cxn>
                  <a:cxn ang="0">
                    <a:pos x="307" y="9"/>
                  </a:cxn>
                  <a:cxn ang="0">
                    <a:pos x="305" y="22"/>
                  </a:cxn>
                  <a:cxn ang="0">
                    <a:pos x="305" y="34"/>
                  </a:cxn>
                  <a:cxn ang="0">
                    <a:pos x="301" y="47"/>
                  </a:cxn>
                  <a:cxn ang="0">
                    <a:pos x="300" y="58"/>
                  </a:cxn>
                  <a:cxn ang="0">
                    <a:pos x="301" y="58"/>
                  </a:cxn>
                  <a:cxn ang="0">
                    <a:pos x="303" y="58"/>
                  </a:cxn>
                  <a:cxn ang="0">
                    <a:pos x="305" y="47"/>
                  </a:cxn>
                  <a:cxn ang="0">
                    <a:pos x="309" y="34"/>
                  </a:cxn>
                  <a:cxn ang="0">
                    <a:pos x="309" y="22"/>
                  </a:cxn>
                  <a:cxn ang="0">
                    <a:pos x="311" y="9"/>
                  </a:cxn>
                  <a:cxn ang="0">
                    <a:pos x="0" y="47"/>
                  </a:cxn>
                  <a:cxn ang="0">
                    <a:pos x="5" y="66"/>
                  </a:cxn>
                  <a:cxn ang="0">
                    <a:pos x="15" y="85"/>
                  </a:cxn>
                  <a:cxn ang="0">
                    <a:pos x="26" y="104"/>
                  </a:cxn>
                  <a:cxn ang="0">
                    <a:pos x="40" y="119"/>
                  </a:cxn>
                  <a:cxn ang="0">
                    <a:pos x="42" y="119"/>
                  </a:cxn>
                  <a:cxn ang="0">
                    <a:pos x="43" y="117"/>
                  </a:cxn>
                  <a:cxn ang="0">
                    <a:pos x="30" y="102"/>
                  </a:cxn>
                  <a:cxn ang="0">
                    <a:pos x="19" y="85"/>
                  </a:cxn>
                  <a:cxn ang="0">
                    <a:pos x="9" y="66"/>
                  </a:cxn>
                  <a:cxn ang="0">
                    <a:pos x="4" y="45"/>
                  </a:cxn>
                  <a:cxn ang="0">
                    <a:pos x="4" y="45"/>
                  </a:cxn>
                  <a:cxn ang="0">
                    <a:pos x="4" y="45"/>
                  </a:cxn>
                  <a:cxn ang="0">
                    <a:pos x="2" y="45"/>
                  </a:cxn>
                  <a:cxn ang="0">
                    <a:pos x="0" y="47"/>
                  </a:cxn>
                </a:cxnLst>
                <a:rect l="0" t="0" r="r" b="b"/>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4" y="45"/>
                    </a:lnTo>
                    <a:lnTo>
                      <a:pt x="4" y="45"/>
                    </a:lnTo>
                    <a:lnTo>
                      <a:pt x="2" y="45"/>
                    </a:lnTo>
                    <a:lnTo>
                      <a:pt x="0" y="47"/>
                    </a:lnTo>
                    <a:close/>
                  </a:path>
                </a:pathLst>
              </a:custGeom>
              <a:solidFill>
                <a:srgbClr val="E69D37"/>
              </a:solidFill>
              <a:ln w="9525">
                <a:noFill/>
                <a:round/>
              </a:ln>
            </p:spPr>
            <p:txBody>
              <a:bodyPr/>
              <a:lstStyle/>
              <a:p>
                <a:endParaRPr lang="en-US">
                  <a:solidFill>
                    <a:prstClr val="black"/>
                  </a:solidFill>
                </a:endParaRPr>
              </a:p>
            </p:txBody>
          </p:sp>
          <p:sp>
            <p:nvSpPr>
              <p:cNvPr id="179484" name="Freeform 284"/>
              <p:cNvSpPr>
                <a:spLocks noEditPoints="1"/>
              </p:cNvSpPr>
              <p:nvPr/>
            </p:nvSpPr>
            <p:spPr bwMode="auto">
              <a:xfrm>
                <a:off x="1713" y="1626"/>
                <a:ext cx="307" cy="121"/>
              </a:xfrm>
              <a:custGeom>
                <a:avLst/>
                <a:gdLst/>
                <a:ahLst/>
                <a:cxnLst>
                  <a:cxn ang="0">
                    <a:pos x="307" y="11"/>
                  </a:cxn>
                  <a:cxn ang="0">
                    <a:pos x="307" y="7"/>
                  </a:cxn>
                  <a:cxn ang="0">
                    <a:pos x="307" y="4"/>
                  </a:cxn>
                  <a:cxn ang="0">
                    <a:pos x="305" y="2"/>
                  </a:cxn>
                  <a:cxn ang="0">
                    <a:pos x="301" y="0"/>
                  </a:cxn>
                  <a:cxn ang="0">
                    <a:pos x="303" y="6"/>
                  </a:cxn>
                  <a:cxn ang="0">
                    <a:pos x="303" y="11"/>
                  </a:cxn>
                  <a:cxn ang="0">
                    <a:pos x="301" y="24"/>
                  </a:cxn>
                  <a:cxn ang="0">
                    <a:pos x="301" y="36"/>
                  </a:cxn>
                  <a:cxn ang="0">
                    <a:pos x="298" y="49"/>
                  </a:cxn>
                  <a:cxn ang="0">
                    <a:pos x="296" y="60"/>
                  </a:cxn>
                  <a:cxn ang="0">
                    <a:pos x="298" y="60"/>
                  </a:cxn>
                  <a:cxn ang="0">
                    <a:pos x="299" y="60"/>
                  </a:cxn>
                  <a:cxn ang="0">
                    <a:pos x="301" y="49"/>
                  </a:cxn>
                  <a:cxn ang="0">
                    <a:pos x="305" y="36"/>
                  </a:cxn>
                  <a:cxn ang="0">
                    <a:pos x="305" y="24"/>
                  </a:cxn>
                  <a:cxn ang="0">
                    <a:pos x="307" y="11"/>
                  </a:cxn>
                  <a:cxn ang="0">
                    <a:pos x="0" y="47"/>
                  </a:cxn>
                  <a:cxn ang="0">
                    <a:pos x="5" y="68"/>
                  </a:cxn>
                  <a:cxn ang="0">
                    <a:pos x="15" y="87"/>
                  </a:cxn>
                  <a:cxn ang="0">
                    <a:pos x="26" y="104"/>
                  </a:cxn>
                  <a:cxn ang="0">
                    <a:pos x="40" y="121"/>
                  </a:cxn>
                  <a:cxn ang="0">
                    <a:pos x="41" y="119"/>
                  </a:cxn>
                  <a:cxn ang="0">
                    <a:pos x="45" y="119"/>
                  </a:cxn>
                  <a:cxn ang="0">
                    <a:pos x="30" y="104"/>
                  </a:cxn>
                  <a:cxn ang="0">
                    <a:pos x="19" y="87"/>
                  </a:cxn>
                  <a:cxn ang="0">
                    <a:pos x="9" y="66"/>
                  </a:cxn>
                  <a:cxn ang="0">
                    <a:pos x="3" y="47"/>
                  </a:cxn>
                  <a:cxn ang="0">
                    <a:pos x="2" y="47"/>
                  </a:cxn>
                  <a:cxn ang="0">
                    <a:pos x="2" y="47"/>
                  </a:cxn>
                  <a:cxn ang="0">
                    <a:pos x="0" y="47"/>
                  </a:cxn>
                  <a:cxn ang="0">
                    <a:pos x="0" y="47"/>
                  </a:cxn>
                </a:cxnLst>
                <a:rect l="0" t="0" r="r" b="b"/>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2" y="47"/>
                    </a:lnTo>
                    <a:lnTo>
                      <a:pt x="0" y="47"/>
                    </a:lnTo>
                    <a:lnTo>
                      <a:pt x="0" y="47"/>
                    </a:lnTo>
                    <a:close/>
                  </a:path>
                </a:pathLst>
              </a:custGeom>
              <a:solidFill>
                <a:srgbClr val="E69E37"/>
              </a:solidFill>
              <a:ln w="9525">
                <a:noFill/>
                <a:round/>
              </a:ln>
            </p:spPr>
            <p:txBody>
              <a:bodyPr/>
              <a:lstStyle/>
              <a:p>
                <a:endParaRPr lang="en-US">
                  <a:solidFill>
                    <a:prstClr val="black"/>
                  </a:solidFill>
                </a:endParaRPr>
              </a:p>
            </p:txBody>
          </p:sp>
          <p:sp>
            <p:nvSpPr>
              <p:cNvPr id="179485" name="Freeform 285"/>
              <p:cNvSpPr>
                <a:spLocks noEditPoints="1"/>
              </p:cNvSpPr>
              <p:nvPr/>
            </p:nvSpPr>
            <p:spPr bwMode="auto">
              <a:xfrm>
                <a:off x="1715" y="1624"/>
                <a:ext cx="303" cy="121"/>
              </a:xfrm>
              <a:custGeom>
                <a:avLst/>
                <a:gdLst/>
                <a:ahLst/>
                <a:cxnLst>
                  <a:cxn ang="0">
                    <a:pos x="303" y="13"/>
                  </a:cxn>
                  <a:cxn ang="0">
                    <a:pos x="303" y="9"/>
                  </a:cxn>
                  <a:cxn ang="0">
                    <a:pos x="303" y="4"/>
                  </a:cxn>
                  <a:cxn ang="0">
                    <a:pos x="299" y="2"/>
                  </a:cxn>
                  <a:cxn ang="0">
                    <a:pos x="297" y="0"/>
                  </a:cxn>
                  <a:cxn ang="0">
                    <a:pos x="299" y="8"/>
                  </a:cxn>
                  <a:cxn ang="0">
                    <a:pos x="299" y="13"/>
                  </a:cxn>
                  <a:cxn ang="0">
                    <a:pos x="299" y="13"/>
                  </a:cxn>
                  <a:cxn ang="0">
                    <a:pos x="299" y="15"/>
                  </a:cxn>
                  <a:cxn ang="0">
                    <a:pos x="299" y="15"/>
                  </a:cxn>
                  <a:cxn ang="0">
                    <a:pos x="299" y="15"/>
                  </a:cxn>
                  <a:cxn ang="0">
                    <a:pos x="299" y="15"/>
                  </a:cxn>
                  <a:cxn ang="0">
                    <a:pos x="299" y="15"/>
                  </a:cxn>
                  <a:cxn ang="0">
                    <a:pos x="297" y="26"/>
                  </a:cxn>
                  <a:cxn ang="0">
                    <a:pos x="297" y="40"/>
                  </a:cxn>
                  <a:cxn ang="0">
                    <a:pos x="294" y="51"/>
                  </a:cxn>
                  <a:cxn ang="0">
                    <a:pos x="292" y="62"/>
                  </a:cxn>
                  <a:cxn ang="0">
                    <a:pos x="294" y="62"/>
                  </a:cxn>
                  <a:cxn ang="0">
                    <a:pos x="296" y="62"/>
                  </a:cxn>
                  <a:cxn ang="0">
                    <a:pos x="297" y="51"/>
                  </a:cxn>
                  <a:cxn ang="0">
                    <a:pos x="301" y="38"/>
                  </a:cxn>
                  <a:cxn ang="0">
                    <a:pos x="301" y="26"/>
                  </a:cxn>
                  <a:cxn ang="0">
                    <a:pos x="303" y="13"/>
                  </a:cxn>
                  <a:cxn ang="0">
                    <a:pos x="0" y="49"/>
                  </a:cxn>
                  <a:cxn ang="0">
                    <a:pos x="5" y="70"/>
                  </a:cxn>
                  <a:cxn ang="0">
                    <a:pos x="15" y="89"/>
                  </a:cxn>
                  <a:cxn ang="0">
                    <a:pos x="26" y="106"/>
                  </a:cxn>
                  <a:cxn ang="0">
                    <a:pos x="39" y="121"/>
                  </a:cxn>
                  <a:cxn ang="0">
                    <a:pos x="41" y="121"/>
                  </a:cxn>
                  <a:cxn ang="0">
                    <a:pos x="43" y="121"/>
                  </a:cxn>
                  <a:cxn ang="0">
                    <a:pos x="43" y="121"/>
                  </a:cxn>
                  <a:cxn ang="0">
                    <a:pos x="45" y="121"/>
                  </a:cxn>
                  <a:cxn ang="0">
                    <a:pos x="30" y="104"/>
                  </a:cxn>
                  <a:cxn ang="0">
                    <a:pos x="19" y="87"/>
                  </a:cxn>
                  <a:cxn ang="0">
                    <a:pos x="9" y="68"/>
                  </a:cxn>
                  <a:cxn ang="0">
                    <a:pos x="3" y="47"/>
                  </a:cxn>
                  <a:cxn ang="0">
                    <a:pos x="1" y="49"/>
                  </a:cxn>
                  <a:cxn ang="0">
                    <a:pos x="0" y="49"/>
                  </a:cxn>
                </a:cxnLst>
                <a:rect l="0" t="0" r="r" b="b"/>
                <a:pathLst>
                  <a:path w="303" h="121">
                    <a:moveTo>
                      <a:pt x="303" y="13"/>
                    </a:moveTo>
                    <a:lnTo>
                      <a:pt x="303" y="9"/>
                    </a:lnTo>
                    <a:lnTo>
                      <a:pt x="303" y="4"/>
                    </a:lnTo>
                    <a:lnTo>
                      <a:pt x="299" y="2"/>
                    </a:lnTo>
                    <a:lnTo>
                      <a:pt x="297" y="0"/>
                    </a:lnTo>
                    <a:lnTo>
                      <a:pt x="299" y="8"/>
                    </a:lnTo>
                    <a:lnTo>
                      <a:pt x="299" y="13"/>
                    </a:lnTo>
                    <a:lnTo>
                      <a:pt x="299" y="13"/>
                    </a:lnTo>
                    <a:lnTo>
                      <a:pt x="299" y="15"/>
                    </a:lnTo>
                    <a:lnTo>
                      <a:pt x="299" y="15"/>
                    </a:lnTo>
                    <a:lnTo>
                      <a:pt x="299" y="15"/>
                    </a:lnTo>
                    <a:lnTo>
                      <a:pt x="299" y="15"/>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ln>
            </p:spPr>
            <p:txBody>
              <a:bodyPr/>
              <a:lstStyle/>
              <a:p>
                <a:endParaRPr lang="en-US">
                  <a:solidFill>
                    <a:prstClr val="black"/>
                  </a:solidFill>
                </a:endParaRPr>
              </a:p>
            </p:txBody>
          </p:sp>
          <p:sp>
            <p:nvSpPr>
              <p:cNvPr id="179486" name="Freeform 286"/>
              <p:cNvSpPr>
                <a:spLocks noEditPoints="1"/>
              </p:cNvSpPr>
              <p:nvPr/>
            </p:nvSpPr>
            <p:spPr bwMode="auto">
              <a:xfrm>
                <a:off x="1716" y="1622"/>
                <a:ext cx="300" cy="123"/>
              </a:xfrm>
              <a:custGeom>
                <a:avLst/>
                <a:gdLst/>
                <a:ahLst/>
                <a:cxnLst>
                  <a:cxn ang="0">
                    <a:pos x="300" y="15"/>
                  </a:cxn>
                  <a:cxn ang="0">
                    <a:pos x="300" y="10"/>
                  </a:cxn>
                  <a:cxn ang="0">
                    <a:pos x="298" y="4"/>
                  </a:cxn>
                  <a:cxn ang="0">
                    <a:pos x="296" y="2"/>
                  </a:cxn>
                  <a:cxn ang="0">
                    <a:pos x="295" y="0"/>
                  </a:cxn>
                  <a:cxn ang="0">
                    <a:pos x="296" y="8"/>
                  </a:cxn>
                  <a:cxn ang="0">
                    <a:pos x="296" y="15"/>
                  </a:cxn>
                  <a:cxn ang="0">
                    <a:pos x="296" y="15"/>
                  </a:cxn>
                  <a:cxn ang="0">
                    <a:pos x="298" y="17"/>
                  </a:cxn>
                  <a:cxn ang="0">
                    <a:pos x="296" y="17"/>
                  </a:cxn>
                  <a:cxn ang="0">
                    <a:pos x="296" y="17"/>
                  </a:cxn>
                  <a:cxn ang="0">
                    <a:pos x="295" y="28"/>
                  </a:cxn>
                  <a:cxn ang="0">
                    <a:pos x="295" y="42"/>
                  </a:cxn>
                  <a:cxn ang="0">
                    <a:pos x="291" y="53"/>
                  </a:cxn>
                  <a:cxn ang="0">
                    <a:pos x="287" y="64"/>
                  </a:cxn>
                  <a:cxn ang="0">
                    <a:pos x="289" y="64"/>
                  </a:cxn>
                  <a:cxn ang="0">
                    <a:pos x="293" y="64"/>
                  </a:cxn>
                  <a:cxn ang="0">
                    <a:pos x="295" y="53"/>
                  </a:cxn>
                  <a:cxn ang="0">
                    <a:pos x="298" y="40"/>
                  </a:cxn>
                  <a:cxn ang="0">
                    <a:pos x="298" y="28"/>
                  </a:cxn>
                  <a:cxn ang="0">
                    <a:pos x="300" y="15"/>
                  </a:cxn>
                  <a:cxn ang="0">
                    <a:pos x="0" y="51"/>
                  </a:cxn>
                  <a:cxn ang="0">
                    <a:pos x="6" y="70"/>
                  </a:cxn>
                  <a:cxn ang="0">
                    <a:pos x="16" y="91"/>
                  </a:cxn>
                  <a:cxn ang="0">
                    <a:pos x="27" y="108"/>
                  </a:cxn>
                  <a:cxn ang="0">
                    <a:pos x="42" y="123"/>
                  </a:cxn>
                  <a:cxn ang="0">
                    <a:pos x="42" y="123"/>
                  </a:cxn>
                  <a:cxn ang="0">
                    <a:pos x="42" y="123"/>
                  </a:cxn>
                  <a:cxn ang="0">
                    <a:pos x="44" y="123"/>
                  </a:cxn>
                  <a:cxn ang="0">
                    <a:pos x="46" y="121"/>
                  </a:cxn>
                  <a:cxn ang="0">
                    <a:pos x="31" y="106"/>
                  </a:cxn>
                  <a:cxn ang="0">
                    <a:pos x="19" y="89"/>
                  </a:cxn>
                  <a:cxn ang="0">
                    <a:pos x="10" y="70"/>
                  </a:cxn>
                  <a:cxn ang="0">
                    <a:pos x="4" y="49"/>
                  </a:cxn>
                  <a:cxn ang="0">
                    <a:pos x="2" y="49"/>
                  </a:cxn>
                  <a:cxn ang="0">
                    <a:pos x="0" y="51"/>
                  </a:cxn>
                </a:cxnLst>
                <a:rect l="0" t="0" r="r" b="b"/>
                <a:pathLst>
                  <a:path w="300" h="123">
                    <a:moveTo>
                      <a:pt x="300" y="15"/>
                    </a:moveTo>
                    <a:lnTo>
                      <a:pt x="300" y="10"/>
                    </a:lnTo>
                    <a:lnTo>
                      <a:pt x="298" y="4"/>
                    </a:lnTo>
                    <a:lnTo>
                      <a:pt x="296" y="2"/>
                    </a:lnTo>
                    <a:lnTo>
                      <a:pt x="295" y="0"/>
                    </a:lnTo>
                    <a:lnTo>
                      <a:pt x="296" y="8"/>
                    </a:lnTo>
                    <a:lnTo>
                      <a:pt x="296" y="15"/>
                    </a:lnTo>
                    <a:lnTo>
                      <a:pt x="296" y="15"/>
                    </a:lnTo>
                    <a:lnTo>
                      <a:pt x="298" y="17"/>
                    </a:lnTo>
                    <a:lnTo>
                      <a:pt x="296"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2" y="123"/>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ln>
            </p:spPr>
            <p:txBody>
              <a:bodyPr/>
              <a:lstStyle/>
              <a:p>
                <a:endParaRPr lang="en-US">
                  <a:solidFill>
                    <a:prstClr val="black"/>
                  </a:solidFill>
                </a:endParaRPr>
              </a:p>
            </p:txBody>
          </p:sp>
          <p:sp>
            <p:nvSpPr>
              <p:cNvPr id="179487" name="Freeform 287"/>
              <p:cNvSpPr>
                <a:spLocks noEditPoints="1"/>
              </p:cNvSpPr>
              <p:nvPr/>
            </p:nvSpPr>
            <p:spPr bwMode="auto">
              <a:xfrm>
                <a:off x="1718" y="1620"/>
                <a:ext cx="296" cy="125"/>
              </a:xfrm>
              <a:custGeom>
                <a:avLst/>
                <a:gdLst/>
                <a:ahLst/>
                <a:cxnLst>
                  <a:cxn ang="0">
                    <a:pos x="296" y="17"/>
                  </a:cxn>
                  <a:cxn ang="0">
                    <a:pos x="296" y="12"/>
                  </a:cxn>
                  <a:cxn ang="0">
                    <a:pos x="294" y="4"/>
                  </a:cxn>
                  <a:cxn ang="0">
                    <a:pos x="293" y="2"/>
                  </a:cxn>
                  <a:cxn ang="0">
                    <a:pos x="291" y="0"/>
                  </a:cxn>
                  <a:cxn ang="0">
                    <a:pos x="291" y="8"/>
                  </a:cxn>
                  <a:cxn ang="0">
                    <a:pos x="293" y="15"/>
                  </a:cxn>
                  <a:cxn ang="0">
                    <a:pos x="294" y="17"/>
                  </a:cxn>
                  <a:cxn ang="0">
                    <a:pos x="296" y="19"/>
                  </a:cxn>
                  <a:cxn ang="0">
                    <a:pos x="296" y="17"/>
                  </a:cxn>
                  <a:cxn ang="0">
                    <a:pos x="296" y="17"/>
                  </a:cxn>
                  <a:cxn ang="0">
                    <a:pos x="0" y="51"/>
                  </a:cxn>
                  <a:cxn ang="0">
                    <a:pos x="6" y="72"/>
                  </a:cxn>
                  <a:cxn ang="0">
                    <a:pos x="16" y="91"/>
                  </a:cxn>
                  <a:cxn ang="0">
                    <a:pos x="27" y="108"/>
                  </a:cxn>
                  <a:cxn ang="0">
                    <a:pos x="42" y="125"/>
                  </a:cxn>
                  <a:cxn ang="0">
                    <a:pos x="44" y="123"/>
                  </a:cxn>
                  <a:cxn ang="0">
                    <a:pos x="46" y="123"/>
                  </a:cxn>
                  <a:cxn ang="0">
                    <a:pos x="31" y="108"/>
                  </a:cxn>
                  <a:cxn ang="0">
                    <a:pos x="19" y="91"/>
                  </a:cxn>
                  <a:cxn ang="0">
                    <a:pos x="10" y="72"/>
                  </a:cxn>
                  <a:cxn ang="0">
                    <a:pos x="4" y="51"/>
                  </a:cxn>
                  <a:cxn ang="0">
                    <a:pos x="2" y="51"/>
                  </a:cxn>
                  <a:cxn ang="0">
                    <a:pos x="0" y="51"/>
                  </a:cxn>
                  <a:cxn ang="0">
                    <a:pos x="289" y="66"/>
                  </a:cxn>
                  <a:cxn ang="0">
                    <a:pos x="291" y="55"/>
                  </a:cxn>
                  <a:cxn ang="0">
                    <a:pos x="294" y="44"/>
                  </a:cxn>
                  <a:cxn ang="0">
                    <a:pos x="294" y="30"/>
                  </a:cxn>
                  <a:cxn ang="0">
                    <a:pos x="296" y="19"/>
                  </a:cxn>
                  <a:cxn ang="0">
                    <a:pos x="294" y="19"/>
                  </a:cxn>
                  <a:cxn ang="0">
                    <a:pos x="293" y="19"/>
                  </a:cxn>
                  <a:cxn ang="0">
                    <a:pos x="291" y="30"/>
                  </a:cxn>
                  <a:cxn ang="0">
                    <a:pos x="291" y="44"/>
                  </a:cxn>
                  <a:cxn ang="0">
                    <a:pos x="287" y="55"/>
                  </a:cxn>
                  <a:cxn ang="0">
                    <a:pos x="283" y="66"/>
                  </a:cxn>
                  <a:cxn ang="0">
                    <a:pos x="285" y="66"/>
                  </a:cxn>
                  <a:cxn ang="0">
                    <a:pos x="289" y="66"/>
                  </a:cxn>
                </a:cxnLst>
                <a:rect l="0" t="0" r="r" b="b"/>
                <a:pathLst>
                  <a:path w="296" h="125">
                    <a:moveTo>
                      <a:pt x="296" y="17"/>
                    </a:moveTo>
                    <a:lnTo>
                      <a:pt x="296" y="12"/>
                    </a:lnTo>
                    <a:lnTo>
                      <a:pt x="294" y="4"/>
                    </a:lnTo>
                    <a:lnTo>
                      <a:pt x="293" y="2"/>
                    </a:lnTo>
                    <a:lnTo>
                      <a:pt x="291" y="0"/>
                    </a:lnTo>
                    <a:lnTo>
                      <a:pt x="291" y="8"/>
                    </a:lnTo>
                    <a:lnTo>
                      <a:pt x="293" y="15"/>
                    </a:lnTo>
                    <a:lnTo>
                      <a:pt x="294" y="17"/>
                    </a:lnTo>
                    <a:lnTo>
                      <a:pt x="296" y="19"/>
                    </a:lnTo>
                    <a:lnTo>
                      <a:pt x="296" y="17"/>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ln>
            </p:spPr>
            <p:txBody>
              <a:bodyPr/>
              <a:lstStyle/>
              <a:p>
                <a:endParaRPr lang="en-US">
                  <a:solidFill>
                    <a:prstClr val="black"/>
                  </a:solidFill>
                </a:endParaRPr>
              </a:p>
            </p:txBody>
          </p:sp>
          <p:sp>
            <p:nvSpPr>
              <p:cNvPr id="179488" name="Freeform 288"/>
              <p:cNvSpPr>
                <a:spLocks noEditPoints="1"/>
              </p:cNvSpPr>
              <p:nvPr/>
            </p:nvSpPr>
            <p:spPr bwMode="auto">
              <a:xfrm>
                <a:off x="1720" y="1618"/>
                <a:ext cx="292" cy="125"/>
              </a:xfrm>
              <a:custGeom>
                <a:avLst/>
                <a:gdLst/>
                <a:ahLst/>
                <a:cxnLst>
                  <a:cxn ang="0">
                    <a:pos x="292" y="19"/>
                  </a:cxn>
                  <a:cxn ang="0">
                    <a:pos x="292" y="12"/>
                  </a:cxn>
                  <a:cxn ang="0">
                    <a:pos x="291" y="4"/>
                  </a:cxn>
                  <a:cxn ang="0">
                    <a:pos x="289" y="2"/>
                  </a:cxn>
                  <a:cxn ang="0">
                    <a:pos x="287" y="0"/>
                  </a:cxn>
                  <a:cxn ang="0">
                    <a:pos x="287" y="8"/>
                  </a:cxn>
                  <a:cxn ang="0">
                    <a:pos x="289" y="15"/>
                  </a:cxn>
                  <a:cxn ang="0">
                    <a:pos x="291" y="17"/>
                  </a:cxn>
                  <a:cxn ang="0">
                    <a:pos x="292" y="19"/>
                  </a:cxn>
                  <a:cxn ang="0">
                    <a:pos x="0" y="53"/>
                  </a:cxn>
                  <a:cxn ang="0">
                    <a:pos x="6" y="74"/>
                  </a:cxn>
                  <a:cxn ang="0">
                    <a:pos x="15" y="93"/>
                  </a:cxn>
                  <a:cxn ang="0">
                    <a:pos x="27" y="110"/>
                  </a:cxn>
                  <a:cxn ang="0">
                    <a:pos x="42" y="125"/>
                  </a:cxn>
                  <a:cxn ang="0">
                    <a:pos x="44" y="125"/>
                  </a:cxn>
                  <a:cxn ang="0">
                    <a:pos x="46" y="125"/>
                  </a:cxn>
                  <a:cxn ang="0">
                    <a:pos x="31" y="108"/>
                  </a:cxn>
                  <a:cxn ang="0">
                    <a:pos x="19" y="91"/>
                  </a:cxn>
                  <a:cxn ang="0">
                    <a:pos x="10" y="72"/>
                  </a:cxn>
                  <a:cxn ang="0">
                    <a:pos x="4" y="53"/>
                  </a:cxn>
                  <a:cxn ang="0">
                    <a:pos x="2" y="53"/>
                  </a:cxn>
                  <a:cxn ang="0">
                    <a:pos x="0" y="53"/>
                  </a:cxn>
                  <a:cxn ang="0">
                    <a:pos x="283" y="68"/>
                  </a:cxn>
                  <a:cxn ang="0">
                    <a:pos x="287" y="57"/>
                  </a:cxn>
                  <a:cxn ang="0">
                    <a:pos x="291" y="46"/>
                  </a:cxn>
                  <a:cxn ang="0">
                    <a:pos x="291" y="32"/>
                  </a:cxn>
                  <a:cxn ang="0">
                    <a:pos x="292" y="21"/>
                  </a:cxn>
                  <a:cxn ang="0">
                    <a:pos x="291" y="21"/>
                  </a:cxn>
                  <a:cxn ang="0">
                    <a:pos x="289" y="21"/>
                  </a:cxn>
                  <a:cxn ang="0">
                    <a:pos x="287" y="32"/>
                  </a:cxn>
                  <a:cxn ang="0">
                    <a:pos x="287" y="46"/>
                  </a:cxn>
                  <a:cxn ang="0">
                    <a:pos x="283" y="57"/>
                  </a:cxn>
                  <a:cxn ang="0">
                    <a:pos x="279" y="67"/>
                  </a:cxn>
                  <a:cxn ang="0">
                    <a:pos x="281" y="68"/>
                  </a:cxn>
                  <a:cxn ang="0">
                    <a:pos x="283" y="68"/>
                  </a:cxn>
                </a:cxnLst>
                <a:rect l="0" t="0" r="r" b="b"/>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ln>
            </p:spPr>
            <p:txBody>
              <a:bodyPr/>
              <a:lstStyle/>
              <a:p>
                <a:endParaRPr lang="en-US">
                  <a:solidFill>
                    <a:prstClr val="black"/>
                  </a:solidFill>
                </a:endParaRPr>
              </a:p>
            </p:txBody>
          </p:sp>
          <p:sp>
            <p:nvSpPr>
              <p:cNvPr id="179489" name="Freeform 289"/>
              <p:cNvSpPr>
                <a:spLocks noEditPoints="1"/>
              </p:cNvSpPr>
              <p:nvPr/>
            </p:nvSpPr>
            <p:spPr bwMode="auto">
              <a:xfrm>
                <a:off x="1722" y="1616"/>
                <a:ext cx="289" cy="127"/>
              </a:xfrm>
              <a:custGeom>
                <a:avLst/>
                <a:gdLst/>
                <a:ahLst/>
                <a:cxnLst>
                  <a:cxn ang="0">
                    <a:pos x="289" y="19"/>
                  </a:cxn>
                  <a:cxn ang="0">
                    <a:pos x="287" y="12"/>
                  </a:cxn>
                  <a:cxn ang="0">
                    <a:pos x="287" y="4"/>
                  </a:cxn>
                  <a:cxn ang="0">
                    <a:pos x="285" y="2"/>
                  </a:cxn>
                  <a:cxn ang="0">
                    <a:pos x="283" y="0"/>
                  </a:cxn>
                  <a:cxn ang="0">
                    <a:pos x="283" y="8"/>
                  </a:cxn>
                  <a:cxn ang="0">
                    <a:pos x="285" y="16"/>
                  </a:cxn>
                  <a:cxn ang="0">
                    <a:pos x="287" y="17"/>
                  </a:cxn>
                  <a:cxn ang="0">
                    <a:pos x="289" y="19"/>
                  </a:cxn>
                  <a:cxn ang="0">
                    <a:pos x="0" y="55"/>
                  </a:cxn>
                  <a:cxn ang="0">
                    <a:pos x="6" y="76"/>
                  </a:cxn>
                  <a:cxn ang="0">
                    <a:pos x="15" y="95"/>
                  </a:cxn>
                  <a:cxn ang="0">
                    <a:pos x="27" y="112"/>
                  </a:cxn>
                  <a:cxn ang="0">
                    <a:pos x="42" y="127"/>
                  </a:cxn>
                  <a:cxn ang="0">
                    <a:pos x="44" y="127"/>
                  </a:cxn>
                  <a:cxn ang="0">
                    <a:pos x="46" y="125"/>
                  </a:cxn>
                  <a:cxn ang="0">
                    <a:pos x="31" y="110"/>
                  </a:cxn>
                  <a:cxn ang="0">
                    <a:pos x="19" y="93"/>
                  </a:cxn>
                  <a:cxn ang="0">
                    <a:pos x="10" y="74"/>
                  </a:cxn>
                  <a:cxn ang="0">
                    <a:pos x="4" y="53"/>
                  </a:cxn>
                  <a:cxn ang="0">
                    <a:pos x="2" y="55"/>
                  </a:cxn>
                  <a:cxn ang="0">
                    <a:pos x="0" y="55"/>
                  </a:cxn>
                  <a:cxn ang="0">
                    <a:pos x="279" y="70"/>
                  </a:cxn>
                  <a:cxn ang="0">
                    <a:pos x="283" y="59"/>
                  </a:cxn>
                  <a:cxn ang="0">
                    <a:pos x="287" y="48"/>
                  </a:cxn>
                  <a:cxn ang="0">
                    <a:pos x="287" y="34"/>
                  </a:cxn>
                  <a:cxn ang="0">
                    <a:pos x="289" y="23"/>
                  </a:cxn>
                  <a:cxn ang="0">
                    <a:pos x="287" y="23"/>
                  </a:cxn>
                  <a:cxn ang="0">
                    <a:pos x="285" y="23"/>
                  </a:cxn>
                  <a:cxn ang="0">
                    <a:pos x="283" y="34"/>
                  </a:cxn>
                  <a:cxn ang="0">
                    <a:pos x="281" y="48"/>
                  </a:cxn>
                  <a:cxn ang="0">
                    <a:pos x="279" y="59"/>
                  </a:cxn>
                  <a:cxn ang="0">
                    <a:pos x="275" y="69"/>
                  </a:cxn>
                  <a:cxn ang="0">
                    <a:pos x="277" y="69"/>
                  </a:cxn>
                  <a:cxn ang="0">
                    <a:pos x="279" y="70"/>
                  </a:cxn>
                </a:cxnLst>
                <a:rect l="0" t="0" r="r" b="b"/>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ln>
            </p:spPr>
            <p:txBody>
              <a:bodyPr/>
              <a:lstStyle/>
              <a:p>
                <a:endParaRPr lang="en-US">
                  <a:solidFill>
                    <a:prstClr val="black"/>
                  </a:solidFill>
                </a:endParaRPr>
              </a:p>
            </p:txBody>
          </p:sp>
          <p:sp>
            <p:nvSpPr>
              <p:cNvPr id="179490" name="Freeform 290"/>
              <p:cNvSpPr>
                <a:spLocks noEditPoints="1"/>
              </p:cNvSpPr>
              <p:nvPr/>
            </p:nvSpPr>
            <p:spPr bwMode="auto">
              <a:xfrm>
                <a:off x="1724" y="1616"/>
                <a:ext cx="285" cy="127"/>
              </a:xfrm>
              <a:custGeom>
                <a:avLst/>
                <a:gdLst/>
                <a:ahLst/>
                <a:cxnLst>
                  <a:cxn ang="0">
                    <a:pos x="285" y="17"/>
                  </a:cxn>
                  <a:cxn ang="0">
                    <a:pos x="283" y="10"/>
                  </a:cxn>
                  <a:cxn ang="0">
                    <a:pos x="283" y="2"/>
                  </a:cxn>
                  <a:cxn ang="0">
                    <a:pos x="281" y="0"/>
                  </a:cxn>
                  <a:cxn ang="0">
                    <a:pos x="279" y="0"/>
                  </a:cxn>
                  <a:cxn ang="0">
                    <a:pos x="279" y="6"/>
                  </a:cxn>
                  <a:cxn ang="0">
                    <a:pos x="281" y="14"/>
                  </a:cxn>
                  <a:cxn ang="0">
                    <a:pos x="283" y="16"/>
                  </a:cxn>
                  <a:cxn ang="0">
                    <a:pos x="285" y="17"/>
                  </a:cxn>
                  <a:cxn ang="0">
                    <a:pos x="0" y="55"/>
                  </a:cxn>
                  <a:cxn ang="0">
                    <a:pos x="6" y="74"/>
                  </a:cxn>
                  <a:cxn ang="0">
                    <a:pos x="15" y="93"/>
                  </a:cxn>
                  <a:cxn ang="0">
                    <a:pos x="27" y="110"/>
                  </a:cxn>
                  <a:cxn ang="0">
                    <a:pos x="42" y="127"/>
                  </a:cxn>
                  <a:cxn ang="0">
                    <a:pos x="44" y="125"/>
                  </a:cxn>
                  <a:cxn ang="0">
                    <a:pos x="46" y="125"/>
                  </a:cxn>
                  <a:cxn ang="0">
                    <a:pos x="30" y="110"/>
                  </a:cxn>
                  <a:cxn ang="0">
                    <a:pos x="19" y="93"/>
                  </a:cxn>
                  <a:cxn ang="0">
                    <a:pos x="10" y="74"/>
                  </a:cxn>
                  <a:cxn ang="0">
                    <a:pos x="4" y="53"/>
                  </a:cxn>
                  <a:cxn ang="0">
                    <a:pos x="2" y="53"/>
                  </a:cxn>
                  <a:cxn ang="0">
                    <a:pos x="0" y="55"/>
                  </a:cxn>
                  <a:cxn ang="0">
                    <a:pos x="275" y="69"/>
                  </a:cxn>
                  <a:cxn ang="0">
                    <a:pos x="279" y="59"/>
                  </a:cxn>
                  <a:cxn ang="0">
                    <a:pos x="283" y="48"/>
                  </a:cxn>
                  <a:cxn ang="0">
                    <a:pos x="283" y="34"/>
                  </a:cxn>
                  <a:cxn ang="0">
                    <a:pos x="285" y="23"/>
                  </a:cxn>
                  <a:cxn ang="0">
                    <a:pos x="283" y="23"/>
                  </a:cxn>
                  <a:cxn ang="0">
                    <a:pos x="281" y="23"/>
                  </a:cxn>
                  <a:cxn ang="0">
                    <a:pos x="279" y="34"/>
                  </a:cxn>
                  <a:cxn ang="0">
                    <a:pos x="277" y="48"/>
                  </a:cxn>
                  <a:cxn ang="0">
                    <a:pos x="275" y="59"/>
                  </a:cxn>
                  <a:cxn ang="0">
                    <a:pos x="271" y="69"/>
                  </a:cxn>
                  <a:cxn ang="0">
                    <a:pos x="273" y="69"/>
                  </a:cxn>
                  <a:cxn ang="0">
                    <a:pos x="275" y="69"/>
                  </a:cxn>
                </a:cxnLst>
                <a:rect l="0" t="0" r="r" b="b"/>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ln>
            </p:spPr>
            <p:txBody>
              <a:bodyPr/>
              <a:lstStyle/>
              <a:p>
                <a:endParaRPr lang="en-US">
                  <a:solidFill>
                    <a:prstClr val="black"/>
                  </a:solidFill>
                </a:endParaRPr>
              </a:p>
            </p:txBody>
          </p:sp>
          <p:sp>
            <p:nvSpPr>
              <p:cNvPr id="179491" name="Freeform 291"/>
              <p:cNvSpPr>
                <a:spLocks noEditPoints="1"/>
              </p:cNvSpPr>
              <p:nvPr/>
            </p:nvSpPr>
            <p:spPr bwMode="auto">
              <a:xfrm>
                <a:off x="1726" y="1614"/>
                <a:ext cx="281" cy="127"/>
              </a:xfrm>
              <a:custGeom>
                <a:avLst/>
                <a:gdLst/>
                <a:ahLst/>
                <a:cxnLst>
                  <a:cxn ang="0">
                    <a:pos x="281" y="18"/>
                  </a:cxn>
                  <a:cxn ang="0">
                    <a:pos x="279" y="10"/>
                  </a:cxn>
                  <a:cxn ang="0">
                    <a:pos x="279" y="2"/>
                  </a:cxn>
                  <a:cxn ang="0">
                    <a:pos x="277" y="2"/>
                  </a:cxn>
                  <a:cxn ang="0">
                    <a:pos x="275" y="0"/>
                  </a:cxn>
                  <a:cxn ang="0">
                    <a:pos x="275" y="6"/>
                  </a:cxn>
                  <a:cxn ang="0">
                    <a:pos x="275" y="14"/>
                  </a:cxn>
                  <a:cxn ang="0">
                    <a:pos x="279" y="16"/>
                  </a:cxn>
                  <a:cxn ang="0">
                    <a:pos x="281" y="18"/>
                  </a:cxn>
                  <a:cxn ang="0">
                    <a:pos x="0" y="55"/>
                  </a:cxn>
                  <a:cxn ang="0">
                    <a:pos x="6" y="76"/>
                  </a:cxn>
                  <a:cxn ang="0">
                    <a:pos x="15" y="95"/>
                  </a:cxn>
                  <a:cxn ang="0">
                    <a:pos x="27" y="112"/>
                  </a:cxn>
                  <a:cxn ang="0">
                    <a:pos x="42" y="127"/>
                  </a:cxn>
                  <a:cxn ang="0">
                    <a:pos x="44" y="127"/>
                  </a:cxn>
                  <a:cxn ang="0">
                    <a:pos x="45" y="126"/>
                  </a:cxn>
                  <a:cxn ang="0">
                    <a:pos x="30" y="110"/>
                  </a:cxn>
                  <a:cxn ang="0">
                    <a:pos x="19" y="93"/>
                  </a:cxn>
                  <a:cxn ang="0">
                    <a:pos x="9" y="76"/>
                  </a:cxn>
                  <a:cxn ang="0">
                    <a:pos x="4" y="55"/>
                  </a:cxn>
                  <a:cxn ang="0">
                    <a:pos x="2" y="55"/>
                  </a:cxn>
                  <a:cxn ang="0">
                    <a:pos x="0" y="55"/>
                  </a:cxn>
                  <a:cxn ang="0">
                    <a:pos x="271" y="71"/>
                  </a:cxn>
                  <a:cxn ang="0">
                    <a:pos x="275" y="61"/>
                  </a:cxn>
                  <a:cxn ang="0">
                    <a:pos x="277" y="50"/>
                  </a:cxn>
                  <a:cxn ang="0">
                    <a:pos x="279" y="36"/>
                  </a:cxn>
                  <a:cxn ang="0">
                    <a:pos x="281" y="25"/>
                  </a:cxn>
                  <a:cxn ang="0">
                    <a:pos x="279" y="25"/>
                  </a:cxn>
                  <a:cxn ang="0">
                    <a:pos x="277" y="25"/>
                  </a:cxn>
                  <a:cxn ang="0">
                    <a:pos x="275" y="36"/>
                  </a:cxn>
                  <a:cxn ang="0">
                    <a:pos x="273" y="50"/>
                  </a:cxn>
                  <a:cxn ang="0">
                    <a:pos x="271" y="61"/>
                  </a:cxn>
                  <a:cxn ang="0">
                    <a:pos x="267" y="71"/>
                  </a:cxn>
                  <a:cxn ang="0">
                    <a:pos x="269" y="71"/>
                  </a:cxn>
                  <a:cxn ang="0">
                    <a:pos x="271" y="71"/>
                  </a:cxn>
                </a:cxnLst>
                <a:rect l="0" t="0" r="r" b="b"/>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ln>
            </p:spPr>
            <p:txBody>
              <a:bodyPr/>
              <a:lstStyle/>
              <a:p>
                <a:endParaRPr lang="en-US">
                  <a:solidFill>
                    <a:prstClr val="black"/>
                  </a:solidFill>
                </a:endParaRPr>
              </a:p>
            </p:txBody>
          </p:sp>
          <p:sp>
            <p:nvSpPr>
              <p:cNvPr id="179492" name="Freeform 292"/>
              <p:cNvSpPr>
                <a:spLocks noEditPoints="1"/>
              </p:cNvSpPr>
              <p:nvPr/>
            </p:nvSpPr>
            <p:spPr bwMode="auto">
              <a:xfrm>
                <a:off x="1728" y="1613"/>
                <a:ext cx="277" cy="128"/>
              </a:xfrm>
              <a:custGeom>
                <a:avLst/>
                <a:gdLst/>
                <a:ahLst/>
                <a:cxnLst>
                  <a:cxn ang="0">
                    <a:pos x="277" y="17"/>
                  </a:cxn>
                  <a:cxn ang="0">
                    <a:pos x="275" y="9"/>
                  </a:cxn>
                  <a:cxn ang="0">
                    <a:pos x="275" y="3"/>
                  </a:cxn>
                  <a:cxn ang="0">
                    <a:pos x="273" y="1"/>
                  </a:cxn>
                  <a:cxn ang="0">
                    <a:pos x="269" y="0"/>
                  </a:cxn>
                  <a:cxn ang="0">
                    <a:pos x="271" y="5"/>
                  </a:cxn>
                  <a:cxn ang="0">
                    <a:pos x="271" y="13"/>
                  </a:cxn>
                  <a:cxn ang="0">
                    <a:pos x="275" y="15"/>
                  </a:cxn>
                  <a:cxn ang="0">
                    <a:pos x="277" y="17"/>
                  </a:cxn>
                  <a:cxn ang="0">
                    <a:pos x="0" y="56"/>
                  </a:cxn>
                  <a:cxn ang="0">
                    <a:pos x="6" y="77"/>
                  </a:cxn>
                  <a:cxn ang="0">
                    <a:pos x="15" y="96"/>
                  </a:cxn>
                  <a:cxn ang="0">
                    <a:pos x="26" y="113"/>
                  </a:cxn>
                  <a:cxn ang="0">
                    <a:pos x="42" y="128"/>
                  </a:cxn>
                  <a:cxn ang="0">
                    <a:pos x="43" y="127"/>
                  </a:cxn>
                  <a:cxn ang="0">
                    <a:pos x="45" y="127"/>
                  </a:cxn>
                  <a:cxn ang="0">
                    <a:pos x="30" y="111"/>
                  </a:cxn>
                  <a:cxn ang="0">
                    <a:pos x="19" y="94"/>
                  </a:cxn>
                  <a:cxn ang="0">
                    <a:pos x="9" y="75"/>
                  </a:cxn>
                  <a:cxn ang="0">
                    <a:pos x="4" y="56"/>
                  </a:cxn>
                  <a:cxn ang="0">
                    <a:pos x="2" y="56"/>
                  </a:cxn>
                  <a:cxn ang="0">
                    <a:pos x="0" y="56"/>
                  </a:cxn>
                  <a:cxn ang="0">
                    <a:pos x="267" y="72"/>
                  </a:cxn>
                  <a:cxn ang="0">
                    <a:pos x="271" y="62"/>
                  </a:cxn>
                  <a:cxn ang="0">
                    <a:pos x="273" y="51"/>
                  </a:cxn>
                  <a:cxn ang="0">
                    <a:pos x="275" y="37"/>
                  </a:cxn>
                  <a:cxn ang="0">
                    <a:pos x="277" y="26"/>
                  </a:cxn>
                  <a:cxn ang="0">
                    <a:pos x="275" y="26"/>
                  </a:cxn>
                  <a:cxn ang="0">
                    <a:pos x="273" y="26"/>
                  </a:cxn>
                  <a:cxn ang="0">
                    <a:pos x="271" y="37"/>
                  </a:cxn>
                  <a:cxn ang="0">
                    <a:pos x="269" y="51"/>
                  </a:cxn>
                  <a:cxn ang="0">
                    <a:pos x="267" y="62"/>
                  </a:cxn>
                  <a:cxn ang="0">
                    <a:pos x="264" y="72"/>
                  </a:cxn>
                  <a:cxn ang="0">
                    <a:pos x="265" y="72"/>
                  </a:cxn>
                  <a:cxn ang="0">
                    <a:pos x="267" y="72"/>
                  </a:cxn>
                </a:cxnLst>
                <a:rect l="0" t="0" r="r" b="b"/>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ln>
            </p:spPr>
            <p:txBody>
              <a:bodyPr/>
              <a:lstStyle/>
              <a:p>
                <a:endParaRPr lang="en-US">
                  <a:solidFill>
                    <a:prstClr val="black"/>
                  </a:solidFill>
                </a:endParaRPr>
              </a:p>
            </p:txBody>
          </p:sp>
          <p:sp>
            <p:nvSpPr>
              <p:cNvPr id="179493" name="Freeform 293"/>
              <p:cNvSpPr>
                <a:spLocks noEditPoints="1"/>
              </p:cNvSpPr>
              <p:nvPr/>
            </p:nvSpPr>
            <p:spPr bwMode="auto">
              <a:xfrm>
                <a:off x="1730" y="1611"/>
                <a:ext cx="273" cy="129"/>
              </a:xfrm>
              <a:custGeom>
                <a:avLst/>
                <a:gdLst/>
                <a:ahLst/>
                <a:cxnLst>
                  <a:cxn ang="0">
                    <a:pos x="271" y="17"/>
                  </a:cxn>
                  <a:cxn ang="0">
                    <a:pos x="271" y="9"/>
                  </a:cxn>
                  <a:cxn ang="0">
                    <a:pos x="271" y="3"/>
                  </a:cxn>
                  <a:cxn ang="0">
                    <a:pos x="267" y="2"/>
                  </a:cxn>
                  <a:cxn ang="0">
                    <a:pos x="265" y="0"/>
                  </a:cxn>
                  <a:cxn ang="0">
                    <a:pos x="267" y="7"/>
                  </a:cxn>
                  <a:cxn ang="0">
                    <a:pos x="267" y="13"/>
                  </a:cxn>
                  <a:cxn ang="0">
                    <a:pos x="269" y="15"/>
                  </a:cxn>
                  <a:cxn ang="0">
                    <a:pos x="269" y="15"/>
                  </a:cxn>
                  <a:cxn ang="0">
                    <a:pos x="271" y="15"/>
                  </a:cxn>
                  <a:cxn ang="0">
                    <a:pos x="271" y="17"/>
                  </a:cxn>
                  <a:cxn ang="0">
                    <a:pos x="0" y="58"/>
                  </a:cxn>
                  <a:cxn ang="0">
                    <a:pos x="5" y="79"/>
                  </a:cxn>
                  <a:cxn ang="0">
                    <a:pos x="15" y="96"/>
                  </a:cxn>
                  <a:cxn ang="0">
                    <a:pos x="26" y="113"/>
                  </a:cxn>
                  <a:cxn ang="0">
                    <a:pos x="41" y="129"/>
                  </a:cxn>
                  <a:cxn ang="0">
                    <a:pos x="43" y="129"/>
                  </a:cxn>
                  <a:cxn ang="0">
                    <a:pos x="45" y="129"/>
                  </a:cxn>
                  <a:cxn ang="0">
                    <a:pos x="30" y="113"/>
                  </a:cxn>
                  <a:cxn ang="0">
                    <a:pos x="19" y="96"/>
                  </a:cxn>
                  <a:cxn ang="0">
                    <a:pos x="9" y="77"/>
                  </a:cxn>
                  <a:cxn ang="0">
                    <a:pos x="4" y="57"/>
                  </a:cxn>
                  <a:cxn ang="0">
                    <a:pos x="2" y="58"/>
                  </a:cxn>
                  <a:cxn ang="0">
                    <a:pos x="0" y="58"/>
                  </a:cxn>
                  <a:cxn ang="0">
                    <a:pos x="263" y="74"/>
                  </a:cxn>
                  <a:cxn ang="0">
                    <a:pos x="267" y="64"/>
                  </a:cxn>
                  <a:cxn ang="0">
                    <a:pos x="269" y="53"/>
                  </a:cxn>
                  <a:cxn ang="0">
                    <a:pos x="271" y="39"/>
                  </a:cxn>
                  <a:cxn ang="0">
                    <a:pos x="273" y="28"/>
                  </a:cxn>
                  <a:cxn ang="0">
                    <a:pos x="271" y="28"/>
                  </a:cxn>
                  <a:cxn ang="0">
                    <a:pos x="269" y="28"/>
                  </a:cxn>
                  <a:cxn ang="0">
                    <a:pos x="267" y="39"/>
                  </a:cxn>
                  <a:cxn ang="0">
                    <a:pos x="265" y="53"/>
                  </a:cxn>
                  <a:cxn ang="0">
                    <a:pos x="263" y="64"/>
                  </a:cxn>
                  <a:cxn ang="0">
                    <a:pos x="260" y="74"/>
                  </a:cxn>
                  <a:cxn ang="0">
                    <a:pos x="262" y="74"/>
                  </a:cxn>
                  <a:cxn ang="0">
                    <a:pos x="263" y="74"/>
                  </a:cxn>
                </a:cxnLst>
                <a:rect l="0" t="0" r="r" b="b"/>
                <a:pathLst>
                  <a:path w="273" h="129">
                    <a:moveTo>
                      <a:pt x="271" y="17"/>
                    </a:moveTo>
                    <a:lnTo>
                      <a:pt x="271" y="9"/>
                    </a:lnTo>
                    <a:lnTo>
                      <a:pt x="271" y="3"/>
                    </a:lnTo>
                    <a:lnTo>
                      <a:pt x="267" y="2"/>
                    </a:lnTo>
                    <a:lnTo>
                      <a:pt x="265" y="0"/>
                    </a:lnTo>
                    <a:lnTo>
                      <a:pt x="267" y="7"/>
                    </a:lnTo>
                    <a:lnTo>
                      <a:pt x="267" y="13"/>
                    </a:lnTo>
                    <a:lnTo>
                      <a:pt x="269" y="15"/>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ln>
            </p:spPr>
            <p:txBody>
              <a:bodyPr/>
              <a:lstStyle/>
              <a:p>
                <a:endParaRPr lang="en-US">
                  <a:solidFill>
                    <a:prstClr val="black"/>
                  </a:solidFill>
                </a:endParaRPr>
              </a:p>
            </p:txBody>
          </p:sp>
          <p:sp>
            <p:nvSpPr>
              <p:cNvPr id="179494" name="Freeform 294"/>
              <p:cNvSpPr>
                <a:spLocks noEditPoints="1"/>
              </p:cNvSpPr>
              <p:nvPr/>
            </p:nvSpPr>
            <p:spPr bwMode="auto">
              <a:xfrm>
                <a:off x="1732" y="1609"/>
                <a:ext cx="269" cy="131"/>
              </a:xfrm>
              <a:custGeom>
                <a:avLst/>
                <a:gdLst/>
                <a:ahLst/>
                <a:cxnLst>
                  <a:cxn ang="0">
                    <a:pos x="267" y="17"/>
                  </a:cxn>
                  <a:cxn ang="0">
                    <a:pos x="267" y="9"/>
                  </a:cxn>
                  <a:cxn ang="0">
                    <a:pos x="265" y="4"/>
                  </a:cxn>
                  <a:cxn ang="0">
                    <a:pos x="263" y="2"/>
                  </a:cxn>
                  <a:cxn ang="0">
                    <a:pos x="261" y="0"/>
                  </a:cxn>
                  <a:cxn ang="0">
                    <a:pos x="263" y="7"/>
                  </a:cxn>
                  <a:cxn ang="0">
                    <a:pos x="263" y="15"/>
                  </a:cxn>
                  <a:cxn ang="0">
                    <a:pos x="265" y="15"/>
                  </a:cxn>
                  <a:cxn ang="0">
                    <a:pos x="267" y="17"/>
                  </a:cxn>
                  <a:cxn ang="0">
                    <a:pos x="267" y="17"/>
                  </a:cxn>
                  <a:cxn ang="0">
                    <a:pos x="267" y="17"/>
                  </a:cxn>
                  <a:cxn ang="0">
                    <a:pos x="0" y="60"/>
                  </a:cxn>
                  <a:cxn ang="0">
                    <a:pos x="5" y="79"/>
                  </a:cxn>
                  <a:cxn ang="0">
                    <a:pos x="15" y="98"/>
                  </a:cxn>
                  <a:cxn ang="0">
                    <a:pos x="26" y="115"/>
                  </a:cxn>
                  <a:cxn ang="0">
                    <a:pos x="41" y="131"/>
                  </a:cxn>
                  <a:cxn ang="0">
                    <a:pos x="43" y="131"/>
                  </a:cxn>
                  <a:cxn ang="0">
                    <a:pos x="45" y="129"/>
                  </a:cxn>
                  <a:cxn ang="0">
                    <a:pos x="30" y="114"/>
                  </a:cxn>
                  <a:cxn ang="0">
                    <a:pos x="19" y="98"/>
                  </a:cxn>
                  <a:cxn ang="0">
                    <a:pos x="9" y="79"/>
                  </a:cxn>
                  <a:cxn ang="0">
                    <a:pos x="3" y="59"/>
                  </a:cxn>
                  <a:cxn ang="0">
                    <a:pos x="2" y="59"/>
                  </a:cxn>
                  <a:cxn ang="0">
                    <a:pos x="0" y="60"/>
                  </a:cxn>
                  <a:cxn ang="0">
                    <a:pos x="260" y="76"/>
                  </a:cxn>
                  <a:cxn ang="0">
                    <a:pos x="263" y="66"/>
                  </a:cxn>
                  <a:cxn ang="0">
                    <a:pos x="265" y="55"/>
                  </a:cxn>
                  <a:cxn ang="0">
                    <a:pos x="267" y="41"/>
                  </a:cxn>
                  <a:cxn ang="0">
                    <a:pos x="269" y="30"/>
                  </a:cxn>
                  <a:cxn ang="0">
                    <a:pos x="267" y="30"/>
                  </a:cxn>
                  <a:cxn ang="0">
                    <a:pos x="265" y="30"/>
                  </a:cxn>
                  <a:cxn ang="0">
                    <a:pos x="265" y="30"/>
                  </a:cxn>
                  <a:cxn ang="0">
                    <a:pos x="265" y="30"/>
                  </a:cxn>
                  <a:cxn ang="0">
                    <a:pos x="263" y="41"/>
                  </a:cxn>
                  <a:cxn ang="0">
                    <a:pos x="261" y="53"/>
                  </a:cxn>
                  <a:cxn ang="0">
                    <a:pos x="260" y="66"/>
                  </a:cxn>
                  <a:cxn ang="0">
                    <a:pos x="256" y="76"/>
                  </a:cxn>
                  <a:cxn ang="0">
                    <a:pos x="258" y="76"/>
                  </a:cxn>
                  <a:cxn ang="0">
                    <a:pos x="260" y="76"/>
                  </a:cxn>
                </a:cxnLst>
                <a:rect l="0" t="0" r="r" b="b"/>
                <a:pathLst>
                  <a:path w="269" h="131">
                    <a:moveTo>
                      <a:pt x="267" y="17"/>
                    </a:moveTo>
                    <a:lnTo>
                      <a:pt x="267" y="9"/>
                    </a:lnTo>
                    <a:lnTo>
                      <a:pt x="265" y="4"/>
                    </a:lnTo>
                    <a:lnTo>
                      <a:pt x="263" y="2"/>
                    </a:lnTo>
                    <a:lnTo>
                      <a:pt x="261" y="0"/>
                    </a:lnTo>
                    <a:lnTo>
                      <a:pt x="263" y="7"/>
                    </a:lnTo>
                    <a:lnTo>
                      <a:pt x="263" y="15"/>
                    </a:lnTo>
                    <a:lnTo>
                      <a:pt x="265" y="15"/>
                    </a:lnTo>
                    <a:lnTo>
                      <a:pt x="267" y="17"/>
                    </a:lnTo>
                    <a:lnTo>
                      <a:pt x="267" y="17"/>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5"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ln>
            </p:spPr>
            <p:txBody>
              <a:bodyPr/>
              <a:lstStyle/>
              <a:p>
                <a:endParaRPr lang="en-US">
                  <a:solidFill>
                    <a:prstClr val="black"/>
                  </a:solidFill>
                </a:endParaRPr>
              </a:p>
            </p:txBody>
          </p:sp>
          <p:sp>
            <p:nvSpPr>
              <p:cNvPr id="179495" name="Freeform 295"/>
              <p:cNvSpPr>
                <a:spLocks noEditPoints="1"/>
              </p:cNvSpPr>
              <p:nvPr/>
            </p:nvSpPr>
            <p:spPr bwMode="auto">
              <a:xfrm>
                <a:off x="1734" y="1516"/>
                <a:ext cx="265" cy="224"/>
              </a:xfrm>
              <a:custGeom>
                <a:avLst/>
                <a:gdLst/>
                <a:ahLst/>
                <a:cxnLst>
                  <a:cxn ang="0">
                    <a:pos x="263" y="108"/>
                  </a:cxn>
                  <a:cxn ang="0">
                    <a:pos x="263" y="102"/>
                  </a:cxn>
                  <a:cxn ang="0">
                    <a:pos x="261" y="95"/>
                  </a:cxn>
                  <a:cxn ang="0">
                    <a:pos x="259" y="93"/>
                  </a:cxn>
                  <a:cxn ang="0">
                    <a:pos x="258" y="91"/>
                  </a:cxn>
                  <a:cxn ang="0">
                    <a:pos x="259" y="98"/>
                  </a:cxn>
                  <a:cxn ang="0">
                    <a:pos x="259" y="106"/>
                  </a:cxn>
                  <a:cxn ang="0">
                    <a:pos x="261" y="108"/>
                  </a:cxn>
                  <a:cxn ang="0">
                    <a:pos x="263" y="108"/>
                  </a:cxn>
                  <a:cxn ang="0">
                    <a:pos x="0" y="152"/>
                  </a:cxn>
                  <a:cxn ang="0">
                    <a:pos x="5" y="172"/>
                  </a:cxn>
                  <a:cxn ang="0">
                    <a:pos x="15" y="191"/>
                  </a:cxn>
                  <a:cxn ang="0">
                    <a:pos x="26" y="208"/>
                  </a:cxn>
                  <a:cxn ang="0">
                    <a:pos x="41" y="224"/>
                  </a:cxn>
                  <a:cxn ang="0">
                    <a:pos x="43" y="222"/>
                  </a:cxn>
                  <a:cxn ang="0">
                    <a:pos x="45" y="222"/>
                  </a:cxn>
                  <a:cxn ang="0">
                    <a:pos x="30" y="207"/>
                  </a:cxn>
                  <a:cxn ang="0">
                    <a:pos x="19" y="189"/>
                  </a:cxn>
                  <a:cxn ang="0">
                    <a:pos x="9" y="170"/>
                  </a:cxn>
                  <a:cxn ang="0">
                    <a:pos x="3" y="152"/>
                  </a:cxn>
                  <a:cxn ang="0">
                    <a:pos x="1" y="152"/>
                  </a:cxn>
                  <a:cxn ang="0">
                    <a:pos x="0" y="152"/>
                  </a:cxn>
                  <a:cxn ang="0">
                    <a:pos x="256" y="169"/>
                  </a:cxn>
                  <a:cxn ang="0">
                    <a:pos x="259" y="159"/>
                  </a:cxn>
                  <a:cxn ang="0">
                    <a:pos x="261" y="148"/>
                  </a:cxn>
                  <a:cxn ang="0">
                    <a:pos x="263" y="134"/>
                  </a:cxn>
                  <a:cxn ang="0">
                    <a:pos x="265" y="123"/>
                  </a:cxn>
                  <a:cxn ang="0">
                    <a:pos x="263" y="123"/>
                  </a:cxn>
                  <a:cxn ang="0">
                    <a:pos x="263" y="123"/>
                  </a:cxn>
                  <a:cxn ang="0">
                    <a:pos x="261" y="123"/>
                  </a:cxn>
                  <a:cxn ang="0">
                    <a:pos x="261" y="123"/>
                  </a:cxn>
                  <a:cxn ang="0">
                    <a:pos x="259" y="134"/>
                  </a:cxn>
                  <a:cxn ang="0">
                    <a:pos x="258" y="146"/>
                  </a:cxn>
                  <a:cxn ang="0">
                    <a:pos x="256" y="157"/>
                  </a:cxn>
                  <a:cxn ang="0">
                    <a:pos x="252" y="169"/>
                  </a:cxn>
                  <a:cxn ang="0">
                    <a:pos x="254" y="169"/>
                  </a:cxn>
                  <a:cxn ang="0">
                    <a:pos x="256" y="169"/>
                  </a:cxn>
                  <a:cxn ang="0">
                    <a:pos x="81" y="0"/>
                  </a:cxn>
                  <a:cxn ang="0">
                    <a:pos x="79" y="0"/>
                  </a:cxn>
                  <a:cxn ang="0">
                    <a:pos x="79" y="0"/>
                  </a:cxn>
                  <a:cxn ang="0">
                    <a:pos x="79" y="0"/>
                  </a:cxn>
                  <a:cxn ang="0">
                    <a:pos x="79" y="0"/>
                  </a:cxn>
                  <a:cxn ang="0">
                    <a:pos x="81" y="0"/>
                  </a:cxn>
                  <a:cxn ang="0">
                    <a:pos x="81" y="0"/>
                  </a:cxn>
                </a:cxnLst>
                <a:rect l="0" t="0" r="r" b="b"/>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3" y="123"/>
                    </a:lnTo>
                    <a:lnTo>
                      <a:pt x="261" y="123"/>
                    </a:lnTo>
                    <a:lnTo>
                      <a:pt x="261" y="123"/>
                    </a:lnTo>
                    <a:lnTo>
                      <a:pt x="259" y="134"/>
                    </a:lnTo>
                    <a:lnTo>
                      <a:pt x="258" y="146"/>
                    </a:lnTo>
                    <a:lnTo>
                      <a:pt x="256" y="157"/>
                    </a:lnTo>
                    <a:lnTo>
                      <a:pt x="252" y="169"/>
                    </a:lnTo>
                    <a:lnTo>
                      <a:pt x="254" y="169"/>
                    </a:lnTo>
                    <a:lnTo>
                      <a:pt x="256" y="169"/>
                    </a:lnTo>
                    <a:close/>
                    <a:moveTo>
                      <a:pt x="81" y="0"/>
                    </a:moveTo>
                    <a:lnTo>
                      <a:pt x="79" y="0"/>
                    </a:lnTo>
                    <a:lnTo>
                      <a:pt x="79" y="0"/>
                    </a:lnTo>
                    <a:lnTo>
                      <a:pt x="79" y="0"/>
                    </a:lnTo>
                    <a:lnTo>
                      <a:pt x="79" y="0"/>
                    </a:lnTo>
                    <a:lnTo>
                      <a:pt x="81" y="0"/>
                    </a:lnTo>
                    <a:lnTo>
                      <a:pt x="81" y="0"/>
                    </a:lnTo>
                    <a:close/>
                  </a:path>
                </a:pathLst>
              </a:custGeom>
              <a:solidFill>
                <a:srgbClr val="E8A534"/>
              </a:solidFill>
              <a:ln w="9525">
                <a:noFill/>
                <a:round/>
              </a:ln>
            </p:spPr>
            <p:txBody>
              <a:bodyPr/>
              <a:lstStyle/>
              <a:p>
                <a:endParaRPr lang="en-US">
                  <a:solidFill>
                    <a:prstClr val="black"/>
                  </a:solidFill>
                </a:endParaRPr>
              </a:p>
            </p:txBody>
          </p:sp>
          <p:sp>
            <p:nvSpPr>
              <p:cNvPr id="179496" name="Freeform 296"/>
              <p:cNvSpPr>
                <a:spLocks noEditPoints="1"/>
              </p:cNvSpPr>
              <p:nvPr/>
            </p:nvSpPr>
            <p:spPr bwMode="auto">
              <a:xfrm>
                <a:off x="1735" y="1516"/>
                <a:ext cx="262" cy="222"/>
              </a:xfrm>
              <a:custGeom>
                <a:avLst/>
                <a:gdLst/>
                <a:ahLst/>
                <a:cxnLst>
                  <a:cxn ang="0">
                    <a:pos x="260" y="108"/>
                  </a:cxn>
                  <a:cxn ang="0">
                    <a:pos x="260" y="100"/>
                  </a:cxn>
                  <a:cxn ang="0">
                    <a:pos x="258" y="93"/>
                  </a:cxn>
                  <a:cxn ang="0">
                    <a:pos x="257" y="91"/>
                  </a:cxn>
                  <a:cxn ang="0">
                    <a:pos x="253" y="89"/>
                  </a:cxn>
                  <a:cxn ang="0">
                    <a:pos x="255" y="97"/>
                  </a:cxn>
                  <a:cxn ang="0">
                    <a:pos x="257" y="104"/>
                  </a:cxn>
                  <a:cxn ang="0">
                    <a:pos x="258" y="106"/>
                  </a:cxn>
                  <a:cxn ang="0">
                    <a:pos x="260" y="108"/>
                  </a:cxn>
                  <a:cxn ang="0">
                    <a:pos x="0" y="152"/>
                  </a:cxn>
                  <a:cxn ang="0">
                    <a:pos x="6" y="172"/>
                  </a:cxn>
                  <a:cxn ang="0">
                    <a:pos x="16" y="191"/>
                  </a:cxn>
                  <a:cxn ang="0">
                    <a:pos x="27" y="207"/>
                  </a:cxn>
                  <a:cxn ang="0">
                    <a:pos x="42" y="222"/>
                  </a:cxn>
                  <a:cxn ang="0">
                    <a:pos x="44" y="222"/>
                  </a:cxn>
                  <a:cxn ang="0">
                    <a:pos x="46" y="220"/>
                  </a:cxn>
                  <a:cxn ang="0">
                    <a:pos x="31" y="207"/>
                  </a:cxn>
                  <a:cxn ang="0">
                    <a:pos x="19" y="189"/>
                  </a:cxn>
                  <a:cxn ang="0">
                    <a:pos x="10" y="170"/>
                  </a:cxn>
                  <a:cxn ang="0">
                    <a:pos x="4" y="152"/>
                  </a:cxn>
                  <a:cxn ang="0">
                    <a:pos x="2" y="152"/>
                  </a:cxn>
                  <a:cxn ang="0">
                    <a:pos x="0" y="152"/>
                  </a:cxn>
                  <a:cxn ang="0">
                    <a:pos x="253" y="169"/>
                  </a:cxn>
                  <a:cxn ang="0">
                    <a:pos x="257" y="159"/>
                  </a:cxn>
                  <a:cxn ang="0">
                    <a:pos x="258" y="146"/>
                  </a:cxn>
                  <a:cxn ang="0">
                    <a:pos x="260" y="134"/>
                  </a:cxn>
                  <a:cxn ang="0">
                    <a:pos x="262" y="123"/>
                  </a:cxn>
                  <a:cxn ang="0">
                    <a:pos x="260" y="123"/>
                  </a:cxn>
                  <a:cxn ang="0">
                    <a:pos x="258" y="121"/>
                  </a:cxn>
                  <a:cxn ang="0">
                    <a:pos x="257" y="134"/>
                  </a:cxn>
                  <a:cxn ang="0">
                    <a:pos x="255" y="146"/>
                  </a:cxn>
                  <a:cxn ang="0">
                    <a:pos x="253" y="157"/>
                  </a:cxn>
                  <a:cxn ang="0">
                    <a:pos x="249" y="169"/>
                  </a:cxn>
                  <a:cxn ang="0">
                    <a:pos x="251" y="169"/>
                  </a:cxn>
                  <a:cxn ang="0">
                    <a:pos x="253" y="169"/>
                  </a:cxn>
                  <a:cxn ang="0">
                    <a:pos x="84" y="2"/>
                  </a:cxn>
                  <a:cxn ang="0">
                    <a:pos x="80" y="0"/>
                  </a:cxn>
                  <a:cxn ang="0">
                    <a:pos x="78" y="0"/>
                  </a:cxn>
                  <a:cxn ang="0">
                    <a:pos x="80" y="2"/>
                  </a:cxn>
                  <a:cxn ang="0">
                    <a:pos x="80" y="2"/>
                  </a:cxn>
                  <a:cxn ang="0">
                    <a:pos x="82" y="2"/>
                  </a:cxn>
                  <a:cxn ang="0">
                    <a:pos x="84" y="2"/>
                  </a:cxn>
                </a:cxnLst>
                <a:rect l="0" t="0" r="r" b="b"/>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0" y="2"/>
                    </a:lnTo>
                    <a:lnTo>
                      <a:pt x="82" y="2"/>
                    </a:lnTo>
                    <a:lnTo>
                      <a:pt x="84" y="2"/>
                    </a:lnTo>
                    <a:close/>
                  </a:path>
                </a:pathLst>
              </a:custGeom>
              <a:solidFill>
                <a:srgbClr val="E8A634"/>
              </a:solidFill>
              <a:ln w="9525">
                <a:noFill/>
                <a:round/>
              </a:ln>
            </p:spPr>
            <p:txBody>
              <a:bodyPr/>
              <a:lstStyle/>
              <a:p>
                <a:endParaRPr lang="en-US">
                  <a:solidFill>
                    <a:prstClr val="black"/>
                  </a:solidFill>
                </a:endParaRPr>
              </a:p>
            </p:txBody>
          </p:sp>
          <p:sp>
            <p:nvSpPr>
              <p:cNvPr id="179497" name="Freeform 297"/>
              <p:cNvSpPr>
                <a:spLocks noEditPoints="1"/>
              </p:cNvSpPr>
              <p:nvPr/>
            </p:nvSpPr>
            <p:spPr bwMode="auto">
              <a:xfrm>
                <a:off x="1737" y="1516"/>
                <a:ext cx="258" cy="222"/>
              </a:xfrm>
              <a:custGeom>
                <a:avLst/>
                <a:gdLst/>
                <a:ahLst/>
                <a:cxnLst>
                  <a:cxn ang="0">
                    <a:pos x="256" y="106"/>
                  </a:cxn>
                  <a:cxn ang="0">
                    <a:pos x="256" y="98"/>
                  </a:cxn>
                  <a:cxn ang="0">
                    <a:pos x="255" y="91"/>
                  </a:cxn>
                  <a:cxn ang="0">
                    <a:pos x="251" y="89"/>
                  </a:cxn>
                  <a:cxn ang="0">
                    <a:pos x="249" y="87"/>
                  </a:cxn>
                  <a:cxn ang="0">
                    <a:pos x="251" y="95"/>
                  </a:cxn>
                  <a:cxn ang="0">
                    <a:pos x="253" y="102"/>
                  </a:cxn>
                  <a:cxn ang="0">
                    <a:pos x="255" y="104"/>
                  </a:cxn>
                  <a:cxn ang="0">
                    <a:pos x="256" y="106"/>
                  </a:cxn>
                  <a:cxn ang="0">
                    <a:pos x="78" y="0"/>
                  </a:cxn>
                  <a:cxn ang="0">
                    <a:pos x="78" y="0"/>
                  </a:cxn>
                  <a:cxn ang="0">
                    <a:pos x="76" y="0"/>
                  </a:cxn>
                  <a:cxn ang="0">
                    <a:pos x="78" y="2"/>
                  </a:cxn>
                  <a:cxn ang="0">
                    <a:pos x="80" y="4"/>
                  </a:cxn>
                  <a:cxn ang="0">
                    <a:pos x="82" y="4"/>
                  </a:cxn>
                  <a:cxn ang="0">
                    <a:pos x="86" y="2"/>
                  </a:cxn>
                  <a:cxn ang="0">
                    <a:pos x="80" y="2"/>
                  </a:cxn>
                  <a:cxn ang="0">
                    <a:pos x="78" y="0"/>
                  </a:cxn>
                  <a:cxn ang="0">
                    <a:pos x="0" y="152"/>
                  </a:cxn>
                  <a:cxn ang="0">
                    <a:pos x="6" y="170"/>
                  </a:cxn>
                  <a:cxn ang="0">
                    <a:pos x="16" y="189"/>
                  </a:cxn>
                  <a:cxn ang="0">
                    <a:pos x="27" y="207"/>
                  </a:cxn>
                  <a:cxn ang="0">
                    <a:pos x="42" y="222"/>
                  </a:cxn>
                  <a:cxn ang="0">
                    <a:pos x="44" y="220"/>
                  </a:cxn>
                  <a:cxn ang="0">
                    <a:pos x="46" y="220"/>
                  </a:cxn>
                  <a:cxn ang="0">
                    <a:pos x="31" y="205"/>
                  </a:cxn>
                  <a:cxn ang="0">
                    <a:pos x="19" y="189"/>
                  </a:cxn>
                  <a:cxn ang="0">
                    <a:pos x="10" y="170"/>
                  </a:cxn>
                  <a:cxn ang="0">
                    <a:pos x="4" y="150"/>
                  </a:cxn>
                  <a:cxn ang="0">
                    <a:pos x="2" y="152"/>
                  </a:cxn>
                  <a:cxn ang="0">
                    <a:pos x="0" y="152"/>
                  </a:cxn>
                  <a:cxn ang="0">
                    <a:pos x="249" y="169"/>
                  </a:cxn>
                  <a:cxn ang="0">
                    <a:pos x="253" y="157"/>
                  </a:cxn>
                  <a:cxn ang="0">
                    <a:pos x="255" y="146"/>
                  </a:cxn>
                  <a:cxn ang="0">
                    <a:pos x="256" y="134"/>
                  </a:cxn>
                  <a:cxn ang="0">
                    <a:pos x="258" y="123"/>
                  </a:cxn>
                  <a:cxn ang="0">
                    <a:pos x="256" y="121"/>
                  </a:cxn>
                  <a:cxn ang="0">
                    <a:pos x="255" y="121"/>
                  </a:cxn>
                  <a:cxn ang="0">
                    <a:pos x="255" y="121"/>
                  </a:cxn>
                  <a:cxn ang="0">
                    <a:pos x="255" y="121"/>
                  </a:cxn>
                  <a:cxn ang="0">
                    <a:pos x="253" y="134"/>
                  </a:cxn>
                  <a:cxn ang="0">
                    <a:pos x="251" y="146"/>
                  </a:cxn>
                  <a:cxn ang="0">
                    <a:pos x="249" y="157"/>
                  </a:cxn>
                  <a:cxn ang="0">
                    <a:pos x="245" y="169"/>
                  </a:cxn>
                  <a:cxn ang="0">
                    <a:pos x="247" y="169"/>
                  </a:cxn>
                  <a:cxn ang="0">
                    <a:pos x="249" y="169"/>
                  </a:cxn>
                </a:cxnLst>
                <a:rect l="0" t="0" r="r" b="b"/>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5"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ln>
            </p:spPr>
            <p:txBody>
              <a:bodyPr/>
              <a:lstStyle/>
              <a:p>
                <a:endParaRPr lang="en-US">
                  <a:solidFill>
                    <a:prstClr val="black"/>
                  </a:solidFill>
                </a:endParaRPr>
              </a:p>
            </p:txBody>
          </p:sp>
          <p:sp>
            <p:nvSpPr>
              <p:cNvPr id="179498" name="Freeform 298"/>
              <p:cNvSpPr>
                <a:spLocks noEditPoints="1"/>
              </p:cNvSpPr>
              <p:nvPr/>
            </p:nvSpPr>
            <p:spPr bwMode="auto">
              <a:xfrm>
                <a:off x="1739" y="1518"/>
                <a:ext cx="254" cy="218"/>
              </a:xfrm>
              <a:custGeom>
                <a:avLst/>
                <a:gdLst/>
                <a:ahLst/>
                <a:cxnLst>
                  <a:cxn ang="0">
                    <a:pos x="253" y="102"/>
                  </a:cxn>
                  <a:cxn ang="0">
                    <a:pos x="251" y="95"/>
                  </a:cxn>
                  <a:cxn ang="0">
                    <a:pos x="249" y="87"/>
                  </a:cxn>
                  <a:cxn ang="0">
                    <a:pos x="247" y="85"/>
                  </a:cxn>
                  <a:cxn ang="0">
                    <a:pos x="245" y="83"/>
                  </a:cxn>
                  <a:cxn ang="0">
                    <a:pos x="247" y="91"/>
                  </a:cxn>
                  <a:cxn ang="0">
                    <a:pos x="249" y="98"/>
                  </a:cxn>
                  <a:cxn ang="0">
                    <a:pos x="251" y="100"/>
                  </a:cxn>
                  <a:cxn ang="0">
                    <a:pos x="253" y="102"/>
                  </a:cxn>
                  <a:cxn ang="0">
                    <a:pos x="80" y="0"/>
                  </a:cxn>
                  <a:cxn ang="0">
                    <a:pos x="78" y="0"/>
                  </a:cxn>
                  <a:cxn ang="0">
                    <a:pos x="76" y="0"/>
                  </a:cxn>
                  <a:cxn ang="0">
                    <a:pos x="78" y="2"/>
                  </a:cxn>
                  <a:cxn ang="0">
                    <a:pos x="80" y="4"/>
                  </a:cxn>
                  <a:cxn ang="0">
                    <a:pos x="84" y="2"/>
                  </a:cxn>
                  <a:cxn ang="0">
                    <a:pos x="86" y="2"/>
                  </a:cxn>
                  <a:cxn ang="0">
                    <a:pos x="82" y="0"/>
                  </a:cxn>
                  <a:cxn ang="0">
                    <a:pos x="80" y="0"/>
                  </a:cxn>
                  <a:cxn ang="0">
                    <a:pos x="0" y="150"/>
                  </a:cxn>
                  <a:cxn ang="0">
                    <a:pos x="6" y="168"/>
                  </a:cxn>
                  <a:cxn ang="0">
                    <a:pos x="15" y="187"/>
                  </a:cxn>
                  <a:cxn ang="0">
                    <a:pos x="27" y="205"/>
                  </a:cxn>
                  <a:cxn ang="0">
                    <a:pos x="42" y="218"/>
                  </a:cxn>
                  <a:cxn ang="0">
                    <a:pos x="44" y="218"/>
                  </a:cxn>
                  <a:cxn ang="0">
                    <a:pos x="46" y="218"/>
                  </a:cxn>
                  <a:cxn ang="0">
                    <a:pos x="32" y="203"/>
                  </a:cxn>
                  <a:cxn ang="0">
                    <a:pos x="19" y="186"/>
                  </a:cxn>
                  <a:cxn ang="0">
                    <a:pos x="10" y="168"/>
                  </a:cxn>
                  <a:cxn ang="0">
                    <a:pos x="4" y="148"/>
                  </a:cxn>
                  <a:cxn ang="0">
                    <a:pos x="2" y="148"/>
                  </a:cxn>
                  <a:cxn ang="0">
                    <a:pos x="0" y="150"/>
                  </a:cxn>
                  <a:cxn ang="0">
                    <a:pos x="245" y="167"/>
                  </a:cxn>
                  <a:cxn ang="0">
                    <a:pos x="249" y="155"/>
                  </a:cxn>
                  <a:cxn ang="0">
                    <a:pos x="251" y="144"/>
                  </a:cxn>
                  <a:cxn ang="0">
                    <a:pos x="253" y="132"/>
                  </a:cxn>
                  <a:cxn ang="0">
                    <a:pos x="254" y="119"/>
                  </a:cxn>
                  <a:cxn ang="0">
                    <a:pos x="253" y="119"/>
                  </a:cxn>
                  <a:cxn ang="0">
                    <a:pos x="251" y="119"/>
                  </a:cxn>
                  <a:cxn ang="0">
                    <a:pos x="251" y="119"/>
                  </a:cxn>
                  <a:cxn ang="0">
                    <a:pos x="251" y="119"/>
                  </a:cxn>
                  <a:cxn ang="0">
                    <a:pos x="249" y="132"/>
                  </a:cxn>
                  <a:cxn ang="0">
                    <a:pos x="247" y="144"/>
                  </a:cxn>
                  <a:cxn ang="0">
                    <a:pos x="245" y="155"/>
                  </a:cxn>
                  <a:cxn ang="0">
                    <a:pos x="241" y="167"/>
                  </a:cxn>
                  <a:cxn ang="0">
                    <a:pos x="243" y="167"/>
                  </a:cxn>
                  <a:cxn ang="0">
                    <a:pos x="245" y="167"/>
                  </a:cxn>
                </a:cxnLst>
                <a:rect l="0" t="0" r="r" b="b"/>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51"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ln>
            </p:spPr>
            <p:txBody>
              <a:bodyPr/>
              <a:lstStyle/>
              <a:p>
                <a:endParaRPr lang="en-US">
                  <a:solidFill>
                    <a:prstClr val="black"/>
                  </a:solidFill>
                </a:endParaRPr>
              </a:p>
            </p:txBody>
          </p:sp>
          <p:sp>
            <p:nvSpPr>
              <p:cNvPr id="179499" name="Freeform 299"/>
              <p:cNvSpPr>
                <a:spLocks noEditPoints="1"/>
              </p:cNvSpPr>
              <p:nvPr/>
            </p:nvSpPr>
            <p:spPr bwMode="auto">
              <a:xfrm>
                <a:off x="1741" y="1518"/>
                <a:ext cx="251" cy="218"/>
              </a:xfrm>
              <a:custGeom>
                <a:avLst/>
                <a:gdLst/>
                <a:ahLst/>
                <a:cxnLst>
                  <a:cxn ang="0">
                    <a:pos x="251" y="119"/>
                  </a:cxn>
                  <a:cxn ang="0">
                    <a:pos x="251" y="119"/>
                  </a:cxn>
                  <a:cxn ang="0">
                    <a:pos x="251" y="119"/>
                  </a:cxn>
                  <a:cxn ang="0">
                    <a:pos x="249" y="119"/>
                  </a:cxn>
                  <a:cxn ang="0">
                    <a:pos x="247" y="119"/>
                  </a:cxn>
                  <a:cxn ang="0">
                    <a:pos x="247" y="119"/>
                  </a:cxn>
                  <a:cxn ang="0">
                    <a:pos x="247" y="119"/>
                  </a:cxn>
                  <a:cxn ang="0">
                    <a:pos x="245" y="132"/>
                  </a:cxn>
                  <a:cxn ang="0">
                    <a:pos x="243" y="144"/>
                  </a:cxn>
                  <a:cxn ang="0">
                    <a:pos x="241" y="155"/>
                  </a:cxn>
                  <a:cxn ang="0">
                    <a:pos x="237" y="167"/>
                  </a:cxn>
                  <a:cxn ang="0">
                    <a:pos x="239" y="167"/>
                  </a:cxn>
                  <a:cxn ang="0">
                    <a:pos x="241" y="167"/>
                  </a:cxn>
                  <a:cxn ang="0">
                    <a:pos x="245" y="155"/>
                  </a:cxn>
                  <a:cxn ang="0">
                    <a:pos x="247" y="144"/>
                  </a:cxn>
                  <a:cxn ang="0">
                    <a:pos x="249" y="132"/>
                  </a:cxn>
                  <a:cxn ang="0">
                    <a:pos x="251" y="119"/>
                  </a:cxn>
                  <a:cxn ang="0">
                    <a:pos x="249" y="100"/>
                  </a:cxn>
                  <a:cxn ang="0">
                    <a:pos x="247" y="93"/>
                  </a:cxn>
                  <a:cxn ang="0">
                    <a:pos x="245" y="85"/>
                  </a:cxn>
                  <a:cxn ang="0">
                    <a:pos x="243" y="83"/>
                  </a:cxn>
                  <a:cxn ang="0">
                    <a:pos x="239" y="81"/>
                  </a:cxn>
                  <a:cxn ang="0">
                    <a:pos x="243" y="89"/>
                  </a:cxn>
                  <a:cxn ang="0">
                    <a:pos x="245" y="96"/>
                  </a:cxn>
                  <a:cxn ang="0">
                    <a:pos x="247" y="98"/>
                  </a:cxn>
                  <a:cxn ang="0">
                    <a:pos x="249" y="100"/>
                  </a:cxn>
                  <a:cxn ang="0">
                    <a:pos x="82" y="0"/>
                  </a:cxn>
                  <a:cxn ang="0">
                    <a:pos x="78" y="2"/>
                  </a:cxn>
                  <a:cxn ang="0">
                    <a:pos x="76" y="2"/>
                  </a:cxn>
                  <a:cxn ang="0">
                    <a:pos x="78" y="4"/>
                  </a:cxn>
                  <a:cxn ang="0">
                    <a:pos x="80" y="5"/>
                  </a:cxn>
                  <a:cxn ang="0">
                    <a:pos x="84" y="4"/>
                  </a:cxn>
                  <a:cxn ang="0">
                    <a:pos x="87" y="2"/>
                  </a:cxn>
                  <a:cxn ang="0">
                    <a:pos x="84" y="2"/>
                  </a:cxn>
                  <a:cxn ang="0">
                    <a:pos x="82" y="0"/>
                  </a:cxn>
                  <a:cxn ang="0">
                    <a:pos x="0" y="148"/>
                  </a:cxn>
                  <a:cxn ang="0">
                    <a:pos x="6" y="168"/>
                  </a:cxn>
                  <a:cxn ang="0">
                    <a:pos x="15" y="187"/>
                  </a:cxn>
                  <a:cxn ang="0">
                    <a:pos x="27" y="203"/>
                  </a:cxn>
                  <a:cxn ang="0">
                    <a:pos x="42" y="218"/>
                  </a:cxn>
                  <a:cxn ang="0">
                    <a:pos x="44" y="218"/>
                  </a:cxn>
                  <a:cxn ang="0">
                    <a:pos x="46" y="216"/>
                  </a:cxn>
                  <a:cxn ang="0">
                    <a:pos x="32" y="203"/>
                  </a:cxn>
                  <a:cxn ang="0">
                    <a:pos x="19" y="186"/>
                  </a:cxn>
                  <a:cxn ang="0">
                    <a:pos x="10" y="167"/>
                  </a:cxn>
                  <a:cxn ang="0">
                    <a:pos x="4" y="148"/>
                  </a:cxn>
                  <a:cxn ang="0">
                    <a:pos x="2" y="148"/>
                  </a:cxn>
                  <a:cxn ang="0">
                    <a:pos x="0" y="148"/>
                  </a:cxn>
                </a:cxnLst>
                <a:rect l="0" t="0" r="r" b="b"/>
                <a:pathLst>
                  <a:path w="251" h="218">
                    <a:moveTo>
                      <a:pt x="251" y="119"/>
                    </a:moveTo>
                    <a:lnTo>
                      <a:pt x="251" y="119"/>
                    </a:lnTo>
                    <a:lnTo>
                      <a:pt x="251" y="119"/>
                    </a:lnTo>
                    <a:lnTo>
                      <a:pt x="249" y="119"/>
                    </a:lnTo>
                    <a:lnTo>
                      <a:pt x="247" y="119"/>
                    </a:lnTo>
                    <a:lnTo>
                      <a:pt x="247"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ln>
            </p:spPr>
            <p:txBody>
              <a:bodyPr/>
              <a:lstStyle/>
              <a:p>
                <a:endParaRPr lang="en-US">
                  <a:solidFill>
                    <a:prstClr val="black"/>
                  </a:solidFill>
                </a:endParaRPr>
              </a:p>
            </p:txBody>
          </p:sp>
          <p:sp>
            <p:nvSpPr>
              <p:cNvPr id="179500" name="Freeform 300"/>
              <p:cNvSpPr>
                <a:spLocks noEditPoints="1"/>
              </p:cNvSpPr>
              <p:nvPr/>
            </p:nvSpPr>
            <p:spPr bwMode="auto">
              <a:xfrm>
                <a:off x="1743" y="1520"/>
                <a:ext cx="247" cy="216"/>
              </a:xfrm>
              <a:custGeom>
                <a:avLst/>
                <a:gdLst/>
                <a:ahLst/>
                <a:cxnLst>
                  <a:cxn ang="0">
                    <a:pos x="247" y="117"/>
                  </a:cxn>
                  <a:cxn ang="0">
                    <a:pos x="247" y="117"/>
                  </a:cxn>
                  <a:cxn ang="0">
                    <a:pos x="247" y="117"/>
                  </a:cxn>
                  <a:cxn ang="0">
                    <a:pos x="245" y="117"/>
                  </a:cxn>
                  <a:cxn ang="0">
                    <a:pos x="243" y="117"/>
                  </a:cxn>
                  <a:cxn ang="0">
                    <a:pos x="243" y="117"/>
                  </a:cxn>
                  <a:cxn ang="0">
                    <a:pos x="243" y="117"/>
                  </a:cxn>
                  <a:cxn ang="0">
                    <a:pos x="241" y="130"/>
                  </a:cxn>
                  <a:cxn ang="0">
                    <a:pos x="239" y="142"/>
                  </a:cxn>
                  <a:cxn ang="0">
                    <a:pos x="237" y="155"/>
                  </a:cxn>
                  <a:cxn ang="0">
                    <a:pos x="233" y="165"/>
                  </a:cxn>
                  <a:cxn ang="0">
                    <a:pos x="235" y="165"/>
                  </a:cxn>
                  <a:cxn ang="0">
                    <a:pos x="237" y="165"/>
                  </a:cxn>
                  <a:cxn ang="0">
                    <a:pos x="241" y="153"/>
                  </a:cxn>
                  <a:cxn ang="0">
                    <a:pos x="243" y="142"/>
                  </a:cxn>
                  <a:cxn ang="0">
                    <a:pos x="245" y="130"/>
                  </a:cxn>
                  <a:cxn ang="0">
                    <a:pos x="247" y="117"/>
                  </a:cxn>
                  <a:cxn ang="0">
                    <a:pos x="245" y="96"/>
                  </a:cxn>
                  <a:cxn ang="0">
                    <a:pos x="243" y="89"/>
                  </a:cxn>
                  <a:cxn ang="0">
                    <a:pos x="241" y="81"/>
                  </a:cxn>
                  <a:cxn ang="0">
                    <a:pos x="237" y="79"/>
                  </a:cxn>
                  <a:cxn ang="0">
                    <a:pos x="235" y="77"/>
                  </a:cxn>
                  <a:cxn ang="0">
                    <a:pos x="237" y="85"/>
                  </a:cxn>
                  <a:cxn ang="0">
                    <a:pos x="239" y="94"/>
                  </a:cxn>
                  <a:cxn ang="0">
                    <a:pos x="243" y="94"/>
                  </a:cxn>
                  <a:cxn ang="0">
                    <a:pos x="245" y="96"/>
                  </a:cxn>
                  <a:cxn ang="0">
                    <a:pos x="82" y="0"/>
                  </a:cxn>
                  <a:cxn ang="0">
                    <a:pos x="80" y="0"/>
                  </a:cxn>
                  <a:cxn ang="0">
                    <a:pos x="76" y="2"/>
                  </a:cxn>
                  <a:cxn ang="0">
                    <a:pos x="78" y="3"/>
                  </a:cxn>
                  <a:cxn ang="0">
                    <a:pos x="78" y="3"/>
                  </a:cxn>
                  <a:cxn ang="0">
                    <a:pos x="84" y="2"/>
                  </a:cxn>
                  <a:cxn ang="0">
                    <a:pos x="89" y="2"/>
                  </a:cxn>
                  <a:cxn ang="0">
                    <a:pos x="87" y="0"/>
                  </a:cxn>
                  <a:cxn ang="0">
                    <a:pos x="87" y="0"/>
                  </a:cxn>
                  <a:cxn ang="0">
                    <a:pos x="85" y="0"/>
                  </a:cxn>
                  <a:cxn ang="0">
                    <a:pos x="82" y="0"/>
                  </a:cxn>
                  <a:cxn ang="0">
                    <a:pos x="0" y="146"/>
                  </a:cxn>
                  <a:cxn ang="0">
                    <a:pos x="6" y="166"/>
                  </a:cxn>
                  <a:cxn ang="0">
                    <a:pos x="15" y="184"/>
                  </a:cxn>
                  <a:cxn ang="0">
                    <a:pos x="28" y="201"/>
                  </a:cxn>
                  <a:cxn ang="0">
                    <a:pos x="42" y="216"/>
                  </a:cxn>
                  <a:cxn ang="0">
                    <a:pos x="44" y="214"/>
                  </a:cxn>
                  <a:cxn ang="0">
                    <a:pos x="47" y="214"/>
                  </a:cxn>
                  <a:cxn ang="0">
                    <a:pos x="32" y="199"/>
                  </a:cxn>
                  <a:cxn ang="0">
                    <a:pos x="19" y="184"/>
                  </a:cxn>
                  <a:cxn ang="0">
                    <a:pos x="10" y="165"/>
                  </a:cxn>
                  <a:cxn ang="0">
                    <a:pos x="2" y="146"/>
                  </a:cxn>
                  <a:cxn ang="0">
                    <a:pos x="2" y="146"/>
                  </a:cxn>
                  <a:cxn ang="0">
                    <a:pos x="0" y="146"/>
                  </a:cxn>
                </a:cxnLst>
                <a:rect l="0" t="0" r="r" b="b"/>
                <a:pathLst>
                  <a:path w="247" h="216">
                    <a:moveTo>
                      <a:pt x="247" y="117"/>
                    </a:moveTo>
                    <a:lnTo>
                      <a:pt x="247" y="117"/>
                    </a:lnTo>
                    <a:lnTo>
                      <a:pt x="247" y="117"/>
                    </a:lnTo>
                    <a:lnTo>
                      <a:pt x="245" y="117"/>
                    </a:lnTo>
                    <a:lnTo>
                      <a:pt x="243" y="117"/>
                    </a:lnTo>
                    <a:lnTo>
                      <a:pt x="243"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78" y="3"/>
                    </a:lnTo>
                    <a:lnTo>
                      <a:pt x="84" y="2"/>
                    </a:lnTo>
                    <a:lnTo>
                      <a:pt x="89" y="2"/>
                    </a:lnTo>
                    <a:lnTo>
                      <a:pt x="87" y="0"/>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2" y="146"/>
                    </a:lnTo>
                    <a:lnTo>
                      <a:pt x="0" y="146"/>
                    </a:lnTo>
                    <a:close/>
                  </a:path>
                </a:pathLst>
              </a:custGeom>
              <a:solidFill>
                <a:srgbClr val="E9A932"/>
              </a:solidFill>
              <a:ln w="9525">
                <a:noFill/>
                <a:round/>
              </a:ln>
            </p:spPr>
            <p:txBody>
              <a:bodyPr/>
              <a:lstStyle/>
              <a:p>
                <a:endParaRPr lang="en-US">
                  <a:solidFill>
                    <a:prstClr val="black"/>
                  </a:solidFill>
                </a:endParaRPr>
              </a:p>
            </p:txBody>
          </p:sp>
          <p:sp>
            <p:nvSpPr>
              <p:cNvPr id="179501" name="Freeform 301"/>
              <p:cNvSpPr>
                <a:spLocks noEditPoints="1"/>
              </p:cNvSpPr>
              <p:nvPr/>
            </p:nvSpPr>
            <p:spPr bwMode="auto">
              <a:xfrm>
                <a:off x="1745" y="1520"/>
                <a:ext cx="243" cy="214"/>
              </a:xfrm>
              <a:custGeom>
                <a:avLst/>
                <a:gdLst/>
                <a:ahLst/>
                <a:cxnLst>
                  <a:cxn ang="0">
                    <a:pos x="243" y="117"/>
                  </a:cxn>
                  <a:cxn ang="0">
                    <a:pos x="243" y="117"/>
                  </a:cxn>
                  <a:cxn ang="0">
                    <a:pos x="243" y="117"/>
                  </a:cxn>
                  <a:cxn ang="0">
                    <a:pos x="241" y="117"/>
                  </a:cxn>
                  <a:cxn ang="0">
                    <a:pos x="239" y="117"/>
                  </a:cxn>
                  <a:cxn ang="0">
                    <a:pos x="239" y="117"/>
                  </a:cxn>
                  <a:cxn ang="0">
                    <a:pos x="239" y="117"/>
                  </a:cxn>
                  <a:cxn ang="0">
                    <a:pos x="237" y="130"/>
                  </a:cxn>
                  <a:cxn ang="0">
                    <a:pos x="235" y="142"/>
                  </a:cxn>
                  <a:cxn ang="0">
                    <a:pos x="233" y="155"/>
                  </a:cxn>
                  <a:cxn ang="0">
                    <a:pos x="228" y="166"/>
                  </a:cxn>
                  <a:cxn ang="0">
                    <a:pos x="231" y="165"/>
                  </a:cxn>
                  <a:cxn ang="0">
                    <a:pos x="233" y="165"/>
                  </a:cxn>
                  <a:cxn ang="0">
                    <a:pos x="237" y="153"/>
                  </a:cxn>
                  <a:cxn ang="0">
                    <a:pos x="239" y="142"/>
                  </a:cxn>
                  <a:cxn ang="0">
                    <a:pos x="241" y="130"/>
                  </a:cxn>
                  <a:cxn ang="0">
                    <a:pos x="243" y="117"/>
                  </a:cxn>
                  <a:cxn ang="0">
                    <a:pos x="241" y="94"/>
                  </a:cxn>
                  <a:cxn ang="0">
                    <a:pos x="239" y="87"/>
                  </a:cxn>
                  <a:cxn ang="0">
                    <a:pos x="235" y="79"/>
                  </a:cxn>
                  <a:cxn ang="0">
                    <a:pos x="233" y="77"/>
                  </a:cxn>
                  <a:cxn ang="0">
                    <a:pos x="231" y="75"/>
                  </a:cxn>
                  <a:cxn ang="0">
                    <a:pos x="233" y="83"/>
                  </a:cxn>
                  <a:cxn ang="0">
                    <a:pos x="235" y="93"/>
                  </a:cxn>
                  <a:cxn ang="0">
                    <a:pos x="237" y="94"/>
                  </a:cxn>
                  <a:cxn ang="0">
                    <a:pos x="241" y="94"/>
                  </a:cxn>
                  <a:cxn ang="0">
                    <a:pos x="83" y="0"/>
                  </a:cxn>
                  <a:cxn ang="0">
                    <a:pos x="80" y="2"/>
                  </a:cxn>
                  <a:cxn ang="0">
                    <a:pos x="76" y="3"/>
                  </a:cxn>
                  <a:cxn ang="0">
                    <a:pos x="76" y="3"/>
                  </a:cxn>
                  <a:cxn ang="0">
                    <a:pos x="78" y="5"/>
                  </a:cxn>
                  <a:cxn ang="0">
                    <a:pos x="83" y="3"/>
                  </a:cxn>
                  <a:cxn ang="0">
                    <a:pos x="91" y="2"/>
                  </a:cxn>
                  <a:cxn ang="0">
                    <a:pos x="87" y="2"/>
                  </a:cxn>
                  <a:cxn ang="0">
                    <a:pos x="85" y="0"/>
                  </a:cxn>
                  <a:cxn ang="0">
                    <a:pos x="85" y="0"/>
                  </a:cxn>
                  <a:cxn ang="0">
                    <a:pos x="83" y="0"/>
                  </a:cxn>
                  <a:cxn ang="0">
                    <a:pos x="0" y="146"/>
                  </a:cxn>
                  <a:cxn ang="0">
                    <a:pos x="6" y="165"/>
                  </a:cxn>
                  <a:cxn ang="0">
                    <a:pos x="15" y="184"/>
                  </a:cxn>
                  <a:cxn ang="0">
                    <a:pos x="28" y="201"/>
                  </a:cxn>
                  <a:cxn ang="0">
                    <a:pos x="42" y="214"/>
                  </a:cxn>
                  <a:cxn ang="0">
                    <a:pos x="45" y="214"/>
                  </a:cxn>
                  <a:cxn ang="0">
                    <a:pos x="47" y="212"/>
                  </a:cxn>
                  <a:cxn ang="0">
                    <a:pos x="32" y="199"/>
                  </a:cxn>
                  <a:cxn ang="0">
                    <a:pos x="19" y="184"/>
                  </a:cxn>
                  <a:cxn ang="0">
                    <a:pos x="9" y="165"/>
                  </a:cxn>
                  <a:cxn ang="0">
                    <a:pos x="2" y="144"/>
                  </a:cxn>
                  <a:cxn ang="0">
                    <a:pos x="0" y="146"/>
                  </a:cxn>
                  <a:cxn ang="0">
                    <a:pos x="0" y="146"/>
                  </a:cxn>
                </a:cxnLst>
                <a:rect l="0" t="0" r="r" b="b"/>
                <a:pathLst>
                  <a:path w="243" h="214">
                    <a:moveTo>
                      <a:pt x="243" y="117"/>
                    </a:moveTo>
                    <a:lnTo>
                      <a:pt x="243" y="117"/>
                    </a:lnTo>
                    <a:lnTo>
                      <a:pt x="243" y="117"/>
                    </a:lnTo>
                    <a:lnTo>
                      <a:pt x="241" y="117"/>
                    </a:lnTo>
                    <a:lnTo>
                      <a:pt x="239" y="117"/>
                    </a:lnTo>
                    <a:lnTo>
                      <a:pt x="239"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6" y="3"/>
                    </a:lnTo>
                    <a:lnTo>
                      <a:pt x="78" y="5"/>
                    </a:lnTo>
                    <a:lnTo>
                      <a:pt x="83" y="3"/>
                    </a:lnTo>
                    <a:lnTo>
                      <a:pt x="91" y="2"/>
                    </a:lnTo>
                    <a:lnTo>
                      <a:pt x="87" y="2"/>
                    </a:lnTo>
                    <a:lnTo>
                      <a:pt x="85" y="0"/>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lnTo>
                      <a:pt x="0" y="146"/>
                    </a:lnTo>
                    <a:close/>
                  </a:path>
                </a:pathLst>
              </a:custGeom>
              <a:solidFill>
                <a:srgbClr val="E9AA32"/>
              </a:solidFill>
              <a:ln w="9525">
                <a:noFill/>
                <a:round/>
              </a:ln>
            </p:spPr>
            <p:txBody>
              <a:bodyPr/>
              <a:lstStyle/>
              <a:p>
                <a:endParaRPr lang="en-US">
                  <a:solidFill>
                    <a:prstClr val="black"/>
                  </a:solidFill>
                </a:endParaRPr>
              </a:p>
            </p:txBody>
          </p:sp>
          <p:sp>
            <p:nvSpPr>
              <p:cNvPr id="179502" name="Freeform 302"/>
              <p:cNvSpPr>
                <a:spLocks noEditPoints="1"/>
              </p:cNvSpPr>
              <p:nvPr/>
            </p:nvSpPr>
            <p:spPr bwMode="auto">
              <a:xfrm>
                <a:off x="1745" y="1522"/>
                <a:ext cx="241" cy="212"/>
              </a:xfrm>
              <a:custGeom>
                <a:avLst/>
                <a:gdLst/>
                <a:ahLst/>
                <a:cxnLst>
                  <a:cxn ang="0">
                    <a:pos x="241" y="115"/>
                  </a:cxn>
                  <a:cxn ang="0">
                    <a:pos x="241" y="115"/>
                  </a:cxn>
                  <a:cxn ang="0">
                    <a:pos x="241" y="115"/>
                  </a:cxn>
                  <a:cxn ang="0">
                    <a:pos x="239" y="115"/>
                  </a:cxn>
                  <a:cxn ang="0">
                    <a:pos x="237" y="113"/>
                  </a:cxn>
                  <a:cxn ang="0">
                    <a:pos x="237" y="115"/>
                  </a:cxn>
                  <a:cxn ang="0">
                    <a:pos x="237" y="115"/>
                  </a:cxn>
                  <a:cxn ang="0">
                    <a:pos x="235" y="128"/>
                  </a:cxn>
                  <a:cxn ang="0">
                    <a:pos x="233" y="140"/>
                  </a:cxn>
                  <a:cxn ang="0">
                    <a:pos x="231" y="153"/>
                  </a:cxn>
                  <a:cxn ang="0">
                    <a:pos x="226" y="164"/>
                  </a:cxn>
                  <a:cxn ang="0">
                    <a:pos x="228" y="164"/>
                  </a:cxn>
                  <a:cxn ang="0">
                    <a:pos x="231" y="163"/>
                  </a:cxn>
                  <a:cxn ang="0">
                    <a:pos x="235" y="153"/>
                  </a:cxn>
                  <a:cxn ang="0">
                    <a:pos x="237" y="140"/>
                  </a:cxn>
                  <a:cxn ang="0">
                    <a:pos x="239" y="128"/>
                  </a:cxn>
                  <a:cxn ang="0">
                    <a:pos x="241" y="115"/>
                  </a:cxn>
                  <a:cxn ang="0">
                    <a:pos x="237" y="92"/>
                  </a:cxn>
                  <a:cxn ang="0">
                    <a:pos x="235" y="83"/>
                  </a:cxn>
                  <a:cxn ang="0">
                    <a:pos x="233" y="75"/>
                  </a:cxn>
                  <a:cxn ang="0">
                    <a:pos x="231" y="73"/>
                  </a:cxn>
                  <a:cxn ang="0">
                    <a:pos x="228" y="72"/>
                  </a:cxn>
                  <a:cxn ang="0">
                    <a:pos x="231" y="79"/>
                  </a:cxn>
                  <a:cxn ang="0">
                    <a:pos x="233" y="89"/>
                  </a:cxn>
                  <a:cxn ang="0">
                    <a:pos x="235" y="91"/>
                  </a:cxn>
                  <a:cxn ang="0">
                    <a:pos x="237" y="92"/>
                  </a:cxn>
                  <a:cxn ang="0">
                    <a:pos x="87" y="0"/>
                  </a:cxn>
                  <a:cxn ang="0">
                    <a:pos x="82" y="0"/>
                  </a:cxn>
                  <a:cxn ang="0">
                    <a:pos x="76" y="1"/>
                  </a:cxn>
                  <a:cxn ang="0">
                    <a:pos x="78" y="3"/>
                  </a:cxn>
                  <a:cxn ang="0">
                    <a:pos x="80" y="5"/>
                  </a:cxn>
                  <a:cxn ang="0">
                    <a:pos x="87" y="3"/>
                  </a:cxn>
                  <a:cxn ang="0">
                    <a:pos x="93" y="1"/>
                  </a:cxn>
                  <a:cxn ang="0">
                    <a:pos x="91" y="0"/>
                  </a:cxn>
                  <a:cxn ang="0">
                    <a:pos x="87" y="0"/>
                  </a:cxn>
                  <a:cxn ang="0">
                    <a:pos x="0" y="144"/>
                  </a:cxn>
                  <a:cxn ang="0">
                    <a:pos x="8" y="163"/>
                  </a:cxn>
                  <a:cxn ang="0">
                    <a:pos x="17" y="182"/>
                  </a:cxn>
                  <a:cxn ang="0">
                    <a:pos x="30" y="197"/>
                  </a:cxn>
                  <a:cxn ang="0">
                    <a:pos x="45" y="212"/>
                  </a:cxn>
                  <a:cxn ang="0">
                    <a:pos x="47" y="210"/>
                  </a:cxn>
                  <a:cxn ang="0">
                    <a:pos x="49" y="210"/>
                  </a:cxn>
                  <a:cxn ang="0">
                    <a:pos x="34" y="197"/>
                  </a:cxn>
                  <a:cxn ang="0">
                    <a:pos x="21" y="180"/>
                  </a:cxn>
                  <a:cxn ang="0">
                    <a:pos x="11" y="163"/>
                  </a:cxn>
                  <a:cxn ang="0">
                    <a:pos x="4" y="142"/>
                  </a:cxn>
                  <a:cxn ang="0">
                    <a:pos x="2" y="142"/>
                  </a:cxn>
                  <a:cxn ang="0">
                    <a:pos x="0" y="144"/>
                  </a:cxn>
                </a:cxnLst>
                <a:rect l="0" t="0" r="r" b="b"/>
                <a:pathLst>
                  <a:path w="241" h="212">
                    <a:moveTo>
                      <a:pt x="241" y="115"/>
                    </a:moveTo>
                    <a:lnTo>
                      <a:pt x="241" y="115"/>
                    </a:lnTo>
                    <a:lnTo>
                      <a:pt x="241" y="115"/>
                    </a:lnTo>
                    <a:lnTo>
                      <a:pt x="239" y="115"/>
                    </a:lnTo>
                    <a:lnTo>
                      <a:pt x="237" y="113"/>
                    </a:lnTo>
                    <a:lnTo>
                      <a:pt x="237" y="115"/>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ln>
            </p:spPr>
            <p:txBody>
              <a:bodyPr/>
              <a:lstStyle/>
              <a:p>
                <a:endParaRPr lang="en-US">
                  <a:solidFill>
                    <a:prstClr val="black"/>
                  </a:solidFill>
                </a:endParaRPr>
              </a:p>
            </p:txBody>
          </p:sp>
          <p:sp>
            <p:nvSpPr>
              <p:cNvPr id="179503" name="Freeform 303"/>
              <p:cNvSpPr>
                <a:spLocks noEditPoints="1"/>
              </p:cNvSpPr>
              <p:nvPr/>
            </p:nvSpPr>
            <p:spPr bwMode="auto">
              <a:xfrm>
                <a:off x="1747" y="1522"/>
                <a:ext cx="237" cy="210"/>
              </a:xfrm>
              <a:custGeom>
                <a:avLst/>
                <a:gdLst/>
                <a:ahLst/>
                <a:cxnLst>
                  <a:cxn ang="0">
                    <a:pos x="237" y="115"/>
                  </a:cxn>
                  <a:cxn ang="0">
                    <a:pos x="237" y="115"/>
                  </a:cxn>
                  <a:cxn ang="0">
                    <a:pos x="237" y="115"/>
                  </a:cxn>
                  <a:cxn ang="0">
                    <a:pos x="235" y="113"/>
                  </a:cxn>
                  <a:cxn ang="0">
                    <a:pos x="233" y="113"/>
                  </a:cxn>
                  <a:cxn ang="0">
                    <a:pos x="233" y="115"/>
                  </a:cxn>
                  <a:cxn ang="0">
                    <a:pos x="233" y="115"/>
                  </a:cxn>
                  <a:cxn ang="0">
                    <a:pos x="231" y="128"/>
                  </a:cxn>
                  <a:cxn ang="0">
                    <a:pos x="229" y="140"/>
                  </a:cxn>
                  <a:cxn ang="0">
                    <a:pos x="227" y="153"/>
                  </a:cxn>
                  <a:cxn ang="0">
                    <a:pos x="222" y="164"/>
                  </a:cxn>
                  <a:cxn ang="0">
                    <a:pos x="224" y="164"/>
                  </a:cxn>
                  <a:cxn ang="0">
                    <a:pos x="226" y="164"/>
                  </a:cxn>
                  <a:cxn ang="0">
                    <a:pos x="231" y="153"/>
                  </a:cxn>
                  <a:cxn ang="0">
                    <a:pos x="233" y="140"/>
                  </a:cxn>
                  <a:cxn ang="0">
                    <a:pos x="235" y="128"/>
                  </a:cxn>
                  <a:cxn ang="0">
                    <a:pos x="237" y="115"/>
                  </a:cxn>
                  <a:cxn ang="0">
                    <a:pos x="233" y="91"/>
                  </a:cxn>
                  <a:cxn ang="0">
                    <a:pos x="231" y="81"/>
                  </a:cxn>
                  <a:cxn ang="0">
                    <a:pos x="229" y="73"/>
                  </a:cxn>
                  <a:cxn ang="0">
                    <a:pos x="226" y="72"/>
                  </a:cxn>
                  <a:cxn ang="0">
                    <a:pos x="224" y="70"/>
                  </a:cxn>
                  <a:cxn ang="0">
                    <a:pos x="226" y="77"/>
                  </a:cxn>
                  <a:cxn ang="0">
                    <a:pos x="229" y="87"/>
                  </a:cxn>
                  <a:cxn ang="0">
                    <a:pos x="231" y="89"/>
                  </a:cxn>
                  <a:cxn ang="0">
                    <a:pos x="233" y="91"/>
                  </a:cxn>
                  <a:cxn ang="0">
                    <a:pos x="89" y="0"/>
                  </a:cxn>
                  <a:cxn ang="0">
                    <a:pos x="81" y="1"/>
                  </a:cxn>
                  <a:cxn ang="0">
                    <a:pos x="76" y="3"/>
                  </a:cxn>
                  <a:cxn ang="0">
                    <a:pos x="78" y="5"/>
                  </a:cxn>
                  <a:cxn ang="0">
                    <a:pos x="80" y="7"/>
                  </a:cxn>
                  <a:cxn ang="0">
                    <a:pos x="87" y="3"/>
                  </a:cxn>
                  <a:cxn ang="0">
                    <a:pos x="95" y="1"/>
                  </a:cxn>
                  <a:cxn ang="0">
                    <a:pos x="91" y="1"/>
                  </a:cxn>
                  <a:cxn ang="0">
                    <a:pos x="89" y="0"/>
                  </a:cxn>
                  <a:cxn ang="0">
                    <a:pos x="0" y="142"/>
                  </a:cxn>
                  <a:cxn ang="0">
                    <a:pos x="7" y="163"/>
                  </a:cxn>
                  <a:cxn ang="0">
                    <a:pos x="17" y="182"/>
                  </a:cxn>
                  <a:cxn ang="0">
                    <a:pos x="30" y="197"/>
                  </a:cxn>
                  <a:cxn ang="0">
                    <a:pos x="45" y="210"/>
                  </a:cxn>
                  <a:cxn ang="0">
                    <a:pos x="47" y="210"/>
                  </a:cxn>
                  <a:cxn ang="0">
                    <a:pos x="49" y="208"/>
                  </a:cxn>
                  <a:cxn ang="0">
                    <a:pos x="34" y="195"/>
                  </a:cxn>
                  <a:cxn ang="0">
                    <a:pos x="21" y="180"/>
                  </a:cxn>
                  <a:cxn ang="0">
                    <a:pos x="11" y="161"/>
                  </a:cxn>
                  <a:cxn ang="0">
                    <a:pos x="4" y="142"/>
                  </a:cxn>
                  <a:cxn ang="0">
                    <a:pos x="2" y="142"/>
                  </a:cxn>
                  <a:cxn ang="0">
                    <a:pos x="0" y="142"/>
                  </a:cxn>
                </a:cxnLst>
                <a:rect l="0" t="0" r="r" b="b"/>
                <a:pathLst>
                  <a:path w="237" h="210">
                    <a:moveTo>
                      <a:pt x="237" y="115"/>
                    </a:moveTo>
                    <a:lnTo>
                      <a:pt x="237" y="115"/>
                    </a:lnTo>
                    <a:lnTo>
                      <a:pt x="237" y="115"/>
                    </a:lnTo>
                    <a:lnTo>
                      <a:pt x="235" y="113"/>
                    </a:lnTo>
                    <a:lnTo>
                      <a:pt x="233" y="113"/>
                    </a:lnTo>
                    <a:lnTo>
                      <a:pt x="233" y="115"/>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ln>
            </p:spPr>
            <p:txBody>
              <a:bodyPr/>
              <a:lstStyle/>
              <a:p>
                <a:endParaRPr lang="en-US">
                  <a:solidFill>
                    <a:prstClr val="black"/>
                  </a:solidFill>
                </a:endParaRPr>
              </a:p>
            </p:txBody>
          </p:sp>
          <p:sp>
            <p:nvSpPr>
              <p:cNvPr id="179504" name="Freeform 304"/>
              <p:cNvSpPr>
                <a:spLocks noEditPoints="1"/>
              </p:cNvSpPr>
              <p:nvPr/>
            </p:nvSpPr>
            <p:spPr bwMode="auto">
              <a:xfrm>
                <a:off x="1749" y="1523"/>
                <a:ext cx="233" cy="209"/>
              </a:xfrm>
              <a:custGeom>
                <a:avLst/>
                <a:gdLst/>
                <a:ahLst/>
                <a:cxnLst>
                  <a:cxn ang="0">
                    <a:pos x="233" y="114"/>
                  </a:cxn>
                  <a:cxn ang="0">
                    <a:pos x="233" y="114"/>
                  </a:cxn>
                  <a:cxn ang="0">
                    <a:pos x="233" y="112"/>
                  </a:cxn>
                  <a:cxn ang="0">
                    <a:pos x="231" y="112"/>
                  </a:cxn>
                  <a:cxn ang="0">
                    <a:pos x="229" y="112"/>
                  </a:cxn>
                  <a:cxn ang="0">
                    <a:pos x="229" y="114"/>
                  </a:cxn>
                  <a:cxn ang="0">
                    <a:pos x="229" y="114"/>
                  </a:cxn>
                  <a:cxn ang="0">
                    <a:pos x="227" y="127"/>
                  </a:cxn>
                  <a:cxn ang="0">
                    <a:pos x="225" y="139"/>
                  </a:cxn>
                  <a:cxn ang="0">
                    <a:pos x="222" y="152"/>
                  </a:cxn>
                  <a:cxn ang="0">
                    <a:pos x="218" y="163"/>
                  </a:cxn>
                  <a:cxn ang="0">
                    <a:pos x="220" y="163"/>
                  </a:cxn>
                  <a:cxn ang="0">
                    <a:pos x="222" y="163"/>
                  </a:cxn>
                  <a:cxn ang="0">
                    <a:pos x="227" y="152"/>
                  </a:cxn>
                  <a:cxn ang="0">
                    <a:pos x="229" y="139"/>
                  </a:cxn>
                  <a:cxn ang="0">
                    <a:pos x="231" y="127"/>
                  </a:cxn>
                  <a:cxn ang="0">
                    <a:pos x="233" y="114"/>
                  </a:cxn>
                  <a:cxn ang="0">
                    <a:pos x="229" y="88"/>
                  </a:cxn>
                  <a:cxn ang="0">
                    <a:pos x="227" y="78"/>
                  </a:cxn>
                  <a:cxn ang="0">
                    <a:pos x="224" y="71"/>
                  </a:cxn>
                  <a:cxn ang="0">
                    <a:pos x="220" y="69"/>
                  </a:cxn>
                  <a:cxn ang="0">
                    <a:pos x="218" y="67"/>
                  </a:cxn>
                  <a:cxn ang="0">
                    <a:pos x="222" y="74"/>
                  </a:cxn>
                  <a:cxn ang="0">
                    <a:pos x="225" y="84"/>
                  </a:cxn>
                  <a:cxn ang="0">
                    <a:pos x="227" y="86"/>
                  </a:cxn>
                  <a:cxn ang="0">
                    <a:pos x="229" y="88"/>
                  </a:cxn>
                  <a:cxn ang="0">
                    <a:pos x="89" y="0"/>
                  </a:cxn>
                  <a:cxn ang="0">
                    <a:pos x="83" y="2"/>
                  </a:cxn>
                  <a:cxn ang="0">
                    <a:pos x="76" y="4"/>
                  </a:cxn>
                  <a:cxn ang="0">
                    <a:pos x="78" y="6"/>
                  </a:cxn>
                  <a:cxn ang="0">
                    <a:pos x="79" y="6"/>
                  </a:cxn>
                  <a:cxn ang="0">
                    <a:pos x="89" y="4"/>
                  </a:cxn>
                  <a:cxn ang="0">
                    <a:pos x="96" y="2"/>
                  </a:cxn>
                  <a:cxn ang="0">
                    <a:pos x="93" y="0"/>
                  </a:cxn>
                  <a:cxn ang="0">
                    <a:pos x="89" y="0"/>
                  </a:cxn>
                  <a:cxn ang="0">
                    <a:pos x="0" y="141"/>
                  </a:cxn>
                  <a:cxn ang="0">
                    <a:pos x="7" y="162"/>
                  </a:cxn>
                  <a:cxn ang="0">
                    <a:pos x="17" y="179"/>
                  </a:cxn>
                  <a:cxn ang="0">
                    <a:pos x="30" y="196"/>
                  </a:cxn>
                  <a:cxn ang="0">
                    <a:pos x="45" y="209"/>
                  </a:cxn>
                  <a:cxn ang="0">
                    <a:pos x="47" y="207"/>
                  </a:cxn>
                  <a:cxn ang="0">
                    <a:pos x="49" y="207"/>
                  </a:cxn>
                  <a:cxn ang="0">
                    <a:pos x="34" y="194"/>
                  </a:cxn>
                  <a:cxn ang="0">
                    <a:pos x="21" y="179"/>
                  </a:cxn>
                  <a:cxn ang="0">
                    <a:pos x="11" y="160"/>
                  </a:cxn>
                  <a:cxn ang="0">
                    <a:pos x="4" y="141"/>
                  </a:cxn>
                  <a:cxn ang="0">
                    <a:pos x="2" y="141"/>
                  </a:cxn>
                  <a:cxn ang="0">
                    <a:pos x="0" y="141"/>
                  </a:cxn>
                </a:cxnLst>
                <a:rect l="0" t="0" r="r" b="b"/>
                <a:pathLst>
                  <a:path w="233" h="209">
                    <a:moveTo>
                      <a:pt x="233" y="114"/>
                    </a:moveTo>
                    <a:lnTo>
                      <a:pt x="233" y="114"/>
                    </a:lnTo>
                    <a:lnTo>
                      <a:pt x="233" y="112"/>
                    </a:lnTo>
                    <a:lnTo>
                      <a:pt x="231" y="112"/>
                    </a:lnTo>
                    <a:lnTo>
                      <a:pt x="229" y="112"/>
                    </a:lnTo>
                    <a:lnTo>
                      <a:pt x="229" y="114"/>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ln>
            </p:spPr>
            <p:txBody>
              <a:bodyPr/>
              <a:lstStyle/>
              <a:p>
                <a:endParaRPr lang="en-US">
                  <a:solidFill>
                    <a:prstClr val="black"/>
                  </a:solidFill>
                </a:endParaRPr>
              </a:p>
            </p:txBody>
          </p:sp>
          <p:sp>
            <p:nvSpPr>
              <p:cNvPr id="179505" name="Freeform 305"/>
              <p:cNvSpPr>
                <a:spLocks noEditPoints="1"/>
              </p:cNvSpPr>
              <p:nvPr/>
            </p:nvSpPr>
            <p:spPr bwMode="auto">
              <a:xfrm>
                <a:off x="1751" y="1523"/>
                <a:ext cx="229" cy="207"/>
              </a:xfrm>
              <a:custGeom>
                <a:avLst/>
                <a:gdLst/>
                <a:ahLst/>
                <a:cxnLst>
                  <a:cxn ang="0">
                    <a:pos x="229" y="114"/>
                  </a:cxn>
                  <a:cxn ang="0">
                    <a:pos x="229" y="114"/>
                  </a:cxn>
                  <a:cxn ang="0">
                    <a:pos x="229" y="112"/>
                  </a:cxn>
                  <a:cxn ang="0">
                    <a:pos x="227" y="112"/>
                  </a:cxn>
                  <a:cxn ang="0">
                    <a:pos x="225" y="112"/>
                  </a:cxn>
                  <a:cxn ang="0">
                    <a:pos x="225" y="114"/>
                  </a:cxn>
                  <a:cxn ang="0">
                    <a:pos x="225" y="114"/>
                  </a:cxn>
                  <a:cxn ang="0">
                    <a:pos x="223" y="127"/>
                  </a:cxn>
                  <a:cxn ang="0">
                    <a:pos x="222" y="141"/>
                  </a:cxn>
                  <a:cxn ang="0">
                    <a:pos x="218" y="152"/>
                  </a:cxn>
                  <a:cxn ang="0">
                    <a:pos x="214" y="163"/>
                  </a:cxn>
                  <a:cxn ang="0">
                    <a:pos x="214" y="163"/>
                  </a:cxn>
                  <a:cxn ang="0">
                    <a:pos x="216" y="163"/>
                  </a:cxn>
                  <a:cxn ang="0">
                    <a:pos x="218" y="163"/>
                  </a:cxn>
                  <a:cxn ang="0">
                    <a:pos x="218" y="163"/>
                  </a:cxn>
                  <a:cxn ang="0">
                    <a:pos x="223" y="152"/>
                  </a:cxn>
                  <a:cxn ang="0">
                    <a:pos x="225" y="139"/>
                  </a:cxn>
                  <a:cxn ang="0">
                    <a:pos x="227" y="127"/>
                  </a:cxn>
                  <a:cxn ang="0">
                    <a:pos x="229" y="114"/>
                  </a:cxn>
                  <a:cxn ang="0">
                    <a:pos x="225" y="86"/>
                  </a:cxn>
                  <a:cxn ang="0">
                    <a:pos x="222" y="76"/>
                  </a:cxn>
                  <a:cxn ang="0">
                    <a:pos x="220" y="69"/>
                  </a:cxn>
                  <a:cxn ang="0">
                    <a:pos x="216" y="65"/>
                  </a:cxn>
                  <a:cxn ang="0">
                    <a:pos x="212" y="63"/>
                  </a:cxn>
                  <a:cxn ang="0">
                    <a:pos x="216" y="72"/>
                  </a:cxn>
                  <a:cxn ang="0">
                    <a:pos x="220" y="84"/>
                  </a:cxn>
                  <a:cxn ang="0">
                    <a:pos x="223" y="84"/>
                  </a:cxn>
                  <a:cxn ang="0">
                    <a:pos x="225" y="86"/>
                  </a:cxn>
                  <a:cxn ang="0">
                    <a:pos x="91" y="0"/>
                  </a:cxn>
                  <a:cxn ang="0">
                    <a:pos x="83" y="2"/>
                  </a:cxn>
                  <a:cxn ang="0">
                    <a:pos x="76" y="6"/>
                  </a:cxn>
                  <a:cxn ang="0">
                    <a:pos x="77" y="6"/>
                  </a:cxn>
                  <a:cxn ang="0">
                    <a:pos x="79" y="8"/>
                  </a:cxn>
                  <a:cxn ang="0">
                    <a:pos x="89" y="6"/>
                  </a:cxn>
                  <a:cxn ang="0">
                    <a:pos x="98" y="4"/>
                  </a:cxn>
                  <a:cxn ang="0">
                    <a:pos x="94" y="2"/>
                  </a:cxn>
                  <a:cxn ang="0">
                    <a:pos x="91" y="0"/>
                  </a:cxn>
                  <a:cxn ang="0">
                    <a:pos x="0" y="141"/>
                  </a:cxn>
                  <a:cxn ang="0">
                    <a:pos x="7" y="160"/>
                  </a:cxn>
                  <a:cxn ang="0">
                    <a:pos x="17" y="179"/>
                  </a:cxn>
                  <a:cxn ang="0">
                    <a:pos x="30" y="194"/>
                  </a:cxn>
                  <a:cxn ang="0">
                    <a:pos x="45" y="207"/>
                  </a:cxn>
                  <a:cxn ang="0">
                    <a:pos x="47" y="207"/>
                  </a:cxn>
                  <a:cxn ang="0">
                    <a:pos x="49" y="207"/>
                  </a:cxn>
                  <a:cxn ang="0">
                    <a:pos x="34" y="194"/>
                  </a:cxn>
                  <a:cxn ang="0">
                    <a:pos x="20" y="177"/>
                  </a:cxn>
                  <a:cxn ang="0">
                    <a:pos x="15" y="169"/>
                  </a:cxn>
                  <a:cxn ang="0">
                    <a:pos x="11" y="160"/>
                  </a:cxn>
                  <a:cxn ang="0">
                    <a:pos x="7" y="150"/>
                  </a:cxn>
                  <a:cxn ang="0">
                    <a:pos x="3" y="139"/>
                  </a:cxn>
                  <a:cxn ang="0">
                    <a:pos x="2" y="141"/>
                  </a:cxn>
                  <a:cxn ang="0">
                    <a:pos x="0" y="141"/>
                  </a:cxn>
                </a:cxnLst>
                <a:rect l="0" t="0" r="r" b="b"/>
                <a:pathLst>
                  <a:path w="229" h="207">
                    <a:moveTo>
                      <a:pt x="229" y="114"/>
                    </a:moveTo>
                    <a:lnTo>
                      <a:pt x="229" y="114"/>
                    </a:lnTo>
                    <a:lnTo>
                      <a:pt x="229" y="112"/>
                    </a:lnTo>
                    <a:lnTo>
                      <a:pt x="227" y="112"/>
                    </a:lnTo>
                    <a:lnTo>
                      <a:pt x="225" y="112"/>
                    </a:lnTo>
                    <a:lnTo>
                      <a:pt x="225" y="114"/>
                    </a:lnTo>
                    <a:lnTo>
                      <a:pt x="225" y="114"/>
                    </a:lnTo>
                    <a:lnTo>
                      <a:pt x="223" y="127"/>
                    </a:lnTo>
                    <a:lnTo>
                      <a:pt x="222" y="141"/>
                    </a:lnTo>
                    <a:lnTo>
                      <a:pt x="218" y="152"/>
                    </a:lnTo>
                    <a:lnTo>
                      <a:pt x="214" y="163"/>
                    </a:lnTo>
                    <a:lnTo>
                      <a:pt x="214" y="163"/>
                    </a:lnTo>
                    <a:lnTo>
                      <a:pt x="216" y="163"/>
                    </a:lnTo>
                    <a:lnTo>
                      <a:pt x="218"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ln>
            </p:spPr>
            <p:txBody>
              <a:bodyPr/>
              <a:lstStyle/>
              <a:p>
                <a:endParaRPr lang="en-US">
                  <a:solidFill>
                    <a:prstClr val="black"/>
                  </a:solidFill>
                </a:endParaRPr>
              </a:p>
            </p:txBody>
          </p:sp>
          <p:sp>
            <p:nvSpPr>
              <p:cNvPr id="179506" name="Freeform 306"/>
              <p:cNvSpPr>
                <a:spLocks noEditPoints="1"/>
              </p:cNvSpPr>
              <p:nvPr/>
            </p:nvSpPr>
            <p:spPr bwMode="auto">
              <a:xfrm>
                <a:off x="1753" y="1525"/>
                <a:ext cx="225" cy="205"/>
              </a:xfrm>
              <a:custGeom>
                <a:avLst/>
                <a:gdLst/>
                <a:ahLst/>
                <a:cxnLst>
                  <a:cxn ang="0">
                    <a:pos x="225" y="112"/>
                  </a:cxn>
                  <a:cxn ang="0">
                    <a:pos x="225" y="112"/>
                  </a:cxn>
                  <a:cxn ang="0">
                    <a:pos x="225" y="110"/>
                  </a:cxn>
                  <a:cxn ang="0">
                    <a:pos x="223" y="110"/>
                  </a:cxn>
                  <a:cxn ang="0">
                    <a:pos x="221" y="110"/>
                  </a:cxn>
                  <a:cxn ang="0">
                    <a:pos x="221" y="112"/>
                  </a:cxn>
                  <a:cxn ang="0">
                    <a:pos x="221" y="112"/>
                  </a:cxn>
                  <a:cxn ang="0">
                    <a:pos x="220" y="125"/>
                  </a:cxn>
                  <a:cxn ang="0">
                    <a:pos x="218" y="139"/>
                  </a:cxn>
                  <a:cxn ang="0">
                    <a:pos x="214" y="150"/>
                  </a:cxn>
                  <a:cxn ang="0">
                    <a:pos x="210" y="161"/>
                  </a:cxn>
                  <a:cxn ang="0">
                    <a:pos x="212" y="161"/>
                  </a:cxn>
                  <a:cxn ang="0">
                    <a:pos x="214" y="161"/>
                  </a:cxn>
                  <a:cxn ang="0">
                    <a:pos x="214" y="161"/>
                  </a:cxn>
                  <a:cxn ang="0">
                    <a:pos x="214" y="161"/>
                  </a:cxn>
                  <a:cxn ang="0">
                    <a:pos x="218" y="150"/>
                  </a:cxn>
                  <a:cxn ang="0">
                    <a:pos x="221" y="137"/>
                  </a:cxn>
                  <a:cxn ang="0">
                    <a:pos x="223" y="125"/>
                  </a:cxn>
                  <a:cxn ang="0">
                    <a:pos x="225" y="112"/>
                  </a:cxn>
                  <a:cxn ang="0">
                    <a:pos x="221" y="82"/>
                  </a:cxn>
                  <a:cxn ang="0">
                    <a:pos x="218" y="72"/>
                  </a:cxn>
                  <a:cxn ang="0">
                    <a:pos x="214" y="65"/>
                  </a:cxn>
                  <a:cxn ang="0">
                    <a:pos x="210" y="61"/>
                  </a:cxn>
                  <a:cxn ang="0">
                    <a:pos x="206" y="59"/>
                  </a:cxn>
                  <a:cxn ang="0">
                    <a:pos x="212" y="69"/>
                  </a:cxn>
                  <a:cxn ang="0">
                    <a:pos x="216" y="80"/>
                  </a:cxn>
                  <a:cxn ang="0">
                    <a:pos x="218" y="82"/>
                  </a:cxn>
                  <a:cxn ang="0">
                    <a:pos x="221" y="82"/>
                  </a:cxn>
                  <a:cxn ang="0">
                    <a:pos x="92" y="0"/>
                  </a:cxn>
                  <a:cxn ang="0">
                    <a:pos x="85" y="2"/>
                  </a:cxn>
                  <a:cxn ang="0">
                    <a:pos x="75" y="4"/>
                  </a:cxn>
                  <a:cxn ang="0">
                    <a:pos x="77" y="6"/>
                  </a:cxn>
                  <a:cxn ang="0">
                    <a:pos x="79" y="8"/>
                  </a:cxn>
                  <a:cxn ang="0">
                    <a:pos x="89" y="4"/>
                  </a:cxn>
                  <a:cxn ang="0">
                    <a:pos x="100" y="4"/>
                  </a:cxn>
                  <a:cxn ang="0">
                    <a:pos x="96" y="2"/>
                  </a:cxn>
                  <a:cxn ang="0">
                    <a:pos x="92" y="0"/>
                  </a:cxn>
                  <a:cxn ang="0">
                    <a:pos x="0" y="139"/>
                  </a:cxn>
                  <a:cxn ang="0">
                    <a:pos x="7" y="158"/>
                  </a:cxn>
                  <a:cxn ang="0">
                    <a:pos x="17" y="177"/>
                  </a:cxn>
                  <a:cxn ang="0">
                    <a:pos x="30" y="192"/>
                  </a:cxn>
                  <a:cxn ang="0">
                    <a:pos x="45" y="205"/>
                  </a:cxn>
                  <a:cxn ang="0">
                    <a:pos x="47" y="205"/>
                  </a:cxn>
                  <a:cxn ang="0">
                    <a:pos x="49" y="203"/>
                  </a:cxn>
                  <a:cxn ang="0">
                    <a:pos x="34" y="190"/>
                  </a:cxn>
                  <a:cxn ang="0">
                    <a:pos x="20" y="175"/>
                  </a:cxn>
                  <a:cxn ang="0">
                    <a:pos x="15" y="165"/>
                  </a:cxn>
                  <a:cxn ang="0">
                    <a:pos x="11" y="158"/>
                  </a:cxn>
                  <a:cxn ang="0">
                    <a:pos x="7" y="148"/>
                  </a:cxn>
                  <a:cxn ang="0">
                    <a:pos x="3" y="137"/>
                  </a:cxn>
                  <a:cxn ang="0">
                    <a:pos x="1" y="137"/>
                  </a:cxn>
                  <a:cxn ang="0">
                    <a:pos x="0" y="139"/>
                  </a:cxn>
                </a:cxnLst>
                <a:rect l="0" t="0" r="r" b="b"/>
                <a:pathLst>
                  <a:path w="225" h="205">
                    <a:moveTo>
                      <a:pt x="225" y="112"/>
                    </a:moveTo>
                    <a:lnTo>
                      <a:pt x="225" y="112"/>
                    </a:lnTo>
                    <a:lnTo>
                      <a:pt x="225" y="110"/>
                    </a:lnTo>
                    <a:lnTo>
                      <a:pt x="223" y="110"/>
                    </a:lnTo>
                    <a:lnTo>
                      <a:pt x="221" y="110"/>
                    </a:lnTo>
                    <a:lnTo>
                      <a:pt x="221" y="112"/>
                    </a:lnTo>
                    <a:lnTo>
                      <a:pt x="221" y="112"/>
                    </a:lnTo>
                    <a:lnTo>
                      <a:pt x="220" y="125"/>
                    </a:lnTo>
                    <a:lnTo>
                      <a:pt x="218" y="139"/>
                    </a:lnTo>
                    <a:lnTo>
                      <a:pt x="214" y="150"/>
                    </a:lnTo>
                    <a:lnTo>
                      <a:pt x="210" y="161"/>
                    </a:lnTo>
                    <a:lnTo>
                      <a:pt x="212" y="161"/>
                    </a:lnTo>
                    <a:lnTo>
                      <a:pt x="214" y="161"/>
                    </a:lnTo>
                    <a:lnTo>
                      <a:pt x="214"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ln>
            </p:spPr>
            <p:txBody>
              <a:bodyPr/>
              <a:lstStyle/>
              <a:p>
                <a:endParaRPr lang="en-US">
                  <a:solidFill>
                    <a:prstClr val="black"/>
                  </a:solidFill>
                </a:endParaRPr>
              </a:p>
            </p:txBody>
          </p:sp>
          <p:sp>
            <p:nvSpPr>
              <p:cNvPr id="179507" name="Freeform 307"/>
              <p:cNvSpPr>
                <a:spLocks noEditPoints="1"/>
              </p:cNvSpPr>
              <p:nvPr/>
            </p:nvSpPr>
            <p:spPr bwMode="auto">
              <a:xfrm>
                <a:off x="1754" y="1527"/>
                <a:ext cx="222" cy="203"/>
              </a:xfrm>
              <a:custGeom>
                <a:avLst/>
                <a:gdLst/>
                <a:ahLst/>
                <a:cxnLst>
                  <a:cxn ang="0">
                    <a:pos x="222" y="110"/>
                  </a:cxn>
                  <a:cxn ang="0">
                    <a:pos x="222" y="110"/>
                  </a:cxn>
                  <a:cxn ang="0">
                    <a:pos x="222" y="108"/>
                  </a:cxn>
                  <a:cxn ang="0">
                    <a:pos x="220" y="108"/>
                  </a:cxn>
                  <a:cxn ang="0">
                    <a:pos x="219" y="108"/>
                  </a:cxn>
                  <a:cxn ang="0">
                    <a:pos x="219" y="110"/>
                  </a:cxn>
                  <a:cxn ang="0">
                    <a:pos x="219" y="110"/>
                  </a:cxn>
                  <a:cxn ang="0">
                    <a:pos x="217" y="123"/>
                  </a:cxn>
                  <a:cxn ang="0">
                    <a:pos x="215" y="137"/>
                  </a:cxn>
                  <a:cxn ang="0">
                    <a:pos x="211" y="148"/>
                  </a:cxn>
                  <a:cxn ang="0">
                    <a:pos x="207" y="159"/>
                  </a:cxn>
                  <a:cxn ang="0">
                    <a:pos x="209" y="159"/>
                  </a:cxn>
                  <a:cxn ang="0">
                    <a:pos x="211" y="159"/>
                  </a:cxn>
                  <a:cxn ang="0">
                    <a:pos x="215" y="148"/>
                  </a:cxn>
                  <a:cxn ang="0">
                    <a:pos x="219" y="137"/>
                  </a:cxn>
                  <a:cxn ang="0">
                    <a:pos x="220" y="123"/>
                  </a:cxn>
                  <a:cxn ang="0">
                    <a:pos x="222" y="110"/>
                  </a:cxn>
                  <a:cxn ang="0">
                    <a:pos x="217" y="80"/>
                  </a:cxn>
                  <a:cxn ang="0">
                    <a:pos x="213" y="68"/>
                  </a:cxn>
                  <a:cxn ang="0">
                    <a:pos x="209" y="59"/>
                  </a:cxn>
                  <a:cxn ang="0">
                    <a:pos x="205" y="57"/>
                  </a:cxn>
                  <a:cxn ang="0">
                    <a:pos x="203" y="55"/>
                  </a:cxn>
                  <a:cxn ang="0">
                    <a:pos x="207" y="65"/>
                  </a:cxn>
                  <a:cxn ang="0">
                    <a:pos x="213" y="76"/>
                  </a:cxn>
                  <a:cxn ang="0">
                    <a:pos x="215" y="78"/>
                  </a:cxn>
                  <a:cxn ang="0">
                    <a:pos x="217" y="80"/>
                  </a:cxn>
                  <a:cxn ang="0">
                    <a:pos x="95" y="0"/>
                  </a:cxn>
                  <a:cxn ang="0">
                    <a:pos x="86" y="2"/>
                  </a:cxn>
                  <a:cxn ang="0">
                    <a:pos x="76" y="4"/>
                  </a:cxn>
                  <a:cxn ang="0">
                    <a:pos x="78" y="6"/>
                  </a:cxn>
                  <a:cxn ang="0">
                    <a:pos x="80" y="8"/>
                  </a:cxn>
                  <a:cxn ang="0">
                    <a:pos x="91" y="4"/>
                  </a:cxn>
                  <a:cxn ang="0">
                    <a:pos x="103" y="2"/>
                  </a:cxn>
                  <a:cxn ang="0">
                    <a:pos x="99" y="2"/>
                  </a:cxn>
                  <a:cxn ang="0">
                    <a:pos x="95" y="0"/>
                  </a:cxn>
                  <a:cxn ang="0">
                    <a:pos x="0" y="135"/>
                  </a:cxn>
                  <a:cxn ang="0">
                    <a:pos x="4" y="146"/>
                  </a:cxn>
                  <a:cxn ang="0">
                    <a:pos x="8" y="156"/>
                  </a:cxn>
                  <a:cxn ang="0">
                    <a:pos x="12" y="165"/>
                  </a:cxn>
                  <a:cxn ang="0">
                    <a:pos x="17" y="173"/>
                  </a:cxn>
                  <a:cxn ang="0">
                    <a:pos x="31" y="190"/>
                  </a:cxn>
                  <a:cxn ang="0">
                    <a:pos x="46" y="203"/>
                  </a:cxn>
                  <a:cxn ang="0">
                    <a:pos x="48" y="201"/>
                  </a:cxn>
                  <a:cxn ang="0">
                    <a:pos x="50" y="201"/>
                  </a:cxn>
                  <a:cxn ang="0">
                    <a:pos x="42" y="196"/>
                  </a:cxn>
                  <a:cxn ang="0">
                    <a:pos x="35" y="188"/>
                  </a:cxn>
                  <a:cxn ang="0">
                    <a:pos x="27" y="180"/>
                  </a:cxn>
                  <a:cxn ang="0">
                    <a:pos x="21" y="173"/>
                  </a:cxn>
                  <a:cxn ang="0">
                    <a:pos x="16" y="163"/>
                  </a:cxn>
                  <a:cxn ang="0">
                    <a:pos x="12" y="154"/>
                  </a:cxn>
                  <a:cxn ang="0">
                    <a:pos x="8" y="144"/>
                  </a:cxn>
                  <a:cxn ang="0">
                    <a:pos x="4" y="135"/>
                  </a:cxn>
                  <a:cxn ang="0">
                    <a:pos x="2" y="135"/>
                  </a:cxn>
                  <a:cxn ang="0">
                    <a:pos x="0" y="135"/>
                  </a:cxn>
                </a:cxnLst>
                <a:rect l="0" t="0" r="r" b="b"/>
                <a:pathLst>
                  <a:path w="222" h="203">
                    <a:moveTo>
                      <a:pt x="222" y="110"/>
                    </a:moveTo>
                    <a:lnTo>
                      <a:pt x="222" y="110"/>
                    </a:lnTo>
                    <a:lnTo>
                      <a:pt x="222" y="108"/>
                    </a:lnTo>
                    <a:lnTo>
                      <a:pt x="220" y="108"/>
                    </a:lnTo>
                    <a:lnTo>
                      <a:pt x="219" y="108"/>
                    </a:lnTo>
                    <a:lnTo>
                      <a:pt x="219" y="110"/>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ln>
            </p:spPr>
            <p:txBody>
              <a:bodyPr/>
              <a:lstStyle/>
              <a:p>
                <a:endParaRPr lang="en-US">
                  <a:solidFill>
                    <a:prstClr val="black"/>
                  </a:solidFill>
                </a:endParaRPr>
              </a:p>
            </p:txBody>
          </p:sp>
          <p:sp>
            <p:nvSpPr>
              <p:cNvPr id="179508" name="Freeform 308"/>
              <p:cNvSpPr>
                <a:spLocks noEditPoints="1"/>
              </p:cNvSpPr>
              <p:nvPr/>
            </p:nvSpPr>
            <p:spPr bwMode="auto">
              <a:xfrm>
                <a:off x="1756" y="1529"/>
                <a:ext cx="218" cy="199"/>
              </a:xfrm>
              <a:custGeom>
                <a:avLst/>
                <a:gdLst/>
                <a:ahLst/>
                <a:cxnLst>
                  <a:cxn ang="0">
                    <a:pos x="218" y="108"/>
                  </a:cxn>
                  <a:cxn ang="0">
                    <a:pos x="218" y="108"/>
                  </a:cxn>
                  <a:cxn ang="0">
                    <a:pos x="218" y="106"/>
                  </a:cxn>
                  <a:cxn ang="0">
                    <a:pos x="217" y="106"/>
                  </a:cxn>
                  <a:cxn ang="0">
                    <a:pos x="215" y="106"/>
                  </a:cxn>
                  <a:cxn ang="0">
                    <a:pos x="215" y="106"/>
                  </a:cxn>
                  <a:cxn ang="0">
                    <a:pos x="215" y="106"/>
                  </a:cxn>
                  <a:cxn ang="0">
                    <a:pos x="215" y="106"/>
                  </a:cxn>
                  <a:cxn ang="0">
                    <a:pos x="215" y="108"/>
                  </a:cxn>
                  <a:cxn ang="0">
                    <a:pos x="213" y="121"/>
                  </a:cxn>
                  <a:cxn ang="0">
                    <a:pos x="211" y="135"/>
                  </a:cxn>
                  <a:cxn ang="0">
                    <a:pos x="207" y="146"/>
                  </a:cxn>
                  <a:cxn ang="0">
                    <a:pos x="201" y="157"/>
                  </a:cxn>
                  <a:cxn ang="0">
                    <a:pos x="205" y="157"/>
                  </a:cxn>
                  <a:cxn ang="0">
                    <a:pos x="207" y="157"/>
                  </a:cxn>
                  <a:cxn ang="0">
                    <a:pos x="211" y="146"/>
                  </a:cxn>
                  <a:cxn ang="0">
                    <a:pos x="215" y="135"/>
                  </a:cxn>
                  <a:cxn ang="0">
                    <a:pos x="217" y="121"/>
                  </a:cxn>
                  <a:cxn ang="0">
                    <a:pos x="218" y="108"/>
                  </a:cxn>
                  <a:cxn ang="0">
                    <a:pos x="213" y="76"/>
                  </a:cxn>
                  <a:cxn ang="0">
                    <a:pos x="209" y="65"/>
                  </a:cxn>
                  <a:cxn ang="0">
                    <a:pos x="203" y="55"/>
                  </a:cxn>
                  <a:cxn ang="0">
                    <a:pos x="201" y="53"/>
                  </a:cxn>
                  <a:cxn ang="0">
                    <a:pos x="198" y="51"/>
                  </a:cxn>
                  <a:cxn ang="0">
                    <a:pos x="203" y="61"/>
                  </a:cxn>
                  <a:cxn ang="0">
                    <a:pos x="207" y="72"/>
                  </a:cxn>
                  <a:cxn ang="0">
                    <a:pos x="211" y="74"/>
                  </a:cxn>
                  <a:cxn ang="0">
                    <a:pos x="213" y="76"/>
                  </a:cxn>
                  <a:cxn ang="0">
                    <a:pos x="97" y="0"/>
                  </a:cxn>
                  <a:cxn ang="0">
                    <a:pos x="86" y="0"/>
                  </a:cxn>
                  <a:cxn ang="0">
                    <a:pos x="76" y="4"/>
                  </a:cxn>
                  <a:cxn ang="0">
                    <a:pos x="78" y="6"/>
                  </a:cxn>
                  <a:cxn ang="0">
                    <a:pos x="80" y="6"/>
                  </a:cxn>
                  <a:cxn ang="0">
                    <a:pos x="93" y="4"/>
                  </a:cxn>
                  <a:cxn ang="0">
                    <a:pos x="107" y="2"/>
                  </a:cxn>
                  <a:cxn ang="0">
                    <a:pos x="101" y="0"/>
                  </a:cxn>
                  <a:cxn ang="0">
                    <a:pos x="97" y="0"/>
                  </a:cxn>
                  <a:cxn ang="0">
                    <a:pos x="0" y="133"/>
                  </a:cxn>
                  <a:cxn ang="0">
                    <a:pos x="4" y="144"/>
                  </a:cxn>
                  <a:cxn ang="0">
                    <a:pos x="8" y="154"/>
                  </a:cxn>
                  <a:cxn ang="0">
                    <a:pos x="12" y="161"/>
                  </a:cxn>
                  <a:cxn ang="0">
                    <a:pos x="17" y="171"/>
                  </a:cxn>
                  <a:cxn ang="0">
                    <a:pos x="31" y="186"/>
                  </a:cxn>
                  <a:cxn ang="0">
                    <a:pos x="46" y="199"/>
                  </a:cxn>
                  <a:cxn ang="0">
                    <a:pos x="48" y="199"/>
                  </a:cxn>
                  <a:cxn ang="0">
                    <a:pos x="50" y="197"/>
                  </a:cxn>
                  <a:cxn ang="0">
                    <a:pos x="42" y="192"/>
                  </a:cxn>
                  <a:cxn ang="0">
                    <a:pos x="34" y="186"/>
                  </a:cxn>
                  <a:cxn ang="0">
                    <a:pos x="27" y="178"/>
                  </a:cxn>
                  <a:cxn ang="0">
                    <a:pos x="21" y="169"/>
                  </a:cxn>
                  <a:cxn ang="0">
                    <a:pos x="15" y="161"/>
                  </a:cxn>
                  <a:cxn ang="0">
                    <a:pos x="12" y="152"/>
                  </a:cxn>
                  <a:cxn ang="0">
                    <a:pos x="8" y="142"/>
                  </a:cxn>
                  <a:cxn ang="0">
                    <a:pos x="4" y="133"/>
                  </a:cxn>
                  <a:cxn ang="0">
                    <a:pos x="2" y="133"/>
                  </a:cxn>
                  <a:cxn ang="0">
                    <a:pos x="0" y="133"/>
                  </a:cxn>
                </a:cxnLst>
                <a:rect l="0" t="0" r="r" b="b"/>
                <a:pathLst>
                  <a:path w="218" h="199">
                    <a:moveTo>
                      <a:pt x="218" y="108"/>
                    </a:moveTo>
                    <a:lnTo>
                      <a:pt x="218" y="108"/>
                    </a:lnTo>
                    <a:lnTo>
                      <a:pt x="218" y="106"/>
                    </a:lnTo>
                    <a:lnTo>
                      <a:pt x="217" y="106"/>
                    </a:lnTo>
                    <a:lnTo>
                      <a:pt x="215" y="106"/>
                    </a:lnTo>
                    <a:lnTo>
                      <a:pt x="215" y="106"/>
                    </a:lnTo>
                    <a:lnTo>
                      <a:pt x="215"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ln>
            </p:spPr>
            <p:txBody>
              <a:bodyPr/>
              <a:lstStyle/>
              <a:p>
                <a:endParaRPr lang="en-US">
                  <a:solidFill>
                    <a:prstClr val="black"/>
                  </a:solidFill>
                </a:endParaRPr>
              </a:p>
            </p:txBody>
          </p:sp>
          <p:sp>
            <p:nvSpPr>
              <p:cNvPr id="179509" name="Freeform 309"/>
              <p:cNvSpPr>
                <a:spLocks noEditPoints="1"/>
              </p:cNvSpPr>
              <p:nvPr/>
            </p:nvSpPr>
            <p:spPr bwMode="auto">
              <a:xfrm>
                <a:off x="1758" y="1529"/>
                <a:ext cx="215" cy="199"/>
              </a:xfrm>
              <a:custGeom>
                <a:avLst/>
                <a:gdLst/>
                <a:ahLst/>
                <a:cxnLst>
                  <a:cxn ang="0">
                    <a:pos x="215" y="108"/>
                  </a:cxn>
                  <a:cxn ang="0">
                    <a:pos x="215" y="108"/>
                  </a:cxn>
                  <a:cxn ang="0">
                    <a:pos x="215" y="106"/>
                  </a:cxn>
                  <a:cxn ang="0">
                    <a:pos x="213" y="106"/>
                  </a:cxn>
                  <a:cxn ang="0">
                    <a:pos x="213" y="106"/>
                  </a:cxn>
                  <a:cxn ang="0">
                    <a:pos x="211" y="106"/>
                  </a:cxn>
                  <a:cxn ang="0">
                    <a:pos x="211" y="106"/>
                  </a:cxn>
                  <a:cxn ang="0">
                    <a:pos x="211" y="106"/>
                  </a:cxn>
                  <a:cxn ang="0">
                    <a:pos x="211" y="108"/>
                  </a:cxn>
                  <a:cxn ang="0">
                    <a:pos x="209" y="121"/>
                  </a:cxn>
                  <a:cxn ang="0">
                    <a:pos x="207" y="135"/>
                  </a:cxn>
                  <a:cxn ang="0">
                    <a:pos x="203" y="146"/>
                  </a:cxn>
                  <a:cxn ang="0">
                    <a:pos x="198" y="157"/>
                  </a:cxn>
                  <a:cxn ang="0">
                    <a:pos x="199" y="157"/>
                  </a:cxn>
                  <a:cxn ang="0">
                    <a:pos x="203" y="157"/>
                  </a:cxn>
                  <a:cxn ang="0">
                    <a:pos x="207" y="146"/>
                  </a:cxn>
                  <a:cxn ang="0">
                    <a:pos x="211" y="135"/>
                  </a:cxn>
                  <a:cxn ang="0">
                    <a:pos x="213" y="121"/>
                  </a:cxn>
                  <a:cxn ang="0">
                    <a:pos x="215" y="108"/>
                  </a:cxn>
                  <a:cxn ang="0">
                    <a:pos x="209" y="74"/>
                  </a:cxn>
                  <a:cxn ang="0">
                    <a:pos x="203" y="63"/>
                  </a:cxn>
                  <a:cxn ang="0">
                    <a:pos x="199" y="53"/>
                  </a:cxn>
                  <a:cxn ang="0">
                    <a:pos x="196" y="51"/>
                  </a:cxn>
                  <a:cxn ang="0">
                    <a:pos x="190" y="48"/>
                  </a:cxn>
                  <a:cxn ang="0">
                    <a:pos x="198" y="59"/>
                  </a:cxn>
                  <a:cxn ang="0">
                    <a:pos x="203" y="70"/>
                  </a:cxn>
                  <a:cxn ang="0">
                    <a:pos x="205" y="72"/>
                  </a:cxn>
                  <a:cxn ang="0">
                    <a:pos x="209" y="74"/>
                  </a:cxn>
                  <a:cxn ang="0">
                    <a:pos x="99" y="0"/>
                  </a:cxn>
                  <a:cxn ang="0">
                    <a:pos x="87" y="2"/>
                  </a:cxn>
                  <a:cxn ang="0">
                    <a:pos x="76" y="6"/>
                  </a:cxn>
                  <a:cxn ang="0">
                    <a:pos x="78" y="6"/>
                  </a:cxn>
                  <a:cxn ang="0">
                    <a:pos x="80" y="8"/>
                  </a:cxn>
                  <a:cxn ang="0">
                    <a:pos x="93" y="6"/>
                  </a:cxn>
                  <a:cxn ang="0">
                    <a:pos x="106" y="4"/>
                  </a:cxn>
                  <a:cxn ang="0">
                    <a:pos x="106" y="4"/>
                  </a:cxn>
                  <a:cxn ang="0">
                    <a:pos x="108" y="4"/>
                  </a:cxn>
                  <a:cxn ang="0">
                    <a:pos x="105" y="2"/>
                  </a:cxn>
                  <a:cxn ang="0">
                    <a:pos x="99" y="0"/>
                  </a:cxn>
                  <a:cxn ang="0">
                    <a:pos x="0" y="133"/>
                  </a:cxn>
                  <a:cxn ang="0">
                    <a:pos x="4" y="142"/>
                  </a:cxn>
                  <a:cxn ang="0">
                    <a:pos x="8" y="152"/>
                  </a:cxn>
                  <a:cxn ang="0">
                    <a:pos x="12" y="161"/>
                  </a:cxn>
                  <a:cxn ang="0">
                    <a:pos x="17" y="171"/>
                  </a:cxn>
                  <a:cxn ang="0">
                    <a:pos x="23" y="178"/>
                  </a:cxn>
                  <a:cxn ang="0">
                    <a:pos x="31" y="186"/>
                  </a:cxn>
                  <a:cxn ang="0">
                    <a:pos x="38" y="194"/>
                  </a:cxn>
                  <a:cxn ang="0">
                    <a:pos x="46" y="199"/>
                  </a:cxn>
                  <a:cxn ang="0">
                    <a:pos x="48" y="197"/>
                  </a:cxn>
                  <a:cxn ang="0">
                    <a:pos x="51" y="197"/>
                  </a:cxn>
                  <a:cxn ang="0">
                    <a:pos x="42" y="192"/>
                  </a:cxn>
                  <a:cxn ang="0">
                    <a:pos x="34" y="184"/>
                  </a:cxn>
                  <a:cxn ang="0">
                    <a:pos x="27" y="176"/>
                  </a:cxn>
                  <a:cxn ang="0">
                    <a:pos x="21" y="169"/>
                  </a:cxn>
                  <a:cxn ang="0">
                    <a:pos x="15" y="161"/>
                  </a:cxn>
                  <a:cxn ang="0">
                    <a:pos x="12" y="152"/>
                  </a:cxn>
                  <a:cxn ang="0">
                    <a:pos x="8" y="142"/>
                  </a:cxn>
                  <a:cxn ang="0">
                    <a:pos x="4" y="133"/>
                  </a:cxn>
                  <a:cxn ang="0">
                    <a:pos x="2" y="133"/>
                  </a:cxn>
                  <a:cxn ang="0">
                    <a:pos x="0" y="133"/>
                  </a:cxn>
                </a:cxnLst>
                <a:rect l="0" t="0" r="r" b="b"/>
                <a:pathLst>
                  <a:path w="215" h="199">
                    <a:moveTo>
                      <a:pt x="215" y="108"/>
                    </a:moveTo>
                    <a:lnTo>
                      <a:pt x="215" y="108"/>
                    </a:lnTo>
                    <a:lnTo>
                      <a:pt x="215" y="106"/>
                    </a:lnTo>
                    <a:lnTo>
                      <a:pt x="213" y="106"/>
                    </a:lnTo>
                    <a:lnTo>
                      <a:pt x="213" y="106"/>
                    </a:lnTo>
                    <a:lnTo>
                      <a:pt x="211" y="106"/>
                    </a:lnTo>
                    <a:lnTo>
                      <a:pt x="211"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ln>
            </p:spPr>
            <p:txBody>
              <a:bodyPr/>
              <a:lstStyle/>
              <a:p>
                <a:endParaRPr lang="en-US">
                  <a:solidFill>
                    <a:prstClr val="black"/>
                  </a:solidFill>
                </a:endParaRPr>
              </a:p>
            </p:txBody>
          </p:sp>
          <p:sp>
            <p:nvSpPr>
              <p:cNvPr id="179510" name="Freeform 310"/>
              <p:cNvSpPr>
                <a:spLocks noEditPoints="1"/>
              </p:cNvSpPr>
              <p:nvPr/>
            </p:nvSpPr>
            <p:spPr bwMode="auto">
              <a:xfrm>
                <a:off x="1760" y="1531"/>
                <a:ext cx="211" cy="195"/>
              </a:xfrm>
              <a:custGeom>
                <a:avLst/>
                <a:gdLst/>
                <a:ahLst/>
                <a:cxnLst>
                  <a:cxn ang="0">
                    <a:pos x="211" y="106"/>
                  </a:cxn>
                  <a:cxn ang="0">
                    <a:pos x="211" y="104"/>
                  </a:cxn>
                  <a:cxn ang="0">
                    <a:pos x="211" y="104"/>
                  </a:cxn>
                  <a:cxn ang="0">
                    <a:pos x="209" y="104"/>
                  </a:cxn>
                  <a:cxn ang="0">
                    <a:pos x="207" y="104"/>
                  </a:cxn>
                  <a:cxn ang="0">
                    <a:pos x="207" y="104"/>
                  </a:cxn>
                  <a:cxn ang="0">
                    <a:pos x="207" y="106"/>
                  </a:cxn>
                  <a:cxn ang="0">
                    <a:pos x="205" y="119"/>
                  </a:cxn>
                  <a:cxn ang="0">
                    <a:pos x="203" y="133"/>
                  </a:cxn>
                  <a:cxn ang="0">
                    <a:pos x="199" y="144"/>
                  </a:cxn>
                  <a:cxn ang="0">
                    <a:pos x="194" y="155"/>
                  </a:cxn>
                  <a:cxn ang="0">
                    <a:pos x="196" y="155"/>
                  </a:cxn>
                  <a:cxn ang="0">
                    <a:pos x="197" y="155"/>
                  </a:cxn>
                  <a:cxn ang="0">
                    <a:pos x="203" y="144"/>
                  </a:cxn>
                  <a:cxn ang="0">
                    <a:pos x="207" y="133"/>
                  </a:cxn>
                  <a:cxn ang="0">
                    <a:pos x="209" y="119"/>
                  </a:cxn>
                  <a:cxn ang="0">
                    <a:pos x="211" y="106"/>
                  </a:cxn>
                  <a:cxn ang="0">
                    <a:pos x="203" y="70"/>
                  </a:cxn>
                  <a:cxn ang="0">
                    <a:pos x="199" y="59"/>
                  </a:cxn>
                  <a:cxn ang="0">
                    <a:pos x="194" y="49"/>
                  </a:cxn>
                  <a:cxn ang="0">
                    <a:pos x="188" y="46"/>
                  </a:cxn>
                  <a:cxn ang="0">
                    <a:pos x="184" y="44"/>
                  </a:cxn>
                  <a:cxn ang="0">
                    <a:pos x="192" y="55"/>
                  </a:cxn>
                  <a:cxn ang="0">
                    <a:pos x="199" y="68"/>
                  </a:cxn>
                  <a:cxn ang="0">
                    <a:pos x="201" y="68"/>
                  </a:cxn>
                  <a:cxn ang="0">
                    <a:pos x="203" y="70"/>
                  </a:cxn>
                  <a:cxn ang="0">
                    <a:pos x="103" y="0"/>
                  </a:cxn>
                  <a:cxn ang="0">
                    <a:pos x="89" y="2"/>
                  </a:cxn>
                  <a:cxn ang="0">
                    <a:pos x="76" y="4"/>
                  </a:cxn>
                  <a:cxn ang="0">
                    <a:pos x="78" y="6"/>
                  </a:cxn>
                  <a:cxn ang="0">
                    <a:pos x="80" y="8"/>
                  </a:cxn>
                  <a:cxn ang="0">
                    <a:pos x="91" y="6"/>
                  </a:cxn>
                  <a:cxn ang="0">
                    <a:pos x="104" y="4"/>
                  </a:cxn>
                  <a:cxn ang="0">
                    <a:pos x="108" y="4"/>
                  </a:cxn>
                  <a:cxn ang="0">
                    <a:pos x="112" y="4"/>
                  </a:cxn>
                  <a:cxn ang="0">
                    <a:pos x="106" y="2"/>
                  </a:cxn>
                  <a:cxn ang="0">
                    <a:pos x="103" y="0"/>
                  </a:cxn>
                  <a:cxn ang="0">
                    <a:pos x="0" y="131"/>
                  </a:cxn>
                  <a:cxn ang="0">
                    <a:pos x="4" y="140"/>
                  </a:cxn>
                  <a:cxn ang="0">
                    <a:pos x="8" y="150"/>
                  </a:cxn>
                  <a:cxn ang="0">
                    <a:pos x="11" y="159"/>
                  </a:cxn>
                  <a:cxn ang="0">
                    <a:pos x="17" y="167"/>
                  </a:cxn>
                  <a:cxn ang="0">
                    <a:pos x="23" y="176"/>
                  </a:cxn>
                  <a:cxn ang="0">
                    <a:pos x="30" y="184"/>
                  </a:cxn>
                  <a:cxn ang="0">
                    <a:pos x="38" y="190"/>
                  </a:cxn>
                  <a:cxn ang="0">
                    <a:pos x="46" y="195"/>
                  </a:cxn>
                  <a:cxn ang="0">
                    <a:pos x="49" y="195"/>
                  </a:cxn>
                  <a:cxn ang="0">
                    <a:pos x="51" y="193"/>
                  </a:cxn>
                  <a:cxn ang="0">
                    <a:pos x="42" y="188"/>
                  </a:cxn>
                  <a:cxn ang="0">
                    <a:pos x="34" y="182"/>
                  </a:cxn>
                  <a:cxn ang="0">
                    <a:pos x="27" y="174"/>
                  </a:cxn>
                  <a:cxn ang="0">
                    <a:pos x="21" y="167"/>
                  </a:cxn>
                  <a:cxn ang="0">
                    <a:pos x="15" y="157"/>
                  </a:cxn>
                  <a:cxn ang="0">
                    <a:pos x="11" y="150"/>
                  </a:cxn>
                  <a:cxn ang="0">
                    <a:pos x="8" y="140"/>
                  </a:cxn>
                  <a:cxn ang="0">
                    <a:pos x="4" y="129"/>
                  </a:cxn>
                  <a:cxn ang="0">
                    <a:pos x="2" y="131"/>
                  </a:cxn>
                  <a:cxn ang="0">
                    <a:pos x="0" y="131"/>
                  </a:cxn>
                </a:cxnLst>
                <a:rect l="0" t="0" r="r" b="b"/>
                <a:pathLst>
                  <a:path w="211" h="195">
                    <a:moveTo>
                      <a:pt x="211" y="106"/>
                    </a:moveTo>
                    <a:lnTo>
                      <a:pt x="211" y="104"/>
                    </a:lnTo>
                    <a:lnTo>
                      <a:pt x="211" y="104"/>
                    </a:lnTo>
                    <a:lnTo>
                      <a:pt x="209" y="104"/>
                    </a:lnTo>
                    <a:lnTo>
                      <a:pt x="207"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ln>
            </p:spPr>
            <p:txBody>
              <a:bodyPr/>
              <a:lstStyle/>
              <a:p>
                <a:endParaRPr lang="en-US">
                  <a:solidFill>
                    <a:prstClr val="black"/>
                  </a:solidFill>
                </a:endParaRPr>
              </a:p>
            </p:txBody>
          </p:sp>
          <p:sp>
            <p:nvSpPr>
              <p:cNvPr id="179511" name="Freeform 311"/>
              <p:cNvSpPr>
                <a:spLocks noEditPoints="1"/>
              </p:cNvSpPr>
              <p:nvPr/>
            </p:nvSpPr>
            <p:spPr bwMode="auto">
              <a:xfrm>
                <a:off x="1762" y="1533"/>
                <a:ext cx="207" cy="193"/>
              </a:xfrm>
              <a:custGeom>
                <a:avLst/>
                <a:gdLst/>
                <a:ahLst/>
                <a:cxnLst>
                  <a:cxn ang="0">
                    <a:pos x="207" y="104"/>
                  </a:cxn>
                  <a:cxn ang="0">
                    <a:pos x="207" y="102"/>
                  </a:cxn>
                  <a:cxn ang="0">
                    <a:pos x="207" y="102"/>
                  </a:cxn>
                  <a:cxn ang="0">
                    <a:pos x="205" y="102"/>
                  </a:cxn>
                  <a:cxn ang="0">
                    <a:pos x="203" y="102"/>
                  </a:cxn>
                  <a:cxn ang="0">
                    <a:pos x="203" y="102"/>
                  </a:cxn>
                  <a:cxn ang="0">
                    <a:pos x="203" y="104"/>
                  </a:cxn>
                  <a:cxn ang="0">
                    <a:pos x="201" y="117"/>
                  </a:cxn>
                  <a:cxn ang="0">
                    <a:pos x="199" y="131"/>
                  </a:cxn>
                  <a:cxn ang="0">
                    <a:pos x="195" y="144"/>
                  </a:cxn>
                  <a:cxn ang="0">
                    <a:pos x="190" y="155"/>
                  </a:cxn>
                  <a:cxn ang="0">
                    <a:pos x="192" y="153"/>
                  </a:cxn>
                  <a:cxn ang="0">
                    <a:pos x="194" y="153"/>
                  </a:cxn>
                  <a:cxn ang="0">
                    <a:pos x="199" y="142"/>
                  </a:cxn>
                  <a:cxn ang="0">
                    <a:pos x="203" y="131"/>
                  </a:cxn>
                  <a:cxn ang="0">
                    <a:pos x="205" y="117"/>
                  </a:cxn>
                  <a:cxn ang="0">
                    <a:pos x="207" y="104"/>
                  </a:cxn>
                  <a:cxn ang="0">
                    <a:pos x="199" y="66"/>
                  </a:cxn>
                  <a:cxn ang="0">
                    <a:pos x="194" y="55"/>
                  </a:cxn>
                  <a:cxn ang="0">
                    <a:pos x="186" y="44"/>
                  </a:cxn>
                  <a:cxn ang="0">
                    <a:pos x="182" y="42"/>
                  </a:cxn>
                  <a:cxn ang="0">
                    <a:pos x="176" y="38"/>
                  </a:cxn>
                  <a:cxn ang="0">
                    <a:pos x="186" y="51"/>
                  </a:cxn>
                  <a:cxn ang="0">
                    <a:pos x="194" y="64"/>
                  </a:cxn>
                  <a:cxn ang="0">
                    <a:pos x="194" y="64"/>
                  </a:cxn>
                  <a:cxn ang="0">
                    <a:pos x="195" y="64"/>
                  </a:cxn>
                  <a:cxn ang="0">
                    <a:pos x="197" y="66"/>
                  </a:cxn>
                  <a:cxn ang="0">
                    <a:pos x="199" y="66"/>
                  </a:cxn>
                  <a:cxn ang="0">
                    <a:pos x="104" y="0"/>
                  </a:cxn>
                  <a:cxn ang="0">
                    <a:pos x="102" y="0"/>
                  </a:cxn>
                  <a:cxn ang="0">
                    <a:pos x="102" y="0"/>
                  </a:cxn>
                  <a:cxn ang="0">
                    <a:pos x="89" y="2"/>
                  </a:cxn>
                  <a:cxn ang="0">
                    <a:pos x="76" y="4"/>
                  </a:cxn>
                  <a:cxn ang="0">
                    <a:pos x="78" y="6"/>
                  </a:cxn>
                  <a:cxn ang="0">
                    <a:pos x="80" y="7"/>
                  </a:cxn>
                  <a:cxn ang="0">
                    <a:pos x="91" y="6"/>
                  </a:cxn>
                  <a:cxn ang="0">
                    <a:pos x="102" y="4"/>
                  </a:cxn>
                  <a:cxn ang="0">
                    <a:pos x="108" y="4"/>
                  </a:cxn>
                  <a:cxn ang="0">
                    <a:pos x="116" y="6"/>
                  </a:cxn>
                  <a:cxn ang="0">
                    <a:pos x="110" y="2"/>
                  </a:cxn>
                  <a:cxn ang="0">
                    <a:pos x="104" y="0"/>
                  </a:cxn>
                  <a:cxn ang="0">
                    <a:pos x="0" y="129"/>
                  </a:cxn>
                  <a:cxn ang="0">
                    <a:pos x="4" y="138"/>
                  </a:cxn>
                  <a:cxn ang="0">
                    <a:pos x="8" y="148"/>
                  </a:cxn>
                  <a:cxn ang="0">
                    <a:pos x="11" y="157"/>
                  </a:cxn>
                  <a:cxn ang="0">
                    <a:pos x="17" y="165"/>
                  </a:cxn>
                  <a:cxn ang="0">
                    <a:pos x="23" y="172"/>
                  </a:cxn>
                  <a:cxn ang="0">
                    <a:pos x="30" y="180"/>
                  </a:cxn>
                  <a:cxn ang="0">
                    <a:pos x="38" y="188"/>
                  </a:cxn>
                  <a:cxn ang="0">
                    <a:pos x="47" y="193"/>
                  </a:cxn>
                  <a:cxn ang="0">
                    <a:pos x="49" y="191"/>
                  </a:cxn>
                  <a:cxn ang="0">
                    <a:pos x="51" y="191"/>
                  </a:cxn>
                  <a:cxn ang="0">
                    <a:pos x="42" y="186"/>
                  </a:cxn>
                  <a:cxn ang="0">
                    <a:pos x="34" y="180"/>
                  </a:cxn>
                  <a:cxn ang="0">
                    <a:pos x="28" y="172"/>
                  </a:cxn>
                  <a:cxn ang="0">
                    <a:pos x="21" y="165"/>
                  </a:cxn>
                  <a:cxn ang="0">
                    <a:pos x="15" y="155"/>
                  </a:cxn>
                  <a:cxn ang="0">
                    <a:pos x="11" y="146"/>
                  </a:cxn>
                  <a:cxn ang="0">
                    <a:pos x="8" y="136"/>
                  </a:cxn>
                  <a:cxn ang="0">
                    <a:pos x="4" y="127"/>
                  </a:cxn>
                  <a:cxn ang="0">
                    <a:pos x="2" y="127"/>
                  </a:cxn>
                  <a:cxn ang="0">
                    <a:pos x="0" y="129"/>
                  </a:cxn>
                </a:cxnLst>
                <a:rect l="0" t="0" r="r" b="b"/>
                <a:pathLst>
                  <a:path w="207" h="193">
                    <a:moveTo>
                      <a:pt x="207" y="104"/>
                    </a:moveTo>
                    <a:lnTo>
                      <a:pt x="207" y="102"/>
                    </a:lnTo>
                    <a:lnTo>
                      <a:pt x="207" y="102"/>
                    </a:lnTo>
                    <a:lnTo>
                      <a:pt x="205" y="102"/>
                    </a:lnTo>
                    <a:lnTo>
                      <a:pt x="203"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4" y="64"/>
                    </a:lnTo>
                    <a:lnTo>
                      <a:pt x="195" y="64"/>
                    </a:lnTo>
                    <a:lnTo>
                      <a:pt x="197" y="66"/>
                    </a:lnTo>
                    <a:lnTo>
                      <a:pt x="199" y="66"/>
                    </a:lnTo>
                    <a:close/>
                    <a:moveTo>
                      <a:pt x="104" y="0"/>
                    </a:moveTo>
                    <a:lnTo>
                      <a:pt x="102" y="0"/>
                    </a:ln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ln>
            </p:spPr>
            <p:txBody>
              <a:bodyPr/>
              <a:lstStyle/>
              <a:p>
                <a:endParaRPr lang="en-US">
                  <a:solidFill>
                    <a:prstClr val="black"/>
                  </a:solidFill>
                </a:endParaRPr>
              </a:p>
            </p:txBody>
          </p:sp>
          <p:sp>
            <p:nvSpPr>
              <p:cNvPr id="179512" name="Freeform 312"/>
              <p:cNvSpPr>
                <a:spLocks noEditPoints="1"/>
              </p:cNvSpPr>
              <p:nvPr/>
            </p:nvSpPr>
            <p:spPr bwMode="auto">
              <a:xfrm>
                <a:off x="1764" y="1535"/>
                <a:ext cx="203" cy="189"/>
              </a:xfrm>
              <a:custGeom>
                <a:avLst/>
                <a:gdLst/>
                <a:ahLst/>
                <a:cxnLst>
                  <a:cxn ang="0">
                    <a:pos x="203" y="102"/>
                  </a:cxn>
                  <a:cxn ang="0">
                    <a:pos x="203" y="100"/>
                  </a:cxn>
                  <a:cxn ang="0">
                    <a:pos x="203" y="100"/>
                  </a:cxn>
                  <a:cxn ang="0">
                    <a:pos x="201" y="100"/>
                  </a:cxn>
                  <a:cxn ang="0">
                    <a:pos x="199" y="98"/>
                  </a:cxn>
                  <a:cxn ang="0">
                    <a:pos x="199" y="100"/>
                  </a:cxn>
                  <a:cxn ang="0">
                    <a:pos x="199" y="102"/>
                  </a:cxn>
                  <a:cxn ang="0">
                    <a:pos x="197" y="115"/>
                  </a:cxn>
                  <a:cxn ang="0">
                    <a:pos x="195" y="129"/>
                  </a:cxn>
                  <a:cxn ang="0">
                    <a:pos x="192" y="142"/>
                  </a:cxn>
                  <a:cxn ang="0">
                    <a:pos x="184" y="153"/>
                  </a:cxn>
                  <a:cxn ang="0">
                    <a:pos x="188" y="153"/>
                  </a:cxn>
                  <a:cxn ang="0">
                    <a:pos x="190" y="151"/>
                  </a:cxn>
                  <a:cxn ang="0">
                    <a:pos x="195" y="140"/>
                  </a:cxn>
                  <a:cxn ang="0">
                    <a:pos x="199" y="129"/>
                  </a:cxn>
                  <a:cxn ang="0">
                    <a:pos x="201" y="115"/>
                  </a:cxn>
                  <a:cxn ang="0">
                    <a:pos x="203" y="102"/>
                  </a:cxn>
                  <a:cxn ang="0">
                    <a:pos x="195" y="64"/>
                  </a:cxn>
                  <a:cxn ang="0">
                    <a:pos x="188" y="51"/>
                  </a:cxn>
                  <a:cxn ang="0">
                    <a:pos x="180" y="40"/>
                  </a:cxn>
                  <a:cxn ang="0">
                    <a:pos x="174" y="36"/>
                  </a:cxn>
                  <a:cxn ang="0">
                    <a:pos x="169" y="32"/>
                  </a:cxn>
                  <a:cxn ang="0">
                    <a:pos x="180" y="45"/>
                  </a:cxn>
                  <a:cxn ang="0">
                    <a:pos x="190" y="60"/>
                  </a:cxn>
                  <a:cxn ang="0">
                    <a:pos x="192" y="62"/>
                  </a:cxn>
                  <a:cxn ang="0">
                    <a:pos x="193" y="62"/>
                  </a:cxn>
                  <a:cxn ang="0">
                    <a:pos x="193" y="62"/>
                  </a:cxn>
                  <a:cxn ang="0">
                    <a:pos x="195" y="64"/>
                  </a:cxn>
                  <a:cxn ang="0">
                    <a:pos x="108" y="0"/>
                  </a:cxn>
                  <a:cxn ang="0">
                    <a:pos x="104" y="0"/>
                  </a:cxn>
                  <a:cxn ang="0">
                    <a:pos x="100" y="0"/>
                  </a:cxn>
                  <a:cxn ang="0">
                    <a:pos x="87" y="2"/>
                  </a:cxn>
                  <a:cxn ang="0">
                    <a:pos x="76" y="4"/>
                  </a:cxn>
                  <a:cxn ang="0">
                    <a:pos x="78" y="5"/>
                  </a:cxn>
                  <a:cxn ang="0">
                    <a:pos x="80" y="5"/>
                  </a:cxn>
                  <a:cxn ang="0">
                    <a:pos x="89" y="5"/>
                  </a:cxn>
                  <a:cxn ang="0">
                    <a:pos x="100" y="4"/>
                  </a:cxn>
                  <a:cxn ang="0">
                    <a:pos x="110" y="5"/>
                  </a:cxn>
                  <a:cxn ang="0">
                    <a:pos x="119" y="5"/>
                  </a:cxn>
                  <a:cxn ang="0">
                    <a:pos x="114" y="4"/>
                  </a:cxn>
                  <a:cxn ang="0">
                    <a:pos x="108" y="0"/>
                  </a:cxn>
                  <a:cxn ang="0">
                    <a:pos x="0" y="125"/>
                  </a:cxn>
                  <a:cxn ang="0">
                    <a:pos x="4" y="136"/>
                  </a:cxn>
                  <a:cxn ang="0">
                    <a:pos x="7" y="146"/>
                  </a:cxn>
                  <a:cxn ang="0">
                    <a:pos x="11" y="153"/>
                  </a:cxn>
                  <a:cxn ang="0">
                    <a:pos x="17" y="163"/>
                  </a:cxn>
                  <a:cxn ang="0">
                    <a:pos x="23" y="170"/>
                  </a:cxn>
                  <a:cxn ang="0">
                    <a:pos x="30" y="178"/>
                  </a:cxn>
                  <a:cxn ang="0">
                    <a:pos x="38" y="184"/>
                  </a:cxn>
                  <a:cxn ang="0">
                    <a:pos x="47" y="189"/>
                  </a:cxn>
                  <a:cxn ang="0">
                    <a:pos x="49" y="189"/>
                  </a:cxn>
                  <a:cxn ang="0">
                    <a:pos x="51" y="188"/>
                  </a:cxn>
                  <a:cxn ang="0">
                    <a:pos x="44" y="184"/>
                  </a:cxn>
                  <a:cxn ang="0">
                    <a:pos x="34" y="176"/>
                  </a:cxn>
                  <a:cxn ang="0">
                    <a:pos x="28" y="169"/>
                  </a:cxn>
                  <a:cxn ang="0">
                    <a:pos x="21" y="161"/>
                  </a:cxn>
                  <a:cxn ang="0">
                    <a:pos x="15" y="153"/>
                  </a:cxn>
                  <a:cxn ang="0">
                    <a:pos x="11" y="144"/>
                  </a:cxn>
                  <a:cxn ang="0">
                    <a:pos x="7" y="134"/>
                  </a:cxn>
                  <a:cxn ang="0">
                    <a:pos x="4" y="125"/>
                  </a:cxn>
                  <a:cxn ang="0">
                    <a:pos x="2" y="125"/>
                  </a:cxn>
                  <a:cxn ang="0">
                    <a:pos x="0" y="125"/>
                  </a:cxn>
                </a:cxnLst>
                <a:rect l="0" t="0" r="r" b="b"/>
                <a:pathLst>
                  <a:path w="203" h="189">
                    <a:moveTo>
                      <a:pt x="203" y="102"/>
                    </a:moveTo>
                    <a:lnTo>
                      <a:pt x="203" y="100"/>
                    </a:ln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ln>
            </p:spPr>
            <p:txBody>
              <a:bodyPr/>
              <a:lstStyle/>
              <a:p>
                <a:endParaRPr lang="en-US">
                  <a:solidFill>
                    <a:prstClr val="black"/>
                  </a:solidFill>
                </a:endParaRPr>
              </a:p>
            </p:txBody>
          </p:sp>
          <p:sp>
            <p:nvSpPr>
              <p:cNvPr id="179513" name="Freeform 313"/>
              <p:cNvSpPr>
                <a:spLocks noEditPoints="1"/>
              </p:cNvSpPr>
              <p:nvPr/>
            </p:nvSpPr>
            <p:spPr bwMode="auto">
              <a:xfrm>
                <a:off x="1766" y="1537"/>
                <a:ext cx="199" cy="187"/>
              </a:xfrm>
              <a:custGeom>
                <a:avLst/>
                <a:gdLst/>
                <a:ahLst/>
                <a:cxnLst>
                  <a:cxn ang="0">
                    <a:pos x="199" y="100"/>
                  </a:cxn>
                  <a:cxn ang="0">
                    <a:pos x="199" y="98"/>
                  </a:cxn>
                  <a:cxn ang="0">
                    <a:pos x="199" y="98"/>
                  </a:cxn>
                  <a:cxn ang="0">
                    <a:pos x="197" y="96"/>
                  </a:cxn>
                  <a:cxn ang="0">
                    <a:pos x="195" y="96"/>
                  </a:cxn>
                  <a:cxn ang="0">
                    <a:pos x="195" y="98"/>
                  </a:cxn>
                  <a:cxn ang="0">
                    <a:pos x="195" y="100"/>
                  </a:cxn>
                  <a:cxn ang="0">
                    <a:pos x="193" y="113"/>
                  </a:cxn>
                  <a:cxn ang="0">
                    <a:pos x="191" y="127"/>
                  </a:cxn>
                  <a:cxn ang="0">
                    <a:pos x="186" y="140"/>
                  </a:cxn>
                  <a:cxn ang="0">
                    <a:pos x="180" y="151"/>
                  </a:cxn>
                  <a:cxn ang="0">
                    <a:pos x="182" y="151"/>
                  </a:cxn>
                  <a:cxn ang="0">
                    <a:pos x="186" y="151"/>
                  </a:cxn>
                  <a:cxn ang="0">
                    <a:pos x="191" y="140"/>
                  </a:cxn>
                  <a:cxn ang="0">
                    <a:pos x="195" y="127"/>
                  </a:cxn>
                  <a:cxn ang="0">
                    <a:pos x="197" y="113"/>
                  </a:cxn>
                  <a:cxn ang="0">
                    <a:pos x="199" y="100"/>
                  </a:cxn>
                  <a:cxn ang="0">
                    <a:pos x="190" y="60"/>
                  </a:cxn>
                  <a:cxn ang="0">
                    <a:pos x="182" y="47"/>
                  </a:cxn>
                  <a:cxn ang="0">
                    <a:pos x="172" y="34"/>
                  </a:cxn>
                  <a:cxn ang="0">
                    <a:pos x="167" y="30"/>
                  </a:cxn>
                  <a:cxn ang="0">
                    <a:pos x="159" y="26"/>
                  </a:cxn>
                  <a:cxn ang="0">
                    <a:pos x="167" y="32"/>
                  </a:cxn>
                  <a:cxn ang="0">
                    <a:pos x="172" y="40"/>
                  </a:cxn>
                  <a:cxn ang="0">
                    <a:pos x="180" y="49"/>
                  </a:cxn>
                  <a:cxn ang="0">
                    <a:pos x="184" y="58"/>
                  </a:cxn>
                  <a:cxn ang="0">
                    <a:pos x="188" y="58"/>
                  </a:cxn>
                  <a:cxn ang="0">
                    <a:pos x="190" y="60"/>
                  </a:cxn>
                  <a:cxn ang="0">
                    <a:pos x="112" y="2"/>
                  </a:cxn>
                  <a:cxn ang="0">
                    <a:pos x="104" y="0"/>
                  </a:cxn>
                  <a:cxn ang="0">
                    <a:pos x="98" y="0"/>
                  </a:cxn>
                  <a:cxn ang="0">
                    <a:pos x="87" y="2"/>
                  </a:cxn>
                  <a:cxn ang="0">
                    <a:pos x="76" y="3"/>
                  </a:cxn>
                  <a:cxn ang="0">
                    <a:pos x="78" y="3"/>
                  </a:cxn>
                  <a:cxn ang="0">
                    <a:pos x="81" y="5"/>
                  </a:cxn>
                  <a:cxn ang="0">
                    <a:pos x="89" y="3"/>
                  </a:cxn>
                  <a:cxn ang="0">
                    <a:pos x="98" y="3"/>
                  </a:cxn>
                  <a:cxn ang="0">
                    <a:pos x="112" y="5"/>
                  </a:cxn>
                  <a:cxn ang="0">
                    <a:pos x="125" y="7"/>
                  </a:cxn>
                  <a:cxn ang="0">
                    <a:pos x="117" y="5"/>
                  </a:cxn>
                  <a:cxn ang="0">
                    <a:pos x="112" y="2"/>
                  </a:cxn>
                  <a:cxn ang="0">
                    <a:pos x="0" y="123"/>
                  </a:cxn>
                  <a:cxn ang="0">
                    <a:pos x="4" y="132"/>
                  </a:cxn>
                  <a:cxn ang="0">
                    <a:pos x="7" y="142"/>
                  </a:cxn>
                  <a:cxn ang="0">
                    <a:pos x="11" y="151"/>
                  </a:cxn>
                  <a:cxn ang="0">
                    <a:pos x="17" y="161"/>
                  </a:cxn>
                  <a:cxn ang="0">
                    <a:pos x="24" y="168"/>
                  </a:cxn>
                  <a:cxn ang="0">
                    <a:pos x="30" y="176"/>
                  </a:cxn>
                  <a:cxn ang="0">
                    <a:pos x="38" y="182"/>
                  </a:cxn>
                  <a:cxn ang="0">
                    <a:pos x="47" y="187"/>
                  </a:cxn>
                  <a:cxn ang="0">
                    <a:pos x="49" y="186"/>
                  </a:cxn>
                  <a:cxn ang="0">
                    <a:pos x="51" y="186"/>
                  </a:cxn>
                  <a:cxn ang="0">
                    <a:pos x="43" y="180"/>
                  </a:cxn>
                  <a:cxn ang="0">
                    <a:pos x="36" y="174"/>
                  </a:cxn>
                  <a:cxn ang="0">
                    <a:pos x="28" y="167"/>
                  </a:cxn>
                  <a:cxn ang="0">
                    <a:pos x="21" y="159"/>
                  </a:cxn>
                  <a:cxn ang="0">
                    <a:pos x="15" y="151"/>
                  </a:cxn>
                  <a:cxn ang="0">
                    <a:pos x="11" y="142"/>
                  </a:cxn>
                  <a:cxn ang="0">
                    <a:pos x="7" y="132"/>
                  </a:cxn>
                  <a:cxn ang="0">
                    <a:pos x="4" y="123"/>
                  </a:cxn>
                  <a:cxn ang="0">
                    <a:pos x="2" y="123"/>
                  </a:cxn>
                  <a:cxn ang="0">
                    <a:pos x="0" y="123"/>
                  </a:cxn>
                </a:cxnLst>
                <a:rect l="0" t="0" r="r" b="b"/>
                <a:pathLst>
                  <a:path w="199" h="187">
                    <a:moveTo>
                      <a:pt x="199" y="100"/>
                    </a:moveTo>
                    <a:lnTo>
                      <a:pt x="199" y="98"/>
                    </a:ln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ln>
            </p:spPr>
            <p:txBody>
              <a:bodyPr/>
              <a:lstStyle/>
              <a:p>
                <a:endParaRPr lang="en-US">
                  <a:solidFill>
                    <a:prstClr val="black"/>
                  </a:solidFill>
                </a:endParaRPr>
              </a:p>
            </p:txBody>
          </p:sp>
          <p:sp>
            <p:nvSpPr>
              <p:cNvPr id="179514" name="Freeform 314"/>
              <p:cNvSpPr>
                <a:spLocks noEditPoints="1"/>
              </p:cNvSpPr>
              <p:nvPr/>
            </p:nvSpPr>
            <p:spPr bwMode="auto">
              <a:xfrm>
                <a:off x="1768" y="1539"/>
                <a:ext cx="195" cy="184"/>
              </a:xfrm>
              <a:custGeom>
                <a:avLst/>
                <a:gdLst/>
                <a:ahLst/>
                <a:cxnLst>
                  <a:cxn ang="0">
                    <a:pos x="195" y="98"/>
                  </a:cxn>
                  <a:cxn ang="0">
                    <a:pos x="195" y="96"/>
                  </a:cxn>
                  <a:cxn ang="0">
                    <a:pos x="195" y="94"/>
                  </a:cxn>
                  <a:cxn ang="0">
                    <a:pos x="193" y="94"/>
                  </a:cxn>
                  <a:cxn ang="0">
                    <a:pos x="191" y="94"/>
                  </a:cxn>
                  <a:cxn ang="0">
                    <a:pos x="191" y="96"/>
                  </a:cxn>
                  <a:cxn ang="0">
                    <a:pos x="191" y="98"/>
                  </a:cxn>
                  <a:cxn ang="0">
                    <a:pos x="189" y="113"/>
                  </a:cxn>
                  <a:cxn ang="0">
                    <a:pos x="188" y="127"/>
                  </a:cxn>
                  <a:cxn ang="0">
                    <a:pos x="182" y="138"/>
                  </a:cxn>
                  <a:cxn ang="0">
                    <a:pos x="176" y="149"/>
                  </a:cxn>
                  <a:cxn ang="0">
                    <a:pos x="178" y="149"/>
                  </a:cxn>
                  <a:cxn ang="0">
                    <a:pos x="180" y="149"/>
                  </a:cxn>
                  <a:cxn ang="0">
                    <a:pos x="188" y="138"/>
                  </a:cxn>
                  <a:cxn ang="0">
                    <a:pos x="191" y="125"/>
                  </a:cxn>
                  <a:cxn ang="0">
                    <a:pos x="193" y="111"/>
                  </a:cxn>
                  <a:cxn ang="0">
                    <a:pos x="195" y="98"/>
                  </a:cxn>
                  <a:cxn ang="0">
                    <a:pos x="186" y="56"/>
                  </a:cxn>
                  <a:cxn ang="0">
                    <a:pos x="176" y="41"/>
                  </a:cxn>
                  <a:cxn ang="0">
                    <a:pos x="165" y="28"/>
                  </a:cxn>
                  <a:cxn ang="0">
                    <a:pos x="140" y="15"/>
                  </a:cxn>
                  <a:cxn ang="0">
                    <a:pos x="115" y="1"/>
                  </a:cxn>
                  <a:cxn ang="0">
                    <a:pos x="106" y="1"/>
                  </a:cxn>
                  <a:cxn ang="0">
                    <a:pos x="96" y="0"/>
                  </a:cxn>
                  <a:cxn ang="0">
                    <a:pos x="85" y="1"/>
                  </a:cxn>
                  <a:cxn ang="0">
                    <a:pos x="76" y="1"/>
                  </a:cxn>
                  <a:cxn ang="0">
                    <a:pos x="79" y="3"/>
                  </a:cxn>
                  <a:cxn ang="0">
                    <a:pos x="81" y="5"/>
                  </a:cxn>
                  <a:cxn ang="0">
                    <a:pos x="89" y="3"/>
                  </a:cxn>
                  <a:cxn ang="0">
                    <a:pos x="96" y="3"/>
                  </a:cxn>
                  <a:cxn ang="0">
                    <a:pos x="110" y="5"/>
                  </a:cxn>
                  <a:cxn ang="0">
                    <a:pos x="123" y="7"/>
                  </a:cxn>
                  <a:cxn ang="0">
                    <a:pos x="134" y="11"/>
                  </a:cxn>
                  <a:cxn ang="0">
                    <a:pos x="146" y="19"/>
                  </a:cxn>
                  <a:cxn ang="0">
                    <a:pos x="155" y="24"/>
                  </a:cxn>
                  <a:cxn ang="0">
                    <a:pos x="165" y="34"/>
                  </a:cxn>
                  <a:cxn ang="0">
                    <a:pos x="172" y="43"/>
                  </a:cxn>
                  <a:cxn ang="0">
                    <a:pos x="180" y="55"/>
                  </a:cxn>
                  <a:cxn ang="0">
                    <a:pos x="182" y="56"/>
                  </a:cxn>
                  <a:cxn ang="0">
                    <a:pos x="186" y="56"/>
                  </a:cxn>
                  <a:cxn ang="0">
                    <a:pos x="0" y="121"/>
                  </a:cxn>
                  <a:cxn ang="0">
                    <a:pos x="3" y="130"/>
                  </a:cxn>
                  <a:cxn ang="0">
                    <a:pos x="7" y="140"/>
                  </a:cxn>
                  <a:cxn ang="0">
                    <a:pos x="11" y="149"/>
                  </a:cxn>
                  <a:cxn ang="0">
                    <a:pos x="17" y="157"/>
                  </a:cxn>
                  <a:cxn ang="0">
                    <a:pos x="24" y="165"/>
                  </a:cxn>
                  <a:cxn ang="0">
                    <a:pos x="30" y="172"/>
                  </a:cxn>
                  <a:cxn ang="0">
                    <a:pos x="40" y="180"/>
                  </a:cxn>
                  <a:cxn ang="0">
                    <a:pos x="47" y="184"/>
                  </a:cxn>
                  <a:cxn ang="0">
                    <a:pos x="49" y="184"/>
                  </a:cxn>
                  <a:cxn ang="0">
                    <a:pos x="53" y="184"/>
                  </a:cxn>
                  <a:cxn ang="0">
                    <a:pos x="43" y="178"/>
                  </a:cxn>
                  <a:cxn ang="0">
                    <a:pos x="36" y="172"/>
                  </a:cxn>
                  <a:cxn ang="0">
                    <a:pos x="28" y="165"/>
                  </a:cxn>
                  <a:cxn ang="0">
                    <a:pos x="21" y="157"/>
                  </a:cxn>
                  <a:cxn ang="0">
                    <a:pos x="15" y="147"/>
                  </a:cxn>
                  <a:cxn ang="0">
                    <a:pos x="11" y="140"/>
                  </a:cxn>
                  <a:cxn ang="0">
                    <a:pos x="7" y="130"/>
                  </a:cxn>
                  <a:cxn ang="0">
                    <a:pos x="3" y="119"/>
                  </a:cxn>
                  <a:cxn ang="0">
                    <a:pos x="2" y="121"/>
                  </a:cxn>
                  <a:cxn ang="0">
                    <a:pos x="0" y="121"/>
                  </a:cxn>
                </a:cxnLst>
                <a:rect l="0" t="0" r="r" b="b"/>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ln>
            </p:spPr>
            <p:txBody>
              <a:bodyPr/>
              <a:lstStyle/>
              <a:p>
                <a:endParaRPr lang="en-US">
                  <a:solidFill>
                    <a:prstClr val="black"/>
                  </a:solidFill>
                </a:endParaRPr>
              </a:p>
            </p:txBody>
          </p:sp>
          <p:sp>
            <p:nvSpPr>
              <p:cNvPr id="179515" name="Freeform 315"/>
              <p:cNvSpPr>
                <a:spLocks noEditPoints="1"/>
              </p:cNvSpPr>
              <p:nvPr/>
            </p:nvSpPr>
            <p:spPr bwMode="auto">
              <a:xfrm>
                <a:off x="1770" y="1540"/>
                <a:ext cx="191" cy="183"/>
              </a:xfrm>
              <a:custGeom>
                <a:avLst/>
                <a:gdLst/>
                <a:ahLst/>
                <a:cxnLst>
                  <a:cxn ang="0">
                    <a:pos x="191" y="95"/>
                  </a:cxn>
                  <a:cxn ang="0">
                    <a:pos x="189" y="93"/>
                  </a:cxn>
                  <a:cxn ang="0">
                    <a:pos x="187" y="95"/>
                  </a:cxn>
                  <a:cxn ang="0">
                    <a:pos x="186" y="112"/>
                  </a:cxn>
                  <a:cxn ang="0">
                    <a:pos x="178" y="137"/>
                  </a:cxn>
                  <a:cxn ang="0">
                    <a:pos x="174" y="148"/>
                  </a:cxn>
                  <a:cxn ang="0">
                    <a:pos x="182" y="137"/>
                  </a:cxn>
                  <a:cxn ang="0">
                    <a:pos x="189" y="110"/>
                  </a:cxn>
                  <a:cxn ang="0">
                    <a:pos x="180" y="55"/>
                  </a:cxn>
                  <a:cxn ang="0">
                    <a:pos x="170" y="37"/>
                  </a:cxn>
                  <a:cxn ang="0">
                    <a:pos x="155" y="23"/>
                  </a:cxn>
                  <a:cxn ang="0">
                    <a:pos x="121" y="4"/>
                  </a:cxn>
                  <a:cxn ang="0">
                    <a:pos x="94" y="0"/>
                  </a:cxn>
                  <a:cxn ang="0">
                    <a:pos x="77" y="2"/>
                  </a:cxn>
                  <a:cxn ang="0">
                    <a:pos x="81" y="6"/>
                  </a:cxn>
                  <a:cxn ang="0">
                    <a:pos x="81" y="6"/>
                  </a:cxn>
                  <a:cxn ang="0">
                    <a:pos x="94" y="4"/>
                  </a:cxn>
                  <a:cxn ang="0">
                    <a:pos x="119" y="8"/>
                  </a:cxn>
                  <a:cxn ang="0">
                    <a:pos x="142" y="18"/>
                  </a:cxn>
                  <a:cxn ang="0">
                    <a:pos x="161" y="33"/>
                  </a:cxn>
                  <a:cxn ang="0">
                    <a:pos x="174" y="52"/>
                  </a:cxn>
                  <a:cxn ang="0">
                    <a:pos x="180" y="55"/>
                  </a:cxn>
                  <a:cxn ang="0">
                    <a:pos x="3" y="129"/>
                  </a:cxn>
                  <a:cxn ang="0">
                    <a:pos x="11" y="148"/>
                  </a:cxn>
                  <a:cxn ang="0">
                    <a:pos x="24" y="164"/>
                  </a:cxn>
                  <a:cxn ang="0">
                    <a:pos x="39" y="177"/>
                  </a:cxn>
                  <a:cxn ang="0">
                    <a:pos x="51" y="183"/>
                  </a:cxn>
                  <a:cxn ang="0">
                    <a:pos x="43" y="175"/>
                  </a:cxn>
                  <a:cxn ang="0">
                    <a:pos x="28" y="164"/>
                  </a:cxn>
                  <a:cxn ang="0">
                    <a:pos x="15" y="146"/>
                  </a:cxn>
                  <a:cxn ang="0">
                    <a:pos x="7" y="128"/>
                  </a:cxn>
                  <a:cxn ang="0">
                    <a:pos x="1" y="118"/>
                  </a:cxn>
                </a:cxnLst>
                <a:rect l="0" t="0" r="r" b="b"/>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1" y="6"/>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ln>
            </p:spPr>
            <p:txBody>
              <a:bodyPr/>
              <a:lstStyle/>
              <a:p>
                <a:endParaRPr lang="en-US">
                  <a:solidFill>
                    <a:prstClr val="black"/>
                  </a:solidFill>
                </a:endParaRPr>
              </a:p>
            </p:txBody>
          </p:sp>
          <p:sp>
            <p:nvSpPr>
              <p:cNvPr id="179516" name="Freeform 316"/>
              <p:cNvSpPr>
                <a:spLocks noEditPoints="1"/>
              </p:cNvSpPr>
              <p:nvPr/>
            </p:nvSpPr>
            <p:spPr bwMode="auto">
              <a:xfrm>
                <a:off x="1771" y="1542"/>
                <a:ext cx="188" cy="181"/>
              </a:xfrm>
              <a:custGeom>
                <a:avLst/>
                <a:gdLst/>
                <a:ahLst/>
                <a:cxnLst>
                  <a:cxn ang="0">
                    <a:pos x="188" y="93"/>
                  </a:cxn>
                  <a:cxn ang="0">
                    <a:pos x="186" y="91"/>
                  </a:cxn>
                  <a:cxn ang="0">
                    <a:pos x="185" y="93"/>
                  </a:cxn>
                  <a:cxn ang="0">
                    <a:pos x="183" y="110"/>
                  </a:cxn>
                  <a:cxn ang="0">
                    <a:pos x="175" y="135"/>
                  </a:cxn>
                  <a:cxn ang="0">
                    <a:pos x="169" y="146"/>
                  </a:cxn>
                  <a:cxn ang="0">
                    <a:pos x="179" y="135"/>
                  </a:cxn>
                  <a:cxn ang="0">
                    <a:pos x="186" y="110"/>
                  </a:cxn>
                  <a:cxn ang="0">
                    <a:pos x="177" y="52"/>
                  </a:cxn>
                  <a:cxn ang="0">
                    <a:pos x="162" y="31"/>
                  </a:cxn>
                  <a:cxn ang="0">
                    <a:pos x="143" y="16"/>
                  </a:cxn>
                  <a:cxn ang="0">
                    <a:pos x="120" y="4"/>
                  </a:cxn>
                  <a:cxn ang="0">
                    <a:pos x="93" y="0"/>
                  </a:cxn>
                  <a:cxn ang="0">
                    <a:pos x="78" y="2"/>
                  </a:cxn>
                  <a:cxn ang="0">
                    <a:pos x="80" y="4"/>
                  </a:cxn>
                  <a:cxn ang="0">
                    <a:pos x="82" y="6"/>
                  </a:cxn>
                  <a:cxn ang="0">
                    <a:pos x="93" y="4"/>
                  </a:cxn>
                  <a:cxn ang="0">
                    <a:pos x="116" y="8"/>
                  </a:cxn>
                  <a:cxn ang="0">
                    <a:pos x="137" y="16"/>
                  </a:cxn>
                  <a:cxn ang="0">
                    <a:pos x="156" y="31"/>
                  </a:cxn>
                  <a:cxn ang="0">
                    <a:pos x="169" y="48"/>
                  </a:cxn>
                  <a:cxn ang="0">
                    <a:pos x="177" y="52"/>
                  </a:cxn>
                  <a:cxn ang="0">
                    <a:pos x="4" y="127"/>
                  </a:cxn>
                  <a:cxn ang="0">
                    <a:pos x="12" y="144"/>
                  </a:cxn>
                  <a:cxn ang="0">
                    <a:pos x="25" y="162"/>
                  </a:cxn>
                  <a:cxn ang="0">
                    <a:pos x="40" y="175"/>
                  </a:cxn>
                  <a:cxn ang="0">
                    <a:pos x="52" y="179"/>
                  </a:cxn>
                  <a:cxn ang="0">
                    <a:pos x="44" y="173"/>
                  </a:cxn>
                  <a:cxn ang="0">
                    <a:pos x="29" y="160"/>
                  </a:cxn>
                  <a:cxn ang="0">
                    <a:pos x="16" y="144"/>
                  </a:cxn>
                  <a:cxn ang="0">
                    <a:pos x="8" y="126"/>
                  </a:cxn>
                  <a:cxn ang="0">
                    <a:pos x="2" y="116"/>
                  </a:cxn>
                </a:cxnLst>
                <a:rect l="0" t="0" r="r" b="b"/>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ln>
            </p:spPr>
            <p:txBody>
              <a:bodyPr/>
              <a:lstStyle/>
              <a:p>
                <a:endParaRPr lang="en-US">
                  <a:solidFill>
                    <a:prstClr val="black"/>
                  </a:solidFill>
                </a:endParaRPr>
              </a:p>
            </p:txBody>
          </p:sp>
          <p:sp>
            <p:nvSpPr>
              <p:cNvPr id="179517" name="Freeform 317"/>
              <p:cNvSpPr>
                <a:spLocks noEditPoints="1"/>
              </p:cNvSpPr>
              <p:nvPr/>
            </p:nvSpPr>
            <p:spPr bwMode="auto">
              <a:xfrm>
                <a:off x="1773" y="1544"/>
                <a:ext cx="184" cy="177"/>
              </a:xfrm>
              <a:custGeom>
                <a:avLst/>
                <a:gdLst/>
                <a:ahLst/>
                <a:cxnLst>
                  <a:cxn ang="0">
                    <a:pos x="184" y="93"/>
                  </a:cxn>
                  <a:cxn ang="0">
                    <a:pos x="184" y="91"/>
                  </a:cxn>
                  <a:cxn ang="0">
                    <a:pos x="184" y="89"/>
                  </a:cxn>
                  <a:cxn ang="0">
                    <a:pos x="183" y="89"/>
                  </a:cxn>
                  <a:cxn ang="0">
                    <a:pos x="181" y="89"/>
                  </a:cxn>
                  <a:cxn ang="0">
                    <a:pos x="181" y="91"/>
                  </a:cxn>
                  <a:cxn ang="0">
                    <a:pos x="181" y="93"/>
                  </a:cxn>
                  <a:cxn ang="0">
                    <a:pos x="179" y="108"/>
                  </a:cxn>
                  <a:cxn ang="0">
                    <a:pos x="175" y="122"/>
                  </a:cxn>
                  <a:cxn ang="0">
                    <a:pos x="171" y="135"/>
                  </a:cxn>
                  <a:cxn ang="0">
                    <a:pos x="164" y="146"/>
                  </a:cxn>
                  <a:cxn ang="0">
                    <a:pos x="165" y="146"/>
                  </a:cxn>
                  <a:cxn ang="0">
                    <a:pos x="167" y="144"/>
                  </a:cxn>
                  <a:cxn ang="0">
                    <a:pos x="175" y="133"/>
                  </a:cxn>
                  <a:cxn ang="0">
                    <a:pos x="181" y="122"/>
                  </a:cxn>
                  <a:cxn ang="0">
                    <a:pos x="183" y="108"/>
                  </a:cxn>
                  <a:cxn ang="0">
                    <a:pos x="184" y="93"/>
                  </a:cxn>
                  <a:cxn ang="0">
                    <a:pos x="171" y="48"/>
                  </a:cxn>
                  <a:cxn ang="0">
                    <a:pos x="165" y="38"/>
                  </a:cxn>
                  <a:cxn ang="0">
                    <a:pos x="158" y="29"/>
                  </a:cxn>
                  <a:cxn ang="0">
                    <a:pos x="148" y="21"/>
                  </a:cxn>
                  <a:cxn ang="0">
                    <a:pos x="139" y="14"/>
                  </a:cxn>
                  <a:cxn ang="0">
                    <a:pos x="127" y="8"/>
                  </a:cxn>
                  <a:cxn ang="0">
                    <a:pos x="116" y="4"/>
                  </a:cxn>
                  <a:cxn ang="0">
                    <a:pos x="103" y="2"/>
                  </a:cxn>
                  <a:cxn ang="0">
                    <a:pos x="91" y="0"/>
                  </a:cxn>
                  <a:cxn ang="0">
                    <a:pos x="84" y="0"/>
                  </a:cxn>
                  <a:cxn ang="0">
                    <a:pos x="78" y="2"/>
                  </a:cxn>
                  <a:cxn ang="0">
                    <a:pos x="80" y="4"/>
                  </a:cxn>
                  <a:cxn ang="0">
                    <a:pos x="84" y="4"/>
                  </a:cxn>
                  <a:cxn ang="0">
                    <a:pos x="88" y="4"/>
                  </a:cxn>
                  <a:cxn ang="0">
                    <a:pos x="91" y="4"/>
                  </a:cxn>
                  <a:cxn ang="0">
                    <a:pos x="103" y="6"/>
                  </a:cxn>
                  <a:cxn ang="0">
                    <a:pos x="112" y="8"/>
                  </a:cxn>
                  <a:cxn ang="0">
                    <a:pos x="124" y="12"/>
                  </a:cxn>
                  <a:cxn ang="0">
                    <a:pos x="133" y="15"/>
                  </a:cxn>
                  <a:cxn ang="0">
                    <a:pos x="143" y="21"/>
                  </a:cxn>
                  <a:cxn ang="0">
                    <a:pos x="150" y="27"/>
                  </a:cxn>
                  <a:cxn ang="0">
                    <a:pos x="158" y="34"/>
                  </a:cxn>
                  <a:cxn ang="0">
                    <a:pos x="165" y="44"/>
                  </a:cxn>
                  <a:cxn ang="0">
                    <a:pos x="167" y="46"/>
                  </a:cxn>
                  <a:cxn ang="0">
                    <a:pos x="171" y="48"/>
                  </a:cxn>
                  <a:cxn ang="0">
                    <a:pos x="0" y="114"/>
                  </a:cxn>
                  <a:cxn ang="0">
                    <a:pos x="4" y="124"/>
                  </a:cxn>
                  <a:cxn ang="0">
                    <a:pos x="8" y="133"/>
                  </a:cxn>
                  <a:cxn ang="0">
                    <a:pos x="12" y="142"/>
                  </a:cxn>
                  <a:cxn ang="0">
                    <a:pos x="17" y="152"/>
                  </a:cxn>
                  <a:cxn ang="0">
                    <a:pos x="25" y="160"/>
                  </a:cxn>
                  <a:cxn ang="0">
                    <a:pos x="33" y="165"/>
                  </a:cxn>
                  <a:cxn ang="0">
                    <a:pos x="40" y="171"/>
                  </a:cxn>
                  <a:cxn ang="0">
                    <a:pos x="50" y="177"/>
                  </a:cxn>
                  <a:cxn ang="0">
                    <a:pos x="52" y="177"/>
                  </a:cxn>
                  <a:cxn ang="0">
                    <a:pos x="54" y="175"/>
                  </a:cxn>
                  <a:cxn ang="0">
                    <a:pos x="46" y="171"/>
                  </a:cxn>
                  <a:cxn ang="0">
                    <a:pos x="36" y="165"/>
                  </a:cxn>
                  <a:cxn ang="0">
                    <a:pos x="29" y="158"/>
                  </a:cxn>
                  <a:cxn ang="0">
                    <a:pos x="23" y="150"/>
                  </a:cxn>
                  <a:cxn ang="0">
                    <a:pos x="16" y="142"/>
                  </a:cxn>
                  <a:cxn ang="0">
                    <a:pos x="12" y="133"/>
                  </a:cxn>
                  <a:cxn ang="0">
                    <a:pos x="8" y="124"/>
                  </a:cxn>
                  <a:cxn ang="0">
                    <a:pos x="4" y="114"/>
                  </a:cxn>
                  <a:cxn ang="0">
                    <a:pos x="2" y="114"/>
                  </a:cxn>
                  <a:cxn ang="0">
                    <a:pos x="0" y="114"/>
                  </a:cxn>
                </a:cxnLst>
                <a:rect l="0" t="0" r="r" b="b"/>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ln>
            </p:spPr>
            <p:txBody>
              <a:bodyPr/>
              <a:lstStyle/>
              <a:p>
                <a:endParaRPr lang="en-US">
                  <a:solidFill>
                    <a:prstClr val="black"/>
                  </a:solidFill>
                </a:endParaRPr>
              </a:p>
            </p:txBody>
          </p:sp>
          <p:sp>
            <p:nvSpPr>
              <p:cNvPr id="179518" name="Freeform 318"/>
              <p:cNvSpPr>
                <a:spLocks noEditPoints="1"/>
              </p:cNvSpPr>
              <p:nvPr/>
            </p:nvSpPr>
            <p:spPr bwMode="auto">
              <a:xfrm>
                <a:off x="1775" y="1546"/>
                <a:ext cx="181" cy="175"/>
              </a:xfrm>
              <a:custGeom>
                <a:avLst/>
                <a:gdLst/>
                <a:ahLst/>
                <a:cxnLst>
                  <a:cxn ang="0">
                    <a:pos x="181" y="91"/>
                  </a:cxn>
                  <a:cxn ang="0">
                    <a:pos x="181" y="89"/>
                  </a:cxn>
                  <a:cxn ang="0">
                    <a:pos x="181" y="87"/>
                  </a:cxn>
                  <a:cxn ang="0">
                    <a:pos x="179" y="87"/>
                  </a:cxn>
                  <a:cxn ang="0">
                    <a:pos x="177" y="87"/>
                  </a:cxn>
                  <a:cxn ang="0">
                    <a:pos x="177" y="89"/>
                  </a:cxn>
                  <a:cxn ang="0">
                    <a:pos x="177" y="91"/>
                  </a:cxn>
                  <a:cxn ang="0">
                    <a:pos x="175" y="106"/>
                  </a:cxn>
                  <a:cxn ang="0">
                    <a:pos x="171" y="120"/>
                  </a:cxn>
                  <a:cxn ang="0">
                    <a:pos x="165" y="133"/>
                  </a:cxn>
                  <a:cxn ang="0">
                    <a:pos x="158" y="144"/>
                  </a:cxn>
                  <a:cxn ang="0">
                    <a:pos x="162" y="144"/>
                  </a:cxn>
                  <a:cxn ang="0">
                    <a:pos x="163" y="144"/>
                  </a:cxn>
                  <a:cxn ang="0">
                    <a:pos x="171" y="131"/>
                  </a:cxn>
                  <a:cxn ang="0">
                    <a:pos x="175" y="120"/>
                  </a:cxn>
                  <a:cxn ang="0">
                    <a:pos x="179" y="106"/>
                  </a:cxn>
                  <a:cxn ang="0">
                    <a:pos x="181" y="91"/>
                  </a:cxn>
                  <a:cxn ang="0">
                    <a:pos x="165" y="44"/>
                  </a:cxn>
                  <a:cxn ang="0">
                    <a:pos x="160" y="34"/>
                  </a:cxn>
                  <a:cxn ang="0">
                    <a:pos x="152" y="27"/>
                  </a:cxn>
                  <a:cxn ang="0">
                    <a:pos x="143" y="19"/>
                  </a:cxn>
                  <a:cxn ang="0">
                    <a:pos x="133" y="12"/>
                  </a:cxn>
                  <a:cxn ang="0">
                    <a:pos x="124" y="8"/>
                  </a:cxn>
                  <a:cxn ang="0">
                    <a:pos x="112" y="4"/>
                  </a:cxn>
                  <a:cxn ang="0">
                    <a:pos x="101" y="2"/>
                  </a:cxn>
                  <a:cxn ang="0">
                    <a:pos x="89" y="0"/>
                  </a:cxn>
                  <a:cxn ang="0">
                    <a:pos x="84" y="0"/>
                  </a:cxn>
                  <a:cxn ang="0">
                    <a:pos x="78" y="2"/>
                  </a:cxn>
                  <a:cxn ang="0">
                    <a:pos x="82" y="2"/>
                  </a:cxn>
                  <a:cxn ang="0">
                    <a:pos x="84" y="4"/>
                  </a:cxn>
                  <a:cxn ang="0">
                    <a:pos x="88" y="4"/>
                  </a:cxn>
                  <a:cxn ang="0">
                    <a:pos x="89" y="4"/>
                  </a:cxn>
                  <a:cxn ang="0">
                    <a:pos x="99" y="6"/>
                  </a:cxn>
                  <a:cxn ang="0">
                    <a:pos x="110" y="8"/>
                  </a:cxn>
                  <a:cxn ang="0">
                    <a:pos x="120" y="10"/>
                  </a:cxn>
                  <a:cxn ang="0">
                    <a:pos x="129" y="13"/>
                  </a:cxn>
                  <a:cxn ang="0">
                    <a:pos x="137" y="19"/>
                  </a:cxn>
                  <a:cxn ang="0">
                    <a:pos x="144" y="25"/>
                  </a:cxn>
                  <a:cxn ang="0">
                    <a:pos x="152" y="32"/>
                  </a:cxn>
                  <a:cxn ang="0">
                    <a:pos x="160" y="40"/>
                  </a:cxn>
                  <a:cxn ang="0">
                    <a:pos x="162" y="42"/>
                  </a:cxn>
                  <a:cxn ang="0">
                    <a:pos x="165" y="44"/>
                  </a:cxn>
                  <a:cxn ang="0">
                    <a:pos x="0" y="112"/>
                  </a:cxn>
                  <a:cxn ang="0">
                    <a:pos x="4" y="122"/>
                  </a:cxn>
                  <a:cxn ang="0">
                    <a:pos x="8" y="131"/>
                  </a:cxn>
                  <a:cxn ang="0">
                    <a:pos x="12" y="140"/>
                  </a:cxn>
                  <a:cxn ang="0">
                    <a:pos x="17" y="148"/>
                  </a:cxn>
                  <a:cxn ang="0">
                    <a:pos x="25" y="156"/>
                  </a:cxn>
                  <a:cxn ang="0">
                    <a:pos x="33" y="163"/>
                  </a:cxn>
                  <a:cxn ang="0">
                    <a:pos x="40" y="169"/>
                  </a:cxn>
                  <a:cxn ang="0">
                    <a:pos x="50" y="175"/>
                  </a:cxn>
                  <a:cxn ang="0">
                    <a:pos x="52" y="173"/>
                  </a:cxn>
                  <a:cxn ang="0">
                    <a:pos x="55" y="173"/>
                  </a:cxn>
                  <a:cxn ang="0">
                    <a:pos x="46" y="167"/>
                  </a:cxn>
                  <a:cxn ang="0">
                    <a:pos x="36" y="161"/>
                  </a:cxn>
                  <a:cxn ang="0">
                    <a:pos x="29" y="156"/>
                  </a:cxn>
                  <a:cxn ang="0">
                    <a:pos x="23" y="148"/>
                  </a:cxn>
                  <a:cxn ang="0">
                    <a:pos x="15" y="140"/>
                  </a:cxn>
                  <a:cxn ang="0">
                    <a:pos x="12" y="131"/>
                  </a:cxn>
                  <a:cxn ang="0">
                    <a:pos x="8" y="122"/>
                  </a:cxn>
                  <a:cxn ang="0">
                    <a:pos x="4" y="112"/>
                  </a:cxn>
                  <a:cxn ang="0">
                    <a:pos x="2" y="112"/>
                  </a:cxn>
                  <a:cxn ang="0">
                    <a:pos x="0" y="112"/>
                  </a:cxn>
                </a:cxnLst>
                <a:rect l="0" t="0" r="r" b="b"/>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ln>
            </p:spPr>
            <p:txBody>
              <a:bodyPr/>
              <a:lstStyle/>
              <a:p>
                <a:endParaRPr lang="en-US">
                  <a:solidFill>
                    <a:prstClr val="black"/>
                  </a:solidFill>
                </a:endParaRPr>
              </a:p>
            </p:txBody>
          </p:sp>
          <p:sp>
            <p:nvSpPr>
              <p:cNvPr id="179519" name="Freeform 319"/>
              <p:cNvSpPr>
                <a:spLocks noEditPoints="1"/>
              </p:cNvSpPr>
              <p:nvPr/>
            </p:nvSpPr>
            <p:spPr bwMode="auto">
              <a:xfrm>
                <a:off x="1777" y="1548"/>
                <a:ext cx="177" cy="171"/>
              </a:xfrm>
              <a:custGeom>
                <a:avLst/>
                <a:gdLst/>
                <a:ahLst/>
                <a:cxnLst>
                  <a:cxn ang="0">
                    <a:pos x="177" y="89"/>
                  </a:cxn>
                  <a:cxn ang="0">
                    <a:pos x="177" y="87"/>
                  </a:cxn>
                  <a:cxn ang="0">
                    <a:pos x="177" y="85"/>
                  </a:cxn>
                  <a:cxn ang="0">
                    <a:pos x="175" y="85"/>
                  </a:cxn>
                  <a:cxn ang="0">
                    <a:pos x="173" y="85"/>
                  </a:cxn>
                  <a:cxn ang="0">
                    <a:pos x="173" y="87"/>
                  </a:cxn>
                  <a:cxn ang="0">
                    <a:pos x="173" y="89"/>
                  </a:cxn>
                  <a:cxn ang="0">
                    <a:pos x="171" y="104"/>
                  </a:cxn>
                  <a:cxn ang="0">
                    <a:pos x="167" y="118"/>
                  </a:cxn>
                  <a:cxn ang="0">
                    <a:pos x="161" y="131"/>
                  </a:cxn>
                  <a:cxn ang="0">
                    <a:pos x="154" y="142"/>
                  </a:cxn>
                  <a:cxn ang="0">
                    <a:pos x="156" y="142"/>
                  </a:cxn>
                  <a:cxn ang="0">
                    <a:pos x="160" y="142"/>
                  </a:cxn>
                  <a:cxn ang="0">
                    <a:pos x="167" y="131"/>
                  </a:cxn>
                  <a:cxn ang="0">
                    <a:pos x="171" y="118"/>
                  </a:cxn>
                  <a:cxn ang="0">
                    <a:pos x="175" y="104"/>
                  </a:cxn>
                  <a:cxn ang="0">
                    <a:pos x="177" y="89"/>
                  </a:cxn>
                  <a:cxn ang="0">
                    <a:pos x="161" y="40"/>
                  </a:cxn>
                  <a:cxn ang="0">
                    <a:pos x="154" y="30"/>
                  </a:cxn>
                  <a:cxn ang="0">
                    <a:pos x="146" y="23"/>
                  </a:cxn>
                  <a:cxn ang="0">
                    <a:pos x="139" y="17"/>
                  </a:cxn>
                  <a:cxn ang="0">
                    <a:pos x="129" y="11"/>
                  </a:cxn>
                  <a:cxn ang="0">
                    <a:pos x="120" y="8"/>
                  </a:cxn>
                  <a:cxn ang="0">
                    <a:pos x="108" y="4"/>
                  </a:cxn>
                  <a:cxn ang="0">
                    <a:pos x="99" y="2"/>
                  </a:cxn>
                  <a:cxn ang="0">
                    <a:pos x="87" y="0"/>
                  </a:cxn>
                  <a:cxn ang="0">
                    <a:pos x="84" y="0"/>
                  </a:cxn>
                  <a:cxn ang="0">
                    <a:pos x="80" y="0"/>
                  </a:cxn>
                  <a:cxn ang="0">
                    <a:pos x="82" y="2"/>
                  </a:cxn>
                  <a:cxn ang="0">
                    <a:pos x="86" y="4"/>
                  </a:cxn>
                  <a:cxn ang="0">
                    <a:pos x="86" y="4"/>
                  </a:cxn>
                  <a:cxn ang="0">
                    <a:pos x="87" y="4"/>
                  </a:cxn>
                  <a:cxn ang="0">
                    <a:pos x="97" y="6"/>
                  </a:cxn>
                  <a:cxn ang="0">
                    <a:pos x="106" y="6"/>
                  </a:cxn>
                  <a:cxn ang="0">
                    <a:pos x="116" y="10"/>
                  </a:cxn>
                  <a:cxn ang="0">
                    <a:pos x="123" y="13"/>
                  </a:cxn>
                  <a:cxn ang="0">
                    <a:pos x="131" y="17"/>
                  </a:cxn>
                  <a:cxn ang="0">
                    <a:pos x="139" y="23"/>
                  </a:cxn>
                  <a:cxn ang="0">
                    <a:pos x="146" y="29"/>
                  </a:cxn>
                  <a:cxn ang="0">
                    <a:pos x="152" y="34"/>
                  </a:cxn>
                  <a:cxn ang="0">
                    <a:pos x="156" y="38"/>
                  </a:cxn>
                  <a:cxn ang="0">
                    <a:pos x="161" y="40"/>
                  </a:cxn>
                  <a:cxn ang="0">
                    <a:pos x="0" y="110"/>
                  </a:cxn>
                  <a:cxn ang="0">
                    <a:pos x="4" y="120"/>
                  </a:cxn>
                  <a:cxn ang="0">
                    <a:pos x="8" y="129"/>
                  </a:cxn>
                  <a:cxn ang="0">
                    <a:pos x="12" y="138"/>
                  </a:cxn>
                  <a:cxn ang="0">
                    <a:pos x="19" y="146"/>
                  </a:cxn>
                  <a:cxn ang="0">
                    <a:pos x="25" y="154"/>
                  </a:cxn>
                  <a:cxn ang="0">
                    <a:pos x="32" y="161"/>
                  </a:cxn>
                  <a:cxn ang="0">
                    <a:pos x="42" y="167"/>
                  </a:cxn>
                  <a:cxn ang="0">
                    <a:pos x="50" y="171"/>
                  </a:cxn>
                  <a:cxn ang="0">
                    <a:pos x="53" y="171"/>
                  </a:cxn>
                  <a:cxn ang="0">
                    <a:pos x="55" y="169"/>
                  </a:cxn>
                  <a:cxn ang="0">
                    <a:pos x="46" y="165"/>
                  </a:cxn>
                  <a:cxn ang="0">
                    <a:pos x="38" y="159"/>
                  </a:cxn>
                  <a:cxn ang="0">
                    <a:pos x="29" y="152"/>
                  </a:cxn>
                  <a:cxn ang="0">
                    <a:pos x="23" y="146"/>
                  </a:cxn>
                  <a:cxn ang="0">
                    <a:pos x="15" y="137"/>
                  </a:cxn>
                  <a:cxn ang="0">
                    <a:pos x="12" y="129"/>
                  </a:cxn>
                  <a:cxn ang="0">
                    <a:pos x="8" y="120"/>
                  </a:cxn>
                  <a:cxn ang="0">
                    <a:pos x="4" y="108"/>
                  </a:cxn>
                  <a:cxn ang="0">
                    <a:pos x="2" y="110"/>
                  </a:cxn>
                  <a:cxn ang="0">
                    <a:pos x="0" y="110"/>
                  </a:cxn>
                </a:cxnLst>
                <a:rect l="0" t="0" r="r" b="b"/>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ln>
            </p:spPr>
            <p:txBody>
              <a:bodyPr/>
              <a:lstStyle/>
              <a:p>
                <a:endParaRPr lang="en-US">
                  <a:solidFill>
                    <a:prstClr val="black"/>
                  </a:solidFill>
                </a:endParaRPr>
              </a:p>
            </p:txBody>
          </p:sp>
          <p:sp>
            <p:nvSpPr>
              <p:cNvPr id="179520" name="Freeform 320"/>
              <p:cNvSpPr>
                <a:spLocks noEditPoints="1"/>
              </p:cNvSpPr>
              <p:nvPr/>
            </p:nvSpPr>
            <p:spPr bwMode="auto">
              <a:xfrm>
                <a:off x="1779" y="1550"/>
                <a:ext cx="173" cy="169"/>
              </a:xfrm>
              <a:custGeom>
                <a:avLst/>
                <a:gdLst/>
                <a:ahLst/>
                <a:cxnLst>
                  <a:cxn ang="0">
                    <a:pos x="173" y="87"/>
                  </a:cxn>
                  <a:cxn ang="0">
                    <a:pos x="173" y="85"/>
                  </a:cxn>
                  <a:cxn ang="0">
                    <a:pos x="173" y="83"/>
                  </a:cxn>
                  <a:cxn ang="0">
                    <a:pos x="171" y="83"/>
                  </a:cxn>
                  <a:cxn ang="0">
                    <a:pos x="169" y="83"/>
                  </a:cxn>
                  <a:cxn ang="0">
                    <a:pos x="169" y="85"/>
                  </a:cxn>
                  <a:cxn ang="0">
                    <a:pos x="169" y="87"/>
                  </a:cxn>
                  <a:cxn ang="0">
                    <a:pos x="167" y="102"/>
                  </a:cxn>
                  <a:cxn ang="0">
                    <a:pos x="163" y="116"/>
                  </a:cxn>
                  <a:cxn ang="0">
                    <a:pos x="158" y="129"/>
                  </a:cxn>
                  <a:cxn ang="0">
                    <a:pos x="150" y="140"/>
                  </a:cxn>
                  <a:cxn ang="0">
                    <a:pos x="152" y="140"/>
                  </a:cxn>
                  <a:cxn ang="0">
                    <a:pos x="154" y="140"/>
                  </a:cxn>
                  <a:cxn ang="0">
                    <a:pos x="161" y="129"/>
                  </a:cxn>
                  <a:cxn ang="0">
                    <a:pos x="167" y="116"/>
                  </a:cxn>
                  <a:cxn ang="0">
                    <a:pos x="171" y="102"/>
                  </a:cxn>
                  <a:cxn ang="0">
                    <a:pos x="173" y="87"/>
                  </a:cxn>
                  <a:cxn ang="0">
                    <a:pos x="156" y="36"/>
                  </a:cxn>
                  <a:cxn ang="0">
                    <a:pos x="148" y="28"/>
                  </a:cxn>
                  <a:cxn ang="0">
                    <a:pos x="140" y="21"/>
                  </a:cxn>
                  <a:cxn ang="0">
                    <a:pos x="133" y="15"/>
                  </a:cxn>
                  <a:cxn ang="0">
                    <a:pos x="125" y="9"/>
                  </a:cxn>
                  <a:cxn ang="0">
                    <a:pos x="116" y="6"/>
                  </a:cxn>
                  <a:cxn ang="0">
                    <a:pos x="106" y="4"/>
                  </a:cxn>
                  <a:cxn ang="0">
                    <a:pos x="95" y="2"/>
                  </a:cxn>
                  <a:cxn ang="0">
                    <a:pos x="85" y="0"/>
                  </a:cxn>
                  <a:cxn ang="0">
                    <a:pos x="84" y="0"/>
                  </a:cxn>
                  <a:cxn ang="0">
                    <a:pos x="80" y="0"/>
                  </a:cxn>
                  <a:cxn ang="0">
                    <a:pos x="84" y="2"/>
                  </a:cxn>
                  <a:cxn ang="0">
                    <a:pos x="87" y="4"/>
                  </a:cxn>
                  <a:cxn ang="0">
                    <a:pos x="104" y="6"/>
                  </a:cxn>
                  <a:cxn ang="0">
                    <a:pos x="120" y="11"/>
                  </a:cxn>
                  <a:cxn ang="0">
                    <a:pos x="133" y="19"/>
                  </a:cxn>
                  <a:cxn ang="0">
                    <a:pos x="146" y="30"/>
                  </a:cxn>
                  <a:cxn ang="0">
                    <a:pos x="150" y="32"/>
                  </a:cxn>
                  <a:cxn ang="0">
                    <a:pos x="156" y="36"/>
                  </a:cxn>
                  <a:cxn ang="0">
                    <a:pos x="0" y="108"/>
                  </a:cxn>
                  <a:cxn ang="0">
                    <a:pos x="4" y="118"/>
                  </a:cxn>
                  <a:cxn ang="0">
                    <a:pos x="8" y="127"/>
                  </a:cxn>
                  <a:cxn ang="0">
                    <a:pos x="11" y="136"/>
                  </a:cxn>
                  <a:cxn ang="0">
                    <a:pos x="19" y="144"/>
                  </a:cxn>
                  <a:cxn ang="0">
                    <a:pos x="25" y="152"/>
                  </a:cxn>
                  <a:cxn ang="0">
                    <a:pos x="32" y="157"/>
                  </a:cxn>
                  <a:cxn ang="0">
                    <a:pos x="42" y="163"/>
                  </a:cxn>
                  <a:cxn ang="0">
                    <a:pos x="51" y="169"/>
                  </a:cxn>
                  <a:cxn ang="0">
                    <a:pos x="53" y="167"/>
                  </a:cxn>
                  <a:cxn ang="0">
                    <a:pos x="57" y="167"/>
                  </a:cxn>
                  <a:cxn ang="0">
                    <a:pos x="48" y="161"/>
                  </a:cxn>
                  <a:cxn ang="0">
                    <a:pos x="38" y="157"/>
                  </a:cxn>
                  <a:cxn ang="0">
                    <a:pos x="30" y="150"/>
                  </a:cxn>
                  <a:cxn ang="0">
                    <a:pos x="23" y="142"/>
                  </a:cxn>
                  <a:cxn ang="0">
                    <a:pos x="17" y="135"/>
                  </a:cxn>
                  <a:cxn ang="0">
                    <a:pos x="11" y="125"/>
                  </a:cxn>
                  <a:cxn ang="0">
                    <a:pos x="8" y="116"/>
                  </a:cxn>
                  <a:cxn ang="0">
                    <a:pos x="4" y="106"/>
                  </a:cxn>
                  <a:cxn ang="0">
                    <a:pos x="2" y="106"/>
                  </a:cxn>
                  <a:cxn ang="0">
                    <a:pos x="0" y="108"/>
                  </a:cxn>
                </a:cxnLst>
                <a:rect l="0" t="0" r="r" b="b"/>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ln>
            </p:spPr>
            <p:txBody>
              <a:bodyPr/>
              <a:lstStyle/>
              <a:p>
                <a:endParaRPr lang="en-US">
                  <a:solidFill>
                    <a:prstClr val="black"/>
                  </a:solidFill>
                </a:endParaRPr>
              </a:p>
            </p:txBody>
          </p:sp>
          <p:sp>
            <p:nvSpPr>
              <p:cNvPr id="179521" name="Freeform 321"/>
              <p:cNvSpPr>
                <a:spLocks noEditPoints="1"/>
              </p:cNvSpPr>
              <p:nvPr/>
            </p:nvSpPr>
            <p:spPr bwMode="auto">
              <a:xfrm>
                <a:off x="1781" y="1552"/>
                <a:ext cx="169" cy="165"/>
              </a:xfrm>
              <a:custGeom>
                <a:avLst/>
                <a:gdLst/>
                <a:ahLst/>
                <a:cxnLst>
                  <a:cxn ang="0">
                    <a:pos x="169" y="85"/>
                  </a:cxn>
                  <a:cxn ang="0">
                    <a:pos x="169" y="83"/>
                  </a:cxn>
                  <a:cxn ang="0">
                    <a:pos x="169" y="81"/>
                  </a:cxn>
                  <a:cxn ang="0">
                    <a:pos x="167" y="81"/>
                  </a:cxn>
                  <a:cxn ang="0">
                    <a:pos x="165" y="81"/>
                  </a:cxn>
                  <a:cxn ang="0">
                    <a:pos x="165" y="83"/>
                  </a:cxn>
                  <a:cxn ang="0">
                    <a:pos x="165" y="85"/>
                  </a:cxn>
                  <a:cxn ang="0">
                    <a:pos x="163" y="100"/>
                  </a:cxn>
                  <a:cxn ang="0">
                    <a:pos x="159" y="116"/>
                  </a:cxn>
                  <a:cxn ang="0">
                    <a:pos x="154" y="127"/>
                  </a:cxn>
                  <a:cxn ang="0">
                    <a:pos x="144" y="140"/>
                  </a:cxn>
                  <a:cxn ang="0">
                    <a:pos x="146" y="138"/>
                  </a:cxn>
                  <a:cxn ang="0">
                    <a:pos x="146" y="138"/>
                  </a:cxn>
                  <a:cxn ang="0">
                    <a:pos x="148" y="138"/>
                  </a:cxn>
                  <a:cxn ang="0">
                    <a:pos x="150" y="138"/>
                  </a:cxn>
                  <a:cxn ang="0">
                    <a:pos x="157" y="127"/>
                  </a:cxn>
                  <a:cxn ang="0">
                    <a:pos x="163" y="114"/>
                  </a:cxn>
                  <a:cxn ang="0">
                    <a:pos x="167" y="100"/>
                  </a:cxn>
                  <a:cxn ang="0">
                    <a:pos x="169" y="85"/>
                  </a:cxn>
                  <a:cxn ang="0">
                    <a:pos x="148" y="30"/>
                  </a:cxn>
                  <a:cxn ang="0">
                    <a:pos x="142" y="25"/>
                  </a:cxn>
                  <a:cxn ang="0">
                    <a:pos x="135" y="19"/>
                  </a:cxn>
                  <a:cxn ang="0">
                    <a:pos x="127" y="13"/>
                  </a:cxn>
                  <a:cxn ang="0">
                    <a:pos x="119" y="9"/>
                  </a:cxn>
                  <a:cxn ang="0">
                    <a:pos x="112" y="6"/>
                  </a:cxn>
                  <a:cxn ang="0">
                    <a:pos x="102" y="2"/>
                  </a:cxn>
                  <a:cxn ang="0">
                    <a:pos x="93" y="2"/>
                  </a:cxn>
                  <a:cxn ang="0">
                    <a:pos x="83" y="0"/>
                  </a:cxn>
                  <a:cxn ang="0">
                    <a:pos x="82" y="0"/>
                  </a:cxn>
                  <a:cxn ang="0">
                    <a:pos x="82" y="0"/>
                  </a:cxn>
                  <a:cxn ang="0">
                    <a:pos x="85" y="2"/>
                  </a:cxn>
                  <a:cxn ang="0">
                    <a:pos x="89" y="4"/>
                  </a:cxn>
                  <a:cxn ang="0">
                    <a:pos x="102" y="7"/>
                  </a:cxn>
                  <a:cxn ang="0">
                    <a:pos x="116" y="11"/>
                  </a:cxn>
                  <a:cxn ang="0">
                    <a:pos x="127" y="17"/>
                  </a:cxn>
                  <a:cxn ang="0">
                    <a:pos x="137" y="25"/>
                  </a:cxn>
                  <a:cxn ang="0">
                    <a:pos x="142" y="28"/>
                  </a:cxn>
                  <a:cxn ang="0">
                    <a:pos x="148" y="30"/>
                  </a:cxn>
                  <a:cxn ang="0">
                    <a:pos x="0" y="104"/>
                  </a:cxn>
                  <a:cxn ang="0">
                    <a:pos x="4" y="116"/>
                  </a:cxn>
                  <a:cxn ang="0">
                    <a:pos x="8" y="125"/>
                  </a:cxn>
                  <a:cxn ang="0">
                    <a:pos x="11" y="133"/>
                  </a:cxn>
                  <a:cxn ang="0">
                    <a:pos x="19" y="142"/>
                  </a:cxn>
                  <a:cxn ang="0">
                    <a:pos x="25" y="148"/>
                  </a:cxn>
                  <a:cxn ang="0">
                    <a:pos x="34" y="155"/>
                  </a:cxn>
                  <a:cxn ang="0">
                    <a:pos x="42" y="161"/>
                  </a:cxn>
                  <a:cxn ang="0">
                    <a:pos x="51" y="165"/>
                  </a:cxn>
                  <a:cxn ang="0">
                    <a:pos x="55" y="165"/>
                  </a:cxn>
                  <a:cxn ang="0">
                    <a:pos x="57" y="163"/>
                  </a:cxn>
                  <a:cxn ang="0">
                    <a:pos x="47" y="159"/>
                  </a:cxn>
                  <a:cxn ang="0">
                    <a:pos x="38" y="153"/>
                  </a:cxn>
                  <a:cxn ang="0">
                    <a:pos x="30" y="148"/>
                  </a:cxn>
                  <a:cxn ang="0">
                    <a:pos x="23" y="140"/>
                  </a:cxn>
                  <a:cxn ang="0">
                    <a:pos x="17" y="133"/>
                  </a:cxn>
                  <a:cxn ang="0">
                    <a:pos x="11" y="123"/>
                  </a:cxn>
                  <a:cxn ang="0">
                    <a:pos x="8" y="114"/>
                  </a:cxn>
                  <a:cxn ang="0">
                    <a:pos x="4" y="104"/>
                  </a:cxn>
                  <a:cxn ang="0">
                    <a:pos x="2" y="104"/>
                  </a:cxn>
                  <a:cxn ang="0">
                    <a:pos x="0" y="104"/>
                  </a:cxn>
                </a:cxnLst>
                <a:rect l="0" t="0" r="r" b="b"/>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ln>
            </p:spPr>
            <p:txBody>
              <a:bodyPr/>
              <a:lstStyle/>
              <a:p>
                <a:endParaRPr lang="en-US">
                  <a:solidFill>
                    <a:prstClr val="black"/>
                  </a:solidFill>
                </a:endParaRPr>
              </a:p>
            </p:txBody>
          </p:sp>
          <p:sp>
            <p:nvSpPr>
              <p:cNvPr id="179522" name="Freeform 322"/>
              <p:cNvSpPr>
                <a:spLocks noEditPoints="1"/>
              </p:cNvSpPr>
              <p:nvPr/>
            </p:nvSpPr>
            <p:spPr bwMode="auto">
              <a:xfrm>
                <a:off x="1783" y="1554"/>
                <a:ext cx="165" cy="163"/>
              </a:xfrm>
              <a:custGeom>
                <a:avLst/>
                <a:gdLst/>
                <a:ahLst/>
                <a:cxnLst>
                  <a:cxn ang="0">
                    <a:pos x="165" y="83"/>
                  </a:cxn>
                  <a:cxn ang="0">
                    <a:pos x="165" y="81"/>
                  </a:cxn>
                  <a:cxn ang="0">
                    <a:pos x="165" y="79"/>
                  </a:cxn>
                  <a:cxn ang="0">
                    <a:pos x="163" y="79"/>
                  </a:cxn>
                  <a:cxn ang="0">
                    <a:pos x="161" y="79"/>
                  </a:cxn>
                  <a:cxn ang="0">
                    <a:pos x="161" y="81"/>
                  </a:cxn>
                  <a:cxn ang="0">
                    <a:pos x="161" y="83"/>
                  </a:cxn>
                  <a:cxn ang="0">
                    <a:pos x="159" y="98"/>
                  </a:cxn>
                  <a:cxn ang="0">
                    <a:pos x="155" y="114"/>
                  </a:cxn>
                  <a:cxn ang="0">
                    <a:pos x="148" y="127"/>
                  </a:cxn>
                  <a:cxn ang="0">
                    <a:pos x="140" y="138"/>
                  </a:cxn>
                  <a:cxn ang="0">
                    <a:pos x="142" y="138"/>
                  </a:cxn>
                  <a:cxn ang="0">
                    <a:pos x="144" y="136"/>
                  </a:cxn>
                  <a:cxn ang="0">
                    <a:pos x="144" y="136"/>
                  </a:cxn>
                  <a:cxn ang="0">
                    <a:pos x="146" y="136"/>
                  </a:cxn>
                  <a:cxn ang="0">
                    <a:pos x="154" y="125"/>
                  </a:cxn>
                  <a:cxn ang="0">
                    <a:pos x="159" y="112"/>
                  </a:cxn>
                  <a:cxn ang="0">
                    <a:pos x="163" y="98"/>
                  </a:cxn>
                  <a:cxn ang="0">
                    <a:pos x="165" y="83"/>
                  </a:cxn>
                  <a:cxn ang="0">
                    <a:pos x="142" y="26"/>
                  </a:cxn>
                  <a:cxn ang="0">
                    <a:pos x="129" y="15"/>
                  </a:cxn>
                  <a:cxn ang="0">
                    <a:pos x="116" y="7"/>
                  </a:cxn>
                  <a:cxn ang="0">
                    <a:pos x="100" y="2"/>
                  </a:cxn>
                  <a:cxn ang="0">
                    <a:pos x="83" y="0"/>
                  </a:cxn>
                  <a:cxn ang="0">
                    <a:pos x="87" y="4"/>
                  </a:cxn>
                  <a:cxn ang="0">
                    <a:pos x="93" y="5"/>
                  </a:cxn>
                  <a:cxn ang="0">
                    <a:pos x="100" y="7"/>
                  </a:cxn>
                  <a:cxn ang="0">
                    <a:pos x="110" y="9"/>
                  </a:cxn>
                  <a:cxn ang="0">
                    <a:pos x="117" y="13"/>
                  </a:cxn>
                  <a:cxn ang="0">
                    <a:pos x="125" y="19"/>
                  </a:cxn>
                  <a:cxn ang="0">
                    <a:pos x="129" y="19"/>
                  </a:cxn>
                  <a:cxn ang="0">
                    <a:pos x="131" y="21"/>
                  </a:cxn>
                  <a:cxn ang="0">
                    <a:pos x="136" y="23"/>
                  </a:cxn>
                  <a:cxn ang="0">
                    <a:pos x="142" y="26"/>
                  </a:cxn>
                  <a:cxn ang="0">
                    <a:pos x="0" y="102"/>
                  </a:cxn>
                  <a:cxn ang="0">
                    <a:pos x="4" y="112"/>
                  </a:cxn>
                  <a:cxn ang="0">
                    <a:pos x="7" y="121"/>
                  </a:cxn>
                  <a:cxn ang="0">
                    <a:pos x="13" y="131"/>
                  </a:cxn>
                  <a:cxn ang="0">
                    <a:pos x="19" y="138"/>
                  </a:cxn>
                  <a:cxn ang="0">
                    <a:pos x="26" y="146"/>
                  </a:cxn>
                  <a:cxn ang="0">
                    <a:pos x="34" y="153"/>
                  </a:cxn>
                  <a:cxn ang="0">
                    <a:pos x="44" y="157"/>
                  </a:cxn>
                  <a:cxn ang="0">
                    <a:pos x="53" y="163"/>
                  </a:cxn>
                  <a:cxn ang="0">
                    <a:pos x="55" y="161"/>
                  </a:cxn>
                  <a:cxn ang="0">
                    <a:pos x="59" y="159"/>
                  </a:cxn>
                  <a:cxn ang="0">
                    <a:pos x="47" y="155"/>
                  </a:cxn>
                  <a:cxn ang="0">
                    <a:pos x="40" y="151"/>
                  </a:cxn>
                  <a:cxn ang="0">
                    <a:pos x="30" y="146"/>
                  </a:cxn>
                  <a:cxn ang="0">
                    <a:pos x="23" y="138"/>
                  </a:cxn>
                  <a:cxn ang="0">
                    <a:pos x="17" y="131"/>
                  </a:cxn>
                  <a:cxn ang="0">
                    <a:pos x="11" y="121"/>
                  </a:cxn>
                  <a:cxn ang="0">
                    <a:pos x="7" y="112"/>
                  </a:cxn>
                  <a:cxn ang="0">
                    <a:pos x="4" y="102"/>
                  </a:cxn>
                  <a:cxn ang="0">
                    <a:pos x="2" y="102"/>
                  </a:cxn>
                  <a:cxn ang="0">
                    <a:pos x="0" y="102"/>
                  </a:cxn>
                </a:cxnLst>
                <a:rect l="0" t="0" r="r" b="b"/>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ln>
            </p:spPr>
            <p:txBody>
              <a:bodyPr/>
              <a:lstStyle/>
              <a:p>
                <a:endParaRPr lang="en-US">
                  <a:solidFill>
                    <a:prstClr val="black"/>
                  </a:solidFill>
                </a:endParaRPr>
              </a:p>
            </p:txBody>
          </p:sp>
          <p:sp>
            <p:nvSpPr>
              <p:cNvPr id="179523" name="Freeform 323"/>
              <p:cNvSpPr>
                <a:spLocks noEditPoints="1"/>
              </p:cNvSpPr>
              <p:nvPr/>
            </p:nvSpPr>
            <p:spPr bwMode="auto">
              <a:xfrm>
                <a:off x="1785" y="1556"/>
                <a:ext cx="161" cy="159"/>
              </a:xfrm>
              <a:custGeom>
                <a:avLst/>
                <a:gdLst/>
                <a:ahLst/>
                <a:cxnLst>
                  <a:cxn ang="0">
                    <a:pos x="161" y="81"/>
                  </a:cxn>
                  <a:cxn ang="0">
                    <a:pos x="161" y="79"/>
                  </a:cxn>
                  <a:cxn ang="0">
                    <a:pos x="161" y="77"/>
                  </a:cxn>
                  <a:cxn ang="0">
                    <a:pos x="159" y="77"/>
                  </a:cxn>
                  <a:cxn ang="0">
                    <a:pos x="157" y="77"/>
                  </a:cxn>
                  <a:cxn ang="0">
                    <a:pos x="157" y="79"/>
                  </a:cxn>
                  <a:cxn ang="0">
                    <a:pos x="157" y="81"/>
                  </a:cxn>
                  <a:cxn ang="0">
                    <a:pos x="155" y="96"/>
                  </a:cxn>
                  <a:cxn ang="0">
                    <a:pos x="152" y="112"/>
                  </a:cxn>
                  <a:cxn ang="0">
                    <a:pos x="144" y="125"/>
                  </a:cxn>
                  <a:cxn ang="0">
                    <a:pos x="134" y="136"/>
                  </a:cxn>
                  <a:cxn ang="0">
                    <a:pos x="138" y="136"/>
                  </a:cxn>
                  <a:cxn ang="0">
                    <a:pos x="140" y="136"/>
                  </a:cxn>
                  <a:cxn ang="0">
                    <a:pos x="150" y="123"/>
                  </a:cxn>
                  <a:cxn ang="0">
                    <a:pos x="155" y="112"/>
                  </a:cxn>
                  <a:cxn ang="0">
                    <a:pos x="159" y="96"/>
                  </a:cxn>
                  <a:cxn ang="0">
                    <a:pos x="161" y="81"/>
                  </a:cxn>
                  <a:cxn ang="0">
                    <a:pos x="133" y="21"/>
                  </a:cxn>
                  <a:cxn ang="0">
                    <a:pos x="123" y="13"/>
                  </a:cxn>
                  <a:cxn ang="0">
                    <a:pos x="112" y="7"/>
                  </a:cxn>
                  <a:cxn ang="0">
                    <a:pos x="98" y="3"/>
                  </a:cxn>
                  <a:cxn ang="0">
                    <a:pos x="85" y="0"/>
                  </a:cxn>
                  <a:cxn ang="0">
                    <a:pos x="97" y="5"/>
                  </a:cxn>
                  <a:cxn ang="0">
                    <a:pos x="104" y="7"/>
                  </a:cxn>
                  <a:cxn ang="0">
                    <a:pos x="115" y="13"/>
                  </a:cxn>
                  <a:cxn ang="0">
                    <a:pos x="129" y="19"/>
                  </a:cxn>
                  <a:cxn ang="0">
                    <a:pos x="131" y="21"/>
                  </a:cxn>
                  <a:cxn ang="0">
                    <a:pos x="133" y="21"/>
                  </a:cxn>
                  <a:cxn ang="0">
                    <a:pos x="0" y="100"/>
                  </a:cxn>
                  <a:cxn ang="0">
                    <a:pos x="4" y="110"/>
                  </a:cxn>
                  <a:cxn ang="0">
                    <a:pos x="7" y="119"/>
                  </a:cxn>
                  <a:cxn ang="0">
                    <a:pos x="13" y="129"/>
                  </a:cxn>
                  <a:cxn ang="0">
                    <a:pos x="19" y="136"/>
                  </a:cxn>
                  <a:cxn ang="0">
                    <a:pos x="26" y="144"/>
                  </a:cxn>
                  <a:cxn ang="0">
                    <a:pos x="34" y="149"/>
                  </a:cxn>
                  <a:cxn ang="0">
                    <a:pos x="43" y="155"/>
                  </a:cxn>
                  <a:cxn ang="0">
                    <a:pos x="53" y="159"/>
                  </a:cxn>
                  <a:cxn ang="0">
                    <a:pos x="57" y="157"/>
                  </a:cxn>
                  <a:cxn ang="0">
                    <a:pos x="59" y="157"/>
                  </a:cxn>
                  <a:cxn ang="0">
                    <a:pos x="49" y="153"/>
                  </a:cxn>
                  <a:cxn ang="0">
                    <a:pos x="40" y="149"/>
                  </a:cxn>
                  <a:cxn ang="0">
                    <a:pos x="30" y="142"/>
                  </a:cxn>
                  <a:cxn ang="0">
                    <a:pos x="23" y="136"/>
                  </a:cxn>
                  <a:cxn ang="0">
                    <a:pos x="17" y="129"/>
                  </a:cxn>
                  <a:cxn ang="0">
                    <a:pos x="11" y="119"/>
                  </a:cxn>
                  <a:cxn ang="0">
                    <a:pos x="7" y="110"/>
                  </a:cxn>
                  <a:cxn ang="0">
                    <a:pos x="4" y="98"/>
                  </a:cxn>
                  <a:cxn ang="0">
                    <a:pos x="2" y="100"/>
                  </a:cxn>
                  <a:cxn ang="0">
                    <a:pos x="0" y="100"/>
                  </a:cxn>
                </a:cxnLst>
                <a:rect l="0" t="0" r="r" b="b"/>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ln>
            </p:spPr>
            <p:txBody>
              <a:bodyPr/>
              <a:lstStyle/>
              <a:p>
                <a:endParaRPr lang="en-US">
                  <a:solidFill>
                    <a:prstClr val="black"/>
                  </a:solidFill>
                </a:endParaRPr>
              </a:p>
            </p:txBody>
          </p:sp>
          <p:sp>
            <p:nvSpPr>
              <p:cNvPr id="179524" name="Freeform 324"/>
              <p:cNvSpPr>
                <a:spLocks noEditPoints="1"/>
              </p:cNvSpPr>
              <p:nvPr/>
            </p:nvSpPr>
            <p:spPr bwMode="auto">
              <a:xfrm>
                <a:off x="1787" y="1559"/>
                <a:ext cx="157" cy="154"/>
              </a:xfrm>
              <a:custGeom>
                <a:avLst/>
                <a:gdLst/>
                <a:ahLst/>
                <a:cxnLst>
                  <a:cxn ang="0">
                    <a:pos x="157" y="78"/>
                  </a:cxn>
                  <a:cxn ang="0">
                    <a:pos x="157" y="76"/>
                  </a:cxn>
                  <a:cxn ang="0">
                    <a:pos x="157" y="74"/>
                  </a:cxn>
                  <a:cxn ang="0">
                    <a:pos x="155" y="74"/>
                  </a:cxn>
                  <a:cxn ang="0">
                    <a:pos x="153" y="74"/>
                  </a:cxn>
                  <a:cxn ang="0">
                    <a:pos x="153" y="76"/>
                  </a:cxn>
                  <a:cxn ang="0">
                    <a:pos x="153" y="78"/>
                  </a:cxn>
                  <a:cxn ang="0">
                    <a:pos x="151" y="95"/>
                  </a:cxn>
                  <a:cxn ang="0">
                    <a:pos x="146" y="109"/>
                  </a:cxn>
                  <a:cxn ang="0">
                    <a:pos x="138" y="122"/>
                  </a:cxn>
                  <a:cxn ang="0">
                    <a:pos x="129" y="133"/>
                  </a:cxn>
                  <a:cxn ang="0">
                    <a:pos x="132" y="133"/>
                  </a:cxn>
                  <a:cxn ang="0">
                    <a:pos x="136" y="133"/>
                  </a:cxn>
                  <a:cxn ang="0">
                    <a:pos x="144" y="122"/>
                  </a:cxn>
                  <a:cxn ang="0">
                    <a:pos x="151" y="109"/>
                  </a:cxn>
                  <a:cxn ang="0">
                    <a:pos x="155" y="93"/>
                  </a:cxn>
                  <a:cxn ang="0">
                    <a:pos x="157" y="78"/>
                  </a:cxn>
                  <a:cxn ang="0">
                    <a:pos x="121" y="14"/>
                  </a:cxn>
                  <a:cxn ang="0">
                    <a:pos x="113" y="8"/>
                  </a:cxn>
                  <a:cxn ang="0">
                    <a:pos x="106" y="4"/>
                  </a:cxn>
                  <a:cxn ang="0">
                    <a:pos x="96" y="2"/>
                  </a:cxn>
                  <a:cxn ang="0">
                    <a:pos x="89" y="0"/>
                  </a:cxn>
                  <a:cxn ang="0">
                    <a:pos x="96" y="2"/>
                  </a:cxn>
                  <a:cxn ang="0">
                    <a:pos x="102" y="4"/>
                  </a:cxn>
                  <a:cxn ang="0">
                    <a:pos x="112" y="8"/>
                  </a:cxn>
                  <a:cxn ang="0">
                    <a:pos x="121" y="14"/>
                  </a:cxn>
                  <a:cxn ang="0">
                    <a:pos x="0" y="97"/>
                  </a:cxn>
                  <a:cxn ang="0">
                    <a:pos x="3" y="107"/>
                  </a:cxn>
                  <a:cxn ang="0">
                    <a:pos x="7" y="116"/>
                  </a:cxn>
                  <a:cxn ang="0">
                    <a:pos x="13" y="126"/>
                  </a:cxn>
                  <a:cxn ang="0">
                    <a:pos x="19" y="133"/>
                  </a:cxn>
                  <a:cxn ang="0">
                    <a:pos x="26" y="141"/>
                  </a:cxn>
                  <a:cxn ang="0">
                    <a:pos x="36" y="146"/>
                  </a:cxn>
                  <a:cxn ang="0">
                    <a:pos x="43" y="150"/>
                  </a:cxn>
                  <a:cxn ang="0">
                    <a:pos x="55" y="154"/>
                  </a:cxn>
                  <a:cxn ang="0">
                    <a:pos x="57" y="154"/>
                  </a:cxn>
                  <a:cxn ang="0">
                    <a:pos x="60" y="152"/>
                  </a:cxn>
                  <a:cxn ang="0">
                    <a:pos x="51" y="150"/>
                  </a:cxn>
                  <a:cxn ang="0">
                    <a:pos x="40" y="145"/>
                  </a:cxn>
                  <a:cxn ang="0">
                    <a:pos x="32" y="139"/>
                  </a:cxn>
                  <a:cxn ang="0">
                    <a:pos x="24" y="133"/>
                  </a:cxn>
                  <a:cxn ang="0">
                    <a:pos x="17" y="124"/>
                  </a:cxn>
                  <a:cxn ang="0">
                    <a:pos x="11" y="116"/>
                  </a:cxn>
                  <a:cxn ang="0">
                    <a:pos x="7" y="107"/>
                  </a:cxn>
                  <a:cxn ang="0">
                    <a:pos x="3" y="95"/>
                  </a:cxn>
                  <a:cxn ang="0">
                    <a:pos x="3" y="95"/>
                  </a:cxn>
                  <a:cxn ang="0">
                    <a:pos x="3" y="95"/>
                  </a:cxn>
                  <a:cxn ang="0">
                    <a:pos x="2" y="97"/>
                  </a:cxn>
                  <a:cxn ang="0">
                    <a:pos x="0" y="97"/>
                  </a:cxn>
                </a:cxnLst>
                <a:rect l="0" t="0" r="r" b="b"/>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3" y="95"/>
                    </a:lnTo>
                    <a:lnTo>
                      <a:pt x="3" y="95"/>
                    </a:lnTo>
                    <a:lnTo>
                      <a:pt x="2" y="97"/>
                    </a:lnTo>
                    <a:lnTo>
                      <a:pt x="0" y="97"/>
                    </a:lnTo>
                    <a:close/>
                  </a:path>
                </a:pathLst>
              </a:custGeom>
              <a:solidFill>
                <a:srgbClr val="ECBD20"/>
              </a:solidFill>
              <a:ln w="9525">
                <a:noFill/>
                <a:round/>
              </a:ln>
            </p:spPr>
            <p:txBody>
              <a:bodyPr/>
              <a:lstStyle/>
              <a:p>
                <a:endParaRPr lang="en-US">
                  <a:solidFill>
                    <a:prstClr val="black"/>
                  </a:solidFill>
                </a:endParaRPr>
              </a:p>
            </p:txBody>
          </p:sp>
          <p:sp>
            <p:nvSpPr>
              <p:cNvPr id="179525" name="Freeform 325"/>
              <p:cNvSpPr>
                <a:spLocks noEditPoints="1"/>
              </p:cNvSpPr>
              <p:nvPr/>
            </p:nvSpPr>
            <p:spPr bwMode="auto">
              <a:xfrm>
                <a:off x="1789" y="1633"/>
                <a:ext cx="153" cy="80"/>
              </a:xfrm>
              <a:custGeom>
                <a:avLst/>
                <a:gdLst/>
                <a:ahLst/>
                <a:cxnLst>
                  <a:cxn ang="0">
                    <a:pos x="153" y="4"/>
                  </a:cxn>
                  <a:cxn ang="0">
                    <a:pos x="153" y="2"/>
                  </a:cxn>
                  <a:cxn ang="0">
                    <a:pos x="153" y="0"/>
                  </a:cxn>
                  <a:cxn ang="0">
                    <a:pos x="151" y="0"/>
                  </a:cxn>
                  <a:cxn ang="0">
                    <a:pos x="149" y="0"/>
                  </a:cxn>
                  <a:cxn ang="0">
                    <a:pos x="149" y="2"/>
                  </a:cxn>
                  <a:cxn ang="0">
                    <a:pos x="149" y="4"/>
                  </a:cxn>
                  <a:cxn ang="0">
                    <a:pos x="148" y="21"/>
                  </a:cxn>
                  <a:cxn ang="0">
                    <a:pos x="142" y="36"/>
                  </a:cxn>
                  <a:cxn ang="0">
                    <a:pos x="134" y="50"/>
                  </a:cxn>
                  <a:cxn ang="0">
                    <a:pos x="123" y="61"/>
                  </a:cxn>
                  <a:cxn ang="0">
                    <a:pos x="127" y="59"/>
                  </a:cxn>
                  <a:cxn ang="0">
                    <a:pos x="130" y="59"/>
                  </a:cxn>
                  <a:cxn ang="0">
                    <a:pos x="140" y="48"/>
                  </a:cxn>
                  <a:cxn ang="0">
                    <a:pos x="148" y="35"/>
                  </a:cxn>
                  <a:cxn ang="0">
                    <a:pos x="151" y="19"/>
                  </a:cxn>
                  <a:cxn ang="0">
                    <a:pos x="153" y="4"/>
                  </a:cxn>
                  <a:cxn ang="0">
                    <a:pos x="0" y="21"/>
                  </a:cxn>
                  <a:cxn ang="0">
                    <a:pos x="3" y="33"/>
                  </a:cxn>
                  <a:cxn ang="0">
                    <a:pos x="7" y="42"/>
                  </a:cxn>
                  <a:cxn ang="0">
                    <a:pos x="13" y="52"/>
                  </a:cxn>
                  <a:cxn ang="0">
                    <a:pos x="19" y="59"/>
                  </a:cxn>
                  <a:cxn ang="0">
                    <a:pos x="26" y="65"/>
                  </a:cxn>
                  <a:cxn ang="0">
                    <a:pos x="36" y="72"/>
                  </a:cxn>
                  <a:cxn ang="0">
                    <a:pos x="45" y="76"/>
                  </a:cxn>
                  <a:cxn ang="0">
                    <a:pos x="55" y="80"/>
                  </a:cxn>
                  <a:cxn ang="0">
                    <a:pos x="58" y="78"/>
                  </a:cxn>
                  <a:cxn ang="0">
                    <a:pos x="62" y="78"/>
                  </a:cxn>
                  <a:cxn ang="0">
                    <a:pos x="51" y="74"/>
                  </a:cxn>
                  <a:cxn ang="0">
                    <a:pos x="41" y="71"/>
                  </a:cxn>
                  <a:cxn ang="0">
                    <a:pos x="32" y="65"/>
                  </a:cxn>
                  <a:cxn ang="0">
                    <a:pos x="24" y="57"/>
                  </a:cxn>
                  <a:cxn ang="0">
                    <a:pos x="17" y="50"/>
                  </a:cxn>
                  <a:cxn ang="0">
                    <a:pos x="11" y="42"/>
                  </a:cxn>
                  <a:cxn ang="0">
                    <a:pos x="7" y="33"/>
                  </a:cxn>
                  <a:cxn ang="0">
                    <a:pos x="3" y="21"/>
                  </a:cxn>
                  <a:cxn ang="0">
                    <a:pos x="1" y="21"/>
                  </a:cxn>
                  <a:cxn ang="0">
                    <a:pos x="1" y="21"/>
                  </a:cxn>
                  <a:cxn ang="0">
                    <a:pos x="0" y="21"/>
                  </a:cxn>
                  <a:cxn ang="0">
                    <a:pos x="0" y="21"/>
                  </a:cxn>
                </a:cxnLst>
                <a:rect l="0" t="0" r="r" b="b"/>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1" y="21"/>
                    </a:lnTo>
                    <a:lnTo>
                      <a:pt x="0" y="21"/>
                    </a:lnTo>
                    <a:lnTo>
                      <a:pt x="0" y="21"/>
                    </a:lnTo>
                    <a:close/>
                  </a:path>
                </a:pathLst>
              </a:custGeom>
              <a:solidFill>
                <a:srgbClr val="EDBE20"/>
              </a:solidFill>
              <a:ln w="9525">
                <a:noFill/>
                <a:round/>
              </a:ln>
            </p:spPr>
            <p:txBody>
              <a:bodyPr/>
              <a:lstStyle/>
              <a:p>
                <a:endParaRPr lang="en-US">
                  <a:solidFill>
                    <a:prstClr val="black"/>
                  </a:solidFill>
                </a:endParaRPr>
              </a:p>
            </p:txBody>
          </p:sp>
          <p:sp>
            <p:nvSpPr>
              <p:cNvPr id="179526" name="Freeform 326"/>
              <p:cNvSpPr>
                <a:spLocks noEditPoints="1"/>
              </p:cNvSpPr>
              <p:nvPr/>
            </p:nvSpPr>
            <p:spPr bwMode="auto">
              <a:xfrm>
                <a:off x="1790" y="1633"/>
                <a:ext cx="150" cy="78"/>
              </a:xfrm>
              <a:custGeom>
                <a:avLst/>
                <a:gdLst/>
                <a:ahLst/>
                <a:cxnLst>
                  <a:cxn ang="0">
                    <a:pos x="150" y="4"/>
                  </a:cxn>
                  <a:cxn ang="0">
                    <a:pos x="150" y="2"/>
                  </a:cxn>
                  <a:cxn ang="0">
                    <a:pos x="150" y="0"/>
                  </a:cxn>
                  <a:cxn ang="0">
                    <a:pos x="148" y="0"/>
                  </a:cxn>
                  <a:cxn ang="0">
                    <a:pos x="147" y="0"/>
                  </a:cxn>
                  <a:cxn ang="0">
                    <a:pos x="147" y="2"/>
                  </a:cxn>
                  <a:cxn ang="0">
                    <a:pos x="147" y="4"/>
                  </a:cxn>
                  <a:cxn ang="0">
                    <a:pos x="145" y="21"/>
                  </a:cxn>
                  <a:cxn ang="0">
                    <a:pos x="139" y="36"/>
                  </a:cxn>
                  <a:cxn ang="0">
                    <a:pos x="129" y="50"/>
                  </a:cxn>
                  <a:cxn ang="0">
                    <a:pos x="118" y="61"/>
                  </a:cxn>
                  <a:cxn ang="0">
                    <a:pos x="122" y="61"/>
                  </a:cxn>
                  <a:cxn ang="0">
                    <a:pos x="126" y="59"/>
                  </a:cxn>
                  <a:cxn ang="0">
                    <a:pos x="135" y="48"/>
                  </a:cxn>
                  <a:cxn ang="0">
                    <a:pos x="143" y="35"/>
                  </a:cxn>
                  <a:cxn ang="0">
                    <a:pos x="148" y="21"/>
                  </a:cxn>
                  <a:cxn ang="0">
                    <a:pos x="150" y="4"/>
                  </a:cxn>
                  <a:cxn ang="0">
                    <a:pos x="0" y="21"/>
                  </a:cxn>
                  <a:cxn ang="0">
                    <a:pos x="4" y="33"/>
                  </a:cxn>
                  <a:cxn ang="0">
                    <a:pos x="8" y="42"/>
                  </a:cxn>
                  <a:cxn ang="0">
                    <a:pos x="14" y="50"/>
                  </a:cxn>
                  <a:cxn ang="0">
                    <a:pos x="21" y="59"/>
                  </a:cxn>
                  <a:cxn ang="0">
                    <a:pos x="29" y="65"/>
                  </a:cxn>
                  <a:cxn ang="0">
                    <a:pos x="37" y="71"/>
                  </a:cxn>
                  <a:cxn ang="0">
                    <a:pos x="48" y="76"/>
                  </a:cxn>
                  <a:cxn ang="0">
                    <a:pos x="57" y="78"/>
                  </a:cxn>
                  <a:cxn ang="0">
                    <a:pos x="61" y="78"/>
                  </a:cxn>
                  <a:cxn ang="0">
                    <a:pos x="65" y="76"/>
                  </a:cxn>
                  <a:cxn ang="0">
                    <a:pos x="54" y="74"/>
                  </a:cxn>
                  <a:cxn ang="0">
                    <a:pos x="44" y="71"/>
                  </a:cxn>
                  <a:cxn ang="0">
                    <a:pos x="35" y="65"/>
                  </a:cxn>
                  <a:cxn ang="0">
                    <a:pos x="25" y="57"/>
                  </a:cxn>
                  <a:cxn ang="0">
                    <a:pos x="18" y="50"/>
                  </a:cxn>
                  <a:cxn ang="0">
                    <a:pos x="12" y="42"/>
                  </a:cxn>
                  <a:cxn ang="0">
                    <a:pos x="8" y="31"/>
                  </a:cxn>
                  <a:cxn ang="0">
                    <a:pos x="4" y="21"/>
                  </a:cxn>
                  <a:cxn ang="0">
                    <a:pos x="2" y="21"/>
                  </a:cxn>
                  <a:cxn ang="0">
                    <a:pos x="0" y="21"/>
                  </a:cxn>
                </a:cxnLst>
                <a:rect l="0" t="0" r="r" b="b"/>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ln>
            </p:spPr>
            <p:txBody>
              <a:bodyPr/>
              <a:lstStyle/>
              <a:p>
                <a:endParaRPr lang="en-US">
                  <a:solidFill>
                    <a:prstClr val="black"/>
                  </a:solidFill>
                </a:endParaRPr>
              </a:p>
            </p:txBody>
          </p:sp>
          <p:sp>
            <p:nvSpPr>
              <p:cNvPr id="179527" name="Freeform 327"/>
              <p:cNvSpPr>
                <a:spLocks noEditPoints="1"/>
              </p:cNvSpPr>
              <p:nvPr/>
            </p:nvSpPr>
            <p:spPr bwMode="auto">
              <a:xfrm>
                <a:off x="1792" y="1633"/>
                <a:ext cx="146" cy="78"/>
              </a:xfrm>
              <a:custGeom>
                <a:avLst/>
                <a:gdLst/>
                <a:ahLst/>
                <a:cxnLst>
                  <a:cxn ang="0">
                    <a:pos x="146" y="4"/>
                  </a:cxn>
                  <a:cxn ang="0">
                    <a:pos x="146" y="2"/>
                  </a:cxn>
                  <a:cxn ang="0">
                    <a:pos x="146" y="0"/>
                  </a:cxn>
                  <a:cxn ang="0">
                    <a:pos x="145" y="0"/>
                  </a:cxn>
                  <a:cxn ang="0">
                    <a:pos x="143" y="0"/>
                  </a:cxn>
                  <a:cxn ang="0">
                    <a:pos x="143" y="2"/>
                  </a:cxn>
                  <a:cxn ang="0">
                    <a:pos x="143" y="4"/>
                  </a:cxn>
                  <a:cxn ang="0">
                    <a:pos x="141" y="14"/>
                  </a:cxn>
                  <a:cxn ang="0">
                    <a:pos x="141" y="21"/>
                  </a:cxn>
                  <a:cxn ang="0">
                    <a:pos x="137" y="31"/>
                  </a:cxn>
                  <a:cxn ang="0">
                    <a:pos x="133" y="38"/>
                  </a:cxn>
                  <a:cxn ang="0">
                    <a:pos x="129" y="44"/>
                  </a:cxn>
                  <a:cxn ang="0">
                    <a:pos x="126" y="52"/>
                  </a:cxn>
                  <a:cxn ang="0">
                    <a:pos x="118" y="57"/>
                  </a:cxn>
                  <a:cxn ang="0">
                    <a:pos x="112" y="61"/>
                  </a:cxn>
                  <a:cxn ang="0">
                    <a:pos x="116" y="61"/>
                  </a:cxn>
                  <a:cxn ang="0">
                    <a:pos x="120" y="61"/>
                  </a:cxn>
                  <a:cxn ang="0">
                    <a:pos x="131" y="50"/>
                  </a:cxn>
                  <a:cxn ang="0">
                    <a:pos x="139" y="36"/>
                  </a:cxn>
                  <a:cxn ang="0">
                    <a:pos x="145" y="21"/>
                  </a:cxn>
                  <a:cxn ang="0">
                    <a:pos x="146" y="4"/>
                  </a:cxn>
                  <a:cxn ang="0">
                    <a:pos x="0" y="21"/>
                  </a:cxn>
                  <a:cxn ang="0">
                    <a:pos x="4" y="33"/>
                  </a:cxn>
                  <a:cxn ang="0">
                    <a:pos x="8" y="42"/>
                  </a:cxn>
                  <a:cxn ang="0">
                    <a:pos x="14" y="50"/>
                  </a:cxn>
                  <a:cxn ang="0">
                    <a:pos x="21" y="57"/>
                  </a:cxn>
                  <a:cxn ang="0">
                    <a:pos x="29" y="65"/>
                  </a:cxn>
                  <a:cxn ang="0">
                    <a:pos x="38" y="71"/>
                  </a:cxn>
                  <a:cxn ang="0">
                    <a:pos x="48" y="74"/>
                  </a:cxn>
                  <a:cxn ang="0">
                    <a:pos x="59" y="78"/>
                  </a:cxn>
                  <a:cxn ang="0">
                    <a:pos x="63" y="76"/>
                  </a:cxn>
                  <a:cxn ang="0">
                    <a:pos x="67" y="74"/>
                  </a:cxn>
                  <a:cxn ang="0">
                    <a:pos x="55" y="72"/>
                  </a:cxn>
                  <a:cxn ang="0">
                    <a:pos x="46" y="69"/>
                  </a:cxn>
                  <a:cxn ang="0">
                    <a:pos x="35" y="65"/>
                  </a:cxn>
                  <a:cxn ang="0">
                    <a:pos x="27" y="57"/>
                  </a:cxn>
                  <a:cxn ang="0">
                    <a:pos x="19" y="50"/>
                  </a:cxn>
                  <a:cxn ang="0">
                    <a:pos x="12" y="42"/>
                  </a:cxn>
                  <a:cxn ang="0">
                    <a:pos x="8" y="31"/>
                  </a:cxn>
                  <a:cxn ang="0">
                    <a:pos x="4" y="21"/>
                  </a:cxn>
                  <a:cxn ang="0">
                    <a:pos x="2" y="21"/>
                  </a:cxn>
                  <a:cxn ang="0">
                    <a:pos x="0" y="21"/>
                  </a:cxn>
                </a:cxnLst>
                <a:rect l="0" t="0" r="r" b="b"/>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ln>
            </p:spPr>
            <p:txBody>
              <a:bodyPr/>
              <a:lstStyle/>
              <a:p>
                <a:endParaRPr lang="en-US">
                  <a:solidFill>
                    <a:prstClr val="black"/>
                  </a:solidFill>
                </a:endParaRPr>
              </a:p>
            </p:txBody>
          </p:sp>
          <p:sp>
            <p:nvSpPr>
              <p:cNvPr id="179528" name="Freeform 328"/>
              <p:cNvSpPr>
                <a:spLocks noEditPoints="1"/>
              </p:cNvSpPr>
              <p:nvPr/>
            </p:nvSpPr>
            <p:spPr bwMode="auto">
              <a:xfrm>
                <a:off x="1794" y="1633"/>
                <a:ext cx="143" cy="76"/>
              </a:xfrm>
              <a:custGeom>
                <a:avLst/>
                <a:gdLst/>
                <a:ahLst/>
                <a:cxnLst>
                  <a:cxn ang="0">
                    <a:pos x="143" y="4"/>
                  </a:cxn>
                  <a:cxn ang="0">
                    <a:pos x="143" y="2"/>
                  </a:cxn>
                  <a:cxn ang="0">
                    <a:pos x="143" y="0"/>
                  </a:cxn>
                  <a:cxn ang="0">
                    <a:pos x="141" y="0"/>
                  </a:cxn>
                  <a:cxn ang="0">
                    <a:pos x="139" y="0"/>
                  </a:cxn>
                  <a:cxn ang="0">
                    <a:pos x="139" y="2"/>
                  </a:cxn>
                  <a:cxn ang="0">
                    <a:pos x="139" y="4"/>
                  </a:cxn>
                  <a:cxn ang="0">
                    <a:pos x="137" y="14"/>
                  </a:cxn>
                  <a:cxn ang="0">
                    <a:pos x="135" y="23"/>
                  </a:cxn>
                  <a:cxn ang="0">
                    <a:pos x="133" y="31"/>
                  </a:cxn>
                  <a:cxn ang="0">
                    <a:pos x="129" y="38"/>
                  </a:cxn>
                  <a:cxn ang="0">
                    <a:pos x="124" y="46"/>
                  </a:cxn>
                  <a:cxn ang="0">
                    <a:pos x="118" y="52"/>
                  </a:cxn>
                  <a:cxn ang="0">
                    <a:pos x="112" y="57"/>
                  </a:cxn>
                  <a:cxn ang="0">
                    <a:pos x="105" y="63"/>
                  </a:cxn>
                  <a:cxn ang="0">
                    <a:pos x="110" y="61"/>
                  </a:cxn>
                  <a:cxn ang="0">
                    <a:pos x="114" y="61"/>
                  </a:cxn>
                  <a:cxn ang="0">
                    <a:pos x="125" y="50"/>
                  </a:cxn>
                  <a:cxn ang="0">
                    <a:pos x="135" y="36"/>
                  </a:cxn>
                  <a:cxn ang="0">
                    <a:pos x="141" y="21"/>
                  </a:cxn>
                  <a:cxn ang="0">
                    <a:pos x="143" y="4"/>
                  </a:cxn>
                  <a:cxn ang="0">
                    <a:pos x="0" y="21"/>
                  </a:cxn>
                  <a:cxn ang="0">
                    <a:pos x="4" y="31"/>
                  </a:cxn>
                  <a:cxn ang="0">
                    <a:pos x="8" y="42"/>
                  </a:cxn>
                  <a:cxn ang="0">
                    <a:pos x="14" y="50"/>
                  </a:cxn>
                  <a:cxn ang="0">
                    <a:pos x="21" y="57"/>
                  </a:cxn>
                  <a:cxn ang="0">
                    <a:pos x="31" y="65"/>
                  </a:cxn>
                  <a:cxn ang="0">
                    <a:pos x="40" y="71"/>
                  </a:cxn>
                  <a:cxn ang="0">
                    <a:pos x="50" y="74"/>
                  </a:cxn>
                  <a:cxn ang="0">
                    <a:pos x="61" y="76"/>
                  </a:cxn>
                  <a:cxn ang="0">
                    <a:pos x="65" y="74"/>
                  </a:cxn>
                  <a:cxn ang="0">
                    <a:pos x="70" y="72"/>
                  </a:cxn>
                  <a:cxn ang="0">
                    <a:pos x="70" y="72"/>
                  </a:cxn>
                  <a:cxn ang="0">
                    <a:pos x="70" y="72"/>
                  </a:cxn>
                  <a:cxn ang="0">
                    <a:pos x="59" y="72"/>
                  </a:cxn>
                  <a:cxn ang="0">
                    <a:pos x="48" y="69"/>
                  </a:cxn>
                  <a:cxn ang="0">
                    <a:pos x="36" y="65"/>
                  </a:cxn>
                  <a:cxn ang="0">
                    <a:pos x="27" y="57"/>
                  </a:cxn>
                  <a:cxn ang="0">
                    <a:pos x="19" y="50"/>
                  </a:cxn>
                  <a:cxn ang="0">
                    <a:pos x="12" y="42"/>
                  </a:cxn>
                  <a:cxn ang="0">
                    <a:pos x="8" y="31"/>
                  </a:cxn>
                  <a:cxn ang="0">
                    <a:pos x="4" y="19"/>
                  </a:cxn>
                  <a:cxn ang="0">
                    <a:pos x="2" y="21"/>
                  </a:cxn>
                  <a:cxn ang="0">
                    <a:pos x="0" y="21"/>
                  </a:cxn>
                </a:cxnLst>
                <a:rect l="0" t="0" r="r" b="b"/>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70" y="72"/>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ln>
            </p:spPr>
            <p:txBody>
              <a:bodyPr/>
              <a:lstStyle/>
              <a:p>
                <a:endParaRPr lang="en-US">
                  <a:solidFill>
                    <a:prstClr val="black"/>
                  </a:solidFill>
                </a:endParaRPr>
              </a:p>
            </p:txBody>
          </p:sp>
          <p:sp>
            <p:nvSpPr>
              <p:cNvPr id="179529" name="Freeform 329"/>
              <p:cNvSpPr>
                <a:spLocks noEditPoints="1"/>
              </p:cNvSpPr>
              <p:nvPr/>
            </p:nvSpPr>
            <p:spPr bwMode="auto">
              <a:xfrm>
                <a:off x="1796" y="1633"/>
                <a:ext cx="139" cy="74"/>
              </a:xfrm>
              <a:custGeom>
                <a:avLst/>
                <a:gdLst/>
                <a:ahLst/>
                <a:cxnLst>
                  <a:cxn ang="0">
                    <a:pos x="139" y="4"/>
                  </a:cxn>
                  <a:cxn ang="0">
                    <a:pos x="139" y="2"/>
                  </a:cxn>
                  <a:cxn ang="0">
                    <a:pos x="139" y="0"/>
                  </a:cxn>
                  <a:cxn ang="0">
                    <a:pos x="137" y="0"/>
                  </a:cxn>
                  <a:cxn ang="0">
                    <a:pos x="135" y="2"/>
                  </a:cxn>
                  <a:cxn ang="0">
                    <a:pos x="135" y="2"/>
                  </a:cxn>
                  <a:cxn ang="0">
                    <a:pos x="135" y="4"/>
                  </a:cxn>
                  <a:cxn ang="0">
                    <a:pos x="133" y="14"/>
                  </a:cxn>
                  <a:cxn ang="0">
                    <a:pos x="131" y="23"/>
                  </a:cxn>
                  <a:cxn ang="0">
                    <a:pos x="127" y="33"/>
                  </a:cxn>
                  <a:cxn ang="0">
                    <a:pos x="123" y="40"/>
                  </a:cxn>
                  <a:cxn ang="0">
                    <a:pos x="118" y="48"/>
                  </a:cxn>
                  <a:cxn ang="0">
                    <a:pos x="112" y="55"/>
                  </a:cxn>
                  <a:cxn ang="0">
                    <a:pos x="104" y="61"/>
                  </a:cxn>
                  <a:cxn ang="0">
                    <a:pos x="95" y="65"/>
                  </a:cxn>
                  <a:cxn ang="0">
                    <a:pos x="103" y="63"/>
                  </a:cxn>
                  <a:cxn ang="0">
                    <a:pos x="108" y="61"/>
                  </a:cxn>
                  <a:cxn ang="0">
                    <a:pos x="114" y="57"/>
                  </a:cxn>
                  <a:cxn ang="0">
                    <a:pos x="122" y="52"/>
                  </a:cxn>
                  <a:cxn ang="0">
                    <a:pos x="125" y="44"/>
                  </a:cxn>
                  <a:cxn ang="0">
                    <a:pos x="129" y="38"/>
                  </a:cxn>
                  <a:cxn ang="0">
                    <a:pos x="133" y="31"/>
                  </a:cxn>
                  <a:cxn ang="0">
                    <a:pos x="137" y="21"/>
                  </a:cxn>
                  <a:cxn ang="0">
                    <a:pos x="137" y="14"/>
                  </a:cxn>
                  <a:cxn ang="0">
                    <a:pos x="139" y="4"/>
                  </a:cxn>
                  <a:cxn ang="0">
                    <a:pos x="0" y="21"/>
                  </a:cxn>
                  <a:cxn ang="0">
                    <a:pos x="4" y="31"/>
                  </a:cxn>
                  <a:cxn ang="0">
                    <a:pos x="8" y="42"/>
                  </a:cxn>
                  <a:cxn ang="0">
                    <a:pos x="15" y="50"/>
                  </a:cxn>
                  <a:cxn ang="0">
                    <a:pos x="23" y="57"/>
                  </a:cxn>
                  <a:cxn ang="0">
                    <a:pos x="31" y="65"/>
                  </a:cxn>
                  <a:cxn ang="0">
                    <a:pos x="42" y="69"/>
                  </a:cxn>
                  <a:cxn ang="0">
                    <a:pos x="51" y="72"/>
                  </a:cxn>
                  <a:cxn ang="0">
                    <a:pos x="63" y="74"/>
                  </a:cxn>
                  <a:cxn ang="0">
                    <a:pos x="70" y="72"/>
                  </a:cxn>
                  <a:cxn ang="0">
                    <a:pos x="76" y="71"/>
                  </a:cxn>
                  <a:cxn ang="0">
                    <a:pos x="72" y="71"/>
                  </a:cxn>
                  <a:cxn ang="0">
                    <a:pos x="68" y="71"/>
                  </a:cxn>
                  <a:cxn ang="0">
                    <a:pos x="57" y="71"/>
                  </a:cxn>
                  <a:cxn ang="0">
                    <a:pos x="46" y="67"/>
                  </a:cxn>
                  <a:cxn ang="0">
                    <a:pos x="36" y="63"/>
                  </a:cxn>
                  <a:cxn ang="0">
                    <a:pos x="27" y="57"/>
                  </a:cxn>
                  <a:cxn ang="0">
                    <a:pos x="19" y="50"/>
                  </a:cxn>
                  <a:cxn ang="0">
                    <a:pos x="12" y="40"/>
                  </a:cxn>
                  <a:cxn ang="0">
                    <a:pos x="8" y="31"/>
                  </a:cxn>
                  <a:cxn ang="0">
                    <a:pos x="4" y="19"/>
                  </a:cxn>
                  <a:cxn ang="0">
                    <a:pos x="2" y="19"/>
                  </a:cxn>
                  <a:cxn ang="0">
                    <a:pos x="0" y="21"/>
                  </a:cxn>
                </a:cxnLst>
                <a:rect l="0" t="0" r="r" b="b"/>
                <a:pathLst>
                  <a:path w="139" h="74">
                    <a:moveTo>
                      <a:pt x="139" y="4"/>
                    </a:moveTo>
                    <a:lnTo>
                      <a:pt x="139" y="2"/>
                    </a:lnTo>
                    <a:lnTo>
                      <a:pt x="139" y="0"/>
                    </a:lnTo>
                    <a:lnTo>
                      <a:pt x="137" y="0"/>
                    </a:lnTo>
                    <a:lnTo>
                      <a:pt x="135" y="2"/>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ln>
            </p:spPr>
            <p:txBody>
              <a:bodyPr/>
              <a:lstStyle/>
              <a:p>
                <a:endParaRPr lang="en-US">
                  <a:solidFill>
                    <a:prstClr val="black"/>
                  </a:solidFill>
                </a:endParaRPr>
              </a:p>
            </p:txBody>
          </p:sp>
          <p:sp>
            <p:nvSpPr>
              <p:cNvPr id="179530" name="Freeform 330"/>
              <p:cNvSpPr/>
              <p:nvPr/>
            </p:nvSpPr>
            <p:spPr bwMode="auto">
              <a:xfrm>
                <a:off x="1798" y="1633"/>
                <a:ext cx="135" cy="72"/>
              </a:xfrm>
              <a:custGeom>
                <a:avLst/>
                <a:gdLst/>
                <a:ahLst/>
                <a:cxnLst>
                  <a:cxn ang="0">
                    <a:pos x="135" y="4"/>
                  </a:cxn>
                  <a:cxn ang="0">
                    <a:pos x="135" y="2"/>
                  </a:cxn>
                  <a:cxn ang="0">
                    <a:pos x="135" y="0"/>
                  </a:cxn>
                  <a:cxn ang="0">
                    <a:pos x="133" y="2"/>
                  </a:cxn>
                  <a:cxn ang="0">
                    <a:pos x="131" y="2"/>
                  </a:cxn>
                  <a:cxn ang="0">
                    <a:pos x="131" y="2"/>
                  </a:cxn>
                  <a:cxn ang="0">
                    <a:pos x="131" y="4"/>
                  </a:cxn>
                  <a:cxn ang="0">
                    <a:pos x="129" y="17"/>
                  </a:cxn>
                  <a:cxn ang="0">
                    <a:pos x="125" y="29"/>
                  </a:cxn>
                  <a:cxn ang="0">
                    <a:pos x="120" y="40"/>
                  </a:cxn>
                  <a:cxn ang="0">
                    <a:pos x="112" y="50"/>
                  </a:cxn>
                  <a:cxn ang="0">
                    <a:pos x="102" y="57"/>
                  </a:cxn>
                  <a:cxn ang="0">
                    <a:pos x="91" y="65"/>
                  </a:cxn>
                  <a:cxn ang="0">
                    <a:pos x="80" y="69"/>
                  </a:cxn>
                  <a:cxn ang="0">
                    <a:pos x="66" y="69"/>
                  </a:cxn>
                  <a:cxn ang="0">
                    <a:pos x="55" y="69"/>
                  </a:cxn>
                  <a:cxn ang="0">
                    <a:pos x="44" y="65"/>
                  </a:cxn>
                  <a:cxn ang="0">
                    <a:pos x="34" y="61"/>
                  </a:cxn>
                  <a:cxn ang="0">
                    <a:pos x="27" y="55"/>
                  </a:cxn>
                  <a:cxn ang="0">
                    <a:pos x="19" y="48"/>
                  </a:cxn>
                  <a:cxn ang="0">
                    <a:pos x="11" y="40"/>
                  </a:cxn>
                  <a:cxn ang="0">
                    <a:pos x="8" y="31"/>
                  </a:cxn>
                  <a:cxn ang="0">
                    <a:pos x="4" y="19"/>
                  </a:cxn>
                  <a:cxn ang="0">
                    <a:pos x="2" y="19"/>
                  </a:cxn>
                  <a:cxn ang="0">
                    <a:pos x="0" y="19"/>
                  </a:cxn>
                  <a:cxn ang="0">
                    <a:pos x="4" y="31"/>
                  </a:cxn>
                  <a:cxn ang="0">
                    <a:pos x="8" y="42"/>
                  </a:cxn>
                  <a:cxn ang="0">
                    <a:pos x="15" y="50"/>
                  </a:cxn>
                  <a:cxn ang="0">
                    <a:pos x="23" y="57"/>
                  </a:cxn>
                  <a:cxn ang="0">
                    <a:pos x="32" y="65"/>
                  </a:cxn>
                  <a:cxn ang="0">
                    <a:pos x="44" y="69"/>
                  </a:cxn>
                  <a:cxn ang="0">
                    <a:pos x="55" y="72"/>
                  </a:cxn>
                  <a:cxn ang="0">
                    <a:pos x="66" y="72"/>
                  </a:cxn>
                  <a:cxn ang="0">
                    <a:pos x="66" y="72"/>
                  </a:cxn>
                  <a:cxn ang="0">
                    <a:pos x="66" y="72"/>
                  </a:cxn>
                  <a:cxn ang="0">
                    <a:pos x="84" y="67"/>
                  </a:cxn>
                  <a:cxn ang="0">
                    <a:pos x="101" y="63"/>
                  </a:cxn>
                  <a:cxn ang="0">
                    <a:pos x="108" y="57"/>
                  </a:cxn>
                  <a:cxn ang="0">
                    <a:pos x="114" y="52"/>
                  </a:cxn>
                  <a:cxn ang="0">
                    <a:pos x="120" y="46"/>
                  </a:cxn>
                  <a:cxn ang="0">
                    <a:pos x="125" y="38"/>
                  </a:cxn>
                  <a:cxn ang="0">
                    <a:pos x="129" y="31"/>
                  </a:cxn>
                  <a:cxn ang="0">
                    <a:pos x="131" y="23"/>
                  </a:cxn>
                  <a:cxn ang="0">
                    <a:pos x="133" y="14"/>
                  </a:cxn>
                  <a:cxn ang="0">
                    <a:pos x="135" y="4"/>
                  </a:cxn>
                </a:cxnLst>
                <a:rect l="0" t="0" r="r" b="b"/>
                <a:pathLst>
                  <a:path w="135" h="72">
                    <a:moveTo>
                      <a:pt x="135" y="4"/>
                    </a:moveTo>
                    <a:lnTo>
                      <a:pt x="135" y="2"/>
                    </a:lnTo>
                    <a:lnTo>
                      <a:pt x="135" y="0"/>
                    </a:lnTo>
                    <a:lnTo>
                      <a:pt x="133" y="2"/>
                    </a:lnTo>
                    <a:lnTo>
                      <a:pt x="131"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66"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ln>
            </p:spPr>
            <p:txBody>
              <a:bodyPr/>
              <a:lstStyle/>
              <a:p>
                <a:endParaRPr lang="en-US">
                  <a:solidFill>
                    <a:prstClr val="black"/>
                  </a:solidFill>
                </a:endParaRPr>
              </a:p>
            </p:txBody>
          </p:sp>
          <p:sp>
            <p:nvSpPr>
              <p:cNvPr id="179531" name="Freeform 331"/>
              <p:cNvSpPr/>
              <p:nvPr/>
            </p:nvSpPr>
            <p:spPr bwMode="auto">
              <a:xfrm>
                <a:off x="1800" y="1635"/>
                <a:ext cx="131" cy="69"/>
              </a:xfrm>
              <a:custGeom>
                <a:avLst/>
                <a:gdLst/>
                <a:ahLst/>
                <a:cxnLst>
                  <a:cxn ang="0">
                    <a:pos x="131" y="2"/>
                  </a:cxn>
                  <a:cxn ang="0">
                    <a:pos x="131" y="0"/>
                  </a:cxn>
                  <a:cxn ang="0">
                    <a:pos x="131" y="0"/>
                  </a:cxn>
                  <a:cxn ang="0">
                    <a:pos x="129" y="0"/>
                  </a:cxn>
                  <a:cxn ang="0">
                    <a:pos x="127" y="0"/>
                  </a:cxn>
                  <a:cxn ang="0">
                    <a:pos x="127" y="0"/>
                  </a:cxn>
                  <a:cxn ang="0">
                    <a:pos x="127" y="2"/>
                  </a:cxn>
                  <a:cxn ang="0">
                    <a:pos x="125" y="15"/>
                  </a:cxn>
                  <a:cxn ang="0">
                    <a:pos x="121" y="27"/>
                  </a:cxn>
                  <a:cxn ang="0">
                    <a:pos x="116" y="38"/>
                  </a:cxn>
                  <a:cxn ang="0">
                    <a:pos x="108" y="48"/>
                  </a:cxn>
                  <a:cxn ang="0">
                    <a:pos x="99" y="55"/>
                  </a:cxn>
                  <a:cxn ang="0">
                    <a:pos x="89" y="61"/>
                  </a:cxn>
                  <a:cxn ang="0">
                    <a:pos x="76" y="65"/>
                  </a:cxn>
                  <a:cxn ang="0">
                    <a:pos x="64" y="65"/>
                  </a:cxn>
                  <a:cxn ang="0">
                    <a:pos x="53" y="65"/>
                  </a:cxn>
                  <a:cxn ang="0">
                    <a:pos x="44" y="61"/>
                  </a:cxn>
                  <a:cxn ang="0">
                    <a:pos x="34" y="57"/>
                  </a:cxn>
                  <a:cxn ang="0">
                    <a:pos x="25" y="51"/>
                  </a:cxn>
                  <a:cxn ang="0">
                    <a:pos x="17" y="44"/>
                  </a:cxn>
                  <a:cxn ang="0">
                    <a:pos x="11" y="36"/>
                  </a:cxn>
                  <a:cxn ang="0">
                    <a:pos x="6" y="27"/>
                  </a:cxn>
                  <a:cxn ang="0">
                    <a:pos x="4" y="17"/>
                  </a:cxn>
                  <a:cxn ang="0">
                    <a:pos x="2" y="17"/>
                  </a:cxn>
                  <a:cxn ang="0">
                    <a:pos x="0" y="17"/>
                  </a:cxn>
                  <a:cxn ang="0">
                    <a:pos x="4" y="29"/>
                  </a:cxn>
                  <a:cxn ang="0">
                    <a:pos x="8" y="38"/>
                  </a:cxn>
                  <a:cxn ang="0">
                    <a:pos x="15" y="48"/>
                  </a:cxn>
                  <a:cxn ang="0">
                    <a:pos x="23" y="55"/>
                  </a:cxn>
                  <a:cxn ang="0">
                    <a:pos x="32" y="61"/>
                  </a:cxn>
                  <a:cxn ang="0">
                    <a:pos x="42" y="65"/>
                  </a:cxn>
                  <a:cxn ang="0">
                    <a:pos x="53" y="69"/>
                  </a:cxn>
                  <a:cxn ang="0">
                    <a:pos x="64" y="69"/>
                  </a:cxn>
                  <a:cxn ang="0">
                    <a:pos x="68" y="69"/>
                  </a:cxn>
                  <a:cxn ang="0">
                    <a:pos x="72" y="69"/>
                  </a:cxn>
                  <a:cxn ang="0">
                    <a:pos x="82" y="65"/>
                  </a:cxn>
                  <a:cxn ang="0">
                    <a:pos x="91" y="63"/>
                  </a:cxn>
                  <a:cxn ang="0">
                    <a:pos x="100" y="59"/>
                  </a:cxn>
                  <a:cxn ang="0">
                    <a:pos x="108" y="53"/>
                  </a:cxn>
                  <a:cxn ang="0">
                    <a:pos x="114" y="46"/>
                  </a:cxn>
                  <a:cxn ang="0">
                    <a:pos x="119" y="38"/>
                  </a:cxn>
                  <a:cxn ang="0">
                    <a:pos x="123" y="31"/>
                  </a:cxn>
                  <a:cxn ang="0">
                    <a:pos x="127" y="21"/>
                  </a:cxn>
                  <a:cxn ang="0">
                    <a:pos x="129" y="12"/>
                  </a:cxn>
                  <a:cxn ang="0">
                    <a:pos x="131" y="2"/>
                  </a:cxn>
                </a:cxnLst>
                <a:rect l="0" t="0" r="r" b="b"/>
                <a:pathLst>
                  <a:path w="131" h="69">
                    <a:moveTo>
                      <a:pt x="131" y="2"/>
                    </a:moveTo>
                    <a:lnTo>
                      <a:pt x="131" y="0"/>
                    </a:lnTo>
                    <a:lnTo>
                      <a:pt x="131" y="0"/>
                    </a:lnTo>
                    <a:lnTo>
                      <a:pt x="129" y="0"/>
                    </a:lnTo>
                    <a:lnTo>
                      <a:pt x="127"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ln>
            </p:spPr>
            <p:txBody>
              <a:bodyPr/>
              <a:lstStyle/>
              <a:p>
                <a:endParaRPr lang="en-US">
                  <a:solidFill>
                    <a:prstClr val="black"/>
                  </a:solidFill>
                </a:endParaRPr>
              </a:p>
            </p:txBody>
          </p:sp>
          <p:sp>
            <p:nvSpPr>
              <p:cNvPr id="179532" name="Freeform 332"/>
              <p:cNvSpPr/>
              <p:nvPr/>
            </p:nvSpPr>
            <p:spPr bwMode="auto">
              <a:xfrm>
                <a:off x="1802" y="1635"/>
                <a:ext cx="127" cy="67"/>
              </a:xfrm>
              <a:custGeom>
                <a:avLst/>
                <a:gdLst/>
                <a:ahLst/>
                <a:cxnLst>
                  <a:cxn ang="0">
                    <a:pos x="127" y="2"/>
                  </a:cxn>
                  <a:cxn ang="0">
                    <a:pos x="127" y="0"/>
                  </a:cxn>
                  <a:cxn ang="0">
                    <a:pos x="127" y="0"/>
                  </a:cxn>
                  <a:cxn ang="0">
                    <a:pos x="125" y="0"/>
                  </a:cxn>
                  <a:cxn ang="0">
                    <a:pos x="123" y="0"/>
                  </a:cxn>
                  <a:cxn ang="0">
                    <a:pos x="123" y="0"/>
                  </a:cxn>
                  <a:cxn ang="0">
                    <a:pos x="123" y="2"/>
                  </a:cxn>
                  <a:cxn ang="0">
                    <a:pos x="121" y="15"/>
                  </a:cxn>
                  <a:cxn ang="0">
                    <a:pos x="117" y="27"/>
                  </a:cxn>
                  <a:cxn ang="0">
                    <a:pos x="112" y="36"/>
                  </a:cxn>
                  <a:cxn ang="0">
                    <a:pos x="104" y="46"/>
                  </a:cxn>
                  <a:cxn ang="0">
                    <a:pos x="97" y="53"/>
                  </a:cxn>
                  <a:cxn ang="0">
                    <a:pos x="85" y="59"/>
                  </a:cxn>
                  <a:cxn ang="0">
                    <a:pos x="74" y="63"/>
                  </a:cxn>
                  <a:cxn ang="0">
                    <a:pos x="62" y="63"/>
                  </a:cxn>
                  <a:cxn ang="0">
                    <a:pos x="51" y="63"/>
                  </a:cxn>
                  <a:cxn ang="0">
                    <a:pos x="42" y="59"/>
                  </a:cxn>
                  <a:cxn ang="0">
                    <a:pos x="32" y="55"/>
                  </a:cxn>
                  <a:cxn ang="0">
                    <a:pos x="25" y="50"/>
                  </a:cxn>
                  <a:cxn ang="0">
                    <a:pos x="17" y="44"/>
                  </a:cxn>
                  <a:cxn ang="0">
                    <a:pos x="11" y="36"/>
                  </a:cxn>
                  <a:cxn ang="0">
                    <a:pos x="6" y="27"/>
                  </a:cxn>
                  <a:cxn ang="0">
                    <a:pos x="4" y="17"/>
                  </a:cxn>
                  <a:cxn ang="0">
                    <a:pos x="2" y="17"/>
                  </a:cxn>
                  <a:cxn ang="0">
                    <a:pos x="0" y="17"/>
                  </a:cxn>
                  <a:cxn ang="0">
                    <a:pos x="4" y="29"/>
                  </a:cxn>
                  <a:cxn ang="0">
                    <a:pos x="7" y="38"/>
                  </a:cxn>
                  <a:cxn ang="0">
                    <a:pos x="15" y="46"/>
                  </a:cxn>
                  <a:cxn ang="0">
                    <a:pos x="23" y="53"/>
                  </a:cxn>
                  <a:cxn ang="0">
                    <a:pos x="30" y="59"/>
                  </a:cxn>
                  <a:cxn ang="0">
                    <a:pos x="40" y="63"/>
                  </a:cxn>
                  <a:cxn ang="0">
                    <a:pos x="51" y="67"/>
                  </a:cxn>
                  <a:cxn ang="0">
                    <a:pos x="62" y="67"/>
                  </a:cxn>
                  <a:cxn ang="0">
                    <a:pos x="76" y="67"/>
                  </a:cxn>
                  <a:cxn ang="0">
                    <a:pos x="87" y="63"/>
                  </a:cxn>
                  <a:cxn ang="0">
                    <a:pos x="98" y="55"/>
                  </a:cxn>
                  <a:cxn ang="0">
                    <a:pos x="108" y="48"/>
                  </a:cxn>
                  <a:cxn ang="0">
                    <a:pos x="116" y="38"/>
                  </a:cxn>
                  <a:cxn ang="0">
                    <a:pos x="121" y="27"/>
                  </a:cxn>
                  <a:cxn ang="0">
                    <a:pos x="125" y="15"/>
                  </a:cxn>
                  <a:cxn ang="0">
                    <a:pos x="127" y="2"/>
                  </a:cxn>
                </a:cxnLst>
                <a:rect l="0" t="0" r="r" b="b"/>
                <a:pathLst>
                  <a:path w="127" h="67">
                    <a:moveTo>
                      <a:pt x="127" y="2"/>
                    </a:moveTo>
                    <a:lnTo>
                      <a:pt x="127" y="0"/>
                    </a:lnTo>
                    <a:lnTo>
                      <a:pt x="127" y="0"/>
                    </a:lnTo>
                    <a:lnTo>
                      <a:pt x="125" y="0"/>
                    </a:lnTo>
                    <a:lnTo>
                      <a:pt x="123"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ln>
            </p:spPr>
            <p:txBody>
              <a:bodyPr/>
              <a:lstStyle/>
              <a:p>
                <a:endParaRPr lang="en-US">
                  <a:solidFill>
                    <a:prstClr val="black"/>
                  </a:solidFill>
                </a:endParaRPr>
              </a:p>
            </p:txBody>
          </p:sp>
          <p:sp>
            <p:nvSpPr>
              <p:cNvPr id="179533" name="Freeform 333"/>
              <p:cNvSpPr/>
              <p:nvPr/>
            </p:nvSpPr>
            <p:spPr bwMode="auto">
              <a:xfrm>
                <a:off x="1804" y="1635"/>
                <a:ext cx="123" cy="65"/>
              </a:xfrm>
              <a:custGeom>
                <a:avLst/>
                <a:gdLst/>
                <a:ahLst/>
                <a:cxnLst>
                  <a:cxn ang="0">
                    <a:pos x="123" y="2"/>
                  </a:cxn>
                  <a:cxn ang="0">
                    <a:pos x="123" y="0"/>
                  </a:cxn>
                  <a:cxn ang="0">
                    <a:pos x="123" y="0"/>
                  </a:cxn>
                  <a:cxn ang="0">
                    <a:pos x="121" y="0"/>
                  </a:cxn>
                  <a:cxn ang="0">
                    <a:pos x="119" y="0"/>
                  </a:cxn>
                  <a:cxn ang="0">
                    <a:pos x="119" y="2"/>
                  </a:cxn>
                  <a:cxn ang="0">
                    <a:pos x="119" y="2"/>
                  </a:cxn>
                  <a:cxn ang="0">
                    <a:pos x="117" y="14"/>
                  </a:cxn>
                  <a:cxn ang="0">
                    <a:pos x="114" y="25"/>
                  </a:cxn>
                  <a:cxn ang="0">
                    <a:pos x="108" y="36"/>
                  </a:cxn>
                  <a:cxn ang="0">
                    <a:pos x="102" y="44"/>
                  </a:cxn>
                  <a:cxn ang="0">
                    <a:pos x="93" y="51"/>
                  </a:cxn>
                  <a:cxn ang="0">
                    <a:pos x="83" y="57"/>
                  </a:cxn>
                  <a:cxn ang="0">
                    <a:pos x="72" y="61"/>
                  </a:cxn>
                  <a:cxn ang="0">
                    <a:pos x="60" y="61"/>
                  </a:cxn>
                  <a:cxn ang="0">
                    <a:pos x="49" y="61"/>
                  </a:cxn>
                  <a:cxn ang="0">
                    <a:pos x="40" y="57"/>
                  </a:cxn>
                  <a:cxn ang="0">
                    <a:pos x="32" y="53"/>
                  </a:cxn>
                  <a:cxn ang="0">
                    <a:pos x="24" y="48"/>
                  </a:cxn>
                  <a:cxn ang="0">
                    <a:pos x="17" y="42"/>
                  </a:cxn>
                  <a:cxn ang="0">
                    <a:pos x="11" y="34"/>
                  </a:cxn>
                  <a:cxn ang="0">
                    <a:pos x="5" y="27"/>
                  </a:cxn>
                  <a:cxn ang="0">
                    <a:pos x="4" y="17"/>
                  </a:cxn>
                  <a:cxn ang="0">
                    <a:pos x="2" y="17"/>
                  </a:cxn>
                  <a:cxn ang="0">
                    <a:pos x="0" y="17"/>
                  </a:cxn>
                  <a:cxn ang="0">
                    <a:pos x="2" y="27"/>
                  </a:cxn>
                  <a:cxn ang="0">
                    <a:pos x="7" y="36"/>
                  </a:cxn>
                  <a:cxn ang="0">
                    <a:pos x="13" y="44"/>
                  </a:cxn>
                  <a:cxn ang="0">
                    <a:pos x="21" y="51"/>
                  </a:cxn>
                  <a:cxn ang="0">
                    <a:pos x="30" y="57"/>
                  </a:cxn>
                  <a:cxn ang="0">
                    <a:pos x="40" y="61"/>
                  </a:cxn>
                  <a:cxn ang="0">
                    <a:pos x="49" y="65"/>
                  </a:cxn>
                  <a:cxn ang="0">
                    <a:pos x="60" y="65"/>
                  </a:cxn>
                  <a:cxn ang="0">
                    <a:pos x="72" y="65"/>
                  </a:cxn>
                  <a:cxn ang="0">
                    <a:pos x="85" y="61"/>
                  </a:cxn>
                  <a:cxn ang="0">
                    <a:pos x="95" y="55"/>
                  </a:cxn>
                  <a:cxn ang="0">
                    <a:pos x="104" y="48"/>
                  </a:cxn>
                  <a:cxn ang="0">
                    <a:pos x="112" y="38"/>
                  </a:cxn>
                  <a:cxn ang="0">
                    <a:pos x="117" y="27"/>
                  </a:cxn>
                  <a:cxn ang="0">
                    <a:pos x="121" y="15"/>
                  </a:cxn>
                  <a:cxn ang="0">
                    <a:pos x="123" y="2"/>
                  </a:cxn>
                </a:cxnLst>
                <a:rect l="0" t="0" r="r" b="b"/>
                <a:pathLst>
                  <a:path w="123" h="65">
                    <a:moveTo>
                      <a:pt x="123" y="2"/>
                    </a:moveTo>
                    <a:lnTo>
                      <a:pt x="123" y="0"/>
                    </a:lnTo>
                    <a:lnTo>
                      <a:pt x="123" y="0"/>
                    </a:lnTo>
                    <a:lnTo>
                      <a:pt x="121" y="0"/>
                    </a:lnTo>
                    <a:lnTo>
                      <a:pt x="119" y="0"/>
                    </a:lnTo>
                    <a:lnTo>
                      <a:pt x="119" y="2"/>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ln>
            </p:spPr>
            <p:txBody>
              <a:bodyPr/>
              <a:lstStyle/>
              <a:p>
                <a:endParaRPr lang="en-US">
                  <a:solidFill>
                    <a:prstClr val="black"/>
                  </a:solidFill>
                </a:endParaRPr>
              </a:p>
            </p:txBody>
          </p:sp>
          <p:sp>
            <p:nvSpPr>
              <p:cNvPr id="179534" name="Freeform 334"/>
              <p:cNvSpPr/>
              <p:nvPr/>
            </p:nvSpPr>
            <p:spPr bwMode="auto">
              <a:xfrm>
                <a:off x="1806" y="1635"/>
                <a:ext cx="119" cy="63"/>
              </a:xfrm>
              <a:custGeom>
                <a:avLst/>
                <a:gdLst/>
                <a:ahLst/>
                <a:cxnLst>
                  <a:cxn ang="0">
                    <a:pos x="119" y="2"/>
                  </a:cxn>
                  <a:cxn ang="0">
                    <a:pos x="119" y="0"/>
                  </a:cxn>
                  <a:cxn ang="0">
                    <a:pos x="119" y="0"/>
                  </a:cxn>
                  <a:cxn ang="0">
                    <a:pos x="117" y="0"/>
                  </a:cxn>
                  <a:cxn ang="0">
                    <a:pos x="115" y="0"/>
                  </a:cxn>
                  <a:cxn ang="0">
                    <a:pos x="115" y="2"/>
                  </a:cxn>
                  <a:cxn ang="0">
                    <a:pos x="115" y="2"/>
                  </a:cxn>
                  <a:cxn ang="0">
                    <a:pos x="113" y="14"/>
                  </a:cxn>
                  <a:cxn ang="0">
                    <a:pos x="110" y="25"/>
                  </a:cxn>
                  <a:cxn ang="0">
                    <a:pos x="106" y="34"/>
                  </a:cxn>
                  <a:cxn ang="0">
                    <a:pos x="98" y="42"/>
                  </a:cxn>
                  <a:cxn ang="0">
                    <a:pos x="91" y="50"/>
                  </a:cxn>
                  <a:cxn ang="0">
                    <a:pos x="79" y="55"/>
                  </a:cxn>
                  <a:cxn ang="0">
                    <a:pos x="70" y="59"/>
                  </a:cxn>
                  <a:cxn ang="0">
                    <a:pos x="58" y="59"/>
                  </a:cxn>
                  <a:cxn ang="0">
                    <a:pos x="49" y="59"/>
                  </a:cxn>
                  <a:cxn ang="0">
                    <a:pos x="39" y="55"/>
                  </a:cxn>
                  <a:cxn ang="0">
                    <a:pos x="30" y="51"/>
                  </a:cxn>
                  <a:cxn ang="0">
                    <a:pos x="22" y="48"/>
                  </a:cxn>
                  <a:cxn ang="0">
                    <a:pos x="17" y="40"/>
                  </a:cxn>
                  <a:cxn ang="0">
                    <a:pos x="11" y="34"/>
                  </a:cxn>
                  <a:cxn ang="0">
                    <a:pos x="5" y="25"/>
                  </a:cxn>
                  <a:cxn ang="0">
                    <a:pos x="3" y="15"/>
                  </a:cxn>
                  <a:cxn ang="0">
                    <a:pos x="2" y="17"/>
                  </a:cxn>
                  <a:cxn ang="0">
                    <a:pos x="0" y="17"/>
                  </a:cxn>
                  <a:cxn ang="0">
                    <a:pos x="2" y="27"/>
                  </a:cxn>
                  <a:cxn ang="0">
                    <a:pos x="7" y="36"/>
                  </a:cxn>
                  <a:cxn ang="0">
                    <a:pos x="13" y="44"/>
                  </a:cxn>
                  <a:cxn ang="0">
                    <a:pos x="21" y="50"/>
                  </a:cxn>
                  <a:cxn ang="0">
                    <a:pos x="28" y="55"/>
                  </a:cxn>
                  <a:cxn ang="0">
                    <a:pos x="38" y="59"/>
                  </a:cxn>
                  <a:cxn ang="0">
                    <a:pos x="47" y="63"/>
                  </a:cxn>
                  <a:cxn ang="0">
                    <a:pos x="58" y="63"/>
                  </a:cxn>
                  <a:cxn ang="0">
                    <a:pos x="70" y="63"/>
                  </a:cxn>
                  <a:cxn ang="0">
                    <a:pos x="81" y="59"/>
                  </a:cxn>
                  <a:cxn ang="0">
                    <a:pos x="93" y="53"/>
                  </a:cxn>
                  <a:cxn ang="0">
                    <a:pos x="100" y="46"/>
                  </a:cxn>
                  <a:cxn ang="0">
                    <a:pos x="108" y="36"/>
                  </a:cxn>
                  <a:cxn ang="0">
                    <a:pos x="113" y="27"/>
                  </a:cxn>
                  <a:cxn ang="0">
                    <a:pos x="117" y="15"/>
                  </a:cxn>
                  <a:cxn ang="0">
                    <a:pos x="119" y="2"/>
                  </a:cxn>
                </a:cxnLst>
                <a:rect l="0" t="0" r="r" b="b"/>
                <a:pathLst>
                  <a:path w="119" h="63">
                    <a:moveTo>
                      <a:pt x="119" y="2"/>
                    </a:moveTo>
                    <a:lnTo>
                      <a:pt x="119" y="0"/>
                    </a:lnTo>
                    <a:lnTo>
                      <a:pt x="119" y="0"/>
                    </a:lnTo>
                    <a:lnTo>
                      <a:pt x="117" y="0"/>
                    </a:lnTo>
                    <a:lnTo>
                      <a:pt x="115" y="0"/>
                    </a:lnTo>
                    <a:lnTo>
                      <a:pt x="115" y="2"/>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ln>
            </p:spPr>
            <p:txBody>
              <a:bodyPr/>
              <a:lstStyle/>
              <a:p>
                <a:endParaRPr lang="en-US">
                  <a:solidFill>
                    <a:prstClr val="black"/>
                  </a:solidFill>
                </a:endParaRPr>
              </a:p>
            </p:txBody>
          </p:sp>
          <p:sp>
            <p:nvSpPr>
              <p:cNvPr id="179535" name="Freeform 335"/>
              <p:cNvSpPr/>
              <p:nvPr/>
            </p:nvSpPr>
            <p:spPr bwMode="auto">
              <a:xfrm>
                <a:off x="1808" y="1635"/>
                <a:ext cx="115" cy="61"/>
              </a:xfrm>
              <a:custGeom>
                <a:avLst/>
                <a:gdLst/>
                <a:ahLst/>
                <a:cxnLst>
                  <a:cxn ang="0">
                    <a:pos x="115" y="2"/>
                  </a:cxn>
                  <a:cxn ang="0">
                    <a:pos x="115" y="2"/>
                  </a:cxn>
                  <a:cxn ang="0">
                    <a:pos x="115" y="0"/>
                  </a:cxn>
                  <a:cxn ang="0">
                    <a:pos x="113" y="0"/>
                  </a:cxn>
                  <a:cxn ang="0">
                    <a:pos x="111" y="0"/>
                  </a:cxn>
                  <a:cxn ang="0">
                    <a:pos x="111" y="0"/>
                  </a:cxn>
                  <a:cxn ang="0">
                    <a:pos x="111" y="0"/>
                  </a:cxn>
                  <a:cxn ang="0">
                    <a:pos x="111" y="2"/>
                  </a:cxn>
                  <a:cxn ang="0">
                    <a:pos x="111" y="2"/>
                  </a:cxn>
                  <a:cxn ang="0">
                    <a:pos x="110" y="14"/>
                  </a:cxn>
                  <a:cxn ang="0">
                    <a:pos x="106" y="25"/>
                  </a:cxn>
                  <a:cxn ang="0">
                    <a:pos x="102" y="33"/>
                  </a:cxn>
                  <a:cxn ang="0">
                    <a:pos x="94" y="42"/>
                  </a:cxn>
                  <a:cxn ang="0">
                    <a:pos x="87" y="48"/>
                  </a:cxn>
                  <a:cxn ang="0">
                    <a:pos x="77" y="53"/>
                  </a:cxn>
                  <a:cxn ang="0">
                    <a:pos x="68" y="57"/>
                  </a:cxn>
                  <a:cxn ang="0">
                    <a:pos x="56" y="57"/>
                  </a:cxn>
                  <a:cxn ang="0">
                    <a:pos x="47" y="57"/>
                  </a:cxn>
                  <a:cxn ang="0">
                    <a:pos x="37" y="55"/>
                  </a:cxn>
                  <a:cxn ang="0">
                    <a:pos x="30" y="51"/>
                  </a:cxn>
                  <a:cxn ang="0">
                    <a:pos x="22" y="46"/>
                  </a:cxn>
                  <a:cxn ang="0">
                    <a:pos x="15" y="40"/>
                  </a:cxn>
                  <a:cxn ang="0">
                    <a:pos x="9" y="33"/>
                  </a:cxn>
                  <a:cxn ang="0">
                    <a:pos x="5" y="25"/>
                  </a:cxn>
                  <a:cxn ang="0">
                    <a:pos x="3" y="15"/>
                  </a:cxn>
                  <a:cxn ang="0">
                    <a:pos x="1" y="15"/>
                  </a:cxn>
                  <a:cxn ang="0">
                    <a:pos x="0" y="17"/>
                  </a:cxn>
                  <a:cxn ang="0">
                    <a:pos x="1" y="27"/>
                  </a:cxn>
                  <a:cxn ang="0">
                    <a:pos x="7" y="34"/>
                  </a:cxn>
                  <a:cxn ang="0">
                    <a:pos x="13" y="42"/>
                  </a:cxn>
                  <a:cxn ang="0">
                    <a:pos x="20" y="48"/>
                  </a:cxn>
                  <a:cxn ang="0">
                    <a:pos x="28" y="53"/>
                  </a:cxn>
                  <a:cxn ang="0">
                    <a:pos x="36" y="57"/>
                  </a:cxn>
                  <a:cxn ang="0">
                    <a:pos x="45" y="61"/>
                  </a:cxn>
                  <a:cxn ang="0">
                    <a:pos x="56" y="61"/>
                  </a:cxn>
                  <a:cxn ang="0">
                    <a:pos x="68" y="61"/>
                  </a:cxn>
                  <a:cxn ang="0">
                    <a:pos x="79" y="57"/>
                  </a:cxn>
                  <a:cxn ang="0">
                    <a:pos x="89" y="51"/>
                  </a:cxn>
                  <a:cxn ang="0">
                    <a:pos x="98" y="44"/>
                  </a:cxn>
                  <a:cxn ang="0">
                    <a:pos x="104" y="36"/>
                  </a:cxn>
                  <a:cxn ang="0">
                    <a:pos x="110" y="25"/>
                  </a:cxn>
                  <a:cxn ang="0">
                    <a:pos x="113" y="14"/>
                  </a:cxn>
                  <a:cxn ang="0">
                    <a:pos x="115" y="2"/>
                  </a:cxn>
                </a:cxnLst>
                <a:rect l="0" t="0" r="r" b="b"/>
                <a:pathLst>
                  <a:path w="115" h="61">
                    <a:moveTo>
                      <a:pt x="115" y="2"/>
                    </a:moveTo>
                    <a:lnTo>
                      <a:pt x="115" y="2"/>
                    </a:lnTo>
                    <a:lnTo>
                      <a:pt x="115" y="0"/>
                    </a:lnTo>
                    <a:lnTo>
                      <a:pt x="113" y="0"/>
                    </a:lnTo>
                    <a:lnTo>
                      <a:pt x="111" y="0"/>
                    </a:lnTo>
                    <a:lnTo>
                      <a:pt x="111" y="0"/>
                    </a:lnTo>
                    <a:lnTo>
                      <a:pt x="111" y="0"/>
                    </a:lnTo>
                    <a:lnTo>
                      <a:pt x="111" y="2"/>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ln>
            </p:spPr>
            <p:txBody>
              <a:bodyPr/>
              <a:lstStyle/>
              <a:p>
                <a:endParaRPr lang="en-US">
                  <a:solidFill>
                    <a:prstClr val="black"/>
                  </a:solidFill>
                </a:endParaRPr>
              </a:p>
            </p:txBody>
          </p:sp>
          <p:sp>
            <p:nvSpPr>
              <p:cNvPr id="179536" name="Freeform 336"/>
              <p:cNvSpPr/>
              <p:nvPr/>
            </p:nvSpPr>
            <p:spPr bwMode="auto">
              <a:xfrm>
                <a:off x="1809" y="1635"/>
                <a:ext cx="112" cy="59"/>
              </a:xfrm>
              <a:custGeom>
                <a:avLst/>
                <a:gdLst/>
                <a:ahLst/>
                <a:cxnLst>
                  <a:cxn ang="0">
                    <a:pos x="112" y="2"/>
                  </a:cxn>
                  <a:cxn ang="0">
                    <a:pos x="112" y="2"/>
                  </a:cxn>
                  <a:cxn ang="0">
                    <a:pos x="112" y="0"/>
                  </a:cxn>
                  <a:cxn ang="0">
                    <a:pos x="110" y="0"/>
                  </a:cxn>
                  <a:cxn ang="0">
                    <a:pos x="110" y="0"/>
                  </a:cxn>
                  <a:cxn ang="0">
                    <a:pos x="109" y="0"/>
                  </a:cxn>
                  <a:cxn ang="0">
                    <a:pos x="109" y="0"/>
                  </a:cxn>
                  <a:cxn ang="0">
                    <a:pos x="109" y="2"/>
                  </a:cxn>
                  <a:cxn ang="0">
                    <a:pos x="109" y="2"/>
                  </a:cxn>
                  <a:cxn ang="0">
                    <a:pos x="107" y="14"/>
                  </a:cxn>
                  <a:cxn ang="0">
                    <a:pos x="105" y="23"/>
                  </a:cxn>
                  <a:cxn ang="0">
                    <a:pos x="99" y="33"/>
                  </a:cxn>
                  <a:cxn ang="0">
                    <a:pos x="93" y="40"/>
                  </a:cxn>
                  <a:cxn ang="0">
                    <a:pos x="84" y="46"/>
                  </a:cxn>
                  <a:cxn ang="0">
                    <a:pos x="76" y="51"/>
                  </a:cxn>
                  <a:cxn ang="0">
                    <a:pos x="65" y="55"/>
                  </a:cxn>
                  <a:cxn ang="0">
                    <a:pos x="55" y="55"/>
                  </a:cxn>
                  <a:cxn ang="0">
                    <a:pos x="46" y="55"/>
                  </a:cxn>
                  <a:cxn ang="0">
                    <a:pos x="36" y="53"/>
                  </a:cxn>
                  <a:cxn ang="0">
                    <a:pos x="29" y="50"/>
                  </a:cxn>
                  <a:cxn ang="0">
                    <a:pos x="21" y="44"/>
                  </a:cxn>
                  <a:cxn ang="0">
                    <a:pos x="16" y="38"/>
                  </a:cxn>
                  <a:cxn ang="0">
                    <a:pos x="10" y="33"/>
                  </a:cxn>
                  <a:cxn ang="0">
                    <a:pos x="6" y="23"/>
                  </a:cxn>
                  <a:cxn ang="0">
                    <a:pos x="4" y="15"/>
                  </a:cxn>
                  <a:cxn ang="0">
                    <a:pos x="2" y="15"/>
                  </a:cxn>
                  <a:cxn ang="0">
                    <a:pos x="0" y="15"/>
                  </a:cxn>
                  <a:cxn ang="0">
                    <a:pos x="2" y="25"/>
                  </a:cxn>
                  <a:cxn ang="0">
                    <a:pos x="8" y="34"/>
                  </a:cxn>
                  <a:cxn ang="0">
                    <a:pos x="14" y="40"/>
                  </a:cxn>
                  <a:cxn ang="0">
                    <a:pos x="19" y="48"/>
                  </a:cxn>
                  <a:cxn ang="0">
                    <a:pos x="27" y="51"/>
                  </a:cxn>
                  <a:cxn ang="0">
                    <a:pos x="36" y="55"/>
                  </a:cxn>
                  <a:cxn ang="0">
                    <a:pos x="46" y="59"/>
                  </a:cxn>
                  <a:cxn ang="0">
                    <a:pos x="55" y="59"/>
                  </a:cxn>
                  <a:cxn ang="0">
                    <a:pos x="67" y="59"/>
                  </a:cxn>
                  <a:cxn ang="0">
                    <a:pos x="76" y="55"/>
                  </a:cxn>
                  <a:cxn ang="0">
                    <a:pos x="88" y="50"/>
                  </a:cxn>
                  <a:cxn ang="0">
                    <a:pos x="95" y="42"/>
                  </a:cxn>
                  <a:cxn ang="0">
                    <a:pos x="103" y="34"/>
                  </a:cxn>
                  <a:cxn ang="0">
                    <a:pos x="107" y="25"/>
                  </a:cxn>
                  <a:cxn ang="0">
                    <a:pos x="110" y="14"/>
                  </a:cxn>
                  <a:cxn ang="0">
                    <a:pos x="112" y="2"/>
                  </a:cxn>
                </a:cxnLst>
                <a:rect l="0" t="0" r="r" b="b"/>
                <a:pathLst>
                  <a:path w="112" h="59">
                    <a:moveTo>
                      <a:pt x="112" y="2"/>
                    </a:moveTo>
                    <a:lnTo>
                      <a:pt x="112" y="2"/>
                    </a:lnTo>
                    <a:lnTo>
                      <a:pt x="112" y="0"/>
                    </a:lnTo>
                    <a:lnTo>
                      <a:pt x="110" y="0"/>
                    </a:lnTo>
                    <a:lnTo>
                      <a:pt x="110" y="0"/>
                    </a:lnTo>
                    <a:lnTo>
                      <a:pt x="109" y="0"/>
                    </a:lnTo>
                    <a:lnTo>
                      <a:pt x="109" y="0"/>
                    </a:lnTo>
                    <a:lnTo>
                      <a:pt x="109" y="2"/>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ln>
            </p:spPr>
            <p:txBody>
              <a:bodyPr/>
              <a:lstStyle/>
              <a:p>
                <a:endParaRPr lang="en-US">
                  <a:solidFill>
                    <a:prstClr val="black"/>
                  </a:solidFill>
                </a:endParaRPr>
              </a:p>
            </p:txBody>
          </p:sp>
          <p:sp>
            <p:nvSpPr>
              <p:cNvPr id="179537" name="Freeform 337"/>
              <p:cNvSpPr/>
              <p:nvPr/>
            </p:nvSpPr>
            <p:spPr bwMode="auto">
              <a:xfrm>
                <a:off x="1811" y="1635"/>
                <a:ext cx="108" cy="57"/>
              </a:xfrm>
              <a:custGeom>
                <a:avLst/>
                <a:gdLst/>
                <a:ahLst/>
                <a:cxnLst>
                  <a:cxn ang="0">
                    <a:pos x="108" y="2"/>
                  </a:cxn>
                  <a:cxn ang="0">
                    <a:pos x="108" y="2"/>
                  </a:cxn>
                  <a:cxn ang="0">
                    <a:pos x="108" y="0"/>
                  </a:cxn>
                  <a:cxn ang="0">
                    <a:pos x="107" y="0"/>
                  </a:cxn>
                  <a:cxn ang="0">
                    <a:pos x="105" y="0"/>
                  </a:cxn>
                  <a:cxn ang="0">
                    <a:pos x="105" y="2"/>
                  </a:cxn>
                  <a:cxn ang="0">
                    <a:pos x="105" y="2"/>
                  </a:cxn>
                  <a:cxn ang="0">
                    <a:pos x="103" y="14"/>
                  </a:cxn>
                  <a:cxn ang="0">
                    <a:pos x="101" y="23"/>
                  </a:cxn>
                  <a:cxn ang="0">
                    <a:pos x="95" y="31"/>
                  </a:cxn>
                  <a:cxn ang="0">
                    <a:pos x="89" y="38"/>
                  </a:cxn>
                  <a:cxn ang="0">
                    <a:pos x="82" y="46"/>
                  </a:cxn>
                  <a:cxn ang="0">
                    <a:pos x="72" y="50"/>
                  </a:cxn>
                  <a:cxn ang="0">
                    <a:pos x="63" y="53"/>
                  </a:cxn>
                  <a:cxn ang="0">
                    <a:pos x="53" y="53"/>
                  </a:cxn>
                  <a:cxn ang="0">
                    <a:pos x="44" y="53"/>
                  </a:cxn>
                  <a:cxn ang="0">
                    <a:pos x="36" y="51"/>
                  </a:cxn>
                  <a:cxn ang="0">
                    <a:pos x="29" y="48"/>
                  </a:cxn>
                  <a:cxn ang="0">
                    <a:pos x="21" y="42"/>
                  </a:cxn>
                  <a:cxn ang="0">
                    <a:pos x="16" y="36"/>
                  </a:cxn>
                  <a:cxn ang="0">
                    <a:pos x="10" y="31"/>
                  </a:cxn>
                  <a:cxn ang="0">
                    <a:pos x="6" y="23"/>
                  </a:cxn>
                  <a:cxn ang="0">
                    <a:pos x="4" y="15"/>
                  </a:cxn>
                  <a:cxn ang="0">
                    <a:pos x="2" y="15"/>
                  </a:cxn>
                  <a:cxn ang="0">
                    <a:pos x="0" y="15"/>
                  </a:cxn>
                  <a:cxn ang="0">
                    <a:pos x="2" y="25"/>
                  </a:cxn>
                  <a:cxn ang="0">
                    <a:pos x="6" y="33"/>
                  </a:cxn>
                  <a:cxn ang="0">
                    <a:pos x="12" y="40"/>
                  </a:cxn>
                  <a:cxn ang="0">
                    <a:pos x="19" y="46"/>
                  </a:cxn>
                  <a:cxn ang="0">
                    <a:pos x="27" y="51"/>
                  </a:cxn>
                  <a:cxn ang="0">
                    <a:pos x="34" y="55"/>
                  </a:cxn>
                  <a:cxn ang="0">
                    <a:pos x="44" y="57"/>
                  </a:cxn>
                  <a:cxn ang="0">
                    <a:pos x="53" y="57"/>
                  </a:cxn>
                  <a:cxn ang="0">
                    <a:pos x="65" y="57"/>
                  </a:cxn>
                  <a:cxn ang="0">
                    <a:pos x="74" y="53"/>
                  </a:cxn>
                  <a:cxn ang="0">
                    <a:pos x="84" y="48"/>
                  </a:cxn>
                  <a:cxn ang="0">
                    <a:pos x="91" y="42"/>
                  </a:cxn>
                  <a:cxn ang="0">
                    <a:pos x="99" y="33"/>
                  </a:cxn>
                  <a:cxn ang="0">
                    <a:pos x="103" y="25"/>
                  </a:cxn>
                  <a:cxn ang="0">
                    <a:pos x="107" y="14"/>
                  </a:cxn>
                  <a:cxn ang="0">
                    <a:pos x="108" y="2"/>
                  </a:cxn>
                </a:cxnLst>
                <a:rect l="0" t="0" r="r" b="b"/>
                <a:pathLst>
                  <a:path w="108" h="57">
                    <a:moveTo>
                      <a:pt x="108" y="2"/>
                    </a:moveTo>
                    <a:lnTo>
                      <a:pt x="108" y="2"/>
                    </a:lnTo>
                    <a:lnTo>
                      <a:pt x="108" y="0"/>
                    </a:lnTo>
                    <a:lnTo>
                      <a:pt x="107" y="0"/>
                    </a:lnTo>
                    <a:lnTo>
                      <a:pt x="105" y="0"/>
                    </a:lnTo>
                    <a:lnTo>
                      <a:pt x="105" y="2"/>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ln>
            </p:spPr>
            <p:txBody>
              <a:bodyPr/>
              <a:lstStyle/>
              <a:p>
                <a:endParaRPr lang="en-US">
                  <a:solidFill>
                    <a:prstClr val="black"/>
                  </a:solidFill>
                </a:endParaRPr>
              </a:p>
            </p:txBody>
          </p:sp>
          <p:sp>
            <p:nvSpPr>
              <p:cNvPr id="179538" name="Freeform 338"/>
              <p:cNvSpPr/>
              <p:nvPr/>
            </p:nvSpPr>
            <p:spPr bwMode="auto">
              <a:xfrm>
                <a:off x="1813" y="1635"/>
                <a:ext cx="105" cy="55"/>
              </a:xfrm>
              <a:custGeom>
                <a:avLst/>
                <a:gdLst/>
                <a:ahLst/>
                <a:cxnLst>
                  <a:cxn ang="0">
                    <a:pos x="105" y="2"/>
                  </a:cxn>
                  <a:cxn ang="0">
                    <a:pos x="105" y="2"/>
                  </a:cxn>
                  <a:cxn ang="0">
                    <a:pos x="105" y="0"/>
                  </a:cxn>
                  <a:cxn ang="0">
                    <a:pos x="103" y="0"/>
                  </a:cxn>
                  <a:cxn ang="0">
                    <a:pos x="101" y="0"/>
                  </a:cxn>
                  <a:cxn ang="0">
                    <a:pos x="101" y="2"/>
                  </a:cxn>
                  <a:cxn ang="0">
                    <a:pos x="101" y="2"/>
                  </a:cxn>
                  <a:cxn ang="0">
                    <a:pos x="99" y="12"/>
                  </a:cxn>
                  <a:cxn ang="0">
                    <a:pos x="97" y="21"/>
                  </a:cxn>
                  <a:cxn ang="0">
                    <a:pos x="91" y="31"/>
                  </a:cxn>
                  <a:cxn ang="0">
                    <a:pos x="86" y="38"/>
                  </a:cxn>
                  <a:cxn ang="0">
                    <a:pos x="78" y="44"/>
                  </a:cxn>
                  <a:cxn ang="0">
                    <a:pos x="70" y="48"/>
                  </a:cxn>
                  <a:cxn ang="0">
                    <a:pos x="61" y="51"/>
                  </a:cxn>
                  <a:cxn ang="0">
                    <a:pos x="51" y="51"/>
                  </a:cxn>
                  <a:cxn ang="0">
                    <a:pos x="42" y="51"/>
                  </a:cxn>
                  <a:cxn ang="0">
                    <a:pos x="34" y="50"/>
                  </a:cxn>
                  <a:cxn ang="0">
                    <a:pos x="27" y="46"/>
                  </a:cxn>
                  <a:cxn ang="0">
                    <a:pos x="21" y="42"/>
                  </a:cxn>
                  <a:cxn ang="0">
                    <a:pos x="15" y="36"/>
                  </a:cxn>
                  <a:cxn ang="0">
                    <a:pos x="10" y="31"/>
                  </a:cxn>
                  <a:cxn ang="0">
                    <a:pos x="6" y="23"/>
                  </a:cxn>
                  <a:cxn ang="0">
                    <a:pos x="4" y="15"/>
                  </a:cxn>
                  <a:cxn ang="0">
                    <a:pos x="2" y="15"/>
                  </a:cxn>
                  <a:cxn ang="0">
                    <a:pos x="0" y="15"/>
                  </a:cxn>
                  <a:cxn ang="0">
                    <a:pos x="2" y="23"/>
                  </a:cxn>
                  <a:cxn ang="0">
                    <a:pos x="6" y="33"/>
                  </a:cxn>
                  <a:cxn ang="0">
                    <a:pos x="12" y="38"/>
                  </a:cxn>
                  <a:cxn ang="0">
                    <a:pos x="17" y="44"/>
                  </a:cxn>
                  <a:cxn ang="0">
                    <a:pos x="25" y="50"/>
                  </a:cxn>
                  <a:cxn ang="0">
                    <a:pos x="32" y="53"/>
                  </a:cxn>
                  <a:cxn ang="0">
                    <a:pos x="42" y="55"/>
                  </a:cxn>
                  <a:cxn ang="0">
                    <a:pos x="51" y="55"/>
                  </a:cxn>
                  <a:cxn ang="0">
                    <a:pos x="61" y="55"/>
                  </a:cxn>
                  <a:cxn ang="0">
                    <a:pos x="72" y="51"/>
                  </a:cxn>
                  <a:cxn ang="0">
                    <a:pos x="80" y="46"/>
                  </a:cxn>
                  <a:cxn ang="0">
                    <a:pos x="89" y="40"/>
                  </a:cxn>
                  <a:cxn ang="0">
                    <a:pos x="95" y="33"/>
                  </a:cxn>
                  <a:cxn ang="0">
                    <a:pos x="101" y="23"/>
                  </a:cxn>
                  <a:cxn ang="0">
                    <a:pos x="103" y="14"/>
                  </a:cxn>
                  <a:cxn ang="0">
                    <a:pos x="105" y="2"/>
                  </a:cxn>
                </a:cxnLst>
                <a:rect l="0" t="0" r="r" b="b"/>
                <a:pathLst>
                  <a:path w="105" h="55">
                    <a:moveTo>
                      <a:pt x="105" y="2"/>
                    </a:moveTo>
                    <a:lnTo>
                      <a:pt x="105" y="2"/>
                    </a:lnTo>
                    <a:lnTo>
                      <a:pt x="105" y="0"/>
                    </a:lnTo>
                    <a:lnTo>
                      <a:pt x="103" y="0"/>
                    </a:lnTo>
                    <a:lnTo>
                      <a:pt x="101" y="0"/>
                    </a:lnTo>
                    <a:lnTo>
                      <a:pt x="101" y="2"/>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ln>
            </p:spPr>
            <p:txBody>
              <a:bodyPr/>
              <a:lstStyle/>
              <a:p>
                <a:endParaRPr lang="en-US">
                  <a:solidFill>
                    <a:prstClr val="black"/>
                  </a:solidFill>
                </a:endParaRPr>
              </a:p>
            </p:txBody>
          </p:sp>
          <p:sp>
            <p:nvSpPr>
              <p:cNvPr id="179539" name="Freeform 339"/>
              <p:cNvSpPr/>
              <p:nvPr/>
            </p:nvSpPr>
            <p:spPr bwMode="auto">
              <a:xfrm>
                <a:off x="1815" y="1635"/>
                <a:ext cx="101" cy="53"/>
              </a:xfrm>
              <a:custGeom>
                <a:avLst/>
                <a:gdLst/>
                <a:ahLst/>
                <a:cxnLst>
                  <a:cxn ang="0">
                    <a:pos x="101" y="2"/>
                  </a:cxn>
                  <a:cxn ang="0">
                    <a:pos x="101" y="2"/>
                  </a:cxn>
                  <a:cxn ang="0">
                    <a:pos x="101" y="0"/>
                  </a:cxn>
                  <a:cxn ang="0">
                    <a:pos x="99" y="0"/>
                  </a:cxn>
                  <a:cxn ang="0">
                    <a:pos x="97" y="0"/>
                  </a:cxn>
                  <a:cxn ang="0">
                    <a:pos x="97" y="2"/>
                  </a:cxn>
                  <a:cxn ang="0">
                    <a:pos x="97" y="2"/>
                  </a:cxn>
                  <a:cxn ang="0">
                    <a:pos x="95" y="12"/>
                  </a:cxn>
                  <a:cxn ang="0">
                    <a:pos x="93" y="21"/>
                  </a:cxn>
                  <a:cxn ang="0">
                    <a:pos x="87" y="29"/>
                  </a:cxn>
                  <a:cxn ang="0">
                    <a:pos x="82" y="36"/>
                  </a:cxn>
                  <a:cxn ang="0">
                    <a:pos x="76" y="42"/>
                  </a:cxn>
                  <a:cxn ang="0">
                    <a:pos x="67" y="46"/>
                  </a:cxn>
                  <a:cxn ang="0">
                    <a:pos x="59" y="50"/>
                  </a:cxn>
                  <a:cxn ang="0">
                    <a:pos x="49" y="50"/>
                  </a:cxn>
                  <a:cxn ang="0">
                    <a:pos x="42" y="50"/>
                  </a:cxn>
                  <a:cxn ang="0">
                    <a:pos x="34" y="48"/>
                  </a:cxn>
                  <a:cxn ang="0">
                    <a:pos x="27" y="44"/>
                  </a:cxn>
                  <a:cxn ang="0">
                    <a:pos x="19" y="40"/>
                  </a:cxn>
                  <a:cxn ang="0">
                    <a:pos x="13" y="34"/>
                  </a:cxn>
                  <a:cxn ang="0">
                    <a:pos x="10" y="29"/>
                  </a:cxn>
                  <a:cxn ang="0">
                    <a:pos x="6" y="21"/>
                  </a:cxn>
                  <a:cxn ang="0">
                    <a:pos x="4" y="15"/>
                  </a:cxn>
                  <a:cxn ang="0">
                    <a:pos x="2" y="15"/>
                  </a:cxn>
                  <a:cxn ang="0">
                    <a:pos x="0" y="15"/>
                  </a:cxn>
                  <a:cxn ang="0">
                    <a:pos x="2" y="23"/>
                  </a:cxn>
                  <a:cxn ang="0">
                    <a:pos x="6" y="31"/>
                  </a:cxn>
                  <a:cxn ang="0">
                    <a:pos x="12" y="36"/>
                  </a:cxn>
                  <a:cxn ang="0">
                    <a:pos x="17" y="42"/>
                  </a:cxn>
                  <a:cxn ang="0">
                    <a:pos x="25" y="48"/>
                  </a:cxn>
                  <a:cxn ang="0">
                    <a:pos x="32" y="51"/>
                  </a:cxn>
                  <a:cxn ang="0">
                    <a:pos x="40" y="53"/>
                  </a:cxn>
                  <a:cxn ang="0">
                    <a:pos x="49" y="53"/>
                  </a:cxn>
                  <a:cxn ang="0">
                    <a:pos x="59" y="53"/>
                  </a:cxn>
                  <a:cxn ang="0">
                    <a:pos x="68" y="50"/>
                  </a:cxn>
                  <a:cxn ang="0">
                    <a:pos x="78" y="46"/>
                  </a:cxn>
                  <a:cxn ang="0">
                    <a:pos x="85" y="38"/>
                  </a:cxn>
                  <a:cxn ang="0">
                    <a:pos x="91" y="31"/>
                  </a:cxn>
                  <a:cxn ang="0">
                    <a:pos x="97" y="23"/>
                  </a:cxn>
                  <a:cxn ang="0">
                    <a:pos x="99" y="14"/>
                  </a:cxn>
                  <a:cxn ang="0">
                    <a:pos x="101" y="2"/>
                  </a:cxn>
                </a:cxnLst>
                <a:rect l="0" t="0" r="r" b="b"/>
                <a:pathLst>
                  <a:path w="101" h="53">
                    <a:moveTo>
                      <a:pt x="101" y="2"/>
                    </a:moveTo>
                    <a:lnTo>
                      <a:pt x="101" y="2"/>
                    </a:lnTo>
                    <a:lnTo>
                      <a:pt x="101" y="0"/>
                    </a:lnTo>
                    <a:lnTo>
                      <a:pt x="99" y="0"/>
                    </a:lnTo>
                    <a:lnTo>
                      <a:pt x="97" y="0"/>
                    </a:lnTo>
                    <a:lnTo>
                      <a:pt x="97" y="2"/>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ln>
            </p:spPr>
            <p:txBody>
              <a:bodyPr/>
              <a:lstStyle/>
              <a:p>
                <a:endParaRPr lang="en-US">
                  <a:solidFill>
                    <a:prstClr val="black"/>
                  </a:solidFill>
                </a:endParaRPr>
              </a:p>
            </p:txBody>
          </p:sp>
          <p:sp>
            <p:nvSpPr>
              <p:cNvPr id="179540" name="Freeform 340"/>
              <p:cNvSpPr/>
              <p:nvPr/>
            </p:nvSpPr>
            <p:spPr bwMode="auto">
              <a:xfrm>
                <a:off x="1817" y="1635"/>
                <a:ext cx="97" cy="51"/>
              </a:xfrm>
              <a:custGeom>
                <a:avLst/>
                <a:gdLst/>
                <a:ahLst/>
                <a:cxnLst>
                  <a:cxn ang="0">
                    <a:pos x="97" y="2"/>
                  </a:cxn>
                  <a:cxn ang="0">
                    <a:pos x="97" y="2"/>
                  </a:cxn>
                  <a:cxn ang="0">
                    <a:pos x="97" y="0"/>
                  </a:cxn>
                  <a:cxn ang="0">
                    <a:pos x="95" y="0"/>
                  </a:cxn>
                  <a:cxn ang="0">
                    <a:pos x="93" y="0"/>
                  </a:cxn>
                  <a:cxn ang="0">
                    <a:pos x="93" y="2"/>
                  </a:cxn>
                  <a:cxn ang="0">
                    <a:pos x="93" y="2"/>
                  </a:cxn>
                  <a:cxn ang="0">
                    <a:pos x="91" y="12"/>
                  </a:cxn>
                  <a:cxn ang="0">
                    <a:pos x="89" y="21"/>
                  </a:cxn>
                  <a:cxn ang="0">
                    <a:pos x="85" y="29"/>
                  </a:cxn>
                  <a:cxn ang="0">
                    <a:pos x="80" y="34"/>
                  </a:cxn>
                  <a:cxn ang="0">
                    <a:pos x="72" y="40"/>
                  </a:cxn>
                  <a:cxn ang="0">
                    <a:pos x="65" y="44"/>
                  </a:cxn>
                  <a:cxn ang="0">
                    <a:pos x="57" y="48"/>
                  </a:cxn>
                  <a:cxn ang="0">
                    <a:pos x="47" y="48"/>
                  </a:cxn>
                  <a:cxn ang="0">
                    <a:pos x="40" y="48"/>
                  </a:cxn>
                  <a:cxn ang="0">
                    <a:pos x="32" y="46"/>
                  </a:cxn>
                  <a:cxn ang="0">
                    <a:pos x="25" y="42"/>
                  </a:cxn>
                  <a:cxn ang="0">
                    <a:pos x="19" y="38"/>
                  </a:cxn>
                  <a:cxn ang="0">
                    <a:pos x="13" y="34"/>
                  </a:cxn>
                  <a:cxn ang="0">
                    <a:pos x="10" y="29"/>
                  </a:cxn>
                  <a:cxn ang="0">
                    <a:pos x="6" y="21"/>
                  </a:cxn>
                  <a:cxn ang="0">
                    <a:pos x="4" y="14"/>
                  </a:cxn>
                  <a:cxn ang="0">
                    <a:pos x="2" y="15"/>
                  </a:cxn>
                  <a:cxn ang="0">
                    <a:pos x="0" y="15"/>
                  </a:cxn>
                  <a:cxn ang="0">
                    <a:pos x="2" y="23"/>
                  </a:cxn>
                  <a:cxn ang="0">
                    <a:pos x="6" y="31"/>
                  </a:cxn>
                  <a:cxn ang="0">
                    <a:pos x="11" y="36"/>
                  </a:cxn>
                  <a:cxn ang="0">
                    <a:pos x="17" y="42"/>
                  </a:cxn>
                  <a:cxn ang="0">
                    <a:pos x="23" y="46"/>
                  </a:cxn>
                  <a:cxn ang="0">
                    <a:pos x="30" y="50"/>
                  </a:cxn>
                  <a:cxn ang="0">
                    <a:pos x="38" y="51"/>
                  </a:cxn>
                  <a:cxn ang="0">
                    <a:pos x="47" y="51"/>
                  </a:cxn>
                  <a:cxn ang="0">
                    <a:pos x="57" y="51"/>
                  </a:cxn>
                  <a:cxn ang="0">
                    <a:pos x="66" y="48"/>
                  </a:cxn>
                  <a:cxn ang="0">
                    <a:pos x="74" y="44"/>
                  </a:cxn>
                  <a:cxn ang="0">
                    <a:pos x="82" y="38"/>
                  </a:cxn>
                  <a:cxn ang="0">
                    <a:pos x="87" y="31"/>
                  </a:cxn>
                  <a:cxn ang="0">
                    <a:pos x="93" y="21"/>
                  </a:cxn>
                  <a:cxn ang="0">
                    <a:pos x="95" y="12"/>
                  </a:cxn>
                  <a:cxn ang="0">
                    <a:pos x="97" y="2"/>
                  </a:cxn>
                </a:cxnLst>
                <a:rect l="0" t="0" r="r" b="b"/>
                <a:pathLst>
                  <a:path w="97" h="51">
                    <a:moveTo>
                      <a:pt x="97" y="2"/>
                    </a:moveTo>
                    <a:lnTo>
                      <a:pt x="97" y="2"/>
                    </a:lnTo>
                    <a:lnTo>
                      <a:pt x="97" y="0"/>
                    </a:lnTo>
                    <a:lnTo>
                      <a:pt x="95" y="0"/>
                    </a:lnTo>
                    <a:lnTo>
                      <a:pt x="93" y="0"/>
                    </a:lnTo>
                    <a:lnTo>
                      <a:pt x="93" y="2"/>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ln>
            </p:spPr>
            <p:txBody>
              <a:bodyPr/>
              <a:lstStyle/>
              <a:p>
                <a:endParaRPr lang="en-US">
                  <a:solidFill>
                    <a:prstClr val="black"/>
                  </a:solidFill>
                </a:endParaRPr>
              </a:p>
            </p:txBody>
          </p:sp>
          <p:sp>
            <p:nvSpPr>
              <p:cNvPr id="179541" name="Freeform 341"/>
              <p:cNvSpPr/>
              <p:nvPr/>
            </p:nvSpPr>
            <p:spPr bwMode="auto">
              <a:xfrm>
                <a:off x="1819" y="1635"/>
                <a:ext cx="93" cy="50"/>
              </a:xfrm>
              <a:custGeom>
                <a:avLst/>
                <a:gdLst/>
                <a:ahLst/>
                <a:cxnLst>
                  <a:cxn ang="0">
                    <a:pos x="93" y="2"/>
                  </a:cxn>
                  <a:cxn ang="0">
                    <a:pos x="93" y="2"/>
                  </a:cxn>
                  <a:cxn ang="0">
                    <a:pos x="93" y="0"/>
                  </a:cxn>
                  <a:cxn ang="0">
                    <a:pos x="91" y="0"/>
                  </a:cxn>
                  <a:cxn ang="0">
                    <a:pos x="89" y="0"/>
                  </a:cxn>
                  <a:cxn ang="0">
                    <a:pos x="89" y="2"/>
                  </a:cxn>
                  <a:cxn ang="0">
                    <a:pos x="89" y="2"/>
                  </a:cxn>
                  <a:cxn ang="0">
                    <a:pos x="87" y="12"/>
                  </a:cxn>
                  <a:cxn ang="0">
                    <a:pos x="85" y="19"/>
                  </a:cxn>
                  <a:cxn ang="0">
                    <a:pos x="81" y="27"/>
                  </a:cxn>
                  <a:cxn ang="0">
                    <a:pos x="76" y="33"/>
                  </a:cxn>
                  <a:cxn ang="0">
                    <a:pos x="70" y="38"/>
                  </a:cxn>
                  <a:cxn ang="0">
                    <a:pos x="63" y="42"/>
                  </a:cxn>
                  <a:cxn ang="0">
                    <a:pos x="53" y="46"/>
                  </a:cxn>
                  <a:cxn ang="0">
                    <a:pos x="45" y="46"/>
                  </a:cxn>
                  <a:cxn ang="0">
                    <a:pos x="38" y="46"/>
                  </a:cxn>
                  <a:cxn ang="0">
                    <a:pos x="30" y="44"/>
                  </a:cxn>
                  <a:cxn ang="0">
                    <a:pos x="25" y="40"/>
                  </a:cxn>
                  <a:cxn ang="0">
                    <a:pos x="19" y="36"/>
                  </a:cxn>
                  <a:cxn ang="0">
                    <a:pos x="13" y="33"/>
                  </a:cxn>
                  <a:cxn ang="0">
                    <a:pos x="9" y="27"/>
                  </a:cxn>
                  <a:cxn ang="0">
                    <a:pos x="6" y="21"/>
                  </a:cxn>
                  <a:cxn ang="0">
                    <a:pos x="4" y="14"/>
                  </a:cxn>
                  <a:cxn ang="0">
                    <a:pos x="2" y="14"/>
                  </a:cxn>
                  <a:cxn ang="0">
                    <a:pos x="0" y="15"/>
                  </a:cxn>
                  <a:cxn ang="0">
                    <a:pos x="2" y="21"/>
                  </a:cxn>
                  <a:cxn ang="0">
                    <a:pos x="6" y="29"/>
                  </a:cxn>
                  <a:cxn ang="0">
                    <a:pos x="9" y="34"/>
                  </a:cxn>
                  <a:cxn ang="0">
                    <a:pos x="15" y="40"/>
                  </a:cxn>
                  <a:cxn ang="0">
                    <a:pos x="23" y="44"/>
                  </a:cxn>
                  <a:cxn ang="0">
                    <a:pos x="30" y="48"/>
                  </a:cxn>
                  <a:cxn ang="0">
                    <a:pos x="38" y="50"/>
                  </a:cxn>
                  <a:cxn ang="0">
                    <a:pos x="45" y="50"/>
                  </a:cxn>
                  <a:cxn ang="0">
                    <a:pos x="55" y="50"/>
                  </a:cxn>
                  <a:cxn ang="0">
                    <a:pos x="63" y="46"/>
                  </a:cxn>
                  <a:cxn ang="0">
                    <a:pos x="72" y="42"/>
                  </a:cxn>
                  <a:cxn ang="0">
                    <a:pos x="78" y="36"/>
                  </a:cxn>
                  <a:cxn ang="0">
                    <a:pos x="83" y="29"/>
                  </a:cxn>
                  <a:cxn ang="0">
                    <a:pos x="89" y="21"/>
                  </a:cxn>
                  <a:cxn ang="0">
                    <a:pos x="91" y="12"/>
                  </a:cxn>
                  <a:cxn ang="0">
                    <a:pos x="93" y="2"/>
                  </a:cxn>
                </a:cxnLst>
                <a:rect l="0" t="0" r="r" b="b"/>
                <a:pathLst>
                  <a:path w="93" h="50">
                    <a:moveTo>
                      <a:pt x="93" y="2"/>
                    </a:moveTo>
                    <a:lnTo>
                      <a:pt x="93" y="2"/>
                    </a:lnTo>
                    <a:lnTo>
                      <a:pt x="93" y="0"/>
                    </a:lnTo>
                    <a:lnTo>
                      <a:pt x="91" y="0"/>
                    </a:lnTo>
                    <a:lnTo>
                      <a:pt x="89" y="0"/>
                    </a:lnTo>
                    <a:lnTo>
                      <a:pt x="89" y="2"/>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ln>
            </p:spPr>
            <p:txBody>
              <a:bodyPr/>
              <a:lstStyle/>
              <a:p>
                <a:endParaRPr lang="en-US">
                  <a:solidFill>
                    <a:prstClr val="black"/>
                  </a:solidFill>
                </a:endParaRPr>
              </a:p>
            </p:txBody>
          </p:sp>
          <p:sp>
            <p:nvSpPr>
              <p:cNvPr id="179542" name="Freeform 342"/>
              <p:cNvSpPr/>
              <p:nvPr/>
            </p:nvSpPr>
            <p:spPr bwMode="auto">
              <a:xfrm>
                <a:off x="1821" y="1635"/>
                <a:ext cx="89" cy="48"/>
              </a:xfrm>
              <a:custGeom>
                <a:avLst/>
                <a:gdLst/>
                <a:ahLst/>
                <a:cxnLst>
                  <a:cxn ang="0">
                    <a:pos x="89" y="2"/>
                  </a:cxn>
                  <a:cxn ang="0">
                    <a:pos x="89" y="2"/>
                  </a:cxn>
                  <a:cxn ang="0">
                    <a:pos x="89" y="0"/>
                  </a:cxn>
                  <a:cxn ang="0">
                    <a:pos x="87" y="0"/>
                  </a:cxn>
                  <a:cxn ang="0">
                    <a:pos x="85" y="2"/>
                  </a:cxn>
                  <a:cxn ang="0">
                    <a:pos x="85" y="2"/>
                  </a:cxn>
                  <a:cxn ang="0">
                    <a:pos x="85" y="2"/>
                  </a:cxn>
                  <a:cxn ang="0">
                    <a:pos x="83" y="12"/>
                  </a:cxn>
                  <a:cxn ang="0">
                    <a:pos x="81" y="19"/>
                  </a:cxn>
                  <a:cxn ang="0">
                    <a:pos x="78" y="27"/>
                  </a:cxn>
                  <a:cxn ang="0">
                    <a:pos x="72" y="33"/>
                  </a:cxn>
                  <a:cxn ang="0">
                    <a:pos x="66" y="36"/>
                  </a:cxn>
                  <a:cxn ang="0">
                    <a:pos x="59" y="40"/>
                  </a:cxn>
                  <a:cxn ang="0">
                    <a:pos x="51" y="44"/>
                  </a:cxn>
                  <a:cxn ang="0">
                    <a:pos x="43" y="44"/>
                  </a:cxn>
                  <a:cxn ang="0">
                    <a:pos x="36" y="44"/>
                  </a:cxn>
                  <a:cxn ang="0">
                    <a:pos x="30" y="42"/>
                  </a:cxn>
                  <a:cxn ang="0">
                    <a:pos x="23" y="40"/>
                  </a:cxn>
                  <a:cxn ang="0">
                    <a:pos x="17" y="36"/>
                  </a:cxn>
                  <a:cxn ang="0">
                    <a:pos x="13" y="31"/>
                  </a:cxn>
                  <a:cxn ang="0">
                    <a:pos x="9" y="27"/>
                  </a:cxn>
                  <a:cxn ang="0">
                    <a:pos x="6" y="19"/>
                  </a:cxn>
                  <a:cxn ang="0">
                    <a:pos x="4" y="14"/>
                  </a:cxn>
                  <a:cxn ang="0">
                    <a:pos x="2" y="14"/>
                  </a:cxn>
                  <a:cxn ang="0">
                    <a:pos x="0" y="14"/>
                  </a:cxn>
                  <a:cxn ang="0">
                    <a:pos x="2" y="21"/>
                  </a:cxn>
                  <a:cxn ang="0">
                    <a:pos x="6" y="29"/>
                  </a:cxn>
                  <a:cxn ang="0">
                    <a:pos x="9" y="34"/>
                  </a:cxn>
                  <a:cxn ang="0">
                    <a:pos x="15" y="38"/>
                  </a:cxn>
                  <a:cxn ang="0">
                    <a:pos x="21" y="42"/>
                  </a:cxn>
                  <a:cxn ang="0">
                    <a:pos x="28" y="46"/>
                  </a:cxn>
                  <a:cxn ang="0">
                    <a:pos x="36" y="48"/>
                  </a:cxn>
                  <a:cxn ang="0">
                    <a:pos x="43" y="48"/>
                  </a:cxn>
                  <a:cxn ang="0">
                    <a:pos x="53" y="48"/>
                  </a:cxn>
                  <a:cxn ang="0">
                    <a:pos x="61" y="44"/>
                  </a:cxn>
                  <a:cxn ang="0">
                    <a:pos x="68" y="40"/>
                  </a:cxn>
                  <a:cxn ang="0">
                    <a:pos x="76" y="34"/>
                  </a:cxn>
                  <a:cxn ang="0">
                    <a:pos x="81" y="29"/>
                  </a:cxn>
                  <a:cxn ang="0">
                    <a:pos x="85" y="21"/>
                  </a:cxn>
                  <a:cxn ang="0">
                    <a:pos x="87" y="12"/>
                  </a:cxn>
                  <a:cxn ang="0">
                    <a:pos x="89" y="2"/>
                  </a:cxn>
                </a:cxnLst>
                <a:rect l="0" t="0" r="r" b="b"/>
                <a:pathLst>
                  <a:path w="89" h="48">
                    <a:moveTo>
                      <a:pt x="89" y="2"/>
                    </a:moveTo>
                    <a:lnTo>
                      <a:pt x="89" y="2"/>
                    </a:lnTo>
                    <a:lnTo>
                      <a:pt x="89" y="0"/>
                    </a:lnTo>
                    <a:lnTo>
                      <a:pt x="87" y="0"/>
                    </a:lnTo>
                    <a:lnTo>
                      <a:pt x="85" y="2"/>
                    </a:lnTo>
                    <a:lnTo>
                      <a:pt x="85" y="2"/>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ln>
            </p:spPr>
            <p:txBody>
              <a:bodyPr/>
              <a:lstStyle/>
              <a:p>
                <a:endParaRPr lang="en-US">
                  <a:solidFill>
                    <a:prstClr val="black"/>
                  </a:solidFill>
                </a:endParaRPr>
              </a:p>
            </p:txBody>
          </p:sp>
          <p:sp>
            <p:nvSpPr>
              <p:cNvPr id="179543" name="Freeform 343"/>
              <p:cNvSpPr/>
              <p:nvPr/>
            </p:nvSpPr>
            <p:spPr bwMode="auto">
              <a:xfrm>
                <a:off x="1823" y="1635"/>
                <a:ext cx="85" cy="46"/>
              </a:xfrm>
              <a:custGeom>
                <a:avLst/>
                <a:gdLst/>
                <a:ahLst/>
                <a:cxnLst>
                  <a:cxn ang="0">
                    <a:pos x="85" y="2"/>
                  </a:cxn>
                  <a:cxn ang="0">
                    <a:pos x="85" y="2"/>
                  </a:cxn>
                  <a:cxn ang="0">
                    <a:pos x="85" y="0"/>
                  </a:cxn>
                  <a:cxn ang="0">
                    <a:pos x="83" y="2"/>
                  </a:cxn>
                  <a:cxn ang="0">
                    <a:pos x="81" y="2"/>
                  </a:cxn>
                  <a:cxn ang="0">
                    <a:pos x="81" y="2"/>
                  </a:cxn>
                  <a:cxn ang="0">
                    <a:pos x="81" y="2"/>
                  </a:cxn>
                  <a:cxn ang="0">
                    <a:pos x="79" y="10"/>
                  </a:cxn>
                  <a:cxn ang="0">
                    <a:pos x="77" y="17"/>
                  </a:cxn>
                  <a:cxn ang="0">
                    <a:pos x="74" y="25"/>
                  </a:cxn>
                  <a:cxn ang="0">
                    <a:pos x="70" y="31"/>
                  </a:cxn>
                  <a:cxn ang="0">
                    <a:pos x="64" y="36"/>
                  </a:cxn>
                  <a:cxn ang="0">
                    <a:pos x="57" y="40"/>
                  </a:cxn>
                  <a:cxn ang="0">
                    <a:pos x="49" y="42"/>
                  </a:cxn>
                  <a:cxn ang="0">
                    <a:pos x="41" y="42"/>
                  </a:cxn>
                  <a:cxn ang="0">
                    <a:pos x="34" y="42"/>
                  </a:cxn>
                  <a:cxn ang="0">
                    <a:pos x="28" y="40"/>
                  </a:cxn>
                  <a:cxn ang="0">
                    <a:pos x="22" y="38"/>
                  </a:cxn>
                  <a:cxn ang="0">
                    <a:pos x="17" y="34"/>
                  </a:cxn>
                  <a:cxn ang="0">
                    <a:pos x="13" y="31"/>
                  </a:cxn>
                  <a:cxn ang="0">
                    <a:pos x="7" y="25"/>
                  </a:cxn>
                  <a:cxn ang="0">
                    <a:pos x="5" y="19"/>
                  </a:cxn>
                  <a:cxn ang="0">
                    <a:pos x="4" y="14"/>
                  </a:cxn>
                  <a:cxn ang="0">
                    <a:pos x="2" y="14"/>
                  </a:cxn>
                  <a:cxn ang="0">
                    <a:pos x="0" y="14"/>
                  </a:cxn>
                  <a:cxn ang="0">
                    <a:pos x="2" y="21"/>
                  </a:cxn>
                  <a:cxn ang="0">
                    <a:pos x="5" y="27"/>
                  </a:cxn>
                  <a:cxn ang="0">
                    <a:pos x="9" y="33"/>
                  </a:cxn>
                  <a:cxn ang="0">
                    <a:pos x="15" y="36"/>
                  </a:cxn>
                  <a:cxn ang="0">
                    <a:pos x="21" y="40"/>
                  </a:cxn>
                  <a:cxn ang="0">
                    <a:pos x="26" y="44"/>
                  </a:cxn>
                  <a:cxn ang="0">
                    <a:pos x="34" y="46"/>
                  </a:cxn>
                  <a:cxn ang="0">
                    <a:pos x="41" y="46"/>
                  </a:cxn>
                  <a:cxn ang="0">
                    <a:pos x="49" y="46"/>
                  </a:cxn>
                  <a:cxn ang="0">
                    <a:pos x="59" y="42"/>
                  </a:cxn>
                  <a:cxn ang="0">
                    <a:pos x="66" y="38"/>
                  </a:cxn>
                  <a:cxn ang="0">
                    <a:pos x="72" y="33"/>
                  </a:cxn>
                  <a:cxn ang="0">
                    <a:pos x="77" y="27"/>
                  </a:cxn>
                  <a:cxn ang="0">
                    <a:pos x="81" y="19"/>
                  </a:cxn>
                  <a:cxn ang="0">
                    <a:pos x="83" y="12"/>
                  </a:cxn>
                  <a:cxn ang="0">
                    <a:pos x="85" y="2"/>
                  </a:cxn>
                </a:cxnLst>
                <a:rect l="0" t="0" r="r" b="b"/>
                <a:pathLst>
                  <a:path w="85" h="46">
                    <a:moveTo>
                      <a:pt x="85" y="2"/>
                    </a:moveTo>
                    <a:lnTo>
                      <a:pt x="85" y="2"/>
                    </a:lnTo>
                    <a:lnTo>
                      <a:pt x="85" y="0"/>
                    </a:lnTo>
                    <a:lnTo>
                      <a:pt x="83" y="2"/>
                    </a:lnTo>
                    <a:lnTo>
                      <a:pt x="81" y="2"/>
                    </a:lnTo>
                    <a:lnTo>
                      <a:pt x="81"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ln>
            </p:spPr>
            <p:txBody>
              <a:bodyPr/>
              <a:lstStyle/>
              <a:p>
                <a:endParaRPr lang="en-US">
                  <a:solidFill>
                    <a:prstClr val="black"/>
                  </a:solidFill>
                </a:endParaRPr>
              </a:p>
            </p:txBody>
          </p:sp>
          <p:sp>
            <p:nvSpPr>
              <p:cNvPr id="179544" name="Freeform 344"/>
              <p:cNvSpPr/>
              <p:nvPr/>
            </p:nvSpPr>
            <p:spPr bwMode="auto">
              <a:xfrm>
                <a:off x="1825" y="1637"/>
                <a:ext cx="81" cy="42"/>
              </a:xfrm>
              <a:custGeom>
                <a:avLst/>
                <a:gdLst/>
                <a:ahLst/>
                <a:cxnLst>
                  <a:cxn ang="0">
                    <a:pos x="81" y="0"/>
                  </a:cxn>
                  <a:cxn ang="0">
                    <a:pos x="81" y="0"/>
                  </a:cxn>
                  <a:cxn ang="0">
                    <a:pos x="81" y="0"/>
                  </a:cxn>
                  <a:cxn ang="0">
                    <a:pos x="79" y="0"/>
                  </a:cxn>
                  <a:cxn ang="0">
                    <a:pos x="77" y="0"/>
                  </a:cxn>
                  <a:cxn ang="0">
                    <a:pos x="77" y="0"/>
                  </a:cxn>
                  <a:cxn ang="0">
                    <a:pos x="77" y="0"/>
                  </a:cxn>
                  <a:cxn ang="0">
                    <a:pos x="75" y="8"/>
                  </a:cxn>
                  <a:cxn ang="0">
                    <a:pos x="74" y="15"/>
                  </a:cxn>
                  <a:cxn ang="0">
                    <a:pos x="70" y="21"/>
                  </a:cxn>
                  <a:cxn ang="0">
                    <a:pos x="66" y="27"/>
                  </a:cxn>
                  <a:cxn ang="0">
                    <a:pos x="60" y="32"/>
                  </a:cxn>
                  <a:cxn ang="0">
                    <a:pos x="55" y="36"/>
                  </a:cxn>
                  <a:cxn ang="0">
                    <a:pos x="47" y="38"/>
                  </a:cxn>
                  <a:cxn ang="0">
                    <a:pos x="39" y="38"/>
                  </a:cxn>
                  <a:cxn ang="0">
                    <a:pos x="32" y="38"/>
                  </a:cxn>
                  <a:cxn ang="0">
                    <a:pos x="26" y="36"/>
                  </a:cxn>
                  <a:cxn ang="0">
                    <a:pos x="20" y="34"/>
                  </a:cxn>
                  <a:cxn ang="0">
                    <a:pos x="17" y="31"/>
                  </a:cxn>
                  <a:cxn ang="0">
                    <a:pos x="11" y="27"/>
                  </a:cxn>
                  <a:cxn ang="0">
                    <a:pos x="7" y="23"/>
                  </a:cxn>
                  <a:cxn ang="0">
                    <a:pos x="5" y="17"/>
                  </a:cxn>
                  <a:cxn ang="0">
                    <a:pos x="3" y="12"/>
                  </a:cxn>
                  <a:cxn ang="0">
                    <a:pos x="2" y="12"/>
                  </a:cxn>
                  <a:cxn ang="0">
                    <a:pos x="0" y="12"/>
                  </a:cxn>
                  <a:cxn ang="0">
                    <a:pos x="2" y="17"/>
                  </a:cxn>
                  <a:cxn ang="0">
                    <a:pos x="5" y="25"/>
                  </a:cxn>
                  <a:cxn ang="0">
                    <a:pos x="9" y="29"/>
                  </a:cxn>
                  <a:cxn ang="0">
                    <a:pos x="13" y="34"/>
                  </a:cxn>
                  <a:cxn ang="0">
                    <a:pos x="19" y="38"/>
                  </a:cxn>
                  <a:cxn ang="0">
                    <a:pos x="26" y="40"/>
                  </a:cxn>
                  <a:cxn ang="0">
                    <a:pos x="32" y="42"/>
                  </a:cxn>
                  <a:cxn ang="0">
                    <a:pos x="39" y="42"/>
                  </a:cxn>
                  <a:cxn ang="0">
                    <a:pos x="47" y="42"/>
                  </a:cxn>
                  <a:cxn ang="0">
                    <a:pos x="55" y="38"/>
                  </a:cxn>
                  <a:cxn ang="0">
                    <a:pos x="62" y="34"/>
                  </a:cxn>
                  <a:cxn ang="0">
                    <a:pos x="68" y="31"/>
                  </a:cxn>
                  <a:cxn ang="0">
                    <a:pos x="74" y="25"/>
                  </a:cxn>
                  <a:cxn ang="0">
                    <a:pos x="77" y="17"/>
                  </a:cxn>
                  <a:cxn ang="0">
                    <a:pos x="79" y="10"/>
                  </a:cxn>
                  <a:cxn ang="0">
                    <a:pos x="81" y="0"/>
                  </a:cxn>
                </a:cxnLst>
                <a:rect l="0" t="0" r="r" b="b"/>
                <a:pathLst>
                  <a:path w="81" h="42">
                    <a:moveTo>
                      <a:pt x="81" y="0"/>
                    </a:moveTo>
                    <a:lnTo>
                      <a:pt x="81" y="0"/>
                    </a:lnTo>
                    <a:lnTo>
                      <a:pt x="81" y="0"/>
                    </a:lnTo>
                    <a:lnTo>
                      <a:pt x="79" y="0"/>
                    </a:lnTo>
                    <a:lnTo>
                      <a:pt x="77" y="0"/>
                    </a:lnTo>
                    <a:lnTo>
                      <a:pt x="77"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ln>
            </p:spPr>
            <p:txBody>
              <a:bodyPr/>
              <a:lstStyle/>
              <a:p>
                <a:endParaRPr lang="en-US">
                  <a:solidFill>
                    <a:prstClr val="black"/>
                  </a:solidFill>
                </a:endParaRPr>
              </a:p>
            </p:txBody>
          </p:sp>
          <p:sp>
            <p:nvSpPr>
              <p:cNvPr id="179545" name="Freeform 345"/>
              <p:cNvSpPr/>
              <p:nvPr/>
            </p:nvSpPr>
            <p:spPr bwMode="auto">
              <a:xfrm>
                <a:off x="1827" y="1637"/>
                <a:ext cx="77" cy="40"/>
              </a:xfrm>
              <a:custGeom>
                <a:avLst/>
                <a:gdLst/>
                <a:ahLst/>
                <a:cxnLst>
                  <a:cxn ang="0">
                    <a:pos x="77" y="0"/>
                  </a:cxn>
                  <a:cxn ang="0">
                    <a:pos x="77" y="0"/>
                  </a:cxn>
                  <a:cxn ang="0">
                    <a:pos x="77" y="0"/>
                  </a:cxn>
                  <a:cxn ang="0">
                    <a:pos x="75" y="0"/>
                  </a:cxn>
                  <a:cxn ang="0">
                    <a:pos x="73" y="0"/>
                  </a:cxn>
                  <a:cxn ang="0">
                    <a:pos x="73" y="0"/>
                  </a:cxn>
                  <a:cxn ang="0">
                    <a:pos x="73" y="0"/>
                  </a:cxn>
                  <a:cxn ang="0">
                    <a:pos x="72" y="8"/>
                  </a:cxn>
                  <a:cxn ang="0">
                    <a:pos x="70" y="15"/>
                  </a:cxn>
                  <a:cxn ang="0">
                    <a:pos x="68" y="21"/>
                  </a:cxn>
                  <a:cxn ang="0">
                    <a:pos x="62" y="27"/>
                  </a:cxn>
                  <a:cxn ang="0">
                    <a:pos x="56" y="31"/>
                  </a:cxn>
                  <a:cxn ang="0">
                    <a:pos x="51" y="34"/>
                  </a:cxn>
                  <a:cxn ang="0">
                    <a:pos x="45" y="36"/>
                  </a:cxn>
                  <a:cxn ang="0">
                    <a:pos x="37" y="36"/>
                  </a:cxn>
                  <a:cxn ang="0">
                    <a:pos x="32" y="36"/>
                  </a:cxn>
                  <a:cxn ang="0">
                    <a:pos x="26" y="34"/>
                  </a:cxn>
                  <a:cxn ang="0">
                    <a:pos x="20" y="32"/>
                  </a:cxn>
                  <a:cxn ang="0">
                    <a:pos x="15" y="29"/>
                  </a:cxn>
                  <a:cxn ang="0">
                    <a:pos x="7" y="21"/>
                  </a:cxn>
                  <a:cxn ang="0">
                    <a:pos x="3" y="12"/>
                  </a:cxn>
                  <a:cxn ang="0">
                    <a:pos x="1" y="12"/>
                  </a:cxn>
                  <a:cxn ang="0">
                    <a:pos x="0" y="12"/>
                  </a:cxn>
                  <a:cxn ang="0">
                    <a:pos x="1" y="17"/>
                  </a:cxn>
                  <a:cxn ang="0">
                    <a:pos x="3" y="23"/>
                  </a:cxn>
                  <a:cxn ang="0">
                    <a:pos x="9" y="29"/>
                  </a:cxn>
                  <a:cxn ang="0">
                    <a:pos x="13" y="32"/>
                  </a:cxn>
                  <a:cxn ang="0">
                    <a:pos x="18" y="36"/>
                  </a:cxn>
                  <a:cxn ang="0">
                    <a:pos x="24" y="38"/>
                  </a:cxn>
                  <a:cxn ang="0">
                    <a:pos x="30" y="40"/>
                  </a:cxn>
                  <a:cxn ang="0">
                    <a:pos x="37" y="40"/>
                  </a:cxn>
                  <a:cxn ang="0">
                    <a:pos x="45" y="40"/>
                  </a:cxn>
                  <a:cxn ang="0">
                    <a:pos x="53" y="38"/>
                  </a:cxn>
                  <a:cxn ang="0">
                    <a:pos x="60" y="34"/>
                  </a:cxn>
                  <a:cxn ang="0">
                    <a:pos x="66" y="29"/>
                  </a:cxn>
                  <a:cxn ang="0">
                    <a:pos x="70" y="23"/>
                  </a:cxn>
                  <a:cxn ang="0">
                    <a:pos x="73" y="15"/>
                  </a:cxn>
                  <a:cxn ang="0">
                    <a:pos x="75" y="8"/>
                  </a:cxn>
                  <a:cxn ang="0">
                    <a:pos x="77" y="0"/>
                  </a:cxn>
                </a:cxnLst>
                <a:rect l="0" t="0" r="r" b="b"/>
                <a:pathLst>
                  <a:path w="77" h="40">
                    <a:moveTo>
                      <a:pt x="77" y="0"/>
                    </a:moveTo>
                    <a:lnTo>
                      <a:pt x="77" y="0"/>
                    </a:lnTo>
                    <a:lnTo>
                      <a:pt x="77" y="0"/>
                    </a:lnTo>
                    <a:lnTo>
                      <a:pt x="75" y="0"/>
                    </a:lnTo>
                    <a:lnTo>
                      <a:pt x="73" y="0"/>
                    </a:lnTo>
                    <a:lnTo>
                      <a:pt x="73"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ln>
            </p:spPr>
            <p:txBody>
              <a:bodyPr/>
              <a:lstStyle/>
              <a:p>
                <a:endParaRPr lang="en-US">
                  <a:solidFill>
                    <a:prstClr val="black"/>
                  </a:solidFill>
                </a:endParaRPr>
              </a:p>
            </p:txBody>
          </p:sp>
          <p:sp>
            <p:nvSpPr>
              <p:cNvPr id="179546" name="Freeform 346"/>
              <p:cNvSpPr/>
              <p:nvPr/>
            </p:nvSpPr>
            <p:spPr bwMode="auto">
              <a:xfrm>
                <a:off x="1828" y="1637"/>
                <a:ext cx="74" cy="38"/>
              </a:xfrm>
              <a:custGeom>
                <a:avLst/>
                <a:gdLst/>
                <a:ahLst/>
                <a:cxnLst>
                  <a:cxn ang="0">
                    <a:pos x="74" y="0"/>
                  </a:cxn>
                  <a:cxn ang="0">
                    <a:pos x="74" y="0"/>
                  </a:cxn>
                  <a:cxn ang="0">
                    <a:pos x="74" y="0"/>
                  </a:cxn>
                  <a:cxn ang="0">
                    <a:pos x="72" y="0"/>
                  </a:cxn>
                  <a:cxn ang="0">
                    <a:pos x="71" y="0"/>
                  </a:cxn>
                  <a:cxn ang="0">
                    <a:pos x="71" y="0"/>
                  </a:cxn>
                  <a:cxn ang="0">
                    <a:pos x="71" y="0"/>
                  </a:cxn>
                  <a:cxn ang="0">
                    <a:pos x="69" y="8"/>
                  </a:cxn>
                  <a:cxn ang="0">
                    <a:pos x="67" y="13"/>
                  </a:cxn>
                  <a:cxn ang="0">
                    <a:pos x="65" y="19"/>
                  </a:cxn>
                  <a:cxn ang="0">
                    <a:pos x="59" y="25"/>
                  </a:cxn>
                  <a:cxn ang="0">
                    <a:pos x="55" y="29"/>
                  </a:cxn>
                  <a:cxn ang="0">
                    <a:pos x="50" y="32"/>
                  </a:cxn>
                  <a:cxn ang="0">
                    <a:pos x="42" y="34"/>
                  </a:cxn>
                  <a:cxn ang="0">
                    <a:pos x="36" y="34"/>
                  </a:cxn>
                  <a:cxn ang="0">
                    <a:pos x="25" y="32"/>
                  </a:cxn>
                  <a:cxn ang="0">
                    <a:pos x="16" y="29"/>
                  </a:cxn>
                  <a:cxn ang="0">
                    <a:pos x="8" y="19"/>
                  </a:cxn>
                  <a:cxn ang="0">
                    <a:pos x="4" y="10"/>
                  </a:cxn>
                  <a:cxn ang="0">
                    <a:pos x="2" y="12"/>
                  </a:cxn>
                  <a:cxn ang="0">
                    <a:pos x="0" y="12"/>
                  </a:cxn>
                  <a:cxn ang="0">
                    <a:pos x="2" y="17"/>
                  </a:cxn>
                  <a:cxn ang="0">
                    <a:pos x="4" y="23"/>
                  </a:cxn>
                  <a:cxn ang="0">
                    <a:pos x="8" y="27"/>
                  </a:cxn>
                  <a:cxn ang="0">
                    <a:pos x="14" y="31"/>
                  </a:cxn>
                  <a:cxn ang="0">
                    <a:pos x="17" y="34"/>
                  </a:cxn>
                  <a:cxn ang="0">
                    <a:pos x="23" y="36"/>
                  </a:cxn>
                  <a:cxn ang="0">
                    <a:pos x="29" y="38"/>
                  </a:cxn>
                  <a:cxn ang="0">
                    <a:pos x="36" y="38"/>
                  </a:cxn>
                  <a:cxn ang="0">
                    <a:pos x="44" y="38"/>
                  </a:cxn>
                  <a:cxn ang="0">
                    <a:pos x="52" y="36"/>
                  </a:cxn>
                  <a:cxn ang="0">
                    <a:pos x="57" y="32"/>
                  </a:cxn>
                  <a:cxn ang="0">
                    <a:pos x="63" y="27"/>
                  </a:cxn>
                  <a:cxn ang="0">
                    <a:pos x="67" y="21"/>
                  </a:cxn>
                  <a:cxn ang="0">
                    <a:pos x="71" y="15"/>
                  </a:cxn>
                  <a:cxn ang="0">
                    <a:pos x="72" y="8"/>
                  </a:cxn>
                  <a:cxn ang="0">
                    <a:pos x="74" y="0"/>
                  </a:cxn>
                </a:cxnLst>
                <a:rect l="0" t="0" r="r" b="b"/>
                <a:pathLst>
                  <a:path w="74" h="38">
                    <a:moveTo>
                      <a:pt x="74" y="0"/>
                    </a:moveTo>
                    <a:lnTo>
                      <a:pt x="74" y="0"/>
                    </a:lnTo>
                    <a:lnTo>
                      <a:pt x="74" y="0"/>
                    </a:lnTo>
                    <a:lnTo>
                      <a:pt x="72" y="0"/>
                    </a:lnTo>
                    <a:lnTo>
                      <a:pt x="71" y="0"/>
                    </a:lnTo>
                    <a:lnTo>
                      <a:pt x="71"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ln>
            </p:spPr>
            <p:txBody>
              <a:bodyPr/>
              <a:lstStyle/>
              <a:p>
                <a:endParaRPr lang="en-US">
                  <a:solidFill>
                    <a:prstClr val="black"/>
                  </a:solidFill>
                </a:endParaRPr>
              </a:p>
            </p:txBody>
          </p:sp>
          <p:sp>
            <p:nvSpPr>
              <p:cNvPr id="179547" name="Freeform 347"/>
              <p:cNvSpPr/>
              <p:nvPr/>
            </p:nvSpPr>
            <p:spPr bwMode="auto">
              <a:xfrm>
                <a:off x="1830" y="1637"/>
                <a:ext cx="70" cy="36"/>
              </a:xfrm>
              <a:custGeom>
                <a:avLst/>
                <a:gdLst/>
                <a:ahLst/>
                <a:cxnLst>
                  <a:cxn ang="0">
                    <a:pos x="70" y="0"/>
                  </a:cxn>
                  <a:cxn ang="0">
                    <a:pos x="70" y="0"/>
                  </a:cxn>
                  <a:cxn ang="0">
                    <a:pos x="70" y="0"/>
                  </a:cxn>
                  <a:cxn ang="0">
                    <a:pos x="69" y="0"/>
                  </a:cxn>
                  <a:cxn ang="0">
                    <a:pos x="67" y="0"/>
                  </a:cxn>
                  <a:cxn ang="0">
                    <a:pos x="67" y="0"/>
                  </a:cxn>
                  <a:cxn ang="0">
                    <a:pos x="67" y="0"/>
                  </a:cxn>
                  <a:cxn ang="0">
                    <a:pos x="65" y="8"/>
                  </a:cxn>
                  <a:cxn ang="0">
                    <a:pos x="63" y="13"/>
                  </a:cxn>
                  <a:cxn ang="0">
                    <a:pos x="61" y="19"/>
                  </a:cxn>
                  <a:cxn ang="0">
                    <a:pos x="57" y="23"/>
                  </a:cxn>
                  <a:cxn ang="0">
                    <a:pos x="52" y="27"/>
                  </a:cxn>
                  <a:cxn ang="0">
                    <a:pos x="46" y="31"/>
                  </a:cxn>
                  <a:cxn ang="0">
                    <a:pos x="40" y="32"/>
                  </a:cxn>
                  <a:cxn ang="0">
                    <a:pos x="34" y="32"/>
                  </a:cxn>
                  <a:cxn ang="0">
                    <a:pos x="23" y="31"/>
                  </a:cxn>
                  <a:cxn ang="0">
                    <a:pos x="15" y="27"/>
                  </a:cxn>
                  <a:cxn ang="0">
                    <a:pos x="8" y="19"/>
                  </a:cxn>
                  <a:cxn ang="0">
                    <a:pos x="2" y="10"/>
                  </a:cxn>
                  <a:cxn ang="0">
                    <a:pos x="2" y="10"/>
                  </a:cxn>
                  <a:cxn ang="0">
                    <a:pos x="2" y="10"/>
                  </a:cxn>
                  <a:cxn ang="0">
                    <a:pos x="0" y="10"/>
                  </a:cxn>
                  <a:cxn ang="0">
                    <a:pos x="0" y="12"/>
                  </a:cxn>
                  <a:cxn ang="0">
                    <a:pos x="4" y="21"/>
                  </a:cxn>
                  <a:cxn ang="0">
                    <a:pos x="12" y="29"/>
                  </a:cxn>
                  <a:cxn ang="0">
                    <a:pos x="17" y="32"/>
                  </a:cxn>
                  <a:cxn ang="0">
                    <a:pos x="23" y="34"/>
                  </a:cxn>
                  <a:cxn ang="0">
                    <a:pos x="29" y="36"/>
                  </a:cxn>
                  <a:cxn ang="0">
                    <a:pos x="34" y="36"/>
                  </a:cxn>
                  <a:cxn ang="0">
                    <a:pos x="42" y="36"/>
                  </a:cxn>
                  <a:cxn ang="0">
                    <a:pos x="48" y="34"/>
                  </a:cxn>
                  <a:cxn ang="0">
                    <a:pos x="53" y="31"/>
                  </a:cxn>
                  <a:cxn ang="0">
                    <a:pos x="59" y="27"/>
                  </a:cxn>
                  <a:cxn ang="0">
                    <a:pos x="65" y="21"/>
                  </a:cxn>
                  <a:cxn ang="0">
                    <a:pos x="67" y="15"/>
                  </a:cxn>
                  <a:cxn ang="0">
                    <a:pos x="69" y="8"/>
                  </a:cxn>
                  <a:cxn ang="0">
                    <a:pos x="70" y="0"/>
                  </a:cxn>
                </a:cxnLst>
                <a:rect l="0" t="0" r="r" b="b"/>
                <a:pathLst>
                  <a:path w="70" h="36">
                    <a:moveTo>
                      <a:pt x="70" y="0"/>
                    </a:moveTo>
                    <a:lnTo>
                      <a:pt x="70" y="0"/>
                    </a:lnTo>
                    <a:lnTo>
                      <a:pt x="70" y="0"/>
                    </a:lnTo>
                    <a:lnTo>
                      <a:pt x="69" y="0"/>
                    </a:lnTo>
                    <a:lnTo>
                      <a:pt x="67" y="0"/>
                    </a:lnTo>
                    <a:lnTo>
                      <a:pt x="67"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2" y="10"/>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ln>
            </p:spPr>
            <p:txBody>
              <a:bodyPr/>
              <a:lstStyle/>
              <a:p>
                <a:endParaRPr lang="en-US">
                  <a:solidFill>
                    <a:prstClr val="black"/>
                  </a:solidFill>
                </a:endParaRPr>
              </a:p>
            </p:txBody>
          </p:sp>
          <p:sp>
            <p:nvSpPr>
              <p:cNvPr id="179548" name="Freeform 348"/>
              <p:cNvSpPr/>
              <p:nvPr/>
            </p:nvSpPr>
            <p:spPr bwMode="auto">
              <a:xfrm>
                <a:off x="1832" y="1637"/>
                <a:ext cx="67" cy="34"/>
              </a:xfrm>
              <a:custGeom>
                <a:avLst/>
                <a:gdLst/>
                <a:ahLst/>
                <a:cxnLst>
                  <a:cxn ang="0">
                    <a:pos x="67" y="0"/>
                  </a:cxn>
                  <a:cxn ang="0">
                    <a:pos x="67" y="0"/>
                  </a:cxn>
                  <a:cxn ang="0">
                    <a:pos x="67" y="0"/>
                  </a:cxn>
                  <a:cxn ang="0">
                    <a:pos x="65" y="0"/>
                  </a:cxn>
                  <a:cxn ang="0">
                    <a:pos x="63" y="0"/>
                  </a:cxn>
                  <a:cxn ang="0">
                    <a:pos x="63" y="0"/>
                  </a:cxn>
                  <a:cxn ang="0">
                    <a:pos x="63" y="0"/>
                  </a:cxn>
                  <a:cxn ang="0">
                    <a:pos x="61" y="6"/>
                  </a:cxn>
                  <a:cxn ang="0">
                    <a:pos x="61" y="12"/>
                  </a:cxn>
                  <a:cxn ang="0">
                    <a:pos x="57" y="17"/>
                  </a:cxn>
                  <a:cxn ang="0">
                    <a:pos x="53" y="23"/>
                  </a:cxn>
                  <a:cxn ang="0">
                    <a:pos x="50" y="25"/>
                  </a:cxn>
                  <a:cxn ang="0">
                    <a:pos x="44" y="29"/>
                  </a:cxn>
                  <a:cxn ang="0">
                    <a:pos x="38" y="31"/>
                  </a:cxn>
                  <a:cxn ang="0">
                    <a:pos x="32" y="31"/>
                  </a:cxn>
                  <a:cxn ang="0">
                    <a:pos x="23" y="29"/>
                  </a:cxn>
                  <a:cxn ang="0">
                    <a:pos x="13" y="25"/>
                  </a:cxn>
                  <a:cxn ang="0">
                    <a:pos x="8" y="17"/>
                  </a:cxn>
                  <a:cxn ang="0">
                    <a:pos x="2" y="10"/>
                  </a:cxn>
                  <a:cxn ang="0">
                    <a:pos x="2" y="10"/>
                  </a:cxn>
                  <a:cxn ang="0">
                    <a:pos x="0" y="10"/>
                  </a:cxn>
                  <a:cxn ang="0">
                    <a:pos x="0" y="10"/>
                  </a:cxn>
                  <a:cxn ang="0">
                    <a:pos x="0" y="10"/>
                  </a:cxn>
                  <a:cxn ang="0">
                    <a:pos x="4" y="19"/>
                  </a:cxn>
                  <a:cxn ang="0">
                    <a:pos x="12" y="29"/>
                  </a:cxn>
                  <a:cxn ang="0">
                    <a:pos x="21" y="32"/>
                  </a:cxn>
                  <a:cxn ang="0">
                    <a:pos x="32" y="34"/>
                  </a:cxn>
                  <a:cxn ang="0">
                    <a:pos x="38" y="34"/>
                  </a:cxn>
                  <a:cxn ang="0">
                    <a:pos x="46" y="32"/>
                  </a:cxn>
                  <a:cxn ang="0">
                    <a:pos x="51" y="29"/>
                  </a:cxn>
                  <a:cxn ang="0">
                    <a:pos x="55" y="25"/>
                  </a:cxn>
                  <a:cxn ang="0">
                    <a:pos x="61" y="19"/>
                  </a:cxn>
                  <a:cxn ang="0">
                    <a:pos x="63" y="13"/>
                  </a:cxn>
                  <a:cxn ang="0">
                    <a:pos x="65" y="8"/>
                  </a:cxn>
                  <a:cxn ang="0">
                    <a:pos x="67" y="0"/>
                  </a:cxn>
                </a:cxnLst>
                <a:rect l="0" t="0" r="r" b="b"/>
                <a:pathLst>
                  <a:path w="67" h="34">
                    <a:moveTo>
                      <a:pt x="67" y="0"/>
                    </a:moveTo>
                    <a:lnTo>
                      <a:pt x="67" y="0"/>
                    </a:lnTo>
                    <a:lnTo>
                      <a:pt x="67" y="0"/>
                    </a:lnTo>
                    <a:lnTo>
                      <a:pt x="65" y="0"/>
                    </a:lnTo>
                    <a:lnTo>
                      <a:pt x="63" y="0"/>
                    </a:lnTo>
                    <a:lnTo>
                      <a:pt x="63"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2" y="10"/>
                    </a:lnTo>
                    <a:lnTo>
                      <a:pt x="0" y="10"/>
                    </a:lnTo>
                    <a:lnTo>
                      <a:pt x="0"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ln>
            </p:spPr>
            <p:txBody>
              <a:bodyPr/>
              <a:lstStyle/>
              <a:p>
                <a:endParaRPr lang="en-US">
                  <a:solidFill>
                    <a:prstClr val="black"/>
                  </a:solidFill>
                </a:endParaRPr>
              </a:p>
            </p:txBody>
          </p:sp>
          <p:sp>
            <p:nvSpPr>
              <p:cNvPr id="179549" name="Freeform 349"/>
              <p:cNvSpPr/>
              <p:nvPr/>
            </p:nvSpPr>
            <p:spPr bwMode="auto">
              <a:xfrm>
                <a:off x="1832" y="1637"/>
                <a:ext cx="65" cy="32"/>
              </a:xfrm>
              <a:custGeom>
                <a:avLst/>
                <a:gdLst/>
                <a:ahLst/>
                <a:cxnLst>
                  <a:cxn ang="0">
                    <a:pos x="65" y="0"/>
                  </a:cxn>
                  <a:cxn ang="0">
                    <a:pos x="65" y="0"/>
                  </a:cxn>
                  <a:cxn ang="0">
                    <a:pos x="65" y="0"/>
                  </a:cxn>
                  <a:cxn ang="0">
                    <a:pos x="63" y="0"/>
                  </a:cxn>
                  <a:cxn ang="0">
                    <a:pos x="61" y="0"/>
                  </a:cxn>
                  <a:cxn ang="0">
                    <a:pos x="59" y="6"/>
                  </a:cxn>
                  <a:cxn ang="0">
                    <a:pos x="59" y="12"/>
                  </a:cxn>
                  <a:cxn ang="0">
                    <a:pos x="55" y="17"/>
                  </a:cxn>
                  <a:cxn ang="0">
                    <a:pos x="51" y="21"/>
                  </a:cxn>
                  <a:cxn ang="0">
                    <a:pos x="48" y="25"/>
                  </a:cxn>
                  <a:cxn ang="0">
                    <a:pos x="44" y="27"/>
                  </a:cxn>
                  <a:cxn ang="0">
                    <a:pos x="38" y="29"/>
                  </a:cxn>
                  <a:cxn ang="0">
                    <a:pos x="32" y="29"/>
                  </a:cxn>
                  <a:cxn ang="0">
                    <a:pos x="23" y="27"/>
                  </a:cxn>
                  <a:cxn ang="0">
                    <a:pos x="15" y="23"/>
                  </a:cxn>
                  <a:cxn ang="0">
                    <a:pos x="10" y="17"/>
                  </a:cxn>
                  <a:cxn ang="0">
                    <a:pos x="4" y="10"/>
                  </a:cxn>
                  <a:cxn ang="0">
                    <a:pos x="2" y="10"/>
                  </a:cxn>
                  <a:cxn ang="0">
                    <a:pos x="0" y="10"/>
                  </a:cxn>
                  <a:cxn ang="0">
                    <a:pos x="6" y="19"/>
                  </a:cxn>
                  <a:cxn ang="0">
                    <a:pos x="13" y="27"/>
                  </a:cxn>
                  <a:cxn ang="0">
                    <a:pos x="21" y="31"/>
                  </a:cxn>
                  <a:cxn ang="0">
                    <a:pos x="32" y="32"/>
                  </a:cxn>
                  <a:cxn ang="0">
                    <a:pos x="38" y="32"/>
                  </a:cxn>
                  <a:cxn ang="0">
                    <a:pos x="44" y="31"/>
                  </a:cxn>
                  <a:cxn ang="0">
                    <a:pos x="50" y="27"/>
                  </a:cxn>
                  <a:cxn ang="0">
                    <a:pos x="55" y="23"/>
                  </a:cxn>
                  <a:cxn ang="0">
                    <a:pos x="59" y="19"/>
                  </a:cxn>
                  <a:cxn ang="0">
                    <a:pos x="61" y="13"/>
                  </a:cxn>
                  <a:cxn ang="0">
                    <a:pos x="63" y="8"/>
                  </a:cxn>
                  <a:cxn ang="0">
                    <a:pos x="65" y="0"/>
                  </a:cxn>
                </a:cxnLst>
                <a:rect l="0" t="0" r="r" b="b"/>
                <a:pathLst>
                  <a:path w="65" h="32">
                    <a:moveTo>
                      <a:pt x="65" y="0"/>
                    </a:moveTo>
                    <a:lnTo>
                      <a:pt x="65" y="0"/>
                    </a:ln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ln>
            </p:spPr>
            <p:txBody>
              <a:bodyPr/>
              <a:lstStyle/>
              <a:p>
                <a:endParaRPr lang="en-US">
                  <a:solidFill>
                    <a:prstClr val="black"/>
                  </a:solidFill>
                </a:endParaRPr>
              </a:p>
            </p:txBody>
          </p:sp>
          <p:sp>
            <p:nvSpPr>
              <p:cNvPr id="179550" name="Freeform 350"/>
              <p:cNvSpPr/>
              <p:nvPr/>
            </p:nvSpPr>
            <p:spPr bwMode="auto">
              <a:xfrm>
                <a:off x="1834" y="1637"/>
                <a:ext cx="61" cy="31"/>
              </a:xfrm>
              <a:custGeom>
                <a:avLst/>
                <a:gdLst/>
                <a:ahLst/>
                <a:cxnLst>
                  <a:cxn ang="0">
                    <a:pos x="61" y="0"/>
                  </a:cxn>
                  <a:cxn ang="0">
                    <a:pos x="61" y="0"/>
                  </a:cxn>
                  <a:cxn ang="0">
                    <a:pos x="61" y="0"/>
                  </a:cxn>
                  <a:cxn ang="0">
                    <a:pos x="59" y="0"/>
                  </a:cxn>
                  <a:cxn ang="0">
                    <a:pos x="57" y="0"/>
                  </a:cxn>
                  <a:cxn ang="0">
                    <a:pos x="55" y="6"/>
                  </a:cxn>
                  <a:cxn ang="0">
                    <a:pos x="55" y="12"/>
                  </a:cxn>
                  <a:cxn ang="0">
                    <a:pos x="51" y="15"/>
                  </a:cxn>
                  <a:cxn ang="0">
                    <a:pos x="49" y="19"/>
                  </a:cxn>
                  <a:cxn ang="0">
                    <a:pos x="46" y="23"/>
                  </a:cxn>
                  <a:cxn ang="0">
                    <a:pos x="40" y="25"/>
                  </a:cxn>
                  <a:cxn ang="0">
                    <a:pos x="36" y="27"/>
                  </a:cxn>
                  <a:cxn ang="0">
                    <a:pos x="30" y="27"/>
                  </a:cxn>
                  <a:cxn ang="0">
                    <a:pos x="21" y="25"/>
                  </a:cxn>
                  <a:cxn ang="0">
                    <a:pos x="13" y="21"/>
                  </a:cxn>
                  <a:cxn ang="0">
                    <a:pos x="8" y="15"/>
                  </a:cxn>
                  <a:cxn ang="0">
                    <a:pos x="4" y="8"/>
                  </a:cxn>
                  <a:cxn ang="0">
                    <a:pos x="2" y="10"/>
                  </a:cxn>
                  <a:cxn ang="0">
                    <a:pos x="0" y="10"/>
                  </a:cxn>
                  <a:cxn ang="0">
                    <a:pos x="6" y="17"/>
                  </a:cxn>
                  <a:cxn ang="0">
                    <a:pos x="11" y="25"/>
                  </a:cxn>
                  <a:cxn ang="0">
                    <a:pos x="21" y="29"/>
                  </a:cxn>
                  <a:cxn ang="0">
                    <a:pos x="30" y="31"/>
                  </a:cxn>
                  <a:cxn ang="0">
                    <a:pos x="36" y="31"/>
                  </a:cxn>
                  <a:cxn ang="0">
                    <a:pos x="42" y="29"/>
                  </a:cxn>
                  <a:cxn ang="0">
                    <a:pos x="48" y="25"/>
                  </a:cxn>
                  <a:cxn ang="0">
                    <a:pos x="51" y="23"/>
                  </a:cxn>
                  <a:cxn ang="0">
                    <a:pos x="55" y="17"/>
                  </a:cxn>
                  <a:cxn ang="0">
                    <a:pos x="57" y="12"/>
                  </a:cxn>
                  <a:cxn ang="0">
                    <a:pos x="59" y="6"/>
                  </a:cxn>
                  <a:cxn ang="0">
                    <a:pos x="61" y="0"/>
                  </a:cxn>
                </a:cxnLst>
                <a:rect l="0" t="0" r="r" b="b"/>
                <a:pathLst>
                  <a:path w="61" h="31">
                    <a:moveTo>
                      <a:pt x="61" y="0"/>
                    </a:moveTo>
                    <a:lnTo>
                      <a:pt x="61" y="0"/>
                    </a:ln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ln>
            </p:spPr>
            <p:txBody>
              <a:bodyPr/>
              <a:lstStyle/>
              <a:p>
                <a:endParaRPr lang="en-US">
                  <a:solidFill>
                    <a:prstClr val="black"/>
                  </a:solidFill>
                </a:endParaRPr>
              </a:p>
            </p:txBody>
          </p:sp>
          <p:sp>
            <p:nvSpPr>
              <p:cNvPr id="179551" name="Freeform 351"/>
              <p:cNvSpPr/>
              <p:nvPr/>
            </p:nvSpPr>
            <p:spPr bwMode="auto">
              <a:xfrm>
                <a:off x="1836" y="1637"/>
                <a:ext cx="57" cy="29"/>
              </a:xfrm>
              <a:custGeom>
                <a:avLst/>
                <a:gdLst/>
                <a:ahLst/>
                <a:cxnLst>
                  <a:cxn ang="0">
                    <a:pos x="0" y="10"/>
                  </a:cxn>
                  <a:cxn ang="0">
                    <a:pos x="6" y="17"/>
                  </a:cxn>
                  <a:cxn ang="0">
                    <a:pos x="11" y="23"/>
                  </a:cxn>
                  <a:cxn ang="0">
                    <a:pos x="19" y="27"/>
                  </a:cxn>
                  <a:cxn ang="0">
                    <a:pos x="28" y="29"/>
                  </a:cxn>
                  <a:cxn ang="0">
                    <a:pos x="34" y="29"/>
                  </a:cxn>
                  <a:cxn ang="0">
                    <a:pos x="40" y="27"/>
                  </a:cxn>
                  <a:cxn ang="0">
                    <a:pos x="44" y="25"/>
                  </a:cxn>
                  <a:cxn ang="0">
                    <a:pos x="47" y="21"/>
                  </a:cxn>
                  <a:cxn ang="0">
                    <a:pos x="51" y="17"/>
                  </a:cxn>
                  <a:cxn ang="0">
                    <a:pos x="55" y="12"/>
                  </a:cxn>
                  <a:cxn ang="0">
                    <a:pos x="55" y="6"/>
                  </a:cxn>
                  <a:cxn ang="0">
                    <a:pos x="57" y="0"/>
                  </a:cxn>
                  <a:cxn ang="0">
                    <a:pos x="55" y="0"/>
                  </a:cxn>
                  <a:cxn ang="0">
                    <a:pos x="53" y="0"/>
                  </a:cxn>
                  <a:cxn ang="0">
                    <a:pos x="51" y="10"/>
                  </a:cxn>
                  <a:cxn ang="0">
                    <a:pos x="46" y="17"/>
                  </a:cxn>
                  <a:cxn ang="0">
                    <a:pos x="38" y="23"/>
                  </a:cxn>
                  <a:cxn ang="0">
                    <a:pos x="28" y="25"/>
                  </a:cxn>
                  <a:cxn ang="0">
                    <a:pos x="21" y="25"/>
                  </a:cxn>
                  <a:cxn ang="0">
                    <a:pos x="13" y="21"/>
                  </a:cxn>
                  <a:cxn ang="0">
                    <a:pos x="8" y="15"/>
                  </a:cxn>
                  <a:cxn ang="0">
                    <a:pos x="4" y="8"/>
                  </a:cxn>
                  <a:cxn ang="0">
                    <a:pos x="2" y="8"/>
                  </a:cxn>
                  <a:cxn ang="0">
                    <a:pos x="0" y="10"/>
                  </a:cxn>
                </a:cxnLst>
                <a:rect l="0" t="0" r="r" b="b"/>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ln>
            </p:spPr>
            <p:txBody>
              <a:bodyPr/>
              <a:lstStyle/>
              <a:p>
                <a:endParaRPr lang="en-US">
                  <a:solidFill>
                    <a:prstClr val="black"/>
                  </a:solidFill>
                </a:endParaRPr>
              </a:p>
            </p:txBody>
          </p:sp>
          <p:sp>
            <p:nvSpPr>
              <p:cNvPr id="179552" name="Freeform 352"/>
              <p:cNvSpPr/>
              <p:nvPr/>
            </p:nvSpPr>
            <p:spPr bwMode="auto">
              <a:xfrm>
                <a:off x="1838" y="1637"/>
                <a:ext cx="53" cy="27"/>
              </a:xfrm>
              <a:custGeom>
                <a:avLst/>
                <a:gdLst/>
                <a:ahLst/>
                <a:cxnLst>
                  <a:cxn ang="0">
                    <a:pos x="0" y="8"/>
                  </a:cxn>
                  <a:cxn ang="0">
                    <a:pos x="4" y="15"/>
                  </a:cxn>
                  <a:cxn ang="0">
                    <a:pos x="9" y="21"/>
                  </a:cxn>
                  <a:cxn ang="0">
                    <a:pos x="17" y="25"/>
                  </a:cxn>
                  <a:cxn ang="0">
                    <a:pos x="26" y="27"/>
                  </a:cxn>
                  <a:cxn ang="0">
                    <a:pos x="32" y="27"/>
                  </a:cxn>
                  <a:cxn ang="0">
                    <a:pos x="36" y="25"/>
                  </a:cxn>
                  <a:cxn ang="0">
                    <a:pos x="42" y="23"/>
                  </a:cxn>
                  <a:cxn ang="0">
                    <a:pos x="45" y="19"/>
                  </a:cxn>
                  <a:cxn ang="0">
                    <a:pos x="47" y="15"/>
                  </a:cxn>
                  <a:cxn ang="0">
                    <a:pos x="51" y="12"/>
                  </a:cxn>
                  <a:cxn ang="0">
                    <a:pos x="51" y="6"/>
                  </a:cxn>
                  <a:cxn ang="0">
                    <a:pos x="53" y="0"/>
                  </a:cxn>
                  <a:cxn ang="0">
                    <a:pos x="51" y="0"/>
                  </a:cxn>
                  <a:cxn ang="0">
                    <a:pos x="49" y="2"/>
                  </a:cxn>
                  <a:cxn ang="0">
                    <a:pos x="47" y="10"/>
                  </a:cxn>
                  <a:cxn ang="0">
                    <a:pos x="42" y="17"/>
                  </a:cxn>
                  <a:cxn ang="0">
                    <a:pos x="34" y="21"/>
                  </a:cxn>
                  <a:cxn ang="0">
                    <a:pos x="26" y="23"/>
                  </a:cxn>
                  <a:cxn ang="0">
                    <a:pos x="19" y="23"/>
                  </a:cxn>
                  <a:cxn ang="0">
                    <a:pos x="13" y="19"/>
                  </a:cxn>
                  <a:cxn ang="0">
                    <a:pos x="7" y="13"/>
                  </a:cxn>
                  <a:cxn ang="0">
                    <a:pos x="4" y="8"/>
                  </a:cxn>
                  <a:cxn ang="0">
                    <a:pos x="2" y="8"/>
                  </a:cxn>
                  <a:cxn ang="0">
                    <a:pos x="0" y="8"/>
                  </a:cxn>
                </a:cxnLst>
                <a:rect l="0" t="0" r="r" b="b"/>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ln>
            </p:spPr>
            <p:txBody>
              <a:bodyPr/>
              <a:lstStyle/>
              <a:p>
                <a:endParaRPr lang="en-US">
                  <a:solidFill>
                    <a:prstClr val="black"/>
                  </a:solidFill>
                </a:endParaRPr>
              </a:p>
            </p:txBody>
          </p:sp>
          <p:sp>
            <p:nvSpPr>
              <p:cNvPr id="179553" name="Freeform 353"/>
              <p:cNvSpPr/>
              <p:nvPr/>
            </p:nvSpPr>
            <p:spPr bwMode="auto">
              <a:xfrm>
                <a:off x="1840" y="1637"/>
                <a:ext cx="49" cy="25"/>
              </a:xfrm>
              <a:custGeom>
                <a:avLst/>
                <a:gdLst/>
                <a:ahLst/>
                <a:cxnLst>
                  <a:cxn ang="0">
                    <a:pos x="0" y="8"/>
                  </a:cxn>
                  <a:cxn ang="0">
                    <a:pos x="4" y="15"/>
                  </a:cxn>
                  <a:cxn ang="0">
                    <a:pos x="9" y="21"/>
                  </a:cxn>
                  <a:cxn ang="0">
                    <a:pos x="17" y="25"/>
                  </a:cxn>
                  <a:cxn ang="0">
                    <a:pos x="24" y="25"/>
                  </a:cxn>
                  <a:cxn ang="0">
                    <a:pos x="34" y="23"/>
                  </a:cxn>
                  <a:cxn ang="0">
                    <a:pos x="42" y="17"/>
                  </a:cxn>
                  <a:cxn ang="0">
                    <a:pos x="47" y="10"/>
                  </a:cxn>
                  <a:cxn ang="0">
                    <a:pos x="49" y="0"/>
                  </a:cxn>
                  <a:cxn ang="0">
                    <a:pos x="47" y="2"/>
                  </a:cxn>
                  <a:cxn ang="0">
                    <a:pos x="45" y="2"/>
                  </a:cxn>
                  <a:cxn ang="0">
                    <a:pos x="43" y="10"/>
                  </a:cxn>
                  <a:cxn ang="0">
                    <a:pos x="38" y="15"/>
                  </a:cxn>
                  <a:cxn ang="0">
                    <a:pos x="32" y="19"/>
                  </a:cxn>
                  <a:cxn ang="0">
                    <a:pos x="24" y="21"/>
                  </a:cxn>
                  <a:cxn ang="0">
                    <a:pos x="17" y="21"/>
                  </a:cxn>
                  <a:cxn ang="0">
                    <a:pos x="11" y="17"/>
                  </a:cxn>
                  <a:cxn ang="0">
                    <a:pos x="7" y="13"/>
                  </a:cxn>
                  <a:cxn ang="0">
                    <a:pos x="4" y="8"/>
                  </a:cxn>
                  <a:cxn ang="0">
                    <a:pos x="2" y="8"/>
                  </a:cxn>
                  <a:cxn ang="0">
                    <a:pos x="0" y="8"/>
                  </a:cxn>
                </a:cxnLst>
                <a:rect l="0" t="0" r="r" b="b"/>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ln>
            </p:spPr>
            <p:txBody>
              <a:bodyPr/>
              <a:lstStyle/>
              <a:p>
                <a:endParaRPr lang="en-US">
                  <a:solidFill>
                    <a:prstClr val="black"/>
                  </a:solidFill>
                </a:endParaRPr>
              </a:p>
            </p:txBody>
          </p:sp>
          <p:sp>
            <p:nvSpPr>
              <p:cNvPr id="179554" name="Freeform 354"/>
              <p:cNvSpPr/>
              <p:nvPr/>
            </p:nvSpPr>
            <p:spPr bwMode="auto">
              <a:xfrm>
                <a:off x="1842" y="1639"/>
                <a:ext cx="45" cy="21"/>
              </a:xfrm>
              <a:custGeom>
                <a:avLst/>
                <a:gdLst/>
                <a:ahLst/>
                <a:cxnLst>
                  <a:cxn ang="0">
                    <a:pos x="0" y="6"/>
                  </a:cxn>
                  <a:cxn ang="0">
                    <a:pos x="3" y="11"/>
                  </a:cxn>
                  <a:cxn ang="0">
                    <a:pos x="9" y="17"/>
                  </a:cxn>
                  <a:cxn ang="0">
                    <a:pos x="15" y="21"/>
                  </a:cxn>
                  <a:cxn ang="0">
                    <a:pos x="22" y="21"/>
                  </a:cxn>
                  <a:cxn ang="0">
                    <a:pos x="30" y="19"/>
                  </a:cxn>
                  <a:cxn ang="0">
                    <a:pos x="38" y="15"/>
                  </a:cxn>
                  <a:cxn ang="0">
                    <a:pos x="43" y="8"/>
                  </a:cxn>
                  <a:cxn ang="0">
                    <a:pos x="45" y="0"/>
                  </a:cxn>
                  <a:cxn ang="0">
                    <a:pos x="43" y="0"/>
                  </a:cxn>
                  <a:cxn ang="0">
                    <a:pos x="41" y="0"/>
                  </a:cxn>
                  <a:cxn ang="0">
                    <a:pos x="40" y="8"/>
                  </a:cxn>
                  <a:cxn ang="0">
                    <a:pos x="36" y="11"/>
                  </a:cxn>
                  <a:cxn ang="0">
                    <a:pos x="30" y="15"/>
                  </a:cxn>
                  <a:cxn ang="0">
                    <a:pos x="22" y="17"/>
                  </a:cxn>
                  <a:cxn ang="0">
                    <a:pos x="17" y="17"/>
                  </a:cxn>
                  <a:cxn ang="0">
                    <a:pos x="11" y="13"/>
                  </a:cxn>
                  <a:cxn ang="0">
                    <a:pos x="7" y="10"/>
                  </a:cxn>
                  <a:cxn ang="0">
                    <a:pos x="3" y="6"/>
                  </a:cxn>
                  <a:cxn ang="0">
                    <a:pos x="2" y="6"/>
                  </a:cxn>
                  <a:cxn ang="0">
                    <a:pos x="0" y="6"/>
                  </a:cxn>
                </a:cxnLst>
                <a:rect l="0" t="0" r="r" b="b"/>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ln>
            </p:spPr>
            <p:txBody>
              <a:bodyPr/>
              <a:lstStyle/>
              <a:p>
                <a:endParaRPr lang="en-US">
                  <a:solidFill>
                    <a:prstClr val="black"/>
                  </a:solidFill>
                </a:endParaRPr>
              </a:p>
            </p:txBody>
          </p:sp>
          <p:sp>
            <p:nvSpPr>
              <p:cNvPr id="179555" name="Freeform 355"/>
              <p:cNvSpPr/>
              <p:nvPr/>
            </p:nvSpPr>
            <p:spPr bwMode="auto">
              <a:xfrm>
                <a:off x="1844" y="1639"/>
                <a:ext cx="41" cy="19"/>
              </a:xfrm>
              <a:custGeom>
                <a:avLst/>
                <a:gdLst/>
                <a:ahLst/>
                <a:cxnLst>
                  <a:cxn ang="0">
                    <a:pos x="0" y="6"/>
                  </a:cxn>
                  <a:cxn ang="0">
                    <a:pos x="3" y="11"/>
                  </a:cxn>
                  <a:cxn ang="0">
                    <a:pos x="7" y="15"/>
                  </a:cxn>
                  <a:cxn ang="0">
                    <a:pos x="13" y="19"/>
                  </a:cxn>
                  <a:cxn ang="0">
                    <a:pos x="20" y="19"/>
                  </a:cxn>
                  <a:cxn ang="0">
                    <a:pos x="28" y="17"/>
                  </a:cxn>
                  <a:cxn ang="0">
                    <a:pos x="34" y="13"/>
                  </a:cxn>
                  <a:cxn ang="0">
                    <a:pos x="39" y="8"/>
                  </a:cxn>
                  <a:cxn ang="0">
                    <a:pos x="41" y="0"/>
                  </a:cxn>
                  <a:cxn ang="0">
                    <a:pos x="39" y="0"/>
                  </a:cxn>
                  <a:cxn ang="0">
                    <a:pos x="38" y="0"/>
                  </a:cxn>
                  <a:cxn ang="0">
                    <a:pos x="36" y="6"/>
                  </a:cxn>
                  <a:cxn ang="0">
                    <a:pos x="32" y="11"/>
                  </a:cxn>
                  <a:cxn ang="0">
                    <a:pos x="26" y="15"/>
                  </a:cxn>
                  <a:cxn ang="0">
                    <a:pos x="20" y="15"/>
                  </a:cxn>
                  <a:cxn ang="0">
                    <a:pos x="15" y="15"/>
                  </a:cxn>
                  <a:cxn ang="0">
                    <a:pos x="11" y="13"/>
                  </a:cxn>
                  <a:cxn ang="0">
                    <a:pos x="7" y="10"/>
                  </a:cxn>
                  <a:cxn ang="0">
                    <a:pos x="3" y="4"/>
                  </a:cxn>
                  <a:cxn ang="0">
                    <a:pos x="1" y="6"/>
                  </a:cxn>
                  <a:cxn ang="0">
                    <a:pos x="0" y="6"/>
                  </a:cxn>
                </a:cxnLst>
                <a:rect l="0" t="0" r="r" b="b"/>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ln>
            </p:spPr>
            <p:txBody>
              <a:bodyPr/>
              <a:lstStyle/>
              <a:p>
                <a:endParaRPr lang="en-US">
                  <a:solidFill>
                    <a:prstClr val="black"/>
                  </a:solidFill>
                </a:endParaRPr>
              </a:p>
            </p:txBody>
          </p:sp>
          <p:sp>
            <p:nvSpPr>
              <p:cNvPr id="179556" name="Freeform 356"/>
              <p:cNvSpPr/>
              <p:nvPr/>
            </p:nvSpPr>
            <p:spPr bwMode="auto">
              <a:xfrm>
                <a:off x="1845" y="1639"/>
                <a:ext cx="38" cy="17"/>
              </a:xfrm>
              <a:custGeom>
                <a:avLst/>
                <a:gdLst/>
                <a:ahLst/>
                <a:cxnLst>
                  <a:cxn ang="0">
                    <a:pos x="0" y="6"/>
                  </a:cxn>
                  <a:cxn ang="0">
                    <a:pos x="4" y="10"/>
                  </a:cxn>
                  <a:cxn ang="0">
                    <a:pos x="8" y="13"/>
                  </a:cxn>
                  <a:cxn ang="0">
                    <a:pos x="14" y="17"/>
                  </a:cxn>
                  <a:cxn ang="0">
                    <a:pos x="19" y="17"/>
                  </a:cxn>
                  <a:cxn ang="0">
                    <a:pos x="27" y="15"/>
                  </a:cxn>
                  <a:cxn ang="0">
                    <a:pos x="33" y="11"/>
                  </a:cxn>
                  <a:cxn ang="0">
                    <a:pos x="37" y="8"/>
                  </a:cxn>
                  <a:cxn ang="0">
                    <a:pos x="38" y="0"/>
                  </a:cxn>
                  <a:cxn ang="0">
                    <a:pos x="37" y="0"/>
                  </a:cxn>
                  <a:cxn ang="0">
                    <a:pos x="35" y="0"/>
                  </a:cxn>
                  <a:cxn ang="0">
                    <a:pos x="33" y="6"/>
                  </a:cxn>
                  <a:cxn ang="0">
                    <a:pos x="29" y="10"/>
                  </a:cxn>
                  <a:cxn ang="0">
                    <a:pos x="25" y="13"/>
                  </a:cxn>
                  <a:cxn ang="0">
                    <a:pos x="19" y="13"/>
                  </a:cxn>
                  <a:cxn ang="0">
                    <a:pos x="14" y="13"/>
                  </a:cxn>
                  <a:cxn ang="0">
                    <a:pos x="10" y="11"/>
                  </a:cxn>
                  <a:cxn ang="0">
                    <a:pos x="8" y="8"/>
                  </a:cxn>
                  <a:cxn ang="0">
                    <a:pos x="4" y="4"/>
                  </a:cxn>
                  <a:cxn ang="0">
                    <a:pos x="2" y="4"/>
                  </a:cxn>
                  <a:cxn ang="0">
                    <a:pos x="0" y="6"/>
                  </a:cxn>
                </a:cxnLst>
                <a:rect l="0" t="0" r="r" b="b"/>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ln>
            </p:spPr>
            <p:txBody>
              <a:bodyPr/>
              <a:lstStyle/>
              <a:p>
                <a:endParaRPr lang="en-US">
                  <a:solidFill>
                    <a:prstClr val="black"/>
                  </a:solidFill>
                </a:endParaRPr>
              </a:p>
            </p:txBody>
          </p:sp>
          <p:sp>
            <p:nvSpPr>
              <p:cNvPr id="179557" name="Freeform 357"/>
              <p:cNvSpPr/>
              <p:nvPr/>
            </p:nvSpPr>
            <p:spPr bwMode="auto">
              <a:xfrm>
                <a:off x="1847" y="1639"/>
                <a:ext cx="35" cy="15"/>
              </a:xfrm>
              <a:custGeom>
                <a:avLst/>
                <a:gdLst/>
                <a:ahLst/>
                <a:cxnLst>
                  <a:cxn ang="0">
                    <a:pos x="0" y="4"/>
                  </a:cxn>
                  <a:cxn ang="0">
                    <a:pos x="4" y="10"/>
                  </a:cxn>
                  <a:cxn ang="0">
                    <a:pos x="8" y="13"/>
                  </a:cxn>
                  <a:cxn ang="0">
                    <a:pos x="12" y="15"/>
                  </a:cxn>
                  <a:cxn ang="0">
                    <a:pos x="17" y="15"/>
                  </a:cxn>
                  <a:cxn ang="0">
                    <a:pos x="23" y="15"/>
                  </a:cxn>
                  <a:cxn ang="0">
                    <a:pos x="29" y="11"/>
                  </a:cxn>
                  <a:cxn ang="0">
                    <a:pos x="33" y="6"/>
                  </a:cxn>
                  <a:cxn ang="0">
                    <a:pos x="35" y="0"/>
                  </a:cxn>
                  <a:cxn ang="0">
                    <a:pos x="33" y="0"/>
                  </a:cxn>
                  <a:cxn ang="0">
                    <a:pos x="31" y="0"/>
                  </a:cxn>
                  <a:cxn ang="0">
                    <a:pos x="29" y="6"/>
                  </a:cxn>
                  <a:cxn ang="0">
                    <a:pos x="25" y="8"/>
                  </a:cxn>
                  <a:cxn ang="0">
                    <a:pos x="21" y="11"/>
                  </a:cxn>
                  <a:cxn ang="0">
                    <a:pos x="17" y="11"/>
                  </a:cxn>
                  <a:cxn ang="0">
                    <a:pos x="14" y="11"/>
                  </a:cxn>
                  <a:cxn ang="0">
                    <a:pos x="10" y="10"/>
                  </a:cxn>
                  <a:cxn ang="0">
                    <a:pos x="6" y="8"/>
                  </a:cxn>
                  <a:cxn ang="0">
                    <a:pos x="4" y="4"/>
                  </a:cxn>
                  <a:cxn ang="0">
                    <a:pos x="2" y="4"/>
                  </a:cxn>
                  <a:cxn ang="0">
                    <a:pos x="0" y="4"/>
                  </a:cxn>
                </a:cxnLst>
                <a:rect l="0" t="0" r="r" b="b"/>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ln>
            </p:spPr>
            <p:txBody>
              <a:bodyPr/>
              <a:lstStyle/>
              <a:p>
                <a:endParaRPr lang="en-US">
                  <a:solidFill>
                    <a:prstClr val="black"/>
                  </a:solidFill>
                </a:endParaRPr>
              </a:p>
            </p:txBody>
          </p:sp>
          <p:sp>
            <p:nvSpPr>
              <p:cNvPr id="179558" name="Freeform 358"/>
              <p:cNvSpPr/>
              <p:nvPr/>
            </p:nvSpPr>
            <p:spPr bwMode="auto">
              <a:xfrm>
                <a:off x="1849" y="1639"/>
                <a:ext cx="31" cy="13"/>
              </a:xfrm>
              <a:custGeom>
                <a:avLst/>
                <a:gdLst/>
                <a:ahLst/>
                <a:cxnLst>
                  <a:cxn ang="0">
                    <a:pos x="0" y="4"/>
                  </a:cxn>
                  <a:cxn ang="0">
                    <a:pos x="4" y="8"/>
                  </a:cxn>
                  <a:cxn ang="0">
                    <a:pos x="6" y="11"/>
                  </a:cxn>
                  <a:cxn ang="0">
                    <a:pos x="10" y="13"/>
                  </a:cxn>
                  <a:cxn ang="0">
                    <a:pos x="15" y="13"/>
                  </a:cxn>
                  <a:cxn ang="0">
                    <a:pos x="21" y="13"/>
                  </a:cxn>
                  <a:cxn ang="0">
                    <a:pos x="25" y="10"/>
                  </a:cxn>
                  <a:cxn ang="0">
                    <a:pos x="29" y="6"/>
                  </a:cxn>
                  <a:cxn ang="0">
                    <a:pos x="31" y="0"/>
                  </a:cxn>
                  <a:cxn ang="0">
                    <a:pos x="29" y="0"/>
                  </a:cxn>
                  <a:cxn ang="0">
                    <a:pos x="27" y="0"/>
                  </a:cxn>
                  <a:cxn ang="0">
                    <a:pos x="25" y="4"/>
                  </a:cxn>
                  <a:cxn ang="0">
                    <a:pos x="23" y="8"/>
                  </a:cxn>
                  <a:cxn ang="0">
                    <a:pos x="19" y="10"/>
                  </a:cxn>
                  <a:cxn ang="0">
                    <a:pos x="15" y="10"/>
                  </a:cxn>
                  <a:cxn ang="0">
                    <a:pos x="10" y="8"/>
                  </a:cxn>
                  <a:cxn ang="0">
                    <a:pos x="4" y="4"/>
                  </a:cxn>
                  <a:cxn ang="0">
                    <a:pos x="2" y="4"/>
                  </a:cxn>
                  <a:cxn ang="0">
                    <a:pos x="0" y="4"/>
                  </a:cxn>
                </a:cxnLst>
                <a:rect l="0" t="0" r="r" b="b"/>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ln>
            </p:spPr>
            <p:txBody>
              <a:bodyPr/>
              <a:lstStyle/>
              <a:p>
                <a:endParaRPr lang="en-US">
                  <a:solidFill>
                    <a:prstClr val="black"/>
                  </a:solidFill>
                </a:endParaRPr>
              </a:p>
            </p:txBody>
          </p:sp>
          <p:sp>
            <p:nvSpPr>
              <p:cNvPr id="179559" name="Freeform 359"/>
              <p:cNvSpPr/>
              <p:nvPr/>
            </p:nvSpPr>
            <p:spPr bwMode="auto">
              <a:xfrm>
                <a:off x="1851" y="1639"/>
                <a:ext cx="27" cy="11"/>
              </a:xfrm>
              <a:custGeom>
                <a:avLst/>
                <a:gdLst/>
                <a:ahLst/>
                <a:cxnLst>
                  <a:cxn ang="0">
                    <a:pos x="0" y="4"/>
                  </a:cxn>
                  <a:cxn ang="0">
                    <a:pos x="2" y="8"/>
                  </a:cxn>
                  <a:cxn ang="0">
                    <a:pos x="6" y="10"/>
                  </a:cxn>
                  <a:cxn ang="0">
                    <a:pos x="10" y="11"/>
                  </a:cxn>
                  <a:cxn ang="0">
                    <a:pos x="13" y="11"/>
                  </a:cxn>
                  <a:cxn ang="0">
                    <a:pos x="17" y="11"/>
                  </a:cxn>
                  <a:cxn ang="0">
                    <a:pos x="21" y="8"/>
                  </a:cxn>
                  <a:cxn ang="0">
                    <a:pos x="25" y="6"/>
                  </a:cxn>
                  <a:cxn ang="0">
                    <a:pos x="27" y="0"/>
                  </a:cxn>
                  <a:cxn ang="0">
                    <a:pos x="25" y="0"/>
                  </a:cxn>
                  <a:cxn ang="0">
                    <a:pos x="23" y="0"/>
                  </a:cxn>
                  <a:cxn ang="0">
                    <a:pos x="21" y="4"/>
                  </a:cxn>
                  <a:cxn ang="0">
                    <a:pos x="19" y="6"/>
                  </a:cxn>
                  <a:cxn ang="0">
                    <a:pos x="15" y="8"/>
                  </a:cxn>
                  <a:cxn ang="0">
                    <a:pos x="13" y="8"/>
                  </a:cxn>
                  <a:cxn ang="0">
                    <a:pos x="8" y="8"/>
                  </a:cxn>
                  <a:cxn ang="0">
                    <a:pos x="4" y="4"/>
                  </a:cxn>
                  <a:cxn ang="0">
                    <a:pos x="2" y="4"/>
                  </a:cxn>
                  <a:cxn ang="0">
                    <a:pos x="0" y="4"/>
                  </a:cxn>
                </a:cxnLst>
                <a:rect l="0" t="0" r="r" b="b"/>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ln>
            </p:spPr>
            <p:txBody>
              <a:bodyPr/>
              <a:lstStyle/>
              <a:p>
                <a:endParaRPr lang="en-US">
                  <a:solidFill>
                    <a:prstClr val="black"/>
                  </a:solidFill>
                </a:endParaRPr>
              </a:p>
            </p:txBody>
          </p:sp>
          <p:sp>
            <p:nvSpPr>
              <p:cNvPr id="179560" name="Freeform 360"/>
              <p:cNvSpPr/>
              <p:nvPr/>
            </p:nvSpPr>
            <p:spPr bwMode="auto">
              <a:xfrm>
                <a:off x="1853" y="1639"/>
                <a:ext cx="23" cy="10"/>
              </a:xfrm>
              <a:custGeom>
                <a:avLst/>
                <a:gdLst/>
                <a:ahLst/>
                <a:cxnLst>
                  <a:cxn ang="0">
                    <a:pos x="0" y="4"/>
                  </a:cxn>
                  <a:cxn ang="0">
                    <a:pos x="6" y="8"/>
                  </a:cxn>
                  <a:cxn ang="0">
                    <a:pos x="11" y="10"/>
                  </a:cxn>
                  <a:cxn ang="0">
                    <a:pos x="15" y="10"/>
                  </a:cxn>
                  <a:cxn ang="0">
                    <a:pos x="19" y="8"/>
                  </a:cxn>
                  <a:cxn ang="0">
                    <a:pos x="21" y="4"/>
                  </a:cxn>
                  <a:cxn ang="0">
                    <a:pos x="23" y="0"/>
                  </a:cxn>
                  <a:cxn ang="0">
                    <a:pos x="21" y="0"/>
                  </a:cxn>
                  <a:cxn ang="0">
                    <a:pos x="19" y="2"/>
                  </a:cxn>
                  <a:cxn ang="0">
                    <a:pos x="15" y="4"/>
                  </a:cxn>
                  <a:cxn ang="0">
                    <a:pos x="11" y="6"/>
                  </a:cxn>
                  <a:cxn ang="0">
                    <a:pos x="8" y="6"/>
                  </a:cxn>
                  <a:cxn ang="0">
                    <a:pos x="6" y="4"/>
                  </a:cxn>
                  <a:cxn ang="0">
                    <a:pos x="2" y="4"/>
                  </a:cxn>
                  <a:cxn ang="0">
                    <a:pos x="0" y="4"/>
                  </a:cxn>
                </a:cxnLst>
                <a:rect l="0" t="0" r="r" b="b"/>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ln>
            </p:spPr>
            <p:txBody>
              <a:bodyPr/>
              <a:lstStyle/>
              <a:p>
                <a:endParaRPr lang="en-US">
                  <a:solidFill>
                    <a:prstClr val="black"/>
                  </a:solidFill>
                </a:endParaRPr>
              </a:p>
            </p:txBody>
          </p:sp>
          <p:sp>
            <p:nvSpPr>
              <p:cNvPr id="179561" name="Freeform 361"/>
              <p:cNvSpPr/>
              <p:nvPr/>
            </p:nvSpPr>
            <p:spPr bwMode="auto">
              <a:xfrm>
                <a:off x="1855" y="1639"/>
                <a:ext cx="19" cy="8"/>
              </a:xfrm>
              <a:custGeom>
                <a:avLst/>
                <a:gdLst/>
                <a:ahLst/>
                <a:cxnLst>
                  <a:cxn ang="0">
                    <a:pos x="0" y="4"/>
                  </a:cxn>
                  <a:cxn ang="0">
                    <a:pos x="4" y="8"/>
                  </a:cxn>
                  <a:cxn ang="0">
                    <a:pos x="9" y="8"/>
                  </a:cxn>
                  <a:cxn ang="0">
                    <a:pos x="11" y="8"/>
                  </a:cxn>
                  <a:cxn ang="0">
                    <a:pos x="15" y="6"/>
                  </a:cxn>
                  <a:cxn ang="0">
                    <a:pos x="17" y="4"/>
                  </a:cxn>
                  <a:cxn ang="0">
                    <a:pos x="19" y="0"/>
                  </a:cxn>
                  <a:cxn ang="0">
                    <a:pos x="15" y="2"/>
                  </a:cxn>
                  <a:cxn ang="0">
                    <a:pos x="13" y="2"/>
                  </a:cxn>
                  <a:cxn ang="0">
                    <a:pos x="11" y="4"/>
                  </a:cxn>
                  <a:cxn ang="0">
                    <a:pos x="9" y="4"/>
                  </a:cxn>
                  <a:cxn ang="0">
                    <a:pos x="8" y="4"/>
                  </a:cxn>
                  <a:cxn ang="0">
                    <a:pos x="6" y="2"/>
                  </a:cxn>
                  <a:cxn ang="0">
                    <a:pos x="4" y="4"/>
                  </a:cxn>
                  <a:cxn ang="0">
                    <a:pos x="0" y="4"/>
                  </a:cxn>
                </a:cxnLst>
                <a:rect l="0" t="0" r="r" b="b"/>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ln>
            </p:spPr>
            <p:txBody>
              <a:bodyPr/>
              <a:lstStyle/>
              <a:p>
                <a:endParaRPr lang="en-US">
                  <a:solidFill>
                    <a:prstClr val="black"/>
                  </a:solidFill>
                </a:endParaRPr>
              </a:p>
            </p:txBody>
          </p:sp>
          <p:sp>
            <p:nvSpPr>
              <p:cNvPr id="179562" name="Freeform 362"/>
              <p:cNvSpPr/>
              <p:nvPr/>
            </p:nvSpPr>
            <p:spPr bwMode="auto">
              <a:xfrm>
                <a:off x="1859" y="1641"/>
                <a:ext cx="13" cy="4"/>
              </a:xfrm>
              <a:custGeom>
                <a:avLst/>
                <a:gdLst/>
                <a:ahLst/>
                <a:cxnLst>
                  <a:cxn ang="0">
                    <a:pos x="0" y="2"/>
                  </a:cxn>
                  <a:cxn ang="0">
                    <a:pos x="2" y="4"/>
                  </a:cxn>
                  <a:cxn ang="0">
                    <a:pos x="5" y="4"/>
                  </a:cxn>
                  <a:cxn ang="0">
                    <a:pos x="9" y="2"/>
                  </a:cxn>
                  <a:cxn ang="0">
                    <a:pos x="13" y="0"/>
                  </a:cxn>
                  <a:cxn ang="0">
                    <a:pos x="9" y="0"/>
                  </a:cxn>
                  <a:cxn ang="0">
                    <a:pos x="7" y="0"/>
                  </a:cxn>
                  <a:cxn ang="0">
                    <a:pos x="5" y="0"/>
                  </a:cxn>
                  <a:cxn ang="0">
                    <a:pos x="5" y="0"/>
                  </a:cxn>
                  <a:cxn ang="0">
                    <a:pos x="5" y="0"/>
                  </a:cxn>
                  <a:cxn ang="0">
                    <a:pos x="4" y="0"/>
                  </a:cxn>
                  <a:cxn ang="0">
                    <a:pos x="2" y="0"/>
                  </a:cxn>
                  <a:cxn ang="0">
                    <a:pos x="0" y="2"/>
                  </a:cxn>
                </a:cxnLst>
                <a:rect l="0" t="0" r="r" b="b"/>
                <a:pathLst>
                  <a:path w="13" h="4">
                    <a:moveTo>
                      <a:pt x="0" y="2"/>
                    </a:moveTo>
                    <a:lnTo>
                      <a:pt x="2" y="4"/>
                    </a:lnTo>
                    <a:lnTo>
                      <a:pt x="5" y="4"/>
                    </a:lnTo>
                    <a:lnTo>
                      <a:pt x="9" y="2"/>
                    </a:lnTo>
                    <a:lnTo>
                      <a:pt x="13" y="0"/>
                    </a:lnTo>
                    <a:lnTo>
                      <a:pt x="9" y="0"/>
                    </a:lnTo>
                    <a:lnTo>
                      <a:pt x="7" y="0"/>
                    </a:lnTo>
                    <a:lnTo>
                      <a:pt x="5" y="0"/>
                    </a:lnTo>
                    <a:lnTo>
                      <a:pt x="5" y="0"/>
                    </a:lnTo>
                    <a:lnTo>
                      <a:pt x="5" y="0"/>
                    </a:lnTo>
                    <a:lnTo>
                      <a:pt x="4" y="0"/>
                    </a:lnTo>
                    <a:lnTo>
                      <a:pt x="2" y="0"/>
                    </a:lnTo>
                    <a:lnTo>
                      <a:pt x="0" y="2"/>
                    </a:lnTo>
                    <a:close/>
                  </a:path>
                </a:pathLst>
              </a:custGeom>
              <a:solidFill>
                <a:srgbClr val="F2E000"/>
              </a:solidFill>
              <a:ln w="9525">
                <a:noFill/>
                <a:round/>
              </a:ln>
            </p:spPr>
            <p:txBody>
              <a:bodyPr/>
              <a:lstStyle/>
              <a:p>
                <a:endParaRPr lang="en-US">
                  <a:solidFill>
                    <a:prstClr val="black"/>
                  </a:solidFill>
                </a:endParaRPr>
              </a:p>
            </p:txBody>
          </p:sp>
          <p:sp>
            <p:nvSpPr>
              <p:cNvPr id="179563" name="Freeform 363"/>
              <p:cNvSpPr/>
              <p:nvPr/>
            </p:nvSpPr>
            <p:spPr bwMode="auto">
              <a:xfrm>
                <a:off x="1861" y="1641"/>
                <a:ext cx="7" cy="2"/>
              </a:xfrm>
              <a:custGeom>
                <a:avLst/>
                <a:gdLst/>
                <a:ahLst/>
                <a:cxnLst>
                  <a:cxn ang="0">
                    <a:pos x="0" y="0"/>
                  </a:cxn>
                  <a:cxn ang="0">
                    <a:pos x="2" y="2"/>
                  </a:cxn>
                  <a:cxn ang="0">
                    <a:pos x="3" y="2"/>
                  </a:cxn>
                  <a:cxn ang="0">
                    <a:pos x="5" y="2"/>
                  </a:cxn>
                  <a:cxn ang="0">
                    <a:pos x="7" y="0"/>
                  </a:cxn>
                  <a:cxn ang="0">
                    <a:pos x="3" y="0"/>
                  </a:cxn>
                  <a:cxn ang="0">
                    <a:pos x="0" y="0"/>
                  </a:cxn>
                </a:cxnLst>
                <a:rect l="0" t="0" r="r" b="b"/>
                <a:pathLst>
                  <a:path w="7" h="2">
                    <a:moveTo>
                      <a:pt x="0" y="0"/>
                    </a:moveTo>
                    <a:lnTo>
                      <a:pt x="2" y="2"/>
                    </a:lnTo>
                    <a:lnTo>
                      <a:pt x="3" y="2"/>
                    </a:lnTo>
                    <a:lnTo>
                      <a:pt x="5" y="2"/>
                    </a:lnTo>
                    <a:lnTo>
                      <a:pt x="7" y="0"/>
                    </a:lnTo>
                    <a:lnTo>
                      <a:pt x="3" y="0"/>
                    </a:lnTo>
                    <a:lnTo>
                      <a:pt x="0" y="0"/>
                    </a:lnTo>
                    <a:close/>
                  </a:path>
                </a:pathLst>
              </a:custGeom>
              <a:solidFill>
                <a:srgbClr val="F3E100"/>
              </a:solidFill>
              <a:ln w="9525">
                <a:noFill/>
                <a:round/>
              </a:ln>
            </p:spPr>
            <p:txBody>
              <a:bodyPr/>
              <a:lstStyle/>
              <a:p>
                <a:endParaRPr lang="en-US">
                  <a:solidFill>
                    <a:prstClr val="black"/>
                  </a:solidFill>
                </a:endParaRPr>
              </a:p>
            </p:txBody>
          </p:sp>
          <p:sp>
            <p:nvSpPr>
              <p:cNvPr id="179564" name="Freeform 364"/>
              <p:cNvSpPr/>
              <p:nvPr/>
            </p:nvSpPr>
            <p:spPr bwMode="auto">
              <a:xfrm>
                <a:off x="1863" y="1641"/>
                <a:ext cx="3" cy="1"/>
              </a:xfrm>
              <a:custGeom>
                <a:avLst/>
                <a:gdLst/>
                <a:ahLst/>
                <a:cxnLst>
                  <a:cxn ang="0">
                    <a:pos x="0" y="0"/>
                  </a:cxn>
                  <a:cxn ang="0">
                    <a:pos x="1" y="0"/>
                  </a:cxn>
                  <a:cxn ang="0">
                    <a:pos x="1" y="0"/>
                  </a:cxn>
                  <a:cxn ang="0">
                    <a:pos x="1" y="0"/>
                  </a:cxn>
                  <a:cxn ang="0">
                    <a:pos x="3" y="0"/>
                  </a:cxn>
                  <a:cxn ang="0">
                    <a:pos x="1" y="0"/>
                  </a:cxn>
                  <a:cxn ang="0">
                    <a:pos x="0" y="0"/>
                  </a:cxn>
                </a:cxnLst>
                <a:rect l="0" t="0" r="r" b="b"/>
                <a:pathLst>
                  <a:path w="3">
                    <a:moveTo>
                      <a:pt x="0" y="0"/>
                    </a:moveTo>
                    <a:lnTo>
                      <a:pt x="1" y="0"/>
                    </a:lnTo>
                    <a:lnTo>
                      <a:pt x="1" y="0"/>
                    </a:lnTo>
                    <a:lnTo>
                      <a:pt x="1" y="0"/>
                    </a:lnTo>
                    <a:lnTo>
                      <a:pt x="3" y="0"/>
                    </a:lnTo>
                    <a:lnTo>
                      <a:pt x="1" y="0"/>
                    </a:lnTo>
                    <a:lnTo>
                      <a:pt x="0" y="0"/>
                    </a:lnTo>
                    <a:close/>
                  </a:path>
                </a:pathLst>
              </a:custGeom>
              <a:solidFill>
                <a:srgbClr val="F3E200"/>
              </a:solidFill>
              <a:ln w="9525">
                <a:noFill/>
                <a:round/>
              </a:ln>
            </p:spPr>
            <p:txBody>
              <a:bodyPr/>
              <a:lstStyle/>
              <a:p>
                <a:endParaRPr lang="en-US">
                  <a:solidFill>
                    <a:prstClr val="black"/>
                  </a:solidFill>
                </a:endParaRPr>
              </a:p>
            </p:txBody>
          </p:sp>
          <p:sp>
            <p:nvSpPr>
              <p:cNvPr id="179565" name="Freeform 365"/>
              <p:cNvSpPr/>
              <p:nvPr/>
            </p:nvSpPr>
            <p:spPr bwMode="auto">
              <a:xfrm>
                <a:off x="1531" y="1317"/>
                <a:ext cx="3" cy="2"/>
              </a:xfrm>
              <a:custGeom>
                <a:avLst/>
                <a:gdLst/>
                <a:ahLst/>
                <a:cxnLst>
                  <a:cxn ang="0">
                    <a:pos x="3" y="2"/>
                  </a:cxn>
                  <a:cxn ang="0">
                    <a:pos x="3" y="0"/>
                  </a:cxn>
                  <a:cxn ang="0">
                    <a:pos x="1" y="0"/>
                  </a:cxn>
                  <a:cxn ang="0">
                    <a:pos x="1" y="0"/>
                  </a:cxn>
                  <a:cxn ang="0">
                    <a:pos x="0" y="0"/>
                  </a:cxn>
                  <a:cxn ang="0">
                    <a:pos x="1" y="0"/>
                  </a:cxn>
                  <a:cxn ang="0">
                    <a:pos x="3" y="2"/>
                  </a:cxn>
                </a:cxnLst>
                <a:rect l="0" t="0" r="r" b="b"/>
                <a:pathLst>
                  <a:path w="3" h="2">
                    <a:moveTo>
                      <a:pt x="3" y="2"/>
                    </a:moveTo>
                    <a:lnTo>
                      <a:pt x="3" y="0"/>
                    </a:lnTo>
                    <a:lnTo>
                      <a:pt x="1" y="0"/>
                    </a:lnTo>
                    <a:lnTo>
                      <a:pt x="1" y="0"/>
                    </a:lnTo>
                    <a:lnTo>
                      <a:pt x="0" y="0"/>
                    </a:lnTo>
                    <a:lnTo>
                      <a:pt x="1" y="0"/>
                    </a:lnTo>
                    <a:lnTo>
                      <a:pt x="3" y="2"/>
                    </a:lnTo>
                    <a:close/>
                  </a:path>
                </a:pathLst>
              </a:custGeom>
              <a:solidFill>
                <a:srgbClr val="DA543B"/>
              </a:solidFill>
              <a:ln w="9525">
                <a:noFill/>
                <a:round/>
              </a:ln>
            </p:spPr>
            <p:txBody>
              <a:bodyPr/>
              <a:lstStyle/>
              <a:p>
                <a:endParaRPr lang="en-US">
                  <a:solidFill>
                    <a:prstClr val="black"/>
                  </a:solidFill>
                </a:endParaRPr>
              </a:p>
            </p:txBody>
          </p:sp>
          <p:sp>
            <p:nvSpPr>
              <p:cNvPr id="179566" name="Freeform 366"/>
              <p:cNvSpPr>
                <a:spLocks noEditPoints="1"/>
              </p:cNvSpPr>
              <p:nvPr/>
            </p:nvSpPr>
            <p:spPr bwMode="auto">
              <a:xfrm>
                <a:off x="1514" y="1317"/>
                <a:ext cx="24" cy="278"/>
              </a:xfrm>
              <a:custGeom>
                <a:avLst/>
                <a:gdLst/>
                <a:ahLst/>
                <a:cxnLst>
                  <a:cxn ang="0">
                    <a:pos x="24" y="4"/>
                  </a:cxn>
                  <a:cxn ang="0">
                    <a:pos x="20" y="2"/>
                  </a:cxn>
                  <a:cxn ang="0">
                    <a:pos x="18" y="0"/>
                  </a:cxn>
                  <a:cxn ang="0">
                    <a:pos x="17" y="0"/>
                  </a:cxn>
                  <a:cxn ang="0">
                    <a:pos x="15" y="2"/>
                  </a:cxn>
                  <a:cxn ang="0">
                    <a:pos x="18" y="2"/>
                  </a:cxn>
                  <a:cxn ang="0">
                    <a:pos x="24" y="4"/>
                  </a:cxn>
                  <a:cxn ang="0">
                    <a:pos x="0" y="278"/>
                  </a:cxn>
                  <a:cxn ang="0">
                    <a:pos x="1" y="278"/>
                  </a:cxn>
                  <a:cxn ang="0">
                    <a:pos x="1" y="278"/>
                  </a:cxn>
                  <a:cxn ang="0">
                    <a:pos x="1" y="278"/>
                  </a:cxn>
                  <a:cxn ang="0">
                    <a:pos x="1" y="278"/>
                  </a:cxn>
                  <a:cxn ang="0">
                    <a:pos x="1" y="278"/>
                  </a:cxn>
                  <a:cxn ang="0">
                    <a:pos x="0" y="278"/>
                  </a:cxn>
                </a:cxnLst>
                <a:rect l="0" t="0" r="r" b="b"/>
                <a:pathLst>
                  <a:path w="24" h="278">
                    <a:moveTo>
                      <a:pt x="24" y="4"/>
                    </a:moveTo>
                    <a:lnTo>
                      <a:pt x="20" y="2"/>
                    </a:lnTo>
                    <a:lnTo>
                      <a:pt x="18" y="0"/>
                    </a:lnTo>
                    <a:lnTo>
                      <a:pt x="17" y="0"/>
                    </a:lnTo>
                    <a:lnTo>
                      <a:pt x="15" y="2"/>
                    </a:lnTo>
                    <a:lnTo>
                      <a:pt x="18" y="2"/>
                    </a:lnTo>
                    <a:lnTo>
                      <a:pt x="24" y="4"/>
                    </a:lnTo>
                    <a:close/>
                    <a:moveTo>
                      <a:pt x="0" y="278"/>
                    </a:moveTo>
                    <a:lnTo>
                      <a:pt x="1" y="278"/>
                    </a:lnTo>
                    <a:lnTo>
                      <a:pt x="1" y="278"/>
                    </a:lnTo>
                    <a:lnTo>
                      <a:pt x="1" y="278"/>
                    </a:lnTo>
                    <a:lnTo>
                      <a:pt x="1" y="278"/>
                    </a:lnTo>
                    <a:lnTo>
                      <a:pt x="1" y="278"/>
                    </a:lnTo>
                    <a:lnTo>
                      <a:pt x="0" y="278"/>
                    </a:lnTo>
                    <a:close/>
                  </a:path>
                </a:pathLst>
              </a:custGeom>
              <a:solidFill>
                <a:srgbClr val="DB5B3D"/>
              </a:solidFill>
              <a:ln w="9525">
                <a:noFill/>
                <a:round/>
              </a:ln>
            </p:spPr>
            <p:txBody>
              <a:bodyPr/>
              <a:lstStyle/>
              <a:p>
                <a:endParaRPr lang="en-US">
                  <a:solidFill>
                    <a:prstClr val="black"/>
                  </a:solidFill>
                </a:endParaRPr>
              </a:p>
            </p:txBody>
          </p:sp>
          <p:sp>
            <p:nvSpPr>
              <p:cNvPr id="179567" name="Freeform 367"/>
              <p:cNvSpPr>
                <a:spLocks noEditPoints="1"/>
              </p:cNvSpPr>
              <p:nvPr/>
            </p:nvSpPr>
            <p:spPr bwMode="auto">
              <a:xfrm>
                <a:off x="1496" y="1317"/>
                <a:ext cx="44" cy="278"/>
              </a:xfrm>
              <a:custGeom>
                <a:avLst/>
                <a:gdLst/>
                <a:ahLst/>
                <a:cxnLst>
                  <a:cxn ang="0">
                    <a:pos x="38" y="2"/>
                  </a:cxn>
                  <a:cxn ang="0">
                    <a:pos x="36" y="0"/>
                  </a:cxn>
                  <a:cxn ang="0">
                    <a:pos x="35" y="0"/>
                  </a:cxn>
                  <a:cxn ang="0">
                    <a:pos x="33" y="2"/>
                  </a:cxn>
                  <a:cxn ang="0">
                    <a:pos x="31" y="2"/>
                  </a:cxn>
                  <a:cxn ang="0">
                    <a:pos x="31" y="4"/>
                  </a:cxn>
                  <a:cxn ang="0">
                    <a:pos x="31" y="4"/>
                  </a:cxn>
                  <a:cxn ang="0">
                    <a:pos x="36" y="4"/>
                  </a:cxn>
                  <a:cxn ang="0">
                    <a:pos x="44" y="5"/>
                  </a:cxn>
                  <a:cxn ang="0">
                    <a:pos x="40" y="4"/>
                  </a:cxn>
                  <a:cxn ang="0">
                    <a:pos x="38" y="2"/>
                  </a:cxn>
                  <a:cxn ang="0">
                    <a:pos x="0" y="277"/>
                  </a:cxn>
                  <a:cxn ang="0">
                    <a:pos x="2" y="278"/>
                  </a:cxn>
                  <a:cxn ang="0">
                    <a:pos x="2" y="278"/>
                  </a:cxn>
                  <a:cxn ang="0">
                    <a:pos x="6" y="278"/>
                  </a:cxn>
                  <a:cxn ang="0">
                    <a:pos x="10" y="278"/>
                  </a:cxn>
                  <a:cxn ang="0">
                    <a:pos x="10" y="278"/>
                  </a:cxn>
                  <a:cxn ang="0">
                    <a:pos x="12" y="278"/>
                  </a:cxn>
                  <a:cxn ang="0">
                    <a:pos x="12" y="278"/>
                  </a:cxn>
                  <a:cxn ang="0">
                    <a:pos x="14" y="278"/>
                  </a:cxn>
                  <a:cxn ang="0">
                    <a:pos x="14" y="278"/>
                  </a:cxn>
                  <a:cxn ang="0">
                    <a:pos x="14" y="278"/>
                  </a:cxn>
                  <a:cxn ang="0">
                    <a:pos x="16" y="278"/>
                  </a:cxn>
                  <a:cxn ang="0">
                    <a:pos x="16" y="278"/>
                  </a:cxn>
                  <a:cxn ang="0">
                    <a:pos x="16" y="278"/>
                  </a:cxn>
                  <a:cxn ang="0">
                    <a:pos x="18" y="278"/>
                  </a:cxn>
                  <a:cxn ang="0">
                    <a:pos x="19" y="278"/>
                  </a:cxn>
                  <a:cxn ang="0">
                    <a:pos x="19" y="278"/>
                  </a:cxn>
                  <a:cxn ang="0">
                    <a:pos x="18" y="277"/>
                  </a:cxn>
                  <a:cxn ang="0">
                    <a:pos x="14" y="278"/>
                  </a:cxn>
                  <a:cxn ang="0">
                    <a:pos x="10" y="278"/>
                  </a:cxn>
                  <a:cxn ang="0">
                    <a:pos x="6" y="277"/>
                  </a:cxn>
                  <a:cxn ang="0">
                    <a:pos x="0" y="277"/>
                  </a:cxn>
                </a:cxnLst>
                <a:rect l="0" t="0" r="r" b="b"/>
                <a:pathLst>
                  <a:path w="44" h="278">
                    <a:moveTo>
                      <a:pt x="38" y="2"/>
                    </a:moveTo>
                    <a:lnTo>
                      <a:pt x="36" y="0"/>
                    </a:lnTo>
                    <a:lnTo>
                      <a:pt x="35" y="0"/>
                    </a:lnTo>
                    <a:lnTo>
                      <a:pt x="33" y="2"/>
                    </a:lnTo>
                    <a:lnTo>
                      <a:pt x="31" y="2"/>
                    </a:lnTo>
                    <a:lnTo>
                      <a:pt x="31" y="4"/>
                    </a:lnTo>
                    <a:lnTo>
                      <a:pt x="31" y="4"/>
                    </a:lnTo>
                    <a:lnTo>
                      <a:pt x="36" y="4"/>
                    </a:lnTo>
                    <a:lnTo>
                      <a:pt x="44" y="5"/>
                    </a:lnTo>
                    <a:lnTo>
                      <a:pt x="40" y="4"/>
                    </a:lnTo>
                    <a:lnTo>
                      <a:pt x="38" y="2"/>
                    </a:lnTo>
                    <a:close/>
                    <a:moveTo>
                      <a:pt x="0" y="277"/>
                    </a:moveTo>
                    <a:lnTo>
                      <a:pt x="2" y="278"/>
                    </a:lnTo>
                    <a:lnTo>
                      <a:pt x="2" y="278"/>
                    </a:lnTo>
                    <a:lnTo>
                      <a:pt x="6" y="278"/>
                    </a:lnTo>
                    <a:lnTo>
                      <a:pt x="10" y="278"/>
                    </a:lnTo>
                    <a:lnTo>
                      <a:pt x="10" y="278"/>
                    </a:lnTo>
                    <a:lnTo>
                      <a:pt x="12" y="278"/>
                    </a:lnTo>
                    <a:lnTo>
                      <a:pt x="12" y="278"/>
                    </a:lnTo>
                    <a:lnTo>
                      <a:pt x="14" y="278"/>
                    </a:lnTo>
                    <a:lnTo>
                      <a:pt x="14" y="278"/>
                    </a:lnTo>
                    <a:lnTo>
                      <a:pt x="14" y="278"/>
                    </a:lnTo>
                    <a:lnTo>
                      <a:pt x="16" y="278"/>
                    </a:lnTo>
                    <a:lnTo>
                      <a:pt x="16" y="278"/>
                    </a:lnTo>
                    <a:lnTo>
                      <a:pt x="16" y="278"/>
                    </a:lnTo>
                    <a:lnTo>
                      <a:pt x="18" y="278"/>
                    </a:lnTo>
                    <a:lnTo>
                      <a:pt x="19" y="278"/>
                    </a:lnTo>
                    <a:lnTo>
                      <a:pt x="19" y="278"/>
                    </a:lnTo>
                    <a:lnTo>
                      <a:pt x="18" y="277"/>
                    </a:lnTo>
                    <a:lnTo>
                      <a:pt x="14" y="278"/>
                    </a:lnTo>
                    <a:lnTo>
                      <a:pt x="10" y="278"/>
                    </a:lnTo>
                    <a:lnTo>
                      <a:pt x="6" y="277"/>
                    </a:lnTo>
                    <a:lnTo>
                      <a:pt x="0" y="277"/>
                    </a:lnTo>
                    <a:close/>
                  </a:path>
                </a:pathLst>
              </a:custGeom>
              <a:solidFill>
                <a:srgbClr val="DC6240"/>
              </a:solidFill>
              <a:ln w="9525">
                <a:noFill/>
                <a:round/>
              </a:ln>
            </p:spPr>
            <p:txBody>
              <a:bodyPr/>
              <a:lstStyle/>
              <a:p>
                <a:endParaRPr lang="en-US">
                  <a:solidFill>
                    <a:prstClr val="black"/>
                  </a:solidFill>
                </a:endParaRPr>
              </a:p>
            </p:txBody>
          </p:sp>
          <p:sp>
            <p:nvSpPr>
              <p:cNvPr id="179568" name="Freeform 368"/>
              <p:cNvSpPr>
                <a:spLocks noEditPoints="1"/>
              </p:cNvSpPr>
              <p:nvPr/>
            </p:nvSpPr>
            <p:spPr bwMode="auto">
              <a:xfrm>
                <a:off x="1496" y="1319"/>
                <a:ext cx="44" cy="276"/>
              </a:xfrm>
              <a:custGeom>
                <a:avLst/>
                <a:gdLst/>
                <a:ahLst/>
                <a:cxnLst>
                  <a:cxn ang="0">
                    <a:pos x="42" y="2"/>
                  </a:cxn>
                  <a:cxn ang="0">
                    <a:pos x="36" y="0"/>
                  </a:cxn>
                  <a:cxn ang="0">
                    <a:pos x="33" y="0"/>
                  </a:cxn>
                  <a:cxn ang="0">
                    <a:pos x="33" y="0"/>
                  </a:cxn>
                  <a:cxn ang="0">
                    <a:pos x="31" y="0"/>
                  </a:cxn>
                  <a:cxn ang="0">
                    <a:pos x="31" y="2"/>
                  </a:cxn>
                  <a:cxn ang="0">
                    <a:pos x="29" y="3"/>
                  </a:cxn>
                  <a:cxn ang="0">
                    <a:pos x="36" y="3"/>
                  </a:cxn>
                  <a:cxn ang="0">
                    <a:pos x="44" y="5"/>
                  </a:cxn>
                  <a:cxn ang="0">
                    <a:pos x="42" y="3"/>
                  </a:cxn>
                  <a:cxn ang="0">
                    <a:pos x="42" y="2"/>
                  </a:cxn>
                  <a:cxn ang="0">
                    <a:pos x="18" y="276"/>
                  </a:cxn>
                  <a:cxn ang="0">
                    <a:pos x="19" y="276"/>
                  </a:cxn>
                  <a:cxn ang="0">
                    <a:pos x="19" y="276"/>
                  </a:cxn>
                  <a:cxn ang="0">
                    <a:pos x="18" y="275"/>
                  </a:cxn>
                  <a:cxn ang="0">
                    <a:pos x="18" y="273"/>
                  </a:cxn>
                  <a:cxn ang="0">
                    <a:pos x="14" y="275"/>
                  </a:cxn>
                  <a:cxn ang="0">
                    <a:pos x="10" y="275"/>
                  </a:cxn>
                  <a:cxn ang="0">
                    <a:pos x="4" y="273"/>
                  </a:cxn>
                  <a:cxn ang="0">
                    <a:pos x="0" y="273"/>
                  </a:cxn>
                  <a:cxn ang="0">
                    <a:pos x="0" y="276"/>
                  </a:cxn>
                  <a:cxn ang="0">
                    <a:pos x="2" y="276"/>
                  </a:cxn>
                  <a:cxn ang="0">
                    <a:pos x="6" y="276"/>
                  </a:cxn>
                  <a:cxn ang="0">
                    <a:pos x="10" y="276"/>
                  </a:cxn>
                  <a:cxn ang="0">
                    <a:pos x="10" y="276"/>
                  </a:cxn>
                  <a:cxn ang="0">
                    <a:pos x="12" y="276"/>
                  </a:cxn>
                  <a:cxn ang="0">
                    <a:pos x="12" y="276"/>
                  </a:cxn>
                  <a:cxn ang="0">
                    <a:pos x="14" y="276"/>
                  </a:cxn>
                  <a:cxn ang="0">
                    <a:pos x="14" y="276"/>
                  </a:cxn>
                  <a:cxn ang="0">
                    <a:pos x="14" y="276"/>
                  </a:cxn>
                  <a:cxn ang="0">
                    <a:pos x="16" y="276"/>
                  </a:cxn>
                  <a:cxn ang="0">
                    <a:pos x="16" y="276"/>
                  </a:cxn>
                  <a:cxn ang="0">
                    <a:pos x="16" y="276"/>
                  </a:cxn>
                  <a:cxn ang="0">
                    <a:pos x="16" y="276"/>
                  </a:cxn>
                  <a:cxn ang="0">
                    <a:pos x="18" y="276"/>
                  </a:cxn>
                </a:cxnLst>
                <a:rect l="0" t="0" r="r" b="b"/>
                <a:pathLst>
                  <a:path w="44" h="276">
                    <a:moveTo>
                      <a:pt x="42" y="2"/>
                    </a:moveTo>
                    <a:lnTo>
                      <a:pt x="36" y="0"/>
                    </a:lnTo>
                    <a:lnTo>
                      <a:pt x="33" y="0"/>
                    </a:lnTo>
                    <a:lnTo>
                      <a:pt x="33" y="0"/>
                    </a:lnTo>
                    <a:lnTo>
                      <a:pt x="31" y="0"/>
                    </a:lnTo>
                    <a:lnTo>
                      <a:pt x="31" y="2"/>
                    </a:lnTo>
                    <a:lnTo>
                      <a:pt x="29" y="3"/>
                    </a:lnTo>
                    <a:lnTo>
                      <a:pt x="36" y="3"/>
                    </a:lnTo>
                    <a:lnTo>
                      <a:pt x="44" y="5"/>
                    </a:lnTo>
                    <a:lnTo>
                      <a:pt x="42" y="3"/>
                    </a:lnTo>
                    <a:lnTo>
                      <a:pt x="42" y="2"/>
                    </a:lnTo>
                    <a:close/>
                    <a:moveTo>
                      <a:pt x="18" y="276"/>
                    </a:moveTo>
                    <a:lnTo>
                      <a:pt x="19" y="276"/>
                    </a:ln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0" y="276"/>
                    </a:lnTo>
                    <a:lnTo>
                      <a:pt x="12" y="276"/>
                    </a:lnTo>
                    <a:lnTo>
                      <a:pt x="12" y="276"/>
                    </a:lnTo>
                    <a:lnTo>
                      <a:pt x="14" y="276"/>
                    </a:lnTo>
                    <a:lnTo>
                      <a:pt x="14" y="276"/>
                    </a:lnTo>
                    <a:lnTo>
                      <a:pt x="14" y="276"/>
                    </a:lnTo>
                    <a:lnTo>
                      <a:pt x="16" y="276"/>
                    </a:lnTo>
                    <a:lnTo>
                      <a:pt x="16" y="276"/>
                    </a:lnTo>
                    <a:lnTo>
                      <a:pt x="16" y="276"/>
                    </a:lnTo>
                    <a:lnTo>
                      <a:pt x="16" y="276"/>
                    </a:lnTo>
                    <a:lnTo>
                      <a:pt x="18" y="276"/>
                    </a:lnTo>
                    <a:close/>
                  </a:path>
                </a:pathLst>
              </a:custGeom>
              <a:solidFill>
                <a:srgbClr val="DD6942"/>
              </a:solidFill>
              <a:ln w="9525">
                <a:noFill/>
                <a:round/>
              </a:ln>
            </p:spPr>
            <p:txBody>
              <a:bodyPr/>
              <a:lstStyle/>
              <a:p>
                <a:endParaRPr lang="en-US">
                  <a:solidFill>
                    <a:prstClr val="black"/>
                  </a:solidFill>
                </a:endParaRPr>
              </a:p>
            </p:txBody>
          </p:sp>
          <p:sp>
            <p:nvSpPr>
              <p:cNvPr id="179569" name="Freeform 369"/>
              <p:cNvSpPr>
                <a:spLocks noEditPoints="1"/>
              </p:cNvSpPr>
              <p:nvPr/>
            </p:nvSpPr>
            <p:spPr bwMode="auto">
              <a:xfrm>
                <a:off x="1495" y="1321"/>
                <a:ext cx="47" cy="274"/>
              </a:xfrm>
              <a:custGeom>
                <a:avLst/>
                <a:gdLst/>
                <a:ahLst/>
                <a:cxnLst>
                  <a:cxn ang="0">
                    <a:pos x="45" y="1"/>
                  </a:cxn>
                  <a:cxn ang="0">
                    <a:pos x="37" y="0"/>
                  </a:cxn>
                  <a:cxn ang="0">
                    <a:pos x="32" y="0"/>
                  </a:cxn>
                  <a:cxn ang="0">
                    <a:pos x="30" y="1"/>
                  </a:cxn>
                  <a:cxn ang="0">
                    <a:pos x="28" y="3"/>
                  </a:cxn>
                  <a:cxn ang="0">
                    <a:pos x="37" y="3"/>
                  </a:cxn>
                  <a:cxn ang="0">
                    <a:pos x="47" y="7"/>
                  </a:cxn>
                  <a:cxn ang="0">
                    <a:pos x="47" y="7"/>
                  </a:cxn>
                  <a:cxn ang="0">
                    <a:pos x="47" y="7"/>
                  </a:cxn>
                  <a:cxn ang="0">
                    <a:pos x="45" y="3"/>
                  </a:cxn>
                  <a:cxn ang="0">
                    <a:pos x="45" y="1"/>
                  </a:cxn>
                  <a:cxn ang="0">
                    <a:pos x="1" y="273"/>
                  </a:cxn>
                  <a:cxn ang="0">
                    <a:pos x="7" y="273"/>
                  </a:cxn>
                  <a:cxn ang="0">
                    <a:pos x="11" y="274"/>
                  </a:cxn>
                  <a:cxn ang="0">
                    <a:pos x="15" y="274"/>
                  </a:cxn>
                  <a:cxn ang="0">
                    <a:pos x="19" y="273"/>
                  </a:cxn>
                  <a:cxn ang="0">
                    <a:pos x="19" y="271"/>
                  </a:cxn>
                  <a:cxn ang="0">
                    <a:pos x="17" y="269"/>
                  </a:cxn>
                  <a:cxn ang="0">
                    <a:pos x="15" y="271"/>
                  </a:cxn>
                  <a:cxn ang="0">
                    <a:pos x="11" y="271"/>
                  </a:cxn>
                  <a:cxn ang="0">
                    <a:pos x="5" y="269"/>
                  </a:cxn>
                  <a:cxn ang="0">
                    <a:pos x="0" y="269"/>
                  </a:cxn>
                  <a:cxn ang="0">
                    <a:pos x="1" y="273"/>
                  </a:cxn>
                  <a:cxn ang="0">
                    <a:pos x="1" y="273"/>
                  </a:cxn>
                </a:cxnLst>
                <a:rect l="0" t="0" r="r" b="b"/>
                <a:pathLst>
                  <a:path w="47" h="274">
                    <a:moveTo>
                      <a:pt x="45" y="1"/>
                    </a:moveTo>
                    <a:lnTo>
                      <a:pt x="37" y="0"/>
                    </a:lnTo>
                    <a:lnTo>
                      <a:pt x="32" y="0"/>
                    </a:lnTo>
                    <a:lnTo>
                      <a:pt x="30" y="1"/>
                    </a:lnTo>
                    <a:lnTo>
                      <a:pt x="28" y="3"/>
                    </a:lnTo>
                    <a:lnTo>
                      <a:pt x="37" y="3"/>
                    </a:lnTo>
                    <a:lnTo>
                      <a:pt x="47" y="7"/>
                    </a:lnTo>
                    <a:lnTo>
                      <a:pt x="47" y="7"/>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lnTo>
                      <a:pt x="1" y="273"/>
                    </a:lnTo>
                    <a:close/>
                  </a:path>
                </a:pathLst>
              </a:custGeom>
              <a:solidFill>
                <a:srgbClr val="DE7044"/>
              </a:solidFill>
              <a:ln w="9525">
                <a:noFill/>
                <a:round/>
              </a:ln>
            </p:spPr>
            <p:txBody>
              <a:bodyPr/>
              <a:lstStyle/>
              <a:p>
                <a:endParaRPr lang="en-US">
                  <a:solidFill>
                    <a:prstClr val="black"/>
                  </a:solidFill>
                </a:endParaRPr>
              </a:p>
            </p:txBody>
          </p:sp>
          <p:sp>
            <p:nvSpPr>
              <p:cNvPr id="179570" name="Freeform 370"/>
              <p:cNvSpPr>
                <a:spLocks noEditPoints="1"/>
              </p:cNvSpPr>
              <p:nvPr/>
            </p:nvSpPr>
            <p:spPr bwMode="auto">
              <a:xfrm>
                <a:off x="1495" y="1322"/>
                <a:ext cx="49" cy="272"/>
              </a:xfrm>
              <a:custGeom>
                <a:avLst/>
                <a:gdLst/>
                <a:ahLst/>
                <a:cxnLst>
                  <a:cxn ang="0">
                    <a:pos x="45" y="2"/>
                  </a:cxn>
                  <a:cxn ang="0">
                    <a:pos x="37" y="0"/>
                  </a:cxn>
                  <a:cxn ang="0">
                    <a:pos x="30" y="0"/>
                  </a:cxn>
                  <a:cxn ang="0">
                    <a:pos x="28" y="2"/>
                  </a:cxn>
                  <a:cxn ang="0">
                    <a:pos x="26" y="4"/>
                  </a:cxn>
                  <a:cxn ang="0">
                    <a:pos x="37" y="4"/>
                  </a:cxn>
                  <a:cxn ang="0">
                    <a:pos x="49" y="8"/>
                  </a:cxn>
                  <a:cxn ang="0">
                    <a:pos x="47" y="6"/>
                  </a:cxn>
                  <a:cxn ang="0">
                    <a:pos x="47" y="6"/>
                  </a:cxn>
                  <a:cxn ang="0">
                    <a:pos x="47" y="4"/>
                  </a:cxn>
                  <a:cxn ang="0">
                    <a:pos x="45" y="2"/>
                  </a:cxn>
                  <a:cxn ang="0">
                    <a:pos x="1" y="270"/>
                  </a:cxn>
                  <a:cxn ang="0">
                    <a:pos x="5" y="270"/>
                  </a:cxn>
                  <a:cxn ang="0">
                    <a:pos x="11" y="272"/>
                  </a:cxn>
                  <a:cxn ang="0">
                    <a:pos x="15" y="272"/>
                  </a:cxn>
                  <a:cxn ang="0">
                    <a:pos x="19" y="270"/>
                  </a:cxn>
                  <a:cxn ang="0">
                    <a:pos x="17" y="270"/>
                  </a:cxn>
                  <a:cxn ang="0">
                    <a:pos x="15" y="268"/>
                  </a:cxn>
                  <a:cxn ang="0">
                    <a:pos x="13" y="268"/>
                  </a:cxn>
                  <a:cxn ang="0">
                    <a:pos x="11" y="268"/>
                  </a:cxn>
                  <a:cxn ang="0">
                    <a:pos x="5" y="266"/>
                  </a:cxn>
                  <a:cxn ang="0">
                    <a:pos x="0" y="266"/>
                  </a:cxn>
                  <a:cxn ang="0">
                    <a:pos x="0" y="268"/>
                  </a:cxn>
                  <a:cxn ang="0">
                    <a:pos x="1" y="270"/>
                  </a:cxn>
                </a:cxnLst>
                <a:rect l="0" t="0" r="r" b="b"/>
                <a:pathLst>
                  <a:path w="49" h="272">
                    <a:moveTo>
                      <a:pt x="45" y="2"/>
                    </a:moveTo>
                    <a:lnTo>
                      <a:pt x="37" y="0"/>
                    </a:lnTo>
                    <a:lnTo>
                      <a:pt x="30" y="0"/>
                    </a:lnTo>
                    <a:lnTo>
                      <a:pt x="28" y="2"/>
                    </a:lnTo>
                    <a:lnTo>
                      <a:pt x="26" y="4"/>
                    </a:lnTo>
                    <a:lnTo>
                      <a:pt x="37" y="4"/>
                    </a:lnTo>
                    <a:lnTo>
                      <a:pt x="49" y="8"/>
                    </a:lnTo>
                    <a:lnTo>
                      <a:pt x="47" y="6"/>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ln>
            </p:spPr>
            <p:txBody>
              <a:bodyPr/>
              <a:lstStyle/>
              <a:p>
                <a:endParaRPr lang="en-US">
                  <a:solidFill>
                    <a:prstClr val="black"/>
                  </a:solidFill>
                </a:endParaRPr>
              </a:p>
            </p:txBody>
          </p:sp>
          <p:sp>
            <p:nvSpPr>
              <p:cNvPr id="179571" name="Freeform 371"/>
              <p:cNvSpPr>
                <a:spLocks noEditPoints="1"/>
              </p:cNvSpPr>
              <p:nvPr/>
            </p:nvSpPr>
            <p:spPr bwMode="auto">
              <a:xfrm>
                <a:off x="1495" y="1324"/>
                <a:ext cx="51" cy="268"/>
              </a:xfrm>
              <a:custGeom>
                <a:avLst/>
                <a:gdLst/>
                <a:ahLst/>
                <a:cxnLst>
                  <a:cxn ang="0">
                    <a:pos x="47" y="4"/>
                  </a:cxn>
                  <a:cxn ang="0">
                    <a:pos x="37" y="0"/>
                  </a:cxn>
                  <a:cxn ang="0">
                    <a:pos x="28" y="0"/>
                  </a:cxn>
                  <a:cxn ang="0">
                    <a:pos x="26" y="2"/>
                  </a:cxn>
                  <a:cxn ang="0">
                    <a:pos x="24" y="2"/>
                  </a:cxn>
                  <a:cxn ang="0">
                    <a:pos x="37" y="6"/>
                  </a:cxn>
                  <a:cxn ang="0">
                    <a:pos x="51" y="8"/>
                  </a:cxn>
                  <a:cxn ang="0">
                    <a:pos x="49" y="6"/>
                  </a:cxn>
                  <a:cxn ang="0">
                    <a:pos x="47" y="4"/>
                  </a:cxn>
                  <a:cxn ang="0">
                    <a:pos x="0" y="266"/>
                  </a:cxn>
                  <a:cxn ang="0">
                    <a:pos x="5" y="266"/>
                  </a:cxn>
                  <a:cxn ang="0">
                    <a:pos x="11" y="268"/>
                  </a:cxn>
                  <a:cxn ang="0">
                    <a:pos x="15" y="268"/>
                  </a:cxn>
                  <a:cxn ang="0">
                    <a:pos x="17" y="266"/>
                  </a:cxn>
                  <a:cxn ang="0">
                    <a:pos x="15" y="266"/>
                  </a:cxn>
                  <a:cxn ang="0">
                    <a:pos x="15" y="264"/>
                  </a:cxn>
                  <a:cxn ang="0">
                    <a:pos x="13" y="264"/>
                  </a:cxn>
                  <a:cxn ang="0">
                    <a:pos x="11" y="264"/>
                  </a:cxn>
                  <a:cxn ang="0">
                    <a:pos x="5" y="262"/>
                  </a:cxn>
                  <a:cxn ang="0">
                    <a:pos x="0" y="262"/>
                  </a:cxn>
                  <a:cxn ang="0">
                    <a:pos x="0" y="264"/>
                  </a:cxn>
                  <a:cxn ang="0">
                    <a:pos x="0" y="266"/>
                  </a:cxn>
                </a:cxnLst>
                <a:rect l="0" t="0" r="r" b="b"/>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ln>
            </p:spPr>
            <p:txBody>
              <a:bodyPr/>
              <a:lstStyle/>
              <a:p>
                <a:endParaRPr lang="en-US">
                  <a:solidFill>
                    <a:prstClr val="black"/>
                  </a:solidFill>
                </a:endParaRPr>
              </a:p>
            </p:txBody>
          </p:sp>
          <p:sp>
            <p:nvSpPr>
              <p:cNvPr id="179572" name="Freeform 372"/>
              <p:cNvSpPr>
                <a:spLocks noEditPoints="1"/>
              </p:cNvSpPr>
              <p:nvPr/>
            </p:nvSpPr>
            <p:spPr bwMode="auto">
              <a:xfrm>
                <a:off x="1493" y="1326"/>
                <a:ext cx="55" cy="264"/>
              </a:xfrm>
              <a:custGeom>
                <a:avLst/>
                <a:gdLst/>
                <a:ahLst/>
                <a:cxnLst>
                  <a:cxn ang="0">
                    <a:pos x="51" y="4"/>
                  </a:cxn>
                  <a:cxn ang="0">
                    <a:pos x="39" y="0"/>
                  </a:cxn>
                  <a:cxn ang="0">
                    <a:pos x="28" y="0"/>
                  </a:cxn>
                  <a:cxn ang="0">
                    <a:pos x="26" y="0"/>
                  </a:cxn>
                  <a:cxn ang="0">
                    <a:pos x="24" y="2"/>
                  </a:cxn>
                  <a:cxn ang="0">
                    <a:pos x="39" y="6"/>
                  </a:cxn>
                  <a:cxn ang="0">
                    <a:pos x="55" y="10"/>
                  </a:cxn>
                  <a:cxn ang="0">
                    <a:pos x="53" y="6"/>
                  </a:cxn>
                  <a:cxn ang="0">
                    <a:pos x="51" y="4"/>
                  </a:cxn>
                  <a:cxn ang="0">
                    <a:pos x="2" y="262"/>
                  </a:cxn>
                  <a:cxn ang="0">
                    <a:pos x="7" y="262"/>
                  </a:cxn>
                  <a:cxn ang="0">
                    <a:pos x="13" y="264"/>
                  </a:cxn>
                  <a:cxn ang="0">
                    <a:pos x="15" y="264"/>
                  </a:cxn>
                  <a:cxn ang="0">
                    <a:pos x="17" y="264"/>
                  </a:cxn>
                  <a:cxn ang="0">
                    <a:pos x="17" y="262"/>
                  </a:cxn>
                  <a:cxn ang="0">
                    <a:pos x="15" y="260"/>
                  </a:cxn>
                  <a:cxn ang="0">
                    <a:pos x="15" y="260"/>
                  </a:cxn>
                  <a:cxn ang="0">
                    <a:pos x="13" y="260"/>
                  </a:cxn>
                  <a:cxn ang="0">
                    <a:pos x="7" y="258"/>
                  </a:cxn>
                  <a:cxn ang="0">
                    <a:pos x="0" y="258"/>
                  </a:cxn>
                  <a:cxn ang="0">
                    <a:pos x="2" y="260"/>
                  </a:cxn>
                  <a:cxn ang="0">
                    <a:pos x="2" y="262"/>
                  </a:cxn>
                </a:cxnLst>
                <a:rect l="0" t="0" r="r" b="b"/>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5" y="260"/>
                    </a:lnTo>
                    <a:lnTo>
                      <a:pt x="13" y="260"/>
                    </a:lnTo>
                    <a:lnTo>
                      <a:pt x="7" y="258"/>
                    </a:lnTo>
                    <a:lnTo>
                      <a:pt x="0" y="258"/>
                    </a:lnTo>
                    <a:lnTo>
                      <a:pt x="2" y="260"/>
                    </a:lnTo>
                    <a:lnTo>
                      <a:pt x="2" y="262"/>
                    </a:lnTo>
                    <a:close/>
                  </a:path>
                </a:pathLst>
              </a:custGeom>
              <a:solidFill>
                <a:srgbClr val="E2844B"/>
              </a:solidFill>
              <a:ln w="9525">
                <a:noFill/>
                <a:round/>
              </a:ln>
            </p:spPr>
            <p:txBody>
              <a:bodyPr/>
              <a:lstStyle/>
              <a:p>
                <a:endParaRPr lang="en-US">
                  <a:solidFill>
                    <a:prstClr val="black"/>
                  </a:solidFill>
                </a:endParaRPr>
              </a:p>
            </p:txBody>
          </p:sp>
          <p:sp>
            <p:nvSpPr>
              <p:cNvPr id="179573" name="Freeform 373"/>
              <p:cNvSpPr>
                <a:spLocks noEditPoints="1"/>
              </p:cNvSpPr>
              <p:nvPr/>
            </p:nvSpPr>
            <p:spPr bwMode="auto">
              <a:xfrm>
                <a:off x="1493" y="1326"/>
                <a:ext cx="57" cy="262"/>
              </a:xfrm>
              <a:custGeom>
                <a:avLst/>
                <a:gdLst/>
                <a:ahLst/>
                <a:cxnLst>
                  <a:cxn ang="0">
                    <a:pos x="53" y="6"/>
                  </a:cxn>
                  <a:cxn ang="0">
                    <a:pos x="39" y="4"/>
                  </a:cxn>
                  <a:cxn ang="0">
                    <a:pos x="26" y="0"/>
                  </a:cxn>
                  <a:cxn ang="0">
                    <a:pos x="24" y="2"/>
                  </a:cxn>
                  <a:cxn ang="0">
                    <a:pos x="22" y="4"/>
                  </a:cxn>
                  <a:cxn ang="0">
                    <a:pos x="39" y="8"/>
                  </a:cxn>
                  <a:cxn ang="0">
                    <a:pos x="57" y="12"/>
                  </a:cxn>
                  <a:cxn ang="0">
                    <a:pos x="55" y="10"/>
                  </a:cxn>
                  <a:cxn ang="0">
                    <a:pos x="53" y="6"/>
                  </a:cxn>
                  <a:cxn ang="0">
                    <a:pos x="2" y="260"/>
                  </a:cxn>
                  <a:cxn ang="0">
                    <a:pos x="7" y="260"/>
                  </a:cxn>
                  <a:cxn ang="0">
                    <a:pos x="13" y="262"/>
                  </a:cxn>
                  <a:cxn ang="0">
                    <a:pos x="15" y="262"/>
                  </a:cxn>
                  <a:cxn ang="0">
                    <a:pos x="17" y="262"/>
                  </a:cxn>
                  <a:cxn ang="0">
                    <a:pos x="17" y="260"/>
                  </a:cxn>
                  <a:cxn ang="0">
                    <a:pos x="15" y="258"/>
                  </a:cxn>
                  <a:cxn ang="0">
                    <a:pos x="15" y="258"/>
                  </a:cxn>
                  <a:cxn ang="0">
                    <a:pos x="15" y="258"/>
                  </a:cxn>
                  <a:cxn ang="0">
                    <a:pos x="15" y="258"/>
                  </a:cxn>
                  <a:cxn ang="0">
                    <a:pos x="13" y="258"/>
                  </a:cxn>
                  <a:cxn ang="0">
                    <a:pos x="7" y="256"/>
                  </a:cxn>
                  <a:cxn ang="0">
                    <a:pos x="0" y="256"/>
                  </a:cxn>
                  <a:cxn ang="0">
                    <a:pos x="0" y="258"/>
                  </a:cxn>
                  <a:cxn ang="0">
                    <a:pos x="2" y="260"/>
                  </a:cxn>
                </a:cxnLst>
                <a:rect l="0" t="0" r="r" b="b"/>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5" y="258"/>
                    </a:lnTo>
                    <a:lnTo>
                      <a:pt x="15" y="258"/>
                    </a:lnTo>
                    <a:lnTo>
                      <a:pt x="15" y="258"/>
                    </a:lnTo>
                    <a:lnTo>
                      <a:pt x="13" y="258"/>
                    </a:lnTo>
                    <a:lnTo>
                      <a:pt x="7" y="256"/>
                    </a:lnTo>
                    <a:lnTo>
                      <a:pt x="0" y="256"/>
                    </a:lnTo>
                    <a:lnTo>
                      <a:pt x="0" y="258"/>
                    </a:lnTo>
                    <a:lnTo>
                      <a:pt x="2" y="260"/>
                    </a:lnTo>
                    <a:close/>
                  </a:path>
                </a:pathLst>
              </a:custGeom>
              <a:solidFill>
                <a:srgbClr val="E38B4F"/>
              </a:solidFill>
              <a:ln w="9525">
                <a:noFill/>
                <a:round/>
              </a:ln>
            </p:spPr>
            <p:txBody>
              <a:bodyPr/>
              <a:lstStyle/>
              <a:p>
                <a:endParaRPr lang="en-US">
                  <a:solidFill>
                    <a:prstClr val="black"/>
                  </a:solidFill>
                </a:endParaRPr>
              </a:p>
            </p:txBody>
          </p:sp>
          <p:sp>
            <p:nvSpPr>
              <p:cNvPr id="179574" name="Freeform 374"/>
              <p:cNvSpPr>
                <a:spLocks noEditPoints="1"/>
              </p:cNvSpPr>
              <p:nvPr/>
            </p:nvSpPr>
            <p:spPr bwMode="auto">
              <a:xfrm>
                <a:off x="1493" y="1328"/>
                <a:ext cx="58" cy="258"/>
              </a:xfrm>
              <a:custGeom>
                <a:avLst/>
                <a:gdLst/>
                <a:ahLst/>
                <a:cxnLst>
                  <a:cxn ang="0">
                    <a:pos x="55" y="8"/>
                  </a:cxn>
                  <a:cxn ang="0">
                    <a:pos x="39" y="4"/>
                  </a:cxn>
                  <a:cxn ang="0">
                    <a:pos x="24" y="0"/>
                  </a:cxn>
                  <a:cxn ang="0">
                    <a:pos x="22" y="2"/>
                  </a:cxn>
                  <a:cxn ang="0">
                    <a:pos x="21" y="4"/>
                  </a:cxn>
                  <a:cxn ang="0">
                    <a:pos x="41" y="8"/>
                  </a:cxn>
                  <a:cxn ang="0">
                    <a:pos x="58" y="13"/>
                  </a:cxn>
                  <a:cxn ang="0">
                    <a:pos x="57" y="10"/>
                  </a:cxn>
                  <a:cxn ang="0">
                    <a:pos x="55" y="8"/>
                  </a:cxn>
                  <a:cxn ang="0">
                    <a:pos x="0" y="256"/>
                  </a:cxn>
                  <a:cxn ang="0">
                    <a:pos x="7" y="256"/>
                  </a:cxn>
                  <a:cxn ang="0">
                    <a:pos x="13" y="258"/>
                  </a:cxn>
                  <a:cxn ang="0">
                    <a:pos x="15" y="258"/>
                  </a:cxn>
                  <a:cxn ang="0">
                    <a:pos x="15" y="258"/>
                  </a:cxn>
                  <a:cxn ang="0">
                    <a:pos x="15" y="256"/>
                  </a:cxn>
                  <a:cxn ang="0">
                    <a:pos x="15" y="256"/>
                  </a:cxn>
                  <a:cxn ang="0">
                    <a:pos x="15" y="254"/>
                  </a:cxn>
                  <a:cxn ang="0">
                    <a:pos x="15" y="254"/>
                  </a:cxn>
                  <a:cxn ang="0">
                    <a:pos x="13" y="254"/>
                  </a:cxn>
                  <a:cxn ang="0">
                    <a:pos x="13" y="254"/>
                  </a:cxn>
                  <a:cxn ang="0">
                    <a:pos x="5" y="252"/>
                  </a:cxn>
                  <a:cxn ang="0">
                    <a:pos x="0" y="252"/>
                  </a:cxn>
                  <a:cxn ang="0">
                    <a:pos x="0" y="254"/>
                  </a:cxn>
                  <a:cxn ang="0">
                    <a:pos x="0" y="256"/>
                  </a:cxn>
                </a:cxnLst>
                <a:rect l="0" t="0" r="r" b="b"/>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8"/>
                    </a:lnTo>
                    <a:lnTo>
                      <a:pt x="15" y="256"/>
                    </a:lnTo>
                    <a:lnTo>
                      <a:pt x="15" y="256"/>
                    </a:lnTo>
                    <a:lnTo>
                      <a:pt x="15" y="254"/>
                    </a:lnTo>
                    <a:lnTo>
                      <a:pt x="15" y="254"/>
                    </a:lnTo>
                    <a:lnTo>
                      <a:pt x="13" y="254"/>
                    </a:lnTo>
                    <a:lnTo>
                      <a:pt x="13" y="254"/>
                    </a:lnTo>
                    <a:lnTo>
                      <a:pt x="5" y="252"/>
                    </a:lnTo>
                    <a:lnTo>
                      <a:pt x="0" y="252"/>
                    </a:lnTo>
                    <a:lnTo>
                      <a:pt x="0" y="254"/>
                    </a:lnTo>
                    <a:lnTo>
                      <a:pt x="0" y="256"/>
                    </a:lnTo>
                    <a:close/>
                  </a:path>
                </a:pathLst>
              </a:custGeom>
              <a:solidFill>
                <a:srgbClr val="E48C4F"/>
              </a:solidFill>
              <a:ln w="9525">
                <a:noFill/>
                <a:round/>
              </a:ln>
            </p:spPr>
            <p:txBody>
              <a:bodyPr/>
              <a:lstStyle/>
              <a:p>
                <a:endParaRPr lang="en-US">
                  <a:solidFill>
                    <a:prstClr val="black"/>
                  </a:solidFill>
                </a:endParaRPr>
              </a:p>
            </p:txBody>
          </p:sp>
          <p:sp>
            <p:nvSpPr>
              <p:cNvPr id="179575" name="Freeform 375"/>
              <p:cNvSpPr>
                <a:spLocks noEditPoints="1"/>
              </p:cNvSpPr>
              <p:nvPr/>
            </p:nvSpPr>
            <p:spPr bwMode="auto">
              <a:xfrm>
                <a:off x="1493" y="1330"/>
                <a:ext cx="62" cy="254"/>
              </a:xfrm>
              <a:custGeom>
                <a:avLst/>
                <a:gdLst/>
                <a:ahLst/>
                <a:cxnLst>
                  <a:cxn ang="0">
                    <a:pos x="57" y="8"/>
                  </a:cxn>
                  <a:cxn ang="0">
                    <a:pos x="39" y="4"/>
                  </a:cxn>
                  <a:cxn ang="0">
                    <a:pos x="22" y="0"/>
                  </a:cxn>
                  <a:cxn ang="0">
                    <a:pos x="21" y="2"/>
                  </a:cxn>
                  <a:cxn ang="0">
                    <a:pos x="21" y="4"/>
                  </a:cxn>
                  <a:cxn ang="0">
                    <a:pos x="30" y="6"/>
                  </a:cxn>
                  <a:cxn ang="0">
                    <a:pos x="41" y="8"/>
                  </a:cxn>
                  <a:cxn ang="0">
                    <a:pos x="53" y="10"/>
                  </a:cxn>
                  <a:cxn ang="0">
                    <a:pos x="62" y="13"/>
                  </a:cxn>
                  <a:cxn ang="0">
                    <a:pos x="58" y="11"/>
                  </a:cxn>
                  <a:cxn ang="0">
                    <a:pos x="57" y="8"/>
                  </a:cxn>
                  <a:cxn ang="0">
                    <a:pos x="0" y="252"/>
                  </a:cxn>
                  <a:cxn ang="0">
                    <a:pos x="7" y="252"/>
                  </a:cxn>
                  <a:cxn ang="0">
                    <a:pos x="13" y="254"/>
                  </a:cxn>
                  <a:cxn ang="0">
                    <a:pos x="15" y="254"/>
                  </a:cxn>
                  <a:cxn ang="0">
                    <a:pos x="15" y="254"/>
                  </a:cxn>
                  <a:cxn ang="0">
                    <a:pos x="15" y="252"/>
                  </a:cxn>
                  <a:cxn ang="0">
                    <a:pos x="13" y="250"/>
                  </a:cxn>
                  <a:cxn ang="0">
                    <a:pos x="13" y="250"/>
                  </a:cxn>
                  <a:cxn ang="0">
                    <a:pos x="13" y="250"/>
                  </a:cxn>
                  <a:cxn ang="0">
                    <a:pos x="5" y="248"/>
                  </a:cxn>
                  <a:cxn ang="0">
                    <a:pos x="0" y="248"/>
                  </a:cxn>
                  <a:cxn ang="0">
                    <a:pos x="0" y="250"/>
                  </a:cxn>
                  <a:cxn ang="0">
                    <a:pos x="0" y="252"/>
                  </a:cxn>
                </a:cxnLst>
                <a:rect l="0" t="0" r="r" b="b"/>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4"/>
                    </a:lnTo>
                    <a:lnTo>
                      <a:pt x="15" y="252"/>
                    </a:lnTo>
                    <a:lnTo>
                      <a:pt x="13" y="250"/>
                    </a:lnTo>
                    <a:lnTo>
                      <a:pt x="13" y="250"/>
                    </a:lnTo>
                    <a:lnTo>
                      <a:pt x="13" y="250"/>
                    </a:lnTo>
                    <a:lnTo>
                      <a:pt x="5" y="248"/>
                    </a:lnTo>
                    <a:lnTo>
                      <a:pt x="0" y="248"/>
                    </a:lnTo>
                    <a:lnTo>
                      <a:pt x="0" y="250"/>
                    </a:lnTo>
                    <a:lnTo>
                      <a:pt x="0" y="252"/>
                    </a:lnTo>
                    <a:close/>
                  </a:path>
                </a:pathLst>
              </a:custGeom>
              <a:solidFill>
                <a:srgbClr val="E48C4F"/>
              </a:solidFill>
              <a:ln w="9525">
                <a:noFill/>
                <a:round/>
              </a:ln>
            </p:spPr>
            <p:txBody>
              <a:bodyPr/>
              <a:lstStyle/>
              <a:p>
                <a:endParaRPr lang="en-US">
                  <a:solidFill>
                    <a:prstClr val="black"/>
                  </a:solidFill>
                </a:endParaRPr>
              </a:p>
            </p:txBody>
          </p:sp>
          <p:sp>
            <p:nvSpPr>
              <p:cNvPr id="179576" name="Freeform 376"/>
              <p:cNvSpPr>
                <a:spLocks noEditPoints="1"/>
              </p:cNvSpPr>
              <p:nvPr/>
            </p:nvSpPr>
            <p:spPr bwMode="auto">
              <a:xfrm>
                <a:off x="1491" y="1332"/>
                <a:ext cx="66" cy="250"/>
              </a:xfrm>
              <a:custGeom>
                <a:avLst/>
                <a:gdLst/>
                <a:ahLst/>
                <a:cxnLst>
                  <a:cxn ang="0">
                    <a:pos x="60" y="9"/>
                  </a:cxn>
                  <a:cxn ang="0">
                    <a:pos x="43" y="4"/>
                  </a:cxn>
                  <a:cxn ang="0">
                    <a:pos x="23" y="0"/>
                  </a:cxn>
                  <a:cxn ang="0">
                    <a:pos x="23" y="2"/>
                  </a:cxn>
                  <a:cxn ang="0">
                    <a:pos x="21" y="4"/>
                  </a:cxn>
                  <a:cxn ang="0">
                    <a:pos x="32" y="6"/>
                  </a:cxn>
                  <a:cxn ang="0">
                    <a:pos x="45" y="8"/>
                  </a:cxn>
                  <a:cxn ang="0">
                    <a:pos x="57" y="11"/>
                  </a:cxn>
                  <a:cxn ang="0">
                    <a:pos x="66" y="15"/>
                  </a:cxn>
                  <a:cxn ang="0">
                    <a:pos x="64" y="11"/>
                  </a:cxn>
                  <a:cxn ang="0">
                    <a:pos x="60" y="9"/>
                  </a:cxn>
                  <a:cxn ang="0">
                    <a:pos x="2" y="248"/>
                  </a:cxn>
                  <a:cxn ang="0">
                    <a:pos x="7" y="248"/>
                  </a:cxn>
                  <a:cxn ang="0">
                    <a:pos x="15" y="250"/>
                  </a:cxn>
                  <a:cxn ang="0">
                    <a:pos x="15" y="250"/>
                  </a:cxn>
                  <a:cxn ang="0">
                    <a:pos x="17" y="250"/>
                  </a:cxn>
                  <a:cxn ang="0">
                    <a:pos x="15" y="248"/>
                  </a:cxn>
                  <a:cxn ang="0">
                    <a:pos x="15" y="246"/>
                  </a:cxn>
                  <a:cxn ang="0">
                    <a:pos x="15" y="246"/>
                  </a:cxn>
                  <a:cxn ang="0">
                    <a:pos x="15" y="246"/>
                  </a:cxn>
                  <a:cxn ang="0">
                    <a:pos x="7" y="245"/>
                  </a:cxn>
                  <a:cxn ang="0">
                    <a:pos x="0" y="245"/>
                  </a:cxn>
                  <a:cxn ang="0">
                    <a:pos x="2" y="246"/>
                  </a:cxn>
                  <a:cxn ang="0">
                    <a:pos x="2" y="248"/>
                  </a:cxn>
                </a:cxnLst>
                <a:rect l="0" t="0" r="r" b="b"/>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5" y="250"/>
                    </a:lnTo>
                    <a:lnTo>
                      <a:pt x="17" y="250"/>
                    </a:lnTo>
                    <a:lnTo>
                      <a:pt x="15" y="248"/>
                    </a:lnTo>
                    <a:lnTo>
                      <a:pt x="15" y="246"/>
                    </a:lnTo>
                    <a:lnTo>
                      <a:pt x="15" y="246"/>
                    </a:lnTo>
                    <a:lnTo>
                      <a:pt x="15" y="246"/>
                    </a:lnTo>
                    <a:lnTo>
                      <a:pt x="7" y="245"/>
                    </a:lnTo>
                    <a:lnTo>
                      <a:pt x="0" y="245"/>
                    </a:lnTo>
                    <a:lnTo>
                      <a:pt x="2" y="246"/>
                    </a:lnTo>
                    <a:lnTo>
                      <a:pt x="2" y="248"/>
                    </a:lnTo>
                    <a:close/>
                  </a:path>
                </a:pathLst>
              </a:custGeom>
              <a:solidFill>
                <a:srgbClr val="E48E50"/>
              </a:solidFill>
              <a:ln w="9525">
                <a:noFill/>
                <a:round/>
              </a:ln>
            </p:spPr>
            <p:txBody>
              <a:bodyPr/>
              <a:lstStyle/>
              <a:p>
                <a:endParaRPr lang="en-US">
                  <a:solidFill>
                    <a:prstClr val="black"/>
                  </a:solidFill>
                </a:endParaRPr>
              </a:p>
            </p:txBody>
          </p:sp>
          <p:sp>
            <p:nvSpPr>
              <p:cNvPr id="179577" name="Freeform 377"/>
              <p:cNvSpPr>
                <a:spLocks noEditPoints="1"/>
              </p:cNvSpPr>
              <p:nvPr/>
            </p:nvSpPr>
            <p:spPr bwMode="auto">
              <a:xfrm>
                <a:off x="1491" y="1334"/>
                <a:ext cx="70" cy="246"/>
              </a:xfrm>
              <a:custGeom>
                <a:avLst/>
                <a:gdLst/>
                <a:ahLst/>
                <a:cxnLst>
                  <a:cxn ang="0">
                    <a:pos x="64" y="9"/>
                  </a:cxn>
                  <a:cxn ang="0">
                    <a:pos x="55" y="6"/>
                  </a:cxn>
                  <a:cxn ang="0">
                    <a:pos x="43" y="4"/>
                  </a:cxn>
                  <a:cxn ang="0">
                    <a:pos x="32" y="2"/>
                  </a:cxn>
                  <a:cxn ang="0">
                    <a:pos x="23" y="0"/>
                  </a:cxn>
                  <a:cxn ang="0">
                    <a:pos x="21" y="2"/>
                  </a:cxn>
                  <a:cxn ang="0">
                    <a:pos x="19" y="4"/>
                  </a:cxn>
                  <a:cxn ang="0">
                    <a:pos x="19" y="4"/>
                  </a:cxn>
                  <a:cxn ang="0">
                    <a:pos x="19" y="4"/>
                  </a:cxn>
                  <a:cxn ang="0">
                    <a:pos x="32" y="6"/>
                  </a:cxn>
                  <a:cxn ang="0">
                    <a:pos x="45" y="7"/>
                  </a:cxn>
                  <a:cxn ang="0">
                    <a:pos x="59" y="11"/>
                  </a:cxn>
                  <a:cxn ang="0">
                    <a:pos x="70" y="17"/>
                  </a:cxn>
                  <a:cxn ang="0">
                    <a:pos x="66" y="13"/>
                  </a:cxn>
                  <a:cxn ang="0">
                    <a:pos x="64" y="9"/>
                  </a:cxn>
                  <a:cxn ang="0">
                    <a:pos x="2" y="244"/>
                  </a:cxn>
                  <a:cxn ang="0">
                    <a:pos x="7" y="244"/>
                  </a:cxn>
                  <a:cxn ang="0">
                    <a:pos x="15" y="246"/>
                  </a:cxn>
                  <a:cxn ang="0">
                    <a:pos x="15" y="246"/>
                  </a:cxn>
                  <a:cxn ang="0">
                    <a:pos x="15" y="246"/>
                  </a:cxn>
                  <a:cxn ang="0">
                    <a:pos x="15" y="244"/>
                  </a:cxn>
                  <a:cxn ang="0">
                    <a:pos x="15" y="243"/>
                  </a:cxn>
                  <a:cxn ang="0">
                    <a:pos x="7" y="241"/>
                  </a:cxn>
                  <a:cxn ang="0">
                    <a:pos x="0" y="241"/>
                  </a:cxn>
                  <a:cxn ang="0">
                    <a:pos x="0" y="243"/>
                  </a:cxn>
                  <a:cxn ang="0">
                    <a:pos x="2" y="244"/>
                  </a:cxn>
                </a:cxnLst>
                <a:rect l="0" t="0" r="r" b="b"/>
                <a:pathLst>
                  <a:path w="70" h="246">
                    <a:moveTo>
                      <a:pt x="64" y="9"/>
                    </a:moveTo>
                    <a:lnTo>
                      <a:pt x="55" y="6"/>
                    </a:lnTo>
                    <a:lnTo>
                      <a:pt x="43" y="4"/>
                    </a:lnTo>
                    <a:lnTo>
                      <a:pt x="32" y="2"/>
                    </a:lnTo>
                    <a:lnTo>
                      <a:pt x="23" y="0"/>
                    </a:lnTo>
                    <a:lnTo>
                      <a:pt x="21" y="2"/>
                    </a:lnTo>
                    <a:lnTo>
                      <a:pt x="19" y="4"/>
                    </a:lnTo>
                    <a:lnTo>
                      <a:pt x="19" y="4"/>
                    </a:lnTo>
                    <a:lnTo>
                      <a:pt x="19" y="4"/>
                    </a:lnTo>
                    <a:lnTo>
                      <a:pt x="32" y="6"/>
                    </a:lnTo>
                    <a:lnTo>
                      <a:pt x="45" y="7"/>
                    </a:lnTo>
                    <a:lnTo>
                      <a:pt x="59" y="11"/>
                    </a:lnTo>
                    <a:lnTo>
                      <a:pt x="70" y="17"/>
                    </a:lnTo>
                    <a:lnTo>
                      <a:pt x="66" y="13"/>
                    </a:lnTo>
                    <a:lnTo>
                      <a:pt x="64" y="9"/>
                    </a:lnTo>
                    <a:close/>
                    <a:moveTo>
                      <a:pt x="2" y="244"/>
                    </a:moveTo>
                    <a:lnTo>
                      <a:pt x="7" y="244"/>
                    </a:lnTo>
                    <a:lnTo>
                      <a:pt x="15" y="246"/>
                    </a:lnTo>
                    <a:lnTo>
                      <a:pt x="15" y="246"/>
                    </a:lnTo>
                    <a:lnTo>
                      <a:pt x="15" y="246"/>
                    </a:lnTo>
                    <a:lnTo>
                      <a:pt x="15" y="244"/>
                    </a:lnTo>
                    <a:lnTo>
                      <a:pt x="15" y="243"/>
                    </a:lnTo>
                    <a:lnTo>
                      <a:pt x="7" y="241"/>
                    </a:lnTo>
                    <a:lnTo>
                      <a:pt x="0" y="241"/>
                    </a:lnTo>
                    <a:lnTo>
                      <a:pt x="0" y="243"/>
                    </a:lnTo>
                    <a:lnTo>
                      <a:pt x="2" y="244"/>
                    </a:lnTo>
                    <a:close/>
                  </a:path>
                </a:pathLst>
              </a:custGeom>
              <a:solidFill>
                <a:srgbClr val="E48F50"/>
              </a:solidFill>
              <a:ln w="9525">
                <a:noFill/>
                <a:round/>
              </a:ln>
            </p:spPr>
            <p:txBody>
              <a:bodyPr/>
              <a:lstStyle/>
              <a:p>
                <a:endParaRPr lang="en-US">
                  <a:solidFill>
                    <a:prstClr val="black"/>
                  </a:solidFill>
                </a:endParaRPr>
              </a:p>
            </p:txBody>
          </p:sp>
          <p:sp>
            <p:nvSpPr>
              <p:cNvPr id="179578" name="Freeform 378"/>
              <p:cNvSpPr>
                <a:spLocks noEditPoints="1"/>
              </p:cNvSpPr>
              <p:nvPr/>
            </p:nvSpPr>
            <p:spPr bwMode="auto">
              <a:xfrm>
                <a:off x="1491" y="1336"/>
                <a:ext cx="72" cy="242"/>
              </a:xfrm>
              <a:custGeom>
                <a:avLst/>
                <a:gdLst/>
                <a:ahLst/>
                <a:cxnLst>
                  <a:cxn ang="0">
                    <a:pos x="66" y="11"/>
                  </a:cxn>
                  <a:cxn ang="0">
                    <a:pos x="57" y="7"/>
                  </a:cxn>
                  <a:cxn ang="0">
                    <a:pos x="45" y="4"/>
                  </a:cxn>
                  <a:cxn ang="0">
                    <a:pos x="32" y="2"/>
                  </a:cxn>
                  <a:cxn ang="0">
                    <a:pos x="21" y="0"/>
                  </a:cxn>
                  <a:cxn ang="0">
                    <a:pos x="19" y="0"/>
                  </a:cxn>
                  <a:cxn ang="0">
                    <a:pos x="19" y="2"/>
                  </a:cxn>
                  <a:cxn ang="0">
                    <a:pos x="19" y="2"/>
                  </a:cxn>
                  <a:cxn ang="0">
                    <a:pos x="17" y="4"/>
                  </a:cxn>
                  <a:cxn ang="0">
                    <a:pos x="32" y="5"/>
                  </a:cxn>
                  <a:cxn ang="0">
                    <a:pos x="45" y="7"/>
                  </a:cxn>
                  <a:cxn ang="0">
                    <a:pos x="59" y="13"/>
                  </a:cxn>
                  <a:cxn ang="0">
                    <a:pos x="72" y="19"/>
                  </a:cxn>
                  <a:cxn ang="0">
                    <a:pos x="70" y="15"/>
                  </a:cxn>
                  <a:cxn ang="0">
                    <a:pos x="66" y="11"/>
                  </a:cxn>
                  <a:cxn ang="0">
                    <a:pos x="0" y="241"/>
                  </a:cxn>
                  <a:cxn ang="0">
                    <a:pos x="7" y="241"/>
                  </a:cxn>
                  <a:cxn ang="0">
                    <a:pos x="15" y="242"/>
                  </a:cxn>
                  <a:cxn ang="0">
                    <a:pos x="15" y="242"/>
                  </a:cxn>
                  <a:cxn ang="0">
                    <a:pos x="15" y="242"/>
                  </a:cxn>
                  <a:cxn ang="0">
                    <a:pos x="15" y="241"/>
                  </a:cxn>
                  <a:cxn ang="0">
                    <a:pos x="15" y="239"/>
                  </a:cxn>
                  <a:cxn ang="0">
                    <a:pos x="7" y="237"/>
                  </a:cxn>
                  <a:cxn ang="0">
                    <a:pos x="0" y="237"/>
                  </a:cxn>
                  <a:cxn ang="0">
                    <a:pos x="0" y="239"/>
                  </a:cxn>
                  <a:cxn ang="0">
                    <a:pos x="0" y="241"/>
                  </a:cxn>
                </a:cxnLst>
                <a:rect l="0" t="0" r="r" b="b"/>
                <a:pathLst>
                  <a:path w="72" h="242">
                    <a:moveTo>
                      <a:pt x="66" y="11"/>
                    </a:moveTo>
                    <a:lnTo>
                      <a:pt x="57" y="7"/>
                    </a:lnTo>
                    <a:lnTo>
                      <a:pt x="45" y="4"/>
                    </a:lnTo>
                    <a:lnTo>
                      <a:pt x="32" y="2"/>
                    </a:lnTo>
                    <a:lnTo>
                      <a:pt x="21" y="0"/>
                    </a:lnTo>
                    <a:lnTo>
                      <a:pt x="19" y="0"/>
                    </a:lnTo>
                    <a:lnTo>
                      <a:pt x="19" y="2"/>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2"/>
                    </a:lnTo>
                    <a:lnTo>
                      <a:pt x="15" y="242"/>
                    </a:lnTo>
                    <a:lnTo>
                      <a:pt x="15" y="241"/>
                    </a:lnTo>
                    <a:lnTo>
                      <a:pt x="15" y="239"/>
                    </a:lnTo>
                    <a:lnTo>
                      <a:pt x="7" y="237"/>
                    </a:lnTo>
                    <a:lnTo>
                      <a:pt x="0" y="237"/>
                    </a:lnTo>
                    <a:lnTo>
                      <a:pt x="0" y="239"/>
                    </a:lnTo>
                    <a:lnTo>
                      <a:pt x="0" y="241"/>
                    </a:lnTo>
                    <a:close/>
                  </a:path>
                </a:pathLst>
              </a:custGeom>
              <a:solidFill>
                <a:srgbClr val="E59050"/>
              </a:solidFill>
              <a:ln w="9525">
                <a:noFill/>
                <a:round/>
              </a:ln>
            </p:spPr>
            <p:txBody>
              <a:bodyPr/>
              <a:lstStyle/>
              <a:p>
                <a:endParaRPr lang="en-US">
                  <a:solidFill>
                    <a:prstClr val="black"/>
                  </a:solidFill>
                </a:endParaRPr>
              </a:p>
            </p:txBody>
          </p:sp>
          <p:sp>
            <p:nvSpPr>
              <p:cNvPr id="179579" name="Freeform 379"/>
              <p:cNvSpPr>
                <a:spLocks noEditPoints="1"/>
              </p:cNvSpPr>
              <p:nvPr/>
            </p:nvSpPr>
            <p:spPr bwMode="auto">
              <a:xfrm>
                <a:off x="1491" y="1338"/>
                <a:ext cx="74" cy="239"/>
              </a:xfrm>
              <a:custGeom>
                <a:avLst/>
                <a:gdLst/>
                <a:ahLst/>
                <a:cxnLst>
                  <a:cxn ang="0">
                    <a:pos x="70" y="13"/>
                  </a:cxn>
                  <a:cxn ang="0">
                    <a:pos x="59" y="7"/>
                  </a:cxn>
                  <a:cxn ang="0">
                    <a:pos x="45" y="3"/>
                  </a:cxn>
                  <a:cxn ang="0">
                    <a:pos x="32" y="2"/>
                  </a:cxn>
                  <a:cxn ang="0">
                    <a:pos x="19" y="0"/>
                  </a:cxn>
                  <a:cxn ang="0">
                    <a:pos x="17" y="2"/>
                  </a:cxn>
                  <a:cxn ang="0">
                    <a:pos x="15" y="3"/>
                  </a:cxn>
                  <a:cxn ang="0">
                    <a:pos x="30" y="5"/>
                  </a:cxn>
                  <a:cxn ang="0">
                    <a:pos x="45" y="7"/>
                  </a:cxn>
                  <a:cxn ang="0">
                    <a:pos x="59" y="13"/>
                  </a:cxn>
                  <a:cxn ang="0">
                    <a:pos x="72" y="19"/>
                  </a:cxn>
                  <a:cxn ang="0">
                    <a:pos x="72" y="19"/>
                  </a:cxn>
                  <a:cxn ang="0">
                    <a:pos x="74" y="19"/>
                  </a:cxn>
                  <a:cxn ang="0">
                    <a:pos x="72" y="15"/>
                  </a:cxn>
                  <a:cxn ang="0">
                    <a:pos x="70" y="13"/>
                  </a:cxn>
                  <a:cxn ang="0">
                    <a:pos x="0" y="237"/>
                  </a:cxn>
                  <a:cxn ang="0">
                    <a:pos x="7" y="237"/>
                  </a:cxn>
                  <a:cxn ang="0">
                    <a:pos x="15" y="239"/>
                  </a:cxn>
                  <a:cxn ang="0">
                    <a:pos x="15" y="237"/>
                  </a:cxn>
                  <a:cxn ang="0">
                    <a:pos x="13" y="235"/>
                  </a:cxn>
                  <a:cxn ang="0">
                    <a:pos x="7" y="233"/>
                  </a:cxn>
                  <a:cxn ang="0">
                    <a:pos x="0" y="233"/>
                  </a:cxn>
                  <a:cxn ang="0">
                    <a:pos x="0" y="235"/>
                  </a:cxn>
                  <a:cxn ang="0">
                    <a:pos x="0" y="237"/>
                  </a:cxn>
                </a:cxnLst>
                <a:rect l="0" t="0" r="r" b="b"/>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ln>
            </p:spPr>
            <p:txBody>
              <a:bodyPr/>
              <a:lstStyle/>
              <a:p>
                <a:endParaRPr lang="en-US">
                  <a:solidFill>
                    <a:prstClr val="black"/>
                  </a:solidFill>
                </a:endParaRPr>
              </a:p>
            </p:txBody>
          </p:sp>
          <p:sp>
            <p:nvSpPr>
              <p:cNvPr id="179580" name="Freeform 380"/>
              <p:cNvSpPr>
                <a:spLocks noEditPoints="1"/>
              </p:cNvSpPr>
              <p:nvPr/>
            </p:nvSpPr>
            <p:spPr bwMode="auto">
              <a:xfrm>
                <a:off x="1491" y="1340"/>
                <a:ext cx="74" cy="235"/>
              </a:xfrm>
              <a:custGeom>
                <a:avLst/>
                <a:gdLst/>
                <a:ahLst/>
                <a:cxnLst>
                  <a:cxn ang="0">
                    <a:pos x="72" y="15"/>
                  </a:cxn>
                  <a:cxn ang="0">
                    <a:pos x="59" y="9"/>
                  </a:cxn>
                  <a:cxn ang="0">
                    <a:pos x="45" y="3"/>
                  </a:cxn>
                  <a:cxn ang="0">
                    <a:pos x="32" y="1"/>
                  </a:cxn>
                  <a:cxn ang="0">
                    <a:pos x="17" y="0"/>
                  </a:cxn>
                  <a:cxn ang="0">
                    <a:pos x="15" y="1"/>
                  </a:cxn>
                  <a:cxn ang="0">
                    <a:pos x="13" y="3"/>
                  </a:cxn>
                  <a:cxn ang="0">
                    <a:pos x="15" y="3"/>
                  </a:cxn>
                  <a:cxn ang="0">
                    <a:pos x="15" y="3"/>
                  </a:cxn>
                  <a:cxn ang="0">
                    <a:pos x="30" y="5"/>
                  </a:cxn>
                  <a:cxn ang="0">
                    <a:pos x="43" y="7"/>
                  </a:cxn>
                  <a:cxn ang="0">
                    <a:pos x="57" y="11"/>
                  </a:cxn>
                  <a:cxn ang="0">
                    <a:pos x="70" y="18"/>
                  </a:cxn>
                  <a:cxn ang="0">
                    <a:pos x="72" y="17"/>
                  </a:cxn>
                  <a:cxn ang="0">
                    <a:pos x="74" y="17"/>
                  </a:cxn>
                  <a:cxn ang="0">
                    <a:pos x="72" y="15"/>
                  </a:cxn>
                  <a:cxn ang="0">
                    <a:pos x="72" y="15"/>
                  </a:cxn>
                  <a:cxn ang="0">
                    <a:pos x="0" y="233"/>
                  </a:cxn>
                  <a:cxn ang="0">
                    <a:pos x="7" y="233"/>
                  </a:cxn>
                  <a:cxn ang="0">
                    <a:pos x="15" y="235"/>
                  </a:cxn>
                  <a:cxn ang="0">
                    <a:pos x="13" y="233"/>
                  </a:cxn>
                  <a:cxn ang="0">
                    <a:pos x="13" y="231"/>
                  </a:cxn>
                  <a:cxn ang="0">
                    <a:pos x="5" y="229"/>
                  </a:cxn>
                  <a:cxn ang="0">
                    <a:pos x="0" y="229"/>
                  </a:cxn>
                  <a:cxn ang="0">
                    <a:pos x="0" y="231"/>
                  </a:cxn>
                  <a:cxn ang="0">
                    <a:pos x="0" y="233"/>
                  </a:cxn>
                </a:cxnLst>
                <a:rect l="0" t="0" r="r" b="b"/>
                <a:pathLst>
                  <a:path w="74" h="235">
                    <a:moveTo>
                      <a:pt x="72" y="15"/>
                    </a:moveTo>
                    <a:lnTo>
                      <a:pt x="59" y="9"/>
                    </a:lnTo>
                    <a:lnTo>
                      <a:pt x="45" y="3"/>
                    </a:lnTo>
                    <a:lnTo>
                      <a:pt x="32" y="1"/>
                    </a:lnTo>
                    <a:lnTo>
                      <a:pt x="17" y="0"/>
                    </a:lnTo>
                    <a:lnTo>
                      <a:pt x="15" y="1"/>
                    </a:lnTo>
                    <a:lnTo>
                      <a:pt x="13" y="3"/>
                    </a:lnTo>
                    <a:lnTo>
                      <a:pt x="15" y="3"/>
                    </a:lnTo>
                    <a:lnTo>
                      <a:pt x="15" y="3"/>
                    </a:lnTo>
                    <a:lnTo>
                      <a:pt x="30" y="5"/>
                    </a:lnTo>
                    <a:lnTo>
                      <a:pt x="43" y="7"/>
                    </a:lnTo>
                    <a:lnTo>
                      <a:pt x="57" y="11"/>
                    </a:lnTo>
                    <a:lnTo>
                      <a:pt x="70" y="18"/>
                    </a:lnTo>
                    <a:lnTo>
                      <a:pt x="72" y="17"/>
                    </a:lnTo>
                    <a:lnTo>
                      <a:pt x="74" y="17"/>
                    </a:lnTo>
                    <a:lnTo>
                      <a:pt x="72" y="15"/>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ln>
            </p:spPr>
            <p:txBody>
              <a:bodyPr/>
              <a:lstStyle/>
              <a:p>
                <a:endParaRPr lang="en-US">
                  <a:solidFill>
                    <a:prstClr val="black"/>
                  </a:solidFill>
                </a:endParaRPr>
              </a:p>
            </p:txBody>
          </p:sp>
          <p:sp>
            <p:nvSpPr>
              <p:cNvPr id="179581" name="Freeform 381"/>
              <p:cNvSpPr>
                <a:spLocks noEditPoints="1"/>
              </p:cNvSpPr>
              <p:nvPr/>
            </p:nvSpPr>
            <p:spPr bwMode="auto">
              <a:xfrm>
                <a:off x="1489" y="1341"/>
                <a:ext cx="74" cy="232"/>
              </a:xfrm>
              <a:custGeom>
                <a:avLst/>
                <a:gdLst/>
                <a:ahLst/>
                <a:cxnLst>
                  <a:cxn ang="0">
                    <a:pos x="74" y="16"/>
                  </a:cxn>
                  <a:cxn ang="0">
                    <a:pos x="61" y="10"/>
                  </a:cxn>
                  <a:cxn ang="0">
                    <a:pos x="47" y="4"/>
                  </a:cxn>
                  <a:cxn ang="0">
                    <a:pos x="32" y="2"/>
                  </a:cxn>
                  <a:cxn ang="0">
                    <a:pos x="17" y="0"/>
                  </a:cxn>
                  <a:cxn ang="0">
                    <a:pos x="15" y="2"/>
                  </a:cxn>
                  <a:cxn ang="0">
                    <a:pos x="13" y="4"/>
                  </a:cxn>
                  <a:cxn ang="0">
                    <a:pos x="15" y="4"/>
                  </a:cxn>
                  <a:cxn ang="0">
                    <a:pos x="17" y="4"/>
                  </a:cxn>
                  <a:cxn ang="0">
                    <a:pos x="32" y="6"/>
                  </a:cxn>
                  <a:cxn ang="0">
                    <a:pos x="45" y="8"/>
                  </a:cxn>
                  <a:cxn ang="0">
                    <a:pos x="59" y="12"/>
                  </a:cxn>
                  <a:cxn ang="0">
                    <a:pos x="70" y="17"/>
                  </a:cxn>
                  <a:cxn ang="0">
                    <a:pos x="72" y="16"/>
                  </a:cxn>
                  <a:cxn ang="0">
                    <a:pos x="74" y="16"/>
                  </a:cxn>
                  <a:cxn ang="0">
                    <a:pos x="2" y="230"/>
                  </a:cxn>
                  <a:cxn ang="0">
                    <a:pos x="9" y="230"/>
                  </a:cxn>
                  <a:cxn ang="0">
                    <a:pos x="15" y="232"/>
                  </a:cxn>
                  <a:cxn ang="0">
                    <a:pos x="15" y="230"/>
                  </a:cxn>
                  <a:cxn ang="0">
                    <a:pos x="15" y="228"/>
                  </a:cxn>
                  <a:cxn ang="0">
                    <a:pos x="7" y="226"/>
                  </a:cxn>
                  <a:cxn ang="0">
                    <a:pos x="0" y="226"/>
                  </a:cxn>
                  <a:cxn ang="0">
                    <a:pos x="2" y="228"/>
                  </a:cxn>
                  <a:cxn ang="0">
                    <a:pos x="2" y="230"/>
                  </a:cxn>
                </a:cxnLst>
                <a:rect l="0" t="0" r="r" b="b"/>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ln>
            </p:spPr>
            <p:txBody>
              <a:bodyPr/>
              <a:lstStyle/>
              <a:p>
                <a:endParaRPr lang="en-US">
                  <a:solidFill>
                    <a:prstClr val="black"/>
                  </a:solidFill>
                </a:endParaRPr>
              </a:p>
            </p:txBody>
          </p:sp>
          <p:sp>
            <p:nvSpPr>
              <p:cNvPr id="179582" name="Freeform 382"/>
              <p:cNvSpPr>
                <a:spLocks noEditPoints="1"/>
              </p:cNvSpPr>
              <p:nvPr/>
            </p:nvSpPr>
            <p:spPr bwMode="auto">
              <a:xfrm>
                <a:off x="1489" y="1343"/>
                <a:ext cx="72" cy="228"/>
              </a:xfrm>
              <a:custGeom>
                <a:avLst/>
                <a:gdLst/>
                <a:ahLst/>
                <a:cxnLst>
                  <a:cxn ang="0">
                    <a:pos x="72" y="15"/>
                  </a:cxn>
                  <a:cxn ang="0">
                    <a:pos x="59" y="8"/>
                  </a:cxn>
                  <a:cxn ang="0">
                    <a:pos x="45" y="4"/>
                  </a:cxn>
                  <a:cxn ang="0">
                    <a:pos x="32" y="2"/>
                  </a:cxn>
                  <a:cxn ang="0">
                    <a:pos x="17" y="0"/>
                  </a:cxn>
                  <a:cxn ang="0">
                    <a:pos x="17" y="0"/>
                  </a:cxn>
                  <a:cxn ang="0">
                    <a:pos x="15" y="0"/>
                  </a:cxn>
                  <a:cxn ang="0">
                    <a:pos x="13" y="2"/>
                  </a:cxn>
                  <a:cxn ang="0">
                    <a:pos x="13" y="4"/>
                  </a:cxn>
                  <a:cxn ang="0">
                    <a:pos x="15" y="4"/>
                  </a:cxn>
                  <a:cxn ang="0">
                    <a:pos x="17" y="4"/>
                  </a:cxn>
                  <a:cxn ang="0">
                    <a:pos x="30" y="6"/>
                  </a:cxn>
                  <a:cxn ang="0">
                    <a:pos x="45" y="8"/>
                  </a:cxn>
                  <a:cxn ang="0">
                    <a:pos x="57" y="12"/>
                  </a:cxn>
                  <a:cxn ang="0">
                    <a:pos x="70" y="17"/>
                  </a:cxn>
                  <a:cxn ang="0">
                    <a:pos x="70" y="15"/>
                  </a:cxn>
                  <a:cxn ang="0">
                    <a:pos x="72" y="15"/>
                  </a:cxn>
                  <a:cxn ang="0">
                    <a:pos x="2" y="226"/>
                  </a:cxn>
                  <a:cxn ang="0">
                    <a:pos x="7" y="226"/>
                  </a:cxn>
                  <a:cxn ang="0">
                    <a:pos x="15" y="228"/>
                  </a:cxn>
                  <a:cxn ang="0">
                    <a:pos x="15" y="226"/>
                  </a:cxn>
                  <a:cxn ang="0">
                    <a:pos x="15" y="224"/>
                  </a:cxn>
                  <a:cxn ang="0">
                    <a:pos x="7" y="222"/>
                  </a:cxn>
                  <a:cxn ang="0">
                    <a:pos x="0" y="222"/>
                  </a:cxn>
                  <a:cxn ang="0">
                    <a:pos x="0" y="224"/>
                  </a:cxn>
                  <a:cxn ang="0">
                    <a:pos x="2" y="226"/>
                  </a:cxn>
                </a:cxnLst>
                <a:rect l="0" t="0" r="r" b="b"/>
                <a:pathLst>
                  <a:path w="72" h="228">
                    <a:moveTo>
                      <a:pt x="72" y="15"/>
                    </a:moveTo>
                    <a:lnTo>
                      <a:pt x="59" y="8"/>
                    </a:lnTo>
                    <a:lnTo>
                      <a:pt x="45" y="4"/>
                    </a:lnTo>
                    <a:lnTo>
                      <a:pt x="32" y="2"/>
                    </a:lnTo>
                    <a:lnTo>
                      <a:pt x="17" y="0"/>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ln>
            </p:spPr>
            <p:txBody>
              <a:bodyPr/>
              <a:lstStyle/>
              <a:p>
                <a:endParaRPr lang="en-US">
                  <a:solidFill>
                    <a:prstClr val="black"/>
                  </a:solidFill>
                </a:endParaRPr>
              </a:p>
            </p:txBody>
          </p:sp>
          <p:sp>
            <p:nvSpPr>
              <p:cNvPr id="179583" name="Freeform 383"/>
              <p:cNvSpPr>
                <a:spLocks noEditPoints="1"/>
              </p:cNvSpPr>
              <p:nvPr/>
            </p:nvSpPr>
            <p:spPr bwMode="auto">
              <a:xfrm>
                <a:off x="1489" y="1345"/>
                <a:ext cx="70" cy="224"/>
              </a:xfrm>
              <a:custGeom>
                <a:avLst/>
                <a:gdLst/>
                <a:ahLst/>
                <a:cxnLst>
                  <a:cxn ang="0">
                    <a:pos x="70" y="13"/>
                  </a:cxn>
                  <a:cxn ang="0">
                    <a:pos x="59" y="8"/>
                  </a:cxn>
                  <a:cxn ang="0">
                    <a:pos x="45" y="4"/>
                  </a:cxn>
                  <a:cxn ang="0">
                    <a:pos x="32" y="2"/>
                  </a:cxn>
                  <a:cxn ang="0">
                    <a:pos x="17" y="0"/>
                  </a:cxn>
                  <a:cxn ang="0">
                    <a:pos x="15" y="0"/>
                  </a:cxn>
                  <a:cxn ang="0">
                    <a:pos x="13" y="0"/>
                  </a:cxn>
                  <a:cxn ang="0">
                    <a:pos x="13" y="2"/>
                  </a:cxn>
                  <a:cxn ang="0">
                    <a:pos x="11" y="4"/>
                  </a:cxn>
                  <a:cxn ang="0">
                    <a:pos x="13" y="4"/>
                  </a:cxn>
                  <a:cxn ang="0">
                    <a:pos x="17" y="4"/>
                  </a:cxn>
                  <a:cxn ang="0">
                    <a:pos x="30" y="4"/>
                  </a:cxn>
                  <a:cxn ang="0">
                    <a:pos x="43" y="8"/>
                  </a:cxn>
                  <a:cxn ang="0">
                    <a:pos x="57" y="12"/>
                  </a:cxn>
                  <a:cxn ang="0">
                    <a:pos x="68" y="17"/>
                  </a:cxn>
                  <a:cxn ang="0">
                    <a:pos x="70" y="15"/>
                  </a:cxn>
                  <a:cxn ang="0">
                    <a:pos x="70" y="13"/>
                  </a:cxn>
                  <a:cxn ang="0">
                    <a:pos x="0" y="222"/>
                  </a:cxn>
                  <a:cxn ang="0">
                    <a:pos x="7" y="222"/>
                  </a:cxn>
                  <a:cxn ang="0">
                    <a:pos x="15" y="224"/>
                  </a:cxn>
                  <a:cxn ang="0">
                    <a:pos x="15" y="222"/>
                  </a:cxn>
                  <a:cxn ang="0">
                    <a:pos x="15" y="220"/>
                  </a:cxn>
                  <a:cxn ang="0">
                    <a:pos x="7" y="218"/>
                  </a:cxn>
                  <a:cxn ang="0">
                    <a:pos x="0" y="218"/>
                  </a:cxn>
                  <a:cxn ang="0">
                    <a:pos x="0" y="220"/>
                  </a:cxn>
                  <a:cxn ang="0">
                    <a:pos x="0" y="222"/>
                  </a:cxn>
                </a:cxnLst>
                <a:rect l="0" t="0" r="r" b="b"/>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ln>
            </p:spPr>
            <p:txBody>
              <a:bodyPr/>
              <a:lstStyle/>
              <a:p>
                <a:endParaRPr lang="en-US">
                  <a:solidFill>
                    <a:prstClr val="black"/>
                  </a:solidFill>
                </a:endParaRPr>
              </a:p>
            </p:txBody>
          </p:sp>
          <p:sp>
            <p:nvSpPr>
              <p:cNvPr id="179584" name="Freeform 384"/>
              <p:cNvSpPr>
                <a:spLocks noEditPoints="1"/>
              </p:cNvSpPr>
              <p:nvPr/>
            </p:nvSpPr>
            <p:spPr bwMode="auto">
              <a:xfrm>
                <a:off x="1489" y="1347"/>
                <a:ext cx="70" cy="220"/>
              </a:xfrm>
              <a:custGeom>
                <a:avLst/>
                <a:gdLst/>
                <a:ahLst/>
                <a:cxnLst>
                  <a:cxn ang="0">
                    <a:pos x="70" y="13"/>
                  </a:cxn>
                  <a:cxn ang="0">
                    <a:pos x="57" y="8"/>
                  </a:cxn>
                  <a:cxn ang="0">
                    <a:pos x="45" y="4"/>
                  </a:cxn>
                  <a:cxn ang="0">
                    <a:pos x="30" y="2"/>
                  </a:cxn>
                  <a:cxn ang="0">
                    <a:pos x="17" y="0"/>
                  </a:cxn>
                  <a:cxn ang="0">
                    <a:pos x="15" y="0"/>
                  </a:cxn>
                  <a:cxn ang="0">
                    <a:pos x="13" y="0"/>
                  </a:cxn>
                  <a:cxn ang="0">
                    <a:pos x="11" y="2"/>
                  </a:cxn>
                  <a:cxn ang="0">
                    <a:pos x="9" y="4"/>
                  </a:cxn>
                  <a:cxn ang="0">
                    <a:pos x="13" y="4"/>
                  </a:cxn>
                  <a:cxn ang="0">
                    <a:pos x="17" y="4"/>
                  </a:cxn>
                  <a:cxn ang="0">
                    <a:pos x="30" y="4"/>
                  </a:cxn>
                  <a:cxn ang="0">
                    <a:pos x="43" y="8"/>
                  </a:cxn>
                  <a:cxn ang="0">
                    <a:pos x="55" y="11"/>
                  </a:cxn>
                  <a:cxn ang="0">
                    <a:pos x="66" y="17"/>
                  </a:cxn>
                  <a:cxn ang="0">
                    <a:pos x="68" y="15"/>
                  </a:cxn>
                  <a:cxn ang="0">
                    <a:pos x="70" y="13"/>
                  </a:cxn>
                  <a:cxn ang="0">
                    <a:pos x="0" y="218"/>
                  </a:cxn>
                  <a:cxn ang="0">
                    <a:pos x="7" y="218"/>
                  </a:cxn>
                  <a:cxn ang="0">
                    <a:pos x="15" y="220"/>
                  </a:cxn>
                  <a:cxn ang="0">
                    <a:pos x="15" y="218"/>
                  </a:cxn>
                  <a:cxn ang="0">
                    <a:pos x="15" y="216"/>
                  </a:cxn>
                  <a:cxn ang="0">
                    <a:pos x="7" y="214"/>
                  </a:cxn>
                  <a:cxn ang="0">
                    <a:pos x="0" y="214"/>
                  </a:cxn>
                  <a:cxn ang="0">
                    <a:pos x="0" y="216"/>
                  </a:cxn>
                  <a:cxn ang="0">
                    <a:pos x="0" y="218"/>
                  </a:cxn>
                </a:cxnLst>
                <a:rect l="0" t="0" r="r" b="b"/>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ln>
            </p:spPr>
            <p:txBody>
              <a:bodyPr/>
              <a:lstStyle/>
              <a:p>
                <a:endParaRPr lang="en-US">
                  <a:solidFill>
                    <a:prstClr val="black"/>
                  </a:solidFill>
                </a:endParaRPr>
              </a:p>
            </p:txBody>
          </p:sp>
          <p:sp>
            <p:nvSpPr>
              <p:cNvPr id="179585" name="Freeform 385"/>
              <p:cNvSpPr>
                <a:spLocks noEditPoints="1"/>
              </p:cNvSpPr>
              <p:nvPr/>
            </p:nvSpPr>
            <p:spPr bwMode="auto">
              <a:xfrm>
                <a:off x="1489" y="1349"/>
                <a:ext cx="68" cy="216"/>
              </a:xfrm>
              <a:custGeom>
                <a:avLst/>
                <a:gdLst/>
                <a:ahLst/>
                <a:cxnLst>
                  <a:cxn ang="0">
                    <a:pos x="68" y="13"/>
                  </a:cxn>
                  <a:cxn ang="0">
                    <a:pos x="57" y="8"/>
                  </a:cxn>
                  <a:cxn ang="0">
                    <a:pos x="43" y="4"/>
                  </a:cxn>
                  <a:cxn ang="0">
                    <a:pos x="30" y="0"/>
                  </a:cxn>
                  <a:cxn ang="0">
                    <a:pos x="17" y="0"/>
                  </a:cxn>
                  <a:cxn ang="0">
                    <a:pos x="13" y="0"/>
                  </a:cxn>
                  <a:cxn ang="0">
                    <a:pos x="11" y="0"/>
                  </a:cxn>
                  <a:cxn ang="0">
                    <a:pos x="9" y="2"/>
                  </a:cxn>
                  <a:cxn ang="0">
                    <a:pos x="7" y="4"/>
                  </a:cxn>
                  <a:cxn ang="0">
                    <a:pos x="13" y="4"/>
                  </a:cxn>
                  <a:cxn ang="0">
                    <a:pos x="17" y="4"/>
                  </a:cxn>
                  <a:cxn ang="0">
                    <a:pos x="30" y="4"/>
                  </a:cxn>
                  <a:cxn ang="0">
                    <a:pos x="42" y="8"/>
                  </a:cxn>
                  <a:cxn ang="0">
                    <a:pos x="55" y="11"/>
                  </a:cxn>
                  <a:cxn ang="0">
                    <a:pos x="66" y="15"/>
                  </a:cxn>
                  <a:cxn ang="0">
                    <a:pos x="66" y="15"/>
                  </a:cxn>
                  <a:cxn ang="0">
                    <a:pos x="68" y="13"/>
                  </a:cxn>
                  <a:cxn ang="0">
                    <a:pos x="0" y="214"/>
                  </a:cxn>
                  <a:cxn ang="0">
                    <a:pos x="7" y="214"/>
                  </a:cxn>
                  <a:cxn ang="0">
                    <a:pos x="15" y="216"/>
                  </a:cxn>
                  <a:cxn ang="0">
                    <a:pos x="15" y="214"/>
                  </a:cxn>
                  <a:cxn ang="0">
                    <a:pos x="15" y="212"/>
                  </a:cxn>
                  <a:cxn ang="0">
                    <a:pos x="7" y="210"/>
                  </a:cxn>
                  <a:cxn ang="0">
                    <a:pos x="0" y="210"/>
                  </a:cxn>
                  <a:cxn ang="0">
                    <a:pos x="0" y="212"/>
                  </a:cxn>
                  <a:cxn ang="0">
                    <a:pos x="0" y="214"/>
                  </a:cxn>
                </a:cxnLst>
                <a:rect l="0" t="0" r="r" b="b"/>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ln>
            </p:spPr>
            <p:txBody>
              <a:bodyPr/>
              <a:lstStyle/>
              <a:p>
                <a:endParaRPr lang="en-US">
                  <a:solidFill>
                    <a:prstClr val="black"/>
                  </a:solidFill>
                </a:endParaRPr>
              </a:p>
            </p:txBody>
          </p:sp>
          <p:sp>
            <p:nvSpPr>
              <p:cNvPr id="179586" name="Freeform 386"/>
              <p:cNvSpPr>
                <a:spLocks noEditPoints="1"/>
              </p:cNvSpPr>
              <p:nvPr/>
            </p:nvSpPr>
            <p:spPr bwMode="auto">
              <a:xfrm>
                <a:off x="1487" y="1351"/>
                <a:ext cx="68" cy="212"/>
              </a:xfrm>
              <a:custGeom>
                <a:avLst/>
                <a:gdLst/>
                <a:ahLst/>
                <a:cxnLst>
                  <a:cxn ang="0">
                    <a:pos x="68" y="13"/>
                  </a:cxn>
                  <a:cxn ang="0">
                    <a:pos x="57" y="7"/>
                  </a:cxn>
                  <a:cxn ang="0">
                    <a:pos x="45" y="4"/>
                  </a:cxn>
                  <a:cxn ang="0">
                    <a:pos x="32" y="0"/>
                  </a:cxn>
                  <a:cxn ang="0">
                    <a:pos x="19" y="0"/>
                  </a:cxn>
                  <a:cxn ang="0">
                    <a:pos x="15" y="0"/>
                  </a:cxn>
                  <a:cxn ang="0">
                    <a:pos x="11" y="0"/>
                  </a:cxn>
                  <a:cxn ang="0">
                    <a:pos x="9" y="2"/>
                  </a:cxn>
                  <a:cxn ang="0">
                    <a:pos x="8" y="4"/>
                  </a:cxn>
                  <a:cxn ang="0">
                    <a:pos x="13" y="4"/>
                  </a:cxn>
                  <a:cxn ang="0">
                    <a:pos x="19" y="4"/>
                  </a:cxn>
                  <a:cxn ang="0">
                    <a:pos x="32" y="4"/>
                  </a:cxn>
                  <a:cxn ang="0">
                    <a:pos x="44" y="7"/>
                  </a:cxn>
                  <a:cxn ang="0">
                    <a:pos x="55" y="11"/>
                  </a:cxn>
                  <a:cxn ang="0">
                    <a:pos x="66" y="15"/>
                  </a:cxn>
                  <a:cxn ang="0">
                    <a:pos x="68" y="13"/>
                  </a:cxn>
                  <a:cxn ang="0">
                    <a:pos x="68" y="13"/>
                  </a:cxn>
                  <a:cxn ang="0">
                    <a:pos x="2" y="210"/>
                  </a:cxn>
                  <a:cxn ang="0">
                    <a:pos x="9" y="210"/>
                  </a:cxn>
                  <a:cxn ang="0">
                    <a:pos x="17" y="212"/>
                  </a:cxn>
                  <a:cxn ang="0">
                    <a:pos x="17" y="210"/>
                  </a:cxn>
                  <a:cxn ang="0">
                    <a:pos x="17" y="208"/>
                  </a:cxn>
                  <a:cxn ang="0">
                    <a:pos x="17" y="208"/>
                  </a:cxn>
                  <a:cxn ang="0">
                    <a:pos x="17" y="208"/>
                  </a:cxn>
                  <a:cxn ang="0">
                    <a:pos x="8" y="207"/>
                  </a:cxn>
                  <a:cxn ang="0">
                    <a:pos x="0" y="207"/>
                  </a:cxn>
                  <a:cxn ang="0">
                    <a:pos x="2" y="208"/>
                  </a:cxn>
                  <a:cxn ang="0">
                    <a:pos x="2" y="210"/>
                  </a:cxn>
                </a:cxnLst>
                <a:rect l="0" t="0" r="r" b="b"/>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lnTo>
                      <a:pt x="68" y="13"/>
                    </a:lnTo>
                    <a:close/>
                    <a:moveTo>
                      <a:pt x="2" y="210"/>
                    </a:moveTo>
                    <a:lnTo>
                      <a:pt x="9" y="210"/>
                    </a:lnTo>
                    <a:lnTo>
                      <a:pt x="17" y="212"/>
                    </a:lnTo>
                    <a:lnTo>
                      <a:pt x="17" y="210"/>
                    </a:lnTo>
                    <a:lnTo>
                      <a:pt x="17" y="208"/>
                    </a:lnTo>
                    <a:lnTo>
                      <a:pt x="17" y="208"/>
                    </a:lnTo>
                    <a:lnTo>
                      <a:pt x="17" y="208"/>
                    </a:lnTo>
                    <a:lnTo>
                      <a:pt x="8" y="207"/>
                    </a:lnTo>
                    <a:lnTo>
                      <a:pt x="0" y="207"/>
                    </a:lnTo>
                    <a:lnTo>
                      <a:pt x="2" y="208"/>
                    </a:lnTo>
                    <a:lnTo>
                      <a:pt x="2" y="210"/>
                    </a:lnTo>
                    <a:close/>
                  </a:path>
                </a:pathLst>
              </a:custGeom>
              <a:solidFill>
                <a:srgbClr val="E69A53"/>
              </a:solidFill>
              <a:ln w="9525">
                <a:noFill/>
                <a:round/>
              </a:ln>
            </p:spPr>
            <p:txBody>
              <a:bodyPr/>
              <a:lstStyle/>
              <a:p>
                <a:endParaRPr lang="en-US">
                  <a:solidFill>
                    <a:prstClr val="black"/>
                  </a:solidFill>
                </a:endParaRPr>
              </a:p>
            </p:txBody>
          </p:sp>
          <p:sp>
            <p:nvSpPr>
              <p:cNvPr id="179587" name="Freeform 387"/>
              <p:cNvSpPr>
                <a:spLocks noEditPoints="1"/>
              </p:cNvSpPr>
              <p:nvPr/>
            </p:nvSpPr>
            <p:spPr bwMode="auto">
              <a:xfrm>
                <a:off x="1487" y="1353"/>
                <a:ext cx="68" cy="208"/>
              </a:xfrm>
              <a:custGeom>
                <a:avLst/>
                <a:gdLst/>
                <a:ahLst/>
                <a:cxnLst>
                  <a:cxn ang="0">
                    <a:pos x="68" y="11"/>
                  </a:cxn>
                  <a:cxn ang="0">
                    <a:pos x="57" y="7"/>
                  </a:cxn>
                  <a:cxn ang="0">
                    <a:pos x="44" y="4"/>
                  </a:cxn>
                  <a:cxn ang="0">
                    <a:pos x="32" y="0"/>
                  </a:cxn>
                  <a:cxn ang="0">
                    <a:pos x="19" y="0"/>
                  </a:cxn>
                  <a:cxn ang="0">
                    <a:pos x="15" y="0"/>
                  </a:cxn>
                  <a:cxn ang="0">
                    <a:pos x="9" y="0"/>
                  </a:cxn>
                  <a:cxn ang="0">
                    <a:pos x="8" y="2"/>
                  </a:cxn>
                  <a:cxn ang="0">
                    <a:pos x="6" y="4"/>
                  </a:cxn>
                  <a:cxn ang="0">
                    <a:pos x="13" y="4"/>
                  </a:cxn>
                  <a:cxn ang="0">
                    <a:pos x="19" y="4"/>
                  </a:cxn>
                  <a:cxn ang="0">
                    <a:pos x="30" y="4"/>
                  </a:cxn>
                  <a:cxn ang="0">
                    <a:pos x="44" y="7"/>
                  </a:cxn>
                  <a:cxn ang="0">
                    <a:pos x="55" y="9"/>
                  </a:cxn>
                  <a:cxn ang="0">
                    <a:pos x="64" y="15"/>
                  </a:cxn>
                  <a:cxn ang="0">
                    <a:pos x="64" y="15"/>
                  </a:cxn>
                  <a:cxn ang="0">
                    <a:pos x="66" y="13"/>
                  </a:cxn>
                  <a:cxn ang="0">
                    <a:pos x="66" y="13"/>
                  </a:cxn>
                  <a:cxn ang="0">
                    <a:pos x="68" y="11"/>
                  </a:cxn>
                  <a:cxn ang="0">
                    <a:pos x="2" y="206"/>
                  </a:cxn>
                  <a:cxn ang="0">
                    <a:pos x="9" y="206"/>
                  </a:cxn>
                  <a:cxn ang="0">
                    <a:pos x="17" y="208"/>
                  </a:cxn>
                  <a:cxn ang="0">
                    <a:pos x="17" y="206"/>
                  </a:cxn>
                  <a:cxn ang="0">
                    <a:pos x="17" y="206"/>
                  </a:cxn>
                  <a:cxn ang="0">
                    <a:pos x="15" y="205"/>
                  </a:cxn>
                  <a:cxn ang="0">
                    <a:pos x="15" y="205"/>
                  </a:cxn>
                  <a:cxn ang="0">
                    <a:pos x="8" y="203"/>
                  </a:cxn>
                  <a:cxn ang="0">
                    <a:pos x="0" y="203"/>
                  </a:cxn>
                  <a:cxn ang="0">
                    <a:pos x="0" y="205"/>
                  </a:cxn>
                  <a:cxn ang="0">
                    <a:pos x="2" y="206"/>
                  </a:cxn>
                </a:cxnLst>
                <a:rect l="0" t="0" r="r" b="b"/>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4" y="15"/>
                    </a:lnTo>
                    <a:lnTo>
                      <a:pt x="66" y="13"/>
                    </a:lnTo>
                    <a:lnTo>
                      <a:pt x="66" y="13"/>
                    </a:lnTo>
                    <a:lnTo>
                      <a:pt x="68" y="11"/>
                    </a:lnTo>
                    <a:close/>
                    <a:moveTo>
                      <a:pt x="2" y="206"/>
                    </a:moveTo>
                    <a:lnTo>
                      <a:pt x="9" y="206"/>
                    </a:lnTo>
                    <a:lnTo>
                      <a:pt x="17" y="208"/>
                    </a:lnTo>
                    <a:lnTo>
                      <a:pt x="17" y="206"/>
                    </a:lnTo>
                    <a:lnTo>
                      <a:pt x="17" y="206"/>
                    </a:lnTo>
                    <a:lnTo>
                      <a:pt x="15" y="205"/>
                    </a:lnTo>
                    <a:lnTo>
                      <a:pt x="15" y="205"/>
                    </a:lnTo>
                    <a:lnTo>
                      <a:pt x="8" y="203"/>
                    </a:lnTo>
                    <a:lnTo>
                      <a:pt x="0" y="203"/>
                    </a:lnTo>
                    <a:lnTo>
                      <a:pt x="0" y="205"/>
                    </a:lnTo>
                    <a:lnTo>
                      <a:pt x="2" y="206"/>
                    </a:lnTo>
                    <a:close/>
                  </a:path>
                </a:pathLst>
              </a:custGeom>
              <a:solidFill>
                <a:srgbClr val="E79A53"/>
              </a:solidFill>
              <a:ln w="9525">
                <a:noFill/>
                <a:round/>
              </a:ln>
            </p:spPr>
            <p:txBody>
              <a:bodyPr/>
              <a:lstStyle/>
              <a:p>
                <a:endParaRPr lang="en-US">
                  <a:solidFill>
                    <a:prstClr val="black"/>
                  </a:solidFill>
                </a:endParaRPr>
              </a:p>
            </p:txBody>
          </p:sp>
          <p:sp>
            <p:nvSpPr>
              <p:cNvPr id="179588" name="Freeform 388"/>
              <p:cNvSpPr>
                <a:spLocks noEditPoints="1"/>
              </p:cNvSpPr>
              <p:nvPr/>
            </p:nvSpPr>
            <p:spPr bwMode="auto">
              <a:xfrm>
                <a:off x="1487" y="1355"/>
                <a:ext cx="66" cy="204"/>
              </a:xfrm>
              <a:custGeom>
                <a:avLst/>
                <a:gdLst/>
                <a:ahLst/>
                <a:cxnLst>
                  <a:cxn ang="0">
                    <a:pos x="66" y="11"/>
                  </a:cxn>
                  <a:cxn ang="0">
                    <a:pos x="55" y="7"/>
                  </a:cxn>
                  <a:cxn ang="0">
                    <a:pos x="44" y="3"/>
                  </a:cxn>
                  <a:cxn ang="0">
                    <a:pos x="32" y="0"/>
                  </a:cxn>
                  <a:cxn ang="0">
                    <a:pos x="19" y="0"/>
                  </a:cxn>
                  <a:cxn ang="0">
                    <a:pos x="13" y="0"/>
                  </a:cxn>
                  <a:cxn ang="0">
                    <a:pos x="8" y="0"/>
                  </a:cxn>
                  <a:cxn ang="0">
                    <a:pos x="6" y="2"/>
                  </a:cxn>
                  <a:cxn ang="0">
                    <a:pos x="6" y="5"/>
                  </a:cxn>
                  <a:cxn ang="0">
                    <a:pos x="11" y="3"/>
                  </a:cxn>
                  <a:cxn ang="0">
                    <a:pos x="19" y="3"/>
                  </a:cxn>
                  <a:cxn ang="0">
                    <a:pos x="30" y="3"/>
                  </a:cxn>
                  <a:cxn ang="0">
                    <a:pos x="42" y="5"/>
                  </a:cxn>
                  <a:cxn ang="0">
                    <a:pos x="53" y="9"/>
                  </a:cxn>
                  <a:cxn ang="0">
                    <a:pos x="64" y="15"/>
                  </a:cxn>
                  <a:cxn ang="0">
                    <a:pos x="64" y="13"/>
                  </a:cxn>
                  <a:cxn ang="0">
                    <a:pos x="66" y="11"/>
                  </a:cxn>
                  <a:cxn ang="0">
                    <a:pos x="66" y="11"/>
                  </a:cxn>
                  <a:cxn ang="0">
                    <a:pos x="66" y="11"/>
                  </a:cxn>
                  <a:cxn ang="0">
                    <a:pos x="0" y="203"/>
                  </a:cxn>
                  <a:cxn ang="0">
                    <a:pos x="8" y="203"/>
                  </a:cxn>
                  <a:cxn ang="0">
                    <a:pos x="17" y="204"/>
                  </a:cxn>
                  <a:cxn ang="0">
                    <a:pos x="15" y="203"/>
                  </a:cxn>
                  <a:cxn ang="0">
                    <a:pos x="15" y="201"/>
                  </a:cxn>
                  <a:cxn ang="0">
                    <a:pos x="8" y="199"/>
                  </a:cxn>
                  <a:cxn ang="0">
                    <a:pos x="0" y="199"/>
                  </a:cxn>
                  <a:cxn ang="0">
                    <a:pos x="0" y="201"/>
                  </a:cxn>
                  <a:cxn ang="0">
                    <a:pos x="0" y="203"/>
                  </a:cxn>
                </a:cxnLst>
                <a:rect l="0" t="0" r="r" b="b"/>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lnTo>
                      <a:pt x="66" y="11"/>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ln>
            </p:spPr>
            <p:txBody>
              <a:bodyPr/>
              <a:lstStyle/>
              <a:p>
                <a:endParaRPr lang="en-US">
                  <a:solidFill>
                    <a:prstClr val="black"/>
                  </a:solidFill>
                </a:endParaRPr>
              </a:p>
            </p:txBody>
          </p:sp>
          <p:sp>
            <p:nvSpPr>
              <p:cNvPr id="179589" name="Freeform 389"/>
              <p:cNvSpPr>
                <a:spLocks noEditPoints="1"/>
              </p:cNvSpPr>
              <p:nvPr/>
            </p:nvSpPr>
            <p:spPr bwMode="auto">
              <a:xfrm>
                <a:off x="1487" y="1357"/>
                <a:ext cx="64" cy="201"/>
              </a:xfrm>
              <a:custGeom>
                <a:avLst/>
                <a:gdLst/>
                <a:ahLst/>
                <a:cxnLst>
                  <a:cxn ang="0">
                    <a:pos x="64" y="11"/>
                  </a:cxn>
                  <a:cxn ang="0">
                    <a:pos x="55" y="5"/>
                  </a:cxn>
                  <a:cxn ang="0">
                    <a:pos x="44" y="3"/>
                  </a:cxn>
                  <a:cxn ang="0">
                    <a:pos x="30" y="0"/>
                  </a:cxn>
                  <a:cxn ang="0">
                    <a:pos x="19" y="0"/>
                  </a:cxn>
                  <a:cxn ang="0">
                    <a:pos x="13" y="0"/>
                  </a:cxn>
                  <a:cxn ang="0">
                    <a:pos x="6" y="0"/>
                  </a:cxn>
                  <a:cxn ang="0">
                    <a:pos x="6" y="3"/>
                  </a:cxn>
                  <a:cxn ang="0">
                    <a:pos x="4" y="5"/>
                  </a:cxn>
                  <a:cxn ang="0">
                    <a:pos x="11" y="3"/>
                  </a:cxn>
                  <a:cxn ang="0">
                    <a:pos x="19" y="3"/>
                  </a:cxn>
                  <a:cxn ang="0">
                    <a:pos x="30" y="3"/>
                  </a:cxn>
                  <a:cxn ang="0">
                    <a:pos x="42" y="5"/>
                  </a:cxn>
                  <a:cxn ang="0">
                    <a:pos x="53" y="9"/>
                  </a:cxn>
                  <a:cxn ang="0">
                    <a:pos x="63" y="13"/>
                  </a:cxn>
                  <a:cxn ang="0">
                    <a:pos x="64" y="13"/>
                  </a:cxn>
                  <a:cxn ang="0">
                    <a:pos x="64" y="11"/>
                  </a:cxn>
                  <a:cxn ang="0">
                    <a:pos x="0" y="199"/>
                  </a:cxn>
                  <a:cxn ang="0">
                    <a:pos x="8" y="199"/>
                  </a:cxn>
                  <a:cxn ang="0">
                    <a:pos x="15" y="201"/>
                  </a:cxn>
                  <a:cxn ang="0">
                    <a:pos x="15" y="199"/>
                  </a:cxn>
                  <a:cxn ang="0">
                    <a:pos x="15" y="197"/>
                  </a:cxn>
                  <a:cxn ang="0">
                    <a:pos x="8" y="195"/>
                  </a:cxn>
                  <a:cxn ang="0">
                    <a:pos x="0" y="195"/>
                  </a:cxn>
                  <a:cxn ang="0">
                    <a:pos x="0" y="197"/>
                  </a:cxn>
                  <a:cxn ang="0">
                    <a:pos x="0" y="199"/>
                  </a:cxn>
                </a:cxnLst>
                <a:rect l="0" t="0" r="r" b="b"/>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ln>
            </p:spPr>
            <p:txBody>
              <a:bodyPr/>
              <a:lstStyle/>
              <a:p>
                <a:endParaRPr lang="en-US">
                  <a:solidFill>
                    <a:prstClr val="black"/>
                  </a:solidFill>
                </a:endParaRPr>
              </a:p>
            </p:txBody>
          </p:sp>
          <p:sp>
            <p:nvSpPr>
              <p:cNvPr id="179590" name="Freeform 390"/>
              <p:cNvSpPr>
                <a:spLocks noEditPoints="1"/>
              </p:cNvSpPr>
              <p:nvPr/>
            </p:nvSpPr>
            <p:spPr bwMode="auto">
              <a:xfrm>
                <a:off x="1487" y="1358"/>
                <a:ext cx="64" cy="198"/>
              </a:xfrm>
              <a:custGeom>
                <a:avLst/>
                <a:gdLst/>
                <a:ahLst/>
                <a:cxnLst>
                  <a:cxn ang="0">
                    <a:pos x="64" y="12"/>
                  </a:cxn>
                  <a:cxn ang="0">
                    <a:pos x="53" y="6"/>
                  </a:cxn>
                  <a:cxn ang="0">
                    <a:pos x="42" y="2"/>
                  </a:cxn>
                  <a:cxn ang="0">
                    <a:pos x="30" y="0"/>
                  </a:cxn>
                  <a:cxn ang="0">
                    <a:pos x="19" y="0"/>
                  </a:cxn>
                  <a:cxn ang="0">
                    <a:pos x="11" y="0"/>
                  </a:cxn>
                  <a:cxn ang="0">
                    <a:pos x="6" y="2"/>
                  </a:cxn>
                  <a:cxn ang="0">
                    <a:pos x="4" y="4"/>
                  </a:cxn>
                  <a:cxn ang="0">
                    <a:pos x="2" y="6"/>
                  </a:cxn>
                  <a:cxn ang="0">
                    <a:pos x="9" y="4"/>
                  </a:cxn>
                  <a:cxn ang="0">
                    <a:pos x="19" y="4"/>
                  </a:cxn>
                  <a:cxn ang="0">
                    <a:pos x="30" y="4"/>
                  </a:cxn>
                  <a:cxn ang="0">
                    <a:pos x="42" y="6"/>
                  </a:cxn>
                  <a:cxn ang="0">
                    <a:pos x="51" y="10"/>
                  </a:cxn>
                  <a:cxn ang="0">
                    <a:pos x="61" y="14"/>
                  </a:cxn>
                  <a:cxn ang="0">
                    <a:pos x="63" y="12"/>
                  </a:cxn>
                  <a:cxn ang="0">
                    <a:pos x="64" y="12"/>
                  </a:cxn>
                  <a:cxn ang="0">
                    <a:pos x="0" y="196"/>
                  </a:cxn>
                  <a:cxn ang="0">
                    <a:pos x="8" y="196"/>
                  </a:cxn>
                  <a:cxn ang="0">
                    <a:pos x="15" y="198"/>
                  </a:cxn>
                  <a:cxn ang="0">
                    <a:pos x="15" y="196"/>
                  </a:cxn>
                  <a:cxn ang="0">
                    <a:pos x="15" y="194"/>
                  </a:cxn>
                  <a:cxn ang="0">
                    <a:pos x="8" y="192"/>
                  </a:cxn>
                  <a:cxn ang="0">
                    <a:pos x="0" y="192"/>
                  </a:cxn>
                  <a:cxn ang="0">
                    <a:pos x="0" y="194"/>
                  </a:cxn>
                  <a:cxn ang="0">
                    <a:pos x="0" y="196"/>
                  </a:cxn>
                </a:cxnLst>
                <a:rect l="0" t="0" r="r" b="b"/>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ln>
            </p:spPr>
            <p:txBody>
              <a:bodyPr/>
              <a:lstStyle/>
              <a:p>
                <a:endParaRPr lang="en-US">
                  <a:solidFill>
                    <a:prstClr val="black"/>
                  </a:solidFill>
                </a:endParaRPr>
              </a:p>
            </p:txBody>
          </p:sp>
          <p:sp>
            <p:nvSpPr>
              <p:cNvPr id="179591" name="Freeform 391"/>
              <p:cNvSpPr>
                <a:spLocks noEditPoints="1"/>
              </p:cNvSpPr>
              <p:nvPr/>
            </p:nvSpPr>
            <p:spPr bwMode="auto">
              <a:xfrm>
                <a:off x="1485" y="1360"/>
                <a:ext cx="65" cy="194"/>
              </a:xfrm>
              <a:custGeom>
                <a:avLst/>
                <a:gdLst/>
                <a:ahLst/>
                <a:cxnLst>
                  <a:cxn ang="0">
                    <a:pos x="65" y="10"/>
                  </a:cxn>
                  <a:cxn ang="0">
                    <a:pos x="55" y="6"/>
                  </a:cxn>
                  <a:cxn ang="0">
                    <a:pos x="44" y="2"/>
                  </a:cxn>
                  <a:cxn ang="0">
                    <a:pos x="32" y="0"/>
                  </a:cxn>
                  <a:cxn ang="0">
                    <a:pos x="21" y="0"/>
                  </a:cxn>
                  <a:cxn ang="0">
                    <a:pos x="13" y="0"/>
                  </a:cxn>
                  <a:cxn ang="0">
                    <a:pos x="6" y="2"/>
                  </a:cxn>
                  <a:cxn ang="0">
                    <a:pos x="4" y="4"/>
                  </a:cxn>
                  <a:cxn ang="0">
                    <a:pos x="2" y="6"/>
                  </a:cxn>
                  <a:cxn ang="0">
                    <a:pos x="11" y="4"/>
                  </a:cxn>
                  <a:cxn ang="0">
                    <a:pos x="21" y="4"/>
                  </a:cxn>
                  <a:cxn ang="0">
                    <a:pos x="32" y="4"/>
                  </a:cxn>
                  <a:cxn ang="0">
                    <a:pos x="42" y="6"/>
                  </a:cxn>
                  <a:cxn ang="0">
                    <a:pos x="53" y="10"/>
                  </a:cxn>
                  <a:cxn ang="0">
                    <a:pos x="63" y="14"/>
                  </a:cxn>
                  <a:cxn ang="0">
                    <a:pos x="63" y="12"/>
                  </a:cxn>
                  <a:cxn ang="0">
                    <a:pos x="65" y="10"/>
                  </a:cxn>
                  <a:cxn ang="0">
                    <a:pos x="2" y="192"/>
                  </a:cxn>
                  <a:cxn ang="0">
                    <a:pos x="10" y="192"/>
                  </a:cxn>
                  <a:cxn ang="0">
                    <a:pos x="17" y="194"/>
                  </a:cxn>
                  <a:cxn ang="0">
                    <a:pos x="17" y="192"/>
                  </a:cxn>
                  <a:cxn ang="0">
                    <a:pos x="17" y="190"/>
                  </a:cxn>
                  <a:cxn ang="0">
                    <a:pos x="10" y="188"/>
                  </a:cxn>
                  <a:cxn ang="0">
                    <a:pos x="0" y="186"/>
                  </a:cxn>
                  <a:cxn ang="0">
                    <a:pos x="2" y="190"/>
                  </a:cxn>
                  <a:cxn ang="0">
                    <a:pos x="2" y="192"/>
                  </a:cxn>
                </a:cxnLst>
                <a:rect l="0" t="0" r="r" b="b"/>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ln>
            </p:spPr>
            <p:txBody>
              <a:bodyPr/>
              <a:lstStyle/>
              <a:p>
                <a:endParaRPr lang="en-US">
                  <a:solidFill>
                    <a:prstClr val="black"/>
                  </a:solidFill>
                </a:endParaRPr>
              </a:p>
            </p:txBody>
          </p:sp>
          <p:sp>
            <p:nvSpPr>
              <p:cNvPr id="179592" name="Freeform 392"/>
              <p:cNvSpPr>
                <a:spLocks noEditPoints="1"/>
              </p:cNvSpPr>
              <p:nvPr/>
            </p:nvSpPr>
            <p:spPr bwMode="auto">
              <a:xfrm>
                <a:off x="1485" y="1362"/>
                <a:ext cx="63" cy="190"/>
              </a:xfrm>
              <a:custGeom>
                <a:avLst/>
                <a:gdLst/>
                <a:ahLst/>
                <a:cxnLst>
                  <a:cxn ang="0">
                    <a:pos x="63" y="10"/>
                  </a:cxn>
                  <a:cxn ang="0">
                    <a:pos x="53" y="6"/>
                  </a:cxn>
                  <a:cxn ang="0">
                    <a:pos x="44" y="2"/>
                  </a:cxn>
                  <a:cxn ang="0">
                    <a:pos x="32" y="0"/>
                  </a:cxn>
                  <a:cxn ang="0">
                    <a:pos x="21" y="0"/>
                  </a:cxn>
                  <a:cxn ang="0">
                    <a:pos x="11" y="0"/>
                  </a:cxn>
                  <a:cxn ang="0">
                    <a:pos x="4" y="2"/>
                  </a:cxn>
                  <a:cxn ang="0">
                    <a:pos x="2" y="4"/>
                  </a:cxn>
                  <a:cxn ang="0">
                    <a:pos x="0" y="6"/>
                  </a:cxn>
                  <a:cxn ang="0">
                    <a:pos x="11" y="4"/>
                  </a:cxn>
                  <a:cxn ang="0">
                    <a:pos x="21" y="4"/>
                  </a:cxn>
                  <a:cxn ang="0">
                    <a:pos x="32" y="4"/>
                  </a:cxn>
                  <a:cxn ang="0">
                    <a:pos x="42" y="6"/>
                  </a:cxn>
                  <a:cxn ang="0">
                    <a:pos x="51" y="10"/>
                  </a:cxn>
                  <a:cxn ang="0">
                    <a:pos x="61" y="14"/>
                  </a:cxn>
                  <a:cxn ang="0">
                    <a:pos x="63" y="12"/>
                  </a:cxn>
                  <a:cxn ang="0">
                    <a:pos x="63" y="10"/>
                  </a:cxn>
                  <a:cxn ang="0">
                    <a:pos x="2" y="188"/>
                  </a:cxn>
                  <a:cxn ang="0">
                    <a:pos x="10" y="188"/>
                  </a:cxn>
                  <a:cxn ang="0">
                    <a:pos x="17" y="190"/>
                  </a:cxn>
                  <a:cxn ang="0">
                    <a:pos x="17" y="188"/>
                  </a:cxn>
                  <a:cxn ang="0">
                    <a:pos x="17" y="186"/>
                  </a:cxn>
                  <a:cxn ang="0">
                    <a:pos x="10" y="184"/>
                  </a:cxn>
                  <a:cxn ang="0">
                    <a:pos x="0" y="182"/>
                  </a:cxn>
                  <a:cxn ang="0">
                    <a:pos x="0" y="184"/>
                  </a:cxn>
                  <a:cxn ang="0">
                    <a:pos x="2" y="188"/>
                  </a:cxn>
                </a:cxnLst>
                <a:rect l="0" t="0" r="r" b="b"/>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ln>
            </p:spPr>
            <p:txBody>
              <a:bodyPr/>
              <a:lstStyle/>
              <a:p>
                <a:endParaRPr lang="en-US">
                  <a:solidFill>
                    <a:prstClr val="black"/>
                  </a:solidFill>
                </a:endParaRPr>
              </a:p>
            </p:txBody>
          </p:sp>
          <p:sp>
            <p:nvSpPr>
              <p:cNvPr id="179593" name="Freeform 393"/>
              <p:cNvSpPr>
                <a:spLocks noEditPoints="1"/>
              </p:cNvSpPr>
              <p:nvPr/>
            </p:nvSpPr>
            <p:spPr bwMode="auto">
              <a:xfrm>
                <a:off x="1485" y="1364"/>
                <a:ext cx="63" cy="186"/>
              </a:xfrm>
              <a:custGeom>
                <a:avLst/>
                <a:gdLst/>
                <a:ahLst/>
                <a:cxnLst>
                  <a:cxn ang="0">
                    <a:pos x="63" y="10"/>
                  </a:cxn>
                  <a:cxn ang="0">
                    <a:pos x="53" y="6"/>
                  </a:cxn>
                  <a:cxn ang="0">
                    <a:pos x="42" y="2"/>
                  </a:cxn>
                  <a:cxn ang="0">
                    <a:pos x="32" y="0"/>
                  </a:cxn>
                  <a:cxn ang="0">
                    <a:pos x="21" y="0"/>
                  </a:cxn>
                  <a:cxn ang="0">
                    <a:pos x="11" y="0"/>
                  </a:cxn>
                  <a:cxn ang="0">
                    <a:pos x="2" y="2"/>
                  </a:cxn>
                  <a:cxn ang="0">
                    <a:pos x="0" y="4"/>
                  </a:cxn>
                  <a:cxn ang="0">
                    <a:pos x="0" y="6"/>
                  </a:cxn>
                  <a:cxn ang="0">
                    <a:pos x="10" y="4"/>
                  </a:cxn>
                  <a:cxn ang="0">
                    <a:pos x="21" y="4"/>
                  </a:cxn>
                  <a:cxn ang="0">
                    <a:pos x="30" y="4"/>
                  </a:cxn>
                  <a:cxn ang="0">
                    <a:pos x="42" y="6"/>
                  </a:cxn>
                  <a:cxn ang="0">
                    <a:pos x="51" y="10"/>
                  </a:cxn>
                  <a:cxn ang="0">
                    <a:pos x="61" y="13"/>
                  </a:cxn>
                  <a:cxn ang="0">
                    <a:pos x="61" y="12"/>
                  </a:cxn>
                  <a:cxn ang="0">
                    <a:pos x="63" y="10"/>
                  </a:cxn>
                  <a:cxn ang="0">
                    <a:pos x="0" y="182"/>
                  </a:cxn>
                  <a:cxn ang="0">
                    <a:pos x="10" y="184"/>
                  </a:cxn>
                  <a:cxn ang="0">
                    <a:pos x="17" y="186"/>
                  </a:cxn>
                  <a:cxn ang="0">
                    <a:pos x="17" y="184"/>
                  </a:cxn>
                  <a:cxn ang="0">
                    <a:pos x="17" y="182"/>
                  </a:cxn>
                  <a:cxn ang="0">
                    <a:pos x="17" y="182"/>
                  </a:cxn>
                  <a:cxn ang="0">
                    <a:pos x="17" y="182"/>
                  </a:cxn>
                  <a:cxn ang="0">
                    <a:pos x="8" y="180"/>
                  </a:cxn>
                  <a:cxn ang="0">
                    <a:pos x="0" y="178"/>
                  </a:cxn>
                  <a:cxn ang="0">
                    <a:pos x="0" y="180"/>
                  </a:cxn>
                  <a:cxn ang="0">
                    <a:pos x="0" y="182"/>
                  </a:cxn>
                </a:cxnLst>
                <a:rect l="0" t="0" r="r" b="b"/>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17" y="182"/>
                    </a:lnTo>
                    <a:lnTo>
                      <a:pt x="17" y="182"/>
                    </a:lnTo>
                    <a:lnTo>
                      <a:pt x="8" y="180"/>
                    </a:lnTo>
                    <a:lnTo>
                      <a:pt x="0" y="178"/>
                    </a:lnTo>
                    <a:lnTo>
                      <a:pt x="0" y="180"/>
                    </a:lnTo>
                    <a:lnTo>
                      <a:pt x="0" y="182"/>
                    </a:lnTo>
                    <a:close/>
                  </a:path>
                </a:pathLst>
              </a:custGeom>
              <a:solidFill>
                <a:srgbClr val="E8A255"/>
              </a:solidFill>
              <a:ln w="9525">
                <a:noFill/>
                <a:round/>
              </a:ln>
            </p:spPr>
            <p:txBody>
              <a:bodyPr/>
              <a:lstStyle/>
              <a:p>
                <a:endParaRPr lang="en-US">
                  <a:solidFill>
                    <a:prstClr val="black"/>
                  </a:solidFill>
                </a:endParaRPr>
              </a:p>
            </p:txBody>
          </p:sp>
          <p:sp>
            <p:nvSpPr>
              <p:cNvPr id="179594" name="Freeform 394"/>
              <p:cNvSpPr>
                <a:spLocks noEditPoints="1"/>
              </p:cNvSpPr>
              <p:nvPr/>
            </p:nvSpPr>
            <p:spPr bwMode="auto">
              <a:xfrm>
                <a:off x="1483" y="1366"/>
                <a:ext cx="63" cy="182"/>
              </a:xfrm>
              <a:custGeom>
                <a:avLst/>
                <a:gdLst/>
                <a:ahLst/>
                <a:cxnLst>
                  <a:cxn ang="0">
                    <a:pos x="63" y="10"/>
                  </a:cxn>
                  <a:cxn ang="0">
                    <a:pos x="53" y="6"/>
                  </a:cxn>
                  <a:cxn ang="0">
                    <a:pos x="44" y="2"/>
                  </a:cxn>
                  <a:cxn ang="0">
                    <a:pos x="34" y="0"/>
                  </a:cxn>
                  <a:cxn ang="0">
                    <a:pos x="23" y="0"/>
                  </a:cxn>
                  <a:cxn ang="0">
                    <a:pos x="13" y="0"/>
                  </a:cxn>
                  <a:cxn ang="0">
                    <a:pos x="2" y="2"/>
                  </a:cxn>
                  <a:cxn ang="0">
                    <a:pos x="2" y="4"/>
                  </a:cxn>
                  <a:cxn ang="0">
                    <a:pos x="0" y="6"/>
                  </a:cxn>
                  <a:cxn ang="0">
                    <a:pos x="0" y="6"/>
                  </a:cxn>
                  <a:cxn ang="0">
                    <a:pos x="0" y="8"/>
                  </a:cxn>
                  <a:cxn ang="0">
                    <a:pos x="12" y="4"/>
                  </a:cxn>
                  <a:cxn ang="0">
                    <a:pos x="23" y="4"/>
                  </a:cxn>
                  <a:cxn ang="0">
                    <a:pos x="32" y="4"/>
                  </a:cxn>
                  <a:cxn ang="0">
                    <a:pos x="42" y="6"/>
                  </a:cxn>
                  <a:cxn ang="0">
                    <a:pos x="51" y="10"/>
                  </a:cxn>
                  <a:cxn ang="0">
                    <a:pos x="61" y="13"/>
                  </a:cxn>
                  <a:cxn ang="0">
                    <a:pos x="63" y="11"/>
                  </a:cxn>
                  <a:cxn ang="0">
                    <a:pos x="63" y="10"/>
                  </a:cxn>
                  <a:cxn ang="0">
                    <a:pos x="2" y="178"/>
                  </a:cxn>
                  <a:cxn ang="0">
                    <a:pos x="12" y="180"/>
                  </a:cxn>
                  <a:cxn ang="0">
                    <a:pos x="19" y="182"/>
                  </a:cxn>
                  <a:cxn ang="0">
                    <a:pos x="19" y="180"/>
                  </a:cxn>
                  <a:cxn ang="0">
                    <a:pos x="19" y="180"/>
                  </a:cxn>
                  <a:cxn ang="0">
                    <a:pos x="19" y="178"/>
                  </a:cxn>
                  <a:cxn ang="0">
                    <a:pos x="19" y="178"/>
                  </a:cxn>
                  <a:cxn ang="0">
                    <a:pos x="10" y="176"/>
                  </a:cxn>
                  <a:cxn ang="0">
                    <a:pos x="2" y="174"/>
                  </a:cxn>
                  <a:cxn ang="0">
                    <a:pos x="2" y="176"/>
                  </a:cxn>
                  <a:cxn ang="0">
                    <a:pos x="2" y="178"/>
                  </a:cxn>
                </a:cxnLst>
                <a:rect l="0" t="0" r="r" b="b"/>
                <a:pathLst>
                  <a:path w="63" h="182">
                    <a:moveTo>
                      <a:pt x="63" y="10"/>
                    </a:moveTo>
                    <a:lnTo>
                      <a:pt x="53" y="6"/>
                    </a:lnTo>
                    <a:lnTo>
                      <a:pt x="44" y="2"/>
                    </a:lnTo>
                    <a:lnTo>
                      <a:pt x="34" y="0"/>
                    </a:lnTo>
                    <a:lnTo>
                      <a:pt x="23" y="0"/>
                    </a:lnTo>
                    <a:lnTo>
                      <a:pt x="13" y="0"/>
                    </a:lnTo>
                    <a:lnTo>
                      <a:pt x="2" y="2"/>
                    </a:lnTo>
                    <a:lnTo>
                      <a:pt x="2" y="4"/>
                    </a:lnTo>
                    <a:lnTo>
                      <a:pt x="0" y="6"/>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80"/>
                    </a:lnTo>
                    <a:lnTo>
                      <a:pt x="19" y="178"/>
                    </a:lnTo>
                    <a:lnTo>
                      <a:pt x="19" y="178"/>
                    </a:lnTo>
                    <a:lnTo>
                      <a:pt x="10" y="176"/>
                    </a:lnTo>
                    <a:lnTo>
                      <a:pt x="2" y="174"/>
                    </a:lnTo>
                    <a:lnTo>
                      <a:pt x="2" y="176"/>
                    </a:lnTo>
                    <a:lnTo>
                      <a:pt x="2" y="178"/>
                    </a:lnTo>
                    <a:close/>
                  </a:path>
                </a:pathLst>
              </a:custGeom>
              <a:solidFill>
                <a:srgbClr val="E8A356"/>
              </a:solidFill>
              <a:ln w="9525">
                <a:noFill/>
                <a:round/>
              </a:ln>
            </p:spPr>
            <p:txBody>
              <a:bodyPr/>
              <a:lstStyle/>
              <a:p>
                <a:endParaRPr lang="en-US">
                  <a:solidFill>
                    <a:prstClr val="black"/>
                  </a:solidFill>
                </a:endParaRPr>
              </a:p>
            </p:txBody>
          </p:sp>
          <p:sp>
            <p:nvSpPr>
              <p:cNvPr id="179595" name="Freeform 395"/>
              <p:cNvSpPr>
                <a:spLocks noEditPoints="1"/>
              </p:cNvSpPr>
              <p:nvPr/>
            </p:nvSpPr>
            <p:spPr bwMode="auto">
              <a:xfrm>
                <a:off x="1481" y="1368"/>
                <a:ext cx="65" cy="178"/>
              </a:xfrm>
              <a:custGeom>
                <a:avLst/>
                <a:gdLst/>
                <a:ahLst/>
                <a:cxnLst>
                  <a:cxn ang="0">
                    <a:pos x="65" y="9"/>
                  </a:cxn>
                  <a:cxn ang="0">
                    <a:pos x="55" y="6"/>
                  </a:cxn>
                  <a:cxn ang="0">
                    <a:pos x="46" y="2"/>
                  </a:cxn>
                  <a:cxn ang="0">
                    <a:pos x="34" y="0"/>
                  </a:cxn>
                  <a:cxn ang="0">
                    <a:pos x="25" y="0"/>
                  </a:cxn>
                  <a:cxn ang="0">
                    <a:pos x="14" y="0"/>
                  </a:cxn>
                  <a:cxn ang="0">
                    <a:pos x="4" y="2"/>
                  </a:cxn>
                  <a:cxn ang="0">
                    <a:pos x="4" y="4"/>
                  </a:cxn>
                  <a:cxn ang="0">
                    <a:pos x="2" y="4"/>
                  </a:cxn>
                  <a:cxn ang="0">
                    <a:pos x="2" y="6"/>
                  </a:cxn>
                  <a:cxn ang="0">
                    <a:pos x="0" y="8"/>
                  </a:cxn>
                  <a:cxn ang="0">
                    <a:pos x="12" y="4"/>
                  </a:cxn>
                  <a:cxn ang="0">
                    <a:pos x="25" y="4"/>
                  </a:cxn>
                  <a:cxn ang="0">
                    <a:pos x="34" y="4"/>
                  </a:cxn>
                  <a:cxn ang="0">
                    <a:pos x="44" y="6"/>
                  </a:cxn>
                  <a:cxn ang="0">
                    <a:pos x="53" y="9"/>
                  </a:cxn>
                  <a:cxn ang="0">
                    <a:pos x="63" y="11"/>
                  </a:cxn>
                  <a:cxn ang="0">
                    <a:pos x="63" y="11"/>
                  </a:cxn>
                  <a:cxn ang="0">
                    <a:pos x="65" y="9"/>
                  </a:cxn>
                  <a:cxn ang="0">
                    <a:pos x="4" y="174"/>
                  </a:cxn>
                  <a:cxn ang="0">
                    <a:pos x="12" y="176"/>
                  </a:cxn>
                  <a:cxn ang="0">
                    <a:pos x="21" y="178"/>
                  </a:cxn>
                  <a:cxn ang="0">
                    <a:pos x="21" y="176"/>
                  </a:cxn>
                  <a:cxn ang="0">
                    <a:pos x="21" y="174"/>
                  </a:cxn>
                  <a:cxn ang="0">
                    <a:pos x="12" y="172"/>
                  </a:cxn>
                  <a:cxn ang="0">
                    <a:pos x="2" y="171"/>
                  </a:cxn>
                  <a:cxn ang="0">
                    <a:pos x="4" y="172"/>
                  </a:cxn>
                  <a:cxn ang="0">
                    <a:pos x="4" y="174"/>
                  </a:cxn>
                </a:cxnLst>
                <a:rect l="0" t="0" r="r" b="b"/>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ln>
            </p:spPr>
            <p:txBody>
              <a:bodyPr/>
              <a:lstStyle/>
              <a:p>
                <a:endParaRPr lang="en-US">
                  <a:solidFill>
                    <a:prstClr val="black"/>
                  </a:solidFill>
                </a:endParaRPr>
              </a:p>
            </p:txBody>
          </p:sp>
          <p:sp>
            <p:nvSpPr>
              <p:cNvPr id="179596" name="Freeform 396"/>
              <p:cNvSpPr>
                <a:spLocks noEditPoints="1"/>
              </p:cNvSpPr>
              <p:nvPr/>
            </p:nvSpPr>
            <p:spPr bwMode="auto">
              <a:xfrm>
                <a:off x="1479" y="1370"/>
                <a:ext cx="65" cy="174"/>
              </a:xfrm>
              <a:custGeom>
                <a:avLst/>
                <a:gdLst/>
                <a:ahLst/>
                <a:cxnLst>
                  <a:cxn ang="0">
                    <a:pos x="65" y="9"/>
                  </a:cxn>
                  <a:cxn ang="0">
                    <a:pos x="55" y="6"/>
                  </a:cxn>
                  <a:cxn ang="0">
                    <a:pos x="46" y="2"/>
                  </a:cxn>
                  <a:cxn ang="0">
                    <a:pos x="36" y="0"/>
                  </a:cxn>
                  <a:cxn ang="0">
                    <a:pos x="27" y="0"/>
                  </a:cxn>
                  <a:cxn ang="0">
                    <a:pos x="16" y="0"/>
                  </a:cxn>
                  <a:cxn ang="0">
                    <a:pos x="4" y="4"/>
                  </a:cxn>
                  <a:cxn ang="0">
                    <a:pos x="2" y="6"/>
                  </a:cxn>
                  <a:cxn ang="0">
                    <a:pos x="0" y="7"/>
                  </a:cxn>
                  <a:cxn ang="0">
                    <a:pos x="14" y="6"/>
                  </a:cxn>
                  <a:cxn ang="0">
                    <a:pos x="27" y="4"/>
                  </a:cxn>
                  <a:cxn ang="0">
                    <a:pos x="36" y="4"/>
                  </a:cxn>
                  <a:cxn ang="0">
                    <a:pos x="46" y="6"/>
                  </a:cxn>
                  <a:cxn ang="0">
                    <a:pos x="55" y="7"/>
                  </a:cxn>
                  <a:cxn ang="0">
                    <a:pos x="63" y="11"/>
                  </a:cxn>
                  <a:cxn ang="0">
                    <a:pos x="65" y="9"/>
                  </a:cxn>
                  <a:cxn ang="0">
                    <a:pos x="65" y="9"/>
                  </a:cxn>
                  <a:cxn ang="0">
                    <a:pos x="6" y="170"/>
                  </a:cxn>
                  <a:cxn ang="0">
                    <a:pos x="14" y="172"/>
                  </a:cxn>
                  <a:cxn ang="0">
                    <a:pos x="23" y="174"/>
                  </a:cxn>
                  <a:cxn ang="0">
                    <a:pos x="23" y="172"/>
                  </a:cxn>
                  <a:cxn ang="0">
                    <a:pos x="23" y="170"/>
                  </a:cxn>
                  <a:cxn ang="0">
                    <a:pos x="14" y="169"/>
                  </a:cxn>
                  <a:cxn ang="0">
                    <a:pos x="4" y="167"/>
                  </a:cxn>
                  <a:cxn ang="0">
                    <a:pos x="4" y="169"/>
                  </a:cxn>
                  <a:cxn ang="0">
                    <a:pos x="6" y="170"/>
                  </a:cxn>
                </a:cxnLst>
                <a:rect l="0" t="0" r="r" b="b"/>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ln>
            </p:spPr>
            <p:txBody>
              <a:bodyPr/>
              <a:lstStyle/>
              <a:p>
                <a:endParaRPr lang="en-US">
                  <a:solidFill>
                    <a:prstClr val="black"/>
                  </a:solidFill>
                </a:endParaRPr>
              </a:p>
            </p:txBody>
          </p:sp>
          <p:sp>
            <p:nvSpPr>
              <p:cNvPr id="179597" name="Freeform 397"/>
              <p:cNvSpPr>
                <a:spLocks noEditPoints="1"/>
              </p:cNvSpPr>
              <p:nvPr/>
            </p:nvSpPr>
            <p:spPr bwMode="auto">
              <a:xfrm>
                <a:off x="1479" y="1372"/>
                <a:ext cx="65" cy="170"/>
              </a:xfrm>
              <a:custGeom>
                <a:avLst/>
                <a:gdLst/>
                <a:ahLst/>
                <a:cxnLst>
                  <a:cxn ang="0">
                    <a:pos x="65" y="7"/>
                  </a:cxn>
                  <a:cxn ang="0">
                    <a:pos x="55" y="5"/>
                  </a:cxn>
                  <a:cxn ang="0">
                    <a:pos x="46" y="2"/>
                  </a:cxn>
                  <a:cxn ang="0">
                    <a:pos x="36" y="0"/>
                  </a:cxn>
                  <a:cxn ang="0">
                    <a:pos x="27" y="0"/>
                  </a:cxn>
                  <a:cxn ang="0">
                    <a:pos x="14" y="0"/>
                  </a:cxn>
                  <a:cxn ang="0">
                    <a:pos x="2" y="4"/>
                  </a:cxn>
                  <a:cxn ang="0">
                    <a:pos x="0" y="5"/>
                  </a:cxn>
                  <a:cxn ang="0">
                    <a:pos x="0" y="7"/>
                  </a:cxn>
                  <a:cxn ang="0">
                    <a:pos x="14" y="5"/>
                  </a:cxn>
                  <a:cxn ang="0">
                    <a:pos x="27" y="4"/>
                  </a:cxn>
                  <a:cxn ang="0">
                    <a:pos x="36" y="4"/>
                  </a:cxn>
                  <a:cxn ang="0">
                    <a:pos x="46" y="5"/>
                  </a:cxn>
                  <a:cxn ang="0">
                    <a:pos x="53" y="7"/>
                  </a:cxn>
                  <a:cxn ang="0">
                    <a:pos x="63" y="11"/>
                  </a:cxn>
                  <a:cxn ang="0">
                    <a:pos x="63" y="9"/>
                  </a:cxn>
                  <a:cxn ang="0">
                    <a:pos x="65" y="7"/>
                  </a:cxn>
                  <a:cxn ang="0">
                    <a:pos x="4" y="167"/>
                  </a:cxn>
                  <a:cxn ang="0">
                    <a:pos x="14" y="168"/>
                  </a:cxn>
                  <a:cxn ang="0">
                    <a:pos x="23" y="170"/>
                  </a:cxn>
                  <a:cxn ang="0">
                    <a:pos x="23" y="168"/>
                  </a:cxn>
                  <a:cxn ang="0">
                    <a:pos x="23" y="167"/>
                  </a:cxn>
                  <a:cxn ang="0">
                    <a:pos x="14" y="165"/>
                  </a:cxn>
                  <a:cxn ang="0">
                    <a:pos x="4" y="163"/>
                  </a:cxn>
                  <a:cxn ang="0">
                    <a:pos x="4" y="165"/>
                  </a:cxn>
                  <a:cxn ang="0">
                    <a:pos x="4" y="167"/>
                  </a:cxn>
                </a:cxnLst>
                <a:rect l="0" t="0" r="r" b="b"/>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ln>
            </p:spPr>
            <p:txBody>
              <a:bodyPr/>
              <a:lstStyle/>
              <a:p>
                <a:endParaRPr lang="en-US">
                  <a:solidFill>
                    <a:prstClr val="black"/>
                  </a:solidFill>
                </a:endParaRPr>
              </a:p>
            </p:txBody>
          </p:sp>
          <p:sp>
            <p:nvSpPr>
              <p:cNvPr id="179598" name="Freeform 398"/>
              <p:cNvSpPr>
                <a:spLocks noEditPoints="1"/>
              </p:cNvSpPr>
              <p:nvPr/>
            </p:nvSpPr>
            <p:spPr bwMode="auto">
              <a:xfrm>
                <a:off x="1477" y="1374"/>
                <a:ext cx="65" cy="166"/>
              </a:xfrm>
              <a:custGeom>
                <a:avLst/>
                <a:gdLst/>
                <a:ahLst/>
                <a:cxnLst>
                  <a:cxn ang="0">
                    <a:pos x="65" y="7"/>
                  </a:cxn>
                  <a:cxn ang="0">
                    <a:pos x="57" y="3"/>
                  </a:cxn>
                  <a:cxn ang="0">
                    <a:pos x="48" y="2"/>
                  </a:cxn>
                  <a:cxn ang="0">
                    <a:pos x="38" y="0"/>
                  </a:cxn>
                  <a:cxn ang="0">
                    <a:pos x="29" y="0"/>
                  </a:cxn>
                  <a:cxn ang="0">
                    <a:pos x="16" y="2"/>
                  </a:cxn>
                  <a:cxn ang="0">
                    <a:pos x="2" y="3"/>
                  </a:cxn>
                  <a:cxn ang="0">
                    <a:pos x="2" y="5"/>
                  </a:cxn>
                  <a:cxn ang="0">
                    <a:pos x="0" y="9"/>
                  </a:cxn>
                  <a:cxn ang="0">
                    <a:pos x="14" y="5"/>
                  </a:cxn>
                  <a:cxn ang="0">
                    <a:pos x="29" y="3"/>
                  </a:cxn>
                  <a:cxn ang="0">
                    <a:pos x="38" y="3"/>
                  </a:cxn>
                  <a:cxn ang="0">
                    <a:pos x="46" y="5"/>
                  </a:cxn>
                  <a:cxn ang="0">
                    <a:pos x="55" y="7"/>
                  </a:cxn>
                  <a:cxn ang="0">
                    <a:pos x="63" y="11"/>
                  </a:cxn>
                  <a:cxn ang="0">
                    <a:pos x="65" y="9"/>
                  </a:cxn>
                  <a:cxn ang="0">
                    <a:pos x="65" y="7"/>
                  </a:cxn>
                  <a:cxn ang="0">
                    <a:pos x="6" y="163"/>
                  </a:cxn>
                  <a:cxn ang="0">
                    <a:pos x="16" y="165"/>
                  </a:cxn>
                  <a:cxn ang="0">
                    <a:pos x="25" y="166"/>
                  </a:cxn>
                  <a:cxn ang="0">
                    <a:pos x="25" y="165"/>
                  </a:cxn>
                  <a:cxn ang="0">
                    <a:pos x="25" y="163"/>
                  </a:cxn>
                  <a:cxn ang="0">
                    <a:pos x="16" y="161"/>
                  </a:cxn>
                  <a:cxn ang="0">
                    <a:pos x="6" y="159"/>
                  </a:cxn>
                  <a:cxn ang="0">
                    <a:pos x="6" y="161"/>
                  </a:cxn>
                  <a:cxn ang="0">
                    <a:pos x="6" y="163"/>
                  </a:cxn>
                </a:cxnLst>
                <a:rect l="0" t="0" r="r" b="b"/>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ln>
            </p:spPr>
            <p:txBody>
              <a:bodyPr/>
              <a:lstStyle/>
              <a:p>
                <a:endParaRPr lang="en-US">
                  <a:solidFill>
                    <a:prstClr val="black"/>
                  </a:solidFill>
                </a:endParaRPr>
              </a:p>
            </p:txBody>
          </p:sp>
          <p:sp>
            <p:nvSpPr>
              <p:cNvPr id="179599" name="Freeform 399"/>
              <p:cNvSpPr>
                <a:spLocks noEditPoints="1"/>
              </p:cNvSpPr>
              <p:nvPr/>
            </p:nvSpPr>
            <p:spPr bwMode="auto">
              <a:xfrm>
                <a:off x="1476" y="1376"/>
                <a:ext cx="66" cy="163"/>
              </a:xfrm>
              <a:custGeom>
                <a:avLst/>
                <a:gdLst/>
                <a:ahLst/>
                <a:cxnLst>
                  <a:cxn ang="0">
                    <a:pos x="66" y="7"/>
                  </a:cxn>
                  <a:cxn ang="0">
                    <a:pos x="56" y="3"/>
                  </a:cxn>
                  <a:cxn ang="0">
                    <a:pos x="49" y="1"/>
                  </a:cxn>
                  <a:cxn ang="0">
                    <a:pos x="39" y="0"/>
                  </a:cxn>
                  <a:cxn ang="0">
                    <a:pos x="30" y="0"/>
                  </a:cxn>
                  <a:cxn ang="0">
                    <a:pos x="17" y="1"/>
                  </a:cxn>
                  <a:cxn ang="0">
                    <a:pos x="3" y="3"/>
                  </a:cxn>
                  <a:cxn ang="0">
                    <a:pos x="1" y="7"/>
                  </a:cxn>
                  <a:cxn ang="0">
                    <a:pos x="0" y="9"/>
                  </a:cxn>
                  <a:cxn ang="0">
                    <a:pos x="15" y="5"/>
                  </a:cxn>
                  <a:cxn ang="0">
                    <a:pos x="30" y="3"/>
                  </a:cxn>
                  <a:cxn ang="0">
                    <a:pos x="39" y="3"/>
                  </a:cxn>
                  <a:cxn ang="0">
                    <a:pos x="47" y="5"/>
                  </a:cxn>
                  <a:cxn ang="0">
                    <a:pos x="55" y="7"/>
                  </a:cxn>
                  <a:cxn ang="0">
                    <a:pos x="64" y="11"/>
                  </a:cxn>
                  <a:cxn ang="0">
                    <a:pos x="64" y="9"/>
                  </a:cxn>
                  <a:cxn ang="0">
                    <a:pos x="66" y="7"/>
                  </a:cxn>
                  <a:cxn ang="0">
                    <a:pos x="7" y="159"/>
                  </a:cxn>
                  <a:cxn ang="0">
                    <a:pos x="17" y="161"/>
                  </a:cxn>
                  <a:cxn ang="0">
                    <a:pos x="26" y="163"/>
                  </a:cxn>
                  <a:cxn ang="0">
                    <a:pos x="26" y="161"/>
                  </a:cxn>
                  <a:cxn ang="0">
                    <a:pos x="26" y="159"/>
                  </a:cxn>
                  <a:cxn ang="0">
                    <a:pos x="17" y="157"/>
                  </a:cxn>
                  <a:cxn ang="0">
                    <a:pos x="5" y="155"/>
                  </a:cxn>
                  <a:cxn ang="0">
                    <a:pos x="7" y="157"/>
                  </a:cxn>
                  <a:cxn ang="0">
                    <a:pos x="7" y="159"/>
                  </a:cxn>
                </a:cxnLst>
                <a:rect l="0" t="0" r="r" b="b"/>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ln>
            </p:spPr>
            <p:txBody>
              <a:bodyPr/>
              <a:lstStyle/>
              <a:p>
                <a:endParaRPr lang="en-US">
                  <a:solidFill>
                    <a:prstClr val="black"/>
                  </a:solidFill>
                </a:endParaRPr>
              </a:p>
            </p:txBody>
          </p:sp>
          <p:sp>
            <p:nvSpPr>
              <p:cNvPr id="179600" name="Freeform 400"/>
              <p:cNvSpPr>
                <a:spLocks noEditPoints="1"/>
              </p:cNvSpPr>
              <p:nvPr/>
            </p:nvSpPr>
            <p:spPr bwMode="auto">
              <a:xfrm>
                <a:off x="1476" y="1377"/>
                <a:ext cx="64" cy="160"/>
              </a:xfrm>
              <a:custGeom>
                <a:avLst/>
                <a:gdLst/>
                <a:ahLst/>
                <a:cxnLst>
                  <a:cxn ang="0">
                    <a:pos x="64" y="8"/>
                  </a:cxn>
                  <a:cxn ang="0">
                    <a:pos x="56" y="4"/>
                  </a:cxn>
                  <a:cxn ang="0">
                    <a:pos x="47" y="2"/>
                  </a:cxn>
                  <a:cxn ang="0">
                    <a:pos x="39" y="0"/>
                  </a:cxn>
                  <a:cxn ang="0">
                    <a:pos x="30" y="0"/>
                  </a:cxn>
                  <a:cxn ang="0">
                    <a:pos x="15" y="2"/>
                  </a:cxn>
                  <a:cxn ang="0">
                    <a:pos x="1" y="6"/>
                  </a:cxn>
                  <a:cxn ang="0">
                    <a:pos x="0" y="8"/>
                  </a:cxn>
                  <a:cxn ang="0">
                    <a:pos x="0" y="10"/>
                  </a:cxn>
                  <a:cxn ang="0">
                    <a:pos x="15" y="6"/>
                  </a:cxn>
                  <a:cxn ang="0">
                    <a:pos x="30" y="4"/>
                  </a:cxn>
                  <a:cxn ang="0">
                    <a:pos x="47" y="6"/>
                  </a:cxn>
                  <a:cxn ang="0">
                    <a:pos x="62" y="12"/>
                  </a:cxn>
                  <a:cxn ang="0">
                    <a:pos x="64" y="10"/>
                  </a:cxn>
                  <a:cxn ang="0">
                    <a:pos x="64" y="8"/>
                  </a:cxn>
                  <a:cxn ang="0">
                    <a:pos x="7" y="156"/>
                  </a:cxn>
                  <a:cxn ang="0">
                    <a:pos x="17" y="158"/>
                  </a:cxn>
                  <a:cxn ang="0">
                    <a:pos x="26" y="160"/>
                  </a:cxn>
                  <a:cxn ang="0">
                    <a:pos x="26" y="158"/>
                  </a:cxn>
                  <a:cxn ang="0">
                    <a:pos x="26" y="156"/>
                  </a:cxn>
                  <a:cxn ang="0">
                    <a:pos x="15" y="154"/>
                  </a:cxn>
                  <a:cxn ang="0">
                    <a:pos x="5" y="150"/>
                  </a:cxn>
                  <a:cxn ang="0">
                    <a:pos x="5" y="154"/>
                  </a:cxn>
                  <a:cxn ang="0">
                    <a:pos x="7" y="156"/>
                  </a:cxn>
                </a:cxnLst>
                <a:rect l="0" t="0" r="r" b="b"/>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ln>
            </p:spPr>
            <p:txBody>
              <a:bodyPr/>
              <a:lstStyle/>
              <a:p>
                <a:endParaRPr lang="en-US">
                  <a:solidFill>
                    <a:prstClr val="black"/>
                  </a:solidFill>
                </a:endParaRPr>
              </a:p>
            </p:txBody>
          </p:sp>
          <p:sp>
            <p:nvSpPr>
              <p:cNvPr id="179601" name="Freeform 401"/>
              <p:cNvSpPr>
                <a:spLocks noEditPoints="1"/>
              </p:cNvSpPr>
              <p:nvPr/>
            </p:nvSpPr>
            <p:spPr bwMode="auto">
              <a:xfrm>
                <a:off x="1474" y="1379"/>
                <a:ext cx="66" cy="156"/>
              </a:xfrm>
              <a:custGeom>
                <a:avLst/>
                <a:gdLst/>
                <a:ahLst/>
                <a:cxnLst>
                  <a:cxn ang="0">
                    <a:pos x="66" y="8"/>
                  </a:cxn>
                  <a:cxn ang="0">
                    <a:pos x="57" y="4"/>
                  </a:cxn>
                  <a:cxn ang="0">
                    <a:pos x="49" y="2"/>
                  </a:cxn>
                  <a:cxn ang="0">
                    <a:pos x="41" y="0"/>
                  </a:cxn>
                  <a:cxn ang="0">
                    <a:pos x="32" y="0"/>
                  </a:cxn>
                  <a:cxn ang="0">
                    <a:pos x="17" y="2"/>
                  </a:cxn>
                  <a:cxn ang="0">
                    <a:pos x="2" y="6"/>
                  </a:cxn>
                  <a:cxn ang="0">
                    <a:pos x="2" y="8"/>
                  </a:cxn>
                  <a:cxn ang="0">
                    <a:pos x="0" y="12"/>
                  </a:cxn>
                  <a:cxn ang="0">
                    <a:pos x="15" y="6"/>
                  </a:cxn>
                  <a:cxn ang="0">
                    <a:pos x="32" y="4"/>
                  </a:cxn>
                  <a:cxn ang="0">
                    <a:pos x="49" y="6"/>
                  </a:cxn>
                  <a:cxn ang="0">
                    <a:pos x="64" y="12"/>
                  </a:cxn>
                  <a:cxn ang="0">
                    <a:pos x="64" y="10"/>
                  </a:cxn>
                  <a:cxn ang="0">
                    <a:pos x="66" y="8"/>
                  </a:cxn>
                  <a:cxn ang="0">
                    <a:pos x="7" y="152"/>
                  </a:cxn>
                  <a:cxn ang="0">
                    <a:pos x="19" y="154"/>
                  </a:cxn>
                  <a:cxn ang="0">
                    <a:pos x="28" y="156"/>
                  </a:cxn>
                  <a:cxn ang="0">
                    <a:pos x="28" y="154"/>
                  </a:cxn>
                  <a:cxn ang="0">
                    <a:pos x="28" y="152"/>
                  </a:cxn>
                  <a:cxn ang="0">
                    <a:pos x="17" y="150"/>
                  </a:cxn>
                  <a:cxn ang="0">
                    <a:pos x="7" y="146"/>
                  </a:cxn>
                  <a:cxn ang="0">
                    <a:pos x="7" y="148"/>
                  </a:cxn>
                  <a:cxn ang="0">
                    <a:pos x="7" y="152"/>
                  </a:cxn>
                </a:cxnLst>
                <a:rect l="0" t="0" r="r" b="b"/>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ln>
            </p:spPr>
            <p:txBody>
              <a:bodyPr/>
              <a:lstStyle/>
              <a:p>
                <a:endParaRPr lang="en-US">
                  <a:solidFill>
                    <a:prstClr val="black"/>
                  </a:solidFill>
                </a:endParaRPr>
              </a:p>
            </p:txBody>
          </p:sp>
          <p:sp>
            <p:nvSpPr>
              <p:cNvPr id="179602" name="Freeform 402"/>
              <p:cNvSpPr>
                <a:spLocks noEditPoints="1"/>
              </p:cNvSpPr>
              <p:nvPr/>
            </p:nvSpPr>
            <p:spPr bwMode="auto">
              <a:xfrm>
                <a:off x="1474" y="1381"/>
                <a:ext cx="64" cy="152"/>
              </a:xfrm>
              <a:custGeom>
                <a:avLst/>
                <a:gdLst/>
                <a:ahLst/>
                <a:cxnLst>
                  <a:cxn ang="0">
                    <a:pos x="64" y="8"/>
                  </a:cxn>
                  <a:cxn ang="0">
                    <a:pos x="49" y="2"/>
                  </a:cxn>
                  <a:cxn ang="0">
                    <a:pos x="32" y="0"/>
                  </a:cxn>
                  <a:cxn ang="0">
                    <a:pos x="17" y="2"/>
                  </a:cxn>
                  <a:cxn ang="0">
                    <a:pos x="2" y="6"/>
                  </a:cxn>
                  <a:cxn ang="0">
                    <a:pos x="0" y="10"/>
                  </a:cxn>
                  <a:cxn ang="0">
                    <a:pos x="0" y="12"/>
                  </a:cxn>
                  <a:cxn ang="0">
                    <a:pos x="7" y="8"/>
                  </a:cxn>
                  <a:cxn ang="0">
                    <a:pos x="15" y="6"/>
                  </a:cxn>
                  <a:cxn ang="0">
                    <a:pos x="22" y="4"/>
                  </a:cxn>
                  <a:cxn ang="0">
                    <a:pos x="32" y="4"/>
                  </a:cxn>
                  <a:cxn ang="0">
                    <a:pos x="47" y="6"/>
                  </a:cxn>
                  <a:cxn ang="0">
                    <a:pos x="62" y="12"/>
                  </a:cxn>
                  <a:cxn ang="0">
                    <a:pos x="64" y="10"/>
                  </a:cxn>
                  <a:cxn ang="0">
                    <a:pos x="64" y="8"/>
                  </a:cxn>
                  <a:cxn ang="0">
                    <a:pos x="7" y="146"/>
                  </a:cxn>
                  <a:cxn ang="0">
                    <a:pos x="17" y="150"/>
                  </a:cxn>
                  <a:cxn ang="0">
                    <a:pos x="28" y="152"/>
                  </a:cxn>
                  <a:cxn ang="0">
                    <a:pos x="28" y="150"/>
                  </a:cxn>
                  <a:cxn ang="0">
                    <a:pos x="28" y="148"/>
                  </a:cxn>
                  <a:cxn ang="0">
                    <a:pos x="17" y="146"/>
                  </a:cxn>
                  <a:cxn ang="0">
                    <a:pos x="5" y="142"/>
                  </a:cxn>
                  <a:cxn ang="0">
                    <a:pos x="7" y="144"/>
                  </a:cxn>
                  <a:cxn ang="0">
                    <a:pos x="7" y="146"/>
                  </a:cxn>
                </a:cxnLst>
                <a:rect l="0" t="0" r="r" b="b"/>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ln>
            </p:spPr>
            <p:txBody>
              <a:bodyPr/>
              <a:lstStyle/>
              <a:p>
                <a:endParaRPr lang="en-US">
                  <a:solidFill>
                    <a:prstClr val="black"/>
                  </a:solidFill>
                </a:endParaRPr>
              </a:p>
            </p:txBody>
          </p:sp>
          <p:sp>
            <p:nvSpPr>
              <p:cNvPr id="179603" name="Freeform 403"/>
              <p:cNvSpPr>
                <a:spLocks noEditPoints="1"/>
              </p:cNvSpPr>
              <p:nvPr/>
            </p:nvSpPr>
            <p:spPr bwMode="auto">
              <a:xfrm>
                <a:off x="1472" y="1383"/>
                <a:ext cx="66" cy="148"/>
              </a:xfrm>
              <a:custGeom>
                <a:avLst/>
                <a:gdLst/>
                <a:ahLst/>
                <a:cxnLst>
                  <a:cxn ang="0">
                    <a:pos x="66" y="8"/>
                  </a:cxn>
                  <a:cxn ang="0">
                    <a:pos x="51" y="2"/>
                  </a:cxn>
                  <a:cxn ang="0">
                    <a:pos x="34" y="0"/>
                  </a:cxn>
                  <a:cxn ang="0">
                    <a:pos x="17" y="2"/>
                  </a:cxn>
                  <a:cxn ang="0">
                    <a:pos x="2" y="8"/>
                  </a:cxn>
                  <a:cxn ang="0">
                    <a:pos x="2" y="10"/>
                  </a:cxn>
                  <a:cxn ang="0">
                    <a:pos x="0" y="13"/>
                  </a:cxn>
                  <a:cxn ang="0">
                    <a:pos x="7" y="10"/>
                  </a:cxn>
                  <a:cxn ang="0">
                    <a:pos x="17" y="6"/>
                  </a:cxn>
                  <a:cxn ang="0">
                    <a:pos x="24" y="4"/>
                  </a:cxn>
                  <a:cxn ang="0">
                    <a:pos x="34" y="4"/>
                  </a:cxn>
                  <a:cxn ang="0">
                    <a:pos x="49" y="6"/>
                  </a:cxn>
                  <a:cxn ang="0">
                    <a:pos x="64" y="11"/>
                  </a:cxn>
                  <a:cxn ang="0">
                    <a:pos x="64" y="10"/>
                  </a:cxn>
                  <a:cxn ang="0">
                    <a:pos x="66" y="8"/>
                  </a:cxn>
                  <a:cxn ang="0">
                    <a:pos x="9" y="142"/>
                  </a:cxn>
                  <a:cxn ang="0">
                    <a:pos x="19" y="146"/>
                  </a:cxn>
                  <a:cxn ang="0">
                    <a:pos x="30" y="148"/>
                  </a:cxn>
                  <a:cxn ang="0">
                    <a:pos x="30" y="146"/>
                  </a:cxn>
                  <a:cxn ang="0">
                    <a:pos x="30" y="144"/>
                  </a:cxn>
                  <a:cxn ang="0">
                    <a:pos x="19" y="142"/>
                  </a:cxn>
                  <a:cxn ang="0">
                    <a:pos x="7" y="139"/>
                  </a:cxn>
                  <a:cxn ang="0">
                    <a:pos x="7" y="140"/>
                  </a:cxn>
                  <a:cxn ang="0">
                    <a:pos x="9" y="142"/>
                  </a:cxn>
                </a:cxnLst>
                <a:rect l="0" t="0" r="r" b="b"/>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ln>
            </p:spPr>
            <p:txBody>
              <a:bodyPr/>
              <a:lstStyle/>
              <a:p>
                <a:endParaRPr lang="en-US">
                  <a:solidFill>
                    <a:prstClr val="black"/>
                  </a:solidFill>
                </a:endParaRPr>
              </a:p>
            </p:txBody>
          </p:sp>
          <p:sp>
            <p:nvSpPr>
              <p:cNvPr id="179604" name="Freeform 404"/>
              <p:cNvSpPr>
                <a:spLocks noEditPoints="1"/>
              </p:cNvSpPr>
              <p:nvPr/>
            </p:nvSpPr>
            <p:spPr bwMode="auto">
              <a:xfrm>
                <a:off x="1470" y="1385"/>
                <a:ext cx="66" cy="144"/>
              </a:xfrm>
              <a:custGeom>
                <a:avLst/>
                <a:gdLst/>
                <a:ahLst/>
                <a:cxnLst>
                  <a:cxn ang="0">
                    <a:pos x="66" y="8"/>
                  </a:cxn>
                  <a:cxn ang="0">
                    <a:pos x="51" y="2"/>
                  </a:cxn>
                  <a:cxn ang="0">
                    <a:pos x="36" y="0"/>
                  </a:cxn>
                  <a:cxn ang="0">
                    <a:pos x="26" y="0"/>
                  </a:cxn>
                  <a:cxn ang="0">
                    <a:pos x="19" y="2"/>
                  </a:cxn>
                  <a:cxn ang="0">
                    <a:pos x="11" y="4"/>
                  </a:cxn>
                  <a:cxn ang="0">
                    <a:pos x="4" y="8"/>
                  </a:cxn>
                  <a:cxn ang="0">
                    <a:pos x="2" y="11"/>
                  </a:cxn>
                  <a:cxn ang="0">
                    <a:pos x="0" y="13"/>
                  </a:cxn>
                  <a:cxn ang="0">
                    <a:pos x="9" y="9"/>
                  </a:cxn>
                  <a:cxn ang="0">
                    <a:pos x="17" y="6"/>
                  </a:cxn>
                  <a:cxn ang="0">
                    <a:pos x="26" y="4"/>
                  </a:cxn>
                  <a:cxn ang="0">
                    <a:pos x="36" y="4"/>
                  </a:cxn>
                  <a:cxn ang="0">
                    <a:pos x="51" y="6"/>
                  </a:cxn>
                  <a:cxn ang="0">
                    <a:pos x="64" y="9"/>
                  </a:cxn>
                  <a:cxn ang="0">
                    <a:pos x="66" y="9"/>
                  </a:cxn>
                  <a:cxn ang="0">
                    <a:pos x="66" y="8"/>
                  </a:cxn>
                  <a:cxn ang="0">
                    <a:pos x="9" y="138"/>
                  </a:cxn>
                  <a:cxn ang="0">
                    <a:pos x="21" y="142"/>
                  </a:cxn>
                  <a:cxn ang="0">
                    <a:pos x="32" y="144"/>
                  </a:cxn>
                  <a:cxn ang="0">
                    <a:pos x="32" y="142"/>
                  </a:cxn>
                  <a:cxn ang="0">
                    <a:pos x="32" y="140"/>
                  </a:cxn>
                  <a:cxn ang="0">
                    <a:pos x="21" y="138"/>
                  </a:cxn>
                  <a:cxn ang="0">
                    <a:pos x="9" y="135"/>
                  </a:cxn>
                  <a:cxn ang="0">
                    <a:pos x="9" y="137"/>
                  </a:cxn>
                  <a:cxn ang="0">
                    <a:pos x="9" y="138"/>
                  </a:cxn>
                </a:cxnLst>
                <a:rect l="0" t="0" r="r" b="b"/>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ln>
            </p:spPr>
            <p:txBody>
              <a:bodyPr/>
              <a:lstStyle/>
              <a:p>
                <a:endParaRPr lang="en-US">
                  <a:solidFill>
                    <a:prstClr val="black"/>
                  </a:solidFill>
                </a:endParaRPr>
              </a:p>
            </p:txBody>
          </p:sp>
          <p:sp>
            <p:nvSpPr>
              <p:cNvPr id="179605" name="Freeform 405"/>
              <p:cNvSpPr>
                <a:spLocks noEditPoints="1"/>
              </p:cNvSpPr>
              <p:nvPr/>
            </p:nvSpPr>
            <p:spPr bwMode="auto">
              <a:xfrm>
                <a:off x="1470" y="1387"/>
                <a:ext cx="66" cy="140"/>
              </a:xfrm>
              <a:custGeom>
                <a:avLst/>
                <a:gdLst/>
                <a:ahLst/>
                <a:cxnLst>
                  <a:cxn ang="0">
                    <a:pos x="66" y="7"/>
                  </a:cxn>
                  <a:cxn ang="0">
                    <a:pos x="51" y="2"/>
                  </a:cxn>
                  <a:cxn ang="0">
                    <a:pos x="36" y="0"/>
                  </a:cxn>
                  <a:cxn ang="0">
                    <a:pos x="26" y="0"/>
                  </a:cxn>
                  <a:cxn ang="0">
                    <a:pos x="19" y="2"/>
                  </a:cxn>
                  <a:cxn ang="0">
                    <a:pos x="9" y="6"/>
                  </a:cxn>
                  <a:cxn ang="0">
                    <a:pos x="2" y="9"/>
                  </a:cxn>
                  <a:cxn ang="0">
                    <a:pos x="0" y="11"/>
                  </a:cxn>
                  <a:cxn ang="0">
                    <a:pos x="0" y="15"/>
                  </a:cxn>
                  <a:cxn ang="0">
                    <a:pos x="7" y="9"/>
                  </a:cxn>
                  <a:cxn ang="0">
                    <a:pos x="17" y="6"/>
                  </a:cxn>
                  <a:cxn ang="0">
                    <a:pos x="26" y="4"/>
                  </a:cxn>
                  <a:cxn ang="0">
                    <a:pos x="36" y="4"/>
                  </a:cxn>
                  <a:cxn ang="0">
                    <a:pos x="51" y="6"/>
                  </a:cxn>
                  <a:cxn ang="0">
                    <a:pos x="64" y="9"/>
                  </a:cxn>
                  <a:cxn ang="0">
                    <a:pos x="64" y="7"/>
                  </a:cxn>
                  <a:cxn ang="0">
                    <a:pos x="66" y="7"/>
                  </a:cxn>
                  <a:cxn ang="0">
                    <a:pos x="9" y="135"/>
                  </a:cxn>
                  <a:cxn ang="0">
                    <a:pos x="21" y="138"/>
                  </a:cxn>
                  <a:cxn ang="0">
                    <a:pos x="32" y="140"/>
                  </a:cxn>
                  <a:cxn ang="0">
                    <a:pos x="32" y="138"/>
                  </a:cxn>
                  <a:cxn ang="0">
                    <a:pos x="32" y="136"/>
                  </a:cxn>
                  <a:cxn ang="0">
                    <a:pos x="21" y="135"/>
                  </a:cxn>
                  <a:cxn ang="0">
                    <a:pos x="7" y="129"/>
                  </a:cxn>
                  <a:cxn ang="0">
                    <a:pos x="7" y="131"/>
                  </a:cxn>
                  <a:cxn ang="0">
                    <a:pos x="7" y="131"/>
                  </a:cxn>
                  <a:cxn ang="0">
                    <a:pos x="9" y="133"/>
                  </a:cxn>
                  <a:cxn ang="0">
                    <a:pos x="9" y="135"/>
                  </a:cxn>
                </a:cxnLst>
                <a:rect l="0" t="0" r="r" b="b"/>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7" y="131"/>
                    </a:lnTo>
                    <a:lnTo>
                      <a:pt x="9" y="133"/>
                    </a:lnTo>
                    <a:lnTo>
                      <a:pt x="9" y="135"/>
                    </a:lnTo>
                    <a:close/>
                  </a:path>
                </a:pathLst>
              </a:custGeom>
              <a:solidFill>
                <a:srgbClr val="EBB15A"/>
              </a:solidFill>
              <a:ln w="9525">
                <a:noFill/>
                <a:round/>
              </a:ln>
            </p:spPr>
            <p:txBody>
              <a:bodyPr/>
              <a:lstStyle/>
              <a:p>
                <a:endParaRPr lang="en-US">
                  <a:solidFill>
                    <a:prstClr val="black"/>
                  </a:solidFill>
                </a:endParaRPr>
              </a:p>
            </p:txBody>
          </p:sp>
        </p:grpSp>
        <p:grpSp>
          <p:nvGrpSpPr>
            <p:cNvPr id="5" name="Group 406"/>
            <p:cNvGrpSpPr/>
            <p:nvPr/>
          </p:nvGrpSpPr>
          <p:grpSpPr bwMode="auto">
            <a:xfrm>
              <a:off x="1269" y="1389"/>
              <a:ext cx="1047" cy="1246"/>
              <a:chOff x="1269" y="1389"/>
              <a:chExt cx="1047" cy="1246"/>
            </a:xfrm>
          </p:grpSpPr>
          <p:sp>
            <p:nvSpPr>
              <p:cNvPr id="179607" name="Freeform 407"/>
              <p:cNvSpPr>
                <a:spLocks noEditPoints="1"/>
              </p:cNvSpPr>
              <p:nvPr/>
            </p:nvSpPr>
            <p:spPr bwMode="auto">
              <a:xfrm>
                <a:off x="1468" y="1389"/>
                <a:ext cx="66" cy="136"/>
              </a:xfrm>
              <a:custGeom>
                <a:avLst/>
                <a:gdLst/>
                <a:ahLst/>
                <a:cxnLst>
                  <a:cxn ang="0">
                    <a:pos x="66" y="5"/>
                  </a:cxn>
                  <a:cxn ang="0">
                    <a:pos x="53" y="2"/>
                  </a:cxn>
                  <a:cxn ang="0">
                    <a:pos x="38" y="0"/>
                  </a:cxn>
                  <a:cxn ang="0">
                    <a:pos x="28" y="0"/>
                  </a:cxn>
                  <a:cxn ang="0">
                    <a:pos x="19" y="2"/>
                  </a:cxn>
                  <a:cxn ang="0">
                    <a:pos x="11" y="5"/>
                  </a:cxn>
                  <a:cxn ang="0">
                    <a:pos x="2" y="9"/>
                  </a:cxn>
                  <a:cxn ang="0">
                    <a:pos x="2" y="13"/>
                  </a:cxn>
                  <a:cxn ang="0">
                    <a:pos x="0" y="15"/>
                  </a:cxn>
                  <a:cxn ang="0">
                    <a:pos x="9" y="11"/>
                  </a:cxn>
                  <a:cxn ang="0">
                    <a:pos x="17" y="7"/>
                  </a:cxn>
                  <a:cxn ang="0">
                    <a:pos x="28" y="4"/>
                  </a:cxn>
                  <a:cxn ang="0">
                    <a:pos x="38" y="4"/>
                  </a:cxn>
                  <a:cxn ang="0">
                    <a:pos x="53" y="5"/>
                  </a:cxn>
                  <a:cxn ang="0">
                    <a:pos x="66" y="9"/>
                  </a:cxn>
                  <a:cxn ang="0">
                    <a:pos x="66" y="7"/>
                  </a:cxn>
                  <a:cxn ang="0">
                    <a:pos x="66" y="5"/>
                  </a:cxn>
                  <a:cxn ang="0">
                    <a:pos x="11" y="131"/>
                  </a:cxn>
                  <a:cxn ang="0">
                    <a:pos x="23" y="134"/>
                  </a:cxn>
                  <a:cxn ang="0">
                    <a:pos x="34" y="136"/>
                  </a:cxn>
                  <a:cxn ang="0">
                    <a:pos x="34" y="134"/>
                  </a:cxn>
                  <a:cxn ang="0">
                    <a:pos x="36" y="133"/>
                  </a:cxn>
                  <a:cxn ang="0">
                    <a:pos x="21" y="131"/>
                  </a:cxn>
                  <a:cxn ang="0">
                    <a:pos x="9" y="125"/>
                  </a:cxn>
                  <a:cxn ang="0">
                    <a:pos x="9" y="127"/>
                  </a:cxn>
                  <a:cxn ang="0">
                    <a:pos x="9" y="129"/>
                  </a:cxn>
                  <a:cxn ang="0">
                    <a:pos x="11" y="129"/>
                  </a:cxn>
                  <a:cxn ang="0">
                    <a:pos x="11" y="131"/>
                  </a:cxn>
                </a:cxnLst>
                <a:rect l="0" t="0" r="r" b="b"/>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ln>
            </p:spPr>
            <p:txBody>
              <a:bodyPr/>
              <a:lstStyle/>
              <a:p>
                <a:endParaRPr lang="en-US">
                  <a:solidFill>
                    <a:prstClr val="black"/>
                  </a:solidFill>
                </a:endParaRPr>
              </a:p>
            </p:txBody>
          </p:sp>
          <p:sp>
            <p:nvSpPr>
              <p:cNvPr id="179608" name="Freeform 408"/>
              <p:cNvSpPr>
                <a:spLocks noEditPoints="1"/>
              </p:cNvSpPr>
              <p:nvPr/>
            </p:nvSpPr>
            <p:spPr bwMode="auto">
              <a:xfrm>
                <a:off x="1468" y="1391"/>
                <a:ext cx="66" cy="132"/>
              </a:xfrm>
              <a:custGeom>
                <a:avLst/>
                <a:gdLst/>
                <a:ahLst/>
                <a:cxnLst>
                  <a:cxn ang="0">
                    <a:pos x="66" y="5"/>
                  </a:cxn>
                  <a:cxn ang="0">
                    <a:pos x="53" y="2"/>
                  </a:cxn>
                  <a:cxn ang="0">
                    <a:pos x="38" y="0"/>
                  </a:cxn>
                  <a:cxn ang="0">
                    <a:pos x="28" y="0"/>
                  </a:cxn>
                  <a:cxn ang="0">
                    <a:pos x="19" y="2"/>
                  </a:cxn>
                  <a:cxn ang="0">
                    <a:pos x="9" y="5"/>
                  </a:cxn>
                  <a:cxn ang="0">
                    <a:pos x="2" y="11"/>
                  </a:cxn>
                  <a:cxn ang="0">
                    <a:pos x="0" y="13"/>
                  </a:cxn>
                  <a:cxn ang="0">
                    <a:pos x="0" y="17"/>
                  </a:cxn>
                  <a:cxn ang="0">
                    <a:pos x="8" y="11"/>
                  </a:cxn>
                  <a:cxn ang="0">
                    <a:pos x="17" y="7"/>
                  </a:cxn>
                  <a:cxn ang="0">
                    <a:pos x="27" y="3"/>
                  </a:cxn>
                  <a:cxn ang="0">
                    <a:pos x="38" y="3"/>
                  </a:cxn>
                  <a:cxn ang="0">
                    <a:pos x="51" y="5"/>
                  </a:cxn>
                  <a:cxn ang="0">
                    <a:pos x="64" y="9"/>
                  </a:cxn>
                  <a:cxn ang="0">
                    <a:pos x="66" y="7"/>
                  </a:cxn>
                  <a:cxn ang="0">
                    <a:pos x="66" y="5"/>
                  </a:cxn>
                  <a:cxn ang="0">
                    <a:pos x="9" y="125"/>
                  </a:cxn>
                  <a:cxn ang="0">
                    <a:pos x="23" y="131"/>
                  </a:cxn>
                  <a:cxn ang="0">
                    <a:pos x="34" y="132"/>
                  </a:cxn>
                  <a:cxn ang="0">
                    <a:pos x="36" y="131"/>
                  </a:cxn>
                  <a:cxn ang="0">
                    <a:pos x="36" y="129"/>
                  </a:cxn>
                  <a:cxn ang="0">
                    <a:pos x="21" y="127"/>
                  </a:cxn>
                  <a:cxn ang="0">
                    <a:pos x="9" y="121"/>
                  </a:cxn>
                  <a:cxn ang="0">
                    <a:pos x="9" y="123"/>
                  </a:cxn>
                  <a:cxn ang="0">
                    <a:pos x="9" y="125"/>
                  </a:cxn>
                </a:cxnLst>
                <a:rect l="0" t="0" r="r" b="b"/>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ln>
            </p:spPr>
            <p:txBody>
              <a:bodyPr/>
              <a:lstStyle/>
              <a:p>
                <a:endParaRPr lang="en-US">
                  <a:solidFill>
                    <a:prstClr val="black"/>
                  </a:solidFill>
                </a:endParaRPr>
              </a:p>
            </p:txBody>
          </p:sp>
          <p:sp>
            <p:nvSpPr>
              <p:cNvPr id="179609" name="Freeform 409"/>
              <p:cNvSpPr>
                <a:spLocks noEditPoints="1"/>
              </p:cNvSpPr>
              <p:nvPr/>
            </p:nvSpPr>
            <p:spPr bwMode="auto">
              <a:xfrm>
                <a:off x="1466" y="1393"/>
                <a:ext cx="68" cy="129"/>
              </a:xfrm>
              <a:custGeom>
                <a:avLst/>
                <a:gdLst/>
                <a:ahLst/>
                <a:cxnLst>
                  <a:cxn ang="0">
                    <a:pos x="68" y="5"/>
                  </a:cxn>
                  <a:cxn ang="0">
                    <a:pos x="55" y="1"/>
                  </a:cxn>
                  <a:cxn ang="0">
                    <a:pos x="40" y="0"/>
                  </a:cxn>
                  <a:cxn ang="0">
                    <a:pos x="30" y="0"/>
                  </a:cxn>
                  <a:cxn ang="0">
                    <a:pos x="19" y="3"/>
                  </a:cxn>
                  <a:cxn ang="0">
                    <a:pos x="11" y="7"/>
                  </a:cxn>
                  <a:cxn ang="0">
                    <a:pos x="2" y="11"/>
                  </a:cxn>
                  <a:cxn ang="0">
                    <a:pos x="2" y="15"/>
                  </a:cxn>
                  <a:cxn ang="0">
                    <a:pos x="0" y="19"/>
                  </a:cxn>
                  <a:cxn ang="0">
                    <a:pos x="8" y="13"/>
                  </a:cxn>
                  <a:cxn ang="0">
                    <a:pos x="19" y="7"/>
                  </a:cxn>
                  <a:cxn ang="0">
                    <a:pos x="29" y="3"/>
                  </a:cxn>
                  <a:cxn ang="0">
                    <a:pos x="40" y="3"/>
                  </a:cxn>
                  <a:cxn ang="0">
                    <a:pos x="53" y="5"/>
                  </a:cxn>
                  <a:cxn ang="0">
                    <a:pos x="66" y="9"/>
                  </a:cxn>
                  <a:cxn ang="0">
                    <a:pos x="66" y="7"/>
                  </a:cxn>
                  <a:cxn ang="0">
                    <a:pos x="68" y="5"/>
                  </a:cxn>
                  <a:cxn ang="0">
                    <a:pos x="11" y="121"/>
                  </a:cxn>
                  <a:cxn ang="0">
                    <a:pos x="23" y="127"/>
                  </a:cxn>
                  <a:cxn ang="0">
                    <a:pos x="38" y="129"/>
                  </a:cxn>
                  <a:cxn ang="0">
                    <a:pos x="38" y="127"/>
                  </a:cxn>
                  <a:cxn ang="0">
                    <a:pos x="38" y="125"/>
                  </a:cxn>
                  <a:cxn ang="0">
                    <a:pos x="23" y="121"/>
                  </a:cxn>
                  <a:cxn ang="0">
                    <a:pos x="10" y="115"/>
                  </a:cxn>
                  <a:cxn ang="0">
                    <a:pos x="11" y="119"/>
                  </a:cxn>
                  <a:cxn ang="0">
                    <a:pos x="11" y="121"/>
                  </a:cxn>
                </a:cxnLst>
                <a:rect l="0" t="0" r="r" b="b"/>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ln>
            </p:spPr>
            <p:txBody>
              <a:bodyPr/>
              <a:lstStyle/>
              <a:p>
                <a:endParaRPr lang="en-US">
                  <a:solidFill>
                    <a:prstClr val="black"/>
                  </a:solidFill>
                </a:endParaRPr>
              </a:p>
            </p:txBody>
          </p:sp>
          <p:sp>
            <p:nvSpPr>
              <p:cNvPr id="179610" name="Freeform 410"/>
              <p:cNvSpPr>
                <a:spLocks noEditPoints="1"/>
              </p:cNvSpPr>
              <p:nvPr/>
            </p:nvSpPr>
            <p:spPr bwMode="auto">
              <a:xfrm>
                <a:off x="1449" y="1394"/>
                <a:ext cx="83" cy="126"/>
              </a:xfrm>
              <a:custGeom>
                <a:avLst/>
                <a:gdLst/>
                <a:ahLst/>
                <a:cxnLst>
                  <a:cxn ang="0">
                    <a:pos x="83" y="6"/>
                  </a:cxn>
                  <a:cxn ang="0">
                    <a:pos x="70" y="2"/>
                  </a:cxn>
                  <a:cxn ang="0">
                    <a:pos x="57" y="0"/>
                  </a:cxn>
                  <a:cxn ang="0">
                    <a:pos x="46" y="0"/>
                  </a:cxn>
                  <a:cxn ang="0">
                    <a:pos x="36" y="4"/>
                  </a:cxn>
                  <a:cxn ang="0">
                    <a:pos x="27" y="8"/>
                  </a:cxn>
                  <a:cxn ang="0">
                    <a:pos x="19" y="14"/>
                  </a:cxn>
                  <a:cxn ang="0">
                    <a:pos x="17" y="18"/>
                  </a:cxn>
                  <a:cxn ang="0">
                    <a:pos x="15" y="21"/>
                  </a:cxn>
                  <a:cxn ang="0">
                    <a:pos x="25" y="14"/>
                  </a:cxn>
                  <a:cxn ang="0">
                    <a:pos x="34" y="8"/>
                  </a:cxn>
                  <a:cxn ang="0">
                    <a:pos x="46" y="6"/>
                  </a:cxn>
                  <a:cxn ang="0">
                    <a:pos x="57" y="4"/>
                  </a:cxn>
                  <a:cxn ang="0">
                    <a:pos x="70" y="6"/>
                  </a:cxn>
                  <a:cxn ang="0">
                    <a:pos x="82" y="10"/>
                  </a:cxn>
                  <a:cxn ang="0">
                    <a:pos x="83" y="8"/>
                  </a:cxn>
                  <a:cxn ang="0">
                    <a:pos x="83" y="6"/>
                  </a:cxn>
                  <a:cxn ang="0">
                    <a:pos x="28" y="118"/>
                  </a:cxn>
                  <a:cxn ang="0">
                    <a:pos x="40" y="124"/>
                  </a:cxn>
                  <a:cxn ang="0">
                    <a:pos x="55" y="126"/>
                  </a:cxn>
                  <a:cxn ang="0">
                    <a:pos x="55" y="124"/>
                  </a:cxn>
                  <a:cxn ang="0">
                    <a:pos x="55" y="122"/>
                  </a:cxn>
                  <a:cxn ang="0">
                    <a:pos x="47" y="120"/>
                  </a:cxn>
                  <a:cxn ang="0">
                    <a:pos x="40" y="118"/>
                  </a:cxn>
                  <a:cxn ang="0">
                    <a:pos x="32" y="116"/>
                  </a:cxn>
                  <a:cxn ang="0">
                    <a:pos x="27" y="112"/>
                  </a:cxn>
                  <a:cxn ang="0">
                    <a:pos x="27" y="114"/>
                  </a:cxn>
                  <a:cxn ang="0">
                    <a:pos x="28" y="118"/>
                  </a:cxn>
                  <a:cxn ang="0">
                    <a:pos x="0" y="73"/>
                  </a:cxn>
                  <a:cxn ang="0">
                    <a:pos x="0" y="74"/>
                  </a:cxn>
                  <a:cxn ang="0">
                    <a:pos x="0" y="74"/>
                  </a:cxn>
                  <a:cxn ang="0">
                    <a:pos x="0" y="74"/>
                  </a:cxn>
                  <a:cxn ang="0">
                    <a:pos x="0" y="74"/>
                  </a:cxn>
                  <a:cxn ang="0">
                    <a:pos x="0" y="74"/>
                  </a:cxn>
                  <a:cxn ang="0">
                    <a:pos x="0" y="73"/>
                  </a:cxn>
                </a:cxnLst>
                <a:rect l="0" t="0" r="r" b="b"/>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4"/>
                    </a:lnTo>
                    <a:lnTo>
                      <a:pt x="0" y="74"/>
                    </a:lnTo>
                    <a:lnTo>
                      <a:pt x="0" y="74"/>
                    </a:lnTo>
                    <a:lnTo>
                      <a:pt x="0" y="74"/>
                    </a:lnTo>
                    <a:lnTo>
                      <a:pt x="0" y="73"/>
                    </a:lnTo>
                    <a:close/>
                  </a:path>
                </a:pathLst>
              </a:custGeom>
              <a:solidFill>
                <a:srgbClr val="ECB75C"/>
              </a:solidFill>
              <a:ln w="9525">
                <a:noFill/>
                <a:round/>
              </a:ln>
            </p:spPr>
            <p:txBody>
              <a:bodyPr/>
              <a:lstStyle/>
              <a:p>
                <a:endParaRPr lang="en-US">
                  <a:solidFill>
                    <a:prstClr val="black"/>
                  </a:solidFill>
                </a:endParaRPr>
              </a:p>
            </p:txBody>
          </p:sp>
          <p:sp>
            <p:nvSpPr>
              <p:cNvPr id="179611" name="Freeform 411"/>
              <p:cNvSpPr>
                <a:spLocks noEditPoints="1"/>
              </p:cNvSpPr>
              <p:nvPr/>
            </p:nvSpPr>
            <p:spPr bwMode="auto">
              <a:xfrm>
                <a:off x="1449" y="1396"/>
                <a:ext cx="83" cy="122"/>
              </a:xfrm>
              <a:custGeom>
                <a:avLst/>
                <a:gdLst/>
                <a:ahLst/>
                <a:cxnLst>
                  <a:cxn ang="0">
                    <a:pos x="83" y="6"/>
                  </a:cxn>
                  <a:cxn ang="0">
                    <a:pos x="70" y="2"/>
                  </a:cxn>
                  <a:cxn ang="0">
                    <a:pos x="57" y="0"/>
                  </a:cxn>
                  <a:cxn ang="0">
                    <a:pos x="46" y="0"/>
                  </a:cxn>
                  <a:cxn ang="0">
                    <a:pos x="36" y="4"/>
                  </a:cxn>
                  <a:cxn ang="0">
                    <a:pos x="25" y="10"/>
                  </a:cxn>
                  <a:cxn ang="0">
                    <a:pos x="17" y="16"/>
                  </a:cxn>
                  <a:cxn ang="0">
                    <a:pos x="15" y="19"/>
                  </a:cxn>
                  <a:cxn ang="0">
                    <a:pos x="13" y="23"/>
                  </a:cxn>
                  <a:cxn ang="0">
                    <a:pos x="23" y="16"/>
                  </a:cxn>
                  <a:cxn ang="0">
                    <a:pos x="32" y="10"/>
                  </a:cxn>
                  <a:cxn ang="0">
                    <a:pos x="44" y="6"/>
                  </a:cxn>
                  <a:cxn ang="0">
                    <a:pos x="57" y="4"/>
                  </a:cxn>
                  <a:cxn ang="0">
                    <a:pos x="70" y="6"/>
                  </a:cxn>
                  <a:cxn ang="0">
                    <a:pos x="82" y="10"/>
                  </a:cxn>
                  <a:cxn ang="0">
                    <a:pos x="82" y="8"/>
                  </a:cxn>
                  <a:cxn ang="0">
                    <a:pos x="83" y="6"/>
                  </a:cxn>
                  <a:cxn ang="0">
                    <a:pos x="27" y="112"/>
                  </a:cxn>
                  <a:cxn ang="0">
                    <a:pos x="40" y="118"/>
                  </a:cxn>
                  <a:cxn ang="0">
                    <a:pos x="55" y="122"/>
                  </a:cxn>
                  <a:cxn ang="0">
                    <a:pos x="55" y="120"/>
                  </a:cxn>
                  <a:cxn ang="0">
                    <a:pos x="55" y="118"/>
                  </a:cxn>
                  <a:cxn ang="0">
                    <a:pos x="47" y="116"/>
                  </a:cxn>
                  <a:cxn ang="0">
                    <a:pos x="38" y="114"/>
                  </a:cxn>
                  <a:cxn ang="0">
                    <a:pos x="32" y="112"/>
                  </a:cxn>
                  <a:cxn ang="0">
                    <a:pos x="25" y="107"/>
                  </a:cxn>
                  <a:cxn ang="0">
                    <a:pos x="27" y="110"/>
                  </a:cxn>
                  <a:cxn ang="0">
                    <a:pos x="27" y="112"/>
                  </a:cxn>
                  <a:cxn ang="0">
                    <a:pos x="0" y="67"/>
                  </a:cxn>
                  <a:cxn ang="0">
                    <a:pos x="0" y="69"/>
                  </a:cxn>
                  <a:cxn ang="0">
                    <a:pos x="0" y="72"/>
                  </a:cxn>
                  <a:cxn ang="0">
                    <a:pos x="0" y="74"/>
                  </a:cxn>
                  <a:cxn ang="0">
                    <a:pos x="2" y="74"/>
                  </a:cxn>
                  <a:cxn ang="0">
                    <a:pos x="2" y="71"/>
                  </a:cxn>
                  <a:cxn ang="0">
                    <a:pos x="0" y="67"/>
                  </a:cxn>
                </a:cxnLst>
                <a:rect l="0" t="0" r="r" b="b"/>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ln>
            </p:spPr>
            <p:txBody>
              <a:bodyPr/>
              <a:lstStyle/>
              <a:p>
                <a:endParaRPr lang="en-US">
                  <a:solidFill>
                    <a:prstClr val="black"/>
                  </a:solidFill>
                </a:endParaRPr>
              </a:p>
            </p:txBody>
          </p:sp>
          <p:sp>
            <p:nvSpPr>
              <p:cNvPr id="179612" name="Freeform 412"/>
              <p:cNvSpPr>
                <a:spLocks noEditPoints="1"/>
              </p:cNvSpPr>
              <p:nvPr/>
            </p:nvSpPr>
            <p:spPr bwMode="auto">
              <a:xfrm>
                <a:off x="1449" y="1398"/>
                <a:ext cx="82" cy="118"/>
              </a:xfrm>
              <a:custGeom>
                <a:avLst/>
                <a:gdLst/>
                <a:ahLst/>
                <a:cxnLst>
                  <a:cxn ang="0">
                    <a:pos x="82" y="6"/>
                  </a:cxn>
                  <a:cxn ang="0">
                    <a:pos x="70" y="2"/>
                  </a:cxn>
                  <a:cxn ang="0">
                    <a:pos x="57" y="0"/>
                  </a:cxn>
                  <a:cxn ang="0">
                    <a:pos x="46" y="2"/>
                  </a:cxn>
                  <a:cxn ang="0">
                    <a:pos x="34" y="4"/>
                  </a:cxn>
                  <a:cxn ang="0">
                    <a:pos x="25" y="10"/>
                  </a:cxn>
                  <a:cxn ang="0">
                    <a:pos x="15" y="17"/>
                  </a:cxn>
                  <a:cxn ang="0">
                    <a:pos x="13" y="21"/>
                  </a:cxn>
                  <a:cxn ang="0">
                    <a:pos x="13" y="27"/>
                  </a:cxn>
                  <a:cxn ang="0">
                    <a:pos x="21" y="17"/>
                  </a:cxn>
                  <a:cxn ang="0">
                    <a:pos x="32" y="10"/>
                  </a:cxn>
                  <a:cxn ang="0">
                    <a:pos x="44" y="6"/>
                  </a:cxn>
                  <a:cxn ang="0">
                    <a:pos x="57" y="4"/>
                  </a:cxn>
                  <a:cxn ang="0">
                    <a:pos x="70" y="6"/>
                  </a:cxn>
                  <a:cxn ang="0">
                    <a:pos x="82" y="10"/>
                  </a:cxn>
                  <a:cxn ang="0">
                    <a:pos x="82" y="8"/>
                  </a:cxn>
                  <a:cxn ang="0">
                    <a:pos x="82" y="6"/>
                  </a:cxn>
                  <a:cxn ang="0">
                    <a:pos x="0" y="69"/>
                  </a:cxn>
                  <a:cxn ang="0">
                    <a:pos x="0" y="70"/>
                  </a:cxn>
                  <a:cxn ang="0">
                    <a:pos x="0" y="70"/>
                  </a:cxn>
                  <a:cxn ang="0">
                    <a:pos x="2" y="72"/>
                  </a:cxn>
                  <a:cxn ang="0">
                    <a:pos x="6" y="76"/>
                  </a:cxn>
                  <a:cxn ang="0">
                    <a:pos x="4" y="67"/>
                  </a:cxn>
                  <a:cxn ang="0">
                    <a:pos x="2" y="59"/>
                  </a:cxn>
                  <a:cxn ang="0">
                    <a:pos x="2" y="59"/>
                  </a:cxn>
                  <a:cxn ang="0">
                    <a:pos x="2" y="57"/>
                  </a:cxn>
                  <a:cxn ang="0">
                    <a:pos x="0" y="63"/>
                  </a:cxn>
                  <a:cxn ang="0">
                    <a:pos x="0" y="69"/>
                  </a:cxn>
                  <a:cxn ang="0">
                    <a:pos x="27" y="108"/>
                  </a:cxn>
                  <a:cxn ang="0">
                    <a:pos x="32" y="112"/>
                  </a:cxn>
                  <a:cxn ang="0">
                    <a:pos x="40" y="114"/>
                  </a:cxn>
                  <a:cxn ang="0">
                    <a:pos x="47" y="116"/>
                  </a:cxn>
                  <a:cxn ang="0">
                    <a:pos x="55" y="118"/>
                  </a:cxn>
                  <a:cxn ang="0">
                    <a:pos x="55" y="116"/>
                  </a:cxn>
                  <a:cxn ang="0">
                    <a:pos x="55" y="114"/>
                  </a:cxn>
                  <a:cxn ang="0">
                    <a:pos x="46" y="112"/>
                  </a:cxn>
                  <a:cxn ang="0">
                    <a:pos x="38" y="110"/>
                  </a:cxn>
                  <a:cxn ang="0">
                    <a:pos x="30" y="106"/>
                  </a:cxn>
                  <a:cxn ang="0">
                    <a:pos x="23" y="103"/>
                  </a:cxn>
                  <a:cxn ang="0">
                    <a:pos x="25" y="105"/>
                  </a:cxn>
                  <a:cxn ang="0">
                    <a:pos x="27" y="108"/>
                  </a:cxn>
                </a:cxnLst>
                <a:rect l="0" t="0" r="r" b="b"/>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0" y="70"/>
                    </a:lnTo>
                    <a:lnTo>
                      <a:pt x="2" y="72"/>
                    </a:lnTo>
                    <a:lnTo>
                      <a:pt x="6" y="76"/>
                    </a:lnTo>
                    <a:lnTo>
                      <a:pt x="4" y="67"/>
                    </a:lnTo>
                    <a:lnTo>
                      <a:pt x="2" y="59"/>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ln>
            </p:spPr>
            <p:txBody>
              <a:bodyPr/>
              <a:lstStyle/>
              <a:p>
                <a:endParaRPr lang="en-US">
                  <a:solidFill>
                    <a:prstClr val="black"/>
                  </a:solidFill>
                </a:endParaRPr>
              </a:p>
            </p:txBody>
          </p:sp>
          <p:sp>
            <p:nvSpPr>
              <p:cNvPr id="179613" name="Freeform 413"/>
              <p:cNvSpPr>
                <a:spLocks noEditPoints="1"/>
              </p:cNvSpPr>
              <p:nvPr/>
            </p:nvSpPr>
            <p:spPr bwMode="auto">
              <a:xfrm>
                <a:off x="1449" y="1400"/>
                <a:ext cx="82" cy="114"/>
              </a:xfrm>
              <a:custGeom>
                <a:avLst/>
                <a:gdLst/>
                <a:ahLst/>
                <a:cxnLst>
                  <a:cxn ang="0">
                    <a:pos x="82" y="6"/>
                  </a:cxn>
                  <a:cxn ang="0">
                    <a:pos x="70" y="2"/>
                  </a:cxn>
                  <a:cxn ang="0">
                    <a:pos x="57" y="0"/>
                  </a:cxn>
                  <a:cxn ang="0">
                    <a:pos x="44" y="2"/>
                  </a:cxn>
                  <a:cxn ang="0">
                    <a:pos x="32" y="6"/>
                  </a:cxn>
                  <a:cxn ang="0">
                    <a:pos x="23" y="12"/>
                  </a:cxn>
                  <a:cxn ang="0">
                    <a:pos x="13" y="19"/>
                  </a:cxn>
                  <a:cxn ang="0">
                    <a:pos x="11" y="27"/>
                  </a:cxn>
                  <a:cxn ang="0">
                    <a:pos x="9" y="32"/>
                  </a:cxn>
                  <a:cxn ang="0">
                    <a:pos x="9" y="32"/>
                  </a:cxn>
                  <a:cxn ang="0">
                    <a:pos x="9" y="34"/>
                  </a:cxn>
                  <a:cxn ang="0">
                    <a:pos x="13" y="27"/>
                  </a:cxn>
                  <a:cxn ang="0">
                    <a:pos x="17" y="21"/>
                  </a:cxn>
                  <a:cxn ang="0">
                    <a:pos x="23" y="17"/>
                  </a:cxn>
                  <a:cxn ang="0">
                    <a:pos x="28" y="12"/>
                  </a:cxn>
                  <a:cxn ang="0">
                    <a:pos x="34" y="8"/>
                  </a:cxn>
                  <a:cxn ang="0">
                    <a:pos x="42" y="6"/>
                  </a:cxn>
                  <a:cxn ang="0">
                    <a:pos x="49" y="4"/>
                  </a:cxn>
                  <a:cxn ang="0">
                    <a:pos x="57" y="4"/>
                  </a:cxn>
                  <a:cxn ang="0">
                    <a:pos x="68" y="6"/>
                  </a:cxn>
                  <a:cxn ang="0">
                    <a:pos x="80" y="10"/>
                  </a:cxn>
                  <a:cxn ang="0">
                    <a:pos x="82" y="8"/>
                  </a:cxn>
                  <a:cxn ang="0">
                    <a:pos x="82" y="6"/>
                  </a:cxn>
                  <a:cxn ang="0">
                    <a:pos x="0" y="63"/>
                  </a:cxn>
                  <a:cxn ang="0">
                    <a:pos x="2" y="67"/>
                  </a:cxn>
                  <a:cxn ang="0">
                    <a:pos x="2" y="70"/>
                  </a:cxn>
                  <a:cxn ang="0">
                    <a:pos x="6" y="74"/>
                  </a:cxn>
                  <a:cxn ang="0">
                    <a:pos x="8" y="76"/>
                  </a:cxn>
                  <a:cxn ang="0">
                    <a:pos x="6" y="67"/>
                  </a:cxn>
                  <a:cxn ang="0">
                    <a:pos x="4" y="57"/>
                  </a:cxn>
                  <a:cxn ang="0">
                    <a:pos x="4" y="51"/>
                  </a:cxn>
                  <a:cxn ang="0">
                    <a:pos x="6" y="46"/>
                  </a:cxn>
                  <a:cxn ang="0">
                    <a:pos x="4" y="49"/>
                  </a:cxn>
                  <a:cxn ang="0">
                    <a:pos x="4" y="53"/>
                  </a:cxn>
                  <a:cxn ang="0">
                    <a:pos x="2" y="57"/>
                  </a:cxn>
                  <a:cxn ang="0">
                    <a:pos x="0" y="63"/>
                  </a:cxn>
                  <a:cxn ang="0">
                    <a:pos x="25" y="103"/>
                  </a:cxn>
                  <a:cxn ang="0">
                    <a:pos x="32" y="108"/>
                  </a:cxn>
                  <a:cxn ang="0">
                    <a:pos x="38" y="110"/>
                  </a:cxn>
                  <a:cxn ang="0">
                    <a:pos x="47" y="112"/>
                  </a:cxn>
                  <a:cxn ang="0">
                    <a:pos x="55" y="114"/>
                  </a:cxn>
                  <a:cxn ang="0">
                    <a:pos x="55" y="112"/>
                  </a:cxn>
                  <a:cxn ang="0">
                    <a:pos x="55" y="110"/>
                  </a:cxn>
                  <a:cxn ang="0">
                    <a:pos x="46" y="108"/>
                  </a:cxn>
                  <a:cxn ang="0">
                    <a:pos x="36" y="106"/>
                  </a:cxn>
                  <a:cxn ang="0">
                    <a:pos x="28" y="101"/>
                  </a:cxn>
                  <a:cxn ang="0">
                    <a:pos x="21" y="97"/>
                  </a:cxn>
                  <a:cxn ang="0">
                    <a:pos x="23" y="99"/>
                  </a:cxn>
                  <a:cxn ang="0">
                    <a:pos x="25" y="103"/>
                  </a:cxn>
                </a:cxnLst>
                <a:rect l="0" t="0" r="r" b="b"/>
                <a:pathLst>
                  <a:path w="82" h="114">
                    <a:moveTo>
                      <a:pt x="82" y="6"/>
                    </a:moveTo>
                    <a:lnTo>
                      <a:pt x="70" y="2"/>
                    </a:lnTo>
                    <a:lnTo>
                      <a:pt x="57" y="0"/>
                    </a:lnTo>
                    <a:lnTo>
                      <a:pt x="44" y="2"/>
                    </a:lnTo>
                    <a:lnTo>
                      <a:pt x="32" y="6"/>
                    </a:lnTo>
                    <a:lnTo>
                      <a:pt x="23" y="12"/>
                    </a:lnTo>
                    <a:lnTo>
                      <a:pt x="13" y="19"/>
                    </a:lnTo>
                    <a:lnTo>
                      <a:pt x="11" y="27"/>
                    </a:lnTo>
                    <a:lnTo>
                      <a:pt x="9" y="32"/>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ln>
            </p:spPr>
            <p:txBody>
              <a:bodyPr/>
              <a:lstStyle/>
              <a:p>
                <a:endParaRPr lang="en-US">
                  <a:solidFill>
                    <a:prstClr val="black"/>
                  </a:solidFill>
                </a:endParaRPr>
              </a:p>
            </p:txBody>
          </p:sp>
          <p:sp>
            <p:nvSpPr>
              <p:cNvPr id="179614" name="Freeform 414"/>
              <p:cNvSpPr>
                <a:spLocks noEditPoints="1"/>
              </p:cNvSpPr>
              <p:nvPr/>
            </p:nvSpPr>
            <p:spPr bwMode="auto">
              <a:xfrm>
                <a:off x="1451" y="1402"/>
                <a:ext cx="80" cy="110"/>
              </a:xfrm>
              <a:custGeom>
                <a:avLst/>
                <a:gdLst/>
                <a:ahLst/>
                <a:cxnLst>
                  <a:cxn ang="0">
                    <a:pos x="80" y="6"/>
                  </a:cxn>
                  <a:cxn ang="0">
                    <a:pos x="68" y="2"/>
                  </a:cxn>
                  <a:cxn ang="0">
                    <a:pos x="55" y="0"/>
                  </a:cxn>
                  <a:cxn ang="0">
                    <a:pos x="42" y="2"/>
                  </a:cxn>
                  <a:cxn ang="0">
                    <a:pos x="30" y="6"/>
                  </a:cxn>
                  <a:cxn ang="0">
                    <a:pos x="19" y="13"/>
                  </a:cxn>
                  <a:cxn ang="0">
                    <a:pos x="11" y="23"/>
                  </a:cxn>
                  <a:cxn ang="0">
                    <a:pos x="9" y="27"/>
                  </a:cxn>
                  <a:cxn ang="0">
                    <a:pos x="7" y="30"/>
                  </a:cxn>
                  <a:cxn ang="0">
                    <a:pos x="4" y="42"/>
                  </a:cxn>
                  <a:cxn ang="0">
                    <a:pos x="2" y="51"/>
                  </a:cxn>
                  <a:cxn ang="0">
                    <a:pos x="0" y="53"/>
                  </a:cxn>
                  <a:cxn ang="0">
                    <a:pos x="0" y="53"/>
                  </a:cxn>
                  <a:cxn ang="0">
                    <a:pos x="0" y="55"/>
                  </a:cxn>
                  <a:cxn ang="0">
                    <a:pos x="0" y="55"/>
                  </a:cxn>
                  <a:cxn ang="0">
                    <a:pos x="2" y="63"/>
                  </a:cxn>
                  <a:cxn ang="0">
                    <a:pos x="4" y="72"/>
                  </a:cxn>
                  <a:cxn ang="0">
                    <a:pos x="6" y="74"/>
                  </a:cxn>
                  <a:cxn ang="0">
                    <a:pos x="9" y="78"/>
                  </a:cxn>
                  <a:cxn ang="0">
                    <a:pos x="9" y="78"/>
                  </a:cxn>
                  <a:cxn ang="0">
                    <a:pos x="9" y="78"/>
                  </a:cxn>
                  <a:cxn ang="0">
                    <a:pos x="6" y="66"/>
                  </a:cxn>
                  <a:cxn ang="0">
                    <a:pos x="4" y="55"/>
                  </a:cxn>
                  <a:cxn ang="0">
                    <a:pos x="6" y="44"/>
                  </a:cxn>
                  <a:cxn ang="0">
                    <a:pos x="7" y="34"/>
                  </a:cxn>
                  <a:cxn ang="0">
                    <a:pos x="13" y="27"/>
                  </a:cxn>
                  <a:cxn ang="0">
                    <a:pos x="19" y="19"/>
                  </a:cxn>
                  <a:cxn ang="0">
                    <a:pos x="26" y="13"/>
                  </a:cxn>
                  <a:cxn ang="0">
                    <a:pos x="36" y="8"/>
                  </a:cxn>
                  <a:cxn ang="0">
                    <a:pos x="45" y="4"/>
                  </a:cxn>
                  <a:cxn ang="0">
                    <a:pos x="55" y="4"/>
                  </a:cxn>
                  <a:cxn ang="0">
                    <a:pos x="66" y="6"/>
                  </a:cxn>
                  <a:cxn ang="0">
                    <a:pos x="78" y="10"/>
                  </a:cxn>
                  <a:cxn ang="0">
                    <a:pos x="78" y="8"/>
                  </a:cxn>
                  <a:cxn ang="0">
                    <a:pos x="80" y="6"/>
                  </a:cxn>
                  <a:cxn ang="0">
                    <a:pos x="21" y="99"/>
                  </a:cxn>
                  <a:cxn ang="0">
                    <a:pos x="28" y="102"/>
                  </a:cxn>
                  <a:cxn ang="0">
                    <a:pos x="36" y="106"/>
                  </a:cxn>
                  <a:cxn ang="0">
                    <a:pos x="44" y="108"/>
                  </a:cxn>
                  <a:cxn ang="0">
                    <a:pos x="53" y="110"/>
                  </a:cxn>
                  <a:cxn ang="0">
                    <a:pos x="53" y="108"/>
                  </a:cxn>
                  <a:cxn ang="0">
                    <a:pos x="53" y="106"/>
                  </a:cxn>
                  <a:cxn ang="0">
                    <a:pos x="44" y="104"/>
                  </a:cxn>
                  <a:cxn ang="0">
                    <a:pos x="32" y="101"/>
                  </a:cxn>
                  <a:cxn ang="0">
                    <a:pos x="25" y="95"/>
                  </a:cxn>
                  <a:cxn ang="0">
                    <a:pos x="17" y="89"/>
                  </a:cxn>
                  <a:cxn ang="0">
                    <a:pos x="19" y="93"/>
                  </a:cxn>
                  <a:cxn ang="0">
                    <a:pos x="21" y="99"/>
                  </a:cxn>
                </a:cxnLst>
                <a:rect l="0" t="0" r="r" b="b"/>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3"/>
                    </a:lnTo>
                    <a:lnTo>
                      <a:pt x="0" y="55"/>
                    </a:lnTo>
                    <a:lnTo>
                      <a:pt x="0" y="55"/>
                    </a:lnTo>
                    <a:lnTo>
                      <a:pt x="2" y="63"/>
                    </a:lnTo>
                    <a:lnTo>
                      <a:pt x="4" y="72"/>
                    </a:lnTo>
                    <a:lnTo>
                      <a:pt x="6" y="74"/>
                    </a:lnTo>
                    <a:lnTo>
                      <a:pt x="9" y="78"/>
                    </a:lnTo>
                    <a:lnTo>
                      <a:pt x="9" y="78"/>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ln>
            </p:spPr>
            <p:txBody>
              <a:bodyPr/>
              <a:lstStyle/>
              <a:p>
                <a:endParaRPr lang="en-US">
                  <a:solidFill>
                    <a:prstClr val="black"/>
                  </a:solidFill>
                </a:endParaRPr>
              </a:p>
            </p:txBody>
          </p:sp>
          <p:sp>
            <p:nvSpPr>
              <p:cNvPr id="179615" name="Freeform 415"/>
              <p:cNvSpPr/>
              <p:nvPr/>
            </p:nvSpPr>
            <p:spPr bwMode="auto">
              <a:xfrm>
                <a:off x="1453" y="1404"/>
                <a:ext cx="76" cy="106"/>
              </a:xfrm>
              <a:custGeom>
                <a:avLst/>
                <a:gdLst/>
                <a:ahLst/>
                <a:cxnLst>
                  <a:cxn ang="0">
                    <a:pos x="76" y="6"/>
                  </a:cxn>
                  <a:cxn ang="0">
                    <a:pos x="64" y="2"/>
                  </a:cxn>
                  <a:cxn ang="0">
                    <a:pos x="53" y="0"/>
                  </a:cxn>
                  <a:cxn ang="0">
                    <a:pos x="45" y="0"/>
                  </a:cxn>
                  <a:cxn ang="0">
                    <a:pos x="38" y="2"/>
                  </a:cxn>
                  <a:cxn ang="0">
                    <a:pos x="30" y="4"/>
                  </a:cxn>
                  <a:cxn ang="0">
                    <a:pos x="24" y="8"/>
                  </a:cxn>
                  <a:cxn ang="0">
                    <a:pos x="19" y="13"/>
                  </a:cxn>
                  <a:cxn ang="0">
                    <a:pos x="13" y="17"/>
                  </a:cxn>
                  <a:cxn ang="0">
                    <a:pos x="9" y="23"/>
                  </a:cxn>
                  <a:cxn ang="0">
                    <a:pos x="5" y="30"/>
                  </a:cxn>
                  <a:cxn ang="0">
                    <a:pos x="4" y="36"/>
                  </a:cxn>
                  <a:cxn ang="0">
                    <a:pos x="2" y="42"/>
                  </a:cxn>
                  <a:cxn ang="0">
                    <a:pos x="0" y="47"/>
                  </a:cxn>
                  <a:cxn ang="0">
                    <a:pos x="0" y="53"/>
                  </a:cxn>
                  <a:cxn ang="0">
                    <a:pos x="2" y="63"/>
                  </a:cxn>
                  <a:cxn ang="0">
                    <a:pos x="4" y="72"/>
                  </a:cxn>
                  <a:cxn ang="0">
                    <a:pos x="5" y="74"/>
                  </a:cxn>
                  <a:cxn ang="0">
                    <a:pos x="7" y="76"/>
                  </a:cxn>
                  <a:cxn ang="0">
                    <a:pos x="13" y="83"/>
                  </a:cxn>
                  <a:cxn ang="0">
                    <a:pos x="17" y="93"/>
                  </a:cxn>
                  <a:cxn ang="0">
                    <a:pos x="24" y="97"/>
                  </a:cxn>
                  <a:cxn ang="0">
                    <a:pos x="32" y="102"/>
                  </a:cxn>
                  <a:cxn ang="0">
                    <a:pos x="42" y="104"/>
                  </a:cxn>
                  <a:cxn ang="0">
                    <a:pos x="51" y="106"/>
                  </a:cxn>
                  <a:cxn ang="0">
                    <a:pos x="51" y="104"/>
                  </a:cxn>
                  <a:cxn ang="0">
                    <a:pos x="51" y="102"/>
                  </a:cxn>
                  <a:cxn ang="0">
                    <a:pos x="42" y="100"/>
                  </a:cxn>
                  <a:cxn ang="0">
                    <a:pos x="32" y="97"/>
                  </a:cxn>
                  <a:cxn ang="0">
                    <a:pos x="24" y="93"/>
                  </a:cxn>
                  <a:cxn ang="0">
                    <a:pos x="17" y="87"/>
                  </a:cxn>
                  <a:cxn ang="0">
                    <a:pos x="11" y="80"/>
                  </a:cxn>
                  <a:cxn ang="0">
                    <a:pos x="7" y="72"/>
                  </a:cxn>
                  <a:cxn ang="0">
                    <a:pos x="5" y="63"/>
                  </a:cxn>
                  <a:cxn ang="0">
                    <a:pos x="4" y="53"/>
                  </a:cxn>
                  <a:cxn ang="0">
                    <a:pos x="5" y="44"/>
                  </a:cxn>
                  <a:cxn ang="0">
                    <a:pos x="7" y="34"/>
                  </a:cxn>
                  <a:cxn ang="0">
                    <a:pos x="13" y="25"/>
                  </a:cxn>
                  <a:cxn ang="0">
                    <a:pos x="19" y="19"/>
                  </a:cxn>
                  <a:cxn ang="0">
                    <a:pos x="26" y="11"/>
                  </a:cxn>
                  <a:cxn ang="0">
                    <a:pos x="34" y="8"/>
                  </a:cxn>
                  <a:cxn ang="0">
                    <a:pos x="43" y="4"/>
                  </a:cxn>
                  <a:cxn ang="0">
                    <a:pos x="53" y="4"/>
                  </a:cxn>
                  <a:cxn ang="0">
                    <a:pos x="64" y="6"/>
                  </a:cxn>
                  <a:cxn ang="0">
                    <a:pos x="74" y="9"/>
                  </a:cxn>
                  <a:cxn ang="0">
                    <a:pos x="74" y="9"/>
                  </a:cxn>
                  <a:cxn ang="0">
                    <a:pos x="74" y="8"/>
                  </a:cxn>
                  <a:cxn ang="0">
                    <a:pos x="76" y="8"/>
                  </a:cxn>
                  <a:cxn ang="0">
                    <a:pos x="76" y="6"/>
                  </a:cxn>
                </a:cxnLst>
                <a:rect l="0" t="0" r="r" b="b"/>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9"/>
                    </a:lnTo>
                    <a:lnTo>
                      <a:pt x="74" y="8"/>
                    </a:lnTo>
                    <a:lnTo>
                      <a:pt x="76" y="8"/>
                    </a:lnTo>
                    <a:lnTo>
                      <a:pt x="76" y="6"/>
                    </a:lnTo>
                    <a:close/>
                  </a:path>
                </a:pathLst>
              </a:custGeom>
              <a:solidFill>
                <a:srgbClr val="EDBE5E"/>
              </a:solidFill>
              <a:ln w="9525">
                <a:noFill/>
                <a:round/>
              </a:ln>
            </p:spPr>
            <p:txBody>
              <a:bodyPr/>
              <a:lstStyle/>
              <a:p>
                <a:endParaRPr lang="en-US">
                  <a:solidFill>
                    <a:prstClr val="black"/>
                  </a:solidFill>
                </a:endParaRPr>
              </a:p>
            </p:txBody>
          </p:sp>
          <p:sp>
            <p:nvSpPr>
              <p:cNvPr id="179616" name="Freeform 416"/>
              <p:cNvSpPr/>
              <p:nvPr/>
            </p:nvSpPr>
            <p:spPr bwMode="auto">
              <a:xfrm>
                <a:off x="1455" y="1406"/>
                <a:ext cx="74" cy="102"/>
              </a:xfrm>
              <a:custGeom>
                <a:avLst/>
                <a:gdLst/>
                <a:ahLst/>
                <a:cxnLst>
                  <a:cxn ang="0">
                    <a:pos x="74" y="6"/>
                  </a:cxn>
                  <a:cxn ang="0">
                    <a:pos x="62" y="2"/>
                  </a:cxn>
                  <a:cxn ang="0">
                    <a:pos x="51" y="0"/>
                  </a:cxn>
                  <a:cxn ang="0">
                    <a:pos x="41" y="0"/>
                  </a:cxn>
                  <a:cxn ang="0">
                    <a:pos x="32" y="4"/>
                  </a:cxn>
                  <a:cxn ang="0">
                    <a:pos x="22" y="9"/>
                  </a:cxn>
                  <a:cxn ang="0">
                    <a:pos x="15" y="15"/>
                  </a:cxn>
                  <a:cxn ang="0">
                    <a:pos x="9" y="23"/>
                  </a:cxn>
                  <a:cxn ang="0">
                    <a:pos x="3" y="30"/>
                  </a:cxn>
                  <a:cxn ang="0">
                    <a:pos x="2" y="40"/>
                  </a:cxn>
                  <a:cxn ang="0">
                    <a:pos x="0" y="51"/>
                  </a:cxn>
                  <a:cxn ang="0">
                    <a:pos x="2" y="62"/>
                  </a:cxn>
                  <a:cxn ang="0">
                    <a:pos x="5" y="74"/>
                  </a:cxn>
                  <a:cxn ang="0">
                    <a:pos x="9" y="80"/>
                  </a:cxn>
                  <a:cxn ang="0">
                    <a:pos x="13" y="85"/>
                  </a:cxn>
                  <a:cxn ang="0">
                    <a:pos x="21" y="91"/>
                  </a:cxn>
                  <a:cxn ang="0">
                    <a:pos x="28" y="97"/>
                  </a:cxn>
                  <a:cxn ang="0">
                    <a:pos x="40" y="100"/>
                  </a:cxn>
                  <a:cxn ang="0">
                    <a:pos x="49" y="102"/>
                  </a:cxn>
                  <a:cxn ang="0">
                    <a:pos x="49" y="100"/>
                  </a:cxn>
                  <a:cxn ang="0">
                    <a:pos x="49" y="98"/>
                  </a:cxn>
                  <a:cxn ang="0">
                    <a:pos x="40" y="97"/>
                  </a:cxn>
                  <a:cxn ang="0">
                    <a:pos x="32" y="95"/>
                  </a:cxn>
                  <a:cxn ang="0">
                    <a:pos x="24" y="89"/>
                  </a:cxn>
                  <a:cxn ang="0">
                    <a:pos x="17" y="83"/>
                  </a:cxn>
                  <a:cxn ang="0">
                    <a:pos x="11" y="78"/>
                  </a:cxn>
                  <a:cxn ang="0">
                    <a:pos x="7" y="68"/>
                  </a:cxn>
                  <a:cxn ang="0">
                    <a:pos x="5" y="61"/>
                  </a:cxn>
                  <a:cxn ang="0">
                    <a:pos x="3" y="51"/>
                  </a:cxn>
                  <a:cxn ang="0">
                    <a:pos x="5" y="42"/>
                  </a:cxn>
                  <a:cxn ang="0">
                    <a:pos x="7" y="32"/>
                  </a:cxn>
                  <a:cxn ang="0">
                    <a:pos x="11" y="25"/>
                  </a:cxn>
                  <a:cxn ang="0">
                    <a:pos x="17" y="17"/>
                  </a:cxn>
                  <a:cxn ang="0">
                    <a:pos x="24" y="11"/>
                  </a:cxn>
                  <a:cxn ang="0">
                    <a:pos x="32" y="7"/>
                  </a:cxn>
                  <a:cxn ang="0">
                    <a:pos x="41" y="4"/>
                  </a:cxn>
                  <a:cxn ang="0">
                    <a:pos x="51" y="4"/>
                  </a:cxn>
                  <a:cxn ang="0">
                    <a:pos x="62" y="6"/>
                  </a:cxn>
                  <a:cxn ang="0">
                    <a:pos x="72" y="7"/>
                  </a:cxn>
                  <a:cxn ang="0">
                    <a:pos x="72" y="7"/>
                  </a:cxn>
                  <a:cxn ang="0">
                    <a:pos x="72" y="6"/>
                  </a:cxn>
                  <a:cxn ang="0">
                    <a:pos x="74" y="6"/>
                  </a:cxn>
                  <a:cxn ang="0">
                    <a:pos x="74" y="6"/>
                  </a:cxn>
                </a:cxnLst>
                <a:rect l="0" t="0" r="r" b="b"/>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7"/>
                    </a:lnTo>
                    <a:lnTo>
                      <a:pt x="72" y="6"/>
                    </a:lnTo>
                    <a:lnTo>
                      <a:pt x="74" y="6"/>
                    </a:lnTo>
                    <a:lnTo>
                      <a:pt x="74" y="6"/>
                    </a:lnTo>
                    <a:close/>
                  </a:path>
                </a:pathLst>
              </a:custGeom>
              <a:solidFill>
                <a:srgbClr val="EDBF5F"/>
              </a:solidFill>
              <a:ln w="9525">
                <a:noFill/>
                <a:round/>
              </a:ln>
            </p:spPr>
            <p:txBody>
              <a:bodyPr/>
              <a:lstStyle/>
              <a:p>
                <a:endParaRPr lang="en-US">
                  <a:solidFill>
                    <a:prstClr val="black"/>
                  </a:solidFill>
                </a:endParaRPr>
              </a:p>
            </p:txBody>
          </p:sp>
          <p:sp>
            <p:nvSpPr>
              <p:cNvPr id="179617" name="Freeform 417"/>
              <p:cNvSpPr/>
              <p:nvPr/>
            </p:nvSpPr>
            <p:spPr bwMode="auto">
              <a:xfrm>
                <a:off x="1457" y="1408"/>
                <a:ext cx="70" cy="98"/>
              </a:xfrm>
              <a:custGeom>
                <a:avLst/>
                <a:gdLst/>
                <a:ahLst/>
                <a:cxnLst>
                  <a:cxn ang="0">
                    <a:pos x="70" y="5"/>
                  </a:cxn>
                  <a:cxn ang="0">
                    <a:pos x="60" y="2"/>
                  </a:cxn>
                  <a:cxn ang="0">
                    <a:pos x="49" y="0"/>
                  </a:cxn>
                  <a:cxn ang="0">
                    <a:pos x="39" y="0"/>
                  </a:cxn>
                  <a:cxn ang="0">
                    <a:pos x="30" y="4"/>
                  </a:cxn>
                  <a:cxn ang="0">
                    <a:pos x="22" y="7"/>
                  </a:cxn>
                  <a:cxn ang="0">
                    <a:pos x="15" y="15"/>
                  </a:cxn>
                  <a:cxn ang="0">
                    <a:pos x="9" y="21"/>
                  </a:cxn>
                  <a:cxn ang="0">
                    <a:pos x="3" y="30"/>
                  </a:cxn>
                  <a:cxn ang="0">
                    <a:pos x="1" y="40"/>
                  </a:cxn>
                  <a:cxn ang="0">
                    <a:pos x="0" y="49"/>
                  </a:cxn>
                  <a:cxn ang="0">
                    <a:pos x="1" y="59"/>
                  </a:cxn>
                  <a:cxn ang="0">
                    <a:pos x="3" y="68"/>
                  </a:cxn>
                  <a:cxn ang="0">
                    <a:pos x="7" y="76"/>
                  </a:cxn>
                  <a:cxn ang="0">
                    <a:pos x="13" y="83"/>
                  </a:cxn>
                  <a:cxn ang="0">
                    <a:pos x="20" y="89"/>
                  </a:cxn>
                  <a:cxn ang="0">
                    <a:pos x="28" y="93"/>
                  </a:cxn>
                  <a:cxn ang="0">
                    <a:pos x="38" y="96"/>
                  </a:cxn>
                  <a:cxn ang="0">
                    <a:pos x="47" y="98"/>
                  </a:cxn>
                  <a:cxn ang="0">
                    <a:pos x="47" y="96"/>
                  </a:cxn>
                  <a:cxn ang="0">
                    <a:pos x="47" y="95"/>
                  </a:cxn>
                  <a:cxn ang="0">
                    <a:pos x="39" y="93"/>
                  </a:cxn>
                  <a:cxn ang="0">
                    <a:pos x="30" y="91"/>
                  </a:cxn>
                  <a:cxn ang="0">
                    <a:pos x="22" y="85"/>
                  </a:cxn>
                  <a:cxn ang="0">
                    <a:pos x="17" y="79"/>
                  </a:cxn>
                  <a:cxn ang="0">
                    <a:pos x="11" y="74"/>
                  </a:cxn>
                  <a:cxn ang="0">
                    <a:pos x="7" y="66"/>
                  </a:cxn>
                  <a:cxn ang="0">
                    <a:pos x="5" y="59"/>
                  </a:cxn>
                  <a:cxn ang="0">
                    <a:pos x="3" y="49"/>
                  </a:cxn>
                  <a:cxn ang="0">
                    <a:pos x="5" y="40"/>
                  </a:cxn>
                  <a:cxn ang="0">
                    <a:pos x="7" y="32"/>
                  </a:cxn>
                  <a:cxn ang="0">
                    <a:pos x="11" y="23"/>
                  </a:cxn>
                  <a:cxn ang="0">
                    <a:pos x="17" y="17"/>
                  </a:cxn>
                  <a:cxn ang="0">
                    <a:pos x="24" y="11"/>
                  </a:cxn>
                  <a:cxn ang="0">
                    <a:pos x="32" y="7"/>
                  </a:cxn>
                  <a:cxn ang="0">
                    <a:pos x="39" y="4"/>
                  </a:cxn>
                  <a:cxn ang="0">
                    <a:pos x="49" y="4"/>
                  </a:cxn>
                  <a:cxn ang="0">
                    <a:pos x="60" y="5"/>
                  </a:cxn>
                  <a:cxn ang="0">
                    <a:pos x="70" y="7"/>
                  </a:cxn>
                  <a:cxn ang="0">
                    <a:pos x="70" y="5"/>
                  </a:cxn>
                  <a:cxn ang="0">
                    <a:pos x="70" y="5"/>
                  </a:cxn>
                </a:cxnLst>
                <a:rect l="0" t="0" r="r" b="b"/>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lnTo>
                      <a:pt x="70" y="5"/>
                    </a:lnTo>
                    <a:close/>
                  </a:path>
                </a:pathLst>
              </a:custGeom>
              <a:solidFill>
                <a:srgbClr val="EDC05F"/>
              </a:solidFill>
              <a:ln w="9525">
                <a:noFill/>
                <a:round/>
              </a:ln>
            </p:spPr>
            <p:txBody>
              <a:bodyPr/>
              <a:lstStyle/>
              <a:p>
                <a:endParaRPr lang="en-US">
                  <a:solidFill>
                    <a:prstClr val="black"/>
                  </a:solidFill>
                </a:endParaRPr>
              </a:p>
            </p:txBody>
          </p:sp>
          <p:sp>
            <p:nvSpPr>
              <p:cNvPr id="179618" name="Freeform 418"/>
              <p:cNvSpPr/>
              <p:nvPr/>
            </p:nvSpPr>
            <p:spPr bwMode="auto">
              <a:xfrm>
                <a:off x="1458" y="1410"/>
                <a:ext cx="69" cy="94"/>
              </a:xfrm>
              <a:custGeom>
                <a:avLst/>
                <a:gdLst/>
                <a:ahLst/>
                <a:cxnLst>
                  <a:cxn ang="0">
                    <a:pos x="69" y="3"/>
                  </a:cxn>
                  <a:cxn ang="0">
                    <a:pos x="59" y="2"/>
                  </a:cxn>
                  <a:cxn ang="0">
                    <a:pos x="48" y="0"/>
                  </a:cxn>
                  <a:cxn ang="0">
                    <a:pos x="38" y="0"/>
                  </a:cxn>
                  <a:cxn ang="0">
                    <a:pos x="29" y="3"/>
                  </a:cxn>
                  <a:cxn ang="0">
                    <a:pos x="21" y="7"/>
                  </a:cxn>
                  <a:cxn ang="0">
                    <a:pos x="14" y="13"/>
                  </a:cxn>
                  <a:cxn ang="0">
                    <a:pos x="8" y="21"/>
                  </a:cxn>
                  <a:cxn ang="0">
                    <a:pos x="4" y="28"/>
                  </a:cxn>
                  <a:cxn ang="0">
                    <a:pos x="2" y="38"/>
                  </a:cxn>
                  <a:cxn ang="0">
                    <a:pos x="0" y="47"/>
                  </a:cxn>
                  <a:cxn ang="0">
                    <a:pos x="2" y="57"/>
                  </a:cxn>
                  <a:cxn ang="0">
                    <a:pos x="4" y="64"/>
                  </a:cxn>
                  <a:cxn ang="0">
                    <a:pos x="8" y="74"/>
                  </a:cxn>
                  <a:cxn ang="0">
                    <a:pos x="14" y="79"/>
                  </a:cxn>
                  <a:cxn ang="0">
                    <a:pos x="21" y="85"/>
                  </a:cxn>
                  <a:cxn ang="0">
                    <a:pos x="29" y="91"/>
                  </a:cxn>
                  <a:cxn ang="0">
                    <a:pos x="37" y="93"/>
                  </a:cxn>
                  <a:cxn ang="0">
                    <a:pos x="46" y="94"/>
                  </a:cxn>
                  <a:cxn ang="0">
                    <a:pos x="46" y="93"/>
                  </a:cxn>
                  <a:cxn ang="0">
                    <a:pos x="46" y="91"/>
                  </a:cxn>
                  <a:cxn ang="0">
                    <a:pos x="46" y="91"/>
                  </a:cxn>
                  <a:cxn ang="0">
                    <a:pos x="46" y="91"/>
                  </a:cxn>
                  <a:cxn ang="0">
                    <a:pos x="38" y="89"/>
                  </a:cxn>
                  <a:cxn ang="0">
                    <a:pos x="31" y="87"/>
                  </a:cxn>
                  <a:cxn ang="0">
                    <a:pos x="23" y="83"/>
                  </a:cxn>
                  <a:cxn ang="0">
                    <a:pos x="18" y="77"/>
                  </a:cxn>
                  <a:cxn ang="0">
                    <a:pos x="12" y="70"/>
                  </a:cxn>
                  <a:cxn ang="0">
                    <a:pos x="8" y="64"/>
                  </a:cxn>
                  <a:cxn ang="0">
                    <a:pos x="6" y="55"/>
                  </a:cxn>
                  <a:cxn ang="0">
                    <a:pos x="4" y="47"/>
                  </a:cxn>
                  <a:cxn ang="0">
                    <a:pos x="6" y="38"/>
                  </a:cxn>
                  <a:cxn ang="0">
                    <a:pos x="8" y="30"/>
                  </a:cxn>
                  <a:cxn ang="0">
                    <a:pos x="12" y="22"/>
                  </a:cxn>
                  <a:cxn ang="0">
                    <a:pos x="18" y="17"/>
                  </a:cxn>
                  <a:cxn ang="0">
                    <a:pos x="23" y="11"/>
                  </a:cxn>
                  <a:cxn ang="0">
                    <a:pos x="31" y="7"/>
                  </a:cxn>
                  <a:cxn ang="0">
                    <a:pos x="38" y="3"/>
                  </a:cxn>
                  <a:cxn ang="0">
                    <a:pos x="48" y="3"/>
                  </a:cxn>
                  <a:cxn ang="0">
                    <a:pos x="57" y="5"/>
                  </a:cxn>
                  <a:cxn ang="0">
                    <a:pos x="67" y="7"/>
                  </a:cxn>
                  <a:cxn ang="0">
                    <a:pos x="69" y="5"/>
                  </a:cxn>
                  <a:cxn ang="0">
                    <a:pos x="69" y="3"/>
                  </a:cxn>
                </a:cxnLst>
                <a:rect l="0" t="0" r="r" b="b"/>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46" y="91"/>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ln>
            </p:spPr>
            <p:txBody>
              <a:bodyPr/>
              <a:lstStyle/>
              <a:p>
                <a:endParaRPr lang="en-US">
                  <a:solidFill>
                    <a:prstClr val="black"/>
                  </a:solidFill>
                </a:endParaRPr>
              </a:p>
            </p:txBody>
          </p:sp>
          <p:sp>
            <p:nvSpPr>
              <p:cNvPr id="179619" name="Freeform 419"/>
              <p:cNvSpPr/>
              <p:nvPr/>
            </p:nvSpPr>
            <p:spPr bwMode="auto">
              <a:xfrm>
                <a:off x="1460" y="1412"/>
                <a:ext cx="67" cy="91"/>
              </a:xfrm>
              <a:custGeom>
                <a:avLst/>
                <a:gdLst/>
                <a:ahLst/>
                <a:cxnLst>
                  <a:cxn ang="0">
                    <a:pos x="67" y="3"/>
                  </a:cxn>
                  <a:cxn ang="0">
                    <a:pos x="57" y="1"/>
                  </a:cxn>
                  <a:cxn ang="0">
                    <a:pos x="46" y="0"/>
                  </a:cxn>
                  <a:cxn ang="0">
                    <a:pos x="36" y="0"/>
                  </a:cxn>
                  <a:cxn ang="0">
                    <a:pos x="29" y="3"/>
                  </a:cxn>
                  <a:cxn ang="0">
                    <a:pos x="21" y="7"/>
                  </a:cxn>
                  <a:cxn ang="0">
                    <a:pos x="14" y="13"/>
                  </a:cxn>
                  <a:cxn ang="0">
                    <a:pos x="8" y="19"/>
                  </a:cxn>
                  <a:cxn ang="0">
                    <a:pos x="4" y="28"/>
                  </a:cxn>
                  <a:cxn ang="0">
                    <a:pos x="2" y="36"/>
                  </a:cxn>
                  <a:cxn ang="0">
                    <a:pos x="0" y="45"/>
                  </a:cxn>
                  <a:cxn ang="0">
                    <a:pos x="2" y="55"/>
                  </a:cxn>
                  <a:cxn ang="0">
                    <a:pos x="4" y="62"/>
                  </a:cxn>
                  <a:cxn ang="0">
                    <a:pos x="8" y="70"/>
                  </a:cxn>
                  <a:cxn ang="0">
                    <a:pos x="14" y="75"/>
                  </a:cxn>
                  <a:cxn ang="0">
                    <a:pos x="19" y="81"/>
                  </a:cxn>
                  <a:cxn ang="0">
                    <a:pos x="27" y="87"/>
                  </a:cxn>
                  <a:cxn ang="0">
                    <a:pos x="36" y="89"/>
                  </a:cxn>
                  <a:cxn ang="0">
                    <a:pos x="44" y="91"/>
                  </a:cxn>
                  <a:cxn ang="0">
                    <a:pos x="44" y="91"/>
                  </a:cxn>
                  <a:cxn ang="0">
                    <a:pos x="44" y="89"/>
                  </a:cxn>
                  <a:cxn ang="0">
                    <a:pos x="44" y="89"/>
                  </a:cxn>
                  <a:cxn ang="0">
                    <a:pos x="44" y="87"/>
                  </a:cxn>
                  <a:cxn ang="0">
                    <a:pos x="36" y="85"/>
                  </a:cxn>
                  <a:cxn ang="0">
                    <a:pos x="29" y="83"/>
                  </a:cxn>
                  <a:cxn ang="0">
                    <a:pos x="23" y="79"/>
                  </a:cxn>
                  <a:cxn ang="0">
                    <a:pos x="16" y="74"/>
                  </a:cxn>
                  <a:cxn ang="0">
                    <a:pos x="12" y="68"/>
                  </a:cxn>
                  <a:cxn ang="0">
                    <a:pos x="8" y="60"/>
                  </a:cxn>
                  <a:cxn ang="0">
                    <a:pos x="6" y="53"/>
                  </a:cxn>
                  <a:cxn ang="0">
                    <a:pos x="4" y="45"/>
                  </a:cxn>
                  <a:cxn ang="0">
                    <a:pos x="6" y="36"/>
                  </a:cxn>
                  <a:cxn ang="0">
                    <a:pos x="8" y="28"/>
                  </a:cxn>
                  <a:cxn ang="0">
                    <a:pos x="12" y="22"/>
                  </a:cxn>
                  <a:cxn ang="0">
                    <a:pos x="17" y="15"/>
                  </a:cxn>
                  <a:cxn ang="0">
                    <a:pos x="23" y="11"/>
                  </a:cxn>
                  <a:cxn ang="0">
                    <a:pos x="31" y="7"/>
                  </a:cxn>
                  <a:cxn ang="0">
                    <a:pos x="38" y="3"/>
                  </a:cxn>
                  <a:cxn ang="0">
                    <a:pos x="46" y="3"/>
                  </a:cxn>
                  <a:cxn ang="0">
                    <a:pos x="55" y="5"/>
                  </a:cxn>
                  <a:cxn ang="0">
                    <a:pos x="65" y="7"/>
                  </a:cxn>
                  <a:cxn ang="0">
                    <a:pos x="65" y="5"/>
                  </a:cxn>
                  <a:cxn ang="0">
                    <a:pos x="67" y="3"/>
                  </a:cxn>
                </a:cxnLst>
                <a:rect l="0" t="0" r="r" b="b"/>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91"/>
                    </a:lnTo>
                    <a:lnTo>
                      <a:pt x="44" y="89"/>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ln>
            </p:spPr>
            <p:txBody>
              <a:bodyPr/>
              <a:lstStyle/>
              <a:p>
                <a:endParaRPr lang="en-US">
                  <a:solidFill>
                    <a:prstClr val="black"/>
                  </a:solidFill>
                </a:endParaRPr>
              </a:p>
            </p:txBody>
          </p:sp>
          <p:sp>
            <p:nvSpPr>
              <p:cNvPr id="179620" name="Freeform 420"/>
              <p:cNvSpPr/>
              <p:nvPr/>
            </p:nvSpPr>
            <p:spPr bwMode="auto">
              <a:xfrm>
                <a:off x="1462" y="1413"/>
                <a:ext cx="63" cy="88"/>
              </a:xfrm>
              <a:custGeom>
                <a:avLst/>
                <a:gdLst/>
                <a:ahLst/>
                <a:cxnLst>
                  <a:cxn ang="0">
                    <a:pos x="63" y="4"/>
                  </a:cxn>
                  <a:cxn ang="0">
                    <a:pos x="53" y="2"/>
                  </a:cxn>
                  <a:cxn ang="0">
                    <a:pos x="44" y="0"/>
                  </a:cxn>
                  <a:cxn ang="0">
                    <a:pos x="34" y="0"/>
                  </a:cxn>
                  <a:cxn ang="0">
                    <a:pos x="27" y="4"/>
                  </a:cxn>
                  <a:cxn ang="0">
                    <a:pos x="19" y="8"/>
                  </a:cxn>
                  <a:cxn ang="0">
                    <a:pos x="14" y="14"/>
                  </a:cxn>
                  <a:cxn ang="0">
                    <a:pos x="8" y="19"/>
                  </a:cxn>
                  <a:cxn ang="0">
                    <a:pos x="4" y="27"/>
                  </a:cxn>
                  <a:cxn ang="0">
                    <a:pos x="2" y="35"/>
                  </a:cxn>
                  <a:cxn ang="0">
                    <a:pos x="0" y="44"/>
                  </a:cxn>
                  <a:cxn ang="0">
                    <a:pos x="2" y="52"/>
                  </a:cxn>
                  <a:cxn ang="0">
                    <a:pos x="4" y="61"/>
                  </a:cxn>
                  <a:cxn ang="0">
                    <a:pos x="8" y="67"/>
                  </a:cxn>
                  <a:cxn ang="0">
                    <a:pos x="14" y="74"/>
                  </a:cxn>
                  <a:cxn ang="0">
                    <a:pos x="19" y="80"/>
                  </a:cxn>
                  <a:cxn ang="0">
                    <a:pos x="27" y="84"/>
                  </a:cxn>
                  <a:cxn ang="0">
                    <a:pos x="34" y="86"/>
                  </a:cxn>
                  <a:cxn ang="0">
                    <a:pos x="42" y="88"/>
                  </a:cxn>
                  <a:cxn ang="0">
                    <a:pos x="42" y="86"/>
                  </a:cxn>
                  <a:cxn ang="0">
                    <a:pos x="44" y="84"/>
                  </a:cxn>
                  <a:cxn ang="0">
                    <a:pos x="34" y="82"/>
                  </a:cxn>
                  <a:cxn ang="0">
                    <a:pos x="29" y="80"/>
                  </a:cxn>
                  <a:cxn ang="0">
                    <a:pos x="21" y="76"/>
                  </a:cxn>
                  <a:cxn ang="0">
                    <a:pos x="15" y="71"/>
                  </a:cxn>
                  <a:cxn ang="0">
                    <a:pos x="12" y="65"/>
                  </a:cxn>
                  <a:cxn ang="0">
                    <a:pos x="8" y="59"/>
                  </a:cxn>
                  <a:cxn ang="0">
                    <a:pos x="6" y="52"/>
                  </a:cxn>
                  <a:cxn ang="0">
                    <a:pos x="4" y="44"/>
                  </a:cxn>
                  <a:cxn ang="0">
                    <a:pos x="6" y="36"/>
                  </a:cxn>
                  <a:cxn ang="0">
                    <a:pos x="8" y="29"/>
                  </a:cxn>
                  <a:cxn ang="0">
                    <a:pos x="12" y="21"/>
                  </a:cxn>
                  <a:cxn ang="0">
                    <a:pos x="15" y="16"/>
                  </a:cxn>
                  <a:cxn ang="0">
                    <a:pos x="21" y="10"/>
                  </a:cxn>
                  <a:cxn ang="0">
                    <a:pos x="29" y="8"/>
                  </a:cxn>
                  <a:cxn ang="0">
                    <a:pos x="36" y="4"/>
                  </a:cxn>
                  <a:cxn ang="0">
                    <a:pos x="44" y="4"/>
                  </a:cxn>
                  <a:cxn ang="0">
                    <a:pos x="53" y="4"/>
                  </a:cxn>
                  <a:cxn ang="0">
                    <a:pos x="61" y="8"/>
                  </a:cxn>
                  <a:cxn ang="0">
                    <a:pos x="63" y="6"/>
                  </a:cxn>
                  <a:cxn ang="0">
                    <a:pos x="63" y="4"/>
                  </a:cxn>
                </a:cxnLst>
                <a:rect l="0" t="0" r="r" b="b"/>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ln>
            </p:spPr>
            <p:txBody>
              <a:bodyPr/>
              <a:lstStyle/>
              <a:p>
                <a:endParaRPr lang="en-US">
                  <a:solidFill>
                    <a:prstClr val="black"/>
                  </a:solidFill>
                </a:endParaRPr>
              </a:p>
            </p:txBody>
          </p:sp>
          <p:sp>
            <p:nvSpPr>
              <p:cNvPr id="179621" name="Freeform 421"/>
              <p:cNvSpPr/>
              <p:nvPr/>
            </p:nvSpPr>
            <p:spPr bwMode="auto">
              <a:xfrm>
                <a:off x="1464" y="1415"/>
                <a:ext cx="61" cy="84"/>
              </a:xfrm>
              <a:custGeom>
                <a:avLst/>
                <a:gdLst/>
                <a:ahLst/>
                <a:cxnLst>
                  <a:cxn ang="0">
                    <a:pos x="61" y="4"/>
                  </a:cxn>
                  <a:cxn ang="0">
                    <a:pos x="51" y="2"/>
                  </a:cxn>
                  <a:cxn ang="0">
                    <a:pos x="42" y="0"/>
                  </a:cxn>
                  <a:cxn ang="0">
                    <a:pos x="34" y="0"/>
                  </a:cxn>
                  <a:cxn ang="0">
                    <a:pos x="27" y="4"/>
                  </a:cxn>
                  <a:cxn ang="0">
                    <a:pos x="19" y="8"/>
                  </a:cxn>
                  <a:cxn ang="0">
                    <a:pos x="13" y="12"/>
                  </a:cxn>
                  <a:cxn ang="0">
                    <a:pos x="8" y="19"/>
                  </a:cxn>
                  <a:cxn ang="0">
                    <a:pos x="4" y="25"/>
                  </a:cxn>
                  <a:cxn ang="0">
                    <a:pos x="2" y="33"/>
                  </a:cxn>
                  <a:cxn ang="0">
                    <a:pos x="0" y="42"/>
                  </a:cxn>
                  <a:cxn ang="0">
                    <a:pos x="2" y="50"/>
                  </a:cxn>
                  <a:cxn ang="0">
                    <a:pos x="4" y="57"/>
                  </a:cxn>
                  <a:cxn ang="0">
                    <a:pos x="8" y="65"/>
                  </a:cxn>
                  <a:cxn ang="0">
                    <a:pos x="12" y="71"/>
                  </a:cxn>
                  <a:cxn ang="0">
                    <a:pos x="19" y="76"/>
                  </a:cxn>
                  <a:cxn ang="0">
                    <a:pos x="25" y="80"/>
                  </a:cxn>
                  <a:cxn ang="0">
                    <a:pos x="32" y="82"/>
                  </a:cxn>
                  <a:cxn ang="0">
                    <a:pos x="40" y="84"/>
                  </a:cxn>
                  <a:cxn ang="0">
                    <a:pos x="42" y="82"/>
                  </a:cxn>
                  <a:cxn ang="0">
                    <a:pos x="42" y="80"/>
                  </a:cxn>
                  <a:cxn ang="0">
                    <a:pos x="34" y="78"/>
                  </a:cxn>
                  <a:cxn ang="0">
                    <a:pos x="27" y="76"/>
                  </a:cxn>
                  <a:cxn ang="0">
                    <a:pos x="21" y="72"/>
                  </a:cxn>
                  <a:cxn ang="0">
                    <a:pos x="15" y="69"/>
                  </a:cxn>
                  <a:cxn ang="0">
                    <a:pos x="10" y="63"/>
                  </a:cxn>
                  <a:cxn ang="0">
                    <a:pos x="8" y="55"/>
                  </a:cxn>
                  <a:cxn ang="0">
                    <a:pos x="6" y="50"/>
                  </a:cxn>
                  <a:cxn ang="0">
                    <a:pos x="4" y="42"/>
                  </a:cxn>
                  <a:cxn ang="0">
                    <a:pos x="6" y="34"/>
                  </a:cxn>
                  <a:cxn ang="0">
                    <a:pos x="8" y="27"/>
                  </a:cxn>
                  <a:cxn ang="0">
                    <a:pos x="12" y="21"/>
                  </a:cxn>
                  <a:cxn ang="0">
                    <a:pos x="15" y="16"/>
                  </a:cxn>
                  <a:cxn ang="0">
                    <a:pos x="21" y="10"/>
                  </a:cxn>
                  <a:cxn ang="0">
                    <a:pos x="27" y="6"/>
                  </a:cxn>
                  <a:cxn ang="0">
                    <a:pos x="34" y="4"/>
                  </a:cxn>
                  <a:cxn ang="0">
                    <a:pos x="42" y="4"/>
                  </a:cxn>
                  <a:cxn ang="0">
                    <a:pos x="51" y="4"/>
                  </a:cxn>
                  <a:cxn ang="0">
                    <a:pos x="59" y="8"/>
                  </a:cxn>
                  <a:cxn ang="0">
                    <a:pos x="59" y="6"/>
                  </a:cxn>
                  <a:cxn ang="0">
                    <a:pos x="61" y="4"/>
                  </a:cxn>
                </a:cxnLst>
                <a:rect l="0" t="0" r="r" b="b"/>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ln>
            </p:spPr>
            <p:txBody>
              <a:bodyPr/>
              <a:lstStyle/>
              <a:p>
                <a:endParaRPr lang="en-US">
                  <a:solidFill>
                    <a:prstClr val="black"/>
                  </a:solidFill>
                </a:endParaRPr>
              </a:p>
            </p:txBody>
          </p:sp>
          <p:sp>
            <p:nvSpPr>
              <p:cNvPr id="179622" name="Freeform 422"/>
              <p:cNvSpPr/>
              <p:nvPr/>
            </p:nvSpPr>
            <p:spPr bwMode="auto">
              <a:xfrm>
                <a:off x="1466" y="1417"/>
                <a:ext cx="57" cy="80"/>
              </a:xfrm>
              <a:custGeom>
                <a:avLst/>
                <a:gdLst/>
                <a:ahLst/>
                <a:cxnLst>
                  <a:cxn ang="0">
                    <a:pos x="57" y="4"/>
                  </a:cxn>
                  <a:cxn ang="0">
                    <a:pos x="49" y="0"/>
                  </a:cxn>
                  <a:cxn ang="0">
                    <a:pos x="40" y="0"/>
                  </a:cxn>
                  <a:cxn ang="0">
                    <a:pos x="32" y="0"/>
                  </a:cxn>
                  <a:cxn ang="0">
                    <a:pos x="25" y="4"/>
                  </a:cxn>
                  <a:cxn ang="0">
                    <a:pos x="17" y="6"/>
                  </a:cxn>
                  <a:cxn ang="0">
                    <a:pos x="11" y="12"/>
                  </a:cxn>
                  <a:cxn ang="0">
                    <a:pos x="8" y="17"/>
                  </a:cxn>
                  <a:cxn ang="0">
                    <a:pos x="4" y="25"/>
                  </a:cxn>
                  <a:cxn ang="0">
                    <a:pos x="2" y="32"/>
                  </a:cxn>
                  <a:cxn ang="0">
                    <a:pos x="0" y="40"/>
                  </a:cxn>
                  <a:cxn ang="0">
                    <a:pos x="2" y="48"/>
                  </a:cxn>
                  <a:cxn ang="0">
                    <a:pos x="4" y="55"/>
                  </a:cxn>
                  <a:cxn ang="0">
                    <a:pos x="8" y="61"/>
                  </a:cxn>
                  <a:cxn ang="0">
                    <a:pos x="11" y="67"/>
                  </a:cxn>
                  <a:cxn ang="0">
                    <a:pos x="17" y="72"/>
                  </a:cxn>
                  <a:cxn ang="0">
                    <a:pos x="25" y="76"/>
                  </a:cxn>
                  <a:cxn ang="0">
                    <a:pos x="30" y="78"/>
                  </a:cxn>
                  <a:cxn ang="0">
                    <a:pos x="40" y="80"/>
                  </a:cxn>
                  <a:cxn ang="0">
                    <a:pos x="40" y="78"/>
                  </a:cxn>
                  <a:cxn ang="0">
                    <a:pos x="40" y="76"/>
                  </a:cxn>
                  <a:cxn ang="0">
                    <a:pos x="32" y="74"/>
                  </a:cxn>
                  <a:cxn ang="0">
                    <a:pos x="25" y="72"/>
                  </a:cxn>
                  <a:cxn ang="0">
                    <a:pos x="19" y="69"/>
                  </a:cxn>
                  <a:cxn ang="0">
                    <a:pos x="15" y="65"/>
                  </a:cxn>
                  <a:cxn ang="0">
                    <a:pos x="10" y="59"/>
                  </a:cxn>
                  <a:cxn ang="0">
                    <a:pos x="8" y="53"/>
                  </a:cxn>
                  <a:cxn ang="0">
                    <a:pos x="4" y="48"/>
                  </a:cxn>
                  <a:cxn ang="0">
                    <a:pos x="4" y="40"/>
                  </a:cxn>
                  <a:cxn ang="0">
                    <a:pos x="6" y="32"/>
                  </a:cxn>
                  <a:cxn ang="0">
                    <a:pos x="8" y="25"/>
                  </a:cxn>
                  <a:cxn ang="0">
                    <a:pos x="10" y="19"/>
                  </a:cxn>
                  <a:cxn ang="0">
                    <a:pos x="15" y="14"/>
                  </a:cxn>
                  <a:cxn ang="0">
                    <a:pos x="19" y="10"/>
                  </a:cxn>
                  <a:cxn ang="0">
                    <a:pos x="27" y="6"/>
                  </a:cxn>
                  <a:cxn ang="0">
                    <a:pos x="32" y="4"/>
                  </a:cxn>
                  <a:cxn ang="0">
                    <a:pos x="40" y="4"/>
                  </a:cxn>
                  <a:cxn ang="0">
                    <a:pos x="49" y="4"/>
                  </a:cxn>
                  <a:cxn ang="0">
                    <a:pos x="57" y="8"/>
                  </a:cxn>
                  <a:cxn ang="0">
                    <a:pos x="57" y="6"/>
                  </a:cxn>
                  <a:cxn ang="0">
                    <a:pos x="57" y="4"/>
                  </a:cxn>
                </a:cxnLst>
                <a:rect l="0" t="0" r="r" b="b"/>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ln>
            </p:spPr>
            <p:txBody>
              <a:bodyPr/>
              <a:lstStyle/>
              <a:p>
                <a:endParaRPr lang="en-US">
                  <a:solidFill>
                    <a:prstClr val="black"/>
                  </a:solidFill>
                </a:endParaRPr>
              </a:p>
            </p:txBody>
          </p:sp>
          <p:sp>
            <p:nvSpPr>
              <p:cNvPr id="179623" name="Freeform 423"/>
              <p:cNvSpPr/>
              <p:nvPr/>
            </p:nvSpPr>
            <p:spPr bwMode="auto">
              <a:xfrm>
                <a:off x="1468" y="1419"/>
                <a:ext cx="55" cy="76"/>
              </a:xfrm>
              <a:custGeom>
                <a:avLst/>
                <a:gdLst/>
                <a:ahLst/>
                <a:cxnLst>
                  <a:cxn ang="0">
                    <a:pos x="55" y="4"/>
                  </a:cxn>
                  <a:cxn ang="0">
                    <a:pos x="47" y="0"/>
                  </a:cxn>
                  <a:cxn ang="0">
                    <a:pos x="38" y="0"/>
                  </a:cxn>
                  <a:cxn ang="0">
                    <a:pos x="30" y="0"/>
                  </a:cxn>
                  <a:cxn ang="0">
                    <a:pos x="23" y="2"/>
                  </a:cxn>
                  <a:cxn ang="0">
                    <a:pos x="17" y="6"/>
                  </a:cxn>
                  <a:cxn ang="0">
                    <a:pos x="11" y="12"/>
                  </a:cxn>
                  <a:cxn ang="0">
                    <a:pos x="8" y="17"/>
                  </a:cxn>
                  <a:cxn ang="0">
                    <a:pos x="4" y="23"/>
                  </a:cxn>
                  <a:cxn ang="0">
                    <a:pos x="2" y="30"/>
                  </a:cxn>
                  <a:cxn ang="0">
                    <a:pos x="0" y="38"/>
                  </a:cxn>
                  <a:cxn ang="0">
                    <a:pos x="2" y="46"/>
                  </a:cxn>
                  <a:cxn ang="0">
                    <a:pos x="4" y="51"/>
                  </a:cxn>
                  <a:cxn ang="0">
                    <a:pos x="6" y="59"/>
                  </a:cxn>
                  <a:cxn ang="0">
                    <a:pos x="11" y="65"/>
                  </a:cxn>
                  <a:cxn ang="0">
                    <a:pos x="17" y="68"/>
                  </a:cxn>
                  <a:cxn ang="0">
                    <a:pos x="23" y="72"/>
                  </a:cxn>
                  <a:cxn ang="0">
                    <a:pos x="30" y="74"/>
                  </a:cxn>
                  <a:cxn ang="0">
                    <a:pos x="38" y="76"/>
                  </a:cxn>
                  <a:cxn ang="0">
                    <a:pos x="38" y="74"/>
                  </a:cxn>
                  <a:cxn ang="0">
                    <a:pos x="38" y="72"/>
                  </a:cxn>
                  <a:cxn ang="0">
                    <a:pos x="30" y="70"/>
                  </a:cxn>
                  <a:cxn ang="0">
                    <a:pos x="25" y="68"/>
                  </a:cxn>
                  <a:cxn ang="0">
                    <a:pos x="19" y="67"/>
                  </a:cxn>
                  <a:cxn ang="0">
                    <a:pos x="13" y="61"/>
                  </a:cxn>
                  <a:cxn ang="0">
                    <a:pos x="9" y="57"/>
                  </a:cxn>
                  <a:cxn ang="0">
                    <a:pos x="8" y="51"/>
                  </a:cxn>
                  <a:cxn ang="0">
                    <a:pos x="4" y="44"/>
                  </a:cxn>
                  <a:cxn ang="0">
                    <a:pos x="4" y="38"/>
                  </a:cxn>
                  <a:cxn ang="0">
                    <a:pos x="4" y="30"/>
                  </a:cxn>
                  <a:cxn ang="0">
                    <a:pos x="8" y="25"/>
                  </a:cxn>
                  <a:cxn ang="0">
                    <a:pos x="9" y="19"/>
                  </a:cxn>
                  <a:cxn ang="0">
                    <a:pos x="13" y="13"/>
                  </a:cxn>
                  <a:cxn ang="0">
                    <a:pos x="19" y="10"/>
                  </a:cxn>
                  <a:cxn ang="0">
                    <a:pos x="25" y="6"/>
                  </a:cxn>
                  <a:cxn ang="0">
                    <a:pos x="30" y="4"/>
                  </a:cxn>
                  <a:cxn ang="0">
                    <a:pos x="38" y="4"/>
                  </a:cxn>
                  <a:cxn ang="0">
                    <a:pos x="46" y="4"/>
                  </a:cxn>
                  <a:cxn ang="0">
                    <a:pos x="53" y="8"/>
                  </a:cxn>
                  <a:cxn ang="0">
                    <a:pos x="55" y="6"/>
                  </a:cxn>
                  <a:cxn ang="0">
                    <a:pos x="55" y="4"/>
                  </a:cxn>
                </a:cxnLst>
                <a:rect l="0" t="0" r="r" b="b"/>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ln>
            </p:spPr>
            <p:txBody>
              <a:bodyPr/>
              <a:lstStyle/>
              <a:p>
                <a:endParaRPr lang="en-US">
                  <a:solidFill>
                    <a:prstClr val="black"/>
                  </a:solidFill>
                </a:endParaRPr>
              </a:p>
            </p:txBody>
          </p:sp>
          <p:sp>
            <p:nvSpPr>
              <p:cNvPr id="179624" name="Freeform 424"/>
              <p:cNvSpPr/>
              <p:nvPr/>
            </p:nvSpPr>
            <p:spPr bwMode="auto">
              <a:xfrm>
                <a:off x="1470" y="1421"/>
                <a:ext cx="53" cy="72"/>
              </a:xfrm>
              <a:custGeom>
                <a:avLst/>
                <a:gdLst/>
                <a:ahLst/>
                <a:cxnLst>
                  <a:cxn ang="0">
                    <a:pos x="53" y="4"/>
                  </a:cxn>
                  <a:cxn ang="0">
                    <a:pos x="45" y="0"/>
                  </a:cxn>
                  <a:cxn ang="0">
                    <a:pos x="36" y="0"/>
                  </a:cxn>
                  <a:cxn ang="0">
                    <a:pos x="28" y="0"/>
                  </a:cxn>
                  <a:cxn ang="0">
                    <a:pos x="23" y="2"/>
                  </a:cxn>
                  <a:cxn ang="0">
                    <a:pos x="15" y="6"/>
                  </a:cxn>
                  <a:cxn ang="0">
                    <a:pos x="11" y="10"/>
                  </a:cxn>
                  <a:cxn ang="0">
                    <a:pos x="6" y="15"/>
                  </a:cxn>
                  <a:cxn ang="0">
                    <a:pos x="4" y="21"/>
                  </a:cxn>
                  <a:cxn ang="0">
                    <a:pos x="2" y="28"/>
                  </a:cxn>
                  <a:cxn ang="0">
                    <a:pos x="0" y="36"/>
                  </a:cxn>
                  <a:cxn ang="0">
                    <a:pos x="0" y="44"/>
                  </a:cxn>
                  <a:cxn ang="0">
                    <a:pos x="4" y="49"/>
                  </a:cxn>
                  <a:cxn ang="0">
                    <a:pos x="6" y="55"/>
                  </a:cxn>
                  <a:cxn ang="0">
                    <a:pos x="11" y="61"/>
                  </a:cxn>
                  <a:cxn ang="0">
                    <a:pos x="15" y="65"/>
                  </a:cxn>
                  <a:cxn ang="0">
                    <a:pos x="21" y="68"/>
                  </a:cxn>
                  <a:cxn ang="0">
                    <a:pos x="28" y="70"/>
                  </a:cxn>
                  <a:cxn ang="0">
                    <a:pos x="36" y="72"/>
                  </a:cxn>
                  <a:cxn ang="0">
                    <a:pos x="36" y="70"/>
                  </a:cxn>
                  <a:cxn ang="0">
                    <a:pos x="36" y="68"/>
                  </a:cxn>
                  <a:cxn ang="0">
                    <a:pos x="30" y="66"/>
                  </a:cxn>
                  <a:cxn ang="0">
                    <a:pos x="23" y="65"/>
                  </a:cxn>
                  <a:cxn ang="0">
                    <a:pos x="19" y="63"/>
                  </a:cxn>
                  <a:cxn ang="0">
                    <a:pos x="13" y="59"/>
                  </a:cxn>
                  <a:cxn ang="0">
                    <a:pos x="9" y="53"/>
                  </a:cxn>
                  <a:cxn ang="0">
                    <a:pos x="6" y="47"/>
                  </a:cxn>
                  <a:cxn ang="0">
                    <a:pos x="4" y="42"/>
                  </a:cxn>
                  <a:cxn ang="0">
                    <a:pos x="4" y="36"/>
                  </a:cxn>
                  <a:cxn ang="0">
                    <a:pos x="4" y="28"/>
                  </a:cxn>
                  <a:cxn ang="0">
                    <a:pos x="6" y="23"/>
                  </a:cxn>
                  <a:cxn ang="0">
                    <a:pos x="9" y="17"/>
                  </a:cxn>
                  <a:cxn ang="0">
                    <a:pos x="13" y="13"/>
                  </a:cxn>
                  <a:cxn ang="0">
                    <a:pos x="19" y="10"/>
                  </a:cxn>
                  <a:cxn ang="0">
                    <a:pos x="23" y="6"/>
                  </a:cxn>
                  <a:cxn ang="0">
                    <a:pos x="30" y="4"/>
                  </a:cxn>
                  <a:cxn ang="0">
                    <a:pos x="36" y="4"/>
                  </a:cxn>
                  <a:cxn ang="0">
                    <a:pos x="44" y="4"/>
                  </a:cxn>
                  <a:cxn ang="0">
                    <a:pos x="51" y="8"/>
                  </a:cxn>
                  <a:cxn ang="0">
                    <a:pos x="51" y="6"/>
                  </a:cxn>
                  <a:cxn ang="0">
                    <a:pos x="53" y="4"/>
                  </a:cxn>
                </a:cxnLst>
                <a:rect l="0" t="0" r="r" b="b"/>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ln>
            </p:spPr>
            <p:txBody>
              <a:bodyPr/>
              <a:lstStyle/>
              <a:p>
                <a:endParaRPr lang="en-US">
                  <a:solidFill>
                    <a:prstClr val="black"/>
                  </a:solidFill>
                </a:endParaRPr>
              </a:p>
            </p:txBody>
          </p:sp>
          <p:sp>
            <p:nvSpPr>
              <p:cNvPr id="179625" name="Freeform 425"/>
              <p:cNvSpPr/>
              <p:nvPr/>
            </p:nvSpPr>
            <p:spPr bwMode="auto">
              <a:xfrm>
                <a:off x="1472" y="1423"/>
                <a:ext cx="49" cy="68"/>
              </a:xfrm>
              <a:custGeom>
                <a:avLst/>
                <a:gdLst/>
                <a:ahLst/>
                <a:cxnLst>
                  <a:cxn ang="0">
                    <a:pos x="49" y="4"/>
                  </a:cxn>
                  <a:cxn ang="0">
                    <a:pos x="42" y="0"/>
                  </a:cxn>
                  <a:cxn ang="0">
                    <a:pos x="34" y="0"/>
                  </a:cxn>
                  <a:cxn ang="0">
                    <a:pos x="26" y="0"/>
                  </a:cxn>
                  <a:cxn ang="0">
                    <a:pos x="21" y="2"/>
                  </a:cxn>
                  <a:cxn ang="0">
                    <a:pos x="15" y="6"/>
                  </a:cxn>
                  <a:cxn ang="0">
                    <a:pos x="9" y="9"/>
                  </a:cxn>
                  <a:cxn ang="0">
                    <a:pos x="5" y="15"/>
                  </a:cxn>
                  <a:cxn ang="0">
                    <a:pos x="4" y="21"/>
                  </a:cxn>
                  <a:cxn ang="0">
                    <a:pos x="0" y="26"/>
                  </a:cxn>
                  <a:cxn ang="0">
                    <a:pos x="0" y="34"/>
                  </a:cxn>
                  <a:cxn ang="0">
                    <a:pos x="0" y="40"/>
                  </a:cxn>
                  <a:cxn ang="0">
                    <a:pos x="4" y="47"/>
                  </a:cxn>
                  <a:cxn ang="0">
                    <a:pos x="5" y="53"/>
                  </a:cxn>
                  <a:cxn ang="0">
                    <a:pos x="9" y="57"/>
                  </a:cxn>
                  <a:cxn ang="0">
                    <a:pos x="15" y="63"/>
                  </a:cxn>
                  <a:cxn ang="0">
                    <a:pos x="21" y="64"/>
                  </a:cxn>
                  <a:cxn ang="0">
                    <a:pos x="26" y="66"/>
                  </a:cxn>
                  <a:cxn ang="0">
                    <a:pos x="34" y="68"/>
                  </a:cxn>
                  <a:cxn ang="0">
                    <a:pos x="34" y="66"/>
                  </a:cxn>
                  <a:cxn ang="0">
                    <a:pos x="34" y="64"/>
                  </a:cxn>
                  <a:cxn ang="0">
                    <a:pos x="28" y="63"/>
                  </a:cxn>
                  <a:cxn ang="0">
                    <a:pos x="23" y="61"/>
                  </a:cxn>
                  <a:cxn ang="0">
                    <a:pos x="17" y="59"/>
                  </a:cxn>
                  <a:cxn ang="0">
                    <a:pos x="13" y="55"/>
                  </a:cxn>
                  <a:cxn ang="0">
                    <a:pos x="9" y="51"/>
                  </a:cxn>
                  <a:cxn ang="0">
                    <a:pos x="5" y="45"/>
                  </a:cxn>
                  <a:cxn ang="0">
                    <a:pos x="4" y="40"/>
                  </a:cxn>
                  <a:cxn ang="0">
                    <a:pos x="4" y="34"/>
                  </a:cxn>
                  <a:cxn ang="0">
                    <a:pos x="4" y="28"/>
                  </a:cxn>
                  <a:cxn ang="0">
                    <a:pos x="5" y="23"/>
                  </a:cxn>
                  <a:cxn ang="0">
                    <a:pos x="9" y="17"/>
                  </a:cxn>
                  <a:cxn ang="0">
                    <a:pos x="13" y="13"/>
                  </a:cxn>
                  <a:cxn ang="0">
                    <a:pos x="17" y="9"/>
                  </a:cxn>
                  <a:cxn ang="0">
                    <a:pos x="23" y="6"/>
                  </a:cxn>
                  <a:cxn ang="0">
                    <a:pos x="28" y="4"/>
                  </a:cxn>
                  <a:cxn ang="0">
                    <a:pos x="34" y="4"/>
                  </a:cxn>
                  <a:cxn ang="0">
                    <a:pos x="42" y="4"/>
                  </a:cxn>
                  <a:cxn ang="0">
                    <a:pos x="49" y="8"/>
                  </a:cxn>
                  <a:cxn ang="0">
                    <a:pos x="49" y="6"/>
                  </a:cxn>
                  <a:cxn ang="0">
                    <a:pos x="49" y="4"/>
                  </a:cxn>
                </a:cxnLst>
                <a:rect l="0" t="0" r="r" b="b"/>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ln>
            </p:spPr>
            <p:txBody>
              <a:bodyPr/>
              <a:lstStyle/>
              <a:p>
                <a:endParaRPr lang="en-US">
                  <a:solidFill>
                    <a:prstClr val="black"/>
                  </a:solidFill>
                </a:endParaRPr>
              </a:p>
            </p:txBody>
          </p:sp>
          <p:sp>
            <p:nvSpPr>
              <p:cNvPr id="179626" name="Freeform 426"/>
              <p:cNvSpPr/>
              <p:nvPr/>
            </p:nvSpPr>
            <p:spPr bwMode="auto">
              <a:xfrm>
                <a:off x="1474" y="1425"/>
                <a:ext cx="47" cy="64"/>
              </a:xfrm>
              <a:custGeom>
                <a:avLst/>
                <a:gdLst/>
                <a:ahLst/>
                <a:cxnLst>
                  <a:cxn ang="0">
                    <a:pos x="47" y="4"/>
                  </a:cxn>
                  <a:cxn ang="0">
                    <a:pos x="40" y="0"/>
                  </a:cxn>
                  <a:cxn ang="0">
                    <a:pos x="32" y="0"/>
                  </a:cxn>
                  <a:cxn ang="0">
                    <a:pos x="26" y="0"/>
                  </a:cxn>
                  <a:cxn ang="0">
                    <a:pos x="19" y="2"/>
                  </a:cxn>
                  <a:cxn ang="0">
                    <a:pos x="15" y="6"/>
                  </a:cxn>
                  <a:cxn ang="0">
                    <a:pos x="9" y="9"/>
                  </a:cxn>
                  <a:cxn ang="0">
                    <a:pos x="5" y="13"/>
                  </a:cxn>
                  <a:cxn ang="0">
                    <a:pos x="2" y="19"/>
                  </a:cxn>
                  <a:cxn ang="0">
                    <a:pos x="0" y="24"/>
                  </a:cxn>
                  <a:cxn ang="0">
                    <a:pos x="0" y="32"/>
                  </a:cxn>
                  <a:cxn ang="0">
                    <a:pos x="0" y="38"/>
                  </a:cxn>
                  <a:cxn ang="0">
                    <a:pos x="2" y="43"/>
                  </a:cxn>
                  <a:cxn ang="0">
                    <a:pos x="5" y="49"/>
                  </a:cxn>
                  <a:cxn ang="0">
                    <a:pos x="9" y="55"/>
                  </a:cxn>
                  <a:cxn ang="0">
                    <a:pos x="15" y="59"/>
                  </a:cxn>
                  <a:cxn ang="0">
                    <a:pos x="19" y="61"/>
                  </a:cxn>
                  <a:cxn ang="0">
                    <a:pos x="26" y="62"/>
                  </a:cxn>
                  <a:cxn ang="0">
                    <a:pos x="32" y="64"/>
                  </a:cxn>
                  <a:cxn ang="0">
                    <a:pos x="32" y="62"/>
                  </a:cxn>
                  <a:cxn ang="0">
                    <a:pos x="32" y="61"/>
                  </a:cxn>
                  <a:cxn ang="0">
                    <a:pos x="32" y="61"/>
                  </a:cxn>
                  <a:cxn ang="0">
                    <a:pos x="32" y="61"/>
                  </a:cxn>
                  <a:cxn ang="0">
                    <a:pos x="26" y="59"/>
                  </a:cxn>
                  <a:cxn ang="0">
                    <a:pos x="21" y="59"/>
                  </a:cxn>
                  <a:cxn ang="0">
                    <a:pos x="17" y="55"/>
                  </a:cxn>
                  <a:cxn ang="0">
                    <a:pos x="11" y="51"/>
                  </a:cxn>
                  <a:cxn ang="0">
                    <a:pos x="9" y="47"/>
                  </a:cxn>
                  <a:cxn ang="0">
                    <a:pos x="5" y="43"/>
                  </a:cxn>
                  <a:cxn ang="0">
                    <a:pos x="3" y="38"/>
                  </a:cxn>
                  <a:cxn ang="0">
                    <a:pos x="3" y="32"/>
                  </a:cxn>
                  <a:cxn ang="0">
                    <a:pos x="3" y="26"/>
                  </a:cxn>
                  <a:cxn ang="0">
                    <a:pos x="5" y="21"/>
                  </a:cxn>
                  <a:cxn ang="0">
                    <a:pos x="9" y="15"/>
                  </a:cxn>
                  <a:cxn ang="0">
                    <a:pos x="11" y="11"/>
                  </a:cxn>
                  <a:cxn ang="0">
                    <a:pos x="17" y="7"/>
                  </a:cxn>
                  <a:cxn ang="0">
                    <a:pos x="21" y="6"/>
                  </a:cxn>
                  <a:cxn ang="0">
                    <a:pos x="26" y="4"/>
                  </a:cxn>
                  <a:cxn ang="0">
                    <a:pos x="32" y="4"/>
                  </a:cxn>
                  <a:cxn ang="0">
                    <a:pos x="40" y="4"/>
                  </a:cxn>
                  <a:cxn ang="0">
                    <a:pos x="45" y="7"/>
                  </a:cxn>
                  <a:cxn ang="0">
                    <a:pos x="47" y="6"/>
                  </a:cxn>
                  <a:cxn ang="0">
                    <a:pos x="47" y="4"/>
                  </a:cxn>
                </a:cxnLst>
                <a:rect l="0" t="0" r="r" b="b"/>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32" y="61"/>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ln>
            </p:spPr>
            <p:txBody>
              <a:bodyPr/>
              <a:lstStyle/>
              <a:p>
                <a:endParaRPr lang="en-US">
                  <a:solidFill>
                    <a:prstClr val="black"/>
                  </a:solidFill>
                </a:endParaRPr>
              </a:p>
            </p:txBody>
          </p:sp>
          <p:sp>
            <p:nvSpPr>
              <p:cNvPr id="179627" name="Freeform 427"/>
              <p:cNvSpPr/>
              <p:nvPr/>
            </p:nvSpPr>
            <p:spPr bwMode="auto">
              <a:xfrm>
                <a:off x="1476" y="1427"/>
                <a:ext cx="45" cy="60"/>
              </a:xfrm>
              <a:custGeom>
                <a:avLst/>
                <a:gdLst/>
                <a:ahLst/>
                <a:cxnLst>
                  <a:cxn ang="0">
                    <a:pos x="45" y="4"/>
                  </a:cxn>
                  <a:cxn ang="0">
                    <a:pos x="38" y="0"/>
                  </a:cxn>
                  <a:cxn ang="0">
                    <a:pos x="30" y="0"/>
                  </a:cxn>
                  <a:cxn ang="0">
                    <a:pos x="24" y="0"/>
                  </a:cxn>
                  <a:cxn ang="0">
                    <a:pos x="19" y="2"/>
                  </a:cxn>
                  <a:cxn ang="0">
                    <a:pos x="13" y="5"/>
                  </a:cxn>
                  <a:cxn ang="0">
                    <a:pos x="9" y="9"/>
                  </a:cxn>
                  <a:cxn ang="0">
                    <a:pos x="5" y="13"/>
                  </a:cxn>
                  <a:cxn ang="0">
                    <a:pos x="1" y="19"/>
                  </a:cxn>
                  <a:cxn ang="0">
                    <a:pos x="0" y="24"/>
                  </a:cxn>
                  <a:cxn ang="0">
                    <a:pos x="0" y="30"/>
                  </a:cxn>
                  <a:cxn ang="0">
                    <a:pos x="0" y="36"/>
                  </a:cxn>
                  <a:cxn ang="0">
                    <a:pos x="1" y="41"/>
                  </a:cxn>
                  <a:cxn ang="0">
                    <a:pos x="5" y="47"/>
                  </a:cxn>
                  <a:cxn ang="0">
                    <a:pos x="9" y="51"/>
                  </a:cxn>
                  <a:cxn ang="0">
                    <a:pos x="13" y="55"/>
                  </a:cxn>
                  <a:cxn ang="0">
                    <a:pos x="19" y="57"/>
                  </a:cxn>
                  <a:cxn ang="0">
                    <a:pos x="24" y="59"/>
                  </a:cxn>
                  <a:cxn ang="0">
                    <a:pos x="30" y="60"/>
                  </a:cxn>
                  <a:cxn ang="0">
                    <a:pos x="30" y="59"/>
                  </a:cxn>
                  <a:cxn ang="0">
                    <a:pos x="30" y="57"/>
                  </a:cxn>
                  <a:cxn ang="0">
                    <a:pos x="30" y="57"/>
                  </a:cxn>
                  <a:cxn ang="0">
                    <a:pos x="30" y="57"/>
                  </a:cxn>
                  <a:cxn ang="0">
                    <a:pos x="24" y="55"/>
                  </a:cxn>
                  <a:cxn ang="0">
                    <a:pos x="20" y="55"/>
                  </a:cxn>
                  <a:cxn ang="0">
                    <a:pos x="15" y="51"/>
                  </a:cxn>
                  <a:cxn ang="0">
                    <a:pos x="11" y="49"/>
                  </a:cxn>
                  <a:cxn ang="0">
                    <a:pos x="7" y="45"/>
                  </a:cxn>
                  <a:cxn ang="0">
                    <a:pos x="5" y="40"/>
                  </a:cxn>
                  <a:cxn ang="0">
                    <a:pos x="3" y="36"/>
                  </a:cxn>
                  <a:cxn ang="0">
                    <a:pos x="3" y="30"/>
                  </a:cxn>
                  <a:cxn ang="0">
                    <a:pos x="3" y="24"/>
                  </a:cxn>
                  <a:cxn ang="0">
                    <a:pos x="5" y="19"/>
                  </a:cxn>
                  <a:cxn ang="0">
                    <a:pos x="7" y="15"/>
                  </a:cxn>
                  <a:cxn ang="0">
                    <a:pos x="11" y="11"/>
                  </a:cxn>
                  <a:cxn ang="0">
                    <a:pos x="15" y="7"/>
                  </a:cxn>
                  <a:cxn ang="0">
                    <a:pos x="20" y="5"/>
                  </a:cxn>
                  <a:cxn ang="0">
                    <a:pos x="24" y="4"/>
                  </a:cxn>
                  <a:cxn ang="0">
                    <a:pos x="30" y="4"/>
                  </a:cxn>
                  <a:cxn ang="0">
                    <a:pos x="38" y="4"/>
                  </a:cxn>
                  <a:cxn ang="0">
                    <a:pos x="43" y="7"/>
                  </a:cxn>
                  <a:cxn ang="0">
                    <a:pos x="43" y="5"/>
                  </a:cxn>
                  <a:cxn ang="0">
                    <a:pos x="45" y="4"/>
                  </a:cxn>
                </a:cxnLst>
                <a:rect l="0" t="0" r="r" b="b"/>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30" y="57"/>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ln>
            </p:spPr>
            <p:txBody>
              <a:bodyPr/>
              <a:lstStyle/>
              <a:p>
                <a:endParaRPr lang="en-US">
                  <a:solidFill>
                    <a:prstClr val="black"/>
                  </a:solidFill>
                </a:endParaRPr>
              </a:p>
            </p:txBody>
          </p:sp>
          <p:sp>
            <p:nvSpPr>
              <p:cNvPr id="179628" name="Freeform 428"/>
              <p:cNvSpPr/>
              <p:nvPr/>
            </p:nvSpPr>
            <p:spPr bwMode="auto">
              <a:xfrm>
                <a:off x="1477" y="1429"/>
                <a:ext cx="42" cy="57"/>
              </a:xfrm>
              <a:custGeom>
                <a:avLst/>
                <a:gdLst/>
                <a:ahLst/>
                <a:cxnLst>
                  <a:cxn ang="0">
                    <a:pos x="42" y="3"/>
                  </a:cxn>
                  <a:cxn ang="0">
                    <a:pos x="37" y="0"/>
                  </a:cxn>
                  <a:cxn ang="0">
                    <a:pos x="29" y="0"/>
                  </a:cxn>
                  <a:cxn ang="0">
                    <a:pos x="23" y="0"/>
                  </a:cxn>
                  <a:cxn ang="0">
                    <a:pos x="18" y="2"/>
                  </a:cxn>
                  <a:cxn ang="0">
                    <a:pos x="14" y="3"/>
                  </a:cxn>
                  <a:cxn ang="0">
                    <a:pos x="8" y="7"/>
                  </a:cxn>
                  <a:cxn ang="0">
                    <a:pos x="6" y="11"/>
                  </a:cxn>
                  <a:cxn ang="0">
                    <a:pos x="2" y="17"/>
                  </a:cxn>
                  <a:cxn ang="0">
                    <a:pos x="0" y="22"/>
                  </a:cxn>
                  <a:cxn ang="0">
                    <a:pos x="0" y="28"/>
                  </a:cxn>
                  <a:cxn ang="0">
                    <a:pos x="0" y="34"/>
                  </a:cxn>
                  <a:cxn ang="0">
                    <a:pos x="2" y="39"/>
                  </a:cxn>
                  <a:cxn ang="0">
                    <a:pos x="6" y="43"/>
                  </a:cxn>
                  <a:cxn ang="0">
                    <a:pos x="8" y="47"/>
                  </a:cxn>
                  <a:cxn ang="0">
                    <a:pos x="14" y="51"/>
                  </a:cxn>
                  <a:cxn ang="0">
                    <a:pos x="18" y="55"/>
                  </a:cxn>
                  <a:cxn ang="0">
                    <a:pos x="23" y="55"/>
                  </a:cxn>
                  <a:cxn ang="0">
                    <a:pos x="29" y="57"/>
                  </a:cxn>
                  <a:cxn ang="0">
                    <a:pos x="29" y="57"/>
                  </a:cxn>
                  <a:cxn ang="0">
                    <a:pos x="29" y="57"/>
                  </a:cxn>
                  <a:cxn ang="0">
                    <a:pos x="29" y="55"/>
                  </a:cxn>
                  <a:cxn ang="0">
                    <a:pos x="29" y="53"/>
                  </a:cxn>
                  <a:cxn ang="0">
                    <a:pos x="29" y="53"/>
                  </a:cxn>
                  <a:cxn ang="0">
                    <a:pos x="29" y="53"/>
                  </a:cxn>
                  <a:cxn ang="0">
                    <a:pos x="19" y="51"/>
                  </a:cxn>
                  <a:cxn ang="0">
                    <a:pos x="12" y="45"/>
                  </a:cxn>
                  <a:cxn ang="0">
                    <a:pos x="6" y="38"/>
                  </a:cxn>
                  <a:cxn ang="0">
                    <a:pos x="4" y="28"/>
                  </a:cxn>
                  <a:cxn ang="0">
                    <a:pos x="6" y="19"/>
                  </a:cxn>
                  <a:cxn ang="0">
                    <a:pos x="12" y="11"/>
                  </a:cxn>
                  <a:cxn ang="0">
                    <a:pos x="19" y="5"/>
                  </a:cxn>
                  <a:cxn ang="0">
                    <a:pos x="29" y="3"/>
                  </a:cxn>
                  <a:cxn ang="0">
                    <a:pos x="37" y="3"/>
                  </a:cxn>
                  <a:cxn ang="0">
                    <a:pos x="42" y="7"/>
                  </a:cxn>
                  <a:cxn ang="0">
                    <a:pos x="42" y="5"/>
                  </a:cxn>
                  <a:cxn ang="0">
                    <a:pos x="42" y="3"/>
                  </a:cxn>
                </a:cxnLst>
                <a:rect l="0" t="0" r="r" b="b"/>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7"/>
                    </a:lnTo>
                    <a:lnTo>
                      <a:pt x="29" y="57"/>
                    </a:lnTo>
                    <a:lnTo>
                      <a:pt x="29" y="55"/>
                    </a:lnTo>
                    <a:lnTo>
                      <a:pt x="29" y="53"/>
                    </a:lnTo>
                    <a:lnTo>
                      <a:pt x="29" y="53"/>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ln>
            </p:spPr>
            <p:txBody>
              <a:bodyPr/>
              <a:lstStyle/>
              <a:p>
                <a:endParaRPr lang="en-US">
                  <a:solidFill>
                    <a:prstClr val="black"/>
                  </a:solidFill>
                </a:endParaRPr>
              </a:p>
            </p:txBody>
          </p:sp>
          <p:sp>
            <p:nvSpPr>
              <p:cNvPr id="179629" name="Freeform 429"/>
              <p:cNvSpPr/>
              <p:nvPr/>
            </p:nvSpPr>
            <p:spPr bwMode="auto">
              <a:xfrm>
                <a:off x="1479" y="1431"/>
                <a:ext cx="40" cy="53"/>
              </a:xfrm>
              <a:custGeom>
                <a:avLst/>
                <a:gdLst/>
                <a:ahLst/>
                <a:cxnLst>
                  <a:cxn ang="0">
                    <a:pos x="40" y="3"/>
                  </a:cxn>
                  <a:cxn ang="0">
                    <a:pos x="35" y="0"/>
                  </a:cxn>
                  <a:cxn ang="0">
                    <a:pos x="27" y="0"/>
                  </a:cxn>
                  <a:cxn ang="0">
                    <a:pos x="21" y="0"/>
                  </a:cxn>
                  <a:cxn ang="0">
                    <a:pos x="17" y="1"/>
                  </a:cxn>
                  <a:cxn ang="0">
                    <a:pos x="12" y="3"/>
                  </a:cxn>
                  <a:cxn ang="0">
                    <a:pos x="8" y="7"/>
                  </a:cxn>
                  <a:cxn ang="0">
                    <a:pos x="4" y="11"/>
                  </a:cxn>
                  <a:cxn ang="0">
                    <a:pos x="2" y="15"/>
                  </a:cxn>
                  <a:cxn ang="0">
                    <a:pos x="0" y="20"/>
                  </a:cxn>
                  <a:cxn ang="0">
                    <a:pos x="0" y="26"/>
                  </a:cxn>
                  <a:cxn ang="0">
                    <a:pos x="0" y="32"/>
                  </a:cxn>
                  <a:cxn ang="0">
                    <a:pos x="2" y="36"/>
                  </a:cxn>
                  <a:cxn ang="0">
                    <a:pos x="4" y="41"/>
                  </a:cxn>
                  <a:cxn ang="0">
                    <a:pos x="8" y="45"/>
                  </a:cxn>
                  <a:cxn ang="0">
                    <a:pos x="12" y="47"/>
                  </a:cxn>
                  <a:cxn ang="0">
                    <a:pos x="17" y="51"/>
                  </a:cxn>
                  <a:cxn ang="0">
                    <a:pos x="21" y="51"/>
                  </a:cxn>
                  <a:cxn ang="0">
                    <a:pos x="27" y="53"/>
                  </a:cxn>
                  <a:cxn ang="0">
                    <a:pos x="27" y="53"/>
                  </a:cxn>
                  <a:cxn ang="0">
                    <a:pos x="27" y="53"/>
                  </a:cxn>
                  <a:cxn ang="0">
                    <a:pos x="27" y="51"/>
                  </a:cxn>
                  <a:cxn ang="0">
                    <a:pos x="27" y="49"/>
                  </a:cxn>
                  <a:cxn ang="0">
                    <a:pos x="27" y="49"/>
                  </a:cxn>
                  <a:cxn ang="0">
                    <a:pos x="27" y="49"/>
                  </a:cxn>
                  <a:cxn ang="0">
                    <a:pos x="17" y="47"/>
                  </a:cxn>
                  <a:cxn ang="0">
                    <a:pos x="12" y="41"/>
                  </a:cxn>
                  <a:cxn ang="0">
                    <a:pos x="6" y="34"/>
                  </a:cxn>
                  <a:cxn ang="0">
                    <a:pos x="4" y="26"/>
                  </a:cxn>
                  <a:cxn ang="0">
                    <a:pos x="6" y="17"/>
                  </a:cxn>
                  <a:cxn ang="0">
                    <a:pos x="12" y="9"/>
                  </a:cxn>
                  <a:cxn ang="0">
                    <a:pos x="17" y="5"/>
                  </a:cxn>
                  <a:cxn ang="0">
                    <a:pos x="27" y="3"/>
                  </a:cxn>
                  <a:cxn ang="0">
                    <a:pos x="33" y="3"/>
                  </a:cxn>
                  <a:cxn ang="0">
                    <a:pos x="38" y="7"/>
                  </a:cxn>
                  <a:cxn ang="0">
                    <a:pos x="40" y="5"/>
                  </a:cxn>
                  <a:cxn ang="0">
                    <a:pos x="40" y="3"/>
                  </a:cxn>
                </a:cxnLst>
                <a:rect l="0" t="0" r="r" b="b"/>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3"/>
                    </a:lnTo>
                    <a:lnTo>
                      <a:pt x="27" y="53"/>
                    </a:lnTo>
                    <a:lnTo>
                      <a:pt x="27" y="51"/>
                    </a:lnTo>
                    <a:lnTo>
                      <a:pt x="27" y="49"/>
                    </a:lnTo>
                    <a:lnTo>
                      <a:pt x="27" y="49"/>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ln>
            </p:spPr>
            <p:txBody>
              <a:bodyPr/>
              <a:lstStyle/>
              <a:p>
                <a:endParaRPr lang="en-US">
                  <a:solidFill>
                    <a:prstClr val="black"/>
                  </a:solidFill>
                </a:endParaRPr>
              </a:p>
            </p:txBody>
          </p:sp>
          <p:sp>
            <p:nvSpPr>
              <p:cNvPr id="179630" name="Freeform 430"/>
              <p:cNvSpPr/>
              <p:nvPr/>
            </p:nvSpPr>
            <p:spPr bwMode="auto">
              <a:xfrm>
                <a:off x="1481" y="1432"/>
                <a:ext cx="38" cy="50"/>
              </a:xfrm>
              <a:custGeom>
                <a:avLst/>
                <a:gdLst/>
                <a:ahLst/>
                <a:cxnLst>
                  <a:cxn ang="0">
                    <a:pos x="38" y="4"/>
                  </a:cxn>
                  <a:cxn ang="0">
                    <a:pos x="33" y="0"/>
                  </a:cxn>
                  <a:cxn ang="0">
                    <a:pos x="25" y="0"/>
                  </a:cxn>
                  <a:cxn ang="0">
                    <a:pos x="15" y="2"/>
                  </a:cxn>
                  <a:cxn ang="0">
                    <a:pos x="8" y="8"/>
                  </a:cxn>
                  <a:cxn ang="0">
                    <a:pos x="2" y="16"/>
                  </a:cxn>
                  <a:cxn ang="0">
                    <a:pos x="0" y="25"/>
                  </a:cxn>
                  <a:cxn ang="0">
                    <a:pos x="2" y="35"/>
                  </a:cxn>
                  <a:cxn ang="0">
                    <a:pos x="8" y="42"/>
                  </a:cxn>
                  <a:cxn ang="0">
                    <a:pos x="15" y="48"/>
                  </a:cxn>
                  <a:cxn ang="0">
                    <a:pos x="25" y="50"/>
                  </a:cxn>
                  <a:cxn ang="0">
                    <a:pos x="25" y="50"/>
                  </a:cxn>
                  <a:cxn ang="0">
                    <a:pos x="25" y="50"/>
                  </a:cxn>
                  <a:cxn ang="0">
                    <a:pos x="25" y="48"/>
                  </a:cxn>
                  <a:cxn ang="0">
                    <a:pos x="27" y="46"/>
                  </a:cxn>
                  <a:cxn ang="0">
                    <a:pos x="25" y="46"/>
                  </a:cxn>
                  <a:cxn ang="0">
                    <a:pos x="25" y="46"/>
                  </a:cxn>
                  <a:cxn ang="0">
                    <a:pos x="17" y="44"/>
                  </a:cxn>
                  <a:cxn ang="0">
                    <a:pos x="10" y="40"/>
                  </a:cxn>
                  <a:cxn ang="0">
                    <a:pos x="6" y="33"/>
                  </a:cxn>
                  <a:cxn ang="0">
                    <a:pos x="4" y="25"/>
                  </a:cxn>
                  <a:cxn ang="0">
                    <a:pos x="6" y="17"/>
                  </a:cxn>
                  <a:cxn ang="0">
                    <a:pos x="10" y="10"/>
                  </a:cxn>
                  <a:cxn ang="0">
                    <a:pos x="17" y="6"/>
                  </a:cxn>
                  <a:cxn ang="0">
                    <a:pos x="25" y="4"/>
                  </a:cxn>
                  <a:cxn ang="0">
                    <a:pos x="31" y="4"/>
                  </a:cxn>
                  <a:cxn ang="0">
                    <a:pos x="36" y="8"/>
                  </a:cxn>
                  <a:cxn ang="0">
                    <a:pos x="36" y="6"/>
                  </a:cxn>
                  <a:cxn ang="0">
                    <a:pos x="38" y="4"/>
                  </a:cxn>
                </a:cxnLst>
                <a:rect l="0" t="0" r="r" b="b"/>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50"/>
                    </a:lnTo>
                    <a:lnTo>
                      <a:pt x="25" y="50"/>
                    </a:lnTo>
                    <a:lnTo>
                      <a:pt x="25" y="48"/>
                    </a:lnTo>
                    <a:lnTo>
                      <a:pt x="27" y="46"/>
                    </a:lnTo>
                    <a:lnTo>
                      <a:pt x="25"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ln>
            </p:spPr>
            <p:txBody>
              <a:bodyPr/>
              <a:lstStyle/>
              <a:p>
                <a:endParaRPr lang="en-US">
                  <a:solidFill>
                    <a:prstClr val="black"/>
                  </a:solidFill>
                </a:endParaRPr>
              </a:p>
            </p:txBody>
          </p:sp>
          <p:sp>
            <p:nvSpPr>
              <p:cNvPr id="179631" name="Freeform 431"/>
              <p:cNvSpPr/>
              <p:nvPr/>
            </p:nvSpPr>
            <p:spPr bwMode="auto">
              <a:xfrm>
                <a:off x="1483" y="1434"/>
                <a:ext cx="34" cy="46"/>
              </a:xfrm>
              <a:custGeom>
                <a:avLst/>
                <a:gdLst/>
                <a:ahLst/>
                <a:cxnLst>
                  <a:cxn ang="0">
                    <a:pos x="34" y="4"/>
                  </a:cxn>
                  <a:cxn ang="0">
                    <a:pos x="29" y="0"/>
                  </a:cxn>
                  <a:cxn ang="0">
                    <a:pos x="23" y="0"/>
                  </a:cxn>
                  <a:cxn ang="0">
                    <a:pos x="13" y="2"/>
                  </a:cxn>
                  <a:cxn ang="0">
                    <a:pos x="8" y="6"/>
                  </a:cxn>
                  <a:cxn ang="0">
                    <a:pos x="2" y="14"/>
                  </a:cxn>
                  <a:cxn ang="0">
                    <a:pos x="0" y="23"/>
                  </a:cxn>
                  <a:cxn ang="0">
                    <a:pos x="2" y="31"/>
                  </a:cxn>
                  <a:cxn ang="0">
                    <a:pos x="8" y="38"/>
                  </a:cxn>
                  <a:cxn ang="0">
                    <a:pos x="13" y="44"/>
                  </a:cxn>
                  <a:cxn ang="0">
                    <a:pos x="23" y="46"/>
                  </a:cxn>
                  <a:cxn ang="0">
                    <a:pos x="23" y="46"/>
                  </a:cxn>
                  <a:cxn ang="0">
                    <a:pos x="23" y="46"/>
                  </a:cxn>
                  <a:cxn ang="0">
                    <a:pos x="25" y="44"/>
                  </a:cxn>
                  <a:cxn ang="0">
                    <a:pos x="25" y="42"/>
                  </a:cxn>
                  <a:cxn ang="0">
                    <a:pos x="23" y="42"/>
                  </a:cxn>
                  <a:cxn ang="0">
                    <a:pos x="23" y="42"/>
                  </a:cxn>
                  <a:cxn ang="0">
                    <a:pos x="15" y="40"/>
                  </a:cxn>
                  <a:cxn ang="0">
                    <a:pos x="10" y="36"/>
                  </a:cxn>
                  <a:cxn ang="0">
                    <a:pos x="6" y="31"/>
                  </a:cxn>
                  <a:cxn ang="0">
                    <a:pos x="4" y="23"/>
                  </a:cxn>
                  <a:cxn ang="0">
                    <a:pos x="6" y="15"/>
                  </a:cxn>
                  <a:cxn ang="0">
                    <a:pos x="10" y="10"/>
                  </a:cxn>
                  <a:cxn ang="0">
                    <a:pos x="15" y="6"/>
                  </a:cxn>
                  <a:cxn ang="0">
                    <a:pos x="23" y="4"/>
                  </a:cxn>
                  <a:cxn ang="0">
                    <a:pos x="29" y="4"/>
                  </a:cxn>
                  <a:cxn ang="0">
                    <a:pos x="34" y="8"/>
                  </a:cxn>
                  <a:cxn ang="0">
                    <a:pos x="34" y="6"/>
                  </a:cxn>
                  <a:cxn ang="0">
                    <a:pos x="34" y="4"/>
                  </a:cxn>
                </a:cxnLst>
                <a:rect l="0" t="0" r="r" b="b"/>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3" y="46"/>
                    </a:lnTo>
                    <a:lnTo>
                      <a:pt x="23" y="46"/>
                    </a:lnTo>
                    <a:lnTo>
                      <a:pt x="25" y="44"/>
                    </a:lnTo>
                    <a:lnTo>
                      <a:pt x="25" y="42"/>
                    </a:lnTo>
                    <a:lnTo>
                      <a:pt x="23"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ln>
            </p:spPr>
            <p:txBody>
              <a:bodyPr/>
              <a:lstStyle/>
              <a:p>
                <a:endParaRPr lang="en-US">
                  <a:solidFill>
                    <a:prstClr val="black"/>
                  </a:solidFill>
                </a:endParaRPr>
              </a:p>
            </p:txBody>
          </p:sp>
          <p:sp>
            <p:nvSpPr>
              <p:cNvPr id="179632" name="Freeform 432"/>
              <p:cNvSpPr/>
              <p:nvPr/>
            </p:nvSpPr>
            <p:spPr bwMode="auto">
              <a:xfrm>
                <a:off x="1485" y="1436"/>
                <a:ext cx="32" cy="42"/>
              </a:xfrm>
              <a:custGeom>
                <a:avLst/>
                <a:gdLst/>
                <a:ahLst/>
                <a:cxnLst>
                  <a:cxn ang="0">
                    <a:pos x="32" y="4"/>
                  </a:cxn>
                  <a:cxn ang="0">
                    <a:pos x="27" y="0"/>
                  </a:cxn>
                  <a:cxn ang="0">
                    <a:pos x="21" y="0"/>
                  </a:cxn>
                  <a:cxn ang="0">
                    <a:pos x="13" y="2"/>
                  </a:cxn>
                  <a:cxn ang="0">
                    <a:pos x="6" y="6"/>
                  </a:cxn>
                  <a:cxn ang="0">
                    <a:pos x="2" y="13"/>
                  </a:cxn>
                  <a:cxn ang="0">
                    <a:pos x="0" y="21"/>
                  </a:cxn>
                  <a:cxn ang="0">
                    <a:pos x="2" y="29"/>
                  </a:cxn>
                  <a:cxn ang="0">
                    <a:pos x="6" y="36"/>
                  </a:cxn>
                  <a:cxn ang="0">
                    <a:pos x="13" y="40"/>
                  </a:cxn>
                  <a:cxn ang="0">
                    <a:pos x="21" y="42"/>
                  </a:cxn>
                  <a:cxn ang="0">
                    <a:pos x="21" y="42"/>
                  </a:cxn>
                  <a:cxn ang="0">
                    <a:pos x="23" y="42"/>
                  </a:cxn>
                  <a:cxn ang="0">
                    <a:pos x="23" y="40"/>
                  </a:cxn>
                  <a:cxn ang="0">
                    <a:pos x="23" y="38"/>
                  </a:cxn>
                  <a:cxn ang="0">
                    <a:pos x="21" y="38"/>
                  </a:cxn>
                  <a:cxn ang="0">
                    <a:pos x="21" y="38"/>
                  </a:cxn>
                  <a:cxn ang="0">
                    <a:pos x="15" y="36"/>
                  </a:cxn>
                  <a:cxn ang="0">
                    <a:pos x="10" y="32"/>
                  </a:cxn>
                  <a:cxn ang="0">
                    <a:pos x="6" y="27"/>
                  </a:cxn>
                  <a:cxn ang="0">
                    <a:pos x="4" y="21"/>
                  </a:cxn>
                  <a:cxn ang="0">
                    <a:pos x="6" y="13"/>
                  </a:cxn>
                  <a:cxn ang="0">
                    <a:pos x="10" y="8"/>
                  </a:cxn>
                  <a:cxn ang="0">
                    <a:pos x="15" y="6"/>
                  </a:cxn>
                  <a:cxn ang="0">
                    <a:pos x="21" y="4"/>
                  </a:cxn>
                  <a:cxn ang="0">
                    <a:pos x="27" y="4"/>
                  </a:cxn>
                  <a:cxn ang="0">
                    <a:pos x="30" y="8"/>
                  </a:cxn>
                  <a:cxn ang="0">
                    <a:pos x="32" y="6"/>
                  </a:cxn>
                  <a:cxn ang="0">
                    <a:pos x="32" y="4"/>
                  </a:cxn>
                </a:cxnLst>
                <a:rect l="0" t="0" r="r" b="b"/>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1" y="42"/>
                    </a:lnTo>
                    <a:lnTo>
                      <a:pt x="23" y="42"/>
                    </a:lnTo>
                    <a:lnTo>
                      <a:pt x="23" y="40"/>
                    </a:lnTo>
                    <a:lnTo>
                      <a:pt x="23" y="38"/>
                    </a:lnTo>
                    <a:lnTo>
                      <a:pt x="21"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ln>
            </p:spPr>
            <p:txBody>
              <a:bodyPr/>
              <a:lstStyle/>
              <a:p>
                <a:endParaRPr lang="en-US">
                  <a:solidFill>
                    <a:prstClr val="black"/>
                  </a:solidFill>
                </a:endParaRPr>
              </a:p>
            </p:txBody>
          </p:sp>
          <p:sp>
            <p:nvSpPr>
              <p:cNvPr id="179633" name="Freeform 433"/>
              <p:cNvSpPr/>
              <p:nvPr/>
            </p:nvSpPr>
            <p:spPr bwMode="auto">
              <a:xfrm>
                <a:off x="1487" y="1438"/>
                <a:ext cx="30" cy="38"/>
              </a:xfrm>
              <a:custGeom>
                <a:avLst/>
                <a:gdLst/>
                <a:ahLst/>
                <a:cxnLst>
                  <a:cxn ang="0">
                    <a:pos x="30" y="4"/>
                  </a:cxn>
                  <a:cxn ang="0">
                    <a:pos x="25" y="0"/>
                  </a:cxn>
                  <a:cxn ang="0">
                    <a:pos x="19" y="0"/>
                  </a:cxn>
                  <a:cxn ang="0">
                    <a:pos x="11" y="2"/>
                  </a:cxn>
                  <a:cxn ang="0">
                    <a:pos x="6" y="6"/>
                  </a:cxn>
                  <a:cxn ang="0">
                    <a:pos x="2" y="11"/>
                  </a:cxn>
                  <a:cxn ang="0">
                    <a:pos x="0" y="19"/>
                  </a:cxn>
                  <a:cxn ang="0">
                    <a:pos x="2" y="27"/>
                  </a:cxn>
                  <a:cxn ang="0">
                    <a:pos x="6" y="32"/>
                  </a:cxn>
                  <a:cxn ang="0">
                    <a:pos x="11" y="36"/>
                  </a:cxn>
                  <a:cxn ang="0">
                    <a:pos x="19" y="38"/>
                  </a:cxn>
                  <a:cxn ang="0">
                    <a:pos x="19" y="38"/>
                  </a:cxn>
                  <a:cxn ang="0">
                    <a:pos x="21" y="38"/>
                  </a:cxn>
                  <a:cxn ang="0">
                    <a:pos x="21" y="36"/>
                  </a:cxn>
                  <a:cxn ang="0">
                    <a:pos x="21" y="34"/>
                  </a:cxn>
                  <a:cxn ang="0">
                    <a:pos x="21" y="34"/>
                  </a:cxn>
                  <a:cxn ang="0">
                    <a:pos x="19" y="34"/>
                  </a:cxn>
                  <a:cxn ang="0">
                    <a:pos x="13" y="32"/>
                  </a:cxn>
                  <a:cxn ang="0">
                    <a:pos x="8" y="29"/>
                  </a:cxn>
                  <a:cxn ang="0">
                    <a:pos x="6" y="25"/>
                  </a:cxn>
                  <a:cxn ang="0">
                    <a:pos x="4" y="19"/>
                  </a:cxn>
                  <a:cxn ang="0">
                    <a:pos x="6" y="13"/>
                  </a:cxn>
                  <a:cxn ang="0">
                    <a:pos x="8" y="8"/>
                  </a:cxn>
                  <a:cxn ang="0">
                    <a:pos x="13" y="4"/>
                  </a:cxn>
                  <a:cxn ang="0">
                    <a:pos x="19" y="4"/>
                  </a:cxn>
                  <a:cxn ang="0">
                    <a:pos x="25" y="4"/>
                  </a:cxn>
                  <a:cxn ang="0">
                    <a:pos x="28" y="8"/>
                  </a:cxn>
                  <a:cxn ang="0">
                    <a:pos x="28" y="6"/>
                  </a:cxn>
                  <a:cxn ang="0">
                    <a:pos x="30" y="4"/>
                  </a:cxn>
                </a:cxnLst>
                <a:rect l="0" t="0" r="r" b="b"/>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19" y="38"/>
                    </a:lnTo>
                    <a:lnTo>
                      <a:pt x="21" y="38"/>
                    </a:lnTo>
                    <a:lnTo>
                      <a:pt x="21" y="36"/>
                    </a:lnTo>
                    <a:lnTo>
                      <a:pt x="21" y="34"/>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ln>
            </p:spPr>
            <p:txBody>
              <a:bodyPr/>
              <a:lstStyle/>
              <a:p>
                <a:endParaRPr lang="en-US">
                  <a:solidFill>
                    <a:prstClr val="black"/>
                  </a:solidFill>
                </a:endParaRPr>
              </a:p>
            </p:txBody>
          </p:sp>
          <p:sp>
            <p:nvSpPr>
              <p:cNvPr id="179634" name="Freeform 434"/>
              <p:cNvSpPr/>
              <p:nvPr/>
            </p:nvSpPr>
            <p:spPr bwMode="auto">
              <a:xfrm>
                <a:off x="1489" y="1440"/>
                <a:ext cx="26" cy="34"/>
              </a:xfrm>
              <a:custGeom>
                <a:avLst/>
                <a:gdLst/>
                <a:ahLst/>
                <a:cxnLst>
                  <a:cxn ang="0">
                    <a:pos x="26" y="4"/>
                  </a:cxn>
                  <a:cxn ang="0">
                    <a:pos x="23" y="0"/>
                  </a:cxn>
                  <a:cxn ang="0">
                    <a:pos x="17" y="0"/>
                  </a:cxn>
                  <a:cxn ang="0">
                    <a:pos x="11" y="2"/>
                  </a:cxn>
                  <a:cxn ang="0">
                    <a:pos x="6" y="4"/>
                  </a:cxn>
                  <a:cxn ang="0">
                    <a:pos x="2" y="9"/>
                  </a:cxn>
                  <a:cxn ang="0">
                    <a:pos x="0" y="17"/>
                  </a:cxn>
                  <a:cxn ang="0">
                    <a:pos x="2" y="23"/>
                  </a:cxn>
                  <a:cxn ang="0">
                    <a:pos x="6" y="28"/>
                  </a:cxn>
                  <a:cxn ang="0">
                    <a:pos x="11" y="32"/>
                  </a:cxn>
                  <a:cxn ang="0">
                    <a:pos x="17" y="34"/>
                  </a:cxn>
                  <a:cxn ang="0">
                    <a:pos x="17" y="34"/>
                  </a:cxn>
                  <a:cxn ang="0">
                    <a:pos x="19" y="34"/>
                  </a:cxn>
                  <a:cxn ang="0">
                    <a:pos x="19" y="32"/>
                  </a:cxn>
                  <a:cxn ang="0">
                    <a:pos x="19" y="30"/>
                  </a:cxn>
                  <a:cxn ang="0">
                    <a:pos x="19" y="30"/>
                  </a:cxn>
                  <a:cxn ang="0">
                    <a:pos x="17" y="30"/>
                  </a:cxn>
                  <a:cxn ang="0">
                    <a:pos x="11" y="28"/>
                  </a:cxn>
                  <a:cxn ang="0">
                    <a:pos x="7" y="27"/>
                  </a:cxn>
                  <a:cxn ang="0">
                    <a:pos x="6" y="23"/>
                  </a:cxn>
                  <a:cxn ang="0">
                    <a:pos x="4" y="17"/>
                  </a:cxn>
                  <a:cxn ang="0">
                    <a:pos x="6" y="11"/>
                  </a:cxn>
                  <a:cxn ang="0">
                    <a:pos x="7" y="8"/>
                  </a:cxn>
                  <a:cxn ang="0">
                    <a:pos x="11" y="4"/>
                  </a:cxn>
                  <a:cxn ang="0">
                    <a:pos x="17" y="4"/>
                  </a:cxn>
                  <a:cxn ang="0">
                    <a:pos x="23" y="4"/>
                  </a:cxn>
                  <a:cxn ang="0">
                    <a:pos x="26" y="8"/>
                  </a:cxn>
                  <a:cxn ang="0">
                    <a:pos x="26" y="6"/>
                  </a:cxn>
                  <a:cxn ang="0">
                    <a:pos x="26" y="4"/>
                  </a:cxn>
                </a:cxnLst>
                <a:rect l="0" t="0" r="r" b="b"/>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7" y="34"/>
                    </a:lnTo>
                    <a:lnTo>
                      <a:pt x="19" y="34"/>
                    </a:lnTo>
                    <a:lnTo>
                      <a:pt x="19" y="32"/>
                    </a:lnTo>
                    <a:lnTo>
                      <a:pt x="19" y="30"/>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ln>
            </p:spPr>
            <p:txBody>
              <a:bodyPr/>
              <a:lstStyle/>
              <a:p>
                <a:endParaRPr lang="en-US">
                  <a:solidFill>
                    <a:prstClr val="black"/>
                  </a:solidFill>
                </a:endParaRPr>
              </a:p>
            </p:txBody>
          </p:sp>
          <p:sp>
            <p:nvSpPr>
              <p:cNvPr id="179635" name="Freeform 435"/>
              <p:cNvSpPr/>
              <p:nvPr/>
            </p:nvSpPr>
            <p:spPr bwMode="auto">
              <a:xfrm>
                <a:off x="1491" y="1442"/>
                <a:ext cx="24" cy="30"/>
              </a:xfrm>
              <a:custGeom>
                <a:avLst/>
                <a:gdLst/>
                <a:ahLst/>
                <a:cxnLst>
                  <a:cxn ang="0">
                    <a:pos x="24" y="4"/>
                  </a:cxn>
                  <a:cxn ang="0">
                    <a:pos x="21" y="0"/>
                  </a:cxn>
                  <a:cxn ang="0">
                    <a:pos x="15" y="0"/>
                  </a:cxn>
                  <a:cxn ang="0">
                    <a:pos x="9" y="0"/>
                  </a:cxn>
                  <a:cxn ang="0">
                    <a:pos x="4" y="4"/>
                  </a:cxn>
                  <a:cxn ang="0">
                    <a:pos x="2" y="9"/>
                  </a:cxn>
                  <a:cxn ang="0">
                    <a:pos x="0" y="15"/>
                  </a:cxn>
                  <a:cxn ang="0">
                    <a:pos x="2" y="21"/>
                  </a:cxn>
                  <a:cxn ang="0">
                    <a:pos x="4" y="25"/>
                  </a:cxn>
                  <a:cxn ang="0">
                    <a:pos x="9" y="28"/>
                  </a:cxn>
                  <a:cxn ang="0">
                    <a:pos x="15" y="30"/>
                  </a:cxn>
                  <a:cxn ang="0">
                    <a:pos x="17" y="30"/>
                  </a:cxn>
                  <a:cxn ang="0">
                    <a:pos x="17" y="30"/>
                  </a:cxn>
                  <a:cxn ang="0">
                    <a:pos x="17" y="28"/>
                  </a:cxn>
                  <a:cxn ang="0">
                    <a:pos x="17" y="26"/>
                  </a:cxn>
                  <a:cxn ang="0">
                    <a:pos x="17" y="26"/>
                  </a:cxn>
                  <a:cxn ang="0">
                    <a:pos x="15" y="26"/>
                  </a:cxn>
                  <a:cxn ang="0">
                    <a:pos x="11" y="25"/>
                  </a:cxn>
                  <a:cxn ang="0">
                    <a:pos x="7" y="23"/>
                  </a:cxn>
                  <a:cxn ang="0">
                    <a:pos x="5" y="19"/>
                  </a:cxn>
                  <a:cxn ang="0">
                    <a:pos x="4" y="15"/>
                  </a:cxn>
                  <a:cxn ang="0">
                    <a:pos x="5" y="9"/>
                  </a:cxn>
                  <a:cxn ang="0">
                    <a:pos x="7" y="7"/>
                  </a:cxn>
                  <a:cxn ang="0">
                    <a:pos x="11" y="4"/>
                  </a:cxn>
                  <a:cxn ang="0">
                    <a:pos x="15" y="4"/>
                  </a:cxn>
                  <a:cxn ang="0">
                    <a:pos x="19" y="4"/>
                  </a:cxn>
                  <a:cxn ang="0">
                    <a:pos x="23" y="7"/>
                  </a:cxn>
                  <a:cxn ang="0">
                    <a:pos x="24" y="6"/>
                  </a:cxn>
                  <a:cxn ang="0">
                    <a:pos x="24" y="4"/>
                  </a:cxn>
                </a:cxnLst>
                <a:rect l="0" t="0" r="r" b="b"/>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30"/>
                    </a:lnTo>
                    <a:lnTo>
                      <a:pt x="17" y="28"/>
                    </a:lnTo>
                    <a:lnTo>
                      <a:pt x="17" y="26"/>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ln>
            </p:spPr>
            <p:txBody>
              <a:bodyPr/>
              <a:lstStyle/>
              <a:p>
                <a:endParaRPr lang="en-US">
                  <a:solidFill>
                    <a:prstClr val="black"/>
                  </a:solidFill>
                </a:endParaRPr>
              </a:p>
            </p:txBody>
          </p:sp>
          <p:sp>
            <p:nvSpPr>
              <p:cNvPr id="179636" name="Freeform 436"/>
              <p:cNvSpPr/>
              <p:nvPr/>
            </p:nvSpPr>
            <p:spPr bwMode="auto">
              <a:xfrm>
                <a:off x="1493" y="1444"/>
                <a:ext cx="22" cy="26"/>
              </a:xfrm>
              <a:custGeom>
                <a:avLst/>
                <a:gdLst/>
                <a:ahLst/>
                <a:cxnLst>
                  <a:cxn ang="0">
                    <a:pos x="22" y="4"/>
                  </a:cxn>
                  <a:cxn ang="0">
                    <a:pos x="19" y="0"/>
                  </a:cxn>
                  <a:cxn ang="0">
                    <a:pos x="13" y="0"/>
                  </a:cxn>
                  <a:cxn ang="0">
                    <a:pos x="7" y="0"/>
                  </a:cxn>
                  <a:cxn ang="0">
                    <a:pos x="3" y="4"/>
                  </a:cxn>
                  <a:cxn ang="0">
                    <a:pos x="2" y="7"/>
                  </a:cxn>
                  <a:cxn ang="0">
                    <a:pos x="0" y="13"/>
                  </a:cxn>
                  <a:cxn ang="0">
                    <a:pos x="2" y="19"/>
                  </a:cxn>
                  <a:cxn ang="0">
                    <a:pos x="3" y="23"/>
                  </a:cxn>
                  <a:cxn ang="0">
                    <a:pos x="7" y="24"/>
                  </a:cxn>
                  <a:cxn ang="0">
                    <a:pos x="13" y="26"/>
                  </a:cxn>
                  <a:cxn ang="0">
                    <a:pos x="15" y="26"/>
                  </a:cxn>
                  <a:cxn ang="0">
                    <a:pos x="15" y="26"/>
                  </a:cxn>
                  <a:cxn ang="0">
                    <a:pos x="15" y="24"/>
                  </a:cxn>
                  <a:cxn ang="0">
                    <a:pos x="17" y="23"/>
                  </a:cxn>
                  <a:cxn ang="0">
                    <a:pos x="17" y="23"/>
                  </a:cxn>
                  <a:cxn ang="0">
                    <a:pos x="17" y="23"/>
                  </a:cxn>
                  <a:cxn ang="0">
                    <a:pos x="15" y="23"/>
                  </a:cxn>
                  <a:cxn ang="0">
                    <a:pos x="13" y="23"/>
                  </a:cxn>
                  <a:cxn ang="0">
                    <a:pos x="9" y="21"/>
                  </a:cxn>
                  <a:cxn ang="0">
                    <a:pos x="7" y="19"/>
                  </a:cxn>
                  <a:cxn ang="0">
                    <a:pos x="3" y="17"/>
                  </a:cxn>
                  <a:cxn ang="0">
                    <a:pos x="3" y="13"/>
                  </a:cxn>
                  <a:cxn ang="0">
                    <a:pos x="3" y="9"/>
                  </a:cxn>
                  <a:cxn ang="0">
                    <a:pos x="7" y="5"/>
                  </a:cxn>
                  <a:cxn ang="0">
                    <a:pos x="9" y="4"/>
                  </a:cxn>
                  <a:cxn ang="0">
                    <a:pos x="13" y="4"/>
                  </a:cxn>
                  <a:cxn ang="0">
                    <a:pos x="17" y="4"/>
                  </a:cxn>
                  <a:cxn ang="0">
                    <a:pos x="21" y="7"/>
                  </a:cxn>
                  <a:cxn ang="0">
                    <a:pos x="21" y="5"/>
                  </a:cxn>
                  <a:cxn ang="0">
                    <a:pos x="22" y="4"/>
                  </a:cxn>
                </a:cxnLst>
                <a:rect l="0" t="0" r="r" b="b"/>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6"/>
                    </a:lnTo>
                    <a:lnTo>
                      <a:pt x="15" y="24"/>
                    </a:lnTo>
                    <a:lnTo>
                      <a:pt x="17" y="23"/>
                    </a:lnTo>
                    <a:lnTo>
                      <a:pt x="17" y="23"/>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ln>
            </p:spPr>
            <p:txBody>
              <a:bodyPr/>
              <a:lstStyle/>
              <a:p>
                <a:endParaRPr lang="en-US">
                  <a:solidFill>
                    <a:prstClr val="black"/>
                  </a:solidFill>
                </a:endParaRPr>
              </a:p>
            </p:txBody>
          </p:sp>
          <p:sp>
            <p:nvSpPr>
              <p:cNvPr id="179637" name="Freeform 437"/>
              <p:cNvSpPr/>
              <p:nvPr/>
            </p:nvSpPr>
            <p:spPr bwMode="auto">
              <a:xfrm>
                <a:off x="1495" y="1446"/>
                <a:ext cx="19" cy="22"/>
              </a:xfrm>
              <a:custGeom>
                <a:avLst/>
                <a:gdLst/>
                <a:ahLst/>
                <a:cxnLst>
                  <a:cxn ang="0">
                    <a:pos x="19" y="3"/>
                  </a:cxn>
                  <a:cxn ang="0">
                    <a:pos x="15" y="0"/>
                  </a:cxn>
                  <a:cxn ang="0">
                    <a:pos x="11" y="0"/>
                  </a:cxn>
                  <a:cxn ang="0">
                    <a:pos x="7" y="0"/>
                  </a:cxn>
                  <a:cxn ang="0">
                    <a:pos x="3" y="3"/>
                  </a:cxn>
                  <a:cxn ang="0">
                    <a:pos x="1" y="5"/>
                  </a:cxn>
                  <a:cxn ang="0">
                    <a:pos x="0" y="11"/>
                  </a:cxn>
                  <a:cxn ang="0">
                    <a:pos x="1" y="15"/>
                  </a:cxn>
                  <a:cxn ang="0">
                    <a:pos x="3" y="19"/>
                  </a:cxn>
                  <a:cxn ang="0">
                    <a:pos x="7" y="21"/>
                  </a:cxn>
                  <a:cxn ang="0">
                    <a:pos x="11" y="22"/>
                  </a:cxn>
                  <a:cxn ang="0">
                    <a:pos x="13" y="22"/>
                  </a:cxn>
                  <a:cxn ang="0">
                    <a:pos x="13" y="22"/>
                  </a:cxn>
                  <a:cxn ang="0">
                    <a:pos x="15" y="21"/>
                  </a:cxn>
                  <a:cxn ang="0">
                    <a:pos x="15" y="21"/>
                  </a:cxn>
                  <a:cxn ang="0">
                    <a:pos x="15" y="19"/>
                  </a:cxn>
                  <a:cxn ang="0">
                    <a:pos x="15" y="17"/>
                  </a:cxn>
                  <a:cxn ang="0">
                    <a:pos x="13" y="19"/>
                  </a:cxn>
                  <a:cxn ang="0">
                    <a:pos x="11" y="19"/>
                  </a:cxn>
                  <a:cxn ang="0">
                    <a:pos x="7" y="17"/>
                  </a:cxn>
                  <a:cxn ang="0">
                    <a:pos x="5" y="17"/>
                  </a:cxn>
                  <a:cxn ang="0">
                    <a:pos x="3" y="13"/>
                  </a:cxn>
                  <a:cxn ang="0">
                    <a:pos x="3" y="11"/>
                  </a:cxn>
                  <a:cxn ang="0">
                    <a:pos x="3" y="7"/>
                  </a:cxn>
                  <a:cxn ang="0">
                    <a:pos x="5" y="5"/>
                  </a:cxn>
                  <a:cxn ang="0">
                    <a:pos x="7" y="3"/>
                  </a:cxn>
                  <a:cxn ang="0">
                    <a:pos x="11" y="3"/>
                  </a:cxn>
                  <a:cxn ang="0">
                    <a:pos x="15" y="3"/>
                  </a:cxn>
                  <a:cxn ang="0">
                    <a:pos x="19" y="7"/>
                  </a:cxn>
                  <a:cxn ang="0">
                    <a:pos x="19" y="5"/>
                  </a:cxn>
                  <a:cxn ang="0">
                    <a:pos x="19" y="3"/>
                  </a:cxn>
                </a:cxnLst>
                <a:rect l="0" t="0" r="r" b="b"/>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3" y="22"/>
                    </a:lnTo>
                    <a:lnTo>
                      <a:pt x="15" y="21"/>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ln>
            </p:spPr>
            <p:txBody>
              <a:bodyPr/>
              <a:lstStyle/>
              <a:p>
                <a:endParaRPr lang="en-US">
                  <a:solidFill>
                    <a:prstClr val="black"/>
                  </a:solidFill>
                </a:endParaRPr>
              </a:p>
            </p:txBody>
          </p:sp>
          <p:sp>
            <p:nvSpPr>
              <p:cNvPr id="179638" name="Freeform 438"/>
              <p:cNvSpPr/>
              <p:nvPr/>
            </p:nvSpPr>
            <p:spPr bwMode="auto">
              <a:xfrm>
                <a:off x="1496" y="1448"/>
                <a:ext cx="18" cy="19"/>
              </a:xfrm>
              <a:custGeom>
                <a:avLst/>
                <a:gdLst/>
                <a:ahLst/>
                <a:cxnLst>
                  <a:cxn ang="0">
                    <a:pos x="18" y="3"/>
                  </a:cxn>
                  <a:cxn ang="0">
                    <a:pos x="14" y="0"/>
                  </a:cxn>
                  <a:cxn ang="0">
                    <a:pos x="10" y="0"/>
                  </a:cxn>
                  <a:cxn ang="0">
                    <a:pos x="6" y="0"/>
                  </a:cxn>
                  <a:cxn ang="0">
                    <a:pos x="4" y="1"/>
                  </a:cxn>
                  <a:cxn ang="0">
                    <a:pos x="0" y="5"/>
                  </a:cxn>
                  <a:cxn ang="0">
                    <a:pos x="0" y="9"/>
                  </a:cxn>
                  <a:cxn ang="0">
                    <a:pos x="0" y="13"/>
                  </a:cxn>
                  <a:cxn ang="0">
                    <a:pos x="4" y="15"/>
                  </a:cxn>
                  <a:cxn ang="0">
                    <a:pos x="6" y="17"/>
                  </a:cxn>
                  <a:cxn ang="0">
                    <a:pos x="10" y="19"/>
                  </a:cxn>
                  <a:cxn ang="0">
                    <a:pos x="12" y="19"/>
                  </a:cxn>
                  <a:cxn ang="0">
                    <a:pos x="14" y="19"/>
                  </a:cxn>
                  <a:cxn ang="0">
                    <a:pos x="14" y="15"/>
                  </a:cxn>
                  <a:cxn ang="0">
                    <a:pos x="14" y="13"/>
                  </a:cxn>
                  <a:cxn ang="0">
                    <a:pos x="12" y="13"/>
                  </a:cxn>
                  <a:cxn ang="0">
                    <a:pos x="10" y="15"/>
                  </a:cxn>
                  <a:cxn ang="0">
                    <a:pos x="6" y="13"/>
                  </a:cxn>
                  <a:cxn ang="0">
                    <a:pos x="4" y="9"/>
                  </a:cxn>
                  <a:cxn ang="0">
                    <a:pos x="6" y="5"/>
                  </a:cxn>
                  <a:cxn ang="0">
                    <a:pos x="10" y="3"/>
                  </a:cxn>
                  <a:cxn ang="0">
                    <a:pos x="14" y="5"/>
                  </a:cxn>
                  <a:cxn ang="0">
                    <a:pos x="16" y="9"/>
                  </a:cxn>
                  <a:cxn ang="0">
                    <a:pos x="16" y="5"/>
                  </a:cxn>
                  <a:cxn ang="0">
                    <a:pos x="18" y="3"/>
                  </a:cxn>
                </a:cxnLst>
                <a:rect l="0" t="0" r="r" b="b"/>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ln>
            </p:spPr>
            <p:txBody>
              <a:bodyPr/>
              <a:lstStyle/>
              <a:p>
                <a:endParaRPr lang="en-US">
                  <a:solidFill>
                    <a:prstClr val="black"/>
                  </a:solidFill>
                </a:endParaRPr>
              </a:p>
            </p:txBody>
          </p:sp>
          <p:sp>
            <p:nvSpPr>
              <p:cNvPr id="179639" name="Freeform 439"/>
              <p:cNvSpPr>
                <a:spLocks noEditPoints="1"/>
              </p:cNvSpPr>
              <p:nvPr/>
            </p:nvSpPr>
            <p:spPr bwMode="auto">
              <a:xfrm>
                <a:off x="1498" y="1449"/>
                <a:ext cx="16" cy="16"/>
              </a:xfrm>
              <a:custGeom>
                <a:avLst/>
                <a:gdLst/>
                <a:ahLst/>
                <a:cxnLst>
                  <a:cxn ang="0">
                    <a:pos x="16" y="4"/>
                  </a:cxn>
                  <a:cxn ang="0">
                    <a:pos x="12" y="0"/>
                  </a:cxn>
                  <a:cxn ang="0">
                    <a:pos x="8" y="0"/>
                  </a:cxn>
                  <a:cxn ang="0">
                    <a:pos x="4" y="0"/>
                  </a:cxn>
                  <a:cxn ang="0">
                    <a:pos x="2" y="2"/>
                  </a:cxn>
                  <a:cxn ang="0">
                    <a:pos x="0" y="4"/>
                  </a:cxn>
                  <a:cxn ang="0">
                    <a:pos x="0" y="8"/>
                  </a:cxn>
                  <a:cxn ang="0">
                    <a:pos x="0" y="10"/>
                  </a:cxn>
                  <a:cxn ang="0">
                    <a:pos x="2" y="14"/>
                  </a:cxn>
                  <a:cxn ang="0">
                    <a:pos x="4" y="14"/>
                  </a:cxn>
                  <a:cxn ang="0">
                    <a:pos x="8" y="16"/>
                  </a:cxn>
                  <a:cxn ang="0">
                    <a:pos x="10" y="16"/>
                  </a:cxn>
                  <a:cxn ang="0">
                    <a:pos x="12" y="14"/>
                  </a:cxn>
                  <a:cxn ang="0">
                    <a:pos x="14" y="10"/>
                  </a:cxn>
                  <a:cxn ang="0">
                    <a:pos x="16" y="4"/>
                  </a:cxn>
                  <a:cxn ang="0">
                    <a:pos x="12" y="8"/>
                  </a:cxn>
                  <a:cxn ang="0">
                    <a:pos x="10" y="10"/>
                  </a:cxn>
                  <a:cxn ang="0">
                    <a:pos x="8" y="12"/>
                  </a:cxn>
                  <a:cxn ang="0">
                    <a:pos x="6" y="10"/>
                  </a:cxn>
                  <a:cxn ang="0">
                    <a:pos x="4" y="8"/>
                  </a:cxn>
                  <a:cxn ang="0">
                    <a:pos x="6" y="4"/>
                  </a:cxn>
                  <a:cxn ang="0">
                    <a:pos x="8" y="4"/>
                  </a:cxn>
                  <a:cxn ang="0">
                    <a:pos x="10" y="4"/>
                  </a:cxn>
                  <a:cxn ang="0">
                    <a:pos x="12" y="8"/>
                  </a:cxn>
                </a:cxnLst>
                <a:rect l="0" t="0" r="r" b="b"/>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ln>
            </p:spPr>
            <p:txBody>
              <a:bodyPr/>
              <a:lstStyle/>
              <a:p>
                <a:endParaRPr lang="en-US">
                  <a:solidFill>
                    <a:prstClr val="black"/>
                  </a:solidFill>
                </a:endParaRPr>
              </a:p>
            </p:txBody>
          </p:sp>
          <p:sp>
            <p:nvSpPr>
              <p:cNvPr id="179640" name="Freeform 440"/>
              <p:cNvSpPr/>
              <p:nvPr/>
            </p:nvSpPr>
            <p:spPr bwMode="auto">
              <a:xfrm>
                <a:off x="1500" y="1451"/>
                <a:ext cx="12" cy="12"/>
              </a:xfrm>
              <a:custGeom>
                <a:avLst/>
                <a:gdLst/>
                <a:ahLst/>
                <a:cxnLst>
                  <a:cxn ang="0">
                    <a:pos x="12" y="6"/>
                  </a:cxn>
                  <a:cxn ang="0">
                    <a:pos x="10" y="2"/>
                  </a:cxn>
                  <a:cxn ang="0">
                    <a:pos x="6" y="0"/>
                  </a:cxn>
                  <a:cxn ang="0">
                    <a:pos x="2" y="2"/>
                  </a:cxn>
                  <a:cxn ang="0">
                    <a:pos x="0" y="6"/>
                  </a:cxn>
                  <a:cxn ang="0">
                    <a:pos x="2" y="10"/>
                  </a:cxn>
                  <a:cxn ang="0">
                    <a:pos x="6" y="12"/>
                  </a:cxn>
                  <a:cxn ang="0">
                    <a:pos x="8" y="10"/>
                  </a:cxn>
                  <a:cxn ang="0">
                    <a:pos x="10" y="10"/>
                  </a:cxn>
                  <a:cxn ang="0">
                    <a:pos x="12" y="8"/>
                  </a:cxn>
                  <a:cxn ang="0">
                    <a:pos x="12" y="6"/>
                  </a:cxn>
                </a:cxnLst>
                <a:rect l="0" t="0" r="r" b="b"/>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ln>
            </p:spPr>
            <p:txBody>
              <a:bodyPr/>
              <a:lstStyle/>
              <a:p>
                <a:endParaRPr lang="en-US">
                  <a:solidFill>
                    <a:prstClr val="black"/>
                  </a:solidFill>
                </a:endParaRPr>
              </a:p>
            </p:txBody>
          </p:sp>
          <p:sp>
            <p:nvSpPr>
              <p:cNvPr id="179641" name="Freeform 441"/>
              <p:cNvSpPr/>
              <p:nvPr/>
            </p:nvSpPr>
            <p:spPr bwMode="auto">
              <a:xfrm>
                <a:off x="1502" y="1453"/>
                <a:ext cx="8" cy="8"/>
              </a:xfrm>
              <a:custGeom>
                <a:avLst/>
                <a:gdLst/>
                <a:ahLst/>
                <a:cxnLst>
                  <a:cxn ang="0">
                    <a:pos x="8" y="4"/>
                  </a:cxn>
                  <a:cxn ang="0">
                    <a:pos x="6" y="0"/>
                  </a:cxn>
                  <a:cxn ang="0">
                    <a:pos x="4" y="0"/>
                  </a:cxn>
                  <a:cxn ang="0">
                    <a:pos x="2" y="0"/>
                  </a:cxn>
                  <a:cxn ang="0">
                    <a:pos x="0" y="4"/>
                  </a:cxn>
                  <a:cxn ang="0">
                    <a:pos x="2" y="6"/>
                  </a:cxn>
                  <a:cxn ang="0">
                    <a:pos x="4" y="8"/>
                  </a:cxn>
                  <a:cxn ang="0">
                    <a:pos x="6" y="6"/>
                  </a:cxn>
                  <a:cxn ang="0">
                    <a:pos x="8" y="4"/>
                  </a:cxn>
                </a:cxnLst>
                <a:rect l="0" t="0" r="r" b="b"/>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ln>
            </p:spPr>
            <p:txBody>
              <a:bodyPr/>
              <a:lstStyle/>
              <a:p>
                <a:endParaRPr lang="en-US">
                  <a:solidFill>
                    <a:prstClr val="black"/>
                  </a:solidFill>
                </a:endParaRPr>
              </a:p>
            </p:txBody>
          </p:sp>
          <p:sp>
            <p:nvSpPr>
              <p:cNvPr id="179642" name="Freeform 442"/>
              <p:cNvSpPr/>
              <p:nvPr/>
            </p:nvSpPr>
            <p:spPr bwMode="auto">
              <a:xfrm>
                <a:off x="1504" y="1455"/>
                <a:ext cx="4" cy="4"/>
              </a:xfrm>
              <a:custGeom>
                <a:avLst/>
                <a:gdLst/>
                <a:ahLst/>
                <a:cxnLst>
                  <a:cxn ang="0">
                    <a:pos x="4" y="2"/>
                  </a:cxn>
                  <a:cxn ang="0">
                    <a:pos x="4" y="0"/>
                  </a:cxn>
                  <a:cxn ang="0">
                    <a:pos x="2" y="0"/>
                  </a:cxn>
                  <a:cxn ang="0">
                    <a:pos x="0" y="0"/>
                  </a:cxn>
                  <a:cxn ang="0">
                    <a:pos x="0" y="2"/>
                  </a:cxn>
                  <a:cxn ang="0">
                    <a:pos x="0" y="4"/>
                  </a:cxn>
                  <a:cxn ang="0">
                    <a:pos x="2" y="4"/>
                  </a:cxn>
                  <a:cxn ang="0">
                    <a:pos x="4" y="4"/>
                  </a:cxn>
                  <a:cxn ang="0">
                    <a:pos x="4" y="2"/>
                  </a:cxn>
                </a:cxnLst>
                <a:rect l="0" t="0" r="r" b="b"/>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ln>
            </p:spPr>
            <p:txBody>
              <a:bodyPr/>
              <a:lstStyle/>
              <a:p>
                <a:endParaRPr lang="en-US">
                  <a:solidFill>
                    <a:prstClr val="black"/>
                  </a:solidFill>
                </a:endParaRPr>
              </a:p>
            </p:txBody>
          </p:sp>
          <p:sp>
            <p:nvSpPr>
              <p:cNvPr id="179643" name="Freeform 443"/>
              <p:cNvSpPr/>
              <p:nvPr/>
            </p:nvSpPr>
            <p:spPr bwMode="auto">
              <a:xfrm>
                <a:off x="1403" y="1486"/>
                <a:ext cx="10" cy="13"/>
              </a:xfrm>
              <a:custGeom>
                <a:avLst/>
                <a:gdLst/>
                <a:ahLst/>
                <a:cxnLst>
                  <a:cxn ang="0">
                    <a:pos x="10" y="0"/>
                  </a:cxn>
                  <a:cxn ang="0">
                    <a:pos x="2" y="5"/>
                  </a:cxn>
                  <a:cxn ang="0">
                    <a:pos x="0" y="13"/>
                  </a:cxn>
                  <a:cxn ang="0">
                    <a:pos x="0" y="13"/>
                  </a:cxn>
                  <a:cxn ang="0">
                    <a:pos x="0" y="13"/>
                  </a:cxn>
                  <a:cxn ang="0">
                    <a:pos x="4" y="5"/>
                  </a:cxn>
                  <a:cxn ang="0">
                    <a:pos x="10" y="0"/>
                  </a:cxn>
                </a:cxnLst>
                <a:rect l="0" t="0" r="r" b="b"/>
                <a:pathLst>
                  <a:path w="10" h="13">
                    <a:moveTo>
                      <a:pt x="10" y="0"/>
                    </a:moveTo>
                    <a:lnTo>
                      <a:pt x="2" y="5"/>
                    </a:lnTo>
                    <a:lnTo>
                      <a:pt x="0" y="13"/>
                    </a:lnTo>
                    <a:lnTo>
                      <a:pt x="0" y="13"/>
                    </a:lnTo>
                    <a:lnTo>
                      <a:pt x="0" y="13"/>
                    </a:lnTo>
                    <a:lnTo>
                      <a:pt x="4" y="5"/>
                    </a:lnTo>
                    <a:lnTo>
                      <a:pt x="10" y="0"/>
                    </a:lnTo>
                    <a:close/>
                  </a:path>
                </a:pathLst>
              </a:custGeom>
              <a:solidFill>
                <a:srgbClr val="DD4031"/>
              </a:solidFill>
              <a:ln w="9525">
                <a:noFill/>
                <a:round/>
              </a:ln>
            </p:spPr>
            <p:txBody>
              <a:bodyPr/>
              <a:lstStyle/>
              <a:p>
                <a:endParaRPr lang="en-US">
                  <a:solidFill>
                    <a:prstClr val="black"/>
                  </a:solidFill>
                </a:endParaRPr>
              </a:p>
            </p:txBody>
          </p:sp>
          <p:sp>
            <p:nvSpPr>
              <p:cNvPr id="179644" name="Freeform 444"/>
              <p:cNvSpPr/>
              <p:nvPr/>
            </p:nvSpPr>
            <p:spPr bwMode="auto">
              <a:xfrm>
                <a:off x="1403" y="1482"/>
                <a:ext cx="14" cy="21"/>
              </a:xfrm>
              <a:custGeom>
                <a:avLst/>
                <a:gdLst/>
                <a:ahLst/>
                <a:cxnLst>
                  <a:cxn ang="0">
                    <a:pos x="14" y="0"/>
                  </a:cxn>
                  <a:cxn ang="0">
                    <a:pos x="8" y="4"/>
                  </a:cxn>
                  <a:cxn ang="0">
                    <a:pos x="4" y="7"/>
                  </a:cxn>
                  <a:cxn ang="0">
                    <a:pos x="2" y="13"/>
                  </a:cxn>
                  <a:cxn ang="0">
                    <a:pos x="0" y="17"/>
                  </a:cxn>
                  <a:cxn ang="0">
                    <a:pos x="0" y="19"/>
                  </a:cxn>
                  <a:cxn ang="0">
                    <a:pos x="0" y="21"/>
                  </a:cxn>
                  <a:cxn ang="0">
                    <a:pos x="6" y="11"/>
                  </a:cxn>
                  <a:cxn ang="0">
                    <a:pos x="14" y="0"/>
                  </a:cxn>
                </a:cxnLst>
                <a:rect l="0" t="0" r="r" b="b"/>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ln>
            </p:spPr>
            <p:txBody>
              <a:bodyPr/>
              <a:lstStyle/>
              <a:p>
                <a:endParaRPr lang="en-US">
                  <a:solidFill>
                    <a:prstClr val="black"/>
                  </a:solidFill>
                </a:endParaRPr>
              </a:p>
            </p:txBody>
          </p:sp>
          <p:sp>
            <p:nvSpPr>
              <p:cNvPr id="179645" name="Freeform 445"/>
              <p:cNvSpPr/>
              <p:nvPr/>
            </p:nvSpPr>
            <p:spPr bwMode="auto">
              <a:xfrm>
                <a:off x="1402" y="1480"/>
                <a:ext cx="19" cy="30"/>
              </a:xfrm>
              <a:custGeom>
                <a:avLst/>
                <a:gdLst/>
                <a:ahLst/>
                <a:cxnLst>
                  <a:cxn ang="0">
                    <a:pos x="11" y="6"/>
                  </a:cxn>
                  <a:cxn ang="0">
                    <a:pos x="5" y="11"/>
                  </a:cxn>
                  <a:cxn ang="0">
                    <a:pos x="1" y="19"/>
                  </a:cxn>
                  <a:cxn ang="0">
                    <a:pos x="1" y="24"/>
                  </a:cxn>
                  <a:cxn ang="0">
                    <a:pos x="0" y="30"/>
                  </a:cxn>
                  <a:cxn ang="0">
                    <a:pos x="9" y="15"/>
                  </a:cxn>
                  <a:cxn ang="0">
                    <a:pos x="19" y="0"/>
                  </a:cxn>
                  <a:cxn ang="0">
                    <a:pos x="15" y="4"/>
                  </a:cxn>
                  <a:cxn ang="0">
                    <a:pos x="11" y="6"/>
                  </a:cxn>
                </a:cxnLst>
                <a:rect l="0" t="0" r="r" b="b"/>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ln>
            </p:spPr>
            <p:txBody>
              <a:bodyPr/>
              <a:lstStyle/>
              <a:p>
                <a:endParaRPr lang="en-US">
                  <a:solidFill>
                    <a:prstClr val="black"/>
                  </a:solidFill>
                </a:endParaRPr>
              </a:p>
            </p:txBody>
          </p:sp>
          <p:sp>
            <p:nvSpPr>
              <p:cNvPr id="179646" name="Freeform 446"/>
              <p:cNvSpPr/>
              <p:nvPr/>
            </p:nvSpPr>
            <p:spPr bwMode="auto">
              <a:xfrm>
                <a:off x="1398" y="1480"/>
                <a:ext cx="26" cy="43"/>
              </a:xfrm>
              <a:custGeom>
                <a:avLst/>
                <a:gdLst/>
                <a:ahLst/>
                <a:cxnLst>
                  <a:cxn ang="0">
                    <a:pos x="19" y="2"/>
                  </a:cxn>
                  <a:cxn ang="0">
                    <a:pos x="11" y="13"/>
                  </a:cxn>
                  <a:cxn ang="0">
                    <a:pos x="5" y="23"/>
                  </a:cxn>
                  <a:cxn ang="0">
                    <a:pos x="4" y="34"/>
                  </a:cxn>
                  <a:cxn ang="0">
                    <a:pos x="0" y="43"/>
                  </a:cxn>
                  <a:cxn ang="0">
                    <a:pos x="5" y="32"/>
                  </a:cxn>
                  <a:cxn ang="0">
                    <a:pos x="11" y="21"/>
                  </a:cxn>
                  <a:cxn ang="0">
                    <a:pos x="19" y="9"/>
                  </a:cxn>
                  <a:cxn ang="0">
                    <a:pos x="26" y="0"/>
                  </a:cxn>
                  <a:cxn ang="0">
                    <a:pos x="23" y="2"/>
                  </a:cxn>
                  <a:cxn ang="0">
                    <a:pos x="19" y="2"/>
                  </a:cxn>
                </a:cxnLst>
                <a:rect l="0" t="0" r="r" b="b"/>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ln>
            </p:spPr>
            <p:txBody>
              <a:bodyPr/>
              <a:lstStyle/>
              <a:p>
                <a:endParaRPr lang="en-US">
                  <a:solidFill>
                    <a:prstClr val="black"/>
                  </a:solidFill>
                </a:endParaRPr>
              </a:p>
            </p:txBody>
          </p:sp>
          <p:sp>
            <p:nvSpPr>
              <p:cNvPr id="179647" name="Freeform 447"/>
              <p:cNvSpPr>
                <a:spLocks noEditPoints="1"/>
              </p:cNvSpPr>
              <p:nvPr/>
            </p:nvSpPr>
            <p:spPr bwMode="auto">
              <a:xfrm>
                <a:off x="1396" y="1478"/>
                <a:ext cx="300" cy="152"/>
              </a:xfrm>
              <a:custGeom>
                <a:avLst/>
                <a:gdLst/>
                <a:ahLst/>
                <a:cxnLst>
                  <a:cxn ang="0">
                    <a:pos x="25" y="2"/>
                  </a:cxn>
                  <a:cxn ang="0">
                    <a:pos x="15" y="17"/>
                  </a:cxn>
                  <a:cxn ang="0">
                    <a:pos x="6" y="32"/>
                  </a:cxn>
                  <a:cxn ang="0">
                    <a:pos x="2" y="45"/>
                  </a:cxn>
                  <a:cxn ang="0">
                    <a:pos x="0" y="61"/>
                  </a:cxn>
                  <a:cxn ang="0">
                    <a:pos x="6" y="44"/>
                  </a:cxn>
                  <a:cxn ang="0">
                    <a:pos x="11" y="28"/>
                  </a:cxn>
                  <a:cxn ang="0">
                    <a:pos x="21" y="13"/>
                  </a:cxn>
                  <a:cxn ang="0">
                    <a:pos x="32" y="0"/>
                  </a:cxn>
                  <a:cxn ang="0">
                    <a:pos x="28" y="2"/>
                  </a:cxn>
                  <a:cxn ang="0">
                    <a:pos x="25" y="2"/>
                  </a:cxn>
                  <a:cxn ang="0">
                    <a:pos x="298" y="152"/>
                  </a:cxn>
                  <a:cxn ang="0">
                    <a:pos x="300" y="148"/>
                  </a:cxn>
                  <a:cxn ang="0">
                    <a:pos x="300" y="146"/>
                  </a:cxn>
                  <a:cxn ang="0">
                    <a:pos x="300" y="148"/>
                  </a:cxn>
                  <a:cxn ang="0">
                    <a:pos x="298" y="152"/>
                  </a:cxn>
                </a:cxnLst>
                <a:rect l="0" t="0" r="r" b="b"/>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ln>
            </p:spPr>
            <p:txBody>
              <a:bodyPr/>
              <a:lstStyle/>
              <a:p>
                <a:endParaRPr lang="en-US">
                  <a:solidFill>
                    <a:prstClr val="black"/>
                  </a:solidFill>
                </a:endParaRPr>
              </a:p>
            </p:txBody>
          </p:sp>
          <p:sp>
            <p:nvSpPr>
              <p:cNvPr id="179648" name="Freeform 448"/>
              <p:cNvSpPr>
                <a:spLocks noEditPoints="1"/>
              </p:cNvSpPr>
              <p:nvPr/>
            </p:nvSpPr>
            <p:spPr bwMode="auto">
              <a:xfrm>
                <a:off x="1396" y="1478"/>
                <a:ext cx="300" cy="161"/>
              </a:xfrm>
              <a:custGeom>
                <a:avLst/>
                <a:gdLst/>
                <a:ahLst/>
                <a:cxnLst>
                  <a:cxn ang="0">
                    <a:pos x="28" y="2"/>
                  </a:cxn>
                  <a:cxn ang="0">
                    <a:pos x="21" y="11"/>
                  </a:cxn>
                  <a:cxn ang="0">
                    <a:pos x="13" y="23"/>
                  </a:cxn>
                  <a:cxn ang="0">
                    <a:pos x="7" y="34"/>
                  </a:cxn>
                  <a:cxn ang="0">
                    <a:pos x="2" y="45"/>
                  </a:cxn>
                  <a:cxn ang="0">
                    <a:pos x="0" y="53"/>
                  </a:cxn>
                  <a:cxn ang="0">
                    <a:pos x="0" y="62"/>
                  </a:cxn>
                  <a:cxn ang="0">
                    <a:pos x="0" y="64"/>
                  </a:cxn>
                  <a:cxn ang="0">
                    <a:pos x="0" y="68"/>
                  </a:cxn>
                  <a:cxn ang="0">
                    <a:pos x="4" y="49"/>
                  </a:cxn>
                  <a:cxn ang="0">
                    <a:pos x="13" y="32"/>
                  </a:cxn>
                  <a:cxn ang="0">
                    <a:pos x="23" y="15"/>
                  </a:cxn>
                  <a:cxn ang="0">
                    <a:pos x="34" y="0"/>
                  </a:cxn>
                  <a:cxn ang="0">
                    <a:pos x="32" y="0"/>
                  </a:cxn>
                  <a:cxn ang="0">
                    <a:pos x="28" y="2"/>
                  </a:cxn>
                  <a:cxn ang="0">
                    <a:pos x="292" y="161"/>
                  </a:cxn>
                  <a:cxn ang="0">
                    <a:pos x="296" y="155"/>
                  </a:cxn>
                  <a:cxn ang="0">
                    <a:pos x="300" y="150"/>
                  </a:cxn>
                  <a:cxn ang="0">
                    <a:pos x="300" y="142"/>
                  </a:cxn>
                  <a:cxn ang="0">
                    <a:pos x="300" y="136"/>
                  </a:cxn>
                  <a:cxn ang="0">
                    <a:pos x="298" y="150"/>
                  </a:cxn>
                  <a:cxn ang="0">
                    <a:pos x="292" y="161"/>
                  </a:cxn>
                </a:cxnLst>
                <a:rect l="0" t="0" r="r" b="b"/>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ln>
            </p:spPr>
            <p:txBody>
              <a:bodyPr/>
              <a:lstStyle/>
              <a:p>
                <a:endParaRPr lang="en-US">
                  <a:solidFill>
                    <a:prstClr val="black"/>
                  </a:solidFill>
                </a:endParaRPr>
              </a:p>
            </p:txBody>
          </p:sp>
          <p:sp>
            <p:nvSpPr>
              <p:cNvPr id="179649" name="Freeform 449"/>
              <p:cNvSpPr>
                <a:spLocks noEditPoints="1"/>
              </p:cNvSpPr>
              <p:nvPr/>
            </p:nvSpPr>
            <p:spPr bwMode="auto">
              <a:xfrm>
                <a:off x="1394" y="1478"/>
                <a:ext cx="302" cy="165"/>
              </a:xfrm>
              <a:custGeom>
                <a:avLst/>
                <a:gdLst/>
                <a:ahLst/>
                <a:cxnLst>
                  <a:cxn ang="0">
                    <a:pos x="34" y="0"/>
                  </a:cxn>
                  <a:cxn ang="0">
                    <a:pos x="23" y="13"/>
                  </a:cxn>
                  <a:cxn ang="0">
                    <a:pos x="13" y="28"/>
                  </a:cxn>
                  <a:cxn ang="0">
                    <a:pos x="8" y="44"/>
                  </a:cxn>
                  <a:cxn ang="0">
                    <a:pos x="2" y="61"/>
                  </a:cxn>
                  <a:cxn ang="0">
                    <a:pos x="2" y="61"/>
                  </a:cxn>
                  <a:cxn ang="0">
                    <a:pos x="2" y="62"/>
                  </a:cxn>
                  <a:cxn ang="0">
                    <a:pos x="0" y="72"/>
                  </a:cxn>
                  <a:cxn ang="0">
                    <a:pos x="0" y="81"/>
                  </a:cxn>
                  <a:cxn ang="0">
                    <a:pos x="6" y="59"/>
                  </a:cxn>
                  <a:cxn ang="0">
                    <a:pos x="13" y="38"/>
                  </a:cxn>
                  <a:cxn ang="0">
                    <a:pos x="25" y="19"/>
                  </a:cxn>
                  <a:cxn ang="0">
                    <a:pos x="38" y="0"/>
                  </a:cxn>
                  <a:cxn ang="0">
                    <a:pos x="38" y="0"/>
                  </a:cxn>
                  <a:cxn ang="0">
                    <a:pos x="38" y="0"/>
                  </a:cxn>
                  <a:cxn ang="0">
                    <a:pos x="36" y="0"/>
                  </a:cxn>
                  <a:cxn ang="0">
                    <a:pos x="34" y="0"/>
                  </a:cxn>
                  <a:cxn ang="0">
                    <a:pos x="300" y="152"/>
                  </a:cxn>
                  <a:cxn ang="0">
                    <a:pos x="302" y="148"/>
                  </a:cxn>
                  <a:cxn ang="0">
                    <a:pos x="302" y="146"/>
                  </a:cxn>
                  <a:cxn ang="0">
                    <a:pos x="302" y="138"/>
                  </a:cxn>
                  <a:cxn ang="0">
                    <a:pos x="302" y="133"/>
                  </a:cxn>
                  <a:cxn ang="0">
                    <a:pos x="296" y="150"/>
                  </a:cxn>
                  <a:cxn ang="0">
                    <a:pos x="290" y="165"/>
                  </a:cxn>
                  <a:cxn ang="0">
                    <a:pos x="292" y="165"/>
                  </a:cxn>
                  <a:cxn ang="0">
                    <a:pos x="292" y="163"/>
                  </a:cxn>
                  <a:cxn ang="0">
                    <a:pos x="296" y="157"/>
                  </a:cxn>
                  <a:cxn ang="0">
                    <a:pos x="300" y="152"/>
                  </a:cxn>
                </a:cxnLst>
                <a:rect l="0" t="0" r="r" b="b"/>
                <a:pathLst>
                  <a:path w="302" h="165">
                    <a:moveTo>
                      <a:pt x="34" y="0"/>
                    </a:moveTo>
                    <a:lnTo>
                      <a:pt x="23" y="13"/>
                    </a:lnTo>
                    <a:lnTo>
                      <a:pt x="13" y="28"/>
                    </a:lnTo>
                    <a:lnTo>
                      <a:pt x="8" y="44"/>
                    </a:lnTo>
                    <a:lnTo>
                      <a:pt x="2" y="61"/>
                    </a:lnTo>
                    <a:lnTo>
                      <a:pt x="2" y="61"/>
                    </a:lnTo>
                    <a:lnTo>
                      <a:pt x="2" y="62"/>
                    </a:lnTo>
                    <a:lnTo>
                      <a:pt x="0" y="72"/>
                    </a:lnTo>
                    <a:lnTo>
                      <a:pt x="0" y="81"/>
                    </a:lnTo>
                    <a:lnTo>
                      <a:pt x="6" y="59"/>
                    </a:lnTo>
                    <a:lnTo>
                      <a:pt x="13" y="38"/>
                    </a:lnTo>
                    <a:lnTo>
                      <a:pt x="25" y="19"/>
                    </a:lnTo>
                    <a:lnTo>
                      <a:pt x="38" y="0"/>
                    </a:lnTo>
                    <a:lnTo>
                      <a:pt x="38" y="0"/>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ln>
            </p:spPr>
            <p:txBody>
              <a:bodyPr/>
              <a:lstStyle/>
              <a:p>
                <a:endParaRPr lang="en-US">
                  <a:solidFill>
                    <a:prstClr val="black"/>
                  </a:solidFill>
                </a:endParaRPr>
              </a:p>
            </p:txBody>
          </p:sp>
          <p:sp>
            <p:nvSpPr>
              <p:cNvPr id="179650" name="Freeform 450"/>
              <p:cNvSpPr>
                <a:spLocks noEditPoints="1"/>
              </p:cNvSpPr>
              <p:nvPr/>
            </p:nvSpPr>
            <p:spPr bwMode="auto">
              <a:xfrm>
                <a:off x="1394" y="1478"/>
                <a:ext cx="302" cy="169"/>
              </a:xfrm>
              <a:custGeom>
                <a:avLst/>
                <a:gdLst/>
                <a:ahLst/>
                <a:cxnLst>
                  <a:cxn ang="0">
                    <a:pos x="36" y="0"/>
                  </a:cxn>
                  <a:cxn ang="0">
                    <a:pos x="25" y="15"/>
                  </a:cxn>
                  <a:cxn ang="0">
                    <a:pos x="15" y="32"/>
                  </a:cxn>
                  <a:cxn ang="0">
                    <a:pos x="6" y="49"/>
                  </a:cxn>
                  <a:cxn ang="0">
                    <a:pos x="2" y="68"/>
                  </a:cxn>
                  <a:cxn ang="0">
                    <a:pos x="0" y="78"/>
                  </a:cxn>
                  <a:cxn ang="0">
                    <a:pos x="0" y="87"/>
                  </a:cxn>
                  <a:cxn ang="0">
                    <a:pos x="0" y="89"/>
                  </a:cxn>
                  <a:cxn ang="0">
                    <a:pos x="2" y="91"/>
                  </a:cxn>
                  <a:cxn ang="0">
                    <a:pos x="4" y="78"/>
                  </a:cxn>
                  <a:cxn ang="0">
                    <a:pos x="6" y="64"/>
                  </a:cxn>
                  <a:cxn ang="0">
                    <a:pos x="9" y="53"/>
                  </a:cxn>
                  <a:cxn ang="0">
                    <a:pos x="13" y="42"/>
                  </a:cxn>
                  <a:cxn ang="0">
                    <a:pos x="19" y="30"/>
                  </a:cxn>
                  <a:cxn ang="0">
                    <a:pos x="27" y="21"/>
                  </a:cxn>
                  <a:cxn ang="0">
                    <a:pos x="32" y="9"/>
                  </a:cxn>
                  <a:cxn ang="0">
                    <a:pos x="42" y="0"/>
                  </a:cxn>
                  <a:cxn ang="0">
                    <a:pos x="40" y="0"/>
                  </a:cxn>
                  <a:cxn ang="0">
                    <a:pos x="38" y="0"/>
                  </a:cxn>
                  <a:cxn ang="0">
                    <a:pos x="36" y="0"/>
                  </a:cxn>
                  <a:cxn ang="0">
                    <a:pos x="36" y="0"/>
                  </a:cxn>
                  <a:cxn ang="0">
                    <a:pos x="294" y="161"/>
                  </a:cxn>
                  <a:cxn ang="0">
                    <a:pos x="300" y="150"/>
                  </a:cxn>
                  <a:cxn ang="0">
                    <a:pos x="302" y="136"/>
                  </a:cxn>
                  <a:cxn ang="0">
                    <a:pos x="302" y="133"/>
                  </a:cxn>
                  <a:cxn ang="0">
                    <a:pos x="300" y="131"/>
                  </a:cxn>
                  <a:cxn ang="0">
                    <a:pos x="294" y="150"/>
                  </a:cxn>
                  <a:cxn ang="0">
                    <a:pos x="286" y="169"/>
                  </a:cxn>
                  <a:cxn ang="0">
                    <a:pos x="290" y="165"/>
                  </a:cxn>
                  <a:cxn ang="0">
                    <a:pos x="292" y="163"/>
                  </a:cxn>
                  <a:cxn ang="0">
                    <a:pos x="294" y="163"/>
                  </a:cxn>
                  <a:cxn ang="0">
                    <a:pos x="294" y="161"/>
                  </a:cxn>
                </a:cxnLst>
                <a:rect l="0" t="0" r="r" b="b"/>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ln>
            </p:spPr>
            <p:txBody>
              <a:bodyPr/>
              <a:lstStyle/>
              <a:p>
                <a:endParaRPr lang="en-US">
                  <a:solidFill>
                    <a:prstClr val="black"/>
                  </a:solidFill>
                </a:endParaRPr>
              </a:p>
            </p:txBody>
          </p:sp>
          <p:sp>
            <p:nvSpPr>
              <p:cNvPr id="179651" name="Freeform 451"/>
              <p:cNvSpPr>
                <a:spLocks noEditPoints="1"/>
              </p:cNvSpPr>
              <p:nvPr/>
            </p:nvSpPr>
            <p:spPr bwMode="auto">
              <a:xfrm>
                <a:off x="1394" y="1478"/>
                <a:ext cx="302" cy="172"/>
              </a:xfrm>
              <a:custGeom>
                <a:avLst/>
                <a:gdLst/>
                <a:ahLst/>
                <a:cxnLst>
                  <a:cxn ang="0">
                    <a:pos x="38" y="0"/>
                  </a:cxn>
                  <a:cxn ang="0">
                    <a:pos x="25" y="19"/>
                  </a:cxn>
                  <a:cxn ang="0">
                    <a:pos x="13" y="38"/>
                  </a:cxn>
                  <a:cxn ang="0">
                    <a:pos x="6" y="59"/>
                  </a:cxn>
                  <a:cxn ang="0">
                    <a:pos x="0" y="81"/>
                  </a:cxn>
                  <a:cxn ang="0">
                    <a:pos x="0" y="83"/>
                  </a:cxn>
                  <a:cxn ang="0">
                    <a:pos x="0" y="87"/>
                  </a:cxn>
                  <a:cxn ang="0">
                    <a:pos x="2" y="89"/>
                  </a:cxn>
                  <a:cxn ang="0">
                    <a:pos x="4" y="93"/>
                  </a:cxn>
                  <a:cxn ang="0">
                    <a:pos x="4" y="80"/>
                  </a:cxn>
                  <a:cxn ang="0">
                    <a:pos x="8" y="68"/>
                  </a:cxn>
                  <a:cxn ang="0">
                    <a:pos x="11" y="55"/>
                  </a:cxn>
                  <a:cxn ang="0">
                    <a:pos x="15" y="44"/>
                  </a:cxn>
                  <a:cxn ang="0">
                    <a:pos x="21" y="32"/>
                  </a:cxn>
                  <a:cxn ang="0">
                    <a:pos x="28" y="21"/>
                  </a:cxn>
                  <a:cxn ang="0">
                    <a:pos x="34" y="11"/>
                  </a:cxn>
                  <a:cxn ang="0">
                    <a:pos x="44" y="2"/>
                  </a:cxn>
                  <a:cxn ang="0">
                    <a:pos x="42" y="0"/>
                  </a:cxn>
                  <a:cxn ang="0">
                    <a:pos x="38" y="0"/>
                  </a:cxn>
                  <a:cxn ang="0">
                    <a:pos x="290" y="165"/>
                  </a:cxn>
                  <a:cxn ang="0">
                    <a:pos x="296" y="150"/>
                  </a:cxn>
                  <a:cxn ang="0">
                    <a:pos x="302" y="133"/>
                  </a:cxn>
                  <a:cxn ang="0">
                    <a:pos x="300" y="131"/>
                  </a:cxn>
                  <a:cxn ang="0">
                    <a:pos x="298" y="129"/>
                  </a:cxn>
                  <a:cxn ang="0">
                    <a:pos x="292" y="152"/>
                  </a:cxn>
                  <a:cxn ang="0">
                    <a:pos x="283" y="172"/>
                  </a:cxn>
                  <a:cxn ang="0">
                    <a:pos x="288" y="169"/>
                  </a:cxn>
                  <a:cxn ang="0">
                    <a:pos x="290" y="165"/>
                  </a:cxn>
                  <a:cxn ang="0">
                    <a:pos x="2" y="104"/>
                  </a:cxn>
                  <a:cxn ang="0">
                    <a:pos x="2" y="104"/>
                  </a:cxn>
                  <a:cxn ang="0">
                    <a:pos x="2" y="104"/>
                  </a:cxn>
                  <a:cxn ang="0">
                    <a:pos x="2" y="104"/>
                  </a:cxn>
                  <a:cxn ang="0">
                    <a:pos x="2" y="104"/>
                  </a:cxn>
                  <a:cxn ang="0">
                    <a:pos x="2" y="104"/>
                  </a:cxn>
                  <a:cxn ang="0">
                    <a:pos x="2" y="104"/>
                  </a:cxn>
                </a:cxnLst>
                <a:rect l="0" t="0" r="r" b="b"/>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lnTo>
                      <a:pt x="2" y="104"/>
                    </a:lnTo>
                    <a:lnTo>
                      <a:pt x="2" y="104"/>
                    </a:lnTo>
                    <a:lnTo>
                      <a:pt x="2" y="104"/>
                    </a:lnTo>
                    <a:lnTo>
                      <a:pt x="2" y="104"/>
                    </a:lnTo>
                    <a:lnTo>
                      <a:pt x="2" y="104"/>
                    </a:lnTo>
                    <a:close/>
                  </a:path>
                </a:pathLst>
              </a:custGeom>
              <a:solidFill>
                <a:srgbClr val="E0513E"/>
              </a:solidFill>
              <a:ln w="9525">
                <a:noFill/>
                <a:round/>
              </a:ln>
            </p:spPr>
            <p:txBody>
              <a:bodyPr/>
              <a:lstStyle/>
              <a:p>
                <a:endParaRPr lang="en-US">
                  <a:solidFill>
                    <a:prstClr val="black"/>
                  </a:solidFill>
                </a:endParaRPr>
              </a:p>
            </p:txBody>
          </p:sp>
          <p:sp>
            <p:nvSpPr>
              <p:cNvPr id="179652" name="Freeform 452"/>
              <p:cNvSpPr>
                <a:spLocks noEditPoints="1"/>
              </p:cNvSpPr>
              <p:nvPr/>
            </p:nvSpPr>
            <p:spPr bwMode="auto">
              <a:xfrm>
                <a:off x="1396" y="1478"/>
                <a:ext cx="298" cy="174"/>
              </a:xfrm>
              <a:custGeom>
                <a:avLst/>
                <a:gdLst/>
                <a:ahLst/>
                <a:cxnLst>
                  <a:cxn ang="0">
                    <a:pos x="40" y="0"/>
                  </a:cxn>
                  <a:cxn ang="0">
                    <a:pos x="30" y="9"/>
                  </a:cxn>
                  <a:cxn ang="0">
                    <a:pos x="25" y="21"/>
                  </a:cxn>
                  <a:cxn ang="0">
                    <a:pos x="17" y="30"/>
                  </a:cxn>
                  <a:cxn ang="0">
                    <a:pos x="11" y="42"/>
                  </a:cxn>
                  <a:cxn ang="0">
                    <a:pos x="7" y="53"/>
                  </a:cxn>
                  <a:cxn ang="0">
                    <a:pos x="4" y="64"/>
                  </a:cxn>
                  <a:cxn ang="0">
                    <a:pos x="2" y="78"/>
                  </a:cxn>
                  <a:cxn ang="0">
                    <a:pos x="0" y="91"/>
                  </a:cxn>
                  <a:cxn ang="0">
                    <a:pos x="2" y="95"/>
                  </a:cxn>
                  <a:cxn ang="0">
                    <a:pos x="4" y="97"/>
                  </a:cxn>
                  <a:cxn ang="0">
                    <a:pos x="4" y="83"/>
                  </a:cxn>
                  <a:cxn ang="0">
                    <a:pos x="6" y="70"/>
                  </a:cxn>
                  <a:cxn ang="0">
                    <a:pos x="9" y="57"/>
                  </a:cxn>
                  <a:cxn ang="0">
                    <a:pos x="15" y="45"/>
                  </a:cxn>
                  <a:cxn ang="0">
                    <a:pos x="21" y="32"/>
                  </a:cxn>
                  <a:cxn ang="0">
                    <a:pos x="26" y="21"/>
                  </a:cxn>
                  <a:cxn ang="0">
                    <a:pos x="36" y="11"/>
                  </a:cxn>
                  <a:cxn ang="0">
                    <a:pos x="44" y="2"/>
                  </a:cxn>
                  <a:cxn ang="0">
                    <a:pos x="42" y="2"/>
                  </a:cxn>
                  <a:cxn ang="0">
                    <a:pos x="40" y="0"/>
                  </a:cxn>
                  <a:cxn ang="0">
                    <a:pos x="284" y="169"/>
                  </a:cxn>
                  <a:cxn ang="0">
                    <a:pos x="292" y="150"/>
                  </a:cxn>
                  <a:cxn ang="0">
                    <a:pos x="298" y="131"/>
                  </a:cxn>
                  <a:cxn ang="0">
                    <a:pos x="296" y="129"/>
                  </a:cxn>
                  <a:cxn ang="0">
                    <a:pos x="294" y="127"/>
                  </a:cxn>
                  <a:cxn ang="0">
                    <a:pos x="292" y="140"/>
                  </a:cxn>
                  <a:cxn ang="0">
                    <a:pos x="288" y="152"/>
                  </a:cxn>
                  <a:cxn ang="0">
                    <a:pos x="283" y="163"/>
                  </a:cxn>
                  <a:cxn ang="0">
                    <a:pos x="277" y="174"/>
                  </a:cxn>
                  <a:cxn ang="0">
                    <a:pos x="281" y="172"/>
                  </a:cxn>
                  <a:cxn ang="0">
                    <a:pos x="284" y="169"/>
                  </a:cxn>
                  <a:cxn ang="0">
                    <a:pos x="2" y="104"/>
                  </a:cxn>
                  <a:cxn ang="0">
                    <a:pos x="2" y="104"/>
                  </a:cxn>
                  <a:cxn ang="0">
                    <a:pos x="0" y="104"/>
                  </a:cxn>
                  <a:cxn ang="0">
                    <a:pos x="2" y="104"/>
                  </a:cxn>
                  <a:cxn ang="0">
                    <a:pos x="2" y="104"/>
                  </a:cxn>
                  <a:cxn ang="0">
                    <a:pos x="2" y="104"/>
                  </a:cxn>
                  <a:cxn ang="0">
                    <a:pos x="2" y="104"/>
                  </a:cxn>
                </a:cxnLst>
                <a:rect l="0" t="0" r="r" b="b"/>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lnTo>
                      <a:pt x="2" y="104"/>
                    </a:lnTo>
                    <a:lnTo>
                      <a:pt x="2" y="104"/>
                    </a:lnTo>
                    <a:lnTo>
                      <a:pt x="2" y="104"/>
                    </a:lnTo>
                    <a:close/>
                  </a:path>
                </a:pathLst>
              </a:custGeom>
              <a:solidFill>
                <a:srgbClr val="E15340"/>
              </a:solidFill>
              <a:ln w="9525">
                <a:noFill/>
                <a:round/>
              </a:ln>
            </p:spPr>
            <p:txBody>
              <a:bodyPr/>
              <a:lstStyle/>
              <a:p>
                <a:endParaRPr lang="en-US">
                  <a:solidFill>
                    <a:prstClr val="black"/>
                  </a:solidFill>
                </a:endParaRPr>
              </a:p>
            </p:txBody>
          </p:sp>
          <p:sp>
            <p:nvSpPr>
              <p:cNvPr id="179653" name="Freeform 453"/>
              <p:cNvSpPr>
                <a:spLocks noEditPoints="1"/>
              </p:cNvSpPr>
              <p:nvPr/>
            </p:nvSpPr>
            <p:spPr bwMode="auto">
              <a:xfrm>
                <a:off x="1396" y="1480"/>
                <a:ext cx="296" cy="176"/>
              </a:xfrm>
              <a:custGeom>
                <a:avLst/>
                <a:gdLst/>
                <a:ahLst/>
                <a:cxnLst>
                  <a:cxn ang="0">
                    <a:pos x="42" y="0"/>
                  </a:cxn>
                  <a:cxn ang="0">
                    <a:pos x="32" y="9"/>
                  </a:cxn>
                  <a:cxn ang="0">
                    <a:pos x="26" y="19"/>
                  </a:cxn>
                  <a:cxn ang="0">
                    <a:pos x="19" y="30"/>
                  </a:cxn>
                  <a:cxn ang="0">
                    <a:pos x="13" y="42"/>
                  </a:cxn>
                  <a:cxn ang="0">
                    <a:pos x="9" y="53"/>
                  </a:cxn>
                  <a:cxn ang="0">
                    <a:pos x="6" y="66"/>
                  </a:cxn>
                  <a:cxn ang="0">
                    <a:pos x="2" y="78"/>
                  </a:cxn>
                  <a:cxn ang="0">
                    <a:pos x="2" y="91"/>
                  </a:cxn>
                  <a:cxn ang="0">
                    <a:pos x="4" y="95"/>
                  </a:cxn>
                  <a:cxn ang="0">
                    <a:pos x="4" y="98"/>
                  </a:cxn>
                  <a:cxn ang="0">
                    <a:pos x="4" y="100"/>
                  </a:cxn>
                  <a:cxn ang="0">
                    <a:pos x="0" y="102"/>
                  </a:cxn>
                  <a:cxn ang="0">
                    <a:pos x="0" y="102"/>
                  </a:cxn>
                  <a:cxn ang="0">
                    <a:pos x="0" y="102"/>
                  </a:cxn>
                  <a:cxn ang="0">
                    <a:pos x="2" y="102"/>
                  </a:cxn>
                  <a:cxn ang="0">
                    <a:pos x="4" y="102"/>
                  </a:cxn>
                  <a:cxn ang="0">
                    <a:pos x="4" y="102"/>
                  </a:cxn>
                  <a:cxn ang="0">
                    <a:pos x="4" y="100"/>
                  </a:cxn>
                  <a:cxn ang="0">
                    <a:pos x="6" y="87"/>
                  </a:cxn>
                  <a:cxn ang="0">
                    <a:pos x="7" y="72"/>
                  </a:cxn>
                  <a:cxn ang="0">
                    <a:pos x="11" y="59"/>
                  </a:cxn>
                  <a:cxn ang="0">
                    <a:pos x="15" y="45"/>
                  </a:cxn>
                  <a:cxn ang="0">
                    <a:pos x="21" y="32"/>
                  </a:cxn>
                  <a:cxn ang="0">
                    <a:pos x="28" y="21"/>
                  </a:cxn>
                  <a:cxn ang="0">
                    <a:pos x="36" y="9"/>
                  </a:cxn>
                  <a:cxn ang="0">
                    <a:pos x="45" y="0"/>
                  </a:cxn>
                  <a:cxn ang="0">
                    <a:pos x="44" y="0"/>
                  </a:cxn>
                  <a:cxn ang="0">
                    <a:pos x="42" y="0"/>
                  </a:cxn>
                  <a:cxn ang="0">
                    <a:pos x="281" y="170"/>
                  </a:cxn>
                  <a:cxn ang="0">
                    <a:pos x="290" y="150"/>
                  </a:cxn>
                  <a:cxn ang="0">
                    <a:pos x="296" y="127"/>
                  </a:cxn>
                  <a:cxn ang="0">
                    <a:pos x="294" y="125"/>
                  </a:cxn>
                  <a:cxn ang="0">
                    <a:pos x="292" y="123"/>
                  </a:cxn>
                  <a:cxn ang="0">
                    <a:pos x="290" y="138"/>
                  </a:cxn>
                  <a:cxn ang="0">
                    <a:pos x="284" y="152"/>
                  </a:cxn>
                  <a:cxn ang="0">
                    <a:pos x="281" y="165"/>
                  </a:cxn>
                  <a:cxn ang="0">
                    <a:pos x="273" y="176"/>
                  </a:cxn>
                  <a:cxn ang="0">
                    <a:pos x="277" y="172"/>
                  </a:cxn>
                  <a:cxn ang="0">
                    <a:pos x="281" y="170"/>
                  </a:cxn>
                </a:cxnLst>
                <a:rect l="0" t="0" r="r" b="b"/>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0" y="102"/>
                    </a:lnTo>
                    <a:lnTo>
                      <a:pt x="0" y="102"/>
                    </a:lnTo>
                    <a:lnTo>
                      <a:pt x="2" y="102"/>
                    </a:lnTo>
                    <a:lnTo>
                      <a:pt x="4"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ln>
            </p:spPr>
            <p:txBody>
              <a:bodyPr/>
              <a:lstStyle/>
              <a:p>
                <a:endParaRPr lang="en-US">
                  <a:solidFill>
                    <a:prstClr val="black"/>
                  </a:solidFill>
                </a:endParaRPr>
              </a:p>
            </p:txBody>
          </p:sp>
          <p:sp>
            <p:nvSpPr>
              <p:cNvPr id="179654" name="Freeform 454"/>
              <p:cNvSpPr>
                <a:spLocks noEditPoints="1"/>
              </p:cNvSpPr>
              <p:nvPr/>
            </p:nvSpPr>
            <p:spPr bwMode="auto">
              <a:xfrm>
                <a:off x="1398" y="1480"/>
                <a:ext cx="292" cy="180"/>
              </a:xfrm>
              <a:custGeom>
                <a:avLst/>
                <a:gdLst/>
                <a:ahLst/>
                <a:cxnLst>
                  <a:cxn ang="0">
                    <a:pos x="42" y="0"/>
                  </a:cxn>
                  <a:cxn ang="0">
                    <a:pos x="34" y="9"/>
                  </a:cxn>
                  <a:cxn ang="0">
                    <a:pos x="24" y="19"/>
                  </a:cxn>
                  <a:cxn ang="0">
                    <a:pos x="19" y="30"/>
                  </a:cxn>
                  <a:cxn ang="0">
                    <a:pos x="13" y="43"/>
                  </a:cxn>
                  <a:cxn ang="0">
                    <a:pos x="7" y="55"/>
                  </a:cxn>
                  <a:cxn ang="0">
                    <a:pos x="4" y="68"/>
                  </a:cxn>
                  <a:cxn ang="0">
                    <a:pos x="2" y="81"/>
                  </a:cxn>
                  <a:cxn ang="0">
                    <a:pos x="2" y="95"/>
                  </a:cxn>
                  <a:cxn ang="0">
                    <a:pos x="2" y="98"/>
                  </a:cxn>
                  <a:cxn ang="0">
                    <a:pos x="0" y="102"/>
                  </a:cxn>
                  <a:cxn ang="0">
                    <a:pos x="0" y="102"/>
                  </a:cxn>
                  <a:cxn ang="0">
                    <a:pos x="0" y="102"/>
                  </a:cxn>
                  <a:cxn ang="0">
                    <a:pos x="2" y="102"/>
                  </a:cxn>
                  <a:cxn ang="0">
                    <a:pos x="4" y="102"/>
                  </a:cxn>
                  <a:cxn ang="0">
                    <a:pos x="4" y="102"/>
                  </a:cxn>
                  <a:cxn ang="0">
                    <a:pos x="4" y="100"/>
                  </a:cxn>
                  <a:cxn ang="0">
                    <a:pos x="5" y="87"/>
                  </a:cxn>
                  <a:cxn ang="0">
                    <a:pos x="7" y="72"/>
                  </a:cxn>
                  <a:cxn ang="0">
                    <a:pos x="11" y="59"/>
                  </a:cxn>
                  <a:cxn ang="0">
                    <a:pos x="15" y="45"/>
                  </a:cxn>
                  <a:cxn ang="0">
                    <a:pos x="21" y="34"/>
                  </a:cxn>
                  <a:cxn ang="0">
                    <a:pos x="28" y="21"/>
                  </a:cxn>
                  <a:cxn ang="0">
                    <a:pos x="36" y="11"/>
                  </a:cxn>
                  <a:cxn ang="0">
                    <a:pos x="45" y="0"/>
                  </a:cxn>
                  <a:cxn ang="0">
                    <a:pos x="43" y="0"/>
                  </a:cxn>
                  <a:cxn ang="0">
                    <a:pos x="42" y="0"/>
                  </a:cxn>
                  <a:cxn ang="0">
                    <a:pos x="275" y="172"/>
                  </a:cxn>
                  <a:cxn ang="0">
                    <a:pos x="281" y="161"/>
                  </a:cxn>
                  <a:cxn ang="0">
                    <a:pos x="286" y="150"/>
                  </a:cxn>
                  <a:cxn ang="0">
                    <a:pos x="290" y="138"/>
                  </a:cxn>
                  <a:cxn ang="0">
                    <a:pos x="292" y="125"/>
                  </a:cxn>
                  <a:cxn ang="0">
                    <a:pos x="292" y="123"/>
                  </a:cxn>
                  <a:cxn ang="0">
                    <a:pos x="290" y="123"/>
                  </a:cxn>
                  <a:cxn ang="0">
                    <a:pos x="290" y="123"/>
                  </a:cxn>
                  <a:cxn ang="0">
                    <a:pos x="288" y="123"/>
                  </a:cxn>
                  <a:cxn ang="0">
                    <a:pos x="286" y="138"/>
                  </a:cxn>
                  <a:cxn ang="0">
                    <a:pos x="281" y="153"/>
                  </a:cxn>
                  <a:cxn ang="0">
                    <a:pos x="275" y="167"/>
                  </a:cxn>
                  <a:cxn ang="0">
                    <a:pos x="265" y="180"/>
                  </a:cxn>
                  <a:cxn ang="0">
                    <a:pos x="271" y="176"/>
                  </a:cxn>
                  <a:cxn ang="0">
                    <a:pos x="275" y="172"/>
                  </a:cxn>
                </a:cxnLst>
                <a:rect l="0" t="0" r="r" b="b"/>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0" y="102"/>
                    </a:lnTo>
                    <a:lnTo>
                      <a:pt x="0" y="102"/>
                    </a:lnTo>
                    <a:lnTo>
                      <a:pt x="2" y="102"/>
                    </a:lnTo>
                    <a:lnTo>
                      <a:pt x="4"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ln>
            </p:spPr>
            <p:txBody>
              <a:bodyPr/>
              <a:lstStyle/>
              <a:p>
                <a:endParaRPr lang="en-US">
                  <a:solidFill>
                    <a:prstClr val="black"/>
                  </a:solidFill>
                </a:endParaRPr>
              </a:p>
            </p:txBody>
          </p:sp>
          <p:sp>
            <p:nvSpPr>
              <p:cNvPr id="179655" name="Freeform 455"/>
              <p:cNvSpPr>
                <a:spLocks noEditPoints="1"/>
              </p:cNvSpPr>
              <p:nvPr/>
            </p:nvSpPr>
            <p:spPr bwMode="auto">
              <a:xfrm>
                <a:off x="1400" y="1480"/>
                <a:ext cx="288" cy="186"/>
              </a:xfrm>
              <a:custGeom>
                <a:avLst/>
                <a:gdLst/>
                <a:ahLst/>
                <a:cxnLst>
                  <a:cxn ang="0">
                    <a:pos x="41" y="0"/>
                  </a:cxn>
                  <a:cxn ang="0">
                    <a:pos x="32" y="9"/>
                  </a:cxn>
                  <a:cxn ang="0">
                    <a:pos x="24" y="21"/>
                  </a:cxn>
                  <a:cxn ang="0">
                    <a:pos x="17" y="32"/>
                  </a:cxn>
                  <a:cxn ang="0">
                    <a:pos x="11" y="45"/>
                  </a:cxn>
                  <a:cxn ang="0">
                    <a:pos x="7" y="59"/>
                  </a:cxn>
                  <a:cxn ang="0">
                    <a:pos x="3" y="72"/>
                  </a:cxn>
                  <a:cxn ang="0">
                    <a:pos x="2" y="87"/>
                  </a:cxn>
                  <a:cxn ang="0">
                    <a:pos x="0" y="100"/>
                  </a:cxn>
                  <a:cxn ang="0">
                    <a:pos x="0" y="102"/>
                  </a:cxn>
                  <a:cxn ang="0">
                    <a:pos x="0" y="102"/>
                  </a:cxn>
                  <a:cxn ang="0">
                    <a:pos x="2" y="102"/>
                  </a:cxn>
                  <a:cxn ang="0">
                    <a:pos x="3" y="102"/>
                  </a:cxn>
                  <a:cxn ang="0">
                    <a:pos x="3" y="102"/>
                  </a:cxn>
                  <a:cxn ang="0">
                    <a:pos x="3" y="100"/>
                  </a:cxn>
                  <a:cxn ang="0">
                    <a:pos x="5" y="87"/>
                  </a:cxn>
                  <a:cxn ang="0">
                    <a:pos x="7" y="72"/>
                  </a:cxn>
                  <a:cxn ang="0">
                    <a:pos x="11" y="59"/>
                  </a:cxn>
                  <a:cxn ang="0">
                    <a:pos x="15" y="45"/>
                  </a:cxn>
                  <a:cxn ang="0">
                    <a:pos x="21" y="34"/>
                  </a:cxn>
                  <a:cxn ang="0">
                    <a:pos x="28" y="23"/>
                  </a:cxn>
                  <a:cxn ang="0">
                    <a:pos x="38" y="11"/>
                  </a:cxn>
                  <a:cxn ang="0">
                    <a:pos x="45" y="2"/>
                  </a:cxn>
                  <a:cxn ang="0">
                    <a:pos x="43" y="0"/>
                  </a:cxn>
                  <a:cxn ang="0">
                    <a:pos x="41" y="0"/>
                  </a:cxn>
                  <a:cxn ang="0">
                    <a:pos x="269" y="176"/>
                  </a:cxn>
                  <a:cxn ang="0">
                    <a:pos x="277" y="165"/>
                  </a:cxn>
                  <a:cxn ang="0">
                    <a:pos x="280" y="152"/>
                  </a:cxn>
                  <a:cxn ang="0">
                    <a:pos x="286" y="138"/>
                  </a:cxn>
                  <a:cxn ang="0">
                    <a:pos x="288" y="123"/>
                  </a:cxn>
                  <a:cxn ang="0">
                    <a:pos x="288" y="123"/>
                  </a:cxn>
                  <a:cxn ang="0">
                    <a:pos x="288" y="123"/>
                  </a:cxn>
                  <a:cxn ang="0">
                    <a:pos x="286" y="123"/>
                  </a:cxn>
                  <a:cxn ang="0">
                    <a:pos x="284" y="121"/>
                  </a:cxn>
                  <a:cxn ang="0">
                    <a:pos x="282" y="138"/>
                  </a:cxn>
                  <a:cxn ang="0">
                    <a:pos x="277" y="155"/>
                  </a:cxn>
                  <a:cxn ang="0">
                    <a:pos x="269" y="170"/>
                  </a:cxn>
                  <a:cxn ang="0">
                    <a:pos x="260" y="186"/>
                  </a:cxn>
                  <a:cxn ang="0">
                    <a:pos x="263" y="180"/>
                  </a:cxn>
                  <a:cxn ang="0">
                    <a:pos x="269" y="176"/>
                  </a:cxn>
                </a:cxnLst>
                <a:rect l="0" t="0" r="r" b="b"/>
                <a:pathLst>
                  <a:path w="288" h="186">
                    <a:moveTo>
                      <a:pt x="41" y="0"/>
                    </a:moveTo>
                    <a:lnTo>
                      <a:pt x="32" y="9"/>
                    </a:lnTo>
                    <a:lnTo>
                      <a:pt x="24" y="21"/>
                    </a:lnTo>
                    <a:lnTo>
                      <a:pt x="17" y="32"/>
                    </a:lnTo>
                    <a:lnTo>
                      <a:pt x="11" y="45"/>
                    </a:lnTo>
                    <a:lnTo>
                      <a:pt x="7" y="59"/>
                    </a:lnTo>
                    <a:lnTo>
                      <a:pt x="3" y="72"/>
                    </a:lnTo>
                    <a:lnTo>
                      <a:pt x="2" y="87"/>
                    </a:lnTo>
                    <a:lnTo>
                      <a:pt x="0" y="100"/>
                    </a:lnTo>
                    <a:lnTo>
                      <a:pt x="0" y="102"/>
                    </a:lnTo>
                    <a:lnTo>
                      <a:pt x="0" y="102"/>
                    </a:lnTo>
                    <a:lnTo>
                      <a:pt x="2" y="102"/>
                    </a:lnTo>
                    <a:lnTo>
                      <a:pt x="3"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8" y="123"/>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ln>
            </p:spPr>
            <p:txBody>
              <a:bodyPr/>
              <a:lstStyle/>
              <a:p>
                <a:endParaRPr lang="en-US">
                  <a:solidFill>
                    <a:prstClr val="black"/>
                  </a:solidFill>
                </a:endParaRPr>
              </a:p>
            </p:txBody>
          </p:sp>
          <p:sp>
            <p:nvSpPr>
              <p:cNvPr id="179656" name="Freeform 456"/>
              <p:cNvSpPr>
                <a:spLocks noEditPoints="1"/>
              </p:cNvSpPr>
              <p:nvPr/>
            </p:nvSpPr>
            <p:spPr bwMode="auto">
              <a:xfrm>
                <a:off x="1402" y="1480"/>
                <a:ext cx="284" cy="189"/>
              </a:xfrm>
              <a:custGeom>
                <a:avLst/>
                <a:gdLst/>
                <a:ahLst/>
                <a:cxnLst>
                  <a:cxn ang="0">
                    <a:pos x="41" y="0"/>
                  </a:cxn>
                  <a:cxn ang="0">
                    <a:pos x="32" y="11"/>
                  </a:cxn>
                  <a:cxn ang="0">
                    <a:pos x="24" y="21"/>
                  </a:cxn>
                  <a:cxn ang="0">
                    <a:pos x="17" y="34"/>
                  </a:cxn>
                  <a:cxn ang="0">
                    <a:pos x="11" y="45"/>
                  </a:cxn>
                  <a:cxn ang="0">
                    <a:pos x="7" y="59"/>
                  </a:cxn>
                  <a:cxn ang="0">
                    <a:pos x="3" y="72"/>
                  </a:cxn>
                  <a:cxn ang="0">
                    <a:pos x="1" y="87"/>
                  </a:cxn>
                  <a:cxn ang="0">
                    <a:pos x="0" y="100"/>
                  </a:cxn>
                  <a:cxn ang="0">
                    <a:pos x="0" y="102"/>
                  </a:cxn>
                  <a:cxn ang="0">
                    <a:pos x="0" y="102"/>
                  </a:cxn>
                  <a:cxn ang="0">
                    <a:pos x="1" y="102"/>
                  </a:cxn>
                  <a:cxn ang="0">
                    <a:pos x="3" y="104"/>
                  </a:cxn>
                  <a:cxn ang="0">
                    <a:pos x="3" y="102"/>
                  </a:cxn>
                  <a:cxn ang="0">
                    <a:pos x="3" y="100"/>
                  </a:cxn>
                  <a:cxn ang="0">
                    <a:pos x="5" y="87"/>
                  </a:cxn>
                  <a:cxn ang="0">
                    <a:pos x="7" y="72"/>
                  </a:cxn>
                  <a:cxn ang="0">
                    <a:pos x="11" y="59"/>
                  </a:cxn>
                  <a:cxn ang="0">
                    <a:pos x="15" y="47"/>
                  </a:cxn>
                  <a:cxn ang="0">
                    <a:pos x="20" y="34"/>
                  </a:cxn>
                  <a:cxn ang="0">
                    <a:pos x="28" y="23"/>
                  </a:cxn>
                  <a:cxn ang="0">
                    <a:pos x="38" y="11"/>
                  </a:cxn>
                  <a:cxn ang="0">
                    <a:pos x="45" y="2"/>
                  </a:cxn>
                  <a:cxn ang="0">
                    <a:pos x="43" y="2"/>
                  </a:cxn>
                  <a:cxn ang="0">
                    <a:pos x="41" y="0"/>
                  </a:cxn>
                  <a:cxn ang="0">
                    <a:pos x="261" y="180"/>
                  </a:cxn>
                  <a:cxn ang="0">
                    <a:pos x="271" y="167"/>
                  </a:cxn>
                  <a:cxn ang="0">
                    <a:pos x="277" y="153"/>
                  </a:cxn>
                  <a:cxn ang="0">
                    <a:pos x="282" y="138"/>
                  </a:cxn>
                  <a:cxn ang="0">
                    <a:pos x="284" y="123"/>
                  </a:cxn>
                  <a:cxn ang="0">
                    <a:pos x="282" y="121"/>
                  </a:cxn>
                  <a:cxn ang="0">
                    <a:pos x="280" y="121"/>
                  </a:cxn>
                  <a:cxn ang="0">
                    <a:pos x="277" y="140"/>
                  </a:cxn>
                  <a:cxn ang="0">
                    <a:pos x="271" y="157"/>
                  </a:cxn>
                  <a:cxn ang="0">
                    <a:pos x="261" y="174"/>
                  </a:cxn>
                  <a:cxn ang="0">
                    <a:pos x="250" y="189"/>
                  </a:cxn>
                  <a:cxn ang="0">
                    <a:pos x="256" y="186"/>
                  </a:cxn>
                  <a:cxn ang="0">
                    <a:pos x="261" y="180"/>
                  </a:cxn>
                </a:cxnLst>
                <a:rect l="0" t="0" r="r" b="b"/>
                <a:pathLst>
                  <a:path w="284" h="189">
                    <a:moveTo>
                      <a:pt x="41" y="0"/>
                    </a:moveTo>
                    <a:lnTo>
                      <a:pt x="32" y="11"/>
                    </a:lnTo>
                    <a:lnTo>
                      <a:pt x="24" y="21"/>
                    </a:lnTo>
                    <a:lnTo>
                      <a:pt x="17" y="34"/>
                    </a:lnTo>
                    <a:lnTo>
                      <a:pt x="11" y="45"/>
                    </a:lnTo>
                    <a:lnTo>
                      <a:pt x="7" y="59"/>
                    </a:lnTo>
                    <a:lnTo>
                      <a:pt x="3" y="72"/>
                    </a:lnTo>
                    <a:lnTo>
                      <a:pt x="1" y="87"/>
                    </a:lnTo>
                    <a:lnTo>
                      <a:pt x="0" y="100"/>
                    </a:lnTo>
                    <a:lnTo>
                      <a:pt x="0" y="102"/>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ln>
            </p:spPr>
            <p:txBody>
              <a:bodyPr/>
              <a:lstStyle/>
              <a:p>
                <a:endParaRPr lang="en-US">
                  <a:solidFill>
                    <a:prstClr val="black"/>
                  </a:solidFill>
                </a:endParaRPr>
              </a:p>
            </p:txBody>
          </p:sp>
          <p:sp>
            <p:nvSpPr>
              <p:cNvPr id="179657" name="Freeform 457"/>
              <p:cNvSpPr>
                <a:spLocks noEditPoints="1"/>
              </p:cNvSpPr>
              <p:nvPr/>
            </p:nvSpPr>
            <p:spPr bwMode="auto">
              <a:xfrm>
                <a:off x="1403" y="1482"/>
                <a:ext cx="281" cy="193"/>
              </a:xfrm>
              <a:custGeom>
                <a:avLst/>
                <a:gdLst/>
                <a:ahLst/>
                <a:cxnLst>
                  <a:cxn ang="0">
                    <a:pos x="42" y="0"/>
                  </a:cxn>
                  <a:cxn ang="0">
                    <a:pos x="35" y="9"/>
                  </a:cxn>
                  <a:cxn ang="0">
                    <a:pos x="25" y="21"/>
                  </a:cxn>
                  <a:cxn ang="0">
                    <a:pos x="18" y="32"/>
                  </a:cxn>
                  <a:cxn ang="0">
                    <a:pos x="12" y="43"/>
                  </a:cxn>
                  <a:cxn ang="0">
                    <a:pos x="8" y="57"/>
                  </a:cxn>
                  <a:cxn ang="0">
                    <a:pos x="4" y="70"/>
                  </a:cxn>
                  <a:cxn ang="0">
                    <a:pos x="2" y="85"/>
                  </a:cxn>
                  <a:cxn ang="0">
                    <a:pos x="0" y="98"/>
                  </a:cxn>
                  <a:cxn ang="0">
                    <a:pos x="0" y="100"/>
                  </a:cxn>
                  <a:cxn ang="0">
                    <a:pos x="0" y="100"/>
                  </a:cxn>
                  <a:cxn ang="0">
                    <a:pos x="2" y="102"/>
                  </a:cxn>
                  <a:cxn ang="0">
                    <a:pos x="4" y="102"/>
                  </a:cxn>
                  <a:cxn ang="0">
                    <a:pos x="4" y="100"/>
                  </a:cxn>
                  <a:cxn ang="0">
                    <a:pos x="4" y="98"/>
                  </a:cxn>
                  <a:cxn ang="0">
                    <a:pos x="6" y="85"/>
                  </a:cxn>
                  <a:cxn ang="0">
                    <a:pos x="8" y="72"/>
                  </a:cxn>
                  <a:cxn ang="0">
                    <a:pos x="12" y="57"/>
                  </a:cxn>
                  <a:cxn ang="0">
                    <a:pos x="16" y="45"/>
                  </a:cxn>
                  <a:cxn ang="0">
                    <a:pos x="21" y="32"/>
                  </a:cxn>
                  <a:cxn ang="0">
                    <a:pos x="29" y="21"/>
                  </a:cxn>
                  <a:cxn ang="0">
                    <a:pos x="38" y="11"/>
                  </a:cxn>
                  <a:cxn ang="0">
                    <a:pos x="46" y="0"/>
                  </a:cxn>
                  <a:cxn ang="0">
                    <a:pos x="44" y="0"/>
                  </a:cxn>
                  <a:cxn ang="0">
                    <a:pos x="42" y="0"/>
                  </a:cxn>
                  <a:cxn ang="0">
                    <a:pos x="257" y="184"/>
                  </a:cxn>
                  <a:cxn ang="0">
                    <a:pos x="266" y="168"/>
                  </a:cxn>
                  <a:cxn ang="0">
                    <a:pos x="274" y="153"/>
                  </a:cxn>
                  <a:cxn ang="0">
                    <a:pos x="279" y="136"/>
                  </a:cxn>
                  <a:cxn ang="0">
                    <a:pos x="281" y="119"/>
                  </a:cxn>
                  <a:cxn ang="0">
                    <a:pos x="281" y="119"/>
                  </a:cxn>
                  <a:cxn ang="0">
                    <a:pos x="279" y="119"/>
                  </a:cxn>
                  <a:cxn ang="0">
                    <a:pos x="274" y="140"/>
                  </a:cxn>
                  <a:cxn ang="0">
                    <a:pos x="266" y="159"/>
                  </a:cxn>
                  <a:cxn ang="0">
                    <a:pos x="257" y="176"/>
                  </a:cxn>
                  <a:cxn ang="0">
                    <a:pos x="243" y="193"/>
                  </a:cxn>
                  <a:cxn ang="0">
                    <a:pos x="249" y="187"/>
                  </a:cxn>
                  <a:cxn ang="0">
                    <a:pos x="257" y="184"/>
                  </a:cxn>
                </a:cxnLst>
                <a:rect l="0" t="0" r="r" b="b"/>
                <a:pathLst>
                  <a:path w="281" h="193">
                    <a:moveTo>
                      <a:pt x="42" y="0"/>
                    </a:moveTo>
                    <a:lnTo>
                      <a:pt x="35" y="9"/>
                    </a:lnTo>
                    <a:lnTo>
                      <a:pt x="25" y="21"/>
                    </a:lnTo>
                    <a:lnTo>
                      <a:pt x="18" y="32"/>
                    </a:lnTo>
                    <a:lnTo>
                      <a:pt x="12" y="43"/>
                    </a:lnTo>
                    <a:lnTo>
                      <a:pt x="8" y="57"/>
                    </a:lnTo>
                    <a:lnTo>
                      <a:pt x="4" y="70"/>
                    </a:lnTo>
                    <a:lnTo>
                      <a:pt x="2" y="85"/>
                    </a:lnTo>
                    <a:lnTo>
                      <a:pt x="0" y="98"/>
                    </a:lnTo>
                    <a:lnTo>
                      <a:pt x="0" y="100"/>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ln>
            </p:spPr>
            <p:txBody>
              <a:bodyPr/>
              <a:lstStyle/>
              <a:p>
                <a:endParaRPr lang="en-US">
                  <a:solidFill>
                    <a:prstClr val="black"/>
                  </a:solidFill>
                </a:endParaRPr>
              </a:p>
            </p:txBody>
          </p:sp>
          <p:sp>
            <p:nvSpPr>
              <p:cNvPr id="179658" name="Freeform 458"/>
              <p:cNvSpPr>
                <a:spLocks noEditPoints="1"/>
              </p:cNvSpPr>
              <p:nvPr/>
            </p:nvSpPr>
            <p:spPr bwMode="auto">
              <a:xfrm>
                <a:off x="1405" y="1482"/>
                <a:ext cx="277" cy="199"/>
              </a:xfrm>
              <a:custGeom>
                <a:avLst/>
                <a:gdLst/>
                <a:ahLst/>
                <a:cxnLst>
                  <a:cxn ang="0">
                    <a:pos x="42" y="0"/>
                  </a:cxn>
                  <a:cxn ang="0">
                    <a:pos x="35" y="9"/>
                  </a:cxn>
                  <a:cxn ang="0">
                    <a:pos x="25" y="21"/>
                  </a:cxn>
                  <a:cxn ang="0">
                    <a:pos x="17" y="32"/>
                  </a:cxn>
                  <a:cxn ang="0">
                    <a:pos x="12" y="45"/>
                  </a:cxn>
                  <a:cxn ang="0">
                    <a:pos x="8" y="57"/>
                  </a:cxn>
                  <a:cxn ang="0">
                    <a:pos x="4" y="70"/>
                  </a:cxn>
                  <a:cxn ang="0">
                    <a:pos x="2" y="85"/>
                  </a:cxn>
                  <a:cxn ang="0">
                    <a:pos x="0" y="98"/>
                  </a:cxn>
                  <a:cxn ang="0">
                    <a:pos x="0" y="100"/>
                  </a:cxn>
                  <a:cxn ang="0">
                    <a:pos x="0" y="102"/>
                  </a:cxn>
                  <a:cxn ang="0">
                    <a:pos x="2" y="102"/>
                  </a:cxn>
                  <a:cxn ang="0">
                    <a:pos x="4" y="102"/>
                  </a:cxn>
                  <a:cxn ang="0">
                    <a:pos x="4" y="100"/>
                  </a:cxn>
                  <a:cxn ang="0">
                    <a:pos x="4" y="98"/>
                  </a:cxn>
                  <a:cxn ang="0">
                    <a:pos x="6" y="85"/>
                  </a:cxn>
                  <a:cxn ang="0">
                    <a:pos x="8" y="72"/>
                  </a:cxn>
                  <a:cxn ang="0">
                    <a:pos x="12" y="58"/>
                  </a:cxn>
                  <a:cxn ang="0">
                    <a:pos x="16" y="45"/>
                  </a:cxn>
                  <a:cxn ang="0">
                    <a:pos x="21" y="34"/>
                  </a:cxn>
                  <a:cxn ang="0">
                    <a:pos x="29" y="22"/>
                  </a:cxn>
                  <a:cxn ang="0">
                    <a:pos x="36" y="11"/>
                  </a:cxn>
                  <a:cxn ang="0">
                    <a:pos x="46" y="2"/>
                  </a:cxn>
                  <a:cxn ang="0">
                    <a:pos x="44" y="0"/>
                  </a:cxn>
                  <a:cxn ang="0">
                    <a:pos x="42" y="0"/>
                  </a:cxn>
                  <a:cxn ang="0">
                    <a:pos x="247" y="187"/>
                  </a:cxn>
                  <a:cxn ang="0">
                    <a:pos x="258" y="172"/>
                  </a:cxn>
                  <a:cxn ang="0">
                    <a:pos x="268" y="155"/>
                  </a:cxn>
                  <a:cxn ang="0">
                    <a:pos x="274" y="138"/>
                  </a:cxn>
                  <a:cxn ang="0">
                    <a:pos x="277" y="119"/>
                  </a:cxn>
                  <a:cxn ang="0">
                    <a:pos x="277" y="119"/>
                  </a:cxn>
                  <a:cxn ang="0">
                    <a:pos x="275" y="117"/>
                  </a:cxn>
                  <a:cxn ang="0">
                    <a:pos x="272" y="131"/>
                  </a:cxn>
                  <a:cxn ang="0">
                    <a:pos x="270" y="142"/>
                  </a:cxn>
                  <a:cxn ang="0">
                    <a:pos x="266" y="151"/>
                  </a:cxn>
                  <a:cxn ang="0">
                    <a:pos x="260" y="163"/>
                  </a:cxn>
                  <a:cxn ang="0">
                    <a:pos x="249" y="182"/>
                  </a:cxn>
                  <a:cxn ang="0">
                    <a:pos x="234" y="199"/>
                  </a:cxn>
                  <a:cxn ang="0">
                    <a:pos x="239" y="193"/>
                  </a:cxn>
                  <a:cxn ang="0">
                    <a:pos x="247" y="187"/>
                  </a:cxn>
                </a:cxnLst>
                <a:rect l="0" t="0" r="r" b="b"/>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ln>
            </p:spPr>
            <p:txBody>
              <a:bodyPr/>
              <a:lstStyle/>
              <a:p>
                <a:endParaRPr lang="en-US">
                  <a:solidFill>
                    <a:prstClr val="black"/>
                  </a:solidFill>
                </a:endParaRPr>
              </a:p>
            </p:txBody>
          </p:sp>
          <p:sp>
            <p:nvSpPr>
              <p:cNvPr id="179659" name="Freeform 459"/>
              <p:cNvSpPr>
                <a:spLocks noEditPoints="1"/>
              </p:cNvSpPr>
              <p:nvPr/>
            </p:nvSpPr>
            <p:spPr bwMode="auto">
              <a:xfrm>
                <a:off x="1407" y="1482"/>
                <a:ext cx="275" cy="201"/>
              </a:xfrm>
              <a:custGeom>
                <a:avLst/>
                <a:gdLst/>
                <a:ahLst/>
                <a:cxnLst>
                  <a:cxn ang="0">
                    <a:pos x="42" y="0"/>
                  </a:cxn>
                  <a:cxn ang="0">
                    <a:pos x="34" y="11"/>
                  </a:cxn>
                  <a:cxn ang="0">
                    <a:pos x="25" y="21"/>
                  </a:cxn>
                  <a:cxn ang="0">
                    <a:pos x="17" y="32"/>
                  </a:cxn>
                  <a:cxn ang="0">
                    <a:pos x="12" y="45"/>
                  </a:cxn>
                  <a:cxn ang="0">
                    <a:pos x="8" y="57"/>
                  </a:cxn>
                  <a:cxn ang="0">
                    <a:pos x="4" y="72"/>
                  </a:cxn>
                  <a:cxn ang="0">
                    <a:pos x="2" y="85"/>
                  </a:cxn>
                  <a:cxn ang="0">
                    <a:pos x="0" y="98"/>
                  </a:cxn>
                  <a:cxn ang="0">
                    <a:pos x="0" y="100"/>
                  </a:cxn>
                  <a:cxn ang="0">
                    <a:pos x="0" y="102"/>
                  </a:cxn>
                  <a:cxn ang="0">
                    <a:pos x="2" y="102"/>
                  </a:cxn>
                  <a:cxn ang="0">
                    <a:pos x="4" y="102"/>
                  </a:cxn>
                  <a:cxn ang="0">
                    <a:pos x="4" y="100"/>
                  </a:cxn>
                  <a:cxn ang="0">
                    <a:pos x="4" y="98"/>
                  </a:cxn>
                  <a:cxn ang="0">
                    <a:pos x="6" y="85"/>
                  </a:cxn>
                  <a:cxn ang="0">
                    <a:pos x="8" y="72"/>
                  </a:cxn>
                  <a:cxn ang="0">
                    <a:pos x="12" y="58"/>
                  </a:cxn>
                  <a:cxn ang="0">
                    <a:pos x="15" y="45"/>
                  </a:cxn>
                  <a:cxn ang="0">
                    <a:pos x="21" y="34"/>
                  </a:cxn>
                  <a:cxn ang="0">
                    <a:pos x="29" y="22"/>
                  </a:cxn>
                  <a:cxn ang="0">
                    <a:pos x="36" y="13"/>
                  </a:cxn>
                  <a:cxn ang="0">
                    <a:pos x="46" y="2"/>
                  </a:cxn>
                  <a:cxn ang="0">
                    <a:pos x="44" y="2"/>
                  </a:cxn>
                  <a:cxn ang="0">
                    <a:pos x="42" y="0"/>
                  </a:cxn>
                  <a:cxn ang="0">
                    <a:pos x="239" y="193"/>
                  </a:cxn>
                  <a:cxn ang="0">
                    <a:pos x="253" y="176"/>
                  </a:cxn>
                  <a:cxn ang="0">
                    <a:pos x="262" y="159"/>
                  </a:cxn>
                  <a:cxn ang="0">
                    <a:pos x="270" y="140"/>
                  </a:cxn>
                  <a:cxn ang="0">
                    <a:pos x="275" y="119"/>
                  </a:cxn>
                  <a:cxn ang="0">
                    <a:pos x="273" y="119"/>
                  </a:cxn>
                  <a:cxn ang="0">
                    <a:pos x="272" y="117"/>
                  </a:cxn>
                  <a:cxn ang="0">
                    <a:pos x="268" y="131"/>
                  </a:cxn>
                  <a:cxn ang="0">
                    <a:pos x="266" y="142"/>
                  </a:cxn>
                  <a:cxn ang="0">
                    <a:pos x="260" y="153"/>
                  </a:cxn>
                  <a:cxn ang="0">
                    <a:pos x="254" y="165"/>
                  </a:cxn>
                  <a:cxn ang="0">
                    <a:pos x="249" y="174"/>
                  </a:cxn>
                  <a:cxn ang="0">
                    <a:pos x="241" y="184"/>
                  </a:cxn>
                  <a:cxn ang="0">
                    <a:pos x="234" y="193"/>
                  </a:cxn>
                  <a:cxn ang="0">
                    <a:pos x="224" y="201"/>
                  </a:cxn>
                  <a:cxn ang="0">
                    <a:pos x="230" y="199"/>
                  </a:cxn>
                  <a:cxn ang="0">
                    <a:pos x="239" y="193"/>
                  </a:cxn>
                </a:cxnLst>
                <a:rect l="0" t="0" r="r" b="b"/>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ln>
            </p:spPr>
            <p:txBody>
              <a:bodyPr/>
              <a:lstStyle/>
              <a:p>
                <a:endParaRPr lang="en-US">
                  <a:solidFill>
                    <a:prstClr val="black"/>
                  </a:solidFill>
                </a:endParaRPr>
              </a:p>
            </p:txBody>
          </p:sp>
          <p:sp>
            <p:nvSpPr>
              <p:cNvPr id="179660" name="Freeform 460"/>
              <p:cNvSpPr>
                <a:spLocks noEditPoints="1"/>
              </p:cNvSpPr>
              <p:nvPr/>
            </p:nvSpPr>
            <p:spPr bwMode="auto">
              <a:xfrm>
                <a:off x="1409" y="1484"/>
                <a:ext cx="271" cy="199"/>
              </a:xfrm>
              <a:custGeom>
                <a:avLst/>
                <a:gdLst/>
                <a:ahLst/>
                <a:cxnLst>
                  <a:cxn ang="0">
                    <a:pos x="42" y="0"/>
                  </a:cxn>
                  <a:cxn ang="0">
                    <a:pos x="32" y="9"/>
                  </a:cxn>
                  <a:cxn ang="0">
                    <a:pos x="25" y="20"/>
                  </a:cxn>
                  <a:cxn ang="0">
                    <a:pos x="17" y="32"/>
                  </a:cxn>
                  <a:cxn ang="0">
                    <a:pos x="12" y="43"/>
                  </a:cxn>
                  <a:cxn ang="0">
                    <a:pos x="8" y="56"/>
                  </a:cxn>
                  <a:cxn ang="0">
                    <a:pos x="4" y="70"/>
                  </a:cxn>
                  <a:cxn ang="0">
                    <a:pos x="2" y="83"/>
                  </a:cxn>
                  <a:cxn ang="0">
                    <a:pos x="0" y="96"/>
                  </a:cxn>
                  <a:cxn ang="0">
                    <a:pos x="0" y="98"/>
                  </a:cxn>
                  <a:cxn ang="0">
                    <a:pos x="0" y="100"/>
                  </a:cxn>
                  <a:cxn ang="0">
                    <a:pos x="2" y="100"/>
                  </a:cxn>
                  <a:cxn ang="0">
                    <a:pos x="4" y="102"/>
                  </a:cxn>
                  <a:cxn ang="0">
                    <a:pos x="4" y="100"/>
                  </a:cxn>
                  <a:cxn ang="0">
                    <a:pos x="4" y="96"/>
                  </a:cxn>
                  <a:cxn ang="0">
                    <a:pos x="6" y="83"/>
                  </a:cxn>
                  <a:cxn ang="0">
                    <a:pos x="8" y="70"/>
                  </a:cxn>
                  <a:cxn ang="0">
                    <a:pos x="12" y="56"/>
                  </a:cxn>
                  <a:cxn ang="0">
                    <a:pos x="15" y="45"/>
                  </a:cxn>
                  <a:cxn ang="0">
                    <a:pos x="21" y="32"/>
                  </a:cxn>
                  <a:cxn ang="0">
                    <a:pos x="29" y="20"/>
                  </a:cxn>
                  <a:cxn ang="0">
                    <a:pos x="36" y="11"/>
                  </a:cxn>
                  <a:cxn ang="0">
                    <a:pos x="46" y="2"/>
                  </a:cxn>
                  <a:cxn ang="0">
                    <a:pos x="44" y="0"/>
                  </a:cxn>
                  <a:cxn ang="0">
                    <a:pos x="42" y="0"/>
                  </a:cxn>
                  <a:cxn ang="0">
                    <a:pos x="230" y="197"/>
                  </a:cxn>
                  <a:cxn ang="0">
                    <a:pos x="245" y="180"/>
                  </a:cxn>
                  <a:cxn ang="0">
                    <a:pos x="256" y="161"/>
                  </a:cxn>
                  <a:cxn ang="0">
                    <a:pos x="262" y="149"/>
                  </a:cxn>
                  <a:cxn ang="0">
                    <a:pos x="266" y="140"/>
                  </a:cxn>
                  <a:cxn ang="0">
                    <a:pos x="268" y="129"/>
                  </a:cxn>
                  <a:cxn ang="0">
                    <a:pos x="271" y="115"/>
                  </a:cxn>
                  <a:cxn ang="0">
                    <a:pos x="270" y="115"/>
                  </a:cxn>
                  <a:cxn ang="0">
                    <a:pos x="268" y="115"/>
                  </a:cxn>
                  <a:cxn ang="0">
                    <a:pos x="264" y="129"/>
                  </a:cxn>
                  <a:cxn ang="0">
                    <a:pos x="262" y="140"/>
                  </a:cxn>
                  <a:cxn ang="0">
                    <a:pos x="256" y="151"/>
                  </a:cxn>
                  <a:cxn ang="0">
                    <a:pos x="251" y="163"/>
                  </a:cxn>
                  <a:cxn ang="0">
                    <a:pos x="245" y="172"/>
                  </a:cxn>
                  <a:cxn ang="0">
                    <a:pos x="237" y="182"/>
                  </a:cxn>
                  <a:cxn ang="0">
                    <a:pos x="230" y="191"/>
                  </a:cxn>
                  <a:cxn ang="0">
                    <a:pos x="220" y="199"/>
                  </a:cxn>
                  <a:cxn ang="0">
                    <a:pos x="220" y="199"/>
                  </a:cxn>
                  <a:cxn ang="0">
                    <a:pos x="220" y="199"/>
                  </a:cxn>
                  <a:cxn ang="0">
                    <a:pos x="224" y="199"/>
                  </a:cxn>
                  <a:cxn ang="0">
                    <a:pos x="230" y="197"/>
                  </a:cxn>
                </a:cxnLst>
                <a:rect l="0" t="0" r="r" b="b"/>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0" y="199"/>
                    </a:lnTo>
                    <a:lnTo>
                      <a:pt x="220" y="199"/>
                    </a:lnTo>
                    <a:lnTo>
                      <a:pt x="224" y="199"/>
                    </a:lnTo>
                    <a:lnTo>
                      <a:pt x="230" y="197"/>
                    </a:lnTo>
                    <a:close/>
                  </a:path>
                </a:pathLst>
              </a:custGeom>
              <a:solidFill>
                <a:srgbClr val="E4624D"/>
              </a:solidFill>
              <a:ln w="9525">
                <a:noFill/>
                <a:round/>
              </a:ln>
            </p:spPr>
            <p:txBody>
              <a:bodyPr/>
              <a:lstStyle/>
              <a:p>
                <a:endParaRPr lang="en-US">
                  <a:solidFill>
                    <a:prstClr val="black"/>
                  </a:solidFill>
                </a:endParaRPr>
              </a:p>
            </p:txBody>
          </p:sp>
          <p:sp>
            <p:nvSpPr>
              <p:cNvPr id="179661" name="Freeform 461"/>
              <p:cNvSpPr>
                <a:spLocks noEditPoints="1"/>
              </p:cNvSpPr>
              <p:nvPr/>
            </p:nvSpPr>
            <p:spPr bwMode="auto">
              <a:xfrm>
                <a:off x="1411" y="1484"/>
                <a:ext cx="268" cy="199"/>
              </a:xfrm>
              <a:custGeom>
                <a:avLst/>
                <a:gdLst/>
                <a:ahLst/>
                <a:cxnLst>
                  <a:cxn ang="0">
                    <a:pos x="42" y="0"/>
                  </a:cxn>
                  <a:cxn ang="0">
                    <a:pos x="32" y="11"/>
                  </a:cxn>
                  <a:cxn ang="0">
                    <a:pos x="25" y="20"/>
                  </a:cxn>
                  <a:cxn ang="0">
                    <a:pos x="17" y="32"/>
                  </a:cxn>
                  <a:cxn ang="0">
                    <a:pos x="11" y="43"/>
                  </a:cxn>
                  <a:cxn ang="0">
                    <a:pos x="8" y="56"/>
                  </a:cxn>
                  <a:cxn ang="0">
                    <a:pos x="4" y="70"/>
                  </a:cxn>
                  <a:cxn ang="0">
                    <a:pos x="2" y="83"/>
                  </a:cxn>
                  <a:cxn ang="0">
                    <a:pos x="0" y="96"/>
                  </a:cxn>
                  <a:cxn ang="0">
                    <a:pos x="0" y="98"/>
                  </a:cxn>
                  <a:cxn ang="0">
                    <a:pos x="0" y="100"/>
                  </a:cxn>
                  <a:cxn ang="0">
                    <a:pos x="2" y="102"/>
                  </a:cxn>
                  <a:cxn ang="0">
                    <a:pos x="4" y="102"/>
                  </a:cxn>
                  <a:cxn ang="0">
                    <a:pos x="4" y="100"/>
                  </a:cxn>
                  <a:cxn ang="0">
                    <a:pos x="4" y="96"/>
                  </a:cxn>
                  <a:cxn ang="0">
                    <a:pos x="6" y="83"/>
                  </a:cxn>
                  <a:cxn ang="0">
                    <a:pos x="8" y="70"/>
                  </a:cxn>
                  <a:cxn ang="0">
                    <a:pos x="11" y="56"/>
                  </a:cxn>
                  <a:cxn ang="0">
                    <a:pos x="15" y="45"/>
                  </a:cxn>
                  <a:cxn ang="0">
                    <a:pos x="21" y="34"/>
                  </a:cxn>
                  <a:cxn ang="0">
                    <a:pos x="29" y="22"/>
                  </a:cxn>
                  <a:cxn ang="0">
                    <a:pos x="36" y="13"/>
                  </a:cxn>
                  <a:cxn ang="0">
                    <a:pos x="46" y="3"/>
                  </a:cxn>
                  <a:cxn ang="0">
                    <a:pos x="44" y="2"/>
                  </a:cxn>
                  <a:cxn ang="0">
                    <a:pos x="42" y="0"/>
                  </a:cxn>
                  <a:cxn ang="0">
                    <a:pos x="220" y="199"/>
                  </a:cxn>
                  <a:cxn ang="0">
                    <a:pos x="230" y="191"/>
                  </a:cxn>
                  <a:cxn ang="0">
                    <a:pos x="237" y="182"/>
                  </a:cxn>
                  <a:cxn ang="0">
                    <a:pos x="245" y="172"/>
                  </a:cxn>
                  <a:cxn ang="0">
                    <a:pos x="250" y="163"/>
                  </a:cxn>
                  <a:cxn ang="0">
                    <a:pos x="256" y="151"/>
                  </a:cxn>
                  <a:cxn ang="0">
                    <a:pos x="262" y="140"/>
                  </a:cxn>
                  <a:cxn ang="0">
                    <a:pos x="264" y="129"/>
                  </a:cxn>
                  <a:cxn ang="0">
                    <a:pos x="268" y="115"/>
                  </a:cxn>
                  <a:cxn ang="0">
                    <a:pos x="266" y="115"/>
                  </a:cxn>
                  <a:cxn ang="0">
                    <a:pos x="264" y="115"/>
                  </a:cxn>
                  <a:cxn ang="0">
                    <a:pos x="260" y="127"/>
                  </a:cxn>
                  <a:cxn ang="0">
                    <a:pos x="258" y="140"/>
                  </a:cxn>
                  <a:cxn ang="0">
                    <a:pos x="252" y="151"/>
                  </a:cxn>
                  <a:cxn ang="0">
                    <a:pos x="247" y="161"/>
                  </a:cxn>
                  <a:cxn ang="0">
                    <a:pos x="241" y="172"/>
                  </a:cxn>
                  <a:cxn ang="0">
                    <a:pos x="233" y="182"/>
                  </a:cxn>
                  <a:cxn ang="0">
                    <a:pos x="226" y="189"/>
                  </a:cxn>
                  <a:cxn ang="0">
                    <a:pos x="216" y="197"/>
                  </a:cxn>
                  <a:cxn ang="0">
                    <a:pos x="218" y="199"/>
                  </a:cxn>
                  <a:cxn ang="0">
                    <a:pos x="218" y="199"/>
                  </a:cxn>
                  <a:cxn ang="0">
                    <a:pos x="220" y="199"/>
                  </a:cxn>
                  <a:cxn ang="0">
                    <a:pos x="220" y="199"/>
                  </a:cxn>
                </a:cxnLst>
                <a:rect l="0" t="0" r="r" b="b"/>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18" y="199"/>
                    </a:lnTo>
                    <a:lnTo>
                      <a:pt x="220" y="199"/>
                    </a:lnTo>
                    <a:lnTo>
                      <a:pt x="220" y="199"/>
                    </a:lnTo>
                    <a:close/>
                  </a:path>
                </a:pathLst>
              </a:custGeom>
              <a:solidFill>
                <a:srgbClr val="E4644F"/>
              </a:solidFill>
              <a:ln w="9525">
                <a:noFill/>
                <a:round/>
              </a:ln>
            </p:spPr>
            <p:txBody>
              <a:bodyPr/>
              <a:lstStyle/>
              <a:p>
                <a:endParaRPr lang="en-US">
                  <a:solidFill>
                    <a:prstClr val="black"/>
                  </a:solidFill>
                </a:endParaRPr>
              </a:p>
            </p:txBody>
          </p:sp>
          <p:sp>
            <p:nvSpPr>
              <p:cNvPr id="179662" name="Freeform 462"/>
              <p:cNvSpPr>
                <a:spLocks noEditPoints="1"/>
              </p:cNvSpPr>
              <p:nvPr/>
            </p:nvSpPr>
            <p:spPr bwMode="auto">
              <a:xfrm>
                <a:off x="1413" y="1486"/>
                <a:ext cx="264" cy="197"/>
              </a:xfrm>
              <a:custGeom>
                <a:avLst/>
                <a:gdLst/>
                <a:ahLst/>
                <a:cxnLst>
                  <a:cxn ang="0">
                    <a:pos x="42" y="0"/>
                  </a:cxn>
                  <a:cxn ang="0">
                    <a:pos x="32" y="9"/>
                  </a:cxn>
                  <a:cxn ang="0">
                    <a:pos x="25" y="18"/>
                  </a:cxn>
                  <a:cxn ang="0">
                    <a:pos x="17" y="30"/>
                  </a:cxn>
                  <a:cxn ang="0">
                    <a:pos x="11" y="43"/>
                  </a:cxn>
                  <a:cxn ang="0">
                    <a:pos x="8" y="54"/>
                  </a:cxn>
                  <a:cxn ang="0">
                    <a:pos x="4" y="68"/>
                  </a:cxn>
                  <a:cxn ang="0">
                    <a:pos x="2" y="81"/>
                  </a:cxn>
                  <a:cxn ang="0">
                    <a:pos x="0" y="94"/>
                  </a:cxn>
                  <a:cxn ang="0">
                    <a:pos x="0" y="98"/>
                  </a:cxn>
                  <a:cxn ang="0">
                    <a:pos x="0" y="100"/>
                  </a:cxn>
                  <a:cxn ang="0">
                    <a:pos x="2" y="100"/>
                  </a:cxn>
                  <a:cxn ang="0">
                    <a:pos x="4" y="100"/>
                  </a:cxn>
                  <a:cxn ang="0">
                    <a:pos x="4" y="98"/>
                  </a:cxn>
                  <a:cxn ang="0">
                    <a:pos x="4" y="94"/>
                  </a:cxn>
                  <a:cxn ang="0">
                    <a:pos x="6" y="81"/>
                  </a:cxn>
                  <a:cxn ang="0">
                    <a:pos x="8" y="68"/>
                  </a:cxn>
                  <a:cxn ang="0">
                    <a:pos x="11" y="56"/>
                  </a:cxn>
                  <a:cxn ang="0">
                    <a:pos x="15" y="43"/>
                  </a:cxn>
                  <a:cxn ang="0">
                    <a:pos x="21" y="32"/>
                  </a:cxn>
                  <a:cxn ang="0">
                    <a:pos x="28" y="20"/>
                  </a:cxn>
                  <a:cxn ang="0">
                    <a:pos x="36" y="11"/>
                  </a:cxn>
                  <a:cxn ang="0">
                    <a:pos x="45" y="1"/>
                  </a:cxn>
                  <a:cxn ang="0">
                    <a:pos x="44" y="1"/>
                  </a:cxn>
                  <a:cxn ang="0">
                    <a:pos x="42" y="0"/>
                  </a:cxn>
                  <a:cxn ang="0">
                    <a:pos x="216" y="197"/>
                  </a:cxn>
                  <a:cxn ang="0">
                    <a:pos x="226" y="189"/>
                  </a:cxn>
                  <a:cxn ang="0">
                    <a:pos x="233" y="180"/>
                  </a:cxn>
                  <a:cxn ang="0">
                    <a:pos x="241" y="170"/>
                  </a:cxn>
                  <a:cxn ang="0">
                    <a:pos x="247" y="161"/>
                  </a:cxn>
                  <a:cxn ang="0">
                    <a:pos x="252" y="149"/>
                  </a:cxn>
                  <a:cxn ang="0">
                    <a:pos x="258" y="138"/>
                  </a:cxn>
                  <a:cxn ang="0">
                    <a:pos x="260" y="127"/>
                  </a:cxn>
                  <a:cxn ang="0">
                    <a:pos x="264" y="113"/>
                  </a:cxn>
                  <a:cxn ang="0">
                    <a:pos x="262" y="113"/>
                  </a:cxn>
                  <a:cxn ang="0">
                    <a:pos x="260" y="113"/>
                  </a:cxn>
                  <a:cxn ang="0">
                    <a:pos x="256" y="125"/>
                  </a:cxn>
                  <a:cxn ang="0">
                    <a:pos x="254" y="136"/>
                  </a:cxn>
                  <a:cxn ang="0">
                    <a:pos x="248" y="147"/>
                  </a:cxn>
                  <a:cxn ang="0">
                    <a:pos x="243" y="159"/>
                  </a:cxn>
                  <a:cxn ang="0">
                    <a:pos x="237" y="168"/>
                  </a:cxn>
                  <a:cxn ang="0">
                    <a:pos x="230" y="178"/>
                  </a:cxn>
                  <a:cxn ang="0">
                    <a:pos x="222" y="187"/>
                  </a:cxn>
                  <a:cxn ang="0">
                    <a:pos x="212" y="195"/>
                  </a:cxn>
                  <a:cxn ang="0">
                    <a:pos x="214" y="195"/>
                  </a:cxn>
                  <a:cxn ang="0">
                    <a:pos x="216" y="197"/>
                  </a:cxn>
                </a:cxnLst>
                <a:rect l="0" t="0" r="r" b="b"/>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ln>
            </p:spPr>
            <p:txBody>
              <a:bodyPr/>
              <a:lstStyle/>
              <a:p>
                <a:endParaRPr lang="en-US">
                  <a:solidFill>
                    <a:prstClr val="black"/>
                  </a:solidFill>
                </a:endParaRPr>
              </a:p>
            </p:txBody>
          </p:sp>
          <p:sp>
            <p:nvSpPr>
              <p:cNvPr id="179663" name="Freeform 463"/>
              <p:cNvSpPr>
                <a:spLocks noEditPoints="1"/>
              </p:cNvSpPr>
              <p:nvPr/>
            </p:nvSpPr>
            <p:spPr bwMode="auto">
              <a:xfrm>
                <a:off x="1415" y="1487"/>
                <a:ext cx="260" cy="194"/>
              </a:xfrm>
              <a:custGeom>
                <a:avLst/>
                <a:gdLst/>
                <a:ahLst/>
                <a:cxnLst>
                  <a:cxn ang="0">
                    <a:pos x="42" y="0"/>
                  </a:cxn>
                  <a:cxn ang="0">
                    <a:pos x="32" y="10"/>
                  </a:cxn>
                  <a:cxn ang="0">
                    <a:pos x="25" y="19"/>
                  </a:cxn>
                  <a:cxn ang="0">
                    <a:pos x="17" y="31"/>
                  </a:cxn>
                  <a:cxn ang="0">
                    <a:pos x="11" y="42"/>
                  </a:cxn>
                  <a:cxn ang="0">
                    <a:pos x="7" y="53"/>
                  </a:cxn>
                  <a:cxn ang="0">
                    <a:pos x="4" y="67"/>
                  </a:cxn>
                  <a:cxn ang="0">
                    <a:pos x="2" y="80"/>
                  </a:cxn>
                  <a:cxn ang="0">
                    <a:pos x="0" y="93"/>
                  </a:cxn>
                  <a:cxn ang="0">
                    <a:pos x="0" y="97"/>
                  </a:cxn>
                  <a:cxn ang="0">
                    <a:pos x="0" y="99"/>
                  </a:cxn>
                  <a:cxn ang="0">
                    <a:pos x="2" y="99"/>
                  </a:cxn>
                  <a:cxn ang="0">
                    <a:pos x="4" y="101"/>
                  </a:cxn>
                  <a:cxn ang="0">
                    <a:pos x="4" y="97"/>
                  </a:cxn>
                  <a:cxn ang="0">
                    <a:pos x="4" y="93"/>
                  </a:cxn>
                  <a:cxn ang="0">
                    <a:pos x="6" y="80"/>
                  </a:cxn>
                  <a:cxn ang="0">
                    <a:pos x="7" y="67"/>
                  </a:cxn>
                  <a:cxn ang="0">
                    <a:pos x="11" y="55"/>
                  </a:cxn>
                  <a:cxn ang="0">
                    <a:pos x="15" y="44"/>
                  </a:cxn>
                  <a:cxn ang="0">
                    <a:pos x="21" y="33"/>
                  </a:cxn>
                  <a:cxn ang="0">
                    <a:pos x="28" y="21"/>
                  </a:cxn>
                  <a:cxn ang="0">
                    <a:pos x="36" y="12"/>
                  </a:cxn>
                  <a:cxn ang="0">
                    <a:pos x="43" y="2"/>
                  </a:cxn>
                  <a:cxn ang="0">
                    <a:pos x="43" y="0"/>
                  </a:cxn>
                  <a:cxn ang="0">
                    <a:pos x="42" y="0"/>
                  </a:cxn>
                  <a:cxn ang="0">
                    <a:pos x="212" y="194"/>
                  </a:cxn>
                  <a:cxn ang="0">
                    <a:pos x="222" y="186"/>
                  </a:cxn>
                  <a:cxn ang="0">
                    <a:pos x="229" y="179"/>
                  </a:cxn>
                  <a:cxn ang="0">
                    <a:pos x="237" y="169"/>
                  </a:cxn>
                  <a:cxn ang="0">
                    <a:pos x="243" y="158"/>
                  </a:cxn>
                  <a:cxn ang="0">
                    <a:pos x="248" y="148"/>
                  </a:cxn>
                  <a:cxn ang="0">
                    <a:pos x="254" y="137"/>
                  </a:cxn>
                  <a:cxn ang="0">
                    <a:pos x="256" y="124"/>
                  </a:cxn>
                  <a:cxn ang="0">
                    <a:pos x="260" y="112"/>
                  </a:cxn>
                  <a:cxn ang="0">
                    <a:pos x="258" y="112"/>
                  </a:cxn>
                  <a:cxn ang="0">
                    <a:pos x="256" y="112"/>
                  </a:cxn>
                  <a:cxn ang="0">
                    <a:pos x="254" y="124"/>
                  </a:cxn>
                  <a:cxn ang="0">
                    <a:pos x="250" y="135"/>
                  </a:cxn>
                  <a:cxn ang="0">
                    <a:pos x="245" y="146"/>
                  </a:cxn>
                  <a:cxn ang="0">
                    <a:pos x="241" y="156"/>
                  </a:cxn>
                  <a:cxn ang="0">
                    <a:pos x="233" y="167"/>
                  </a:cxn>
                  <a:cxn ang="0">
                    <a:pos x="226" y="175"/>
                  </a:cxn>
                  <a:cxn ang="0">
                    <a:pos x="218" y="184"/>
                  </a:cxn>
                  <a:cxn ang="0">
                    <a:pos x="210" y="192"/>
                  </a:cxn>
                  <a:cxn ang="0">
                    <a:pos x="210" y="194"/>
                  </a:cxn>
                  <a:cxn ang="0">
                    <a:pos x="212" y="194"/>
                  </a:cxn>
                </a:cxnLst>
                <a:rect l="0" t="0" r="r" b="b"/>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ln>
            </p:spPr>
            <p:txBody>
              <a:bodyPr/>
              <a:lstStyle/>
              <a:p>
                <a:endParaRPr lang="en-US">
                  <a:solidFill>
                    <a:prstClr val="black"/>
                  </a:solidFill>
                </a:endParaRPr>
              </a:p>
            </p:txBody>
          </p:sp>
          <p:sp>
            <p:nvSpPr>
              <p:cNvPr id="179664" name="Freeform 464"/>
              <p:cNvSpPr>
                <a:spLocks noEditPoints="1"/>
              </p:cNvSpPr>
              <p:nvPr/>
            </p:nvSpPr>
            <p:spPr bwMode="auto">
              <a:xfrm>
                <a:off x="1417" y="1487"/>
                <a:ext cx="256" cy="194"/>
              </a:xfrm>
              <a:custGeom>
                <a:avLst/>
                <a:gdLst/>
                <a:ahLst/>
                <a:cxnLst>
                  <a:cxn ang="0">
                    <a:pos x="41" y="0"/>
                  </a:cxn>
                  <a:cxn ang="0">
                    <a:pos x="32" y="10"/>
                  </a:cxn>
                  <a:cxn ang="0">
                    <a:pos x="24" y="19"/>
                  </a:cxn>
                  <a:cxn ang="0">
                    <a:pos x="17" y="31"/>
                  </a:cxn>
                  <a:cxn ang="0">
                    <a:pos x="11" y="42"/>
                  </a:cxn>
                  <a:cxn ang="0">
                    <a:pos x="7" y="55"/>
                  </a:cxn>
                  <a:cxn ang="0">
                    <a:pos x="4" y="67"/>
                  </a:cxn>
                  <a:cxn ang="0">
                    <a:pos x="2" y="80"/>
                  </a:cxn>
                  <a:cxn ang="0">
                    <a:pos x="0" y="93"/>
                  </a:cxn>
                  <a:cxn ang="0">
                    <a:pos x="0" y="97"/>
                  </a:cxn>
                  <a:cxn ang="0">
                    <a:pos x="0" y="99"/>
                  </a:cxn>
                  <a:cxn ang="0">
                    <a:pos x="2" y="101"/>
                  </a:cxn>
                  <a:cxn ang="0">
                    <a:pos x="4" y="101"/>
                  </a:cxn>
                  <a:cxn ang="0">
                    <a:pos x="4" y="101"/>
                  </a:cxn>
                  <a:cxn ang="0">
                    <a:pos x="4" y="101"/>
                  </a:cxn>
                  <a:cxn ang="0">
                    <a:pos x="4" y="97"/>
                  </a:cxn>
                  <a:cxn ang="0">
                    <a:pos x="4" y="93"/>
                  </a:cxn>
                  <a:cxn ang="0">
                    <a:pos x="5" y="80"/>
                  </a:cxn>
                  <a:cxn ang="0">
                    <a:pos x="7" y="69"/>
                  </a:cxn>
                  <a:cxn ang="0">
                    <a:pos x="11" y="55"/>
                  </a:cxn>
                  <a:cxn ang="0">
                    <a:pos x="15" y="44"/>
                  </a:cxn>
                  <a:cxn ang="0">
                    <a:pos x="21" y="33"/>
                  </a:cxn>
                  <a:cxn ang="0">
                    <a:pos x="26" y="23"/>
                  </a:cxn>
                  <a:cxn ang="0">
                    <a:pos x="34" y="12"/>
                  </a:cxn>
                  <a:cxn ang="0">
                    <a:pos x="43" y="4"/>
                  </a:cxn>
                  <a:cxn ang="0">
                    <a:pos x="41" y="2"/>
                  </a:cxn>
                  <a:cxn ang="0">
                    <a:pos x="41" y="0"/>
                  </a:cxn>
                  <a:cxn ang="0">
                    <a:pos x="208" y="194"/>
                  </a:cxn>
                  <a:cxn ang="0">
                    <a:pos x="218" y="186"/>
                  </a:cxn>
                  <a:cxn ang="0">
                    <a:pos x="226" y="177"/>
                  </a:cxn>
                  <a:cxn ang="0">
                    <a:pos x="233" y="167"/>
                  </a:cxn>
                  <a:cxn ang="0">
                    <a:pos x="239" y="158"/>
                  </a:cxn>
                  <a:cxn ang="0">
                    <a:pos x="244" y="146"/>
                  </a:cxn>
                  <a:cxn ang="0">
                    <a:pos x="250" y="135"/>
                  </a:cxn>
                  <a:cxn ang="0">
                    <a:pos x="252" y="124"/>
                  </a:cxn>
                  <a:cxn ang="0">
                    <a:pos x="256" y="112"/>
                  </a:cxn>
                  <a:cxn ang="0">
                    <a:pos x="254" y="112"/>
                  </a:cxn>
                  <a:cxn ang="0">
                    <a:pos x="252" y="112"/>
                  </a:cxn>
                  <a:cxn ang="0">
                    <a:pos x="250" y="124"/>
                  </a:cxn>
                  <a:cxn ang="0">
                    <a:pos x="246" y="135"/>
                  </a:cxn>
                  <a:cxn ang="0">
                    <a:pos x="241" y="146"/>
                  </a:cxn>
                  <a:cxn ang="0">
                    <a:pos x="237" y="156"/>
                  </a:cxn>
                  <a:cxn ang="0">
                    <a:pos x="229" y="165"/>
                  </a:cxn>
                  <a:cxn ang="0">
                    <a:pos x="224" y="175"/>
                  </a:cxn>
                  <a:cxn ang="0">
                    <a:pos x="214" y="182"/>
                  </a:cxn>
                  <a:cxn ang="0">
                    <a:pos x="207" y="190"/>
                  </a:cxn>
                  <a:cxn ang="0">
                    <a:pos x="208" y="192"/>
                  </a:cxn>
                  <a:cxn ang="0">
                    <a:pos x="208" y="194"/>
                  </a:cxn>
                </a:cxnLst>
                <a:rect l="0" t="0" r="r" b="b"/>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ln>
            </p:spPr>
            <p:txBody>
              <a:bodyPr/>
              <a:lstStyle/>
              <a:p>
                <a:endParaRPr lang="en-US">
                  <a:solidFill>
                    <a:prstClr val="black"/>
                  </a:solidFill>
                </a:endParaRPr>
              </a:p>
            </p:txBody>
          </p:sp>
          <p:sp>
            <p:nvSpPr>
              <p:cNvPr id="179665" name="Freeform 465"/>
              <p:cNvSpPr>
                <a:spLocks noEditPoints="1"/>
              </p:cNvSpPr>
              <p:nvPr/>
            </p:nvSpPr>
            <p:spPr bwMode="auto">
              <a:xfrm>
                <a:off x="1419" y="1489"/>
                <a:ext cx="252" cy="190"/>
              </a:xfrm>
              <a:custGeom>
                <a:avLst/>
                <a:gdLst/>
                <a:ahLst/>
                <a:cxnLst>
                  <a:cxn ang="0">
                    <a:pos x="39" y="0"/>
                  </a:cxn>
                  <a:cxn ang="0">
                    <a:pos x="32" y="10"/>
                  </a:cxn>
                  <a:cxn ang="0">
                    <a:pos x="24" y="19"/>
                  </a:cxn>
                  <a:cxn ang="0">
                    <a:pos x="17" y="31"/>
                  </a:cxn>
                  <a:cxn ang="0">
                    <a:pos x="11" y="42"/>
                  </a:cxn>
                  <a:cxn ang="0">
                    <a:pos x="7" y="53"/>
                  </a:cxn>
                  <a:cxn ang="0">
                    <a:pos x="3" y="65"/>
                  </a:cxn>
                  <a:cxn ang="0">
                    <a:pos x="2" y="78"/>
                  </a:cxn>
                  <a:cxn ang="0">
                    <a:pos x="0" y="91"/>
                  </a:cxn>
                  <a:cxn ang="0">
                    <a:pos x="0" y="95"/>
                  </a:cxn>
                  <a:cxn ang="0">
                    <a:pos x="0" y="99"/>
                  </a:cxn>
                  <a:cxn ang="0">
                    <a:pos x="2" y="99"/>
                  </a:cxn>
                  <a:cxn ang="0">
                    <a:pos x="2" y="99"/>
                  </a:cxn>
                  <a:cxn ang="0">
                    <a:pos x="3" y="99"/>
                  </a:cxn>
                  <a:cxn ang="0">
                    <a:pos x="3" y="99"/>
                  </a:cxn>
                  <a:cxn ang="0">
                    <a:pos x="3" y="95"/>
                  </a:cxn>
                  <a:cxn ang="0">
                    <a:pos x="3" y="91"/>
                  </a:cxn>
                  <a:cxn ang="0">
                    <a:pos x="5" y="80"/>
                  </a:cxn>
                  <a:cxn ang="0">
                    <a:pos x="7" y="67"/>
                  </a:cxn>
                  <a:cxn ang="0">
                    <a:pos x="9" y="55"/>
                  </a:cxn>
                  <a:cxn ang="0">
                    <a:pos x="15" y="42"/>
                  </a:cxn>
                  <a:cxn ang="0">
                    <a:pos x="21" y="33"/>
                  </a:cxn>
                  <a:cxn ang="0">
                    <a:pos x="26" y="21"/>
                  </a:cxn>
                  <a:cxn ang="0">
                    <a:pos x="34" y="12"/>
                  </a:cxn>
                  <a:cxn ang="0">
                    <a:pos x="43" y="2"/>
                  </a:cxn>
                  <a:cxn ang="0">
                    <a:pos x="41" y="2"/>
                  </a:cxn>
                  <a:cxn ang="0">
                    <a:pos x="39" y="0"/>
                  </a:cxn>
                  <a:cxn ang="0">
                    <a:pos x="206" y="190"/>
                  </a:cxn>
                  <a:cxn ang="0">
                    <a:pos x="214" y="182"/>
                  </a:cxn>
                  <a:cxn ang="0">
                    <a:pos x="222" y="173"/>
                  </a:cxn>
                  <a:cxn ang="0">
                    <a:pos x="229" y="165"/>
                  </a:cxn>
                  <a:cxn ang="0">
                    <a:pos x="237" y="154"/>
                  </a:cxn>
                  <a:cxn ang="0">
                    <a:pos x="241" y="144"/>
                  </a:cxn>
                  <a:cxn ang="0">
                    <a:pos x="246" y="133"/>
                  </a:cxn>
                  <a:cxn ang="0">
                    <a:pos x="250" y="122"/>
                  </a:cxn>
                  <a:cxn ang="0">
                    <a:pos x="252" y="110"/>
                  </a:cxn>
                  <a:cxn ang="0">
                    <a:pos x="250" y="110"/>
                  </a:cxn>
                  <a:cxn ang="0">
                    <a:pos x="248" y="108"/>
                  </a:cxn>
                  <a:cxn ang="0">
                    <a:pos x="246" y="122"/>
                  </a:cxn>
                  <a:cxn ang="0">
                    <a:pos x="242" y="133"/>
                  </a:cxn>
                  <a:cxn ang="0">
                    <a:pos x="239" y="143"/>
                  </a:cxn>
                  <a:cxn ang="0">
                    <a:pos x="233" y="154"/>
                  </a:cxn>
                  <a:cxn ang="0">
                    <a:pos x="225" y="163"/>
                  </a:cxn>
                  <a:cxn ang="0">
                    <a:pos x="220" y="171"/>
                  </a:cxn>
                  <a:cxn ang="0">
                    <a:pos x="212" y="180"/>
                  </a:cxn>
                  <a:cxn ang="0">
                    <a:pos x="203" y="188"/>
                  </a:cxn>
                  <a:cxn ang="0">
                    <a:pos x="203" y="188"/>
                  </a:cxn>
                  <a:cxn ang="0">
                    <a:pos x="205" y="188"/>
                  </a:cxn>
                  <a:cxn ang="0">
                    <a:pos x="205" y="190"/>
                  </a:cxn>
                  <a:cxn ang="0">
                    <a:pos x="206" y="190"/>
                  </a:cxn>
                </a:cxnLst>
                <a:rect l="0" t="0" r="r" b="b"/>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2" y="99"/>
                    </a:lnTo>
                    <a:lnTo>
                      <a:pt x="3"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3" y="188"/>
                    </a:lnTo>
                    <a:lnTo>
                      <a:pt x="205" y="188"/>
                    </a:lnTo>
                    <a:lnTo>
                      <a:pt x="205" y="190"/>
                    </a:lnTo>
                    <a:lnTo>
                      <a:pt x="206" y="190"/>
                    </a:lnTo>
                    <a:close/>
                  </a:path>
                </a:pathLst>
              </a:custGeom>
              <a:solidFill>
                <a:srgbClr val="E56B55"/>
              </a:solidFill>
              <a:ln w="9525">
                <a:noFill/>
                <a:round/>
              </a:ln>
            </p:spPr>
            <p:txBody>
              <a:bodyPr/>
              <a:lstStyle/>
              <a:p>
                <a:endParaRPr lang="en-US">
                  <a:solidFill>
                    <a:prstClr val="black"/>
                  </a:solidFill>
                </a:endParaRPr>
              </a:p>
            </p:txBody>
          </p:sp>
          <p:sp>
            <p:nvSpPr>
              <p:cNvPr id="179666" name="Freeform 466"/>
              <p:cNvSpPr>
                <a:spLocks noEditPoints="1"/>
              </p:cNvSpPr>
              <p:nvPr/>
            </p:nvSpPr>
            <p:spPr bwMode="auto">
              <a:xfrm>
                <a:off x="1421" y="1491"/>
                <a:ext cx="248" cy="186"/>
              </a:xfrm>
              <a:custGeom>
                <a:avLst/>
                <a:gdLst/>
                <a:ahLst/>
                <a:cxnLst>
                  <a:cxn ang="0">
                    <a:pos x="39" y="0"/>
                  </a:cxn>
                  <a:cxn ang="0">
                    <a:pos x="30" y="8"/>
                  </a:cxn>
                  <a:cxn ang="0">
                    <a:pos x="22" y="19"/>
                  </a:cxn>
                  <a:cxn ang="0">
                    <a:pos x="17" y="29"/>
                  </a:cxn>
                  <a:cxn ang="0">
                    <a:pos x="11" y="40"/>
                  </a:cxn>
                  <a:cxn ang="0">
                    <a:pos x="7" y="51"/>
                  </a:cxn>
                  <a:cxn ang="0">
                    <a:pos x="3" y="65"/>
                  </a:cxn>
                  <a:cxn ang="0">
                    <a:pos x="1" y="76"/>
                  </a:cxn>
                  <a:cxn ang="0">
                    <a:pos x="0" y="89"/>
                  </a:cxn>
                  <a:cxn ang="0">
                    <a:pos x="0" y="93"/>
                  </a:cxn>
                  <a:cxn ang="0">
                    <a:pos x="0" y="97"/>
                  </a:cxn>
                  <a:cxn ang="0">
                    <a:pos x="1" y="97"/>
                  </a:cxn>
                  <a:cxn ang="0">
                    <a:pos x="5" y="99"/>
                  </a:cxn>
                  <a:cxn ang="0">
                    <a:pos x="3" y="95"/>
                  </a:cxn>
                  <a:cxn ang="0">
                    <a:pos x="3" y="89"/>
                  </a:cxn>
                  <a:cxn ang="0">
                    <a:pos x="5" y="78"/>
                  </a:cxn>
                  <a:cxn ang="0">
                    <a:pos x="7" y="65"/>
                  </a:cxn>
                  <a:cxn ang="0">
                    <a:pos x="9" y="53"/>
                  </a:cxn>
                  <a:cxn ang="0">
                    <a:pos x="15" y="42"/>
                  </a:cxn>
                  <a:cxn ang="0">
                    <a:pos x="20" y="31"/>
                  </a:cxn>
                  <a:cxn ang="0">
                    <a:pos x="26" y="21"/>
                  </a:cxn>
                  <a:cxn ang="0">
                    <a:pos x="34" y="12"/>
                  </a:cxn>
                  <a:cxn ang="0">
                    <a:pos x="41" y="2"/>
                  </a:cxn>
                  <a:cxn ang="0">
                    <a:pos x="41" y="0"/>
                  </a:cxn>
                  <a:cxn ang="0">
                    <a:pos x="39" y="0"/>
                  </a:cxn>
                  <a:cxn ang="0">
                    <a:pos x="203" y="186"/>
                  </a:cxn>
                  <a:cxn ang="0">
                    <a:pos x="210" y="178"/>
                  </a:cxn>
                  <a:cxn ang="0">
                    <a:pos x="220" y="171"/>
                  </a:cxn>
                  <a:cxn ang="0">
                    <a:pos x="225" y="161"/>
                  </a:cxn>
                  <a:cxn ang="0">
                    <a:pos x="233" y="152"/>
                  </a:cxn>
                  <a:cxn ang="0">
                    <a:pos x="237" y="142"/>
                  </a:cxn>
                  <a:cxn ang="0">
                    <a:pos x="242" y="131"/>
                  </a:cxn>
                  <a:cxn ang="0">
                    <a:pos x="246" y="120"/>
                  </a:cxn>
                  <a:cxn ang="0">
                    <a:pos x="248" y="108"/>
                  </a:cxn>
                  <a:cxn ang="0">
                    <a:pos x="246" y="106"/>
                  </a:cxn>
                  <a:cxn ang="0">
                    <a:pos x="244" y="106"/>
                  </a:cxn>
                  <a:cxn ang="0">
                    <a:pos x="242" y="118"/>
                  </a:cxn>
                  <a:cxn ang="0">
                    <a:pos x="239" y="129"/>
                  </a:cxn>
                  <a:cxn ang="0">
                    <a:pos x="235" y="141"/>
                  </a:cxn>
                  <a:cxn ang="0">
                    <a:pos x="229" y="150"/>
                  </a:cxn>
                  <a:cxn ang="0">
                    <a:pos x="222" y="159"/>
                  </a:cxn>
                  <a:cxn ang="0">
                    <a:pos x="216" y="169"/>
                  </a:cxn>
                  <a:cxn ang="0">
                    <a:pos x="208" y="177"/>
                  </a:cxn>
                  <a:cxn ang="0">
                    <a:pos x="199" y="184"/>
                  </a:cxn>
                  <a:cxn ang="0">
                    <a:pos x="201" y="186"/>
                  </a:cxn>
                  <a:cxn ang="0">
                    <a:pos x="203" y="186"/>
                  </a:cxn>
                  <a:cxn ang="0">
                    <a:pos x="203" y="186"/>
                  </a:cxn>
                  <a:cxn ang="0">
                    <a:pos x="203" y="186"/>
                  </a:cxn>
                </a:cxnLst>
                <a:rect l="0" t="0" r="r" b="b"/>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lnTo>
                      <a:pt x="203" y="186"/>
                    </a:lnTo>
                    <a:lnTo>
                      <a:pt x="203" y="186"/>
                    </a:lnTo>
                    <a:close/>
                  </a:path>
                </a:pathLst>
              </a:custGeom>
              <a:solidFill>
                <a:srgbClr val="E66C57"/>
              </a:solidFill>
              <a:ln w="9525">
                <a:noFill/>
                <a:round/>
              </a:ln>
            </p:spPr>
            <p:txBody>
              <a:bodyPr/>
              <a:lstStyle/>
              <a:p>
                <a:endParaRPr lang="en-US">
                  <a:solidFill>
                    <a:prstClr val="black"/>
                  </a:solidFill>
                </a:endParaRPr>
              </a:p>
            </p:txBody>
          </p:sp>
          <p:sp>
            <p:nvSpPr>
              <p:cNvPr id="179667" name="Freeform 467"/>
              <p:cNvSpPr>
                <a:spLocks noEditPoints="1"/>
              </p:cNvSpPr>
              <p:nvPr/>
            </p:nvSpPr>
            <p:spPr bwMode="auto">
              <a:xfrm>
                <a:off x="1422" y="1491"/>
                <a:ext cx="245" cy="186"/>
              </a:xfrm>
              <a:custGeom>
                <a:avLst/>
                <a:gdLst/>
                <a:ahLst/>
                <a:cxnLst>
                  <a:cxn ang="0">
                    <a:pos x="40" y="0"/>
                  </a:cxn>
                  <a:cxn ang="0">
                    <a:pos x="31" y="10"/>
                  </a:cxn>
                  <a:cxn ang="0">
                    <a:pos x="23" y="19"/>
                  </a:cxn>
                  <a:cxn ang="0">
                    <a:pos x="18" y="31"/>
                  </a:cxn>
                  <a:cxn ang="0">
                    <a:pos x="12" y="40"/>
                  </a:cxn>
                  <a:cxn ang="0">
                    <a:pos x="6" y="53"/>
                  </a:cxn>
                  <a:cxn ang="0">
                    <a:pos x="4" y="65"/>
                  </a:cxn>
                  <a:cxn ang="0">
                    <a:pos x="2" y="78"/>
                  </a:cxn>
                  <a:cxn ang="0">
                    <a:pos x="0" y="89"/>
                  </a:cxn>
                  <a:cxn ang="0">
                    <a:pos x="0" y="93"/>
                  </a:cxn>
                  <a:cxn ang="0">
                    <a:pos x="0" y="97"/>
                  </a:cxn>
                  <a:cxn ang="0">
                    <a:pos x="2" y="99"/>
                  </a:cxn>
                  <a:cxn ang="0">
                    <a:pos x="6" y="99"/>
                  </a:cxn>
                  <a:cxn ang="0">
                    <a:pos x="4" y="95"/>
                  </a:cxn>
                  <a:cxn ang="0">
                    <a:pos x="4" y="89"/>
                  </a:cxn>
                  <a:cxn ang="0">
                    <a:pos x="6" y="78"/>
                  </a:cxn>
                  <a:cxn ang="0">
                    <a:pos x="8" y="65"/>
                  </a:cxn>
                  <a:cxn ang="0">
                    <a:pos x="10" y="53"/>
                  </a:cxn>
                  <a:cxn ang="0">
                    <a:pos x="16" y="42"/>
                  </a:cxn>
                  <a:cxn ang="0">
                    <a:pos x="19" y="32"/>
                  </a:cxn>
                  <a:cxn ang="0">
                    <a:pos x="27" y="21"/>
                  </a:cxn>
                  <a:cxn ang="0">
                    <a:pos x="35" y="13"/>
                  </a:cxn>
                  <a:cxn ang="0">
                    <a:pos x="42" y="4"/>
                  </a:cxn>
                  <a:cxn ang="0">
                    <a:pos x="40" y="2"/>
                  </a:cxn>
                  <a:cxn ang="0">
                    <a:pos x="40" y="0"/>
                  </a:cxn>
                  <a:cxn ang="0">
                    <a:pos x="200" y="186"/>
                  </a:cxn>
                  <a:cxn ang="0">
                    <a:pos x="209" y="178"/>
                  </a:cxn>
                  <a:cxn ang="0">
                    <a:pos x="217" y="169"/>
                  </a:cxn>
                  <a:cxn ang="0">
                    <a:pos x="222" y="161"/>
                  </a:cxn>
                  <a:cxn ang="0">
                    <a:pos x="230" y="152"/>
                  </a:cxn>
                  <a:cxn ang="0">
                    <a:pos x="236" y="141"/>
                  </a:cxn>
                  <a:cxn ang="0">
                    <a:pos x="239" y="131"/>
                  </a:cxn>
                  <a:cxn ang="0">
                    <a:pos x="243" y="120"/>
                  </a:cxn>
                  <a:cxn ang="0">
                    <a:pos x="245" y="106"/>
                  </a:cxn>
                  <a:cxn ang="0">
                    <a:pos x="243" y="106"/>
                  </a:cxn>
                  <a:cxn ang="0">
                    <a:pos x="241" y="106"/>
                  </a:cxn>
                  <a:cxn ang="0">
                    <a:pos x="239" y="118"/>
                  </a:cxn>
                  <a:cxn ang="0">
                    <a:pos x="236" y="129"/>
                  </a:cxn>
                  <a:cxn ang="0">
                    <a:pos x="232" y="141"/>
                  </a:cxn>
                  <a:cxn ang="0">
                    <a:pos x="226" y="150"/>
                  </a:cxn>
                  <a:cxn ang="0">
                    <a:pos x="221" y="159"/>
                  </a:cxn>
                  <a:cxn ang="0">
                    <a:pos x="213" y="169"/>
                  </a:cxn>
                  <a:cxn ang="0">
                    <a:pos x="205" y="177"/>
                  </a:cxn>
                  <a:cxn ang="0">
                    <a:pos x="196" y="184"/>
                  </a:cxn>
                  <a:cxn ang="0">
                    <a:pos x="198" y="184"/>
                  </a:cxn>
                  <a:cxn ang="0">
                    <a:pos x="200" y="186"/>
                  </a:cxn>
                </a:cxnLst>
                <a:rect l="0" t="0" r="r" b="b"/>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ln>
            </p:spPr>
            <p:txBody>
              <a:bodyPr/>
              <a:lstStyle/>
              <a:p>
                <a:endParaRPr lang="en-US">
                  <a:solidFill>
                    <a:prstClr val="black"/>
                  </a:solidFill>
                </a:endParaRPr>
              </a:p>
            </p:txBody>
          </p:sp>
          <p:sp>
            <p:nvSpPr>
              <p:cNvPr id="179668" name="Freeform 468"/>
              <p:cNvSpPr>
                <a:spLocks noEditPoints="1"/>
              </p:cNvSpPr>
              <p:nvPr/>
            </p:nvSpPr>
            <p:spPr bwMode="auto">
              <a:xfrm>
                <a:off x="1424" y="1493"/>
                <a:ext cx="241" cy="182"/>
              </a:xfrm>
              <a:custGeom>
                <a:avLst/>
                <a:gdLst/>
                <a:ahLst/>
                <a:cxnLst>
                  <a:cxn ang="0">
                    <a:pos x="38" y="0"/>
                  </a:cxn>
                  <a:cxn ang="0">
                    <a:pos x="31" y="10"/>
                  </a:cxn>
                  <a:cxn ang="0">
                    <a:pos x="23" y="19"/>
                  </a:cxn>
                  <a:cxn ang="0">
                    <a:pos x="17" y="29"/>
                  </a:cxn>
                  <a:cxn ang="0">
                    <a:pos x="12" y="40"/>
                  </a:cxn>
                  <a:cxn ang="0">
                    <a:pos x="6" y="51"/>
                  </a:cxn>
                  <a:cxn ang="0">
                    <a:pos x="4" y="63"/>
                  </a:cxn>
                  <a:cxn ang="0">
                    <a:pos x="2" y="76"/>
                  </a:cxn>
                  <a:cxn ang="0">
                    <a:pos x="0" y="87"/>
                  </a:cxn>
                  <a:cxn ang="0">
                    <a:pos x="0" y="93"/>
                  </a:cxn>
                  <a:cxn ang="0">
                    <a:pos x="2" y="97"/>
                  </a:cxn>
                  <a:cxn ang="0">
                    <a:pos x="4" y="97"/>
                  </a:cxn>
                  <a:cxn ang="0">
                    <a:pos x="6" y="99"/>
                  </a:cxn>
                  <a:cxn ang="0">
                    <a:pos x="4" y="93"/>
                  </a:cxn>
                  <a:cxn ang="0">
                    <a:pos x="4" y="87"/>
                  </a:cxn>
                  <a:cxn ang="0">
                    <a:pos x="6" y="76"/>
                  </a:cxn>
                  <a:cxn ang="0">
                    <a:pos x="8" y="65"/>
                  </a:cxn>
                  <a:cxn ang="0">
                    <a:pos x="10" y="53"/>
                  </a:cxn>
                  <a:cxn ang="0">
                    <a:pos x="14" y="42"/>
                  </a:cxn>
                  <a:cxn ang="0">
                    <a:pos x="19" y="30"/>
                  </a:cxn>
                  <a:cxn ang="0">
                    <a:pos x="25" y="21"/>
                  </a:cxn>
                  <a:cxn ang="0">
                    <a:pos x="33" y="11"/>
                  </a:cxn>
                  <a:cxn ang="0">
                    <a:pos x="40" y="4"/>
                  </a:cxn>
                  <a:cxn ang="0">
                    <a:pos x="40" y="2"/>
                  </a:cxn>
                  <a:cxn ang="0">
                    <a:pos x="38" y="0"/>
                  </a:cxn>
                  <a:cxn ang="0">
                    <a:pos x="196" y="182"/>
                  </a:cxn>
                  <a:cxn ang="0">
                    <a:pos x="205" y="175"/>
                  </a:cxn>
                  <a:cxn ang="0">
                    <a:pos x="213" y="167"/>
                  </a:cxn>
                  <a:cxn ang="0">
                    <a:pos x="219" y="157"/>
                  </a:cxn>
                  <a:cxn ang="0">
                    <a:pos x="226" y="148"/>
                  </a:cxn>
                  <a:cxn ang="0">
                    <a:pos x="232" y="139"/>
                  </a:cxn>
                  <a:cxn ang="0">
                    <a:pos x="236" y="127"/>
                  </a:cxn>
                  <a:cxn ang="0">
                    <a:pos x="239" y="116"/>
                  </a:cxn>
                  <a:cxn ang="0">
                    <a:pos x="241" y="104"/>
                  </a:cxn>
                  <a:cxn ang="0">
                    <a:pos x="239" y="104"/>
                  </a:cxn>
                  <a:cxn ang="0">
                    <a:pos x="237" y="104"/>
                  </a:cxn>
                  <a:cxn ang="0">
                    <a:pos x="236" y="116"/>
                  </a:cxn>
                  <a:cxn ang="0">
                    <a:pos x="232" y="127"/>
                  </a:cxn>
                  <a:cxn ang="0">
                    <a:pos x="228" y="139"/>
                  </a:cxn>
                  <a:cxn ang="0">
                    <a:pos x="222" y="148"/>
                  </a:cxn>
                  <a:cxn ang="0">
                    <a:pos x="217" y="157"/>
                  </a:cxn>
                  <a:cxn ang="0">
                    <a:pos x="209" y="165"/>
                  </a:cxn>
                  <a:cxn ang="0">
                    <a:pos x="201" y="173"/>
                  </a:cxn>
                  <a:cxn ang="0">
                    <a:pos x="192" y="180"/>
                  </a:cxn>
                  <a:cxn ang="0">
                    <a:pos x="194" y="182"/>
                  </a:cxn>
                  <a:cxn ang="0">
                    <a:pos x="196" y="182"/>
                  </a:cxn>
                </a:cxnLst>
                <a:rect l="0" t="0" r="r" b="b"/>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ln>
            </p:spPr>
            <p:txBody>
              <a:bodyPr/>
              <a:lstStyle/>
              <a:p>
                <a:endParaRPr lang="en-US">
                  <a:solidFill>
                    <a:prstClr val="black"/>
                  </a:solidFill>
                </a:endParaRPr>
              </a:p>
            </p:txBody>
          </p:sp>
          <p:sp>
            <p:nvSpPr>
              <p:cNvPr id="179669" name="Freeform 469"/>
              <p:cNvSpPr>
                <a:spLocks noEditPoints="1"/>
              </p:cNvSpPr>
              <p:nvPr/>
            </p:nvSpPr>
            <p:spPr bwMode="auto">
              <a:xfrm>
                <a:off x="1426" y="1495"/>
                <a:ext cx="237" cy="180"/>
              </a:xfrm>
              <a:custGeom>
                <a:avLst/>
                <a:gdLst/>
                <a:ahLst/>
                <a:cxnLst>
                  <a:cxn ang="0">
                    <a:pos x="38" y="0"/>
                  </a:cxn>
                  <a:cxn ang="0">
                    <a:pos x="31" y="9"/>
                  </a:cxn>
                  <a:cxn ang="0">
                    <a:pos x="23" y="17"/>
                  </a:cxn>
                  <a:cxn ang="0">
                    <a:pos x="15" y="28"/>
                  </a:cxn>
                  <a:cxn ang="0">
                    <a:pos x="12" y="38"/>
                  </a:cxn>
                  <a:cxn ang="0">
                    <a:pos x="6" y="49"/>
                  </a:cxn>
                  <a:cxn ang="0">
                    <a:pos x="4" y="61"/>
                  </a:cxn>
                  <a:cxn ang="0">
                    <a:pos x="2" y="74"/>
                  </a:cxn>
                  <a:cxn ang="0">
                    <a:pos x="0" y="85"/>
                  </a:cxn>
                  <a:cxn ang="0">
                    <a:pos x="0" y="91"/>
                  </a:cxn>
                  <a:cxn ang="0">
                    <a:pos x="2" y="95"/>
                  </a:cxn>
                  <a:cxn ang="0">
                    <a:pos x="4" y="97"/>
                  </a:cxn>
                  <a:cxn ang="0">
                    <a:pos x="6" y="97"/>
                  </a:cxn>
                  <a:cxn ang="0">
                    <a:pos x="4" y="91"/>
                  </a:cxn>
                  <a:cxn ang="0">
                    <a:pos x="4" y="85"/>
                  </a:cxn>
                  <a:cxn ang="0">
                    <a:pos x="6" y="74"/>
                  </a:cxn>
                  <a:cxn ang="0">
                    <a:pos x="8" y="63"/>
                  </a:cxn>
                  <a:cxn ang="0">
                    <a:pos x="10" y="51"/>
                  </a:cxn>
                  <a:cxn ang="0">
                    <a:pos x="14" y="40"/>
                  </a:cxn>
                  <a:cxn ang="0">
                    <a:pos x="19" y="30"/>
                  </a:cxn>
                  <a:cxn ang="0">
                    <a:pos x="25" y="21"/>
                  </a:cxn>
                  <a:cxn ang="0">
                    <a:pos x="32" y="11"/>
                  </a:cxn>
                  <a:cxn ang="0">
                    <a:pos x="40" y="4"/>
                  </a:cxn>
                  <a:cxn ang="0">
                    <a:pos x="38" y="2"/>
                  </a:cxn>
                  <a:cxn ang="0">
                    <a:pos x="38" y="0"/>
                  </a:cxn>
                  <a:cxn ang="0">
                    <a:pos x="192" y="180"/>
                  </a:cxn>
                  <a:cxn ang="0">
                    <a:pos x="201" y="173"/>
                  </a:cxn>
                  <a:cxn ang="0">
                    <a:pos x="209" y="165"/>
                  </a:cxn>
                  <a:cxn ang="0">
                    <a:pos x="217" y="155"/>
                  </a:cxn>
                  <a:cxn ang="0">
                    <a:pos x="222" y="146"/>
                  </a:cxn>
                  <a:cxn ang="0">
                    <a:pos x="228" y="137"/>
                  </a:cxn>
                  <a:cxn ang="0">
                    <a:pos x="232" y="125"/>
                  </a:cxn>
                  <a:cxn ang="0">
                    <a:pos x="235" y="114"/>
                  </a:cxn>
                  <a:cxn ang="0">
                    <a:pos x="237" y="102"/>
                  </a:cxn>
                  <a:cxn ang="0">
                    <a:pos x="235" y="102"/>
                  </a:cxn>
                  <a:cxn ang="0">
                    <a:pos x="234" y="102"/>
                  </a:cxn>
                  <a:cxn ang="0">
                    <a:pos x="232" y="114"/>
                  </a:cxn>
                  <a:cxn ang="0">
                    <a:pos x="228" y="125"/>
                  </a:cxn>
                  <a:cxn ang="0">
                    <a:pos x="224" y="135"/>
                  </a:cxn>
                  <a:cxn ang="0">
                    <a:pos x="218" y="144"/>
                  </a:cxn>
                  <a:cxn ang="0">
                    <a:pos x="213" y="154"/>
                  </a:cxn>
                  <a:cxn ang="0">
                    <a:pos x="205" y="163"/>
                  </a:cxn>
                  <a:cxn ang="0">
                    <a:pos x="198" y="171"/>
                  </a:cxn>
                  <a:cxn ang="0">
                    <a:pos x="188" y="178"/>
                  </a:cxn>
                  <a:cxn ang="0">
                    <a:pos x="190" y="178"/>
                  </a:cxn>
                  <a:cxn ang="0">
                    <a:pos x="192" y="180"/>
                  </a:cxn>
                </a:cxnLst>
                <a:rect l="0" t="0" r="r" b="b"/>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ln>
            </p:spPr>
            <p:txBody>
              <a:bodyPr/>
              <a:lstStyle/>
              <a:p>
                <a:endParaRPr lang="en-US">
                  <a:solidFill>
                    <a:prstClr val="black"/>
                  </a:solidFill>
                </a:endParaRPr>
              </a:p>
            </p:txBody>
          </p:sp>
          <p:sp>
            <p:nvSpPr>
              <p:cNvPr id="179670" name="Freeform 470"/>
              <p:cNvSpPr>
                <a:spLocks noEditPoints="1"/>
              </p:cNvSpPr>
              <p:nvPr/>
            </p:nvSpPr>
            <p:spPr bwMode="auto">
              <a:xfrm>
                <a:off x="1428" y="1497"/>
                <a:ext cx="233" cy="176"/>
              </a:xfrm>
              <a:custGeom>
                <a:avLst/>
                <a:gdLst/>
                <a:ahLst/>
                <a:cxnLst>
                  <a:cxn ang="0">
                    <a:pos x="36" y="0"/>
                  </a:cxn>
                  <a:cxn ang="0">
                    <a:pos x="29" y="7"/>
                  </a:cxn>
                  <a:cxn ang="0">
                    <a:pos x="21" y="17"/>
                  </a:cxn>
                  <a:cxn ang="0">
                    <a:pos x="15" y="26"/>
                  </a:cxn>
                  <a:cxn ang="0">
                    <a:pos x="10" y="38"/>
                  </a:cxn>
                  <a:cxn ang="0">
                    <a:pos x="6" y="49"/>
                  </a:cxn>
                  <a:cxn ang="0">
                    <a:pos x="4" y="61"/>
                  </a:cxn>
                  <a:cxn ang="0">
                    <a:pos x="2" y="72"/>
                  </a:cxn>
                  <a:cxn ang="0">
                    <a:pos x="0" y="83"/>
                  </a:cxn>
                  <a:cxn ang="0">
                    <a:pos x="0" y="89"/>
                  </a:cxn>
                  <a:cxn ang="0">
                    <a:pos x="2" y="95"/>
                  </a:cxn>
                  <a:cxn ang="0">
                    <a:pos x="4" y="95"/>
                  </a:cxn>
                  <a:cxn ang="0">
                    <a:pos x="6" y="95"/>
                  </a:cxn>
                  <a:cxn ang="0">
                    <a:pos x="4" y="89"/>
                  </a:cxn>
                  <a:cxn ang="0">
                    <a:pos x="4" y="83"/>
                  </a:cxn>
                  <a:cxn ang="0">
                    <a:pos x="6" y="72"/>
                  </a:cxn>
                  <a:cxn ang="0">
                    <a:pos x="8" y="61"/>
                  </a:cxn>
                  <a:cxn ang="0">
                    <a:pos x="10" y="49"/>
                  </a:cxn>
                  <a:cxn ang="0">
                    <a:pos x="13" y="40"/>
                  </a:cxn>
                  <a:cxn ang="0">
                    <a:pos x="19" y="28"/>
                  </a:cxn>
                  <a:cxn ang="0">
                    <a:pos x="25" y="21"/>
                  </a:cxn>
                  <a:cxn ang="0">
                    <a:pos x="30" y="11"/>
                  </a:cxn>
                  <a:cxn ang="0">
                    <a:pos x="38" y="4"/>
                  </a:cxn>
                  <a:cxn ang="0">
                    <a:pos x="38" y="2"/>
                  </a:cxn>
                  <a:cxn ang="0">
                    <a:pos x="36" y="0"/>
                  </a:cxn>
                  <a:cxn ang="0">
                    <a:pos x="188" y="176"/>
                  </a:cxn>
                  <a:cxn ang="0">
                    <a:pos x="197" y="169"/>
                  </a:cxn>
                  <a:cxn ang="0">
                    <a:pos x="205" y="161"/>
                  </a:cxn>
                  <a:cxn ang="0">
                    <a:pos x="213" y="153"/>
                  </a:cxn>
                  <a:cxn ang="0">
                    <a:pos x="218" y="144"/>
                  </a:cxn>
                  <a:cxn ang="0">
                    <a:pos x="224" y="135"/>
                  </a:cxn>
                  <a:cxn ang="0">
                    <a:pos x="228" y="123"/>
                  </a:cxn>
                  <a:cxn ang="0">
                    <a:pos x="232" y="112"/>
                  </a:cxn>
                  <a:cxn ang="0">
                    <a:pos x="233" y="100"/>
                  </a:cxn>
                  <a:cxn ang="0">
                    <a:pos x="232" y="100"/>
                  </a:cxn>
                  <a:cxn ang="0">
                    <a:pos x="230" y="100"/>
                  </a:cxn>
                  <a:cxn ang="0">
                    <a:pos x="228" y="112"/>
                  </a:cxn>
                  <a:cxn ang="0">
                    <a:pos x="224" y="123"/>
                  </a:cxn>
                  <a:cxn ang="0">
                    <a:pos x="220" y="133"/>
                  </a:cxn>
                  <a:cxn ang="0">
                    <a:pos x="215" y="142"/>
                  </a:cxn>
                  <a:cxn ang="0">
                    <a:pos x="209" y="152"/>
                  </a:cxn>
                  <a:cxn ang="0">
                    <a:pos x="201" y="159"/>
                  </a:cxn>
                  <a:cxn ang="0">
                    <a:pos x="194" y="167"/>
                  </a:cxn>
                  <a:cxn ang="0">
                    <a:pos x="184" y="174"/>
                  </a:cxn>
                  <a:cxn ang="0">
                    <a:pos x="186" y="176"/>
                  </a:cxn>
                  <a:cxn ang="0">
                    <a:pos x="188" y="176"/>
                  </a:cxn>
                </a:cxnLst>
                <a:rect l="0" t="0" r="r" b="b"/>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ln>
            </p:spPr>
            <p:txBody>
              <a:bodyPr/>
              <a:lstStyle/>
              <a:p>
                <a:endParaRPr lang="en-US">
                  <a:solidFill>
                    <a:prstClr val="black"/>
                  </a:solidFill>
                </a:endParaRPr>
              </a:p>
            </p:txBody>
          </p:sp>
          <p:sp>
            <p:nvSpPr>
              <p:cNvPr id="179671" name="Freeform 471"/>
              <p:cNvSpPr>
                <a:spLocks noEditPoints="1"/>
              </p:cNvSpPr>
              <p:nvPr/>
            </p:nvSpPr>
            <p:spPr bwMode="auto">
              <a:xfrm>
                <a:off x="1430" y="1499"/>
                <a:ext cx="230" cy="174"/>
              </a:xfrm>
              <a:custGeom>
                <a:avLst/>
                <a:gdLst/>
                <a:ahLst/>
                <a:cxnLst>
                  <a:cxn ang="0">
                    <a:pos x="36" y="0"/>
                  </a:cxn>
                  <a:cxn ang="0">
                    <a:pos x="28" y="7"/>
                  </a:cxn>
                  <a:cxn ang="0">
                    <a:pos x="21" y="17"/>
                  </a:cxn>
                  <a:cxn ang="0">
                    <a:pos x="15" y="26"/>
                  </a:cxn>
                  <a:cxn ang="0">
                    <a:pos x="10" y="36"/>
                  </a:cxn>
                  <a:cxn ang="0">
                    <a:pos x="6" y="47"/>
                  </a:cxn>
                  <a:cxn ang="0">
                    <a:pos x="4" y="59"/>
                  </a:cxn>
                  <a:cxn ang="0">
                    <a:pos x="2" y="70"/>
                  </a:cxn>
                  <a:cxn ang="0">
                    <a:pos x="0" y="81"/>
                  </a:cxn>
                  <a:cxn ang="0">
                    <a:pos x="0" y="87"/>
                  </a:cxn>
                  <a:cxn ang="0">
                    <a:pos x="2" y="93"/>
                  </a:cxn>
                  <a:cxn ang="0">
                    <a:pos x="4" y="93"/>
                  </a:cxn>
                  <a:cxn ang="0">
                    <a:pos x="6" y="95"/>
                  </a:cxn>
                  <a:cxn ang="0">
                    <a:pos x="4" y="87"/>
                  </a:cxn>
                  <a:cxn ang="0">
                    <a:pos x="4" y="81"/>
                  </a:cxn>
                  <a:cxn ang="0">
                    <a:pos x="6" y="70"/>
                  </a:cxn>
                  <a:cxn ang="0">
                    <a:pos x="8" y="59"/>
                  </a:cxn>
                  <a:cxn ang="0">
                    <a:pos x="10" y="49"/>
                  </a:cxn>
                  <a:cxn ang="0">
                    <a:pos x="13" y="38"/>
                  </a:cxn>
                  <a:cxn ang="0">
                    <a:pos x="19" y="28"/>
                  </a:cxn>
                  <a:cxn ang="0">
                    <a:pos x="25" y="19"/>
                  </a:cxn>
                  <a:cxn ang="0">
                    <a:pos x="30" y="11"/>
                  </a:cxn>
                  <a:cxn ang="0">
                    <a:pos x="38" y="4"/>
                  </a:cxn>
                  <a:cxn ang="0">
                    <a:pos x="36" y="2"/>
                  </a:cxn>
                  <a:cxn ang="0">
                    <a:pos x="36" y="0"/>
                  </a:cxn>
                  <a:cxn ang="0">
                    <a:pos x="184" y="174"/>
                  </a:cxn>
                  <a:cxn ang="0">
                    <a:pos x="194" y="167"/>
                  </a:cxn>
                  <a:cxn ang="0">
                    <a:pos x="201" y="159"/>
                  </a:cxn>
                  <a:cxn ang="0">
                    <a:pos x="209" y="150"/>
                  </a:cxn>
                  <a:cxn ang="0">
                    <a:pos x="214" y="140"/>
                  </a:cxn>
                  <a:cxn ang="0">
                    <a:pos x="220" y="131"/>
                  </a:cxn>
                  <a:cxn ang="0">
                    <a:pos x="224" y="121"/>
                  </a:cxn>
                  <a:cxn ang="0">
                    <a:pos x="228" y="110"/>
                  </a:cxn>
                  <a:cxn ang="0">
                    <a:pos x="230" y="98"/>
                  </a:cxn>
                  <a:cxn ang="0">
                    <a:pos x="228" y="98"/>
                  </a:cxn>
                  <a:cxn ang="0">
                    <a:pos x="226" y="98"/>
                  </a:cxn>
                  <a:cxn ang="0">
                    <a:pos x="224" y="110"/>
                  </a:cxn>
                  <a:cxn ang="0">
                    <a:pos x="220" y="121"/>
                  </a:cxn>
                  <a:cxn ang="0">
                    <a:pos x="216" y="131"/>
                  </a:cxn>
                  <a:cxn ang="0">
                    <a:pos x="211" y="140"/>
                  </a:cxn>
                  <a:cxn ang="0">
                    <a:pos x="205" y="150"/>
                  </a:cxn>
                  <a:cxn ang="0">
                    <a:pos x="197" y="157"/>
                  </a:cxn>
                  <a:cxn ang="0">
                    <a:pos x="190" y="165"/>
                  </a:cxn>
                  <a:cxn ang="0">
                    <a:pos x="182" y="172"/>
                  </a:cxn>
                  <a:cxn ang="0">
                    <a:pos x="182" y="172"/>
                  </a:cxn>
                  <a:cxn ang="0">
                    <a:pos x="184" y="174"/>
                  </a:cxn>
                </a:cxnLst>
                <a:rect l="0" t="0" r="r" b="b"/>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2" y="172"/>
                    </a:lnTo>
                    <a:lnTo>
                      <a:pt x="184" y="174"/>
                    </a:lnTo>
                    <a:close/>
                  </a:path>
                </a:pathLst>
              </a:custGeom>
              <a:solidFill>
                <a:srgbClr val="E7755F"/>
              </a:solidFill>
              <a:ln w="9525">
                <a:noFill/>
                <a:round/>
              </a:ln>
            </p:spPr>
            <p:txBody>
              <a:bodyPr/>
              <a:lstStyle/>
              <a:p>
                <a:endParaRPr lang="en-US">
                  <a:solidFill>
                    <a:prstClr val="black"/>
                  </a:solidFill>
                </a:endParaRPr>
              </a:p>
            </p:txBody>
          </p:sp>
          <p:sp>
            <p:nvSpPr>
              <p:cNvPr id="179672" name="Freeform 472"/>
              <p:cNvSpPr>
                <a:spLocks noEditPoints="1"/>
              </p:cNvSpPr>
              <p:nvPr/>
            </p:nvSpPr>
            <p:spPr bwMode="auto">
              <a:xfrm>
                <a:off x="1432" y="1501"/>
                <a:ext cx="226" cy="170"/>
              </a:xfrm>
              <a:custGeom>
                <a:avLst/>
                <a:gdLst/>
                <a:ahLst/>
                <a:cxnLst>
                  <a:cxn ang="0">
                    <a:pos x="34" y="0"/>
                  </a:cxn>
                  <a:cxn ang="0">
                    <a:pos x="26" y="7"/>
                  </a:cxn>
                  <a:cxn ang="0">
                    <a:pos x="21" y="17"/>
                  </a:cxn>
                  <a:cxn ang="0">
                    <a:pos x="15" y="24"/>
                  </a:cxn>
                  <a:cxn ang="0">
                    <a:pos x="9" y="36"/>
                  </a:cxn>
                  <a:cxn ang="0">
                    <a:pos x="6" y="45"/>
                  </a:cxn>
                  <a:cxn ang="0">
                    <a:pos x="4" y="57"/>
                  </a:cxn>
                  <a:cxn ang="0">
                    <a:pos x="2" y="68"/>
                  </a:cxn>
                  <a:cxn ang="0">
                    <a:pos x="0" y="79"/>
                  </a:cxn>
                  <a:cxn ang="0">
                    <a:pos x="0" y="85"/>
                  </a:cxn>
                  <a:cxn ang="0">
                    <a:pos x="2" y="91"/>
                  </a:cxn>
                  <a:cxn ang="0">
                    <a:pos x="4" y="93"/>
                  </a:cxn>
                  <a:cxn ang="0">
                    <a:pos x="6" y="93"/>
                  </a:cxn>
                  <a:cxn ang="0">
                    <a:pos x="4" y="87"/>
                  </a:cxn>
                  <a:cxn ang="0">
                    <a:pos x="4" y="79"/>
                  </a:cxn>
                  <a:cxn ang="0">
                    <a:pos x="6" y="68"/>
                  </a:cxn>
                  <a:cxn ang="0">
                    <a:pos x="6" y="58"/>
                  </a:cxn>
                  <a:cxn ang="0">
                    <a:pos x="9" y="47"/>
                  </a:cxn>
                  <a:cxn ang="0">
                    <a:pos x="13" y="38"/>
                  </a:cxn>
                  <a:cxn ang="0">
                    <a:pos x="17" y="28"/>
                  </a:cxn>
                  <a:cxn ang="0">
                    <a:pos x="23" y="19"/>
                  </a:cxn>
                  <a:cxn ang="0">
                    <a:pos x="30" y="11"/>
                  </a:cxn>
                  <a:cxn ang="0">
                    <a:pos x="36" y="3"/>
                  </a:cxn>
                  <a:cxn ang="0">
                    <a:pos x="36" y="2"/>
                  </a:cxn>
                  <a:cxn ang="0">
                    <a:pos x="34" y="0"/>
                  </a:cxn>
                  <a:cxn ang="0">
                    <a:pos x="180" y="170"/>
                  </a:cxn>
                  <a:cxn ang="0">
                    <a:pos x="190" y="163"/>
                  </a:cxn>
                  <a:cxn ang="0">
                    <a:pos x="197" y="155"/>
                  </a:cxn>
                  <a:cxn ang="0">
                    <a:pos x="205" y="148"/>
                  </a:cxn>
                  <a:cxn ang="0">
                    <a:pos x="211" y="138"/>
                  </a:cxn>
                  <a:cxn ang="0">
                    <a:pos x="216" y="129"/>
                  </a:cxn>
                  <a:cxn ang="0">
                    <a:pos x="220" y="119"/>
                  </a:cxn>
                  <a:cxn ang="0">
                    <a:pos x="224" y="108"/>
                  </a:cxn>
                  <a:cxn ang="0">
                    <a:pos x="226" y="96"/>
                  </a:cxn>
                  <a:cxn ang="0">
                    <a:pos x="224" y="96"/>
                  </a:cxn>
                  <a:cxn ang="0">
                    <a:pos x="222" y="96"/>
                  </a:cxn>
                  <a:cxn ang="0">
                    <a:pos x="220" y="108"/>
                  </a:cxn>
                  <a:cxn ang="0">
                    <a:pos x="216" y="119"/>
                  </a:cxn>
                  <a:cxn ang="0">
                    <a:pos x="212" y="129"/>
                  </a:cxn>
                  <a:cxn ang="0">
                    <a:pos x="207" y="138"/>
                  </a:cxn>
                  <a:cxn ang="0">
                    <a:pos x="201" y="146"/>
                  </a:cxn>
                  <a:cxn ang="0">
                    <a:pos x="193" y="155"/>
                  </a:cxn>
                  <a:cxn ang="0">
                    <a:pos x="186" y="161"/>
                  </a:cxn>
                  <a:cxn ang="0">
                    <a:pos x="178" y="168"/>
                  </a:cxn>
                  <a:cxn ang="0">
                    <a:pos x="180" y="170"/>
                  </a:cxn>
                  <a:cxn ang="0">
                    <a:pos x="180" y="170"/>
                  </a:cxn>
                </a:cxnLst>
                <a:rect l="0" t="0" r="r" b="b"/>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lnTo>
                      <a:pt x="180" y="170"/>
                    </a:lnTo>
                    <a:close/>
                  </a:path>
                </a:pathLst>
              </a:custGeom>
              <a:solidFill>
                <a:srgbClr val="E77761"/>
              </a:solidFill>
              <a:ln w="9525">
                <a:noFill/>
                <a:round/>
              </a:ln>
            </p:spPr>
            <p:txBody>
              <a:bodyPr/>
              <a:lstStyle/>
              <a:p>
                <a:endParaRPr lang="en-US">
                  <a:solidFill>
                    <a:prstClr val="black"/>
                  </a:solidFill>
                </a:endParaRPr>
              </a:p>
            </p:txBody>
          </p:sp>
          <p:sp>
            <p:nvSpPr>
              <p:cNvPr id="179673" name="Freeform 473"/>
              <p:cNvSpPr>
                <a:spLocks noEditPoints="1"/>
              </p:cNvSpPr>
              <p:nvPr/>
            </p:nvSpPr>
            <p:spPr bwMode="auto">
              <a:xfrm>
                <a:off x="1434" y="1503"/>
                <a:ext cx="222" cy="168"/>
              </a:xfrm>
              <a:custGeom>
                <a:avLst/>
                <a:gdLst/>
                <a:ahLst/>
                <a:cxnLst>
                  <a:cxn ang="0">
                    <a:pos x="34" y="0"/>
                  </a:cxn>
                  <a:cxn ang="0">
                    <a:pos x="26" y="7"/>
                  </a:cxn>
                  <a:cxn ang="0">
                    <a:pos x="21" y="15"/>
                  </a:cxn>
                  <a:cxn ang="0">
                    <a:pos x="15" y="24"/>
                  </a:cxn>
                  <a:cxn ang="0">
                    <a:pos x="9" y="34"/>
                  </a:cxn>
                  <a:cxn ang="0">
                    <a:pos x="6" y="45"/>
                  </a:cxn>
                  <a:cxn ang="0">
                    <a:pos x="4" y="55"/>
                  </a:cxn>
                  <a:cxn ang="0">
                    <a:pos x="2" y="66"/>
                  </a:cxn>
                  <a:cxn ang="0">
                    <a:pos x="0" y="77"/>
                  </a:cxn>
                  <a:cxn ang="0">
                    <a:pos x="0" y="83"/>
                  </a:cxn>
                  <a:cxn ang="0">
                    <a:pos x="2" y="91"/>
                  </a:cxn>
                  <a:cxn ang="0">
                    <a:pos x="4" y="91"/>
                  </a:cxn>
                  <a:cxn ang="0">
                    <a:pos x="6" y="91"/>
                  </a:cxn>
                  <a:cxn ang="0">
                    <a:pos x="4" y="85"/>
                  </a:cxn>
                  <a:cxn ang="0">
                    <a:pos x="4" y="77"/>
                  </a:cxn>
                  <a:cxn ang="0">
                    <a:pos x="6" y="68"/>
                  </a:cxn>
                  <a:cxn ang="0">
                    <a:pos x="6" y="56"/>
                  </a:cxn>
                  <a:cxn ang="0">
                    <a:pos x="9" y="47"/>
                  </a:cxn>
                  <a:cxn ang="0">
                    <a:pos x="13" y="36"/>
                  </a:cxn>
                  <a:cxn ang="0">
                    <a:pos x="17" y="28"/>
                  </a:cxn>
                  <a:cxn ang="0">
                    <a:pos x="23" y="19"/>
                  </a:cxn>
                  <a:cxn ang="0">
                    <a:pos x="28" y="11"/>
                  </a:cxn>
                  <a:cxn ang="0">
                    <a:pos x="36" y="3"/>
                  </a:cxn>
                  <a:cxn ang="0">
                    <a:pos x="34" y="1"/>
                  </a:cxn>
                  <a:cxn ang="0">
                    <a:pos x="34" y="0"/>
                  </a:cxn>
                  <a:cxn ang="0">
                    <a:pos x="178" y="168"/>
                  </a:cxn>
                  <a:cxn ang="0">
                    <a:pos x="186" y="161"/>
                  </a:cxn>
                  <a:cxn ang="0">
                    <a:pos x="193" y="153"/>
                  </a:cxn>
                  <a:cxn ang="0">
                    <a:pos x="201" y="146"/>
                  </a:cxn>
                  <a:cxn ang="0">
                    <a:pos x="207" y="136"/>
                  </a:cxn>
                  <a:cxn ang="0">
                    <a:pos x="212" y="127"/>
                  </a:cxn>
                  <a:cxn ang="0">
                    <a:pos x="216" y="117"/>
                  </a:cxn>
                  <a:cxn ang="0">
                    <a:pos x="220" y="106"/>
                  </a:cxn>
                  <a:cxn ang="0">
                    <a:pos x="222" y="94"/>
                  </a:cxn>
                  <a:cxn ang="0">
                    <a:pos x="220" y="94"/>
                  </a:cxn>
                  <a:cxn ang="0">
                    <a:pos x="218" y="94"/>
                  </a:cxn>
                  <a:cxn ang="0">
                    <a:pos x="214" y="106"/>
                  </a:cxn>
                  <a:cxn ang="0">
                    <a:pos x="212" y="115"/>
                  </a:cxn>
                  <a:cxn ang="0">
                    <a:pos x="209" y="127"/>
                  </a:cxn>
                  <a:cxn ang="0">
                    <a:pos x="203" y="134"/>
                  </a:cxn>
                  <a:cxn ang="0">
                    <a:pos x="197" y="144"/>
                  </a:cxn>
                  <a:cxn ang="0">
                    <a:pos x="190" y="151"/>
                  </a:cxn>
                  <a:cxn ang="0">
                    <a:pos x="182" y="159"/>
                  </a:cxn>
                  <a:cxn ang="0">
                    <a:pos x="174" y="165"/>
                  </a:cxn>
                  <a:cxn ang="0">
                    <a:pos x="176" y="166"/>
                  </a:cxn>
                  <a:cxn ang="0">
                    <a:pos x="178" y="168"/>
                  </a:cxn>
                </a:cxnLst>
                <a:rect l="0" t="0" r="r" b="b"/>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ln>
            </p:spPr>
            <p:txBody>
              <a:bodyPr/>
              <a:lstStyle/>
              <a:p>
                <a:endParaRPr lang="en-US">
                  <a:solidFill>
                    <a:prstClr val="black"/>
                  </a:solidFill>
                </a:endParaRPr>
              </a:p>
            </p:txBody>
          </p:sp>
          <p:sp>
            <p:nvSpPr>
              <p:cNvPr id="179674" name="Freeform 474"/>
              <p:cNvSpPr>
                <a:spLocks noEditPoints="1"/>
              </p:cNvSpPr>
              <p:nvPr/>
            </p:nvSpPr>
            <p:spPr bwMode="auto">
              <a:xfrm>
                <a:off x="1436" y="1504"/>
                <a:ext cx="218" cy="165"/>
              </a:xfrm>
              <a:custGeom>
                <a:avLst/>
                <a:gdLst/>
                <a:ahLst/>
                <a:cxnLst>
                  <a:cxn ang="0">
                    <a:pos x="32" y="0"/>
                  </a:cxn>
                  <a:cxn ang="0">
                    <a:pos x="26" y="8"/>
                  </a:cxn>
                  <a:cxn ang="0">
                    <a:pos x="19" y="16"/>
                  </a:cxn>
                  <a:cxn ang="0">
                    <a:pos x="13" y="25"/>
                  </a:cxn>
                  <a:cxn ang="0">
                    <a:pos x="9" y="35"/>
                  </a:cxn>
                  <a:cxn ang="0">
                    <a:pos x="5" y="44"/>
                  </a:cxn>
                  <a:cxn ang="0">
                    <a:pos x="2" y="55"/>
                  </a:cxn>
                  <a:cxn ang="0">
                    <a:pos x="2" y="65"/>
                  </a:cxn>
                  <a:cxn ang="0">
                    <a:pos x="0" y="76"/>
                  </a:cxn>
                  <a:cxn ang="0">
                    <a:pos x="0" y="84"/>
                  </a:cxn>
                  <a:cxn ang="0">
                    <a:pos x="2" y="90"/>
                  </a:cxn>
                  <a:cxn ang="0">
                    <a:pos x="4" y="90"/>
                  </a:cxn>
                  <a:cxn ang="0">
                    <a:pos x="5" y="91"/>
                  </a:cxn>
                  <a:cxn ang="0">
                    <a:pos x="4" y="84"/>
                  </a:cxn>
                  <a:cxn ang="0">
                    <a:pos x="4" y="76"/>
                  </a:cxn>
                  <a:cxn ang="0">
                    <a:pos x="5" y="67"/>
                  </a:cxn>
                  <a:cxn ang="0">
                    <a:pos x="5" y="55"/>
                  </a:cxn>
                  <a:cxn ang="0">
                    <a:pos x="9" y="46"/>
                  </a:cxn>
                  <a:cxn ang="0">
                    <a:pos x="13" y="36"/>
                  </a:cxn>
                  <a:cxn ang="0">
                    <a:pos x="22" y="19"/>
                  </a:cxn>
                  <a:cxn ang="0">
                    <a:pos x="34" y="4"/>
                  </a:cxn>
                  <a:cxn ang="0">
                    <a:pos x="34" y="2"/>
                  </a:cxn>
                  <a:cxn ang="0">
                    <a:pos x="32" y="0"/>
                  </a:cxn>
                  <a:cxn ang="0">
                    <a:pos x="174" y="165"/>
                  </a:cxn>
                  <a:cxn ang="0">
                    <a:pos x="182" y="158"/>
                  </a:cxn>
                  <a:cxn ang="0">
                    <a:pos x="189" y="152"/>
                  </a:cxn>
                  <a:cxn ang="0">
                    <a:pos x="197" y="143"/>
                  </a:cxn>
                  <a:cxn ang="0">
                    <a:pos x="203" y="135"/>
                  </a:cxn>
                  <a:cxn ang="0">
                    <a:pos x="208" y="126"/>
                  </a:cxn>
                  <a:cxn ang="0">
                    <a:pos x="212" y="116"/>
                  </a:cxn>
                  <a:cxn ang="0">
                    <a:pos x="216" y="105"/>
                  </a:cxn>
                  <a:cxn ang="0">
                    <a:pos x="218" y="93"/>
                  </a:cxn>
                  <a:cxn ang="0">
                    <a:pos x="216" y="93"/>
                  </a:cxn>
                  <a:cxn ang="0">
                    <a:pos x="214" y="95"/>
                  </a:cxn>
                  <a:cxn ang="0">
                    <a:pos x="210" y="105"/>
                  </a:cxn>
                  <a:cxn ang="0">
                    <a:pos x="208" y="114"/>
                  </a:cxn>
                  <a:cxn ang="0">
                    <a:pos x="203" y="124"/>
                  </a:cxn>
                  <a:cxn ang="0">
                    <a:pos x="199" y="133"/>
                  </a:cxn>
                  <a:cxn ang="0">
                    <a:pos x="193" y="143"/>
                  </a:cxn>
                  <a:cxn ang="0">
                    <a:pos x="186" y="150"/>
                  </a:cxn>
                  <a:cxn ang="0">
                    <a:pos x="178" y="156"/>
                  </a:cxn>
                  <a:cxn ang="0">
                    <a:pos x="170" y="164"/>
                  </a:cxn>
                  <a:cxn ang="0">
                    <a:pos x="172" y="164"/>
                  </a:cxn>
                  <a:cxn ang="0">
                    <a:pos x="174" y="165"/>
                  </a:cxn>
                </a:cxnLst>
                <a:rect l="0" t="0" r="r" b="b"/>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ln>
            </p:spPr>
            <p:txBody>
              <a:bodyPr/>
              <a:lstStyle/>
              <a:p>
                <a:endParaRPr lang="en-US">
                  <a:solidFill>
                    <a:prstClr val="black"/>
                  </a:solidFill>
                </a:endParaRPr>
              </a:p>
            </p:txBody>
          </p:sp>
          <p:sp>
            <p:nvSpPr>
              <p:cNvPr id="179675" name="Freeform 475"/>
              <p:cNvSpPr>
                <a:spLocks noEditPoints="1"/>
              </p:cNvSpPr>
              <p:nvPr/>
            </p:nvSpPr>
            <p:spPr bwMode="auto">
              <a:xfrm>
                <a:off x="1438" y="1506"/>
                <a:ext cx="214" cy="162"/>
              </a:xfrm>
              <a:custGeom>
                <a:avLst/>
                <a:gdLst/>
                <a:ahLst/>
                <a:cxnLst>
                  <a:cxn ang="0">
                    <a:pos x="32" y="0"/>
                  </a:cxn>
                  <a:cxn ang="0">
                    <a:pos x="24" y="8"/>
                  </a:cxn>
                  <a:cxn ang="0">
                    <a:pos x="19" y="16"/>
                  </a:cxn>
                  <a:cxn ang="0">
                    <a:pos x="13" y="25"/>
                  </a:cxn>
                  <a:cxn ang="0">
                    <a:pos x="9" y="33"/>
                  </a:cxn>
                  <a:cxn ang="0">
                    <a:pos x="5" y="44"/>
                  </a:cxn>
                  <a:cxn ang="0">
                    <a:pos x="2" y="53"/>
                  </a:cxn>
                  <a:cxn ang="0">
                    <a:pos x="2" y="65"/>
                  </a:cxn>
                  <a:cxn ang="0">
                    <a:pos x="0" y="74"/>
                  </a:cxn>
                  <a:cxn ang="0">
                    <a:pos x="0" y="82"/>
                  </a:cxn>
                  <a:cxn ang="0">
                    <a:pos x="2" y="88"/>
                  </a:cxn>
                  <a:cxn ang="0">
                    <a:pos x="3" y="89"/>
                  </a:cxn>
                  <a:cxn ang="0">
                    <a:pos x="5" y="89"/>
                  </a:cxn>
                  <a:cxn ang="0">
                    <a:pos x="3" y="82"/>
                  </a:cxn>
                  <a:cxn ang="0">
                    <a:pos x="3" y="74"/>
                  </a:cxn>
                  <a:cxn ang="0">
                    <a:pos x="5" y="65"/>
                  </a:cxn>
                  <a:cxn ang="0">
                    <a:pos x="5" y="55"/>
                  </a:cxn>
                  <a:cxn ang="0">
                    <a:pos x="9" y="46"/>
                  </a:cxn>
                  <a:cxn ang="0">
                    <a:pos x="11" y="36"/>
                  </a:cxn>
                  <a:cxn ang="0">
                    <a:pos x="20" y="19"/>
                  </a:cxn>
                  <a:cxn ang="0">
                    <a:pos x="32" y="4"/>
                  </a:cxn>
                  <a:cxn ang="0">
                    <a:pos x="32" y="2"/>
                  </a:cxn>
                  <a:cxn ang="0">
                    <a:pos x="32" y="0"/>
                  </a:cxn>
                  <a:cxn ang="0">
                    <a:pos x="170" y="162"/>
                  </a:cxn>
                  <a:cxn ang="0">
                    <a:pos x="178" y="156"/>
                  </a:cxn>
                  <a:cxn ang="0">
                    <a:pos x="186" y="148"/>
                  </a:cxn>
                  <a:cxn ang="0">
                    <a:pos x="193" y="141"/>
                  </a:cxn>
                  <a:cxn ang="0">
                    <a:pos x="199" y="131"/>
                  </a:cxn>
                  <a:cxn ang="0">
                    <a:pos x="205" y="124"/>
                  </a:cxn>
                  <a:cxn ang="0">
                    <a:pos x="208" y="112"/>
                  </a:cxn>
                  <a:cxn ang="0">
                    <a:pos x="210" y="103"/>
                  </a:cxn>
                  <a:cxn ang="0">
                    <a:pos x="214" y="91"/>
                  </a:cxn>
                  <a:cxn ang="0">
                    <a:pos x="212" y="93"/>
                  </a:cxn>
                  <a:cxn ang="0">
                    <a:pos x="210" y="93"/>
                  </a:cxn>
                  <a:cxn ang="0">
                    <a:pos x="206" y="103"/>
                  </a:cxn>
                  <a:cxn ang="0">
                    <a:pos x="205" y="112"/>
                  </a:cxn>
                  <a:cxn ang="0">
                    <a:pos x="199" y="122"/>
                  </a:cxn>
                  <a:cxn ang="0">
                    <a:pos x="195" y="131"/>
                  </a:cxn>
                  <a:cxn ang="0">
                    <a:pos x="189" y="139"/>
                  </a:cxn>
                  <a:cxn ang="0">
                    <a:pos x="182" y="146"/>
                  </a:cxn>
                  <a:cxn ang="0">
                    <a:pos x="174" y="154"/>
                  </a:cxn>
                  <a:cxn ang="0">
                    <a:pos x="167" y="160"/>
                  </a:cxn>
                  <a:cxn ang="0">
                    <a:pos x="168" y="162"/>
                  </a:cxn>
                  <a:cxn ang="0">
                    <a:pos x="170" y="162"/>
                  </a:cxn>
                </a:cxnLst>
                <a:rect l="0" t="0" r="r" b="b"/>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ln>
            </p:spPr>
            <p:txBody>
              <a:bodyPr/>
              <a:lstStyle/>
              <a:p>
                <a:endParaRPr lang="en-US">
                  <a:solidFill>
                    <a:prstClr val="black"/>
                  </a:solidFill>
                </a:endParaRPr>
              </a:p>
            </p:txBody>
          </p:sp>
          <p:sp>
            <p:nvSpPr>
              <p:cNvPr id="179676" name="Freeform 476"/>
              <p:cNvSpPr>
                <a:spLocks noEditPoints="1"/>
              </p:cNvSpPr>
              <p:nvPr/>
            </p:nvSpPr>
            <p:spPr bwMode="auto">
              <a:xfrm>
                <a:off x="1440" y="1508"/>
                <a:ext cx="210" cy="160"/>
              </a:xfrm>
              <a:custGeom>
                <a:avLst/>
                <a:gdLst/>
                <a:ahLst/>
                <a:cxnLst>
                  <a:cxn ang="0">
                    <a:pos x="30" y="0"/>
                  </a:cxn>
                  <a:cxn ang="0">
                    <a:pos x="18" y="15"/>
                  </a:cxn>
                  <a:cxn ang="0">
                    <a:pos x="9" y="32"/>
                  </a:cxn>
                  <a:cxn ang="0">
                    <a:pos x="5" y="42"/>
                  </a:cxn>
                  <a:cxn ang="0">
                    <a:pos x="1" y="51"/>
                  </a:cxn>
                  <a:cxn ang="0">
                    <a:pos x="1" y="63"/>
                  </a:cxn>
                  <a:cxn ang="0">
                    <a:pos x="0" y="72"/>
                  </a:cxn>
                  <a:cxn ang="0">
                    <a:pos x="0" y="80"/>
                  </a:cxn>
                  <a:cxn ang="0">
                    <a:pos x="1" y="87"/>
                  </a:cxn>
                  <a:cxn ang="0">
                    <a:pos x="3" y="87"/>
                  </a:cxn>
                  <a:cxn ang="0">
                    <a:pos x="5" y="87"/>
                  </a:cxn>
                  <a:cxn ang="0">
                    <a:pos x="3" y="80"/>
                  </a:cxn>
                  <a:cxn ang="0">
                    <a:pos x="3" y="72"/>
                  </a:cxn>
                  <a:cxn ang="0">
                    <a:pos x="5" y="53"/>
                  </a:cxn>
                  <a:cxn ang="0">
                    <a:pos x="11" y="34"/>
                  </a:cxn>
                  <a:cxn ang="0">
                    <a:pos x="20" y="17"/>
                  </a:cxn>
                  <a:cxn ang="0">
                    <a:pos x="32" y="4"/>
                  </a:cxn>
                  <a:cxn ang="0">
                    <a:pos x="30" y="2"/>
                  </a:cxn>
                  <a:cxn ang="0">
                    <a:pos x="30" y="0"/>
                  </a:cxn>
                  <a:cxn ang="0">
                    <a:pos x="166" y="160"/>
                  </a:cxn>
                  <a:cxn ang="0">
                    <a:pos x="174" y="152"/>
                  </a:cxn>
                  <a:cxn ang="0">
                    <a:pos x="182" y="146"/>
                  </a:cxn>
                  <a:cxn ang="0">
                    <a:pos x="189" y="139"/>
                  </a:cxn>
                  <a:cxn ang="0">
                    <a:pos x="195" y="129"/>
                  </a:cxn>
                  <a:cxn ang="0">
                    <a:pos x="199" y="120"/>
                  </a:cxn>
                  <a:cxn ang="0">
                    <a:pos x="204" y="110"/>
                  </a:cxn>
                  <a:cxn ang="0">
                    <a:pos x="206" y="101"/>
                  </a:cxn>
                  <a:cxn ang="0">
                    <a:pos x="210" y="91"/>
                  </a:cxn>
                  <a:cxn ang="0">
                    <a:pos x="208" y="91"/>
                  </a:cxn>
                  <a:cxn ang="0">
                    <a:pos x="206" y="91"/>
                  </a:cxn>
                  <a:cxn ang="0">
                    <a:pos x="203" y="101"/>
                  </a:cxn>
                  <a:cxn ang="0">
                    <a:pos x="201" y="110"/>
                  </a:cxn>
                  <a:cxn ang="0">
                    <a:pos x="195" y="120"/>
                  </a:cxn>
                  <a:cxn ang="0">
                    <a:pos x="191" y="129"/>
                  </a:cxn>
                  <a:cxn ang="0">
                    <a:pos x="185" y="137"/>
                  </a:cxn>
                  <a:cxn ang="0">
                    <a:pos x="178" y="144"/>
                  </a:cxn>
                  <a:cxn ang="0">
                    <a:pos x="170" y="150"/>
                  </a:cxn>
                  <a:cxn ang="0">
                    <a:pos x="163" y="158"/>
                  </a:cxn>
                  <a:cxn ang="0">
                    <a:pos x="163" y="158"/>
                  </a:cxn>
                  <a:cxn ang="0">
                    <a:pos x="163" y="158"/>
                  </a:cxn>
                  <a:cxn ang="0">
                    <a:pos x="165" y="158"/>
                  </a:cxn>
                  <a:cxn ang="0">
                    <a:pos x="166" y="160"/>
                  </a:cxn>
                </a:cxnLst>
                <a:rect l="0" t="0" r="r" b="b"/>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3" y="158"/>
                    </a:lnTo>
                    <a:lnTo>
                      <a:pt x="163" y="158"/>
                    </a:lnTo>
                    <a:lnTo>
                      <a:pt x="165" y="158"/>
                    </a:lnTo>
                    <a:lnTo>
                      <a:pt x="166" y="160"/>
                    </a:lnTo>
                    <a:close/>
                  </a:path>
                </a:pathLst>
              </a:custGeom>
              <a:solidFill>
                <a:srgbClr val="E97E68"/>
              </a:solidFill>
              <a:ln w="9525">
                <a:noFill/>
                <a:round/>
              </a:ln>
            </p:spPr>
            <p:txBody>
              <a:bodyPr/>
              <a:lstStyle/>
              <a:p>
                <a:endParaRPr lang="en-US">
                  <a:solidFill>
                    <a:prstClr val="black"/>
                  </a:solidFill>
                </a:endParaRPr>
              </a:p>
            </p:txBody>
          </p:sp>
          <p:sp>
            <p:nvSpPr>
              <p:cNvPr id="179677" name="Freeform 477"/>
              <p:cNvSpPr>
                <a:spLocks noEditPoints="1"/>
              </p:cNvSpPr>
              <p:nvPr/>
            </p:nvSpPr>
            <p:spPr bwMode="auto">
              <a:xfrm>
                <a:off x="1441" y="1510"/>
                <a:ext cx="207" cy="156"/>
              </a:xfrm>
              <a:custGeom>
                <a:avLst/>
                <a:gdLst/>
                <a:ahLst/>
                <a:cxnLst>
                  <a:cxn ang="0">
                    <a:pos x="29" y="0"/>
                  </a:cxn>
                  <a:cxn ang="0">
                    <a:pos x="17" y="15"/>
                  </a:cxn>
                  <a:cxn ang="0">
                    <a:pos x="8" y="32"/>
                  </a:cxn>
                  <a:cxn ang="0">
                    <a:pos x="6" y="42"/>
                  </a:cxn>
                  <a:cxn ang="0">
                    <a:pos x="2" y="51"/>
                  </a:cxn>
                  <a:cxn ang="0">
                    <a:pos x="2" y="61"/>
                  </a:cxn>
                  <a:cxn ang="0">
                    <a:pos x="0" y="70"/>
                  </a:cxn>
                  <a:cxn ang="0">
                    <a:pos x="0" y="78"/>
                  </a:cxn>
                  <a:cxn ang="0">
                    <a:pos x="2" y="85"/>
                  </a:cxn>
                  <a:cxn ang="0">
                    <a:pos x="4" y="85"/>
                  </a:cxn>
                  <a:cxn ang="0">
                    <a:pos x="6" y="87"/>
                  </a:cxn>
                  <a:cxn ang="0">
                    <a:pos x="4" y="80"/>
                  </a:cxn>
                  <a:cxn ang="0">
                    <a:pos x="4" y="70"/>
                  </a:cxn>
                  <a:cxn ang="0">
                    <a:pos x="6" y="51"/>
                  </a:cxn>
                  <a:cxn ang="0">
                    <a:pos x="12" y="34"/>
                  </a:cxn>
                  <a:cxn ang="0">
                    <a:pos x="19" y="17"/>
                  </a:cxn>
                  <a:cxn ang="0">
                    <a:pos x="31" y="4"/>
                  </a:cxn>
                  <a:cxn ang="0">
                    <a:pos x="31" y="2"/>
                  </a:cxn>
                  <a:cxn ang="0">
                    <a:pos x="29" y="0"/>
                  </a:cxn>
                  <a:cxn ang="0">
                    <a:pos x="164" y="156"/>
                  </a:cxn>
                  <a:cxn ang="0">
                    <a:pos x="171" y="150"/>
                  </a:cxn>
                  <a:cxn ang="0">
                    <a:pos x="179" y="142"/>
                  </a:cxn>
                  <a:cxn ang="0">
                    <a:pos x="186" y="135"/>
                  </a:cxn>
                  <a:cxn ang="0">
                    <a:pos x="192" y="127"/>
                  </a:cxn>
                  <a:cxn ang="0">
                    <a:pos x="196" y="118"/>
                  </a:cxn>
                  <a:cxn ang="0">
                    <a:pos x="202" y="108"/>
                  </a:cxn>
                  <a:cxn ang="0">
                    <a:pos x="203" y="99"/>
                  </a:cxn>
                  <a:cxn ang="0">
                    <a:pos x="207" y="89"/>
                  </a:cxn>
                  <a:cxn ang="0">
                    <a:pos x="205" y="89"/>
                  </a:cxn>
                  <a:cxn ang="0">
                    <a:pos x="203" y="89"/>
                  </a:cxn>
                  <a:cxn ang="0">
                    <a:pos x="200" y="99"/>
                  </a:cxn>
                  <a:cxn ang="0">
                    <a:pos x="198" y="108"/>
                  </a:cxn>
                  <a:cxn ang="0">
                    <a:pos x="192" y="118"/>
                  </a:cxn>
                  <a:cxn ang="0">
                    <a:pos x="188" y="125"/>
                  </a:cxn>
                  <a:cxn ang="0">
                    <a:pos x="183" y="133"/>
                  </a:cxn>
                  <a:cxn ang="0">
                    <a:pos x="175" y="140"/>
                  </a:cxn>
                  <a:cxn ang="0">
                    <a:pos x="167" y="148"/>
                  </a:cxn>
                  <a:cxn ang="0">
                    <a:pos x="160" y="154"/>
                  </a:cxn>
                  <a:cxn ang="0">
                    <a:pos x="162" y="154"/>
                  </a:cxn>
                  <a:cxn ang="0">
                    <a:pos x="162" y="156"/>
                  </a:cxn>
                  <a:cxn ang="0">
                    <a:pos x="164" y="156"/>
                  </a:cxn>
                  <a:cxn ang="0">
                    <a:pos x="164" y="156"/>
                  </a:cxn>
                </a:cxnLst>
                <a:rect l="0" t="0" r="r" b="b"/>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lnTo>
                      <a:pt x="164" y="156"/>
                    </a:lnTo>
                    <a:close/>
                  </a:path>
                </a:pathLst>
              </a:custGeom>
              <a:solidFill>
                <a:srgbClr val="E9806A"/>
              </a:solidFill>
              <a:ln w="9525">
                <a:noFill/>
                <a:round/>
              </a:ln>
            </p:spPr>
            <p:txBody>
              <a:bodyPr/>
              <a:lstStyle/>
              <a:p>
                <a:endParaRPr lang="en-US">
                  <a:solidFill>
                    <a:prstClr val="black"/>
                  </a:solidFill>
                </a:endParaRPr>
              </a:p>
            </p:txBody>
          </p:sp>
          <p:sp>
            <p:nvSpPr>
              <p:cNvPr id="179678" name="Freeform 478"/>
              <p:cNvSpPr>
                <a:spLocks noEditPoints="1"/>
              </p:cNvSpPr>
              <p:nvPr/>
            </p:nvSpPr>
            <p:spPr bwMode="auto">
              <a:xfrm>
                <a:off x="1443" y="1512"/>
                <a:ext cx="203" cy="154"/>
              </a:xfrm>
              <a:custGeom>
                <a:avLst/>
                <a:gdLst/>
                <a:ahLst/>
                <a:cxnLst>
                  <a:cxn ang="0">
                    <a:pos x="29" y="0"/>
                  </a:cxn>
                  <a:cxn ang="0">
                    <a:pos x="17" y="13"/>
                  </a:cxn>
                  <a:cxn ang="0">
                    <a:pos x="8" y="30"/>
                  </a:cxn>
                  <a:cxn ang="0">
                    <a:pos x="2" y="49"/>
                  </a:cxn>
                  <a:cxn ang="0">
                    <a:pos x="0" y="68"/>
                  </a:cxn>
                  <a:cxn ang="0">
                    <a:pos x="0" y="76"/>
                  </a:cxn>
                  <a:cxn ang="0">
                    <a:pos x="2" y="83"/>
                  </a:cxn>
                  <a:cxn ang="0">
                    <a:pos x="4" y="85"/>
                  </a:cxn>
                  <a:cxn ang="0">
                    <a:pos x="6" y="85"/>
                  </a:cxn>
                  <a:cxn ang="0">
                    <a:pos x="4" y="78"/>
                  </a:cxn>
                  <a:cxn ang="0">
                    <a:pos x="4" y="68"/>
                  </a:cxn>
                  <a:cxn ang="0">
                    <a:pos x="6" y="51"/>
                  </a:cxn>
                  <a:cxn ang="0">
                    <a:pos x="12" y="34"/>
                  </a:cxn>
                  <a:cxn ang="0">
                    <a:pos x="19" y="17"/>
                  </a:cxn>
                  <a:cxn ang="0">
                    <a:pos x="29" y="4"/>
                  </a:cxn>
                  <a:cxn ang="0">
                    <a:pos x="29" y="2"/>
                  </a:cxn>
                  <a:cxn ang="0">
                    <a:pos x="29" y="0"/>
                  </a:cxn>
                  <a:cxn ang="0">
                    <a:pos x="160" y="154"/>
                  </a:cxn>
                  <a:cxn ang="0">
                    <a:pos x="167" y="146"/>
                  </a:cxn>
                  <a:cxn ang="0">
                    <a:pos x="175" y="140"/>
                  </a:cxn>
                  <a:cxn ang="0">
                    <a:pos x="182" y="133"/>
                  </a:cxn>
                  <a:cxn ang="0">
                    <a:pos x="188" y="125"/>
                  </a:cxn>
                  <a:cxn ang="0">
                    <a:pos x="192" y="116"/>
                  </a:cxn>
                  <a:cxn ang="0">
                    <a:pos x="198" y="106"/>
                  </a:cxn>
                  <a:cxn ang="0">
                    <a:pos x="200" y="97"/>
                  </a:cxn>
                  <a:cxn ang="0">
                    <a:pos x="203" y="87"/>
                  </a:cxn>
                  <a:cxn ang="0">
                    <a:pos x="201" y="87"/>
                  </a:cxn>
                  <a:cxn ang="0">
                    <a:pos x="200" y="87"/>
                  </a:cxn>
                  <a:cxn ang="0">
                    <a:pos x="196" y="97"/>
                  </a:cxn>
                  <a:cxn ang="0">
                    <a:pos x="194" y="106"/>
                  </a:cxn>
                  <a:cxn ang="0">
                    <a:pos x="188" y="116"/>
                  </a:cxn>
                  <a:cxn ang="0">
                    <a:pos x="184" y="123"/>
                  </a:cxn>
                  <a:cxn ang="0">
                    <a:pos x="179" y="131"/>
                  </a:cxn>
                  <a:cxn ang="0">
                    <a:pos x="171" y="138"/>
                  </a:cxn>
                  <a:cxn ang="0">
                    <a:pos x="165" y="144"/>
                  </a:cxn>
                  <a:cxn ang="0">
                    <a:pos x="156" y="150"/>
                  </a:cxn>
                  <a:cxn ang="0">
                    <a:pos x="158" y="152"/>
                  </a:cxn>
                  <a:cxn ang="0">
                    <a:pos x="160" y="154"/>
                  </a:cxn>
                </a:cxnLst>
                <a:rect l="0" t="0" r="r" b="b"/>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ln>
            </p:spPr>
            <p:txBody>
              <a:bodyPr/>
              <a:lstStyle/>
              <a:p>
                <a:endParaRPr lang="en-US">
                  <a:solidFill>
                    <a:prstClr val="black"/>
                  </a:solidFill>
                </a:endParaRPr>
              </a:p>
            </p:txBody>
          </p:sp>
          <p:sp>
            <p:nvSpPr>
              <p:cNvPr id="179679" name="Freeform 479"/>
              <p:cNvSpPr>
                <a:spLocks noEditPoints="1"/>
              </p:cNvSpPr>
              <p:nvPr/>
            </p:nvSpPr>
            <p:spPr bwMode="auto">
              <a:xfrm>
                <a:off x="1445" y="1514"/>
                <a:ext cx="199" cy="150"/>
              </a:xfrm>
              <a:custGeom>
                <a:avLst/>
                <a:gdLst/>
                <a:ahLst/>
                <a:cxnLst>
                  <a:cxn ang="0">
                    <a:pos x="27" y="0"/>
                  </a:cxn>
                  <a:cxn ang="0">
                    <a:pos x="15" y="13"/>
                  </a:cxn>
                  <a:cxn ang="0">
                    <a:pos x="8" y="30"/>
                  </a:cxn>
                  <a:cxn ang="0">
                    <a:pos x="2" y="47"/>
                  </a:cxn>
                  <a:cxn ang="0">
                    <a:pos x="0" y="66"/>
                  </a:cxn>
                  <a:cxn ang="0">
                    <a:pos x="0" y="76"/>
                  </a:cxn>
                  <a:cxn ang="0">
                    <a:pos x="2" y="83"/>
                  </a:cxn>
                  <a:cxn ang="0">
                    <a:pos x="4" y="83"/>
                  </a:cxn>
                  <a:cxn ang="0">
                    <a:pos x="6" y="83"/>
                  </a:cxn>
                  <a:cxn ang="0">
                    <a:pos x="4" y="76"/>
                  </a:cxn>
                  <a:cxn ang="0">
                    <a:pos x="4" y="66"/>
                  </a:cxn>
                  <a:cxn ang="0">
                    <a:pos x="6" y="49"/>
                  </a:cxn>
                  <a:cxn ang="0">
                    <a:pos x="12" y="32"/>
                  </a:cxn>
                  <a:cxn ang="0">
                    <a:pos x="17" y="17"/>
                  </a:cxn>
                  <a:cxn ang="0">
                    <a:pos x="29" y="4"/>
                  </a:cxn>
                  <a:cxn ang="0">
                    <a:pos x="27" y="2"/>
                  </a:cxn>
                  <a:cxn ang="0">
                    <a:pos x="27" y="0"/>
                  </a:cxn>
                  <a:cxn ang="0">
                    <a:pos x="156" y="150"/>
                  </a:cxn>
                  <a:cxn ang="0">
                    <a:pos x="163" y="144"/>
                  </a:cxn>
                  <a:cxn ang="0">
                    <a:pos x="171" y="136"/>
                  </a:cxn>
                  <a:cxn ang="0">
                    <a:pos x="179" y="129"/>
                  </a:cxn>
                  <a:cxn ang="0">
                    <a:pos x="184" y="121"/>
                  </a:cxn>
                  <a:cxn ang="0">
                    <a:pos x="188" y="114"/>
                  </a:cxn>
                  <a:cxn ang="0">
                    <a:pos x="194" y="104"/>
                  </a:cxn>
                  <a:cxn ang="0">
                    <a:pos x="196" y="95"/>
                  </a:cxn>
                  <a:cxn ang="0">
                    <a:pos x="199" y="85"/>
                  </a:cxn>
                  <a:cxn ang="0">
                    <a:pos x="198" y="85"/>
                  </a:cxn>
                  <a:cxn ang="0">
                    <a:pos x="196" y="85"/>
                  </a:cxn>
                  <a:cxn ang="0">
                    <a:pos x="192" y="95"/>
                  </a:cxn>
                  <a:cxn ang="0">
                    <a:pos x="190" y="104"/>
                  </a:cxn>
                  <a:cxn ang="0">
                    <a:pos x="184" y="112"/>
                  </a:cxn>
                  <a:cxn ang="0">
                    <a:pos x="180" y="121"/>
                  </a:cxn>
                  <a:cxn ang="0">
                    <a:pos x="167" y="135"/>
                  </a:cxn>
                  <a:cxn ang="0">
                    <a:pos x="154" y="148"/>
                  </a:cxn>
                  <a:cxn ang="0">
                    <a:pos x="154" y="148"/>
                  </a:cxn>
                  <a:cxn ang="0">
                    <a:pos x="156" y="150"/>
                  </a:cxn>
                </a:cxnLst>
                <a:rect l="0" t="0" r="r" b="b"/>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4" y="148"/>
                    </a:lnTo>
                    <a:lnTo>
                      <a:pt x="156" y="150"/>
                    </a:lnTo>
                    <a:close/>
                  </a:path>
                </a:pathLst>
              </a:custGeom>
              <a:solidFill>
                <a:srgbClr val="EA836D"/>
              </a:solidFill>
              <a:ln w="9525">
                <a:noFill/>
                <a:round/>
              </a:ln>
            </p:spPr>
            <p:txBody>
              <a:bodyPr/>
              <a:lstStyle/>
              <a:p>
                <a:endParaRPr lang="en-US">
                  <a:solidFill>
                    <a:prstClr val="black"/>
                  </a:solidFill>
                </a:endParaRPr>
              </a:p>
            </p:txBody>
          </p:sp>
          <p:sp>
            <p:nvSpPr>
              <p:cNvPr id="179680" name="Freeform 480"/>
              <p:cNvSpPr>
                <a:spLocks noEditPoints="1"/>
              </p:cNvSpPr>
              <p:nvPr/>
            </p:nvSpPr>
            <p:spPr bwMode="auto">
              <a:xfrm>
                <a:off x="1447" y="1516"/>
                <a:ext cx="196" cy="146"/>
              </a:xfrm>
              <a:custGeom>
                <a:avLst/>
                <a:gdLst/>
                <a:ahLst/>
                <a:cxnLst>
                  <a:cxn ang="0">
                    <a:pos x="25" y="0"/>
                  </a:cxn>
                  <a:cxn ang="0">
                    <a:pos x="15" y="13"/>
                  </a:cxn>
                  <a:cxn ang="0">
                    <a:pos x="8" y="30"/>
                  </a:cxn>
                  <a:cxn ang="0">
                    <a:pos x="2" y="47"/>
                  </a:cxn>
                  <a:cxn ang="0">
                    <a:pos x="0" y="64"/>
                  </a:cxn>
                  <a:cxn ang="0">
                    <a:pos x="0" y="74"/>
                  </a:cxn>
                  <a:cxn ang="0">
                    <a:pos x="2" y="81"/>
                  </a:cxn>
                  <a:cxn ang="0">
                    <a:pos x="4" y="81"/>
                  </a:cxn>
                  <a:cxn ang="0">
                    <a:pos x="6" y="83"/>
                  </a:cxn>
                  <a:cxn ang="0">
                    <a:pos x="4" y="74"/>
                  </a:cxn>
                  <a:cxn ang="0">
                    <a:pos x="4" y="64"/>
                  </a:cxn>
                  <a:cxn ang="0">
                    <a:pos x="6" y="47"/>
                  </a:cxn>
                  <a:cxn ang="0">
                    <a:pos x="10" y="32"/>
                  </a:cxn>
                  <a:cxn ang="0">
                    <a:pos x="17" y="17"/>
                  </a:cxn>
                  <a:cxn ang="0">
                    <a:pos x="27" y="4"/>
                  </a:cxn>
                  <a:cxn ang="0">
                    <a:pos x="27" y="2"/>
                  </a:cxn>
                  <a:cxn ang="0">
                    <a:pos x="25" y="0"/>
                  </a:cxn>
                  <a:cxn ang="0">
                    <a:pos x="152" y="146"/>
                  </a:cxn>
                  <a:cxn ang="0">
                    <a:pos x="161" y="140"/>
                  </a:cxn>
                  <a:cxn ang="0">
                    <a:pos x="167" y="134"/>
                  </a:cxn>
                  <a:cxn ang="0">
                    <a:pos x="175" y="127"/>
                  </a:cxn>
                  <a:cxn ang="0">
                    <a:pos x="180" y="119"/>
                  </a:cxn>
                  <a:cxn ang="0">
                    <a:pos x="184" y="112"/>
                  </a:cxn>
                  <a:cxn ang="0">
                    <a:pos x="190" y="102"/>
                  </a:cxn>
                  <a:cxn ang="0">
                    <a:pos x="192" y="93"/>
                  </a:cxn>
                  <a:cxn ang="0">
                    <a:pos x="196" y="83"/>
                  </a:cxn>
                  <a:cxn ang="0">
                    <a:pos x="194" y="83"/>
                  </a:cxn>
                  <a:cxn ang="0">
                    <a:pos x="192" y="83"/>
                  </a:cxn>
                  <a:cxn ang="0">
                    <a:pos x="188" y="93"/>
                  </a:cxn>
                  <a:cxn ang="0">
                    <a:pos x="186" y="102"/>
                  </a:cxn>
                  <a:cxn ang="0">
                    <a:pos x="180" y="110"/>
                  </a:cxn>
                  <a:cxn ang="0">
                    <a:pos x="177" y="117"/>
                  </a:cxn>
                  <a:cxn ang="0">
                    <a:pos x="163" y="133"/>
                  </a:cxn>
                  <a:cxn ang="0">
                    <a:pos x="150" y="144"/>
                  </a:cxn>
                  <a:cxn ang="0">
                    <a:pos x="152" y="146"/>
                  </a:cxn>
                  <a:cxn ang="0">
                    <a:pos x="152" y="146"/>
                  </a:cxn>
                </a:cxnLst>
                <a:rect l="0" t="0" r="r" b="b"/>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lnTo>
                      <a:pt x="152" y="146"/>
                    </a:lnTo>
                    <a:close/>
                  </a:path>
                </a:pathLst>
              </a:custGeom>
              <a:solidFill>
                <a:srgbClr val="EA8570"/>
              </a:solidFill>
              <a:ln w="9525">
                <a:noFill/>
                <a:round/>
              </a:ln>
            </p:spPr>
            <p:txBody>
              <a:bodyPr/>
              <a:lstStyle/>
              <a:p>
                <a:endParaRPr lang="en-US">
                  <a:solidFill>
                    <a:prstClr val="black"/>
                  </a:solidFill>
                </a:endParaRPr>
              </a:p>
            </p:txBody>
          </p:sp>
          <p:sp>
            <p:nvSpPr>
              <p:cNvPr id="179681" name="Freeform 481"/>
              <p:cNvSpPr>
                <a:spLocks noEditPoints="1"/>
              </p:cNvSpPr>
              <p:nvPr/>
            </p:nvSpPr>
            <p:spPr bwMode="auto">
              <a:xfrm>
                <a:off x="1449" y="1518"/>
                <a:ext cx="192" cy="144"/>
              </a:xfrm>
              <a:custGeom>
                <a:avLst/>
                <a:gdLst/>
                <a:ahLst/>
                <a:cxnLst>
                  <a:cxn ang="0">
                    <a:pos x="25" y="0"/>
                  </a:cxn>
                  <a:cxn ang="0">
                    <a:pos x="13" y="13"/>
                  </a:cxn>
                  <a:cxn ang="0">
                    <a:pos x="8" y="28"/>
                  </a:cxn>
                  <a:cxn ang="0">
                    <a:pos x="2" y="45"/>
                  </a:cxn>
                  <a:cxn ang="0">
                    <a:pos x="0" y="62"/>
                  </a:cxn>
                  <a:cxn ang="0">
                    <a:pos x="0" y="72"/>
                  </a:cxn>
                  <a:cxn ang="0">
                    <a:pos x="2" y="79"/>
                  </a:cxn>
                  <a:cxn ang="0">
                    <a:pos x="4" y="81"/>
                  </a:cxn>
                  <a:cxn ang="0">
                    <a:pos x="6" y="81"/>
                  </a:cxn>
                  <a:cxn ang="0">
                    <a:pos x="6" y="81"/>
                  </a:cxn>
                  <a:cxn ang="0">
                    <a:pos x="6" y="81"/>
                  </a:cxn>
                  <a:cxn ang="0">
                    <a:pos x="4" y="72"/>
                  </a:cxn>
                  <a:cxn ang="0">
                    <a:pos x="4" y="62"/>
                  </a:cxn>
                  <a:cxn ang="0">
                    <a:pos x="6" y="47"/>
                  </a:cxn>
                  <a:cxn ang="0">
                    <a:pos x="9" y="32"/>
                  </a:cxn>
                  <a:cxn ang="0">
                    <a:pos x="17" y="17"/>
                  </a:cxn>
                  <a:cxn ang="0">
                    <a:pos x="25" y="5"/>
                  </a:cxn>
                  <a:cxn ang="0">
                    <a:pos x="25" y="2"/>
                  </a:cxn>
                  <a:cxn ang="0">
                    <a:pos x="25" y="0"/>
                  </a:cxn>
                  <a:cxn ang="0">
                    <a:pos x="150" y="144"/>
                  </a:cxn>
                  <a:cxn ang="0">
                    <a:pos x="163" y="131"/>
                  </a:cxn>
                  <a:cxn ang="0">
                    <a:pos x="176" y="117"/>
                  </a:cxn>
                  <a:cxn ang="0">
                    <a:pos x="180" y="108"/>
                  </a:cxn>
                  <a:cxn ang="0">
                    <a:pos x="186" y="100"/>
                  </a:cxn>
                  <a:cxn ang="0">
                    <a:pos x="188" y="91"/>
                  </a:cxn>
                  <a:cxn ang="0">
                    <a:pos x="192" y="81"/>
                  </a:cxn>
                  <a:cxn ang="0">
                    <a:pos x="190" y="81"/>
                  </a:cxn>
                  <a:cxn ang="0">
                    <a:pos x="186" y="81"/>
                  </a:cxn>
                  <a:cxn ang="0">
                    <a:pos x="184" y="91"/>
                  </a:cxn>
                  <a:cxn ang="0">
                    <a:pos x="180" y="100"/>
                  </a:cxn>
                  <a:cxn ang="0">
                    <a:pos x="176" y="108"/>
                  </a:cxn>
                  <a:cxn ang="0">
                    <a:pos x="173" y="115"/>
                  </a:cxn>
                  <a:cxn ang="0">
                    <a:pos x="159" y="131"/>
                  </a:cxn>
                  <a:cxn ang="0">
                    <a:pos x="146" y="142"/>
                  </a:cxn>
                  <a:cxn ang="0">
                    <a:pos x="148" y="142"/>
                  </a:cxn>
                  <a:cxn ang="0">
                    <a:pos x="150" y="144"/>
                  </a:cxn>
                </a:cxnLst>
                <a:rect l="0" t="0" r="r" b="b"/>
                <a:pathLst>
                  <a:path w="192" h="144">
                    <a:moveTo>
                      <a:pt x="25" y="0"/>
                    </a:moveTo>
                    <a:lnTo>
                      <a:pt x="13" y="13"/>
                    </a:lnTo>
                    <a:lnTo>
                      <a:pt x="8" y="28"/>
                    </a:lnTo>
                    <a:lnTo>
                      <a:pt x="2" y="45"/>
                    </a:lnTo>
                    <a:lnTo>
                      <a:pt x="0" y="62"/>
                    </a:lnTo>
                    <a:lnTo>
                      <a:pt x="0" y="72"/>
                    </a:lnTo>
                    <a:lnTo>
                      <a:pt x="2" y="79"/>
                    </a:lnTo>
                    <a:lnTo>
                      <a:pt x="4" y="81"/>
                    </a:lnTo>
                    <a:lnTo>
                      <a:pt x="6" y="81"/>
                    </a:lnTo>
                    <a:lnTo>
                      <a:pt x="6"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ln>
            </p:spPr>
            <p:txBody>
              <a:bodyPr/>
              <a:lstStyle/>
              <a:p>
                <a:endParaRPr lang="en-US">
                  <a:solidFill>
                    <a:prstClr val="black"/>
                  </a:solidFill>
                </a:endParaRPr>
              </a:p>
            </p:txBody>
          </p:sp>
          <p:sp>
            <p:nvSpPr>
              <p:cNvPr id="179682" name="Freeform 482"/>
              <p:cNvSpPr>
                <a:spLocks noEditPoints="1"/>
              </p:cNvSpPr>
              <p:nvPr/>
            </p:nvSpPr>
            <p:spPr bwMode="auto">
              <a:xfrm>
                <a:off x="1451" y="1520"/>
                <a:ext cx="188" cy="140"/>
              </a:xfrm>
              <a:custGeom>
                <a:avLst/>
                <a:gdLst/>
                <a:ahLst/>
                <a:cxnLst>
                  <a:cxn ang="0">
                    <a:pos x="23" y="0"/>
                  </a:cxn>
                  <a:cxn ang="0">
                    <a:pos x="13" y="13"/>
                  </a:cxn>
                  <a:cxn ang="0">
                    <a:pos x="6" y="28"/>
                  </a:cxn>
                  <a:cxn ang="0">
                    <a:pos x="2" y="43"/>
                  </a:cxn>
                  <a:cxn ang="0">
                    <a:pos x="0" y="60"/>
                  </a:cxn>
                  <a:cxn ang="0">
                    <a:pos x="0" y="70"/>
                  </a:cxn>
                  <a:cxn ang="0">
                    <a:pos x="2" y="79"/>
                  </a:cxn>
                  <a:cxn ang="0">
                    <a:pos x="4" y="79"/>
                  </a:cxn>
                  <a:cxn ang="0">
                    <a:pos x="4" y="79"/>
                  </a:cxn>
                  <a:cxn ang="0">
                    <a:pos x="6" y="79"/>
                  </a:cxn>
                  <a:cxn ang="0">
                    <a:pos x="6" y="79"/>
                  </a:cxn>
                  <a:cxn ang="0">
                    <a:pos x="4" y="70"/>
                  </a:cxn>
                  <a:cxn ang="0">
                    <a:pos x="4" y="60"/>
                  </a:cxn>
                  <a:cxn ang="0">
                    <a:pos x="6" y="45"/>
                  </a:cxn>
                  <a:cxn ang="0">
                    <a:pos x="9" y="32"/>
                  </a:cxn>
                  <a:cxn ang="0">
                    <a:pos x="15" y="19"/>
                  </a:cxn>
                  <a:cxn ang="0">
                    <a:pos x="23" y="5"/>
                  </a:cxn>
                  <a:cxn ang="0">
                    <a:pos x="23" y="3"/>
                  </a:cxn>
                  <a:cxn ang="0">
                    <a:pos x="23" y="0"/>
                  </a:cxn>
                  <a:cxn ang="0">
                    <a:pos x="146" y="140"/>
                  </a:cxn>
                  <a:cxn ang="0">
                    <a:pos x="159" y="129"/>
                  </a:cxn>
                  <a:cxn ang="0">
                    <a:pos x="173" y="113"/>
                  </a:cxn>
                  <a:cxn ang="0">
                    <a:pos x="176" y="106"/>
                  </a:cxn>
                  <a:cxn ang="0">
                    <a:pos x="182" y="98"/>
                  </a:cxn>
                  <a:cxn ang="0">
                    <a:pos x="184" y="89"/>
                  </a:cxn>
                  <a:cxn ang="0">
                    <a:pos x="188" y="79"/>
                  </a:cxn>
                  <a:cxn ang="0">
                    <a:pos x="184" y="79"/>
                  </a:cxn>
                  <a:cxn ang="0">
                    <a:pos x="182" y="79"/>
                  </a:cxn>
                  <a:cxn ang="0">
                    <a:pos x="176" y="98"/>
                  </a:cxn>
                  <a:cxn ang="0">
                    <a:pos x="169" y="113"/>
                  </a:cxn>
                  <a:cxn ang="0">
                    <a:pos x="155" y="127"/>
                  </a:cxn>
                  <a:cxn ang="0">
                    <a:pos x="142" y="138"/>
                  </a:cxn>
                  <a:cxn ang="0">
                    <a:pos x="144" y="140"/>
                  </a:cxn>
                  <a:cxn ang="0">
                    <a:pos x="146" y="140"/>
                  </a:cxn>
                </a:cxnLst>
                <a:rect l="0" t="0" r="r" b="b"/>
                <a:pathLst>
                  <a:path w="188" h="140">
                    <a:moveTo>
                      <a:pt x="23" y="0"/>
                    </a:moveTo>
                    <a:lnTo>
                      <a:pt x="13" y="13"/>
                    </a:lnTo>
                    <a:lnTo>
                      <a:pt x="6" y="28"/>
                    </a:lnTo>
                    <a:lnTo>
                      <a:pt x="2" y="43"/>
                    </a:lnTo>
                    <a:lnTo>
                      <a:pt x="0" y="60"/>
                    </a:lnTo>
                    <a:lnTo>
                      <a:pt x="0" y="70"/>
                    </a:lnTo>
                    <a:lnTo>
                      <a:pt x="2" y="79"/>
                    </a:lnTo>
                    <a:lnTo>
                      <a:pt x="4" y="79"/>
                    </a:lnTo>
                    <a:lnTo>
                      <a:pt x="4" y="79"/>
                    </a:lnTo>
                    <a:lnTo>
                      <a:pt x="6"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ln>
            </p:spPr>
            <p:txBody>
              <a:bodyPr/>
              <a:lstStyle/>
              <a:p>
                <a:endParaRPr lang="en-US">
                  <a:solidFill>
                    <a:prstClr val="black"/>
                  </a:solidFill>
                </a:endParaRPr>
              </a:p>
            </p:txBody>
          </p:sp>
          <p:sp>
            <p:nvSpPr>
              <p:cNvPr id="179683" name="Freeform 483"/>
              <p:cNvSpPr>
                <a:spLocks noEditPoints="1"/>
              </p:cNvSpPr>
              <p:nvPr/>
            </p:nvSpPr>
            <p:spPr bwMode="auto">
              <a:xfrm>
                <a:off x="1453" y="1523"/>
                <a:ext cx="182" cy="137"/>
              </a:xfrm>
              <a:custGeom>
                <a:avLst/>
                <a:gdLst/>
                <a:ahLst/>
                <a:cxnLst>
                  <a:cxn ang="0">
                    <a:pos x="21" y="0"/>
                  </a:cxn>
                  <a:cxn ang="0">
                    <a:pos x="13" y="12"/>
                  </a:cxn>
                  <a:cxn ang="0">
                    <a:pos x="5" y="27"/>
                  </a:cxn>
                  <a:cxn ang="0">
                    <a:pos x="2" y="42"/>
                  </a:cxn>
                  <a:cxn ang="0">
                    <a:pos x="0" y="57"/>
                  </a:cxn>
                  <a:cxn ang="0">
                    <a:pos x="0" y="67"/>
                  </a:cxn>
                  <a:cxn ang="0">
                    <a:pos x="2" y="76"/>
                  </a:cxn>
                  <a:cxn ang="0">
                    <a:pos x="4" y="76"/>
                  </a:cxn>
                  <a:cxn ang="0">
                    <a:pos x="5" y="78"/>
                  </a:cxn>
                  <a:cxn ang="0">
                    <a:pos x="5" y="69"/>
                  </a:cxn>
                  <a:cxn ang="0">
                    <a:pos x="4" y="57"/>
                  </a:cxn>
                  <a:cxn ang="0">
                    <a:pos x="5" y="44"/>
                  </a:cxn>
                  <a:cxn ang="0">
                    <a:pos x="9" y="31"/>
                  </a:cxn>
                  <a:cxn ang="0">
                    <a:pos x="15" y="17"/>
                  </a:cxn>
                  <a:cxn ang="0">
                    <a:pos x="21" y="6"/>
                  </a:cxn>
                  <a:cxn ang="0">
                    <a:pos x="21" y="2"/>
                  </a:cxn>
                  <a:cxn ang="0">
                    <a:pos x="21" y="0"/>
                  </a:cxn>
                  <a:cxn ang="0">
                    <a:pos x="142" y="137"/>
                  </a:cxn>
                  <a:cxn ang="0">
                    <a:pos x="155" y="126"/>
                  </a:cxn>
                  <a:cxn ang="0">
                    <a:pos x="169" y="110"/>
                  </a:cxn>
                  <a:cxn ang="0">
                    <a:pos x="172" y="103"/>
                  </a:cxn>
                  <a:cxn ang="0">
                    <a:pos x="176" y="95"/>
                  </a:cxn>
                  <a:cxn ang="0">
                    <a:pos x="180" y="86"/>
                  </a:cxn>
                  <a:cxn ang="0">
                    <a:pos x="182" y="76"/>
                  </a:cxn>
                  <a:cxn ang="0">
                    <a:pos x="180" y="76"/>
                  </a:cxn>
                  <a:cxn ang="0">
                    <a:pos x="178" y="76"/>
                  </a:cxn>
                  <a:cxn ang="0">
                    <a:pos x="172" y="95"/>
                  </a:cxn>
                  <a:cxn ang="0">
                    <a:pos x="165" y="110"/>
                  </a:cxn>
                  <a:cxn ang="0">
                    <a:pos x="152" y="124"/>
                  </a:cxn>
                  <a:cxn ang="0">
                    <a:pos x="138" y="133"/>
                  </a:cxn>
                  <a:cxn ang="0">
                    <a:pos x="140" y="135"/>
                  </a:cxn>
                  <a:cxn ang="0">
                    <a:pos x="142" y="137"/>
                  </a:cxn>
                </a:cxnLst>
                <a:rect l="0" t="0" r="r" b="b"/>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ln>
            </p:spPr>
            <p:txBody>
              <a:bodyPr/>
              <a:lstStyle/>
              <a:p>
                <a:endParaRPr lang="en-US">
                  <a:solidFill>
                    <a:prstClr val="black"/>
                  </a:solidFill>
                </a:endParaRPr>
              </a:p>
            </p:txBody>
          </p:sp>
          <p:sp>
            <p:nvSpPr>
              <p:cNvPr id="179684" name="Freeform 484"/>
              <p:cNvSpPr>
                <a:spLocks noEditPoints="1"/>
              </p:cNvSpPr>
              <p:nvPr/>
            </p:nvSpPr>
            <p:spPr bwMode="auto">
              <a:xfrm>
                <a:off x="1455" y="1525"/>
                <a:ext cx="178" cy="133"/>
              </a:xfrm>
              <a:custGeom>
                <a:avLst/>
                <a:gdLst/>
                <a:ahLst/>
                <a:cxnLst>
                  <a:cxn ang="0">
                    <a:pos x="19" y="0"/>
                  </a:cxn>
                  <a:cxn ang="0">
                    <a:pos x="11" y="14"/>
                  </a:cxn>
                  <a:cxn ang="0">
                    <a:pos x="5" y="27"/>
                  </a:cxn>
                  <a:cxn ang="0">
                    <a:pos x="2" y="40"/>
                  </a:cxn>
                  <a:cxn ang="0">
                    <a:pos x="0" y="55"/>
                  </a:cxn>
                  <a:cxn ang="0">
                    <a:pos x="0" y="65"/>
                  </a:cxn>
                  <a:cxn ang="0">
                    <a:pos x="2" y="74"/>
                  </a:cxn>
                  <a:cxn ang="0">
                    <a:pos x="3" y="76"/>
                  </a:cxn>
                  <a:cxn ang="0">
                    <a:pos x="5" y="76"/>
                  </a:cxn>
                  <a:cxn ang="0">
                    <a:pos x="5" y="76"/>
                  </a:cxn>
                  <a:cxn ang="0">
                    <a:pos x="5" y="74"/>
                  </a:cxn>
                  <a:cxn ang="0">
                    <a:pos x="5" y="74"/>
                  </a:cxn>
                  <a:cxn ang="0">
                    <a:pos x="3" y="74"/>
                  </a:cxn>
                  <a:cxn ang="0">
                    <a:pos x="5" y="74"/>
                  </a:cxn>
                  <a:cxn ang="0">
                    <a:pos x="5" y="72"/>
                  </a:cxn>
                  <a:cxn ang="0">
                    <a:pos x="3" y="65"/>
                  </a:cxn>
                  <a:cxn ang="0">
                    <a:pos x="3" y="55"/>
                  </a:cxn>
                  <a:cxn ang="0">
                    <a:pos x="5" y="42"/>
                  </a:cxn>
                  <a:cxn ang="0">
                    <a:pos x="7" y="29"/>
                  </a:cxn>
                  <a:cxn ang="0">
                    <a:pos x="13" y="17"/>
                  </a:cxn>
                  <a:cxn ang="0">
                    <a:pos x="19" y="6"/>
                  </a:cxn>
                  <a:cxn ang="0">
                    <a:pos x="19" y="4"/>
                  </a:cxn>
                  <a:cxn ang="0">
                    <a:pos x="19" y="0"/>
                  </a:cxn>
                  <a:cxn ang="0">
                    <a:pos x="138" y="133"/>
                  </a:cxn>
                  <a:cxn ang="0">
                    <a:pos x="151" y="122"/>
                  </a:cxn>
                  <a:cxn ang="0">
                    <a:pos x="165" y="108"/>
                  </a:cxn>
                  <a:cxn ang="0">
                    <a:pos x="172" y="93"/>
                  </a:cxn>
                  <a:cxn ang="0">
                    <a:pos x="178" y="74"/>
                  </a:cxn>
                  <a:cxn ang="0">
                    <a:pos x="176" y="74"/>
                  </a:cxn>
                  <a:cxn ang="0">
                    <a:pos x="174" y="76"/>
                  </a:cxn>
                  <a:cxn ang="0">
                    <a:pos x="169" y="93"/>
                  </a:cxn>
                  <a:cxn ang="0">
                    <a:pos x="161" y="108"/>
                  </a:cxn>
                  <a:cxn ang="0">
                    <a:pos x="148" y="120"/>
                  </a:cxn>
                  <a:cxn ang="0">
                    <a:pos x="134" y="131"/>
                  </a:cxn>
                  <a:cxn ang="0">
                    <a:pos x="136" y="131"/>
                  </a:cxn>
                  <a:cxn ang="0">
                    <a:pos x="138" y="133"/>
                  </a:cxn>
                </a:cxnLst>
                <a:rect l="0" t="0" r="r" b="b"/>
                <a:pathLst>
                  <a:path w="178" h="133">
                    <a:moveTo>
                      <a:pt x="19" y="0"/>
                    </a:moveTo>
                    <a:lnTo>
                      <a:pt x="11" y="14"/>
                    </a:lnTo>
                    <a:lnTo>
                      <a:pt x="5" y="27"/>
                    </a:lnTo>
                    <a:lnTo>
                      <a:pt x="2" y="40"/>
                    </a:lnTo>
                    <a:lnTo>
                      <a:pt x="0" y="55"/>
                    </a:lnTo>
                    <a:lnTo>
                      <a:pt x="0" y="65"/>
                    </a:lnTo>
                    <a:lnTo>
                      <a:pt x="2" y="74"/>
                    </a:lnTo>
                    <a:lnTo>
                      <a:pt x="3" y="76"/>
                    </a:lnTo>
                    <a:lnTo>
                      <a:pt x="5" y="76"/>
                    </a:lnTo>
                    <a:lnTo>
                      <a:pt x="5" y="76"/>
                    </a:lnTo>
                    <a:lnTo>
                      <a:pt x="5" y="74"/>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ln>
            </p:spPr>
            <p:txBody>
              <a:bodyPr/>
              <a:lstStyle/>
              <a:p>
                <a:endParaRPr lang="en-US">
                  <a:solidFill>
                    <a:prstClr val="black"/>
                  </a:solidFill>
                </a:endParaRPr>
              </a:p>
            </p:txBody>
          </p:sp>
          <p:sp>
            <p:nvSpPr>
              <p:cNvPr id="179685" name="Freeform 485"/>
              <p:cNvSpPr>
                <a:spLocks noEditPoints="1"/>
              </p:cNvSpPr>
              <p:nvPr/>
            </p:nvSpPr>
            <p:spPr bwMode="auto">
              <a:xfrm>
                <a:off x="1457" y="1529"/>
                <a:ext cx="174" cy="127"/>
              </a:xfrm>
              <a:custGeom>
                <a:avLst/>
                <a:gdLst/>
                <a:ahLst/>
                <a:cxnLst>
                  <a:cxn ang="0">
                    <a:pos x="17" y="0"/>
                  </a:cxn>
                  <a:cxn ang="0">
                    <a:pos x="11" y="11"/>
                  </a:cxn>
                  <a:cxn ang="0">
                    <a:pos x="5" y="25"/>
                  </a:cxn>
                  <a:cxn ang="0">
                    <a:pos x="1" y="38"/>
                  </a:cxn>
                  <a:cxn ang="0">
                    <a:pos x="0" y="51"/>
                  </a:cxn>
                  <a:cxn ang="0">
                    <a:pos x="1" y="63"/>
                  </a:cxn>
                  <a:cxn ang="0">
                    <a:pos x="1" y="72"/>
                  </a:cxn>
                  <a:cxn ang="0">
                    <a:pos x="3" y="72"/>
                  </a:cxn>
                  <a:cxn ang="0">
                    <a:pos x="7" y="72"/>
                  </a:cxn>
                  <a:cxn ang="0">
                    <a:pos x="5" y="72"/>
                  </a:cxn>
                  <a:cxn ang="0">
                    <a:pos x="5" y="72"/>
                  </a:cxn>
                  <a:cxn ang="0">
                    <a:pos x="3" y="70"/>
                  </a:cxn>
                  <a:cxn ang="0">
                    <a:pos x="1" y="70"/>
                  </a:cxn>
                  <a:cxn ang="0">
                    <a:pos x="3" y="68"/>
                  </a:cxn>
                  <a:cxn ang="0">
                    <a:pos x="5" y="66"/>
                  </a:cxn>
                  <a:cxn ang="0">
                    <a:pos x="3" y="59"/>
                  </a:cxn>
                  <a:cxn ang="0">
                    <a:pos x="3" y="51"/>
                  </a:cxn>
                  <a:cxn ang="0">
                    <a:pos x="5" y="40"/>
                  </a:cxn>
                  <a:cxn ang="0">
                    <a:pos x="7" y="27"/>
                  </a:cxn>
                  <a:cxn ang="0">
                    <a:pos x="11" y="15"/>
                  </a:cxn>
                  <a:cxn ang="0">
                    <a:pos x="19" y="6"/>
                  </a:cxn>
                  <a:cxn ang="0">
                    <a:pos x="17" y="2"/>
                  </a:cxn>
                  <a:cxn ang="0">
                    <a:pos x="17" y="0"/>
                  </a:cxn>
                  <a:cxn ang="0">
                    <a:pos x="134" y="127"/>
                  </a:cxn>
                  <a:cxn ang="0">
                    <a:pos x="148" y="118"/>
                  </a:cxn>
                  <a:cxn ang="0">
                    <a:pos x="161" y="104"/>
                  </a:cxn>
                  <a:cxn ang="0">
                    <a:pos x="168" y="89"/>
                  </a:cxn>
                  <a:cxn ang="0">
                    <a:pos x="174" y="70"/>
                  </a:cxn>
                  <a:cxn ang="0">
                    <a:pos x="172" y="72"/>
                  </a:cxn>
                  <a:cxn ang="0">
                    <a:pos x="170" y="72"/>
                  </a:cxn>
                  <a:cxn ang="0">
                    <a:pos x="165" y="89"/>
                  </a:cxn>
                  <a:cxn ang="0">
                    <a:pos x="155" y="103"/>
                  </a:cxn>
                  <a:cxn ang="0">
                    <a:pos x="144" y="116"/>
                  </a:cxn>
                  <a:cxn ang="0">
                    <a:pos x="130" y="125"/>
                  </a:cxn>
                  <a:cxn ang="0">
                    <a:pos x="132" y="127"/>
                  </a:cxn>
                  <a:cxn ang="0">
                    <a:pos x="134" y="127"/>
                  </a:cxn>
                </a:cxnLst>
                <a:rect l="0" t="0" r="r" b="b"/>
                <a:pathLst>
                  <a:path w="174" h="127">
                    <a:moveTo>
                      <a:pt x="17" y="0"/>
                    </a:moveTo>
                    <a:lnTo>
                      <a:pt x="11" y="11"/>
                    </a:lnTo>
                    <a:lnTo>
                      <a:pt x="5" y="25"/>
                    </a:lnTo>
                    <a:lnTo>
                      <a:pt x="1" y="38"/>
                    </a:lnTo>
                    <a:lnTo>
                      <a:pt x="0" y="51"/>
                    </a:lnTo>
                    <a:lnTo>
                      <a:pt x="1" y="63"/>
                    </a:lnTo>
                    <a:lnTo>
                      <a:pt x="1" y="72"/>
                    </a:lnTo>
                    <a:lnTo>
                      <a:pt x="3" y="72"/>
                    </a:lnTo>
                    <a:lnTo>
                      <a:pt x="7" y="72"/>
                    </a:lnTo>
                    <a:lnTo>
                      <a:pt x="5"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ln>
            </p:spPr>
            <p:txBody>
              <a:bodyPr/>
              <a:lstStyle/>
              <a:p>
                <a:endParaRPr lang="en-US">
                  <a:solidFill>
                    <a:prstClr val="black"/>
                  </a:solidFill>
                </a:endParaRPr>
              </a:p>
            </p:txBody>
          </p:sp>
          <p:sp>
            <p:nvSpPr>
              <p:cNvPr id="179686" name="Freeform 486"/>
              <p:cNvSpPr>
                <a:spLocks noEditPoints="1"/>
              </p:cNvSpPr>
              <p:nvPr/>
            </p:nvSpPr>
            <p:spPr bwMode="auto">
              <a:xfrm>
                <a:off x="1458" y="1531"/>
                <a:ext cx="171" cy="125"/>
              </a:xfrm>
              <a:custGeom>
                <a:avLst/>
                <a:gdLst/>
                <a:ahLst/>
                <a:cxnLst>
                  <a:cxn ang="0">
                    <a:pos x="16" y="0"/>
                  </a:cxn>
                  <a:cxn ang="0">
                    <a:pos x="10" y="11"/>
                  </a:cxn>
                  <a:cxn ang="0">
                    <a:pos x="4" y="23"/>
                  </a:cxn>
                  <a:cxn ang="0">
                    <a:pos x="2" y="36"/>
                  </a:cxn>
                  <a:cxn ang="0">
                    <a:pos x="0" y="49"/>
                  </a:cxn>
                  <a:cxn ang="0">
                    <a:pos x="0" y="59"/>
                  </a:cxn>
                  <a:cxn ang="0">
                    <a:pos x="2" y="66"/>
                  </a:cxn>
                  <a:cxn ang="0">
                    <a:pos x="4" y="64"/>
                  </a:cxn>
                  <a:cxn ang="0">
                    <a:pos x="6" y="61"/>
                  </a:cxn>
                  <a:cxn ang="0">
                    <a:pos x="4" y="55"/>
                  </a:cxn>
                  <a:cxn ang="0">
                    <a:pos x="4" y="49"/>
                  </a:cxn>
                  <a:cxn ang="0">
                    <a:pos x="6" y="38"/>
                  </a:cxn>
                  <a:cxn ang="0">
                    <a:pos x="8" y="27"/>
                  </a:cxn>
                  <a:cxn ang="0">
                    <a:pos x="12" y="17"/>
                  </a:cxn>
                  <a:cxn ang="0">
                    <a:pos x="18" y="8"/>
                  </a:cxn>
                  <a:cxn ang="0">
                    <a:pos x="18" y="4"/>
                  </a:cxn>
                  <a:cxn ang="0">
                    <a:pos x="16" y="0"/>
                  </a:cxn>
                  <a:cxn ang="0">
                    <a:pos x="2" y="68"/>
                  </a:cxn>
                  <a:cxn ang="0">
                    <a:pos x="2" y="70"/>
                  </a:cxn>
                  <a:cxn ang="0">
                    <a:pos x="2" y="70"/>
                  </a:cxn>
                  <a:cxn ang="0">
                    <a:pos x="6" y="70"/>
                  </a:cxn>
                  <a:cxn ang="0">
                    <a:pos x="8" y="72"/>
                  </a:cxn>
                  <a:cxn ang="0">
                    <a:pos x="8" y="70"/>
                  </a:cxn>
                  <a:cxn ang="0">
                    <a:pos x="6" y="70"/>
                  </a:cxn>
                  <a:cxn ang="0">
                    <a:pos x="4" y="70"/>
                  </a:cxn>
                  <a:cxn ang="0">
                    <a:pos x="2" y="68"/>
                  </a:cxn>
                  <a:cxn ang="0">
                    <a:pos x="131" y="125"/>
                  </a:cxn>
                  <a:cxn ang="0">
                    <a:pos x="145" y="114"/>
                  </a:cxn>
                  <a:cxn ang="0">
                    <a:pos x="158" y="102"/>
                  </a:cxn>
                  <a:cxn ang="0">
                    <a:pos x="166" y="87"/>
                  </a:cxn>
                  <a:cxn ang="0">
                    <a:pos x="171" y="70"/>
                  </a:cxn>
                  <a:cxn ang="0">
                    <a:pos x="169" y="70"/>
                  </a:cxn>
                  <a:cxn ang="0">
                    <a:pos x="167" y="70"/>
                  </a:cxn>
                  <a:cxn ang="0">
                    <a:pos x="162" y="85"/>
                  </a:cxn>
                  <a:cxn ang="0">
                    <a:pos x="152" y="101"/>
                  </a:cxn>
                  <a:cxn ang="0">
                    <a:pos x="141" y="114"/>
                  </a:cxn>
                  <a:cxn ang="0">
                    <a:pos x="128" y="123"/>
                  </a:cxn>
                  <a:cxn ang="0">
                    <a:pos x="129" y="123"/>
                  </a:cxn>
                  <a:cxn ang="0">
                    <a:pos x="131" y="125"/>
                  </a:cxn>
                </a:cxnLst>
                <a:rect l="0" t="0" r="r" b="b"/>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ln>
            </p:spPr>
            <p:txBody>
              <a:bodyPr/>
              <a:lstStyle/>
              <a:p>
                <a:endParaRPr lang="en-US">
                  <a:solidFill>
                    <a:prstClr val="black"/>
                  </a:solidFill>
                </a:endParaRPr>
              </a:p>
            </p:txBody>
          </p:sp>
          <p:sp>
            <p:nvSpPr>
              <p:cNvPr id="179687" name="Freeform 487"/>
              <p:cNvSpPr>
                <a:spLocks noEditPoints="1"/>
              </p:cNvSpPr>
              <p:nvPr/>
            </p:nvSpPr>
            <p:spPr bwMode="auto">
              <a:xfrm>
                <a:off x="1460" y="1535"/>
                <a:ext cx="167" cy="119"/>
              </a:xfrm>
              <a:custGeom>
                <a:avLst/>
                <a:gdLst/>
                <a:ahLst/>
                <a:cxnLst>
                  <a:cxn ang="0">
                    <a:pos x="16" y="0"/>
                  </a:cxn>
                  <a:cxn ang="0">
                    <a:pos x="8" y="9"/>
                  </a:cxn>
                  <a:cxn ang="0">
                    <a:pos x="4" y="21"/>
                  </a:cxn>
                  <a:cxn ang="0">
                    <a:pos x="2" y="34"/>
                  </a:cxn>
                  <a:cxn ang="0">
                    <a:pos x="0" y="45"/>
                  </a:cxn>
                  <a:cxn ang="0">
                    <a:pos x="0" y="53"/>
                  </a:cxn>
                  <a:cxn ang="0">
                    <a:pos x="2" y="60"/>
                  </a:cxn>
                  <a:cxn ang="0">
                    <a:pos x="4" y="57"/>
                  </a:cxn>
                  <a:cxn ang="0">
                    <a:pos x="4" y="53"/>
                  </a:cxn>
                  <a:cxn ang="0">
                    <a:pos x="4" y="49"/>
                  </a:cxn>
                  <a:cxn ang="0">
                    <a:pos x="4" y="45"/>
                  </a:cxn>
                  <a:cxn ang="0">
                    <a:pos x="6" y="36"/>
                  </a:cxn>
                  <a:cxn ang="0">
                    <a:pos x="8" y="24"/>
                  </a:cxn>
                  <a:cxn ang="0">
                    <a:pos x="10" y="15"/>
                  </a:cxn>
                  <a:cxn ang="0">
                    <a:pos x="16" y="7"/>
                  </a:cxn>
                  <a:cxn ang="0">
                    <a:pos x="16" y="4"/>
                  </a:cxn>
                  <a:cxn ang="0">
                    <a:pos x="16" y="0"/>
                  </a:cxn>
                  <a:cxn ang="0">
                    <a:pos x="2" y="66"/>
                  </a:cxn>
                  <a:cxn ang="0">
                    <a:pos x="2" y="66"/>
                  </a:cxn>
                  <a:cxn ang="0">
                    <a:pos x="4" y="66"/>
                  </a:cxn>
                  <a:cxn ang="0">
                    <a:pos x="6" y="68"/>
                  </a:cxn>
                  <a:cxn ang="0">
                    <a:pos x="8" y="68"/>
                  </a:cxn>
                  <a:cxn ang="0">
                    <a:pos x="8" y="68"/>
                  </a:cxn>
                  <a:cxn ang="0">
                    <a:pos x="8" y="68"/>
                  </a:cxn>
                  <a:cxn ang="0">
                    <a:pos x="8" y="68"/>
                  </a:cxn>
                  <a:cxn ang="0">
                    <a:pos x="6" y="68"/>
                  </a:cxn>
                  <a:cxn ang="0">
                    <a:pos x="6" y="68"/>
                  </a:cxn>
                  <a:cxn ang="0">
                    <a:pos x="6" y="66"/>
                  </a:cxn>
                  <a:cxn ang="0">
                    <a:pos x="6" y="66"/>
                  </a:cxn>
                  <a:cxn ang="0">
                    <a:pos x="4" y="66"/>
                  </a:cxn>
                  <a:cxn ang="0">
                    <a:pos x="2" y="66"/>
                  </a:cxn>
                  <a:cxn ang="0">
                    <a:pos x="127" y="119"/>
                  </a:cxn>
                  <a:cxn ang="0">
                    <a:pos x="141" y="110"/>
                  </a:cxn>
                  <a:cxn ang="0">
                    <a:pos x="152" y="97"/>
                  </a:cxn>
                  <a:cxn ang="0">
                    <a:pos x="162" y="83"/>
                  </a:cxn>
                  <a:cxn ang="0">
                    <a:pos x="167" y="66"/>
                  </a:cxn>
                  <a:cxn ang="0">
                    <a:pos x="165" y="66"/>
                  </a:cxn>
                  <a:cxn ang="0">
                    <a:pos x="164" y="66"/>
                  </a:cxn>
                  <a:cxn ang="0">
                    <a:pos x="158" y="81"/>
                  </a:cxn>
                  <a:cxn ang="0">
                    <a:pos x="148" y="97"/>
                  </a:cxn>
                  <a:cxn ang="0">
                    <a:pos x="137" y="108"/>
                  </a:cxn>
                  <a:cxn ang="0">
                    <a:pos x="124" y="117"/>
                  </a:cxn>
                  <a:cxn ang="0">
                    <a:pos x="126" y="119"/>
                  </a:cxn>
                  <a:cxn ang="0">
                    <a:pos x="127" y="119"/>
                  </a:cxn>
                </a:cxnLst>
                <a:rect l="0" t="0" r="r" b="b"/>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8" y="68"/>
                    </a:lnTo>
                    <a:lnTo>
                      <a:pt x="8" y="68"/>
                    </a:lnTo>
                    <a:lnTo>
                      <a:pt x="8" y="68"/>
                    </a:lnTo>
                    <a:lnTo>
                      <a:pt x="6" y="68"/>
                    </a:lnTo>
                    <a:lnTo>
                      <a:pt x="6" y="68"/>
                    </a:lnTo>
                    <a:lnTo>
                      <a:pt x="6" y="66"/>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ln>
            </p:spPr>
            <p:txBody>
              <a:bodyPr/>
              <a:lstStyle/>
              <a:p>
                <a:endParaRPr lang="en-US">
                  <a:solidFill>
                    <a:prstClr val="black"/>
                  </a:solidFill>
                </a:endParaRPr>
              </a:p>
            </p:txBody>
          </p:sp>
          <p:sp>
            <p:nvSpPr>
              <p:cNvPr id="179688" name="Freeform 488"/>
              <p:cNvSpPr>
                <a:spLocks noEditPoints="1"/>
              </p:cNvSpPr>
              <p:nvPr/>
            </p:nvSpPr>
            <p:spPr bwMode="auto">
              <a:xfrm>
                <a:off x="1462" y="1539"/>
                <a:ext cx="163" cy="115"/>
              </a:xfrm>
              <a:custGeom>
                <a:avLst/>
                <a:gdLst/>
                <a:ahLst/>
                <a:cxnLst>
                  <a:cxn ang="0">
                    <a:pos x="14" y="0"/>
                  </a:cxn>
                  <a:cxn ang="0">
                    <a:pos x="8" y="9"/>
                  </a:cxn>
                  <a:cxn ang="0">
                    <a:pos x="4" y="19"/>
                  </a:cxn>
                  <a:cxn ang="0">
                    <a:pos x="2" y="30"/>
                  </a:cxn>
                  <a:cxn ang="0">
                    <a:pos x="0" y="41"/>
                  </a:cxn>
                  <a:cxn ang="0">
                    <a:pos x="0" y="47"/>
                  </a:cxn>
                  <a:cxn ang="0">
                    <a:pos x="2" y="53"/>
                  </a:cxn>
                  <a:cxn ang="0">
                    <a:pos x="2" y="49"/>
                  </a:cxn>
                  <a:cxn ang="0">
                    <a:pos x="4" y="45"/>
                  </a:cxn>
                  <a:cxn ang="0">
                    <a:pos x="4" y="43"/>
                  </a:cxn>
                  <a:cxn ang="0">
                    <a:pos x="4" y="41"/>
                  </a:cxn>
                  <a:cxn ang="0">
                    <a:pos x="4" y="34"/>
                  </a:cxn>
                  <a:cxn ang="0">
                    <a:pos x="6" y="24"/>
                  </a:cxn>
                  <a:cxn ang="0">
                    <a:pos x="10" y="15"/>
                  </a:cxn>
                  <a:cxn ang="0">
                    <a:pos x="12" y="7"/>
                  </a:cxn>
                  <a:cxn ang="0">
                    <a:pos x="14" y="3"/>
                  </a:cxn>
                  <a:cxn ang="0">
                    <a:pos x="14" y="0"/>
                  </a:cxn>
                  <a:cxn ang="0">
                    <a:pos x="2" y="62"/>
                  </a:cxn>
                  <a:cxn ang="0">
                    <a:pos x="4" y="62"/>
                  </a:cxn>
                  <a:cxn ang="0">
                    <a:pos x="4" y="64"/>
                  </a:cxn>
                  <a:cxn ang="0">
                    <a:pos x="6" y="64"/>
                  </a:cxn>
                  <a:cxn ang="0">
                    <a:pos x="8" y="66"/>
                  </a:cxn>
                  <a:cxn ang="0">
                    <a:pos x="8" y="64"/>
                  </a:cxn>
                  <a:cxn ang="0">
                    <a:pos x="8" y="64"/>
                  </a:cxn>
                  <a:cxn ang="0">
                    <a:pos x="6" y="64"/>
                  </a:cxn>
                  <a:cxn ang="0">
                    <a:pos x="4" y="64"/>
                  </a:cxn>
                  <a:cxn ang="0">
                    <a:pos x="4" y="64"/>
                  </a:cxn>
                  <a:cxn ang="0">
                    <a:pos x="4" y="62"/>
                  </a:cxn>
                  <a:cxn ang="0">
                    <a:pos x="4" y="62"/>
                  </a:cxn>
                  <a:cxn ang="0">
                    <a:pos x="4" y="62"/>
                  </a:cxn>
                  <a:cxn ang="0">
                    <a:pos x="2" y="62"/>
                  </a:cxn>
                  <a:cxn ang="0">
                    <a:pos x="124" y="115"/>
                  </a:cxn>
                  <a:cxn ang="0">
                    <a:pos x="137" y="106"/>
                  </a:cxn>
                  <a:cxn ang="0">
                    <a:pos x="148" y="93"/>
                  </a:cxn>
                  <a:cxn ang="0">
                    <a:pos x="158" y="77"/>
                  </a:cxn>
                  <a:cxn ang="0">
                    <a:pos x="163" y="62"/>
                  </a:cxn>
                  <a:cxn ang="0">
                    <a:pos x="162" y="62"/>
                  </a:cxn>
                  <a:cxn ang="0">
                    <a:pos x="160" y="62"/>
                  </a:cxn>
                  <a:cxn ang="0">
                    <a:pos x="154" y="77"/>
                  </a:cxn>
                  <a:cxn ang="0">
                    <a:pos x="144" y="93"/>
                  </a:cxn>
                  <a:cxn ang="0">
                    <a:pos x="133" y="104"/>
                  </a:cxn>
                  <a:cxn ang="0">
                    <a:pos x="120" y="111"/>
                  </a:cxn>
                  <a:cxn ang="0">
                    <a:pos x="122" y="113"/>
                  </a:cxn>
                  <a:cxn ang="0">
                    <a:pos x="124" y="115"/>
                  </a:cxn>
                </a:cxnLst>
                <a:rect l="0" t="0" r="r" b="b"/>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8" y="64"/>
                    </a:lnTo>
                    <a:lnTo>
                      <a:pt x="6" y="64"/>
                    </a:lnTo>
                    <a:lnTo>
                      <a:pt x="4" y="64"/>
                    </a:lnTo>
                    <a:lnTo>
                      <a:pt x="4" y="64"/>
                    </a:lnTo>
                    <a:lnTo>
                      <a:pt x="4" y="62"/>
                    </a:lnTo>
                    <a:lnTo>
                      <a:pt x="4" y="62"/>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ln>
            </p:spPr>
            <p:txBody>
              <a:bodyPr/>
              <a:lstStyle/>
              <a:p>
                <a:endParaRPr lang="en-US">
                  <a:solidFill>
                    <a:prstClr val="black"/>
                  </a:solidFill>
                </a:endParaRPr>
              </a:p>
            </p:txBody>
          </p:sp>
          <p:sp>
            <p:nvSpPr>
              <p:cNvPr id="179689" name="Freeform 489"/>
              <p:cNvSpPr>
                <a:spLocks noEditPoints="1"/>
              </p:cNvSpPr>
              <p:nvPr/>
            </p:nvSpPr>
            <p:spPr bwMode="auto">
              <a:xfrm>
                <a:off x="1464" y="1542"/>
                <a:ext cx="160" cy="110"/>
              </a:xfrm>
              <a:custGeom>
                <a:avLst/>
                <a:gdLst/>
                <a:ahLst/>
                <a:cxnLst>
                  <a:cxn ang="0">
                    <a:pos x="12" y="0"/>
                  </a:cxn>
                  <a:cxn ang="0">
                    <a:pos x="6" y="8"/>
                  </a:cxn>
                  <a:cxn ang="0">
                    <a:pos x="4" y="17"/>
                  </a:cxn>
                  <a:cxn ang="0">
                    <a:pos x="2" y="29"/>
                  </a:cxn>
                  <a:cxn ang="0">
                    <a:pos x="0" y="38"/>
                  </a:cxn>
                  <a:cxn ang="0">
                    <a:pos x="0" y="42"/>
                  </a:cxn>
                  <a:cxn ang="0">
                    <a:pos x="0" y="46"/>
                  </a:cxn>
                  <a:cxn ang="0">
                    <a:pos x="2" y="42"/>
                  </a:cxn>
                  <a:cxn ang="0">
                    <a:pos x="4" y="36"/>
                  </a:cxn>
                  <a:cxn ang="0">
                    <a:pos x="6" y="23"/>
                  </a:cxn>
                  <a:cxn ang="0">
                    <a:pos x="10" y="10"/>
                  </a:cxn>
                  <a:cxn ang="0">
                    <a:pos x="10" y="4"/>
                  </a:cxn>
                  <a:cxn ang="0">
                    <a:pos x="12" y="0"/>
                  </a:cxn>
                  <a:cxn ang="0">
                    <a:pos x="4" y="61"/>
                  </a:cxn>
                  <a:cxn ang="0">
                    <a:pos x="4" y="61"/>
                  </a:cxn>
                  <a:cxn ang="0">
                    <a:pos x="4" y="61"/>
                  </a:cxn>
                  <a:cxn ang="0">
                    <a:pos x="6" y="63"/>
                  </a:cxn>
                  <a:cxn ang="0">
                    <a:pos x="8" y="63"/>
                  </a:cxn>
                  <a:cxn ang="0">
                    <a:pos x="8" y="63"/>
                  </a:cxn>
                  <a:cxn ang="0">
                    <a:pos x="8" y="61"/>
                  </a:cxn>
                  <a:cxn ang="0">
                    <a:pos x="6" y="61"/>
                  </a:cxn>
                  <a:cxn ang="0">
                    <a:pos x="4" y="61"/>
                  </a:cxn>
                  <a:cxn ang="0">
                    <a:pos x="120" y="110"/>
                  </a:cxn>
                  <a:cxn ang="0">
                    <a:pos x="133" y="101"/>
                  </a:cxn>
                  <a:cxn ang="0">
                    <a:pos x="144" y="90"/>
                  </a:cxn>
                  <a:cxn ang="0">
                    <a:pos x="154" y="74"/>
                  </a:cxn>
                  <a:cxn ang="0">
                    <a:pos x="160" y="59"/>
                  </a:cxn>
                  <a:cxn ang="0">
                    <a:pos x="158" y="59"/>
                  </a:cxn>
                  <a:cxn ang="0">
                    <a:pos x="156" y="59"/>
                  </a:cxn>
                  <a:cxn ang="0">
                    <a:pos x="150" y="74"/>
                  </a:cxn>
                  <a:cxn ang="0">
                    <a:pos x="141" y="88"/>
                  </a:cxn>
                  <a:cxn ang="0">
                    <a:pos x="129" y="99"/>
                  </a:cxn>
                  <a:cxn ang="0">
                    <a:pos x="116" y="108"/>
                  </a:cxn>
                  <a:cxn ang="0">
                    <a:pos x="118" y="108"/>
                  </a:cxn>
                  <a:cxn ang="0">
                    <a:pos x="120" y="110"/>
                  </a:cxn>
                </a:cxnLst>
                <a:rect l="0" t="0" r="r" b="b"/>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4" y="61"/>
                    </a:lnTo>
                    <a:lnTo>
                      <a:pt x="6" y="63"/>
                    </a:lnTo>
                    <a:lnTo>
                      <a:pt x="8"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ln>
            </p:spPr>
            <p:txBody>
              <a:bodyPr/>
              <a:lstStyle/>
              <a:p>
                <a:endParaRPr lang="en-US">
                  <a:solidFill>
                    <a:prstClr val="black"/>
                  </a:solidFill>
                </a:endParaRPr>
              </a:p>
            </p:txBody>
          </p:sp>
          <p:sp>
            <p:nvSpPr>
              <p:cNvPr id="179690" name="Freeform 490"/>
              <p:cNvSpPr>
                <a:spLocks noEditPoints="1"/>
              </p:cNvSpPr>
              <p:nvPr/>
            </p:nvSpPr>
            <p:spPr bwMode="auto">
              <a:xfrm>
                <a:off x="1466" y="1546"/>
                <a:ext cx="156" cy="104"/>
              </a:xfrm>
              <a:custGeom>
                <a:avLst/>
                <a:gdLst/>
                <a:ahLst/>
                <a:cxnLst>
                  <a:cxn ang="0">
                    <a:pos x="8" y="0"/>
                  </a:cxn>
                  <a:cxn ang="0">
                    <a:pos x="6" y="8"/>
                  </a:cxn>
                  <a:cxn ang="0">
                    <a:pos x="2" y="17"/>
                  </a:cxn>
                  <a:cxn ang="0">
                    <a:pos x="0" y="27"/>
                  </a:cxn>
                  <a:cxn ang="0">
                    <a:pos x="0" y="34"/>
                  </a:cxn>
                  <a:cxn ang="0">
                    <a:pos x="0" y="36"/>
                  </a:cxn>
                  <a:cxn ang="0">
                    <a:pos x="0" y="38"/>
                  </a:cxn>
                  <a:cxn ang="0">
                    <a:pos x="4" y="31"/>
                  </a:cxn>
                  <a:cxn ang="0">
                    <a:pos x="6" y="23"/>
                  </a:cxn>
                  <a:cxn ang="0">
                    <a:pos x="6" y="19"/>
                  </a:cxn>
                  <a:cxn ang="0">
                    <a:pos x="6" y="17"/>
                  </a:cxn>
                  <a:cxn ang="0">
                    <a:pos x="8" y="8"/>
                  </a:cxn>
                  <a:cxn ang="0">
                    <a:pos x="8" y="0"/>
                  </a:cxn>
                  <a:cxn ang="0">
                    <a:pos x="4" y="57"/>
                  </a:cxn>
                  <a:cxn ang="0">
                    <a:pos x="4" y="57"/>
                  </a:cxn>
                  <a:cxn ang="0">
                    <a:pos x="4" y="59"/>
                  </a:cxn>
                  <a:cxn ang="0">
                    <a:pos x="6" y="59"/>
                  </a:cxn>
                  <a:cxn ang="0">
                    <a:pos x="8" y="59"/>
                  </a:cxn>
                  <a:cxn ang="0">
                    <a:pos x="8" y="59"/>
                  </a:cxn>
                  <a:cxn ang="0">
                    <a:pos x="8" y="57"/>
                  </a:cxn>
                  <a:cxn ang="0">
                    <a:pos x="8" y="57"/>
                  </a:cxn>
                  <a:cxn ang="0">
                    <a:pos x="6" y="57"/>
                  </a:cxn>
                  <a:cxn ang="0">
                    <a:pos x="4" y="57"/>
                  </a:cxn>
                  <a:cxn ang="0">
                    <a:pos x="4" y="57"/>
                  </a:cxn>
                  <a:cxn ang="0">
                    <a:pos x="116" y="104"/>
                  </a:cxn>
                  <a:cxn ang="0">
                    <a:pos x="129" y="97"/>
                  </a:cxn>
                  <a:cxn ang="0">
                    <a:pos x="140" y="86"/>
                  </a:cxn>
                  <a:cxn ang="0">
                    <a:pos x="150" y="70"/>
                  </a:cxn>
                  <a:cxn ang="0">
                    <a:pos x="156" y="55"/>
                  </a:cxn>
                  <a:cxn ang="0">
                    <a:pos x="154" y="55"/>
                  </a:cxn>
                  <a:cxn ang="0">
                    <a:pos x="152" y="55"/>
                  </a:cxn>
                  <a:cxn ang="0">
                    <a:pos x="146" y="70"/>
                  </a:cxn>
                  <a:cxn ang="0">
                    <a:pos x="137" y="84"/>
                  </a:cxn>
                  <a:cxn ang="0">
                    <a:pos x="125" y="95"/>
                  </a:cxn>
                  <a:cxn ang="0">
                    <a:pos x="112" y="103"/>
                  </a:cxn>
                  <a:cxn ang="0">
                    <a:pos x="114" y="104"/>
                  </a:cxn>
                  <a:cxn ang="0">
                    <a:pos x="116" y="104"/>
                  </a:cxn>
                </a:cxnLst>
                <a:rect l="0" t="0" r="r" b="b"/>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9"/>
                    </a:lnTo>
                    <a:lnTo>
                      <a:pt x="8" y="57"/>
                    </a:lnTo>
                    <a:lnTo>
                      <a:pt x="8" y="57"/>
                    </a:lnTo>
                    <a:lnTo>
                      <a:pt x="6" y="57"/>
                    </a:lnTo>
                    <a:lnTo>
                      <a:pt x="4"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ln>
            </p:spPr>
            <p:txBody>
              <a:bodyPr/>
              <a:lstStyle/>
              <a:p>
                <a:endParaRPr lang="en-US">
                  <a:solidFill>
                    <a:prstClr val="black"/>
                  </a:solidFill>
                </a:endParaRPr>
              </a:p>
            </p:txBody>
          </p:sp>
          <p:sp>
            <p:nvSpPr>
              <p:cNvPr id="179691" name="Freeform 491"/>
              <p:cNvSpPr>
                <a:spLocks noEditPoints="1"/>
              </p:cNvSpPr>
              <p:nvPr/>
            </p:nvSpPr>
            <p:spPr bwMode="auto">
              <a:xfrm>
                <a:off x="1468" y="1552"/>
                <a:ext cx="152" cy="98"/>
              </a:xfrm>
              <a:custGeom>
                <a:avLst/>
                <a:gdLst/>
                <a:ahLst/>
                <a:cxnLst>
                  <a:cxn ang="0">
                    <a:pos x="6" y="0"/>
                  </a:cxn>
                  <a:cxn ang="0">
                    <a:pos x="2" y="13"/>
                  </a:cxn>
                  <a:cxn ang="0">
                    <a:pos x="0" y="26"/>
                  </a:cxn>
                  <a:cxn ang="0">
                    <a:pos x="4" y="13"/>
                  </a:cxn>
                  <a:cxn ang="0">
                    <a:pos x="6" y="0"/>
                  </a:cxn>
                  <a:cxn ang="0">
                    <a:pos x="4" y="51"/>
                  </a:cxn>
                  <a:cxn ang="0">
                    <a:pos x="4" y="53"/>
                  </a:cxn>
                  <a:cxn ang="0">
                    <a:pos x="4" y="53"/>
                  </a:cxn>
                  <a:cxn ang="0">
                    <a:pos x="6" y="53"/>
                  </a:cxn>
                  <a:cxn ang="0">
                    <a:pos x="9" y="55"/>
                  </a:cxn>
                  <a:cxn ang="0">
                    <a:pos x="8" y="53"/>
                  </a:cxn>
                  <a:cxn ang="0">
                    <a:pos x="8" y="53"/>
                  </a:cxn>
                  <a:cxn ang="0">
                    <a:pos x="6" y="51"/>
                  </a:cxn>
                  <a:cxn ang="0">
                    <a:pos x="4" y="51"/>
                  </a:cxn>
                  <a:cxn ang="0">
                    <a:pos x="4" y="51"/>
                  </a:cxn>
                  <a:cxn ang="0">
                    <a:pos x="4" y="51"/>
                  </a:cxn>
                  <a:cxn ang="0">
                    <a:pos x="112" y="98"/>
                  </a:cxn>
                  <a:cxn ang="0">
                    <a:pos x="125" y="89"/>
                  </a:cxn>
                  <a:cxn ang="0">
                    <a:pos x="137" y="78"/>
                  </a:cxn>
                  <a:cxn ang="0">
                    <a:pos x="146" y="64"/>
                  </a:cxn>
                  <a:cxn ang="0">
                    <a:pos x="152" y="49"/>
                  </a:cxn>
                  <a:cxn ang="0">
                    <a:pos x="150" y="49"/>
                  </a:cxn>
                  <a:cxn ang="0">
                    <a:pos x="148" y="51"/>
                  </a:cxn>
                  <a:cxn ang="0">
                    <a:pos x="142" y="64"/>
                  </a:cxn>
                  <a:cxn ang="0">
                    <a:pos x="133" y="78"/>
                  </a:cxn>
                  <a:cxn ang="0">
                    <a:pos x="121" y="89"/>
                  </a:cxn>
                  <a:cxn ang="0">
                    <a:pos x="108" y="97"/>
                  </a:cxn>
                  <a:cxn ang="0">
                    <a:pos x="110" y="97"/>
                  </a:cxn>
                  <a:cxn ang="0">
                    <a:pos x="112" y="98"/>
                  </a:cxn>
                </a:cxnLst>
                <a:rect l="0" t="0" r="r" b="b"/>
                <a:pathLst>
                  <a:path w="152" h="98">
                    <a:moveTo>
                      <a:pt x="6" y="0"/>
                    </a:moveTo>
                    <a:lnTo>
                      <a:pt x="2" y="13"/>
                    </a:lnTo>
                    <a:lnTo>
                      <a:pt x="0" y="26"/>
                    </a:lnTo>
                    <a:lnTo>
                      <a:pt x="4" y="13"/>
                    </a:lnTo>
                    <a:lnTo>
                      <a:pt x="6" y="0"/>
                    </a:lnTo>
                    <a:close/>
                    <a:moveTo>
                      <a:pt x="4" y="51"/>
                    </a:moveTo>
                    <a:lnTo>
                      <a:pt x="4" y="53"/>
                    </a:lnTo>
                    <a:lnTo>
                      <a:pt x="4" y="53"/>
                    </a:lnTo>
                    <a:lnTo>
                      <a:pt x="6" y="53"/>
                    </a:lnTo>
                    <a:lnTo>
                      <a:pt x="9" y="55"/>
                    </a:lnTo>
                    <a:lnTo>
                      <a:pt x="8" y="53"/>
                    </a:lnTo>
                    <a:lnTo>
                      <a:pt x="8" y="53"/>
                    </a:lnTo>
                    <a:lnTo>
                      <a:pt x="6" y="51"/>
                    </a:lnTo>
                    <a:lnTo>
                      <a:pt x="4" y="51"/>
                    </a:lnTo>
                    <a:lnTo>
                      <a:pt x="4"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ln>
            </p:spPr>
            <p:txBody>
              <a:bodyPr/>
              <a:lstStyle/>
              <a:p>
                <a:endParaRPr lang="en-US">
                  <a:solidFill>
                    <a:prstClr val="black"/>
                  </a:solidFill>
                </a:endParaRPr>
              </a:p>
            </p:txBody>
          </p:sp>
          <p:sp>
            <p:nvSpPr>
              <p:cNvPr id="179692" name="Freeform 492"/>
              <p:cNvSpPr>
                <a:spLocks noEditPoints="1"/>
              </p:cNvSpPr>
              <p:nvPr/>
            </p:nvSpPr>
            <p:spPr bwMode="auto">
              <a:xfrm>
                <a:off x="1472" y="1563"/>
                <a:ext cx="146" cy="86"/>
              </a:xfrm>
              <a:custGeom>
                <a:avLst/>
                <a:gdLst/>
                <a:ahLst/>
                <a:cxnLst>
                  <a:cxn ang="0">
                    <a:pos x="0" y="0"/>
                  </a:cxn>
                  <a:cxn ang="0">
                    <a:pos x="0" y="2"/>
                  </a:cxn>
                  <a:cxn ang="0">
                    <a:pos x="0" y="6"/>
                  </a:cxn>
                  <a:cxn ang="0">
                    <a:pos x="0" y="2"/>
                  </a:cxn>
                  <a:cxn ang="0">
                    <a:pos x="0" y="0"/>
                  </a:cxn>
                  <a:cxn ang="0">
                    <a:pos x="2" y="40"/>
                  </a:cxn>
                  <a:cxn ang="0">
                    <a:pos x="2" y="42"/>
                  </a:cxn>
                  <a:cxn ang="0">
                    <a:pos x="2" y="42"/>
                  </a:cxn>
                  <a:cxn ang="0">
                    <a:pos x="4" y="44"/>
                  </a:cxn>
                  <a:cxn ang="0">
                    <a:pos x="7" y="44"/>
                  </a:cxn>
                  <a:cxn ang="0">
                    <a:pos x="7" y="44"/>
                  </a:cxn>
                  <a:cxn ang="0">
                    <a:pos x="5" y="42"/>
                  </a:cxn>
                  <a:cxn ang="0">
                    <a:pos x="4" y="42"/>
                  </a:cxn>
                  <a:cxn ang="0">
                    <a:pos x="2" y="40"/>
                  </a:cxn>
                  <a:cxn ang="0">
                    <a:pos x="106" y="86"/>
                  </a:cxn>
                  <a:cxn ang="0">
                    <a:pos x="119" y="78"/>
                  </a:cxn>
                  <a:cxn ang="0">
                    <a:pos x="131" y="67"/>
                  </a:cxn>
                  <a:cxn ang="0">
                    <a:pos x="140" y="53"/>
                  </a:cxn>
                  <a:cxn ang="0">
                    <a:pos x="146" y="38"/>
                  </a:cxn>
                  <a:cxn ang="0">
                    <a:pos x="144" y="40"/>
                  </a:cxn>
                  <a:cxn ang="0">
                    <a:pos x="142" y="40"/>
                  </a:cxn>
                  <a:cxn ang="0">
                    <a:pos x="134" y="53"/>
                  </a:cxn>
                  <a:cxn ang="0">
                    <a:pos x="127" y="67"/>
                  </a:cxn>
                  <a:cxn ang="0">
                    <a:pos x="115" y="76"/>
                  </a:cxn>
                  <a:cxn ang="0">
                    <a:pos x="100" y="84"/>
                  </a:cxn>
                  <a:cxn ang="0">
                    <a:pos x="104" y="86"/>
                  </a:cxn>
                  <a:cxn ang="0">
                    <a:pos x="106" y="86"/>
                  </a:cxn>
                </a:cxnLst>
                <a:rect l="0" t="0" r="r" b="b"/>
                <a:pathLst>
                  <a:path w="146" h="86">
                    <a:moveTo>
                      <a:pt x="0" y="0"/>
                    </a:moveTo>
                    <a:lnTo>
                      <a:pt x="0" y="2"/>
                    </a:lnTo>
                    <a:lnTo>
                      <a:pt x="0" y="6"/>
                    </a:lnTo>
                    <a:lnTo>
                      <a:pt x="0" y="2"/>
                    </a:lnTo>
                    <a:lnTo>
                      <a:pt x="0" y="0"/>
                    </a:lnTo>
                    <a:close/>
                    <a:moveTo>
                      <a:pt x="2" y="40"/>
                    </a:moveTo>
                    <a:lnTo>
                      <a:pt x="2" y="42"/>
                    </a:lnTo>
                    <a:lnTo>
                      <a:pt x="2" y="42"/>
                    </a:lnTo>
                    <a:lnTo>
                      <a:pt x="4" y="44"/>
                    </a:lnTo>
                    <a:lnTo>
                      <a:pt x="7"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ln>
            </p:spPr>
            <p:txBody>
              <a:bodyPr/>
              <a:lstStyle/>
              <a:p>
                <a:endParaRPr lang="en-US">
                  <a:solidFill>
                    <a:prstClr val="black"/>
                  </a:solidFill>
                </a:endParaRPr>
              </a:p>
            </p:txBody>
          </p:sp>
          <p:sp>
            <p:nvSpPr>
              <p:cNvPr id="179693" name="Freeform 493"/>
              <p:cNvSpPr>
                <a:spLocks noEditPoints="1"/>
              </p:cNvSpPr>
              <p:nvPr/>
            </p:nvSpPr>
            <p:spPr bwMode="auto">
              <a:xfrm>
                <a:off x="1476" y="1603"/>
                <a:ext cx="140" cy="46"/>
              </a:xfrm>
              <a:custGeom>
                <a:avLst/>
                <a:gdLst/>
                <a:ahLst/>
                <a:cxnLst>
                  <a:cxn ang="0">
                    <a:pos x="0" y="2"/>
                  </a:cxn>
                  <a:cxn ang="0">
                    <a:pos x="0" y="2"/>
                  </a:cxn>
                  <a:cxn ang="0">
                    <a:pos x="1" y="4"/>
                  </a:cxn>
                  <a:cxn ang="0">
                    <a:pos x="3" y="4"/>
                  </a:cxn>
                  <a:cxn ang="0">
                    <a:pos x="5" y="4"/>
                  </a:cxn>
                  <a:cxn ang="0">
                    <a:pos x="5" y="4"/>
                  </a:cxn>
                  <a:cxn ang="0">
                    <a:pos x="5" y="4"/>
                  </a:cxn>
                  <a:cxn ang="0">
                    <a:pos x="3" y="2"/>
                  </a:cxn>
                  <a:cxn ang="0">
                    <a:pos x="1" y="2"/>
                  </a:cxn>
                  <a:cxn ang="0">
                    <a:pos x="1" y="2"/>
                  </a:cxn>
                  <a:cxn ang="0">
                    <a:pos x="0" y="2"/>
                  </a:cxn>
                  <a:cxn ang="0">
                    <a:pos x="100" y="46"/>
                  </a:cxn>
                  <a:cxn ang="0">
                    <a:pos x="113" y="38"/>
                  </a:cxn>
                  <a:cxn ang="0">
                    <a:pos x="125" y="27"/>
                  </a:cxn>
                  <a:cxn ang="0">
                    <a:pos x="134" y="13"/>
                  </a:cxn>
                  <a:cxn ang="0">
                    <a:pos x="140" y="0"/>
                  </a:cxn>
                  <a:cxn ang="0">
                    <a:pos x="138" y="0"/>
                  </a:cxn>
                  <a:cxn ang="0">
                    <a:pos x="136" y="0"/>
                  </a:cxn>
                  <a:cxn ang="0">
                    <a:pos x="129" y="13"/>
                  </a:cxn>
                  <a:cxn ang="0">
                    <a:pos x="119" y="27"/>
                  </a:cxn>
                  <a:cxn ang="0">
                    <a:pos x="108" y="36"/>
                  </a:cxn>
                  <a:cxn ang="0">
                    <a:pos x="94" y="44"/>
                  </a:cxn>
                  <a:cxn ang="0">
                    <a:pos x="96" y="44"/>
                  </a:cxn>
                  <a:cxn ang="0">
                    <a:pos x="100" y="46"/>
                  </a:cxn>
                </a:cxnLst>
                <a:rect l="0" t="0" r="r" b="b"/>
                <a:pathLst>
                  <a:path w="140" h="46">
                    <a:moveTo>
                      <a:pt x="0" y="2"/>
                    </a:moveTo>
                    <a:lnTo>
                      <a:pt x="0" y="2"/>
                    </a:lnTo>
                    <a:lnTo>
                      <a:pt x="1" y="4"/>
                    </a:lnTo>
                    <a:lnTo>
                      <a:pt x="3" y="4"/>
                    </a:lnTo>
                    <a:lnTo>
                      <a:pt x="5" y="4"/>
                    </a:lnTo>
                    <a:lnTo>
                      <a:pt x="5" y="4"/>
                    </a:lnTo>
                    <a:lnTo>
                      <a:pt x="5" y="4"/>
                    </a:lnTo>
                    <a:lnTo>
                      <a:pt x="3" y="2"/>
                    </a:lnTo>
                    <a:lnTo>
                      <a:pt x="1"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ln>
            </p:spPr>
            <p:txBody>
              <a:bodyPr/>
              <a:lstStyle/>
              <a:p>
                <a:endParaRPr lang="en-US">
                  <a:solidFill>
                    <a:prstClr val="black"/>
                  </a:solidFill>
                </a:endParaRPr>
              </a:p>
            </p:txBody>
          </p:sp>
          <p:sp>
            <p:nvSpPr>
              <p:cNvPr id="179694" name="Freeform 494"/>
              <p:cNvSpPr>
                <a:spLocks noEditPoints="1"/>
              </p:cNvSpPr>
              <p:nvPr/>
            </p:nvSpPr>
            <p:spPr bwMode="auto">
              <a:xfrm>
                <a:off x="1477" y="1603"/>
                <a:ext cx="137" cy="44"/>
              </a:xfrm>
              <a:custGeom>
                <a:avLst/>
                <a:gdLst/>
                <a:ahLst/>
                <a:cxnLst>
                  <a:cxn ang="0">
                    <a:pos x="0" y="2"/>
                  </a:cxn>
                  <a:cxn ang="0">
                    <a:pos x="2" y="4"/>
                  </a:cxn>
                  <a:cxn ang="0">
                    <a:pos x="2" y="4"/>
                  </a:cxn>
                  <a:cxn ang="0">
                    <a:pos x="4" y="6"/>
                  </a:cxn>
                  <a:cxn ang="0">
                    <a:pos x="6" y="6"/>
                  </a:cxn>
                  <a:cxn ang="0">
                    <a:pos x="6" y="6"/>
                  </a:cxn>
                  <a:cxn ang="0">
                    <a:pos x="6" y="6"/>
                  </a:cxn>
                  <a:cxn ang="0">
                    <a:pos x="6" y="6"/>
                  </a:cxn>
                  <a:cxn ang="0">
                    <a:pos x="6" y="6"/>
                  </a:cxn>
                  <a:cxn ang="0">
                    <a:pos x="6" y="6"/>
                  </a:cxn>
                  <a:cxn ang="0">
                    <a:pos x="6" y="6"/>
                  </a:cxn>
                  <a:cxn ang="0">
                    <a:pos x="6" y="4"/>
                  </a:cxn>
                  <a:cxn ang="0">
                    <a:pos x="6" y="4"/>
                  </a:cxn>
                  <a:cxn ang="0">
                    <a:pos x="6" y="4"/>
                  </a:cxn>
                  <a:cxn ang="0">
                    <a:pos x="6" y="4"/>
                  </a:cxn>
                  <a:cxn ang="0">
                    <a:pos x="4" y="4"/>
                  </a:cxn>
                  <a:cxn ang="0">
                    <a:pos x="0" y="2"/>
                  </a:cxn>
                  <a:cxn ang="0">
                    <a:pos x="0" y="2"/>
                  </a:cxn>
                  <a:cxn ang="0">
                    <a:pos x="0" y="2"/>
                  </a:cxn>
                  <a:cxn ang="0">
                    <a:pos x="95" y="44"/>
                  </a:cxn>
                  <a:cxn ang="0">
                    <a:pos x="110" y="36"/>
                  </a:cxn>
                  <a:cxn ang="0">
                    <a:pos x="122" y="27"/>
                  </a:cxn>
                  <a:cxn ang="0">
                    <a:pos x="129" y="13"/>
                  </a:cxn>
                  <a:cxn ang="0">
                    <a:pos x="137" y="0"/>
                  </a:cxn>
                  <a:cxn ang="0">
                    <a:pos x="135" y="0"/>
                  </a:cxn>
                  <a:cxn ang="0">
                    <a:pos x="133" y="0"/>
                  </a:cxn>
                  <a:cxn ang="0">
                    <a:pos x="126" y="13"/>
                  </a:cxn>
                  <a:cxn ang="0">
                    <a:pos x="116" y="25"/>
                  </a:cxn>
                  <a:cxn ang="0">
                    <a:pos x="105" y="34"/>
                  </a:cxn>
                  <a:cxn ang="0">
                    <a:pos x="92" y="42"/>
                  </a:cxn>
                  <a:cxn ang="0">
                    <a:pos x="93" y="44"/>
                  </a:cxn>
                  <a:cxn ang="0">
                    <a:pos x="95" y="44"/>
                  </a:cxn>
                </a:cxnLst>
                <a:rect l="0" t="0" r="r" b="b"/>
                <a:pathLst>
                  <a:path w="137" h="44">
                    <a:moveTo>
                      <a:pt x="0" y="2"/>
                    </a:moveTo>
                    <a:lnTo>
                      <a:pt x="2" y="4"/>
                    </a:lnTo>
                    <a:lnTo>
                      <a:pt x="2" y="4"/>
                    </a:lnTo>
                    <a:lnTo>
                      <a:pt x="4" y="6"/>
                    </a:lnTo>
                    <a:lnTo>
                      <a:pt x="6" y="6"/>
                    </a:lnTo>
                    <a:lnTo>
                      <a:pt x="6" y="6"/>
                    </a:lnTo>
                    <a:lnTo>
                      <a:pt x="6" y="6"/>
                    </a:lnTo>
                    <a:lnTo>
                      <a:pt x="6" y="6"/>
                    </a:lnTo>
                    <a:lnTo>
                      <a:pt x="6" y="6"/>
                    </a:lnTo>
                    <a:lnTo>
                      <a:pt x="6" y="6"/>
                    </a:lnTo>
                    <a:lnTo>
                      <a:pt x="6" y="6"/>
                    </a:lnTo>
                    <a:lnTo>
                      <a:pt x="6" y="4"/>
                    </a:lnTo>
                    <a:lnTo>
                      <a:pt x="6" y="4"/>
                    </a:lnTo>
                    <a:lnTo>
                      <a:pt x="6" y="4"/>
                    </a:lnTo>
                    <a:lnTo>
                      <a:pt x="6" y="4"/>
                    </a:lnTo>
                    <a:lnTo>
                      <a:pt x="4" y="4"/>
                    </a:lnTo>
                    <a:lnTo>
                      <a:pt x="0" y="2"/>
                    </a:lnTo>
                    <a:lnTo>
                      <a:pt x="0" y="2"/>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ln>
            </p:spPr>
            <p:txBody>
              <a:bodyPr/>
              <a:lstStyle/>
              <a:p>
                <a:endParaRPr lang="en-US">
                  <a:solidFill>
                    <a:prstClr val="black"/>
                  </a:solidFill>
                </a:endParaRPr>
              </a:p>
            </p:txBody>
          </p:sp>
          <p:sp>
            <p:nvSpPr>
              <p:cNvPr id="179695" name="Freeform 495"/>
              <p:cNvSpPr>
                <a:spLocks noEditPoints="1"/>
              </p:cNvSpPr>
              <p:nvPr/>
            </p:nvSpPr>
            <p:spPr bwMode="auto">
              <a:xfrm>
                <a:off x="1481" y="1603"/>
                <a:ext cx="131" cy="44"/>
              </a:xfrm>
              <a:custGeom>
                <a:avLst/>
                <a:gdLst/>
                <a:ahLst/>
                <a:cxnLst>
                  <a:cxn ang="0">
                    <a:pos x="0" y="4"/>
                  </a:cxn>
                  <a:cxn ang="0">
                    <a:pos x="0" y="4"/>
                  </a:cxn>
                  <a:cxn ang="0">
                    <a:pos x="0" y="4"/>
                  </a:cxn>
                  <a:cxn ang="0">
                    <a:pos x="2" y="6"/>
                  </a:cxn>
                  <a:cxn ang="0">
                    <a:pos x="6" y="6"/>
                  </a:cxn>
                  <a:cxn ang="0">
                    <a:pos x="4" y="6"/>
                  </a:cxn>
                  <a:cxn ang="0">
                    <a:pos x="4" y="6"/>
                  </a:cxn>
                  <a:cxn ang="0">
                    <a:pos x="4" y="6"/>
                  </a:cxn>
                  <a:cxn ang="0">
                    <a:pos x="2" y="6"/>
                  </a:cxn>
                  <a:cxn ang="0">
                    <a:pos x="2" y="4"/>
                  </a:cxn>
                  <a:cxn ang="0">
                    <a:pos x="2" y="4"/>
                  </a:cxn>
                  <a:cxn ang="0">
                    <a:pos x="2" y="4"/>
                  </a:cxn>
                  <a:cxn ang="0">
                    <a:pos x="2" y="4"/>
                  </a:cxn>
                  <a:cxn ang="0">
                    <a:pos x="0" y="4"/>
                  </a:cxn>
                  <a:cxn ang="0">
                    <a:pos x="0" y="4"/>
                  </a:cxn>
                  <a:cxn ang="0">
                    <a:pos x="89" y="44"/>
                  </a:cxn>
                  <a:cxn ang="0">
                    <a:pos x="103" y="36"/>
                  </a:cxn>
                  <a:cxn ang="0">
                    <a:pos x="114" y="27"/>
                  </a:cxn>
                  <a:cxn ang="0">
                    <a:pos x="124" y="13"/>
                  </a:cxn>
                  <a:cxn ang="0">
                    <a:pos x="131" y="0"/>
                  </a:cxn>
                  <a:cxn ang="0">
                    <a:pos x="129" y="0"/>
                  </a:cxn>
                  <a:cxn ang="0">
                    <a:pos x="127" y="0"/>
                  </a:cxn>
                  <a:cxn ang="0">
                    <a:pos x="120" y="13"/>
                  </a:cxn>
                  <a:cxn ang="0">
                    <a:pos x="110" y="25"/>
                  </a:cxn>
                  <a:cxn ang="0">
                    <a:pos x="99" y="34"/>
                  </a:cxn>
                  <a:cxn ang="0">
                    <a:pos x="86" y="40"/>
                  </a:cxn>
                  <a:cxn ang="0">
                    <a:pos x="88" y="42"/>
                  </a:cxn>
                  <a:cxn ang="0">
                    <a:pos x="89" y="44"/>
                  </a:cxn>
                </a:cxnLst>
                <a:rect l="0" t="0" r="r" b="b"/>
                <a:pathLst>
                  <a:path w="131" h="44">
                    <a:moveTo>
                      <a:pt x="0" y="4"/>
                    </a:moveTo>
                    <a:lnTo>
                      <a:pt x="0" y="4"/>
                    </a:lnTo>
                    <a:lnTo>
                      <a:pt x="0" y="4"/>
                    </a:lnTo>
                    <a:lnTo>
                      <a:pt x="2" y="6"/>
                    </a:lnTo>
                    <a:lnTo>
                      <a:pt x="6" y="6"/>
                    </a:lnTo>
                    <a:lnTo>
                      <a:pt x="4" y="6"/>
                    </a:lnTo>
                    <a:lnTo>
                      <a:pt x="4" y="6"/>
                    </a:lnTo>
                    <a:lnTo>
                      <a:pt x="4" y="6"/>
                    </a:lnTo>
                    <a:lnTo>
                      <a:pt x="2" y="6"/>
                    </a:lnTo>
                    <a:lnTo>
                      <a:pt x="2" y="4"/>
                    </a:lnTo>
                    <a:lnTo>
                      <a:pt x="2" y="4"/>
                    </a:lnTo>
                    <a:lnTo>
                      <a:pt x="2" y="4"/>
                    </a:lnTo>
                    <a:lnTo>
                      <a:pt x="2" y="4"/>
                    </a:lnTo>
                    <a:lnTo>
                      <a:pt x="0"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ln>
            </p:spPr>
            <p:txBody>
              <a:bodyPr/>
              <a:lstStyle/>
              <a:p>
                <a:endParaRPr lang="en-US">
                  <a:solidFill>
                    <a:prstClr val="black"/>
                  </a:solidFill>
                </a:endParaRPr>
              </a:p>
            </p:txBody>
          </p:sp>
          <p:sp>
            <p:nvSpPr>
              <p:cNvPr id="179696" name="Freeform 496"/>
              <p:cNvSpPr>
                <a:spLocks noEditPoints="1"/>
              </p:cNvSpPr>
              <p:nvPr/>
            </p:nvSpPr>
            <p:spPr bwMode="auto">
              <a:xfrm>
                <a:off x="1483" y="1603"/>
                <a:ext cx="127" cy="42"/>
              </a:xfrm>
              <a:custGeom>
                <a:avLst/>
                <a:gdLst/>
                <a:ahLst/>
                <a:cxnLst>
                  <a:cxn ang="0">
                    <a:pos x="0" y="4"/>
                  </a:cxn>
                  <a:cxn ang="0">
                    <a:pos x="0" y="6"/>
                  </a:cxn>
                  <a:cxn ang="0">
                    <a:pos x="0" y="6"/>
                  </a:cxn>
                  <a:cxn ang="0">
                    <a:pos x="0" y="4"/>
                  </a:cxn>
                  <a:cxn ang="0">
                    <a:pos x="0" y="4"/>
                  </a:cxn>
                  <a:cxn ang="0">
                    <a:pos x="0" y="4"/>
                  </a:cxn>
                  <a:cxn ang="0">
                    <a:pos x="0" y="6"/>
                  </a:cxn>
                  <a:cxn ang="0">
                    <a:pos x="0" y="6"/>
                  </a:cxn>
                  <a:cxn ang="0">
                    <a:pos x="0" y="6"/>
                  </a:cxn>
                  <a:cxn ang="0">
                    <a:pos x="4" y="6"/>
                  </a:cxn>
                  <a:cxn ang="0">
                    <a:pos x="6" y="8"/>
                  </a:cxn>
                  <a:cxn ang="0">
                    <a:pos x="6" y="8"/>
                  </a:cxn>
                  <a:cxn ang="0">
                    <a:pos x="6" y="8"/>
                  </a:cxn>
                  <a:cxn ang="0">
                    <a:pos x="4" y="8"/>
                  </a:cxn>
                  <a:cxn ang="0">
                    <a:pos x="4" y="8"/>
                  </a:cxn>
                  <a:cxn ang="0">
                    <a:pos x="4" y="6"/>
                  </a:cxn>
                  <a:cxn ang="0">
                    <a:pos x="4" y="6"/>
                  </a:cxn>
                  <a:cxn ang="0">
                    <a:pos x="2" y="6"/>
                  </a:cxn>
                  <a:cxn ang="0">
                    <a:pos x="0" y="6"/>
                  </a:cxn>
                  <a:cxn ang="0">
                    <a:pos x="86" y="42"/>
                  </a:cxn>
                  <a:cxn ang="0">
                    <a:pos x="99" y="34"/>
                  </a:cxn>
                  <a:cxn ang="0">
                    <a:pos x="110" y="25"/>
                  </a:cxn>
                  <a:cxn ang="0">
                    <a:pos x="120" y="13"/>
                  </a:cxn>
                  <a:cxn ang="0">
                    <a:pos x="127" y="0"/>
                  </a:cxn>
                  <a:cxn ang="0">
                    <a:pos x="125" y="0"/>
                  </a:cxn>
                  <a:cxn ang="0">
                    <a:pos x="122" y="0"/>
                  </a:cxn>
                  <a:cxn ang="0">
                    <a:pos x="116" y="13"/>
                  </a:cxn>
                  <a:cxn ang="0">
                    <a:pos x="106" y="25"/>
                  </a:cxn>
                  <a:cxn ang="0">
                    <a:pos x="95" y="34"/>
                  </a:cxn>
                  <a:cxn ang="0">
                    <a:pos x="80" y="40"/>
                  </a:cxn>
                  <a:cxn ang="0">
                    <a:pos x="84" y="40"/>
                  </a:cxn>
                  <a:cxn ang="0">
                    <a:pos x="86" y="42"/>
                  </a:cxn>
                </a:cxnLst>
                <a:rect l="0" t="0" r="r" b="b"/>
                <a:pathLst>
                  <a:path w="127" h="42">
                    <a:moveTo>
                      <a:pt x="0" y="4"/>
                    </a:moveTo>
                    <a:lnTo>
                      <a:pt x="0" y="6"/>
                    </a:lnTo>
                    <a:lnTo>
                      <a:pt x="0" y="6"/>
                    </a:lnTo>
                    <a:lnTo>
                      <a:pt x="0" y="4"/>
                    </a:lnTo>
                    <a:lnTo>
                      <a:pt x="0" y="4"/>
                    </a:lnTo>
                    <a:lnTo>
                      <a:pt x="0" y="4"/>
                    </a:lnTo>
                    <a:close/>
                    <a:moveTo>
                      <a:pt x="0" y="6"/>
                    </a:moveTo>
                    <a:lnTo>
                      <a:pt x="0" y="6"/>
                    </a:lnTo>
                    <a:lnTo>
                      <a:pt x="0" y="6"/>
                    </a:lnTo>
                    <a:lnTo>
                      <a:pt x="4" y="6"/>
                    </a:lnTo>
                    <a:lnTo>
                      <a:pt x="6" y="8"/>
                    </a:lnTo>
                    <a:lnTo>
                      <a:pt x="6" y="8"/>
                    </a:lnTo>
                    <a:lnTo>
                      <a:pt x="6" y="8"/>
                    </a:lnTo>
                    <a:lnTo>
                      <a:pt x="4" y="8"/>
                    </a:lnTo>
                    <a:lnTo>
                      <a:pt x="4" y="8"/>
                    </a:lnTo>
                    <a:lnTo>
                      <a:pt x="4" y="6"/>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ln>
            </p:spPr>
            <p:txBody>
              <a:bodyPr/>
              <a:lstStyle/>
              <a:p>
                <a:endParaRPr lang="en-US">
                  <a:solidFill>
                    <a:prstClr val="black"/>
                  </a:solidFill>
                </a:endParaRPr>
              </a:p>
            </p:txBody>
          </p:sp>
          <p:sp>
            <p:nvSpPr>
              <p:cNvPr id="179697" name="Freeform 497"/>
              <p:cNvSpPr>
                <a:spLocks noEditPoints="1"/>
              </p:cNvSpPr>
              <p:nvPr/>
            </p:nvSpPr>
            <p:spPr bwMode="auto">
              <a:xfrm>
                <a:off x="1485" y="1603"/>
                <a:ext cx="123" cy="40"/>
              </a:xfrm>
              <a:custGeom>
                <a:avLst/>
                <a:gdLst/>
                <a:ahLst/>
                <a:cxnLst>
                  <a:cxn ang="0">
                    <a:pos x="0" y="6"/>
                  </a:cxn>
                  <a:cxn ang="0">
                    <a:pos x="0" y="6"/>
                  </a:cxn>
                  <a:cxn ang="0">
                    <a:pos x="2" y="6"/>
                  </a:cxn>
                  <a:cxn ang="0">
                    <a:pos x="4" y="8"/>
                  </a:cxn>
                  <a:cxn ang="0">
                    <a:pos x="6" y="8"/>
                  </a:cxn>
                  <a:cxn ang="0">
                    <a:pos x="6" y="8"/>
                  </a:cxn>
                  <a:cxn ang="0">
                    <a:pos x="6" y="8"/>
                  </a:cxn>
                  <a:cxn ang="0">
                    <a:pos x="6" y="8"/>
                  </a:cxn>
                  <a:cxn ang="0">
                    <a:pos x="4" y="8"/>
                  </a:cxn>
                  <a:cxn ang="0">
                    <a:pos x="4" y="8"/>
                  </a:cxn>
                  <a:cxn ang="0">
                    <a:pos x="2" y="8"/>
                  </a:cxn>
                  <a:cxn ang="0">
                    <a:pos x="2" y="6"/>
                  </a:cxn>
                  <a:cxn ang="0">
                    <a:pos x="2" y="6"/>
                  </a:cxn>
                  <a:cxn ang="0">
                    <a:pos x="0" y="6"/>
                  </a:cxn>
                  <a:cxn ang="0">
                    <a:pos x="0" y="6"/>
                  </a:cxn>
                  <a:cxn ang="0">
                    <a:pos x="82" y="40"/>
                  </a:cxn>
                  <a:cxn ang="0">
                    <a:pos x="95" y="34"/>
                  </a:cxn>
                  <a:cxn ang="0">
                    <a:pos x="106" y="25"/>
                  </a:cxn>
                  <a:cxn ang="0">
                    <a:pos x="116" y="13"/>
                  </a:cxn>
                  <a:cxn ang="0">
                    <a:pos x="123" y="0"/>
                  </a:cxn>
                  <a:cxn ang="0">
                    <a:pos x="120" y="0"/>
                  </a:cxn>
                  <a:cxn ang="0">
                    <a:pos x="118" y="0"/>
                  </a:cxn>
                  <a:cxn ang="0">
                    <a:pos x="112" y="13"/>
                  </a:cxn>
                  <a:cxn ang="0">
                    <a:pos x="102" y="25"/>
                  </a:cxn>
                  <a:cxn ang="0">
                    <a:pos x="89" y="32"/>
                  </a:cxn>
                  <a:cxn ang="0">
                    <a:pos x="76" y="38"/>
                  </a:cxn>
                  <a:cxn ang="0">
                    <a:pos x="78" y="40"/>
                  </a:cxn>
                  <a:cxn ang="0">
                    <a:pos x="82" y="40"/>
                  </a:cxn>
                </a:cxnLst>
                <a:rect l="0" t="0" r="r" b="b"/>
                <a:pathLst>
                  <a:path w="123" h="40">
                    <a:moveTo>
                      <a:pt x="0" y="6"/>
                    </a:moveTo>
                    <a:lnTo>
                      <a:pt x="0" y="6"/>
                    </a:lnTo>
                    <a:lnTo>
                      <a:pt x="2" y="6"/>
                    </a:lnTo>
                    <a:lnTo>
                      <a:pt x="4" y="8"/>
                    </a:lnTo>
                    <a:lnTo>
                      <a:pt x="6" y="8"/>
                    </a:lnTo>
                    <a:lnTo>
                      <a:pt x="6" y="8"/>
                    </a:lnTo>
                    <a:lnTo>
                      <a:pt x="6" y="8"/>
                    </a:lnTo>
                    <a:lnTo>
                      <a:pt x="6" y="8"/>
                    </a:lnTo>
                    <a:lnTo>
                      <a:pt x="4" y="8"/>
                    </a:lnTo>
                    <a:lnTo>
                      <a:pt x="4" y="8"/>
                    </a:lnTo>
                    <a:lnTo>
                      <a:pt x="2" y="8"/>
                    </a:lnTo>
                    <a:lnTo>
                      <a:pt x="2" y="6"/>
                    </a:lnTo>
                    <a:lnTo>
                      <a:pt x="2" y="6"/>
                    </a:lnTo>
                    <a:lnTo>
                      <a:pt x="0"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ln>
            </p:spPr>
            <p:txBody>
              <a:bodyPr/>
              <a:lstStyle/>
              <a:p>
                <a:endParaRPr lang="en-US">
                  <a:solidFill>
                    <a:prstClr val="black"/>
                  </a:solidFill>
                </a:endParaRPr>
              </a:p>
            </p:txBody>
          </p:sp>
          <p:sp>
            <p:nvSpPr>
              <p:cNvPr id="179698" name="Freeform 498"/>
              <p:cNvSpPr>
                <a:spLocks noEditPoints="1"/>
              </p:cNvSpPr>
              <p:nvPr/>
            </p:nvSpPr>
            <p:spPr bwMode="auto">
              <a:xfrm>
                <a:off x="1489" y="1603"/>
                <a:ext cx="116" cy="40"/>
              </a:xfrm>
              <a:custGeom>
                <a:avLst/>
                <a:gdLst/>
                <a:ahLst/>
                <a:cxnLst>
                  <a:cxn ang="0">
                    <a:pos x="0" y="8"/>
                  </a:cxn>
                  <a:cxn ang="0">
                    <a:pos x="0" y="8"/>
                  </a:cxn>
                  <a:cxn ang="0">
                    <a:pos x="0" y="8"/>
                  </a:cxn>
                  <a:cxn ang="0">
                    <a:pos x="2" y="8"/>
                  </a:cxn>
                  <a:cxn ang="0">
                    <a:pos x="6" y="10"/>
                  </a:cxn>
                  <a:cxn ang="0">
                    <a:pos x="4" y="8"/>
                  </a:cxn>
                  <a:cxn ang="0">
                    <a:pos x="4" y="8"/>
                  </a:cxn>
                  <a:cxn ang="0">
                    <a:pos x="2" y="8"/>
                  </a:cxn>
                  <a:cxn ang="0">
                    <a:pos x="0" y="8"/>
                  </a:cxn>
                  <a:cxn ang="0">
                    <a:pos x="0" y="8"/>
                  </a:cxn>
                  <a:cxn ang="0">
                    <a:pos x="0" y="8"/>
                  </a:cxn>
                  <a:cxn ang="0">
                    <a:pos x="74" y="40"/>
                  </a:cxn>
                  <a:cxn ang="0">
                    <a:pos x="89" y="34"/>
                  </a:cxn>
                  <a:cxn ang="0">
                    <a:pos x="100" y="25"/>
                  </a:cxn>
                  <a:cxn ang="0">
                    <a:pos x="110" y="13"/>
                  </a:cxn>
                  <a:cxn ang="0">
                    <a:pos x="116" y="0"/>
                  </a:cxn>
                  <a:cxn ang="0">
                    <a:pos x="114" y="0"/>
                  </a:cxn>
                  <a:cxn ang="0">
                    <a:pos x="112" y="0"/>
                  </a:cxn>
                  <a:cxn ang="0">
                    <a:pos x="104" y="13"/>
                  </a:cxn>
                  <a:cxn ang="0">
                    <a:pos x="95" y="25"/>
                  </a:cxn>
                  <a:cxn ang="0">
                    <a:pos x="83" y="32"/>
                  </a:cxn>
                  <a:cxn ang="0">
                    <a:pos x="68" y="38"/>
                  </a:cxn>
                  <a:cxn ang="0">
                    <a:pos x="72" y="38"/>
                  </a:cxn>
                  <a:cxn ang="0">
                    <a:pos x="74" y="40"/>
                  </a:cxn>
                </a:cxnLst>
                <a:rect l="0" t="0" r="r" b="b"/>
                <a:pathLst>
                  <a:path w="116" h="40">
                    <a:moveTo>
                      <a:pt x="0" y="8"/>
                    </a:moveTo>
                    <a:lnTo>
                      <a:pt x="0" y="8"/>
                    </a:lnTo>
                    <a:lnTo>
                      <a:pt x="0" y="8"/>
                    </a:lnTo>
                    <a:lnTo>
                      <a:pt x="2" y="8"/>
                    </a:lnTo>
                    <a:lnTo>
                      <a:pt x="6" y="10"/>
                    </a:lnTo>
                    <a:lnTo>
                      <a:pt x="4" y="8"/>
                    </a:lnTo>
                    <a:lnTo>
                      <a:pt x="4" y="8"/>
                    </a:lnTo>
                    <a:lnTo>
                      <a:pt x="2" y="8"/>
                    </a:lnTo>
                    <a:lnTo>
                      <a:pt x="0" y="8"/>
                    </a:lnTo>
                    <a:lnTo>
                      <a:pt x="0"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ln>
            </p:spPr>
            <p:txBody>
              <a:bodyPr/>
              <a:lstStyle/>
              <a:p>
                <a:endParaRPr lang="en-US">
                  <a:solidFill>
                    <a:prstClr val="black"/>
                  </a:solidFill>
                </a:endParaRPr>
              </a:p>
            </p:txBody>
          </p:sp>
          <p:sp>
            <p:nvSpPr>
              <p:cNvPr id="179699" name="Freeform 499"/>
              <p:cNvSpPr>
                <a:spLocks noEditPoints="1"/>
              </p:cNvSpPr>
              <p:nvPr/>
            </p:nvSpPr>
            <p:spPr bwMode="auto">
              <a:xfrm>
                <a:off x="1491" y="1603"/>
                <a:ext cx="112" cy="38"/>
              </a:xfrm>
              <a:custGeom>
                <a:avLst/>
                <a:gdLst/>
                <a:ahLst/>
                <a:cxnLst>
                  <a:cxn ang="0">
                    <a:pos x="0" y="8"/>
                  </a:cxn>
                  <a:cxn ang="0">
                    <a:pos x="0" y="8"/>
                  </a:cxn>
                  <a:cxn ang="0">
                    <a:pos x="0" y="8"/>
                  </a:cxn>
                  <a:cxn ang="0">
                    <a:pos x="4" y="10"/>
                  </a:cxn>
                  <a:cxn ang="0">
                    <a:pos x="5" y="10"/>
                  </a:cxn>
                  <a:cxn ang="0">
                    <a:pos x="5" y="10"/>
                  </a:cxn>
                  <a:cxn ang="0">
                    <a:pos x="4" y="8"/>
                  </a:cxn>
                  <a:cxn ang="0">
                    <a:pos x="4" y="8"/>
                  </a:cxn>
                  <a:cxn ang="0">
                    <a:pos x="4" y="8"/>
                  </a:cxn>
                  <a:cxn ang="0">
                    <a:pos x="2" y="8"/>
                  </a:cxn>
                  <a:cxn ang="0">
                    <a:pos x="0" y="8"/>
                  </a:cxn>
                  <a:cxn ang="0">
                    <a:pos x="70" y="38"/>
                  </a:cxn>
                  <a:cxn ang="0">
                    <a:pos x="83" y="32"/>
                  </a:cxn>
                  <a:cxn ang="0">
                    <a:pos x="96" y="25"/>
                  </a:cxn>
                  <a:cxn ang="0">
                    <a:pos x="106" y="13"/>
                  </a:cxn>
                  <a:cxn ang="0">
                    <a:pos x="112" y="0"/>
                  </a:cxn>
                  <a:cxn ang="0">
                    <a:pos x="110" y="0"/>
                  </a:cxn>
                  <a:cxn ang="0">
                    <a:pos x="108" y="0"/>
                  </a:cxn>
                  <a:cxn ang="0">
                    <a:pos x="100" y="13"/>
                  </a:cxn>
                  <a:cxn ang="0">
                    <a:pos x="91" y="25"/>
                  </a:cxn>
                  <a:cxn ang="0">
                    <a:pos x="85" y="29"/>
                  </a:cxn>
                  <a:cxn ang="0">
                    <a:pos x="78" y="32"/>
                  </a:cxn>
                  <a:cxn ang="0">
                    <a:pos x="70" y="34"/>
                  </a:cxn>
                  <a:cxn ang="0">
                    <a:pos x="64" y="36"/>
                  </a:cxn>
                  <a:cxn ang="0">
                    <a:pos x="66" y="36"/>
                  </a:cxn>
                  <a:cxn ang="0">
                    <a:pos x="70" y="38"/>
                  </a:cxn>
                </a:cxnLst>
                <a:rect l="0" t="0" r="r" b="b"/>
                <a:pathLst>
                  <a:path w="112" h="38">
                    <a:moveTo>
                      <a:pt x="0" y="8"/>
                    </a:moveTo>
                    <a:lnTo>
                      <a:pt x="0" y="8"/>
                    </a:lnTo>
                    <a:lnTo>
                      <a:pt x="0" y="8"/>
                    </a:lnTo>
                    <a:lnTo>
                      <a:pt x="4" y="10"/>
                    </a:lnTo>
                    <a:lnTo>
                      <a:pt x="5" y="10"/>
                    </a:lnTo>
                    <a:lnTo>
                      <a:pt x="5" y="10"/>
                    </a:lnTo>
                    <a:lnTo>
                      <a:pt x="4" y="8"/>
                    </a:lnTo>
                    <a:lnTo>
                      <a:pt x="4" y="8"/>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ln>
            </p:spPr>
            <p:txBody>
              <a:bodyPr/>
              <a:lstStyle/>
              <a:p>
                <a:endParaRPr lang="en-US">
                  <a:solidFill>
                    <a:prstClr val="black"/>
                  </a:solidFill>
                </a:endParaRPr>
              </a:p>
            </p:txBody>
          </p:sp>
          <p:sp>
            <p:nvSpPr>
              <p:cNvPr id="179700" name="Freeform 500"/>
              <p:cNvSpPr>
                <a:spLocks noEditPoints="1"/>
              </p:cNvSpPr>
              <p:nvPr/>
            </p:nvSpPr>
            <p:spPr bwMode="auto">
              <a:xfrm>
                <a:off x="1493" y="1603"/>
                <a:ext cx="108" cy="38"/>
              </a:xfrm>
              <a:custGeom>
                <a:avLst/>
                <a:gdLst/>
                <a:ahLst/>
                <a:cxnLst>
                  <a:cxn ang="0">
                    <a:pos x="0" y="8"/>
                  </a:cxn>
                  <a:cxn ang="0">
                    <a:pos x="0" y="8"/>
                  </a:cxn>
                  <a:cxn ang="0">
                    <a:pos x="2" y="10"/>
                  </a:cxn>
                  <a:cxn ang="0">
                    <a:pos x="3" y="10"/>
                  </a:cxn>
                  <a:cxn ang="0">
                    <a:pos x="5" y="11"/>
                  </a:cxn>
                  <a:cxn ang="0">
                    <a:pos x="7" y="11"/>
                  </a:cxn>
                  <a:cxn ang="0">
                    <a:pos x="7" y="11"/>
                  </a:cxn>
                  <a:cxn ang="0">
                    <a:pos x="5" y="10"/>
                  </a:cxn>
                  <a:cxn ang="0">
                    <a:pos x="3" y="6"/>
                  </a:cxn>
                  <a:cxn ang="0">
                    <a:pos x="2" y="8"/>
                  </a:cxn>
                  <a:cxn ang="0">
                    <a:pos x="2" y="8"/>
                  </a:cxn>
                  <a:cxn ang="0">
                    <a:pos x="2" y="8"/>
                  </a:cxn>
                  <a:cxn ang="0">
                    <a:pos x="0" y="8"/>
                  </a:cxn>
                  <a:cxn ang="0">
                    <a:pos x="64" y="38"/>
                  </a:cxn>
                  <a:cxn ang="0">
                    <a:pos x="79" y="32"/>
                  </a:cxn>
                  <a:cxn ang="0">
                    <a:pos x="91" y="25"/>
                  </a:cxn>
                  <a:cxn ang="0">
                    <a:pos x="100" y="13"/>
                  </a:cxn>
                  <a:cxn ang="0">
                    <a:pos x="108" y="0"/>
                  </a:cxn>
                  <a:cxn ang="0">
                    <a:pos x="108" y="0"/>
                  </a:cxn>
                  <a:cxn ang="0">
                    <a:pos x="106" y="0"/>
                  </a:cxn>
                  <a:cxn ang="0">
                    <a:pos x="106" y="0"/>
                  </a:cxn>
                  <a:cxn ang="0">
                    <a:pos x="104" y="2"/>
                  </a:cxn>
                  <a:cxn ang="0">
                    <a:pos x="100" y="8"/>
                  </a:cxn>
                  <a:cxn ang="0">
                    <a:pos x="96" y="13"/>
                  </a:cxn>
                  <a:cxn ang="0">
                    <a:pos x="91" y="19"/>
                  </a:cxn>
                  <a:cxn ang="0">
                    <a:pos x="85" y="23"/>
                  </a:cxn>
                  <a:cxn ang="0">
                    <a:pos x="79" y="29"/>
                  </a:cxn>
                  <a:cxn ang="0">
                    <a:pos x="74" y="30"/>
                  </a:cxn>
                  <a:cxn ang="0">
                    <a:pos x="66" y="32"/>
                  </a:cxn>
                  <a:cxn ang="0">
                    <a:pos x="58" y="34"/>
                  </a:cxn>
                  <a:cxn ang="0">
                    <a:pos x="60" y="36"/>
                  </a:cxn>
                  <a:cxn ang="0">
                    <a:pos x="64" y="38"/>
                  </a:cxn>
                </a:cxnLst>
                <a:rect l="0" t="0" r="r" b="b"/>
                <a:pathLst>
                  <a:path w="108" h="38">
                    <a:moveTo>
                      <a:pt x="0" y="8"/>
                    </a:moveTo>
                    <a:lnTo>
                      <a:pt x="0" y="8"/>
                    </a:lnTo>
                    <a:lnTo>
                      <a:pt x="2" y="10"/>
                    </a:lnTo>
                    <a:lnTo>
                      <a:pt x="3" y="10"/>
                    </a:lnTo>
                    <a:lnTo>
                      <a:pt x="5" y="11"/>
                    </a:lnTo>
                    <a:lnTo>
                      <a:pt x="7" y="11"/>
                    </a:lnTo>
                    <a:lnTo>
                      <a:pt x="7" y="11"/>
                    </a:lnTo>
                    <a:lnTo>
                      <a:pt x="5" y="10"/>
                    </a:lnTo>
                    <a:lnTo>
                      <a:pt x="3" y="6"/>
                    </a:lnTo>
                    <a:lnTo>
                      <a:pt x="2" y="8"/>
                    </a:lnTo>
                    <a:lnTo>
                      <a:pt x="2" y="8"/>
                    </a:lnTo>
                    <a:lnTo>
                      <a:pt x="2" y="8"/>
                    </a:lnTo>
                    <a:lnTo>
                      <a:pt x="0" y="8"/>
                    </a:lnTo>
                    <a:close/>
                    <a:moveTo>
                      <a:pt x="64" y="38"/>
                    </a:moveTo>
                    <a:lnTo>
                      <a:pt x="79" y="32"/>
                    </a:lnTo>
                    <a:lnTo>
                      <a:pt x="91" y="25"/>
                    </a:lnTo>
                    <a:lnTo>
                      <a:pt x="100" y="13"/>
                    </a:lnTo>
                    <a:lnTo>
                      <a:pt x="108" y="0"/>
                    </a:lnTo>
                    <a:lnTo>
                      <a:pt x="108" y="0"/>
                    </a:lnTo>
                    <a:lnTo>
                      <a:pt x="106"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ln>
            </p:spPr>
            <p:txBody>
              <a:bodyPr/>
              <a:lstStyle/>
              <a:p>
                <a:endParaRPr lang="en-US">
                  <a:solidFill>
                    <a:prstClr val="black"/>
                  </a:solidFill>
                </a:endParaRPr>
              </a:p>
            </p:txBody>
          </p:sp>
          <p:sp>
            <p:nvSpPr>
              <p:cNvPr id="179701" name="Freeform 501"/>
              <p:cNvSpPr>
                <a:spLocks noEditPoints="1"/>
              </p:cNvSpPr>
              <p:nvPr/>
            </p:nvSpPr>
            <p:spPr bwMode="auto">
              <a:xfrm>
                <a:off x="1495" y="1603"/>
                <a:ext cx="104" cy="36"/>
              </a:xfrm>
              <a:custGeom>
                <a:avLst/>
                <a:gdLst/>
                <a:ahLst/>
                <a:cxnLst>
                  <a:cxn ang="0">
                    <a:pos x="0" y="8"/>
                  </a:cxn>
                  <a:cxn ang="0">
                    <a:pos x="1" y="10"/>
                  </a:cxn>
                  <a:cxn ang="0">
                    <a:pos x="1" y="10"/>
                  </a:cxn>
                  <a:cxn ang="0">
                    <a:pos x="3" y="11"/>
                  </a:cxn>
                  <a:cxn ang="0">
                    <a:pos x="3" y="11"/>
                  </a:cxn>
                  <a:cxn ang="0">
                    <a:pos x="7" y="11"/>
                  </a:cxn>
                  <a:cxn ang="0">
                    <a:pos x="9" y="13"/>
                  </a:cxn>
                  <a:cxn ang="0">
                    <a:pos x="5" y="10"/>
                  </a:cxn>
                  <a:cxn ang="0">
                    <a:pos x="3" y="4"/>
                  </a:cxn>
                  <a:cxn ang="0">
                    <a:pos x="1" y="6"/>
                  </a:cxn>
                  <a:cxn ang="0">
                    <a:pos x="0" y="8"/>
                  </a:cxn>
                  <a:cxn ang="0">
                    <a:pos x="60" y="36"/>
                  </a:cxn>
                  <a:cxn ang="0">
                    <a:pos x="66" y="34"/>
                  </a:cxn>
                  <a:cxn ang="0">
                    <a:pos x="74" y="32"/>
                  </a:cxn>
                  <a:cxn ang="0">
                    <a:pos x="81" y="29"/>
                  </a:cxn>
                  <a:cxn ang="0">
                    <a:pos x="87" y="25"/>
                  </a:cxn>
                  <a:cxn ang="0">
                    <a:pos x="96" y="13"/>
                  </a:cxn>
                  <a:cxn ang="0">
                    <a:pos x="104" y="0"/>
                  </a:cxn>
                  <a:cxn ang="0">
                    <a:pos x="104" y="0"/>
                  </a:cxn>
                  <a:cxn ang="0">
                    <a:pos x="104" y="0"/>
                  </a:cxn>
                  <a:cxn ang="0">
                    <a:pos x="102" y="0"/>
                  </a:cxn>
                  <a:cxn ang="0">
                    <a:pos x="100" y="2"/>
                  </a:cxn>
                  <a:cxn ang="0">
                    <a:pos x="96" y="8"/>
                  </a:cxn>
                  <a:cxn ang="0">
                    <a:pos x="92" y="13"/>
                  </a:cxn>
                  <a:cxn ang="0">
                    <a:pos x="87" y="19"/>
                  </a:cxn>
                  <a:cxn ang="0">
                    <a:pos x="81" y="23"/>
                  </a:cxn>
                  <a:cxn ang="0">
                    <a:pos x="74" y="27"/>
                  </a:cxn>
                  <a:cxn ang="0">
                    <a:pos x="68" y="30"/>
                  </a:cxn>
                  <a:cxn ang="0">
                    <a:pos x="60" y="32"/>
                  </a:cxn>
                  <a:cxn ang="0">
                    <a:pos x="53" y="32"/>
                  </a:cxn>
                  <a:cxn ang="0">
                    <a:pos x="56" y="34"/>
                  </a:cxn>
                  <a:cxn ang="0">
                    <a:pos x="60" y="36"/>
                  </a:cxn>
                </a:cxnLst>
                <a:rect l="0" t="0" r="r" b="b"/>
                <a:pathLst>
                  <a:path w="104" h="36">
                    <a:moveTo>
                      <a:pt x="0" y="8"/>
                    </a:moveTo>
                    <a:lnTo>
                      <a:pt x="1" y="10"/>
                    </a:lnTo>
                    <a:lnTo>
                      <a:pt x="1" y="10"/>
                    </a:lnTo>
                    <a:lnTo>
                      <a:pt x="3" y="11"/>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4" y="0"/>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ln>
            </p:spPr>
            <p:txBody>
              <a:bodyPr/>
              <a:lstStyle/>
              <a:p>
                <a:endParaRPr lang="en-US">
                  <a:solidFill>
                    <a:prstClr val="black"/>
                  </a:solidFill>
                </a:endParaRPr>
              </a:p>
            </p:txBody>
          </p:sp>
          <p:sp>
            <p:nvSpPr>
              <p:cNvPr id="179702" name="Freeform 502"/>
              <p:cNvSpPr>
                <a:spLocks noEditPoints="1"/>
              </p:cNvSpPr>
              <p:nvPr/>
            </p:nvSpPr>
            <p:spPr bwMode="auto">
              <a:xfrm>
                <a:off x="1496" y="1605"/>
                <a:ext cx="101" cy="32"/>
              </a:xfrm>
              <a:custGeom>
                <a:avLst/>
                <a:gdLst/>
                <a:ahLst/>
                <a:cxnLst>
                  <a:cxn ang="0">
                    <a:pos x="0" y="4"/>
                  </a:cxn>
                  <a:cxn ang="0">
                    <a:pos x="2" y="8"/>
                  </a:cxn>
                  <a:cxn ang="0">
                    <a:pos x="4" y="9"/>
                  </a:cxn>
                  <a:cxn ang="0">
                    <a:pos x="8" y="11"/>
                  </a:cxn>
                  <a:cxn ang="0">
                    <a:pos x="12" y="13"/>
                  </a:cxn>
                  <a:cxn ang="0">
                    <a:pos x="8" y="8"/>
                  </a:cxn>
                  <a:cxn ang="0">
                    <a:pos x="2" y="2"/>
                  </a:cxn>
                  <a:cxn ang="0">
                    <a:pos x="2" y="2"/>
                  </a:cxn>
                  <a:cxn ang="0">
                    <a:pos x="0" y="4"/>
                  </a:cxn>
                  <a:cxn ang="0">
                    <a:pos x="55" y="32"/>
                  </a:cxn>
                  <a:cxn ang="0">
                    <a:pos x="63" y="30"/>
                  </a:cxn>
                  <a:cxn ang="0">
                    <a:pos x="71" y="28"/>
                  </a:cxn>
                  <a:cxn ang="0">
                    <a:pos x="76" y="27"/>
                  </a:cxn>
                  <a:cxn ang="0">
                    <a:pos x="82" y="21"/>
                  </a:cxn>
                  <a:cxn ang="0">
                    <a:pos x="88" y="17"/>
                  </a:cxn>
                  <a:cxn ang="0">
                    <a:pos x="93" y="11"/>
                  </a:cxn>
                  <a:cxn ang="0">
                    <a:pos x="97" y="6"/>
                  </a:cxn>
                  <a:cxn ang="0">
                    <a:pos x="101" y="0"/>
                  </a:cxn>
                  <a:cxn ang="0">
                    <a:pos x="99" y="0"/>
                  </a:cxn>
                  <a:cxn ang="0">
                    <a:pos x="97" y="0"/>
                  </a:cxn>
                  <a:cxn ang="0">
                    <a:pos x="88" y="11"/>
                  </a:cxn>
                  <a:cxn ang="0">
                    <a:pos x="76" y="21"/>
                  </a:cxn>
                  <a:cxn ang="0">
                    <a:pos x="71" y="25"/>
                  </a:cxn>
                  <a:cxn ang="0">
                    <a:pos x="65" y="27"/>
                  </a:cxn>
                  <a:cxn ang="0">
                    <a:pos x="57" y="28"/>
                  </a:cxn>
                  <a:cxn ang="0">
                    <a:pos x="50" y="28"/>
                  </a:cxn>
                  <a:cxn ang="0">
                    <a:pos x="48" y="28"/>
                  </a:cxn>
                  <a:cxn ang="0">
                    <a:pos x="46" y="28"/>
                  </a:cxn>
                  <a:cxn ang="0">
                    <a:pos x="50" y="30"/>
                  </a:cxn>
                  <a:cxn ang="0">
                    <a:pos x="55" y="32"/>
                  </a:cxn>
                </a:cxnLst>
                <a:rect l="0" t="0" r="r" b="b"/>
                <a:pathLst>
                  <a:path w="101" h="32">
                    <a:moveTo>
                      <a:pt x="0" y="4"/>
                    </a:moveTo>
                    <a:lnTo>
                      <a:pt x="2" y="8"/>
                    </a:lnTo>
                    <a:lnTo>
                      <a:pt x="4" y="9"/>
                    </a:lnTo>
                    <a:lnTo>
                      <a:pt x="8" y="11"/>
                    </a:lnTo>
                    <a:lnTo>
                      <a:pt x="12" y="13"/>
                    </a:lnTo>
                    <a:lnTo>
                      <a:pt x="8" y="8"/>
                    </a:lnTo>
                    <a:lnTo>
                      <a:pt x="2" y="2"/>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ln>
            </p:spPr>
            <p:txBody>
              <a:bodyPr/>
              <a:lstStyle/>
              <a:p>
                <a:endParaRPr lang="en-US">
                  <a:solidFill>
                    <a:prstClr val="black"/>
                  </a:solidFill>
                </a:endParaRPr>
              </a:p>
            </p:txBody>
          </p:sp>
          <p:sp>
            <p:nvSpPr>
              <p:cNvPr id="179703" name="Freeform 503"/>
              <p:cNvSpPr>
                <a:spLocks noEditPoints="1"/>
              </p:cNvSpPr>
              <p:nvPr/>
            </p:nvSpPr>
            <p:spPr bwMode="auto">
              <a:xfrm>
                <a:off x="1498" y="1605"/>
                <a:ext cx="97" cy="30"/>
              </a:xfrm>
              <a:custGeom>
                <a:avLst/>
                <a:gdLst/>
                <a:ahLst/>
                <a:cxnLst>
                  <a:cxn ang="0">
                    <a:pos x="0" y="2"/>
                  </a:cxn>
                  <a:cxn ang="0">
                    <a:pos x="2" y="8"/>
                  </a:cxn>
                  <a:cxn ang="0">
                    <a:pos x="6" y="11"/>
                  </a:cxn>
                  <a:cxn ang="0">
                    <a:pos x="14" y="15"/>
                  </a:cxn>
                  <a:cxn ang="0">
                    <a:pos x="19" y="19"/>
                  </a:cxn>
                  <a:cxn ang="0">
                    <a:pos x="10" y="9"/>
                  </a:cxn>
                  <a:cxn ang="0">
                    <a:pos x="2" y="0"/>
                  </a:cxn>
                  <a:cxn ang="0">
                    <a:pos x="2" y="0"/>
                  </a:cxn>
                  <a:cxn ang="0">
                    <a:pos x="2" y="0"/>
                  </a:cxn>
                  <a:cxn ang="0">
                    <a:pos x="0" y="2"/>
                  </a:cxn>
                  <a:cxn ang="0">
                    <a:pos x="0" y="2"/>
                  </a:cxn>
                  <a:cxn ang="0">
                    <a:pos x="50" y="30"/>
                  </a:cxn>
                  <a:cxn ang="0">
                    <a:pos x="57" y="30"/>
                  </a:cxn>
                  <a:cxn ang="0">
                    <a:pos x="65" y="28"/>
                  </a:cxn>
                  <a:cxn ang="0">
                    <a:pos x="71" y="25"/>
                  </a:cxn>
                  <a:cxn ang="0">
                    <a:pos x="78" y="21"/>
                  </a:cxn>
                  <a:cxn ang="0">
                    <a:pos x="84" y="17"/>
                  </a:cxn>
                  <a:cxn ang="0">
                    <a:pos x="89" y="11"/>
                  </a:cxn>
                  <a:cxn ang="0">
                    <a:pos x="93" y="6"/>
                  </a:cxn>
                  <a:cxn ang="0">
                    <a:pos x="97" y="0"/>
                  </a:cxn>
                  <a:cxn ang="0">
                    <a:pos x="95" y="0"/>
                  </a:cxn>
                  <a:cxn ang="0">
                    <a:pos x="91" y="2"/>
                  </a:cxn>
                  <a:cxn ang="0">
                    <a:pos x="84" y="11"/>
                  </a:cxn>
                  <a:cxn ang="0">
                    <a:pos x="74" y="19"/>
                  </a:cxn>
                  <a:cxn ang="0">
                    <a:pos x="61" y="25"/>
                  </a:cxn>
                  <a:cxn ang="0">
                    <a:pos x="48" y="27"/>
                  </a:cxn>
                  <a:cxn ang="0">
                    <a:pos x="46" y="27"/>
                  </a:cxn>
                  <a:cxn ang="0">
                    <a:pos x="46" y="27"/>
                  </a:cxn>
                  <a:cxn ang="0">
                    <a:pos x="46" y="27"/>
                  </a:cxn>
                  <a:cxn ang="0">
                    <a:pos x="46" y="27"/>
                  </a:cxn>
                  <a:cxn ang="0">
                    <a:pos x="46" y="27"/>
                  </a:cxn>
                  <a:cxn ang="0">
                    <a:pos x="46" y="27"/>
                  </a:cxn>
                  <a:cxn ang="0">
                    <a:pos x="40" y="27"/>
                  </a:cxn>
                  <a:cxn ang="0">
                    <a:pos x="36" y="27"/>
                  </a:cxn>
                  <a:cxn ang="0">
                    <a:pos x="40" y="27"/>
                  </a:cxn>
                  <a:cxn ang="0">
                    <a:pos x="44" y="28"/>
                  </a:cxn>
                  <a:cxn ang="0">
                    <a:pos x="46" y="30"/>
                  </a:cxn>
                  <a:cxn ang="0">
                    <a:pos x="50" y="30"/>
                  </a:cxn>
                </a:cxnLst>
                <a:rect l="0" t="0" r="r" b="b"/>
                <a:pathLst>
                  <a:path w="97" h="30">
                    <a:moveTo>
                      <a:pt x="0" y="2"/>
                    </a:moveTo>
                    <a:lnTo>
                      <a:pt x="2" y="8"/>
                    </a:lnTo>
                    <a:lnTo>
                      <a:pt x="6" y="11"/>
                    </a:lnTo>
                    <a:lnTo>
                      <a:pt x="14" y="15"/>
                    </a:lnTo>
                    <a:lnTo>
                      <a:pt x="19" y="19"/>
                    </a:lnTo>
                    <a:lnTo>
                      <a:pt x="10" y="9"/>
                    </a:lnTo>
                    <a:lnTo>
                      <a:pt x="2" y="0"/>
                    </a:lnTo>
                    <a:lnTo>
                      <a:pt x="2" y="0"/>
                    </a:lnTo>
                    <a:lnTo>
                      <a:pt x="2" y="0"/>
                    </a:lnTo>
                    <a:lnTo>
                      <a:pt x="0" y="2"/>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6" y="27"/>
                    </a:lnTo>
                    <a:lnTo>
                      <a:pt x="46" y="27"/>
                    </a:lnTo>
                    <a:lnTo>
                      <a:pt x="46" y="27"/>
                    </a:lnTo>
                    <a:lnTo>
                      <a:pt x="46" y="27"/>
                    </a:lnTo>
                    <a:lnTo>
                      <a:pt x="46" y="27"/>
                    </a:lnTo>
                    <a:lnTo>
                      <a:pt x="40" y="27"/>
                    </a:lnTo>
                    <a:lnTo>
                      <a:pt x="36" y="27"/>
                    </a:lnTo>
                    <a:lnTo>
                      <a:pt x="40" y="27"/>
                    </a:lnTo>
                    <a:lnTo>
                      <a:pt x="44" y="28"/>
                    </a:lnTo>
                    <a:lnTo>
                      <a:pt x="46" y="30"/>
                    </a:lnTo>
                    <a:lnTo>
                      <a:pt x="50" y="30"/>
                    </a:lnTo>
                    <a:close/>
                  </a:path>
                </a:pathLst>
              </a:custGeom>
              <a:solidFill>
                <a:srgbClr val="F2B19E"/>
              </a:solidFill>
              <a:ln w="9525">
                <a:noFill/>
                <a:round/>
              </a:ln>
            </p:spPr>
            <p:txBody>
              <a:bodyPr/>
              <a:lstStyle/>
              <a:p>
                <a:endParaRPr lang="en-US">
                  <a:solidFill>
                    <a:prstClr val="black"/>
                  </a:solidFill>
                </a:endParaRPr>
              </a:p>
            </p:txBody>
          </p:sp>
          <p:sp>
            <p:nvSpPr>
              <p:cNvPr id="179704" name="Freeform 504"/>
              <p:cNvSpPr/>
              <p:nvPr/>
            </p:nvSpPr>
            <p:spPr bwMode="auto">
              <a:xfrm>
                <a:off x="1498" y="1605"/>
                <a:ext cx="95" cy="28"/>
              </a:xfrm>
              <a:custGeom>
                <a:avLst/>
                <a:gdLst/>
                <a:ahLst/>
                <a:cxnLst>
                  <a:cxn ang="0">
                    <a:pos x="0" y="2"/>
                  </a:cxn>
                  <a:cxn ang="0">
                    <a:pos x="6" y="8"/>
                  </a:cxn>
                  <a:cxn ang="0">
                    <a:pos x="10" y="13"/>
                  </a:cxn>
                  <a:cxn ang="0">
                    <a:pos x="17" y="17"/>
                  </a:cxn>
                  <a:cxn ang="0">
                    <a:pos x="23" y="21"/>
                  </a:cxn>
                  <a:cxn ang="0">
                    <a:pos x="34" y="25"/>
                  </a:cxn>
                  <a:cxn ang="0">
                    <a:pos x="44" y="28"/>
                  </a:cxn>
                  <a:cxn ang="0">
                    <a:pos x="44" y="28"/>
                  </a:cxn>
                  <a:cxn ang="0">
                    <a:pos x="44" y="28"/>
                  </a:cxn>
                  <a:cxn ang="0">
                    <a:pos x="46" y="28"/>
                  </a:cxn>
                  <a:cxn ang="0">
                    <a:pos x="48" y="28"/>
                  </a:cxn>
                  <a:cxn ang="0">
                    <a:pos x="55" y="28"/>
                  </a:cxn>
                  <a:cxn ang="0">
                    <a:pos x="63" y="27"/>
                  </a:cxn>
                  <a:cxn ang="0">
                    <a:pos x="69" y="25"/>
                  </a:cxn>
                  <a:cxn ang="0">
                    <a:pos x="74" y="21"/>
                  </a:cxn>
                  <a:cxn ang="0">
                    <a:pos x="86" y="11"/>
                  </a:cxn>
                  <a:cxn ang="0">
                    <a:pos x="95" y="0"/>
                  </a:cxn>
                  <a:cxn ang="0">
                    <a:pos x="91" y="2"/>
                  </a:cxn>
                  <a:cxn ang="0">
                    <a:pos x="89" y="2"/>
                  </a:cxn>
                  <a:cxn ang="0">
                    <a:pos x="82" y="11"/>
                  </a:cxn>
                  <a:cxn ang="0">
                    <a:pos x="72" y="19"/>
                  </a:cxn>
                  <a:cxn ang="0">
                    <a:pos x="61" y="23"/>
                  </a:cxn>
                  <a:cxn ang="0">
                    <a:pos x="48" y="25"/>
                  </a:cxn>
                  <a:cxn ang="0">
                    <a:pos x="46" y="27"/>
                  </a:cxn>
                  <a:cxn ang="0">
                    <a:pos x="46" y="27"/>
                  </a:cxn>
                  <a:cxn ang="0">
                    <a:pos x="46" y="27"/>
                  </a:cxn>
                  <a:cxn ang="0">
                    <a:pos x="46" y="25"/>
                  </a:cxn>
                  <a:cxn ang="0">
                    <a:pos x="33" y="23"/>
                  </a:cxn>
                  <a:cxn ang="0">
                    <a:pos x="21" y="17"/>
                  </a:cxn>
                  <a:cxn ang="0">
                    <a:pos x="12" y="9"/>
                  </a:cxn>
                  <a:cxn ang="0">
                    <a:pos x="4" y="0"/>
                  </a:cxn>
                  <a:cxn ang="0">
                    <a:pos x="2" y="0"/>
                  </a:cxn>
                  <a:cxn ang="0">
                    <a:pos x="2" y="0"/>
                  </a:cxn>
                  <a:cxn ang="0">
                    <a:pos x="2" y="0"/>
                  </a:cxn>
                  <a:cxn ang="0">
                    <a:pos x="0" y="2"/>
                  </a:cxn>
                </a:cxnLst>
                <a:rect l="0" t="0" r="r" b="b"/>
                <a:pathLst>
                  <a:path w="95" h="28">
                    <a:moveTo>
                      <a:pt x="0" y="2"/>
                    </a:moveTo>
                    <a:lnTo>
                      <a:pt x="6" y="8"/>
                    </a:lnTo>
                    <a:lnTo>
                      <a:pt x="10" y="13"/>
                    </a:lnTo>
                    <a:lnTo>
                      <a:pt x="17" y="17"/>
                    </a:lnTo>
                    <a:lnTo>
                      <a:pt x="23" y="21"/>
                    </a:lnTo>
                    <a:lnTo>
                      <a:pt x="34" y="25"/>
                    </a:lnTo>
                    <a:lnTo>
                      <a:pt x="44" y="28"/>
                    </a:lnTo>
                    <a:lnTo>
                      <a:pt x="44" y="28"/>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7"/>
                    </a:lnTo>
                    <a:lnTo>
                      <a:pt x="46" y="27"/>
                    </a:lnTo>
                    <a:lnTo>
                      <a:pt x="46" y="25"/>
                    </a:lnTo>
                    <a:lnTo>
                      <a:pt x="33" y="23"/>
                    </a:lnTo>
                    <a:lnTo>
                      <a:pt x="21" y="17"/>
                    </a:lnTo>
                    <a:lnTo>
                      <a:pt x="12" y="9"/>
                    </a:lnTo>
                    <a:lnTo>
                      <a:pt x="4" y="0"/>
                    </a:lnTo>
                    <a:lnTo>
                      <a:pt x="2" y="0"/>
                    </a:lnTo>
                    <a:lnTo>
                      <a:pt x="2" y="0"/>
                    </a:lnTo>
                    <a:lnTo>
                      <a:pt x="2" y="0"/>
                    </a:lnTo>
                    <a:lnTo>
                      <a:pt x="0" y="2"/>
                    </a:lnTo>
                    <a:close/>
                  </a:path>
                </a:pathLst>
              </a:custGeom>
              <a:solidFill>
                <a:srgbClr val="F3B3A0"/>
              </a:solidFill>
              <a:ln w="9525">
                <a:noFill/>
                <a:round/>
              </a:ln>
            </p:spPr>
            <p:txBody>
              <a:bodyPr/>
              <a:lstStyle/>
              <a:p>
                <a:endParaRPr lang="en-US">
                  <a:solidFill>
                    <a:prstClr val="black"/>
                  </a:solidFill>
                </a:endParaRPr>
              </a:p>
            </p:txBody>
          </p:sp>
          <p:sp>
            <p:nvSpPr>
              <p:cNvPr id="179705" name="Freeform 505"/>
              <p:cNvSpPr>
                <a:spLocks noEditPoints="1"/>
              </p:cNvSpPr>
              <p:nvPr/>
            </p:nvSpPr>
            <p:spPr bwMode="auto">
              <a:xfrm>
                <a:off x="1500" y="1603"/>
                <a:ext cx="89" cy="29"/>
              </a:xfrm>
              <a:custGeom>
                <a:avLst/>
                <a:gdLst/>
                <a:ahLst/>
                <a:cxnLst>
                  <a:cxn ang="0">
                    <a:pos x="0" y="2"/>
                  </a:cxn>
                  <a:cxn ang="0">
                    <a:pos x="8" y="11"/>
                  </a:cxn>
                  <a:cxn ang="0">
                    <a:pos x="17" y="21"/>
                  </a:cxn>
                  <a:cxn ang="0">
                    <a:pos x="19" y="21"/>
                  </a:cxn>
                  <a:cxn ang="0">
                    <a:pos x="21" y="23"/>
                  </a:cxn>
                  <a:cxn ang="0">
                    <a:pos x="29" y="25"/>
                  </a:cxn>
                  <a:cxn ang="0">
                    <a:pos x="34" y="29"/>
                  </a:cxn>
                  <a:cxn ang="0">
                    <a:pos x="38" y="29"/>
                  </a:cxn>
                  <a:cxn ang="0">
                    <a:pos x="44" y="29"/>
                  </a:cxn>
                  <a:cxn ang="0">
                    <a:pos x="44" y="27"/>
                  </a:cxn>
                  <a:cxn ang="0">
                    <a:pos x="42" y="25"/>
                  </a:cxn>
                  <a:cxn ang="0">
                    <a:pos x="31" y="23"/>
                  </a:cxn>
                  <a:cxn ang="0">
                    <a:pos x="19" y="17"/>
                  </a:cxn>
                  <a:cxn ang="0">
                    <a:pos x="12" y="10"/>
                  </a:cxn>
                  <a:cxn ang="0">
                    <a:pos x="4" y="0"/>
                  </a:cxn>
                  <a:cxn ang="0">
                    <a:pos x="2" y="2"/>
                  </a:cxn>
                  <a:cxn ang="0">
                    <a:pos x="0" y="2"/>
                  </a:cxn>
                  <a:cxn ang="0">
                    <a:pos x="44" y="29"/>
                  </a:cxn>
                  <a:cxn ang="0">
                    <a:pos x="44" y="29"/>
                  </a:cxn>
                  <a:cxn ang="0">
                    <a:pos x="46" y="29"/>
                  </a:cxn>
                  <a:cxn ang="0">
                    <a:pos x="59" y="27"/>
                  </a:cxn>
                  <a:cxn ang="0">
                    <a:pos x="72" y="21"/>
                  </a:cxn>
                  <a:cxn ang="0">
                    <a:pos x="82" y="13"/>
                  </a:cxn>
                  <a:cxn ang="0">
                    <a:pos x="89" y="4"/>
                  </a:cxn>
                  <a:cxn ang="0">
                    <a:pos x="87" y="4"/>
                  </a:cxn>
                  <a:cxn ang="0">
                    <a:pos x="84" y="4"/>
                  </a:cxn>
                  <a:cxn ang="0">
                    <a:pos x="78" y="13"/>
                  </a:cxn>
                  <a:cxn ang="0">
                    <a:pos x="69" y="19"/>
                  </a:cxn>
                  <a:cxn ang="0">
                    <a:pos x="59" y="23"/>
                  </a:cxn>
                  <a:cxn ang="0">
                    <a:pos x="48" y="25"/>
                  </a:cxn>
                  <a:cxn ang="0">
                    <a:pos x="46" y="27"/>
                  </a:cxn>
                  <a:cxn ang="0">
                    <a:pos x="44" y="29"/>
                  </a:cxn>
                </a:cxnLst>
                <a:rect l="0" t="0" r="r" b="b"/>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ln>
            </p:spPr>
            <p:txBody>
              <a:bodyPr/>
              <a:lstStyle/>
              <a:p>
                <a:endParaRPr lang="en-US">
                  <a:solidFill>
                    <a:prstClr val="black"/>
                  </a:solidFill>
                </a:endParaRPr>
              </a:p>
            </p:txBody>
          </p:sp>
          <p:sp>
            <p:nvSpPr>
              <p:cNvPr id="179706" name="Freeform 506"/>
              <p:cNvSpPr>
                <a:spLocks noEditPoints="1"/>
              </p:cNvSpPr>
              <p:nvPr/>
            </p:nvSpPr>
            <p:spPr bwMode="auto">
              <a:xfrm>
                <a:off x="1502" y="1603"/>
                <a:ext cx="85" cy="27"/>
              </a:xfrm>
              <a:custGeom>
                <a:avLst/>
                <a:gdLst/>
                <a:ahLst/>
                <a:cxnLst>
                  <a:cxn ang="0">
                    <a:pos x="0" y="2"/>
                  </a:cxn>
                  <a:cxn ang="0">
                    <a:pos x="8" y="11"/>
                  </a:cxn>
                  <a:cxn ang="0">
                    <a:pos x="17" y="19"/>
                  </a:cxn>
                  <a:cxn ang="0">
                    <a:pos x="29" y="25"/>
                  </a:cxn>
                  <a:cxn ang="0">
                    <a:pos x="42" y="27"/>
                  </a:cxn>
                  <a:cxn ang="0">
                    <a:pos x="40" y="25"/>
                  </a:cxn>
                  <a:cxn ang="0">
                    <a:pos x="40" y="23"/>
                  </a:cxn>
                  <a:cxn ang="0">
                    <a:pos x="29" y="21"/>
                  </a:cxn>
                  <a:cxn ang="0">
                    <a:pos x="19" y="15"/>
                  </a:cxn>
                  <a:cxn ang="0">
                    <a:pos x="10" y="10"/>
                  </a:cxn>
                  <a:cxn ang="0">
                    <a:pos x="4" y="0"/>
                  </a:cxn>
                  <a:cxn ang="0">
                    <a:pos x="2" y="0"/>
                  </a:cxn>
                  <a:cxn ang="0">
                    <a:pos x="0" y="2"/>
                  </a:cxn>
                  <a:cxn ang="0">
                    <a:pos x="44" y="27"/>
                  </a:cxn>
                  <a:cxn ang="0">
                    <a:pos x="57" y="25"/>
                  </a:cxn>
                  <a:cxn ang="0">
                    <a:pos x="68" y="21"/>
                  </a:cxn>
                  <a:cxn ang="0">
                    <a:pos x="78" y="13"/>
                  </a:cxn>
                  <a:cxn ang="0">
                    <a:pos x="85" y="4"/>
                  </a:cxn>
                  <a:cxn ang="0">
                    <a:pos x="82" y="4"/>
                  </a:cxn>
                  <a:cxn ang="0">
                    <a:pos x="80" y="6"/>
                  </a:cxn>
                  <a:cxn ang="0">
                    <a:pos x="74" y="11"/>
                  </a:cxn>
                  <a:cxn ang="0">
                    <a:pos x="67" y="17"/>
                  </a:cxn>
                  <a:cxn ang="0">
                    <a:pos x="57" y="21"/>
                  </a:cxn>
                  <a:cxn ang="0">
                    <a:pos x="49" y="23"/>
                  </a:cxn>
                  <a:cxn ang="0">
                    <a:pos x="46" y="25"/>
                  </a:cxn>
                  <a:cxn ang="0">
                    <a:pos x="44" y="27"/>
                  </a:cxn>
                </a:cxnLst>
                <a:rect l="0" t="0" r="r" b="b"/>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ln>
            </p:spPr>
            <p:txBody>
              <a:bodyPr/>
              <a:lstStyle/>
              <a:p>
                <a:endParaRPr lang="en-US">
                  <a:solidFill>
                    <a:prstClr val="black"/>
                  </a:solidFill>
                </a:endParaRPr>
              </a:p>
            </p:txBody>
          </p:sp>
          <p:sp>
            <p:nvSpPr>
              <p:cNvPr id="179707" name="Freeform 507"/>
              <p:cNvSpPr>
                <a:spLocks noEditPoints="1"/>
              </p:cNvSpPr>
              <p:nvPr/>
            </p:nvSpPr>
            <p:spPr bwMode="auto">
              <a:xfrm>
                <a:off x="1504" y="1601"/>
                <a:ext cx="80" cy="27"/>
              </a:xfrm>
              <a:custGeom>
                <a:avLst/>
                <a:gdLst/>
                <a:ahLst/>
                <a:cxnLst>
                  <a:cxn ang="0">
                    <a:pos x="0" y="2"/>
                  </a:cxn>
                  <a:cxn ang="0">
                    <a:pos x="8" y="12"/>
                  </a:cxn>
                  <a:cxn ang="0">
                    <a:pos x="15" y="19"/>
                  </a:cxn>
                  <a:cxn ang="0">
                    <a:pos x="27" y="25"/>
                  </a:cxn>
                  <a:cxn ang="0">
                    <a:pos x="38" y="27"/>
                  </a:cxn>
                  <a:cxn ang="0">
                    <a:pos x="38" y="25"/>
                  </a:cxn>
                  <a:cxn ang="0">
                    <a:pos x="38" y="23"/>
                  </a:cxn>
                  <a:cxn ang="0">
                    <a:pos x="28" y="21"/>
                  </a:cxn>
                  <a:cxn ang="0">
                    <a:pos x="17" y="17"/>
                  </a:cxn>
                  <a:cxn ang="0">
                    <a:pos x="10" y="10"/>
                  </a:cxn>
                  <a:cxn ang="0">
                    <a:pos x="4" y="0"/>
                  </a:cxn>
                  <a:cxn ang="0">
                    <a:pos x="4" y="0"/>
                  </a:cxn>
                  <a:cxn ang="0">
                    <a:pos x="2" y="0"/>
                  </a:cxn>
                  <a:cxn ang="0">
                    <a:pos x="2" y="2"/>
                  </a:cxn>
                  <a:cxn ang="0">
                    <a:pos x="0" y="2"/>
                  </a:cxn>
                  <a:cxn ang="0">
                    <a:pos x="44" y="27"/>
                  </a:cxn>
                  <a:cxn ang="0">
                    <a:pos x="55" y="25"/>
                  </a:cxn>
                  <a:cxn ang="0">
                    <a:pos x="65" y="21"/>
                  </a:cxn>
                  <a:cxn ang="0">
                    <a:pos x="74" y="15"/>
                  </a:cxn>
                  <a:cxn ang="0">
                    <a:pos x="80" y="6"/>
                  </a:cxn>
                  <a:cxn ang="0">
                    <a:pos x="78" y="8"/>
                  </a:cxn>
                  <a:cxn ang="0">
                    <a:pos x="74" y="8"/>
                  </a:cxn>
                  <a:cxn ang="0">
                    <a:pos x="68" y="13"/>
                  </a:cxn>
                  <a:cxn ang="0">
                    <a:pos x="63" y="17"/>
                  </a:cxn>
                  <a:cxn ang="0">
                    <a:pos x="57" y="21"/>
                  </a:cxn>
                  <a:cxn ang="0">
                    <a:pos x="49" y="23"/>
                  </a:cxn>
                  <a:cxn ang="0">
                    <a:pos x="47" y="25"/>
                  </a:cxn>
                  <a:cxn ang="0">
                    <a:pos x="44" y="27"/>
                  </a:cxn>
                </a:cxnLst>
                <a:rect l="0" t="0" r="r" b="b"/>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ln>
            </p:spPr>
            <p:txBody>
              <a:bodyPr/>
              <a:lstStyle/>
              <a:p>
                <a:endParaRPr lang="en-US">
                  <a:solidFill>
                    <a:prstClr val="black"/>
                  </a:solidFill>
                </a:endParaRPr>
              </a:p>
            </p:txBody>
          </p:sp>
          <p:sp>
            <p:nvSpPr>
              <p:cNvPr id="179708" name="Freeform 508"/>
              <p:cNvSpPr>
                <a:spLocks noEditPoints="1"/>
              </p:cNvSpPr>
              <p:nvPr/>
            </p:nvSpPr>
            <p:spPr bwMode="auto">
              <a:xfrm>
                <a:off x="1506" y="1601"/>
                <a:ext cx="76" cy="25"/>
              </a:xfrm>
              <a:custGeom>
                <a:avLst/>
                <a:gdLst/>
                <a:ahLst/>
                <a:cxnLst>
                  <a:cxn ang="0">
                    <a:pos x="0" y="2"/>
                  </a:cxn>
                  <a:cxn ang="0">
                    <a:pos x="6" y="12"/>
                  </a:cxn>
                  <a:cxn ang="0">
                    <a:pos x="15" y="17"/>
                  </a:cxn>
                  <a:cxn ang="0">
                    <a:pos x="25" y="23"/>
                  </a:cxn>
                  <a:cxn ang="0">
                    <a:pos x="36" y="25"/>
                  </a:cxn>
                  <a:cxn ang="0">
                    <a:pos x="36" y="23"/>
                  </a:cxn>
                  <a:cxn ang="0">
                    <a:pos x="36" y="21"/>
                  </a:cxn>
                  <a:cxn ang="0">
                    <a:pos x="26" y="19"/>
                  </a:cxn>
                  <a:cxn ang="0">
                    <a:pos x="17" y="15"/>
                  </a:cxn>
                  <a:cxn ang="0">
                    <a:pos x="9" y="8"/>
                  </a:cxn>
                  <a:cxn ang="0">
                    <a:pos x="4" y="0"/>
                  </a:cxn>
                  <a:cxn ang="0">
                    <a:pos x="2" y="0"/>
                  </a:cxn>
                  <a:cxn ang="0">
                    <a:pos x="0" y="0"/>
                  </a:cxn>
                  <a:cxn ang="0">
                    <a:pos x="0" y="0"/>
                  </a:cxn>
                  <a:cxn ang="0">
                    <a:pos x="0" y="2"/>
                  </a:cxn>
                  <a:cxn ang="0">
                    <a:pos x="45" y="25"/>
                  </a:cxn>
                  <a:cxn ang="0">
                    <a:pos x="53" y="23"/>
                  </a:cxn>
                  <a:cxn ang="0">
                    <a:pos x="63" y="19"/>
                  </a:cxn>
                  <a:cxn ang="0">
                    <a:pos x="70" y="13"/>
                  </a:cxn>
                  <a:cxn ang="0">
                    <a:pos x="76" y="8"/>
                  </a:cxn>
                  <a:cxn ang="0">
                    <a:pos x="72" y="8"/>
                  </a:cxn>
                  <a:cxn ang="0">
                    <a:pos x="68" y="10"/>
                  </a:cxn>
                  <a:cxn ang="0">
                    <a:pos x="61" y="15"/>
                  </a:cxn>
                  <a:cxn ang="0">
                    <a:pos x="51" y="19"/>
                  </a:cxn>
                  <a:cxn ang="0">
                    <a:pos x="47" y="23"/>
                  </a:cxn>
                  <a:cxn ang="0">
                    <a:pos x="45" y="25"/>
                  </a:cxn>
                </a:cxnLst>
                <a:rect l="0" t="0" r="r" b="b"/>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ln>
            </p:spPr>
            <p:txBody>
              <a:bodyPr/>
              <a:lstStyle/>
              <a:p>
                <a:endParaRPr lang="en-US">
                  <a:solidFill>
                    <a:prstClr val="black"/>
                  </a:solidFill>
                </a:endParaRPr>
              </a:p>
            </p:txBody>
          </p:sp>
          <p:sp>
            <p:nvSpPr>
              <p:cNvPr id="179709" name="Freeform 509"/>
              <p:cNvSpPr>
                <a:spLocks noEditPoints="1"/>
              </p:cNvSpPr>
              <p:nvPr/>
            </p:nvSpPr>
            <p:spPr bwMode="auto">
              <a:xfrm>
                <a:off x="1508" y="1601"/>
                <a:ext cx="70" cy="23"/>
              </a:xfrm>
              <a:custGeom>
                <a:avLst/>
                <a:gdLst/>
                <a:ahLst/>
                <a:cxnLst>
                  <a:cxn ang="0">
                    <a:pos x="0" y="0"/>
                  </a:cxn>
                  <a:cxn ang="0">
                    <a:pos x="6" y="10"/>
                  </a:cxn>
                  <a:cxn ang="0">
                    <a:pos x="13" y="17"/>
                  </a:cxn>
                  <a:cxn ang="0">
                    <a:pos x="24" y="21"/>
                  </a:cxn>
                  <a:cxn ang="0">
                    <a:pos x="34" y="23"/>
                  </a:cxn>
                  <a:cxn ang="0">
                    <a:pos x="34" y="23"/>
                  </a:cxn>
                  <a:cxn ang="0">
                    <a:pos x="34" y="21"/>
                  </a:cxn>
                  <a:cxn ang="0">
                    <a:pos x="34" y="21"/>
                  </a:cxn>
                  <a:cxn ang="0">
                    <a:pos x="34" y="19"/>
                  </a:cxn>
                  <a:cxn ang="0">
                    <a:pos x="24" y="17"/>
                  </a:cxn>
                  <a:cxn ang="0">
                    <a:pos x="17" y="13"/>
                  </a:cxn>
                  <a:cxn ang="0">
                    <a:pos x="9" y="8"/>
                  </a:cxn>
                  <a:cxn ang="0">
                    <a:pos x="4" y="0"/>
                  </a:cxn>
                  <a:cxn ang="0">
                    <a:pos x="2" y="0"/>
                  </a:cxn>
                  <a:cxn ang="0">
                    <a:pos x="0" y="0"/>
                  </a:cxn>
                  <a:cxn ang="0">
                    <a:pos x="45" y="23"/>
                  </a:cxn>
                  <a:cxn ang="0">
                    <a:pos x="53" y="21"/>
                  </a:cxn>
                  <a:cxn ang="0">
                    <a:pos x="59" y="17"/>
                  </a:cxn>
                  <a:cxn ang="0">
                    <a:pos x="64" y="13"/>
                  </a:cxn>
                  <a:cxn ang="0">
                    <a:pos x="70" y="8"/>
                  </a:cxn>
                  <a:cxn ang="0">
                    <a:pos x="66" y="10"/>
                  </a:cxn>
                  <a:cxn ang="0">
                    <a:pos x="62" y="12"/>
                  </a:cxn>
                  <a:cxn ang="0">
                    <a:pos x="59" y="13"/>
                  </a:cxn>
                  <a:cxn ang="0">
                    <a:pos x="53" y="17"/>
                  </a:cxn>
                  <a:cxn ang="0">
                    <a:pos x="49" y="19"/>
                  </a:cxn>
                  <a:cxn ang="0">
                    <a:pos x="45" y="23"/>
                  </a:cxn>
                </a:cxnLst>
                <a:rect l="0" t="0" r="r" b="b"/>
                <a:pathLst>
                  <a:path w="70" h="23">
                    <a:moveTo>
                      <a:pt x="0" y="0"/>
                    </a:moveTo>
                    <a:lnTo>
                      <a:pt x="6" y="10"/>
                    </a:lnTo>
                    <a:lnTo>
                      <a:pt x="13" y="17"/>
                    </a:lnTo>
                    <a:lnTo>
                      <a:pt x="24" y="21"/>
                    </a:lnTo>
                    <a:lnTo>
                      <a:pt x="34" y="23"/>
                    </a:lnTo>
                    <a:lnTo>
                      <a:pt x="34" y="23"/>
                    </a:lnTo>
                    <a:lnTo>
                      <a:pt x="34" y="21"/>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ln>
            </p:spPr>
            <p:txBody>
              <a:bodyPr/>
              <a:lstStyle/>
              <a:p>
                <a:endParaRPr lang="en-US">
                  <a:solidFill>
                    <a:prstClr val="black"/>
                  </a:solidFill>
                </a:endParaRPr>
              </a:p>
            </p:txBody>
          </p:sp>
          <p:sp>
            <p:nvSpPr>
              <p:cNvPr id="179710" name="Freeform 510"/>
              <p:cNvSpPr>
                <a:spLocks noEditPoints="1"/>
              </p:cNvSpPr>
              <p:nvPr/>
            </p:nvSpPr>
            <p:spPr bwMode="auto">
              <a:xfrm>
                <a:off x="1510" y="1601"/>
                <a:ext cx="64" cy="21"/>
              </a:xfrm>
              <a:custGeom>
                <a:avLst/>
                <a:gdLst/>
                <a:ahLst/>
                <a:cxnLst>
                  <a:cxn ang="0">
                    <a:pos x="0" y="0"/>
                  </a:cxn>
                  <a:cxn ang="0">
                    <a:pos x="5" y="8"/>
                  </a:cxn>
                  <a:cxn ang="0">
                    <a:pos x="13" y="15"/>
                  </a:cxn>
                  <a:cxn ang="0">
                    <a:pos x="22" y="19"/>
                  </a:cxn>
                  <a:cxn ang="0">
                    <a:pos x="32" y="21"/>
                  </a:cxn>
                  <a:cxn ang="0">
                    <a:pos x="32" y="21"/>
                  </a:cxn>
                  <a:cxn ang="0">
                    <a:pos x="32" y="21"/>
                  </a:cxn>
                  <a:cxn ang="0">
                    <a:pos x="32" y="19"/>
                  </a:cxn>
                  <a:cxn ang="0">
                    <a:pos x="32" y="17"/>
                  </a:cxn>
                  <a:cxn ang="0">
                    <a:pos x="22" y="15"/>
                  </a:cxn>
                  <a:cxn ang="0">
                    <a:pos x="15" y="12"/>
                  </a:cxn>
                  <a:cxn ang="0">
                    <a:pos x="9" y="6"/>
                  </a:cxn>
                  <a:cxn ang="0">
                    <a:pos x="4" y="0"/>
                  </a:cxn>
                  <a:cxn ang="0">
                    <a:pos x="4" y="0"/>
                  </a:cxn>
                  <a:cxn ang="0">
                    <a:pos x="2" y="0"/>
                  </a:cxn>
                  <a:cxn ang="0">
                    <a:pos x="2" y="0"/>
                  </a:cxn>
                  <a:cxn ang="0">
                    <a:pos x="0" y="0"/>
                  </a:cxn>
                  <a:cxn ang="0">
                    <a:pos x="47" y="19"/>
                  </a:cxn>
                  <a:cxn ang="0">
                    <a:pos x="57" y="15"/>
                  </a:cxn>
                  <a:cxn ang="0">
                    <a:pos x="64" y="10"/>
                  </a:cxn>
                  <a:cxn ang="0">
                    <a:pos x="59" y="12"/>
                  </a:cxn>
                  <a:cxn ang="0">
                    <a:pos x="55" y="13"/>
                  </a:cxn>
                  <a:cxn ang="0">
                    <a:pos x="53" y="15"/>
                  </a:cxn>
                  <a:cxn ang="0">
                    <a:pos x="47" y="19"/>
                  </a:cxn>
                </a:cxnLst>
                <a:rect l="0" t="0" r="r" b="b"/>
                <a:pathLst>
                  <a:path w="64" h="21">
                    <a:moveTo>
                      <a:pt x="0" y="0"/>
                    </a:moveTo>
                    <a:lnTo>
                      <a:pt x="5" y="8"/>
                    </a:lnTo>
                    <a:lnTo>
                      <a:pt x="13" y="15"/>
                    </a:lnTo>
                    <a:lnTo>
                      <a:pt x="22" y="19"/>
                    </a:lnTo>
                    <a:lnTo>
                      <a:pt x="32" y="21"/>
                    </a:lnTo>
                    <a:lnTo>
                      <a:pt x="32" y="21"/>
                    </a:lnTo>
                    <a:lnTo>
                      <a:pt x="32" y="21"/>
                    </a:lnTo>
                    <a:lnTo>
                      <a:pt x="32" y="19"/>
                    </a:lnTo>
                    <a:lnTo>
                      <a:pt x="32" y="17"/>
                    </a:lnTo>
                    <a:lnTo>
                      <a:pt x="22" y="15"/>
                    </a:lnTo>
                    <a:lnTo>
                      <a:pt x="15" y="12"/>
                    </a:lnTo>
                    <a:lnTo>
                      <a:pt x="9" y="6"/>
                    </a:lnTo>
                    <a:lnTo>
                      <a:pt x="4" y="0"/>
                    </a:lnTo>
                    <a:lnTo>
                      <a:pt x="4" y="0"/>
                    </a:lnTo>
                    <a:lnTo>
                      <a:pt x="2"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ln>
            </p:spPr>
            <p:txBody>
              <a:bodyPr/>
              <a:lstStyle/>
              <a:p>
                <a:endParaRPr lang="en-US">
                  <a:solidFill>
                    <a:prstClr val="black"/>
                  </a:solidFill>
                </a:endParaRPr>
              </a:p>
            </p:txBody>
          </p:sp>
          <p:sp>
            <p:nvSpPr>
              <p:cNvPr id="179711" name="Freeform 511"/>
              <p:cNvSpPr>
                <a:spLocks noEditPoints="1"/>
              </p:cNvSpPr>
              <p:nvPr/>
            </p:nvSpPr>
            <p:spPr bwMode="auto">
              <a:xfrm>
                <a:off x="1512" y="1599"/>
                <a:ext cx="58" cy="21"/>
              </a:xfrm>
              <a:custGeom>
                <a:avLst/>
                <a:gdLst/>
                <a:ahLst/>
                <a:cxnLst>
                  <a:cxn ang="0">
                    <a:pos x="0" y="2"/>
                  </a:cxn>
                  <a:cxn ang="0">
                    <a:pos x="5" y="10"/>
                  </a:cxn>
                  <a:cxn ang="0">
                    <a:pos x="13" y="15"/>
                  </a:cxn>
                  <a:cxn ang="0">
                    <a:pos x="20" y="19"/>
                  </a:cxn>
                  <a:cxn ang="0">
                    <a:pos x="30" y="21"/>
                  </a:cxn>
                  <a:cxn ang="0">
                    <a:pos x="30" y="19"/>
                  </a:cxn>
                  <a:cxn ang="0">
                    <a:pos x="30" y="17"/>
                  </a:cxn>
                  <a:cxn ang="0">
                    <a:pos x="20" y="15"/>
                  </a:cxn>
                  <a:cxn ang="0">
                    <a:pos x="15" y="12"/>
                  </a:cxn>
                  <a:cxn ang="0">
                    <a:pos x="7" y="8"/>
                  </a:cxn>
                  <a:cxn ang="0">
                    <a:pos x="3" y="0"/>
                  </a:cxn>
                  <a:cxn ang="0">
                    <a:pos x="2" y="2"/>
                  </a:cxn>
                  <a:cxn ang="0">
                    <a:pos x="0" y="2"/>
                  </a:cxn>
                  <a:cxn ang="0">
                    <a:pos x="0" y="2"/>
                  </a:cxn>
                  <a:cxn ang="0">
                    <a:pos x="0" y="2"/>
                  </a:cxn>
                  <a:cxn ang="0">
                    <a:pos x="49" y="19"/>
                  </a:cxn>
                  <a:cxn ang="0">
                    <a:pos x="55" y="15"/>
                  </a:cxn>
                  <a:cxn ang="0">
                    <a:pos x="58" y="14"/>
                  </a:cxn>
                  <a:cxn ang="0">
                    <a:pos x="55" y="14"/>
                  </a:cxn>
                  <a:cxn ang="0">
                    <a:pos x="53" y="15"/>
                  </a:cxn>
                  <a:cxn ang="0">
                    <a:pos x="51" y="15"/>
                  </a:cxn>
                  <a:cxn ang="0">
                    <a:pos x="49" y="19"/>
                  </a:cxn>
                </a:cxnLst>
                <a:rect l="0" t="0" r="r" b="b"/>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lnTo>
                      <a:pt x="0"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ln>
            </p:spPr>
            <p:txBody>
              <a:bodyPr/>
              <a:lstStyle/>
              <a:p>
                <a:endParaRPr lang="en-US">
                  <a:solidFill>
                    <a:prstClr val="black"/>
                  </a:solidFill>
                </a:endParaRPr>
              </a:p>
            </p:txBody>
          </p:sp>
          <p:sp>
            <p:nvSpPr>
              <p:cNvPr id="179712" name="Freeform 512"/>
              <p:cNvSpPr/>
              <p:nvPr/>
            </p:nvSpPr>
            <p:spPr bwMode="auto">
              <a:xfrm>
                <a:off x="1514" y="1599"/>
                <a:ext cx="28" cy="19"/>
              </a:xfrm>
              <a:custGeom>
                <a:avLst/>
                <a:gdLst/>
                <a:ahLst/>
                <a:cxnLst>
                  <a:cxn ang="0">
                    <a:pos x="0" y="2"/>
                  </a:cxn>
                  <a:cxn ang="0">
                    <a:pos x="5" y="8"/>
                  </a:cxn>
                  <a:cxn ang="0">
                    <a:pos x="11" y="14"/>
                  </a:cxn>
                  <a:cxn ang="0">
                    <a:pos x="18" y="17"/>
                  </a:cxn>
                  <a:cxn ang="0">
                    <a:pos x="28" y="19"/>
                  </a:cxn>
                  <a:cxn ang="0">
                    <a:pos x="28" y="17"/>
                  </a:cxn>
                  <a:cxn ang="0">
                    <a:pos x="26" y="15"/>
                  </a:cxn>
                  <a:cxn ang="0">
                    <a:pos x="26" y="15"/>
                  </a:cxn>
                  <a:cxn ang="0">
                    <a:pos x="26" y="15"/>
                  </a:cxn>
                  <a:cxn ang="0">
                    <a:pos x="20" y="14"/>
                  </a:cxn>
                  <a:cxn ang="0">
                    <a:pos x="13" y="10"/>
                  </a:cxn>
                  <a:cxn ang="0">
                    <a:pos x="7" y="6"/>
                  </a:cxn>
                  <a:cxn ang="0">
                    <a:pos x="3" y="0"/>
                  </a:cxn>
                  <a:cxn ang="0">
                    <a:pos x="1" y="0"/>
                  </a:cxn>
                  <a:cxn ang="0">
                    <a:pos x="0" y="2"/>
                  </a:cxn>
                </a:cxnLst>
                <a:rect l="0" t="0" r="r" b="b"/>
                <a:pathLst>
                  <a:path w="28" h="19">
                    <a:moveTo>
                      <a:pt x="0" y="2"/>
                    </a:moveTo>
                    <a:lnTo>
                      <a:pt x="5" y="8"/>
                    </a:lnTo>
                    <a:lnTo>
                      <a:pt x="11" y="14"/>
                    </a:lnTo>
                    <a:lnTo>
                      <a:pt x="18" y="17"/>
                    </a:lnTo>
                    <a:lnTo>
                      <a:pt x="28" y="19"/>
                    </a:lnTo>
                    <a:lnTo>
                      <a:pt x="28" y="17"/>
                    </a:lnTo>
                    <a:lnTo>
                      <a:pt x="26" y="15"/>
                    </a:lnTo>
                    <a:lnTo>
                      <a:pt x="26" y="15"/>
                    </a:lnTo>
                    <a:lnTo>
                      <a:pt x="26" y="15"/>
                    </a:lnTo>
                    <a:lnTo>
                      <a:pt x="20" y="14"/>
                    </a:lnTo>
                    <a:lnTo>
                      <a:pt x="13" y="10"/>
                    </a:lnTo>
                    <a:lnTo>
                      <a:pt x="7" y="6"/>
                    </a:lnTo>
                    <a:lnTo>
                      <a:pt x="3" y="0"/>
                    </a:lnTo>
                    <a:lnTo>
                      <a:pt x="1" y="0"/>
                    </a:lnTo>
                    <a:lnTo>
                      <a:pt x="0" y="2"/>
                    </a:lnTo>
                    <a:close/>
                  </a:path>
                </a:pathLst>
              </a:custGeom>
              <a:solidFill>
                <a:srgbClr val="F7C6B6"/>
              </a:solidFill>
              <a:ln w="9525">
                <a:noFill/>
                <a:round/>
              </a:ln>
            </p:spPr>
            <p:txBody>
              <a:bodyPr/>
              <a:lstStyle/>
              <a:p>
                <a:endParaRPr lang="en-US">
                  <a:solidFill>
                    <a:prstClr val="black"/>
                  </a:solidFill>
                </a:endParaRPr>
              </a:p>
            </p:txBody>
          </p:sp>
          <p:sp>
            <p:nvSpPr>
              <p:cNvPr id="179713" name="Freeform 513"/>
              <p:cNvSpPr/>
              <p:nvPr/>
            </p:nvSpPr>
            <p:spPr bwMode="auto">
              <a:xfrm>
                <a:off x="1515" y="1599"/>
                <a:ext cx="27" cy="17"/>
              </a:xfrm>
              <a:custGeom>
                <a:avLst/>
                <a:gdLst/>
                <a:ahLst/>
                <a:cxnLst>
                  <a:cxn ang="0">
                    <a:pos x="0" y="0"/>
                  </a:cxn>
                  <a:cxn ang="0">
                    <a:pos x="4" y="8"/>
                  </a:cxn>
                  <a:cxn ang="0">
                    <a:pos x="12" y="12"/>
                  </a:cxn>
                  <a:cxn ang="0">
                    <a:pos x="17" y="15"/>
                  </a:cxn>
                  <a:cxn ang="0">
                    <a:pos x="27" y="17"/>
                  </a:cxn>
                  <a:cxn ang="0">
                    <a:pos x="27" y="15"/>
                  </a:cxn>
                  <a:cxn ang="0">
                    <a:pos x="25" y="15"/>
                  </a:cxn>
                  <a:cxn ang="0">
                    <a:pos x="25" y="15"/>
                  </a:cxn>
                  <a:cxn ang="0">
                    <a:pos x="25" y="14"/>
                  </a:cxn>
                  <a:cxn ang="0">
                    <a:pos x="25" y="14"/>
                  </a:cxn>
                  <a:cxn ang="0">
                    <a:pos x="25" y="14"/>
                  </a:cxn>
                  <a:cxn ang="0">
                    <a:pos x="19" y="12"/>
                  </a:cxn>
                  <a:cxn ang="0">
                    <a:pos x="14" y="10"/>
                  </a:cxn>
                  <a:cxn ang="0">
                    <a:pos x="8" y="6"/>
                  </a:cxn>
                  <a:cxn ang="0">
                    <a:pos x="4" y="0"/>
                  </a:cxn>
                  <a:cxn ang="0">
                    <a:pos x="2" y="0"/>
                  </a:cxn>
                  <a:cxn ang="0">
                    <a:pos x="0" y="0"/>
                  </a:cxn>
                </a:cxnLst>
                <a:rect l="0" t="0" r="r" b="b"/>
                <a:pathLst>
                  <a:path w="27" h="17">
                    <a:moveTo>
                      <a:pt x="0" y="0"/>
                    </a:moveTo>
                    <a:lnTo>
                      <a:pt x="4" y="8"/>
                    </a:lnTo>
                    <a:lnTo>
                      <a:pt x="12" y="12"/>
                    </a:lnTo>
                    <a:lnTo>
                      <a:pt x="17" y="15"/>
                    </a:lnTo>
                    <a:lnTo>
                      <a:pt x="27" y="17"/>
                    </a:lnTo>
                    <a:lnTo>
                      <a:pt x="27" y="15"/>
                    </a:lnTo>
                    <a:lnTo>
                      <a:pt x="25" y="15"/>
                    </a:lnTo>
                    <a:lnTo>
                      <a:pt x="25" y="15"/>
                    </a:lnTo>
                    <a:lnTo>
                      <a:pt x="25" y="14"/>
                    </a:lnTo>
                    <a:lnTo>
                      <a:pt x="25" y="14"/>
                    </a:lnTo>
                    <a:lnTo>
                      <a:pt x="25" y="14"/>
                    </a:lnTo>
                    <a:lnTo>
                      <a:pt x="19" y="12"/>
                    </a:lnTo>
                    <a:lnTo>
                      <a:pt x="14" y="10"/>
                    </a:lnTo>
                    <a:lnTo>
                      <a:pt x="8" y="6"/>
                    </a:lnTo>
                    <a:lnTo>
                      <a:pt x="4" y="0"/>
                    </a:lnTo>
                    <a:lnTo>
                      <a:pt x="2" y="0"/>
                    </a:lnTo>
                    <a:lnTo>
                      <a:pt x="0" y="0"/>
                    </a:lnTo>
                    <a:close/>
                  </a:path>
                </a:pathLst>
              </a:custGeom>
              <a:solidFill>
                <a:srgbClr val="F7C9B9"/>
              </a:solidFill>
              <a:ln w="9525">
                <a:noFill/>
                <a:round/>
              </a:ln>
            </p:spPr>
            <p:txBody>
              <a:bodyPr/>
              <a:lstStyle/>
              <a:p>
                <a:endParaRPr lang="en-US">
                  <a:solidFill>
                    <a:prstClr val="black"/>
                  </a:solidFill>
                </a:endParaRPr>
              </a:p>
            </p:txBody>
          </p:sp>
          <p:sp>
            <p:nvSpPr>
              <p:cNvPr id="179714" name="Freeform 514"/>
              <p:cNvSpPr/>
              <p:nvPr/>
            </p:nvSpPr>
            <p:spPr bwMode="auto">
              <a:xfrm>
                <a:off x="1517" y="1599"/>
                <a:ext cx="23" cy="15"/>
              </a:xfrm>
              <a:custGeom>
                <a:avLst/>
                <a:gdLst/>
                <a:ahLst/>
                <a:cxnLst>
                  <a:cxn ang="0">
                    <a:pos x="0" y="0"/>
                  </a:cxn>
                  <a:cxn ang="0">
                    <a:pos x="4" y="6"/>
                  </a:cxn>
                  <a:cxn ang="0">
                    <a:pos x="10" y="10"/>
                  </a:cxn>
                  <a:cxn ang="0">
                    <a:pos x="17" y="14"/>
                  </a:cxn>
                  <a:cxn ang="0">
                    <a:pos x="23" y="15"/>
                  </a:cxn>
                  <a:cxn ang="0">
                    <a:pos x="23" y="14"/>
                  </a:cxn>
                  <a:cxn ang="0">
                    <a:pos x="23" y="14"/>
                  </a:cxn>
                  <a:cxn ang="0">
                    <a:pos x="21" y="12"/>
                  </a:cxn>
                  <a:cxn ang="0">
                    <a:pos x="21" y="12"/>
                  </a:cxn>
                  <a:cxn ang="0">
                    <a:pos x="12" y="8"/>
                  </a:cxn>
                  <a:cxn ang="0">
                    <a:pos x="6" y="0"/>
                  </a:cxn>
                  <a:cxn ang="0">
                    <a:pos x="4" y="0"/>
                  </a:cxn>
                  <a:cxn ang="0">
                    <a:pos x="4" y="0"/>
                  </a:cxn>
                  <a:cxn ang="0">
                    <a:pos x="2" y="0"/>
                  </a:cxn>
                  <a:cxn ang="0">
                    <a:pos x="0" y="0"/>
                  </a:cxn>
                </a:cxnLst>
                <a:rect l="0" t="0" r="r" b="b"/>
                <a:pathLst>
                  <a:path w="23" h="15">
                    <a:moveTo>
                      <a:pt x="0" y="0"/>
                    </a:moveTo>
                    <a:lnTo>
                      <a:pt x="4" y="6"/>
                    </a:lnTo>
                    <a:lnTo>
                      <a:pt x="10" y="10"/>
                    </a:lnTo>
                    <a:lnTo>
                      <a:pt x="17" y="14"/>
                    </a:lnTo>
                    <a:lnTo>
                      <a:pt x="23" y="15"/>
                    </a:lnTo>
                    <a:lnTo>
                      <a:pt x="23" y="14"/>
                    </a:lnTo>
                    <a:lnTo>
                      <a:pt x="23" y="14"/>
                    </a:lnTo>
                    <a:lnTo>
                      <a:pt x="21" y="12"/>
                    </a:lnTo>
                    <a:lnTo>
                      <a:pt x="21" y="12"/>
                    </a:lnTo>
                    <a:lnTo>
                      <a:pt x="12" y="8"/>
                    </a:lnTo>
                    <a:lnTo>
                      <a:pt x="6" y="0"/>
                    </a:lnTo>
                    <a:lnTo>
                      <a:pt x="4" y="0"/>
                    </a:lnTo>
                    <a:lnTo>
                      <a:pt x="4" y="0"/>
                    </a:lnTo>
                    <a:lnTo>
                      <a:pt x="2" y="0"/>
                    </a:lnTo>
                    <a:lnTo>
                      <a:pt x="0" y="0"/>
                    </a:lnTo>
                    <a:close/>
                  </a:path>
                </a:pathLst>
              </a:custGeom>
              <a:solidFill>
                <a:srgbClr val="F8CBBC"/>
              </a:solidFill>
              <a:ln w="9525">
                <a:noFill/>
                <a:round/>
              </a:ln>
            </p:spPr>
            <p:txBody>
              <a:bodyPr/>
              <a:lstStyle/>
              <a:p>
                <a:endParaRPr lang="en-US">
                  <a:solidFill>
                    <a:prstClr val="black"/>
                  </a:solidFill>
                </a:endParaRPr>
              </a:p>
            </p:txBody>
          </p:sp>
          <p:sp>
            <p:nvSpPr>
              <p:cNvPr id="179715" name="Freeform 515"/>
              <p:cNvSpPr/>
              <p:nvPr/>
            </p:nvSpPr>
            <p:spPr bwMode="auto">
              <a:xfrm>
                <a:off x="1519" y="1599"/>
                <a:ext cx="21" cy="14"/>
              </a:xfrm>
              <a:custGeom>
                <a:avLst/>
                <a:gdLst/>
                <a:ahLst/>
                <a:cxnLst>
                  <a:cxn ang="0">
                    <a:pos x="0" y="0"/>
                  </a:cxn>
                  <a:cxn ang="0">
                    <a:pos x="4" y="6"/>
                  </a:cxn>
                  <a:cxn ang="0">
                    <a:pos x="10" y="10"/>
                  </a:cxn>
                  <a:cxn ang="0">
                    <a:pos x="15" y="12"/>
                  </a:cxn>
                  <a:cxn ang="0">
                    <a:pos x="21" y="14"/>
                  </a:cxn>
                  <a:cxn ang="0">
                    <a:pos x="19" y="12"/>
                  </a:cxn>
                  <a:cxn ang="0">
                    <a:pos x="17" y="8"/>
                  </a:cxn>
                  <a:cxn ang="0">
                    <a:pos x="12" y="6"/>
                  </a:cxn>
                  <a:cxn ang="0">
                    <a:pos x="8" y="2"/>
                  </a:cxn>
                  <a:cxn ang="0">
                    <a:pos x="4" y="2"/>
                  </a:cxn>
                  <a:cxn ang="0">
                    <a:pos x="2" y="0"/>
                  </a:cxn>
                  <a:cxn ang="0">
                    <a:pos x="0" y="0"/>
                  </a:cxn>
                  <a:cxn ang="0">
                    <a:pos x="0" y="0"/>
                  </a:cxn>
                </a:cxnLst>
                <a:rect l="0" t="0" r="r" b="b"/>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lnTo>
                      <a:pt x="0" y="0"/>
                    </a:lnTo>
                    <a:close/>
                  </a:path>
                </a:pathLst>
              </a:custGeom>
              <a:solidFill>
                <a:srgbClr val="F8CEBF"/>
              </a:solidFill>
              <a:ln w="9525">
                <a:noFill/>
                <a:round/>
              </a:ln>
            </p:spPr>
            <p:txBody>
              <a:bodyPr/>
              <a:lstStyle/>
              <a:p>
                <a:endParaRPr lang="en-US">
                  <a:solidFill>
                    <a:prstClr val="black"/>
                  </a:solidFill>
                </a:endParaRPr>
              </a:p>
            </p:txBody>
          </p:sp>
          <p:sp>
            <p:nvSpPr>
              <p:cNvPr id="179716" name="Freeform 516"/>
              <p:cNvSpPr/>
              <p:nvPr/>
            </p:nvSpPr>
            <p:spPr bwMode="auto">
              <a:xfrm>
                <a:off x="1523" y="1599"/>
                <a:ext cx="15" cy="12"/>
              </a:xfrm>
              <a:custGeom>
                <a:avLst/>
                <a:gdLst/>
                <a:ahLst/>
                <a:cxnLst>
                  <a:cxn ang="0">
                    <a:pos x="0" y="0"/>
                  </a:cxn>
                  <a:cxn ang="0">
                    <a:pos x="6" y="8"/>
                  </a:cxn>
                  <a:cxn ang="0">
                    <a:pos x="15" y="12"/>
                  </a:cxn>
                  <a:cxn ang="0">
                    <a:pos x="11" y="8"/>
                  </a:cxn>
                  <a:cxn ang="0">
                    <a:pos x="8" y="4"/>
                  </a:cxn>
                  <a:cxn ang="0">
                    <a:pos x="4" y="2"/>
                  </a:cxn>
                  <a:cxn ang="0">
                    <a:pos x="0" y="0"/>
                  </a:cxn>
                </a:cxnLst>
                <a:rect l="0" t="0" r="r" b="b"/>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ln>
            </p:spPr>
            <p:txBody>
              <a:bodyPr/>
              <a:lstStyle/>
              <a:p>
                <a:endParaRPr lang="en-US">
                  <a:solidFill>
                    <a:prstClr val="black"/>
                  </a:solidFill>
                </a:endParaRPr>
              </a:p>
            </p:txBody>
          </p:sp>
          <p:sp>
            <p:nvSpPr>
              <p:cNvPr id="179717" name="Freeform 517"/>
              <p:cNvSpPr/>
              <p:nvPr/>
            </p:nvSpPr>
            <p:spPr bwMode="auto">
              <a:xfrm>
                <a:off x="1527" y="1601"/>
                <a:ext cx="9" cy="6"/>
              </a:xfrm>
              <a:custGeom>
                <a:avLst/>
                <a:gdLst/>
                <a:ahLst/>
                <a:cxnLst>
                  <a:cxn ang="0">
                    <a:pos x="0" y="0"/>
                  </a:cxn>
                  <a:cxn ang="0">
                    <a:pos x="4" y="4"/>
                  </a:cxn>
                  <a:cxn ang="0">
                    <a:pos x="9" y="6"/>
                  </a:cxn>
                  <a:cxn ang="0">
                    <a:pos x="7" y="4"/>
                  </a:cxn>
                  <a:cxn ang="0">
                    <a:pos x="4" y="2"/>
                  </a:cxn>
                  <a:cxn ang="0">
                    <a:pos x="2" y="2"/>
                  </a:cxn>
                  <a:cxn ang="0">
                    <a:pos x="0" y="0"/>
                  </a:cxn>
                </a:cxnLst>
                <a:rect l="0" t="0" r="r" b="b"/>
                <a:pathLst>
                  <a:path w="9" h="6">
                    <a:moveTo>
                      <a:pt x="0" y="0"/>
                    </a:moveTo>
                    <a:lnTo>
                      <a:pt x="4" y="4"/>
                    </a:lnTo>
                    <a:lnTo>
                      <a:pt x="9" y="6"/>
                    </a:lnTo>
                    <a:lnTo>
                      <a:pt x="7" y="4"/>
                    </a:lnTo>
                    <a:lnTo>
                      <a:pt x="4" y="2"/>
                    </a:lnTo>
                    <a:lnTo>
                      <a:pt x="2" y="2"/>
                    </a:lnTo>
                    <a:lnTo>
                      <a:pt x="0" y="0"/>
                    </a:lnTo>
                    <a:close/>
                  </a:path>
                </a:pathLst>
              </a:custGeom>
              <a:solidFill>
                <a:srgbClr val="F9D3C5"/>
              </a:solidFill>
              <a:ln w="9525">
                <a:noFill/>
                <a:round/>
              </a:ln>
            </p:spPr>
            <p:txBody>
              <a:bodyPr/>
              <a:lstStyle/>
              <a:p>
                <a:endParaRPr lang="en-US">
                  <a:solidFill>
                    <a:prstClr val="black"/>
                  </a:solidFill>
                </a:endParaRPr>
              </a:p>
            </p:txBody>
          </p:sp>
          <p:sp>
            <p:nvSpPr>
              <p:cNvPr id="179718" name="Freeform 518"/>
              <p:cNvSpPr/>
              <p:nvPr/>
            </p:nvSpPr>
            <p:spPr bwMode="auto">
              <a:xfrm>
                <a:off x="1360" y="1582"/>
                <a:ext cx="531" cy="457"/>
              </a:xfrm>
              <a:custGeom>
                <a:avLst/>
                <a:gdLst/>
                <a:ahLst/>
                <a:cxnLst>
                  <a:cxn ang="0">
                    <a:pos x="410" y="226"/>
                  </a:cxn>
                  <a:cxn ang="0">
                    <a:pos x="404" y="230"/>
                  </a:cxn>
                  <a:cxn ang="0">
                    <a:pos x="411" y="247"/>
                  </a:cxn>
                  <a:cxn ang="0">
                    <a:pos x="411" y="256"/>
                  </a:cxn>
                  <a:cxn ang="0">
                    <a:pos x="372" y="209"/>
                  </a:cxn>
                  <a:cxn ang="0">
                    <a:pos x="332" y="156"/>
                  </a:cxn>
                  <a:cxn ang="0">
                    <a:pos x="284" y="106"/>
                  </a:cxn>
                  <a:cxn ang="0">
                    <a:pos x="220" y="68"/>
                  </a:cxn>
                  <a:cxn ang="0">
                    <a:pos x="152" y="38"/>
                  </a:cxn>
                  <a:cxn ang="0">
                    <a:pos x="102" y="19"/>
                  </a:cxn>
                  <a:cxn ang="0">
                    <a:pos x="57" y="4"/>
                  </a:cxn>
                  <a:cxn ang="0">
                    <a:pos x="17" y="0"/>
                  </a:cxn>
                  <a:cxn ang="0">
                    <a:pos x="2" y="10"/>
                  </a:cxn>
                  <a:cxn ang="0">
                    <a:pos x="0" y="34"/>
                  </a:cxn>
                  <a:cxn ang="0">
                    <a:pos x="21" y="74"/>
                  </a:cxn>
                  <a:cxn ang="0">
                    <a:pos x="66" y="106"/>
                  </a:cxn>
                  <a:cxn ang="0">
                    <a:pos x="116" y="135"/>
                  </a:cxn>
                  <a:cxn ang="0">
                    <a:pos x="157" y="161"/>
                  </a:cxn>
                  <a:cxn ang="0">
                    <a:pos x="172" y="180"/>
                  </a:cxn>
                  <a:cxn ang="0">
                    <a:pos x="163" y="197"/>
                  </a:cxn>
                  <a:cxn ang="0">
                    <a:pos x="129" y="243"/>
                  </a:cxn>
                  <a:cxn ang="0">
                    <a:pos x="112" y="279"/>
                  </a:cxn>
                  <a:cxn ang="0">
                    <a:pos x="112" y="323"/>
                  </a:cxn>
                  <a:cxn ang="0">
                    <a:pos x="125" y="349"/>
                  </a:cxn>
                  <a:cxn ang="0">
                    <a:pos x="146" y="362"/>
                  </a:cxn>
                  <a:cxn ang="0">
                    <a:pos x="144" y="387"/>
                  </a:cxn>
                  <a:cxn ang="0">
                    <a:pos x="152" y="410"/>
                  </a:cxn>
                  <a:cxn ang="0">
                    <a:pos x="186" y="442"/>
                  </a:cxn>
                  <a:cxn ang="0">
                    <a:pos x="218" y="455"/>
                  </a:cxn>
                  <a:cxn ang="0">
                    <a:pos x="256" y="457"/>
                  </a:cxn>
                  <a:cxn ang="0">
                    <a:pos x="286" y="451"/>
                  </a:cxn>
                  <a:cxn ang="0">
                    <a:pos x="307" y="434"/>
                  </a:cxn>
                  <a:cxn ang="0">
                    <a:pos x="341" y="438"/>
                  </a:cxn>
                  <a:cxn ang="0">
                    <a:pos x="375" y="444"/>
                  </a:cxn>
                  <a:cxn ang="0">
                    <a:pos x="417" y="434"/>
                  </a:cxn>
                  <a:cxn ang="0">
                    <a:pos x="461" y="421"/>
                  </a:cxn>
                  <a:cxn ang="0">
                    <a:pos x="512" y="421"/>
                  </a:cxn>
                  <a:cxn ang="0">
                    <a:pos x="527" y="425"/>
                  </a:cxn>
                  <a:cxn ang="0">
                    <a:pos x="531" y="421"/>
                  </a:cxn>
                  <a:cxn ang="0">
                    <a:pos x="527" y="376"/>
                  </a:cxn>
                  <a:cxn ang="0">
                    <a:pos x="514" y="338"/>
                  </a:cxn>
                  <a:cxn ang="0">
                    <a:pos x="489" y="298"/>
                  </a:cxn>
                  <a:cxn ang="0">
                    <a:pos x="446" y="249"/>
                  </a:cxn>
                </a:cxnLst>
                <a:rect l="0" t="0" r="r" b="b"/>
                <a:pathLst>
                  <a:path w="531" h="457">
                    <a:moveTo>
                      <a:pt x="417" y="228"/>
                    </a:moveTo>
                    <a:lnTo>
                      <a:pt x="413" y="226"/>
                    </a:lnTo>
                    <a:lnTo>
                      <a:pt x="410" y="226"/>
                    </a:lnTo>
                    <a:lnTo>
                      <a:pt x="406" y="228"/>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ln>
            </p:spPr>
            <p:txBody>
              <a:bodyPr/>
              <a:lstStyle/>
              <a:p>
                <a:endParaRPr lang="en-US">
                  <a:solidFill>
                    <a:prstClr val="black"/>
                  </a:solidFill>
                </a:endParaRPr>
              </a:p>
            </p:txBody>
          </p:sp>
          <p:sp>
            <p:nvSpPr>
              <p:cNvPr id="179719" name="Freeform 519"/>
              <p:cNvSpPr/>
              <p:nvPr/>
            </p:nvSpPr>
            <p:spPr bwMode="auto">
              <a:xfrm>
                <a:off x="1369" y="1594"/>
                <a:ext cx="514" cy="436"/>
              </a:xfrm>
              <a:custGeom>
                <a:avLst/>
                <a:gdLst/>
                <a:ahLst/>
                <a:cxnLst>
                  <a:cxn ang="0">
                    <a:pos x="399" y="221"/>
                  </a:cxn>
                  <a:cxn ang="0">
                    <a:pos x="406" y="235"/>
                  </a:cxn>
                  <a:cxn ang="0">
                    <a:pos x="418" y="254"/>
                  </a:cxn>
                  <a:cxn ang="0">
                    <a:pos x="406" y="254"/>
                  </a:cxn>
                  <a:cxn ang="0">
                    <a:pos x="370" y="218"/>
                  </a:cxn>
                  <a:cxn ang="0">
                    <a:pos x="332" y="172"/>
                  </a:cxn>
                  <a:cxn ang="0">
                    <a:pos x="264" y="102"/>
                  </a:cxn>
                  <a:cxn ang="0">
                    <a:pos x="190" y="58"/>
                  </a:cxn>
                  <a:cxn ang="0">
                    <a:pos x="86" y="15"/>
                  </a:cxn>
                  <a:cxn ang="0">
                    <a:pos x="19" y="0"/>
                  </a:cxn>
                  <a:cxn ang="0">
                    <a:pos x="4" y="9"/>
                  </a:cxn>
                  <a:cxn ang="0">
                    <a:pos x="2" y="28"/>
                  </a:cxn>
                  <a:cxn ang="0">
                    <a:pos x="12" y="47"/>
                  </a:cxn>
                  <a:cxn ang="0">
                    <a:pos x="46" y="79"/>
                  </a:cxn>
                  <a:cxn ang="0">
                    <a:pos x="89" y="102"/>
                  </a:cxn>
                  <a:cxn ang="0">
                    <a:pos x="139" y="130"/>
                  </a:cxn>
                  <a:cxn ang="0">
                    <a:pos x="171" y="163"/>
                  </a:cxn>
                  <a:cxn ang="0">
                    <a:pos x="171" y="157"/>
                  </a:cxn>
                  <a:cxn ang="0">
                    <a:pos x="179" y="130"/>
                  </a:cxn>
                  <a:cxn ang="0">
                    <a:pos x="175" y="163"/>
                  </a:cxn>
                  <a:cxn ang="0">
                    <a:pos x="154" y="201"/>
                  </a:cxn>
                  <a:cxn ang="0">
                    <a:pos x="122" y="250"/>
                  </a:cxn>
                  <a:cxn ang="0">
                    <a:pos x="112" y="282"/>
                  </a:cxn>
                  <a:cxn ang="0">
                    <a:pos x="116" y="320"/>
                  </a:cxn>
                  <a:cxn ang="0">
                    <a:pos x="129" y="337"/>
                  </a:cxn>
                  <a:cxn ang="0">
                    <a:pos x="145" y="326"/>
                  </a:cxn>
                  <a:cxn ang="0">
                    <a:pos x="171" y="282"/>
                  </a:cxn>
                  <a:cxn ang="0">
                    <a:pos x="184" y="235"/>
                  </a:cxn>
                  <a:cxn ang="0">
                    <a:pos x="188" y="242"/>
                  </a:cxn>
                  <a:cxn ang="0">
                    <a:pos x="188" y="263"/>
                  </a:cxn>
                  <a:cxn ang="0">
                    <a:pos x="184" y="273"/>
                  </a:cxn>
                  <a:cxn ang="0">
                    <a:pos x="175" y="299"/>
                  </a:cxn>
                  <a:cxn ang="0">
                    <a:pos x="150" y="345"/>
                  </a:cxn>
                  <a:cxn ang="0">
                    <a:pos x="148" y="375"/>
                  </a:cxn>
                  <a:cxn ang="0">
                    <a:pos x="163" y="403"/>
                  </a:cxn>
                  <a:cxn ang="0">
                    <a:pos x="196" y="426"/>
                  </a:cxn>
                  <a:cxn ang="0">
                    <a:pos x="234" y="436"/>
                  </a:cxn>
                  <a:cxn ang="0">
                    <a:pos x="268" y="428"/>
                  </a:cxn>
                  <a:cxn ang="0">
                    <a:pos x="283" y="417"/>
                  </a:cxn>
                  <a:cxn ang="0">
                    <a:pos x="285" y="405"/>
                  </a:cxn>
                  <a:cxn ang="0">
                    <a:pos x="270" y="396"/>
                  </a:cxn>
                  <a:cxn ang="0">
                    <a:pos x="264" y="392"/>
                  </a:cxn>
                  <a:cxn ang="0">
                    <a:pos x="251" y="396"/>
                  </a:cxn>
                  <a:cxn ang="0">
                    <a:pos x="236" y="396"/>
                  </a:cxn>
                  <a:cxn ang="0">
                    <a:pos x="255" y="381"/>
                  </a:cxn>
                  <a:cxn ang="0">
                    <a:pos x="241" y="360"/>
                  </a:cxn>
                  <a:cxn ang="0">
                    <a:pos x="232" y="335"/>
                  </a:cxn>
                  <a:cxn ang="0">
                    <a:pos x="251" y="358"/>
                  </a:cxn>
                  <a:cxn ang="0">
                    <a:pos x="272" y="379"/>
                  </a:cxn>
                  <a:cxn ang="0">
                    <a:pos x="323" y="413"/>
                  </a:cxn>
                  <a:cxn ang="0">
                    <a:pos x="363" y="421"/>
                  </a:cxn>
                  <a:cxn ang="0">
                    <a:pos x="410" y="411"/>
                  </a:cxn>
                  <a:cxn ang="0">
                    <a:pos x="458" y="400"/>
                  </a:cxn>
                  <a:cxn ang="0">
                    <a:pos x="509" y="403"/>
                  </a:cxn>
                  <a:cxn ang="0">
                    <a:pos x="513" y="381"/>
                  </a:cxn>
                  <a:cxn ang="0">
                    <a:pos x="499" y="333"/>
                  </a:cxn>
                  <a:cxn ang="0">
                    <a:pos x="473" y="290"/>
                  </a:cxn>
                  <a:cxn ang="0">
                    <a:pos x="454" y="265"/>
                  </a:cxn>
                  <a:cxn ang="0">
                    <a:pos x="423" y="235"/>
                  </a:cxn>
                </a:cxnLst>
                <a:rect l="0" t="0" r="r" b="b"/>
                <a:pathLst>
                  <a:path w="514" h="436">
                    <a:moveTo>
                      <a:pt x="401" y="221"/>
                    </a:moveTo>
                    <a:lnTo>
                      <a:pt x="399" y="221"/>
                    </a:ln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ln>
            </p:spPr>
            <p:txBody>
              <a:bodyPr/>
              <a:lstStyle/>
              <a:p>
                <a:endParaRPr lang="en-US">
                  <a:solidFill>
                    <a:prstClr val="black"/>
                  </a:solidFill>
                </a:endParaRPr>
              </a:p>
            </p:txBody>
          </p:sp>
          <p:sp>
            <p:nvSpPr>
              <p:cNvPr id="179720" name="Freeform 520"/>
              <p:cNvSpPr/>
              <p:nvPr/>
            </p:nvSpPr>
            <p:spPr bwMode="auto">
              <a:xfrm>
                <a:off x="1373" y="1666"/>
                <a:ext cx="159" cy="136"/>
              </a:xfrm>
              <a:custGeom>
                <a:avLst/>
                <a:gdLst/>
                <a:ahLst/>
                <a:cxnLst>
                  <a:cxn ang="0">
                    <a:pos x="17" y="0"/>
                  </a:cxn>
                  <a:cxn ang="0">
                    <a:pos x="10" y="15"/>
                  </a:cxn>
                  <a:cxn ang="0">
                    <a:pos x="4" y="38"/>
                  </a:cxn>
                  <a:cxn ang="0">
                    <a:pos x="0" y="62"/>
                  </a:cxn>
                  <a:cxn ang="0">
                    <a:pos x="0" y="89"/>
                  </a:cxn>
                  <a:cxn ang="0">
                    <a:pos x="2" y="108"/>
                  </a:cxn>
                  <a:cxn ang="0">
                    <a:pos x="8" y="123"/>
                  </a:cxn>
                  <a:cxn ang="0">
                    <a:pos x="12" y="129"/>
                  </a:cxn>
                  <a:cxn ang="0">
                    <a:pos x="17" y="132"/>
                  </a:cxn>
                  <a:cxn ang="0">
                    <a:pos x="23" y="136"/>
                  </a:cxn>
                  <a:cxn ang="0">
                    <a:pos x="30" y="136"/>
                  </a:cxn>
                  <a:cxn ang="0">
                    <a:pos x="36" y="136"/>
                  </a:cxn>
                  <a:cxn ang="0">
                    <a:pos x="42" y="134"/>
                  </a:cxn>
                  <a:cxn ang="0">
                    <a:pos x="46" y="132"/>
                  </a:cxn>
                  <a:cxn ang="0">
                    <a:pos x="51" y="129"/>
                  </a:cxn>
                  <a:cxn ang="0">
                    <a:pos x="61" y="119"/>
                  </a:cxn>
                  <a:cxn ang="0">
                    <a:pos x="70" y="110"/>
                  </a:cxn>
                  <a:cxn ang="0">
                    <a:pos x="78" y="98"/>
                  </a:cxn>
                  <a:cxn ang="0">
                    <a:pos x="85" y="89"/>
                  </a:cxn>
                  <a:cxn ang="0">
                    <a:pos x="93" y="83"/>
                  </a:cxn>
                  <a:cxn ang="0">
                    <a:pos x="99" y="81"/>
                  </a:cxn>
                  <a:cxn ang="0">
                    <a:pos x="110" y="81"/>
                  </a:cxn>
                  <a:cxn ang="0">
                    <a:pos x="118" y="85"/>
                  </a:cxn>
                  <a:cxn ang="0">
                    <a:pos x="123" y="89"/>
                  </a:cxn>
                  <a:cxn ang="0">
                    <a:pos x="129" y="94"/>
                  </a:cxn>
                  <a:cxn ang="0">
                    <a:pos x="131" y="102"/>
                  </a:cxn>
                  <a:cxn ang="0">
                    <a:pos x="133" y="110"/>
                  </a:cxn>
                  <a:cxn ang="0">
                    <a:pos x="135" y="121"/>
                  </a:cxn>
                  <a:cxn ang="0">
                    <a:pos x="135" y="130"/>
                  </a:cxn>
                  <a:cxn ang="0">
                    <a:pos x="139" y="129"/>
                  </a:cxn>
                  <a:cxn ang="0">
                    <a:pos x="141" y="125"/>
                  </a:cxn>
                  <a:cxn ang="0">
                    <a:pos x="146" y="117"/>
                  </a:cxn>
                  <a:cxn ang="0">
                    <a:pos x="150" y="111"/>
                  </a:cxn>
                  <a:cxn ang="0">
                    <a:pos x="156" y="106"/>
                  </a:cxn>
                  <a:cxn ang="0">
                    <a:pos x="159" y="96"/>
                  </a:cxn>
                  <a:cxn ang="0">
                    <a:pos x="156" y="89"/>
                  </a:cxn>
                  <a:cxn ang="0">
                    <a:pos x="150" y="83"/>
                  </a:cxn>
                  <a:cxn ang="0">
                    <a:pos x="133" y="68"/>
                  </a:cxn>
                  <a:cxn ang="0">
                    <a:pos x="112" y="57"/>
                  </a:cxn>
                  <a:cxn ang="0">
                    <a:pos x="93" y="45"/>
                  </a:cxn>
                  <a:cxn ang="0">
                    <a:pos x="78" y="38"/>
                  </a:cxn>
                  <a:cxn ang="0">
                    <a:pos x="61" y="28"/>
                  </a:cxn>
                  <a:cxn ang="0">
                    <a:pos x="48" y="19"/>
                  </a:cxn>
                  <a:cxn ang="0">
                    <a:pos x="32" y="9"/>
                  </a:cxn>
                  <a:cxn ang="0">
                    <a:pos x="17" y="0"/>
                  </a:cxn>
                </a:cxnLst>
                <a:rect l="0" t="0" r="r" b="b"/>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ln>
            </p:spPr>
            <p:txBody>
              <a:bodyPr/>
              <a:lstStyle/>
              <a:p>
                <a:endParaRPr lang="en-US">
                  <a:solidFill>
                    <a:prstClr val="black"/>
                  </a:solidFill>
                </a:endParaRPr>
              </a:p>
            </p:txBody>
          </p:sp>
          <p:sp>
            <p:nvSpPr>
              <p:cNvPr id="179721" name="Freeform 521"/>
              <p:cNvSpPr/>
              <p:nvPr/>
            </p:nvSpPr>
            <p:spPr bwMode="auto">
              <a:xfrm>
                <a:off x="1377" y="1668"/>
                <a:ext cx="152" cy="127"/>
              </a:xfrm>
              <a:custGeom>
                <a:avLst/>
                <a:gdLst/>
                <a:ahLst/>
                <a:cxnLst>
                  <a:cxn ang="0">
                    <a:pos x="137" y="119"/>
                  </a:cxn>
                  <a:cxn ang="0">
                    <a:pos x="144" y="115"/>
                  </a:cxn>
                  <a:cxn ang="0">
                    <a:pos x="148" y="108"/>
                  </a:cxn>
                  <a:cxn ang="0">
                    <a:pos x="150" y="100"/>
                  </a:cxn>
                  <a:cxn ang="0">
                    <a:pos x="152" y="91"/>
                  </a:cxn>
                  <a:cxn ang="0">
                    <a:pos x="152" y="87"/>
                  </a:cxn>
                  <a:cxn ang="0">
                    <a:pos x="146" y="81"/>
                  </a:cxn>
                  <a:cxn ang="0">
                    <a:pos x="138" y="73"/>
                  </a:cxn>
                  <a:cxn ang="0">
                    <a:pos x="129" y="66"/>
                  </a:cxn>
                  <a:cxn ang="0">
                    <a:pos x="118" y="60"/>
                  </a:cxn>
                  <a:cxn ang="0">
                    <a:pos x="108" y="53"/>
                  </a:cxn>
                  <a:cxn ang="0">
                    <a:pos x="89" y="43"/>
                  </a:cxn>
                  <a:cxn ang="0">
                    <a:pos x="70" y="34"/>
                  </a:cxn>
                  <a:cxn ang="0">
                    <a:pos x="61" y="28"/>
                  </a:cxn>
                  <a:cxn ang="0">
                    <a:pos x="49" y="22"/>
                  </a:cxn>
                  <a:cxn ang="0">
                    <a:pos x="30" y="11"/>
                  </a:cxn>
                  <a:cxn ang="0">
                    <a:pos x="15" y="0"/>
                  </a:cxn>
                  <a:cxn ang="0">
                    <a:pos x="11" y="7"/>
                  </a:cxn>
                  <a:cxn ang="0">
                    <a:pos x="8" y="17"/>
                  </a:cxn>
                  <a:cxn ang="0">
                    <a:pos x="4" y="28"/>
                  </a:cxn>
                  <a:cxn ang="0">
                    <a:pos x="2" y="39"/>
                  </a:cxn>
                  <a:cxn ang="0">
                    <a:pos x="2" y="66"/>
                  </a:cxn>
                  <a:cxn ang="0">
                    <a:pos x="0" y="87"/>
                  </a:cxn>
                  <a:cxn ang="0">
                    <a:pos x="2" y="96"/>
                  </a:cxn>
                  <a:cxn ang="0">
                    <a:pos x="2" y="104"/>
                  </a:cxn>
                  <a:cxn ang="0">
                    <a:pos x="4" y="111"/>
                  </a:cxn>
                  <a:cxn ang="0">
                    <a:pos x="8" y="117"/>
                  </a:cxn>
                  <a:cxn ang="0">
                    <a:pos x="13" y="121"/>
                  </a:cxn>
                  <a:cxn ang="0">
                    <a:pos x="19" y="125"/>
                  </a:cxn>
                  <a:cxn ang="0">
                    <a:pos x="26" y="127"/>
                  </a:cxn>
                  <a:cxn ang="0">
                    <a:pos x="34" y="127"/>
                  </a:cxn>
                  <a:cxn ang="0">
                    <a:pos x="40" y="125"/>
                  </a:cxn>
                  <a:cxn ang="0">
                    <a:pos x="47" y="119"/>
                  </a:cxn>
                  <a:cxn ang="0">
                    <a:pos x="55" y="111"/>
                  </a:cxn>
                  <a:cxn ang="0">
                    <a:pos x="64" y="102"/>
                  </a:cxn>
                  <a:cxn ang="0">
                    <a:pos x="80" y="83"/>
                  </a:cxn>
                  <a:cxn ang="0">
                    <a:pos x="93" y="73"/>
                  </a:cxn>
                  <a:cxn ang="0">
                    <a:pos x="99" y="70"/>
                  </a:cxn>
                  <a:cxn ang="0">
                    <a:pos x="104" y="68"/>
                  </a:cxn>
                  <a:cxn ang="0">
                    <a:pos x="110" y="68"/>
                  </a:cxn>
                  <a:cxn ang="0">
                    <a:pos x="114" y="68"/>
                  </a:cxn>
                  <a:cxn ang="0">
                    <a:pos x="121" y="72"/>
                  </a:cxn>
                  <a:cxn ang="0">
                    <a:pos x="127" y="79"/>
                  </a:cxn>
                  <a:cxn ang="0">
                    <a:pos x="131" y="89"/>
                  </a:cxn>
                  <a:cxn ang="0">
                    <a:pos x="135" y="98"/>
                  </a:cxn>
                  <a:cxn ang="0">
                    <a:pos x="137" y="109"/>
                  </a:cxn>
                  <a:cxn ang="0">
                    <a:pos x="137" y="119"/>
                  </a:cxn>
                </a:cxnLst>
                <a:rect l="0" t="0" r="r" b="b"/>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ln>
            </p:spPr>
            <p:txBody>
              <a:bodyPr/>
              <a:lstStyle/>
              <a:p>
                <a:endParaRPr lang="en-US">
                  <a:solidFill>
                    <a:prstClr val="black"/>
                  </a:solidFill>
                </a:endParaRPr>
              </a:p>
            </p:txBody>
          </p:sp>
          <p:sp>
            <p:nvSpPr>
              <p:cNvPr id="179722" name="Freeform 522"/>
              <p:cNvSpPr/>
              <p:nvPr/>
            </p:nvSpPr>
            <p:spPr bwMode="auto">
              <a:xfrm>
                <a:off x="1269" y="1747"/>
                <a:ext cx="1047" cy="888"/>
              </a:xfrm>
              <a:custGeom>
                <a:avLst/>
                <a:gdLst/>
                <a:ahLst/>
                <a:cxnLst>
                  <a:cxn ang="0">
                    <a:pos x="618" y="351"/>
                  </a:cxn>
                  <a:cxn ang="0">
                    <a:pos x="554" y="345"/>
                  </a:cxn>
                  <a:cxn ang="0">
                    <a:pos x="512" y="309"/>
                  </a:cxn>
                  <a:cxn ang="0">
                    <a:pos x="501" y="273"/>
                  </a:cxn>
                  <a:cxn ang="0">
                    <a:pos x="447" y="277"/>
                  </a:cxn>
                  <a:cxn ang="0">
                    <a:pos x="408" y="266"/>
                  </a:cxn>
                  <a:cxn ang="0">
                    <a:pos x="375" y="288"/>
                  </a:cxn>
                  <a:cxn ang="0">
                    <a:pos x="290" y="283"/>
                  </a:cxn>
                  <a:cxn ang="0">
                    <a:pos x="239" y="233"/>
                  </a:cxn>
                  <a:cxn ang="0">
                    <a:pos x="222" y="188"/>
                  </a:cxn>
                  <a:cxn ang="0">
                    <a:pos x="201" y="133"/>
                  </a:cxn>
                  <a:cxn ang="0">
                    <a:pos x="229" y="63"/>
                  </a:cxn>
                  <a:cxn ang="0">
                    <a:pos x="237" y="27"/>
                  </a:cxn>
                  <a:cxn ang="0">
                    <a:pos x="195" y="2"/>
                  </a:cxn>
                  <a:cxn ang="0">
                    <a:pos x="136" y="57"/>
                  </a:cxn>
                  <a:cxn ang="0">
                    <a:pos x="114" y="44"/>
                  </a:cxn>
                  <a:cxn ang="0">
                    <a:pos x="85" y="42"/>
                  </a:cxn>
                  <a:cxn ang="0">
                    <a:pos x="74" y="82"/>
                  </a:cxn>
                  <a:cxn ang="0">
                    <a:pos x="93" y="106"/>
                  </a:cxn>
                  <a:cxn ang="0">
                    <a:pos x="68" y="205"/>
                  </a:cxn>
                  <a:cxn ang="0">
                    <a:pos x="26" y="237"/>
                  </a:cxn>
                  <a:cxn ang="0">
                    <a:pos x="4" y="245"/>
                  </a:cxn>
                  <a:cxn ang="0">
                    <a:pos x="4" y="311"/>
                  </a:cxn>
                  <a:cxn ang="0">
                    <a:pos x="62" y="393"/>
                  </a:cxn>
                  <a:cxn ang="0">
                    <a:pos x="95" y="419"/>
                  </a:cxn>
                  <a:cxn ang="0">
                    <a:pos x="112" y="503"/>
                  </a:cxn>
                  <a:cxn ang="0">
                    <a:pos x="153" y="609"/>
                  </a:cxn>
                  <a:cxn ang="0">
                    <a:pos x="237" y="730"/>
                  </a:cxn>
                  <a:cxn ang="0">
                    <a:pos x="332" y="804"/>
                  </a:cxn>
                  <a:cxn ang="0">
                    <a:pos x="410" y="844"/>
                  </a:cxn>
                  <a:cxn ang="0">
                    <a:pos x="501" y="876"/>
                  </a:cxn>
                  <a:cxn ang="0">
                    <a:pos x="595" y="888"/>
                  </a:cxn>
                  <a:cxn ang="0">
                    <a:pos x="700" y="880"/>
                  </a:cxn>
                  <a:cxn ang="0">
                    <a:pos x="808" y="833"/>
                  </a:cxn>
                  <a:cxn ang="0">
                    <a:pos x="878" y="751"/>
                  </a:cxn>
                  <a:cxn ang="0">
                    <a:pos x="910" y="673"/>
                  </a:cxn>
                  <a:cxn ang="0">
                    <a:pos x="926" y="654"/>
                  </a:cxn>
                  <a:cxn ang="0">
                    <a:pos x="994" y="552"/>
                  </a:cxn>
                  <a:cxn ang="0">
                    <a:pos x="1047" y="505"/>
                  </a:cxn>
                  <a:cxn ang="0">
                    <a:pos x="1000" y="506"/>
                  </a:cxn>
                  <a:cxn ang="0">
                    <a:pos x="977" y="499"/>
                  </a:cxn>
                  <a:cxn ang="0">
                    <a:pos x="1009" y="425"/>
                  </a:cxn>
                  <a:cxn ang="0">
                    <a:pos x="1013" y="338"/>
                  </a:cxn>
                  <a:cxn ang="0">
                    <a:pos x="1005" y="300"/>
                  </a:cxn>
                  <a:cxn ang="0">
                    <a:pos x="1000" y="271"/>
                  </a:cxn>
                  <a:cxn ang="0">
                    <a:pos x="977" y="169"/>
                  </a:cxn>
                  <a:cxn ang="0">
                    <a:pos x="965" y="163"/>
                  </a:cxn>
                  <a:cxn ang="0">
                    <a:pos x="958" y="235"/>
                  </a:cxn>
                  <a:cxn ang="0">
                    <a:pos x="929" y="322"/>
                  </a:cxn>
                  <a:cxn ang="0">
                    <a:pos x="926" y="286"/>
                  </a:cxn>
                  <a:cxn ang="0">
                    <a:pos x="914" y="311"/>
                  </a:cxn>
                  <a:cxn ang="0">
                    <a:pos x="848" y="377"/>
                  </a:cxn>
                  <a:cxn ang="0">
                    <a:pos x="793" y="398"/>
                  </a:cxn>
                  <a:cxn ang="0">
                    <a:pos x="730" y="353"/>
                  </a:cxn>
                </a:cxnLst>
                <a:rect l="0" t="0" r="r" b="b"/>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ln>
            </p:spPr>
            <p:txBody>
              <a:bodyPr/>
              <a:lstStyle/>
              <a:p>
                <a:endParaRPr lang="en-US">
                  <a:solidFill>
                    <a:prstClr val="black"/>
                  </a:solidFill>
                </a:endParaRPr>
              </a:p>
            </p:txBody>
          </p:sp>
          <p:sp>
            <p:nvSpPr>
              <p:cNvPr id="179723" name="Freeform 523"/>
              <p:cNvSpPr/>
              <p:nvPr/>
            </p:nvSpPr>
            <p:spPr bwMode="auto">
              <a:xfrm>
                <a:off x="2242" y="1922"/>
                <a:ext cx="4" cy="7"/>
              </a:xfrm>
              <a:custGeom>
                <a:avLst/>
                <a:gdLst/>
                <a:ahLst/>
                <a:cxnLst>
                  <a:cxn ang="0">
                    <a:pos x="0" y="1"/>
                  </a:cxn>
                  <a:cxn ang="0">
                    <a:pos x="0" y="0"/>
                  </a:cxn>
                  <a:cxn ang="0">
                    <a:pos x="0" y="0"/>
                  </a:cxn>
                  <a:cxn ang="0">
                    <a:pos x="2" y="3"/>
                  </a:cxn>
                  <a:cxn ang="0">
                    <a:pos x="4" y="7"/>
                  </a:cxn>
                  <a:cxn ang="0">
                    <a:pos x="2" y="5"/>
                  </a:cxn>
                  <a:cxn ang="0">
                    <a:pos x="0" y="1"/>
                  </a:cxn>
                </a:cxnLst>
                <a:rect l="0" t="0" r="r" b="b"/>
                <a:pathLst>
                  <a:path w="4" h="7">
                    <a:moveTo>
                      <a:pt x="0" y="1"/>
                    </a:moveTo>
                    <a:lnTo>
                      <a:pt x="0" y="0"/>
                    </a:lnTo>
                    <a:lnTo>
                      <a:pt x="0" y="0"/>
                    </a:lnTo>
                    <a:lnTo>
                      <a:pt x="2" y="3"/>
                    </a:lnTo>
                    <a:lnTo>
                      <a:pt x="4" y="7"/>
                    </a:lnTo>
                    <a:lnTo>
                      <a:pt x="2" y="5"/>
                    </a:lnTo>
                    <a:lnTo>
                      <a:pt x="0" y="1"/>
                    </a:lnTo>
                    <a:close/>
                  </a:path>
                </a:pathLst>
              </a:custGeom>
              <a:solidFill>
                <a:srgbClr val="9FA0C7"/>
              </a:solidFill>
              <a:ln w="9525">
                <a:noFill/>
                <a:round/>
              </a:ln>
            </p:spPr>
            <p:txBody>
              <a:bodyPr/>
              <a:lstStyle/>
              <a:p>
                <a:endParaRPr lang="en-US">
                  <a:solidFill>
                    <a:prstClr val="black"/>
                  </a:solidFill>
                </a:endParaRPr>
              </a:p>
            </p:txBody>
          </p:sp>
          <p:sp>
            <p:nvSpPr>
              <p:cNvPr id="179724" name="Freeform 524"/>
              <p:cNvSpPr/>
              <p:nvPr/>
            </p:nvSpPr>
            <p:spPr bwMode="auto">
              <a:xfrm>
                <a:off x="2242" y="1922"/>
                <a:ext cx="8" cy="15"/>
              </a:xfrm>
              <a:custGeom>
                <a:avLst/>
                <a:gdLst/>
                <a:ahLst/>
                <a:cxnLst>
                  <a:cxn ang="0">
                    <a:pos x="0" y="5"/>
                  </a:cxn>
                  <a:cxn ang="0">
                    <a:pos x="0" y="1"/>
                  </a:cxn>
                  <a:cxn ang="0">
                    <a:pos x="0" y="0"/>
                  </a:cxn>
                  <a:cxn ang="0">
                    <a:pos x="4" y="7"/>
                  </a:cxn>
                  <a:cxn ang="0">
                    <a:pos x="8" y="15"/>
                  </a:cxn>
                  <a:cxn ang="0">
                    <a:pos x="4" y="11"/>
                  </a:cxn>
                  <a:cxn ang="0">
                    <a:pos x="0" y="5"/>
                  </a:cxn>
                </a:cxnLst>
                <a:rect l="0" t="0" r="r" b="b"/>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ln>
            </p:spPr>
            <p:txBody>
              <a:bodyPr/>
              <a:lstStyle/>
              <a:p>
                <a:endParaRPr lang="en-US">
                  <a:solidFill>
                    <a:prstClr val="black"/>
                  </a:solidFill>
                </a:endParaRPr>
              </a:p>
            </p:txBody>
          </p:sp>
          <p:sp>
            <p:nvSpPr>
              <p:cNvPr id="179725" name="Freeform 525"/>
              <p:cNvSpPr/>
              <p:nvPr/>
            </p:nvSpPr>
            <p:spPr bwMode="auto">
              <a:xfrm>
                <a:off x="2242" y="1923"/>
                <a:ext cx="9" cy="21"/>
              </a:xfrm>
              <a:custGeom>
                <a:avLst/>
                <a:gdLst/>
                <a:ahLst/>
                <a:cxnLst>
                  <a:cxn ang="0">
                    <a:pos x="4" y="6"/>
                  </a:cxn>
                  <a:cxn ang="0">
                    <a:pos x="2" y="4"/>
                  </a:cxn>
                  <a:cxn ang="0">
                    <a:pos x="0" y="0"/>
                  </a:cxn>
                  <a:cxn ang="0">
                    <a:pos x="0" y="4"/>
                  </a:cxn>
                  <a:cxn ang="0">
                    <a:pos x="0" y="8"/>
                  </a:cxn>
                  <a:cxn ang="0">
                    <a:pos x="6" y="14"/>
                  </a:cxn>
                  <a:cxn ang="0">
                    <a:pos x="9" y="21"/>
                  </a:cxn>
                  <a:cxn ang="0">
                    <a:pos x="8" y="14"/>
                  </a:cxn>
                  <a:cxn ang="0">
                    <a:pos x="4" y="6"/>
                  </a:cxn>
                </a:cxnLst>
                <a:rect l="0" t="0" r="r" b="b"/>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ln>
            </p:spPr>
            <p:txBody>
              <a:bodyPr/>
              <a:lstStyle/>
              <a:p>
                <a:endParaRPr lang="en-US">
                  <a:solidFill>
                    <a:prstClr val="black"/>
                  </a:solidFill>
                </a:endParaRPr>
              </a:p>
            </p:txBody>
          </p:sp>
          <p:sp>
            <p:nvSpPr>
              <p:cNvPr id="179726" name="Freeform 526"/>
              <p:cNvSpPr/>
              <p:nvPr/>
            </p:nvSpPr>
            <p:spPr bwMode="auto">
              <a:xfrm>
                <a:off x="2242" y="1927"/>
                <a:ext cx="11" cy="23"/>
              </a:xfrm>
              <a:custGeom>
                <a:avLst/>
                <a:gdLst/>
                <a:ahLst/>
                <a:cxnLst>
                  <a:cxn ang="0">
                    <a:pos x="8" y="10"/>
                  </a:cxn>
                  <a:cxn ang="0">
                    <a:pos x="4" y="6"/>
                  </a:cxn>
                  <a:cxn ang="0">
                    <a:pos x="0" y="0"/>
                  </a:cxn>
                  <a:cxn ang="0">
                    <a:pos x="0" y="2"/>
                  </a:cxn>
                  <a:cxn ang="0">
                    <a:pos x="0" y="6"/>
                  </a:cxn>
                  <a:cxn ang="0">
                    <a:pos x="6" y="14"/>
                  </a:cxn>
                  <a:cxn ang="0">
                    <a:pos x="11" y="23"/>
                  </a:cxn>
                  <a:cxn ang="0">
                    <a:pos x="9" y="15"/>
                  </a:cxn>
                  <a:cxn ang="0">
                    <a:pos x="8" y="10"/>
                  </a:cxn>
                </a:cxnLst>
                <a:rect l="0" t="0" r="r" b="b"/>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ln>
            </p:spPr>
            <p:txBody>
              <a:bodyPr/>
              <a:lstStyle/>
              <a:p>
                <a:endParaRPr lang="en-US">
                  <a:solidFill>
                    <a:prstClr val="black"/>
                  </a:solidFill>
                </a:endParaRPr>
              </a:p>
            </p:txBody>
          </p:sp>
          <p:sp>
            <p:nvSpPr>
              <p:cNvPr id="179727" name="Freeform 527"/>
              <p:cNvSpPr/>
              <p:nvPr/>
            </p:nvSpPr>
            <p:spPr bwMode="auto">
              <a:xfrm>
                <a:off x="2240" y="1931"/>
                <a:ext cx="15" cy="25"/>
              </a:xfrm>
              <a:custGeom>
                <a:avLst/>
                <a:gdLst/>
                <a:ahLst/>
                <a:cxnLst>
                  <a:cxn ang="0">
                    <a:pos x="11" y="13"/>
                  </a:cxn>
                  <a:cxn ang="0">
                    <a:pos x="8" y="6"/>
                  </a:cxn>
                  <a:cxn ang="0">
                    <a:pos x="2" y="0"/>
                  </a:cxn>
                  <a:cxn ang="0">
                    <a:pos x="2" y="2"/>
                  </a:cxn>
                  <a:cxn ang="0">
                    <a:pos x="0" y="6"/>
                  </a:cxn>
                  <a:cxn ang="0">
                    <a:pos x="8" y="15"/>
                  </a:cxn>
                  <a:cxn ang="0">
                    <a:pos x="15" y="25"/>
                  </a:cxn>
                  <a:cxn ang="0">
                    <a:pos x="13" y="19"/>
                  </a:cxn>
                  <a:cxn ang="0">
                    <a:pos x="11" y="13"/>
                  </a:cxn>
                </a:cxnLst>
                <a:rect l="0" t="0" r="r" b="b"/>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ln>
            </p:spPr>
            <p:txBody>
              <a:bodyPr/>
              <a:lstStyle/>
              <a:p>
                <a:endParaRPr lang="en-US">
                  <a:solidFill>
                    <a:prstClr val="black"/>
                  </a:solidFill>
                </a:endParaRPr>
              </a:p>
            </p:txBody>
          </p:sp>
          <p:sp>
            <p:nvSpPr>
              <p:cNvPr id="179728" name="Freeform 528"/>
              <p:cNvSpPr/>
              <p:nvPr/>
            </p:nvSpPr>
            <p:spPr bwMode="auto">
              <a:xfrm>
                <a:off x="2240" y="1933"/>
                <a:ext cx="17" cy="27"/>
              </a:xfrm>
              <a:custGeom>
                <a:avLst/>
                <a:gdLst/>
                <a:ahLst/>
                <a:cxnLst>
                  <a:cxn ang="0">
                    <a:pos x="13" y="17"/>
                  </a:cxn>
                  <a:cxn ang="0">
                    <a:pos x="8" y="8"/>
                  </a:cxn>
                  <a:cxn ang="0">
                    <a:pos x="2" y="0"/>
                  </a:cxn>
                  <a:cxn ang="0">
                    <a:pos x="0" y="4"/>
                  </a:cxn>
                  <a:cxn ang="0">
                    <a:pos x="0" y="8"/>
                  </a:cxn>
                  <a:cxn ang="0">
                    <a:pos x="8" y="17"/>
                  </a:cxn>
                  <a:cxn ang="0">
                    <a:pos x="17" y="27"/>
                  </a:cxn>
                  <a:cxn ang="0">
                    <a:pos x="15" y="21"/>
                  </a:cxn>
                  <a:cxn ang="0">
                    <a:pos x="13" y="17"/>
                  </a:cxn>
                </a:cxnLst>
                <a:rect l="0" t="0" r="r" b="b"/>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ln>
            </p:spPr>
            <p:txBody>
              <a:bodyPr/>
              <a:lstStyle/>
              <a:p>
                <a:endParaRPr lang="en-US">
                  <a:solidFill>
                    <a:prstClr val="black"/>
                  </a:solidFill>
                </a:endParaRPr>
              </a:p>
            </p:txBody>
          </p:sp>
          <p:sp>
            <p:nvSpPr>
              <p:cNvPr id="179729" name="Freeform 529"/>
              <p:cNvSpPr/>
              <p:nvPr/>
            </p:nvSpPr>
            <p:spPr bwMode="auto">
              <a:xfrm>
                <a:off x="2240" y="1937"/>
                <a:ext cx="17" cy="28"/>
              </a:xfrm>
              <a:custGeom>
                <a:avLst/>
                <a:gdLst/>
                <a:ahLst/>
                <a:cxnLst>
                  <a:cxn ang="0">
                    <a:pos x="15" y="19"/>
                  </a:cxn>
                  <a:cxn ang="0">
                    <a:pos x="8" y="9"/>
                  </a:cxn>
                  <a:cxn ang="0">
                    <a:pos x="0" y="0"/>
                  </a:cxn>
                  <a:cxn ang="0">
                    <a:pos x="0" y="4"/>
                  </a:cxn>
                  <a:cxn ang="0">
                    <a:pos x="0" y="5"/>
                  </a:cxn>
                  <a:cxn ang="0">
                    <a:pos x="10" y="17"/>
                  </a:cxn>
                  <a:cxn ang="0">
                    <a:pos x="17" y="28"/>
                  </a:cxn>
                  <a:cxn ang="0">
                    <a:pos x="17" y="23"/>
                  </a:cxn>
                  <a:cxn ang="0">
                    <a:pos x="15" y="19"/>
                  </a:cxn>
                </a:cxnLst>
                <a:rect l="0" t="0" r="r" b="b"/>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ln>
            </p:spPr>
            <p:txBody>
              <a:bodyPr/>
              <a:lstStyle/>
              <a:p>
                <a:endParaRPr lang="en-US">
                  <a:solidFill>
                    <a:prstClr val="black"/>
                  </a:solidFill>
                </a:endParaRPr>
              </a:p>
            </p:txBody>
          </p:sp>
          <p:sp>
            <p:nvSpPr>
              <p:cNvPr id="179730" name="Freeform 530"/>
              <p:cNvSpPr>
                <a:spLocks noEditPoints="1"/>
              </p:cNvSpPr>
              <p:nvPr/>
            </p:nvSpPr>
            <p:spPr bwMode="auto">
              <a:xfrm>
                <a:off x="1367" y="1941"/>
                <a:ext cx="890" cy="119"/>
              </a:xfrm>
              <a:custGeom>
                <a:avLst/>
                <a:gdLst/>
                <a:ahLst/>
                <a:cxnLst>
                  <a:cxn ang="0">
                    <a:pos x="890" y="19"/>
                  </a:cxn>
                  <a:cxn ang="0">
                    <a:pos x="881" y="9"/>
                  </a:cxn>
                  <a:cxn ang="0">
                    <a:pos x="873" y="0"/>
                  </a:cxn>
                  <a:cxn ang="0">
                    <a:pos x="873" y="1"/>
                  </a:cxn>
                  <a:cxn ang="0">
                    <a:pos x="873" y="5"/>
                  </a:cxn>
                  <a:cxn ang="0">
                    <a:pos x="883" y="17"/>
                  </a:cxn>
                  <a:cxn ang="0">
                    <a:pos x="890" y="30"/>
                  </a:cxn>
                  <a:cxn ang="0">
                    <a:pos x="890" y="24"/>
                  </a:cxn>
                  <a:cxn ang="0">
                    <a:pos x="890" y="19"/>
                  </a:cxn>
                  <a:cxn ang="0">
                    <a:pos x="0" y="119"/>
                  </a:cxn>
                  <a:cxn ang="0">
                    <a:pos x="0" y="117"/>
                  </a:cxn>
                  <a:cxn ang="0">
                    <a:pos x="0" y="113"/>
                  </a:cxn>
                  <a:cxn ang="0">
                    <a:pos x="0" y="113"/>
                  </a:cxn>
                  <a:cxn ang="0">
                    <a:pos x="2" y="113"/>
                  </a:cxn>
                  <a:cxn ang="0">
                    <a:pos x="0" y="117"/>
                  </a:cxn>
                  <a:cxn ang="0">
                    <a:pos x="0" y="119"/>
                  </a:cxn>
                </a:cxnLst>
                <a:rect l="0" t="0" r="r" b="b"/>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0" y="113"/>
                    </a:lnTo>
                    <a:lnTo>
                      <a:pt x="2" y="113"/>
                    </a:lnTo>
                    <a:lnTo>
                      <a:pt x="0" y="117"/>
                    </a:lnTo>
                    <a:lnTo>
                      <a:pt x="0" y="119"/>
                    </a:lnTo>
                    <a:close/>
                  </a:path>
                </a:pathLst>
              </a:custGeom>
              <a:solidFill>
                <a:srgbClr val="A0A2C8"/>
              </a:solidFill>
              <a:ln w="9525">
                <a:noFill/>
                <a:round/>
              </a:ln>
            </p:spPr>
            <p:txBody>
              <a:bodyPr/>
              <a:lstStyle/>
              <a:p>
                <a:endParaRPr lang="en-US">
                  <a:solidFill>
                    <a:prstClr val="black"/>
                  </a:solidFill>
                </a:endParaRPr>
              </a:p>
            </p:txBody>
          </p:sp>
          <p:sp>
            <p:nvSpPr>
              <p:cNvPr id="179731" name="Freeform 531"/>
              <p:cNvSpPr>
                <a:spLocks noEditPoints="1"/>
              </p:cNvSpPr>
              <p:nvPr/>
            </p:nvSpPr>
            <p:spPr bwMode="auto">
              <a:xfrm>
                <a:off x="1367" y="1942"/>
                <a:ext cx="892" cy="124"/>
              </a:xfrm>
              <a:custGeom>
                <a:avLst/>
                <a:gdLst/>
                <a:ahLst/>
                <a:cxnLst>
                  <a:cxn ang="0">
                    <a:pos x="890" y="23"/>
                  </a:cxn>
                  <a:cxn ang="0">
                    <a:pos x="883" y="12"/>
                  </a:cxn>
                  <a:cxn ang="0">
                    <a:pos x="873" y="0"/>
                  </a:cxn>
                  <a:cxn ang="0">
                    <a:pos x="873" y="4"/>
                  </a:cxn>
                  <a:cxn ang="0">
                    <a:pos x="873" y="8"/>
                  </a:cxn>
                  <a:cxn ang="0">
                    <a:pos x="883" y="19"/>
                  </a:cxn>
                  <a:cxn ang="0">
                    <a:pos x="892" y="33"/>
                  </a:cxn>
                  <a:cxn ang="0">
                    <a:pos x="890" y="29"/>
                  </a:cxn>
                  <a:cxn ang="0">
                    <a:pos x="890" y="23"/>
                  </a:cxn>
                  <a:cxn ang="0">
                    <a:pos x="0" y="124"/>
                  </a:cxn>
                  <a:cxn ang="0">
                    <a:pos x="0" y="118"/>
                  </a:cxn>
                  <a:cxn ang="0">
                    <a:pos x="0" y="112"/>
                  </a:cxn>
                  <a:cxn ang="0">
                    <a:pos x="2" y="112"/>
                  </a:cxn>
                  <a:cxn ang="0">
                    <a:pos x="4" y="114"/>
                  </a:cxn>
                  <a:cxn ang="0">
                    <a:pos x="2" y="120"/>
                  </a:cxn>
                  <a:cxn ang="0">
                    <a:pos x="0" y="124"/>
                  </a:cxn>
                </a:cxnLst>
                <a:rect l="0" t="0" r="r" b="b"/>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ln>
            </p:spPr>
            <p:txBody>
              <a:bodyPr/>
              <a:lstStyle/>
              <a:p>
                <a:endParaRPr lang="en-US">
                  <a:solidFill>
                    <a:prstClr val="black"/>
                  </a:solidFill>
                </a:endParaRPr>
              </a:p>
            </p:txBody>
          </p:sp>
          <p:sp>
            <p:nvSpPr>
              <p:cNvPr id="179732" name="Freeform 532"/>
              <p:cNvSpPr>
                <a:spLocks noEditPoints="1"/>
              </p:cNvSpPr>
              <p:nvPr/>
            </p:nvSpPr>
            <p:spPr bwMode="auto">
              <a:xfrm>
                <a:off x="1367" y="1946"/>
                <a:ext cx="892" cy="125"/>
              </a:xfrm>
              <a:custGeom>
                <a:avLst/>
                <a:gdLst/>
                <a:ahLst/>
                <a:cxnLst>
                  <a:cxn ang="0">
                    <a:pos x="890" y="25"/>
                  </a:cxn>
                  <a:cxn ang="0">
                    <a:pos x="883" y="12"/>
                  </a:cxn>
                  <a:cxn ang="0">
                    <a:pos x="873" y="0"/>
                  </a:cxn>
                  <a:cxn ang="0">
                    <a:pos x="873" y="4"/>
                  </a:cxn>
                  <a:cxn ang="0">
                    <a:pos x="871" y="6"/>
                  </a:cxn>
                  <a:cxn ang="0">
                    <a:pos x="883" y="19"/>
                  </a:cxn>
                  <a:cxn ang="0">
                    <a:pos x="892" y="34"/>
                  </a:cxn>
                  <a:cxn ang="0">
                    <a:pos x="892" y="29"/>
                  </a:cxn>
                  <a:cxn ang="0">
                    <a:pos x="890" y="25"/>
                  </a:cxn>
                  <a:cxn ang="0">
                    <a:pos x="2" y="108"/>
                  </a:cxn>
                  <a:cxn ang="0">
                    <a:pos x="0" y="112"/>
                  </a:cxn>
                  <a:cxn ang="0">
                    <a:pos x="0" y="114"/>
                  </a:cxn>
                  <a:cxn ang="0">
                    <a:pos x="0" y="120"/>
                  </a:cxn>
                  <a:cxn ang="0">
                    <a:pos x="0" y="125"/>
                  </a:cxn>
                  <a:cxn ang="0">
                    <a:pos x="4" y="118"/>
                  </a:cxn>
                  <a:cxn ang="0">
                    <a:pos x="6" y="110"/>
                  </a:cxn>
                  <a:cxn ang="0">
                    <a:pos x="4" y="110"/>
                  </a:cxn>
                  <a:cxn ang="0">
                    <a:pos x="2" y="108"/>
                  </a:cxn>
                </a:cxnLst>
                <a:rect l="0" t="0" r="r" b="b"/>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ln>
            </p:spPr>
            <p:txBody>
              <a:bodyPr/>
              <a:lstStyle/>
              <a:p>
                <a:endParaRPr lang="en-US">
                  <a:solidFill>
                    <a:prstClr val="black"/>
                  </a:solidFill>
                </a:endParaRPr>
              </a:p>
            </p:txBody>
          </p:sp>
          <p:sp>
            <p:nvSpPr>
              <p:cNvPr id="179733" name="Freeform 533"/>
              <p:cNvSpPr>
                <a:spLocks noEditPoints="1"/>
              </p:cNvSpPr>
              <p:nvPr/>
            </p:nvSpPr>
            <p:spPr bwMode="auto">
              <a:xfrm>
                <a:off x="1367" y="1950"/>
                <a:ext cx="892" cy="129"/>
              </a:xfrm>
              <a:custGeom>
                <a:avLst/>
                <a:gdLst/>
                <a:ahLst/>
                <a:cxnLst>
                  <a:cxn ang="0">
                    <a:pos x="892" y="25"/>
                  </a:cxn>
                  <a:cxn ang="0">
                    <a:pos x="883" y="11"/>
                  </a:cxn>
                  <a:cxn ang="0">
                    <a:pos x="873" y="0"/>
                  </a:cxn>
                  <a:cxn ang="0">
                    <a:pos x="871" y="2"/>
                  </a:cxn>
                  <a:cxn ang="0">
                    <a:pos x="871" y="6"/>
                  </a:cxn>
                  <a:cxn ang="0">
                    <a:pos x="883" y="19"/>
                  </a:cxn>
                  <a:cxn ang="0">
                    <a:pos x="892" y="34"/>
                  </a:cxn>
                  <a:cxn ang="0">
                    <a:pos x="892" y="30"/>
                  </a:cxn>
                  <a:cxn ang="0">
                    <a:pos x="892" y="25"/>
                  </a:cxn>
                  <a:cxn ang="0">
                    <a:pos x="4" y="106"/>
                  </a:cxn>
                  <a:cxn ang="0">
                    <a:pos x="2" y="112"/>
                  </a:cxn>
                  <a:cxn ang="0">
                    <a:pos x="0" y="116"/>
                  </a:cxn>
                  <a:cxn ang="0">
                    <a:pos x="0" y="121"/>
                  </a:cxn>
                  <a:cxn ang="0">
                    <a:pos x="0" y="129"/>
                  </a:cxn>
                  <a:cxn ang="0">
                    <a:pos x="4" y="118"/>
                  </a:cxn>
                  <a:cxn ang="0">
                    <a:pos x="10" y="108"/>
                  </a:cxn>
                  <a:cxn ang="0">
                    <a:pos x="6" y="106"/>
                  </a:cxn>
                  <a:cxn ang="0">
                    <a:pos x="4" y="106"/>
                  </a:cxn>
                </a:cxnLst>
                <a:rect l="0" t="0" r="r" b="b"/>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ln>
            </p:spPr>
            <p:txBody>
              <a:bodyPr/>
              <a:lstStyle/>
              <a:p>
                <a:endParaRPr lang="en-US">
                  <a:solidFill>
                    <a:prstClr val="black"/>
                  </a:solidFill>
                </a:endParaRPr>
              </a:p>
            </p:txBody>
          </p:sp>
          <p:sp>
            <p:nvSpPr>
              <p:cNvPr id="179734" name="Freeform 534"/>
              <p:cNvSpPr>
                <a:spLocks noEditPoints="1"/>
              </p:cNvSpPr>
              <p:nvPr/>
            </p:nvSpPr>
            <p:spPr bwMode="auto">
              <a:xfrm>
                <a:off x="1367" y="1952"/>
                <a:ext cx="892" cy="133"/>
              </a:xfrm>
              <a:custGeom>
                <a:avLst/>
                <a:gdLst/>
                <a:ahLst/>
                <a:cxnLst>
                  <a:cxn ang="0">
                    <a:pos x="892" y="28"/>
                  </a:cxn>
                  <a:cxn ang="0">
                    <a:pos x="883" y="13"/>
                  </a:cxn>
                  <a:cxn ang="0">
                    <a:pos x="871" y="0"/>
                  </a:cxn>
                  <a:cxn ang="0">
                    <a:pos x="871" y="4"/>
                  </a:cxn>
                  <a:cxn ang="0">
                    <a:pos x="871" y="8"/>
                  </a:cxn>
                  <a:cxn ang="0">
                    <a:pos x="883" y="21"/>
                  </a:cxn>
                  <a:cxn ang="0">
                    <a:pos x="892" y="36"/>
                  </a:cxn>
                  <a:cxn ang="0">
                    <a:pos x="892" y="32"/>
                  </a:cxn>
                  <a:cxn ang="0">
                    <a:pos x="892" y="28"/>
                  </a:cxn>
                  <a:cxn ang="0">
                    <a:pos x="6" y="104"/>
                  </a:cxn>
                  <a:cxn ang="0">
                    <a:pos x="4" y="112"/>
                  </a:cxn>
                  <a:cxn ang="0">
                    <a:pos x="0" y="119"/>
                  </a:cxn>
                  <a:cxn ang="0">
                    <a:pos x="0" y="127"/>
                  </a:cxn>
                  <a:cxn ang="0">
                    <a:pos x="0" y="133"/>
                  </a:cxn>
                  <a:cxn ang="0">
                    <a:pos x="6" y="119"/>
                  </a:cxn>
                  <a:cxn ang="0">
                    <a:pos x="12" y="106"/>
                  </a:cxn>
                  <a:cxn ang="0">
                    <a:pos x="10" y="106"/>
                  </a:cxn>
                  <a:cxn ang="0">
                    <a:pos x="6" y="104"/>
                  </a:cxn>
                </a:cxnLst>
                <a:rect l="0" t="0" r="r" b="b"/>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ln>
            </p:spPr>
            <p:txBody>
              <a:bodyPr/>
              <a:lstStyle/>
              <a:p>
                <a:endParaRPr lang="en-US">
                  <a:solidFill>
                    <a:prstClr val="black"/>
                  </a:solidFill>
                </a:endParaRPr>
              </a:p>
            </p:txBody>
          </p:sp>
          <p:sp>
            <p:nvSpPr>
              <p:cNvPr id="179735" name="Freeform 535"/>
              <p:cNvSpPr>
                <a:spLocks noEditPoints="1"/>
              </p:cNvSpPr>
              <p:nvPr/>
            </p:nvSpPr>
            <p:spPr bwMode="auto">
              <a:xfrm>
                <a:off x="1367" y="1956"/>
                <a:ext cx="892" cy="134"/>
              </a:xfrm>
              <a:custGeom>
                <a:avLst/>
                <a:gdLst/>
                <a:ahLst/>
                <a:cxnLst>
                  <a:cxn ang="0">
                    <a:pos x="892" y="28"/>
                  </a:cxn>
                  <a:cxn ang="0">
                    <a:pos x="883" y="13"/>
                  </a:cxn>
                  <a:cxn ang="0">
                    <a:pos x="871" y="0"/>
                  </a:cxn>
                  <a:cxn ang="0">
                    <a:pos x="871" y="4"/>
                  </a:cxn>
                  <a:cxn ang="0">
                    <a:pos x="871" y="5"/>
                  </a:cxn>
                  <a:cxn ang="0">
                    <a:pos x="883" y="21"/>
                  </a:cxn>
                  <a:cxn ang="0">
                    <a:pos x="892" y="38"/>
                  </a:cxn>
                  <a:cxn ang="0">
                    <a:pos x="892" y="32"/>
                  </a:cxn>
                  <a:cxn ang="0">
                    <a:pos x="892" y="28"/>
                  </a:cxn>
                  <a:cxn ang="0">
                    <a:pos x="10" y="102"/>
                  </a:cxn>
                  <a:cxn ang="0">
                    <a:pos x="4" y="112"/>
                  </a:cxn>
                  <a:cxn ang="0">
                    <a:pos x="0" y="123"/>
                  </a:cxn>
                  <a:cxn ang="0">
                    <a:pos x="0" y="129"/>
                  </a:cxn>
                  <a:cxn ang="0">
                    <a:pos x="0" y="134"/>
                  </a:cxn>
                  <a:cxn ang="0">
                    <a:pos x="6" y="119"/>
                  </a:cxn>
                  <a:cxn ang="0">
                    <a:pos x="14" y="102"/>
                  </a:cxn>
                  <a:cxn ang="0">
                    <a:pos x="12" y="102"/>
                  </a:cxn>
                  <a:cxn ang="0">
                    <a:pos x="10" y="102"/>
                  </a:cxn>
                </a:cxnLst>
                <a:rect l="0" t="0" r="r" b="b"/>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ln>
            </p:spPr>
            <p:txBody>
              <a:bodyPr/>
              <a:lstStyle/>
              <a:p>
                <a:endParaRPr lang="en-US">
                  <a:solidFill>
                    <a:prstClr val="black"/>
                  </a:solidFill>
                </a:endParaRPr>
              </a:p>
            </p:txBody>
          </p:sp>
          <p:sp>
            <p:nvSpPr>
              <p:cNvPr id="179736" name="Freeform 536"/>
              <p:cNvSpPr>
                <a:spLocks noEditPoints="1"/>
              </p:cNvSpPr>
              <p:nvPr/>
            </p:nvSpPr>
            <p:spPr bwMode="auto">
              <a:xfrm>
                <a:off x="1367" y="1960"/>
                <a:ext cx="894" cy="136"/>
              </a:xfrm>
              <a:custGeom>
                <a:avLst/>
                <a:gdLst/>
                <a:ahLst/>
                <a:cxnLst>
                  <a:cxn ang="0">
                    <a:pos x="892" y="28"/>
                  </a:cxn>
                  <a:cxn ang="0">
                    <a:pos x="883" y="13"/>
                  </a:cxn>
                  <a:cxn ang="0">
                    <a:pos x="871" y="0"/>
                  </a:cxn>
                  <a:cxn ang="0">
                    <a:pos x="871" y="1"/>
                  </a:cxn>
                  <a:cxn ang="0">
                    <a:pos x="869" y="5"/>
                  </a:cxn>
                  <a:cxn ang="0">
                    <a:pos x="883" y="20"/>
                  </a:cxn>
                  <a:cxn ang="0">
                    <a:pos x="894" y="37"/>
                  </a:cxn>
                  <a:cxn ang="0">
                    <a:pos x="892" y="34"/>
                  </a:cxn>
                  <a:cxn ang="0">
                    <a:pos x="892" y="28"/>
                  </a:cxn>
                  <a:cxn ang="0">
                    <a:pos x="12" y="98"/>
                  </a:cxn>
                  <a:cxn ang="0">
                    <a:pos x="6" y="111"/>
                  </a:cxn>
                  <a:cxn ang="0">
                    <a:pos x="0" y="125"/>
                  </a:cxn>
                  <a:cxn ang="0">
                    <a:pos x="0" y="130"/>
                  </a:cxn>
                  <a:cxn ang="0">
                    <a:pos x="0" y="136"/>
                  </a:cxn>
                  <a:cxn ang="0">
                    <a:pos x="8" y="117"/>
                  </a:cxn>
                  <a:cxn ang="0">
                    <a:pos x="16" y="100"/>
                  </a:cxn>
                  <a:cxn ang="0">
                    <a:pos x="14" y="98"/>
                  </a:cxn>
                  <a:cxn ang="0">
                    <a:pos x="12" y="98"/>
                  </a:cxn>
                </a:cxnLst>
                <a:rect l="0" t="0" r="r" b="b"/>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ln>
            </p:spPr>
            <p:txBody>
              <a:bodyPr/>
              <a:lstStyle/>
              <a:p>
                <a:endParaRPr lang="en-US">
                  <a:solidFill>
                    <a:prstClr val="black"/>
                  </a:solidFill>
                </a:endParaRPr>
              </a:p>
            </p:txBody>
          </p:sp>
          <p:sp>
            <p:nvSpPr>
              <p:cNvPr id="179737" name="Freeform 537"/>
              <p:cNvSpPr>
                <a:spLocks noEditPoints="1"/>
              </p:cNvSpPr>
              <p:nvPr/>
            </p:nvSpPr>
            <p:spPr bwMode="auto">
              <a:xfrm>
                <a:off x="1367" y="1961"/>
                <a:ext cx="894" cy="141"/>
              </a:xfrm>
              <a:custGeom>
                <a:avLst/>
                <a:gdLst/>
                <a:ahLst/>
                <a:cxnLst>
                  <a:cxn ang="0">
                    <a:pos x="892" y="33"/>
                  </a:cxn>
                  <a:cxn ang="0">
                    <a:pos x="883" y="16"/>
                  </a:cxn>
                  <a:cxn ang="0">
                    <a:pos x="871" y="0"/>
                  </a:cxn>
                  <a:cxn ang="0">
                    <a:pos x="869" y="4"/>
                  </a:cxn>
                  <a:cxn ang="0">
                    <a:pos x="869" y="8"/>
                  </a:cxn>
                  <a:cxn ang="0">
                    <a:pos x="883" y="23"/>
                  </a:cxn>
                  <a:cxn ang="0">
                    <a:pos x="894" y="40"/>
                  </a:cxn>
                  <a:cxn ang="0">
                    <a:pos x="894" y="38"/>
                  </a:cxn>
                  <a:cxn ang="0">
                    <a:pos x="894" y="36"/>
                  </a:cxn>
                  <a:cxn ang="0">
                    <a:pos x="894" y="35"/>
                  </a:cxn>
                  <a:cxn ang="0">
                    <a:pos x="892" y="33"/>
                  </a:cxn>
                  <a:cxn ang="0">
                    <a:pos x="14" y="97"/>
                  </a:cxn>
                  <a:cxn ang="0">
                    <a:pos x="6" y="114"/>
                  </a:cxn>
                  <a:cxn ang="0">
                    <a:pos x="0" y="129"/>
                  </a:cxn>
                  <a:cxn ang="0">
                    <a:pos x="0" y="135"/>
                  </a:cxn>
                  <a:cxn ang="0">
                    <a:pos x="0" y="141"/>
                  </a:cxn>
                  <a:cxn ang="0">
                    <a:pos x="8" y="120"/>
                  </a:cxn>
                  <a:cxn ang="0">
                    <a:pos x="18" y="99"/>
                  </a:cxn>
                  <a:cxn ang="0">
                    <a:pos x="16" y="99"/>
                  </a:cxn>
                  <a:cxn ang="0">
                    <a:pos x="14" y="97"/>
                  </a:cxn>
                </a:cxnLst>
                <a:rect l="0" t="0" r="r" b="b"/>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ln>
            </p:spPr>
            <p:txBody>
              <a:bodyPr/>
              <a:lstStyle/>
              <a:p>
                <a:endParaRPr lang="en-US">
                  <a:solidFill>
                    <a:prstClr val="black"/>
                  </a:solidFill>
                </a:endParaRPr>
              </a:p>
            </p:txBody>
          </p:sp>
          <p:sp>
            <p:nvSpPr>
              <p:cNvPr id="179738" name="Freeform 538"/>
              <p:cNvSpPr>
                <a:spLocks noEditPoints="1"/>
              </p:cNvSpPr>
              <p:nvPr/>
            </p:nvSpPr>
            <p:spPr bwMode="auto">
              <a:xfrm>
                <a:off x="1367" y="1965"/>
                <a:ext cx="894" cy="142"/>
              </a:xfrm>
              <a:custGeom>
                <a:avLst/>
                <a:gdLst/>
                <a:ahLst/>
                <a:cxnLst>
                  <a:cxn ang="0">
                    <a:pos x="894" y="32"/>
                  </a:cxn>
                  <a:cxn ang="0">
                    <a:pos x="883" y="15"/>
                  </a:cxn>
                  <a:cxn ang="0">
                    <a:pos x="869" y="0"/>
                  </a:cxn>
                  <a:cxn ang="0">
                    <a:pos x="869" y="4"/>
                  </a:cxn>
                  <a:cxn ang="0">
                    <a:pos x="869" y="6"/>
                  </a:cxn>
                  <a:cxn ang="0">
                    <a:pos x="881" y="23"/>
                  </a:cxn>
                  <a:cxn ang="0">
                    <a:pos x="894" y="42"/>
                  </a:cxn>
                  <a:cxn ang="0">
                    <a:pos x="894" y="36"/>
                  </a:cxn>
                  <a:cxn ang="0">
                    <a:pos x="894" y="32"/>
                  </a:cxn>
                  <a:cxn ang="0">
                    <a:pos x="894" y="32"/>
                  </a:cxn>
                  <a:cxn ang="0">
                    <a:pos x="894" y="32"/>
                  </a:cxn>
                  <a:cxn ang="0">
                    <a:pos x="16" y="95"/>
                  </a:cxn>
                  <a:cxn ang="0">
                    <a:pos x="8" y="112"/>
                  </a:cxn>
                  <a:cxn ang="0">
                    <a:pos x="0" y="131"/>
                  </a:cxn>
                  <a:cxn ang="0">
                    <a:pos x="0" y="137"/>
                  </a:cxn>
                  <a:cxn ang="0">
                    <a:pos x="0" y="142"/>
                  </a:cxn>
                  <a:cxn ang="0">
                    <a:pos x="10" y="120"/>
                  </a:cxn>
                  <a:cxn ang="0">
                    <a:pos x="19" y="97"/>
                  </a:cxn>
                  <a:cxn ang="0">
                    <a:pos x="18" y="95"/>
                  </a:cxn>
                  <a:cxn ang="0">
                    <a:pos x="16" y="95"/>
                  </a:cxn>
                </a:cxnLst>
                <a:rect l="0" t="0" r="r" b="b"/>
                <a:pathLst>
                  <a:path w="894" h="142">
                    <a:moveTo>
                      <a:pt x="894" y="32"/>
                    </a:moveTo>
                    <a:lnTo>
                      <a:pt x="883" y="15"/>
                    </a:lnTo>
                    <a:lnTo>
                      <a:pt x="869" y="0"/>
                    </a:lnTo>
                    <a:lnTo>
                      <a:pt x="869" y="4"/>
                    </a:lnTo>
                    <a:lnTo>
                      <a:pt x="869" y="6"/>
                    </a:lnTo>
                    <a:lnTo>
                      <a:pt x="881" y="23"/>
                    </a:lnTo>
                    <a:lnTo>
                      <a:pt x="894" y="42"/>
                    </a:lnTo>
                    <a:lnTo>
                      <a:pt x="894" y="36"/>
                    </a:lnTo>
                    <a:lnTo>
                      <a:pt x="894" y="32"/>
                    </a:lnTo>
                    <a:lnTo>
                      <a:pt x="894" y="32"/>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ln>
            </p:spPr>
            <p:txBody>
              <a:bodyPr/>
              <a:lstStyle/>
              <a:p>
                <a:endParaRPr lang="en-US">
                  <a:solidFill>
                    <a:prstClr val="black"/>
                  </a:solidFill>
                </a:endParaRPr>
              </a:p>
            </p:txBody>
          </p:sp>
          <p:sp>
            <p:nvSpPr>
              <p:cNvPr id="179739" name="Freeform 539"/>
              <p:cNvSpPr>
                <a:spLocks noEditPoints="1"/>
              </p:cNvSpPr>
              <p:nvPr/>
            </p:nvSpPr>
            <p:spPr bwMode="auto">
              <a:xfrm>
                <a:off x="1367" y="1969"/>
                <a:ext cx="894" cy="146"/>
              </a:xfrm>
              <a:custGeom>
                <a:avLst/>
                <a:gdLst/>
                <a:ahLst/>
                <a:cxnLst>
                  <a:cxn ang="0">
                    <a:pos x="894" y="32"/>
                  </a:cxn>
                  <a:cxn ang="0">
                    <a:pos x="883" y="15"/>
                  </a:cxn>
                  <a:cxn ang="0">
                    <a:pos x="869" y="0"/>
                  </a:cxn>
                  <a:cxn ang="0">
                    <a:pos x="869" y="2"/>
                  </a:cxn>
                  <a:cxn ang="0">
                    <a:pos x="869" y="6"/>
                  </a:cxn>
                  <a:cxn ang="0">
                    <a:pos x="881" y="23"/>
                  </a:cxn>
                  <a:cxn ang="0">
                    <a:pos x="894" y="42"/>
                  </a:cxn>
                  <a:cxn ang="0">
                    <a:pos x="894" y="38"/>
                  </a:cxn>
                  <a:cxn ang="0">
                    <a:pos x="894" y="32"/>
                  </a:cxn>
                  <a:cxn ang="0">
                    <a:pos x="18" y="91"/>
                  </a:cxn>
                  <a:cxn ang="0">
                    <a:pos x="8" y="112"/>
                  </a:cxn>
                  <a:cxn ang="0">
                    <a:pos x="0" y="133"/>
                  </a:cxn>
                  <a:cxn ang="0">
                    <a:pos x="0" y="138"/>
                  </a:cxn>
                  <a:cxn ang="0">
                    <a:pos x="0" y="146"/>
                  </a:cxn>
                  <a:cxn ang="0">
                    <a:pos x="10" y="119"/>
                  </a:cxn>
                  <a:cxn ang="0">
                    <a:pos x="21" y="93"/>
                  </a:cxn>
                  <a:cxn ang="0">
                    <a:pos x="19" y="93"/>
                  </a:cxn>
                  <a:cxn ang="0">
                    <a:pos x="18" y="91"/>
                  </a:cxn>
                </a:cxnLst>
                <a:rect l="0" t="0" r="r" b="b"/>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ln>
            </p:spPr>
            <p:txBody>
              <a:bodyPr/>
              <a:lstStyle/>
              <a:p>
                <a:endParaRPr lang="en-US">
                  <a:solidFill>
                    <a:prstClr val="black"/>
                  </a:solidFill>
                </a:endParaRPr>
              </a:p>
            </p:txBody>
          </p:sp>
          <p:sp>
            <p:nvSpPr>
              <p:cNvPr id="179740" name="Freeform 540"/>
              <p:cNvSpPr>
                <a:spLocks noEditPoints="1"/>
              </p:cNvSpPr>
              <p:nvPr/>
            </p:nvSpPr>
            <p:spPr bwMode="auto">
              <a:xfrm>
                <a:off x="1367" y="1971"/>
                <a:ext cx="894" cy="150"/>
              </a:xfrm>
              <a:custGeom>
                <a:avLst/>
                <a:gdLst/>
                <a:ahLst/>
                <a:cxnLst>
                  <a:cxn ang="0">
                    <a:pos x="894" y="36"/>
                  </a:cxn>
                  <a:cxn ang="0">
                    <a:pos x="881" y="17"/>
                  </a:cxn>
                  <a:cxn ang="0">
                    <a:pos x="869" y="0"/>
                  </a:cxn>
                  <a:cxn ang="0">
                    <a:pos x="869" y="4"/>
                  </a:cxn>
                  <a:cxn ang="0">
                    <a:pos x="867" y="7"/>
                  </a:cxn>
                  <a:cxn ang="0">
                    <a:pos x="881" y="25"/>
                  </a:cxn>
                  <a:cxn ang="0">
                    <a:pos x="894" y="44"/>
                  </a:cxn>
                  <a:cxn ang="0">
                    <a:pos x="894" y="40"/>
                  </a:cxn>
                  <a:cxn ang="0">
                    <a:pos x="894" y="36"/>
                  </a:cxn>
                  <a:cxn ang="0">
                    <a:pos x="19" y="91"/>
                  </a:cxn>
                  <a:cxn ang="0">
                    <a:pos x="10" y="114"/>
                  </a:cxn>
                  <a:cxn ang="0">
                    <a:pos x="0" y="136"/>
                  </a:cxn>
                  <a:cxn ang="0">
                    <a:pos x="0" y="144"/>
                  </a:cxn>
                  <a:cxn ang="0">
                    <a:pos x="2" y="150"/>
                  </a:cxn>
                  <a:cxn ang="0">
                    <a:pos x="12" y="121"/>
                  </a:cxn>
                  <a:cxn ang="0">
                    <a:pos x="23" y="93"/>
                  </a:cxn>
                  <a:cxn ang="0">
                    <a:pos x="21" y="91"/>
                  </a:cxn>
                  <a:cxn ang="0">
                    <a:pos x="19" y="91"/>
                  </a:cxn>
                </a:cxnLst>
                <a:rect l="0" t="0" r="r" b="b"/>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ln>
            </p:spPr>
            <p:txBody>
              <a:bodyPr/>
              <a:lstStyle/>
              <a:p>
                <a:endParaRPr lang="en-US">
                  <a:solidFill>
                    <a:prstClr val="black"/>
                  </a:solidFill>
                </a:endParaRPr>
              </a:p>
            </p:txBody>
          </p:sp>
          <p:sp>
            <p:nvSpPr>
              <p:cNvPr id="179741" name="Freeform 541"/>
              <p:cNvSpPr>
                <a:spLocks noEditPoints="1"/>
              </p:cNvSpPr>
              <p:nvPr/>
            </p:nvSpPr>
            <p:spPr bwMode="auto">
              <a:xfrm>
                <a:off x="1367" y="1975"/>
                <a:ext cx="894" cy="151"/>
              </a:xfrm>
              <a:custGeom>
                <a:avLst/>
                <a:gdLst/>
                <a:ahLst/>
                <a:cxnLst>
                  <a:cxn ang="0">
                    <a:pos x="894" y="36"/>
                  </a:cxn>
                  <a:cxn ang="0">
                    <a:pos x="881" y="17"/>
                  </a:cxn>
                  <a:cxn ang="0">
                    <a:pos x="869" y="0"/>
                  </a:cxn>
                  <a:cxn ang="0">
                    <a:pos x="867" y="3"/>
                  </a:cxn>
                  <a:cxn ang="0">
                    <a:pos x="867" y="5"/>
                  </a:cxn>
                  <a:cxn ang="0">
                    <a:pos x="881" y="24"/>
                  </a:cxn>
                  <a:cxn ang="0">
                    <a:pos x="894" y="45"/>
                  </a:cxn>
                  <a:cxn ang="0">
                    <a:pos x="894" y="40"/>
                  </a:cxn>
                  <a:cxn ang="0">
                    <a:pos x="894" y="36"/>
                  </a:cxn>
                  <a:cxn ang="0">
                    <a:pos x="21" y="87"/>
                  </a:cxn>
                  <a:cxn ang="0">
                    <a:pos x="10" y="113"/>
                  </a:cxn>
                  <a:cxn ang="0">
                    <a:pos x="0" y="140"/>
                  </a:cxn>
                  <a:cxn ang="0">
                    <a:pos x="2" y="146"/>
                  </a:cxn>
                  <a:cxn ang="0">
                    <a:pos x="2" y="151"/>
                  </a:cxn>
                  <a:cxn ang="0">
                    <a:pos x="8" y="136"/>
                  </a:cxn>
                  <a:cxn ang="0">
                    <a:pos x="14" y="121"/>
                  </a:cxn>
                  <a:cxn ang="0">
                    <a:pos x="19" y="106"/>
                  </a:cxn>
                  <a:cxn ang="0">
                    <a:pos x="25" y="91"/>
                  </a:cxn>
                  <a:cxn ang="0">
                    <a:pos x="23" y="89"/>
                  </a:cxn>
                  <a:cxn ang="0">
                    <a:pos x="21" y="87"/>
                  </a:cxn>
                </a:cxnLst>
                <a:rect l="0" t="0" r="r" b="b"/>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ln>
            </p:spPr>
            <p:txBody>
              <a:bodyPr/>
              <a:lstStyle/>
              <a:p>
                <a:endParaRPr lang="en-US">
                  <a:solidFill>
                    <a:prstClr val="black"/>
                  </a:solidFill>
                </a:endParaRPr>
              </a:p>
            </p:txBody>
          </p:sp>
          <p:sp>
            <p:nvSpPr>
              <p:cNvPr id="179742" name="Freeform 542"/>
              <p:cNvSpPr>
                <a:spLocks noEditPoints="1"/>
              </p:cNvSpPr>
              <p:nvPr/>
            </p:nvSpPr>
            <p:spPr bwMode="auto">
              <a:xfrm>
                <a:off x="1369" y="1978"/>
                <a:ext cx="892" cy="154"/>
              </a:xfrm>
              <a:custGeom>
                <a:avLst/>
                <a:gdLst/>
                <a:ahLst/>
                <a:cxnLst>
                  <a:cxn ang="0">
                    <a:pos x="892" y="37"/>
                  </a:cxn>
                  <a:cxn ang="0">
                    <a:pos x="879" y="18"/>
                  </a:cxn>
                  <a:cxn ang="0">
                    <a:pos x="865" y="0"/>
                  </a:cxn>
                  <a:cxn ang="0">
                    <a:pos x="865" y="2"/>
                  </a:cxn>
                  <a:cxn ang="0">
                    <a:pos x="865" y="6"/>
                  </a:cxn>
                  <a:cxn ang="0">
                    <a:pos x="879" y="25"/>
                  </a:cxn>
                  <a:cxn ang="0">
                    <a:pos x="892" y="46"/>
                  </a:cxn>
                  <a:cxn ang="0">
                    <a:pos x="892" y="42"/>
                  </a:cxn>
                  <a:cxn ang="0">
                    <a:pos x="892" y="37"/>
                  </a:cxn>
                  <a:cxn ang="0">
                    <a:pos x="21" y="86"/>
                  </a:cxn>
                  <a:cxn ang="0">
                    <a:pos x="10" y="114"/>
                  </a:cxn>
                  <a:cxn ang="0">
                    <a:pos x="0" y="143"/>
                  </a:cxn>
                  <a:cxn ang="0">
                    <a:pos x="0" y="148"/>
                  </a:cxn>
                  <a:cxn ang="0">
                    <a:pos x="0" y="154"/>
                  </a:cxn>
                  <a:cxn ang="0">
                    <a:pos x="6" y="137"/>
                  </a:cxn>
                  <a:cxn ang="0">
                    <a:pos x="12" y="120"/>
                  </a:cxn>
                  <a:cxn ang="0">
                    <a:pos x="19" y="105"/>
                  </a:cxn>
                  <a:cxn ang="0">
                    <a:pos x="25" y="88"/>
                  </a:cxn>
                  <a:cxn ang="0">
                    <a:pos x="23" y="88"/>
                  </a:cxn>
                  <a:cxn ang="0">
                    <a:pos x="21" y="86"/>
                  </a:cxn>
                </a:cxnLst>
                <a:rect l="0" t="0" r="r" b="b"/>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ln>
            </p:spPr>
            <p:txBody>
              <a:bodyPr/>
              <a:lstStyle/>
              <a:p>
                <a:endParaRPr lang="en-US">
                  <a:solidFill>
                    <a:prstClr val="black"/>
                  </a:solidFill>
                </a:endParaRPr>
              </a:p>
            </p:txBody>
          </p:sp>
          <p:sp>
            <p:nvSpPr>
              <p:cNvPr id="179743" name="Freeform 543"/>
              <p:cNvSpPr>
                <a:spLocks noEditPoints="1"/>
              </p:cNvSpPr>
              <p:nvPr/>
            </p:nvSpPr>
            <p:spPr bwMode="auto">
              <a:xfrm>
                <a:off x="1369" y="1980"/>
                <a:ext cx="892" cy="158"/>
              </a:xfrm>
              <a:custGeom>
                <a:avLst/>
                <a:gdLst/>
                <a:ahLst/>
                <a:cxnLst>
                  <a:cxn ang="0">
                    <a:pos x="892" y="40"/>
                  </a:cxn>
                  <a:cxn ang="0">
                    <a:pos x="879" y="19"/>
                  </a:cxn>
                  <a:cxn ang="0">
                    <a:pos x="865" y="0"/>
                  </a:cxn>
                  <a:cxn ang="0">
                    <a:pos x="865" y="4"/>
                  </a:cxn>
                  <a:cxn ang="0">
                    <a:pos x="863" y="6"/>
                  </a:cxn>
                  <a:cxn ang="0">
                    <a:pos x="879" y="27"/>
                  </a:cxn>
                  <a:cxn ang="0">
                    <a:pos x="892" y="48"/>
                  </a:cxn>
                  <a:cxn ang="0">
                    <a:pos x="892" y="44"/>
                  </a:cxn>
                  <a:cxn ang="0">
                    <a:pos x="892" y="40"/>
                  </a:cxn>
                  <a:cxn ang="0">
                    <a:pos x="23" y="86"/>
                  </a:cxn>
                  <a:cxn ang="0">
                    <a:pos x="17" y="101"/>
                  </a:cxn>
                  <a:cxn ang="0">
                    <a:pos x="12" y="116"/>
                  </a:cxn>
                  <a:cxn ang="0">
                    <a:pos x="6" y="131"/>
                  </a:cxn>
                  <a:cxn ang="0">
                    <a:pos x="0" y="146"/>
                  </a:cxn>
                  <a:cxn ang="0">
                    <a:pos x="0" y="152"/>
                  </a:cxn>
                  <a:cxn ang="0">
                    <a:pos x="0" y="158"/>
                  </a:cxn>
                  <a:cxn ang="0">
                    <a:pos x="6" y="141"/>
                  </a:cxn>
                  <a:cxn ang="0">
                    <a:pos x="14" y="122"/>
                  </a:cxn>
                  <a:cxn ang="0">
                    <a:pos x="19" y="105"/>
                  </a:cxn>
                  <a:cxn ang="0">
                    <a:pos x="27" y="88"/>
                  </a:cxn>
                  <a:cxn ang="0">
                    <a:pos x="25" y="86"/>
                  </a:cxn>
                  <a:cxn ang="0">
                    <a:pos x="23" y="86"/>
                  </a:cxn>
                </a:cxnLst>
                <a:rect l="0" t="0" r="r" b="b"/>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ln>
            </p:spPr>
            <p:txBody>
              <a:bodyPr/>
              <a:lstStyle/>
              <a:p>
                <a:endParaRPr lang="en-US">
                  <a:solidFill>
                    <a:prstClr val="black"/>
                  </a:solidFill>
                </a:endParaRPr>
              </a:p>
            </p:txBody>
          </p:sp>
          <p:sp>
            <p:nvSpPr>
              <p:cNvPr id="179744" name="Freeform 544"/>
              <p:cNvSpPr>
                <a:spLocks noEditPoints="1"/>
              </p:cNvSpPr>
              <p:nvPr/>
            </p:nvSpPr>
            <p:spPr bwMode="auto">
              <a:xfrm>
                <a:off x="1369" y="1984"/>
                <a:ext cx="892" cy="161"/>
              </a:xfrm>
              <a:custGeom>
                <a:avLst/>
                <a:gdLst/>
                <a:ahLst/>
                <a:cxnLst>
                  <a:cxn ang="0">
                    <a:pos x="892" y="40"/>
                  </a:cxn>
                  <a:cxn ang="0">
                    <a:pos x="879" y="19"/>
                  </a:cxn>
                  <a:cxn ang="0">
                    <a:pos x="865" y="0"/>
                  </a:cxn>
                  <a:cxn ang="0">
                    <a:pos x="863" y="2"/>
                  </a:cxn>
                  <a:cxn ang="0">
                    <a:pos x="863" y="6"/>
                  </a:cxn>
                  <a:cxn ang="0">
                    <a:pos x="879" y="27"/>
                  </a:cxn>
                  <a:cxn ang="0">
                    <a:pos x="892" y="49"/>
                  </a:cxn>
                  <a:cxn ang="0">
                    <a:pos x="892" y="44"/>
                  </a:cxn>
                  <a:cxn ang="0">
                    <a:pos x="892" y="40"/>
                  </a:cxn>
                  <a:cxn ang="0">
                    <a:pos x="25" y="82"/>
                  </a:cxn>
                  <a:cxn ang="0">
                    <a:pos x="19" y="99"/>
                  </a:cxn>
                  <a:cxn ang="0">
                    <a:pos x="12" y="114"/>
                  </a:cxn>
                  <a:cxn ang="0">
                    <a:pos x="6" y="131"/>
                  </a:cxn>
                  <a:cxn ang="0">
                    <a:pos x="0" y="148"/>
                  </a:cxn>
                  <a:cxn ang="0">
                    <a:pos x="0" y="154"/>
                  </a:cxn>
                  <a:cxn ang="0">
                    <a:pos x="2" y="161"/>
                  </a:cxn>
                  <a:cxn ang="0">
                    <a:pos x="8" y="140"/>
                  </a:cxn>
                  <a:cxn ang="0">
                    <a:pos x="14" y="122"/>
                  </a:cxn>
                  <a:cxn ang="0">
                    <a:pos x="21" y="103"/>
                  </a:cxn>
                  <a:cxn ang="0">
                    <a:pos x="29" y="85"/>
                  </a:cxn>
                  <a:cxn ang="0">
                    <a:pos x="27" y="84"/>
                  </a:cxn>
                  <a:cxn ang="0">
                    <a:pos x="25" y="82"/>
                  </a:cxn>
                </a:cxnLst>
                <a:rect l="0" t="0" r="r" b="b"/>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ln>
            </p:spPr>
            <p:txBody>
              <a:bodyPr/>
              <a:lstStyle/>
              <a:p>
                <a:endParaRPr lang="en-US">
                  <a:solidFill>
                    <a:prstClr val="black"/>
                  </a:solidFill>
                </a:endParaRPr>
              </a:p>
            </p:txBody>
          </p:sp>
          <p:sp>
            <p:nvSpPr>
              <p:cNvPr id="179745" name="Freeform 545"/>
              <p:cNvSpPr>
                <a:spLocks noEditPoints="1"/>
              </p:cNvSpPr>
              <p:nvPr/>
            </p:nvSpPr>
            <p:spPr bwMode="auto">
              <a:xfrm>
                <a:off x="1369" y="1986"/>
                <a:ext cx="892" cy="165"/>
              </a:xfrm>
              <a:custGeom>
                <a:avLst/>
                <a:gdLst/>
                <a:ahLst/>
                <a:cxnLst>
                  <a:cxn ang="0">
                    <a:pos x="892" y="42"/>
                  </a:cxn>
                  <a:cxn ang="0">
                    <a:pos x="879" y="21"/>
                  </a:cxn>
                  <a:cxn ang="0">
                    <a:pos x="863" y="0"/>
                  </a:cxn>
                  <a:cxn ang="0">
                    <a:pos x="863" y="4"/>
                  </a:cxn>
                  <a:cxn ang="0">
                    <a:pos x="863" y="8"/>
                  </a:cxn>
                  <a:cxn ang="0">
                    <a:pos x="877" y="29"/>
                  </a:cxn>
                  <a:cxn ang="0">
                    <a:pos x="890" y="51"/>
                  </a:cxn>
                  <a:cxn ang="0">
                    <a:pos x="892" y="47"/>
                  </a:cxn>
                  <a:cxn ang="0">
                    <a:pos x="892" y="42"/>
                  </a:cxn>
                  <a:cxn ang="0">
                    <a:pos x="27" y="82"/>
                  </a:cxn>
                  <a:cxn ang="0">
                    <a:pos x="19" y="99"/>
                  </a:cxn>
                  <a:cxn ang="0">
                    <a:pos x="14" y="116"/>
                  </a:cxn>
                  <a:cxn ang="0">
                    <a:pos x="6" y="135"/>
                  </a:cxn>
                  <a:cxn ang="0">
                    <a:pos x="0" y="152"/>
                  </a:cxn>
                  <a:cxn ang="0">
                    <a:pos x="2" y="159"/>
                  </a:cxn>
                  <a:cxn ang="0">
                    <a:pos x="2" y="165"/>
                  </a:cxn>
                  <a:cxn ang="0">
                    <a:pos x="8" y="144"/>
                  </a:cxn>
                  <a:cxn ang="0">
                    <a:pos x="16" y="123"/>
                  </a:cxn>
                  <a:cxn ang="0">
                    <a:pos x="23" y="104"/>
                  </a:cxn>
                  <a:cxn ang="0">
                    <a:pos x="31" y="83"/>
                  </a:cxn>
                  <a:cxn ang="0">
                    <a:pos x="29" y="83"/>
                  </a:cxn>
                  <a:cxn ang="0">
                    <a:pos x="27" y="82"/>
                  </a:cxn>
                </a:cxnLst>
                <a:rect l="0" t="0" r="r" b="b"/>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ln>
            </p:spPr>
            <p:txBody>
              <a:bodyPr/>
              <a:lstStyle/>
              <a:p>
                <a:endParaRPr lang="en-US">
                  <a:solidFill>
                    <a:prstClr val="black"/>
                  </a:solidFill>
                </a:endParaRPr>
              </a:p>
            </p:txBody>
          </p:sp>
          <p:sp>
            <p:nvSpPr>
              <p:cNvPr id="179746" name="Freeform 546"/>
              <p:cNvSpPr>
                <a:spLocks noEditPoints="1"/>
              </p:cNvSpPr>
              <p:nvPr/>
            </p:nvSpPr>
            <p:spPr bwMode="auto">
              <a:xfrm>
                <a:off x="1371" y="1990"/>
                <a:ext cx="903" cy="167"/>
              </a:xfrm>
              <a:custGeom>
                <a:avLst/>
                <a:gdLst/>
                <a:ahLst/>
                <a:cxnLst>
                  <a:cxn ang="0">
                    <a:pos x="890" y="43"/>
                  </a:cxn>
                  <a:cxn ang="0">
                    <a:pos x="877" y="21"/>
                  </a:cxn>
                  <a:cxn ang="0">
                    <a:pos x="861" y="0"/>
                  </a:cxn>
                  <a:cxn ang="0">
                    <a:pos x="861" y="4"/>
                  </a:cxn>
                  <a:cxn ang="0">
                    <a:pos x="860" y="6"/>
                  </a:cxn>
                  <a:cxn ang="0">
                    <a:pos x="875" y="28"/>
                  </a:cxn>
                  <a:cxn ang="0">
                    <a:pos x="888" y="51"/>
                  </a:cxn>
                  <a:cxn ang="0">
                    <a:pos x="888" y="47"/>
                  </a:cxn>
                  <a:cxn ang="0">
                    <a:pos x="890" y="43"/>
                  </a:cxn>
                  <a:cxn ang="0">
                    <a:pos x="27" y="79"/>
                  </a:cxn>
                  <a:cxn ang="0">
                    <a:pos x="19" y="97"/>
                  </a:cxn>
                  <a:cxn ang="0">
                    <a:pos x="12" y="116"/>
                  </a:cxn>
                  <a:cxn ang="0">
                    <a:pos x="6" y="134"/>
                  </a:cxn>
                  <a:cxn ang="0">
                    <a:pos x="0" y="155"/>
                  </a:cxn>
                  <a:cxn ang="0">
                    <a:pos x="0" y="161"/>
                  </a:cxn>
                  <a:cxn ang="0">
                    <a:pos x="2" y="167"/>
                  </a:cxn>
                  <a:cxn ang="0">
                    <a:pos x="8" y="146"/>
                  </a:cxn>
                  <a:cxn ang="0">
                    <a:pos x="14" y="123"/>
                  </a:cxn>
                  <a:cxn ang="0">
                    <a:pos x="23" y="102"/>
                  </a:cxn>
                  <a:cxn ang="0">
                    <a:pos x="31" y="81"/>
                  </a:cxn>
                  <a:cxn ang="0">
                    <a:pos x="29" y="79"/>
                  </a:cxn>
                  <a:cxn ang="0">
                    <a:pos x="27" y="79"/>
                  </a:cxn>
                  <a:cxn ang="0">
                    <a:pos x="898" y="68"/>
                  </a:cxn>
                  <a:cxn ang="0">
                    <a:pos x="898" y="66"/>
                  </a:cxn>
                  <a:cxn ang="0">
                    <a:pos x="898" y="64"/>
                  </a:cxn>
                  <a:cxn ang="0">
                    <a:pos x="901" y="72"/>
                  </a:cxn>
                  <a:cxn ang="0">
                    <a:pos x="903" y="81"/>
                  </a:cxn>
                  <a:cxn ang="0">
                    <a:pos x="901" y="74"/>
                  </a:cxn>
                  <a:cxn ang="0">
                    <a:pos x="898" y="68"/>
                  </a:cxn>
                </a:cxnLst>
                <a:rect l="0" t="0" r="r" b="b"/>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ln>
            </p:spPr>
            <p:txBody>
              <a:bodyPr/>
              <a:lstStyle/>
              <a:p>
                <a:endParaRPr lang="en-US">
                  <a:solidFill>
                    <a:prstClr val="black"/>
                  </a:solidFill>
                </a:endParaRPr>
              </a:p>
            </p:txBody>
          </p:sp>
          <p:sp>
            <p:nvSpPr>
              <p:cNvPr id="179747" name="Freeform 547"/>
              <p:cNvSpPr>
                <a:spLocks noEditPoints="1"/>
              </p:cNvSpPr>
              <p:nvPr/>
            </p:nvSpPr>
            <p:spPr bwMode="auto">
              <a:xfrm>
                <a:off x="1371" y="1994"/>
                <a:ext cx="905" cy="170"/>
              </a:xfrm>
              <a:custGeom>
                <a:avLst/>
                <a:gdLst/>
                <a:ahLst/>
                <a:cxnLst>
                  <a:cxn ang="0">
                    <a:pos x="888" y="43"/>
                  </a:cxn>
                  <a:cxn ang="0">
                    <a:pos x="875" y="21"/>
                  </a:cxn>
                  <a:cxn ang="0">
                    <a:pos x="861" y="0"/>
                  </a:cxn>
                  <a:cxn ang="0">
                    <a:pos x="860" y="2"/>
                  </a:cxn>
                  <a:cxn ang="0">
                    <a:pos x="860" y="5"/>
                  </a:cxn>
                  <a:cxn ang="0">
                    <a:pos x="875" y="28"/>
                  </a:cxn>
                  <a:cxn ang="0">
                    <a:pos x="888" y="53"/>
                  </a:cxn>
                  <a:cxn ang="0">
                    <a:pos x="888" y="47"/>
                  </a:cxn>
                  <a:cxn ang="0">
                    <a:pos x="888" y="43"/>
                  </a:cxn>
                  <a:cxn ang="0">
                    <a:pos x="29" y="75"/>
                  </a:cxn>
                  <a:cxn ang="0">
                    <a:pos x="21" y="96"/>
                  </a:cxn>
                  <a:cxn ang="0">
                    <a:pos x="14" y="115"/>
                  </a:cxn>
                  <a:cxn ang="0">
                    <a:pos x="6" y="136"/>
                  </a:cxn>
                  <a:cxn ang="0">
                    <a:pos x="0" y="157"/>
                  </a:cxn>
                  <a:cxn ang="0">
                    <a:pos x="2" y="163"/>
                  </a:cxn>
                  <a:cxn ang="0">
                    <a:pos x="2" y="170"/>
                  </a:cxn>
                  <a:cxn ang="0">
                    <a:pos x="8" y="146"/>
                  </a:cxn>
                  <a:cxn ang="0">
                    <a:pos x="15" y="123"/>
                  </a:cxn>
                  <a:cxn ang="0">
                    <a:pos x="23" y="100"/>
                  </a:cxn>
                  <a:cxn ang="0">
                    <a:pos x="32" y="79"/>
                  </a:cxn>
                  <a:cxn ang="0">
                    <a:pos x="31" y="77"/>
                  </a:cxn>
                  <a:cxn ang="0">
                    <a:pos x="29" y="75"/>
                  </a:cxn>
                  <a:cxn ang="0">
                    <a:pos x="898" y="68"/>
                  </a:cxn>
                  <a:cxn ang="0">
                    <a:pos x="898" y="64"/>
                  </a:cxn>
                  <a:cxn ang="0">
                    <a:pos x="898" y="60"/>
                  </a:cxn>
                  <a:cxn ang="0">
                    <a:pos x="903" y="72"/>
                  </a:cxn>
                  <a:cxn ang="0">
                    <a:pos x="905" y="87"/>
                  </a:cxn>
                  <a:cxn ang="0">
                    <a:pos x="901" y="77"/>
                  </a:cxn>
                  <a:cxn ang="0">
                    <a:pos x="898" y="68"/>
                  </a:cxn>
                </a:cxnLst>
                <a:rect l="0" t="0" r="r" b="b"/>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ln>
            </p:spPr>
            <p:txBody>
              <a:bodyPr/>
              <a:lstStyle/>
              <a:p>
                <a:endParaRPr lang="en-US">
                  <a:solidFill>
                    <a:prstClr val="black"/>
                  </a:solidFill>
                </a:endParaRPr>
              </a:p>
            </p:txBody>
          </p:sp>
          <p:sp>
            <p:nvSpPr>
              <p:cNvPr id="179748" name="Freeform 548"/>
              <p:cNvSpPr>
                <a:spLocks noEditPoints="1"/>
              </p:cNvSpPr>
              <p:nvPr/>
            </p:nvSpPr>
            <p:spPr bwMode="auto">
              <a:xfrm>
                <a:off x="1373" y="1996"/>
                <a:ext cx="905" cy="174"/>
              </a:xfrm>
              <a:custGeom>
                <a:avLst/>
                <a:gdLst/>
                <a:ahLst/>
                <a:cxnLst>
                  <a:cxn ang="0">
                    <a:pos x="901" y="75"/>
                  </a:cxn>
                  <a:cxn ang="0">
                    <a:pos x="899" y="68"/>
                  </a:cxn>
                  <a:cxn ang="0">
                    <a:pos x="896" y="62"/>
                  </a:cxn>
                  <a:cxn ang="0">
                    <a:pos x="896" y="66"/>
                  </a:cxn>
                  <a:cxn ang="0">
                    <a:pos x="894" y="70"/>
                  </a:cxn>
                  <a:cxn ang="0">
                    <a:pos x="899" y="81"/>
                  </a:cxn>
                  <a:cxn ang="0">
                    <a:pos x="905" y="94"/>
                  </a:cxn>
                  <a:cxn ang="0">
                    <a:pos x="903" y="85"/>
                  </a:cxn>
                  <a:cxn ang="0">
                    <a:pos x="901" y="75"/>
                  </a:cxn>
                  <a:cxn ang="0">
                    <a:pos x="886" y="45"/>
                  </a:cxn>
                  <a:cxn ang="0">
                    <a:pos x="873" y="22"/>
                  </a:cxn>
                  <a:cxn ang="0">
                    <a:pos x="858" y="0"/>
                  </a:cxn>
                  <a:cxn ang="0">
                    <a:pos x="858" y="3"/>
                  </a:cxn>
                  <a:cxn ang="0">
                    <a:pos x="858" y="5"/>
                  </a:cxn>
                  <a:cxn ang="0">
                    <a:pos x="873" y="30"/>
                  </a:cxn>
                  <a:cxn ang="0">
                    <a:pos x="886" y="55"/>
                  </a:cxn>
                  <a:cxn ang="0">
                    <a:pos x="886" y="51"/>
                  </a:cxn>
                  <a:cxn ang="0">
                    <a:pos x="886" y="45"/>
                  </a:cxn>
                  <a:cxn ang="0">
                    <a:pos x="29" y="75"/>
                  </a:cxn>
                  <a:cxn ang="0">
                    <a:pos x="21" y="96"/>
                  </a:cxn>
                  <a:cxn ang="0">
                    <a:pos x="12" y="117"/>
                  </a:cxn>
                  <a:cxn ang="0">
                    <a:pos x="6" y="140"/>
                  </a:cxn>
                  <a:cxn ang="0">
                    <a:pos x="0" y="161"/>
                  </a:cxn>
                  <a:cxn ang="0">
                    <a:pos x="0" y="164"/>
                  </a:cxn>
                  <a:cxn ang="0">
                    <a:pos x="0" y="168"/>
                  </a:cxn>
                  <a:cxn ang="0">
                    <a:pos x="0" y="172"/>
                  </a:cxn>
                  <a:cxn ang="0">
                    <a:pos x="2" y="174"/>
                  </a:cxn>
                  <a:cxn ang="0">
                    <a:pos x="8" y="149"/>
                  </a:cxn>
                  <a:cxn ang="0">
                    <a:pos x="15" y="125"/>
                  </a:cxn>
                  <a:cxn ang="0">
                    <a:pos x="23" y="102"/>
                  </a:cxn>
                  <a:cxn ang="0">
                    <a:pos x="32" y="79"/>
                  </a:cxn>
                  <a:cxn ang="0">
                    <a:pos x="30" y="77"/>
                  </a:cxn>
                  <a:cxn ang="0">
                    <a:pos x="29" y="75"/>
                  </a:cxn>
                </a:cxnLst>
                <a:rect l="0" t="0" r="r" b="b"/>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ln>
            </p:spPr>
            <p:txBody>
              <a:bodyPr/>
              <a:lstStyle/>
              <a:p>
                <a:endParaRPr lang="en-US">
                  <a:solidFill>
                    <a:prstClr val="black"/>
                  </a:solidFill>
                </a:endParaRPr>
              </a:p>
            </p:txBody>
          </p:sp>
          <p:sp>
            <p:nvSpPr>
              <p:cNvPr id="179749" name="Freeform 549"/>
              <p:cNvSpPr>
                <a:spLocks noEditPoints="1"/>
              </p:cNvSpPr>
              <p:nvPr/>
            </p:nvSpPr>
            <p:spPr bwMode="auto">
              <a:xfrm>
                <a:off x="1373" y="1999"/>
                <a:ext cx="905" cy="177"/>
              </a:xfrm>
              <a:custGeom>
                <a:avLst/>
                <a:gdLst/>
                <a:ahLst/>
                <a:cxnLst>
                  <a:cxn ang="0">
                    <a:pos x="903" y="82"/>
                  </a:cxn>
                  <a:cxn ang="0">
                    <a:pos x="899" y="72"/>
                  </a:cxn>
                  <a:cxn ang="0">
                    <a:pos x="896" y="63"/>
                  </a:cxn>
                  <a:cxn ang="0">
                    <a:pos x="894" y="67"/>
                  </a:cxn>
                  <a:cxn ang="0">
                    <a:pos x="894" y="70"/>
                  </a:cxn>
                  <a:cxn ang="0">
                    <a:pos x="899" y="84"/>
                  </a:cxn>
                  <a:cxn ang="0">
                    <a:pos x="905" y="99"/>
                  </a:cxn>
                  <a:cxn ang="0">
                    <a:pos x="905" y="89"/>
                  </a:cxn>
                  <a:cxn ang="0">
                    <a:pos x="903" y="82"/>
                  </a:cxn>
                  <a:cxn ang="0">
                    <a:pos x="886" y="48"/>
                  </a:cxn>
                  <a:cxn ang="0">
                    <a:pos x="873" y="23"/>
                  </a:cxn>
                  <a:cxn ang="0">
                    <a:pos x="858" y="0"/>
                  </a:cxn>
                  <a:cxn ang="0">
                    <a:pos x="858" y="2"/>
                  </a:cxn>
                  <a:cxn ang="0">
                    <a:pos x="856" y="6"/>
                  </a:cxn>
                  <a:cxn ang="0">
                    <a:pos x="871" y="31"/>
                  </a:cxn>
                  <a:cxn ang="0">
                    <a:pos x="886" y="55"/>
                  </a:cxn>
                  <a:cxn ang="0">
                    <a:pos x="886" y="52"/>
                  </a:cxn>
                  <a:cxn ang="0">
                    <a:pos x="886" y="48"/>
                  </a:cxn>
                  <a:cxn ang="0">
                    <a:pos x="30" y="74"/>
                  </a:cxn>
                  <a:cxn ang="0">
                    <a:pos x="21" y="95"/>
                  </a:cxn>
                  <a:cxn ang="0">
                    <a:pos x="13" y="118"/>
                  </a:cxn>
                  <a:cxn ang="0">
                    <a:pos x="6" y="141"/>
                  </a:cxn>
                  <a:cxn ang="0">
                    <a:pos x="0" y="165"/>
                  </a:cxn>
                  <a:cxn ang="0">
                    <a:pos x="0" y="165"/>
                  </a:cxn>
                  <a:cxn ang="0">
                    <a:pos x="0" y="165"/>
                  </a:cxn>
                  <a:cxn ang="0">
                    <a:pos x="2" y="171"/>
                  </a:cxn>
                  <a:cxn ang="0">
                    <a:pos x="2" y="177"/>
                  </a:cxn>
                  <a:cxn ang="0">
                    <a:pos x="8" y="150"/>
                  </a:cxn>
                  <a:cxn ang="0">
                    <a:pos x="15" y="125"/>
                  </a:cxn>
                  <a:cxn ang="0">
                    <a:pos x="25" y="101"/>
                  </a:cxn>
                  <a:cxn ang="0">
                    <a:pos x="34" y="76"/>
                  </a:cxn>
                  <a:cxn ang="0">
                    <a:pos x="32" y="76"/>
                  </a:cxn>
                  <a:cxn ang="0">
                    <a:pos x="30" y="74"/>
                  </a:cxn>
                </a:cxnLst>
                <a:rect l="0" t="0" r="r" b="b"/>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0" y="165"/>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ln>
            </p:spPr>
            <p:txBody>
              <a:bodyPr/>
              <a:lstStyle/>
              <a:p>
                <a:endParaRPr lang="en-US">
                  <a:solidFill>
                    <a:prstClr val="black"/>
                  </a:solidFill>
                </a:endParaRPr>
              </a:p>
            </p:txBody>
          </p:sp>
          <p:sp>
            <p:nvSpPr>
              <p:cNvPr id="179750" name="Freeform 550"/>
              <p:cNvSpPr>
                <a:spLocks noEditPoints="1"/>
              </p:cNvSpPr>
              <p:nvPr/>
            </p:nvSpPr>
            <p:spPr bwMode="auto">
              <a:xfrm>
                <a:off x="1375" y="2001"/>
                <a:ext cx="935" cy="252"/>
              </a:xfrm>
              <a:custGeom>
                <a:avLst/>
                <a:gdLst/>
                <a:ahLst/>
                <a:cxnLst>
                  <a:cxn ang="0">
                    <a:pos x="903" y="89"/>
                  </a:cxn>
                  <a:cxn ang="0">
                    <a:pos x="897" y="76"/>
                  </a:cxn>
                  <a:cxn ang="0">
                    <a:pos x="892" y="65"/>
                  </a:cxn>
                  <a:cxn ang="0">
                    <a:pos x="892" y="68"/>
                  </a:cxn>
                  <a:cxn ang="0">
                    <a:pos x="890" y="72"/>
                  </a:cxn>
                  <a:cxn ang="0">
                    <a:pos x="897" y="87"/>
                  </a:cxn>
                  <a:cxn ang="0">
                    <a:pos x="903" y="105"/>
                  </a:cxn>
                  <a:cxn ang="0">
                    <a:pos x="903" y="97"/>
                  </a:cxn>
                  <a:cxn ang="0">
                    <a:pos x="903" y="89"/>
                  </a:cxn>
                  <a:cxn ang="0">
                    <a:pos x="884" y="50"/>
                  </a:cxn>
                  <a:cxn ang="0">
                    <a:pos x="871" y="25"/>
                  </a:cxn>
                  <a:cxn ang="0">
                    <a:pos x="856" y="0"/>
                  </a:cxn>
                  <a:cxn ang="0">
                    <a:pos x="854" y="4"/>
                  </a:cxn>
                  <a:cxn ang="0">
                    <a:pos x="854" y="6"/>
                  </a:cxn>
                  <a:cxn ang="0">
                    <a:pos x="869" y="32"/>
                  </a:cxn>
                  <a:cxn ang="0">
                    <a:pos x="884" y="57"/>
                  </a:cxn>
                  <a:cxn ang="0">
                    <a:pos x="884" y="53"/>
                  </a:cxn>
                  <a:cxn ang="0">
                    <a:pos x="884" y="50"/>
                  </a:cxn>
                  <a:cxn ang="0">
                    <a:pos x="30" y="74"/>
                  </a:cxn>
                  <a:cxn ang="0">
                    <a:pos x="21" y="97"/>
                  </a:cxn>
                  <a:cxn ang="0">
                    <a:pos x="13" y="120"/>
                  </a:cxn>
                  <a:cxn ang="0">
                    <a:pos x="6" y="144"/>
                  </a:cxn>
                  <a:cxn ang="0">
                    <a:pos x="0" y="169"/>
                  </a:cxn>
                  <a:cxn ang="0">
                    <a:pos x="0" y="175"/>
                  </a:cxn>
                  <a:cxn ang="0">
                    <a:pos x="2" y="182"/>
                  </a:cxn>
                  <a:cxn ang="0">
                    <a:pos x="8" y="154"/>
                  </a:cxn>
                  <a:cxn ang="0">
                    <a:pos x="15" y="127"/>
                  </a:cxn>
                  <a:cxn ang="0">
                    <a:pos x="25" y="101"/>
                  </a:cxn>
                  <a:cxn ang="0">
                    <a:pos x="34" y="76"/>
                  </a:cxn>
                  <a:cxn ang="0">
                    <a:pos x="32" y="74"/>
                  </a:cxn>
                  <a:cxn ang="0">
                    <a:pos x="30" y="74"/>
                  </a:cxn>
                  <a:cxn ang="0">
                    <a:pos x="933" y="251"/>
                  </a:cxn>
                  <a:cxn ang="0">
                    <a:pos x="935" y="251"/>
                  </a:cxn>
                  <a:cxn ang="0">
                    <a:pos x="935" y="251"/>
                  </a:cxn>
                  <a:cxn ang="0">
                    <a:pos x="935" y="251"/>
                  </a:cxn>
                  <a:cxn ang="0">
                    <a:pos x="933" y="252"/>
                  </a:cxn>
                  <a:cxn ang="0">
                    <a:pos x="933" y="251"/>
                  </a:cxn>
                  <a:cxn ang="0">
                    <a:pos x="933" y="251"/>
                  </a:cxn>
                </a:cxnLst>
                <a:rect l="0" t="0" r="r" b="b"/>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5" y="251"/>
                    </a:lnTo>
                    <a:lnTo>
                      <a:pt x="935" y="251"/>
                    </a:lnTo>
                    <a:lnTo>
                      <a:pt x="933" y="252"/>
                    </a:lnTo>
                    <a:lnTo>
                      <a:pt x="933" y="251"/>
                    </a:lnTo>
                    <a:lnTo>
                      <a:pt x="933" y="251"/>
                    </a:lnTo>
                    <a:close/>
                  </a:path>
                </a:pathLst>
              </a:custGeom>
              <a:solidFill>
                <a:srgbClr val="A6A8CC"/>
              </a:solidFill>
              <a:ln w="9525">
                <a:noFill/>
                <a:round/>
              </a:ln>
            </p:spPr>
            <p:txBody>
              <a:bodyPr/>
              <a:lstStyle/>
              <a:p>
                <a:endParaRPr lang="en-US">
                  <a:solidFill>
                    <a:prstClr val="black"/>
                  </a:solidFill>
                </a:endParaRPr>
              </a:p>
            </p:txBody>
          </p:sp>
          <p:sp>
            <p:nvSpPr>
              <p:cNvPr id="179751" name="Freeform 551"/>
              <p:cNvSpPr>
                <a:spLocks noEditPoints="1"/>
              </p:cNvSpPr>
              <p:nvPr/>
            </p:nvSpPr>
            <p:spPr bwMode="auto">
              <a:xfrm>
                <a:off x="1375" y="2005"/>
                <a:ext cx="935" cy="250"/>
              </a:xfrm>
              <a:custGeom>
                <a:avLst/>
                <a:gdLst/>
                <a:ahLst/>
                <a:cxnLst>
                  <a:cxn ang="0">
                    <a:pos x="903" y="93"/>
                  </a:cxn>
                  <a:cxn ang="0">
                    <a:pos x="897" y="78"/>
                  </a:cxn>
                  <a:cxn ang="0">
                    <a:pos x="892" y="64"/>
                  </a:cxn>
                  <a:cxn ang="0">
                    <a:pos x="890" y="66"/>
                  </a:cxn>
                  <a:cxn ang="0">
                    <a:pos x="890" y="70"/>
                  </a:cxn>
                  <a:cxn ang="0">
                    <a:pos x="897" y="89"/>
                  </a:cxn>
                  <a:cxn ang="0">
                    <a:pos x="903" y="106"/>
                  </a:cxn>
                  <a:cxn ang="0">
                    <a:pos x="903" y="99"/>
                  </a:cxn>
                  <a:cxn ang="0">
                    <a:pos x="903" y="93"/>
                  </a:cxn>
                  <a:cxn ang="0">
                    <a:pos x="884" y="49"/>
                  </a:cxn>
                  <a:cxn ang="0">
                    <a:pos x="869" y="25"/>
                  </a:cxn>
                  <a:cxn ang="0">
                    <a:pos x="854" y="0"/>
                  </a:cxn>
                  <a:cxn ang="0">
                    <a:pos x="854" y="2"/>
                  </a:cxn>
                  <a:cxn ang="0">
                    <a:pos x="852" y="6"/>
                  </a:cxn>
                  <a:cxn ang="0">
                    <a:pos x="869" y="32"/>
                  </a:cxn>
                  <a:cxn ang="0">
                    <a:pos x="884" y="59"/>
                  </a:cxn>
                  <a:cxn ang="0">
                    <a:pos x="884" y="53"/>
                  </a:cxn>
                  <a:cxn ang="0">
                    <a:pos x="884" y="49"/>
                  </a:cxn>
                  <a:cxn ang="0">
                    <a:pos x="32" y="70"/>
                  </a:cxn>
                  <a:cxn ang="0">
                    <a:pos x="23" y="95"/>
                  </a:cxn>
                  <a:cxn ang="0">
                    <a:pos x="13" y="119"/>
                  </a:cxn>
                  <a:cxn ang="0">
                    <a:pos x="6" y="144"/>
                  </a:cxn>
                  <a:cxn ang="0">
                    <a:pos x="0" y="171"/>
                  </a:cxn>
                  <a:cxn ang="0">
                    <a:pos x="2" y="178"/>
                  </a:cxn>
                  <a:cxn ang="0">
                    <a:pos x="2" y="184"/>
                  </a:cxn>
                  <a:cxn ang="0">
                    <a:pos x="8" y="155"/>
                  </a:cxn>
                  <a:cxn ang="0">
                    <a:pos x="17" y="127"/>
                  </a:cxn>
                  <a:cxn ang="0">
                    <a:pos x="25" y="101"/>
                  </a:cxn>
                  <a:cxn ang="0">
                    <a:pos x="36" y="74"/>
                  </a:cxn>
                  <a:cxn ang="0">
                    <a:pos x="34" y="72"/>
                  </a:cxn>
                  <a:cxn ang="0">
                    <a:pos x="32" y="70"/>
                  </a:cxn>
                  <a:cxn ang="0">
                    <a:pos x="931" y="245"/>
                  </a:cxn>
                  <a:cxn ang="0">
                    <a:pos x="933" y="247"/>
                  </a:cxn>
                  <a:cxn ang="0">
                    <a:pos x="935" y="247"/>
                  </a:cxn>
                  <a:cxn ang="0">
                    <a:pos x="933" y="248"/>
                  </a:cxn>
                  <a:cxn ang="0">
                    <a:pos x="931" y="250"/>
                  </a:cxn>
                  <a:cxn ang="0">
                    <a:pos x="931" y="247"/>
                  </a:cxn>
                  <a:cxn ang="0">
                    <a:pos x="931" y="245"/>
                  </a:cxn>
                </a:cxnLst>
                <a:rect l="0" t="0" r="r" b="b"/>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ln>
            </p:spPr>
            <p:txBody>
              <a:bodyPr/>
              <a:lstStyle/>
              <a:p>
                <a:endParaRPr lang="en-US">
                  <a:solidFill>
                    <a:prstClr val="black"/>
                  </a:solidFill>
                </a:endParaRPr>
              </a:p>
            </p:txBody>
          </p:sp>
          <p:sp>
            <p:nvSpPr>
              <p:cNvPr id="179752" name="Freeform 552"/>
              <p:cNvSpPr>
                <a:spLocks noEditPoints="1"/>
              </p:cNvSpPr>
              <p:nvPr/>
            </p:nvSpPr>
            <p:spPr bwMode="auto">
              <a:xfrm>
                <a:off x="1377" y="2007"/>
                <a:ext cx="931" cy="250"/>
              </a:xfrm>
              <a:custGeom>
                <a:avLst/>
                <a:gdLst/>
                <a:ahLst/>
                <a:cxnLst>
                  <a:cxn ang="0">
                    <a:pos x="931" y="246"/>
                  </a:cxn>
                  <a:cxn ang="0">
                    <a:pos x="931" y="245"/>
                  </a:cxn>
                  <a:cxn ang="0">
                    <a:pos x="931" y="245"/>
                  </a:cxn>
                  <a:cxn ang="0">
                    <a:pos x="929" y="243"/>
                  </a:cxn>
                  <a:cxn ang="0">
                    <a:pos x="928" y="243"/>
                  </a:cxn>
                  <a:cxn ang="0">
                    <a:pos x="928" y="246"/>
                  </a:cxn>
                  <a:cxn ang="0">
                    <a:pos x="928" y="250"/>
                  </a:cxn>
                  <a:cxn ang="0">
                    <a:pos x="929" y="248"/>
                  </a:cxn>
                  <a:cxn ang="0">
                    <a:pos x="931" y="246"/>
                  </a:cxn>
                  <a:cxn ang="0">
                    <a:pos x="901" y="99"/>
                  </a:cxn>
                  <a:cxn ang="0">
                    <a:pos x="895" y="81"/>
                  </a:cxn>
                  <a:cxn ang="0">
                    <a:pos x="888" y="66"/>
                  </a:cxn>
                  <a:cxn ang="0">
                    <a:pos x="888" y="68"/>
                  </a:cxn>
                  <a:cxn ang="0">
                    <a:pos x="886" y="72"/>
                  </a:cxn>
                  <a:cxn ang="0">
                    <a:pos x="893" y="91"/>
                  </a:cxn>
                  <a:cxn ang="0">
                    <a:pos x="901" y="110"/>
                  </a:cxn>
                  <a:cxn ang="0">
                    <a:pos x="901" y="104"/>
                  </a:cxn>
                  <a:cxn ang="0">
                    <a:pos x="901" y="99"/>
                  </a:cxn>
                  <a:cxn ang="0">
                    <a:pos x="882" y="51"/>
                  </a:cxn>
                  <a:cxn ang="0">
                    <a:pos x="867" y="26"/>
                  </a:cxn>
                  <a:cxn ang="0">
                    <a:pos x="852" y="0"/>
                  </a:cxn>
                  <a:cxn ang="0">
                    <a:pos x="850" y="4"/>
                  </a:cxn>
                  <a:cxn ang="0">
                    <a:pos x="850" y="8"/>
                  </a:cxn>
                  <a:cxn ang="0">
                    <a:pos x="867" y="34"/>
                  </a:cxn>
                  <a:cxn ang="0">
                    <a:pos x="880" y="61"/>
                  </a:cxn>
                  <a:cxn ang="0">
                    <a:pos x="882" y="57"/>
                  </a:cxn>
                  <a:cxn ang="0">
                    <a:pos x="882" y="51"/>
                  </a:cxn>
                  <a:cxn ang="0">
                    <a:pos x="32" y="70"/>
                  </a:cxn>
                  <a:cxn ang="0">
                    <a:pos x="23" y="95"/>
                  </a:cxn>
                  <a:cxn ang="0">
                    <a:pos x="13" y="121"/>
                  </a:cxn>
                  <a:cxn ang="0">
                    <a:pos x="6" y="148"/>
                  </a:cxn>
                  <a:cxn ang="0">
                    <a:pos x="0" y="176"/>
                  </a:cxn>
                  <a:cxn ang="0">
                    <a:pos x="0" y="182"/>
                  </a:cxn>
                  <a:cxn ang="0">
                    <a:pos x="2" y="188"/>
                  </a:cxn>
                  <a:cxn ang="0">
                    <a:pos x="8" y="159"/>
                  </a:cxn>
                  <a:cxn ang="0">
                    <a:pos x="15" y="129"/>
                  </a:cxn>
                  <a:cxn ang="0">
                    <a:pos x="25" y="100"/>
                  </a:cxn>
                  <a:cxn ang="0">
                    <a:pos x="36" y="74"/>
                  </a:cxn>
                  <a:cxn ang="0">
                    <a:pos x="34" y="72"/>
                  </a:cxn>
                  <a:cxn ang="0">
                    <a:pos x="32" y="70"/>
                  </a:cxn>
                </a:cxnLst>
                <a:rect l="0" t="0" r="r" b="b"/>
                <a:pathLst>
                  <a:path w="931" h="250">
                    <a:moveTo>
                      <a:pt x="931" y="246"/>
                    </a:moveTo>
                    <a:lnTo>
                      <a:pt x="931" y="245"/>
                    </a:ln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ln>
            </p:spPr>
            <p:txBody>
              <a:bodyPr/>
              <a:lstStyle/>
              <a:p>
                <a:endParaRPr lang="en-US">
                  <a:solidFill>
                    <a:prstClr val="black"/>
                  </a:solidFill>
                </a:endParaRPr>
              </a:p>
            </p:txBody>
          </p:sp>
          <p:sp>
            <p:nvSpPr>
              <p:cNvPr id="179753" name="Freeform 553"/>
              <p:cNvSpPr>
                <a:spLocks noEditPoints="1"/>
              </p:cNvSpPr>
              <p:nvPr/>
            </p:nvSpPr>
            <p:spPr bwMode="auto">
              <a:xfrm>
                <a:off x="1377" y="2011"/>
                <a:ext cx="929" cy="246"/>
              </a:xfrm>
              <a:custGeom>
                <a:avLst/>
                <a:gdLst/>
                <a:ahLst/>
                <a:cxnLst>
                  <a:cxn ang="0">
                    <a:pos x="929" y="244"/>
                  </a:cxn>
                  <a:cxn ang="0">
                    <a:pos x="929" y="241"/>
                  </a:cxn>
                  <a:cxn ang="0">
                    <a:pos x="929" y="239"/>
                  </a:cxn>
                  <a:cxn ang="0">
                    <a:pos x="928" y="239"/>
                  </a:cxn>
                  <a:cxn ang="0">
                    <a:pos x="926" y="239"/>
                  </a:cxn>
                  <a:cxn ang="0">
                    <a:pos x="926" y="242"/>
                  </a:cxn>
                  <a:cxn ang="0">
                    <a:pos x="926" y="246"/>
                  </a:cxn>
                  <a:cxn ang="0">
                    <a:pos x="928" y="246"/>
                  </a:cxn>
                  <a:cxn ang="0">
                    <a:pos x="929" y="244"/>
                  </a:cxn>
                  <a:cxn ang="0">
                    <a:pos x="901" y="100"/>
                  </a:cxn>
                  <a:cxn ang="0">
                    <a:pos x="895" y="83"/>
                  </a:cxn>
                  <a:cxn ang="0">
                    <a:pos x="888" y="64"/>
                  </a:cxn>
                  <a:cxn ang="0">
                    <a:pos x="886" y="68"/>
                  </a:cxn>
                  <a:cxn ang="0">
                    <a:pos x="886" y="72"/>
                  </a:cxn>
                  <a:cxn ang="0">
                    <a:pos x="893" y="93"/>
                  </a:cxn>
                  <a:cxn ang="0">
                    <a:pos x="901" y="113"/>
                  </a:cxn>
                  <a:cxn ang="0">
                    <a:pos x="901" y="106"/>
                  </a:cxn>
                  <a:cxn ang="0">
                    <a:pos x="901" y="100"/>
                  </a:cxn>
                  <a:cxn ang="0">
                    <a:pos x="882" y="53"/>
                  </a:cxn>
                  <a:cxn ang="0">
                    <a:pos x="867" y="26"/>
                  </a:cxn>
                  <a:cxn ang="0">
                    <a:pos x="850" y="0"/>
                  </a:cxn>
                  <a:cxn ang="0">
                    <a:pos x="850" y="4"/>
                  </a:cxn>
                  <a:cxn ang="0">
                    <a:pos x="850" y="5"/>
                  </a:cxn>
                  <a:cxn ang="0">
                    <a:pos x="865" y="32"/>
                  </a:cxn>
                  <a:cxn ang="0">
                    <a:pos x="880" y="60"/>
                  </a:cxn>
                  <a:cxn ang="0">
                    <a:pos x="880" y="57"/>
                  </a:cxn>
                  <a:cxn ang="0">
                    <a:pos x="882" y="53"/>
                  </a:cxn>
                  <a:cxn ang="0">
                    <a:pos x="34" y="68"/>
                  </a:cxn>
                  <a:cxn ang="0">
                    <a:pos x="23" y="95"/>
                  </a:cxn>
                  <a:cxn ang="0">
                    <a:pos x="15" y="121"/>
                  </a:cxn>
                  <a:cxn ang="0">
                    <a:pos x="6" y="149"/>
                  </a:cxn>
                  <a:cxn ang="0">
                    <a:pos x="0" y="178"/>
                  </a:cxn>
                  <a:cxn ang="0">
                    <a:pos x="2" y="184"/>
                  </a:cxn>
                  <a:cxn ang="0">
                    <a:pos x="4" y="191"/>
                  </a:cxn>
                  <a:cxn ang="0">
                    <a:pos x="9" y="159"/>
                  </a:cxn>
                  <a:cxn ang="0">
                    <a:pos x="17" y="129"/>
                  </a:cxn>
                  <a:cxn ang="0">
                    <a:pos x="26" y="100"/>
                  </a:cxn>
                  <a:cxn ang="0">
                    <a:pos x="38" y="72"/>
                  </a:cxn>
                  <a:cxn ang="0">
                    <a:pos x="36" y="70"/>
                  </a:cxn>
                  <a:cxn ang="0">
                    <a:pos x="34" y="68"/>
                  </a:cxn>
                </a:cxnLst>
                <a:rect l="0" t="0" r="r" b="b"/>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ln>
            </p:spPr>
            <p:txBody>
              <a:bodyPr/>
              <a:lstStyle/>
              <a:p>
                <a:endParaRPr lang="en-US">
                  <a:solidFill>
                    <a:prstClr val="black"/>
                  </a:solidFill>
                </a:endParaRPr>
              </a:p>
            </p:txBody>
          </p:sp>
          <p:sp>
            <p:nvSpPr>
              <p:cNvPr id="179754" name="Freeform 554"/>
              <p:cNvSpPr>
                <a:spLocks noEditPoints="1"/>
              </p:cNvSpPr>
              <p:nvPr/>
            </p:nvSpPr>
            <p:spPr bwMode="auto">
              <a:xfrm>
                <a:off x="1379" y="2015"/>
                <a:ext cx="926" cy="244"/>
              </a:xfrm>
              <a:custGeom>
                <a:avLst/>
                <a:gdLst/>
                <a:ahLst/>
                <a:cxnLst>
                  <a:cxn ang="0">
                    <a:pos x="926" y="242"/>
                  </a:cxn>
                  <a:cxn ang="0">
                    <a:pos x="926" y="238"/>
                  </a:cxn>
                  <a:cxn ang="0">
                    <a:pos x="926" y="235"/>
                  </a:cxn>
                  <a:cxn ang="0">
                    <a:pos x="924" y="235"/>
                  </a:cxn>
                  <a:cxn ang="0">
                    <a:pos x="920" y="235"/>
                  </a:cxn>
                  <a:cxn ang="0">
                    <a:pos x="922" y="240"/>
                  </a:cxn>
                  <a:cxn ang="0">
                    <a:pos x="922" y="244"/>
                  </a:cxn>
                  <a:cxn ang="0">
                    <a:pos x="924" y="242"/>
                  </a:cxn>
                  <a:cxn ang="0">
                    <a:pos x="926" y="242"/>
                  </a:cxn>
                  <a:cxn ang="0">
                    <a:pos x="899" y="102"/>
                  </a:cxn>
                  <a:cxn ang="0">
                    <a:pos x="891" y="83"/>
                  </a:cxn>
                  <a:cxn ang="0">
                    <a:pos x="884" y="64"/>
                  </a:cxn>
                  <a:cxn ang="0">
                    <a:pos x="884" y="68"/>
                  </a:cxn>
                  <a:cxn ang="0">
                    <a:pos x="882" y="72"/>
                  </a:cxn>
                  <a:cxn ang="0">
                    <a:pos x="891" y="92"/>
                  </a:cxn>
                  <a:cxn ang="0">
                    <a:pos x="899" y="115"/>
                  </a:cxn>
                  <a:cxn ang="0">
                    <a:pos x="899" y="109"/>
                  </a:cxn>
                  <a:cxn ang="0">
                    <a:pos x="899" y="102"/>
                  </a:cxn>
                  <a:cxn ang="0">
                    <a:pos x="878" y="53"/>
                  </a:cxn>
                  <a:cxn ang="0">
                    <a:pos x="865" y="26"/>
                  </a:cxn>
                  <a:cxn ang="0">
                    <a:pos x="848" y="0"/>
                  </a:cxn>
                  <a:cxn ang="0">
                    <a:pos x="848" y="1"/>
                  </a:cxn>
                  <a:cxn ang="0">
                    <a:pos x="846" y="5"/>
                  </a:cxn>
                  <a:cxn ang="0">
                    <a:pos x="863" y="32"/>
                  </a:cxn>
                  <a:cxn ang="0">
                    <a:pos x="878" y="62"/>
                  </a:cxn>
                  <a:cxn ang="0">
                    <a:pos x="878" y="56"/>
                  </a:cxn>
                  <a:cxn ang="0">
                    <a:pos x="878" y="53"/>
                  </a:cxn>
                  <a:cxn ang="0">
                    <a:pos x="34" y="66"/>
                  </a:cxn>
                  <a:cxn ang="0">
                    <a:pos x="23" y="92"/>
                  </a:cxn>
                  <a:cxn ang="0">
                    <a:pos x="13" y="121"/>
                  </a:cxn>
                  <a:cxn ang="0">
                    <a:pos x="6" y="151"/>
                  </a:cxn>
                  <a:cxn ang="0">
                    <a:pos x="0" y="180"/>
                  </a:cxn>
                  <a:cxn ang="0">
                    <a:pos x="2" y="187"/>
                  </a:cxn>
                  <a:cxn ang="0">
                    <a:pos x="2" y="193"/>
                  </a:cxn>
                  <a:cxn ang="0">
                    <a:pos x="7" y="161"/>
                  </a:cxn>
                  <a:cxn ang="0">
                    <a:pos x="15" y="130"/>
                  </a:cxn>
                  <a:cxn ang="0">
                    <a:pos x="26" y="98"/>
                  </a:cxn>
                  <a:cxn ang="0">
                    <a:pos x="38" y="70"/>
                  </a:cxn>
                  <a:cxn ang="0">
                    <a:pos x="36" y="68"/>
                  </a:cxn>
                  <a:cxn ang="0">
                    <a:pos x="34" y="66"/>
                  </a:cxn>
                </a:cxnLst>
                <a:rect l="0" t="0" r="r" b="b"/>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ln>
            </p:spPr>
            <p:txBody>
              <a:bodyPr/>
              <a:lstStyle/>
              <a:p>
                <a:endParaRPr lang="en-US">
                  <a:solidFill>
                    <a:prstClr val="black"/>
                  </a:solidFill>
                </a:endParaRPr>
              </a:p>
            </p:txBody>
          </p:sp>
          <p:sp>
            <p:nvSpPr>
              <p:cNvPr id="179755" name="Freeform 555"/>
              <p:cNvSpPr>
                <a:spLocks noEditPoints="1"/>
              </p:cNvSpPr>
              <p:nvPr/>
            </p:nvSpPr>
            <p:spPr bwMode="auto">
              <a:xfrm>
                <a:off x="1381" y="2016"/>
                <a:ext cx="922" cy="245"/>
              </a:xfrm>
              <a:custGeom>
                <a:avLst/>
                <a:gdLst/>
                <a:ahLst/>
                <a:cxnLst>
                  <a:cxn ang="0">
                    <a:pos x="922" y="241"/>
                  </a:cxn>
                  <a:cxn ang="0">
                    <a:pos x="922" y="237"/>
                  </a:cxn>
                  <a:cxn ang="0">
                    <a:pos x="922" y="234"/>
                  </a:cxn>
                  <a:cxn ang="0">
                    <a:pos x="918" y="234"/>
                  </a:cxn>
                  <a:cxn ang="0">
                    <a:pos x="916" y="234"/>
                  </a:cxn>
                  <a:cxn ang="0">
                    <a:pos x="916" y="239"/>
                  </a:cxn>
                  <a:cxn ang="0">
                    <a:pos x="916" y="245"/>
                  </a:cxn>
                  <a:cxn ang="0">
                    <a:pos x="920" y="243"/>
                  </a:cxn>
                  <a:cxn ang="0">
                    <a:pos x="922" y="241"/>
                  </a:cxn>
                  <a:cxn ang="0">
                    <a:pos x="897" y="108"/>
                  </a:cxn>
                  <a:cxn ang="0">
                    <a:pos x="889" y="88"/>
                  </a:cxn>
                  <a:cxn ang="0">
                    <a:pos x="882" y="67"/>
                  </a:cxn>
                  <a:cxn ang="0">
                    <a:pos x="880" y="71"/>
                  </a:cxn>
                  <a:cxn ang="0">
                    <a:pos x="878" y="72"/>
                  </a:cxn>
                  <a:cxn ang="0">
                    <a:pos x="888" y="95"/>
                  </a:cxn>
                  <a:cxn ang="0">
                    <a:pos x="897" y="120"/>
                  </a:cxn>
                  <a:cxn ang="0">
                    <a:pos x="897" y="114"/>
                  </a:cxn>
                  <a:cxn ang="0">
                    <a:pos x="897" y="108"/>
                  </a:cxn>
                  <a:cxn ang="0">
                    <a:pos x="876" y="55"/>
                  </a:cxn>
                  <a:cxn ang="0">
                    <a:pos x="861" y="27"/>
                  </a:cxn>
                  <a:cxn ang="0">
                    <a:pos x="846" y="0"/>
                  </a:cxn>
                  <a:cxn ang="0">
                    <a:pos x="844" y="4"/>
                  </a:cxn>
                  <a:cxn ang="0">
                    <a:pos x="844" y="6"/>
                  </a:cxn>
                  <a:cxn ang="0">
                    <a:pos x="851" y="21"/>
                  </a:cxn>
                  <a:cxn ang="0">
                    <a:pos x="861" y="35"/>
                  </a:cxn>
                  <a:cxn ang="0">
                    <a:pos x="869" y="50"/>
                  </a:cxn>
                  <a:cxn ang="0">
                    <a:pos x="876" y="65"/>
                  </a:cxn>
                  <a:cxn ang="0">
                    <a:pos x="876" y="61"/>
                  </a:cxn>
                  <a:cxn ang="0">
                    <a:pos x="876" y="55"/>
                  </a:cxn>
                  <a:cxn ang="0">
                    <a:pos x="34" y="67"/>
                  </a:cxn>
                  <a:cxn ang="0">
                    <a:pos x="22" y="95"/>
                  </a:cxn>
                  <a:cxn ang="0">
                    <a:pos x="13" y="124"/>
                  </a:cxn>
                  <a:cxn ang="0">
                    <a:pos x="5" y="154"/>
                  </a:cxn>
                  <a:cxn ang="0">
                    <a:pos x="0" y="186"/>
                  </a:cxn>
                  <a:cxn ang="0">
                    <a:pos x="0" y="192"/>
                  </a:cxn>
                  <a:cxn ang="0">
                    <a:pos x="2" y="199"/>
                  </a:cxn>
                  <a:cxn ang="0">
                    <a:pos x="7" y="165"/>
                  </a:cxn>
                  <a:cxn ang="0">
                    <a:pos x="15" y="133"/>
                  </a:cxn>
                  <a:cxn ang="0">
                    <a:pos x="24" y="101"/>
                  </a:cxn>
                  <a:cxn ang="0">
                    <a:pos x="38" y="69"/>
                  </a:cxn>
                  <a:cxn ang="0">
                    <a:pos x="36" y="69"/>
                  </a:cxn>
                  <a:cxn ang="0">
                    <a:pos x="34" y="67"/>
                  </a:cxn>
                </a:cxnLst>
                <a:rect l="0" t="0" r="r" b="b"/>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ln>
            </p:spPr>
            <p:txBody>
              <a:bodyPr/>
              <a:lstStyle/>
              <a:p>
                <a:endParaRPr lang="en-US">
                  <a:solidFill>
                    <a:prstClr val="black"/>
                  </a:solidFill>
                </a:endParaRPr>
              </a:p>
            </p:txBody>
          </p:sp>
          <p:sp>
            <p:nvSpPr>
              <p:cNvPr id="179756" name="Freeform 556"/>
              <p:cNvSpPr>
                <a:spLocks noEditPoints="1"/>
              </p:cNvSpPr>
              <p:nvPr/>
            </p:nvSpPr>
            <p:spPr bwMode="auto">
              <a:xfrm>
                <a:off x="1381" y="2020"/>
                <a:ext cx="920" cy="243"/>
              </a:xfrm>
              <a:custGeom>
                <a:avLst/>
                <a:gdLst/>
                <a:ahLst/>
                <a:cxnLst>
                  <a:cxn ang="0">
                    <a:pos x="920" y="239"/>
                  </a:cxn>
                  <a:cxn ang="0">
                    <a:pos x="920" y="235"/>
                  </a:cxn>
                  <a:cxn ang="0">
                    <a:pos x="918" y="230"/>
                  </a:cxn>
                  <a:cxn ang="0">
                    <a:pos x="916" y="230"/>
                  </a:cxn>
                  <a:cxn ang="0">
                    <a:pos x="914" y="230"/>
                  </a:cxn>
                  <a:cxn ang="0">
                    <a:pos x="914" y="237"/>
                  </a:cxn>
                  <a:cxn ang="0">
                    <a:pos x="914" y="243"/>
                  </a:cxn>
                  <a:cxn ang="0">
                    <a:pos x="916" y="241"/>
                  </a:cxn>
                  <a:cxn ang="0">
                    <a:pos x="920" y="239"/>
                  </a:cxn>
                  <a:cxn ang="0">
                    <a:pos x="897" y="110"/>
                  </a:cxn>
                  <a:cxn ang="0">
                    <a:pos x="889" y="87"/>
                  </a:cxn>
                  <a:cxn ang="0">
                    <a:pos x="880" y="67"/>
                  </a:cxn>
                  <a:cxn ang="0">
                    <a:pos x="878" y="68"/>
                  </a:cxn>
                  <a:cxn ang="0">
                    <a:pos x="878" y="72"/>
                  </a:cxn>
                  <a:cxn ang="0">
                    <a:pos x="888" y="97"/>
                  </a:cxn>
                  <a:cxn ang="0">
                    <a:pos x="895" y="122"/>
                  </a:cxn>
                  <a:cxn ang="0">
                    <a:pos x="897" y="116"/>
                  </a:cxn>
                  <a:cxn ang="0">
                    <a:pos x="897" y="110"/>
                  </a:cxn>
                  <a:cxn ang="0">
                    <a:pos x="876" y="57"/>
                  </a:cxn>
                  <a:cxn ang="0">
                    <a:pos x="861" y="27"/>
                  </a:cxn>
                  <a:cxn ang="0">
                    <a:pos x="844" y="0"/>
                  </a:cxn>
                  <a:cxn ang="0">
                    <a:pos x="844" y="2"/>
                  </a:cxn>
                  <a:cxn ang="0">
                    <a:pos x="842" y="6"/>
                  </a:cxn>
                  <a:cxn ang="0">
                    <a:pos x="851" y="19"/>
                  </a:cxn>
                  <a:cxn ang="0">
                    <a:pos x="859" y="34"/>
                  </a:cxn>
                  <a:cxn ang="0">
                    <a:pos x="867" y="49"/>
                  </a:cxn>
                  <a:cxn ang="0">
                    <a:pos x="874" y="65"/>
                  </a:cxn>
                  <a:cxn ang="0">
                    <a:pos x="876" y="61"/>
                  </a:cxn>
                  <a:cxn ang="0">
                    <a:pos x="876" y="57"/>
                  </a:cxn>
                  <a:cxn ang="0">
                    <a:pos x="36" y="65"/>
                  </a:cxn>
                  <a:cxn ang="0">
                    <a:pos x="24" y="93"/>
                  </a:cxn>
                  <a:cxn ang="0">
                    <a:pos x="13" y="125"/>
                  </a:cxn>
                  <a:cxn ang="0">
                    <a:pos x="5" y="156"/>
                  </a:cxn>
                  <a:cxn ang="0">
                    <a:pos x="0" y="188"/>
                  </a:cxn>
                  <a:cxn ang="0">
                    <a:pos x="2" y="195"/>
                  </a:cxn>
                  <a:cxn ang="0">
                    <a:pos x="4" y="201"/>
                  </a:cxn>
                  <a:cxn ang="0">
                    <a:pos x="9" y="167"/>
                  </a:cxn>
                  <a:cxn ang="0">
                    <a:pos x="17" y="133"/>
                  </a:cxn>
                  <a:cxn ang="0">
                    <a:pos x="26" y="99"/>
                  </a:cxn>
                  <a:cxn ang="0">
                    <a:pos x="40" y="67"/>
                  </a:cxn>
                  <a:cxn ang="0">
                    <a:pos x="38" y="65"/>
                  </a:cxn>
                  <a:cxn ang="0">
                    <a:pos x="36" y="65"/>
                  </a:cxn>
                </a:cxnLst>
                <a:rect l="0" t="0" r="r" b="b"/>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ln>
            </p:spPr>
            <p:txBody>
              <a:bodyPr/>
              <a:lstStyle/>
              <a:p>
                <a:endParaRPr lang="en-US">
                  <a:solidFill>
                    <a:prstClr val="black"/>
                  </a:solidFill>
                </a:endParaRPr>
              </a:p>
            </p:txBody>
          </p:sp>
          <p:sp>
            <p:nvSpPr>
              <p:cNvPr id="179757" name="Freeform 557"/>
              <p:cNvSpPr>
                <a:spLocks noEditPoints="1"/>
              </p:cNvSpPr>
              <p:nvPr/>
            </p:nvSpPr>
            <p:spPr bwMode="auto">
              <a:xfrm>
                <a:off x="1383" y="2022"/>
                <a:ext cx="914" cy="243"/>
              </a:xfrm>
              <a:custGeom>
                <a:avLst/>
                <a:gdLst/>
                <a:ahLst/>
                <a:cxnLst>
                  <a:cxn ang="0">
                    <a:pos x="914" y="239"/>
                  </a:cxn>
                  <a:cxn ang="0">
                    <a:pos x="914" y="233"/>
                  </a:cxn>
                  <a:cxn ang="0">
                    <a:pos x="914" y="228"/>
                  </a:cxn>
                  <a:cxn ang="0">
                    <a:pos x="912" y="228"/>
                  </a:cxn>
                  <a:cxn ang="0">
                    <a:pos x="910" y="230"/>
                  </a:cxn>
                  <a:cxn ang="0">
                    <a:pos x="910" y="235"/>
                  </a:cxn>
                  <a:cxn ang="0">
                    <a:pos x="910" y="243"/>
                  </a:cxn>
                  <a:cxn ang="0">
                    <a:pos x="912" y="241"/>
                  </a:cxn>
                  <a:cxn ang="0">
                    <a:pos x="914" y="239"/>
                  </a:cxn>
                  <a:cxn ang="0">
                    <a:pos x="895" y="114"/>
                  </a:cxn>
                  <a:cxn ang="0">
                    <a:pos x="886" y="89"/>
                  </a:cxn>
                  <a:cxn ang="0">
                    <a:pos x="876" y="66"/>
                  </a:cxn>
                  <a:cxn ang="0">
                    <a:pos x="876" y="70"/>
                  </a:cxn>
                  <a:cxn ang="0">
                    <a:pos x="874" y="74"/>
                  </a:cxn>
                  <a:cxn ang="0">
                    <a:pos x="884" y="99"/>
                  </a:cxn>
                  <a:cxn ang="0">
                    <a:pos x="893" y="125"/>
                  </a:cxn>
                  <a:cxn ang="0">
                    <a:pos x="893" y="120"/>
                  </a:cxn>
                  <a:cxn ang="0">
                    <a:pos x="895" y="114"/>
                  </a:cxn>
                  <a:cxn ang="0">
                    <a:pos x="874" y="59"/>
                  </a:cxn>
                  <a:cxn ang="0">
                    <a:pos x="867" y="44"/>
                  </a:cxn>
                  <a:cxn ang="0">
                    <a:pos x="859" y="29"/>
                  </a:cxn>
                  <a:cxn ang="0">
                    <a:pos x="849" y="15"/>
                  </a:cxn>
                  <a:cxn ang="0">
                    <a:pos x="842" y="0"/>
                  </a:cxn>
                  <a:cxn ang="0">
                    <a:pos x="840" y="4"/>
                  </a:cxn>
                  <a:cxn ang="0">
                    <a:pos x="840" y="6"/>
                  </a:cxn>
                  <a:cxn ang="0">
                    <a:pos x="848" y="21"/>
                  </a:cxn>
                  <a:cxn ang="0">
                    <a:pos x="857" y="36"/>
                  </a:cxn>
                  <a:cxn ang="0">
                    <a:pos x="865" y="51"/>
                  </a:cxn>
                  <a:cxn ang="0">
                    <a:pos x="872" y="66"/>
                  </a:cxn>
                  <a:cxn ang="0">
                    <a:pos x="872" y="63"/>
                  </a:cxn>
                  <a:cxn ang="0">
                    <a:pos x="874" y="59"/>
                  </a:cxn>
                  <a:cxn ang="0">
                    <a:pos x="36" y="63"/>
                  </a:cxn>
                  <a:cxn ang="0">
                    <a:pos x="22" y="95"/>
                  </a:cxn>
                  <a:cxn ang="0">
                    <a:pos x="13" y="127"/>
                  </a:cxn>
                  <a:cxn ang="0">
                    <a:pos x="5" y="159"/>
                  </a:cxn>
                  <a:cxn ang="0">
                    <a:pos x="0" y="193"/>
                  </a:cxn>
                  <a:cxn ang="0">
                    <a:pos x="2" y="199"/>
                  </a:cxn>
                  <a:cxn ang="0">
                    <a:pos x="3" y="207"/>
                  </a:cxn>
                  <a:cxn ang="0">
                    <a:pos x="7" y="171"/>
                  </a:cxn>
                  <a:cxn ang="0">
                    <a:pos x="15" y="135"/>
                  </a:cxn>
                  <a:cxn ang="0">
                    <a:pos x="26" y="101"/>
                  </a:cxn>
                  <a:cxn ang="0">
                    <a:pos x="39" y="66"/>
                  </a:cxn>
                  <a:cxn ang="0">
                    <a:pos x="39" y="66"/>
                  </a:cxn>
                  <a:cxn ang="0">
                    <a:pos x="38" y="66"/>
                  </a:cxn>
                  <a:cxn ang="0">
                    <a:pos x="38" y="65"/>
                  </a:cxn>
                  <a:cxn ang="0">
                    <a:pos x="36" y="63"/>
                  </a:cxn>
                </a:cxnLst>
                <a:rect l="0" t="0" r="r" b="b"/>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9" y="66"/>
                    </a:lnTo>
                    <a:lnTo>
                      <a:pt x="38" y="66"/>
                    </a:lnTo>
                    <a:lnTo>
                      <a:pt x="38" y="65"/>
                    </a:lnTo>
                    <a:lnTo>
                      <a:pt x="36" y="63"/>
                    </a:lnTo>
                    <a:close/>
                  </a:path>
                </a:pathLst>
              </a:custGeom>
              <a:solidFill>
                <a:srgbClr val="A8A9CD"/>
              </a:solidFill>
              <a:ln w="9525">
                <a:noFill/>
                <a:round/>
              </a:ln>
            </p:spPr>
            <p:txBody>
              <a:bodyPr/>
              <a:lstStyle/>
              <a:p>
                <a:endParaRPr lang="en-US">
                  <a:solidFill>
                    <a:prstClr val="black"/>
                  </a:solidFill>
                </a:endParaRPr>
              </a:p>
            </p:txBody>
          </p:sp>
          <p:sp>
            <p:nvSpPr>
              <p:cNvPr id="179758" name="Freeform 558"/>
              <p:cNvSpPr>
                <a:spLocks noEditPoints="1"/>
              </p:cNvSpPr>
              <p:nvPr/>
            </p:nvSpPr>
            <p:spPr bwMode="auto">
              <a:xfrm>
                <a:off x="1385" y="2026"/>
                <a:ext cx="910" cy="241"/>
              </a:xfrm>
              <a:custGeom>
                <a:avLst/>
                <a:gdLst/>
                <a:ahLst/>
                <a:cxnLst>
                  <a:cxn ang="0">
                    <a:pos x="910" y="237"/>
                  </a:cxn>
                  <a:cxn ang="0">
                    <a:pos x="910" y="231"/>
                  </a:cxn>
                  <a:cxn ang="0">
                    <a:pos x="910" y="224"/>
                  </a:cxn>
                  <a:cxn ang="0">
                    <a:pos x="908" y="226"/>
                  </a:cxn>
                  <a:cxn ang="0">
                    <a:pos x="906" y="226"/>
                  </a:cxn>
                  <a:cxn ang="0">
                    <a:pos x="906" y="233"/>
                  </a:cxn>
                  <a:cxn ang="0">
                    <a:pos x="906" y="241"/>
                  </a:cxn>
                  <a:cxn ang="0">
                    <a:pos x="908" y="239"/>
                  </a:cxn>
                  <a:cxn ang="0">
                    <a:pos x="910" y="237"/>
                  </a:cxn>
                  <a:cxn ang="0">
                    <a:pos x="891" y="116"/>
                  </a:cxn>
                  <a:cxn ang="0">
                    <a:pos x="884" y="91"/>
                  </a:cxn>
                  <a:cxn ang="0">
                    <a:pos x="874" y="66"/>
                  </a:cxn>
                  <a:cxn ang="0">
                    <a:pos x="872" y="70"/>
                  </a:cxn>
                  <a:cxn ang="0">
                    <a:pos x="872" y="72"/>
                  </a:cxn>
                  <a:cxn ang="0">
                    <a:pos x="882" y="98"/>
                  </a:cxn>
                  <a:cxn ang="0">
                    <a:pos x="889" y="125"/>
                  </a:cxn>
                  <a:cxn ang="0">
                    <a:pos x="889" y="125"/>
                  </a:cxn>
                  <a:cxn ang="0">
                    <a:pos x="891" y="123"/>
                  </a:cxn>
                  <a:cxn ang="0">
                    <a:pos x="891" y="119"/>
                  </a:cxn>
                  <a:cxn ang="0">
                    <a:pos x="891" y="116"/>
                  </a:cxn>
                  <a:cxn ang="0">
                    <a:pos x="870" y="59"/>
                  </a:cxn>
                  <a:cxn ang="0">
                    <a:pos x="863" y="43"/>
                  </a:cxn>
                  <a:cxn ang="0">
                    <a:pos x="855" y="28"/>
                  </a:cxn>
                  <a:cxn ang="0">
                    <a:pos x="847" y="13"/>
                  </a:cxn>
                  <a:cxn ang="0">
                    <a:pos x="838" y="0"/>
                  </a:cxn>
                  <a:cxn ang="0">
                    <a:pos x="838" y="2"/>
                  </a:cxn>
                  <a:cxn ang="0">
                    <a:pos x="836" y="6"/>
                  </a:cxn>
                  <a:cxn ang="0">
                    <a:pos x="846" y="21"/>
                  </a:cxn>
                  <a:cxn ang="0">
                    <a:pos x="855" y="36"/>
                  </a:cxn>
                  <a:cxn ang="0">
                    <a:pos x="863" y="51"/>
                  </a:cxn>
                  <a:cxn ang="0">
                    <a:pos x="870" y="68"/>
                  </a:cxn>
                  <a:cxn ang="0">
                    <a:pos x="870" y="62"/>
                  </a:cxn>
                  <a:cxn ang="0">
                    <a:pos x="870" y="59"/>
                  </a:cxn>
                  <a:cxn ang="0">
                    <a:pos x="36" y="61"/>
                  </a:cxn>
                  <a:cxn ang="0">
                    <a:pos x="22" y="93"/>
                  </a:cxn>
                  <a:cxn ang="0">
                    <a:pos x="13" y="127"/>
                  </a:cxn>
                  <a:cxn ang="0">
                    <a:pos x="5" y="161"/>
                  </a:cxn>
                  <a:cxn ang="0">
                    <a:pos x="0" y="195"/>
                  </a:cxn>
                  <a:cxn ang="0">
                    <a:pos x="1" y="203"/>
                  </a:cxn>
                  <a:cxn ang="0">
                    <a:pos x="3" y="210"/>
                  </a:cxn>
                  <a:cxn ang="0">
                    <a:pos x="7" y="172"/>
                  </a:cxn>
                  <a:cxn ang="0">
                    <a:pos x="15" y="134"/>
                  </a:cxn>
                  <a:cxn ang="0">
                    <a:pos x="26" y="98"/>
                  </a:cxn>
                  <a:cxn ang="0">
                    <a:pos x="39" y="64"/>
                  </a:cxn>
                  <a:cxn ang="0">
                    <a:pos x="37" y="64"/>
                  </a:cxn>
                  <a:cxn ang="0">
                    <a:pos x="36" y="62"/>
                  </a:cxn>
                  <a:cxn ang="0">
                    <a:pos x="36" y="62"/>
                  </a:cxn>
                  <a:cxn ang="0">
                    <a:pos x="36" y="61"/>
                  </a:cxn>
                </a:cxnLst>
                <a:rect l="0" t="0" r="r" b="b"/>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2"/>
                    </a:lnTo>
                    <a:lnTo>
                      <a:pt x="36" y="61"/>
                    </a:lnTo>
                    <a:close/>
                  </a:path>
                </a:pathLst>
              </a:custGeom>
              <a:solidFill>
                <a:srgbClr val="A9AACE"/>
              </a:solidFill>
              <a:ln w="9525">
                <a:noFill/>
                <a:round/>
              </a:ln>
            </p:spPr>
            <p:txBody>
              <a:bodyPr/>
              <a:lstStyle/>
              <a:p>
                <a:endParaRPr lang="en-US">
                  <a:solidFill>
                    <a:prstClr val="black"/>
                  </a:solidFill>
                </a:endParaRPr>
              </a:p>
            </p:txBody>
          </p:sp>
          <p:sp>
            <p:nvSpPr>
              <p:cNvPr id="179759" name="Freeform 559"/>
              <p:cNvSpPr>
                <a:spLocks noEditPoints="1"/>
              </p:cNvSpPr>
              <p:nvPr/>
            </p:nvSpPr>
            <p:spPr bwMode="auto">
              <a:xfrm>
                <a:off x="1386" y="2028"/>
                <a:ext cx="907" cy="241"/>
              </a:xfrm>
              <a:custGeom>
                <a:avLst/>
                <a:gdLst/>
                <a:ahLst/>
                <a:cxnLst>
                  <a:cxn ang="0">
                    <a:pos x="907" y="237"/>
                  </a:cxn>
                  <a:cxn ang="0">
                    <a:pos x="907" y="229"/>
                  </a:cxn>
                  <a:cxn ang="0">
                    <a:pos x="907" y="224"/>
                  </a:cxn>
                  <a:cxn ang="0">
                    <a:pos x="905" y="224"/>
                  </a:cxn>
                  <a:cxn ang="0">
                    <a:pos x="901" y="224"/>
                  </a:cxn>
                  <a:cxn ang="0">
                    <a:pos x="903" y="233"/>
                  </a:cxn>
                  <a:cxn ang="0">
                    <a:pos x="903" y="241"/>
                  </a:cxn>
                  <a:cxn ang="0">
                    <a:pos x="905" y="239"/>
                  </a:cxn>
                  <a:cxn ang="0">
                    <a:pos x="907" y="237"/>
                  </a:cxn>
                  <a:cxn ang="0">
                    <a:pos x="890" y="119"/>
                  </a:cxn>
                  <a:cxn ang="0">
                    <a:pos x="881" y="93"/>
                  </a:cxn>
                  <a:cxn ang="0">
                    <a:pos x="871" y="68"/>
                  </a:cxn>
                  <a:cxn ang="0">
                    <a:pos x="871" y="70"/>
                  </a:cxn>
                  <a:cxn ang="0">
                    <a:pos x="869" y="74"/>
                  </a:cxn>
                  <a:cxn ang="0">
                    <a:pos x="879" y="100"/>
                  </a:cxn>
                  <a:cxn ang="0">
                    <a:pos x="888" y="129"/>
                  </a:cxn>
                  <a:cxn ang="0">
                    <a:pos x="888" y="125"/>
                  </a:cxn>
                  <a:cxn ang="0">
                    <a:pos x="890" y="121"/>
                  </a:cxn>
                  <a:cxn ang="0">
                    <a:pos x="890" y="119"/>
                  </a:cxn>
                  <a:cxn ang="0">
                    <a:pos x="890" y="119"/>
                  </a:cxn>
                  <a:cxn ang="0">
                    <a:pos x="869" y="60"/>
                  </a:cxn>
                  <a:cxn ang="0">
                    <a:pos x="862" y="45"/>
                  </a:cxn>
                  <a:cxn ang="0">
                    <a:pos x="854" y="30"/>
                  </a:cxn>
                  <a:cxn ang="0">
                    <a:pos x="845" y="15"/>
                  </a:cxn>
                  <a:cxn ang="0">
                    <a:pos x="837" y="0"/>
                  </a:cxn>
                  <a:cxn ang="0">
                    <a:pos x="835" y="4"/>
                  </a:cxn>
                  <a:cxn ang="0">
                    <a:pos x="835" y="5"/>
                  </a:cxn>
                  <a:cxn ang="0">
                    <a:pos x="845" y="21"/>
                  </a:cxn>
                  <a:cxn ang="0">
                    <a:pos x="852" y="38"/>
                  </a:cxn>
                  <a:cxn ang="0">
                    <a:pos x="860" y="53"/>
                  </a:cxn>
                  <a:cxn ang="0">
                    <a:pos x="867" y="70"/>
                  </a:cxn>
                  <a:cxn ang="0">
                    <a:pos x="869" y="66"/>
                  </a:cxn>
                  <a:cxn ang="0">
                    <a:pos x="869" y="60"/>
                  </a:cxn>
                  <a:cxn ang="0">
                    <a:pos x="36" y="60"/>
                  </a:cxn>
                  <a:cxn ang="0">
                    <a:pos x="23" y="95"/>
                  </a:cxn>
                  <a:cxn ang="0">
                    <a:pos x="12" y="129"/>
                  </a:cxn>
                  <a:cxn ang="0">
                    <a:pos x="4" y="165"/>
                  </a:cxn>
                  <a:cxn ang="0">
                    <a:pos x="0" y="201"/>
                  </a:cxn>
                  <a:cxn ang="0">
                    <a:pos x="2" y="208"/>
                  </a:cxn>
                  <a:cxn ang="0">
                    <a:pos x="4" y="214"/>
                  </a:cxn>
                  <a:cxn ang="0">
                    <a:pos x="8" y="176"/>
                  </a:cxn>
                  <a:cxn ang="0">
                    <a:pos x="16" y="136"/>
                  </a:cxn>
                  <a:cxn ang="0">
                    <a:pos x="25" y="100"/>
                  </a:cxn>
                  <a:cxn ang="0">
                    <a:pos x="40" y="64"/>
                  </a:cxn>
                  <a:cxn ang="0">
                    <a:pos x="38" y="62"/>
                  </a:cxn>
                  <a:cxn ang="0">
                    <a:pos x="36" y="60"/>
                  </a:cxn>
                </a:cxnLst>
                <a:rect l="0" t="0" r="r" b="b"/>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ln>
            </p:spPr>
            <p:txBody>
              <a:bodyPr/>
              <a:lstStyle/>
              <a:p>
                <a:endParaRPr lang="en-US">
                  <a:solidFill>
                    <a:prstClr val="black"/>
                  </a:solidFill>
                </a:endParaRPr>
              </a:p>
            </p:txBody>
          </p:sp>
          <p:sp>
            <p:nvSpPr>
              <p:cNvPr id="179760" name="Freeform 560"/>
              <p:cNvSpPr>
                <a:spLocks noEditPoints="1"/>
              </p:cNvSpPr>
              <p:nvPr/>
            </p:nvSpPr>
            <p:spPr bwMode="auto">
              <a:xfrm>
                <a:off x="1388" y="2032"/>
                <a:ext cx="903" cy="240"/>
              </a:xfrm>
              <a:custGeom>
                <a:avLst/>
                <a:gdLst/>
                <a:ahLst/>
                <a:cxnLst>
                  <a:cxn ang="0">
                    <a:pos x="903" y="235"/>
                  </a:cxn>
                  <a:cxn ang="0">
                    <a:pos x="903" y="227"/>
                  </a:cxn>
                  <a:cxn ang="0">
                    <a:pos x="903" y="220"/>
                  </a:cxn>
                  <a:cxn ang="0">
                    <a:pos x="899" y="220"/>
                  </a:cxn>
                  <a:cxn ang="0">
                    <a:pos x="898" y="220"/>
                  </a:cxn>
                  <a:cxn ang="0">
                    <a:pos x="898" y="229"/>
                  </a:cxn>
                  <a:cxn ang="0">
                    <a:pos x="898" y="240"/>
                  </a:cxn>
                  <a:cxn ang="0">
                    <a:pos x="901" y="237"/>
                  </a:cxn>
                  <a:cxn ang="0">
                    <a:pos x="903" y="235"/>
                  </a:cxn>
                  <a:cxn ang="0">
                    <a:pos x="886" y="119"/>
                  </a:cxn>
                  <a:cxn ang="0">
                    <a:pos x="879" y="92"/>
                  </a:cxn>
                  <a:cxn ang="0">
                    <a:pos x="869" y="66"/>
                  </a:cxn>
                  <a:cxn ang="0">
                    <a:pos x="867" y="70"/>
                  </a:cxn>
                  <a:cxn ang="0">
                    <a:pos x="867" y="74"/>
                  </a:cxn>
                  <a:cxn ang="0">
                    <a:pos x="877" y="102"/>
                  </a:cxn>
                  <a:cxn ang="0">
                    <a:pos x="884" y="130"/>
                  </a:cxn>
                  <a:cxn ang="0">
                    <a:pos x="886" y="125"/>
                  </a:cxn>
                  <a:cxn ang="0">
                    <a:pos x="886" y="119"/>
                  </a:cxn>
                  <a:cxn ang="0">
                    <a:pos x="867" y="62"/>
                  </a:cxn>
                  <a:cxn ang="0">
                    <a:pos x="860" y="45"/>
                  </a:cxn>
                  <a:cxn ang="0">
                    <a:pos x="852" y="30"/>
                  </a:cxn>
                  <a:cxn ang="0">
                    <a:pos x="843" y="15"/>
                  </a:cxn>
                  <a:cxn ang="0">
                    <a:pos x="833" y="0"/>
                  </a:cxn>
                  <a:cxn ang="0">
                    <a:pos x="833" y="1"/>
                  </a:cxn>
                  <a:cxn ang="0">
                    <a:pos x="831" y="5"/>
                  </a:cxn>
                  <a:cxn ang="0">
                    <a:pos x="841" y="20"/>
                  </a:cxn>
                  <a:cxn ang="0">
                    <a:pos x="850" y="36"/>
                  </a:cxn>
                  <a:cxn ang="0">
                    <a:pos x="858" y="53"/>
                  </a:cxn>
                  <a:cxn ang="0">
                    <a:pos x="865" y="70"/>
                  </a:cxn>
                  <a:cxn ang="0">
                    <a:pos x="865" y="66"/>
                  </a:cxn>
                  <a:cxn ang="0">
                    <a:pos x="867" y="62"/>
                  </a:cxn>
                  <a:cxn ang="0">
                    <a:pos x="36" y="58"/>
                  </a:cxn>
                  <a:cxn ang="0">
                    <a:pos x="23" y="92"/>
                  </a:cxn>
                  <a:cxn ang="0">
                    <a:pos x="12" y="128"/>
                  </a:cxn>
                  <a:cxn ang="0">
                    <a:pos x="4" y="166"/>
                  </a:cxn>
                  <a:cxn ang="0">
                    <a:pos x="0" y="204"/>
                  </a:cxn>
                  <a:cxn ang="0">
                    <a:pos x="2" y="210"/>
                  </a:cxn>
                  <a:cxn ang="0">
                    <a:pos x="4" y="218"/>
                  </a:cxn>
                  <a:cxn ang="0">
                    <a:pos x="8" y="176"/>
                  </a:cxn>
                  <a:cxn ang="0">
                    <a:pos x="15" y="138"/>
                  </a:cxn>
                  <a:cxn ang="0">
                    <a:pos x="25" y="100"/>
                  </a:cxn>
                  <a:cxn ang="0">
                    <a:pos x="40" y="62"/>
                  </a:cxn>
                  <a:cxn ang="0">
                    <a:pos x="38" y="60"/>
                  </a:cxn>
                  <a:cxn ang="0">
                    <a:pos x="36" y="58"/>
                  </a:cxn>
                </a:cxnLst>
                <a:rect l="0" t="0" r="r" b="b"/>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ln>
            </p:spPr>
            <p:txBody>
              <a:bodyPr/>
              <a:lstStyle/>
              <a:p>
                <a:endParaRPr lang="en-US">
                  <a:solidFill>
                    <a:prstClr val="black"/>
                  </a:solidFill>
                </a:endParaRPr>
              </a:p>
            </p:txBody>
          </p:sp>
          <p:sp>
            <p:nvSpPr>
              <p:cNvPr id="179761" name="Freeform 561"/>
              <p:cNvSpPr>
                <a:spLocks noEditPoints="1"/>
              </p:cNvSpPr>
              <p:nvPr/>
            </p:nvSpPr>
            <p:spPr bwMode="auto">
              <a:xfrm>
                <a:off x="1390" y="2033"/>
                <a:ext cx="899" cy="241"/>
              </a:xfrm>
              <a:custGeom>
                <a:avLst/>
                <a:gdLst/>
                <a:ahLst/>
                <a:cxnLst>
                  <a:cxn ang="0">
                    <a:pos x="899" y="236"/>
                  </a:cxn>
                  <a:cxn ang="0">
                    <a:pos x="899" y="228"/>
                  </a:cxn>
                  <a:cxn ang="0">
                    <a:pos x="897" y="219"/>
                  </a:cxn>
                  <a:cxn ang="0">
                    <a:pos x="896" y="219"/>
                  </a:cxn>
                  <a:cxn ang="0">
                    <a:pos x="894" y="219"/>
                  </a:cxn>
                  <a:cxn ang="0">
                    <a:pos x="894" y="230"/>
                  </a:cxn>
                  <a:cxn ang="0">
                    <a:pos x="894" y="239"/>
                  </a:cxn>
                  <a:cxn ang="0">
                    <a:pos x="894" y="239"/>
                  </a:cxn>
                  <a:cxn ang="0">
                    <a:pos x="894" y="241"/>
                  </a:cxn>
                  <a:cxn ang="0">
                    <a:pos x="896" y="239"/>
                  </a:cxn>
                  <a:cxn ang="0">
                    <a:pos x="899" y="236"/>
                  </a:cxn>
                  <a:cxn ang="0">
                    <a:pos x="884" y="124"/>
                  </a:cxn>
                  <a:cxn ang="0">
                    <a:pos x="875" y="95"/>
                  </a:cxn>
                  <a:cxn ang="0">
                    <a:pos x="865" y="69"/>
                  </a:cxn>
                  <a:cxn ang="0">
                    <a:pos x="863" y="73"/>
                  </a:cxn>
                  <a:cxn ang="0">
                    <a:pos x="863" y="76"/>
                  </a:cxn>
                  <a:cxn ang="0">
                    <a:pos x="869" y="90"/>
                  </a:cxn>
                  <a:cxn ang="0">
                    <a:pos x="873" y="105"/>
                  </a:cxn>
                  <a:cxn ang="0">
                    <a:pos x="879" y="118"/>
                  </a:cxn>
                  <a:cxn ang="0">
                    <a:pos x="882" y="133"/>
                  </a:cxn>
                  <a:cxn ang="0">
                    <a:pos x="882" y="129"/>
                  </a:cxn>
                  <a:cxn ang="0">
                    <a:pos x="884" y="124"/>
                  </a:cxn>
                  <a:cxn ang="0">
                    <a:pos x="863" y="65"/>
                  </a:cxn>
                  <a:cxn ang="0">
                    <a:pos x="856" y="48"/>
                  </a:cxn>
                  <a:cxn ang="0">
                    <a:pos x="848" y="33"/>
                  </a:cxn>
                  <a:cxn ang="0">
                    <a:pos x="841" y="16"/>
                  </a:cxn>
                  <a:cxn ang="0">
                    <a:pos x="831" y="0"/>
                  </a:cxn>
                  <a:cxn ang="0">
                    <a:pos x="829" y="4"/>
                  </a:cxn>
                  <a:cxn ang="0">
                    <a:pos x="829" y="6"/>
                  </a:cxn>
                  <a:cxn ang="0">
                    <a:pos x="839" y="23"/>
                  </a:cxn>
                  <a:cxn ang="0">
                    <a:pos x="846" y="38"/>
                  </a:cxn>
                  <a:cxn ang="0">
                    <a:pos x="854" y="55"/>
                  </a:cxn>
                  <a:cxn ang="0">
                    <a:pos x="861" y="73"/>
                  </a:cxn>
                  <a:cxn ang="0">
                    <a:pos x="863" y="69"/>
                  </a:cxn>
                  <a:cxn ang="0">
                    <a:pos x="863" y="65"/>
                  </a:cxn>
                  <a:cxn ang="0">
                    <a:pos x="36" y="59"/>
                  </a:cxn>
                  <a:cxn ang="0">
                    <a:pos x="21" y="95"/>
                  </a:cxn>
                  <a:cxn ang="0">
                    <a:pos x="12" y="131"/>
                  </a:cxn>
                  <a:cxn ang="0">
                    <a:pos x="4" y="171"/>
                  </a:cxn>
                  <a:cxn ang="0">
                    <a:pos x="0" y="209"/>
                  </a:cxn>
                  <a:cxn ang="0">
                    <a:pos x="2" y="217"/>
                  </a:cxn>
                  <a:cxn ang="0">
                    <a:pos x="4" y="224"/>
                  </a:cxn>
                  <a:cxn ang="0">
                    <a:pos x="4" y="201"/>
                  </a:cxn>
                  <a:cxn ang="0">
                    <a:pos x="6" y="181"/>
                  </a:cxn>
                  <a:cxn ang="0">
                    <a:pos x="10" y="162"/>
                  </a:cxn>
                  <a:cxn ang="0">
                    <a:pos x="13" y="141"/>
                  </a:cxn>
                  <a:cxn ang="0">
                    <a:pos x="25" y="101"/>
                  </a:cxn>
                  <a:cxn ang="0">
                    <a:pos x="38" y="63"/>
                  </a:cxn>
                  <a:cxn ang="0">
                    <a:pos x="38" y="61"/>
                  </a:cxn>
                  <a:cxn ang="0">
                    <a:pos x="36" y="59"/>
                  </a:cxn>
                </a:cxnLst>
                <a:rect l="0" t="0" r="r" b="b"/>
                <a:pathLst>
                  <a:path w="899" h="241">
                    <a:moveTo>
                      <a:pt x="899" y="236"/>
                    </a:moveTo>
                    <a:lnTo>
                      <a:pt x="899" y="228"/>
                    </a:lnTo>
                    <a:lnTo>
                      <a:pt x="897" y="219"/>
                    </a:lnTo>
                    <a:lnTo>
                      <a:pt x="896" y="219"/>
                    </a:lnTo>
                    <a:lnTo>
                      <a:pt x="894" y="219"/>
                    </a:lnTo>
                    <a:lnTo>
                      <a:pt x="894" y="230"/>
                    </a:lnTo>
                    <a:lnTo>
                      <a:pt x="894" y="239"/>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ln>
            </p:spPr>
            <p:txBody>
              <a:bodyPr/>
              <a:lstStyle/>
              <a:p>
                <a:endParaRPr lang="en-US">
                  <a:solidFill>
                    <a:prstClr val="black"/>
                  </a:solidFill>
                </a:endParaRPr>
              </a:p>
            </p:txBody>
          </p:sp>
          <p:sp>
            <p:nvSpPr>
              <p:cNvPr id="179762" name="Freeform 562"/>
              <p:cNvSpPr>
                <a:spLocks noEditPoints="1"/>
              </p:cNvSpPr>
              <p:nvPr/>
            </p:nvSpPr>
            <p:spPr bwMode="auto">
              <a:xfrm>
                <a:off x="1392" y="2037"/>
                <a:ext cx="894" cy="239"/>
              </a:xfrm>
              <a:custGeom>
                <a:avLst/>
                <a:gdLst/>
                <a:ahLst/>
                <a:cxnLst>
                  <a:cxn ang="0">
                    <a:pos x="894" y="235"/>
                  </a:cxn>
                  <a:cxn ang="0">
                    <a:pos x="894" y="224"/>
                  </a:cxn>
                  <a:cxn ang="0">
                    <a:pos x="894" y="215"/>
                  </a:cxn>
                  <a:cxn ang="0">
                    <a:pos x="892" y="215"/>
                  </a:cxn>
                  <a:cxn ang="0">
                    <a:pos x="890" y="216"/>
                  </a:cxn>
                  <a:cxn ang="0">
                    <a:pos x="890" y="226"/>
                  </a:cxn>
                  <a:cxn ang="0">
                    <a:pos x="890" y="235"/>
                  </a:cxn>
                  <a:cxn ang="0">
                    <a:pos x="890" y="237"/>
                  </a:cxn>
                  <a:cxn ang="0">
                    <a:pos x="890" y="239"/>
                  </a:cxn>
                  <a:cxn ang="0">
                    <a:pos x="892" y="237"/>
                  </a:cxn>
                  <a:cxn ang="0">
                    <a:pos x="894" y="235"/>
                  </a:cxn>
                  <a:cxn ang="0">
                    <a:pos x="880" y="125"/>
                  </a:cxn>
                  <a:cxn ang="0">
                    <a:pos x="873" y="97"/>
                  </a:cxn>
                  <a:cxn ang="0">
                    <a:pos x="863" y="69"/>
                  </a:cxn>
                  <a:cxn ang="0">
                    <a:pos x="861" y="72"/>
                  </a:cxn>
                  <a:cxn ang="0">
                    <a:pos x="859" y="74"/>
                  </a:cxn>
                  <a:cxn ang="0">
                    <a:pos x="865" y="89"/>
                  </a:cxn>
                  <a:cxn ang="0">
                    <a:pos x="871" y="105"/>
                  </a:cxn>
                  <a:cxn ang="0">
                    <a:pos x="875" y="120"/>
                  </a:cxn>
                  <a:cxn ang="0">
                    <a:pos x="878" y="135"/>
                  </a:cxn>
                  <a:cxn ang="0">
                    <a:pos x="880" y="129"/>
                  </a:cxn>
                  <a:cxn ang="0">
                    <a:pos x="880" y="125"/>
                  </a:cxn>
                  <a:cxn ang="0">
                    <a:pos x="861" y="65"/>
                  </a:cxn>
                  <a:cxn ang="0">
                    <a:pos x="854" y="48"/>
                  </a:cxn>
                  <a:cxn ang="0">
                    <a:pos x="846" y="31"/>
                  </a:cxn>
                  <a:cxn ang="0">
                    <a:pos x="837" y="15"/>
                  </a:cxn>
                  <a:cxn ang="0">
                    <a:pos x="827" y="0"/>
                  </a:cxn>
                  <a:cxn ang="0">
                    <a:pos x="827" y="2"/>
                  </a:cxn>
                  <a:cxn ang="0">
                    <a:pos x="825" y="6"/>
                  </a:cxn>
                  <a:cxn ang="0">
                    <a:pos x="835" y="21"/>
                  </a:cxn>
                  <a:cxn ang="0">
                    <a:pos x="844" y="38"/>
                  </a:cxn>
                  <a:cxn ang="0">
                    <a:pos x="852" y="55"/>
                  </a:cxn>
                  <a:cxn ang="0">
                    <a:pos x="859" y="72"/>
                  </a:cxn>
                  <a:cxn ang="0">
                    <a:pos x="859" y="69"/>
                  </a:cxn>
                  <a:cxn ang="0">
                    <a:pos x="861" y="65"/>
                  </a:cxn>
                  <a:cxn ang="0">
                    <a:pos x="36" y="57"/>
                  </a:cxn>
                  <a:cxn ang="0">
                    <a:pos x="21" y="95"/>
                  </a:cxn>
                  <a:cxn ang="0">
                    <a:pos x="11" y="133"/>
                  </a:cxn>
                  <a:cxn ang="0">
                    <a:pos x="4" y="171"/>
                  </a:cxn>
                  <a:cxn ang="0">
                    <a:pos x="0" y="213"/>
                  </a:cxn>
                  <a:cxn ang="0">
                    <a:pos x="2" y="220"/>
                  </a:cxn>
                  <a:cxn ang="0">
                    <a:pos x="4" y="226"/>
                  </a:cxn>
                  <a:cxn ang="0">
                    <a:pos x="4" y="205"/>
                  </a:cxn>
                  <a:cxn ang="0">
                    <a:pos x="6" y="182"/>
                  </a:cxn>
                  <a:cxn ang="0">
                    <a:pos x="10" y="161"/>
                  </a:cxn>
                  <a:cxn ang="0">
                    <a:pos x="13" y="141"/>
                  </a:cxn>
                  <a:cxn ang="0">
                    <a:pos x="19" y="120"/>
                  </a:cxn>
                  <a:cxn ang="0">
                    <a:pos x="25" y="101"/>
                  </a:cxn>
                  <a:cxn ang="0">
                    <a:pos x="30" y="80"/>
                  </a:cxn>
                  <a:cxn ang="0">
                    <a:pos x="38" y="61"/>
                  </a:cxn>
                  <a:cxn ang="0">
                    <a:pos x="36" y="59"/>
                  </a:cxn>
                  <a:cxn ang="0">
                    <a:pos x="36" y="57"/>
                  </a:cxn>
                </a:cxnLst>
                <a:rect l="0" t="0" r="r" b="b"/>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ln>
            </p:spPr>
            <p:txBody>
              <a:bodyPr/>
              <a:lstStyle/>
              <a:p>
                <a:endParaRPr lang="en-US">
                  <a:solidFill>
                    <a:prstClr val="black"/>
                  </a:solidFill>
                </a:endParaRPr>
              </a:p>
            </p:txBody>
          </p:sp>
          <p:sp>
            <p:nvSpPr>
              <p:cNvPr id="179763" name="Freeform 563"/>
              <p:cNvSpPr>
                <a:spLocks noEditPoints="1"/>
              </p:cNvSpPr>
              <p:nvPr/>
            </p:nvSpPr>
            <p:spPr bwMode="auto">
              <a:xfrm>
                <a:off x="1394" y="2039"/>
                <a:ext cx="890" cy="239"/>
              </a:xfrm>
              <a:custGeom>
                <a:avLst/>
                <a:gdLst/>
                <a:ahLst/>
                <a:cxnLst>
                  <a:cxn ang="0">
                    <a:pos x="890" y="233"/>
                  </a:cxn>
                  <a:cxn ang="0">
                    <a:pos x="890" y="224"/>
                  </a:cxn>
                  <a:cxn ang="0">
                    <a:pos x="890" y="213"/>
                  </a:cxn>
                  <a:cxn ang="0">
                    <a:pos x="888" y="214"/>
                  </a:cxn>
                  <a:cxn ang="0">
                    <a:pos x="886" y="214"/>
                  </a:cxn>
                  <a:cxn ang="0">
                    <a:pos x="886" y="224"/>
                  </a:cxn>
                  <a:cxn ang="0">
                    <a:pos x="886" y="233"/>
                  </a:cxn>
                  <a:cxn ang="0">
                    <a:pos x="886" y="235"/>
                  </a:cxn>
                  <a:cxn ang="0">
                    <a:pos x="886" y="239"/>
                  </a:cxn>
                  <a:cxn ang="0">
                    <a:pos x="888" y="237"/>
                  </a:cxn>
                  <a:cxn ang="0">
                    <a:pos x="890" y="235"/>
                  </a:cxn>
                  <a:cxn ang="0">
                    <a:pos x="890" y="233"/>
                  </a:cxn>
                  <a:cxn ang="0">
                    <a:pos x="890" y="233"/>
                  </a:cxn>
                  <a:cxn ang="0">
                    <a:pos x="878" y="127"/>
                  </a:cxn>
                  <a:cxn ang="0">
                    <a:pos x="875" y="112"/>
                  </a:cxn>
                  <a:cxn ang="0">
                    <a:pos x="869" y="99"/>
                  </a:cxn>
                  <a:cxn ang="0">
                    <a:pos x="865" y="84"/>
                  </a:cxn>
                  <a:cxn ang="0">
                    <a:pos x="859" y="70"/>
                  </a:cxn>
                  <a:cxn ang="0">
                    <a:pos x="857" y="72"/>
                  </a:cxn>
                  <a:cxn ang="0">
                    <a:pos x="857" y="76"/>
                  </a:cxn>
                  <a:cxn ang="0">
                    <a:pos x="861" y="91"/>
                  </a:cxn>
                  <a:cxn ang="0">
                    <a:pos x="867" y="106"/>
                  </a:cxn>
                  <a:cxn ang="0">
                    <a:pos x="871" y="121"/>
                  </a:cxn>
                  <a:cxn ang="0">
                    <a:pos x="875" y="137"/>
                  </a:cxn>
                  <a:cxn ang="0">
                    <a:pos x="876" y="133"/>
                  </a:cxn>
                  <a:cxn ang="0">
                    <a:pos x="878" y="127"/>
                  </a:cxn>
                  <a:cxn ang="0">
                    <a:pos x="857" y="67"/>
                  </a:cxn>
                  <a:cxn ang="0">
                    <a:pos x="850" y="49"/>
                  </a:cxn>
                  <a:cxn ang="0">
                    <a:pos x="842" y="32"/>
                  </a:cxn>
                  <a:cxn ang="0">
                    <a:pos x="835" y="17"/>
                  </a:cxn>
                  <a:cxn ang="0">
                    <a:pos x="825" y="0"/>
                  </a:cxn>
                  <a:cxn ang="0">
                    <a:pos x="823" y="4"/>
                  </a:cxn>
                  <a:cxn ang="0">
                    <a:pos x="823" y="6"/>
                  </a:cxn>
                  <a:cxn ang="0">
                    <a:pos x="833" y="23"/>
                  </a:cxn>
                  <a:cxn ang="0">
                    <a:pos x="840" y="40"/>
                  </a:cxn>
                  <a:cxn ang="0">
                    <a:pos x="848" y="57"/>
                  </a:cxn>
                  <a:cxn ang="0">
                    <a:pos x="856" y="74"/>
                  </a:cxn>
                  <a:cxn ang="0">
                    <a:pos x="857" y="70"/>
                  </a:cxn>
                  <a:cxn ang="0">
                    <a:pos x="857" y="67"/>
                  </a:cxn>
                  <a:cxn ang="0">
                    <a:pos x="34" y="57"/>
                  </a:cxn>
                  <a:cxn ang="0">
                    <a:pos x="21" y="95"/>
                  </a:cxn>
                  <a:cxn ang="0">
                    <a:pos x="9" y="135"/>
                  </a:cxn>
                  <a:cxn ang="0">
                    <a:pos x="6" y="156"/>
                  </a:cxn>
                  <a:cxn ang="0">
                    <a:pos x="2" y="175"/>
                  </a:cxn>
                  <a:cxn ang="0">
                    <a:pos x="0" y="195"/>
                  </a:cxn>
                  <a:cxn ang="0">
                    <a:pos x="0" y="218"/>
                  </a:cxn>
                  <a:cxn ang="0">
                    <a:pos x="2" y="224"/>
                  </a:cxn>
                  <a:cxn ang="0">
                    <a:pos x="4" y="231"/>
                  </a:cxn>
                  <a:cxn ang="0">
                    <a:pos x="4" y="209"/>
                  </a:cxn>
                  <a:cxn ang="0">
                    <a:pos x="6" y="186"/>
                  </a:cxn>
                  <a:cxn ang="0">
                    <a:pos x="9" y="165"/>
                  </a:cxn>
                  <a:cxn ang="0">
                    <a:pos x="13" y="142"/>
                  </a:cxn>
                  <a:cxn ang="0">
                    <a:pos x="17" y="121"/>
                  </a:cxn>
                  <a:cxn ang="0">
                    <a:pos x="25" y="101"/>
                  </a:cxn>
                  <a:cxn ang="0">
                    <a:pos x="30" y="80"/>
                  </a:cxn>
                  <a:cxn ang="0">
                    <a:pos x="38" y="61"/>
                  </a:cxn>
                  <a:cxn ang="0">
                    <a:pos x="36" y="59"/>
                  </a:cxn>
                  <a:cxn ang="0">
                    <a:pos x="34" y="57"/>
                  </a:cxn>
                </a:cxnLst>
                <a:rect l="0" t="0" r="r" b="b"/>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ln>
            </p:spPr>
            <p:txBody>
              <a:bodyPr/>
              <a:lstStyle/>
              <a:p>
                <a:endParaRPr lang="en-US">
                  <a:solidFill>
                    <a:prstClr val="black"/>
                  </a:solidFill>
                </a:endParaRPr>
              </a:p>
            </p:txBody>
          </p:sp>
          <p:sp>
            <p:nvSpPr>
              <p:cNvPr id="179764" name="Freeform 564"/>
              <p:cNvSpPr>
                <a:spLocks noEditPoints="1"/>
              </p:cNvSpPr>
              <p:nvPr/>
            </p:nvSpPr>
            <p:spPr bwMode="auto">
              <a:xfrm>
                <a:off x="1396" y="2043"/>
                <a:ext cx="886" cy="237"/>
              </a:xfrm>
              <a:custGeom>
                <a:avLst/>
                <a:gdLst/>
                <a:ahLst/>
                <a:cxnLst>
                  <a:cxn ang="0">
                    <a:pos x="886" y="229"/>
                  </a:cxn>
                  <a:cxn ang="0">
                    <a:pos x="886" y="220"/>
                  </a:cxn>
                  <a:cxn ang="0">
                    <a:pos x="886" y="210"/>
                  </a:cxn>
                  <a:cxn ang="0">
                    <a:pos x="884" y="210"/>
                  </a:cxn>
                  <a:cxn ang="0">
                    <a:pos x="880" y="210"/>
                  </a:cxn>
                  <a:cxn ang="0">
                    <a:pos x="882" y="220"/>
                  </a:cxn>
                  <a:cxn ang="0">
                    <a:pos x="882" y="229"/>
                  </a:cxn>
                  <a:cxn ang="0">
                    <a:pos x="882" y="233"/>
                  </a:cxn>
                  <a:cxn ang="0">
                    <a:pos x="882" y="237"/>
                  </a:cxn>
                  <a:cxn ang="0">
                    <a:pos x="884" y="235"/>
                  </a:cxn>
                  <a:cxn ang="0">
                    <a:pos x="886" y="233"/>
                  </a:cxn>
                  <a:cxn ang="0">
                    <a:pos x="886" y="231"/>
                  </a:cxn>
                  <a:cxn ang="0">
                    <a:pos x="886" y="229"/>
                  </a:cxn>
                  <a:cxn ang="0">
                    <a:pos x="874" y="129"/>
                  </a:cxn>
                  <a:cxn ang="0">
                    <a:pos x="871" y="114"/>
                  </a:cxn>
                  <a:cxn ang="0">
                    <a:pos x="867" y="99"/>
                  </a:cxn>
                  <a:cxn ang="0">
                    <a:pos x="861" y="83"/>
                  </a:cxn>
                  <a:cxn ang="0">
                    <a:pos x="855" y="68"/>
                  </a:cxn>
                  <a:cxn ang="0">
                    <a:pos x="855" y="72"/>
                  </a:cxn>
                  <a:cxn ang="0">
                    <a:pos x="854" y="76"/>
                  </a:cxn>
                  <a:cxn ang="0">
                    <a:pos x="859" y="91"/>
                  </a:cxn>
                  <a:cxn ang="0">
                    <a:pos x="863" y="106"/>
                  </a:cxn>
                  <a:cxn ang="0">
                    <a:pos x="869" y="121"/>
                  </a:cxn>
                  <a:cxn ang="0">
                    <a:pos x="873" y="138"/>
                  </a:cxn>
                  <a:cxn ang="0">
                    <a:pos x="873" y="133"/>
                  </a:cxn>
                  <a:cxn ang="0">
                    <a:pos x="874" y="129"/>
                  </a:cxn>
                  <a:cxn ang="0">
                    <a:pos x="855" y="66"/>
                  </a:cxn>
                  <a:cxn ang="0">
                    <a:pos x="848" y="49"/>
                  </a:cxn>
                  <a:cxn ang="0">
                    <a:pos x="840" y="32"/>
                  </a:cxn>
                  <a:cxn ang="0">
                    <a:pos x="831" y="15"/>
                  </a:cxn>
                  <a:cxn ang="0">
                    <a:pos x="821" y="0"/>
                  </a:cxn>
                  <a:cxn ang="0">
                    <a:pos x="821" y="2"/>
                  </a:cxn>
                  <a:cxn ang="0">
                    <a:pos x="819" y="6"/>
                  </a:cxn>
                  <a:cxn ang="0">
                    <a:pos x="829" y="21"/>
                  </a:cxn>
                  <a:cxn ang="0">
                    <a:pos x="838" y="38"/>
                  </a:cxn>
                  <a:cxn ang="0">
                    <a:pos x="846" y="57"/>
                  </a:cxn>
                  <a:cxn ang="0">
                    <a:pos x="854" y="74"/>
                  </a:cxn>
                  <a:cxn ang="0">
                    <a:pos x="854" y="70"/>
                  </a:cxn>
                  <a:cxn ang="0">
                    <a:pos x="855" y="66"/>
                  </a:cxn>
                  <a:cxn ang="0">
                    <a:pos x="34" y="55"/>
                  </a:cxn>
                  <a:cxn ang="0">
                    <a:pos x="26" y="74"/>
                  </a:cxn>
                  <a:cxn ang="0">
                    <a:pos x="21" y="95"/>
                  </a:cxn>
                  <a:cxn ang="0">
                    <a:pos x="15" y="114"/>
                  </a:cxn>
                  <a:cxn ang="0">
                    <a:pos x="9" y="135"/>
                  </a:cxn>
                  <a:cxn ang="0">
                    <a:pos x="6" y="155"/>
                  </a:cxn>
                  <a:cxn ang="0">
                    <a:pos x="2" y="176"/>
                  </a:cxn>
                  <a:cxn ang="0">
                    <a:pos x="0" y="199"/>
                  </a:cxn>
                  <a:cxn ang="0">
                    <a:pos x="0" y="220"/>
                  </a:cxn>
                  <a:cxn ang="0">
                    <a:pos x="2" y="227"/>
                  </a:cxn>
                  <a:cxn ang="0">
                    <a:pos x="4" y="235"/>
                  </a:cxn>
                  <a:cxn ang="0">
                    <a:pos x="4" y="231"/>
                  </a:cxn>
                  <a:cxn ang="0">
                    <a:pos x="4" y="229"/>
                  </a:cxn>
                  <a:cxn ang="0">
                    <a:pos x="4" y="207"/>
                  </a:cxn>
                  <a:cxn ang="0">
                    <a:pos x="6" y="184"/>
                  </a:cxn>
                  <a:cxn ang="0">
                    <a:pos x="9" y="163"/>
                  </a:cxn>
                  <a:cxn ang="0">
                    <a:pos x="13" y="140"/>
                  </a:cxn>
                  <a:cxn ang="0">
                    <a:pos x="17" y="119"/>
                  </a:cxn>
                  <a:cxn ang="0">
                    <a:pos x="23" y="99"/>
                  </a:cxn>
                  <a:cxn ang="0">
                    <a:pos x="30" y="78"/>
                  </a:cxn>
                  <a:cxn ang="0">
                    <a:pos x="38" y="59"/>
                  </a:cxn>
                  <a:cxn ang="0">
                    <a:pos x="36" y="57"/>
                  </a:cxn>
                  <a:cxn ang="0">
                    <a:pos x="34" y="55"/>
                  </a:cxn>
                </a:cxnLst>
                <a:rect l="0" t="0" r="r" b="b"/>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ln>
            </p:spPr>
            <p:txBody>
              <a:bodyPr/>
              <a:lstStyle/>
              <a:p>
                <a:endParaRPr lang="en-US">
                  <a:solidFill>
                    <a:prstClr val="black"/>
                  </a:solidFill>
                </a:endParaRPr>
              </a:p>
            </p:txBody>
          </p:sp>
          <p:sp>
            <p:nvSpPr>
              <p:cNvPr id="179765" name="Freeform 565"/>
              <p:cNvSpPr>
                <a:spLocks noEditPoints="1"/>
              </p:cNvSpPr>
              <p:nvPr/>
            </p:nvSpPr>
            <p:spPr bwMode="auto">
              <a:xfrm>
                <a:off x="1398" y="2045"/>
                <a:ext cx="882" cy="239"/>
              </a:xfrm>
              <a:custGeom>
                <a:avLst/>
                <a:gdLst/>
                <a:ahLst/>
                <a:cxnLst>
                  <a:cxn ang="0">
                    <a:pos x="882" y="218"/>
                  </a:cxn>
                  <a:cxn ang="0">
                    <a:pos x="880" y="208"/>
                  </a:cxn>
                  <a:cxn ang="0">
                    <a:pos x="876" y="208"/>
                  </a:cxn>
                  <a:cxn ang="0">
                    <a:pos x="876" y="218"/>
                  </a:cxn>
                  <a:cxn ang="0">
                    <a:pos x="876" y="231"/>
                  </a:cxn>
                  <a:cxn ang="0">
                    <a:pos x="880" y="235"/>
                  </a:cxn>
                  <a:cxn ang="0">
                    <a:pos x="882" y="229"/>
                  </a:cxn>
                  <a:cxn ang="0">
                    <a:pos x="871" y="131"/>
                  </a:cxn>
                  <a:cxn ang="0">
                    <a:pos x="863" y="100"/>
                  </a:cxn>
                  <a:cxn ang="0">
                    <a:pos x="853" y="70"/>
                  </a:cxn>
                  <a:cxn ang="0">
                    <a:pos x="850" y="76"/>
                  </a:cxn>
                  <a:cxn ang="0">
                    <a:pos x="861" y="108"/>
                  </a:cxn>
                  <a:cxn ang="0">
                    <a:pos x="869" y="140"/>
                  </a:cxn>
                  <a:cxn ang="0">
                    <a:pos x="871" y="131"/>
                  </a:cxn>
                  <a:cxn ang="0">
                    <a:pos x="844" y="51"/>
                  </a:cxn>
                  <a:cxn ang="0">
                    <a:pos x="829" y="17"/>
                  </a:cxn>
                  <a:cxn ang="0">
                    <a:pos x="817" y="4"/>
                  </a:cxn>
                  <a:cxn ang="0">
                    <a:pos x="827" y="23"/>
                  </a:cxn>
                  <a:cxn ang="0">
                    <a:pos x="842" y="57"/>
                  </a:cxn>
                  <a:cxn ang="0">
                    <a:pos x="852" y="72"/>
                  </a:cxn>
                  <a:cxn ang="0">
                    <a:pos x="34" y="55"/>
                  </a:cxn>
                  <a:cxn ang="0">
                    <a:pos x="21" y="95"/>
                  </a:cxn>
                  <a:cxn ang="0">
                    <a:pos x="9" y="136"/>
                  </a:cxn>
                  <a:cxn ang="0">
                    <a:pos x="2" y="180"/>
                  </a:cxn>
                  <a:cxn ang="0">
                    <a:pos x="0" y="225"/>
                  </a:cxn>
                  <a:cxn ang="0">
                    <a:pos x="4" y="239"/>
                  </a:cxn>
                  <a:cxn ang="0">
                    <a:pos x="4" y="227"/>
                  </a:cxn>
                  <a:cxn ang="0">
                    <a:pos x="5" y="182"/>
                  </a:cxn>
                  <a:cxn ang="0">
                    <a:pos x="13" y="140"/>
                  </a:cxn>
                  <a:cxn ang="0">
                    <a:pos x="24" y="98"/>
                  </a:cxn>
                  <a:cxn ang="0">
                    <a:pos x="38" y="59"/>
                  </a:cxn>
                  <a:cxn ang="0">
                    <a:pos x="34" y="55"/>
                  </a:cxn>
                </a:cxnLst>
                <a:rect l="0" t="0" r="r" b="b"/>
                <a:pathLst>
                  <a:path w="882" h="239">
                    <a:moveTo>
                      <a:pt x="882" y="227"/>
                    </a:moveTo>
                    <a:lnTo>
                      <a:pt x="882" y="218"/>
                    </a:lnTo>
                    <a:lnTo>
                      <a:pt x="882" y="208"/>
                    </a:lnTo>
                    <a:lnTo>
                      <a:pt x="880" y="208"/>
                    </a:lnTo>
                    <a:lnTo>
                      <a:pt x="878" y="208"/>
                    </a:lnTo>
                    <a:lnTo>
                      <a:pt x="876"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ln>
            </p:spPr>
            <p:txBody>
              <a:bodyPr/>
              <a:lstStyle/>
              <a:p>
                <a:endParaRPr lang="en-US">
                  <a:solidFill>
                    <a:prstClr val="black"/>
                  </a:solidFill>
                </a:endParaRPr>
              </a:p>
            </p:txBody>
          </p:sp>
          <p:sp>
            <p:nvSpPr>
              <p:cNvPr id="179766" name="Freeform 566"/>
              <p:cNvSpPr>
                <a:spLocks noEditPoints="1"/>
              </p:cNvSpPr>
              <p:nvPr/>
            </p:nvSpPr>
            <p:spPr bwMode="auto">
              <a:xfrm>
                <a:off x="1400" y="2049"/>
                <a:ext cx="878" cy="242"/>
              </a:xfrm>
              <a:custGeom>
                <a:avLst/>
                <a:gdLst/>
                <a:ahLst/>
                <a:cxnLst>
                  <a:cxn ang="0">
                    <a:pos x="878" y="214"/>
                  </a:cxn>
                  <a:cxn ang="0">
                    <a:pos x="876" y="204"/>
                  </a:cxn>
                  <a:cxn ang="0">
                    <a:pos x="874" y="204"/>
                  </a:cxn>
                  <a:cxn ang="0">
                    <a:pos x="872" y="214"/>
                  </a:cxn>
                  <a:cxn ang="0">
                    <a:pos x="872" y="229"/>
                  </a:cxn>
                  <a:cxn ang="0">
                    <a:pos x="874" y="233"/>
                  </a:cxn>
                  <a:cxn ang="0">
                    <a:pos x="878" y="227"/>
                  </a:cxn>
                  <a:cxn ang="0">
                    <a:pos x="869" y="132"/>
                  </a:cxn>
                  <a:cxn ang="0">
                    <a:pos x="859" y="100"/>
                  </a:cxn>
                  <a:cxn ang="0">
                    <a:pos x="850" y="70"/>
                  </a:cxn>
                  <a:cxn ang="0">
                    <a:pos x="848" y="75"/>
                  </a:cxn>
                  <a:cxn ang="0">
                    <a:pos x="857" y="108"/>
                  </a:cxn>
                  <a:cxn ang="0">
                    <a:pos x="865" y="140"/>
                  </a:cxn>
                  <a:cxn ang="0">
                    <a:pos x="869" y="132"/>
                  </a:cxn>
                  <a:cxn ang="0">
                    <a:pos x="842" y="51"/>
                  </a:cxn>
                  <a:cxn ang="0">
                    <a:pos x="825" y="15"/>
                  </a:cxn>
                  <a:cxn ang="0">
                    <a:pos x="815" y="2"/>
                  </a:cxn>
                  <a:cxn ang="0">
                    <a:pos x="823" y="20"/>
                  </a:cxn>
                  <a:cxn ang="0">
                    <a:pos x="840" y="57"/>
                  </a:cxn>
                  <a:cxn ang="0">
                    <a:pos x="848" y="75"/>
                  </a:cxn>
                  <a:cxn ang="0">
                    <a:pos x="848" y="72"/>
                  </a:cxn>
                  <a:cxn ang="0">
                    <a:pos x="34" y="53"/>
                  </a:cxn>
                  <a:cxn ang="0">
                    <a:pos x="19" y="93"/>
                  </a:cxn>
                  <a:cxn ang="0">
                    <a:pos x="9" y="134"/>
                  </a:cxn>
                  <a:cxn ang="0">
                    <a:pos x="2" y="178"/>
                  </a:cxn>
                  <a:cxn ang="0">
                    <a:pos x="0" y="223"/>
                  </a:cxn>
                  <a:cxn ang="0">
                    <a:pos x="0" y="229"/>
                  </a:cxn>
                  <a:cxn ang="0">
                    <a:pos x="5" y="242"/>
                  </a:cxn>
                  <a:cxn ang="0">
                    <a:pos x="5" y="223"/>
                  </a:cxn>
                  <a:cxn ang="0">
                    <a:pos x="7" y="180"/>
                  </a:cxn>
                  <a:cxn ang="0">
                    <a:pos x="13" y="136"/>
                  </a:cxn>
                  <a:cxn ang="0">
                    <a:pos x="24" y="96"/>
                  </a:cxn>
                  <a:cxn ang="0">
                    <a:pos x="38" y="57"/>
                  </a:cxn>
                  <a:cxn ang="0">
                    <a:pos x="34" y="53"/>
                  </a:cxn>
                </a:cxnLst>
                <a:rect l="0" t="0" r="r" b="b"/>
                <a:pathLst>
                  <a:path w="878" h="242">
                    <a:moveTo>
                      <a:pt x="878" y="223"/>
                    </a:moveTo>
                    <a:lnTo>
                      <a:pt x="878" y="214"/>
                    </a:lnTo>
                    <a:lnTo>
                      <a:pt x="876" y="204"/>
                    </a:lnTo>
                    <a:lnTo>
                      <a:pt x="876" y="20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ln>
            </p:spPr>
            <p:txBody>
              <a:bodyPr/>
              <a:lstStyle/>
              <a:p>
                <a:endParaRPr lang="en-US">
                  <a:solidFill>
                    <a:prstClr val="black"/>
                  </a:solidFill>
                </a:endParaRPr>
              </a:p>
            </p:txBody>
          </p:sp>
          <p:sp>
            <p:nvSpPr>
              <p:cNvPr id="179767" name="Freeform 567"/>
              <p:cNvSpPr>
                <a:spLocks noEditPoints="1"/>
              </p:cNvSpPr>
              <p:nvPr/>
            </p:nvSpPr>
            <p:spPr bwMode="auto">
              <a:xfrm>
                <a:off x="1402" y="2051"/>
                <a:ext cx="872" cy="248"/>
              </a:xfrm>
              <a:custGeom>
                <a:avLst/>
                <a:gdLst/>
                <a:ahLst/>
                <a:cxnLst>
                  <a:cxn ang="0">
                    <a:pos x="872" y="221"/>
                  </a:cxn>
                  <a:cxn ang="0">
                    <a:pos x="872" y="212"/>
                  </a:cxn>
                  <a:cxn ang="0">
                    <a:pos x="872" y="202"/>
                  </a:cxn>
                  <a:cxn ang="0">
                    <a:pos x="870" y="204"/>
                  </a:cxn>
                  <a:cxn ang="0">
                    <a:pos x="868" y="204"/>
                  </a:cxn>
                  <a:cxn ang="0">
                    <a:pos x="868" y="212"/>
                  </a:cxn>
                  <a:cxn ang="0">
                    <a:pos x="868" y="221"/>
                  </a:cxn>
                  <a:cxn ang="0">
                    <a:pos x="868" y="227"/>
                  </a:cxn>
                  <a:cxn ang="0">
                    <a:pos x="868" y="235"/>
                  </a:cxn>
                  <a:cxn ang="0">
                    <a:pos x="870" y="233"/>
                  </a:cxn>
                  <a:cxn ang="0">
                    <a:pos x="872" y="231"/>
                  </a:cxn>
                  <a:cxn ang="0">
                    <a:pos x="872" y="225"/>
                  </a:cxn>
                  <a:cxn ang="0">
                    <a:pos x="872" y="221"/>
                  </a:cxn>
                  <a:cxn ang="0">
                    <a:pos x="865" y="134"/>
                  </a:cxn>
                  <a:cxn ang="0">
                    <a:pos x="861" y="117"/>
                  </a:cxn>
                  <a:cxn ang="0">
                    <a:pos x="857" y="102"/>
                  </a:cxn>
                  <a:cxn ang="0">
                    <a:pos x="851" y="87"/>
                  </a:cxn>
                  <a:cxn ang="0">
                    <a:pos x="846" y="70"/>
                  </a:cxn>
                  <a:cxn ang="0">
                    <a:pos x="844" y="75"/>
                  </a:cxn>
                  <a:cxn ang="0">
                    <a:pos x="846" y="72"/>
                  </a:cxn>
                  <a:cxn ang="0">
                    <a:pos x="846" y="72"/>
                  </a:cxn>
                  <a:cxn ang="0">
                    <a:pos x="846" y="70"/>
                  </a:cxn>
                  <a:cxn ang="0">
                    <a:pos x="838" y="51"/>
                  </a:cxn>
                  <a:cxn ang="0">
                    <a:pos x="830" y="34"/>
                  </a:cxn>
                  <a:cxn ang="0">
                    <a:pos x="823" y="17"/>
                  </a:cxn>
                  <a:cxn ang="0">
                    <a:pos x="813" y="0"/>
                  </a:cxn>
                  <a:cxn ang="0">
                    <a:pos x="811" y="3"/>
                  </a:cxn>
                  <a:cxn ang="0">
                    <a:pos x="810" y="5"/>
                  </a:cxn>
                  <a:cxn ang="0">
                    <a:pos x="827" y="37"/>
                  </a:cxn>
                  <a:cxn ang="0">
                    <a:pos x="842" y="72"/>
                  </a:cxn>
                  <a:cxn ang="0">
                    <a:pos x="853" y="106"/>
                  </a:cxn>
                  <a:cxn ang="0">
                    <a:pos x="861" y="142"/>
                  </a:cxn>
                  <a:cxn ang="0">
                    <a:pos x="863" y="138"/>
                  </a:cxn>
                  <a:cxn ang="0">
                    <a:pos x="865" y="134"/>
                  </a:cxn>
                  <a:cxn ang="0">
                    <a:pos x="34" y="53"/>
                  </a:cxn>
                  <a:cxn ang="0">
                    <a:pos x="26" y="72"/>
                  </a:cxn>
                  <a:cxn ang="0">
                    <a:pos x="20" y="92"/>
                  </a:cxn>
                  <a:cxn ang="0">
                    <a:pos x="13" y="113"/>
                  </a:cxn>
                  <a:cxn ang="0">
                    <a:pos x="9" y="134"/>
                  </a:cxn>
                  <a:cxn ang="0">
                    <a:pos x="5" y="155"/>
                  </a:cxn>
                  <a:cxn ang="0">
                    <a:pos x="1" y="176"/>
                  </a:cxn>
                  <a:cxn ang="0">
                    <a:pos x="1" y="199"/>
                  </a:cxn>
                  <a:cxn ang="0">
                    <a:pos x="0" y="221"/>
                  </a:cxn>
                  <a:cxn ang="0">
                    <a:pos x="0" y="227"/>
                  </a:cxn>
                  <a:cxn ang="0">
                    <a:pos x="0" y="233"/>
                  </a:cxn>
                  <a:cxn ang="0">
                    <a:pos x="3" y="240"/>
                  </a:cxn>
                  <a:cxn ang="0">
                    <a:pos x="5" y="248"/>
                  </a:cxn>
                  <a:cxn ang="0">
                    <a:pos x="5" y="235"/>
                  </a:cxn>
                  <a:cxn ang="0">
                    <a:pos x="5" y="221"/>
                  </a:cxn>
                  <a:cxn ang="0">
                    <a:pos x="5" y="199"/>
                  </a:cxn>
                  <a:cxn ang="0">
                    <a:pos x="7" y="178"/>
                  </a:cxn>
                  <a:cxn ang="0">
                    <a:pos x="9" y="157"/>
                  </a:cxn>
                  <a:cxn ang="0">
                    <a:pos x="13" y="136"/>
                  </a:cxn>
                  <a:cxn ang="0">
                    <a:pos x="19" y="115"/>
                  </a:cxn>
                  <a:cxn ang="0">
                    <a:pos x="24" y="94"/>
                  </a:cxn>
                  <a:cxn ang="0">
                    <a:pos x="30" y="75"/>
                  </a:cxn>
                  <a:cxn ang="0">
                    <a:pos x="38" y="56"/>
                  </a:cxn>
                  <a:cxn ang="0">
                    <a:pos x="36" y="55"/>
                  </a:cxn>
                  <a:cxn ang="0">
                    <a:pos x="34" y="53"/>
                  </a:cxn>
                </a:cxnLst>
                <a:rect l="0" t="0" r="r" b="b"/>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ln>
            </p:spPr>
            <p:txBody>
              <a:bodyPr/>
              <a:lstStyle/>
              <a:p>
                <a:endParaRPr lang="en-US">
                  <a:solidFill>
                    <a:prstClr val="black"/>
                  </a:solidFill>
                </a:endParaRPr>
              </a:p>
            </p:txBody>
          </p:sp>
          <p:sp>
            <p:nvSpPr>
              <p:cNvPr id="179768" name="Freeform 568"/>
              <p:cNvSpPr>
                <a:spLocks noEditPoints="1"/>
              </p:cNvSpPr>
              <p:nvPr/>
            </p:nvSpPr>
            <p:spPr bwMode="auto">
              <a:xfrm>
                <a:off x="1405" y="2054"/>
                <a:ext cx="867" cy="251"/>
              </a:xfrm>
              <a:custGeom>
                <a:avLst/>
                <a:gdLst/>
                <a:ahLst/>
                <a:cxnLst>
                  <a:cxn ang="0">
                    <a:pos x="867" y="218"/>
                  </a:cxn>
                  <a:cxn ang="0">
                    <a:pos x="867" y="209"/>
                  </a:cxn>
                  <a:cxn ang="0">
                    <a:pos x="867" y="201"/>
                  </a:cxn>
                  <a:cxn ang="0">
                    <a:pos x="865" y="201"/>
                  </a:cxn>
                  <a:cxn ang="0">
                    <a:pos x="864" y="201"/>
                  </a:cxn>
                  <a:cxn ang="0">
                    <a:pos x="864" y="211"/>
                  </a:cxn>
                  <a:cxn ang="0">
                    <a:pos x="864" y="218"/>
                  </a:cxn>
                  <a:cxn ang="0">
                    <a:pos x="864" y="226"/>
                  </a:cxn>
                  <a:cxn ang="0">
                    <a:pos x="864" y="234"/>
                  </a:cxn>
                  <a:cxn ang="0">
                    <a:pos x="865" y="232"/>
                  </a:cxn>
                  <a:cxn ang="0">
                    <a:pos x="867" y="230"/>
                  </a:cxn>
                  <a:cxn ang="0">
                    <a:pos x="867" y="224"/>
                  </a:cxn>
                  <a:cxn ang="0">
                    <a:pos x="867" y="218"/>
                  </a:cxn>
                  <a:cxn ang="0">
                    <a:pos x="860" y="135"/>
                  </a:cxn>
                  <a:cxn ang="0">
                    <a:pos x="856" y="118"/>
                  </a:cxn>
                  <a:cxn ang="0">
                    <a:pos x="852" y="103"/>
                  </a:cxn>
                  <a:cxn ang="0">
                    <a:pos x="846" y="86"/>
                  </a:cxn>
                  <a:cxn ang="0">
                    <a:pos x="843" y="70"/>
                  </a:cxn>
                  <a:cxn ang="0">
                    <a:pos x="841" y="72"/>
                  </a:cxn>
                  <a:cxn ang="0">
                    <a:pos x="843" y="70"/>
                  </a:cxn>
                  <a:cxn ang="0">
                    <a:pos x="835" y="52"/>
                  </a:cxn>
                  <a:cxn ang="0">
                    <a:pos x="827" y="34"/>
                  </a:cxn>
                  <a:cxn ang="0">
                    <a:pos x="818" y="15"/>
                  </a:cxn>
                  <a:cxn ang="0">
                    <a:pos x="808" y="0"/>
                  </a:cxn>
                  <a:cxn ang="0">
                    <a:pos x="807" y="2"/>
                  </a:cxn>
                  <a:cxn ang="0">
                    <a:pos x="807" y="4"/>
                  </a:cxn>
                  <a:cxn ang="0">
                    <a:pos x="824" y="36"/>
                  </a:cxn>
                  <a:cxn ang="0">
                    <a:pos x="837" y="72"/>
                  </a:cxn>
                  <a:cxn ang="0">
                    <a:pos x="848" y="106"/>
                  </a:cxn>
                  <a:cxn ang="0">
                    <a:pos x="856" y="144"/>
                  </a:cxn>
                  <a:cxn ang="0">
                    <a:pos x="858" y="139"/>
                  </a:cxn>
                  <a:cxn ang="0">
                    <a:pos x="860" y="135"/>
                  </a:cxn>
                  <a:cxn ang="0">
                    <a:pos x="33" y="52"/>
                  </a:cxn>
                  <a:cxn ang="0">
                    <a:pos x="25" y="70"/>
                  </a:cxn>
                  <a:cxn ang="0">
                    <a:pos x="19" y="91"/>
                  </a:cxn>
                  <a:cxn ang="0">
                    <a:pos x="14" y="110"/>
                  </a:cxn>
                  <a:cxn ang="0">
                    <a:pos x="8" y="131"/>
                  </a:cxn>
                  <a:cxn ang="0">
                    <a:pos x="4" y="152"/>
                  </a:cxn>
                  <a:cxn ang="0">
                    <a:pos x="2" y="175"/>
                  </a:cxn>
                  <a:cxn ang="0">
                    <a:pos x="0" y="196"/>
                  </a:cxn>
                  <a:cxn ang="0">
                    <a:pos x="0" y="218"/>
                  </a:cxn>
                  <a:cxn ang="0">
                    <a:pos x="0" y="228"/>
                  </a:cxn>
                  <a:cxn ang="0">
                    <a:pos x="0" y="237"/>
                  </a:cxn>
                  <a:cxn ang="0">
                    <a:pos x="2" y="245"/>
                  </a:cxn>
                  <a:cxn ang="0">
                    <a:pos x="6" y="251"/>
                  </a:cxn>
                  <a:cxn ang="0">
                    <a:pos x="4" y="235"/>
                  </a:cxn>
                  <a:cxn ang="0">
                    <a:pos x="4" y="218"/>
                  </a:cxn>
                  <a:cxn ang="0">
                    <a:pos x="4" y="196"/>
                  </a:cxn>
                  <a:cxn ang="0">
                    <a:pos x="6" y="175"/>
                  </a:cxn>
                  <a:cxn ang="0">
                    <a:pos x="8" y="154"/>
                  </a:cxn>
                  <a:cxn ang="0">
                    <a:pos x="12" y="133"/>
                  </a:cxn>
                  <a:cxn ang="0">
                    <a:pos x="17" y="114"/>
                  </a:cxn>
                  <a:cxn ang="0">
                    <a:pos x="23" y="93"/>
                  </a:cxn>
                  <a:cxn ang="0">
                    <a:pos x="29" y="74"/>
                  </a:cxn>
                  <a:cxn ang="0">
                    <a:pos x="36" y="55"/>
                  </a:cxn>
                  <a:cxn ang="0">
                    <a:pos x="35" y="53"/>
                  </a:cxn>
                  <a:cxn ang="0">
                    <a:pos x="33" y="52"/>
                  </a:cxn>
                </a:cxnLst>
                <a:rect l="0" t="0" r="r" b="b"/>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ln>
            </p:spPr>
            <p:txBody>
              <a:bodyPr/>
              <a:lstStyle/>
              <a:p>
                <a:endParaRPr lang="en-US">
                  <a:solidFill>
                    <a:prstClr val="black"/>
                  </a:solidFill>
                </a:endParaRPr>
              </a:p>
            </p:txBody>
          </p:sp>
          <p:sp>
            <p:nvSpPr>
              <p:cNvPr id="179769" name="Freeform 569"/>
              <p:cNvSpPr>
                <a:spLocks noEditPoints="1"/>
              </p:cNvSpPr>
              <p:nvPr/>
            </p:nvSpPr>
            <p:spPr bwMode="auto">
              <a:xfrm>
                <a:off x="1407" y="2056"/>
                <a:ext cx="863" cy="256"/>
              </a:xfrm>
              <a:custGeom>
                <a:avLst/>
                <a:gdLst/>
                <a:ahLst/>
                <a:cxnLst>
                  <a:cxn ang="0">
                    <a:pos x="863" y="216"/>
                  </a:cxn>
                  <a:cxn ang="0">
                    <a:pos x="863" y="207"/>
                  </a:cxn>
                  <a:cxn ang="0">
                    <a:pos x="863" y="199"/>
                  </a:cxn>
                  <a:cxn ang="0">
                    <a:pos x="862" y="199"/>
                  </a:cxn>
                  <a:cxn ang="0">
                    <a:pos x="858" y="201"/>
                  </a:cxn>
                  <a:cxn ang="0">
                    <a:pos x="860" y="209"/>
                  </a:cxn>
                  <a:cxn ang="0">
                    <a:pos x="860" y="216"/>
                  </a:cxn>
                  <a:cxn ang="0">
                    <a:pos x="858" y="226"/>
                  </a:cxn>
                  <a:cxn ang="0">
                    <a:pos x="858" y="233"/>
                  </a:cxn>
                  <a:cxn ang="0">
                    <a:pos x="862" y="232"/>
                  </a:cxn>
                  <a:cxn ang="0">
                    <a:pos x="863" y="230"/>
                  </a:cxn>
                  <a:cxn ang="0">
                    <a:pos x="863" y="222"/>
                  </a:cxn>
                  <a:cxn ang="0">
                    <a:pos x="863" y="216"/>
                  </a:cxn>
                  <a:cxn ang="0">
                    <a:pos x="856" y="137"/>
                  </a:cxn>
                  <a:cxn ang="0">
                    <a:pos x="848" y="101"/>
                  </a:cxn>
                  <a:cxn ang="0">
                    <a:pos x="837" y="67"/>
                  </a:cxn>
                  <a:cxn ang="0">
                    <a:pos x="822" y="32"/>
                  </a:cxn>
                  <a:cxn ang="0">
                    <a:pos x="805" y="0"/>
                  </a:cxn>
                  <a:cxn ang="0">
                    <a:pos x="805" y="2"/>
                  </a:cxn>
                  <a:cxn ang="0">
                    <a:pos x="803" y="6"/>
                  </a:cxn>
                  <a:cxn ang="0">
                    <a:pos x="820" y="38"/>
                  </a:cxn>
                  <a:cxn ang="0">
                    <a:pos x="835" y="72"/>
                  </a:cxn>
                  <a:cxn ang="0">
                    <a:pos x="844" y="108"/>
                  </a:cxn>
                  <a:cxn ang="0">
                    <a:pos x="854" y="146"/>
                  </a:cxn>
                  <a:cxn ang="0">
                    <a:pos x="854" y="142"/>
                  </a:cxn>
                  <a:cxn ang="0">
                    <a:pos x="856" y="137"/>
                  </a:cxn>
                  <a:cxn ang="0">
                    <a:pos x="33" y="51"/>
                  </a:cxn>
                  <a:cxn ang="0">
                    <a:pos x="25" y="70"/>
                  </a:cxn>
                  <a:cxn ang="0">
                    <a:pos x="19" y="89"/>
                  </a:cxn>
                  <a:cxn ang="0">
                    <a:pos x="14" y="110"/>
                  </a:cxn>
                  <a:cxn ang="0">
                    <a:pos x="8" y="131"/>
                  </a:cxn>
                  <a:cxn ang="0">
                    <a:pos x="4" y="152"/>
                  </a:cxn>
                  <a:cxn ang="0">
                    <a:pos x="2" y="173"/>
                  </a:cxn>
                  <a:cxn ang="0">
                    <a:pos x="0" y="194"/>
                  </a:cxn>
                  <a:cxn ang="0">
                    <a:pos x="0" y="216"/>
                  </a:cxn>
                  <a:cxn ang="0">
                    <a:pos x="0" y="230"/>
                  </a:cxn>
                  <a:cxn ang="0">
                    <a:pos x="0" y="243"/>
                  </a:cxn>
                  <a:cxn ang="0">
                    <a:pos x="4" y="249"/>
                  </a:cxn>
                  <a:cxn ang="0">
                    <a:pos x="6" y="256"/>
                  </a:cxn>
                  <a:cxn ang="0">
                    <a:pos x="4" y="235"/>
                  </a:cxn>
                  <a:cxn ang="0">
                    <a:pos x="4" y="216"/>
                  </a:cxn>
                  <a:cxn ang="0">
                    <a:pos x="4" y="196"/>
                  </a:cxn>
                  <a:cxn ang="0">
                    <a:pos x="6" y="175"/>
                  </a:cxn>
                  <a:cxn ang="0">
                    <a:pos x="10" y="154"/>
                  </a:cxn>
                  <a:cxn ang="0">
                    <a:pos x="12" y="133"/>
                  </a:cxn>
                  <a:cxn ang="0">
                    <a:pos x="17" y="112"/>
                  </a:cxn>
                  <a:cxn ang="0">
                    <a:pos x="23" y="93"/>
                  </a:cxn>
                  <a:cxn ang="0">
                    <a:pos x="29" y="74"/>
                  </a:cxn>
                  <a:cxn ang="0">
                    <a:pos x="36" y="55"/>
                  </a:cxn>
                  <a:cxn ang="0">
                    <a:pos x="34" y="53"/>
                  </a:cxn>
                  <a:cxn ang="0">
                    <a:pos x="33" y="51"/>
                  </a:cxn>
                </a:cxnLst>
                <a:rect l="0" t="0" r="r" b="b"/>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ln>
            </p:spPr>
            <p:txBody>
              <a:bodyPr/>
              <a:lstStyle/>
              <a:p>
                <a:endParaRPr lang="en-US">
                  <a:solidFill>
                    <a:prstClr val="black"/>
                  </a:solidFill>
                </a:endParaRPr>
              </a:p>
            </p:txBody>
          </p:sp>
          <p:sp>
            <p:nvSpPr>
              <p:cNvPr id="179770" name="Freeform 570"/>
              <p:cNvSpPr>
                <a:spLocks noEditPoints="1"/>
              </p:cNvSpPr>
              <p:nvPr/>
            </p:nvSpPr>
            <p:spPr bwMode="auto">
              <a:xfrm>
                <a:off x="1409" y="2058"/>
                <a:ext cx="860" cy="262"/>
              </a:xfrm>
              <a:custGeom>
                <a:avLst/>
                <a:gdLst/>
                <a:ahLst/>
                <a:cxnLst>
                  <a:cxn ang="0">
                    <a:pos x="860" y="214"/>
                  </a:cxn>
                  <a:cxn ang="0">
                    <a:pos x="860" y="207"/>
                  </a:cxn>
                  <a:cxn ang="0">
                    <a:pos x="860" y="197"/>
                  </a:cxn>
                  <a:cxn ang="0">
                    <a:pos x="856" y="199"/>
                  </a:cxn>
                  <a:cxn ang="0">
                    <a:pos x="854" y="199"/>
                  </a:cxn>
                  <a:cxn ang="0">
                    <a:pos x="854" y="207"/>
                  </a:cxn>
                  <a:cxn ang="0">
                    <a:pos x="854" y="214"/>
                  </a:cxn>
                  <a:cxn ang="0">
                    <a:pos x="854" y="224"/>
                  </a:cxn>
                  <a:cxn ang="0">
                    <a:pos x="854" y="235"/>
                  </a:cxn>
                  <a:cxn ang="0">
                    <a:pos x="856" y="231"/>
                  </a:cxn>
                  <a:cxn ang="0">
                    <a:pos x="860" y="230"/>
                  </a:cxn>
                  <a:cxn ang="0">
                    <a:pos x="860" y="222"/>
                  </a:cxn>
                  <a:cxn ang="0">
                    <a:pos x="860" y="214"/>
                  </a:cxn>
                  <a:cxn ang="0">
                    <a:pos x="852" y="140"/>
                  </a:cxn>
                  <a:cxn ang="0">
                    <a:pos x="844" y="102"/>
                  </a:cxn>
                  <a:cxn ang="0">
                    <a:pos x="833" y="68"/>
                  </a:cxn>
                  <a:cxn ang="0">
                    <a:pos x="820" y="32"/>
                  </a:cxn>
                  <a:cxn ang="0">
                    <a:pos x="803" y="0"/>
                  </a:cxn>
                  <a:cxn ang="0">
                    <a:pos x="801" y="4"/>
                  </a:cxn>
                  <a:cxn ang="0">
                    <a:pos x="801" y="6"/>
                  </a:cxn>
                  <a:cxn ang="0">
                    <a:pos x="818" y="40"/>
                  </a:cxn>
                  <a:cxn ang="0">
                    <a:pos x="831" y="74"/>
                  </a:cxn>
                  <a:cxn ang="0">
                    <a:pos x="842" y="110"/>
                  </a:cxn>
                  <a:cxn ang="0">
                    <a:pos x="850" y="148"/>
                  </a:cxn>
                  <a:cxn ang="0">
                    <a:pos x="852" y="144"/>
                  </a:cxn>
                  <a:cxn ang="0">
                    <a:pos x="852" y="140"/>
                  </a:cxn>
                  <a:cxn ang="0">
                    <a:pos x="32" y="51"/>
                  </a:cxn>
                  <a:cxn ang="0">
                    <a:pos x="25" y="70"/>
                  </a:cxn>
                  <a:cxn ang="0">
                    <a:pos x="19" y="89"/>
                  </a:cxn>
                  <a:cxn ang="0">
                    <a:pos x="13" y="110"/>
                  </a:cxn>
                  <a:cxn ang="0">
                    <a:pos x="8" y="129"/>
                  </a:cxn>
                  <a:cxn ang="0">
                    <a:pos x="4" y="150"/>
                  </a:cxn>
                  <a:cxn ang="0">
                    <a:pos x="2" y="171"/>
                  </a:cxn>
                  <a:cxn ang="0">
                    <a:pos x="0" y="192"/>
                  </a:cxn>
                  <a:cxn ang="0">
                    <a:pos x="0" y="214"/>
                  </a:cxn>
                  <a:cxn ang="0">
                    <a:pos x="0" y="231"/>
                  </a:cxn>
                  <a:cxn ang="0">
                    <a:pos x="2" y="247"/>
                  </a:cxn>
                  <a:cxn ang="0">
                    <a:pos x="4" y="254"/>
                  </a:cxn>
                  <a:cxn ang="0">
                    <a:pos x="8" y="262"/>
                  </a:cxn>
                  <a:cxn ang="0">
                    <a:pos x="6" y="237"/>
                  </a:cxn>
                  <a:cxn ang="0">
                    <a:pos x="4" y="214"/>
                  </a:cxn>
                  <a:cxn ang="0">
                    <a:pos x="6" y="194"/>
                  </a:cxn>
                  <a:cxn ang="0">
                    <a:pos x="6" y="173"/>
                  </a:cxn>
                  <a:cxn ang="0">
                    <a:pos x="10" y="152"/>
                  </a:cxn>
                  <a:cxn ang="0">
                    <a:pos x="13" y="131"/>
                  </a:cxn>
                  <a:cxn ang="0">
                    <a:pos x="17" y="112"/>
                  </a:cxn>
                  <a:cxn ang="0">
                    <a:pos x="23" y="91"/>
                  </a:cxn>
                  <a:cxn ang="0">
                    <a:pos x="29" y="72"/>
                  </a:cxn>
                  <a:cxn ang="0">
                    <a:pos x="36" y="55"/>
                  </a:cxn>
                  <a:cxn ang="0">
                    <a:pos x="34" y="53"/>
                  </a:cxn>
                  <a:cxn ang="0">
                    <a:pos x="32" y="51"/>
                  </a:cxn>
                </a:cxnLst>
                <a:rect l="0" t="0" r="r" b="b"/>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ln>
            </p:spPr>
            <p:txBody>
              <a:bodyPr/>
              <a:lstStyle/>
              <a:p>
                <a:endParaRPr lang="en-US">
                  <a:solidFill>
                    <a:prstClr val="black"/>
                  </a:solidFill>
                </a:endParaRPr>
              </a:p>
            </p:txBody>
          </p:sp>
          <p:sp>
            <p:nvSpPr>
              <p:cNvPr id="179771" name="Freeform 571"/>
              <p:cNvSpPr>
                <a:spLocks noEditPoints="1"/>
              </p:cNvSpPr>
              <p:nvPr/>
            </p:nvSpPr>
            <p:spPr bwMode="auto">
              <a:xfrm>
                <a:off x="1411" y="2062"/>
                <a:ext cx="856" cy="263"/>
              </a:xfrm>
              <a:custGeom>
                <a:avLst/>
                <a:gdLst/>
                <a:ahLst/>
                <a:cxnLst>
                  <a:cxn ang="0">
                    <a:pos x="856" y="210"/>
                  </a:cxn>
                  <a:cxn ang="0">
                    <a:pos x="856" y="203"/>
                  </a:cxn>
                  <a:cxn ang="0">
                    <a:pos x="854" y="195"/>
                  </a:cxn>
                  <a:cxn ang="0">
                    <a:pos x="852" y="195"/>
                  </a:cxn>
                  <a:cxn ang="0">
                    <a:pos x="850" y="195"/>
                  </a:cxn>
                  <a:cxn ang="0">
                    <a:pos x="850" y="203"/>
                  </a:cxn>
                  <a:cxn ang="0">
                    <a:pos x="850" y="210"/>
                  </a:cxn>
                  <a:cxn ang="0">
                    <a:pos x="850" y="222"/>
                  </a:cxn>
                  <a:cxn ang="0">
                    <a:pos x="850" y="233"/>
                  </a:cxn>
                  <a:cxn ang="0">
                    <a:pos x="852" y="231"/>
                  </a:cxn>
                  <a:cxn ang="0">
                    <a:pos x="854" y="227"/>
                  </a:cxn>
                  <a:cxn ang="0">
                    <a:pos x="854" y="220"/>
                  </a:cxn>
                  <a:cxn ang="0">
                    <a:pos x="856" y="210"/>
                  </a:cxn>
                  <a:cxn ang="0">
                    <a:pos x="850" y="140"/>
                  </a:cxn>
                  <a:cxn ang="0">
                    <a:pos x="840" y="102"/>
                  </a:cxn>
                  <a:cxn ang="0">
                    <a:pos x="831" y="66"/>
                  </a:cxn>
                  <a:cxn ang="0">
                    <a:pos x="816" y="32"/>
                  </a:cxn>
                  <a:cxn ang="0">
                    <a:pos x="799" y="0"/>
                  </a:cxn>
                  <a:cxn ang="0">
                    <a:pos x="799" y="2"/>
                  </a:cxn>
                  <a:cxn ang="0">
                    <a:pos x="797" y="4"/>
                  </a:cxn>
                  <a:cxn ang="0">
                    <a:pos x="814" y="38"/>
                  </a:cxn>
                  <a:cxn ang="0">
                    <a:pos x="827" y="74"/>
                  </a:cxn>
                  <a:cxn ang="0">
                    <a:pos x="839" y="110"/>
                  </a:cxn>
                  <a:cxn ang="0">
                    <a:pos x="846" y="148"/>
                  </a:cxn>
                  <a:cxn ang="0">
                    <a:pos x="848" y="144"/>
                  </a:cxn>
                  <a:cxn ang="0">
                    <a:pos x="850" y="140"/>
                  </a:cxn>
                  <a:cxn ang="0">
                    <a:pos x="32" y="49"/>
                  </a:cxn>
                  <a:cxn ang="0">
                    <a:pos x="25" y="68"/>
                  </a:cxn>
                  <a:cxn ang="0">
                    <a:pos x="19" y="87"/>
                  </a:cxn>
                  <a:cxn ang="0">
                    <a:pos x="13" y="106"/>
                  </a:cxn>
                  <a:cxn ang="0">
                    <a:pos x="8" y="127"/>
                  </a:cxn>
                  <a:cxn ang="0">
                    <a:pos x="6" y="148"/>
                  </a:cxn>
                  <a:cxn ang="0">
                    <a:pos x="2" y="169"/>
                  </a:cxn>
                  <a:cxn ang="0">
                    <a:pos x="0" y="190"/>
                  </a:cxn>
                  <a:cxn ang="0">
                    <a:pos x="0" y="210"/>
                  </a:cxn>
                  <a:cxn ang="0">
                    <a:pos x="0" y="229"/>
                  </a:cxn>
                  <a:cxn ang="0">
                    <a:pos x="2" y="250"/>
                  </a:cxn>
                  <a:cxn ang="0">
                    <a:pos x="6" y="258"/>
                  </a:cxn>
                  <a:cxn ang="0">
                    <a:pos x="8" y="263"/>
                  </a:cxn>
                  <a:cxn ang="0">
                    <a:pos x="6" y="237"/>
                  </a:cxn>
                  <a:cxn ang="0">
                    <a:pos x="6" y="210"/>
                  </a:cxn>
                  <a:cxn ang="0">
                    <a:pos x="6" y="190"/>
                  </a:cxn>
                  <a:cxn ang="0">
                    <a:pos x="8" y="169"/>
                  </a:cxn>
                  <a:cxn ang="0">
                    <a:pos x="10" y="148"/>
                  </a:cxn>
                  <a:cxn ang="0">
                    <a:pos x="13" y="129"/>
                  </a:cxn>
                  <a:cxn ang="0">
                    <a:pos x="23" y="89"/>
                  </a:cxn>
                  <a:cxn ang="0">
                    <a:pos x="36" y="51"/>
                  </a:cxn>
                  <a:cxn ang="0">
                    <a:pos x="34" y="51"/>
                  </a:cxn>
                  <a:cxn ang="0">
                    <a:pos x="32" y="49"/>
                  </a:cxn>
                </a:cxnLst>
                <a:rect l="0" t="0" r="r" b="b"/>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ln>
            </p:spPr>
            <p:txBody>
              <a:bodyPr/>
              <a:lstStyle/>
              <a:p>
                <a:endParaRPr lang="en-US">
                  <a:solidFill>
                    <a:prstClr val="black"/>
                  </a:solidFill>
                </a:endParaRPr>
              </a:p>
            </p:txBody>
          </p:sp>
          <p:sp>
            <p:nvSpPr>
              <p:cNvPr id="179772" name="Freeform 572"/>
              <p:cNvSpPr>
                <a:spLocks noEditPoints="1"/>
              </p:cNvSpPr>
              <p:nvPr/>
            </p:nvSpPr>
            <p:spPr bwMode="auto">
              <a:xfrm>
                <a:off x="1413" y="2064"/>
                <a:ext cx="850" cy="269"/>
              </a:xfrm>
              <a:custGeom>
                <a:avLst/>
                <a:gdLst/>
                <a:ahLst/>
                <a:cxnLst>
                  <a:cxn ang="0">
                    <a:pos x="850" y="208"/>
                  </a:cxn>
                  <a:cxn ang="0">
                    <a:pos x="850" y="201"/>
                  </a:cxn>
                  <a:cxn ang="0">
                    <a:pos x="850" y="193"/>
                  </a:cxn>
                  <a:cxn ang="0">
                    <a:pos x="848" y="193"/>
                  </a:cxn>
                  <a:cxn ang="0">
                    <a:pos x="846" y="195"/>
                  </a:cxn>
                  <a:cxn ang="0">
                    <a:pos x="846" y="201"/>
                  </a:cxn>
                  <a:cxn ang="0">
                    <a:pos x="846" y="208"/>
                  </a:cxn>
                  <a:cxn ang="0">
                    <a:pos x="846" y="220"/>
                  </a:cxn>
                  <a:cxn ang="0">
                    <a:pos x="846" y="233"/>
                  </a:cxn>
                  <a:cxn ang="0">
                    <a:pos x="848" y="231"/>
                  </a:cxn>
                  <a:cxn ang="0">
                    <a:pos x="850" y="229"/>
                  </a:cxn>
                  <a:cxn ang="0">
                    <a:pos x="850" y="218"/>
                  </a:cxn>
                  <a:cxn ang="0">
                    <a:pos x="850" y="208"/>
                  </a:cxn>
                  <a:cxn ang="0">
                    <a:pos x="846" y="142"/>
                  </a:cxn>
                  <a:cxn ang="0">
                    <a:pos x="838" y="104"/>
                  </a:cxn>
                  <a:cxn ang="0">
                    <a:pos x="827" y="68"/>
                  </a:cxn>
                  <a:cxn ang="0">
                    <a:pos x="814" y="34"/>
                  </a:cxn>
                  <a:cxn ang="0">
                    <a:pos x="797" y="0"/>
                  </a:cxn>
                  <a:cxn ang="0">
                    <a:pos x="795" y="2"/>
                  </a:cxn>
                  <a:cxn ang="0">
                    <a:pos x="793" y="5"/>
                  </a:cxn>
                  <a:cxn ang="0">
                    <a:pos x="810" y="40"/>
                  </a:cxn>
                  <a:cxn ang="0">
                    <a:pos x="825" y="76"/>
                  </a:cxn>
                  <a:cxn ang="0">
                    <a:pos x="835" y="112"/>
                  </a:cxn>
                  <a:cxn ang="0">
                    <a:pos x="842" y="151"/>
                  </a:cxn>
                  <a:cxn ang="0">
                    <a:pos x="844" y="146"/>
                  </a:cxn>
                  <a:cxn ang="0">
                    <a:pos x="846" y="142"/>
                  </a:cxn>
                  <a:cxn ang="0">
                    <a:pos x="32" y="49"/>
                  </a:cxn>
                  <a:cxn ang="0">
                    <a:pos x="25" y="66"/>
                  </a:cxn>
                  <a:cxn ang="0">
                    <a:pos x="19" y="85"/>
                  </a:cxn>
                  <a:cxn ang="0">
                    <a:pos x="13" y="106"/>
                  </a:cxn>
                  <a:cxn ang="0">
                    <a:pos x="9" y="125"/>
                  </a:cxn>
                  <a:cxn ang="0">
                    <a:pos x="6" y="146"/>
                  </a:cxn>
                  <a:cxn ang="0">
                    <a:pos x="2" y="167"/>
                  </a:cxn>
                  <a:cxn ang="0">
                    <a:pos x="2" y="188"/>
                  </a:cxn>
                  <a:cxn ang="0">
                    <a:pos x="0" y="208"/>
                  </a:cxn>
                  <a:cxn ang="0">
                    <a:pos x="2" y="231"/>
                  </a:cxn>
                  <a:cxn ang="0">
                    <a:pos x="4" y="256"/>
                  </a:cxn>
                  <a:cxn ang="0">
                    <a:pos x="6" y="261"/>
                  </a:cxn>
                  <a:cxn ang="0">
                    <a:pos x="9" y="269"/>
                  </a:cxn>
                  <a:cxn ang="0">
                    <a:pos x="8" y="254"/>
                  </a:cxn>
                  <a:cxn ang="0">
                    <a:pos x="6" y="239"/>
                  </a:cxn>
                  <a:cxn ang="0">
                    <a:pos x="6" y="224"/>
                  </a:cxn>
                  <a:cxn ang="0">
                    <a:pos x="6" y="208"/>
                  </a:cxn>
                  <a:cxn ang="0">
                    <a:pos x="6" y="188"/>
                  </a:cxn>
                  <a:cxn ang="0">
                    <a:pos x="8" y="167"/>
                  </a:cxn>
                  <a:cxn ang="0">
                    <a:pos x="9" y="148"/>
                  </a:cxn>
                  <a:cxn ang="0">
                    <a:pos x="13" y="127"/>
                  </a:cxn>
                  <a:cxn ang="0">
                    <a:pos x="23" y="89"/>
                  </a:cxn>
                  <a:cxn ang="0">
                    <a:pos x="36" y="51"/>
                  </a:cxn>
                  <a:cxn ang="0">
                    <a:pos x="34" y="49"/>
                  </a:cxn>
                  <a:cxn ang="0">
                    <a:pos x="32" y="49"/>
                  </a:cxn>
                </a:cxnLst>
                <a:rect l="0" t="0" r="r" b="b"/>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ln>
            </p:spPr>
            <p:txBody>
              <a:bodyPr/>
              <a:lstStyle/>
              <a:p>
                <a:endParaRPr lang="en-US">
                  <a:solidFill>
                    <a:prstClr val="black"/>
                  </a:solidFill>
                </a:endParaRPr>
              </a:p>
            </p:txBody>
          </p:sp>
          <p:sp>
            <p:nvSpPr>
              <p:cNvPr id="179773" name="Freeform 573"/>
              <p:cNvSpPr>
                <a:spLocks noEditPoints="1"/>
              </p:cNvSpPr>
              <p:nvPr/>
            </p:nvSpPr>
            <p:spPr bwMode="auto">
              <a:xfrm>
                <a:off x="1417" y="2066"/>
                <a:ext cx="844" cy="275"/>
              </a:xfrm>
              <a:custGeom>
                <a:avLst/>
                <a:gdLst/>
                <a:ahLst/>
                <a:cxnLst>
                  <a:cxn ang="0">
                    <a:pos x="844" y="206"/>
                  </a:cxn>
                  <a:cxn ang="0">
                    <a:pos x="844" y="199"/>
                  </a:cxn>
                  <a:cxn ang="0">
                    <a:pos x="844" y="191"/>
                  </a:cxn>
                  <a:cxn ang="0">
                    <a:pos x="842" y="193"/>
                  </a:cxn>
                  <a:cxn ang="0">
                    <a:pos x="840" y="193"/>
                  </a:cxn>
                  <a:cxn ang="0">
                    <a:pos x="840" y="199"/>
                  </a:cxn>
                  <a:cxn ang="0">
                    <a:pos x="840" y="206"/>
                  </a:cxn>
                  <a:cxn ang="0">
                    <a:pos x="840" y="220"/>
                  </a:cxn>
                  <a:cxn ang="0">
                    <a:pos x="838" y="233"/>
                  </a:cxn>
                  <a:cxn ang="0">
                    <a:pos x="842" y="231"/>
                  </a:cxn>
                  <a:cxn ang="0">
                    <a:pos x="844" y="229"/>
                  </a:cxn>
                  <a:cxn ang="0">
                    <a:pos x="844" y="218"/>
                  </a:cxn>
                  <a:cxn ang="0">
                    <a:pos x="844" y="206"/>
                  </a:cxn>
                  <a:cxn ang="0">
                    <a:pos x="840" y="144"/>
                  </a:cxn>
                  <a:cxn ang="0">
                    <a:pos x="833" y="106"/>
                  </a:cxn>
                  <a:cxn ang="0">
                    <a:pos x="821" y="70"/>
                  </a:cxn>
                  <a:cxn ang="0">
                    <a:pos x="808" y="34"/>
                  </a:cxn>
                  <a:cxn ang="0">
                    <a:pos x="791" y="0"/>
                  </a:cxn>
                  <a:cxn ang="0">
                    <a:pos x="789" y="3"/>
                  </a:cxn>
                  <a:cxn ang="0">
                    <a:pos x="789" y="5"/>
                  </a:cxn>
                  <a:cxn ang="0">
                    <a:pos x="806" y="40"/>
                  </a:cxn>
                  <a:cxn ang="0">
                    <a:pos x="819" y="76"/>
                  </a:cxn>
                  <a:cxn ang="0">
                    <a:pos x="829" y="113"/>
                  </a:cxn>
                  <a:cxn ang="0">
                    <a:pos x="836" y="153"/>
                  </a:cxn>
                  <a:cxn ang="0">
                    <a:pos x="838" y="149"/>
                  </a:cxn>
                  <a:cxn ang="0">
                    <a:pos x="840" y="144"/>
                  </a:cxn>
                  <a:cxn ang="0">
                    <a:pos x="30" y="47"/>
                  </a:cxn>
                  <a:cxn ang="0">
                    <a:pos x="17" y="85"/>
                  </a:cxn>
                  <a:cxn ang="0">
                    <a:pos x="7" y="125"/>
                  </a:cxn>
                  <a:cxn ang="0">
                    <a:pos x="4" y="144"/>
                  </a:cxn>
                  <a:cxn ang="0">
                    <a:pos x="2" y="165"/>
                  </a:cxn>
                  <a:cxn ang="0">
                    <a:pos x="0" y="186"/>
                  </a:cxn>
                  <a:cxn ang="0">
                    <a:pos x="0" y="206"/>
                  </a:cxn>
                  <a:cxn ang="0">
                    <a:pos x="0" y="233"/>
                  </a:cxn>
                  <a:cxn ang="0">
                    <a:pos x="2" y="259"/>
                  </a:cxn>
                  <a:cxn ang="0">
                    <a:pos x="5" y="267"/>
                  </a:cxn>
                  <a:cxn ang="0">
                    <a:pos x="9" y="275"/>
                  </a:cxn>
                  <a:cxn ang="0">
                    <a:pos x="7" y="258"/>
                  </a:cxn>
                  <a:cxn ang="0">
                    <a:pos x="5" y="240"/>
                  </a:cxn>
                  <a:cxn ang="0">
                    <a:pos x="4" y="223"/>
                  </a:cxn>
                  <a:cxn ang="0">
                    <a:pos x="4" y="206"/>
                  </a:cxn>
                  <a:cxn ang="0">
                    <a:pos x="4" y="186"/>
                  </a:cxn>
                  <a:cxn ang="0">
                    <a:pos x="5" y="165"/>
                  </a:cxn>
                  <a:cxn ang="0">
                    <a:pos x="7" y="146"/>
                  </a:cxn>
                  <a:cxn ang="0">
                    <a:pos x="11" y="127"/>
                  </a:cxn>
                  <a:cxn ang="0">
                    <a:pos x="21" y="89"/>
                  </a:cxn>
                  <a:cxn ang="0">
                    <a:pos x="34" y="51"/>
                  </a:cxn>
                  <a:cxn ang="0">
                    <a:pos x="32" y="49"/>
                  </a:cxn>
                  <a:cxn ang="0">
                    <a:pos x="30" y="47"/>
                  </a:cxn>
                </a:cxnLst>
                <a:rect l="0" t="0" r="r" b="b"/>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ln>
            </p:spPr>
            <p:txBody>
              <a:bodyPr/>
              <a:lstStyle/>
              <a:p>
                <a:endParaRPr lang="en-US">
                  <a:solidFill>
                    <a:prstClr val="black"/>
                  </a:solidFill>
                </a:endParaRPr>
              </a:p>
            </p:txBody>
          </p:sp>
          <p:sp>
            <p:nvSpPr>
              <p:cNvPr id="179774" name="Freeform 574"/>
              <p:cNvSpPr>
                <a:spLocks noEditPoints="1"/>
              </p:cNvSpPr>
              <p:nvPr/>
            </p:nvSpPr>
            <p:spPr bwMode="auto">
              <a:xfrm>
                <a:off x="1419" y="2069"/>
                <a:ext cx="840" cy="279"/>
              </a:xfrm>
              <a:custGeom>
                <a:avLst/>
                <a:gdLst/>
                <a:ahLst/>
                <a:cxnLst>
                  <a:cxn ang="0">
                    <a:pos x="840" y="203"/>
                  </a:cxn>
                  <a:cxn ang="0">
                    <a:pos x="840" y="196"/>
                  </a:cxn>
                  <a:cxn ang="0">
                    <a:pos x="840" y="190"/>
                  </a:cxn>
                  <a:cxn ang="0">
                    <a:pos x="838" y="190"/>
                  </a:cxn>
                  <a:cxn ang="0">
                    <a:pos x="834" y="190"/>
                  </a:cxn>
                  <a:cxn ang="0">
                    <a:pos x="834" y="198"/>
                  </a:cxn>
                  <a:cxn ang="0">
                    <a:pos x="834" y="203"/>
                  </a:cxn>
                  <a:cxn ang="0">
                    <a:pos x="834" y="219"/>
                  </a:cxn>
                  <a:cxn ang="0">
                    <a:pos x="834" y="234"/>
                  </a:cxn>
                  <a:cxn ang="0">
                    <a:pos x="836" y="230"/>
                  </a:cxn>
                  <a:cxn ang="0">
                    <a:pos x="840" y="228"/>
                  </a:cxn>
                  <a:cxn ang="0">
                    <a:pos x="840" y="215"/>
                  </a:cxn>
                  <a:cxn ang="0">
                    <a:pos x="840" y="203"/>
                  </a:cxn>
                  <a:cxn ang="0">
                    <a:pos x="836" y="146"/>
                  </a:cxn>
                  <a:cxn ang="0">
                    <a:pos x="829" y="107"/>
                  </a:cxn>
                  <a:cxn ang="0">
                    <a:pos x="819" y="71"/>
                  </a:cxn>
                  <a:cxn ang="0">
                    <a:pos x="804" y="35"/>
                  </a:cxn>
                  <a:cxn ang="0">
                    <a:pos x="787" y="0"/>
                  </a:cxn>
                  <a:cxn ang="0">
                    <a:pos x="787" y="2"/>
                  </a:cxn>
                  <a:cxn ang="0">
                    <a:pos x="785" y="4"/>
                  </a:cxn>
                  <a:cxn ang="0">
                    <a:pos x="802" y="40"/>
                  </a:cxn>
                  <a:cxn ang="0">
                    <a:pos x="815" y="76"/>
                  </a:cxn>
                  <a:cxn ang="0">
                    <a:pos x="821" y="95"/>
                  </a:cxn>
                  <a:cxn ang="0">
                    <a:pos x="825" y="114"/>
                  </a:cxn>
                  <a:cxn ang="0">
                    <a:pos x="829" y="133"/>
                  </a:cxn>
                  <a:cxn ang="0">
                    <a:pos x="832" y="154"/>
                  </a:cxn>
                  <a:cxn ang="0">
                    <a:pos x="834" y="150"/>
                  </a:cxn>
                  <a:cxn ang="0">
                    <a:pos x="836" y="146"/>
                  </a:cxn>
                  <a:cxn ang="0">
                    <a:pos x="30" y="46"/>
                  </a:cxn>
                  <a:cxn ang="0">
                    <a:pos x="17" y="84"/>
                  </a:cxn>
                  <a:cxn ang="0">
                    <a:pos x="7" y="122"/>
                  </a:cxn>
                  <a:cxn ang="0">
                    <a:pos x="3" y="143"/>
                  </a:cxn>
                  <a:cxn ang="0">
                    <a:pos x="2" y="162"/>
                  </a:cxn>
                  <a:cxn ang="0">
                    <a:pos x="0" y="183"/>
                  </a:cxn>
                  <a:cxn ang="0">
                    <a:pos x="0" y="203"/>
                  </a:cxn>
                  <a:cxn ang="0">
                    <a:pos x="0" y="219"/>
                  </a:cxn>
                  <a:cxn ang="0">
                    <a:pos x="0" y="234"/>
                  </a:cxn>
                  <a:cxn ang="0">
                    <a:pos x="2" y="249"/>
                  </a:cxn>
                  <a:cxn ang="0">
                    <a:pos x="3" y="264"/>
                  </a:cxn>
                  <a:cxn ang="0">
                    <a:pos x="7" y="272"/>
                  </a:cxn>
                  <a:cxn ang="0">
                    <a:pos x="11" y="279"/>
                  </a:cxn>
                  <a:cxn ang="0">
                    <a:pos x="7" y="260"/>
                  </a:cxn>
                  <a:cxn ang="0">
                    <a:pos x="5" y="241"/>
                  </a:cxn>
                  <a:cxn ang="0">
                    <a:pos x="3" y="222"/>
                  </a:cxn>
                  <a:cxn ang="0">
                    <a:pos x="3" y="203"/>
                  </a:cxn>
                  <a:cxn ang="0">
                    <a:pos x="5" y="164"/>
                  </a:cxn>
                  <a:cxn ang="0">
                    <a:pos x="11" y="124"/>
                  </a:cxn>
                  <a:cxn ang="0">
                    <a:pos x="21" y="86"/>
                  </a:cxn>
                  <a:cxn ang="0">
                    <a:pos x="34" y="50"/>
                  </a:cxn>
                  <a:cxn ang="0">
                    <a:pos x="32" y="48"/>
                  </a:cxn>
                  <a:cxn ang="0">
                    <a:pos x="30" y="46"/>
                  </a:cxn>
                </a:cxnLst>
                <a:rect l="0" t="0" r="r" b="b"/>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ln>
            </p:spPr>
            <p:txBody>
              <a:bodyPr/>
              <a:lstStyle/>
              <a:p>
                <a:endParaRPr lang="en-US">
                  <a:solidFill>
                    <a:prstClr val="black"/>
                  </a:solidFill>
                </a:endParaRPr>
              </a:p>
            </p:txBody>
          </p:sp>
          <p:sp>
            <p:nvSpPr>
              <p:cNvPr id="179775" name="Freeform 575"/>
              <p:cNvSpPr>
                <a:spLocks noEditPoints="1"/>
              </p:cNvSpPr>
              <p:nvPr/>
            </p:nvSpPr>
            <p:spPr bwMode="auto">
              <a:xfrm>
                <a:off x="1421" y="2071"/>
                <a:ext cx="836" cy="283"/>
              </a:xfrm>
              <a:custGeom>
                <a:avLst/>
                <a:gdLst/>
                <a:ahLst/>
                <a:cxnLst>
                  <a:cxn ang="0">
                    <a:pos x="836" y="201"/>
                  </a:cxn>
                  <a:cxn ang="0">
                    <a:pos x="836" y="194"/>
                  </a:cxn>
                  <a:cxn ang="0">
                    <a:pos x="836" y="188"/>
                  </a:cxn>
                  <a:cxn ang="0">
                    <a:pos x="832" y="188"/>
                  </a:cxn>
                  <a:cxn ang="0">
                    <a:pos x="830" y="190"/>
                  </a:cxn>
                  <a:cxn ang="0">
                    <a:pos x="830" y="196"/>
                  </a:cxn>
                  <a:cxn ang="0">
                    <a:pos x="830" y="201"/>
                  </a:cxn>
                  <a:cxn ang="0">
                    <a:pos x="830" y="217"/>
                  </a:cxn>
                  <a:cxn ang="0">
                    <a:pos x="830" y="234"/>
                  </a:cxn>
                  <a:cxn ang="0">
                    <a:pos x="832" y="232"/>
                  </a:cxn>
                  <a:cxn ang="0">
                    <a:pos x="834" y="228"/>
                  </a:cxn>
                  <a:cxn ang="0">
                    <a:pos x="836" y="215"/>
                  </a:cxn>
                  <a:cxn ang="0">
                    <a:pos x="836" y="201"/>
                  </a:cxn>
                  <a:cxn ang="0">
                    <a:pos x="832" y="148"/>
                  </a:cxn>
                  <a:cxn ang="0">
                    <a:pos x="825" y="108"/>
                  </a:cxn>
                  <a:cxn ang="0">
                    <a:pos x="815" y="71"/>
                  </a:cxn>
                  <a:cxn ang="0">
                    <a:pos x="802" y="35"/>
                  </a:cxn>
                  <a:cxn ang="0">
                    <a:pos x="785" y="0"/>
                  </a:cxn>
                  <a:cxn ang="0">
                    <a:pos x="783" y="2"/>
                  </a:cxn>
                  <a:cxn ang="0">
                    <a:pos x="781" y="4"/>
                  </a:cxn>
                  <a:cxn ang="0">
                    <a:pos x="798" y="40"/>
                  </a:cxn>
                  <a:cxn ang="0">
                    <a:pos x="811" y="78"/>
                  </a:cxn>
                  <a:cxn ang="0">
                    <a:pos x="817" y="97"/>
                  </a:cxn>
                  <a:cxn ang="0">
                    <a:pos x="823" y="116"/>
                  </a:cxn>
                  <a:cxn ang="0">
                    <a:pos x="827" y="135"/>
                  </a:cxn>
                  <a:cxn ang="0">
                    <a:pos x="829" y="156"/>
                  </a:cxn>
                  <a:cxn ang="0">
                    <a:pos x="830" y="152"/>
                  </a:cxn>
                  <a:cxn ang="0">
                    <a:pos x="832" y="148"/>
                  </a:cxn>
                  <a:cxn ang="0">
                    <a:pos x="30" y="46"/>
                  </a:cxn>
                  <a:cxn ang="0">
                    <a:pos x="17" y="84"/>
                  </a:cxn>
                  <a:cxn ang="0">
                    <a:pos x="7" y="122"/>
                  </a:cxn>
                  <a:cxn ang="0">
                    <a:pos x="3" y="141"/>
                  </a:cxn>
                  <a:cxn ang="0">
                    <a:pos x="1" y="160"/>
                  </a:cxn>
                  <a:cxn ang="0">
                    <a:pos x="0" y="181"/>
                  </a:cxn>
                  <a:cxn ang="0">
                    <a:pos x="0" y="201"/>
                  </a:cxn>
                  <a:cxn ang="0">
                    <a:pos x="0" y="218"/>
                  </a:cxn>
                  <a:cxn ang="0">
                    <a:pos x="1" y="235"/>
                  </a:cxn>
                  <a:cxn ang="0">
                    <a:pos x="3" y="253"/>
                  </a:cxn>
                  <a:cxn ang="0">
                    <a:pos x="5" y="270"/>
                  </a:cxn>
                  <a:cxn ang="0">
                    <a:pos x="7" y="273"/>
                  </a:cxn>
                  <a:cxn ang="0">
                    <a:pos x="11" y="279"/>
                  </a:cxn>
                  <a:cxn ang="0">
                    <a:pos x="11" y="281"/>
                  </a:cxn>
                  <a:cxn ang="0">
                    <a:pos x="13" y="283"/>
                  </a:cxn>
                  <a:cxn ang="0">
                    <a:pos x="9" y="264"/>
                  </a:cxn>
                  <a:cxn ang="0">
                    <a:pos x="7" y="243"/>
                  </a:cxn>
                  <a:cxn ang="0">
                    <a:pos x="5" y="222"/>
                  </a:cxn>
                  <a:cxn ang="0">
                    <a:pos x="3" y="201"/>
                  </a:cxn>
                  <a:cxn ang="0">
                    <a:pos x="5" y="162"/>
                  </a:cxn>
                  <a:cxn ang="0">
                    <a:pos x="11" y="124"/>
                  </a:cxn>
                  <a:cxn ang="0">
                    <a:pos x="20" y="86"/>
                  </a:cxn>
                  <a:cxn ang="0">
                    <a:pos x="32" y="50"/>
                  </a:cxn>
                  <a:cxn ang="0">
                    <a:pos x="32" y="48"/>
                  </a:cxn>
                  <a:cxn ang="0">
                    <a:pos x="30" y="46"/>
                  </a:cxn>
                </a:cxnLst>
                <a:rect l="0" t="0" r="r" b="b"/>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ln>
            </p:spPr>
            <p:txBody>
              <a:bodyPr/>
              <a:lstStyle/>
              <a:p>
                <a:endParaRPr lang="en-US">
                  <a:solidFill>
                    <a:prstClr val="black"/>
                  </a:solidFill>
                </a:endParaRPr>
              </a:p>
            </p:txBody>
          </p:sp>
          <p:sp>
            <p:nvSpPr>
              <p:cNvPr id="179776" name="Freeform 576"/>
              <p:cNvSpPr>
                <a:spLocks noEditPoints="1"/>
              </p:cNvSpPr>
              <p:nvPr/>
            </p:nvSpPr>
            <p:spPr bwMode="auto">
              <a:xfrm>
                <a:off x="1422" y="2073"/>
                <a:ext cx="831" cy="288"/>
              </a:xfrm>
              <a:custGeom>
                <a:avLst/>
                <a:gdLst/>
                <a:ahLst/>
                <a:cxnLst>
                  <a:cxn ang="0">
                    <a:pos x="831" y="199"/>
                  </a:cxn>
                  <a:cxn ang="0">
                    <a:pos x="831" y="194"/>
                  </a:cxn>
                  <a:cxn ang="0">
                    <a:pos x="831" y="186"/>
                  </a:cxn>
                  <a:cxn ang="0">
                    <a:pos x="829" y="188"/>
                  </a:cxn>
                  <a:cxn ang="0">
                    <a:pos x="828" y="188"/>
                  </a:cxn>
                  <a:cxn ang="0">
                    <a:pos x="828" y="194"/>
                  </a:cxn>
                  <a:cxn ang="0">
                    <a:pos x="828" y="199"/>
                  </a:cxn>
                  <a:cxn ang="0">
                    <a:pos x="828" y="216"/>
                  </a:cxn>
                  <a:cxn ang="0">
                    <a:pos x="826" y="233"/>
                  </a:cxn>
                  <a:cxn ang="0">
                    <a:pos x="829" y="232"/>
                  </a:cxn>
                  <a:cxn ang="0">
                    <a:pos x="831" y="230"/>
                  </a:cxn>
                  <a:cxn ang="0">
                    <a:pos x="831" y="215"/>
                  </a:cxn>
                  <a:cxn ang="0">
                    <a:pos x="831" y="199"/>
                  </a:cxn>
                  <a:cxn ang="0">
                    <a:pos x="829" y="150"/>
                  </a:cxn>
                  <a:cxn ang="0">
                    <a:pos x="826" y="129"/>
                  </a:cxn>
                  <a:cxn ang="0">
                    <a:pos x="822" y="110"/>
                  </a:cxn>
                  <a:cxn ang="0">
                    <a:pos x="818" y="91"/>
                  </a:cxn>
                  <a:cxn ang="0">
                    <a:pos x="812" y="72"/>
                  </a:cxn>
                  <a:cxn ang="0">
                    <a:pos x="799" y="36"/>
                  </a:cxn>
                  <a:cxn ang="0">
                    <a:pos x="782" y="0"/>
                  </a:cxn>
                  <a:cxn ang="0">
                    <a:pos x="780" y="2"/>
                  </a:cxn>
                  <a:cxn ang="0">
                    <a:pos x="780" y="4"/>
                  </a:cxn>
                  <a:cxn ang="0">
                    <a:pos x="780" y="4"/>
                  </a:cxn>
                  <a:cxn ang="0">
                    <a:pos x="780" y="6"/>
                  </a:cxn>
                  <a:cxn ang="0">
                    <a:pos x="788" y="23"/>
                  </a:cxn>
                  <a:cxn ang="0">
                    <a:pos x="795" y="40"/>
                  </a:cxn>
                  <a:cxn ang="0">
                    <a:pos x="803" y="59"/>
                  </a:cxn>
                  <a:cxn ang="0">
                    <a:pos x="810" y="78"/>
                  </a:cxn>
                  <a:cxn ang="0">
                    <a:pos x="814" y="99"/>
                  </a:cxn>
                  <a:cxn ang="0">
                    <a:pos x="820" y="118"/>
                  </a:cxn>
                  <a:cxn ang="0">
                    <a:pos x="824" y="139"/>
                  </a:cxn>
                  <a:cxn ang="0">
                    <a:pos x="826" y="158"/>
                  </a:cxn>
                  <a:cxn ang="0">
                    <a:pos x="828" y="154"/>
                  </a:cxn>
                  <a:cxn ang="0">
                    <a:pos x="829" y="150"/>
                  </a:cxn>
                  <a:cxn ang="0">
                    <a:pos x="31" y="46"/>
                  </a:cxn>
                  <a:cxn ang="0">
                    <a:pos x="18" y="82"/>
                  </a:cxn>
                  <a:cxn ang="0">
                    <a:pos x="8" y="120"/>
                  </a:cxn>
                  <a:cxn ang="0">
                    <a:pos x="2" y="160"/>
                  </a:cxn>
                  <a:cxn ang="0">
                    <a:pos x="0" y="199"/>
                  </a:cxn>
                  <a:cxn ang="0">
                    <a:pos x="0" y="218"/>
                  </a:cxn>
                  <a:cxn ang="0">
                    <a:pos x="2" y="237"/>
                  </a:cxn>
                  <a:cxn ang="0">
                    <a:pos x="4" y="256"/>
                  </a:cxn>
                  <a:cxn ang="0">
                    <a:pos x="8" y="275"/>
                  </a:cxn>
                  <a:cxn ang="0">
                    <a:pos x="8" y="275"/>
                  </a:cxn>
                  <a:cxn ang="0">
                    <a:pos x="10" y="277"/>
                  </a:cxn>
                  <a:cxn ang="0">
                    <a:pos x="12" y="283"/>
                  </a:cxn>
                  <a:cxn ang="0">
                    <a:pos x="16" y="288"/>
                  </a:cxn>
                  <a:cxn ang="0">
                    <a:pos x="12" y="268"/>
                  </a:cxn>
                  <a:cxn ang="0">
                    <a:pos x="8" y="245"/>
                  </a:cxn>
                  <a:cxn ang="0">
                    <a:pos x="6" y="222"/>
                  </a:cxn>
                  <a:cxn ang="0">
                    <a:pos x="6" y="199"/>
                  </a:cxn>
                  <a:cxn ang="0">
                    <a:pos x="8" y="160"/>
                  </a:cxn>
                  <a:cxn ang="0">
                    <a:pos x="12" y="122"/>
                  </a:cxn>
                  <a:cxn ang="0">
                    <a:pos x="21" y="86"/>
                  </a:cxn>
                  <a:cxn ang="0">
                    <a:pos x="33" y="50"/>
                  </a:cxn>
                  <a:cxn ang="0">
                    <a:pos x="31" y="48"/>
                  </a:cxn>
                  <a:cxn ang="0">
                    <a:pos x="31" y="46"/>
                  </a:cxn>
                </a:cxnLst>
                <a:rect l="0" t="0" r="r" b="b"/>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ln>
            </p:spPr>
            <p:txBody>
              <a:bodyPr/>
              <a:lstStyle/>
              <a:p>
                <a:endParaRPr lang="en-US">
                  <a:solidFill>
                    <a:prstClr val="black"/>
                  </a:solidFill>
                </a:endParaRPr>
              </a:p>
            </p:txBody>
          </p:sp>
          <p:sp>
            <p:nvSpPr>
              <p:cNvPr id="179777" name="Freeform 577"/>
              <p:cNvSpPr>
                <a:spLocks noEditPoints="1"/>
              </p:cNvSpPr>
              <p:nvPr/>
            </p:nvSpPr>
            <p:spPr bwMode="auto">
              <a:xfrm>
                <a:off x="1424" y="2058"/>
                <a:ext cx="827" cy="311"/>
              </a:xfrm>
              <a:custGeom>
                <a:avLst/>
                <a:gdLst/>
                <a:ahLst/>
                <a:cxnLst>
                  <a:cxn ang="0">
                    <a:pos x="827" y="214"/>
                  </a:cxn>
                  <a:cxn ang="0">
                    <a:pos x="827" y="209"/>
                  </a:cxn>
                  <a:cxn ang="0">
                    <a:pos x="827" y="203"/>
                  </a:cxn>
                  <a:cxn ang="0">
                    <a:pos x="826" y="203"/>
                  </a:cxn>
                  <a:cxn ang="0">
                    <a:pos x="824" y="205"/>
                  </a:cxn>
                  <a:cxn ang="0">
                    <a:pos x="824" y="209"/>
                  </a:cxn>
                  <a:cxn ang="0">
                    <a:pos x="824" y="214"/>
                  </a:cxn>
                  <a:cxn ang="0">
                    <a:pos x="824" y="233"/>
                  </a:cxn>
                  <a:cxn ang="0">
                    <a:pos x="822" y="252"/>
                  </a:cxn>
                  <a:cxn ang="0">
                    <a:pos x="824" y="248"/>
                  </a:cxn>
                  <a:cxn ang="0">
                    <a:pos x="827" y="247"/>
                  </a:cxn>
                  <a:cxn ang="0">
                    <a:pos x="827" y="230"/>
                  </a:cxn>
                  <a:cxn ang="0">
                    <a:pos x="827" y="214"/>
                  </a:cxn>
                  <a:cxn ang="0">
                    <a:pos x="826" y="169"/>
                  </a:cxn>
                  <a:cxn ang="0">
                    <a:pos x="824" y="148"/>
                  </a:cxn>
                  <a:cxn ang="0">
                    <a:pos x="820" y="129"/>
                  </a:cxn>
                  <a:cxn ang="0">
                    <a:pos x="814" y="110"/>
                  </a:cxn>
                  <a:cxn ang="0">
                    <a:pos x="808" y="91"/>
                  </a:cxn>
                  <a:cxn ang="0">
                    <a:pos x="795" y="53"/>
                  </a:cxn>
                  <a:cxn ang="0">
                    <a:pos x="778" y="17"/>
                  </a:cxn>
                  <a:cxn ang="0">
                    <a:pos x="778" y="19"/>
                  </a:cxn>
                  <a:cxn ang="0">
                    <a:pos x="778" y="19"/>
                  </a:cxn>
                  <a:cxn ang="0">
                    <a:pos x="776" y="21"/>
                  </a:cxn>
                  <a:cxn ang="0">
                    <a:pos x="776" y="23"/>
                  </a:cxn>
                  <a:cxn ang="0">
                    <a:pos x="784" y="40"/>
                  </a:cxn>
                  <a:cxn ang="0">
                    <a:pos x="793" y="59"/>
                  </a:cxn>
                  <a:cxn ang="0">
                    <a:pos x="801" y="78"/>
                  </a:cxn>
                  <a:cxn ang="0">
                    <a:pos x="807" y="97"/>
                  </a:cxn>
                  <a:cxn ang="0">
                    <a:pos x="812" y="116"/>
                  </a:cxn>
                  <a:cxn ang="0">
                    <a:pos x="816" y="137"/>
                  </a:cxn>
                  <a:cxn ang="0">
                    <a:pos x="820" y="157"/>
                  </a:cxn>
                  <a:cxn ang="0">
                    <a:pos x="822" y="178"/>
                  </a:cxn>
                  <a:cxn ang="0">
                    <a:pos x="824" y="173"/>
                  </a:cxn>
                  <a:cxn ang="0">
                    <a:pos x="826" y="169"/>
                  </a:cxn>
                  <a:cxn ang="0">
                    <a:pos x="29" y="63"/>
                  </a:cxn>
                  <a:cxn ang="0">
                    <a:pos x="17" y="99"/>
                  </a:cxn>
                  <a:cxn ang="0">
                    <a:pos x="8" y="137"/>
                  </a:cxn>
                  <a:cxn ang="0">
                    <a:pos x="2" y="175"/>
                  </a:cxn>
                  <a:cxn ang="0">
                    <a:pos x="0" y="214"/>
                  </a:cxn>
                  <a:cxn ang="0">
                    <a:pos x="2" y="235"/>
                  </a:cxn>
                  <a:cxn ang="0">
                    <a:pos x="4" y="256"/>
                  </a:cxn>
                  <a:cxn ang="0">
                    <a:pos x="6" y="277"/>
                  </a:cxn>
                  <a:cxn ang="0">
                    <a:pos x="10" y="296"/>
                  </a:cxn>
                  <a:cxn ang="0">
                    <a:pos x="14" y="303"/>
                  </a:cxn>
                  <a:cxn ang="0">
                    <a:pos x="17" y="311"/>
                  </a:cxn>
                  <a:cxn ang="0">
                    <a:pos x="12" y="286"/>
                  </a:cxn>
                  <a:cxn ang="0">
                    <a:pos x="8" y="264"/>
                  </a:cxn>
                  <a:cxn ang="0">
                    <a:pos x="6" y="239"/>
                  </a:cxn>
                  <a:cxn ang="0">
                    <a:pos x="6" y="214"/>
                  </a:cxn>
                  <a:cxn ang="0">
                    <a:pos x="8" y="175"/>
                  </a:cxn>
                  <a:cxn ang="0">
                    <a:pos x="14" y="139"/>
                  </a:cxn>
                  <a:cxn ang="0">
                    <a:pos x="21" y="101"/>
                  </a:cxn>
                  <a:cxn ang="0">
                    <a:pos x="33" y="66"/>
                  </a:cxn>
                  <a:cxn ang="0">
                    <a:pos x="31" y="65"/>
                  </a:cxn>
                  <a:cxn ang="0">
                    <a:pos x="29" y="63"/>
                  </a:cxn>
                  <a:cxn ang="0">
                    <a:pos x="765" y="2"/>
                  </a:cxn>
                  <a:cxn ang="0">
                    <a:pos x="765" y="2"/>
                  </a:cxn>
                  <a:cxn ang="0">
                    <a:pos x="765" y="0"/>
                  </a:cxn>
                  <a:cxn ang="0">
                    <a:pos x="765" y="2"/>
                  </a:cxn>
                  <a:cxn ang="0">
                    <a:pos x="765" y="2"/>
                  </a:cxn>
                  <a:cxn ang="0">
                    <a:pos x="765" y="2"/>
                  </a:cxn>
                  <a:cxn ang="0">
                    <a:pos x="765" y="2"/>
                  </a:cxn>
                </a:cxnLst>
                <a:rect l="0" t="0" r="r" b="b"/>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lnTo>
                      <a:pt x="765" y="2"/>
                    </a:lnTo>
                    <a:lnTo>
                      <a:pt x="765" y="2"/>
                    </a:lnTo>
                    <a:lnTo>
                      <a:pt x="765" y="2"/>
                    </a:lnTo>
                    <a:close/>
                  </a:path>
                </a:pathLst>
              </a:custGeom>
              <a:solidFill>
                <a:srgbClr val="AFB0D2"/>
              </a:solidFill>
              <a:ln w="9525">
                <a:noFill/>
                <a:round/>
              </a:ln>
            </p:spPr>
            <p:txBody>
              <a:bodyPr/>
              <a:lstStyle/>
              <a:p>
                <a:endParaRPr lang="en-US">
                  <a:solidFill>
                    <a:prstClr val="black"/>
                  </a:solidFill>
                </a:endParaRPr>
              </a:p>
            </p:txBody>
          </p:sp>
          <p:sp>
            <p:nvSpPr>
              <p:cNvPr id="179778" name="Freeform 578"/>
              <p:cNvSpPr>
                <a:spLocks noEditPoints="1"/>
              </p:cNvSpPr>
              <p:nvPr/>
            </p:nvSpPr>
            <p:spPr bwMode="auto">
              <a:xfrm>
                <a:off x="1428" y="2058"/>
                <a:ext cx="822" cy="317"/>
              </a:xfrm>
              <a:custGeom>
                <a:avLst/>
                <a:gdLst/>
                <a:ahLst/>
                <a:cxnLst>
                  <a:cxn ang="0">
                    <a:pos x="822" y="209"/>
                  </a:cxn>
                  <a:cxn ang="0">
                    <a:pos x="820" y="205"/>
                  </a:cxn>
                  <a:cxn ang="0">
                    <a:pos x="818" y="209"/>
                  </a:cxn>
                  <a:cxn ang="0">
                    <a:pos x="816" y="235"/>
                  </a:cxn>
                  <a:cxn ang="0">
                    <a:pos x="818" y="252"/>
                  </a:cxn>
                  <a:cxn ang="0">
                    <a:pos x="822" y="231"/>
                  </a:cxn>
                  <a:cxn ang="0">
                    <a:pos x="820" y="173"/>
                  </a:cxn>
                  <a:cxn ang="0">
                    <a:pos x="814" y="133"/>
                  </a:cxn>
                  <a:cxn ang="0">
                    <a:pos x="804" y="93"/>
                  </a:cxn>
                  <a:cxn ang="0">
                    <a:pos x="789" y="55"/>
                  </a:cxn>
                  <a:cxn ang="0">
                    <a:pos x="774" y="21"/>
                  </a:cxn>
                  <a:cxn ang="0">
                    <a:pos x="770" y="25"/>
                  </a:cxn>
                  <a:cxn ang="0">
                    <a:pos x="787" y="61"/>
                  </a:cxn>
                  <a:cxn ang="0">
                    <a:pos x="801" y="101"/>
                  </a:cxn>
                  <a:cxn ang="0">
                    <a:pos x="810" y="140"/>
                  </a:cxn>
                  <a:cxn ang="0">
                    <a:pos x="816" y="182"/>
                  </a:cxn>
                  <a:cxn ang="0">
                    <a:pos x="820" y="173"/>
                  </a:cxn>
                  <a:cxn ang="0">
                    <a:pos x="15" y="101"/>
                  </a:cxn>
                  <a:cxn ang="0">
                    <a:pos x="2" y="175"/>
                  </a:cxn>
                  <a:cxn ang="0">
                    <a:pos x="0" y="237"/>
                  </a:cxn>
                  <a:cxn ang="0">
                    <a:pos x="6" y="283"/>
                  </a:cxn>
                  <a:cxn ang="0">
                    <a:pos x="13" y="311"/>
                  </a:cxn>
                  <a:cxn ang="0">
                    <a:pos x="12" y="292"/>
                  </a:cxn>
                  <a:cxn ang="0">
                    <a:pos x="6" y="241"/>
                  </a:cxn>
                  <a:cxn ang="0">
                    <a:pos x="6" y="176"/>
                  </a:cxn>
                  <a:cxn ang="0">
                    <a:pos x="19" y="102"/>
                  </a:cxn>
                  <a:cxn ang="0">
                    <a:pos x="29" y="66"/>
                  </a:cxn>
                  <a:cxn ang="0">
                    <a:pos x="759" y="4"/>
                  </a:cxn>
                  <a:cxn ang="0">
                    <a:pos x="759" y="4"/>
                  </a:cxn>
                  <a:cxn ang="0">
                    <a:pos x="759" y="4"/>
                  </a:cxn>
                  <a:cxn ang="0">
                    <a:pos x="761" y="0"/>
                  </a:cxn>
                  <a:cxn ang="0">
                    <a:pos x="759" y="6"/>
                  </a:cxn>
                  <a:cxn ang="0">
                    <a:pos x="759" y="4"/>
                  </a:cxn>
                </a:cxnLst>
                <a:rect l="0" t="0" r="r" b="b"/>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59" y="4"/>
                    </a:lnTo>
                    <a:lnTo>
                      <a:pt x="759" y="4"/>
                    </a:lnTo>
                    <a:lnTo>
                      <a:pt x="759" y="4"/>
                    </a:lnTo>
                    <a:lnTo>
                      <a:pt x="761" y="2"/>
                    </a:lnTo>
                    <a:lnTo>
                      <a:pt x="761" y="0"/>
                    </a:lnTo>
                    <a:lnTo>
                      <a:pt x="761" y="4"/>
                    </a:lnTo>
                    <a:lnTo>
                      <a:pt x="759" y="6"/>
                    </a:lnTo>
                    <a:lnTo>
                      <a:pt x="759" y="6"/>
                    </a:lnTo>
                    <a:lnTo>
                      <a:pt x="759" y="4"/>
                    </a:lnTo>
                    <a:close/>
                  </a:path>
                </a:pathLst>
              </a:custGeom>
              <a:solidFill>
                <a:srgbClr val="AFB0D2"/>
              </a:solidFill>
              <a:ln w="9525">
                <a:noFill/>
                <a:round/>
              </a:ln>
            </p:spPr>
            <p:txBody>
              <a:bodyPr/>
              <a:lstStyle/>
              <a:p>
                <a:endParaRPr lang="en-US">
                  <a:solidFill>
                    <a:prstClr val="black"/>
                  </a:solidFill>
                </a:endParaRPr>
              </a:p>
            </p:txBody>
          </p:sp>
          <p:sp>
            <p:nvSpPr>
              <p:cNvPr id="179779" name="Freeform 579"/>
              <p:cNvSpPr>
                <a:spLocks noEditPoints="1"/>
              </p:cNvSpPr>
              <p:nvPr/>
            </p:nvSpPr>
            <p:spPr bwMode="auto">
              <a:xfrm>
                <a:off x="1430" y="2060"/>
                <a:ext cx="818" cy="322"/>
              </a:xfrm>
              <a:custGeom>
                <a:avLst/>
                <a:gdLst/>
                <a:ahLst/>
                <a:cxnLst>
                  <a:cxn ang="0">
                    <a:pos x="818" y="207"/>
                  </a:cxn>
                  <a:cxn ang="0">
                    <a:pos x="816" y="203"/>
                  </a:cxn>
                  <a:cxn ang="0">
                    <a:pos x="812" y="209"/>
                  </a:cxn>
                  <a:cxn ang="0">
                    <a:pos x="812" y="233"/>
                  </a:cxn>
                  <a:cxn ang="0">
                    <a:pos x="814" y="252"/>
                  </a:cxn>
                  <a:cxn ang="0">
                    <a:pos x="818" y="231"/>
                  </a:cxn>
                  <a:cxn ang="0">
                    <a:pos x="816" y="176"/>
                  </a:cxn>
                  <a:cxn ang="0">
                    <a:pos x="810" y="135"/>
                  </a:cxn>
                  <a:cxn ang="0">
                    <a:pos x="801" y="95"/>
                  </a:cxn>
                  <a:cxn ang="0">
                    <a:pos x="787" y="57"/>
                  </a:cxn>
                  <a:cxn ang="0">
                    <a:pos x="770" y="21"/>
                  </a:cxn>
                  <a:cxn ang="0">
                    <a:pos x="766" y="25"/>
                  </a:cxn>
                  <a:cxn ang="0">
                    <a:pos x="783" y="63"/>
                  </a:cxn>
                  <a:cxn ang="0">
                    <a:pos x="797" y="100"/>
                  </a:cxn>
                  <a:cxn ang="0">
                    <a:pos x="806" y="142"/>
                  </a:cxn>
                  <a:cxn ang="0">
                    <a:pos x="812" y="184"/>
                  </a:cxn>
                  <a:cxn ang="0">
                    <a:pos x="816" y="176"/>
                  </a:cxn>
                  <a:cxn ang="0">
                    <a:pos x="759" y="0"/>
                  </a:cxn>
                  <a:cxn ang="0">
                    <a:pos x="759" y="0"/>
                  </a:cxn>
                  <a:cxn ang="0">
                    <a:pos x="757" y="2"/>
                  </a:cxn>
                  <a:cxn ang="0">
                    <a:pos x="757" y="2"/>
                  </a:cxn>
                  <a:cxn ang="0">
                    <a:pos x="757" y="4"/>
                  </a:cxn>
                  <a:cxn ang="0">
                    <a:pos x="755" y="4"/>
                  </a:cxn>
                  <a:cxn ang="0">
                    <a:pos x="755" y="6"/>
                  </a:cxn>
                  <a:cxn ang="0">
                    <a:pos x="757" y="6"/>
                  </a:cxn>
                  <a:cxn ang="0">
                    <a:pos x="759" y="4"/>
                  </a:cxn>
                  <a:cxn ang="0">
                    <a:pos x="27" y="64"/>
                  </a:cxn>
                  <a:cxn ang="0">
                    <a:pos x="8" y="137"/>
                  </a:cxn>
                  <a:cxn ang="0">
                    <a:pos x="0" y="212"/>
                  </a:cxn>
                  <a:cxn ang="0">
                    <a:pos x="2" y="262"/>
                  </a:cxn>
                  <a:cxn ang="0">
                    <a:pos x="11" y="309"/>
                  </a:cxn>
                  <a:cxn ang="0">
                    <a:pos x="19" y="322"/>
                  </a:cxn>
                  <a:cxn ang="0">
                    <a:pos x="8" y="269"/>
                  </a:cxn>
                  <a:cxn ang="0">
                    <a:pos x="4" y="212"/>
                  </a:cxn>
                  <a:cxn ang="0">
                    <a:pos x="11" y="138"/>
                  </a:cxn>
                  <a:cxn ang="0">
                    <a:pos x="30" y="68"/>
                  </a:cxn>
                  <a:cxn ang="0">
                    <a:pos x="27" y="64"/>
                  </a:cxn>
                </a:cxnLst>
                <a:rect l="0" t="0" r="r" b="b"/>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9" y="0"/>
                    </a:lnTo>
                    <a:lnTo>
                      <a:pt x="759" y="0"/>
                    </a:lnTo>
                    <a:lnTo>
                      <a:pt x="757" y="2"/>
                    </a:lnTo>
                    <a:lnTo>
                      <a:pt x="757" y="2"/>
                    </a:lnTo>
                    <a:lnTo>
                      <a:pt x="757" y="2"/>
                    </a:lnTo>
                    <a:lnTo>
                      <a:pt x="757" y="2"/>
                    </a:lnTo>
                    <a:lnTo>
                      <a:pt x="757" y="2"/>
                    </a:lnTo>
                    <a:lnTo>
                      <a:pt x="757" y="4"/>
                    </a:lnTo>
                    <a:lnTo>
                      <a:pt x="757" y="4"/>
                    </a:lnTo>
                    <a:lnTo>
                      <a:pt x="755" y="4"/>
                    </a:lnTo>
                    <a:lnTo>
                      <a:pt x="755" y="4"/>
                    </a:lnTo>
                    <a:lnTo>
                      <a:pt x="755" y="6"/>
                    </a:lnTo>
                    <a:lnTo>
                      <a:pt x="757" y="6"/>
                    </a:lnTo>
                    <a:lnTo>
                      <a:pt x="757"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ln>
            </p:spPr>
            <p:txBody>
              <a:bodyPr/>
              <a:lstStyle/>
              <a:p>
                <a:endParaRPr lang="en-US">
                  <a:solidFill>
                    <a:prstClr val="black"/>
                  </a:solidFill>
                </a:endParaRPr>
              </a:p>
            </p:txBody>
          </p:sp>
          <p:sp>
            <p:nvSpPr>
              <p:cNvPr id="179780" name="Freeform 580"/>
              <p:cNvSpPr>
                <a:spLocks noEditPoints="1"/>
              </p:cNvSpPr>
              <p:nvPr/>
            </p:nvSpPr>
            <p:spPr bwMode="auto">
              <a:xfrm>
                <a:off x="1432" y="2062"/>
                <a:ext cx="814" cy="328"/>
              </a:xfrm>
              <a:custGeom>
                <a:avLst/>
                <a:gdLst/>
                <a:ahLst/>
                <a:cxnLst>
                  <a:cxn ang="0">
                    <a:pos x="814" y="205"/>
                  </a:cxn>
                  <a:cxn ang="0">
                    <a:pos x="810" y="203"/>
                  </a:cxn>
                  <a:cxn ang="0">
                    <a:pos x="808" y="207"/>
                  </a:cxn>
                  <a:cxn ang="0">
                    <a:pos x="808" y="233"/>
                  </a:cxn>
                  <a:cxn ang="0">
                    <a:pos x="808" y="254"/>
                  </a:cxn>
                  <a:cxn ang="0">
                    <a:pos x="812" y="231"/>
                  </a:cxn>
                  <a:cxn ang="0">
                    <a:pos x="812" y="178"/>
                  </a:cxn>
                  <a:cxn ang="0">
                    <a:pos x="806" y="136"/>
                  </a:cxn>
                  <a:cxn ang="0">
                    <a:pos x="797" y="97"/>
                  </a:cxn>
                  <a:cxn ang="0">
                    <a:pos x="783" y="57"/>
                  </a:cxn>
                  <a:cxn ang="0">
                    <a:pos x="766" y="21"/>
                  </a:cxn>
                  <a:cxn ang="0">
                    <a:pos x="763" y="25"/>
                  </a:cxn>
                  <a:cxn ang="0">
                    <a:pos x="780" y="62"/>
                  </a:cxn>
                  <a:cxn ang="0">
                    <a:pos x="793" y="102"/>
                  </a:cxn>
                  <a:cxn ang="0">
                    <a:pos x="802" y="144"/>
                  </a:cxn>
                  <a:cxn ang="0">
                    <a:pos x="808" y="186"/>
                  </a:cxn>
                  <a:cxn ang="0">
                    <a:pos x="812" y="178"/>
                  </a:cxn>
                  <a:cxn ang="0">
                    <a:pos x="755" y="2"/>
                  </a:cxn>
                  <a:cxn ang="0">
                    <a:pos x="755" y="0"/>
                  </a:cxn>
                  <a:cxn ang="0">
                    <a:pos x="755" y="2"/>
                  </a:cxn>
                  <a:cxn ang="0">
                    <a:pos x="753" y="4"/>
                  </a:cxn>
                  <a:cxn ang="0">
                    <a:pos x="753" y="4"/>
                  </a:cxn>
                  <a:cxn ang="0">
                    <a:pos x="753" y="6"/>
                  </a:cxn>
                  <a:cxn ang="0">
                    <a:pos x="753" y="7"/>
                  </a:cxn>
                  <a:cxn ang="0">
                    <a:pos x="755" y="4"/>
                  </a:cxn>
                  <a:cxn ang="0">
                    <a:pos x="755" y="2"/>
                  </a:cxn>
                  <a:cxn ang="0">
                    <a:pos x="15" y="98"/>
                  </a:cxn>
                  <a:cxn ang="0">
                    <a:pos x="2" y="172"/>
                  </a:cxn>
                  <a:cxn ang="0">
                    <a:pos x="2" y="237"/>
                  </a:cxn>
                  <a:cxn ang="0">
                    <a:pos x="8" y="288"/>
                  </a:cxn>
                  <a:cxn ang="0">
                    <a:pos x="17" y="320"/>
                  </a:cxn>
                  <a:cxn ang="0">
                    <a:pos x="15" y="299"/>
                  </a:cxn>
                  <a:cxn ang="0">
                    <a:pos x="6" y="241"/>
                  </a:cxn>
                  <a:cxn ang="0">
                    <a:pos x="6" y="172"/>
                  </a:cxn>
                  <a:cxn ang="0">
                    <a:pos x="19" y="100"/>
                  </a:cxn>
                  <a:cxn ang="0">
                    <a:pos x="28" y="66"/>
                  </a:cxn>
                </a:cxnLst>
                <a:rect l="0" t="0" r="r" b="b"/>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0"/>
                    </a:lnTo>
                    <a:lnTo>
                      <a:pt x="755" y="2"/>
                    </a:lnTo>
                    <a:lnTo>
                      <a:pt x="755" y="2"/>
                    </a:lnTo>
                    <a:lnTo>
                      <a:pt x="753" y="2"/>
                    </a:lnTo>
                    <a:lnTo>
                      <a:pt x="753" y="4"/>
                    </a:lnTo>
                    <a:lnTo>
                      <a:pt x="753" y="4"/>
                    </a:lnTo>
                    <a:lnTo>
                      <a:pt x="753" y="4"/>
                    </a:lnTo>
                    <a:lnTo>
                      <a:pt x="753" y="6"/>
                    </a:lnTo>
                    <a:lnTo>
                      <a:pt x="753" y="6"/>
                    </a:lnTo>
                    <a:lnTo>
                      <a:pt x="753" y="6"/>
                    </a:lnTo>
                    <a:lnTo>
                      <a:pt x="753" y="7"/>
                    </a:lnTo>
                    <a:lnTo>
                      <a:pt x="755" y="4"/>
                    </a:lnTo>
                    <a:lnTo>
                      <a:pt x="755" y="4"/>
                    </a:lnTo>
                    <a:lnTo>
                      <a:pt x="755" y="2"/>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ln>
            </p:spPr>
            <p:txBody>
              <a:bodyPr/>
              <a:lstStyle/>
              <a:p>
                <a:endParaRPr lang="en-US">
                  <a:solidFill>
                    <a:prstClr val="black"/>
                  </a:solidFill>
                </a:endParaRPr>
              </a:p>
            </p:txBody>
          </p:sp>
          <p:sp>
            <p:nvSpPr>
              <p:cNvPr id="179781" name="Freeform 581"/>
              <p:cNvSpPr>
                <a:spLocks noEditPoints="1"/>
              </p:cNvSpPr>
              <p:nvPr/>
            </p:nvSpPr>
            <p:spPr bwMode="auto">
              <a:xfrm>
                <a:off x="1434" y="2064"/>
                <a:ext cx="808" cy="334"/>
              </a:xfrm>
              <a:custGeom>
                <a:avLst/>
                <a:gdLst/>
                <a:ahLst/>
                <a:cxnLst>
                  <a:cxn ang="0">
                    <a:pos x="808" y="205"/>
                  </a:cxn>
                  <a:cxn ang="0">
                    <a:pos x="806" y="201"/>
                  </a:cxn>
                  <a:cxn ang="0">
                    <a:pos x="804" y="205"/>
                  </a:cxn>
                  <a:cxn ang="0">
                    <a:pos x="804" y="233"/>
                  </a:cxn>
                  <a:cxn ang="0">
                    <a:pos x="804" y="254"/>
                  </a:cxn>
                  <a:cxn ang="0">
                    <a:pos x="808" y="229"/>
                  </a:cxn>
                  <a:cxn ang="0">
                    <a:pos x="808" y="180"/>
                  </a:cxn>
                  <a:cxn ang="0">
                    <a:pos x="802" y="138"/>
                  </a:cxn>
                  <a:cxn ang="0">
                    <a:pos x="793" y="96"/>
                  </a:cxn>
                  <a:cxn ang="0">
                    <a:pos x="779" y="59"/>
                  </a:cxn>
                  <a:cxn ang="0">
                    <a:pos x="762" y="21"/>
                  </a:cxn>
                  <a:cxn ang="0">
                    <a:pos x="761" y="24"/>
                  </a:cxn>
                  <a:cxn ang="0">
                    <a:pos x="778" y="62"/>
                  </a:cxn>
                  <a:cxn ang="0">
                    <a:pos x="791" y="102"/>
                  </a:cxn>
                  <a:cxn ang="0">
                    <a:pos x="798" y="146"/>
                  </a:cxn>
                  <a:cxn ang="0">
                    <a:pos x="804" y="188"/>
                  </a:cxn>
                  <a:cxn ang="0">
                    <a:pos x="808" y="180"/>
                  </a:cxn>
                  <a:cxn ang="0">
                    <a:pos x="751" y="2"/>
                  </a:cxn>
                  <a:cxn ang="0">
                    <a:pos x="751" y="2"/>
                  </a:cxn>
                  <a:cxn ang="0">
                    <a:pos x="751" y="2"/>
                  </a:cxn>
                  <a:cxn ang="0">
                    <a:pos x="749" y="4"/>
                  </a:cxn>
                  <a:cxn ang="0">
                    <a:pos x="749" y="4"/>
                  </a:cxn>
                  <a:cxn ang="0">
                    <a:pos x="751" y="9"/>
                  </a:cxn>
                  <a:cxn ang="0">
                    <a:pos x="753" y="2"/>
                  </a:cxn>
                  <a:cxn ang="0">
                    <a:pos x="15" y="98"/>
                  </a:cxn>
                  <a:cxn ang="0">
                    <a:pos x="2" y="170"/>
                  </a:cxn>
                  <a:cxn ang="0">
                    <a:pos x="2" y="237"/>
                  </a:cxn>
                  <a:cxn ang="0">
                    <a:pos x="9" y="292"/>
                  </a:cxn>
                  <a:cxn ang="0">
                    <a:pos x="21" y="326"/>
                  </a:cxn>
                  <a:cxn ang="0">
                    <a:pos x="17" y="303"/>
                  </a:cxn>
                  <a:cxn ang="0">
                    <a:pos x="6" y="241"/>
                  </a:cxn>
                  <a:cxn ang="0">
                    <a:pos x="7" y="170"/>
                  </a:cxn>
                  <a:cxn ang="0">
                    <a:pos x="19" y="100"/>
                  </a:cxn>
                  <a:cxn ang="0">
                    <a:pos x="28" y="66"/>
                  </a:cxn>
                </a:cxnLst>
                <a:rect l="0" t="0" r="r" b="b"/>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51" y="2"/>
                    </a:lnTo>
                    <a:lnTo>
                      <a:pt x="751" y="2"/>
                    </a:lnTo>
                    <a:lnTo>
                      <a:pt x="751" y="2"/>
                    </a:lnTo>
                    <a:lnTo>
                      <a:pt x="749" y="4"/>
                    </a:lnTo>
                    <a:lnTo>
                      <a:pt x="749" y="4"/>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ln>
            </p:spPr>
            <p:txBody>
              <a:bodyPr/>
              <a:lstStyle/>
              <a:p>
                <a:endParaRPr lang="en-US">
                  <a:solidFill>
                    <a:prstClr val="black"/>
                  </a:solidFill>
                </a:endParaRPr>
              </a:p>
            </p:txBody>
          </p:sp>
          <p:sp>
            <p:nvSpPr>
              <p:cNvPr id="179782" name="Freeform 582"/>
              <p:cNvSpPr>
                <a:spLocks noEditPoints="1"/>
              </p:cNvSpPr>
              <p:nvPr/>
            </p:nvSpPr>
            <p:spPr bwMode="auto">
              <a:xfrm>
                <a:off x="1436" y="2068"/>
                <a:ext cx="804" cy="335"/>
              </a:xfrm>
              <a:custGeom>
                <a:avLst/>
                <a:gdLst/>
                <a:ahLst/>
                <a:cxnLst>
                  <a:cxn ang="0">
                    <a:pos x="804" y="201"/>
                  </a:cxn>
                  <a:cxn ang="0">
                    <a:pos x="802" y="199"/>
                  </a:cxn>
                  <a:cxn ang="0">
                    <a:pos x="800" y="201"/>
                  </a:cxn>
                  <a:cxn ang="0">
                    <a:pos x="798" y="231"/>
                  </a:cxn>
                  <a:cxn ang="0">
                    <a:pos x="798" y="254"/>
                  </a:cxn>
                  <a:cxn ang="0">
                    <a:pos x="804" y="227"/>
                  </a:cxn>
                  <a:cxn ang="0">
                    <a:pos x="804" y="180"/>
                  </a:cxn>
                  <a:cxn ang="0">
                    <a:pos x="798" y="138"/>
                  </a:cxn>
                  <a:cxn ang="0">
                    <a:pos x="789" y="96"/>
                  </a:cxn>
                  <a:cxn ang="0">
                    <a:pos x="776" y="56"/>
                  </a:cxn>
                  <a:cxn ang="0">
                    <a:pos x="759" y="19"/>
                  </a:cxn>
                  <a:cxn ang="0">
                    <a:pos x="757" y="22"/>
                  </a:cxn>
                  <a:cxn ang="0">
                    <a:pos x="774" y="62"/>
                  </a:cxn>
                  <a:cxn ang="0">
                    <a:pos x="787" y="102"/>
                  </a:cxn>
                  <a:cxn ang="0">
                    <a:pos x="795" y="144"/>
                  </a:cxn>
                  <a:cxn ang="0">
                    <a:pos x="800" y="189"/>
                  </a:cxn>
                  <a:cxn ang="0">
                    <a:pos x="804" y="180"/>
                  </a:cxn>
                  <a:cxn ang="0">
                    <a:pos x="749" y="0"/>
                  </a:cxn>
                  <a:cxn ang="0">
                    <a:pos x="747" y="0"/>
                  </a:cxn>
                  <a:cxn ang="0">
                    <a:pos x="747" y="0"/>
                  </a:cxn>
                  <a:cxn ang="0">
                    <a:pos x="747" y="1"/>
                  </a:cxn>
                  <a:cxn ang="0">
                    <a:pos x="745" y="3"/>
                  </a:cxn>
                  <a:cxn ang="0">
                    <a:pos x="747" y="7"/>
                  </a:cxn>
                  <a:cxn ang="0">
                    <a:pos x="749" y="5"/>
                  </a:cxn>
                  <a:cxn ang="0">
                    <a:pos x="26" y="62"/>
                  </a:cxn>
                  <a:cxn ang="0">
                    <a:pos x="7" y="130"/>
                  </a:cxn>
                  <a:cxn ang="0">
                    <a:pos x="0" y="204"/>
                  </a:cxn>
                  <a:cxn ang="0">
                    <a:pos x="5" y="265"/>
                  </a:cxn>
                  <a:cxn ang="0">
                    <a:pos x="19" y="322"/>
                  </a:cxn>
                  <a:cxn ang="0">
                    <a:pos x="28" y="335"/>
                  </a:cxn>
                  <a:cxn ang="0">
                    <a:pos x="11" y="273"/>
                  </a:cxn>
                  <a:cxn ang="0">
                    <a:pos x="5" y="204"/>
                  </a:cxn>
                  <a:cxn ang="0">
                    <a:pos x="11" y="132"/>
                  </a:cxn>
                  <a:cxn ang="0">
                    <a:pos x="30" y="64"/>
                  </a:cxn>
                  <a:cxn ang="0">
                    <a:pos x="26" y="62"/>
                  </a:cxn>
                </a:cxnLst>
                <a:rect l="0" t="0" r="r" b="b"/>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9" y="0"/>
                    </a:lnTo>
                    <a:lnTo>
                      <a:pt x="747" y="0"/>
                    </a:lnTo>
                    <a:lnTo>
                      <a:pt x="747" y="0"/>
                    </a:lnTo>
                    <a:lnTo>
                      <a:pt x="747" y="0"/>
                    </a:lnTo>
                    <a:lnTo>
                      <a:pt x="747" y="1"/>
                    </a:lnTo>
                    <a:lnTo>
                      <a:pt x="747" y="1"/>
                    </a:lnTo>
                    <a:lnTo>
                      <a:pt x="745" y="3"/>
                    </a:lnTo>
                    <a:lnTo>
                      <a:pt x="745" y="3"/>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ln>
            </p:spPr>
            <p:txBody>
              <a:bodyPr/>
              <a:lstStyle/>
              <a:p>
                <a:endParaRPr lang="en-US">
                  <a:solidFill>
                    <a:prstClr val="black"/>
                  </a:solidFill>
                </a:endParaRPr>
              </a:p>
            </p:txBody>
          </p:sp>
          <p:sp>
            <p:nvSpPr>
              <p:cNvPr id="179783" name="Freeform 583"/>
              <p:cNvSpPr>
                <a:spLocks noEditPoints="1"/>
              </p:cNvSpPr>
              <p:nvPr/>
            </p:nvSpPr>
            <p:spPr bwMode="auto">
              <a:xfrm>
                <a:off x="1440" y="2068"/>
                <a:ext cx="798" cy="343"/>
              </a:xfrm>
              <a:custGeom>
                <a:avLst/>
                <a:gdLst/>
                <a:ahLst/>
                <a:cxnLst>
                  <a:cxn ang="0">
                    <a:pos x="798" y="201"/>
                  </a:cxn>
                  <a:cxn ang="0">
                    <a:pos x="796" y="199"/>
                  </a:cxn>
                  <a:cxn ang="0">
                    <a:pos x="794" y="202"/>
                  </a:cxn>
                  <a:cxn ang="0">
                    <a:pos x="792" y="233"/>
                  </a:cxn>
                  <a:cxn ang="0">
                    <a:pos x="792" y="256"/>
                  </a:cxn>
                  <a:cxn ang="0">
                    <a:pos x="798" y="229"/>
                  </a:cxn>
                  <a:cxn ang="0">
                    <a:pos x="798" y="184"/>
                  </a:cxn>
                  <a:cxn ang="0">
                    <a:pos x="792" y="142"/>
                  </a:cxn>
                  <a:cxn ang="0">
                    <a:pos x="785" y="98"/>
                  </a:cxn>
                  <a:cxn ang="0">
                    <a:pos x="772" y="58"/>
                  </a:cxn>
                  <a:cxn ang="0">
                    <a:pos x="755" y="20"/>
                  </a:cxn>
                  <a:cxn ang="0">
                    <a:pos x="751" y="24"/>
                  </a:cxn>
                  <a:cxn ang="0">
                    <a:pos x="768" y="64"/>
                  </a:cxn>
                  <a:cxn ang="0">
                    <a:pos x="781" y="106"/>
                  </a:cxn>
                  <a:cxn ang="0">
                    <a:pos x="791" y="147"/>
                  </a:cxn>
                  <a:cxn ang="0">
                    <a:pos x="794" y="193"/>
                  </a:cxn>
                  <a:cxn ang="0">
                    <a:pos x="798" y="184"/>
                  </a:cxn>
                  <a:cxn ang="0">
                    <a:pos x="743" y="3"/>
                  </a:cxn>
                  <a:cxn ang="0">
                    <a:pos x="743" y="0"/>
                  </a:cxn>
                  <a:cxn ang="0">
                    <a:pos x="743" y="1"/>
                  </a:cxn>
                  <a:cxn ang="0">
                    <a:pos x="741" y="3"/>
                  </a:cxn>
                  <a:cxn ang="0">
                    <a:pos x="741" y="3"/>
                  </a:cxn>
                  <a:cxn ang="0">
                    <a:pos x="741" y="3"/>
                  </a:cxn>
                  <a:cxn ang="0">
                    <a:pos x="739" y="5"/>
                  </a:cxn>
                  <a:cxn ang="0">
                    <a:pos x="739" y="5"/>
                  </a:cxn>
                  <a:cxn ang="0">
                    <a:pos x="745" y="15"/>
                  </a:cxn>
                  <a:cxn ang="0">
                    <a:pos x="745" y="5"/>
                  </a:cxn>
                  <a:cxn ang="0">
                    <a:pos x="13" y="96"/>
                  </a:cxn>
                  <a:cxn ang="0">
                    <a:pos x="1" y="166"/>
                  </a:cxn>
                  <a:cxn ang="0">
                    <a:pos x="0" y="237"/>
                  </a:cxn>
                  <a:cxn ang="0">
                    <a:pos x="11" y="299"/>
                  </a:cxn>
                  <a:cxn ang="0">
                    <a:pos x="24" y="335"/>
                  </a:cxn>
                  <a:cxn ang="0">
                    <a:pos x="18" y="311"/>
                  </a:cxn>
                  <a:cxn ang="0">
                    <a:pos x="5" y="240"/>
                  </a:cxn>
                  <a:cxn ang="0">
                    <a:pos x="5" y="168"/>
                  </a:cxn>
                  <a:cxn ang="0">
                    <a:pos x="18" y="100"/>
                  </a:cxn>
                  <a:cxn ang="0">
                    <a:pos x="26" y="64"/>
                  </a:cxn>
                </a:cxnLst>
                <a:rect l="0" t="0" r="r" b="b"/>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0"/>
                    </a:lnTo>
                    <a:lnTo>
                      <a:pt x="743" y="1"/>
                    </a:lnTo>
                    <a:lnTo>
                      <a:pt x="743" y="1"/>
                    </a:lnTo>
                    <a:lnTo>
                      <a:pt x="741" y="3"/>
                    </a:lnTo>
                    <a:lnTo>
                      <a:pt x="741" y="3"/>
                    </a:lnTo>
                    <a:lnTo>
                      <a:pt x="741" y="3"/>
                    </a:lnTo>
                    <a:lnTo>
                      <a:pt x="741" y="3"/>
                    </a:lnTo>
                    <a:lnTo>
                      <a:pt x="741" y="3"/>
                    </a:lnTo>
                    <a:lnTo>
                      <a:pt x="741" y="3"/>
                    </a:lnTo>
                    <a:lnTo>
                      <a:pt x="741" y="5"/>
                    </a:lnTo>
                    <a:lnTo>
                      <a:pt x="739" y="5"/>
                    </a:lnTo>
                    <a:lnTo>
                      <a:pt x="739"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ln>
            </p:spPr>
            <p:txBody>
              <a:bodyPr/>
              <a:lstStyle/>
              <a:p>
                <a:endParaRPr lang="en-US">
                  <a:solidFill>
                    <a:prstClr val="black"/>
                  </a:solidFill>
                </a:endParaRPr>
              </a:p>
            </p:txBody>
          </p:sp>
          <p:sp>
            <p:nvSpPr>
              <p:cNvPr id="179784" name="Freeform 584"/>
              <p:cNvSpPr>
                <a:spLocks noEditPoints="1"/>
              </p:cNvSpPr>
              <p:nvPr/>
            </p:nvSpPr>
            <p:spPr bwMode="auto">
              <a:xfrm>
                <a:off x="1441" y="2071"/>
                <a:ext cx="795" cy="347"/>
              </a:xfrm>
              <a:custGeom>
                <a:avLst/>
                <a:gdLst/>
                <a:ahLst/>
                <a:cxnLst>
                  <a:cxn ang="0">
                    <a:pos x="795" y="198"/>
                  </a:cxn>
                  <a:cxn ang="0">
                    <a:pos x="791" y="198"/>
                  </a:cxn>
                  <a:cxn ang="0">
                    <a:pos x="790" y="199"/>
                  </a:cxn>
                  <a:cxn ang="0">
                    <a:pos x="790" y="217"/>
                  </a:cxn>
                  <a:cxn ang="0">
                    <a:pos x="788" y="245"/>
                  </a:cxn>
                  <a:cxn ang="0">
                    <a:pos x="790" y="256"/>
                  </a:cxn>
                  <a:cxn ang="0">
                    <a:pos x="793" y="228"/>
                  </a:cxn>
                  <a:cxn ang="0">
                    <a:pos x="795" y="186"/>
                  </a:cxn>
                  <a:cxn ang="0">
                    <a:pos x="790" y="141"/>
                  </a:cxn>
                  <a:cxn ang="0">
                    <a:pos x="782" y="99"/>
                  </a:cxn>
                  <a:cxn ang="0">
                    <a:pos x="769" y="59"/>
                  </a:cxn>
                  <a:cxn ang="0">
                    <a:pos x="752" y="19"/>
                  </a:cxn>
                  <a:cxn ang="0">
                    <a:pos x="748" y="23"/>
                  </a:cxn>
                  <a:cxn ang="0">
                    <a:pos x="765" y="63"/>
                  </a:cxn>
                  <a:cxn ang="0">
                    <a:pos x="778" y="105"/>
                  </a:cxn>
                  <a:cxn ang="0">
                    <a:pos x="788" y="148"/>
                  </a:cxn>
                  <a:cxn ang="0">
                    <a:pos x="790" y="194"/>
                  </a:cxn>
                  <a:cxn ang="0">
                    <a:pos x="795" y="186"/>
                  </a:cxn>
                  <a:cxn ang="0">
                    <a:pos x="742" y="4"/>
                  </a:cxn>
                  <a:cxn ang="0">
                    <a:pos x="740" y="0"/>
                  </a:cxn>
                  <a:cxn ang="0">
                    <a:pos x="740" y="0"/>
                  </a:cxn>
                  <a:cxn ang="0">
                    <a:pos x="740" y="0"/>
                  </a:cxn>
                  <a:cxn ang="0">
                    <a:pos x="738" y="2"/>
                  </a:cxn>
                  <a:cxn ang="0">
                    <a:pos x="738" y="2"/>
                  </a:cxn>
                  <a:cxn ang="0">
                    <a:pos x="738" y="2"/>
                  </a:cxn>
                  <a:cxn ang="0">
                    <a:pos x="738" y="4"/>
                  </a:cxn>
                  <a:cxn ang="0">
                    <a:pos x="738" y="4"/>
                  </a:cxn>
                  <a:cxn ang="0">
                    <a:pos x="740" y="10"/>
                  </a:cxn>
                  <a:cxn ang="0">
                    <a:pos x="744" y="12"/>
                  </a:cxn>
                  <a:cxn ang="0">
                    <a:pos x="25" y="61"/>
                  </a:cxn>
                  <a:cxn ang="0">
                    <a:pos x="6" y="129"/>
                  </a:cxn>
                  <a:cxn ang="0">
                    <a:pos x="0" y="201"/>
                  </a:cxn>
                  <a:cxn ang="0">
                    <a:pos x="6" y="270"/>
                  </a:cxn>
                  <a:cxn ang="0">
                    <a:pos x="23" y="332"/>
                  </a:cxn>
                  <a:cxn ang="0">
                    <a:pos x="33" y="347"/>
                  </a:cxn>
                  <a:cxn ang="0">
                    <a:pos x="12" y="277"/>
                  </a:cxn>
                  <a:cxn ang="0">
                    <a:pos x="4" y="201"/>
                  </a:cxn>
                  <a:cxn ang="0">
                    <a:pos x="12" y="131"/>
                  </a:cxn>
                  <a:cxn ang="0">
                    <a:pos x="29" y="65"/>
                  </a:cxn>
                  <a:cxn ang="0">
                    <a:pos x="25" y="61"/>
                  </a:cxn>
                </a:cxnLst>
                <a:rect l="0" t="0" r="r" b="b"/>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0"/>
                    </a:lnTo>
                    <a:lnTo>
                      <a:pt x="740" y="0"/>
                    </a:lnTo>
                    <a:lnTo>
                      <a:pt x="740" y="0"/>
                    </a:lnTo>
                    <a:lnTo>
                      <a:pt x="740" y="0"/>
                    </a:lnTo>
                    <a:lnTo>
                      <a:pt x="740" y="0"/>
                    </a:lnTo>
                    <a:lnTo>
                      <a:pt x="740" y="2"/>
                    </a:lnTo>
                    <a:lnTo>
                      <a:pt x="738" y="2"/>
                    </a:lnTo>
                    <a:lnTo>
                      <a:pt x="738" y="2"/>
                    </a:lnTo>
                    <a:lnTo>
                      <a:pt x="738" y="2"/>
                    </a:lnTo>
                    <a:lnTo>
                      <a:pt x="738" y="2"/>
                    </a:lnTo>
                    <a:lnTo>
                      <a:pt x="738" y="2"/>
                    </a:lnTo>
                    <a:lnTo>
                      <a:pt x="738" y="4"/>
                    </a:lnTo>
                    <a:lnTo>
                      <a:pt x="738" y="4"/>
                    </a:lnTo>
                    <a:lnTo>
                      <a:pt x="738" y="4"/>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ln>
            </p:spPr>
            <p:txBody>
              <a:bodyPr/>
              <a:lstStyle/>
              <a:p>
                <a:endParaRPr lang="en-US">
                  <a:solidFill>
                    <a:prstClr val="black"/>
                  </a:solidFill>
                </a:endParaRPr>
              </a:p>
            </p:txBody>
          </p:sp>
          <p:sp>
            <p:nvSpPr>
              <p:cNvPr id="179785" name="Freeform 585"/>
              <p:cNvSpPr>
                <a:spLocks noEditPoints="1"/>
              </p:cNvSpPr>
              <p:nvPr/>
            </p:nvSpPr>
            <p:spPr bwMode="auto">
              <a:xfrm>
                <a:off x="1443" y="2073"/>
                <a:ext cx="791" cy="353"/>
              </a:xfrm>
              <a:custGeom>
                <a:avLst/>
                <a:gdLst/>
                <a:ahLst/>
                <a:cxnLst>
                  <a:cxn ang="0">
                    <a:pos x="791" y="197"/>
                  </a:cxn>
                  <a:cxn ang="0">
                    <a:pos x="788" y="196"/>
                  </a:cxn>
                  <a:cxn ang="0">
                    <a:pos x="786" y="197"/>
                  </a:cxn>
                  <a:cxn ang="0">
                    <a:pos x="786" y="215"/>
                  </a:cxn>
                  <a:cxn ang="0">
                    <a:pos x="784" y="247"/>
                  </a:cxn>
                  <a:cxn ang="0">
                    <a:pos x="784" y="258"/>
                  </a:cxn>
                  <a:cxn ang="0">
                    <a:pos x="789" y="228"/>
                  </a:cxn>
                  <a:cxn ang="0">
                    <a:pos x="791" y="188"/>
                  </a:cxn>
                  <a:cxn ang="0">
                    <a:pos x="788" y="142"/>
                  </a:cxn>
                  <a:cxn ang="0">
                    <a:pos x="778" y="101"/>
                  </a:cxn>
                  <a:cxn ang="0">
                    <a:pos x="765" y="59"/>
                  </a:cxn>
                  <a:cxn ang="0">
                    <a:pos x="748" y="19"/>
                  </a:cxn>
                  <a:cxn ang="0">
                    <a:pos x="744" y="23"/>
                  </a:cxn>
                  <a:cxn ang="0">
                    <a:pos x="761" y="63"/>
                  </a:cxn>
                  <a:cxn ang="0">
                    <a:pos x="774" y="106"/>
                  </a:cxn>
                  <a:cxn ang="0">
                    <a:pos x="784" y="150"/>
                  </a:cxn>
                  <a:cxn ang="0">
                    <a:pos x="786" y="197"/>
                  </a:cxn>
                  <a:cxn ang="0">
                    <a:pos x="791" y="188"/>
                  </a:cxn>
                  <a:cxn ang="0">
                    <a:pos x="740" y="4"/>
                  </a:cxn>
                  <a:cxn ang="0">
                    <a:pos x="736" y="0"/>
                  </a:cxn>
                  <a:cxn ang="0">
                    <a:pos x="736" y="0"/>
                  </a:cxn>
                  <a:cxn ang="0">
                    <a:pos x="736" y="2"/>
                  </a:cxn>
                  <a:cxn ang="0">
                    <a:pos x="736" y="4"/>
                  </a:cxn>
                  <a:cxn ang="0">
                    <a:pos x="734" y="4"/>
                  </a:cxn>
                  <a:cxn ang="0">
                    <a:pos x="734" y="4"/>
                  </a:cxn>
                  <a:cxn ang="0">
                    <a:pos x="738" y="12"/>
                  </a:cxn>
                  <a:cxn ang="0">
                    <a:pos x="742" y="15"/>
                  </a:cxn>
                  <a:cxn ang="0">
                    <a:pos x="25" y="61"/>
                  </a:cxn>
                  <a:cxn ang="0">
                    <a:pos x="6" y="127"/>
                  </a:cxn>
                  <a:cxn ang="0">
                    <a:pos x="0" y="199"/>
                  </a:cxn>
                  <a:cxn ang="0">
                    <a:pos x="8" y="271"/>
                  </a:cxn>
                  <a:cxn ang="0">
                    <a:pos x="25" y="338"/>
                  </a:cxn>
                  <a:cxn ang="0">
                    <a:pos x="36" y="353"/>
                  </a:cxn>
                  <a:cxn ang="0">
                    <a:pos x="23" y="317"/>
                  </a:cxn>
                  <a:cxn ang="0">
                    <a:pos x="14" y="279"/>
                  </a:cxn>
                  <a:cxn ang="0">
                    <a:pos x="8" y="239"/>
                  </a:cxn>
                  <a:cxn ang="0">
                    <a:pos x="6" y="199"/>
                  </a:cxn>
                  <a:cxn ang="0">
                    <a:pos x="12" y="129"/>
                  </a:cxn>
                  <a:cxn ang="0">
                    <a:pos x="29" y="65"/>
                  </a:cxn>
                  <a:cxn ang="0">
                    <a:pos x="25" y="61"/>
                  </a:cxn>
                </a:cxnLst>
                <a:rect l="0" t="0" r="r" b="b"/>
                <a:pathLst>
                  <a:path w="791" h="353">
                    <a:moveTo>
                      <a:pt x="791" y="199"/>
                    </a:moveTo>
                    <a:lnTo>
                      <a:pt x="791" y="197"/>
                    </a:lnTo>
                    <a:lnTo>
                      <a:pt x="791" y="196"/>
                    </a:lnTo>
                    <a:lnTo>
                      <a:pt x="788" y="196"/>
                    </a:lnTo>
                    <a:lnTo>
                      <a:pt x="786" y="197"/>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0"/>
                    </a:lnTo>
                    <a:lnTo>
                      <a:pt x="736" y="0"/>
                    </a:lnTo>
                    <a:lnTo>
                      <a:pt x="736" y="0"/>
                    </a:lnTo>
                    <a:lnTo>
                      <a:pt x="736" y="2"/>
                    </a:lnTo>
                    <a:lnTo>
                      <a:pt x="736" y="2"/>
                    </a:lnTo>
                    <a:lnTo>
                      <a:pt x="736" y="2"/>
                    </a:lnTo>
                    <a:lnTo>
                      <a:pt x="736" y="4"/>
                    </a:lnTo>
                    <a:lnTo>
                      <a:pt x="734" y="4"/>
                    </a:lnTo>
                    <a:lnTo>
                      <a:pt x="734" y="4"/>
                    </a:lnTo>
                    <a:lnTo>
                      <a:pt x="734" y="4"/>
                    </a:lnTo>
                    <a:lnTo>
                      <a:pt x="734"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ln>
            </p:spPr>
            <p:txBody>
              <a:bodyPr/>
              <a:lstStyle/>
              <a:p>
                <a:endParaRPr lang="en-US">
                  <a:solidFill>
                    <a:prstClr val="black"/>
                  </a:solidFill>
                </a:endParaRPr>
              </a:p>
            </p:txBody>
          </p:sp>
          <p:sp>
            <p:nvSpPr>
              <p:cNvPr id="179786" name="Freeform 586"/>
              <p:cNvSpPr>
                <a:spLocks noEditPoints="1"/>
              </p:cNvSpPr>
              <p:nvPr/>
            </p:nvSpPr>
            <p:spPr bwMode="auto">
              <a:xfrm>
                <a:off x="1445" y="2077"/>
                <a:ext cx="786" cy="357"/>
              </a:xfrm>
              <a:custGeom>
                <a:avLst/>
                <a:gdLst/>
                <a:ahLst/>
                <a:cxnLst>
                  <a:cxn ang="0">
                    <a:pos x="786" y="193"/>
                  </a:cxn>
                  <a:cxn ang="0">
                    <a:pos x="786" y="193"/>
                  </a:cxn>
                  <a:cxn ang="0">
                    <a:pos x="786" y="192"/>
                  </a:cxn>
                  <a:cxn ang="0">
                    <a:pos x="786" y="165"/>
                  </a:cxn>
                  <a:cxn ang="0">
                    <a:pos x="780" y="121"/>
                  </a:cxn>
                  <a:cxn ang="0">
                    <a:pos x="768" y="78"/>
                  </a:cxn>
                  <a:cxn ang="0">
                    <a:pos x="753" y="36"/>
                  </a:cxn>
                  <a:cxn ang="0">
                    <a:pos x="742" y="19"/>
                  </a:cxn>
                  <a:cxn ang="0">
                    <a:pos x="740" y="15"/>
                  </a:cxn>
                  <a:cxn ang="0">
                    <a:pos x="736" y="4"/>
                  </a:cxn>
                  <a:cxn ang="0">
                    <a:pos x="734" y="0"/>
                  </a:cxn>
                  <a:cxn ang="0">
                    <a:pos x="732" y="0"/>
                  </a:cxn>
                  <a:cxn ang="0">
                    <a:pos x="732" y="2"/>
                  </a:cxn>
                  <a:cxn ang="0">
                    <a:pos x="731" y="2"/>
                  </a:cxn>
                  <a:cxn ang="0">
                    <a:pos x="742" y="25"/>
                  </a:cxn>
                  <a:cxn ang="0">
                    <a:pos x="761" y="70"/>
                  </a:cxn>
                  <a:cxn ang="0">
                    <a:pos x="774" y="118"/>
                  </a:cxn>
                  <a:cxn ang="0">
                    <a:pos x="782" y="169"/>
                  </a:cxn>
                  <a:cxn ang="0">
                    <a:pos x="782" y="212"/>
                  </a:cxn>
                  <a:cxn ang="0">
                    <a:pos x="778" y="245"/>
                  </a:cxn>
                  <a:cxn ang="0">
                    <a:pos x="778" y="258"/>
                  </a:cxn>
                  <a:cxn ang="0">
                    <a:pos x="784" y="239"/>
                  </a:cxn>
                  <a:cxn ang="0">
                    <a:pos x="786" y="211"/>
                  </a:cxn>
                  <a:cxn ang="0">
                    <a:pos x="25" y="59"/>
                  </a:cxn>
                  <a:cxn ang="0">
                    <a:pos x="8" y="125"/>
                  </a:cxn>
                  <a:cxn ang="0">
                    <a:pos x="0" y="195"/>
                  </a:cxn>
                  <a:cxn ang="0">
                    <a:pos x="8" y="271"/>
                  </a:cxn>
                  <a:cxn ang="0">
                    <a:pos x="29" y="341"/>
                  </a:cxn>
                  <a:cxn ang="0">
                    <a:pos x="40" y="357"/>
                  </a:cxn>
                  <a:cxn ang="0">
                    <a:pos x="25" y="319"/>
                  </a:cxn>
                  <a:cxn ang="0">
                    <a:pos x="13" y="279"/>
                  </a:cxn>
                  <a:cxn ang="0">
                    <a:pos x="8" y="237"/>
                  </a:cxn>
                  <a:cxn ang="0">
                    <a:pos x="6" y="195"/>
                  </a:cxn>
                  <a:cxn ang="0">
                    <a:pos x="12" y="127"/>
                  </a:cxn>
                  <a:cxn ang="0">
                    <a:pos x="29" y="63"/>
                  </a:cxn>
                  <a:cxn ang="0">
                    <a:pos x="25" y="59"/>
                  </a:cxn>
                </a:cxnLst>
                <a:rect l="0" t="0" r="r" b="b"/>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4" y="0"/>
                    </a:lnTo>
                    <a:lnTo>
                      <a:pt x="732" y="0"/>
                    </a:lnTo>
                    <a:lnTo>
                      <a:pt x="732" y="0"/>
                    </a:lnTo>
                    <a:lnTo>
                      <a:pt x="732" y="0"/>
                    </a:lnTo>
                    <a:lnTo>
                      <a:pt x="732" y="2"/>
                    </a:lnTo>
                    <a:lnTo>
                      <a:pt x="732" y="2"/>
                    </a:lnTo>
                    <a:lnTo>
                      <a:pt x="731"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ln>
            </p:spPr>
            <p:txBody>
              <a:bodyPr/>
              <a:lstStyle/>
              <a:p>
                <a:endParaRPr lang="en-US">
                  <a:solidFill>
                    <a:prstClr val="black"/>
                  </a:solidFill>
                </a:endParaRPr>
              </a:p>
            </p:txBody>
          </p:sp>
          <p:sp>
            <p:nvSpPr>
              <p:cNvPr id="179787" name="Freeform 587"/>
              <p:cNvSpPr>
                <a:spLocks noEditPoints="1"/>
              </p:cNvSpPr>
              <p:nvPr/>
            </p:nvSpPr>
            <p:spPr bwMode="auto">
              <a:xfrm>
                <a:off x="1449" y="2077"/>
                <a:ext cx="780" cy="362"/>
              </a:xfrm>
              <a:custGeom>
                <a:avLst/>
                <a:gdLst/>
                <a:ahLst/>
                <a:cxnLst>
                  <a:cxn ang="0">
                    <a:pos x="780" y="193"/>
                  </a:cxn>
                  <a:cxn ang="0">
                    <a:pos x="780" y="193"/>
                  </a:cxn>
                  <a:cxn ang="0">
                    <a:pos x="780" y="193"/>
                  </a:cxn>
                  <a:cxn ang="0">
                    <a:pos x="780" y="171"/>
                  </a:cxn>
                  <a:cxn ang="0">
                    <a:pos x="774" y="125"/>
                  </a:cxn>
                  <a:cxn ang="0">
                    <a:pos x="763" y="80"/>
                  </a:cxn>
                  <a:cxn ang="0">
                    <a:pos x="747" y="38"/>
                  </a:cxn>
                  <a:cxn ang="0">
                    <a:pos x="738" y="19"/>
                  </a:cxn>
                  <a:cxn ang="0">
                    <a:pos x="736" y="19"/>
                  </a:cxn>
                  <a:cxn ang="0">
                    <a:pos x="732" y="8"/>
                  </a:cxn>
                  <a:cxn ang="0">
                    <a:pos x="728" y="2"/>
                  </a:cxn>
                  <a:cxn ang="0">
                    <a:pos x="727" y="2"/>
                  </a:cxn>
                  <a:cxn ang="0">
                    <a:pos x="727" y="4"/>
                  </a:cxn>
                  <a:cxn ang="0">
                    <a:pos x="725" y="4"/>
                  </a:cxn>
                  <a:cxn ang="0">
                    <a:pos x="736" y="27"/>
                  </a:cxn>
                  <a:cxn ang="0">
                    <a:pos x="755" y="70"/>
                  </a:cxn>
                  <a:cxn ang="0">
                    <a:pos x="768" y="120"/>
                  </a:cxn>
                  <a:cxn ang="0">
                    <a:pos x="774" y="169"/>
                  </a:cxn>
                  <a:cxn ang="0">
                    <a:pos x="776" y="212"/>
                  </a:cxn>
                  <a:cxn ang="0">
                    <a:pos x="772" y="248"/>
                  </a:cxn>
                  <a:cxn ang="0">
                    <a:pos x="772" y="262"/>
                  </a:cxn>
                  <a:cxn ang="0">
                    <a:pos x="778" y="243"/>
                  </a:cxn>
                  <a:cxn ang="0">
                    <a:pos x="780" y="211"/>
                  </a:cxn>
                  <a:cxn ang="0">
                    <a:pos x="23" y="61"/>
                  </a:cxn>
                  <a:cxn ang="0">
                    <a:pos x="6" y="125"/>
                  </a:cxn>
                  <a:cxn ang="0">
                    <a:pos x="0" y="195"/>
                  </a:cxn>
                  <a:cxn ang="0">
                    <a:pos x="2" y="235"/>
                  </a:cxn>
                  <a:cxn ang="0">
                    <a:pos x="8" y="275"/>
                  </a:cxn>
                  <a:cxn ang="0">
                    <a:pos x="17" y="313"/>
                  </a:cxn>
                  <a:cxn ang="0">
                    <a:pos x="30" y="349"/>
                  </a:cxn>
                  <a:cxn ang="0">
                    <a:pos x="42" y="362"/>
                  </a:cxn>
                  <a:cxn ang="0">
                    <a:pos x="27" y="324"/>
                  </a:cxn>
                  <a:cxn ang="0">
                    <a:pos x="13" y="283"/>
                  </a:cxn>
                  <a:cxn ang="0">
                    <a:pos x="6" y="239"/>
                  </a:cxn>
                  <a:cxn ang="0">
                    <a:pos x="4" y="195"/>
                  </a:cxn>
                  <a:cxn ang="0">
                    <a:pos x="9" y="127"/>
                  </a:cxn>
                  <a:cxn ang="0">
                    <a:pos x="27" y="65"/>
                  </a:cxn>
                  <a:cxn ang="0">
                    <a:pos x="23" y="61"/>
                  </a:cxn>
                </a:cxnLst>
                <a:rect l="0" t="0" r="r" b="b"/>
                <a:pathLst>
                  <a:path w="780" h="362">
                    <a:moveTo>
                      <a:pt x="780" y="195"/>
                    </a:moveTo>
                    <a:lnTo>
                      <a:pt x="780" y="193"/>
                    </a:lnTo>
                    <a:lnTo>
                      <a:pt x="780" y="193"/>
                    </a:lnTo>
                    <a:lnTo>
                      <a:pt x="780" y="193"/>
                    </a:lnTo>
                    <a:lnTo>
                      <a:pt x="780" y="193"/>
                    </a:lnTo>
                    <a:lnTo>
                      <a:pt x="780" y="193"/>
                    </a:lnTo>
                    <a:lnTo>
                      <a:pt x="780" y="193"/>
                    </a:lnTo>
                    <a:lnTo>
                      <a:pt x="780" y="171"/>
                    </a:lnTo>
                    <a:lnTo>
                      <a:pt x="778" y="146"/>
                    </a:lnTo>
                    <a:lnTo>
                      <a:pt x="774" y="125"/>
                    </a:lnTo>
                    <a:lnTo>
                      <a:pt x="768" y="102"/>
                    </a:lnTo>
                    <a:lnTo>
                      <a:pt x="763" y="80"/>
                    </a:lnTo>
                    <a:lnTo>
                      <a:pt x="755" y="59"/>
                    </a:lnTo>
                    <a:lnTo>
                      <a:pt x="747" y="38"/>
                    </a:lnTo>
                    <a:lnTo>
                      <a:pt x="738" y="19"/>
                    </a:lnTo>
                    <a:lnTo>
                      <a:pt x="738" y="19"/>
                    </a:lnTo>
                    <a:lnTo>
                      <a:pt x="736" y="21"/>
                    </a:lnTo>
                    <a:lnTo>
                      <a:pt x="736" y="19"/>
                    </a:lnTo>
                    <a:lnTo>
                      <a:pt x="736" y="15"/>
                    </a:lnTo>
                    <a:lnTo>
                      <a:pt x="732" y="8"/>
                    </a:lnTo>
                    <a:lnTo>
                      <a:pt x="728" y="0"/>
                    </a:lnTo>
                    <a:lnTo>
                      <a:pt x="728" y="2"/>
                    </a:lnTo>
                    <a:lnTo>
                      <a:pt x="728" y="2"/>
                    </a:lnTo>
                    <a:lnTo>
                      <a:pt x="727" y="2"/>
                    </a:lnTo>
                    <a:lnTo>
                      <a:pt x="727" y="4"/>
                    </a:lnTo>
                    <a:lnTo>
                      <a:pt x="727" y="4"/>
                    </a:lnTo>
                    <a:lnTo>
                      <a:pt x="725" y="4"/>
                    </a:lnTo>
                    <a:lnTo>
                      <a:pt x="725"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ln>
            </p:spPr>
            <p:txBody>
              <a:bodyPr/>
              <a:lstStyle/>
              <a:p>
                <a:endParaRPr lang="en-US">
                  <a:solidFill>
                    <a:prstClr val="black"/>
                  </a:solidFill>
                </a:endParaRPr>
              </a:p>
            </p:txBody>
          </p:sp>
          <p:sp>
            <p:nvSpPr>
              <p:cNvPr id="179788" name="Freeform 588"/>
              <p:cNvSpPr>
                <a:spLocks noEditPoints="1"/>
              </p:cNvSpPr>
              <p:nvPr/>
            </p:nvSpPr>
            <p:spPr bwMode="auto">
              <a:xfrm>
                <a:off x="1451" y="2079"/>
                <a:ext cx="776" cy="368"/>
              </a:xfrm>
              <a:custGeom>
                <a:avLst/>
                <a:gdLst/>
                <a:ahLst/>
                <a:cxnLst>
                  <a:cxn ang="0">
                    <a:pos x="776" y="193"/>
                  </a:cxn>
                  <a:cxn ang="0">
                    <a:pos x="776" y="167"/>
                  </a:cxn>
                  <a:cxn ang="0">
                    <a:pos x="772" y="142"/>
                  </a:cxn>
                  <a:cxn ang="0">
                    <a:pos x="768" y="116"/>
                  </a:cxn>
                  <a:cxn ang="0">
                    <a:pos x="762" y="91"/>
                  </a:cxn>
                  <a:cxn ang="0">
                    <a:pos x="755" y="68"/>
                  </a:cxn>
                  <a:cxn ang="0">
                    <a:pos x="747" y="45"/>
                  </a:cxn>
                  <a:cxn ang="0">
                    <a:pos x="736" y="23"/>
                  </a:cxn>
                  <a:cxn ang="0">
                    <a:pos x="725" y="0"/>
                  </a:cxn>
                  <a:cxn ang="0">
                    <a:pos x="725" y="2"/>
                  </a:cxn>
                  <a:cxn ang="0">
                    <a:pos x="725" y="2"/>
                  </a:cxn>
                  <a:cxn ang="0">
                    <a:pos x="725" y="2"/>
                  </a:cxn>
                  <a:cxn ang="0">
                    <a:pos x="723" y="2"/>
                  </a:cxn>
                  <a:cxn ang="0">
                    <a:pos x="723" y="4"/>
                  </a:cxn>
                  <a:cxn ang="0">
                    <a:pos x="721" y="4"/>
                  </a:cxn>
                  <a:cxn ang="0">
                    <a:pos x="732" y="25"/>
                  </a:cxn>
                  <a:cxn ang="0">
                    <a:pos x="742" y="47"/>
                  </a:cxn>
                  <a:cxn ang="0">
                    <a:pos x="751" y="70"/>
                  </a:cxn>
                  <a:cxn ang="0">
                    <a:pos x="759" y="93"/>
                  </a:cxn>
                  <a:cxn ang="0">
                    <a:pos x="764" y="118"/>
                  </a:cxn>
                  <a:cxn ang="0">
                    <a:pos x="768" y="142"/>
                  </a:cxn>
                  <a:cxn ang="0">
                    <a:pos x="770" y="167"/>
                  </a:cxn>
                  <a:cxn ang="0">
                    <a:pos x="772" y="193"/>
                  </a:cxn>
                  <a:cxn ang="0">
                    <a:pos x="770" y="212"/>
                  </a:cxn>
                  <a:cxn ang="0">
                    <a:pos x="770" y="231"/>
                  </a:cxn>
                  <a:cxn ang="0">
                    <a:pos x="766" y="250"/>
                  </a:cxn>
                  <a:cxn ang="0">
                    <a:pos x="764" y="269"/>
                  </a:cxn>
                  <a:cxn ang="0">
                    <a:pos x="766" y="264"/>
                  </a:cxn>
                  <a:cxn ang="0">
                    <a:pos x="770" y="260"/>
                  </a:cxn>
                  <a:cxn ang="0">
                    <a:pos x="772" y="243"/>
                  </a:cxn>
                  <a:cxn ang="0">
                    <a:pos x="774" y="227"/>
                  </a:cxn>
                  <a:cxn ang="0">
                    <a:pos x="776" y="210"/>
                  </a:cxn>
                  <a:cxn ang="0">
                    <a:pos x="776" y="193"/>
                  </a:cxn>
                  <a:cxn ang="0">
                    <a:pos x="23" y="61"/>
                  </a:cxn>
                  <a:cxn ang="0">
                    <a:pos x="13" y="93"/>
                  </a:cxn>
                  <a:cxn ang="0">
                    <a:pos x="6" y="125"/>
                  </a:cxn>
                  <a:cxn ang="0">
                    <a:pos x="2" y="159"/>
                  </a:cxn>
                  <a:cxn ang="0">
                    <a:pos x="0" y="193"/>
                  </a:cxn>
                  <a:cxn ang="0">
                    <a:pos x="0" y="214"/>
                  </a:cxn>
                  <a:cxn ang="0">
                    <a:pos x="2" y="235"/>
                  </a:cxn>
                  <a:cxn ang="0">
                    <a:pos x="4" y="256"/>
                  </a:cxn>
                  <a:cxn ang="0">
                    <a:pos x="7" y="277"/>
                  </a:cxn>
                  <a:cxn ang="0">
                    <a:pos x="13" y="296"/>
                  </a:cxn>
                  <a:cxn ang="0">
                    <a:pos x="19" y="317"/>
                  </a:cxn>
                  <a:cxn ang="0">
                    <a:pos x="26" y="336"/>
                  </a:cxn>
                  <a:cxn ang="0">
                    <a:pos x="34" y="355"/>
                  </a:cxn>
                  <a:cxn ang="0">
                    <a:pos x="40" y="360"/>
                  </a:cxn>
                  <a:cxn ang="0">
                    <a:pos x="45" y="368"/>
                  </a:cxn>
                  <a:cxn ang="0">
                    <a:pos x="36" y="349"/>
                  </a:cxn>
                  <a:cxn ang="0">
                    <a:pos x="28" y="328"/>
                  </a:cxn>
                  <a:cxn ang="0">
                    <a:pos x="21" y="307"/>
                  </a:cxn>
                  <a:cxn ang="0">
                    <a:pos x="15" y="284"/>
                  </a:cxn>
                  <a:cxn ang="0">
                    <a:pos x="9" y="262"/>
                  </a:cxn>
                  <a:cxn ang="0">
                    <a:pos x="7" y="239"/>
                  </a:cxn>
                  <a:cxn ang="0">
                    <a:pos x="6" y="216"/>
                  </a:cxn>
                  <a:cxn ang="0">
                    <a:pos x="4" y="193"/>
                  </a:cxn>
                  <a:cxn ang="0">
                    <a:pos x="6" y="159"/>
                  </a:cxn>
                  <a:cxn ang="0">
                    <a:pos x="9" y="127"/>
                  </a:cxn>
                  <a:cxn ang="0">
                    <a:pos x="17" y="95"/>
                  </a:cxn>
                  <a:cxn ang="0">
                    <a:pos x="26" y="64"/>
                  </a:cxn>
                  <a:cxn ang="0">
                    <a:pos x="25" y="63"/>
                  </a:cxn>
                  <a:cxn ang="0">
                    <a:pos x="23" y="61"/>
                  </a:cxn>
                </a:cxnLst>
                <a:rect l="0" t="0" r="r" b="b"/>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5" y="2"/>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ln>
            </p:spPr>
            <p:txBody>
              <a:bodyPr/>
              <a:lstStyle/>
              <a:p>
                <a:endParaRPr lang="en-US">
                  <a:solidFill>
                    <a:prstClr val="black"/>
                  </a:solidFill>
                </a:endParaRPr>
              </a:p>
            </p:txBody>
          </p:sp>
          <p:sp>
            <p:nvSpPr>
              <p:cNvPr id="179789" name="Freeform 589"/>
              <p:cNvSpPr>
                <a:spLocks noEditPoints="1"/>
              </p:cNvSpPr>
              <p:nvPr/>
            </p:nvSpPr>
            <p:spPr bwMode="auto">
              <a:xfrm>
                <a:off x="1453" y="2081"/>
                <a:ext cx="772" cy="491"/>
              </a:xfrm>
              <a:custGeom>
                <a:avLst/>
                <a:gdLst/>
                <a:ahLst/>
                <a:cxnLst>
                  <a:cxn ang="0">
                    <a:pos x="770" y="165"/>
                  </a:cxn>
                  <a:cxn ang="0">
                    <a:pos x="764" y="116"/>
                  </a:cxn>
                  <a:cxn ang="0">
                    <a:pos x="751" y="66"/>
                  </a:cxn>
                  <a:cxn ang="0">
                    <a:pos x="732" y="23"/>
                  </a:cxn>
                  <a:cxn ang="0">
                    <a:pos x="719" y="2"/>
                  </a:cxn>
                  <a:cxn ang="0">
                    <a:pos x="728" y="25"/>
                  </a:cxn>
                  <a:cxn ang="0">
                    <a:pos x="747" y="70"/>
                  </a:cxn>
                  <a:cxn ang="0">
                    <a:pos x="760" y="117"/>
                  </a:cxn>
                  <a:cxn ang="0">
                    <a:pos x="766" y="167"/>
                  </a:cxn>
                  <a:cxn ang="0">
                    <a:pos x="766" y="212"/>
                  </a:cxn>
                  <a:cxn ang="0">
                    <a:pos x="762" y="252"/>
                  </a:cxn>
                  <a:cxn ang="0">
                    <a:pos x="762" y="267"/>
                  </a:cxn>
                  <a:cxn ang="0">
                    <a:pos x="768" y="244"/>
                  </a:cxn>
                  <a:cxn ang="0">
                    <a:pos x="772" y="208"/>
                  </a:cxn>
                  <a:cxn ang="0">
                    <a:pos x="23" y="61"/>
                  </a:cxn>
                  <a:cxn ang="0">
                    <a:pos x="5" y="123"/>
                  </a:cxn>
                  <a:cxn ang="0">
                    <a:pos x="0" y="191"/>
                  </a:cxn>
                  <a:cxn ang="0">
                    <a:pos x="2" y="235"/>
                  </a:cxn>
                  <a:cxn ang="0">
                    <a:pos x="9" y="279"/>
                  </a:cxn>
                  <a:cxn ang="0">
                    <a:pos x="23" y="320"/>
                  </a:cxn>
                  <a:cxn ang="0">
                    <a:pos x="38" y="358"/>
                  </a:cxn>
                  <a:cxn ang="0">
                    <a:pos x="51" y="373"/>
                  </a:cxn>
                  <a:cxn ang="0">
                    <a:pos x="32" y="332"/>
                  </a:cxn>
                  <a:cxn ang="0">
                    <a:pos x="17" y="286"/>
                  </a:cxn>
                  <a:cxn ang="0">
                    <a:pos x="7" y="241"/>
                  </a:cxn>
                  <a:cxn ang="0">
                    <a:pos x="4" y="191"/>
                  </a:cxn>
                  <a:cxn ang="0">
                    <a:pos x="9" y="125"/>
                  </a:cxn>
                  <a:cxn ang="0">
                    <a:pos x="26" y="62"/>
                  </a:cxn>
                  <a:cxn ang="0">
                    <a:pos x="23" y="61"/>
                  </a:cxn>
                  <a:cxn ang="0">
                    <a:pos x="660" y="457"/>
                  </a:cxn>
                  <a:cxn ang="0">
                    <a:pos x="633" y="483"/>
                  </a:cxn>
                  <a:cxn ang="0">
                    <a:pos x="649" y="468"/>
                  </a:cxn>
                </a:cxnLst>
                <a:rect l="0" t="0" r="r" b="b"/>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ln>
            </p:spPr>
            <p:txBody>
              <a:bodyPr/>
              <a:lstStyle/>
              <a:p>
                <a:endParaRPr lang="en-US">
                  <a:solidFill>
                    <a:prstClr val="black"/>
                  </a:solidFill>
                </a:endParaRPr>
              </a:p>
            </p:txBody>
          </p:sp>
          <p:sp>
            <p:nvSpPr>
              <p:cNvPr id="179790" name="Freeform 590"/>
              <p:cNvSpPr>
                <a:spLocks noEditPoints="1"/>
              </p:cNvSpPr>
              <p:nvPr/>
            </p:nvSpPr>
            <p:spPr bwMode="auto">
              <a:xfrm>
                <a:off x="1455" y="2083"/>
                <a:ext cx="768" cy="502"/>
              </a:xfrm>
              <a:custGeom>
                <a:avLst/>
                <a:gdLst/>
                <a:ahLst/>
                <a:cxnLst>
                  <a:cxn ang="0">
                    <a:pos x="766" y="163"/>
                  </a:cxn>
                  <a:cxn ang="0">
                    <a:pos x="760" y="114"/>
                  </a:cxn>
                  <a:cxn ang="0">
                    <a:pos x="747" y="66"/>
                  </a:cxn>
                  <a:cxn ang="0">
                    <a:pos x="728" y="21"/>
                  </a:cxn>
                  <a:cxn ang="0">
                    <a:pos x="717" y="2"/>
                  </a:cxn>
                  <a:cxn ang="0">
                    <a:pos x="715" y="4"/>
                  </a:cxn>
                  <a:cxn ang="0">
                    <a:pos x="726" y="24"/>
                  </a:cxn>
                  <a:cxn ang="0">
                    <a:pos x="743" y="70"/>
                  </a:cxn>
                  <a:cxn ang="0">
                    <a:pos x="755" y="115"/>
                  </a:cxn>
                  <a:cxn ang="0">
                    <a:pos x="762" y="165"/>
                  </a:cxn>
                  <a:cxn ang="0">
                    <a:pos x="762" y="210"/>
                  </a:cxn>
                  <a:cxn ang="0">
                    <a:pos x="757" y="254"/>
                  </a:cxn>
                  <a:cxn ang="0">
                    <a:pos x="757" y="269"/>
                  </a:cxn>
                  <a:cxn ang="0">
                    <a:pos x="762" y="246"/>
                  </a:cxn>
                  <a:cxn ang="0">
                    <a:pos x="766" y="208"/>
                  </a:cxn>
                  <a:cxn ang="0">
                    <a:pos x="22" y="60"/>
                  </a:cxn>
                  <a:cxn ang="0">
                    <a:pos x="5" y="123"/>
                  </a:cxn>
                  <a:cxn ang="0">
                    <a:pos x="0" y="189"/>
                  </a:cxn>
                  <a:cxn ang="0">
                    <a:pos x="3" y="235"/>
                  </a:cxn>
                  <a:cxn ang="0">
                    <a:pos x="11" y="280"/>
                  </a:cxn>
                  <a:cxn ang="0">
                    <a:pos x="24" y="324"/>
                  </a:cxn>
                  <a:cxn ang="0">
                    <a:pos x="41" y="364"/>
                  </a:cxn>
                  <a:cxn ang="0">
                    <a:pos x="57" y="379"/>
                  </a:cxn>
                  <a:cxn ang="0">
                    <a:pos x="34" y="335"/>
                  </a:cxn>
                  <a:cxn ang="0">
                    <a:pos x="19" y="290"/>
                  </a:cxn>
                  <a:cxn ang="0">
                    <a:pos x="7" y="241"/>
                  </a:cxn>
                  <a:cxn ang="0">
                    <a:pos x="5" y="189"/>
                  </a:cxn>
                  <a:cxn ang="0">
                    <a:pos x="11" y="125"/>
                  </a:cxn>
                  <a:cxn ang="0">
                    <a:pos x="26" y="62"/>
                  </a:cxn>
                  <a:cxn ang="0">
                    <a:pos x="22" y="60"/>
                  </a:cxn>
                  <a:cxn ang="0">
                    <a:pos x="675" y="434"/>
                  </a:cxn>
                  <a:cxn ang="0">
                    <a:pos x="654" y="461"/>
                  </a:cxn>
                  <a:cxn ang="0">
                    <a:pos x="620" y="489"/>
                  </a:cxn>
                  <a:cxn ang="0">
                    <a:pos x="620" y="485"/>
                  </a:cxn>
                  <a:cxn ang="0">
                    <a:pos x="664" y="443"/>
                  </a:cxn>
                </a:cxnLst>
                <a:rect l="0" t="0" r="r" b="b"/>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15" y="4"/>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ln>
            </p:spPr>
            <p:txBody>
              <a:bodyPr/>
              <a:lstStyle/>
              <a:p>
                <a:endParaRPr lang="en-US">
                  <a:solidFill>
                    <a:prstClr val="black"/>
                  </a:solidFill>
                </a:endParaRPr>
              </a:p>
            </p:txBody>
          </p:sp>
          <p:sp>
            <p:nvSpPr>
              <p:cNvPr id="179791" name="Freeform 591"/>
              <p:cNvSpPr>
                <a:spLocks noEditPoints="1"/>
              </p:cNvSpPr>
              <p:nvPr/>
            </p:nvSpPr>
            <p:spPr bwMode="auto">
              <a:xfrm>
                <a:off x="1457" y="2085"/>
                <a:ext cx="762" cy="510"/>
              </a:xfrm>
              <a:custGeom>
                <a:avLst/>
                <a:gdLst/>
                <a:ahLst/>
                <a:cxnLst>
                  <a:cxn ang="0">
                    <a:pos x="762" y="163"/>
                  </a:cxn>
                  <a:cxn ang="0">
                    <a:pos x="756" y="113"/>
                  </a:cxn>
                  <a:cxn ang="0">
                    <a:pos x="743" y="66"/>
                  </a:cxn>
                  <a:cxn ang="0">
                    <a:pos x="724" y="21"/>
                  </a:cxn>
                  <a:cxn ang="0">
                    <a:pos x="713" y="2"/>
                  </a:cxn>
                  <a:cxn ang="0">
                    <a:pos x="713" y="2"/>
                  </a:cxn>
                  <a:cxn ang="0">
                    <a:pos x="722" y="24"/>
                  </a:cxn>
                  <a:cxn ang="0">
                    <a:pos x="739" y="68"/>
                  </a:cxn>
                  <a:cxn ang="0">
                    <a:pos x="751" y="115"/>
                  </a:cxn>
                  <a:cxn ang="0">
                    <a:pos x="756" y="163"/>
                  </a:cxn>
                  <a:cxn ang="0">
                    <a:pos x="758" y="210"/>
                  </a:cxn>
                  <a:cxn ang="0">
                    <a:pos x="753" y="256"/>
                  </a:cxn>
                  <a:cxn ang="0">
                    <a:pos x="751" y="273"/>
                  </a:cxn>
                  <a:cxn ang="0">
                    <a:pos x="758" y="248"/>
                  </a:cxn>
                  <a:cxn ang="0">
                    <a:pos x="762" y="208"/>
                  </a:cxn>
                  <a:cxn ang="0">
                    <a:pos x="22" y="58"/>
                  </a:cxn>
                  <a:cxn ang="0">
                    <a:pos x="5" y="121"/>
                  </a:cxn>
                  <a:cxn ang="0">
                    <a:pos x="0" y="187"/>
                  </a:cxn>
                  <a:cxn ang="0">
                    <a:pos x="3" y="237"/>
                  </a:cxn>
                  <a:cxn ang="0">
                    <a:pos x="13" y="282"/>
                  </a:cxn>
                  <a:cxn ang="0">
                    <a:pos x="28" y="328"/>
                  </a:cxn>
                  <a:cxn ang="0">
                    <a:pos x="47" y="369"/>
                  </a:cxn>
                  <a:cxn ang="0">
                    <a:pos x="60" y="385"/>
                  </a:cxn>
                  <a:cxn ang="0">
                    <a:pos x="38" y="341"/>
                  </a:cxn>
                  <a:cxn ang="0">
                    <a:pos x="20" y="292"/>
                  </a:cxn>
                  <a:cxn ang="0">
                    <a:pos x="9" y="240"/>
                  </a:cxn>
                  <a:cxn ang="0">
                    <a:pos x="5" y="187"/>
                  </a:cxn>
                  <a:cxn ang="0">
                    <a:pos x="11" y="123"/>
                  </a:cxn>
                  <a:cxn ang="0">
                    <a:pos x="26" y="62"/>
                  </a:cxn>
                  <a:cxn ang="0">
                    <a:pos x="22" y="58"/>
                  </a:cxn>
                  <a:cxn ang="0">
                    <a:pos x="645" y="464"/>
                  </a:cxn>
                  <a:cxn ang="0">
                    <a:pos x="681" y="421"/>
                  </a:cxn>
                  <a:cxn ang="0">
                    <a:pos x="677" y="421"/>
                  </a:cxn>
                  <a:cxn ang="0">
                    <a:pos x="652" y="449"/>
                  </a:cxn>
                  <a:cxn ang="0">
                    <a:pos x="624" y="476"/>
                  </a:cxn>
                  <a:cxn ang="0">
                    <a:pos x="591" y="500"/>
                  </a:cxn>
                  <a:cxn ang="0">
                    <a:pos x="597" y="500"/>
                  </a:cxn>
                </a:cxnLst>
                <a:rect l="0" t="0" r="r" b="b"/>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3" y="2"/>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ln>
            </p:spPr>
            <p:txBody>
              <a:bodyPr/>
              <a:lstStyle/>
              <a:p>
                <a:endParaRPr lang="en-US">
                  <a:solidFill>
                    <a:prstClr val="black"/>
                  </a:solidFill>
                </a:endParaRPr>
              </a:p>
            </p:txBody>
          </p:sp>
          <p:sp>
            <p:nvSpPr>
              <p:cNvPr id="179792" name="Freeform 592"/>
              <p:cNvSpPr>
                <a:spLocks noEditPoints="1"/>
              </p:cNvSpPr>
              <p:nvPr/>
            </p:nvSpPr>
            <p:spPr bwMode="auto">
              <a:xfrm>
                <a:off x="1460" y="2087"/>
                <a:ext cx="757" cy="515"/>
              </a:xfrm>
              <a:custGeom>
                <a:avLst/>
                <a:gdLst/>
                <a:ahLst/>
                <a:cxnLst>
                  <a:cxn ang="0">
                    <a:pos x="757" y="161"/>
                  </a:cxn>
                  <a:cxn ang="0">
                    <a:pos x="750" y="111"/>
                  </a:cxn>
                  <a:cxn ang="0">
                    <a:pos x="738" y="66"/>
                  </a:cxn>
                  <a:cxn ang="0">
                    <a:pos x="721" y="20"/>
                  </a:cxn>
                  <a:cxn ang="0">
                    <a:pos x="708" y="1"/>
                  </a:cxn>
                  <a:cxn ang="0">
                    <a:pos x="717" y="24"/>
                  </a:cxn>
                  <a:cxn ang="0">
                    <a:pos x="735" y="68"/>
                  </a:cxn>
                  <a:cxn ang="0">
                    <a:pos x="746" y="113"/>
                  </a:cxn>
                  <a:cxn ang="0">
                    <a:pos x="752" y="161"/>
                  </a:cxn>
                  <a:cxn ang="0">
                    <a:pos x="752" y="210"/>
                  </a:cxn>
                  <a:cxn ang="0">
                    <a:pos x="746" y="259"/>
                  </a:cxn>
                  <a:cxn ang="0">
                    <a:pos x="744" y="276"/>
                  </a:cxn>
                  <a:cxn ang="0">
                    <a:pos x="752" y="250"/>
                  </a:cxn>
                  <a:cxn ang="0">
                    <a:pos x="757" y="206"/>
                  </a:cxn>
                  <a:cxn ang="0">
                    <a:pos x="21" y="58"/>
                  </a:cxn>
                  <a:cxn ang="0">
                    <a:pos x="6" y="121"/>
                  </a:cxn>
                  <a:cxn ang="0">
                    <a:pos x="0" y="185"/>
                  </a:cxn>
                  <a:cxn ang="0">
                    <a:pos x="2" y="237"/>
                  </a:cxn>
                  <a:cxn ang="0">
                    <a:pos x="14" y="286"/>
                  </a:cxn>
                  <a:cxn ang="0">
                    <a:pos x="29" y="331"/>
                  </a:cxn>
                  <a:cxn ang="0">
                    <a:pos x="52" y="375"/>
                  </a:cxn>
                  <a:cxn ang="0">
                    <a:pos x="65" y="390"/>
                  </a:cxn>
                  <a:cxn ang="0">
                    <a:pos x="40" y="345"/>
                  </a:cxn>
                  <a:cxn ang="0">
                    <a:pos x="21" y="293"/>
                  </a:cxn>
                  <a:cxn ang="0">
                    <a:pos x="8" y="240"/>
                  </a:cxn>
                  <a:cxn ang="0">
                    <a:pos x="4" y="185"/>
                  </a:cxn>
                  <a:cxn ang="0">
                    <a:pos x="10" y="121"/>
                  </a:cxn>
                  <a:cxn ang="0">
                    <a:pos x="25" y="62"/>
                  </a:cxn>
                  <a:cxn ang="0">
                    <a:pos x="21" y="58"/>
                  </a:cxn>
                  <a:cxn ang="0">
                    <a:pos x="615" y="481"/>
                  </a:cxn>
                  <a:cxn ang="0">
                    <a:pos x="659" y="439"/>
                  </a:cxn>
                  <a:cxn ang="0">
                    <a:pos x="685" y="403"/>
                  </a:cxn>
                  <a:cxn ang="0">
                    <a:pos x="678" y="409"/>
                  </a:cxn>
                  <a:cxn ang="0">
                    <a:pos x="649" y="445"/>
                  </a:cxn>
                  <a:cxn ang="0">
                    <a:pos x="615" y="475"/>
                  </a:cxn>
                  <a:cxn ang="0">
                    <a:pos x="577" y="502"/>
                  </a:cxn>
                  <a:cxn ang="0">
                    <a:pos x="573" y="508"/>
                  </a:cxn>
                </a:cxnLst>
                <a:rect l="0" t="0" r="r" b="b"/>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ln>
            </p:spPr>
            <p:txBody>
              <a:bodyPr/>
              <a:lstStyle/>
              <a:p>
                <a:endParaRPr lang="en-US">
                  <a:solidFill>
                    <a:prstClr val="black"/>
                  </a:solidFill>
                </a:endParaRPr>
              </a:p>
            </p:txBody>
          </p:sp>
          <p:sp>
            <p:nvSpPr>
              <p:cNvPr id="179793" name="Freeform 593"/>
              <p:cNvSpPr>
                <a:spLocks noEditPoints="1"/>
              </p:cNvSpPr>
              <p:nvPr/>
            </p:nvSpPr>
            <p:spPr bwMode="auto">
              <a:xfrm>
                <a:off x="1462" y="2090"/>
                <a:ext cx="753" cy="516"/>
              </a:xfrm>
              <a:custGeom>
                <a:avLst/>
                <a:gdLst/>
                <a:ahLst/>
                <a:cxnLst>
                  <a:cxn ang="0">
                    <a:pos x="751" y="158"/>
                  </a:cxn>
                  <a:cxn ang="0">
                    <a:pos x="746" y="110"/>
                  </a:cxn>
                  <a:cxn ang="0">
                    <a:pos x="734" y="63"/>
                  </a:cxn>
                  <a:cxn ang="0">
                    <a:pos x="717" y="19"/>
                  </a:cxn>
                  <a:cxn ang="0">
                    <a:pos x="704" y="2"/>
                  </a:cxn>
                  <a:cxn ang="0">
                    <a:pos x="714" y="23"/>
                  </a:cxn>
                  <a:cxn ang="0">
                    <a:pos x="731" y="67"/>
                  </a:cxn>
                  <a:cxn ang="0">
                    <a:pos x="742" y="110"/>
                  </a:cxn>
                  <a:cxn ang="0">
                    <a:pos x="748" y="158"/>
                  </a:cxn>
                  <a:cxn ang="0">
                    <a:pos x="748" y="209"/>
                  </a:cxn>
                  <a:cxn ang="0">
                    <a:pos x="740" y="264"/>
                  </a:cxn>
                  <a:cxn ang="0">
                    <a:pos x="738" y="281"/>
                  </a:cxn>
                  <a:cxn ang="0">
                    <a:pos x="748" y="251"/>
                  </a:cxn>
                  <a:cxn ang="0">
                    <a:pos x="753" y="205"/>
                  </a:cxn>
                  <a:cxn ang="0">
                    <a:pos x="21" y="57"/>
                  </a:cxn>
                  <a:cxn ang="0">
                    <a:pos x="6" y="118"/>
                  </a:cxn>
                  <a:cxn ang="0">
                    <a:pos x="0" y="182"/>
                  </a:cxn>
                  <a:cxn ang="0">
                    <a:pos x="4" y="235"/>
                  </a:cxn>
                  <a:cxn ang="0">
                    <a:pos x="15" y="287"/>
                  </a:cxn>
                  <a:cxn ang="0">
                    <a:pos x="33" y="336"/>
                  </a:cxn>
                  <a:cxn ang="0">
                    <a:pos x="55" y="380"/>
                  </a:cxn>
                  <a:cxn ang="0">
                    <a:pos x="72" y="395"/>
                  </a:cxn>
                  <a:cxn ang="0">
                    <a:pos x="44" y="347"/>
                  </a:cxn>
                  <a:cxn ang="0">
                    <a:pos x="23" y="296"/>
                  </a:cxn>
                  <a:cxn ang="0">
                    <a:pos x="10" y="241"/>
                  </a:cxn>
                  <a:cxn ang="0">
                    <a:pos x="4" y="182"/>
                  </a:cxn>
                  <a:cxn ang="0">
                    <a:pos x="10" y="120"/>
                  </a:cxn>
                  <a:cxn ang="0">
                    <a:pos x="25" y="61"/>
                  </a:cxn>
                  <a:cxn ang="0">
                    <a:pos x="21" y="57"/>
                  </a:cxn>
                  <a:cxn ang="0">
                    <a:pos x="586" y="495"/>
                  </a:cxn>
                  <a:cxn ang="0">
                    <a:pos x="619" y="471"/>
                  </a:cxn>
                  <a:cxn ang="0">
                    <a:pos x="647" y="444"/>
                  </a:cxn>
                  <a:cxn ang="0">
                    <a:pos x="672" y="416"/>
                  </a:cxn>
                  <a:cxn ang="0">
                    <a:pos x="689" y="389"/>
                  </a:cxn>
                  <a:cxn ang="0">
                    <a:pos x="679" y="399"/>
                  </a:cxn>
                  <a:cxn ang="0">
                    <a:pos x="645" y="438"/>
                  </a:cxn>
                  <a:cxn ang="0">
                    <a:pos x="607" y="474"/>
                  </a:cxn>
                  <a:cxn ang="0">
                    <a:pos x="564" y="505"/>
                  </a:cxn>
                  <a:cxn ang="0">
                    <a:pos x="556" y="510"/>
                  </a:cxn>
                </a:cxnLst>
                <a:rect l="0" t="0" r="r" b="b"/>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ln>
            </p:spPr>
            <p:txBody>
              <a:bodyPr/>
              <a:lstStyle/>
              <a:p>
                <a:endParaRPr lang="en-US">
                  <a:solidFill>
                    <a:prstClr val="black"/>
                  </a:solidFill>
                </a:endParaRPr>
              </a:p>
            </p:txBody>
          </p:sp>
          <p:sp>
            <p:nvSpPr>
              <p:cNvPr id="179794" name="Freeform 594"/>
              <p:cNvSpPr>
                <a:spLocks noEditPoints="1"/>
              </p:cNvSpPr>
              <p:nvPr/>
            </p:nvSpPr>
            <p:spPr bwMode="auto">
              <a:xfrm>
                <a:off x="1464" y="2092"/>
                <a:ext cx="749" cy="520"/>
              </a:xfrm>
              <a:custGeom>
                <a:avLst/>
                <a:gdLst/>
                <a:ahLst/>
                <a:cxnLst>
                  <a:cxn ang="0">
                    <a:pos x="748" y="156"/>
                  </a:cxn>
                  <a:cxn ang="0">
                    <a:pos x="742" y="108"/>
                  </a:cxn>
                  <a:cxn ang="0">
                    <a:pos x="731" y="63"/>
                  </a:cxn>
                  <a:cxn ang="0">
                    <a:pos x="713" y="19"/>
                  </a:cxn>
                  <a:cxn ang="0">
                    <a:pos x="702" y="0"/>
                  </a:cxn>
                  <a:cxn ang="0">
                    <a:pos x="700" y="2"/>
                  </a:cxn>
                  <a:cxn ang="0">
                    <a:pos x="710" y="23"/>
                  </a:cxn>
                  <a:cxn ang="0">
                    <a:pos x="727" y="65"/>
                  </a:cxn>
                  <a:cxn ang="0">
                    <a:pos x="738" y="110"/>
                  </a:cxn>
                  <a:cxn ang="0">
                    <a:pos x="744" y="156"/>
                  </a:cxn>
                  <a:cxn ang="0">
                    <a:pos x="744" y="211"/>
                  </a:cxn>
                  <a:cxn ang="0">
                    <a:pos x="734" y="269"/>
                  </a:cxn>
                  <a:cxn ang="0">
                    <a:pos x="731" y="288"/>
                  </a:cxn>
                  <a:cxn ang="0">
                    <a:pos x="742" y="254"/>
                  </a:cxn>
                  <a:cxn ang="0">
                    <a:pos x="748" y="205"/>
                  </a:cxn>
                  <a:cxn ang="0">
                    <a:pos x="21" y="57"/>
                  </a:cxn>
                  <a:cxn ang="0">
                    <a:pos x="6" y="116"/>
                  </a:cxn>
                  <a:cxn ang="0">
                    <a:pos x="0" y="180"/>
                  </a:cxn>
                  <a:cxn ang="0">
                    <a:pos x="4" y="235"/>
                  </a:cxn>
                  <a:cxn ang="0">
                    <a:pos x="17" y="288"/>
                  </a:cxn>
                  <a:cxn ang="0">
                    <a:pos x="36" y="340"/>
                  </a:cxn>
                  <a:cxn ang="0">
                    <a:pos x="61" y="385"/>
                  </a:cxn>
                  <a:cxn ang="0">
                    <a:pos x="78" y="400"/>
                  </a:cxn>
                  <a:cxn ang="0">
                    <a:pos x="48" y="353"/>
                  </a:cxn>
                  <a:cxn ang="0">
                    <a:pos x="25" y="298"/>
                  </a:cxn>
                  <a:cxn ang="0">
                    <a:pos x="10" y="241"/>
                  </a:cxn>
                  <a:cxn ang="0">
                    <a:pos x="4" y="180"/>
                  </a:cxn>
                  <a:cxn ang="0">
                    <a:pos x="10" y="118"/>
                  </a:cxn>
                  <a:cxn ang="0">
                    <a:pos x="25" y="61"/>
                  </a:cxn>
                  <a:cxn ang="0">
                    <a:pos x="21" y="57"/>
                  </a:cxn>
                  <a:cxn ang="0">
                    <a:pos x="573" y="497"/>
                  </a:cxn>
                  <a:cxn ang="0">
                    <a:pos x="611" y="470"/>
                  </a:cxn>
                  <a:cxn ang="0">
                    <a:pos x="645" y="440"/>
                  </a:cxn>
                  <a:cxn ang="0">
                    <a:pos x="674" y="404"/>
                  </a:cxn>
                  <a:cxn ang="0">
                    <a:pos x="691" y="376"/>
                  </a:cxn>
                  <a:cxn ang="0">
                    <a:pos x="679" y="389"/>
                  </a:cxn>
                  <a:cxn ang="0">
                    <a:pos x="643" y="434"/>
                  </a:cxn>
                  <a:cxn ang="0">
                    <a:pos x="600" y="474"/>
                  </a:cxn>
                  <a:cxn ang="0">
                    <a:pos x="550" y="506"/>
                  </a:cxn>
                  <a:cxn ang="0">
                    <a:pos x="537" y="514"/>
                  </a:cxn>
                </a:cxnLst>
                <a:rect l="0" t="0" r="r" b="b"/>
                <a:pathLst>
                  <a:path w="749" h="520">
                    <a:moveTo>
                      <a:pt x="749" y="180"/>
                    </a:moveTo>
                    <a:lnTo>
                      <a:pt x="748" y="156"/>
                    </a:lnTo>
                    <a:lnTo>
                      <a:pt x="746" y="131"/>
                    </a:lnTo>
                    <a:lnTo>
                      <a:pt x="742" y="108"/>
                    </a:lnTo>
                    <a:lnTo>
                      <a:pt x="736" y="86"/>
                    </a:lnTo>
                    <a:lnTo>
                      <a:pt x="731" y="63"/>
                    </a:lnTo>
                    <a:lnTo>
                      <a:pt x="723" y="42"/>
                    </a:lnTo>
                    <a:lnTo>
                      <a:pt x="713" y="19"/>
                    </a:lnTo>
                    <a:lnTo>
                      <a:pt x="702" y="0"/>
                    </a:lnTo>
                    <a:lnTo>
                      <a:pt x="702" y="0"/>
                    </a:lnTo>
                    <a:lnTo>
                      <a:pt x="700" y="2"/>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ln>
            </p:spPr>
            <p:txBody>
              <a:bodyPr/>
              <a:lstStyle/>
              <a:p>
                <a:endParaRPr lang="en-US">
                  <a:solidFill>
                    <a:prstClr val="black"/>
                  </a:solidFill>
                </a:endParaRPr>
              </a:p>
            </p:txBody>
          </p:sp>
          <p:sp>
            <p:nvSpPr>
              <p:cNvPr id="179795" name="Freeform 595"/>
              <p:cNvSpPr>
                <a:spLocks noEditPoints="1"/>
              </p:cNvSpPr>
              <p:nvPr/>
            </p:nvSpPr>
            <p:spPr bwMode="auto">
              <a:xfrm>
                <a:off x="1466" y="2094"/>
                <a:ext cx="744" cy="520"/>
              </a:xfrm>
              <a:custGeom>
                <a:avLst/>
                <a:gdLst/>
                <a:ahLst/>
                <a:cxnLst>
                  <a:cxn ang="0">
                    <a:pos x="744" y="154"/>
                  </a:cxn>
                  <a:cxn ang="0">
                    <a:pos x="738" y="106"/>
                  </a:cxn>
                  <a:cxn ang="0">
                    <a:pos x="727" y="63"/>
                  </a:cxn>
                  <a:cxn ang="0">
                    <a:pos x="710" y="19"/>
                  </a:cxn>
                  <a:cxn ang="0">
                    <a:pos x="698" y="0"/>
                  </a:cxn>
                  <a:cxn ang="0">
                    <a:pos x="698" y="0"/>
                  </a:cxn>
                  <a:cxn ang="0">
                    <a:pos x="706" y="23"/>
                  </a:cxn>
                  <a:cxn ang="0">
                    <a:pos x="723" y="65"/>
                  </a:cxn>
                  <a:cxn ang="0">
                    <a:pos x="734" y="108"/>
                  </a:cxn>
                  <a:cxn ang="0">
                    <a:pos x="740" y="154"/>
                  </a:cxn>
                  <a:cxn ang="0">
                    <a:pos x="738" y="211"/>
                  </a:cxn>
                  <a:cxn ang="0">
                    <a:pos x="727" y="275"/>
                  </a:cxn>
                  <a:cxn ang="0">
                    <a:pos x="717" y="305"/>
                  </a:cxn>
                  <a:cxn ang="0">
                    <a:pos x="723" y="296"/>
                  </a:cxn>
                  <a:cxn ang="0">
                    <a:pos x="736" y="260"/>
                  </a:cxn>
                  <a:cxn ang="0">
                    <a:pos x="744" y="205"/>
                  </a:cxn>
                  <a:cxn ang="0">
                    <a:pos x="21" y="57"/>
                  </a:cxn>
                  <a:cxn ang="0">
                    <a:pos x="6" y="116"/>
                  </a:cxn>
                  <a:cxn ang="0">
                    <a:pos x="0" y="178"/>
                  </a:cxn>
                  <a:cxn ang="0">
                    <a:pos x="6" y="237"/>
                  </a:cxn>
                  <a:cxn ang="0">
                    <a:pos x="19" y="292"/>
                  </a:cxn>
                  <a:cxn ang="0">
                    <a:pos x="40" y="343"/>
                  </a:cxn>
                  <a:cxn ang="0">
                    <a:pos x="68" y="391"/>
                  </a:cxn>
                  <a:cxn ang="0">
                    <a:pos x="85" y="408"/>
                  </a:cxn>
                  <a:cxn ang="0">
                    <a:pos x="51" y="357"/>
                  </a:cxn>
                  <a:cxn ang="0">
                    <a:pos x="27" y="302"/>
                  </a:cxn>
                  <a:cxn ang="0">
                    <a:pos x="11" y="241"/>
                  </a:cxn>
                  <a:cxn ang="0">
                    <a:pos x="6" y="178"/>
                  </a:cxn>
                  <a:cxn ang="0">
                    <a:pos x="10" y="118"/>
                  </a:cxn>
                  <a:cxn ang="0">
                    <a:pos x="25" y="59"/>
                  </a:cxn>
                  <a:cxn ang="0">
                    <a:pos x="21" y="57"/>
                  </a:cxn>
                  <a:cxn ang="0">
                    <a:pos x="560" y="501"/>
                  </a:cxn>
                  <a:cxn ang="0">
                    <a:pos x="603" y="470"/>
                  </a:cxn>
                  <a:cxn ang="0">
                    <a:pos x="641" y="434"/>
                  </a:cxn>
                  <a:cxn ang="0">
                    <a:pos x="675" y="395"/>
                  </a:cxn>
                  <a:cxn ang="0">
                    <a:pos x="692" y="362"/>
                  </a:cxn>
                  <a:cxn ang="0">
                    <a:pos x="679" y="381"/>
                  </a:cxn>
                  <a:cxn ang="0">
                    <a:pos x="639" y="431"/>
                  </a:cxn>
                  <a:cxn ang="0">
                    <a:pos x="592" y="474"/>
                  </a:cxn>
                  <a:cxn ang="0">
                    <a:pos x="537" y="506"/>
                  </a:cxn>
                  <a:cxn ang="0">
                    <a:pos x="522" y="516"/>
                  </a:cxn>
                </a:cxnLst>
                <a:rect l="0" t="0" r="r" b="b"/>
                <a:pathLst>
                  <a:path w="744" h="520">
                    <a:moveTo>
                      <a:pt x="744" y="178"/>
                    </a:moveTo>
                    <a:lnTo>
                      <a:pt x="744" y="154"/>
                    </a:lnTo>
                    <a:lnTo>
                      <a:pt x="742" y="131"/>
                    </a:lnTo>
                    <a:lnTo>
                      <a:pt x="738" y="106"/>
                    </a:lnTo>
                    <a:lnTo>
                      <a:pt x="732" y="84"/>
                    </a:lnTo>
                    <a:lnTo>
                      <a:pt x="727" y="63"/>
                    </a:lnTo>
                    <a:lnTo>
                      <a:pt x="719" y="40"/>
                    </a:lnTo>
                    <a:lnTo>
                      <a:pt x="710" y="19"/>
                    </a:lnTo>
                    <a:lnTo>
                      <a:pt x="698" y="0"/>
                    </a:lnTo>
                    <a:lnTo>
                      <a:pt x="698" y="0"/>
                    </a:lnTo>
                    <a:lnTo>
                      <a:pt x="698" y="0"/>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ln>
            </p:spPr>
            <p:txBody>
              <a:bodyPr/>
              <a:lstStyle/>
              <a:p>
                <a:endParaRPr lang="en-US">
                  <a:solidFill>
                    <a:prstClr val="black"/>
                  </a:solidFill>
                </a:endParaRPr>
              </a:p>
            </p:txBody>
          </p:sp>
          <p:sp>
            <p:nvSpPr>
              <p:cNvPr id="179796" name="Freeform 596"/>
              <p:cNvSpPr>
                <a:spLocks noEditPoints="1"/>
              </p:cNvSpPr>
              <p:nvPr/>
            </p:nvSpPr>
            <p:spPr bwMode="auto">
              <a:xfrm>
                <a:off x="1468" y="2096"/>
                <a:ext cx="740" cy="521"/>
              </a:xfrm>
              <a:custGeom>
                <a:avLst/>
                <a:gdLst/>
                <a:ahLst/>
                <a:cxnLst>
                  <a:cxn ang="0">
                    <a:pos x="740" y="152"/>
                  </a:cxn>
                  <a:cxn ang="0">
                    <a:pos x="734" y="106"/>
                  </a:cxn>
                  <a:cxn ang="0">
                    <a:pos x="723" y="61"/>
                  </a:cxn>
                  <a:cxn ang="0">
                    <a:pos x="706" y="19"/>
                  </a:cxn>
                  <a:cxn ang="0">
                    <a:pos x="694" y="0"/>
                  </a:cxn>
                  <a:cxn ang="0">
                    <a:pos x="702" y="23"/>
                  </a:cxn>
                  <a:cxn ang="0">
                    <a:pos x="719" y="64"/>
                  </a:cxn>
                  <a:cxn ang="0">
                    <a:pos x="728" y="108"/>
                  </a:cxn>
                  <a:cxn ang="0">
                    <a:pos x="734" y="154"/>
                  </a:cxn>
                  <a:cxn ang="0">
                    <a:pos x="734" y="207"/>
                  </a:cxn>
                  <a:cxn ang="0">
                    <a:pos x="725" y="267"/>
                  </a:cxn>
                  <a:cxn ang="0">
                    <a:pos x="715" y="300"/>
                  </a:cxn>
                  <a:cxn ang="0">
                    <a:pos x="719" y="300"/>
                  </a:cxn>
                  <a:cxn ang="0">
                    <a:pos x="730" y="265"/>
                  </a:cxn>
                  <a:cxn ang="0">
                    <a:pos x="740" y="207"/>
                  </a:cxn>
                  <a:cxn ang="0">
                    <a:pos x="21" y="57"/>
                  </a:cxn>
                  <a:cxn ang="0">
                    <a:pos x="6" y="114"/>
                  </a:cxn>
                  <a:cxn ang="0">
                    <a:pos x="0" y="176"/>
                  </a:cxn>
                  <a:cxn ang="0">
                    <a:pos x="6" y="237"/>
                  </a:cxn>
                  <a:cxn ang="0">
                    <a:pos x="21" y="294"/>
                  </a:cxn>
                  <a:cxn ang="0">
                    <a:pos x="44" y="349"/>
                  </a:cxn>
                  <a:cxn ang="0">
                    <a:pos x="74" y="396"/>
                  </a:cxn>
                  <a:cxn ang="0">
                    <a:pos x="93" y="413"/>
                  </a:cxn>
                  <a:cxn ang="0">
                    <a:pos x="57" y="362"/>
                  </a:cxn>
                  <a:cxn ang="0">
                    <a:pos x="28" y="305"/>
                  </a:cxn>
                  <a:cxn ang="0">
                    <a:pos x="11" y="243"/>
                  </a:cxn>
                  <a:cxn ang="0">
                    <a:pos x="6" y="176"/>
                  </a:cxn>
                  <a:cxn ang="0">
                    <a:pos x="9" y="116"/>
                  </a:cxn>
                  <a:cxn ang="0">
                    <a:pos x="25" y="59"/>
                  </a:cxn>
                  <a:cxn ang="0">
                    <a:pos x="21" y="57"/>
                  </a:cxn>
                  <a:cxn ang="0">
                    <a:pos x="546" y="502"/>
                  </a:cxn>
                  <a:cxn ang="0">
                    <a:pos x="596" y="470"/>
                  </a:cxn>
                  <a:cxn ang="0">
                    <a:pos x="639" y="430"/>
                  </a:cxn>
                  <a:cxn ang="0">
                    <a:pos x="675" y="385"/>
                  </a:cxn>
                  <a:cxn ang="0">
                    <a:pos x="694" y="351"/>
                  </a:cxn>
                  <a:cxn ang="0">
                    <a:pos x="679" y="374"/>
                  </a:cxn>
                  <a:cxn ang="0">
                    <a:pos x="635" y="427"/>
                  </a:cxn>
                  <a:cxn ang="0">
                    <a:pos x="584" y="472"/>
                  </a:cxn>
                  <a:cxn ang="0">
                    <a:pos x="524" y="508"/>
                  </a:cxn>
                  <a:cxn ang="0">
                    <a:pos x="505" y="518"/>
                  </a:cxn>
                </a:cxnLst>
                <a:rect l="0" t="0" r="r" b="b"/>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ln>
            </p:spPr>
            <p:txBody>
              <a:bodyPr/>
              <a:lstStyle/>
              <a:p>
                <a:endParaRPr lang="en-US">
                  <a:solidFill>
                    <a:prstClr val="black"/>
                  </a:solidFill>
                </a:endParaRPr>
              </a:p>
            </p:txBody>
          </p:sp>
          <p:sp>
            <p:nvSpPr>
              <p:cNvPr id="179797" name="Freeform 597"/>
              <p:cNvSpPr>
                <a:spLocks noEditPoints="1"/>
              </p:cNvSpPr>
              <p:nvPr/>
            </p:nvSpPr>
            <p:spPr bwMode="auto">
              <a:xfrm>
                <a:off x="1472" y="2096"/>
                <a:ext cx="734" cy="523"/>
              </a:xfrm>
              <a:custGeom>
                <a:avLst/>
                <a:gdLst/>
                <a:ahLst/>
                <a:cxnLst>
                  <a:cxn ang="0">
                    <a:pos x="734" y="152"/>
                  </a:cxn>
                  <a:cxn ang="0">
                    <a:pos x="728" y="106"/>
                  </a:cxn>
                  <a:cxn ang="0">
                    <a:pos x="717" y="63"/>
                  </a:cxn>
                  <a:cxn ang="0">
                    <a:pos x="700" y="21"/>
                  </a:cxn>
                  <a:cxn ang="0">
                    <a:pos x="688" y="2"/>
                  </a:cxn>
                  <a:cxn ang="0">
                    <a:pos x="696" y="25"/>
                  </a:cxn>
                  <a:cxn ang="0">
                    <a:pos x="711" y="64"/>
                  </a:cxn>
                  <a:cxn ang="0">
                    <a:pos x="723" y="108"/>
                  </a:cxn>
                  <a:cxn ang="0">
                    <a:pos x="728" y="154"/>
                  </a:cxn>
                  <a:cxn ang="0">
                    <a:pos x="728" y="205"/>
                  </a:cxn>
                  <a:cxn ang="0">
                    <a:pos x="719" y="262"/>
                  </a:cxn>
                  <a:cxn ang="0">
                    <a:pos x="711" y="296"/>
                  </a:cxn>
                  <a:cxn ang="0">
                    <a:pos x="721" y="273"/>
                  </a:cxn>
                  <a:cxn ang="0">
                    <a:pos x="732" y="209"/>
                  </a:cxn>
                  <a:cxn ang="0">
                    <a:pos x="19" y="57"/>
                  </a:cxn>
                  <a:cxn ang="0">
                    <a:pos x="4" y="116"/>
                  </a:cxn>
                  <a:cxn ang="0">
                    <a:pos x="0" y="176"/>
                  </a:cxn>
                  <a:cxn ang="0">
                    <a:pos x="5" y="239"/>
                  </a:cxn>
                  <a:cxn ang="0">
                    <a:pos x="21" y="300"/>
                  </a:cxn>
                  <a:cxn ang="0">
                    <a:pos x="45" y="355"/>
                  </a:cxn>
                  <a:cxn ang="0">
                    <a:pos x="79" y="406"/>
                  </a:cxn>
                  <a:cxn ang="0">
                    <a:pos x="98" y="421"/>
                  </a:cxn>
                  <a:cxn ang="0">
                    <a:pos x="59" y="370"/>
                  </a:cxn>
                  <a:cxn ang="0">
                    <a:pos x="28" y="309"/>
                  </a:cxn>
                  <a:cxn ang="0">
                    <a:pos x="11" y="245"/>
                  </a:cxn>
                  <a:cxn ang="0">
                    <a:pos x="4" y="176"/>
                  </a:cxn>
                  <a:cxn ang="0">
                    <a:pos x="9" y="118"/>
                  </a:cxn>
                  <a:cxn ang="0">
                    <a:pos x="23" y="61"/>
                  </a:cxn>
                  <a:cxn ang="0">
                    <a:pos x="19" y="57"/>
                  </a:cxn>
                  <a:cxn ang="0">
                    <a:pos x="531" y="504"/>
                  </a:cxn>
                  <a:cxn ang="0">
                    <a:pos x="586" y="472"/>
                  </a:cxn>
                  <a:cxn ang="0">
                    <a:pos x="633" y="429"/>
                  </a:cxn>
                  <a:cxn ang="0">
                    <a:pos x="673" y="379"/>
                  </a:cxn>
                  <a:cxn ang="0">
                    <a:pos x="692" y="343"/>
                  </a:cxn>
                  <a:cxn ang="0">
                    <a:pos x="685" y="351"/>
                  </a:cxn>
                  <a:cxn ang="0">
                    <a:pos x="666" y="383"/>
                  </a:cxn>
                  <a:cxn ang="0">
                    <a:pos x="643" y="411"/>
                  </a:cxn>
                  <a:cxn ang="0">
                    <a:pos x="616" y="438"/>
                  </a:cxn>
                  <a:cxn ang="0">
                    <a:pos x="588" y="463"/>
                  </a:cxn>
                  <a:cxn ang="0">
                    <a:pos x="557" y="485"/>
                  </a:cxn>
                  <a:cxn ang="0">
                    <a:pos x="525" y="502"/>
                  </a:cxn>
                  <a:cxn ang="0">
                    <a:pos x="489" y="518"/>
                  </a:cxn>
                  <a:cxn ang="0">
                    <a:pos x="487" y="521"/>
                  </a:cxn>
                </a:cxnLst>
                <a:rect l="0" t="0" r="r" b="b"/>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ln>
            </p:spPr>
            <p:txBody>
              <a:bodyPr/>
              <a:lstStyle/>
              <a:p>
                <a:endParaRPr lang="en-US">
                  <a:solidFill>
                    <a:prstClr val="black"/>
                  </a:solidFill>
                </a:endParaRPr>
              </a:p>
            </p:txBody>
          </p:sp>
          <p:sp>
            <p:nvSpPr>
              <p:cNvPr id="179798" name="Freeform 598"/>
              <p:cNvSpPr>
                <a:spLocks noEditPoints="1"/>
              </p:cNvSpPr>
              <p:nvPr/>
            </p:nvSpPr>
            <p:spPr bwMode="auto">
              <a:xfrm>
                <a:off x="1474" y="2098"/>
                <a:ext cx="730" cy="523"/>
              </a:xfrm>
              <a:custGeom>
                <a:avLst/>
                <a:gdLst/>
                <a:ahLst/>
                <a:cxnLst>
                  <a:cxn ang="0">
                    <a:pos x="728" y="152"/>
                  </a:cxn>
                  <a:cxn ang="0">
                    <a:pos x="722" y="106"/>
                  </a:cxn>
                  <a:cxn ang="0">
                    <a:pos x="713" y="62"/>
                  </a:cxn>
                  <a:cxn ang="0">
                    <a:pos x="696" y="21"/>
                  </a:cxn>
                  <a:cxn ang="0">
                    <a:pos x="684" y="2"/>
                  </a:cxn>
                  <a:cxn ang="0">
                    <a:pos x="683" y="4"/>
                  </a:cxn>
                  <a:cxn ang="0">
                    <a:pos x="692" y="25"/>
                  </a:cxn>
                  <a:cxn ang="0">
                    <a:pos x="707" y="64"/>
                  </a:cxn>
                  <a:cxn ang="0">
                    <a:pos x="719" y="106"/>
                  </a:cxn>
                  <a:cxn ang="0">
                    <a:pos x="724" y="152"/>
                  </a:cxn>
                  <a:cxn ang="0">
                    <a:pos x="724" y="201"/>
                  </a:cxn>
                  <a:cxn ang="0">
                    <a:pos x="717" y="256"/>
                  </a:cxn>
                  <a:cxn ang="0">
                    <a:pos x="709" y="288"/>
                  </a:cxn>
                  <a:cxn ang="0">
                    <a:pos x="719" y="265"/>
                  </a:cxn>
                  <a:cxn ang="0">
                    <a:pos x="728" y="205"/>
                  </a:cxn>
                  <a:cxn ang="0">
                    <a:pos x="19" y="57"/>
                  </a:cxn>
                  <a:cxn ang="0">
                    <a:pos x="3" y="114"/>
                  </a:cxn>
                  <a:cxn ang="0">
                    <a:pos x="0" y="174"/>
                  </a:cxn>
                  <a:cxn ang="0">
                    <a:pos x="5" y="241"/>
                  </a:cxn>
                  <a:cxn ang="0">
                    <a:pos x="22" y="303"/>
                  </a:cxn>
                  <a:cxn ang="0">
                    <a:pos x="51" y="360"/>
                  </a:cxn>
                  <a:cxn ang="0">
                    <a:pos x="87" y="411"/>
                  </a:cxn>
                  <a:cxn ang="0">
                    <a:pos x="106" y="425"/>
                  </a:cxn>
                  <a:cxn ang="0">
                    <a:pos x="108" y="427"/>
                  </a:cxn>
                  <a:cxn ang="0">
                    <a:pos x="64" y="373"/>
                  </a:cxn>
                  <a:cxn ang="0">
                    <a:pos x="32" y="313"/>
                  </a:cxn>
                  <a:cxn ang="0">
                    <a:pos x="11" y="246"/>
                  </a:cxn>
                  <a:cxn ang="0">
                    <a:pos x="3" y="174"/>
                  </a:cxn>
                  <a:cxn ang="0">
                    <a:pos x="9" y="116"/>
                  </a:cxn>
                  <a:cxn ang="0">
                    <a:pos x="22" y="61"/>
                  </a:cxn>
                  <a:cxn ang="0">
                    <a:pos x="19" y="57"/>
                  </a:cxn>
                  <a:cxn ang="0">
                    <a:pos x="518" y="506"/>
                  </a:cxn>
                  <a:cxn ang="0">
                    <a:pos x="578" y="470"/>
                  </a:cxn>
                  <a:cxn ang="0">
                    <a:pos x="629" y="425"/>
                  </a:cxn>
                  <a:cxn ang="0">
                    <a:pos x="673" y="372"/>
                  </a:cxn>
                  <a:cxn ang="0">
                    <a:pos x="692" y="332"/>
                  </a:cxn>
                  <a:cxn ang="0">
                    <a:pos x="684" y="341"/>
                  </a:cxn>
                  <a:cxn ang="0">
                    <a:pos x="664" y="375"/>
                  </a:cxn>
                  <a:cxn ang="0">
                    <a:pos x="639" y="408"/>
                  </a:cxn>
                  <a:cxn ang="0">
                    <a:pos x="612" y="436"/>
                  </a:cxn>
                  <a:cxn ang="0">
                    <a:pos x="582" y="463"/>
                  </a:cxn>
                  <a:cxn ang="0">
                    <a:pos x="548" y="483"/>
                  </a:cxn>
                  <a:cxn ang="0">
                    <a:pos x="514" y="502"/>
                  </a:cxn>
                  <a:cxn ang="0">
                    <a:pos x="476" y="518"/>
                  </a:cxn>
                  <a:cxn ang="0">
                    <a:pos x="470" y="521"/>
                  </a:cxn>
                </a:cxnLst>
                <a:rect l="0" t="0" r="r" b="b"/>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83" y="4"/>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ln>
            </p:spPr>
            <p:txBody>
              <a:bodyPr/>
              <a:lstStyle/>
              <a:p>
                <a:endParaRPr lang="en-US">
                  <a:solidFill>
                    <a:prstClr val="black"/>
                  </a:solidFill>
                </a:endParaRPr>
              </a:p>
            </p:txBody>
          </p:sp>
          <p:sp>
            <p:nvSpPr>
              <p:cNvPr id="179799" name="Freeform 599"/>
              <p:cNvSpPr>
                <a:spLocks noEditPoints="1"/>
              </p:cNvSpPr>
              <p:nvPr/>
            </p:nvSpPr>
            <p:spPr bwMode="auto">
              <a:xfrm>
                <a:off x="1476" y="2100"/>
                <a:ext cx="726" cy="523"/>
              </a:xfrm>
              <a:custGeom>
                <a:avLst/>
                <a:gdLst/>
                <a:ahLst/>
                <a:cxnLst>
                  <a:cxn ang="0">
                    <a:pos x="724" y="150"/>
                  </a:cxn>
                  <a:cxn ang="0">
                    <a:pos x="719" y="104"/>
                  </a:cxn>
                  <a:cxn ang="0">
                    <a:pos x="707" y="60"/>
                  </a:cxn>
                  <a:cxn ang="0">
                    <a:pos x="692" y="21"/>
                  </a:cxn>
                  <a:cxn ang="0">
                    <a:pos x="682" y="2"/>
                  </a:cxn>
                  <a:cxn ang="0">
                    <a:pos x="681" y="4"/>
                  </a:cxn>
                  <a:cxn ang="0">
                    <a:pos x="688" y="23"/>
                  </a:cxn>
                  <a:cxn ang="0">
                    <a:pos x="703" y="62"/>
                  </a:cxn>
                  <a:cxn ang="0">
                    <a:pos x="715" y="106"/>
                  </a:cxn>
                  <a:cxn ang="0">
                    <a:pos x="720" y="150"/>
                  </a:cxn>
                  <a:cxn ang="0">
                    <a:pos x="720" y="197"/>
                  </a:cxn>
                  <a:cxn ang="0">
                    <a:pos x="713" y="248"/>
                  </a:cxn>
                  <a:cxn ang="0">
                    <a:pos x="707" y="279"/>
                  </a:cxn>
                  <a:cxn ang="0">
                    <a:pos x="715" y="258"/>
                  </a:cxn>
                  <a:cxn ang="0">
                    <a:pos x="724" y="201"/>
                  </a:cxn>
                  <a:cxn ang="0">
                    <a:pos x="19" y="57"/>
                  </a:cxn>
                  <a:cxn ang="0">
                    <a:pos x="5" y="114"/>
                  </a:cxn>
                  <a:cxn ang="0">
                    <a:pos x="0" y="172"/>
                  </a:cxn>
                  <a:cxn ang="0">
                    <a:pos x="7" y="241"/>
                  </a:cxn>
                  <a:cxn ang="0">
                    <a:pos x="24" y="305"/>
                  </a:cxn>
                  <a:cxn ang="0">
                    <a:pos x="55" y="366"/>
                  </a:cxn>
                  <a:cxn ang="0">
                    <a:pos x="94" y="417"/>
                  </a:cxn>
                  <a:cxn ang="0">
                    <a:pos x="104" y="423"/>
                  </a:cxn>
                  <a:cxn ang="0">
                    <a:pos x="117" y="434"/>
                  </a:cxn>
                  <a:cxn ang="0">
                    <a:pos x="70" y="379"/>
                  </a:cxn>
                  <a:cxn ang="0">
                    <a:pos x="36" y="316"/>
                  </a:cxn>
                  <a:cxn ang="0">
                    <a:pos x="13" y="246"/>
                  </a:cxn>
                  <a:cxn ang="0">
                    <a:pos x="7" y="210"/>
                  </a:cxn>
                  <a:cxn ang="0">
                    <a:pos x="3" y="172"/>
                  </a:cxn>
                  <a:cxn ang="0">
                    <a:pos x="9" y="114"/>
                  </a:cxn>
                  <a:cxn ang="0">
                    <a:pos x="22" y="60"/>
                  </a:cxn>
                  <a:cxn ang="0">
                    <a:pos x="19" y="57"/>
                  </a:cxn>
                  <a:cxn ang="0">
                    <a:pos x="485" y="514"/>
                  </a:cxn>
                  <a:cxn ang="0">
                    <a:pos x="521" y="498"/>
                  </a:cxn>
                  <a:cxn ang="0">
                    <a:pos x="553" y="481"/>
                  </a:cxn>
                  <a:cxn ang="0">
                    <a:pos x="584" y="459"/>
                  </a:cxn>
                  <a:cxn ang="0">
                    <a:pos x="612" y="434"/>
                  </a:cxn>
                  <a:cxn ang="0">
                    <a:pos x="639" y="407"/>
                  </a:cxn>
                  <a:cxn ang="0">
                    <a:pos x="662" y="379"/>
                  </a:cxn>
                  <a:cxn ang="0">
                    <a:pos x="681" y="347"/>
                  </a:cxn>
                  <a:cxn ang="0">
                    <a:pos x="690" y="322"/>
                  </a:cxn>
                  <a:cxn ang="0">
                    <a:pos x="692" y="315"/>
                  </a:cxn>
                  <a:cxn ang="0">
                    <a:pos x="682" y="334"/>
                  </a:cxn>
                  <a:cxn ang="0">
                    <a:pos x="662" y="370"/>
                  </a:cxn>
                  <a:cxn ang="0">
                    <a:pos x="635" y="404"/>
                  </a:cxn>
                  <a:cxn ang="0">
                    <a:pos x="607" y="434"/>
                  </a:cxn>
                  <a:cxn ang="0">
                    <a:pos x="574" y="461"/>
                  </a:cxn>
                  <a:cxn ang="0">
                    <a:pos x="538" y="483"/>
                  </a:cxn>
                  <a:cxn ang="0">
                    <a:pos x="500" y="502"/>
                  </a:cxn>
                  <a:cxn ang="0">
                    <a:pos x="461" y="517"/>
                  </a:cxn>
                  <a:cxn ang="0">
                    <a:pos x="453" y="521"/>
                  </a:cxn>
                </a:cxnLst>
                <a:rect l="0" t="0" r="r" b="b"/>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92" y="315"/>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ln>
            </p:spPr>
            <p:txBody>
              <a:bodyPr/>
              <a:lstStyle/>
              <a:p>
                <a:endParaRPr lang="en-US">
                  <a:solidFill>
                    <a:prstClr val="black"/>
                  </a:solidFill>
                </a:endParaRPr>
              </a:p>
            </p:txBody>
          </p:sp>
          <p:sp>
            <p:nvSpPr>
              <p:cNvPr id="179800" name="Freeform 600"/>
              <p:cNvSpPr>
                <a:spLocks noEditPoints="1"/>
              </p:cNvSpPr>
              <p:nvPr/>
            </p:nvSpPr>
            <p:spPr bwMode="auto">
              <a:xfrm>
                <a:off x="1477" y="2102"/>
                <a:ext cx="721" cy="521"/>
              </a:xfrm>
              <a:custGeom>
                <a:avLst/>
                <a:gdLst/>
                <a:ahLst/>
                <a:cxnLst>
                  <a:cxn ang="0">
                    <a:pos x="721" y="148"/>
                  </a:cxn>
                  <a:cxn ang="0">
                    <a:pos x="716" y="102"/>
                  </a:cxn>
                  <a:cxn ang="0">
                    <a:pos x="704" y="60"/>
                  </a:cxn>
                  <a:cxn ang="0">
                    <a:pos x="689" y="21"/>
                  </a:cxn>
                  <a:cxn ang="0">
                    <a:pos x="678" y="2"/>
                  </a:cxn>
                  <a:cxn ang="0">
                    <a:pos x="685" y="22"/>
                  </a:cxn>
                  <a:cxn ang="0">
                    <a:pos x="700" y="62"/>
                  </a:cxn>
                  <a:cxn ang="0">
                    <a:pos x="712" y="104"/>
                  </a:cxn>
                  <a:cxn ang="0">
                    <a:pos x="718" y="148"/>
                  </a:cxn>
                  <a:cxn ang="0">
                    <a:pos x="718" y="195"/>
                  </a:cxn>
                  <a:cxn ang="0">
                    <a:pos x="710" y="241"/>
                  </a:cxn>
                  <a:cxn ang="0">
                    <a:pos x="706" y="271"/>
                  </a:cxn>
                  <a:cxn ang="0">
                    <a:pos x="714" y="252"/>
                  </a:cxn>
                  <a:cxn ang="0">
                    <a:pos x="721" y="197"/>
                  </a:cxn>
                  <a:cxn ang="0">
                    <a:pos x="19" y="57"/>
                  </a:cxn>
                  <a:cxn ang="0">
                    <a:pos x="6" y="112"/>
                  </a:cxn>
                  <a:cxn ang="0">
                    <a:pos x="0" y="170"/>
                  </a:cxn>
                  <a:cxn ang="0">
                    <a:pos x="8" y="242"/>
                  </a:cxn>
                  <a:cxn ang="0">
                    <a:pos x="29" y="309"/>
                  </a:cxn>
                  <a:cxn ang="0">
                    <a:pos x="61" y="369"/>
                  </a:cxn>
                  <a:cxn ang="0">
                    <a:pos x="105" y="423"/>
                  </a:cxn>
                  <a:cxn ang="0">
                    <a:pos x="128" y="440"/>
                  </a:cxn>
                  <a:cxn ang="0">
                    <a:pos x="101" y="413"/>
                  </a:cxn>
                  <a:cxn ang="0">
                    <a:pos x="78" y="385"/>
                  </a:cxn>
                  <a:cxn ang="0">
                    <a:pos x="57" y="354"/>
                  </a:cxn>
                  <a:cxn ang="0">
                    <a:pos x="38" y="320"/>
                  </a:cxn>
                  <a:cxn ang="0">
                    <a:pos x="25" y="286"/>
                  </a:cxn>
                  <a:cxn ang="0">
                    <a:pos x="14" y="248"/>
                  </a:cxn>
                  <a:cxn ang="0">
                    <a:pos x="8" y="210"/>
                  </a:cxn>
                  <a:cxn ang="0">
                    <a:pos x="6" y="170"/>
                  </a:cxn>
                  <a:cxn ang="0">
                    <a:pos x="10" y="113"/>
                  </a:cxn>
                  <a:cxn ang="0">
                    <a:pos x="23" y="58"/>
                  </a:cxn>
                  <a:cxn ang="0">
                    <a:pos x="19" y="57"/>
                  </a:cxn>
                  <a:cxn ang="0">
                    <a:pos x="473" y="514"/>
                  </a:cxn>
                  <a:cxn ang="0">
                    <a:pos x="511" y="498"/>
                  </a:cxn>
                  <a:cxn ang="0">
                    <a:pos x="545" y="479"/>
                  </a:cxn>
                  <a:cxn ang="0">
                    <a:pos x="579" y="459"/>
                  </a:cxn>
                  <a:cxn ang="0">
                    <a:pos x="609" y="432"/>
                  </a:cxn>
                  <a:cxn ang="0">
                    <a:pos x="636" y="404"/>
                  </a:cxn>
                  <a:cxn ang="0">
                    <a:pos x="661" y="371"/>
                  </a:cxn>
                  <a:cxn ang="0">
                    <a:pos x="681" y="337"/>
                  </a:cxn>
                  <a:cxn ang="0">
                    <a:pos x="691" y="316"/>
                  </a:cxn>
                  <a:cxn ang="0">
                    <a:pos x="691" y="309"/>
                  </a:cxn>
                  <a:cxn ang="0">
                    <a:pos x="681" y="324"/>
                  </a:cxn>
                  <a:cxn ang="0">
                    <a:pos x="661" y="364"/>
                  </a:cxn>
                  <a:cxn ang="0">
                    <a:pos x="634" y="400"/>
                  </a:cxn>
                  <a:cxn ang="0">
                    <a:pos x="602" y="432"/>
                  </a:cxn>
                  <a:cxn ang="0">
                    <a:pos x="568" y="460"/>
                  </a:cxn>
                  <a:cxn ang="0">
                    <a:pos x="530" y="483"/>
                  </a:cxn>
                  <a:cxn ang="0">
                    <a:pos x="488" y="502"/>
                  </a:cxn>
                  <a:cxn ang="0">
                    <a:pos x="444" y="515"/>
                  </a:cxn>
                  <a:cxn ang="0">
                    <a:pos x="437" y="521"/>
                  </a:cxn>
                </a:cxnLst>
                <a:rect l="0" t="0" r="r" b="b"/>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ln>
            </p:spPr>
            <p:txBody>
              <a:bodyPr/>
              <a:lstStyle/>
              <a:p>
                <a:endParaRPr lang="en-US">
                  <a:solidFill>
                    <a:prstClr val="black"/>
                  </a:solidFill>
                </a:endParaRPr>
              </a:p>
            </p:txBody>
          </p:sp>
          <p:sp>
            <p:nvSpPr>
              <p:cNvPr id="179801" name="Freeform 601"/>
              <p:cNvSpPr>
                <a:spLocks noEditPoints="1"/>
              </p:cNvSpPr>
              <p:nvPr/>
            </p:nvSpPr>
            <p:spPr bwMode="auto">
              <a:xfrm>
                <a:off x="1479" y="2104"/>
                <a:ext cx="717" cy="519"/>
              </a:xfrm>
              <a:custGeom>
                <a:avLst/>
                <a:gdLst/>
                <a:ahLst/>
                <a:cxnLst>
                  <a:cxn ang="0">
                    <a:pos x="717" y="146"/>
                  </a:cxn>
                  <a:cxn ang="0">
                    <a:pos x="712" y="102"/>
                  </a:cxn>
                  <a:cxn ang="0">
                    <a:pos x="700" y="58"/>
                  </a:cxn>
                  <a:cxn ang="0">
                    <a:pos x="685" y="19"/>
                  </a:cxn>
                  <a:cxn ang="0">
                    <a:pos x="674" y="2"/>
                  </a:cxn>
                  <a:cxn ang="0">
                    <a:pos x="681" y="22"/>
                  </a:cxn>
                  <a:cxn ang="0">
                    <a:pos x="697" y="62"/>
                  </a:cxn>
                  <a:cxn ang="0">
                    <a:pos x="708" y="102"/>
                  </a:cxn>
                  <a:cxn ang="0">
                    <a:pos x="712" y="146"/>
                  </a:cxn>
                  <a:cxn ang="0">
                    <a:pos x="712" y="191"/>
                  </a:cxn>
                  <a:cxn ang="0">
                    <a:pos x="708" y="235"/>
                  </a:cxn>
                  <a:cxn ang="0">
                    <a:pos x="702" y="261"/>
                  </a:cxn>
                  <a:cxn ang="0">
                    <a:pos x="710" y="244"/>
                  </a:cxn>
                  <a:cxn ang="0">
                    <a:pos x="717" y="193"/>
                  </a:cxn>
                  <a:cxn ang="0">
                    <a:pos x="19" y="56"/>
                  </a:cxn>
                  <a:cxn ang="0">
                    <a:pos x="6" y="110"/>
                  </a:cxn>
                  <a:cxn ang="0">
                    <a:pos x="0" y="168"/>
                  </a:cxn>
                  <a:cxn ang="0">
                    <a:pos x="4" y="206"/>
                  </a:cxn>
                  <a:cxn ang="0">
                    <a:pos x="10" y="242"/>
                  </a:cxn>
                  <a:cxn ang="0">
                    <a:pos x="33" y="312"/>
                  </a:cxn>
                  <a:cxn ang="0">
                    <a:pos x="67" y="375"/>
                  </a:cxn>
                  <a:cxn ang="0">
                    <a:pos x="114" y="430"/>
                  </a:cxn>
                  <a:cxn ang="0">
                    <a:pos x="139" y="445"/>
                  </a:cxn>
                  <a:cxn ang="0">
                    <a:pos x="110" y="419"/>
                  </a:cxn>
                  <a:cxn ang="0">
                    <a:pos x="84" y="390"/>
                  </a:cxn>
                  <a:cxn ang="0">
                    <a:pos x="61" y="358"/>
                  </a:cxn>
                  <a:cxn ang="0">
                    <a:pos x="42" y="324"/>
                  </a:cxn>
                  <a:cxn ang="0">
                    <a:pos x="27" y="288"/>
                  </a:cxn>
                  <a:cxn ang="0">
                    <a:pos x="16" y="250"/>
                  </a:cxn>
                  <a:cxn ang="0">
                    <a:pos x="8" y="210"/>
                  </a:cxn>
                  <a:cxn ang="0">
                    <a:pos x="6" y="168"/>
                  </a:cxn>
                  <a:cxn ang="0">
                    <a:pos x="10" y="111"/>
                  </a:cxn>
                  <a:cxn ang="0">
                    <a:pos x="23" y="58"/>
                  </a:cxn>
                  <a:cxn ang="0">
                    <a:pos x="19" y="56"/>
                  </a:cxn>
                  <a:cxn ang="0">
                    <a:pos x="458" y="513"/>
                  </a:cxn>
                  <a:cxn ang="0">
                    <a:pos x="497" y="498"/>
                  </a:cxn>
                  <a:cxn ang="0">
                    <a:pos x="535" y="479"/>
                  </a:cxn>
                  <a:cxn ang="0">
                    <a:pos x="571" y="457"/>
                  </a:cxn>
                  <a:cxn ang="0">
                    <a:pos x="604" y="430"/>
                  </a:cxn>
                  <a:cxn ang="0">
                    <a:pos x="632" y="400"/>
                  </a:cxn>
                  <a:cxn ang="0">
                    <a:pos x="659" y="366"/>
                  </a:cxn>
                  <a:cxn ang="0">
                    <a:pos x="679" y="330"/>
                  </a:cxn>
                  <a:cxn ang="0">
                    <a:pos x="689" y="301"/>
                  </a:cxn>
                  <a:cxn ang="0">
                    <a:pos x="681" y="314"/>
                  </a:cxn>
                  <a:cxn ang="0">
                    <a:pos x="659" y="358"/>
                  </a:cxn>
                  <a:cxn ang="0">
                    <a:pos x="630" y="396"/>
                  </a:cxn>
                  <a:cxn ang="0">
                    <a:pos x="598" y="430"/>
                  </a:cxn>
                  <a:cxn ang="0">
                    <a:pos x="560" y="458"/>
                  </a:cxn>
                  <a:cxn ang="0">
                    <a:pos x="520" y="483"/>
                  </a:cxn>
                  <a:cxn ang="0">
                    <a:pos x="475" y="502"/>
                  </a:cxn>
                  <a:cxn ang="0">
                    <a:pos x="429" y="515"/>
                  </a:cxn>
                  <a:cxn ang="0">
                    <a:pos x="420" y="519"/>
                  </a:cxn>
                </a:cxnLst>
                <a:rect l="0" t="0" r="r" b="b"/>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ln>
            </p:spPr>
            <p:txBody>
              <a:bodyPr/>
              <a:lstStyle/>
              <a:p>
                <a:endParaRPr lang="en-US">
                  <a:solidFill>
                    <a:prstClr val="black"/>
                  </a:solidFill>
                </a:endParaRPr>
              </a:p>
            </p:txBody>
          </p:sp>
          <p:sp>
            <p:nvSpPr>
              <p:cNvPr id="179802" name="Freeform 602"/>
              <p:cNvSpPr>
                <a:spLocks noEditPoints="1"/>
              </p:cNvSpPr>
              <p:nvPr/>
            </p:nvSpPr>
            <p:spPr bwMode="auto">
              <a:xfrm>
                <a:off x="1483" y="2106"/>
                <a:ext cx="712" cy="517"/>
              </a:xfrm>
              <a:custGeom>
                <a:avLst/>
                <a:gdLst/>
                <a:ahLst/>
                <a:cxnLst>
                  <a:cxn ang="0">
                    <a:pos x="712" y="144"/>
                  </a:cxn>
                  <a:cxn ang="0">
                    <a:pos x="706" y="100"/>
                  </a:cxn>
                  <a:cxn ang="0">
                    <a:pos x="694" y="58"/>
                  </a:cxn>
                  <a:cxn ang="0">
                    <a:pos x="679" y="18"/>
                  </a:cxn>
                  <a:cxn ang="0">
                    <a:pos x="668" y="1"/>
                  </a:cxn>
                  <a:cxn ang="0">
                    <a:pos x="675" y="22"/>
                  </a:cxn>
                  <a:cxn ang="0">
                    <a:pos x="691" y="60"/>
                  </a:cxn>
                  <a:cxn ang="0">
                    <a:pos x="700" y="102"/>
                  </a:cxn>
                  <a:cxn ang="0">
                    <a:pos x="706" y="144"/>
                  </a:cxn>
                  <a:cxn ang="0">
                    <a:pos x="706" y="187"/>
                  </a:cxn>
                  <a:cxn ang="0">
                    <a:pos x="702" y="227"/>
                  </a:cxn>
                  <a:cxn ang="0">
                    <a:pos x="698" y="254"/>
                  </a:cxn>
                  <a:cxn ang="0">
                    <a:pos x="704" y="237"/>
                  </a:cxn>
                  <a:cxn ang="0">
                    <a:pos x="712" y="191"/>
                  </a:cxn>
                  <a:cxn ang="0">
                    <a:pos x="17" y="54"/>
                  </a:cxn>
                  <a:cxn ang="0">
                    <a:pos x="4" y="109"/>
                  </a:cxn>
                  <a:cxn ang="0">
                    <a:pos x="0" y="166"/>
                  </a:cxn>
                  <a:cxn ang="0">
                    <a:pos x="2" y="206"/>
                  </a:cxn>
                  <a:cxn ang="0">
                    <a:pos x="8" y="244"/>
                  </a:cxn>
                  <a:cxn ang="0">
                    <a:pos x="19" y="282"/>
                  </a:cxn>
                  <a:cxn ang="0">
                    <a:pos x="32" y="316"/>
                  </a:cxn>
                  <a:cxn ang="0">
                    <a:pos x="51" y="350"/>
                  </a:cxn>
                  <a:cxn ang="0">
                    <a:pos x="72" y="381"/>
                  </a:cxn>
                  <a:cxn ang="0">
                    <a:pos x="95" y="409"/>
                  </a:cxn>
                  <a:cxn ang="0">
                    <a:pos x="122" y="436"/>
                  </a:cxn>
                  <a:cxn ang="0">
                    <a:pos x="148" y="449"/>
                  </a:cxn>
                  <a:cxn ang="0">
                    <a:pos x="118" y="424"/>
                  </a:cxn>
                  <a:cxn ang="0">
                    <a:pos x="89" y="396"/>
                  </a:cxn>
                  <a:cxn ang="0">
                    <a:pos x="65" y="364"/>
                  </a:cxn>
                  <a:cxn ang="0">
                    <a:pos x="44" y="328"/>
                  </a:cxn>
                  <a:cxn ang="0">
                    <a:pos x="27" y="290"/>
                  </a:cxn>
                  <a:cxn ang="0">
                    <a:pos x="15" y="250"/>
                  </a:cxn>
                  <a:cxn ang="0">
                    <a:pos x="6" y="210"/>
                  </a:cxn>
                  <a:cxn ang="0">
                    <a:pos x="4" y="166"/>
                  </a:cxn>
                  <a:cxn ang="0">
                    <a:pos x="8" y="111"/>
                  </a:cxn>
                  <a:cxn ang="0">
                    <a:pos x="21" y="58"/>
                  </a:cxn>
                  <a:cxn ang="0">
                    <a:pos x="17" y="54"/>
                  </a:cxn>
                  <a:cxn ang="0">
                    <a:pos x="438" y="511"/>
                  </a:cxn>
                  <a:cxn ang="0">
                    <a:pos x="482" y="498"/>
                  </a:cxn>
                  <a:cxn ang="0">
                    <a:pos x="524" y="479"/>
                  </a:cxn>
                  <a:cxn ang="0">
                    <a:pos x="562" y="456"/>
                  </a:cxn>
                  <a:cxn ang="0">
                    <a:pos x="596" y="428"/>
                  </a:cxn>
                  <a:cxn ang="0">
                    <a:pos x="628" y="396"/>
                  </a:cxn>
                  <a:cxn ang="0">
                    <a:pos x="655" y="360"/>
                  </a:cxn>
                  <a:cxn ang="0">
                    <a:pos x="675" y="320"/>
                  </a:cxn>
                  <a:cxn ang="0">
                    <a:pos x="687" y="290"/>
                  </a:cxn>
                  <a:cxn ang="0">
                    <a:pos x="677" y="305"/>
                  </a:cxn>
                  <a:cxn ang="0">
                    <a:pos x="655" y="350"/>
                  </a:cxn>
                  <a:cxn ang="0">
                    <a:pos x="626" y="392"/>
                  </a:cxn>
                  <a:cxn ang="0">
                    <a:pos x="590" y="428"/>
                  </a:cxn>
                  <a:cxn ang="0">
                    <a:pos x="550" y="458"/>
                  </a:cxn>
                  <a:cxn ang="0">
                    <a:pos x="507" y="483"/>
                  </a:cxn>
                  <a:cxn ang="0">
                    <a:pos x="459" y="502"/>
                  </a:cxn>
                  <a:cxn ang="0">
                    <a:pos x="410" y="513"/>
                  </a:cxn>
                  <a:cxn ang="0">
                    <a:pos x="385" y="517"/>
                  </a:cxn>
                  <a:cxn ang="0">
                    <a:pos x="402" y="517"/>
                  </a:cxn>
                </a:cxnLst>
                <a:rect l="0" t="0" r="r" b="b"/>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ln>
            </p:spPr>
            <p:txBody>
              <a:bodyPr/>
              <a:lstStyle/>
              <a:p>
                <a:endParaRPr lang="en-US">
                  <a:solidFill>
                    <a:prstClr val="black"/>
                  </a:solidFill>
                </a:endParaRPr>
              </a:p>
            </p:txBody>
          </p:sp>
          <p:sp>
            <p:nvSpPr>
              <p:cNvPr id="179803" name="Freeform 603"/>
              <p:cNvSpPr>
                <a:spLocks noEditPoints="1"/>
              </p:cNvSpPr>
              <p:nvPr/>
            </p:nvSpPr>
            <p:spPr bwMode="auto">
              <a:xfrm>
                <a:off x="1485" y="2107"/>
                <a:ext cx="708" cy="516"/>
              </a:xfrm>
              <a:custGeom>
                <a:avLst/>
                <a:gdLst/>
                <a:ahLst/>
                <a:cxnLst>
                  <a:cxn ang="0">
                    <a:pos x="706" y="143"/>
                  </a:cxn>
                  <a:cxn ang="0">
                    <a:pos x="702" y="99"/>
                  </a:cxn>
                  <a:cxn ang="0">
                    <a:pos x="691" y="59"/>
                  </a:cxn>
                  <a:cxn ang="0">
                    <a:pos x="675" y="19"/>
                  </a:cxn>
                  <a:cxn ang="0">
                    <a:pos x="666" y="2"/>
                  </a:cxn>
                  <a:cxn ang="0">
                    <a:pos x="672" y="23"/>
                  </a:cxn>
                  <a:cxn ang="0">
                    <a:pos x="687" y="61"/>
                  </a:cxn>
                  <a:cxn ang="0">
                    <a:pos x="696" y="101"/>
                  </a:cxn>
                  <a:cxn ang="0">
                    <a:pos x="702" y="143"/>
                  </a:cxn>
                  <a:cxn ang="0">
                    <a:pos x="702" y="184"/>
                  </a:cxn>
                  <a:cxn ang="0">
                    <a:pos x="698" y="222"/>
                  </a:cxn>
                  <a:cxn ang="0">
                    <a:pos x="696" y="247"/>
                  </a:cxn>
                  <a:cxn ang="0">
                    <a:pos x="702" y="232"/>
                  </a:cxn>
                  <a:cxn ang="0">
                    <a:pos x="706" y="188"/>
                  </a:cxn>
                  <a:cxn ang="0">
                    <a:pos x="17" y="55"/>
                  </a:cxn>
                  <a:cxn ang="0">
                    <a:pos x="4" y="108"/>
                  </a:cxn>
                  <a:cxn ang="0">
                    <a:pos x="0" y="165"/>
                  </a:cxn>
                  <a:cxn ang="0">
                    <a:pos x="2" y="207"/>
                  </a:cxn>
                  <a:cxn ang="0">
                    <a:pos x="10" y="247"/>
                  </a:cxn>
                  <a:cxn ang="0">
                    <a:pos x="21" y="285"/>
                  </a:cxn>
                  <a:cxn ang="0">
                    <a:pos x="36" y="321"/>
                  </a:cxn>
                  <a:cxn ang="0">
                    <a:pos x="55" y="355"/>
                  </a:cxn>
                  <a:cxn ang="0">
                    <a:pos x="78" y="387"/>
                  </a:cxn>
                  <a:cxn ang="0">
                    <a:pos x="104" y="416"/>
                  </a:cxn>
                  <a:cxn ang="0">
                    <a:pos x="133" y="442"/>
                  </a:cxn>
                  <a:cxn ang="0">
                    <a:pos x="159" y="455"/>
                  </a:cxn>
                  <a:cxn ang="0">
                    <a:pos x="127" y="431"/>
                  </a:cxn>
                  <a:cxn ang="0">
                    <a:pos x="97" y="400"/>
                  </a:cxn>
                  <a:cxn ang="0">
                    <a:pos x="70" y="368"/>
                  </a:cxn>
                  <a:cxn ang="0">
                    <a:pos x="47" y="332"/>
                  </a:cxn>
                  <a:cxn ang="0">
                    <a:pos x="29" y="294"/>
                  </a:cxn>
                  <a:cxn ang="0">
                    <a:pos x="15" y="253"/>
                  </a:cxn>
                  <a:cxn ang="0">
                    <a:pos x="8" y="209"/>
                  </a:cxn>
                  <a:cxn ang="0">
                    <a:pos x="4" y="165"/>
                  </a:cxn>
                  <a:cxn ang="0">
                    <a:pos x="10" y="110"/>
                  </a:cxn>
                  <a:cxn ang="0">
                    <a:pos x="21" y="59"/>
                  </a:cxn>
                  <a:cxn ang="0">
                    <a:pos x="17" y="55"/>
                  </a:cxn>
                  <a:cxn ang="0">
                    <a:pos x="423" y="512"/>
                  </a:cxn>
                  <a:cxn ang="0">
                    <a:pos x="469" y="499"/>
                  </a:cxn>
                  <a:cxn ang="0">
                    <a:pos x="514" y="480"/>
                  </a:cxn>
                  <a:cxn ang="0">
                    <a:pos x="554" y="455"/>
                  </a:cxn>
                  <a:cxn ang="0">
                    <a:pos x="592" y="427"/>
                  </a:cxn>
                  <a:cxn ang="0">
                    <a:pos x="624" y="393"/>
                  </a:cxn>
                  <a:cxn ang="0">
                    <a:pos x="653" y="355"/>
                  </a:cxn>
                  <a:cxn ang="0">
                    <a:pos x="675" y="311"/>
                  </a:cxn>
                  <a:cxn ang="0">
                    <a:pos x="685" y="281"/>
                  </a:cxn>
                  <a:cxn ang="0">
                    <a:pos x="677" y="296"/>
                  </a:cxn>
                  <a:cxn ang="0">
                    <a:pos x="653" y="344"/>
                  </a:cxn>
                  <a:cxn ang="0">
                    <a:pos x="622" y="387"/>
                  </a:cxn>
                  <a:cxn ang="0">
                    <a:pos x="586" y="425"/>
                  </a:cxn>
                  <a:cxn ang="0">
                    <a:pos x="544" y="457"/>
                  </a:cxn>
                  <a:cxn ang="0">
                    <a:pos x="497" y="484"/>
                  </a:cxn>
                  <a:cxn ang="0">
                    <a:pos x="446" y="501"/>
                  </a:cxn>
                  <a:cxn ang="0">
                    <a:pos x="393" y="512"/>
                  </a:cxn>
                  <a:cxn ang="0">
                    <a:pos x="376" y="514"/>
                  </a:cxn>
                  <a:cxn ang="0">
                    <a:pos x="393" y="516"/>
                  </a:cxn>
                </a:cxnLst>
                <a:rect l="0" t="0" r="r" b="b"/>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ln>
            </p:spPr>
            <p:txBody>
              <a:bodyPr/>
              <a:lstStyle/>
              <a:p>
                <a:endParaRPr lang="en-US">
                  <a:solidFill>
                    <a:prstClr val="black"/>
                  </a:solidFill>
                </a:endParaRPr>
              </a:p>
            </p:txBody>
          </p:sp>
          <p:sp>
            <p:nvSpPr>
              <p:cNvPr id="179804" name="Freeform 604"/>
              <p:cNvSpPr>
                <a:spLocks noEditPoints="1"/>
              </p:cNvSpPr>
              <p:nvPr/>
            </p:nvSpPr>
            <p:spPr bwMode="auto">
              <a:xfrm>
                <a:off x="1487" y="2109"/>
                <a:ext cx="704" cy="514"/>
              </a:xfrm>
              <a:custGeom>
                <a:avLst/>
                <a:gdLst/>
                <a:ahLst/>
                <a:cxnLst>
                  <a:cxn ang="0">
                    <a:pos x="702" y="141"/>
                  </a:cxn>
                  <a:cxn ang="0">
                    <a:pos x="696" y="99"/>
                  </a:cxn>
                  <a:cxn ang="0">
                    <a:pos x="687" y="57"/>
                  </a:cxn>
                  <a:cxn ang="0">
                    <a:pos x="671" y="19"/>
                  </a:cxn>
                  <a:cxn ang="0">
                    <a:pos x="662" y="2"/>
                  </a:cxn>
                  <a:cxn ang="0">
                    <a:pos x="668" y="21"/>
                  </a:cxn>
                  <a:cxn ang="0">
                    <a:pos x="683" y="59"/>
                  </a:cxn>
                  <a:cxn ang="0">
                    <a:pos x="692" y="101"/>
                  </a:cxn>
                  <a:cxn ang="0">
                    <a:pos x="698" y="143"/>
                  </a:cxn>
                  <a:cxn ang="0">
                    <a:pos x="698" y="180"/>
                  </a:cxn>
                  <a:cxn ang="0">
                    <a:pos x="694" y="215"/>
                  </a:cxn>
                  <a:cxn ang="0">
                    <a:pos x="692" y="237"/>
                  </a:cxn>
                  <a:cxn ang="0">
                    <a:pos x="698" y="224"/>
                  </a:cxn>
                  <a:cxn ang="0">
                    <a:pos x="702" y="184"/>
                  </a:cxn>
                  <a:cxn ang="0">
                    <a:pos x="17" y="55"/>
                  </a:cxn>
                  <a:cxn ang="0">
                    <a:pos x="4" y="108"/>
                  </a:cxn>
                  <a:cxn ang="0">
                    <a:pos x="0" y="163"/>
                  </a:cxn>
                  <a:cxn ang="0">
                    <a:pos x="2" y="207"/>
                  </a:cxn>
                  <a:cxn ang="0">
                    <a:pos x="11" y="247"/>
                  </a:cxn>
                  <a:cxn ang="0">
                    <a:pos x="23" y="287"/>
                  </a:cxn>
                  <a:cxn ang="0">
                    <a:pos x="40" y="325"/>
                  </a:cxn>
                  <a:cxn ang="0">
                    <a:pos x="61" y="361"/>
                  </a:cxn>
                  <a:cxn ang="0">
                    <a:pos x="85" y="393"/>
                  </a:cxn>
                  <a:cxn ang="0">
                    <a:pos x="114" y="421"/>
                  </a:cxn>
                  <a:cxn ang="0">
                    <a:pos x="144" y="446"/>
                  </a:cxn>
                  <a:cxn ang="0">
                    <a:pos x="173" y="459"/>
                  </a:cxn>
                  <a:cxn ang="0">
                    <a:pos x="137" y="435"/>
                  </a:cxn>
                  <a:cxn ang="0">
                    <a:pos x="104" y="406"/>
                  </a:cxn>
                  <a:cxn ang="0">
                    <a:pos x="76" y="372"/>
                  </a:cxn>
                  <a:cxn ang="0">
                    <a:pos x="51" y="336"/>
                  </a:cxn>
                  <a:cxn ang="0">
                    <a:pos x="30" y="296"/>
                  </a:cxn>
                  <a:cxn ang="0">
                    <a:pos x="17" y="254"/>
                  </a:cxn>
                  <a:cxn ang="0">
                    <a:pos x="8" y="209"/>
                  </a:cxn>
                  <a:cxn ang="0">
                    <a:pos x="6" y="163"/>
                  </a:cxn>
                  <a:cxn ang="0">
                    <a:pos x="9" y="108"/>
                  </a:cxn>
                  <a:cxn ang="0">
                    <a:pos x="21" y="57"/>
                  </a:cxn>
                  <a:cxn ang="0">
                    <a:pos x="17" y="55"/>
                  </a:cxn>
                  <a:cxn ang="0">
                    <a:pos x="406" y="510"/>
                  </a:cxn>
                  <a:cxn ang="0">
                    <a:pos x="455" y="499"/>
                  </a:cxn>
                  <a:cxn ang="0">
                    <a:pos x="503" y="480"/>
                  </a:cxn>
                  <a:cxn ang="0">
                    <a:pos x="546" y="455"/>
                  </a:cxn>
                  <a:cxn ang="0">
                    <a:pos x="586" y="425"/>
                  </a:cxn>
                  <a:cxn ang="0">
                    <a:pos x="622" y="389"/>
                  </a:cxn>
                  <a:cxn ang="0">
                    <a:pos x="651" y="347"/>
                  </a:cxn>
                  <a:cxn ang="0">
                    <a:pos x="673" y="302"/>
                  </a:cxn>
                  <a:cxn ang="0">
                    <a:pos x="685" y="270"/>
                  </a:cxn>
                  <a:cxn ang="0">
                    <a:pos x="675" y="287"/>
                  </a:cxn>
                  <a:cxn ang="0">
                    <a:pos x="653" y="336"/>
                  </a:cxn>
                  <a:cxn ang="0">
                    <a:pos x="620" y="381"/>
                  </a:cxn>
                  <a:cxn ang="0">
                    <a:pos x="582" y="421"/>
                  </a:cxn>
                  <a:cxn ang="0">
                    <a:pos x="539" y="455"/>
                  </a:cxn>
                  <a:cxn ang="0">
                    <a:pos x="491" y="480"/>
                  </a:cxn>
                  <a:cxn ang="0">
                    <a:pos x="438" y="499"/>
                  </a:cxn>
                  <a:cxn ang="0">
                    <a:pos x="381" y="508"/>
                  </a:cxn>
                  <a:cxn ang="0">
                    <a:pos x="349" y="510"/>
                  </a:cxn>
                  <a:cxn ang="0">
                    <a:pos x="362" y="512"/>
                  </a:cxn>
                </a:cxnLst>
                <a:rect l="0" t="0" r="r" b="b"/>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ln>
            </p:spPr>
            <p:txBody>
              <a:bodyPr/>
              <a:lstStyle/>
              <a:p>
                <a:endParaRPr lang="en-US">
                  <a:solidFill>
                    <a:prstClr val="black"/>
                  </a:solidFill>
                </a:endParaRPr>
              </a:p>
            </p:txBody>
          </p:sp>
          <p:sp>
            <p:nvSpPr>
              <p:cNvPr id="179805" name="Freeform 605"/>
              <p:cNvSpPr>
                <a:spLocks noEditPoints="1"/>
              </p:cNvSpPr>
              <p:nvPr/>
            </p:nvSpPr>
            <p:spPr bwMode="auto">
              <a:xfrm>
                <a:off x="1489" y="2111"/>
                <a:ext cx="698" cy="510"/>
              </a:xfrm>
              <a:custGeom>
                <a:avLst/>
                <a:gdLst/>
                <a:ahLst/>
                <a:cxnLst>
                  <a:cxn ang="0">
                    <a:pos x="698" y="139"/>
                  </a:cxn>
                  <a:cxn ang="0">
                    <a:pos x="692" y="97"/>
                  </a:cxn>
                  <a:cxn ang="0">
                    <a:pos x="683" y="57"/>
                  </a:cxn>
                  <a:cxn ang="0">
                    <a:pos x="668" y="19"/>
                  </a:cxn>
                  <a:cxn ang="0">
                    <a:pos x="658" y="2"/>
                  </a:cxn>
                  <a:cxn ang="0">
                    <a:pos x="664" y="21"/>
                  </a:cxn>
                  <a:cxn ang="0">
                    <a:pos x="679" y="59"/>
                  </a:cxn>
                  <a:cxn ang="0">
                    <a:pos x="688" y="99"/>
                  </a:cxn>
                  <a:cxn ang="0">
                    <a:pos x="694" y="141"/>
                  </a:cxn>
                  <a:cxn ang="0">
                    <a:pos x="694" y="177"/>
                  </a:cxn>
                  <a:cxn ang="0">
                    <a:pos x="690" y="209"/>
                  </a:cxn>
                  <a:cxn ang="0">
                    <a:pos x="690" y="230"/>
                  </a:cxn>
                  <a:cxn ang="0">
                    <a:pos x="694" y="218"/>
                  </a:cxn>
                  <a:cxn ang="0">
                    <a:pos x="698" y="180"/>
                  </a:cxn>
                  <a:cxn ang="0">
                    <a:pos x="17" y="55"/>
                  </a:cxn>
                  <a:cxn ang="0">
                    <a:pos x="6" y="106"/>
                  </a:cxn>
                  <a:cxn ang="0">
                    <a:pos x="0" y="161"/>
                  </a:cxn>
                  <a:cxn ang="0">
                    <a:pos x="4" y="205"/>
                  </a:cxn>
                  <a:cxn ang="0">
                    <a:pos x="11" y="249"/>
                  </a:cxn>
                  <a:cxn ang="0">
                    <a:pos x="25" y="290"/>
                  </a:cxn>
                  <a:cxn ang="0">
                    <a:pos x="43" y="328"/>
                  </a:cxn>
                  <a:cxn ang="0">
                    <a:pos x="66" y="364"/>
                  </a:cxn>
                  <a:cxn ang="0">
                    <a:pos x="93" y="396"/>
                  </a:cxn>
                  <a:cxn ang="0">
                    <a:pos x="123" y="427"/>
                  </a:cxn>
                  <a:cxn ang="0">
                    <a:pos x="155" y="451"/>
                  </a:cxn>
                  <a:cxn ang="0">
                    <a:pos x="184" y="463"/>
                  </a:cxn>
                  <a:cxn ang="0">
                    <a:pos x="146" y="438"/>
                  </a:cxn>
                  <a:cxn ang="0">
                    <a:pos x="112" y="410"/>
                  </a:cxn>
                  <a:cxn ang="0">
                    <a:pos x="80" y="376"/>
                  </a:cxn>
                  <a:cxn ang="0">
                    <a:pos x="55" y="340"/>
                  </a:cxn>
                  <a:cxn ang="0">
                    <a:pos x="34" y="298"/>
                  </a:cxn>
                  <a:cxn ang="0">
                    <a:pos x="19" y="254"/>
                  </a:cxn>
                  <a:cxn ang="0">
                    <a:pos x="7" y="209"/>
                  </a:cxn>
                  <a:cxn ang="0">
                    <a:pos x="6" y="161"/>
                  </a:cxn>
                  <a:cxn ang="0">
                    <a:pos x="9" y="108"/>
                  </a:cxn>
                  <a:cxn ang="0">
                    <a:pos x="21" y="57"/>
                  </a:cxn>
                  <a:cxn ang="0">
                    <a:pos x="17" y="55"/>
                  </a:cxn>
                  <a:cxn ang="0">
                    <a:pos x="389" y="508"/>
                  </a:cxn>
                  <a:cxn ang="0">
                    <a:pos x="442" y="497"/>
                  </a:cxn>
                  <a:cxn ang="0">
                    <a:pos x="493" y="480"/>
                  </a:cxn>
                  <a:cxn ang="0">
                    <a:pos x="540" y="453"/>
                  </a:cxn>
                  <a:cxn ang="0">
                    <a:pos x="582" y="421"/>
                  </a:cxn>
                  <a:cxn ang="0">
                    <a:pos x="618" y="383"/>
                  </a:cxn>
                  <a:cxn ang="0">
                    <a:pos x="649" y="340"/>
                  </a:cxn>
                  <a:cxn ang="0">
                    <a:pos x="673" y="292"/>
                  </a:cxn>
                  <a:cxn ang="0">
                    <a:pos x="683" y="258"/>
                  </a:cxn>
                  <a:cxn ang="0">
                    <a:pos x="675" y="277"/>
                  </a:cxn>
                  <a:cxn ang="0">
                    <a:pos x="651" y="328"/>
                  </a:cxn>
                  <a:cxn ang="0">
                    <a:pos x="620" y="374"/>
                  </a:cxn>
                  <a:cxn ang="0">
                    <a:pos x="582" y="415"/>
                  </a:cxn>
                  <a:cxn ang="0">
                    <a:pos x="539" y="450"/>
                  </a:cxn>
                  <a:cxn ang="0">
                    <a:pos x="489" y="476"/>
                  </a:cxn>
                  <a:cxn ang="0">
                    <a:pos x="436" y="495"/>
                  </a:cxn>
                  <a:cxn ang="0">
                    <a:pos x="379" y="505"/>
                  </a:cxn>
                  <a:cxn ang="0">
                    <a:pos x="339" y="505"/>
                  </a:cxn>
                  <a:cxn ang="0">
                    <a:pos x="345" y="508"/>
                  </a:cxn>
                </a:cxnLst>
                <a:rect l="0" t="0" r="r" b="b"/>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ln>
            </p:spPr>
            <p:txBody>
              <a:bodyPr/>
              <a:lstStyle/>
              <a:p>
                <a:endParaRPr lang="en-US">
                  <a:solidFill>
                    <a:prstClr val="black"/>
                  </a:solidFill>
                </a:endParaRPr>
              </a:p>
            </p:txBody>
          </p:sp>
          <p:sp>
            <p:nvSpPr>
              <p:cNvPr id="179806" name="Freeform 606"/>
              <p:cNvSpPr>
                <a:spLocks noEditPoints="1"/>
              </p:cNvSpPr>
              <p:nvPr/>
            </p:nvSpPr>
            <p:spPr bwMode="auto">
              <a:xfrm>
                <a:off x="1493" y="2113"/>
                <a:ext cx="692" cy="506"/>
              </a:xfrm>
              <a:custGeom>
                <a:avLst/>
                <a:gdLst/>
                <a:ahLst/>
                <a:cxnLst>
                  <a:cxn ang="0">
                    <a:pos x="692" y="139"/>
                  </a:cxn>
                  <a:cxn ang="0">
                    <a:pos x="686" y="97"/>
                  </a:cxn>
                  <a:cxn ang="0">
                    <a:pos x="677" y="55"/>
                  </a:cxn>
                  <a:cxn ang="0">
                    <a:pos x="662" y="17"/>
                  </a:cxn>
                  <a:cxn ang="0">
                    <a:pos x="652" y="2"/>
                  </a:cxn>
                  <a:cxn ang="0">
                    <a:pos x="658" y="21"/>
                  </a:cxn>
                  <a:cxn ang="0">
                    <a:pos x="673" y="59"/>
                  </a:cxn>
                  <a:cxn ang="0">
                    <a:pos x="683" y="97"/>
                  </a:cxn>
                  <a:cxn ang="0">
                    <a:pos x="686" y="139"/>
                  </a:cxn>
                  <a:cxn ang="0">
                    <a:pos x="688" y="175"/>
                  </a:cxn>
                  <a:cxn ang="0">
                    <a:pos x="684" y="203"/>
                  </a:cxn>
                  <a:cxn ang="0">
                    <a:pos x="684" y="222"/>
                  </a:cxn>
                  <a:cxn ang="0">
                    <a:pos x="688" y="211"/>
                  </a:cxn>
                  <a:cxn ang="0">
                    <a:pos x="692" y="176"/>
                  </a:cxn>
                  <a:cxn ang="0">
                    <a:pos x="15" y="53"/>
                  </a:cxn>
                  <a:cxn ang="0">
                    <a:pos x="3" y="104"/>
                  </a:cxn>
                  <a:cxn ang="0">
                    <a:pos x="0" y="159"/>
                  </a:cxn>
                  <a:cxn ang="0">
                    <a:pos x="2" y="205"/>
                  </a:cxn>
                  <a:cxn ang="0">
                    <a:pos x="11" y="250"/>
                  </a:cxn>
                  <a:cxn ang="0">
                    <a:pos x="24" y="292"/>
                  </a:cxn>
                  <a:cxn ang="0">
                    <a:pos x="45" y="332"/>
                  </a:cxn>
                  <a:cxn ang="0">
                    <a:pos x="70" y="368"/>
                  </a:cxn>
                  <a:cxn ang="0">
                    <a:pos x="98" y="402"/>
                  </a:cxn>
                  <a:cxn ang="0">
                    <a:pos x="131" y="431"/>
                  </a:cxn>
                  <a:cxn ang="0">
                    <a:pos x="167" y="455"/>
                  </a:cxn>
                  <a:cxn ang="0">
                    <a:pos x="193" y="467"/>
                  </a:cxn>
                  <a:cxn ang="0">
                    <a:pos x="153" y="442"/>
                  </a:cxn>
                  <a:cxn ang="0">
                    <a:pos x="117" y="413"/>
                  </a:cxn>
                  <a:cxn ang="0">
                    <a:pos x="83" y="379"/>
                  </a:cxn>
                  <a:cxn ang="0">
                    <a:pos x="57" y="341"/>
                  </a:cxn>
                  <a:cxn ang="0">
                    <a:pos x="34" y="300"/>
                  </a:cxn>
                  <a:cxn ang="0">
                    <a:pos x="17" y="256"/>
                  </a:cxn>
                  <a:cxn ang="0">
                    <a:pos x="7" y="209"/>
                  </a:cxn>
                  <a:cxn ang="0">
                    <a:pos x="3" y="159"/>
                  </a:cxn>
                  <a:cxn ang="0">
                    <a:pos x="7" y="106"/>
                  </a:cxn>
                  <a:cxn ang="0">
                    <a:pos x="19" y="57"/>
                  </a:cxn>
                  <a:cxn ang="0">
                    <a:pos x="15" y="53"/>
                  </a:cxn>
                  <a:cxn ang="0">
                    <a:pos x="343" y="506"/>
                  </a:cxn>
                  <a:cxn ang="0">
                    <a:pos x="375" y="504"/>
                  </a:cxn>
                  <a:cxn ang="0">
                    <a:pos x="432" y="495"/>
                  </a:cxn>
                  <a:cxn ang="0">
                    <a:pos x="485" y="476"/>
                  </a:cxn>
                  <a:cxn ang="0">
                    <a:pos x="533" y="451"/>
                  </a:cxn>
                  <a:cxn ang="0">
                    <a:pos x="576" y="417"/>
                  </a:cxn>
                  <a:cxn ang="0">
                    <a:pos x="614" y="377"/>
                  </a:cxn>
                  <a:cxn ang="0">
                    <a:pos x="647" y="332"/>
                  </a:cxn>
                  <a:cxn ang="0">
                    <a:pos x="669" y="283"/>
                  </a:cxn>
                  <a:cxn ang="0">
                    <a:pos x="679" y="247"/>
                  </a:cxn>
                  <a:cxn ang="0">
                    <a:pos x="669" y="267"/>
                  </a:cxn>
                  <a:cxn ang="0">
                    <a:pos x="648" y="321"/>
                  </a:cxn>
                  <a:cxn ang="0">
                    <a:pos x="618" y="366"/>
                  </a:cxn>
                  <a:cxn ang="0">
                    <a:pos x="580" y="408"/>
                  </a:cxn>
                  <a:cxn ang="0">
                    <a:pos x="536" y="444"/>
                  </a:cxn>
                  <a:cxn ang="0">
                    <a:pos x="487" y="470"/>
                  </a:cxn>
                  <a:cxn ang="0">
                    <a:pos x="432" y="489"/>
                  </a:cxn>
                  <a:cxn ang="0">
                    <a:pos x="375" y="501"/>
                  </a:cxn>
                  <a:cxn ang="0">
                    <a:pos x="328" y="501"/>
                  </a:cxn>
                  <a:cxn ang="0">
                    <a:pos x="326" y="503"/>
                  </a:cxn>
                </a:cxnLst>
                <a:rect l="0" t="0" r="r" b="b"/>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ln>
            </p:spPr>
            <p:txBody>
              <a:bodyPr/>
              <a:lstStyle/>
              <a:p>
                <a:endParaRPr lang="en-US">
                  <a:solidFill>
                    <a:prstClr val="black"/>
                  </a:solidFill>
                </a:endParaRPr>
              </a:p>
            </p:txBody>
          </p:sp>
        </p:grpSp>
        <p:grpSp>
          <p:nvGrpSpPr>
            <p:cNvPr id="6" name="Group 607"/>
            <p:cNvGrpSpPr/>
            <p:nvPr/>
          </p:nvGrpSpPr>
          <p:grpSpPr bwMode="auto">
            <a:xfrm>
              <a:off x="1273" y="1745"/>
              <a:ext cx="910" cy="872"/>
              <a:chOff x="1273" y="1745"/>
              <a:chExt cx="910" cy="872"/>
            </a:xfrm>
          </p:grpSpPr>
          <p:sp>
            <p:nvSpPr>
              <p:cNvPr id="179808" name="Freeform 608"/>
              <p:cNvSpPr>
                <a:spLocks noEditPoints="1"/>
              </p:cNvSpPr>
              <p:nvPr/>
            </p:nvSpPr>
            <p:spPr bwMode="auto">
              <a:xfrm>
                <a:off x="1495" y="2115"/>
                <a:ext cx="688" cy="502"/>
              </a:xfrm>
              <a:custGeom>
                <a:avLst/>
                <a:gdLst/>
                <a:ahLst/>
                <a:cxnLst>
                  <a:cxn ang="0">
                    <a:pos x="688" y="137"/>
                  </a:cxn>
                  <a:cxn ang="0">
                    <a:pos x="682" y="95"/>
                  </a:cxn>
                  <a:cxn ang="0">
                    <a:pos x="673" y="55"/>
                  </a:cxn>
                  <a:cxn ang="0">
                    <a:pos x="658" y="17"/>
                  </a:cxn>
                  <a:cxn ang="0">
                    <a:pos x="648" y="2"/>
                  </a:cxn>
                  <a:cxn ang="0">
                    <a:pos x="646" y="2"/>
                  </a:cxn>
                  <a:cxn ang="0">
                    <a:pos x="658" y="28"/>
                  </a:cxn>
                  <a:cxn ang="0">
                    <a:pos x="675" y="83"/>
                  </a:cxn>
                  <a:cxn ang="0">
                    <a:pos x="681" y="114"/>
                  </a:cxn>
                  <a:cxn ang="0">
                    <a:pos x="681" y="114"/>
                  </a:cxn>
                  <a:cxn ang="0">
                    <a:pos x="682" y="135"/>
                  </a:cxn>
                  <a:cxn ang="0">
                    <a:pos x="682" y="184"/>
                  </a:cxn>
                  <a:cxn ang="0">
                    <a:pos x="681" y="214"/>
                  </a:cxn>
                  <a:cxn ang="0">
                    <a:pos x="684" y="205"/>
                  </a:cxn>
                  <a:cxn ang="0">
                    <a:pos x="688" y="173"/>
                  </a:cxn>
                  <a:cxn ang="0">
                    <a:pos x="15" y="53"/>
                  </a:cxn>
                  <a:cxn ang="0">
                    <a:pos x="3" y="104"/>
                  </a:cxn>
                  <a:cxn ang="0">
                    <a:pos x="0" y="157"/>
                  </a:cxn>
                  <a:cxn ang="0">
                    <a:pos x="1" y="205"/>
                  </a:cxn>
                  <a:cxn ang="0">
                    <a:pos x="13" y="250"/>
                  </a:cxn>
                  <a:cxn ang="0">
                    <a:pos x="28" y="294"/>
                  </a:cxn>
                  <a:cxn ang="0">
                    <a:pos x="49" y="336"/>
                  </a:cxn>
                  <a:cxn ang="0">
                    <a:pos x="74" y="372"/>
                  </a:cxn>
                  <a:cxn ang="0">
                    <a:pos x="106" y="406"/>
                  </a:cxn>
                  <a:cxn ang="0">
                    <a:pos x="140" y="434"/>
                  </a:cxn>
                  <a:cxn ang="0">
                    <a:pos x="178" y="459"/>
                  </a:cxn>
                  <a:cxn ang="0">
                    <a:pos x="203" y="466"/>
                  </a:cxn>
                  <a:cxn ang="0">
                    <a:pos x="204" y="468"/>
                  </a:cxn>
                  <a:cxn ang="0">
                    <a:pos x="163" y="446"/>
                  </a:cxn>
                  <a:cxn ang="0">
                    <a:pos x="123" y="417"/>
                  </a:cxn>
                  <a:cxn ang="0">
                    <a:pos x="89" y="383"/>
                  </a:cxn>
                  <a:cxn ang="0">
                    <a:pos x="60" y="345"/>
                  </a:cxn>
                  <a:cxn ang="0">
                    <a:pos x="36" y="301"/>
                  </a:cxn>
                  <a:cxn ang="0">
                    <a:pos x="19" y="256"/>
                  </a:cxn>
                  <a:cxn ang="0">
                    <a:pos x="7" y="209"/>
                  </a:cxn>
                  <a:cxn ang="0">
                    <a:pos x="3" y="157"/>
                  </a:cxn>
                  <a:cxn ang="0">
                    <a:pos x="7" y="106"/>
                  </a:cxn>
                  <a:cxn ang="0">
                    <a:pos x="19" y="57"/>
                  </a:cxn>
                  <a:cxn ang="0">
                    <a:pos x="15" y="53"/>
                  </a:cxn>
                  <a:cxn ang="0">
                    <a:pos x="333" y="501"/>
                  </a:cxn>
                  <a:cxn ang="0">
                    <a:pos x="373" y="501"/>
                  </a:cxn>
                  <a:cxn ang="0">
                    <a:pos x="430" y="491"/>
                  </a:cxn>
                  <a:cxn ang="0">
                    <a:pos x="483" y="472"/>
                  </a:cxn>
                  <a:cxn ang="0">
                    <a:pos x="533" y="446"/>
                  </a:cxn>
                  <a:cxn ang="0">
                    <a:pos x="576" y="411"/>
                  </a:cxn>
                  <a:cxn ang="0">
                    <a:pos x="614" y="370"/>
                  </a:cxn>
                  <a:cxn ang="0">
                    <a:pos x="645" y="324"/>
                  </a:cxn>
                  <a:cxn ang="0">
                    <a:pos x="669" y="273"/>
                  </a:cxn>
                  <a:cxn ang="0">
                    <a:pos x="677" y="239"/>
                  </a:cxn>
                  <a:cxn ang="0">
                    <a:pos x="667" y="260"/>
                  </a:cxn>
                  <a:cxn ang="0">
                    <a:pos x="646" y="313"/>
                  </a:cxn>
                  <a:cxn ang="0">
                    <a:pos x="616" y="360"/>
                  </a:cxn>
                  <a:cxn ang="0">
                    <a:pos x="578" y="402"/>
                  </a:cxn>
                  <a:cxn ang="0">
                    <a:pos x="534" y="438"/>
                  </a:cxn>
                  <a:cxn ang="0">
                    <a:pos x="485" y="466"/>
                  </a:cxn>
                  <a:cxn ang="0">
                    <a:pos x="432" y="485"/>
                  </a:cxn>
                  <a:cxn ang="0">
                    <a:pos x="373" y="495"/>
                  </a:cxn>
                  <a:cxn ang="0">
                    <a:pos x="316" y="497"/>
                  </a:cxn>
                  <a:cxn ang="0">
                    <a:pos x="307" y="497"/>
                  </a:cxn>
                </a:cxnLst>
                <a:rect l="0" t="0" r="r" b="b"/>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2"/>
                    </a:lnTo>
                    <a:lnTo>
                      <a:pt x="646" y="4"/>
                    </a:lnTo>
                    <a:lnTo>
                      <a:pt x="658" y="28"/>
                    </a:lnTo>
                    <a:lnTo>
                      <a:pt x="669" y="57"/>
                    </a:lnTo>
                    <a:lnTo>
                      <a:pt x="675" y="83"/>
                    </a:lnTo>
                    <a:lnTo>
                      <a:pt x="681" y="114"/>
                    </a:lnTo>
                    <a:lnTo>
                      <a:pt x="681" y="114"/>
                    </a:lnTo>
                    <a:lnTo>
                      <a:pt x="682" y="116"/>
                    </a:lnTo>
                    <a:lnTo>
                      <a:pt x="681" y="114"/>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ln>
            </p:spPr>
            <p:txBody>
              <a:bodyPr/>
              <a:lstStyle/>
              <a:p>
                <a:endParaRPr lang="en-US">
                  <a:solidFill>
                    <a:prstClr val="black"/>
                  </a:solidFill>
                </a:endParaRPr>
              </a:p>
            </p:txBody>
          </p:sp>
          <p:sp>
            <p:nvSpPr>
              <p:cNvPr id="179809" name="Freeform 609"/>
              <p:cNvSpPr>
                <a:spLocks noEditPoints="1"/>
              </p:cNvSpPr>
              <p:nvPr/>
            </p:nvSpPr>
            <p:spPr bwMode="auto">
              <a:xfrm>
                <a:off x="1496" y="2115"/>
                <a:ext cx="685" cy="499"/>
              </a:xfrm>
              <a:custGeom>
                <a:avLst/>
                <a:gdLst/>
                <a:ahLst/>
                <a:cxnLst>
                  <a:cxn ang="0">
                    <a:pos x="683" y="137"/>
                  </a:cxn>
                  <a:cxn ang="0">
                    <a:pos x="680" y="95"/>
                  </a:cxn>
                  <a:cxn ang="0">
                    <a:pos x="670" y="57"/>
                  </a:cxn>
                  <a:cxn ang="0">
                    <a:pos x="655" y="19"/>
                  </a:cxn>
                  <a:cxn ang="0">
                    <a:pos x="645" y="2"/>
                  </a:cxn>
                  <a:cxn ang="0">
                    <a:pos x="645" y="4"/>
                  </a:cxn>
                  <a:cxn ang="0">
                    <a:pos x="644" y="4"/>
                  </a:cxn>
                  <a:cxn ang="0">
                    <a:pos x="655" y="28"/>
                  </a:cxn>
                  <a:cxn ang="0">
                    <a:pos x="672" y="82"/>
                  </a:cxn>
                  <a:cxn ang="0">
                    <a:pos x="680" y="112"/>
                  </a:cxn>
                  <a:cxn ang="0">
                    <a:pos x="680" y="114"/>
                  </a:cxn>
                  <a:cxn ang="0">
                    <a:pos x="680" y="133"/>
                  </a:cxn>
                  <a:cxn ang="0">
                    <a:pos x="680" y="180"/>
                  </a:cxn>
                  <a:cxn ang="0">
                    <a:pos x="678" y="209"/>
                  </a:cxn>
                  <a:cxn ang="0">
                    <a:pos x="681" y="201"/>
                  </a:cxn>
                  <a:cxn ang="0">
                    <a:pos x="685" y="173"/>
                  </a:cxn>
                  <a:cxn ang="0">
                    <a:pos x="16" y="55"/>
                  </a:cxn>
                  <a:cxn ang="0">
                    <a:pos x="4" y="104"/>
                  </a:cxn>
                  <a:cxn ang="0">
                    <a:pos x="0" y="157"/>
                  </a:cxn>
                  <a:cxn ang="0">
                    <a:pos x="4" y="207"/>
                  </a:cxn>
                  <a:cxn ang="0">
                    <a:pos x="14" y="254"/>
                  </a:cxn>
                  <a:cxn ang="0">
                    <a:pos x="31" y="298"/>
                  </a:cxn>
                  <a:cxn ang="0">
                    <a:pos x="54" y="339"/>
                  </a:cxn>
                  <a:cxn ang="0">
                    <a:pos x="80" y="377"/>
                  </a:cxn>
                  <a:cxn ang="0">
                    <a:pos x="114" y="411"/>
                  </a:cxn>
                  <a:cxn ang="0">
                    <a:pos x="150" y="440"/>
                  </a:cxn>
                  <a:cxn ang="0">
                    <a:pos x="190" y="465"/>
                  </a:cxn>
                  <a:cxn ang="0">
                    <a:pos x="202" y="466"/>
                  </a:cxn>
                  <a:cxn ang="0">
                    <a:pos x="226" y="474"/>
                  </a:cxn>
                  <a:cxn ang="0">
                    <a:pos x="179" y="453"/>
                  </a:cxn>
                  <a:cxn ang="0">
                    <a:pos x="137" y="425"/>
                  </a:cxn>
                  <a:cxn ang="0">
                    <a:pos x="99" y="391"/>
                  </a:cxn>
                  <a:cxn ang="0">
                    <a:pos x="67" y="353"/>
                  </a:cxn>
                  <a:cxn ang="0">
                    <a:pos x="40" y="309"/>
                  </a:cxn>
                  <a:cxn ang="0">
                    <a:pos x="21" y="262"/>
                  </a:cxn>
                  <a:cxn ang="0">
                    <a:pos x="10" y="210"/>
                  </a:cxn>
                  <a:cxn ang="0">
                    <a:pos x="4" y="157"/>
                  </a:cxn>
                  <a:cxn ang="0">
                    <a:pos x="8" y="106"/>
                  </a:cxn>
                  <a:cxn ang="0">
                    <a:pos x="19" y="57"/>
                  </a:cxn>
                  <a:cxn ang="0">
                    <a:pos x="16" y="55"/>
                  </a:cxn>
                  <a:cxn ang="0">
                    <a:pos x="325" y="499"/>
                  </a:cxn>
                  <a:cxn ang="0">
                    <a:pos x="372" y="499"/>
                  </a:cxn>
                  <a:cxn ang="0">
                    <a:pos x="429" y="487"/>
                  </a:cxn>
                  <a:cxn ang="0">
                    <a:pos x="484" y="468"/>
                  </a:cxn>
                  <a:cxn ang="0">
                    <a:pos x="533" y="442"/>
                  </a:cxn>
                  <a:cxn ang="0">
                    <a:pos x="577" y="406"/>
                  </a:cxn>
                  <a:cxn ang="0">
                    <a:pos x="615" y="364"/>
                  </a:cxn>
                  <a:cxn ang="0">
                    <a:pos x="645" y="319"/>
                  </a:cxn>
                  <a:cxn ang="0">
                    <a:pos x="666" y="265"/>
                  </a:cxn>
                  <a:cxn ang="0">
                    <a:pos x="674" y="233"/>
                  </a:cxn>
                  <a:cxn ang="0">
                    <a:pos x="674" y="229"/>
                  </a:cxn>
                  <a:cxn ang="0">
                    <a:pos x="666" y="256"/>
                  </a:cxn>
                  <a:cxn ang="0">
                    <a:pos x="644" y="309"/>
                  </a:cxn>
                  <a:cxn ang="0">
                    <a:pos x="615" y="356"/>
                  </a:cxn>
                  <a:cxn ang="0">
                    <a:pos x="577" y="400"/>
                  </a:cxn>
                  <a:cxn ang="0">
                    <a:pos x="533" y="436"/>
                  </a:cxn>
                  <a:cxn ang="0">
                    <a:pos x="484" y="463"/>
                  </a:cxn>
                  <a:cxn ang="0">
                    <a:pos x="431" y="483"/>
                  </a:cxn>
                  <a:cxn ang="0">
                    <a:pos x="372" y="493"/>
                  </a:cxn>
                  <a:cxn ang="0">
                    <a:pos x="321" y="495"/>
                  </a:cxn>
                  <a:cxn ang="0">
                    <a:pos x="281" y="489"/>
                  </a:cxn>
                  <a:cxn ang="0">
                    <a:pos x="283" y="491"/>
                  </a:cxn>
                </a:cxnLst>
                <a:rect l="0" t="0" r="r" b="b"/>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2"/>
                    </a:lnTo>
                    <a:lnTo>
                      <a:pt x="645" y="4"/>
                    </a:lnTo>
                    <a:lnTo>
                      <a:pt x="644" y="4"/>
                    </a:lnTo>
                    <a:lnTo>
                      <a:pt x="644"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ln>
            </p:spPr>
            <p:txBody>
              <a:bodyPr/>
              <a:lstStyle/>
              <a:p>
                <a:endParaRPr lang="en-US">
                  <a:solidFill>
                    <a:prstClr val="black"/>
                  </a:solidFill>
                </a:endParaRPr>
              </a:p>
            </p:txBody>
          </p:sp>
          <p:sp>
            <p:nvSpPr>
              <p:cNvPr id="179810" name="Freeform 610"/>
              <p:cNvSpPr>
                <a:spLocks noEditPoints="1"/>
              </p:cNvSpPr>
              <p:nvPr/>
            </p:nvSpPr>
            <p:spPr bwMode="auto">
              <a:xfrm>
                <a:off x="1498" y="2119"/>
                <a:ext cx="681" cy="493"/>
              </a:xfrm>
              <a:custGeom>
                <a:avLst/>
                <a:gdLst/>
                <a:ahLst/>
                <a:cxnLst>
                  <a:cxn ang="0">
                    <a:pos x="679" y="131"/>
                  </a:cxn>
                  <a:cxn ang="0">
                    <a:pos x="676" y="106"/>
                  </a:cxn>
                  <a:cxn ang="0">
                    <a:pos x="676" y="127"/>
                  </a:cxn>
                  <a:cxn ang="0">
                    <a:pos x="676" y="174"/>
                  </a:cxn>
                  <a:cxn ang="0">
                    <a:pos x="676" y="201"/>
                  </a:cxn>
                  <a:cxn ang="0">
                    <a:pos x="679" y="180"/>
                  </a:cxn>
                  <a:cxn ang="0">
                    <a:pos x="678" y="110"/>
                  </a:cxn>
                  <a:cxn ang="0">
                    <a:pos x="666" y="53"/>
                  </a:cxn>
                  <a:cxn ang="0">
                    <a:pos x="643" y="0"/>
                  </a:cxn>
                  <a:cxn ang="0">
                    <a:pos x="642" y="0"/>
                  </a:cxn>
                  <a:cxn ang="0">
                    <a:pos x="640" y="2"/>
                  </a:cxn>
                  <a:cxn ang="0">
                    <a:pos x="659" y="49"/>
                  </a:cxn>
                  <a:cxn ang="0">
                    <a:pos x="672" y="98"/>
                  </a:cxn>
                  <a:cxn ang="0">
                    <a:pos x="678" y="110"/>
                  </a:cxn>
                  <a:cxn ang="0">
                    <a:pos x="10" y="76"/>
                  </a:cxn>
                  <a:cxn ang="0">
                    <a:pos x="2" y="127"/>
                  </a:cxn>
                  <a:cxn ang="0">
                    <a:pos x="2" y="178"/>
                  </a:cxn>
                  <a:cxn ang="0">
                    <a:pos x="10" y="229"/>
                  </a:cxn>
                  <a:cxn ang="0">
                    <a:pos x="23" y="277"/>
                  </a:cxn>
                  <a:cxn ang="0">
                    <a:pos x="44" y="320"/>
                  </a:cxn>
                  <a:cxn ang="0">
                    <a:pos x="71" y="360"/>
                  </a:cxn>
                  <a:cxn ang="0">
                    <a:pos x="103" y="396"/>
                  </a:cxn>
                  <a:cxn ang="0">
                    <a:pos x="139" y="426"/>
                  </a:cxn>
                  <a:cxn ang="0">
                    <a:pos x="181" y="453"/>
                  </a:cxn>
                  <a:cxn ang="0">
                    <a:pos x="222" y="470"/>
                  </a:cxn>
                  <a:cxn ang="0">
                    <a:pos x="264" y="483"/>
                  </a:cxn>
                  <a:cxn ang="0">
                    <a:pos x="313" y="493"/>
                  </a:cxn>
                  <a:cxn ang="0">
                    <a:pos x="370" y="491"/>
                  </a:cxn>
                  <a:cxn ang="0">
                    <a:pos x="429" y="481"/>
                  </a:cxn>
                  <a:cxn ang="0">
                    <a:pos x="482" y="462"/>
                  </a:cxn>
                  <a:cxn ang="0">
                    <a:pos x="531" y="434"/>
                  </a:cxn>
                  <a:cxn ang="0">
                    <a:pos x="575" y="398"/>
                  </a:cxn>
                  <a:cxn ang="0">
                    <a:pos x="613" y="356"/>
                  </a:cxn>
                  <a:cxn ang="0">
                    <a:pos x="643" y="309"/>
                  </a:cxn>
                  <a:cxn ang="0">
                    <a:pos x="664" y="256"/>
                  </a:cxn>
                  <a:cxn ang="0">
                    <a:pos x="672" y="227"/>
                  </a:cxn>
                  <a:cxn ang="0">
                    <a:pos x="670" y="222"/>
                  </a:cxn>
                  <a:cxn ang="0">
                    <a:pos x="662" y="248"/>
                  </a:cxn>
                  <a:cxn ang="0">
                    <a:pos x="642" y="301"/>
                  </a:cxn>
                  <a:cxn ang="0">
                    <a:pos x="613" y="349"/>
                  </a:cxn>
                  <a:cxn ang="0">
                    <a:pos x="575" y="392"/>
                  </a:cxn>
                  <a:cxn ang="0">
                    <a:pos x="531" y="428"/>
                  </a:cxn>
                  <a:cxn ang="0">
                    <a:pos x="482" y="457"/>
                  </a:cxn>
                  <a:cxn ang="0">
                    <a:pos x="429" y="478"/>
                  </a:cxn>
                  <a:cxn ang="0">
                    <a:pos x="370" y="487"/>
                  </a:cxn>
                  <a:cxn ang="0">
                    <a:pos x="306" y="487"/>
                  </a:cxn>
                  <a:cxn ang="0">
                    <a:pos x="241" y="474"/>
                  </a:cxn>
                  <a:cxn ang="0">
                    <a:pos x="181" y="447"/>
                  </a:cxn>
                  <a:cxn ang="0">
                    <a:pos x="127" y="411"/>
                  </a:cxn>
                  <a:cxn ang="0">
                    <a:pos x="82" y="366"/>
                  </a:cxn>
                  <a:cxn ang="0">
                    <a:pos x="46" y="313"/>
                  </a:cxn>
                  <a:cxn ang="0">
                    <a:pos x="21" y="252"/>
                  </a:cxn>
                  <a:cxn ang="0">
                    <a:pos x="8" y="187"/>
                  </a:cxn>
                  <a:cxn ang="0">
                    <a:pos x="6" y="127"/>
                  </a:cxn>
                  <a:cxn ang="0">
                    <a:pos x="14" y="79"/>
                  </a:cxn>
                  <a:cxn ang="0">
                    <a:pos x="17" y="53"/>
                  </a:cxn>
                </a:cxnLst>
                <a:rect l="0" t="0" r="r" b="b"/>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ln>
            </p:spPr>
            <p:txBody>
              <a:bodyPr/>
              <a:lstStyle/>
              <a:p>
                <a:endParaRPr lang="en-US">
                  <a:solidFill>
                    <a:prstClr val="black"/>
                  </a:solidFill>
                </a:endParaRPr>
              </a:p>
            </p:txBody>
          </p:sp>
          <p:sp>
            <p:nvSpPr>
              <p:cNvPr id="179811" name="Freeform 611"/>
              <p:cNvSpPr>
                <a:spLocks noEditPoints="1"/>
              </p:cNvSpPr>
              <p:nvPr/>
            </p:nvSpPr>
            <p:spPr bwMode="auto">
              <a:xfrm>
                <a:off x="1500" y="2119"/>
                <a:ext cx="676" cy="491"/>
              </a:xfrm>
              <a:custGeom>
                <a:avLst/>
                <a:gdLst/>
                <a:ahLst/>
                <a:cxnLst>
                  <a:cxn ang="0">
                    <a:pos x="676" y="129"/>
                  </a:cxn>
                  <a:cxn ang="0">
                    <a:pos x="670" y="102"/>
                  </a:cxn>
                  <a:cxn ang="0">
                    <a:pos x="670" y="127"/>
                  </a:cxn>
                  <a:cxn ang="0">
                    <a:pos x="672" y="172"/>
                  </a:cxn>
                  <a:cxn ang="0">
                    <a:pos x="672" y="195"/>
                  </a:cxn>
                  <a:cxn ang="0">
                    <a:pos x="676" y="176"/>
                  </a:cxn>
                  <a:cxn ang="0">
                    <a:pos x="672" y="104"/>
                  </a:cxn>
                  <a:cxn ang="0">
                    <a:pos x="660" y="51"/>
                  </a:cxn>
                  <a:cxn ang="0">
                    <a:pos x="640" y="0"/>
                  </a:cxn>
                  <a:cxn ang="0">
                    <a:pos x="636" y="4"/>
                  </a:cxn>
                  <a:cxn ang="0">
                    <a:pos x="655" y="47"/>
                  </a:cxn>
                  <a:cxn ang="0">
                    <a:pos x="666" y="93"/>
                  </a:cxn>
                  <a:cxn ang="0">
                    <a:pos x="672" y="104"/>
                  </a:cxn>
                  <a:cxn ang="0">
                    <a:pos x="10" y="78"/>
                  </a:cxn>
                  <a:cxn ang="0">
                    <a:pos x="2" y="127"/>
                  </a:cxn>
                  <a:cxn ang="0">
                    <a:pos x="2" y="180"/>
                  </a:cxn>
                  <a:cxn ang="0">
                    <a:pos x="10" y="233"/>
                  </a:cxn>
                  <a:cxn ang="0">
                    <a:pos x="27" y="280"/>
                  </a:cxn>
                  <a:cxn ang="0">
                    <a:pos x="50" y="326"/>
                  </a:cxn>
                  <a:cxn ang="0">
                    <a:pos x="78" y="368"/>
                  </a:cxn>
                  <a:cxn ang="0">
                    <a:pos x="114" y="404"/>
                  </a:cxn>
                  <a:cxn ang="0">
                    <a:pos x="154" y="436"/>
                  </a:cxn>
                  <a:cxn ang="0">
                    <a:pos x="198" y="461"/>
                  </a:cxn>
                  <a:cxn ang="0">
                    <a:pos x="239" y="476"/>
                  </a:cxn>
                  <a:cxn ang="0">
                    <a:pos x="277" y="485"/>
                  </a:cxn>
                  <a:cxn ang="0">
                    <a:pos x="317" y="491"/>
                  </a:cxn>
                  <a:cxn ang="0">
                    <a:pos x="368" y="489"/>
                  </a:cxn>
                  <a:cxn ang="0">
                    <a:pos x="427" y="479"/>
                  </a:cxn>
                  <a:cxn ang="0">
                    <a:pos x="480" y="459"/>
                  </a:cxn>
                  <a:cxn ang="0">
                    <a:pos x="529" y="432"/>
                  </a:cxn>
                  <a:cxn ang="0">
                    <a:pos x="573" y="396"/>
                  </a:cxn>
                  <a:cxn ang="0">
                    <a:pos x="611" y="352"/>
                  </a:cxn>
                  <a:cxn ang="0">
                    <a:pos x="640" y="305"/>
                  </a:cxn>
                  <a:cxn ang="0">
                    <a:pos x="662" y="252"/>
                  </a:cxn>
                  <a:cxn ang="0">
                    <a:pos x="668" y="218"/>
                  </a:cxn>
                  <a:cxn ang="0">
                    <a:pos x="660" y="242"/>
                  </a:cxn>
                  <a:cxn ang="0">
                    <a:pos x="640" y="296"/>
                  </a:cxn>
                  <a:cxn ang="0">
                    <a:pos x="611" y="345"/>
                  </a:cxn>
                  <a:cxn ang="0">
                    <a:pos x="573" y="388"/>
                  </a:cxn>
                  <a:cxn ang="0">
                    <a:pos x="529" y="425"/>
                  </a:cxn>
                  <a:cxn ang="0">
                    <a:pos x="480" y="455"/>
                  </a:cxn>
                  <a:cxn ang="0">
                    <a:pos x="427" y="474"/>
                  </a:cxn>
                  <a:cxn ang="0">
                    <a:pos x="368" y="485"/>
                  </a:cxn>
                  <a:cxn ang="0">
                    <a:pos x="304" y="485"/>
                  </a:cxn>
                  <a:cxn ang="0">
                    <a:pos x="239" y="472"/>
                  </a:cxn>
                  <a:cxn ang="0">
                    <a:pos x="180" y="445"/>
                  </a:cxn>
                  <a:cxn ang="0">
                    <a:pos x="127" y="409"/>
                  </a:cxn>
                  <a:cxn ang="0">
                    <a:pos x="82" y="366"/>
                  </a:cxn>
                  <a:cxn ang="0">
                    <a:pos x="46" y="313"/>
                  </a:cxn>
                  <a:cxn ang="0">
                    <a:pos x="21" y="252"/>
                  </a:cxn>
                  <a:cxn ang="0">
                    <a:pos x="8" y="187"/>
                  </a:cxn>
                  <a:cxn ang="0">
                    <a:pos x="6" y="129"/>
                  </a:cxn>
                  <a:cxn ang="0">
                    <a:pos x="14" y="79"/>
                  </a:cxn>
                  <a:cxn ang="0">
                    <a:pos x="17" y="55"/>
                  </a:cxn>
                </a:cxnLst>
                <a:rect l="0" t="0" r="r" b="b"/>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ln>
            </p:spPr>
            <p:txBody>
              <a:bodyPr/>
              <a:lstStyle/>
              <a:p>
                <a:endParaRPr lang="en-US">
                  <a:solidFill>
                    <a:prstClr val="black"/>
                  </a:solidFill>
                </a:endParaRPr>
              </a:p>
            </p:txBody>
          </p:sp>
          <p:sp>
            <p:nvSpPr>
              <p:cNvPr id="179812" name="Freeform 612"/>
              <p:cNvSpPr>
                <a:spLocks noEditPoints="1"/>
              </p:cNvSpPr>
              <p:nvPr/>
            </p:nvSpPr>
            <p:spPr bwMode="auto">
              <a:xfrm>
                <a:off x="1504" y="2121"/>
                <a:ext cx="670" cy="487"/>
              </a:xfrm>
              <a:custGeom>
                <a:avLst/>
                <a:gdLst/>
                <a:ahLst/>
                <a:cxnLst>
                  <a:cxn ang="0">
                    <a:pos x="670" y="125"/>
                  </a:cxn>
                  <a:cxn ang="0">
                    <a:pos x="664" y="98"/>
                  </a:cxn>
                  <a:cxn ang="0">
                    <a:pos x="664" y="123"/>
                  </a:cxn>
                  <a:cxn ang="0">
                    <a:pos x="664" y="168"/>
                  </a:cxn>
                  <a:cxn ang="0">
                    <a:pos x="666" y="189"/>
                  </a:cxn>
                  <a:cxn ang="0">
                    <a:pos x="670" y="172"/>
                  </a:cxn>
                  <a:cxn ang="0">
                    <a:pos x="666" y="96"/>
                  </a:cxn>
                  <a:cxn ang="0">
                    <a:pos x="653" y="47"/>
                  </a:cxn>
                  <a:cxn ang="0">
                    <a:pos x="634" y="0"/>
                  </a:cxn>
                  <a:cxn ang="0">
                    <a:pos x="632" y="2"/>
                  </a:cxn>
                  <a:cxn ang="0">
                    <a:pos x="630" y="3"/>
                  </a:cxn>
                  <a:cxn ang="0">
                    <a:pos x="647" y="43"/>
                  </a:cxn>
                  <a:cxn ang="0">
                    <a:pos x="658" y="85"/>
                  </a:cxn>
                  <a:cxn ang="0">
                    <a:pos x="666" y="96"/>
                  </a:cxn>
                  <a:cxn ang="0">
                    <a:pos x="8" y="77"/>
                  </a:cxn>
                  <a:cxn ang="0">
                    <a:pos x="0" y="125"/>
                  </a:cxn>
                  <a:cxn ang="0">
                    <a:pos x="2" y="185"/>
                  </a:cxn>
                  <a:cxn ang="0">
                    <a:pos x="15" y="250"/>
                  </a:cxn>
                  <a:cxn ang="0">
                    <a:pos x="40" y="311"/>
                  </a:cxn>
                  <a:cxn ang="0">
                    <a:pos x="76" y="364"/>
                  </a:cxn>
                  <a:cxn ang="0">
                    <a:pos x="121" y="409"/>
                  </a:cxn>
                  <a:cxn ang="0">
                    <a:pos x="175" y="445"/>
                  </a:cxn>
                  <a:cxn ang="0">
                    <a:pos x="235" y="472"/>
                  </a:cxn>
                  <a:cxn ang="0">
                    <a:pos x="300" y="485"/>
                  </a:cxn>
                  <a:cxn ang="0">
                    <a:pos x="364" y="485"/>
                  </a:cxn>
                  <a:cxn ang="0">
                    <a:pos x="423" y="476"/>
                  </a:cxn>
                  <a:cxn ang="0">
                    <a:pos x="476" y="455"/>
                  </a:cxn>
                  <a:cxn ang="0">
                    <a:pos x="525" y="426"/>
                  </a:cxn>
                  <a:cxn ang="0">
                    <a:pos x="569" y="390"/>
                  </a:cxn>
                  <a:cxn ang="0">
                    <a:pos x="607" y="347"/>
                  </a:cxn>
                  <a:cxn ang="0">
                    <a:pos x="636" y="299"/>
                  </a:cxn>
                  <a:cxn ang="0">
                    <a:pos x="656" y="246"/>
                  </a:cxn>
                  <a:cxn ang="0">
                    <a:pos x="662" y="212"/>
                  </a:cxn>
                  <a:cxn ang="0">
                    <a:pos x="654" y="235"/>
                  </a:cxn>
                  <a:cxn ang="0">
                    <a:pos x="636" y="290"/>
                  </a:cxn>
                  <a:cxn ang="0">
                    <a:pos x="607" y="339"/>
                  </a:cxn>
                  <a:cxn ang="0">
                    <a:pos x="571" y="383"/>
                  </a:cxn>
                  <a:cxn ang="0">
                    <a:pos x="527" y="421"/>
                  </a:cxn>
                  <a:cxn ang="0">
                    <a:pos x="478" y="449"/>
                  </a:cxn>
                  <a:cxn ang="0">
                    <a:pos x="423" y="470"/>
                  </a:cxn>
                  <a:cxn ang="0">
                    <a:pos x="364" y="481"/>
                  </a:cxn>
                  <a:cxn ang="0">
                    <a:pos x="302" y="479"/>
                  </a:cxn>
                  <a:cxn ang="0">
                    <a:pos x="237" y="466"/>
                  </a:cxn>
                  <a:cxn ang="0">
                    <a:pos x="176" y="441"/>
                  </a:cxn>
                  <a:cxn ang="0">
                    <a:pos x="123" y="405"/>
                  </a:cxn>
                  <a:cxn ang="0">
                    <a:pos x="80" y="362"/>
                  </a:cxn>
                  <a:cxn ang="0">
                    <a:pos x="44" y="309"/>
                  </a:cxn>
                  <a:cxn ang="0">
                    <a:pos x="19" y="250"/>
                  </a:cxn>
                  <a:cxn ang="0">
                    <a:pos x="6" y="185"/>
                  </a:cxn>
                  <a:cxn ang="0">
                    <a:pos x="4" y="127"/>
                  </a:cxn>
                  <a:cxn ang="0">
                    <a:pos x="11" y="79"/>
                  </a:cxn>
                  <a:cxn ang="0">
                    <a:pos x="15" y="55"/>
                  </a:cxn>
                </a:cxnLst>
                <a:rect l="0" t="0" r="r" b="b"/>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ln>
            </p:spPr>
            <p:txBody>
              <a:bodyPr/>
              <a:lstStyle/>
              <a:p>
                <a:endParaRPr lang="en-US">
                  <a:solidFill>
                    <a:prstClr val="black"/>
                  </a:solidFill>
                </a:endParaRPr>
              </a:p>
            </p:txBody>
          </p:sp>
          <p:sp>
            <p:nvSpPr>
              <p:cNvPr id="179813" name="Freeform 613"/>
              <p:cNvSpPr>
                <a:spLocks noEditPoints="1"/>
              </p:cNvSpPr>
              <p:nvPr/>
            </p:nvSpPr>
            <p:spPr bwMode="auto">
              <a:xfrm>
                <a:off x="1506" y="2123"/>
                <a:ext cx="666" cy="481"/>
              </a:xfrm>
              <a:custGeom>
                <a:avLst/>
                <a:gdLst/>
                <a:ahLst/>
                <a:cxnLst>
                  <a:cxn ang="0">
                    <a:pos x="664" y="123"/>
                  </a:cxn>
                  <a:cxn ang="0">
                    <a:pos x="658" y="92"/>
                  </a:cxn>
                  <a:cxn ang="0">
                    <a:pos x="658" y="104"/>
                  </a:cxn>
                  <a:cxn ang="0">
                    <a:pos x="660" y="134"/>
                  </a:cxn>
                  <a:cxn ang="0">
                    <a:pos x="660" y="165"/>
                  </a:cxn>
                  <a:cxn ang="0">
                    <a:pos x="662" y="183"/>
                  </a:cxn>
                  <a:cxn ang="0">
                    <a:pos x="666" y="168"/>
                  </a:cxn>
                  <a:cxn ang="0">
                    <a:pos x="660" y="89"/>
                  </a:cxn>
                  <a:cxn ang="0">
                    <a:pos x="649" y="43"/>
                  </a:cxn>
                  <a:cxn ang="0">
                    <a:pos x="630" y="0"/>
                  </a:cxn>
                  <a:cxn ang="0">
                    <a:pos x="630" y="0"/>
                  </a:cxn>
                  <a:cxn ang="0">
                    <a:pos x="626" y="3"/>
                  </a:cxn>
                  <a:cxn ang="0">
                    <a:pos x="643" y="39"/>
                  </a:cxn>
                  <a:cxn ang="0">
                    <a:pos x="652" y="79"/>
                  </a:cxn>
                  <a:cxn ang="0">
                    <a:pos x="660" y="89"/>
                  </a:cxn>
                  <a:cxn ang="0">
                    <a:pos x="8" y="75"/>
                  </a:cxn>
                  <a:cxn ang="0">
                    <a:pos x="0" y="125"/>
                  </a:cxn>
                  <a:cxn ang="0">
                    <a:pos x="2" y="183"/>
                  </a:cxn>
                  <a:cxn ang="0">
                    <a:pos x="15" y="248"/>
                  </a:cxn>
                  <a:cxn ang="0">
                    <a:pos x="40" y="309"/>
                  </a:cxn>
                  <a:cxn ang="0">
                    <a:pos x="76" y="362"/>
                  </a:cxn>
                  <a:cxn ang="0">
                    <a:pos x="121" y="405"/>
                  </a:cxn>
                  <a:cxn ang="0">
                    <a:pos x="174" y="441"/>
                  </a:cxn>
                  <a:cxn ang="0">
                    <a:pos x="233" y="468"/>
                  </a:cxn>
                  <a:cxn ang="0">
                    <a:pos x="298" y="481"/>
                  </a:cxn>
                  <a:cxn ang="0">
                    <a:pos x="362" y="481"/>
                  </a:cxn>
                  <a:cxn ang="0">
                    <a:pos x="421" y="470"/>
                  </a:cxn>
                  <a:cxn ang="0">
                    <a:pos x="474" y="451"/>
                  </a:cxn>
                  <a:cxn ang="0">
                    <a:pos x="523" y="421"/>
                  </a:cxn>
                  <a:cxn ang="0">
                    <a:pos x="567" y="384"/>
                  </a:cxn>
                  <a:cxn ang="0">
                    <a:pos x="605" y="341"/>
                  </a:cxn>
                  <a:cxn ang="0">
                    <a:pos x="634" y="292"/>
                  </a:cxn>
                  <a:cxn ang="0">
                    <a:pos x="654" y="238"/>
                  </a:cxn>
                  <a:cxn ang="0">
                    <a:pos x="658" y="204"/>
                  </a:cxn>
                  <a:cxn ang="0">
                    <a:pos x="652" y="227"/>
                  </a:cxn>
                  <a:cxn ang="0">
                    <a:pos x="634" y="282"/>
                  </a:cxn>
                  <a:cxn ang="0">
                    <a:pos x="605" y="333"/>
                  </a:cxn>
                  <a:cxn ang="0">
                    <a:pos x="569" y="377"/>
                  </a:cxn>
                  <a:cxn ang="0">
                    <a:pos x="525" y="415"/>
                  </a:cxn>
                  <a:cxn ang="0">
                    <a:pos x="476" y="445"/>
                  </a:cxn>
                  <a:cxn ang="0">
                    <a:pos x="421" y="466"/>
                  </a:cxn>
                  <a:cxn ang="0">
                    <a:pos x="362" y="475"/>
                  </a:cxn>
                  <a:cxn ang="0">
                    <a:pos x="300" y="475"/>
                  </a:cxn>
                  <a:cxn ang="0">
                    <a:pos x="235" y="462"/>
                  </a:cxn>
                  <a:cxn ang="0">
                    <a:pos x="176" y="438"/>
                  </a:cxn>
                  <a:cxn ang="0">
                    <a:pos x="123" y="402"/>
                  </a:cxn>
                  <a:cxn ang="0">
                    <a:pos x="80" y="358"/>
                  </a:cxn>
                  <a:cxn ang="0">
                    <a:pos x="44" y="305"/>
                  </a:cxn>
                  <a:cxn ang="0">
                    <a:pos x="19" y="246"/>
                  </a:cxn>
                  <a:cxn ang="0">
                    <a:pos x="6" y="183"/>
                  </a:cxn>
                  <a:cxn ang="0">
                    <a:pos x="6" y="125"/>
                  </a:cxn>
                  <a:cxn ang="0">
                    <a:pos x="11" y="77"/>
                  </a:cxn>
                  <a:cxn ang="0">
                    <a:pos x="15" y="53"/>
                  </a:cxn>
                </a:cxnLst>
                <a:rect l="0" t="0" r="r" b="b"/>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30" y="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ln>
            </p:spPr>
            <p:txBody>
              <a:bodyPr/>
              <a:lstStyle/>
              <a:p>
                <a:endParaRPr lang="en-US">
                  <a:solidFill>
                    <a:prstClr val="black"/>
                  </a:solidFill>
                </a:endParaRPr>
              </a:p>
            </p:txBody>
          </p:sp>
          <p:sp>
            <p:nvSpPr>
              <p:cNvPr id="179814" name="Freeform 614"/>
              <p:cNvSpPr>
                <a:spLocks noEditPoints="1"/>
              </p:cNvSpPr>
              <p:nvPr/>
            </p:nvSpPr>
            <p:spPr bwMode="auto">
              <a:xfrm>
                <a:off x="1508" y="2124"/>
                <a:ext cx="662" cy="478"/>
              </a:xfrm>
              <a:custGeom>
                <a:avLst/>
                <a:gdLst/>
                <a:ahLst/>
                <a:cxnLst>
                  <a:cxn ang="0">
                    <a:pos x="660" y="120"/>
                  </a:cxn>
                  <a:cxn ang="0">
                    <a:pos x="654" y="90"/>
                  </a:cxn>
                  <a:cxn ang="0">
                    <a:pos x="652" y="101"/>
                  </a:cxn>
                  <a:cxn ang="0">
                    <a:pos x="656" y="131"/>
                  </a:cxn>
                  <a:cxn ang="0">
                    <a:pos x="656" y="162"/>
                  </a:cxn>
                  <a:cxn ang="0">
                    <a:pos x="658" y="179"/>
                  </a:cxn>
                  <a:cxn ang="0">
                    <a:pos x="660" y="165"/>
                  </a:cxn>
                  <a:cxn ang="0">
                    <a:pos x="654" y="82"/>
                  </a:cxn>
                  <a:cxn ang="0">
                    <a:pos x="643" y="40"/>
                  </a:cxn>
                  <a:cxn ang="0">
                    <a:pos x="626" y="0"/>
                  </a:cxn>
                  <a:cxn ang="0">
                    <a:pos x="624" y="4"/>
                  </a:cxn>
                  <a:cxn ang="0">
                    <a:pos x="637" y="38"/>
                  </a:cxn>
                  <a:cxn ang="0">
                    <a:pos x="649" y="73"/>
                  </a:cxn>
                  <a:cxn ang="0">
                    <a:pos x="650" y="76"/>
                  </a:cxn>
                  <a:cxn ang="0">
                    <a:pos x="654" y="82"/>
                  </a:cxn>
                  <a:cxn ang="0">
                    <a:pos x="7" y="76"/>
                  </a:cxn>
                  <a:cxn ang="0">
                    <a:pos x="0" y="124"/>
                  </a:cxn>
                  <a:cxn ang="0">
                    <a:pos x="2" y="182"/>
                  </a:cxn>
                  <a:cxn ang="0">
                    <a:pos x="15" y="247"/>
                  </a:cxn>
                  <a:cxn ang="0">
                    <a:pos x="40" y="306"/>
                  </a:cxn>
                  <a:cxn ang="0">
                    <a:pos x="76" y="359"/>
                  </a:cxn>
                  <a:cxn ang="0">
                    <a:pos x="119" y="402"/>
                  </a:cxn>
                  <a:cxn ang="0">
                    <a:pos x="172" y="438"/>
                  </a:cxn>
                  <a:cxn ang="0">
                    <a:pos x="233" y="463"/>
                  </a:cxn>
                  <a:cxn ang="0">
                    <a:pos x="298" y="476"/>
                  </a:cxn>
                  <a:cxn ang="0">
                    <a:pos x="360" y="478"/>
                  </a:cxn>
                  <a:cxn ang="0">
                    <a:pos x="419" y="467"/>
                  </a:cxn>
                  <a:cxn ang="0">
                    <a:pos x="474" y="446"/>
                  </a:cxn>
                  <a:cxn ang="0">
                    <a:pos x="523" y="418"/>
                  </a:cxn>
                  <a:cxn ang="0">
                    <a:pos x="567" y="380"/>
                  </a:cxn>
                  <a:cxn ang="0">
                    <a:pos x="603" y="336"/>
                  </a:cxn>
                  <a:cxn ang="0">
                    <a:pos x="632" y="287"/>
                  </a:cxn>
                  <a:cxn ang="0">
                    <a:pos x="650" y="232"/>
                  </a:cxn>
                  <a:cxn ang="0">
                    <a:pos x="656" y="196"/>
                  </a:cxn>
                  <a:cxn ang="0">
                    <a:pos x="649" y="220"/>
                  </a:cxn>
                  <a:cxn ang="0">
                    <a:pos x="632" y="275"/>
                  </a:cxn>
                  <a:cxn ang="0">
                    <a:pos x="603" y="327"/>
                  </a:cxn>
                  <a:cxn ang="0">
                    <a:pos x="567" y="372"/>
                  </a:cxn>
                  <a:cxn ang="0">
                    <a:pos x="523" y="410"/>
                  </a:cxn>
                  <a:cxn ang="0">
                    <a:pos x="474" y="440"/>
                  </a:cxn>
                  <a:cxn ang="0">
                    <a:pos x="421" y="461"/>
                  </a:cxn>
                  <a:cxn ang="0">
                    <a:pos x="362" y="473"/>
                  </a:cxn>
                  <a:cxn ang="0">
                    <a:pos x="298" y="473"/>
                  </a:cxn>
                  <a:cxn ang="0">
                    <a:pos x="233" y="459"/>
                  </a:cxn>
                  <a:cxn ang="0">
                    <a:pos x="174" y="435"/>
                  </a:cxn>
                  <a:cxn ang="0">
                    <a:pos x="123" y="401"/>
                  </a:cxn>
                  <a:cxn ang="0">
                    <a:pos x="79" y="355"/>
                  </a:cxn>
                  <a:cxn ang="0">
                    <a:pos x="43" y="304"/>
                  </a:cxn>
                  <a:cxn ang="0">
                    <a:pos x="19" y="245"/>
                  </a:cxn>
                  <a:cxn ang="0">
                    <a:pos x="6" y="181"/>
                  </a:cxn>
                  <a:cxn ang="0">
                    <a:pos x="6" y="124"/>
                  </a:cxn>
                  <a:cxn ang="0">
                    <a:pos x="11" y="78"/>
                  </a:cxn>
                  <a:cxn ang="0">
                    <a:pos x="15" y="54"/>
                  </a:cxn>
                </a:cxnLst>
                <a:rect l="0" t="0" r="r" b="b"/>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ln>
            </p:spPr>
            <p:txBody>
              <a:bodyPr/>
              <a:lstStyle/>
              <a:p>
                <a:endParaRPr lang="en-US">
                  <a:solidFill>
                    <a:prstClr val="black"/>
                  </a:solidFill>
                </a:endParaRPr>
              </a:p>
            </p:txBody>
          </p:sp>
          <p:sp>
            <p:nvSpPr>
              <p:cNvPr id="179815" name="Freeform 615"/>
              <p:cNvSpPr>
                <a:spLocks noEditPoints="1"/>
              </p:cNvSpPr>
              <p:nvPr/>
            </p:nvSpPr>
            <p:spPr bwMode="auto">
              <a:xfrm>
                <a:off x="1510" y="2126"/>
                <a:ext cx="656" cy="474"/>
              </a:xfrm>
              <a:custGeom>
                <a:avLst/>
                <a:gdLst/>
                <a:ahLst/>
                <a:cxnLst>
                  <a:cxn ang="0">
                    <a:pos x="656" y="131"/>
                  </a:cxn>
                  <a:cxn ang="0">
                    <a:pos x="654" y="101"/>
                  </a:cxn>
                  <a:cxn ang="0">
                    <a:pos x="648" y="84"/>
                  </a:cxn>
                  <a:cxn ang="0">
                    <a:pos x="648" y="97"/>
                  </a:cxn>
                  <a:cxn ang="0">
                    <a:pos x="652" y="129"/>
                  </a:cxn>
                  <a:cxn ang="0">
                    <a:pos x="652" y="160"/>
                  </a:cxn>
                  <a:cxn ang="0">
                    <a:pos x="654" y="175"/>
                  </a:cxn>
                  <a:cxn ang="0">
                    <a:pos x="656" y="162"/>
                  </a:cxn>
                  <a:cxn ang="0">
                    <a:pos x="648" y="76"/>
                  </a:cxn>
                  <a:cxn ang="0">
                    <a:pos x="639" y="36"/>
                  </a:cxn>
                  <a:cxn ang="0">
                    <a:pos x="622" y="0"/>
                  </a:cxn>
                  <a:cxn ang="0">
                    <a:pos x="620" y="2"/>
                  </a:cxn>
                  <a:cxn ang="0">
                    <a:pos x="620" y="4"/>
                  </a:cxn>
                  <a:cxn ang="0">
                    <a:pos x="633" y="34"/>
                  </a:cxn>
                  <a:cxn ang="0">
                    <a:pos x="643" y="67"/>
                  </a:cxn>
                  <a:cxn ang="0">
                    <a:pos x="648" y="74"/>
                  </a:cxn>
                  <a:cxn ang="0">
                    <a:pos x="648" y="76"/>
                  </a:cxn>
                  <a:cxn ang="0">
                    <a:pos x="7" y="74"/>
                  </a:cxn>
                  <a:cxn ang="0">
                    <a:pos x="2" y="122"/>
                  </a:cxn>
                  <a:cxn ang="0">
                    <a:pos x="2" y="180"/>
                  </a:cxn>
                  <a:cxn ang="0">
                    <a:pos x="15" y="243"/>
                  </a:cxn>
                  <a:cxn ang="0">
                    <a:pos x="40" y="302"/>
                  </a:cxn>
                  <a:cxn ang="0">
                    <a:pos x="76" y="355"/>
                  </a:cxn>
                  <a:cxn ang="0">
                    <a:pos x="119" y="399"/>
                  </a:cxn>
                  <a:cxn ang="0">
                    <a:pos x="172" y="435"/>
                  </a:cxn>
                  <a:cxn ang="0">
                    <a:pos x="231" y="459"/>
                  </a:cxn>
                  <a:cxn ang="0">
                    <a:pos x="296" y="472"/>
                  </a:cxn>
                  <a:cxn ang="0">
                    <a:pos x="358" y="472"/>
                  </a:cxn>
                  <a:cxn ang="0">
                    <a:pos x="417" y="463"/>
                  </a:cxn>
                  <a:cxn ang="0">
                    <a:pos x="472" y="442"/>
                  </a:cxn>
                  <a:cxn ang="0">
                    <a:pos x="521" y="412"/>
                  </a:cxn>
                  <a:cxn ang="0">
                    <a:pos x="565" y="374"/>
                  </a:cxn>
                  <a:cxn ang="0">
                    <a:pos x="601" y="330"/>
                  </a:cxn>
                  <a:cxn ang="0">
                    <a:pos x="630" y="279"/>
                  </a:cxn>
                  <a:cxn ang="0">
                    <a:pos x="648" y="224"/>
                  </a:cxn>
                  <a:cxn ang="0">
                    <a:pos x="652" y="188"/>
                  </a:cxn>
                  <a:cxn ang="0">
                    <a:pos x="647" y="213"/>
                  </a:cxn>
                  <a:cxn ang="0">
                    <a:pos x="628" y="270"/>
                  </a:cxn>
                  <a:cxn ang="0">
                    <a:pos x="601" y="321"/>
                  </a:cxn>
                  <a:cxn ang="0">
                    <a:pos x="565" y="366"/>
                  </a:cxn>
                  <a:cxn ang="0">
                    <a:pos x="523" y="404"/>
                  </a:cxn>
                  <a:cxn ang="0">
                    <a:pos x="474" y="436"/>
                  </a:cxn>
                  <a:cxn ang="0">
                    <a:pos x="419" y="457"/>
                  </a:cxn>
                  <a:cxn ang="0">
                    <a:pos x="360" y="469"/>
                  </a:cxn>
                  <a:cxn ang="0">
                    <a:pos x="296" y="469"/>
                  </a:cxn>
                  <a:cxn ang="0">
                    <a:pos x="233" y="455"/>
                  </a:cxn>
                  <a:cxn ang="0">
                    <a:pos x="174" y="431"/>
                  </a:cxn>
                  <a:cxn ang="0">
                    <a:pos x="123" y="397"/>
                  </a:cxn>
                  <a:cxn ang="0">
                    <a:pos x="79" y="351"/>
                  </a:cxn>
                  <a:cxn ang="0">
                    <a:pos x="43" y="300"/>
                  </a:cxn>
                  <a:cxn ang="0">
                    <a:pos x="19" y="243"/>
                  </a:cxn>
                  <a:cxn ang="0">
                    <a:pos x="7" y="179"/>
                  </a:cxn>
                  <a:cxn ang="0">
                    <a:pos x="5" y="122"/>
                  </a:cxn>
                  <a:cxn ang="0">
                    <a:pos x="13" y="76"/>
                  </a:cxn>
                  <a:cxn ang="0">
                    <a:pos x="17" y="53"/>
                  </a:cxn>
                </a:cxnLst>
                <a:rect l="0" t="0" r="r" b="b"/>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2"/>
                    </a:lnTo>
                    <a:lnTo>
                      <a:pt x="620" y="4"/>
                    </a:lnTo>
                    <a:lnTo>
                      <a:pt x="626" y="19"/>
                    </a:lnTo>
                    <a:lnTo>
                      <a:pt x="633" y="34"/>
                    </a:lnTo>
                    <a:lnTo>
                      <a:pt x="637" y="50"/>
                    </a:lnTo>
                    <a:lnTo>
                      <a:pt x="643" y="67"/>
                    </a:lnTo>
                    <a:lnTo>
                      <a:pt x="645" y="71"/>
                    </a:lnTo>
                    <a:lnTo>
                      <a:pt x="648" y="74"/>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ln>
            </p:spPr>
            <p:txBody>
              <a:bodyPr/>
              <a:lstStyle/>
              <a:p>
                <a:endParaRPr lang="en-US">
                  <a:solidFill>
                    <a:prstClr val="black"/>
                  </a:solidFill>
                </a:endParaRPr>
              </a:p>
            </p:txBody>
          </p:sp>
          <p:sp>
            <p:nvSpPr>
              <p:cNvPr id="179816" name="Freeform 616"/>
              <p:cNvSpPr>
                <a:spLocks noEditPoints="1"/>
              </p:cNvSpPr>
              <p:nvPr/>
            </p:nvSpPr>
            <p:spPr bwMode="auto">
              <a:xfrm>
                <a:off x="1512" y="2128"/>
                <a:ext cx="652" cy="470"/>
              </a:xfrm>
              <a:custGeom>
                <a:avLst/>
                <a:gdLst/>
                <a:ahLst/>
                <a:cxnLst>
                  <a:cxn ang="0">
                    <a:pos x="652" y="127"/>
                  </a:cxn>
                  <a:cxn ang="0">
                    <a:pos x="648" y="97"/>
                  </a:cxn>
                  <a:cxn ang="0">
                    <a:pos x="645" y="78"/>
                  </a:cxn>
                  <a:cxn ang="0">
                    <a:pos x="645" y="93"/>
                  </a:cxn>
                  <a:cxn ang="0">
                    <a:pos x="648" y="127"/>
                  </a:cxn>
                  <a:cxn ang="0">
                    <a:pos x="648" y="156"/>
                  </a:cxn>
                  <a:cxn ang="0">
                    <a:pos x="650" y="169"/>
                  </a:cxn>
                  <a:cxn ang="0">
                    <a:pos x="652" y="158"/>
                  </a:cxn>
                  <a:cxn ang="0">
                    <a:pos x="645" y="69"/>
                  </a:cxn>
                  <a:cxn ang="0">
                    <a:pos x="633" y="34"/>
                  </a:cxn>
                  <a:cxn ang="0">
                    <a:pos x="620" y="0"/>
                  </a:cxn>
                  <a:cxn ang="0">
                    <a:pos x="618" y="0"/>
                  </a:cxn>
                  <a:cxn ang="0">
                    <a:pos x="616" y="2"/>
                  </a:cxn>
                  <a:cxn ang="0">
                    <a:pos x="628" y="31"/>
                  </a:cxn>
                  <a:cxn ang="0">
                    <a:pos x="637" y="61"/>
                  </a:cxn>
                  <a:cxn ang="0">
                    <a:pos x="645" y="69"/>
                  </a:cxn>
                  <a:cxn ang="0">
                    <a:pos x="7" y="74"/>
                  </a:cxn>
                  <a:cxn ang="0">
                    <a:pos x="2" y="120"/>
                  </a:cxn>
                  <a:cxn ang="0">
                    <a:pos x="2" y="177"/>
                  </a:cxn>
                  <a:cxn ang="0">
                    <a:pos x="15" y="241"/>
                  </a:cxn>
                  <a:cxn ang="0">
                    <a:pos x="39" y="300"/>
                  </a:cxn>
                  <a:cxn ang="0">
                    <a:pos x="75" y="351"/>
                  </a:cxn>
                  <a:cxn ang="0">
                    <a:pos x="119" y="397"/>
                  </a:cxn>
                  <a:cxn ang="0">
                    <a:pos x="170" y="431"/>
                  </a:cxn>
                  <a:cxn ang="0">
                    <a:pos x="229" y="455"/>
                  </a:cxn>
                  <a:cxn ang="0">
                    <a:pos x="294" y="469"/>
                  </a:cxn>
                  <a:cxn ang="0">
                    <a:pos x="358" y="469"/>
                  </a:cxn>
                  <a:cxn ang="0">
                    <a:pos x="417" y="457"/>
                  </a:cxn>
                  <a:cxn ang="0">
                    <a:pos x="470" y="436"/>
                  </a:cxn>
                  <a:cxn ang="0">
                    <a:pos x="519" y="406"/>
                  </a:cxn>
                  <a:cxn ang="0">
                    <a:pos x="563" y="368"/>
                  </a:cxn>
                  <a:cxn ang="0">
                    <a:pos x="599" y="323"/>
                  </a:cxn>
                  <a:cxn ang="0">
                    <a:pos x="628" y="271"/>
                  </a:cxn>
                  <a:cxn ang="0">
                    <a:pos x="645" y="216"/>
                  </a:cxn>
                  <a:cxn ang="0">
                    <a:pos x="648" y="180"/>
                  </a:cxn>
                  <a:cxn ang="0">
                    <a:pos x="643" y="205"/>
                  </a:cxn>
                  <a:cxn ang="0">
                    <a:pos x="626" y="262"/>
                  </a:cxn>
                  <a:cxn ang="0">
                    <a:pos x="599" y="315"/>
                  </a:cxn>
                  <a:cxn ang="0">
                    <a:pos x="565" y="361"/>
                  </a:cxn>
                  <a:cxn ang="0">
                    <a:pos x="521" y="400"/>
                  </a:cxn>
                  <a:cxn ang="0">
                    <a:pos x="472" y="431"/>
                  </a:cxn>
                  <a:cxn ang="0">
                    <a:pos x="417" y="453"/>
                  </a:cxn>
                  <a:cxn ang="0">
                    <a:pos x="358" y="465"/>
                  </a:cxn>
                  <a:cxn ang="0">
                    <a:pos x="294" y="465"/>
                  </a:cxn>
                  <a:cxn ang="0">
                    <a:pos x="231" y="452"/>
                  </a:cxn>
                  <a:cxn ang="0">
                    <a:pos x="174" y="427"/>
                  </a:cxn>
                  <a:cxn ang="0">
                    <a:pos x="123" y="393"/>
                  </a:cxn>
                  <a:cxn ang="0">
                    <a:pos x="79" y="349"/>
                  </a:cxn>
                  <a:cxn ang="0">
                    <a:pos x="43" y="298"/>
                  </a:cxn>
                  <a:cxn ang="0">
                    <a:pos x="19" y="239"/>
                  </a:cxn>
                  <a:cxn ang="0">
                    <a:pos x="7" y="177"/>
                  </a:cxn>
                  <a:cxn ang="0">
                    <a:pos x="5" y="122"/>
                  </a:cxn>
                  <a:cxn ang="0">
                    <a:pos x="13" y="76"/>
                  </a:cxn>
                  <a:cxn ang="0">
                    <a:pos x="17" y="53"/>
                  </a:cxn>
                  <a:cxn ang="0">
                    <a:pos x="15" y="51"/>
                  </a:cxn>
                </a:cxnLst>
                <a:rect l="0" t="0" r="r" b="b"/>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7" y="53"/>
                    </a:lnTo>
                    <a:lnTo>
                      <a:pt x="15" y="51"/>
                    </a:lnTo>
                    <a:lnTo>
                      <a:pt x="15" y="51"/>
                    </a:lnTo>
                    <a:close/>
                  </a:path>
                </a:pathLst>
              </a:custGeom>
              <a:solidFill>
                <a:srgbClr val="BDBCDA"/>
              </a:solidFill>
              <a:ln w="9525">
                <a:noFill/>
                <a:round/>
              </a:ln>
            </p:spPr>
            <p:txBody>
              <a:bodyPr/>
              <a:lstStyle/>
              <a:p>
                <a:endParaRPr lang="en-US">
                  <a:solidFill>
                    <a:prstClr val="black"/>
                  </a:solidFill>
                </a:endParaRPr>
              </a:p>
            </p:txBody>
          </p:sp>
          <p:sp>
            <p:nvSpPr>
              <p:cNvPr id="179817" name="Freeform 617"/>
              <p:cNvSpPr>
                <a:spLocks noEditPoints="1"/>
              </p:cNvSpPr>
              <p:nvPr/>
            </p:nvSpPr>
            <p:spPr bwMode="auto">
              <a:xfrm>
                <a:off x="1515" y="2130"/>
                <a:ext cx="647" cy="467"/>
              </a:xfrm>
              <a:custGeom>
                <a:avLst/>
                <a:gdLst/>
                <a:ahLst/>
                <a:cxnLst>
                  <a:cxn ang="0">
                    <a:pos x="647" y="125"/>
                  </a:cxn>
                  <a:cxn ang="0">
                    <a:pos x="643" y="93"/>
                  </a:cxn>
                  <a:cxn ang="0">
                    <a:pos x="638" y="74"/>
                  </a:cxn>
                  <a:cxn ang="0">
                    <a:pos x="638" y="87"/>
                  </a:cxn>
                  <a:cxn ang="0">
                    <a:pos x="642" y="123"/>
                  </a:cxn>
                  <a:cxn ang="0">
                    <a:pos x="643" y="154"/>
                  </a:cxn>
                  <a:cxn ang="0">
                    <a:pos x="643" y="165"/>
                  </a:cxn>
                  <a:cxn ang="0">
                    <a:pos x="647" y="156"/>
                  </a:cxn>
                  <a:cxn ang="0">
                    <a:pos x="638" y="63"/>
                  </a:cxn>
                  <a:cxn ang="0">
                    <a:pos x="628" y="30"/>
                  </a:cxn>
                  <a:cxn ang="0">
                    <a:pos x="615" y="0"/>
                  </a:cxn>
                  <a:cxn ang="0">
                    <a:pos x="611" y="2"/>
                  </a:cxn>
                  <a:cxn ang="0">
                    <a:pos x="611" y="2"/>
                  </a:cxn>
                  <a:cxn ang="0">
                    <a:pos x="630" y="55"/>
                  </a:cxn>
                  <a:cxn ang="0">
                    <a:pos x="638" y="63"/>
                  </a:cxn>
                  <a:cxn ang="0">
                    <a:pos x="8" y="72"/>
                  </a:cxn>
                  <a:cxn ang="0">
                    <a:pos x="0" y="118"/>
                  </a:cxn>
                  <a:cxn ang="0">
                    <a:pos x="2" y="175"/>
                  </a:cxn>
                  <a:cxn ang="0">
                    <a:pos x="14" y="239"/>
                  </a:cxn>
                  <a:cxn ang="0">
                    <a:pos x="38" y="296"/>
                  </a:cxn>
                  <a:cxn ang="0">
                    <a:pos x="74" y="347"/>
                  </a:cxn>
                  <a:cxn ang="0">
                    <a:pos x="118" y="393"/>
                  </a:cxn>
                  <a:cxn ang="0">
                    <a:pos x="169" y="427"/>
                  </a:cxn>
                  <a:cxn ang="0">
                    <a:pos x="228" y="451"/>
                  </a:cxn>
                  <a:cxn ang="0">
                    <a:pos x="291" y="465"/>
                  </a:cxn>
                  <a:cxn ang="0">
                    <a:pos x="355" y="465"/>
                  </a:cxn>
                  <a:cxn ang="0">
                    <a:pos x="414" y="453"/>
                  </a:cxn>
                  <a:cxn ang="0">
                    <a:pos x="469" y="432"/>
                  </a:cxn>
                  <a:cxn ang="0">
                    <a:pos x="518" y="400"/>
                  </a:cxn>
                  <a:cxn ang="0">
                    <a:pos x="560" y="362"/>
                  </a:cxn>
                  <a:cxn ang="0">
                    <a:pos x="596" y="317"/>
                  </a:cxn>
                  <a:cxn ang="0">
                    <a:pos x="623" y="266"/>
                  </a:cxn>
                  <a:cxn ang="0">
                    <a:pos x="642" y="209"/>
                  </a:cxn>
                  <a:cxn ang="0">
                    <a:pos x="643" y="173"/>
                  </a:cxn>
                  <a:cxn ang="0">
                    <a:pos x="638" y="197"/>
                  </a:cxn>
                  <a:cxn ang="0">
                    <a:pos x="623" y="256"/>
                  </a:cxn>
                  <a:cxn ang="0">
                    <a:pos x="596" y="309"/>
                  </a:cxn>
                  <a:cxn ang="0">
                    <a:pos x="562" y="355"/>
                  </a:cxn>
                  <a:cxn ang="0">
                    <a:pos x="518" y="395"/>
                  </a:cxn>
                  <a:cxn ang="0">
                    <a:pos x="469" y="427"/>
                  </a:cxn>
                  <a:cxn ang="0">
                    <a:pos x="414" y="448"/>
                  </a:cxn>
                  <a:cxn ang="0">
                    <a:pos x="355" y="459"/>
                  </a:cxn>
                  <a:cxn ang="0">
                    <a:pos x="291" y="459"/>
                  </a:cxn>
                  <a:cxn ang="0">
                    <a:pos x="228" y="448"/>
                  </a:cxn>
                  <a:cxn ang="0">
                    <a:pos x="171" y="423"/>
                  </a:cxn>
                  <a:cxn ang="0">
                    <a:pos x="120" y="389"/>
                  </a:cxn>
                  <a:cxn ang="0">
                    <a:pos x="78" y="345"/>
                  </a:cxn>
                  <a:cxn ang="0">
                    <a:pos x="42" y="294"/>
                  </a:cxn>
                  <a:cxn ang="0">
                    <a:pos x="19" y="237"/>
                  </a:cxn>
                  <a:cxn ang="0">
                    <a:pos x="6" y="175"/>
                  </a:cxn>
                  <a:cxn ang="0">
                    <a:pos x="6" y="120"/>
                  </a:cxn>
                  <a:cxn ang="0">
                    <a:pos x="12" y="74"/>
                  </a:cxn>
                  <a:cxn ang="0">
                    <a:pos x="16" y="51"/>
                  </a:cxn>
                  <a:cxn ang="0">
                    <a:pos x="14" y="51"/>
                  </a:cxn>
                </a:cxnLst>
                <a:rect l="0" t="0" r="r" b="b"/>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11" y="2"/>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lnTo>
                      <a:pt x="14" y="51"/>
                    </a:lnTo>
                    <a:lnTo>
                      <a:pt x="14" y="51"/>
                    </a:lnTo>
                    <a:close/>
                  </a:path>
                </a:pathLst>
              </a:custGeom>
              <a:solidFill>
                <a:srgbClr val="BDBDDA"/>
              </a:solidFill>
              <a:ln w="9525">
                <a:noFill/>
                <a:round/>
              </a:ln>
            </p:spPr>
            <p:txBody>
              <a:bodyPr/>
              <a:lstStyle/>
              <a:p>
                <a:endParaRPr lang="en-US">
                  <a:solidFill>
                    <a:prstClr val="black"/>
                  </a:solidFill>
                </a:endParaRPr>
              </a:p>
            </p:txBody>
          </p:sp>
          <p:sp>
            <p:nvSpPr>
              <p:cNvPr id="179818" name="Freeform 618"/>
              <p:cNvSpPr>
                <a:spLocks noEditPoints="1"/>
              </p:cNvSpPr>
              <p:nvPr/>
            </p:nvSpPr>
            <p:spPr bwMode="auto">
              <a:xfrm>
                <a:off x="1517" y="2130"/>
                <a:ext cx="643" cy="463"/>
              </a:xfrm>
              <a:custGeom>
                <a:avLst/>
                <a:gdLst/>
                <a:ahLst/>
                <a:cxnLst>
                  <a:cxn ang="0">
                    <a:pos x="643" y="125"/>
                  </a:cxn>
                  <a:cxn ang="0">
                    <a:pos x="640" y="91"/>
                  </a:cxn>
                  <a:cxn ang="0">
                    <a:pos x="634" y="72"/>
                  </a:cxn>
                  <a:cxn ang="0">
                    <a:pos x="630" y="68"/>
                  </a:cxn>
                  <a:cxn ang="0">
                    <a:pos x="634" y="85"/>
                  </a:cxn>
                  <a:cxn ang="0">
                    <a:pos x="638" y="123"/>
                  </a:cxn>
                  <a:cxn ang="0">
                    <a:pos x="638" y="152"/>
                  </a:cxn>
                  <a:cxn ang="0">
                    <a:pos x="640" y="163"/>
                  </a:cxn>
                  <a:cxn ang="0">
                    <a:pos x="643" y="154"/>
                  </a:cxn>
                  <a:cxn ang="0">
                    <a:pos x="632" y="59"/>
                  </a:cxn>
                  <a:cxn ang="0">
                    <a:pos x="623" y="29"/>
                  </a:cxn>
                  <a:cxn ang="0">
                    <a:pos x="611" y="0"/>
                  </a:cxn>
                  <a:cxn ang="0">
                    <a:pos x="609" y="2"/>
                  </a:cxn>
                  <a:cxn ang="0">
                    <a:pos x="607" y="4"/>
                  </a:cxn>
                  <a:cxn ang="0">
                    <a:pos x="607" y="4"/>
                  </a:cxn>
                  <a:cxn ang="0">
                    <a:pos x="626" y="53"/>
                  </a:cxn>
                  <a:cxn ang="0">
                    <a:pos x="632" y="59"/>
                  </a:cxn>
                  <a:cxn ang="0">
                    <a:pos x="8" y="74"/>
                  </a:cxn>
                  <a:cxn ang="0">
                    <a:pos x="0" y="120"/>
                  </a:cxn>
                  <a:cxn ang="0">
                    <a:pos x="2" y="175"/>
                  </a:cxn>
                  <a:cxn ang="0">
                    <a:pos x="14" y="237"/>
                  </a:cxn>
                  <a:cxn ang="0">
                    <a:pos x="38" y="296"/>
                  </a:cxn>
                  <a:cxn ang="0">
                    <a:pos x="74" y="347"/>
                  </a:cxn>
                  <a:cxn ang="0">
                    <a:pos x="118" y="391"/>
                  </a:cxn>
                  <a:cxn ang="0">
                    <a:pos x="169" y="425"/>
                  </a:cxn>
                  <a:cxn ang="0">
                    <a:pos x="226" y="450"/>
                  </a:cxn>
                  <a:cxn ang="0">
                    <a:pos x="289" y="463"/>
                  </a:cxn>
                  <a:cxn ang="0">
                    <a:pos x="353" y="463"/>
                  </a:cxn>
                  <a:cxn ang="0">
                    <a:pos x="412" y="451"/>
                  </a:cxn>
                  <a:cxn ang="0">
                    <a:pos x="467" y="429"/>
                  </a:cxn>
                  <a:cxn ang="0">
                    <a:pos x="516" y="398"/>
                  </a:cxn>
                  <a:cxn ang="0">
                    <a:pos x="560" y="359"/>
                  </a:cxn>
                  <a:cxn ang="0">
                    <a:pos x="594" y="313"/>
                  </a:cxn>
                  <a:cxn ang="0">
                    <a:pos x="621" y="260"/>
                  </a:cxn>
                  <a:cxn ang="0">
                    <a:pos x="638" y="203"/>
                  </a:cxn>
                  <a:cxn ang="0">
                    <a:pos x="640" y="167"/>
                  </a:cxn>
                  <a:cxn ang="0">
                    <a:pos x="634" y="194"/>
                  </a:cxn>
                  <a:cxn ang="0">
                    <a:pos x="619" y="252"/>
                  </a:cxn>
                  <a:cxn ang="0">
                    <a:pos x="594" y="305"/>
                  </a:cxn>
                  <a:cxn ang="0">
                    <a:pos x="558" y="353"/>
                  </a:cxn>
                  <a:cxn ang="0">
                    <a:pos x="516" y="393"/>
                  </a:cxn>
                  <a:cxn ang="0">
                    <a:pos x="467" y="423"/>
                  </a:cxn>
                  <a:cxn ang="0">
                    <a:pos x="412" y="446"/>
                  </a:cxn>
                  <a:cxn ang="0">
                    <a:pos x="353" y="457"/>
                  </a:cxn>
                  <a:cxn ang="0">
                    <a:pos x="289" y="457"/>
                  </a:cxn>
                  <a:cxn ang="0">
                    <a:pos x="228" y="444"/>
                  </a:cxn>
                  <a:cxn ang="0">
                    <a:pos x="171" y="421"/>
                  </a:cxn>
                  <a:cxn ang="0">
                    <a:pos x="120" y="387"/>
                  </a:cxn>
                  <a:cxn ang="0">
                    <a:pos x="76" y="343"/>
                  </a:cxn>
                  <a:cxn ang="0">
                    <a:pos x="42" y="294"/>
                  </a:cxn>
                  <a:cxn ang="0">
                    <a:pos x="19" y="237"/>
                  </a:cxn>
                  <a:cxn ang="0">
                    <a:pos x="6" y="175"/>
                  </a:cxn>
                  <a:cxn ang="0">
                    <a:pos x="6" y="120"/>
                  </a:cxn>
                  <a:cxn ang="0">
                    <a:pos x="12" y="76"/>
                  </a:cxn>
                  <a:cxn ang="0">
                    <a:pos x="15" y="53"/>
                  </a:cxn>
                </a:cxnLst>
                <a:rect l="0" t="0" r="r" b="b"/>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9" y="2"/>
                    </a:lnTo>
                    <a:lnTo>
                      <a:pt x="609" y="2"/>
                    </a:lnTo>
                    <a:lnTo>
                      <a:pt x="607" y="4"/>
                    </a:lnTo>
                    <a:lnTo>
                      <a:pt x="607" y="4"/>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ln>
            </p:spPr>
            <p:txBody>
              <a:bodyPr/>
              <a:lstStyle/>
              <a:p>
                <a:endParaRPr lang="en-US">
                  <a:solidFill>
                    <a:prstClr val="black"/>
                  </a:solidFill>
                </a:endParaRPr>
              </a:p>
            </p:txBody>
          </p:sp>
          <p:sp>
            <p:nvSpPr>
              <p:cNvPr id="179819" name="Freeform 619"/>
              <p:cNvSpPr>
                <a:spLocks noEditPoints="1"/>
              </p:cNvSpPr>
              <p:nvPr/>
            </p:nvSpPr>
            <p:spPr bwMode="auto">
              <a:xfrm>
                <a:off x="1519" y="2132"/>
                <a:ext cx="639" cy="459"/>
              </a:xfrm>
              <a:custGeom>
                <a:avLst/>
                <a:gdLst/>
                <a:ahLst/>
                <a:cxnLst>
                  <a:cxn ang="0">
                    <a:pos x="638" y="121"/>
                  </a:cxn>
                  <a:cxn ang="0">
                    <a:pos x="634" y="85"/>
                  </a:cxn>
                  <a:cxn ang="0">
                    <a:pos x="630" y="68"/>
                  </a:cxn>
                  <a:cxn ang="0">
                    <a:pos x="626" y="65"/>
                  </a:cxn>
                  <a:cxn ang="0">
                    <a:pos x="628" y="82"/>
                  </a:cxn>
                  <a:cxn ang="0">
                    <a:pos x="634" y="120"/>
                  </a:cxn>
                  <a:cxn ang="0">
                    <a:pos x="632" y="173"/>
                  </a:cxn>
                  <a:cxn ang="0">
                    <a:pos x="621" y="233"/>
                  </a:cxn>
                  <a:cxn ang="0">
                    <a:pos x="596" y="290"/>
                  </a:cxn>
                  <a:cxn ang="0">
                    <a:pos x="562" y="339"/>
                  </a:cxn>
                  <a:cxn ang="0">
                    <a:pos x="520" y="383"/>
                  </a:cxn>
                  <a:cxn ang="0">
                    <a:pos x="469" y="417"/>
                  </a:cxn>
                  <a:cxn ang="0">
                    <a:pos x="414" y="440"/>
                  </a:cxn>
                  <a:cxn ang="0">
                    <a:pos x="351" y="453"/>
                  </a:cxn>
                  <a:cxn ang="0">
                    <a:pos x="287" y="453"/>
                  </a:cxn>
                  <a:cxn ang="0">
                    <a:pos x="226" y="440"/>
                  </a:cxn>
                  <a:cxn ang="0">
                    <a:pos x="169" y="417"/>
                  </a:cxn>
                  <a:cxn ang="0">
                    <a:pos x="120" y="383"/>
                  </a:cxn>
                  <a:cxn ang="0">
                    <a:pos x="76" y="339"/>
                  </a:cxn>
                  <a:cxn ang="0">
                    <a:pos x="44" y="290"/>
                  </a:cxn>
                  <a:cxn ang="0">
                    <a:pos x="19" y="233"/>
                  </a:cxn>
                  <a:cxn ang="0">
                    <a:pos x="6" y="173"/>
                  </a:cxn>
                  <a:cxn ang="0">
                    <a:pos x="6" y="118"/>
                  </a:cxn>
                  <a:cxn ang="0">
                    <a:pos x="12" y="74"/>
                  </a:cxn>
                  <a:cxn ang="0">
                    <a:pos x="15" y="53"/>
                  </a:cxn>
                  <a:cxn ang="0">
                    <a:pos x="8" y="72"/>
                  </a:cxn>
                  <a:cxn ang="0">
                    <a:pos x="2" y="118"/>
                  </a:cxn>
                  <a:cxn ang="0">
                    <a:pos x="2" y="173"/>
                  </a:cxn>
                  <a:cxn ang="0">
                    <a:pos x="15" y="235"/>
                  </a:cxn>
                  <a:cxn ang="0">
                    <a:pos x="38" y="292"/>
                  </a:cxn>
                  <a:cxn ang="0">
                    <a:pos x="74" y="343"/>
                  </a:cxn>
                  <a:cxn ang="0">
                    <a:pos x="116" y="387"/>
                  </a:cxn>
                  <a:cxn ang="0">
                    <a:pos x="167" y="421"/>
                  </a:cxn>
                  <a:cxn ang="0">
                    <a:pos x="224" y="446"/>
                  </a:cxn>
                  <a:cxn ang="0">
                    <a:pos x="287" y="457"/>
                  </a:cxn>
                  <a:cxn ang="0">
                    <a:pos x="351" y="457"/>
                  </a:cxn>
                  <a:cxn ang="0">
                    <a:pos x="410" y="446"/>
                  </a:cxn>
                  <a:cxn ang="0">
                    <a:pos x="465" y="425"/>
                  </a:cxn>
                  <a:cxn ang="0">
                    <a:pos x="514" y="393"/>
                  </a:cxn>
                  <a:cxn ang="0">
                    <a:pos x="558" y="353"/>
                  </a:cxn>
                  <a:cxn ang="0">
                    <a:pos x="592" y="307"/>
                  </a:cxn>
                  <a:cxn ang="0">
                    <a:pos x="619" y="254"/>
                  </a:cxn>
                  <a:cxn ang="0">
                    <a:pos x="634" y="195"/>
                  </a:cxn>
                  <a:cxn ang="0">
                    <a:pos x="636" y="163"/>
                  </a:cxn>
                  <a:cxn ang="0">
                    <a:pos x="636" y="161"/>
                  </a:cxn>
                  <a:cxn ang="0">
                    <a:pos x="639" y="152"/>
                  </a:cxn>
                  <a:cxn ang="0">
                    <a:pos x="626" y="53"/>
                  </a:cxn>
                  <a:cxn ang="0">
                    <a:pos x="607" y="0"/>
                  </a:cxn>
                  <a:cxn ang="0">
                    <a:pos x="605" y="2"/>
                  </a:cxn>
                  <a:cxn ang="0">
                    <a:pos x="603" y="2"/>
                  </a:cxn>
                  <a:cxn ang="0">
                    <a:pos x="603" y="4"/>
                  </a:cxn>
                  <a:cxn ang="0">
                    <a:pos x="621" y="47"/>
                  </a:cxn>
                  <a:cxn ang="0">
                    <a:pos x="626" y="53"/>
                  </a:cxn>
                </a:cxnLst>
                <a:rect l="0" t="0" r="r" b="b"/>
                <a:pathLst>
                  <a:path w="639" h="459">
                    <a:moveTo>
                      <a:pt x="639" y="140"/>
                    </a:moveTo>
                    <a:lnTo>
                      <a:pt x="638" y="121"/>
                    </a:lnTo>
                    <a:lnTo>
                      <a:pt x="638" y="104"/>
                    </a:lnTo>
                    <a:lnTo>
                      <a:pt x="634" y="85"/>
                    </a:lnTo>
                    <a:lnTo>
                      <a:pt x="630" y="68"/>
                    </a:lnTo>
                    <a:lnTo>
                      <a:pt x="630" y="68"/>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5" y="2"/>
                    </a:lnTo>
                    <a:lnTo>
                      <a:pt x="605" y="2"/>
                    </a:lnTo>
                    <a:lnTo>
                      <a:pt x="603" y="2"/>
                    </a:lnTo>
                    <a:lnTo>
                      <a:pt x="603" y="2"/>
                    </a:lnTo>
                    <a:lnTo>
                      <a:pt x="603" y="4"/>
                    </a:lnTo>
                    <a:lnTo>
                      <a:pt x="613" y="25"/>
                    </a:lnTo>
                    <a:lnTo>
                      <a:pt x="621" y="47"/>
                    </a:lnTo>
                    <a:lnTo>
                      <a:pt x="624" y="51"/>
                    </a:lnTo>
                    <a:lnTo>
                      <a:pt x="626" y="53"/>
                    </a:lnTo>
                    <a:close/>
                  </a:path>
                </a:pathLst>
              </a:custGeom>
              <a:solidFill>
                <a:srgbClr val="BEBDDB"/>
              </a:solidFill>
              <a:ln w="9525">
                <a:noFill/>
                <a:round/>
              </a:ln>
            </p:spPr>
            <p:txBody>
              <a:bodyPr/>
              <a:lstStyle/>
              <a:p>
                <a:endParaRPr lang="en-US">
                  <a:solidFill>
                    <a:prstClr val="black"/>
                  </a:solidFill>
                </a:endParaRPr>
              </a:p>
            </p:txBody>
          </p:sp>
          <p:sp>
            <p:nvSpPr>
              <p:cNvPr id="179820" name="Freeform 620"/>
              <p:cNvSpPr>
                <a:spLocks noEditPoints="1"/>
              </p:cNvSpPr>
              <p:nvPr/>
            </p:nvSpPr>
            <p:spPr bwMode="auto">
              <a:xfrm>
                <a:off x="1521" y="2134"/>
                <a:ext cx="634" cy="455"/>
              </a:xfrm>
              <a:custGeom>
                <a:avLst/>
                <a:gdLst/>
                <a:ahLst/>
                <a:cxnLst>
                  <a:cxn ang="0">
                    <a:pos x="634" y="119"/>
                  </a:cxn>
                  <a:cxn ang="0">
                    <a:pos x="630" y="81"/>
                  </a:cxn>
                  <a:cxn ang="0">
                    <a:pos x="622" y="61"/>
                  </a:cxn>
                  <a:cxn ang="0">
                    <a:pos x="624" y="76"/>
                  </a:cxn>
                  <a:cxn ang="0">
                    <a:pos x="630" y="118"/>
                  </a:cxn>
                  <a:cxn ang="0">
                    <a:pos x="628" y="171"/>
                  </a:cxn>
                  <a:cxn ang="0">
                    <a:pos x="617" y="231"/>
                  </a:cxn>
                  <a:cxn ang="0">
                    <a:pos x="592" y="286"/>
                  </a:cxn>
                  <a:cxn ang="0">
                    <a:pos x="558" y="337"/>
                  </a:cxn>
                  <a:cxn ang="0">
                    <a:pos x="516" y="379"/>
                  </a:cxn>
                  <a:cxn ang="0">
                    <a:pos x="467" y="413"/>
                  </a:cxn>
                  <a:cxn ang="0">
                    <a:pos x="410" y="436"/>
                  </a:cxn>
                  <a:cxn ang="0">
                    <a:pos x="349" y="449"/>
                  </a:cxn>
                  <a:cxn ang="0">
                    <a:pos x="287" y="449"/>
                  </a:cxn>
                  <a:cxn ang="0">
                    <a:pos x="224" y="436"/>
                  </a:cxn>
                  <a:cxn ang="0">
                    <a:pos x="169" y="413"/>
                  </a:cxn>
                  <a:cxn ang="0">
                    <a:pos x="120" y="379"/>
                  </a:cxn>
                  <a:cxn ang="0">
                    <a:pos x="76" y="337"/>
                  </a:cxn>
                  <a:cxn ang="0">
                    <a:pos x="44" y="286"/>
                  </a:cxn>
                  <a:cxn ang="0">
                    <a:pos x="19" y="231"/>
                  </a:cxn>
                  <a:cxn ang="0">
                    <a:pos x="8" y="171"/>
                  </a:cxn>
                  <a:cxn ang="0">
                    <a:pos x="6" y="116"/>
                  </a:cxn>
                  <a:cxn ang="0">
                    <a:pos x="11" y="74"/>
                  </a:cxn>
                  <a:cxn ang="0">
                    <a:pos x="15" y="51"/>
                  </a:cxn>
                  <a:cxn ang="0">
                    <a:pos x="8" y="72"/>
                  </a:cxn>
                  <a:cxn ang="0">
                    <a:pos x="2" y="116"/>
                  </a:cxn>
                  <a:cxn ang="0">
                    <a:pos x="2" y="171"/>
                  </a:cxn>
                  <a:cxn ang="0">
                    <a:pos x="15" y="233"/>
                  </a:cxn>
                  <a:cxn ang="0">
                    <a:pos x="38" y="290"/>
                  </a:cxn>
                  <a:cxn ang="0">
                    <a:pos x="72" y="339"/>
                  </a:cxn>
                  <a:cxn ang="0">
                    <a:pos x="116" y="383"/>
                  </a:cxn>
                  <a:cxn ang="0">
                    <a:pos x="167" y="417"/>
                  </a:cxn>
                  <a:cxn ang="0">
                    <a:pos x="224" y="440"/>
                  </a:cxn>
                  <a:cxn ang="0">
                    <a:pos x="285" y="453"/>
                  </a:cxn>
                  <a:cxn ang="0">
                    <a:pos x="349" y="453"/>
                  </a:cxn>
                  <a:cxn ang="0">
                    <a:pos x="408" y="442"/>
                  </a:cxn>
                  <a:cxn ang="0">
                    <a:pos x="463" y="419"/>
                  </a:cxn>
                  <a:cxn ang="0">
                    <a:pos x="512" y="389"/>
                  </a:cxn>
                  <a:cxn ang="0">
                    <a:pos x="554" y="349"/>
                  </a:cxn>
                  <a:cxn ang="0">
                    <a:pos x="590" y="301"/>
                  </a:cxn>
                  <a:cxn ang="0">
                    <a:pos x="615" y="248"/>
                  </a:cxn>
                  <a:cxn ang="0">
                    <a:pos x="630" y="190"/>
                  </a:cxn>
                  <a:cxn ang="0">
                    <a:pos x="634" y="159"/>
                  </a:cxn>
                  <a:cxn ang="0">
                    <a:pos x="634" y="157"/>
                  </a:cxn>
                  <a:cxn ang="0">
                    <a:pos x="634" y="148"/>
                  </a:cxn>
                  <a:cxn ang="0">
                    <a:pos x="622" y="49"/>
                  </a:cxn>
                  <a:cxn ang="0">
                    <a:pos x="603" y="0"/>
                  </a:cxn>
                  <a:cxn ang="0">
                    <a:pos x="601" y="0"/>
                  </a:cxn>
                  <a:cxn ang="0">
                    <a:pos x="600" y="2"/>
                  </a:cxn>
                  <a:cxn ang="0">
                    <a:pos x="615" y="44"/>
                  </a:cxn>
                  <a:cxn ang="0">
                    <a:pos x="622" y="49"/>
                  </a:cxn>
                </a:cxnLst>
                <a:rect l="0" t="0" r="r" b="b"/>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9"/>
                    </a:lnTo>
                    <a:lnTo>
                      <a:pt x="634" y="157"/>
                    </a:lnTo>
                    <a:lnTo>
                      <a:pt x="634" y="157"/>
                    </a:lnTo>
                    <a:lnTo>
                      <a:pt x="634" y="159"/>
                    </a:lnTo>
                    <a:lnTo>
                      <a:pt x="634" y="148"/>
                    </a:lnTo>
                    <a:lnTo>
                      <a:pt x="634" y="138"/>
                    </a:lnTo>
                    <a:close/>
                    <a:moveTo>
                      <a:pt x="622" y="49"/>
                    </a:moveTo>
                    <a:lnTo>
                      <a:pt x="613" y="25"/>
                    </a:lnTo>
                    <a:lnTo>
                      <a:pt x="603" y="0"/>
                    </a:lnTo>
                    <a:lnTo>
                      <a:pt x="601"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ln>
            </p:spPr>
            <p:txBody>
              <a:bodyPr/>
              <a:lstStyle/>
              <a:p>
                <a:endParaRPr lang="en-US">
                  <a:solidFill>
                    <a:prstClr val="black"/>
                  </a:solidFill>
                </a:endParaRPr>
              </a:p>
            </p:txBody>
          </p:sp>
          <p:sp>
            <p:nvSpPr>
              <p:cNvPr id="179821" name="Freeform 621"/>
              <p:cNvSpPr>
                <a:spLocks noEditPoints="1"/>
              </p:cNvSpPr>
              <p:nvPr/>
            </p:nvSpPr>
            <p:spPr bwMode="auto">
              <a:xfrm>
                <a:off x="1523" y="2136"/>
                <a:ext cx="630" cy="451"/>
              </a:xfrm>
              <a:custGeom>
                <a:avLst/>
                <a:gdLst/>
                <a:ahLst/>
                <a:cxnLst>
                  <a:cxn ang="0">
                    <a:pos x="630" y="116"/>
                  </a:cxn>
                  <a:cxn ang="0">
                    <a:pos x="624" y="78"/>
                  </a:cxn>
                  <a:cxn ang="0">
                    <a:pos x="617" y="55"/>
                  </a:cxn>
                  <a:cxn ang="0">
                    <a:pos x="618" y="72"/>
                  </a:cxn>
                  <a:cxn ang="0">
                    <a:pos x="624" y="114"/>
                  </a:cxn>
                  <a:cxn ang="0">
                    <a:pos x="624" y="169"/>
                  </a:cxn>
                  <a:cxn ang="0">
                    <a:pos x="611" y="227"/>
                  </a:cxn>
                  <a:cxn ang="0">
                    <a:pos x="588" y="284"/>
                  </a:cxn>
                  <a:cxn ang="0">
                    <a:pos x="554" y="334"/>
                  </a:cxn>
                  <a:cxn ang="0">
                    <a:pos x="512" y="375"/>
                  </a:cxn>
                  <a:cxn ang="0">
                    <a:pos x="463" y="409"/>
                  </a:cxn>
                  <a:cxn ang="0">
                    <a:pos x="408" y="432"/>
                  </a:cxn>
                  <a:cxn ang="0">
                    <a:pos x="347" y="445"/>
                  </a:cxn>
                  <a:cxn ang="0">
                    <a:pos x="285" y="445"/>
                  </a:cxn>
                  <a:cxn ang="0">
                    <a:pos x="224" y="432"/>
                  </a:cxn>
                  <a:cxn ang="0">
                    <a:pos x="167" y="409"/>
                  </a:cxn>
                  <a:cxn ang="0">
                    <a:pos x="118" y="375"/>
                  </a:cxn>
                  <a:cxn ang="0">
                    <a:pos x="76" y="334"/>
                  </a:cxn>
                  <a:cxn ang="0">
                    <a:pos x="44" y="284"/>
                  </a:cxn>
                  <a:cxn ang="0">
                    <a:pos x="19" y="227"/>
                  </a:cxn>
                  <a:cxn ang="0">
                    <a:pos x="8" y="169"/>
                  </a:cxn>
                  <a:cxn ang="0">
                    <a:pos x="6" y="114"/>
                  </a:cxn>
                  <a:cxn ang="0">
                    <a:pos x="11" y="72"/>
                  </a:cxn>
                  <a:cxn ang="0">
                    <a:pos x="15" y="51"/>
                  </a:cxn>
                  <a:cxn ang="0">
                    <a:pos x="8" y="70"/>
                  </a:cxn>
                  <a:cxn ang="0">
                    <a:pos x="2" y="114"/>
                  </a:cxn>
                  <a:cxn ang="0">
                    <a:pos x="2" y="169"/>
                  </a:cxn>
                  <a:cxn ang="0">
                    <a:pos x="15" y="229"/>
                  </a:cxn>
                  <a:cxn ang="0">
                    <a:pos x="40" y="286"/>
                  </a:cxn>
                  <a:cxn ang="0">
                    <a:pos x="72" y="335"/>
                  </a:cxn>
                  <a:cxn ang="0">
                    <a:pos x="116" y="379"/>
                  </a:cxn>
                  <a:cxn ang="0">
                    <a:pos x="165" y="413"/>
                  </a:cxn>
                  <a:cxn ang="0">
                    <a:pos x="222" y="436"/>
                  </a:cxn>
                  <a:cxn ang="0">
                    <a:pos x="283" y="449"/>
                  </a:cxn>
                  <a:cxn ang="0">
                    <a:pos x="347" y="449"/>
                  </a:cxn>
                  <a:cxn ang="0">
                    <a:pos x="410" y="436"/>
                  </a:cxn>
                  <a:cxn ang="0">
                    <a:pos x="465" y="413"/>
                  </a:cxn>
                  <a:cxn ang="0">
                    <a:pos x="516" y="379"/>
                  </a:cxn>
                  <a:cxn ang="0">
                    <a:pos x="558" y="335"/>
                  </a:cxn>
                  <a:cxn ang="0">
                    <a:pos x="592" y="286"/>
                  </a:cxn>
                  <a:cxn ang="0">
                    <a:pos x="617" y="229"/>
                  </a:cxn>
                  <a:cxn ang="0">
                    <a:pos x="628" y="169"/>
                  </a:cxn>
                  <a:cxn ang="0">
                    <a:pos x="617" y="43"/>
                  </a:cxn>
                  <a:cxn ang="0">
                    <a:pos x="599" y="0"/>
                  </a:cxn>
                  <a:cxn ang="0">
                    <a:pos x="596" y="2"/>
                  </a:cxn>
                  <a:cxn ang="0">
                    <a:pos x="596" y="2"/>
                  </a:cxn>
                  <a:cxn ang="0">
                    <a:pos x="611" y="40"/>
                  </a:cxn>
                  <a:cxn ang="0">
                    <a:pos x="617" y="43"/>
                  </a:cxn>
                </a:cxnLst>
                <a:rect l="0" t="0" r="r" b="b"/>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596" y="2"/>
                    </a:lnTo>
                    <a:lnTo>
                      <a:pt x="596" y="2"/>
                    </a:lnTo>
                    <a:lnTo>
                      <a:pt x="603" y="21"/>
                    </a:lnTo>
                    <a:lnTo>
                      <a:pt x="611" y="40"/>
                    </a:lnTo>
                    <a:lnTo>
                      <a:pt x="613" y="42"/>
                    </a:lnTo>
                    <a:lnTo>
                      <a:pt x="617" y="43"/>
                    </a:lnTo>
                    <a:close/>
                  </a:path>
                </a:pathLst>
              </a:custGeom>
              <a:solidFill>
                <a:srgbClr val="BFBEDB"/>
              </a:solidFill>
              <a:ln w="9525">
                <a:noFill/>
                <a:round/>
              </a:ln>
            </p:spPr>
            <p:txBody>
              <a:bodyPr/>
              <a:lstStyle/>
              <a:p>
                <a:endParaRPr lang="en-US">
                  <a:solidFill>
                    <a:prstClr val="black"/>
                  </a:solidFill>
                </a:endParaRPr>
              </a:p>
            </p:txBody>
          </p:sp>
          <p:sp>
            <p:nvSpPr>
              <p:cNvPr id="179822" name="Freeform 622"/>
              <p:cNvSpPr>
                <a:spLocks noEditPoints="1"/>
              </p:cNvSpPr>
              <p:nvPr/>
            </p:nvSpPr>
            <p:spPr bwMode="auto">
              <a:xfrm>
                <a:off x="1527" y="2136"/>
                <a:ext cx="624" cy="449"/>
              </a:xfrm>
              <a:custGeom>
                <a:avLst/>
                <a:gdLst/>
                <a:ahLst/>
                <a:cxnLst>
                  <a:cxn ang="0">
                    <a:pos x="624" y="116"/>
                  </a:cxn>
                  <a:cxn ang="0">
                    <a:pos x="618" y="74"/>
                  </a:cxn>
                  <a:cxn ang="0">
                    <a:pos x="611" y="53"/>
                  </a:cxn>
                  <a:cxn ang="0">
                    <a:pos x="613" y="70"/>
                  </a:cxn>
                  <a:cxn ang="0">
                    <a:pos x="618" y="114"/>
                  </a:cxn>
                  <a:cxn ang="0">
                    <a:pos x="618" y="167"/>
                  </a:cxn>
                  <a:cxn ang="0">
                    <a:pos x="605" y="227"/>
                  </a:cxn>
                  <a:cxn ang="0">
                    <a:pos x="582" y="282"/>
                  </a:cxn>
                  <a:cxn ang="0">
                    <a:pos x="550" y="332"/>
                  </a:cxn>
                  <a:cxn ang="0">
                    <a:pos x="508" y="373"/>
                  </a:cxn>
                  <a:cxn ang="0">
                    <a:pos x="459" y="408"/>
                  </a:cxn>
                  <a:cxn ang="0">
                    <a:pos x="404" y="430"/>
                  </a:cxn>
                  <a:cxn ang="0">
                    <a:pos x="343" y="442"/>
                  </a:cxn>
                  <a:cxn ang="0">
                    <a:pos x="281" y="442"/>
                  </a:cxn>
                  <a:cxn ang="0">
                    <a:pos x="220" y="430"/>
                  </a:cxn>
                  <a:cxn ang="0">
                    <a:pos x="165" y="408"/>
                  </a:cxn>
                  <a:cxn ang="0">
                    <a:pos x="116" y="373"/>
                  </a:cxn>
                  <a:cxn ang="0">
                    <a:pos x="74" y="332"/>
                  </a:cxn>
                  <a:cxn ang="0">
                    <a:pos x="42" y="282"/>
                  </a:cxn>
                  <a:cxn ang="0">
                    <a:pos x="17" y="227"/>
                  </a:cxn>
                  <a:cxn ang="0">
                    <a:pos x="5" y="167"/>
                  </a:cxn>
                  <a:cxn ang="0">
                    <a:pos x="5" y="116"/>
                  </a:cxn>
                  <a:cxn ang="0">
                    <a:pos x="11" y="74"/>
                  </a:cxn>
                  <a:cxn ang="0">
                    <a:pos x="13" y="53"/>
                  </a:cxn>
                  <a:cxn ang="0">
                    <a:pos x="5" y="72"/>
                  </a:cxn>
                  <a:cxn ang="0">
                    <a:pos x="0" y="114"/>
                  </a:cxn>
                  <a:cxn ang="0">
                    <a:pos x="2" y="169"/>
                  </a:cxn>
                  <a:cxn ang="0">
                    <a:pos x="13" y="229"/>
                  </a:cxn>
                  <a:cxn ang="0">
                    <a:pos x="38" y="284"/>
                  </a:cxn>
                  <a:cxn ang="0">
                    <a:pos x="70" y="335"/>
                  </a:cxn>
                  <a:cxn ang="0">
                    <a:pos x="114" y="377"/>
                  </a:cxn>
                  <a:cxn ang="0">
                    <a:pos x="163" y="411"/>
                  </a:cxn>
                  <a:cxn ang="0">
                    <a:pos x="218" y="434"/>
                  </a:cxn>
                  <a:cxn ang="0">
                    <a:pos x="281" y="447"/>
                  </a:cxn>
                  <a:cxn ang="0">
                    <a:pos x="343" y="447"/>
                  </a:cxn>
                  <a:cxn ang="0">
                    <a:pos x="404" y="434"/>
                  </a:cxn>
                  <a:cxn ang="0">
                    <a:pos x="461" y="411"/>
                  </a:cxn>
                  <a:cxn ang="0">
                    <a:pos x="510" y="377"/>
                  </a:cxn>
                  <a:cxn ang="0">
                    <a:pos x="552" y="335"/>
                  </a:cxn>
                  <a:cxn ang="0">
                    <a:pos x="586" y="284"/>
                  </a:cxn>
                  <a:cxn ang="0">
                    <a:pos x="611" y="229"/>
                  </a:cxn>
                  <a:cxn ang="0">
                    <a:pos x="622" y="169"/>
                  </a:cxn>
                  <a:cxn ang="0">
                    <a:pos x="609" y="42"/>
                  </a:cxn>
                  <a:cxn ang="0">
                    <a:pos x="594" y="0"/>
                  </a:cxn>
                  <a:cxn ang="0">
                    <a:pos x="592" y="2"/>
                  </a:cxn>
                  <a:cxn ang="0">
                    <a:pos x="590" y="4"/>
                  </a:cxn>
                  <a:cxn ang="0">
                    <a:pos x="603" y="38"/>
                  </a:cxn>
                  <a:cxn ang="0">
                    <a:pos x="609" y="42"/>
                  </a:cxn>
                </a:cxnLst>
                <a:rect l="0" t="0" r="r" b="b"/>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2" y="2"/>
                    </a:lnTo>
                    <a:lnTo>
                      <a:pt x="592" y="2"/>
                    </a:lnTo>
                    <a:lnTo>
                      <a:pt x="590" y="4"/>
                    </a:lnTo>
                    <a:lnTo>
                      <a:pt x="597" y="21"/>
                    </a:lnTo>
                    <a:lnTo>
                      <a:pt x="603" y="38"/>
                    </a:lnTo>
                    <a:lnTo>
                      <a:pt x="607" y="40"/>
                    </a:lnTo>
                    <a:lnTo>
                      <a:pt x="609" y="42"/>
                    </a:lnTo>
                    <a:close/>
                  </a:path>
                </a:pathLst>
              </a:custGeom>
              <a:solidFill>
                <a:srgbClr val="BFBEDB"/>
              </a:solidFill>
              <a:ln w="9525">
                <a:noFill/>
                <a:round/>
              </a:ln>
            </p:spPr>
            <p:txBody>
              <a:bodyPr/>
              <a:lstStyle/>
              <a:p>
                <a:endParaRPr lang="en-US">
                  <a:solidFill>
                    <a:prstClr val="black"/>
                  </a:solidFill>
                </a:endParaRPr>
              </a:p>
            </p:txBody>
          </p:sp>
          <p:sp>
            <p:nvSpPr>
              <p:cNvPr id="179823" name="Freeform 623"/>
              <p:cNvSpPr>
                <a:spLocks noEditPoints="1"/>
              </p:cNvSpPr>
              <p:nvPr/>
            </p:nvSpPr>
            <p:spPr bwMode="auto">
              <a:xfrm>
                <a:off x="1529" y="2138"/>
                <a:ext cx="620" cy="443"/>
              </a:xfrm>
              <a:custGeom>
                <a:avLst/>
                <a:gdLst/>
                <a:ahLst/>
                <a:cxnLst>
                  <a:cxn ang="0">
                    <a:pos x="618" y="112"/>
                  </a:cxn>
                  <a:cxn ang="0">
                    <a:pos x="612" y="70"/>
                  </a:cxn>
                  <a:cxn ang="0">
                    <a:pos x="605" y="47"/>
                  </a:cxn>
                  <a:cxn ang="0">
                    <a:pos x="607" y="66"/>
                  </a:cxn>
                  <a:cxn ang="0">
                    <a:pos x="614" y="112"/>
                  </a:cxn>
                  <a:cxn ang="0">
                    <a:pos x="614" y="165"/>
                  </a:cxn>
                  <a:cxn ang="0">
                    <a:pos x="601" y="225"/>
                  </a:cxn>
                  <a:cxn ang="0">
                    <a:pos x="578" y="280"/>
                  </a:cxn>
                  <a:cxn ang="0">
                    <a:pos x="546" y="328"/>
                  </a:cxn>
                  <a:cxn ang="0">
                    <a:pos x="504" y="369"/>
                  </a:cxn>
                  <a:cxn ang="0">
                    <a:pos x="455" y="402"/>
                  </a:cxn>
                  <a:cxn ang="0">
                    <a:pos x="400" y="426"/>
                  </a:cxn>
                  <a:cxn ang="0">
                    <a:pos x="341" y="438"/>
                  </a:cxn>
                  <a:cxn ang="0">
                    <a:pos x="279" y="438"/>
                  </a:cxn>
                  <a:cxn ang="0">
                    <a:pos x="218" y="426"/>
                  </a:cxn>
                  <a:cxn ang="0">
                    <a:pos x="165" y="402"/>
                  </a:cxn>
                  <a:cxn ang="0">
                    <a:pos x="115" y="369"/>
                  </a:cxn>
                  <a:cxn ang="0">
                    <a:pos x="74" y="328"/>
                  </a:cxn>
                  <a:cxn ang="0">
                    <a:pos x="41" y="280"/>
                  </a:cxn>
                  <a:cxn ang="0">
                    <a:pos x="19" y="225"/>
                  </a:cxn>
                  <a:cxn ang="0">
                    <a:pos x="5" y="165"/>
                  </a:cxn>
                  <a:cxn ang="0">
                    <a:pos x="5" y="114"/>
                  </a:cxn>
                  <a:cxn ang="0">
                    <a:pos x="11" y="72"/>
                  </a:cxn>
                  <a:cxn ang="0">
                    <a:pos x="13" y="51"/>
                  </a:cxn>
                  <a:cxn ang="0">
                    <a:pos x="5" y="70"/>
                  </a:cxn>
                  <a:cxn ang="0">
                    <a:pos x="0" y="112"/>
                  </a:cxn>
                  <a:cxn ang="0">
                    <a:pos x="2" y="167"/>
                  </a:cxn>
                  <a:cxn ang="0">
                    <a:pos x="13" y="225"/>
                  </a:cxn>
                  <a:cxn ang="0">
                    <a:pos x="38" y="282"/>
                  </a:cxn>
                  <a:cxn ang="0">
                    <a:pos x="70" y="332"/>
                  </a:cxn>
                  <a:cxn ang="0">
                    <a:pos x="112" y="373"/>
                  </a:cxn>
                  <a:cxn ang="0">
                    <a:pos x="161" y="407"/>
                  </a:cxn>
                  <a:cxn ang="0">
                    <a:pos x="218" y="430"/>
                  </a:cxn>
                  <a:cxn ang="0">
                    <a:pos x="279" y="443"/>
                  </a:cxn>
                  <a:cxn ang="0">
                    <a:pos x="341" y="443"/>
                  </a:cxn>
                  <a:cxn ang="0">
                    <a:pos x="402" y="430"/>
                  </a:cxn>
                  <a:cxn ang="0">
                    <a:pos x="457" y="407"/>
                  </a:cxn>
                  <a:cxn ang="0">
                    <a:pos x="506" y="373"/>
                  </a:cxn>
                  <a:cxn ang="0">
                    <a:pos x="548" y="332"/>
                  </a:cxn>
                  <a:cxn ang="0">
                    <a:pos x="582" y="282"/>
                  </a:cxn>
                  <a:cxn ang="0">
                    <a:pos x="605" y="225"/>
                  </a:cxn>
                  <a:cxn ang="0">
                    <a:pos x="618" y="167"/>
                  </a:cxn>
                  <a:cxn ang="0">
                    <a:pos x="605" y="38"/>
                  </a:cxn>
                  <a:cxn ang="0">
                    <a:pos x="590" y="0"/>
                  </a:cxn>
                  <a:cxn ang="0">
                    <a:pos x="586" y="2"/>
                  </a:cxn>
                  <a:cxn ang="0">
                    <a:pos x="597" y="34"/>
                  </a:cxn>
                  <a:cxn ang="0">
                    <a:pos x="605" y="38"/>
                  </a:cxn>
                </a:cxnLst>
                <a:rect l="0" t="0" r="r" b="b"/>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ln>
            </p:spPr>
            <p:txBody>
              <a:bodyPr/>
              <a:lstStyle/>
              <a:p>
                <a:endParaRPr lang="en-US">
                  <a:solidFill>
                    <a:prstClr val="black"/>
                  </a:solidFill>
                </a:endParaRPr>
              </a:p>
            </p:txBody>
          </p:sp>
          <p:sp>
            <p:nvSpPr>
              <p:cNvPr id="179824" name="Freeform 624"/>
              <p:cNvSpPr>
                <a:spLocks noEditPoints="1"/>
              </p:cNvSpPr>
              <p:nvPr/>
            </p:nvSpPr>
            <p:spPr bwMode="auto">
              <a:xfrm>
                <a:off x="1531" y="2140"/>
                <a:ext cx="616" cy="440"/>
              </a:xfrm>
              <a:custGeom>
                <a:avLst/>
                <a:gdLst/>
                <a:ahLst/>
                <a:cxnLst>
                  <a:cxn ang="0">
                    <a:pos x="614" y="110"/>
                  </a:cxn>
                  <a:cxn ang="0">
                    <a:pos x="609" y="66"/>
                  </a:cxn>
                  <a:cxn ang="0">
                    <a:pos x="599" y="43"/>
                  </a:cxn>
                  <a:cxn ang="0">
                    <a:pos x="603" y="62"/>
                  </a:cxn>
                  <a:cxn ang="0">
                    <a:pos x="610" y="108"/>
                  </a:cxn>
                  <a:cxn ang="0">
                    <a:pos x="609" y="163"/>
                  </a:cxn>
                  <a:cxn ang="0">
                    <a:pos x="597" y="221"/>
                  </a:cxn>
                  <a:cxn ang="0">
                    <a:pos x="574" y="276"/>
                  </a:cxn>
                  <a:cxn ang="0">
                    <a:pos x="542" y="326"/>
                  </a:cxn>
                  <a:cxn ang="0">
                    <a:pos x="500" y="366"/>
                  </a:cxn>
                  <a:cxn ang="0">
                    <a:pos x="453" y="398"/>
                  </a:cxn>
                  <a:cxn ang="0">
                    <a:pos x="398" y="422"/>
                  </a:cxn>
                  <a:cxn ang="0">
                    <a:pos x="339" y="434"/>
                  </a:cxn>
                  <a:cxn ang="0">
                    <a:pos x="277" y="434"/>
                  </a:cxn>
                  <a:cxn ang="0">
                    <a:pos x="218" y="422"/>
                  </a:cxn>
                  <a:cxn ang="0">
                    <a:pos x="163" y="398"/>
                  </a:cxn>
                  <a:cxn ang="0">
                    <a:pos x="115" y="366"/>
                  </a:cxn>
                  <a:cxn ang="0">
                    <a:pos x="74" y="326"/>
                  </a:cxn>
                  <a:cxn ang="0">
                    <a:pos x="41" y="276"/>
                  </a:cxn>
                  <a:cxn ang="0">
                    <a:pos x="19" y="221"/>
                  </a:cxn>
                  <a:cxn ang="0">
                    <a:pos x="5" y="163"/>
                  </a:cxn>
                  <a:cxn ang="0">
                    <a:pos x="5" y="112"/>
                  </a:cxn>
                  <a:cxn ang="0">
                    <a:pos x="11" y="72"/>
                  </a:cxn>
                  <a:cxn ang="0">
                    <a:pos x="13" y="51"/>
                  </a:cxn>
                  <a:cxn ang="0">
                    <a:pos x="7" y="70"/>
                  </a:cxn>
                  <a:cxn ang="0">
                    <a:pos x="1" y="112"/>
                  </a:cxn>
                  <a:cxn ang="0">
                    <a:pos x="1" y="163"/>
                  </a:cxn>
                  <a:cxn ang="0">
                    <a:pos x="13" y="223"/>
                  </a:cxn>
                  <a:cxn ang="0">
                    <a:pos x="38" y="278"/>
                  </a:cxn>
                  <a:cxn ang="0">
                    <a:pos x="70" y="328"/>
                  </a:cxn>
                  <a:cxn ang="0">
                    <a:pos x="112" y="369"/>
                  </a:cxn>
                  <a:cxn ang="0">
                    <a:pos x="161" y="404"/>
                  </a:cxn>
                  <a:cxn ang="0">
                    <a:pos x="216" y="426"/>
                  </a:cxn>
                  <a:cxn ang="0">
                    <a:pos x="277" y="438"/>
                  </a:cxn>
                  <a:cxn ang="0">
                    <a:pos x="339" y="438"/>
                  </a:cxn>
                  <a:cxn ang="0">
                    <a:pos x="400" y="426"/>
                  </a:cxn>
                  <a:cxn ang="0">
                    <a:pos x="455" y="404"/>
                  </a:cxn>
                  <a:cxn ang="0">
                    <a:pos x="504" y="369"/>
                  </a:cxn>
                  <a:cxn ang="0">
                    <a:pos x="546" y="328"/>
                  </a:cxn>
                  <a:cxn ang="0">
                    <a:pos x="578" y="278"/>
                  </a:cxn>
                  <a:cxn ang="0">
                    <a:pos x="601" y="223"/>
                  </a:cxn>
                  <a:cxn ang="0">
                    <a:pos x="614" y="163"/>
                  </a:cxn>
                  <a:cxn ang="0">
                    <a:pos x="599" y="34"/>
                  </a:cxn>
                  <a:cxn ang="0">
                    <a:pos x="586" y="0"/>
                  </a:cxn>
                  <a:cxn ang="0">
                    <a:pos x="582" y="2"/>
                  </a:cxn>
                  <a:cxn ang="0">
                    <a:pos x="582" y="2"/>
                  </a:cxn>
                  <a:cxn ang="0">
                    <a:pos x="593" y="30"/>
                  </a:cxn>
                  <a:cxn ang="0">
                    <a:pos x="599" y="34"/>
                  </a:cxn>
                </a:cxnLst>
                <a:rect l="0" t="0" r="r" b="b"/>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2" y="2"/>
                    </a:lnTo>
                    <a:lnTo>
                      <a:pt x="582" y="2"/>
                    </a:lnTo>
                    <a:lnTo>
                      <a:pt x="588" y="15"/>
                    </a:lnTo>
                    <a:lnTo>
                      <a:pt x="593" y="30"/>
                    </a:lnTo>
                    <a:lnTo>
                      <a:pt x="595" y="32"/>
                    </a:lnTo>
                    <a:lnTo>
                      <a:pt x="599" y="34"/>
                    </a:lnTo>
                    <a:close/>
                  </a:path>
                </a:pathLst>
              </a:custGeom>
              <a:solidFill>
                <a:srgbClr val="C1C0DC"/>
              </a:solidFill>
              <a:ln w="9525">
                <a:noFill/>
                <a:round/>
              </a:ln>
            </p:spPr>
            <p:txBody>
              <a:bodyPr/>
              <a:lstStyle/>
              <a:p>
                <a:endParaRPr lang="en-US">
                  <a:solidFill>
                    <a:prstClr val="black"/>
                  </a:solidFill>
                </a:endParaRPr>
              </a:p>
            </p:txBody>
          </p:sp>
          <p:sp>
            <p:nvSpPr>
              <p:cNvPr id="179825" name="Freeform 625"/>
              <p:cNvSpPr>
                <a:spLocks noEditPoints="1"/>
              </p:cNvSpPr>
              <p:nvPr/>
            </p:nvSpPr>
            <p:spPr bwMode="auto">
              <a:xfrm>
                <a:off x="1532" y="2140"/>
                <a:ext cx="611" cy="438"/>
              </a:xfrm>
              <a:custGeom>
                <a:avLst/>
                <a:gdLst/>
                <a:ahLst/>
                <a:cxnLst>
                  <a:cxn ang="0">
                    <a:pos x="611" y="110"/>
                  </a:cxn>
                  <a:cxn ang="0">
                    <a:pos x="604" y="64"/>
                  </a:cxn>
                  <a:cxn ang="0">
                    <a:pos x="596" y="41"/>
                  </a:cxn>
                  <a:cxn ang="0">
                    <a:pos x="600" y="60"/>
                  </a:cxn>
                  <a:cxn ang="0">
                    <a:pos x="606" y="108"/>
                  </a:cxn>
                  <a:cxn ang="0">
                    <a:pos x="606" y="163"/>
                  </a:cxn>
                  <a:cxn ang="0">
                    <a:pos x="594" y="221"/>
                  </a:cxn>
                  <a:cxn ang="0">
                    <a:pos x="571" y="275"/>
                  </a:cxn>
                  <a:cxn ang="0">
                    <a:pos x="539" y="324"/>
                  </a:cxn>
                  <a:cxn ang="0">
                    <a:pos x="497" y="364"/>
                  </a:cxn>
                  <a:cxn ang="0">
                    <a:pos x="450" y="396"/>
                  </a:cxn>
                  <a:cxn ang="0">
                    <a:pos x="397" y="419"/>
                  </a:cxn>
                  <a:cxn ang="0">
                    <a:pos x="338" y="432"/>
                  </a:cxn>
                  <a:cxn ang="0">
                    <a:pos x="276" y="432"/>
                  </a:cxn>
                  <a:cxn ang="0">
                    <a:pos x="217" y="419"/>
                  </a:cxn>
                  <a:cxn ang="0">
                    <a:pos x="164" y="396"/>
                  </a:cxn>
                  <a:cxn ang="0">
                    <a:pos x="114" y="364"/>
                  </a:cxn>
                  <a:cxn ang="0">
                    <a:pos x="74" y="324"/>
                  </a:cxn>
                  <a:cxn ang="0">
                    <a:pos x="42" y="275"/>
                  </a:cxn>
                  <a:cxn ang="0">
                    <a:pos x="19" y="221"/>
                  </a:cxn>
                  <a:cxn ang="0">
                    <a:pos x="8" y="163"/>
                  </a:cxn>
                  <a:cxn ang="0">
                    <a:pos x="6" y="112"/>
                  </a:cxn>
                  <a:cxn ang="0">
                    <a:pos x="12" y="72"/>
                  </a:cxn>
                  <a:cxn ang="0">
                    <a:pos x="14" y="51"/>
                  </a:cxn>
                  <a:cxn ang="0">
                    <a:pos x="8" y="70"/>
                  </a:cxn>
                  <a:cxn ang="0">
                    <a:pos x="2" y="112"/>
                  </a:cxn>
                  <a:cxn ang="0">
                    <a:pos x="2" y="163"/>
                  </a:cxn>
                  <a:cxn ang="0">
                    <a:pos x="16" y="223"/>
                  </a:cxn>
                  <a:cxn ang="0">
                    <a:pos x="38" y="278"/>
                  </a:cxn>
                  <a:cxn ang="0">
                    <a:pos x="71" y="326"/>
                  </a:cxn>
                  <a:cxn ang="0">
                    <a:pos x="112" y="367"/>
                  </a:cxn>
                  <a:cxn ang="0">
                    <a:pos x="162" y="400"/>
                  </a:cxn>
                  <a:cxn ang="0">
                    <a:pos x="215" y="424"/>
                  </a:cxn>
                  <a:cxn ang="0">
                    <a:pos x="276" y="436"/>
                  </a:cxn>
                  <a:cxn ang="0">
                    <a:pos x="338" y="436"/>
                  </a:cxn>
                  <a:cxn ang="0">
                    <a:pos x="397" y="424"/>
                  </a:cxn>
                  <a:cxn ang="0">
                    <a:pos x="452" y="400"/>
                  </a:cxn>
                  <a:cxn ang="0">
                    <a:pos x="501" y="367"/>
                  </a:cxn>
                  <a:cxn ang="0">
                    <a:pos x="543" y="326"/>
                  </a:cxn>
                  <a:cxn ang="0">
                    <a:pos x="575" y="278"/>
                  </a:cxn>
                  <a:cxn ang="0">
                    <a:pos x="598" y="223"/>
                  </a:cxn>
                  <a:cxn ang="0">
                    <a:pos x="611" y="163"/>
                  </a:cxn>
                  <a:cxn ang="0">
                    <a:pos x="594" y="32"/>
                  </a:cxn>
                  <a:cxn ang="0">
                    <a:pos x="583" y="0"/>
                  </a:cxn>
                  <a:cxn ang="0">
                    <a:pos x="581" y="2"/>
                  </a:cxn>
                  <a:cxn ang="0">
                    <a:pos x="579" y="3"/>
                  </a:cxn>
                  <a:cxn ang="0">
                    <a:pos x="589" y="28"/>
                  </a:cxn>
                  <a:cxn ang="0">
                    <a:pos x="594" y="32"/>
                  </a:cxn>
                </a:cxnLst>
                <a:rect l="0" t="0" r="r" b="b"/>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ln>
            </p:spPr>
            <p:txBody>
              <a:bodyPr/>
              <a:lstStyle/>
              <a:p>
                <a:endParaRPr lang="en-US">
                  <a:solidFill>
                    <a:prstClr val="black"/>
                  </a:solidFill>
                </a:endParaRPr>
              </a:p>
            </p:txBody>
          </p:sp>
          <p:sp>
            <p:nvSpPr>
              <p:cNvPr id="179826" name="Freeform 626"/>
              <p:cNvSpPr>
                <a:spLocks noEditPoints="1"/>
              </p:cNvSpPr>
              <p:nvPr/>
            </p:nvSpPr>
            <p:spPr bwMode="auto">
              <a:xfrm>
                <a:off x="1536" y="2142"/>
                <a:ext cx="605" cy="434"/>
              </a:xfrm>
              <a:custGeom>
                <a:avLst/>
                <a:gdLst/>
                <a:ahLst/>
                <a:cxnLst>
                  <a:cxn ang="0">
                    <a:pos x="605" y="106"/>
                  </a:cxn>
                  <a:cxn ang="0">
                    <a:pos x="598" y="60"/>
                  </a:cxn>
                  <a:cxn ang="0">
                    <a:pos x="588" y="37"/>
                  </a:cxn>
                  <a:cxn ang="0">
                    <a:pos x="592" y="58"/>
                  </a:cxn>
                  <a:cxn ang="0">
                    <a:pos x="600" y="106"/>
                  </a:cxn>
                  <a:cxn ang="0">
                    <a:pos x="600" y="161"/>
                  </a:cxn>
                  <a:cxn ang="0">
                    <a:pos x="588" y="219"/>
                  </a:cxn>
                  <a:cxn ang="0">
                    <a:pos x="566" y="273"/>
                  </a:cxn>
                  <a:cxn ang="0">
                    <a:pos x="533" y="320"/>
                  </a:cxn>
                  <a:cxn ang="0">
                    <a:pos x="492" y="360"/>
                  </a:cxn>
                  <a:cxn ang="0">
                    <a:pos x="444" y="392"/>
                  </a:cxn>
                  <a:cxn ang="0">
                    <a:pos x="391" y="415"/>
                  </a:cxn>
                  <a:cxn ang="0">
                    <a:pos x="332" y="426"/>
                  </a:cxn>
                  <a:cxn ang="0">
                    <a:pos x="272" y="426"/>
                  </a:cxn>
                  <a:cxn ang="0">
                    <a:pos x="215" y="415"/>
                  </a:cxn>
                  <a:cxn ang="0">
                    <a:pos x="160" y="392"/>
                  </a:cxn>
                  <a:cxn ang="0">
                    <a:pos x="112" y="360"/>
                  </a:cxn>
                  <a:cxn ang="0">
                    <a:pos x="72" y="320"/>
                  </a:cxn>
                  <a:cxn ang="0">
                    <a:pos x="40" y="273"/>
                  </a:cxn>
                  <a:cxn ang="0">
                    <a:pos x="17" y="219"/>
                  </a:cxn>
                  <a:cxn ang="0">
                    <a:pos x="6" y="161"/>
                  </a:cxn>
                  <a:cxn ang="0">
                    <a:pos x="4" y="110"/>
                  </a:cxn>
                  <a:cxn ang="0">
                    <a:pos x="10" y="72"/>
                  </a:cxn>
                  <a:cxn ang="0">
                    <a:pos x="12" y="51"/>
                  </a:cxn>
                  <a:cxn ang="0">
                    <a:pos x="6" y="70"/>
                  </a:cxn>
                  <a:cxn ang="0">
                    <a:pos x="0" y="110"/>
                  </a:cxn>
                  <a:cxn ang="0">
                    <a:pos x="0" y="161"/>
                  </a:cxn>
                  <a:cxn ang="0">
                    <a:pos x="14" y="219"/>
                  </a:cxn>
                  <a:cxn ang="0">
                    <a:pos x="36" y="274"/>
                  </a:cxn>
                  <a:cxn ang="0">
                    <a:pos x="69" y="324"/>
                  </a:cxn>
                  <a:cxn ang="0">
                    <a:pos x="110" y="364"/>
                  </a:cxn>
                  <a:cxn ang="0">
                    <a:pos x="158" y="396"/>
                  </a:cxn>
                  <a:cxn ang="0">
                    <a:pos x="213" y="420"/>
                  </a:cxn>
                  <a:cxn ang="0">
                    <a:pos x="272" y="432"/>
                  </a:cxn>
                  <a:cxn ang="0">
                    <a:pos x="334" y="432"/>
                  </a:cxn>
                  <a:cxn ang="0">
                    <a:pos x="393" y="420"/>
                  </a:cxn>
                  <a:cxn ang="0">
                    <a:pos x="448" y="396"/>
                  </a:cxn>
                  <a:cxn ang="0">
                    <a:pos x="495" y="364"/>
                  </a:cxn>
                  <a:cxn ang="0">
                    <a:pos x="537" y="324"/>
                  </a:cxn>
                  <a:cxn ang="0">
                    <a:pos x="569" y="274"/>
                  </a:cxn>
                  <a:cxn ang="0">
                    <a:pos x="592" y="219"/>
                  </a:cxn>
                  <a:cxn ang="0">
                    <a:pos x="604" y="161"/>
                  </a:cxn>
                  <a:cxn ang="0">
                    <a:pos x="588" y="28"/>
                  </a:cxn>
                  <a:cxn ang="0">
                    <a:pos x="577" y="0"/>
                  </a:cxn>
                  <a:cxn ang="0">
                    <a:pos x="571" y="1"/>
                  </a:cxn>
                  <a:cxn ang="0">
                    <a:pos x="583" y="24"/>
                  </a:cxn>
                  <a:cxn ang="0">
                    <a:pos x="588" y="28"/>
                  </a:cxn>
                </a:cxnLst>
                <a:rect l="0" t="0" r="r" b="b"/>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ln>
            </p:spPr>
            <p:txBody>
              <a:bodyPr/>
              <a:lstStyle/>
              <a:p>
                <a:endParaRPr lang="en-US">
                  <a:solidFill>
                    <a:prstClr val="black"/>
                  </a:solidFill>
                </a:endParaRPr>
              </a:p>
            </p:txBody>
          </p:sp>
          <p:sp>
            <p:nvSpPr>
              <p:cNvPr id="179827" name="Freeform 627"/>
              <p:cNvSpPr>
                <a:spLocks noEditPoints="1"/>
              </p:cNvSpPr>
              <p:nvPr/>
            </p:nvSpPr>
            <p:spPr bwMode="auto">
              <a:xfrm>
                <a:off x="1538" y="2143"/>
                <a:ext cx="602" cy="431"/>
              </a:xfrm>
              <a:custGeom>
                <a:avLst/>
                <a:gdLst/>
                <a:ahLst/>
                <a:cxnLst>
                  <a:cxn ang="0">
                    <a:pos x="600" y="105"/>
                  </a:cxn>
                  <a:cxn ang="0">
                    <a:pos x="594" y="57"/>
                  </a:cxn>
                  <a:cxn ang="0">
                    <a:pos x="584" y="35"/>
                  </a:cxn>
                  <a:cxn ang="0">
                    <a:pos x="588" y="55"/>
                  </a:cxn>
                  <a:cxn ang="0">
                    <a:pos x="596" y="105"/>
                  </a:cxn>
                  <a:cxn ang="0">
                    <a:pos x="596" y="160"/>
                  </a:cxn>
                  <a:cxn ang="0">
                    <a:pos x="584" y="217"/>
                  </a:cxn>
                  <a:cxn ang="0">
                    <a:pos x="562" y="270"/>
                  </a:cxn>
                  <a:cxn ang="0">
                    <a:pos x="529" y="317"/>
                  </a:cxn>
                  <a:cxn ang="0">
                    <a:pos x="490" y="357"/>
                  </a:cxn>
                  <a:cxn ang="0">
                    <a:pos x="442" y="389"/>
                  </a:cxn>
                  <a:cxn ang="0">
                    <a:pos x="389" y="412"/>
                  </a:cxn>
                  <a:cxn ang="0">
                    <a:pos x="330" y="423"/>
                  </a:cxn>
                  <a:cxn ang="0">
                    <a:pos x="270" y="423"/>
                  </a:cxn>
                  <a:cxn ang="0">
                    <a:pos x="213" y="412"/>
                  </a:cxn>
                  <a:cxn ang="0">
                    <a:pos x="160" y="389"/>
                  </a:cxn>
                  <a:cxn ang="0">
                    <a:pos x="112" y="357"/>
                  </a:cxn>
                  <a:cxn ang="0">
                    <a:pos x="72" y="317"/>
                  </a:cxn>
                  <a:cxn ang="0">
                    <a:pos x="40" y="270"/>
                  </a:cxn>
                  <a:cxn ang="0">
                    <a:pos x="17" y="217"/>
                  </a:cxn>
                  <a:cxn ang="0">
                    <a:pos x="6" y="160"/>
                  </a:cxn>
                  <a:cxn ang="0">
                    <a:pos x="6" y="109"/>
                  </a:cxn>
                  <a:cxn ang="0">
                    <a:pos x="10" y="71"/>
                  </a:cxn>
                  <a:cxn ang="0">
                    <a:pos x="12" y="52"/>
                  </a:cxn>
                  <a:cxn ang="0">
                    <a:pos x="6" y="69"/>
                  </a:cxn>
                  <a:cxn ang="0">
                    <a:pos x="0" y="109"/>
                  </a:cxn>
                  <a:cxn ang="0">
                    <a:pos x="2" y="160"/>
                  </a:cxn>
                  <a:cxn ang="0">
                    <a:pos x="13" y="218"/>
                  </a:cxn>
                  <a:cxn ang="0">
                    <a:pos x="36" y="272"/>
                  </a:cxn>
                  <a:cxn ang="0">
                    <a:pos x="68" y="321"/>
                  </a:cxn>
                  <a:cxn ang="0">
                    <a:pos x="108" y="361"/>
                  </a:cxn>
                  <a:cxn ang="0">
                    <a:pos x="158" y="393"/>
                  </a:cxn>
                  <a:cxn ang="0">
                    <a:pos x="211" y="416"/>
                  </a:cxn>
                  <a:cxn ang="0">
                    <a:pos x="270" y="429"/>
                  </a:cxn>
                  <a:cxn ang="0">
                    <a:pos x="332" y="429"/>
                  </a:cxn>
                  <a:cxn ang="0">
                    <a:pos x="391" y="416"/>
                  </a:cxn>
                  <a:cxn ang="0">
                    <a:pos x="444" y="393"/>
                  </a:cxn>
                  <a:cxn ang="0">
                    <a:pos x="491" y="361"/>
                  </a:cxn>
                  <a:cxn ang="0">
                    <a:pos x="533" y="321"/>
                  </a:cxn>
                  <a:cxn ang="0">
                    <a:pos x="565" y="272"/>
                  </a:cxn>
                  <a:cxn ang="0">
                    <a:pos x="588" y="218"/>
                  </a:cxn>
                  <a:cxn ang="0">
                    <a:pos x="600" y="160"/>
                  </a:cxn>
                  <a:cxn ang="0">
                    <a:pos x="583" y="25"/>
                  </a:cxn>
                  <a:cxn ang="0">
                    <a:pos x="573" y="0"/>
                  </a:cxn>
                  <a:cxn ang="0">
                    <a:pos x="567" y="2"/>
                  </a:cxn>
                  <a:cxn ang="0">
                    <a:pos x="577" y="21"/>
                  </a:cxn>
                  <a:cxn ang="0">
                    <a:pos x="583" y="25"/>
                  </a:cxn>
                </a:cxnLst>
                <a:rect l="0" t="0" r="r" b="b"/>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ln>
            </p:spPr>
            <p:txBody>
              <a:bodyPr/>
              <a:lstStyle/>
              <a:p>
                <a:endParaRPr lang="en-US">
                  <a:solidFill>
                    <a:prstClr val="black"/>
                  </a:solidFill>
                </a:endParaRPr>
              </a:p>
            </p:txBody>
          </p:sp>
          <p:sp>
            <p:nvSpPr>
              <p:cNvPr id="179828" name="Freeform 628"/>
              <p:cNvSpPr>
                <a:spLocks noEditPoints="1"/>
              </p:cNvSpPr>
              <p:nvPr/>
            </p:nvSpPr>
            <p:spPr bwMode="auto">
              <a:xfrm>
                <a:off x="1540" y="2143"/>
                <a:ext cx="598" cy="427"/>
              </a:xfrm>
              <a:custGeom>
                <a:avLst/>
                <a:gdLst/>
                <a:ahLst/>
                <a:cxnLst>
                  <a:cxn ang="0">
                    <a:pos x="596" y="105"/>
                  </a:cxn>
                  <a:cxn ang="0">
                    <a:pos x="588" y="57"/>
                  </a:cxn>
                  <a:cxn ang="0">
                    <a:pos x="579" y="33"/>
                  </a:cxn>
                  <a:cxn ang="0">
                    <a:pos x="582" y="54"/>
                  </a:cxn>
                  <a:cxn ang="0">
                    <a:pos x="592" y="103"/>
                  </a:cxn>
                  <a:cxn ang="0">
                    <a:pos x="592" y="160"/>
                  </a:cxn>
                  <a:cxn ang="0">
                    <a:pos x="579" y="217"/>
                  </a:cxn>
                  <a:cxn ang="0">
                    <a:pos x="558" y="270"/>
                  </a:cxn>
                  <a:cxn ang="0">
                    <a:pos x="526" y="315"/>
                  </a:cxn>
                  <a:cxn ang="0">
                    <a:pos x="486" y="355"/>
                  </a:cxn>
                  <a:cxn ang="0">
                    <a:pos x="438" y="387"/>
                  </a:cxn>
                  <a:cxn ang="0">
                    <a:pos x="385" y="410"/>
                  </a:cxn>
                  <a:cxn ang="0">
                    <a:pos x="328" y="421"/>
                  </a:cxn>
                  <a:cxn ang="0">
                    <a:pos x="269" y="421"/>
                  </a:cxn>
                  <a:cxn ang="0">
                    <a:pos x="211" y="410"/>
                  </a:cxn>
                  <a:cxn ang="0">
                    <a:pos x="158" y="387"/>
                  </a:cxn>
                  <a:cxn ang="0">
                    <a:pos x="112" y="355"/>
                  </a:cxn>
                  <a:cxn ang="0">
                    <a:pos x="72" y="315"/>
                  </a:cxn>
                  <a:cxn ang="0">
                    <a:pos x="40" y="270"/>
                  </a:cxn>
                  <a:cxn ang="0">
                    <a:pos x="17" y="217"/>
                  </a:cxn>
                  <a:cxn ang="0">
                    <a:pos x="6" y="160"/>
                  </a:cxn>
                  <a:cxn ang="0">
                    <a:pos x="6" y="110"/>
                  </a:cxn>
                  <a:cxn ang="0">
                    <a:pos x="10" y="72"/>
                  </a:cxn>
                  <a:cxn ang="0">
                    <a:pos x="13" y="52"/>
                  </a:cxn>
                  <a:cxn ang="0">
                    <a:pos x="6" y="71"/>
                  </a:cxn>
                  <a:cxn ang="0">
                    <a:pos x="0" y="109"/>
                  </a:cxn>
                  <a:cxn ang="0">
                    <a:pos x="2" y="160"/>
                  </a:cxn>
                  <a:cxn ang="0">
                    <a:pos x="13" y="218"/>
                  </a:cxn>
                  <a:cxn ang="0">
                    <a:pos x="36" y="272"/>
                  </a:cxn>
                  <a:cxn ang="0">
                    <a:pos x="68" y="319"/>
                  </a:cxn>
                  <a:cxn ang="0">
                    <a:pos x="108" y="359"/>
                  </a:cxn>
                  <a:cxn ang="0">
                    <a:pos x="156" y="391"/>
                  </a:cxn>
                  <a:cxn ang="0">
                    <a:pos x="211" y="414"/>
                  </a:cxn>
                  <a:cxn ang="0">
                    <a:pos x="268" y="425"/>
                  </a:cxn>
                  <a:cxn ang="0">
                    <a:pos x="328" y="425"/>
                  </a:cxn>
                  <a:cxn ang="0">
                    <a:pos x="387" y="414"/>
                  </a:cxn>
                  <a:cxn ang="0">
                    <a:pos x="440" y="391"/>
                  </a:cxn>
                  <a:cxn ang="0">
                    <a:pos x="488" y="359"/>
                  </a:cxn>
                  <a:cxn ang="0">
                    <a:pos x="529" y="319"/>
                  </a:cxn>
                  <a:cxn ang="0">
                    <a:pos x="562" y="272"/>
                  </a:cxn>
                  <a:cxn ang="0">
                    <a:pos x="584" y="218"/>
                  </a:cxn>
                  <a:cxn ang="0">
                    <a:pos x="596" y="160"/>
                  </a:cxn>
                  <a:cxn ang="0">
                    <a:pos x="579" y="23"/>
                  </a:cxn>
                  <a:cxn ang="0">
                    <a:pos x="567" y="0"/>
                  </a:cxn>
                  <a:cxn ang="0">
                    <a:pos x="563" y="2"/>
                  </a:cxn>
                  <a:cxn ang="0">
                    <a:pos x="571" y="19"/>
                  </a:cxn>
                  <a:cxn ang="0">
                    <a:pos x="579" y="23"/>
                  </a:cxn>
                </a:cxnLst>
                <a:rect l="0" t="0" r="r" b="b"/>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ln>
            </p:spPr>
            <p:txBody>
              <a:bodyPr/>
              <a:lstStyle/>
              <a:p>
                <a:endParaRPr lang="en-US">
                  <a:solidFill>
                    <a:prstClr val="black"/>
                  </a:solidFill>
                </a:endParaRPr>
              </a:p>
            </p:txBody>
          </p:sp>
          <p:sp>
            <p:nvSpPr>
              <p:cNvPr id="179829" name="Freeform 629"/>
              <p:cNvSpPr>
                <a:spLocks noEditPoints="1"/>
              </p:cNvSpPr>
              <p:nvPr/>
            </p:nvSpPr>
            <p:spPr bwMode="auto">
              <a:xfrm>
                <a:off x="1542" y="2145"/>
                <a:ext cx="594" cy="423"/>
              </a:xfrm>
              <a:custGeom>
                <a:avLst/>
                <a:gdLst/>
                <a:ahLst/>
                <a:cxnLst>
                  <a:cxn ang="0">
                    <a:pos x="592" y="103"/>
                  </a:cxn>
                  <a:cxn ang="0">
                    <a:pos x="584" y="53"/>
                  </a:cxn>
                  <a:cxn ang="0">
                    <a:pos x="573" y="29"/>
                  </a:cxn>
                  <a:cxn ang="0">
                    <a:pos x="579" y="52"/>
                  </a:cxn>
                  <a:cxn ang="0">
                    <a:pos x="588" y="101"/>
                  </a:cxn>
                  <a:cxn ang="0">
                    <a:pos x="586" y="158"/>
                  </a:cxn>
                  <a:cxn ang="0">
                    <a:pos x="575" y="215"/>
                  </a:cxn>
                  <a:cxn ang="0">
                    <a:pos x="554" y="266"/>
                  </a:cxn>
                  <a:cxn ang="0">
                    <a:pos x="522" y="313"/>
                  </a:cxn>
                  <a:cxn ang="0">
                    <a:pos x="482" y="353"/>
                  </a:cxn>
                  <a:cxn ang="0">
                    <a:pos x="436" y="383"/>
                  </a:cxn>
                  <a:cxn ang="0">
                    <a:pos x="383" y="406"/>
                  </a:cxn>
                  <a:cxn ang="0">
                    <a:pos x="326" y="417"/>
                  </a:cxn>
                  <a:cxn ang="0">
                    <a:pos x="267" y="417"/>
                  </a:cxn>
                  <a:cxn ang="0">
                    <a:pos x="211" y="406"/>
                  </a:cxn>
                  <a:cxn ang="0">
                    <a:pos x="157" y="383"/>
                  </a:cxn>
                  <a:cxn ang="0">
                    <a:pos x="112" y="353"/>
                  </a:cxn>
                  <a:cxn ang="0">
                    <a:pos x="72" y="313"/>
                  </a:cxn>
                  <a:cxn ang="0">
                    <a:pos x="40" y="266"/>
                  </a:cxn>
                  <a:cxn ang="0">
                    <a:pos x="19" y="215"/>
                  </a:cxn>
                  <a:cxn ang="0">
                    <a:pos x="6" y="158"/>
                  </a:cxn>
                  <a:cxn ang="0">
                    <a:pos x="6" y="108"/>
                  </a:cxn>
                  <a:cxn ang="0">
                    <a:pos x="9" y="70"/>
                  </a:cxn>
                  <a:cxn ang="0">
                    <a:pos x="13" y="52"/>
                  </a:cxn>
                  <a:cxn ang="0">
                    <a:pos x="6" y="69"/>
                  </a:cxn>
                  <a:cxn ang="0">
                    <a:pos x="2" y="107"/>
                  </a:cxn>
                  <a:cxn ang="0">
                    <a:pos x="2" y="158"/>
                  </a:cxn>
                  <a:cxn ang="0">
                    <a:pos x="13" y="215"/>
                  </a:cxn>
                  <a:cxn ang="0">
                    <a:pos x="36" y="268"/>
                  </a:cxn>
                  <a:cxn ang="0">
                    <a:pos x="68" y="315"/>
                  </a:cxn>
                  <a:cxn ang="0">
                    <a:pos x="108" y="355"/>
                  </a:cxn>
                  <a:cxn ang="0">
                    <a:pos x="156" y="387"/>
                  </a:cxn>
                  <a:cxn ang="0">
                    <a:pos x="209" y="410"/>
                  </a:cxn>
                  <a:cxn ang="0">
                    <a:pos x="266" y="421"/>
                  </a:cxn>
                  <a:cxn ang="0">
                    <a:pos x="326" y="421"/>
                  </a:cxn>
                  <a:cxn ang="0">
                    <a:pos x="385" y="410"/>
                  </a:cxn>
                  <a:cxn ang="0">
                    <a:pos x="438" y="387"/>
                  </a:cxn>
                  <a:cxn ang="0">
                    <a:pos x="486" y="355"/>
                  </a:cxn>
                  <a:cxn ang="0">
                    <a:pos x="525" y="315"/>
                  </a:cxn>
                  <a:cxn ang="0">
                    <a:pos x="558" y="268"/>
                  </a:cxn>
                  <a:cxn ang="0">
                    <a:pos x="580" y="215"/>
                  </a:cxn>
                  <a:cxn ang="0">
                    <a:pos x="592" y="158"/>
                  </a:cxn>
                  <a:cxn ang="0">
                    <a:pos x="573" y="19"/>
                  </a:cxn>
                  <a:cxn ang="0">
                    <a:pos x="563" y="0"/>
                  </a:cxn>
                  <a:cxn ang="0">
                    <a:pos x="561" y="2"/>
                  </a:cxn>
                  <a:cxn ang="0">
                    <a:pos x="560" y="2"/>
                  </a:cxn>
                  <a:cxn ang="0">
                    <a:pos x="567" y="17"/>
                  </a:cxn>
                  <a:cxn ang="0">
                    <a:pos x="573" y="19"/>
                  </a:cxn>
                </a:cxnLst>
                <a:rect l="0" t="0" r="r" b="b"/>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3" y="0"/>
                    </a:lnTo>
                    <a:lnTo>
                      <a:pt x="561" y="2"/>
                    </a:lnTo>
                    <a:lnTo>
                      <a:pt x="561" y="2"/>
                    </a:lnTo>
                    <a:lnTo>
                      <a:pt x="560" y="2"/>
                    </a:lnTo>
                    <a:lnTo>
                      <a:pt x="563" y="10"/>
                    </a:lnTo>
                    <a:lnTo>
                      <a:pt x="567" y="17"/>
                    </a:lnTo>
                    <a:lnTo>
                      <a:pt x="569" y="17"/>
                    </a:lnTo>
                    <a:lnTo>
                      <a:pt x="573" y="19"/>
                    </a:lnTo>
                    <a:close/>
                  </a:path>
                </a:pathLst>
              </a:custGeom>
              <a:solidFill>
                <a:srgbClr val="C2C1DC"/>
              </a:solidFill>
              <a:ln w="9525">
                <a:noFill/>
                <a:round/>
              </a:ln>
            </p:spPr>
            <p:txBody>
              <a:bodyPr/>
              <a:lstStyle/>
              <a:p>
                <a:endParaRPr lang="en-US">
                  <a:solidFill>
                    <a:prstClr val="black"/>
                  </a:solidFill>
                </a:endParaRPr>
              </a:p>
            </p:txBody>
          </p:sp>
          <p:sp>
            <p:nvSpPr>
              <p:cNvPr id="179830" name="Freeform 630"/>
              <p:cNvSpPr>
                <a:spLocks noEditPoints="1"/>
              </p:cNvSpPr>
              <p:nvPr/>
            </p:nvSpPr>
            <p:spPr bwMode="auto">
              <a:xfrm>
                <a:off x="1544" y="2145"/>
                <a:ext cx="588" cy="421"/>
              </a:xfrm>
              <a:custGeom>
                <a:avLst/>
                <a:gdLst/>
                <a:ahLst/>
                <a:cxnLst>
                  <a:cxn ang="0">
                    <a:pos x="588" y="101"/>
                  </a:cxn>
                  <a:cxn ang="0">
                    <a:pos x="578" y="52"/>
                  </a:cxn>
                  <a:cxn ang="0">
                    <a:pos x="569" y="27"/>
                  </a:cxn>
                  <a:cxn ang="0">
                    <a:pos x="573" y="50"/>
                  </a:cxn>
                  <a:cxn ang="0">
                    <a:pos x="582" y="101"/>
                  </a:cxn>
                  <a:cxn ang="0">
                    <a:pos x="582" y="156"/>
                  </a:cxn>
                  <a:cxn ang="0">
                    <a:pos x="571" y="213"/>
                  </a:cxn>
                  <a:cxn ang="0">
                    <a:pos x="548" y="266"/>
                  </a:cxn>
                  <a:cxn ang="0">
                    <a:pos x="518" y="311"/>
                  </a:cxn>
                  <a:cxn ang="0">
                    <a:pos x="478" y="351"/>
                  </a:cxn>
                  <a:cxn ang="0">
                    <a:pos x="432" y="381"/>
                  </a:cxn>
                  <a:cxn ang="0">
                    <a:pos x="381" y="404"/>
                  </a:cxn>
                  <a:cxn ang="0">
                    <a:pos x="324" y="416"/>
                  </a:cxn>
                  <a:cxn ang="0">
                    <a:pos x="265" y="416"/>
                  </a:cxn>
                  <a:cxn ang="0">
                    <a:pos x="209" y="404"/>
                  </a:cxn>
                  <a:cxn ang="0">
                    <a:pos x="157" y="381"/>
                  </a:cxn>
                  <a:cxn ang="0">
                    <a:pos x="110" y="351"/>
                  </a:cxn>
                  <a:cxn ang="0">
                    <a:pos x="72" y="311"/>
                  </a:cxn>
                  <a:cxn ang="0">
                    <a:pos x="40" y="266"/>
                  </a:cxn>
                  <a:cxn ang="0">
                    <a:pos x="19" y="213"/>
                  </a:cxn>
                  <a:cxn ang="0">
                    <a:pos x="7" y="156"/>
                  </a:cxn>
                  <a:cxn ang="0">
                    <a:pos x="6" y="108"/>
                  </a:cxn>
                  <a:cxn ang="0">
                    <a:pos x="11" y="70"/>
                  </a:cxn>
                  <a:cxn ang="0">
                    <a:pos x="13" y="52"/>
                  </a:cxn>
                  <a:cxn ang="0">
                    <a:pos x="6" y="70"/>
                  </a:cxn>
                  <a:cxn ang="0">
                    <a:pos x="2" y="108"/>
                  </a:cxn>
                  <a:cxn ang="0">
                    <a:pos x="2" y="158"/>
                  </a:cxn>
                  <a:cxn ang="0">
                    <a:pos x="13" y="215"/>
                  </a:cxn>
                  <a:cxn ang="0">
                    <a:pos x="36" y="268"/>
                  </a:cxn>
                  <a:cxn ang="0">
                    <a:pos x="68" y="313"/>
                  </a:cxn>
                  <a:cxn ang="0">
                    <a:pos x="108" y="353"/>
                  </a:cxn>
                  <a:cxn ang="0">
                    <a:pos x="154" y="385"/>
                  </a:cxn>
                  <a:cxn ang="0">
                    <a:pos x="207" y="408"/>
                  </a:cxn>
                  <a:cxn ang="0">
                    <a:pos x="265" y="419"/>
                  </a:cxn>
                  <a:cxn ang="0">
                    <a:pos x="324" y="419"/>
                  </a:cxn>
                  <a:cxn ang="0">
                    <a:pos x="381" y="408"/>
                  </a:cxn>
                  <a:cxn ang="0">
                    <a:pos x="434" y="385"/>
                  </a:cxn>
                  <a:cxn ang="0">
                    <a:pos x="482" y="353"/>
                  </a:cxn>
                  <a:cxn ang="0">
                    <a:pos x="522" y="313"/>
                  </a:cxn>
                  <a:cxn ang="0">
                    <a:pos x="554" y="268"/>
                  </a:cxn>
                  <a:cxn ang="0">
                    <a:pos x="575" y="215"/>
                  </a:cxn>
                  <a:cxn ang="0">
                    <a:pos x="588" y="158"/>
                  </a:cxn>
                  <a:cxn ang="0">
                    <a:pos x="567" y="17"/>
                  </a:cxn>
                  <a:cxn ang="0">
                    <a:pos x="559" y="0"/>
                  </a:cxn>
                  <a:cxn ang="0">
                    <a:pos x="559" y="2"/>
                  </a:cxn>
                  <a:cxn ang="0">
                    <a:pos x="556" y="4"/>
                  </a:cxn>
                  <a:cxn ang="0">
                    <a:pos x="561" y="15"/>
                  </a:cxn>
                  <a:cxn ang="0">
                    <a:pos x="567" y="17"/>
                  </a:cxn>
                </a:cxnLst>
                <a:rect l="0" t="0" r="r" b="b"/>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9" y="2"/>
                    </a:lnTo>
                    <a:lnTo>
                      <a:pt x="558" y="2"/>
                    </a:lnTo>
                    <a:lnTo>
                      <a:pt x="556" y="4"/>
                    </a:lnTo>
                    <a:lnTo>
                      <a:pt x="559" y="10"/>
                    </a:lnTo>
                    <a:lnTo>
                      <a:pt x="561" y="15"/>
                    </a:lnTo>
                    <a:lnTo>
                      <a:pt x="565" y="17"/>
                    </a:lnTo>
                    <a:lnTo>
                      <a:pt x="567" y="17"/>
                    </a:lnTo>
                    <a:close/>
                  </a:path>
                </a:pathLst>
              </a:custGeom>
              <a:solidFill>
                <a:srgbClr val="C3C1DD"/>
              </a:solidFill>
              <a:ln w="9525">
                <a:noFill/>
                <a:round/>
              </a:ln>
            </p:spPr>
            <p:txBody>
              <a:bodyPr/>
              <a:lstStyle/>
              <a:p>
                <a:endParaRPr lang="en-US">
                  <a:solidFill>
                    <a:prstClr val="black"/>
                  </a:solidFill>
                </a:endParaRPr>
              </a:p>
            </p:txBody>
          </p:sp>
          <p:sp>
            <p:nvSpPr>
              <p:cNvPr id="179831" name="Freeform 631"/>
              <p:cNvSpPr>
                <a:spLocks noEditPoints="1"/>
              </p:cNvSpPr>
              <p:nvPr/>
            </p:nvSpPr>
            <p:spPr bwMode="auto">
              <a:xfrm>
                <a:off x="1548" y="2147"/>
                <a:ext cx="582" cy="417"/>
              </a:xfrm>
              <a:custGeom>
                <a:avLst/>
                <a:gdLst/>
                <a:ahLst/>
                <a:cxnLst>
                  <a:cxn ang="0">
                    <a:pos x="582" y="99"/>
                  </a:cxn>
                  <a:cxn ang="0">
                    <a:pos x="573" y="50"/>
                  </a:cxn>
                  <a:cxn ang="0">
                    <a:pos x="561" y="23"/>
                  </a:cxn>
                  <a:cxn ang="0">
                    <a:pos x="559" y="23"/>
                  </a:cxn>
                  <a:cxn ang="0">
                    <a:pos x="565" y="40"/>
                  </a:cxn>
                  <a:cxn ang="0">
                    <a:pos x="573" y="67"/>
                  </a:cxn>
                  <a:cxn ang="0">
                    <a:pos x="574" y="72"/>
                  </a:cxn>
                  <a:cxn ang="0">
                    <a:pos x="576" y="97"/>
                  </a:cxn>
                  <a:cxn ang="0">
                    <a:pos x="576" y="154"/>
                  </a:cxn>
                  <a:cxn ang="0">
                    <a:pos x="565" y="211"/>
                  </a:cxn>
                  <a:cxn ang="0">
                    <a:pos x="542" y="262"/>
                  </a:cxn>
                  <a:cxn ang="0">
                    <a:pos x="512" y="307"/>
                  </a:cxn>
                  <a:cxn ang="0">
                    <a:pos x="474" y="347"/>
                  </a:cxn>
                  <a:cxn ang="0">
                    <a:pos x="426" y="378"/>
                  </a:cxn>
                  <a:cxn ang="0">
                    <a:pos x="375" y="398"/>
                  </a:cxn>
                  <a:cxn ang="0">
                    <a:pos x="320" y="410"/>
                  </a:cxn>
                  <a:cxn ang="0">
                    <a:pos x="261" y="410"/>
                  </a:cxn>
                  <a:cxn ang="0">
                    <a:pos x="205" y="398"/>
                  </a:cxn>
                  <a:cxn ang="0">
                    <a:pos x="153" y="378"/>
                  </a:cxn>
                  <a:cxn ang="0">
                    <a:pos x="108" y="347"/>
                  </a:cxn>
                  <a:cxn ang="0">
                    <a:pos x="70" y="307"/>
                  </a:cxn>
                  <a:cxn ang="0">
                    <a:pos x="38" y="262"/>
                  </a:cxn>
                  <a:cxn ang="0">
                    <a:pos x="17" y="211"/>
                  </a:cxn>
                  <a:cxn ang="0">
                    <a:pos x="5" y="154"/>
                  </a:cxn>
                  <a:cxn ang="0">
                    <a:pos x="3" y="106"/>
                  </a:cxn>
                  <a:cxn ang="0">
                    <a:pos x="9" y="70"/>
                  </a:cxn>
                  <a:cxn ang="0">
                    <a:pos x="11" y="51"/>
                  </a:cxn>
                  <a:cxn ang="0">
                    <a:pos x="3" y="68"/>
                  </a:cxn>
                  <a:cxn ang="0">
                    <a:pos x="0" y="106"/>
                  </a:cxn>
                  <a:cxn ang="0">
                    <a:pos x="0" y="156"/>
                  </a:cxn>
                  <a:cxn ang="0">
                    <a:pos x="13" y="213"/>
                  </a:cxn>
                  <a:cxn ang="0">
                    <a:pos x="34" y="264"/>
                  </a:cxn>
                  <a:cxn ang="0">
                    <a:pos x="66" y="311"/>
                  </a:cxn>
                  <a:cxn ang="0">
                    <a:pos x="106" y="351"/>
                  </a:cxn>
                  <a:cxn ang="0">
                    <a:pos x="151" y="381"/>
                  </a:cxn>
                  <a:cxn ang="0">
                    <a:pos x="205" y="404"/>
                  </a:cxn>
                  <a:cxn ang="0">
                    <a:pos x="261" y="415"/>
                  </a:cxn>
                  <a:cxn ang="0">
                    <a:pos x="320" y="415"/>
                  </a:cxn>
                  <a:cxn ang="0">
                    <a:pos x="377" y="404"/>
                  </a:cxn>
                  <a:cxn ang="0">
                    <a:pos x="430" y="381"/>
                  </a:cxn>
                  <a:cxn ang="0">
                    <a:pos x="476" y="351"/>
                  </a:cxn>
                  <a:cxn ang="0">
                    <a:pos x="516" y="311"/>
                  </a:cxn>
                  <a:cxn ang="0">
                    <a:pos x="548" y="264"/>
                  </a:cxn>
                  <a:cxn ang="0">
                    <a:pos x="569" y="213"/>
                  </a:cxn>
                  <a:cxn ang="0">
                    <a:pos x="580" y="156"/>
                  </a:cxn>
                  <a:cxn ang="0">
                    <a:pos x="561" y="15"/>
                  </a:cxn>
                  <a:cxn ang="0">
                    <a:pos x="554" y="0"/>
                  </a:cxn>
                  <a:cxn ang="0">
                    <a:pos x="550" y="2"/>
                  </a:cxn>
                  <a:cxn ang="0">
                    <a:pos x="550" y="2"/>
                  </a:cxn>
                  <a:cxn ang="0">
                    <a:pos x="554" y="12"/>
                  </a:cxn>
                  <a:cxn ang="0">
                    <a:pos x="561" y="15"/>
                  </a:cxn>
                </a:cxnLst>
                <a:rect l="0" t="0" r="r" b="b"/>
                <a:pathLst>
                  <a:path w="582" h="417">
                    <a:moveTo>
                      <a:pt x="582" y="125"/>
                    </a:moveTo>
                    <a:lnTo>
                      <a:pt x="582" y="99"/>
                    </a:lnTo>
                    <a:lnTo>
                      <a:pt x="578" y="74"/>
                    </a:lnTo>
                    <a:lnTo>
                      <a:pt x="573" y="50"/>
                    </a:lnTo>
                    <a:lnTo>
                      <a:pt x="565" y="25"/>
                    </a:lnTo>
                    <a:lnTo>
                      <a:pt x="561" y="23"/>
                    </a:lnTo>
                    <a:lnTo>
                      <a:pt x="559"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0" y="2"/>
                    </a:lnTo>
                    <a:lnTo>
                      <a:pt x="550" y="2"/>
                    </a:lnTo>
                    <a:lnTo>
                      <a:pt x="552" y="8"/>
                    </a:lnTo>
                    <a:lnTo>
                      <a:pt x="554" y="12"/>
                    </a:lnTo>
                    <a:lnTo>
                      <a:pt x="557" y="13"/>
                    </a:lnTo>
                    <a:lnTo>
                      <a:pt x="561" y="15"/>
                    </a:lnTo>
                    <a:close/>
                  </a:path>
                </a:pathLst>
              </a:custGeom>
              <a:solidFill>
                <a:srgbClr val="C3C2DD"/>
              </a:solidFill>
              <a:ln w="9525">
                <a:noFill/>
                <a:round/>
              </a:ln>
            </p:spPr>
            <p:txBody>
              <a:bodyPr/>
              <a:lstStyle/>
              <a:p>
                <a:endParaRPr lang="en-US">
                  <a:solidFill>
                    <a:prstClr val="black"/>
                  </a:solidFill>
                </a:endParaRPr>
              </a:p>
            </p:txBody>
          </p:sp>
          <p:sp>
            <p:nvSpPr>
              <p:cNvPr id="179832" name="Freeform 632"/>
              <p:cNvSpPr>
                <a:spLocks noEditPoints="1"/>
              </p:cNvSpPr>
              <p:nvPr/>
            </p:nvSpPr>
            <p:spPr bwMode="auto">
              <a:xfrm>
                <a:off x="1550" y="2149"/>
                <a:ext cx="578" cy="412"/>
              </a:xfrm>
              <a:custGeom>
                <a:avLst/>
                <a:gdLst/>
                <a:ahLst/>
                <a:cxnLst>
                  <a:cxn ang="0">
                    <a:pos x="576" y="97"/>
                  </a:cxn>
                  <a:cxn ang="0">
                    <a:pos x="567" y="46"/>
                  </a:cxn>
                  <a:cxn ang="0">
                    <a:pos x="559" y="21"/>
                  </a:cxn>
                  <a:cxn ang="0">
                    <a:pos x="555" y="19"/>
                  </a:cxn>
                  <a:cxn ang="0">
                    <a:pos x="559" y="32"/>
                  </a:cxn>
                  <a:cxn ang="0">
                    <a:pos x="571" y="61"/>
                  </a:cxn>
                  <a:cxn ang="0">
                    <a:pos x="571" y="68"/>
                  </a:cxn>
                  <a:cxn ang="0">
                    <a:pos x="569" y="76"/>
                  </a:cxn>
                  <a:cxn ang="0">
                    <a:pos x="572" y="106"/>
                  </a:cxn>
                  <a:cxn ang="0">
                    <a:pos x="572" y="152"/>
                  </a:cxn>
                  <a:cxn ang="0">
                    <a:pos x="561" y="209"/>
                  </a:cxn>
                  <a:cxn ang="0">
                    <a:pos x="538" y="258"/>
                  </a:cxn>
                  <a:cxn ang="0">
                    <a:pos x="508" y="303"/>
                  </a:cxn>
                  <a:cxn ang="0">
                    <a:pos x="470" y="343"/>
                  </a:cxn>
                  <a:cxn ang="0">
                    <a:pos x="424" y="374"/>
                  </a:cxn>
                  <a:cxn ang="0">
                    <a:pos x="373" y="395"/>
                  </a:cxn>
                  <a:cxn ang="0">
                    <a:pos x="318" y="406"/>
                  </a:cxn>
                  <a:cxn ang="0">
                    <a:pos x="259" y="406"/>
                  </a:cxn>
                  <a:cxn ang="0">
                    <a:pos x="204" y="395"/>
                  </a:cxn>
                  <a:cxn ang="0">
                    <a:pos x="153" y="374"/>
                  </a:cxn>
                  <a:cxn ang="0">
                    <a:pos x="108" y="343"/>
                  </a:cxn>
                  <a:cxn ang="0">
                    <a:pos x="70" y="303"/>
                  </a:cxn>
                  <a:cxn ang="0">
                    <a:pos x="37" y="258"/>
                  </a:cxn>
                  <a:cxn ang="0">
                    <a:pos x="17" y="209"/>
                  </a:cxn>
                  <a:cxn ang="0">
                    <a:pos x="5" y="152"/>
                  </a:cxn>
                  <a:cxn ang="0">
                    <a:pos x="5" y="104"/>
                  </a:cxn>
                  <a:cxn ang="0">
                    <a:pos x="9" y="68"/>
                  </a:cxn>
                  <a:cxn ang="0">
                    <a:pos x="11" y="51"/>
                  </a:cxn>
                  <a:cxn ang="0">
                    <a:pos x="5" y="66"/>
                  </a:cxn>
                  <a:cxn ang="0">
                    <a:pos x="0" y="104"/>
                  </a:cxn>
                  <a:cxn ang="0">
                    <a:pos x="1" y="152"/>
                  </a:cxn>
                  <a:cxn ang="0">
                    <a:pos x="13" y="209"/>
                  </a:cxn>
                  <a:cxn ang="0">
                    <a:pos x="34" y="262"/>
                  </a:cxn>
                  <a:cxn ang="0">
                    <a:pos x="66" y="307"/>
                  </a:cxn>
                  <a:cxn ang="0">
                    <a:pos x="104" y="347"/>
                  </a:cxn>
                  <a:cxn ang="0">
                    <a:pos x="151" y="377"/>
                  </a:cxn>
                  <a:cxn ang="0">
                    <a:pos x="203" y="400"/>
                  </a:cxn>
                  <a:cxn ang="0">
                    <a:pos x="259" y="412"/>
                  </a:cxn>
                  <a:cxn ang="0">
                    <a:pos x="318" y="412"/>
                  </a:cxn>
                  <a:cxn ang="0">
                    <a:pos x="375" y="400"/>
                  </a:cxn>
                  <a:cxn ang="0">
                    <a:pos x="426" y="377"/>
                  </a:cxn>
                  <a:cxn ang="0">
                    <a:pos x="472" y="347"/>
                  </a:cxn>
                  <a:cxn ang="0">
                    <a:pos x="512" y="307"/>
                  </a:cxn>
                  <a:cxn ang="0">
                    <a:pos x="542" y="262"/>
                  </a:cxn>
                  <a:cxn ang="0">
                    <a:pos x="565" y="209"/>
                  </a:cxn>
                  <a:cxn ang="0">
                    <a:pos x="576" y="152"/>
                  </a:cxn>
                  <a:cxn ang="0">
                    <a:pos x="555" y="11"/>
                  </a:cxn>
                  <a:cxn ang="0">
                    <a:pos x="550" y="0"/>
                  </a:cxn>
                  <a:cxn ang="0">
                    <a:pos x="548" y="0"/>
                  </a:cxn>
                  <a:cxn ang="0">
                    <a:pos x="546" y="2"/>
                  </a:cxn>
                  <a:cxn ang="0">
                    <a:pos x="550" y="10"/>
                  </a:cxn>
                  <a:cxn ang="0">
                    <a:pos x="555" y="11"/>
                  </a:cxn>
                </a:cxnLst>
                <a:rect l="0" t="0" r="r" b="b"/>
                <a:pathLst>
                  <a:path w="578" h="412">
                    <a:moveTo>
                      <a:pt x="578" y="123"/>
                    </a:moveTo>
                    <a:lnTo>
                      <a:pt x="576" y="97"/>
                    </a:lnTo>
                    <a:lnTo>
                      <a:pt x="572" y="70"/>
                    </a:lnTo>
                    <a:lnTo>
                      <a:pt x="567" y="46"/>
                    </a:lnTo>
                    <a:lnTo>
                      <a:pt x="559" y="21"/>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50" y="0"/>
                    </a:lnTo>
                    <a:lnTo>
                      <a:pt x="548" y="0"/>
                    </a:lnTo>
                    <a:lnTo>
                      <a:pt x="548" y="0"/>
                    </a:lnTo>
                    <a:lnTo>
                      <a:pt x="546" y="2"/>
                    </a:lnTo>
                    <a:lnTo>
                      <a:pt x="548" y="6"/>
                    </a:lnTo>
                    <a:lnTo>
                      <a:pt x="550" y="10"/>
                    </a:lnTo>
                    <a:lnTo>
                      <a:pt x="553" y="10"/>
                    </a:lnTo>
                    <a:lnTo>
                      <a:pt x="555" y="11"/>
                    </a:lnTo>
                    <a:close/>
                  </a:path>
                </a:pathLst>
              </a:custGeom>
              <a:solidFill>
                <a:srgbClr val="C3C2DD"/>
              </a:solidFill>
              <a:ln w="9525">
                <a:noFill/>
                <a:round/>
              </a:ln>
            </p:spPr>
            <p:txBody>
              <a:bodyPr/>
              <a:lstStyle/>
              <a:p>
                <a:endParaRPr lang="en-US">
                  <a:solidFill>
                    <a:prstClr val="black"/>
                  </a:solidFill>
                </a:endParaRPr>
              </a:p>
            </p:txBody>
          </p:sp>
          <p:sp>
            <p:nvSpPr>
              <p:cNvPr id="179833" name="Freeform 633"/>
              <p:cNvSpPr>
                <a:spLocks noEditPoints="1"/>
              </p:cNvSpPr>
              <p:nvPr/>
            </p:nvSpPr>
            <p:spPr bwMode="auto">
              <a:xfrm>
                <a:off x="1551" y="2149"/>
                <a:ext cx="575" cy="410"/>
              </a:xfrm>
              <a:custGeom>
                <a:avLst/>
                <a:gdLst/>
                <a:ahLst/>
                <a:cxnLst>
                  <a:cxn ang="0">
                    <a:pos x="573" y="95"/>
                  </a:cxn>
                  <a:cxn ang="0">
                    <a:pos x="566" y="63"/>
                  </a:cxn>
                  <a:cxn ang="0">
                    <a:pos x="566" y="72"/>
                  </a:cxn>
                  <a:cxn ang="0">
                    <a:pos x="570" y="106"/>
                  </a:cxn>
                  <a:cxn ang="0">
                    <a:pos x="570" y="152"/>
                  </a:cxn>
                  <a:cxn ang="0">
                    <a:pos x="558" y="207"/>
                  </a:cxn>
                  <a:cxn ang="0">
                    <a:pos x="535" y="258"/>
                  </a:cxn>
                  <a:cxn ang="0">
                    <a:pos x="505" y="303"/>
                  </a:cxn>
                  <a:cxn ang="0">
                    <a:pos x="467" y="341"/>
                  </a:cxn>
                  <a:cxn ang="0">
                    <a:pos x="422" y="372"/>
                  </a:cxn>
                  <a:cxn ang="0">
                    <a:pos x="372" y="393"/>
                  </a:cxn>
                  <a:cxn ang="0">
                    <a:pos x="317" y="404"/>
                  </a:cxn>
                  <a:cxn ang="0">
                    <a:pos x="258" y="404"/>
                  </a:cxn>
                  <a:cxn ang="0">
                    <a:pos x="203" y="393"/>
                  </a:cxn>
                  <a:cxn ang="0">
                    <a:pos x="152" y="372"/>
                  </a:cxn>
                  <a:cxn ang="0">
                    <a:pos x="109" y="341"/>
                  </a:cxn>
                  <a:cxn ang="0">
                    <a:pos x="69" y="303"/>
                  </a:cxn>
                  <a:cxn ang="0">
                    <a:pos x="38" y="258"/>
                  </a:cxn>
                  <a:cxn ang="0">
                    <a:pos x="18" y="207"/>
                  </a:cxn>
                  <a:cxn ang="0">
                    <a:pos x="6" y="152"/>
                  </a:cxn>
                  <a:cxn ang="0">
                    <a:pos x="6" y="104"/>
                  </a:cxn>
                  <a:cxn ang="0">
                    <a:pos x="10" y="70"/>
                  </a:cxn>
                  <a:cxn ang="0">
                    <a:pos x="12" y="51"/>
                  </a:cxn>
                  <a:cxn ang="0">
                    <a:pos x="6" y="68"/>
                  </a:cxn>
                  <a:cxn ang="0">
                    <a:pos x="0" y="104"/>
                  </a:cxn>
                  <a:cxn ang="0">
                    <a:pos x="2" y="152"/>
                  </a:cxn>
                  <a:cxn ang="0">
                    <a:pos x="14" y="209"/>
                  </a:cxn>
                  <a:cxn ang="0">
                    <a:pos x="35" y="260"/>
                  </a:cxn>
                  <a:cxn ang="0">
                    <a:pos x="67" y="305"/>
                  </a:cxn>
                  <a:cxn ang="0">
                    <a:pos x="105" y="345"/>
                  </a:cxn>
                  <a:cxn ang="0">
                    <a:pos x="150" y="376"/>
                  </a:cxn>
                  <a:cxn ang="0">
                    <a:pos x="202" y="396"/>
                  </a:cxn>
                  <a:cxn ang="0">
                    <a:pos x="258" y="408"/>
                  </a:cxn>
                  <a:cxn ang="0">
                    <a:pos x="317" y="408"/>
                  </a:cxn>
                  <a:cxn ang="0">
                    <a:pos x="372" y="396"/>
                  </a:cxn>
                  <a:cxn ang="0">
                    <a:pos x="423" y="376"/>
                  </a:cxn>
                  <a:cxn ang="0">
                    <a:pos x="471" y="345"/>
                  </a:cxn>
                  <a:cxn ang="0">
                    <a:pos x="509" y="305"/>
                  </a:cxn>
                  <a:cxn ang="0">
                    <a:pos x="539" y="260"/>
                  </a:cxn>
                  <a:cxn ang="0">
                    <a:pos x="562" y="209"/>
                  </a:cxn>
                  <a:cxn ang="0">
                    <a:pos x="573" y="152"/>
                  </a:cxn>
                  <a:cxn ang="0">
                    <a:pos x="566" y="55"/>
                  </a:cxn>
                  <a:cxn ang="0">
                    <a:pos x="556" y="19"/>
                  </a:cxn>
                  <a:cxn ang="0">
                    <a:pos x="551" y="17"/>
                  </a:cxn>
                  <a:cxn ang="0">
                    <a:pos x="558" y="42"/>
                  </a:cxn>
                  <a:cxn ang="0">
                    <a:pos x="566" y="55"/>
                  </a:cxn>
                  <a:cxn ang="0">
                    <a:pos x="549" y="6"/>
                  </a:cxn>
                  <a:cxn ang="0">
                    <a:pos x="545" y="2"/>
                  </a:cxn>
                  <a:cxn ang="0">
                    <a:pos x="545" y="6"/>
                  </a:cxn>
                  <a:cxn ang="0">
                    <a:pos x="549" y="10"/>
                  </a:cxn>
                </a:cxnLst>
                <a:rect l="0" t="0" r="r" b="b"/>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ln>
            </p:spPr>
            <p:txBody>
              <a:bodyPr/>
              <a:lstStyle/>
              <a:p>
                <a:endParaRPr lang="en-US">
                  <a:solidFill>
                    <a:prstClr val="black"/>
                  </a:solidFill>
                </a:endParaRPr>
              </a:p>
            </p:txBody>
          </p:sp>
          <p:sp>
            <p:nvSpPr>
              <p:cNvPr id="179834" name="Freeform 634"/>
              <p:cNvSpPr>
                <a:spLocks noEditPoints="1"/>
              </p:cNvSpPr>
              <p:nvPr/>
            </p:nvSpPr>
            <p:spPr bwMode="auto">
              <a:xfrm>
                <a:off x="1553" y="2151"/>
                <a:ext cx="569" cy="406"/>
              </a:xfrm>
              <a:custGeom>
                <a:avLst/>
                <a:gdLst/>
                <a:ahLst/>
                <a:cxnLst>
                  <a:cxn ang="0">
                    <a:pos x="569" y="104"/>
                  </a:cxn>
                  <a:cxn ang="0">
                    <a:pos x="566" y="74"/>
                  </a:cxn>
                  <a:cxn ang="0">
                    <a:pos x="560" y="55"/>
                  </a:cxn>
                  <a:cxn ang="0">
                    <a:pos x="560" y="68"/>
                  </a:cxn>
                  <a:cxn ang="0">
                    <a:pos x="566" y="102"/>
                  </a:cxn>
                  <a:cxn ang="0">
                    <a:pos x="564" y="150"/>
                  </a:cxn>
                  <a:cxn ang="0">
                    <a:pos x="552" y="205"/>
                  </a:cxn>
                  <a:cxn ang="0">
                    <a:pos x="531" y="254"/>
                  </a:cxn>
                  <a:cxn ang="0">
                    <a:pos x="501" y="300"/>
                  </a:cxn>
                  <a:cxn ang="0">
                    <a:pos x="463" y="338"/>
                  </a:cxn>
                  <a:cxn ang="0">
                    <a:pos x="420" y="368"/>
                  </a:cxn>
                  <a:cxn ang="0">
                    <a:pos x="368" y="389"/>
                  </a:cxn>
                  <a:cxn ang="0">
                    <a:pos x="313" y="400"/>
                  </a:cxn>
                  <a:cxn ang="0">
                    <a:pos x="256" y="400"/>
                  </a:cxn>
                  <a:cxn ang="0">
                    <a:pos x="201" y="389"/>
                  </a:cxn>
                  <a:cxn ang="0">
                    <a:pos x="152" y="368"/>
                  </a:cxn>
                  <a:cxn ang="0">
                    <a:pos x="107" y="338"/>
                  </a:cxn>
                  <a:cxn ang="0">
                    <a:pos x="69" y="300"/>
                  </a:cxn>
                  <a:cxn ang="0">
                    <a:pos x="38" y="254"/>
                  </a:cxn>
                  <a:cxn ang="0">
                    <a:pos x="17" y="205"/>
                  </a:cxn>
                  <a:cxn ang="0">
                    <a:pos x="6" y="150"/>
                  </a:cxn>
                  <a:cxn ang="0">
                    <a:pos x="6" y="102"/>
                  </a:cxn>
                  <a:cxn ang="0">
                    <a:pos x="10" y="68"/>
                  </a:cxn>
                  <a:cxn ang="0">
                    <a:pos x="12" y="51"/>
                  </a:cxn>
                  <a:cxn ang="0">
                    <a:pos x="6" y="66"/>
                  </a:cxn>
                  <a:cxn ang="0">
                    <a:pos x="2" y="102"/>
                  </a:cxn>
                  <a:cxn ang="0">
                    <a:pos x="2" y="150"/>
                  </a:cxn>
                  <a:cxn ang="0">
                    <a:pos x="14" y="207"/>
                  </a:cxn>
                  <a:cxn ang="0">
                    <a:pos x="34" y="256"/>
                  </a:cxn>
                  <a:cxn ang="0">
                    <a:pos x="67" y="301"/>
                  </a:cxn>
                  <a:cxn ang="0">
                    <a:pos x="105" y="341"/>
                  </a:cxn>
                  <a:cxn ang="0">
                    <a:pos x="150" y="372"/>
                  </a:cxn>
                  <a:cxn ang="0">
                    <a:pos x="201" y="393"/>
                  </a:cxn>
                  <a:cxn ang="0">
                    <a:pos x="256" y="404"/>
                  </a:cxn>
                  <a:cxn ang="0">
                    <a:pos x="315" y="404"/>
                  </a:cxn>
                  <a:cxn ang="0">
                    <a:pos x="370" y="393"/>
                  </a:cxn>
                  <a:cxn ang="0">
                    <a:pos x="421" y="372"/>
                  </a:cxn>
                  <a:cxn ang="0">
                    <a:pos x="467" y="341"/>
                  </a:cxn>
                  <a:cxn ang="0">
                    <a:pos x="505" y="301"/>
                  </a:cxn>
                  <a:cxn ang="0">
                    <a:pos x="535" y="256"/>
                  </a:cxn>
                  <a:cxn ang="0">
                    <a:pos x="558" y="207"/>
                  </a:cxn>
                  <a:cxn ang="0">
                    <a:pos x="569" y="150"/>
                  </a:cxn>
                  <a:cxn ang="0">
                    <a:pos x="560" y="46"/>
                  </a:cxn>
                  <a:cxn ang="0">
                    <a:pos x="550" y="17"/>
                  </a:cxn>
                  <a:cxn ang="0">
                    <a:pos x="545" y="15"/>
                  </a:cxn>
                  <a:cxn ang="0">
                    <a:pos x="552" y="34"/>
                  </a:cxn>
                  <a:cxn ang="0">
                    <a:pos x="560" y="46"/>
                  </a:cxn>
                  <a:cxn ang="0">
                    <a:pos x="545" y="4"/>
                  </a:cxn>
                  <a:cxn ang="0">
                    <a:pos x="541" y="0"/>
                  </a:cxn>
                  <a:cxn ang="0">
                    <a:pos x="539" y="4"/>
                  </a:cxn>
                  <a:cxn ang="0">
                    <a:pos x="543" y="6"/>
                  </a:cxn>
                </a:cxnLst>
                <a:rect l="0" t="0" r="r" b="b"/>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ln>
            </p:spPr>
            <p:txBody>
              <a:bodyPr/>
              <a:lstStyle/>
              <a:p>
                <a:endParaRPr lang="en-US">
                  <a:solidFill>
                    <a:prstClr val="black"/>
                  </a:solidFill>
                </a:endParaRPr>
              </a:p>
            </p:txBody>
          </p:sp>
          <p:sp>
            <p:nvSpPr>
              <p:cNvPr id="179835" name="Freeform 635"/>
              <p:cNvSpPr>
                <a:spLocks noEditPoints="1"/>
              </p:cNvSpPr>
              <p:nvPr/>
            </p:nvSpPr>
            <p:spPr bwMode="auto">
              <a:xfrm>
                <a:off x="1555" y="2153"/>
                <a:ext cx="566" cy="402"/>
              </a:xfrm>
              <a:custGeom>
                <a:avLst/>
                <a:gdLst/>
                <a:ahLst/>
                <a:cxnLst>
                  <a:cxn ang="0">
                    <a:pos x="566" y="102"/>
                  </a:cxn>
                  <a:cxn ang="0">
                    <a:pos x="562" y="68"/>
                  </a:cxn>
                  <a:cxn ang="0">
                    <a:pos x="554" y="49"/>
                  </a:cxn>
                  <a:cxn ang="0">
                    <a:pos x="556" y="62"/>
                  </a:cxn>
                  <a:cxn ang="0">
                    <a:pos x="562" y="100"/>
                  </a:cxn>
                  <a:cxn ang="0">
                    <a:pos x="560" y="148"/>
                  </a:cxn>
                  <a:cxn ang="0">
                    <a:pos x="548" y="201"/>
                  </a:cxn>
                  <a:cxn ang="0">
                    <a:pos x="528" y="252"/>
                  </a:cxn>
                  <a:cxn ang="0">
                    <a:pos x="497" y="296"/>
                  </a:cxn>
                  <a:cxn ang="0">
                    <a:pos x="461" y="334"/>
                  </a:cxn>
                  <a:cxn ang="0">
                    <a:pos x="416" y="364"/>
                  </a:cxn>
                  <a:cxn ang="0">
                    <a:pos x="366" y="385"/>
                  </a:cxn>
                  <a:cxn ang="0">
                    <a:pos x="311" y="396"/>
                  </a:cxn>
                  <a:cxn ang="0">
                    <a:pos x="254" y="396"/>
                  </a:cxn>
                  <a:cxn ang="0">
                    <a:pos x="201" y="385"/>
                  </a:cxn>
                  <a:cxn ang="0">
                    <a:pos x="152" y="364"/>
                  </a:cxn>
                  <a:cxn ang="0">
                    <a:pos x="106" y="334"/>
                  </a:cxn>
                  <a:cxn ang="0">
                    <a:pos x="69" y="296"/>
                  </a:cxn>
                  <a:cxn ang="0">
                    <a:pos x="40" y="252"/>
                  </a:cxn>
                  <a:cxn ang="0">
                    <a:pos x="17" y="201"/>
                  </a:cxn>
                  <a:cxn ang="0">
                    <a:pos x="8" y="148"/>
                  </a:cxn>
                  <a:cxn ang="0">
                    <a:pos x="6" y="102"/>
                  </a:cxn>
                  <a:cxn ang="0">
                    <a:pos x="10" y="68"/>
                  </a:cxn>
                  <a:cxn ang="0">
                    <a:pos x="12" y="49"/>
                  </a:cxn>
                  <a:cxn ang="0">
                    <a:pos x="6" y="66"/>
                  </a:cxn>
                  <a:cxn ang="0">
                    <a:pos x="2" y="100"/>
                  </a:cxn>
                  <a:cxn ang="0">
                    <a:pos x="2" y="148"/>
                  </a:cxn>
                  <a:cxn ang="0">
                    <a:pos x="14" y="203"/>
                  </a:cxn>
                  <a:cxn ang="0">
                    <a:pos x="34" y="254"/>
                  </a:cxn>
                  <a:cxn ang="0">
                    <a:pos x="65" y="299"/>
                  </a:cxn>
                  <a:cxn ang="0">
                    <a:pos x="105" y="337"/>
                  </a:cxn>
                  <a:cxn ang="0">
                    <a:pos x="148" y="368"/>
                  </a:cxn>
                  <a:cxn ang="0">
                    <a:pos x="199" y="389"/>
                  </a:cxn>
                  <a:cxn ang="0">
                    <a:pos x="254" y="400"/>
                  </a:cxn>
                  <a:cxn ang="0">
                    <a:pos x="313" y="400"/>
                  </a:cxn>
                  <a:cxn ang="0">
                    <a:pos x="368" y="389"/>
                  </a:cxn>
                  <a:cxn ang="0">
                    <a:pos x="418" y="368"/>
                  </a:cxn>
                  <a:cxn ang="0">
                    <a:pos x="463" y="337"/>
                  </a:cxn>
                  <a:cxn ang="0">
                    <a:pos x="501" y="299"/>
                  </a:cxn>
                  <a:cxn ang="0">
                    <a:pos x="531" y="254"/>
                  </a:cxn>
                  <a:cxn ang="0">
                    <a:pos x="554" y="203"/>
                  </a:cxn>
                  <a:cxn ang="0">
                    <a:pos x="566" y="148"/>
                  </a:cxn>
                  <a:cxn ang="0">
                    <a:pos x="554" y="38"/>
                  </a:cxn>
                  <a:cxn ang="0">
                    <a:pos x="547" y="13"/>
                  </a:cxn>
                  <a:cxn ang="0">
                    <a:pos x="539" y="11"/>
                  </a:cxn>
                  <a:cxn ang="0">
                    <a:pos x="547" y="26"/>
                  </a:cxn>
                  <a:cxn ang="0">
                    <a:pos x="554" y="38"/>
                  </a:cxn>
                  <a:cxn ang="0">
                    <a:pos x="541" y="2"/>
                  </a:cxn>
                  <a:cxn ang="0">
                    <a:pos x="537" y="0"/>
                  </a:cxn>
                  <a:cxn ang="0">
                    <a:pos x="539" y="2"/>
                  </a:cxn>
                </a:cxnLst>
                <a:rect l="0" t="0" r="r" b="b"/>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ln>
            </p:spPr>
            <p:txBody>
              <a:bodyPr/>
              <a:lstStyle/>
              <a:p>
                <a:endParaRPr lang="en-US">
                  <a:solidFill>
                    <a:prstClr val="black"/>
                  </a:solidFill>
                </a:endParaRPr>
              </a:p>
            </p:txBody>
          </p:sp>
          <p:sp>
            <p:nvSpPr>
              <p:cNvPr id="179836" name="Freeform 636"/>
              <p:cNvSpPr>
                <a:spLocks noEditPoints="1"/>
              </p:cNvSpPr>
              <p:nvPr/>
            </p:nvSpPr>
            <p:spPr bwMode="auto">
              <a:xfrm>
                <a:off x="1559" y="2153"/>
                <a:ext cx="560" cy="400"/>
              </a:xfrm>
              <a:custGeom>
                <a:avLst/>
                <a:gdLst/>
                <a:ahLst/>
                <a:cxnLst>
                  <a:cxn ang="0">
                    <a:pos x="560" y="100"/>
                  </a:cxn>
                  <a:cxn ang="0">
                    <a:pos x="554" y="66"/>
                  </a:cxn>
                  <a:cxn ang="0">
                    <a:pos x="548" y="45"/>
                  </a:cxn>
                  <a:cxn ang="0">
                    <a:pos x="548" y="59"/>
                  </a:cxn>
                  <a:cxn ang="0">
                    <a:pos x="554" y="99"/>
                  </a:cxn>
                  <a:cxn ang="0">
                    <a:pos x="554" y="148"/>
                  </a:cxn>
                  <a:cxn ang="0">
                    <a:pos x="543" y="201"/>
                  </a:cxn>
                  <a:cxn ang="0">
                    <a:pos x="522" y="250"/>
                  </a:cxn>
                  <a:cxn ang="0">
                    <a:pos x="491" y="294"/>
                  </a:cxn>
                  <a:cxn ang="0">
                    <a:pos x="455" y="332"/>
                  </a:cxn>
                  <a:cxn ang="0">
                    <a:pos x="412" y="362"/>
                  </a:cxn>
                  <a:cxn ang="0">
                    <a:pos x="362" y="383"/>
                  </a:cxn>
                  <a:cxn ang="0">
                    <a:pos x="307" y="392"/>
                  </a:cxn>
                  <a:cxn ang="0">
                    <a:pos x="252" y="392"/>
                  </a:cxn>
                  <a:cxn ang="0">
                    <a:pos x="197" y="383"/>
                  </a:cxn>
                  <a:cxn ang="0">
                    <a:pos x="148" y="362"/>
                  </a:cxn>
                  <a:cxn ang="0">
                    <a:pos x="104" y="332"/>
                  </a:cxn>
                  <a:cxn ang="0">
                    <a:pos x="66" y="294"/>
                  </a:cxn>
                  <a:cxn ang="0">
                    <a:pos x="38" y="250"/>
                  </a:cxn>
                  <a:cxn ang="0">
                    <a:pos x="17" y="201"/>
                  </a:cxn>
                  <a:cxn ang="0">
                    <a:pos x="6" y="148"/>
                  </a:cxn>
                  <a:cxn ang="0">
                    <a:pos x="4" y="102"/>
                  </a:cxn>
                  <a:cxn ang="0">
                    <a:pos x="10" y="68"/>
                  </a:cxn>
                  <a:cxn ang="0">
                    <a:pos x="10" y="51"/>
                  </a:cxn>
                  <a:cxn ang="0">
                    <a:pos x="4" y="66"/>
                  </a:cxn>
                  <a:cxn ang="0">
                    <a:pos x="0" y="100"/>
                  </a:cxn>
                  <a:cxn ang="0">
                    <a:pos x="0" y="148"/>
                  </a:cxn>
                  <a:cxn ang="0">
                    <a:pos x="11" y="203"/>
                  </a:cxn>
                  <a:cxn ang="0">
                    <a:pos x="32" y="252"/>
                  </a:cxn>
                  <a:cxn ang="0">
                    <a:pos x="63" y="298"/>
                  </a:cxn>
                  <a:cxn ang="0">
                    <a:pos x="101" y="336"/>
                  </a:cxn>
                  <a:cxn ang="0">
                    <a:pos x="146" y="366"/>
                  </a:cxn>
                  <a:cxn ang="0">
                    <a:pos x="195" y="387"/>
                  </a:cxn>
                  <a:cxn ang="0">
                    <a:pos x="250" y="398"/>
                  </a:cxn>
                  <a:cxn ang="0">
                    <a:pos x="307" y="398"/>
                  </a:cxn>
                  <a:cxn ang="0">
                    <a:pos x="362" y="387"/>
                  </a:cxn>
                  <a:cxn ang="0">
                    <a:pos x="414" y="366"/>
                  </a:cxn>
                  <a:cxn ang="0">
                    <a:pos x="457" y="336"/>
                  </a:cxn>
                  <a:cxn ang="0">
                    <a:pos x="495" y="298"/>
                  </a:cxn>
                  <a:cxn ang="0">
                    <a:pos x="525" y="252"/>
                  </a:cxn>
                  <a:cxn ang="0">
                    <a:pos x="546" y="203"/>
                  </a:cxn>
                  <a:cxn ang="0">
                    <a:pos x="558" y="148"/>
                  </a:cxn>
                  <a:cxn ang="0">
                    <a:pos x="546" y="32"/>
                  </a:cxn>
                  <a:cxn ang="0">
                    <a:pos x="539" y="13"/>
                  </a:cxn>
                  <a:cxn ang="0">
                    <a:pos x="533" y="9"/>
                  </a:cxn>
                  <a:cxn ang="0">
                    <a:pos x="537" y="23"/>
                  </a:cxn>
                  <a:cxn ang="0">
                    <a:pos x="541" y="25"/>
                  </a:cxn>
                  <a:cxn ang="0">
                    <a:pos x="546" y="32"/>
                  </a:cxn>
                  <a:cxn ang="0">
                    <a:pos x="533" y="2"/>
                  </a:cxn>
                  <a:cxn ang="0">
                    <a:pos x="533" y="0"/>
                  </a:cxn>
                  <a:cxn ang="0">
                    <a:pos x="533" y="2"/>
                  </a:cxn>
                </a:cxnLst>
                <a:rect l="0" t="0" r="r" b="b"/>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3" y="0"/>
                    </a:lnTo>
                    <a:lnTo>
                      <a:pt x="531" y="2"/>
                    </a:lnTo>
                    <a:lnTo>
                      <a:pt x="533" y="2"/>
                    </a:lnTo>
                    <a:lnTo>
                      <a:pt x="535" y="2"/>
                    </a:lnTo>
                    <a:close/>
                  </a:path>
                </a:pathLst>
              </a:custGeom>
              <a:solidFill>
                <a:srgbClr val="C5C3DE"/>
              </a:solidFill>
              <a:ln w="9525">
                <a:noFill/>
                <a:round/>
              </a:ln>
            </p:spPr>
            <p:txBody>
              <a:bodyPr/>
              <a:lstStyle/>
              <a:p>
                <a:endParaRPr lang="en-US">
                  <a:solidFill>
                    <a:prstClr val="black"/>
                  </a:solidFill>
                </a:endParaRPr>
              </a:p>
            </p:txBody>
          </p:sp>
          <p:sp>
            <p:nvSpPr>
              <p:cNvPr id="179837" name="Freeform 637"/>
              <p:cNvSpPr>
                <a:spLocks noEditPoints="1"/>
              </p:cNvSpPr>
              <p:nvPr/>
            </p:nvSpPr>
            <p:spPr bwMode="auto">
              <a:xfrm>
                <a:off x="1561" y="2162"/>
                <a:ext cx="556" cy="387"/>
              </a:xfrm>
              <a:custGeom>
                <a:avLst/>
                <a:gdLst/>
                <a:ahLst/>
                <a:cxnLst>
                  <a:cxn ang="0">
                    <a:pos x="556" y="91"/>
                  </a:cxn>
                  <a:cxn ang="0">
                    <a:pos x="550" y="53"/>
                  </a:cxn>
                  <a:cxn ang="0">
                    <a:pos x="542" y="31"/>
                  </a:cxn>
                  <a:cxn ang="0">
                    <a:pos x="544" y="48"/>
                  </a:cxn>
                  <a:cxn ang="0">
                    <a:pos x="550" y="90"/>
                  </a:cxn>
                  <a:cxn ang="0">
                    <a:pos x="550" y="139"/>
                  </a:cxn>
                  <a:cxn ang="0">
                    <a:pos x="539" y="192"/>
                  </a:cxn>
                  <a:cxn ang="0">
                    <a:pos x="518" y="241"/>
                  </a:cxn>
                  <a:cxn ang="0">
                    <a:pos x="489" y="285"/>
                  </a:cxn>
                  <a:cxn ang="0">
                    <a:pos x="451" y="321"/>
                  </a:cxn>
                  <a:cxn ang="0">
                    <a:pos x="408" y="351"/>
                  </a:cxn>
                  <a:cxn ang="0">
                    <a:pos x="358" y="370"/>
                  </a:cxn>
                  <a:cxn ang="0">
                    <a:pos x="305" y="382"/>
                  </a:cxn>
                  <a:cxn ang="0">
                    <a:pos x="250" y="382"/>
                  </a:cxn>
                  <a:cxn ang="0">
                    <a:pos x="197" y="370"/>
                  </a:cxn>
                  <a:cxn ang="0">
                    <a:pos x="148" y="351"/>
                  </a:cxn>
                  <a:cxn ang="0">
                    <a:pos x="104" y="321"/>
                  </a:cxn>
                  <a:cxn ang="0">
                    <a:pos x="66" y="285"/>
                  </a:cxn>
                  <a:cxn ang="0">
                    <a:pos x="38" y="241"/>
                  </a:cxn>
                  <a:cxn ang="0">
                    <a:pos x="17" y="192"/>
                  </a:cxn>
                  <a:cxn ang="0">
                    <a:pos x="6" y="139"/>
                  </a:cxn>
                  <a:cxn ang="0">
                    <a:pos x="6" y="93"/>
                  </a:cxn>
                  <a:cxn ang="0">
                    <a:pos x="9" y="59"/>
                  </a:cxn>
                  <a:cxn ang="0">
                    <a:pos x="9" y="42"/>
                  </a:cxn>
                  <a:cxn ang="0">
                    <a:pos x="4" y="59"/>
                  </a:cxn>
                  <a:cxn ang="0">
                    <a:pos x="0" y="93"/>
                  </a:cxn>
                  <a:cxn ang="0">
                    <a:pos x="2" y="139"/>
                  </a:cxn>
                  <a:cxn ang="0">
                    <a:pos x="11" y="192"/>
                  </a:cxn>
                  <a:cxn ang="0">
                    <a:pos x="34" y="243"/>
                  </a:cxn>
                  <a:cxn ang="0">
                    <a:pos x="63" y="287"/>
                  </a:cxn>
                  <a:cxn ang="0">
                    <a:pos x="100" y="325"/>
                  </a:cxn>
                  <a:cxn ang="0">
                    <a:pos x="146" y="355"/>
                  </a:cxn>
                  <a:cxn ang="0">
                    <a:pos x="195" y="376"/>
                  </a:cxn>
                  <a:cxn ang="0">
                    <a:pos x="248" y="387"/>
                  </a:cxn>
                  <a:cxn ang="0">
                    <a:pos x="305" y="387"/>
                  </a:cxn>
                  <a:cxn ang="0">
                    <a:pos x="360" y="376"/>
                  </a:cxn>
                  <a:cxn ang="0">
                    <a:pos x="410" y="355"/>
                  </a:cxn>
                  <a:cxn ang="0">
                    <a:pos x="455" y="325"/>
                  </a:cxn>
                  <a:cxn ang="0">
                    <a:pos x="491" y="287"/>
                  </a:cxn>
                  <a:cxn ang="0">
                    <a:pos x="522" y="243"/>
                  </a:cxn>
                  <a:cxn ang="0">
                    <a:pos x="542" y="192"/>
                  </a:cxn>
                  <a:cxn ang="0">
                    <a:pos x="554" y="139"/>
                  </a:cxn>
                  <a:cxn ang="0">
                    <a:pos x="541" y="17"/>
                  </a:cxn>
                  <a:cxn ang="0">
                    <a:pos x="533" y="2"/>
                  </a:cxn>
                  <a:cxn ang="0">
                    <a:pos x="527" y="0"/>
                  </a:cxn>
                  <a:cxn ang="0">
                    <a:pos x="531" y="8"/>
                  </a:cxn>
                  <a:cxn ang="0">
                    <a:pos x="539" y="16"/>
                  </a:cxn>
                  <a:cxn ang="0">
                    <a:pos x="541" y="17"/>
                  </a:cxn>
                </a:cxnLst>
                <a:rect l="0" t="0" r="r" b="b"/>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ln>
            </p:spPr>
            <p:txBody>
              <a:bodyPr/>
              <a:lstStyle/>
              <a:p>
                <a:endParaRPr lang="en-US">
                  <a:solidFill>
                    <a:prstClr val="black"/>
                  </a:solidFill>
                </a:endParaRPr>
              </a:p>
            </p:txBody>
          </p:sp>
          <p:sp>
            <p:nvSpPr>
              <p:cNvPr id="179838" name="Freeform 638"/>
              <p:cNvSpPr>
                <a:spLocks noEditPoints="1"/>
              </p:cNvSpPr>
              <p:nvPr/>
            </p:nvSpPr>
            <p:spPr bwMode="auto">
              <a:xfrm>
                <a:off x="1563" y="2160"/>
                <a:ext cx="552" cy="387"/>
              </a:xfrm>
              <a:custGeom>
                <a:avLst/>
                <a:gdLst/>
                <a:ahLst/>
                <a:cxnLst>
                  <a:cxn ang="0">
                    <a:pos x="550" y="92"/>
                  </a:cxn>
                  <a:cxn ang="0">
                    <a:pos x="544" y="52"/>
                  </a:cxn>
                  <a:cxn ang="0">
                    <a:pos x="537" y="29"/>
                  </a:cxn>
                  <a:cxn ang="0">
                    <a:pos x="539" y="46"/>
                  </a:cxn>
                  <a:cxn ang="0">
                    <a:pos x="546" y="90"/>
                  </a:cxn>
                  <a:cxn ang="0">
                    <a:pos x="544" y="139"/>
                  </a:cxn>
                  <a:cxn ang="0">
                    <a:pos x="535" y="192"/>
                  </a:cxn>
                  <a:cxn ang="0">
                    <a:pos x="514" y="241"/>
                  </a:cxn>
                  <a:cxn ang="0">
                    <a:pos x="485" y="285"/>
                  </a:cxn>
                  <a:cxn ang="0">
                    <a:pos x="448" y="321"/>
                  </a:cxn>
                  <a:cxn ang="0">
                    <a:pos x="404" y="351"/>
                  </a:cxn>
                  <a:cxn ang="0">
                    <a:pos x="356" y="370"/>
                  </a:cxn>
                  <a:cxn ang="0">
                    <a:pos x="303" y="382"/>
                  </a:cxn>
                  <a:cxn ang="0">
                    <a:pos x="248" y="382"/>
                  </a:cxn>
                  <a:cxn ang="0">
                    <a:pos x="195" y="370"/>
                  </a:cxn>
                  <a:cxn ang="0">
                    <a:pos x="146" y="351"/>
                  </a:cxn>
                  <a:cxn ang="0">
                    <a:pos x="102" y="321"/>
                  </a:cxn>
                  <a:cxn ang="0">
                    <a:pos x="66" y="285"/>
                  </a:cxn>
                  <a:cxn ang="0">
                    <a:pos x="38" y="241"/>
                  </a:cxn>
                  <a:cxn ang="0">
                    <a:pos x="17" y="192"/>
                  </a:cxn>
                  <a:cxn ang="0">
                    <a:pos x="6" y="139"/>
                  </a:cxn>
                  <a:cxn ang="0">
                    <a:pos x="6" y="95"/>
                  </a:cxn>
                  <a:cxn ang="0">
                    <a:pos x="9" y="63"/>
                  </a:cxn>
                  <a:cxn ang="0">
                    <a:pos x="11" y="46"/>
                  </a:cxn>
                  <a:cxn ang="0">
                    <a:pos x="6" y="61"/>
                  </a:cxn>
                  <a:cxn ang="0">
                    <a:pos x="0" y="95"/>
                  </a:cxn>
                  <a:cxn ang="0">
                    <a:pos x="2" y="141"/>
                  </a:cxn>
                  <a:cxn ang="0">
                    <a:pos x="13" y="194"/>
                  </a:cxn>
                  <a:cxn ang="0">
                    <a:pos x="34" y="243"/>
                  </a:cxn>
                  <a:cxn ang="0">
                    <a:pos x="62" y="287"/>
                  </a:cxn>
                  <a:cxn ang="0">
                    <a:pos x="100" y="325"/>
                  </a:cxn>
                  <a:cxn ang="0">
                    <a:pos x="144" y="355"/>
                  </a:cxn>
                  <a:cxn ang="0">
                    <a:pos x="193" y="376"/>
                  </a:cxn>
                  <a:cxn ang="0">
                    <a:pos x="248" y="385"/>
                  </a:cxn>
                  <a:cxn ang="0">
                    <a:pos x="303" y="385"/>
                  </a:cxn>
                  <a:cxn ang="0">
                    <a:pos x="358" y="376"/>
                  </a:cxn>
                  <a:cxn ang="0">
                    <a:pos x="408" y="355"/>
                  </a:cxn>
                  <a:cxn ang="0">
                    <a:pos x="451" y="325"/>
                  </a:cxn>
                  <a:cxn ang="0">
                    <a:pos x="487" y="287"/>
                  </a:cxn>
                  <a:cxn ang="0">
                    <a:pos x="518" y="243"/>
                  </a:cxn>
                  <a:cxn ang="0">
                    <a:pos x="539" y="194"/>
                  </a:cxn>
                  <a:cxn ang="0">
                    <a:pos x="550" y="141"/>
                  </a:cxn>
                  <a:cxn ang="0">
                    <a:pos x="533" y="16"/>
                  </a:cxn>
                  <a:cxn ang="0">
                    <a:pos x="529" y="2"/>
                  </a:cxn>
                  <a:cxn ang="0">
                    <a:pos x="523" y="0"/>
                  </a:cxn>
                  <a:cxn ang="0">
                    <a:pos x="523" y="4"/>
                  </a:cxn>
                  <a:cxn ang="0">
                    <a:pos x="533" y="16"/>
                  </a:cxn>
                </a:cxnLst>
                <a:rect l="0" t="0" r="r" b="b"/>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ln>
            </p:spPr>
            <p:txBody>
              <a:bodyPr/>
              <a:lstStyle/>
              <a:p>
                <a:endParaRPr lang="en-US">
                  <a:solidFill>
                    <a:prstClr val="black"/>
                  </a:solidFill>
                </a:endParaRPr>
              </a:p>
            </p:txBody>
          </p:sp>
          <p:sp>
            <p:nvSpPr>
              <p:cNvPr id="179839" name="Freeform 639"/>
              <p:cNvSpPr>
                <a:spLocks noEditPoints="1"/>
              </p:cNvSpPr>
              <p:nvPr/>
            </p:nvSpPr>
            <p:spPr bwMode="auto">
              <a:xfrm>
                <a:off x="1565" y="2160"/>
                <a:ext cx="546" cy="385"/>
              </a:xfrm>
              <a:custGeom>
                <a:avLst/>
                <a:gdLst/>
                <a:ahLst/>
                <a:cxnLst>
                  <a:cxn ang="0">
                    <a:pos x="546" y="92"/>
                  </a:cxn>
                  <a:cxn ang="0">
                    <a:pos x="540" y="50"/>
                  </a:cxn>
                  <a:cxn ang="0">
                    <a:pos x="531" y="25"/>
                  </a:cxn>
                  <a:cxn ang="0">
                    <a:pos x="533" y="44"/>
                  </a:cxn>
                  <a:cxn ang="0">
                    <a:pos x="540" y="88"/>
                  </a:cxn>
                  <a:cxn ang="0">
                    <a:pos x="540" y="139"/>
                  </a:cxn>
                  <a:cxn ang="0">
                    <a:pos x="531" y="192"/>
                  </a:cxn>
                  <a:cxn ang="0">
                    <a:pos x="510" y="239"/>
                  </a:cxn>
                  <a:cxn ang="0">
                    <a:pos x="482" y="283"/>
                  </a:cxn>
                  <a:cxn ang="0">
                    <a:pos x="444" y="319"/>
                  </a:cxn>
                  <a:cxn ang="0">
                    <a:pos x="402" y="347"/>
                  </a:cxn>
                  <a:cxn ang="0">
                    <a:pos x="353" y="368"/>
                  </a:cxn>
                  <a:cxn ang="0">
                    <a:pos x="301" y="380"/>
                  </a:cxn>
                  <a:cxn ang="0">
                    <a:pos x="246" y="380"/>
                  </a:cxn>
                  <a:cxn ang="0">
                    <a:pos x="193" y="368"/>
                  </a:cxn>
                  <a:cxn ang="0">
                    <a:pos x="146" y="347"/>
                  </a:cxn>
                  <a:cxn ang="0">
                    <a:pos x="102" y="319"/>
                  </a:cxn>
                  <a:cxn ang="0">
                    <a:pos x="66" y="283"/>
                  </a:cxn>
                  <a:cxn ang="0">
                    <a:pos x="38" y="239"/>
                  </a:cxn>
                  <a:cxn ang="0">
                    <a:pos x="17" y="192"/>
                  </a:cxn>
                  <a:cxn ang="0">
                    <a:pos x="5" y="139"/>
                  </a:cxn>
                  <a:cxn ang="0">
                    <a:pos x="5" y="95"/>
                  </a:cxn>
                  <a:cxn ang="0">
                    <a:pos x="9" y="63"/>
                  </a:cxn>
                  <a:cxn ang="0">
                    <a:pos x="11" y="48"/>
                  </a:cxn>
                  <a:cxn ang="0">
                    <a:pos x="5" y="61"/>
                  </a:cxn>
                  <a:cxn ang="0">
                    <a:pos x="2" y="95"/>
                  </a:cxn>
                  <a:cxn ang="0">
                    <a:pos x="2" y="141"/>
                  </a:cxn>
                  <a:cxn ang="0">
                    <a:pos x="13" y="194"/>
                  </a:cxn>
                  <a:cxn ang="0">
                    <a:pos x="34" y="243"/>
                  </a:cxn>
                  <a:cxn ang="0">
                    <a:pos x="62" y="287"/>
                  </a:cxn>
                  <a:cxn ang="0">
                    <a:pos x="100" y="323"/>
                  </a:cxn>
                  <a:cxn ang="0">
                    <a:pos x="144" y="353"/>
                  </a:cxn>
                  <a:cxn ang="0">
                    <a:pos x="193" y="372"/>
                  </a:cxn>
                  <a:cxn ang="0">
                    <a:pos x="246" y="384"/>
                  </a:cxn>
                  <a:cxn ang="0">
                    <a:pos x="301" y="384"/>
                  </a:cxn>
                  <a:cxn ang="0">
                    <a:pos x="354" y="372"/>
                  </a:cxn>
                  <a:cxn ang="0">
                    <a:pos x="404" y="353"/>
                  </a:cxn>
                  <a:cxn ang="0">
                    <a:pos x="447" y="323"/>
                  </a:cxn>
                  <a:cxn ang="0">
                    <a:pos x="485" y="287"/>
                  </a:cxn>
                  <a:cxn ang="0">
                    <a:pos x="514" y="243"/>
                  </a:cxn>
                  <a:cxn ang="0">
                    <a:pos x="535" y="194"/>
                  </a:cxn>
                  <a:cxn ang="0">
                    <a:pos x="546" y="141"/>
                  </a:cxn>
                  <a:cxn ang="0">
                    <a:pos x="527" y="10"/>
                  </a:cxn>
                  <a:cxn ang="0">
                    <a:pos x="523" y="2"/>
                  </a:cxn>
                  <a:cxn ang="0">
                    <a:pos x="519" y="0"/>
                  </a:cxn>
                  <a:cxn ang="0">
                    <a:pos x="527" y="10"/>
                  </a:cxn>
                </a:cxnLst>
                <a:rect l="0" t="0" r="r" b="b"/>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ln>
            </p:spPr>
            <p:txBody>
              <a:bodyPr/>
              <a:lstStyle/>
              <a:p>
                <a:endParaRPr lang="en-US">
                  <a:solidFill>
                    <a:prstClr val="black"/>
                  </a:solidFill>
                </a:endParaRPr>
              </a:p>
            </p:txBody>
          </p:sp>
          <p:sp>
            <p:nvSpPr>
              <p:cNvPr id="179840" name="Freeform 640"/>
              <p:cNvSpPr>
                <a:spLocks noEditPoints="1"/>
              </p:cNvSpPr>
              <p:nvPr/>
            </p:nvSpPr>
            <p:spPr bwMode="auto">
              <a:xfrm>
                <a:off x="1567" y="2160"/>
                <a:ext cx="542" cy="384"/>
              </a:xfrm>
              <a:custGeom>
                <a:avLst/>
                <a:gdLst/>
                <a:ahLst/>
                <a:cxnLst>
                  <a:cxn ang="0">
                    <a:pos x="542" y="90"/>
                  </a:cxn>
                  <a:cxn ang="0">
                    <a:pos x="535" y="46"/>
                  </a:cxn>
                  <a:cxn ang="0">
                    <a:pos x="525" y="21"/>
                  </a:cxn>
                  <a:cxn ang="0">
                    <a:pos x="529" y="40"/>
                  </a:cxn>
                  <a:cxn ang="0">
                    <a:pos x="536" y="88"/>
                  </a:cxn>
                  <a:cxn ang="0">
                    <a:pos x="536" y="139"/>
                  </a:cxn>
                  <a:cxn ang="0">
                    <a:pos x="525" y="192"/>
                  </a:cxn>
                  <a:cxn ang="0">
                    <a:pos x="506" y="239"/>
                  </a:cxn>
                  <a:cxn ang="0">
                    <a:pos x="478" y="281"/>
                  </a:cxn>
                  <a:cxn ang="0">
                    <a:pos x="442" y="317"/>
                  </a:cxn>
                  <a:cxn ang="0">
                    <a:pos x="398" y="346"/>
                  </a:cxn>
                  <a:cxn ang="0">
                    <a:pos x="351" y="366"/>
                  </a:cxn>
                  <a:cxn ang="0">
                    <a:pos x="299" y="378"/>
                  </a:cxn>
                  <a:cxn ang="0">
                    <a:pos x="244" y="378"/>
                  </a:cxn>
                  <a:cxn ang="0">
                    <a:pos x="193" y="366"/>
                  </a:cxn>
                  <a:cxn ang="0">
                    <a:pos x="144" y="346"/>
                  </a:cxn>
                  <a:cxn ang="0">
                    <a:pos x="102" y="317"/>
                  </a:cxn>
                  <a:cxn ang="0">
                    <a:pos x="66" y="281"/>
                  </a:cxn>
                  <a:cxn ang="0">
                    <a:pos x="38" y="239"/>
                  </a:cxn>
                  <a:cxn ang="0">
                    <a:pos x="17" y="192"/>
                  </a:cxn>
                  <a:cxn ang="0">
                    <a:pos x="7" y="139"/>
                  </a:cxn>
                  <a:cxn ang="0">
                    <a:pos x="5" y="95"/>
                  </a:cxn>
                  <a:cxn ang="0">
                    <a:pos x="9" y="65"/>
                  </a:cxn>
                  <a:cxn ang="0">
                    <a:pos x="11" y="48"/>
                  </a:cxn>
                  <a:cxn ang="0">
                    <a:pos x="5" y="63"/>
                  </a:cxn>
                  <a:cxn ang="0">
                    <a:pos x="2" y="95"/>
                  </a:cxn>
                  <a:cxn ang="0">
                    <a:pos x="2" y="139"/>
                  </a:cxn>
                  <a:cxn ang="0">
                    <a:pos x="13" y="192"/>
                  </a:cxn>
                  <a:cxn ang="0">
                    <a:pos x="34" y="241"/>
                  </a:cxn>
                  <a:cxn ang="0">
                    <a:pos x="62" y="285"/>
                  </a:cxn>
                  <a:cxn ang="0">
                    <a:pos x="98" y="321"/>
                  </a:cxn>
                  <a:cxn ang="0">
                    <a:pos x="142" y="351"/>
                  </a:cxn>
                  <a:cxn ang="0">
                    <a:pos x="191" y="370"/>
                  </a:cxn>
                  <a:cxn ang="0">
                    <a:pos x="244" y="382"/>
                  </a:cxn>
                  <a:cxn ang="0">
                    <a:pos x="299" y="382"/>
                  </a:cxn>
                  <a:cxn ang="0">
                    <a:pos x="352" y="370"/>
                  </a:cxn>
                  <a:cxn ang="0">
                    <a:pos x="400" y="351"/>
                  </a:cxn>
                  <a:cxn ang="0">
                    <a:pos x="444" y="321"/>
                  </a:cxn>
                  <a:cxn ang="0">
                    <a:pos x="481" y="285"/>
                  </a:cxn>
                  <a:cxn ang="0">
                    <a:pos x="510" y="241"/>
                  </a:cxn>
                  <a:cxn ang="0">
                    <a:pos x="531" y="192"/>
                  </a:cxn>
                  <a:cxn ang="0">
                    <a:pos x="540" y="139"/>
                  </a:cxn>
                  <a:cxn ang="0">
                    <a:pos x="519" y="4"/>
                  </a:cxn>
                  <a:cxn ang="0">
                    <a:pos x="519" y="0"/>
                  </a:cxn>
                  <a:cxn ang="0">
                    <a:pos x="517" y="0"/>
                  </a:cxn>
                  <a:cxn ang="0">
                    <a:pos x="519" y="4"/>
                  </a:cxn>
                </a:cxnLst>
                <a:rect l="0" t="0" r="r" b="b"/>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7" y="0"/>
                    </a:lnTo>
                    <a:lnTo>
                      <a:pt x="519" y="2"/>
                    </a:lnTo>
                    <a:lnTo>
                      <a:pt x="519" y="4"/>
                    </a:lnTo>
                    <a:close/>
                  </a:path>
                </a:pathLst>
              </a:custGeom>
              <a:solidFill>
                <a:srgbClr val="C6C5DF"/>
              </a:solidFill>
              <a:ln w="9525">
                <a:noFill/>
                <a:round/>
              </a:ln>
            </p:spPr>
            <p:txBody>
              <a:bodyPr/>
              <a:lstStyle/>
              <a:p>
                <a:endParaRPr lang="en-US">
                  <a:solidFill>
                    <a:prstClr val="black"/>
                  </a:solidFill>
                </a:endParaRPr>
              </a:p>
            </p:txBody>
          </p:sp>
          <p:sp>
            <p:nvSpPr>
              <p:cNvPr id="179841" name="Freeform 641"/>
              <p:cNvSpPr/>
              <p:nvPr/>
            </p:nvSpPr>
            <p:spPr bwMode="auto">
              <a:xfrm>
                <a:off x="1570" y="2174"/>
                <a:ext cx="537" cy="368"/>
              </a:xfrm>
              <a:custGeom>
                <a:avLst/>
                <a:gdLst/>
                <a:ahLst/>
                <a:cxnLst>
                  <a:cxn ang="0">
                    <a:pos x="535" y="74"/>
                  </a:cxn>
                  <a:cxn ang="0">
                    <a:pos x="528" y="30"/>
                  </a:cxn>
                  <a:cxn ang="0">
                    <a:pos x="518" y="4"/>
                  </a:cxn>
                  <a:cxn ang="0">
                    <a:pos x="522" y="23"/>
                  </a:cxn>
                  <a:cxn ang="0">
                    <a:pos x="532" y="72"/>
                  </a:cxn>
                  <a:cxn ang="0">
                    <a:pos x="532" y="125"/>
                  </a:cxn>
                  <a:cxn ang="0">
                    <a:pos x="520" y="176"/>
                  </a:cxn>
                  <a:cxn ang="0">
                    <a:pos x="501" y="224"/>
                  </a:cxn>
                  <a:cxn ang="0">
                    <a:pos x="473" y="265"/>
                  </a:cxn>
                  <a:cxn ang="0">
                    <a:pos x="437" y="301"/>
                  </a:cxn>
                  <a:cxn ang="0">
                    <a:pos x="395" y="330"/>
                  </a:cxn>
                  <a:cxn ang="0">
                    <a:pos x="348" y="351"/>
                  </a:cxn>
                  <a:cxn ang="0">
                    <a:pos x="296" y="360"/>
                  </a:cxn>
                  <a:cxn ang="0">
                    <a:pos x="241" y="360"/>
                  </a:cxn>
                  <a:cxn ang="0">
                    <a:pos x="190" y="351"/>
                  </a:cxn>
                  <a:cxn ang="0">
                    <a:pos x="143" y="330"/>
                  </a:cxn>
                  <a:cxn ang="0">
                    <a:pos x="101" y="301"/>
                  </a:cxn>
                  <a:cxn ang="0">
                    <a:pos x="65" y="265"/>
                  </a:cxn>
                  <a:cxn ang="0">
                    <a:pos x="36" y="224"/>
                  </a:cxn>
                  <a:cxn ang="0">
                    <a:pos x="16" y="176"/>
                  </a:cxn>
                  <a:cxn ang="0">
                    <a:pos x="6" y="125"/>
                  </a:cxn>
                  <a:cxn ang="0">
                    <a:pos x="4" y="81"/>
                  </a:cxn>
                  <a:cxn ang="0">
                    <a:pos x="8" y="51"/>
                  </a:cxn>
                  <a:cxn ang="0">
                    <a:pos x="10" y="36"/>
                  </a:cxn>
                  <a:cxn ang="0">
                    <a:pos x="4" y="49"/>
                  </a:cxn>
                  <a:cxn ang="0">
                    <a:pos x="0" y="81"/>
                  </a:cxn>
                  <a:cxn ang="0">
                    <a:pos x="0" y="125"/>
                  </a:cxn>
                  <a:cxn ang="0">
                    <a:pos x="12" y="178"/>
                  </a:cxn>
                  <a:cxn ang="0">
                    <a:pos x="33" y="225"/>
                  </a:cxn>
                  <a:cxn ang="0">
                    <a:pos x="61" y="269"/>
                  </a:cxn>
                  <a:cxn ang="0">
                    <a:pos x="97" y="305"/>
                  </a:cxn>
                  <a:cxn ang="0">
                    <a:pos x="141" y="333"/>
                  </a:cxn>
                  <a:cxn ang="0">
                    <a:pos x="188" y="354"/>
                  </a:cxn>
                  <a:cxn ang="0">
                    <a:pos x="241" y="366"/>
                  </a:cxn>
                  <a:cxn ang="0">
                    <a:pos x="296" y="366"/>
                  </a:cxn>
                  <a:cxn ang="0">
                    <a:pos x="348" y="354"/>
                  </a:cxn>
                  <a:cxn ang="0">
                    <a:pos x="397" y="333"/>
                  </a:cxn>
                  <a:cxn ang="0">
                    <a:pos x="439" y="305"/>
                  </a:cxn>
                  <a:cxn ang="0">
                    <a:pos x="477" y="269"/>
                  </a:cxn>
                  <a:cxn ang="0">
                    <a:pos x="505" y="225"/>
                  </a:cxn>
                  <a:cxn ang="0">
                    <a:pos x="526" y="178"/>
                  </a:cxn>
                  <a:cxn ang="0">
                    <a:pos x="535" y="125"/>
                  </a:cxn>
                </a:cxnLst>
                <a:rect l="0" t="0" r="r" b="b"/>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ln>
            </p:spPr>
            <p:txBody>
              <a:bodyPr/>
              <a:lstStyle/>
              <a:p>
                <a:endParaRPr lang="en-US">
                  <a:solidFill>
                    <a:prstClr val="black"/>
                  </a:solidFill>
                </a:endParaRPr>
              </a:p>
            </p:txBody>
          </p:sp>
          <p:sp>
            <p:nvSpPr>
              <p:cNvPr id="179842" name="Freeform 642"/>
              <p:cNvSpPr/>
              <p:nvPr/>
            </p:nvSpPr>
            <p:spPr bwMode="auto">
              <a:xfrm>
                <a:off x="1572" y="2170"/>
                <a:ext cx="533" cy="368"/>
              </a:xfrm>
              <a:custGeom>
                <a:avLst/>
                <a:gdLst/>
                <a:ahLst/>
                <a:cxnLst>
                  <a:cxn ang="0">
                    <a:pos x="531" y="78"/>
                  </a:cxn>
                  <a:cxn ang="0">
                    <a:pos x="524" y="30"/>
                  </a:cxn>
                  <a:cxn ang="0">
                    <a:pos x="512" y="4"/>
                  </a:cxn>
                  <a:cxn ang="0">
                    <a:pos x="516" y="25"/>
                  </a:cxn>
                  <a:cxn ang="0">
                    <a:pos x="528" y="76"/>
                  </a:cxn>
                  <a:cxn ang="0">
                    <a:pos x="528" y="129"/>
                  </a:cxn>
                  <a:cxn ang="0">
                    <a:pos x="516" y="180"/>
                  </a:cxn>
                  <a:cxn ang="0">
                    <a:pos x="497" y="228"/>
                  </a:cxn>
                  <a:cxn ang="0">
                    <a:pos x="469" y="269"/>
                  </a:cxn>
                  <a:cxn ang="0">
                    <a:pos x="433" y="303"/>
                  </a:cxn>
                  <a:cxn ang="0">
                    <a:pos x="391" y="332"/>
                  </a:cxn>
                  <a:cxn ang="0">
                    <a:pos x="344" y="353"/>
                  </a:cxn>
                  <a:cxn ang="0">
                    <a:pos x="292" y="362"/>
                  </a:cxn>
                  <a:cxn ang="0">
                    <a:pos x="239" y="362"/>
                  </a:cxn>
                  <a:cxn ang="0">
                    <a:pos x="188" y="353"/>
                  </a:cxn>
                  <a:cxn ang="0">
                    <a:pos x="143" y="332"/>
                  </a:cxn>
                  <a:cxn ang="0">
                    <a:pos x="101" y="303"/>
                  </a:cxn>
                  <a:cxn ang="0">
                    <a:pos x="65" y="269"/>
                  </a:cxn>
                  <a:cxn ang="0">
                    <a:pos x="36" y="228"/>
                  </a:cxn>
                  <a:cxn ang="0">
                    <a:pos x="17" y="180"/>
                  </a:cxn>
                  <a:cxn ang="0">
                    <a:pos x="6" y="129"/>
                  </a:cxn>
                  <a:cxn ang="0">
                    <a:pos x="6" y="87"/>
                  </a:cxn>
                  <a:cxn ang="0">
                    <a:pos x="8" y="55"/>
                  </a:cxn>
                  <a:cxn ang="0">
                    <a:pos x="10" y="40"/>
                  </a:cxn>
                  <a:cxn ang="0">
                    <a:pos x="4" y="55"/>
                  </a:cxn>
                  <a:cxn ang="0">
                    <a:pos x="0" y="85"/>
                  </a:cxn>
                  <a:cxn ang="0">
                    <a:pos x="2" y="129"/>
                  </a:cxn>
                  <a:cxn ang="0">
                    <a:pos x="12" y="182"/>
                  </a:cxn>
                  <a:cxn ang="0">
                    <a:pos x="33" y="229"/>
                  </a:cxn>
                  <a:cxn ang="0">
                    <a:pos x="61" y="271"/>
                  </a:cxn>
                  <a:cxn ang="0">
                    <a:pos x="97" y="307"/>
                  </a:cxn>
                  <a:cxn ang="0">
                    <a:pos x="139" y="336"/>
                  </a:cxn>
                  <a:cxn ang="0">
                    <a:pos x="188" y="356"/>
                  </a:cxn>
                  <a:cxn ang="0">
                    <a:pos x="239" y="368"/>
                  </a:cxn>
                  <a:cxn ang="0">
                    <a:pos x="294" y="368"/>
                  </a:cxn>
                  <a:cxn ang="0">
                    <a:pos x="346" y="356"/>
                  </a:cxn>
                  <a:cxn ang="0">
                    <a:pos x="393" y="336"/>
                  </a:cxn>
                  <a:cxn ang="0">
                    <a:pos x="437" y="307"/>
                  </a:cxn>
                  <a:cxn ang="0">
                    <a:pos x="473" y="271"/>
                  </a:cxn>
                  <a:cxn ang="0">
                    <a:pos x="501" y="229"/>
                  </a:cxn>
                  <a:cxn ang="0">
                    <a:pos x="520" y="182"/>
                  </a:cxn>
                  <a:cxn ang="0">
                    <a:pos x="531" y="129"/>
                  </a:cxn>
                </a:cxnLst>
                <a:rect l="0" t="0" r="r" b="b"/>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ln>
            </p:spPr>
            <p:txBody>
              <a:bodyPr/>
              <a:lstStyle/>
              <a:p>
                <a:endParaRPr lang="en-US">
                  <a:solidFill>
                    <a:prstClr val="black"/>
                  </a:solidFill>
                </a:endParaRPr>
              </a:p>
            </p:txBody>
          </p:sp>
          <p:sp>
            <p:nvSpPr>
              <p:cNvPr id="179843" name="Freeform 643"/>
              <p:cNvSpPr/>
              <p:nvPr/>
            </p:nvSpPr>
            <p:spPr bwMode="auto">
              <a:xfrm>
                <a:off x="1574" y="2166"/>
                <a:ext cx="529" cy="370"/>
              </a:xfrm>
              <a:custGeom>
                <a:avLst/>
                <a:gdLst/>
                <a:ahLst/>
                <a:cxnLst>
                  <a:cxn ang="0">
                    <a:pos x="528" y="80"/>
                  </a:cxn>
                  <a:cxn ang="0">
                    <a:pos x="518" y="31"/>
                  </a:cxn>
                  <a:cxn ang="0">
                    <a:pos x="507" y="4"/>
                  </a:cxn>
                  <a:cxn ang="0">
                    <a:pos x="510" y="25"/>
                  </a:cxn>
                  <a:cxn ang="0">
                    <a:pos x="522" y="78"/>
                  </a:cxn>
                  <a:cxn ang="0">
                    <a:pos x="522" y="133"/>
                  </a:cxn>
                  <a:cxn ang="0">
                    <a:pos x="512" y="184"/>
                  </a:cxn>
                  <a:cxn ang="0">
                    <a:pos x="493" y="230"/>
                  </a:cxn>
                  <a:cxn ang="0">
                    <a:pos x="465" y="271"/>
                  </a:cxn>
                  <a:cxn ang="0">
                    <a:pos x="429" y="305"/>
                  </a:cxn>
                  <a:cxn ang="0">
                    <a:pos x="389" y="334"/>
                  </a:cxn>
                  <a:cxn ang="0">
                    <a:pos x="342" y="355"/>
                  </a:cxn>
                  <a:cxn ang="0">
                    <a:pos x="290" y="364"/>
                  </a:cxn>
                  <a:cxn ang="0">
                    <a:pos x="237" y="364"/>
                  </a:cxn>
                  <a:cxn ang="0">
                    <a:pos x="188" y="355"/>
                  </a:cxn>
                  <a:cxn ang="0">
                    <a:pos x="141" y="334"/>
                  </a:cxn>
                  <a:cxn ang="0">
                    <a:pos x="99" y="305"/>
                  </a:cxn>
                  <a:cxn ang="0">
                    <a:pos x="65" y="271"/>
                  </a:cxn>
                  <a:cxn ang="0">
                    <a:pos x="36" y="230"/>
                  </a:cxn>
                  <a:cxn ang="0">
                    <a:pos x="17" y="184"/>
                  </a:cxn>
                  <a:cxn ang="0">
                    <a:pos x="6" y="133"/>
                  </a:cxn>
                  <a:cxn ang="0">
                    <a:pos x="6" y="91"/>
                  </a:cxn>
                  <a:cxn ang="0">
                    <a:pos x="10" y="61"/>
                  </a:cxn>
                  <a:cxn ang="0">
                    <a:pos x="10" y="46"/>
                  </a:cxn>
                  <a:cxn ang="0">
                    <a:pos x="4" y="59"/>
                  </a:cxn>
                  <a:cxn ang="0">
                    <a:pos x="0" y="89"/>
                  </a:cxn>
                  <a:cxn ang="0">
                    <a:pos x="2" y="133"/>
                  </a:cxn>
                  <a:cxn ang="0">
                    <a:pos x="12" y="184"/>
                  </a:cxn>
                  <a:cxn ang="0">
                    <a:pos x="32" y="232"/>
                  </a:cxn>
                  <a:cxn ang="0">
                    <a:pos x="61" y="273"/>
                  </a:cxn>
                  <a:cxn ang="0">
                    <a:pos x="97" y="309"/>
                  </a:cxn>
                  <a:cxn ang="0">
                    <a:pos x="139" y="338"/>
                  </a:cxn>
                  <a:cxn ang="0">
                    <a:pos x="186" y="359"/>
                  </a:cxn>
                  <a:cxn ang="0">
                    <a:pos x="237" y="368"/>
                  </a:cxn>
                  <a:cxn ang="0">
                    <a:pos x="292" y="368"/>
                  </a:cxn>
                  <a:cxn ang="0">
                    <a:pos x="344" y="359"/>
                  </a:cxn>
                  <a:cxn ang="0">
                    <a:pos x="391" y="338"/>
                  </a:cxn>
                  <a:cxn ang="0">
                    <a:pos x="433" y="309"/>
                  </a:cxn>
                  <a:cxn ang="0">
                    <a:pos x="469" y="273"/>
                  </a:cxn>
                  <a:cxn ang="0">
                    <a:pos x="497" y="232"/>
                  </a:cxn>
                  <a:cxn ang="0">
                    <a:pos x="516" y="184"/>
                  </a:cxn>
                  <a:cxn ang="0">
                    <a:pos x="528" y="133"/>
                  </a:cxn>
                </a:cxnLst>
                <a:rect l="0" t="0" r="r" b="b"/>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ln>
            </p:spPr>
            <p:txBody>
              <a:bodyPr/>
              <a:lstStyle/>
              <a:p>
                <a:endParaRPr lang="en-US">
                  <a:solidFill>
                    <a:prstClr val="black"/>
                  </a:solidFill>
                </a:endParaRPr>
              </a:p>
            </p:txBody>
          </p:sp>
          <p:sp>
            <p:nvSpPr>
              <p:cNvPr id="179844" name="Freeform 644"/>
              <p:cNvSpPr/>
              <p:nvPr/>
            </p:nvSpPr>
            <p:spPr bwMode="auto">
              <a:xfrm>
                <a:off x="1576" y="2162"/>
                <a:ext cx="524" cy="372"/>
              </a:xfrm>
              <a:custGeom>
                <a:avLst/>
                <a:gdLst/>
                <a:ahLst/>
                <a:cxnLst>
                  <a:cxn ang="0">
                    <a:pos x="524" y="84"/>
                  </a:cxn>
                  <a:cxn ang="0">
                    <a:pos x="512" y="33"/>
                  </a:cxn>
                  <a:cxn ang="0">
                    <a:pos x="499" y="4"/>
                  </a:cxn>
                  <a:cxn ang="0">
                    <a:pos x="507" y="27"/>
                  </a:cxn>
                  <a:cxn ang="0">
                    <a:pos x="518" y="82"/>
                  </a:cxn>
                  <a:cxn ang="0">
                    <a:pos x="518" y="137"/>
                  </a:cxn>
                  <a:cxn ang="0">
                    <a:pos x="508" y="186"/>
                  </a:cxn>
                  <a:cxn ang="0">
                    <a:pos x="490" y="234"/>
                  </a:cxn>
                  <a:cxn ang="0">
                    <a:pos x="461" y="273"/>
                  </a:cxn>
                  <a:cxn ang="0">
                    <a:pos x="427" y="309"/>
                  </a:cxn>
                  <a:cxn ang="0">
                    <a:pos x="385" y="336"/>
                  </a:cxn>
                  <a:cxn ang="0">
                    <a:pos x="340" y="355"/>
                  </a:cxn>
                  <a:cxn ang="0">
                    <a:pos x="288" y="366"/>
                  </a:cxn>
                  <a:cxn ang="0">
                    <a:pos x="235" y="366"/>
                  </a:cxn>
                  <a:cxn ang="0">
                    <a:pos x="186" y="355"/>
                  </a:cxn>
                  <a:cxn ang="0">
                    <a:pos x="140" y="336"/>
                  </a:cxn>
                  <a:cxn ang="0">
                    <a:pos x="99" y="309"/>
                  </a:cxn>
                  <a:cxn ang="0">
                    <a:pos x="65" y="273"/>
                  </a:cxn>
                  <a:cxn ang="0">
                    <a:pos x="36" y="234"/>
                  </a:cxn>
                  <a:cxn ang="0">
                    <a:pos x="17" y="186"/>
                  </a:cxn>
                  <a:cxn ang="0">
                    <a:pos x="6" y="137"/>
                  </a:cxn>
                  <a:cxn ang="0">
                    <a:pos x="6" y="95"/>
                  </a:cxn>
                  <a:cxn ang="0">
                    <a:pos x="10" y="65"/>
                  </a:cxn>
                  <a:cxn ang="0">
                    <a:pos x="10" y="50"/>
                  </a:cxn>
                  <a:cxn ang="0">
                    <a:pos x="4" y="63"/>
                  </a:cxn>
                  <a:cxn ang="0">
                    <a:pos x="2" y="95"/>
                  </a:cxn>
                  <a:cxn ang="0">
                    <a:pos x="2" y="137"/>
                  </a:cxn>
                  <a:cxn ang="0">
                    <a:pos x="13" y="188"/>
                  </a:cxn>
                  <a:cxn ang="0">
                    <a:pos x="32" y="236"/>
                  </a:cxn>
                  <a:cxn ang="0">
                    <a:pos x="61" y="277"/>
                  </a:cxn>
                  <a:cxn ang="0">
                    <a:pos x="97" y="311"/>
                  </a:cxn>
                  <a:cxn ang="0">
                    <a:pos x="139" y="340"/>
                  </a:cxn>
                  <a:cxn ang="0">
                    <a:pos x="184" y="361"/>
                  </a:cxn>
                  <a:cxn ang="0">
                    <a:pos x="235" y="370"/>
                  </a:cxn>
                  <a:cxn ang="0">
                    <a:pos x="288" y="370"/>
                  </a:cxn>
                  <a:cxn ang="0">
                    <a:pos x="340" y="361"/>
                  </a:cxn>
                  <a:cxn ang="0">
                    <a:pos x="387" y="340"/>
                  </a:cxn>
                  <a:cxn ang="0">
                    <a:pos x="429" y="311"/>
                  </a:cxn>
                  <a:cxn ang="0">
                    <a:pos x="465" y="277"/>
                  </a:cxn>
                  <a:cxn ang="0">
                    <a:pos x="493" y="236"/>
                  </a:cxn>
                  <a:cxn ang="0">
                    <a:pos x="512" y="188"/>
                  </a:cxn>
                  <a:cxn ang="0">
                    <a:pos x="524" y="137"/>
                  </a:cxn>
                </a:cxnLst>
                <a:rect l="0" t="0" r="r" b="b"/>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ln>
            </p:spPr>
            <p:txBody>
              <a:bodyPr/>
              <a:lstStyle/>
              <a:p>
                <a:endParaRPr lang="en-US">
                  <a:solidFill>
                    <a:prstClr val="black"/>
                  </a:solidFill>
                </a:endParaRPr>
              </a:p>
            </p:txBody>
          </p:sp>
          <p:sp>
            <p:nvSpPr>
              <p:cNvPr id="179845" name="Freeform 645"/>
              <p:cNvSpPr/>
              <p:nvPr/>
            </p:nvSpPr>
            <p:spPr bwMode="auto">
              <a:xfrm>
                <a:off x="1580" y="2159"/>
                <a:ext cx="518" cy="373"/>
              </a:xfrm>
              <a:custGeom>
                <a:avLst/>
                <a:gdLst/>
                <a:ahLst/>
                <a:cxnLst>
                  <a:cxn ang="0">
                    <a:pos x="516" y="85"/>
                  </a:cxn>
                  <a:cxn ang="0">
                    <a:pos x="504" y="32"/>
                  </a:cxn>
                  <a:cxn ang="0">
                    <a:pos x="491" y="3"/>
                  </a:cxn>
                  <a:cxn ang="0">
                    <a:pos x="499" y="26"/>
                  </a:cxn>
                  <a:cxn ang="0">
                    <a:pos x="512" y="83"/>
                  </a:cxn>
                  <a:cxn ang="0">
                    <a:pos x="512" y="140"/>
                  </a:cxn>
                  <a:cxn ang="0">
                    <a:pos x="503" y="189"/>
                  </a:cxn>
                  <a:cxn ang="0">
                    <a:pos x="484" y="235"/>
                  </a:cxn>
                  <a:cxn ang="0">
                    <a:pos x="455" y="275"/>
                  </a:cxn>
                  <a:cxn ang="0">
                    <a:pos x="421" y="311"/>
                  </a:cxn>
                  <a:cxn ang="0">
                    <a:pos x="379" y="337"/>
                  </a:cxn>
                  <a:cxn ang="0">
                    <a:pos x="334" y="356"/>
                  </a:cxn>
                  <a:cxn ang="0">
                    <a:pos x="284" y="367"/>
                  </a:cxn>
                  <a:cxn ang="0">
                    <a:pos x="233" y="367"/>
                  </a:cxn>
                  <a:cxn ang="0">
                    <a:pos x="182" y="356"/>
                  </a:cxn>
                  <a:cxn ang="0">
                    <a:pos x="136" y="337"/>
                  </a:cxn>
                  <a:cxn ang="0">
                    <a:pos x="97" y="311"/>
                  </a:cxn>
                  <a:cxn ang="0">
                    <a:pos x="63" y="275"/>
                  </a:cxn>
                  <a:cxn ang="0">
                    <a:pos x="34" y="235"/>
                  </a:cxn>
                  <a:cxn ang="0">
                    <a:pos x="15" y="189"/>
                  </a:cxn>
                  <a:cxn ang="0">
                    <a:pos x="6" y="140"/>
                  </a:cxn>
                  <a:cxn ang="0">
                    <a:pos x="4" y="98"/>
                  </a:cxn>
                  <a:cxn ang="0">
                    <a:pos x="7" y="70"/>
                  </a:cxn>
                  <a:cxn ang="0">
                    <a:pos x="7" y="55"/>
                  </a:cxn>
                  <a:cxn ang="0">
                    <a:pos x="4" y="68"/>
                  </a:cxn>
                  <a:cxn ang="0">
                    <a:pos x="0" y="98"/>
                  </a:cxn>
                  <a:cxn ang="0">
                    <a:pos x="0" y="140"/>
                  </a:cxn>
                  <a:cxn ang="0">
                    <a:pos x="11" y="191"/>
                  </a:cxn>
                  <a:cxn ang="0">
                    <a:pos x="30" y="237"/>
                  </a:cxn>
                  <a:cxn ang="0">
                    <a:pos x="59" y="278"/>
                  </a:cxn>
                  <a:cxn ang="0">
                    <a:pos x="93" y="312"/>
                  </a:cxn>
                  <a:cxn ang="0">
                    <a:pos x="135" y="341"/>
                  </a:cxn>
                  <a:cxn ang="0">
                    <a:pos x="182" y="362"/>
                  </a:cxn>
                  <a:cxn ang="0">
                    <a:pos x="231" y="371"/>
                  </a:cxn>
                  <a:cxn ang="0">
                    <a:pos x="284" y="371"/>
                  </a:cxn>
                  <a:cxn ang="0">
                    <a:pos x="336" y="362"/>
                  </a:cxn>
                  <a:cxn ang="0">
                    <a:pos x="383" y="341"/>
                  </a:cxn>
                  <a:cxn ang="0">
                    <a:pos x="423" y="312"/>
                  </a:cxn>
                  <a:cxn ang="0">
                    <a:pos x="459" y="278"/>
                  </a:cxn>
                  <a:cxn ang="0">
                    <a:pos x="487" y="237"/>
                  </a:cxn>
                  <a:cxn ang="0">
                    <a:pos x="506" y="191"/>
                  </a:cxn>
                  <a:cxn ang="0">
                    <a:pos x="516" y="140"/>
                  </a:cxn>
                </a:cxnLst>
                <a:rect l="0" t="0" r="r" b="b"/>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ln>
            </p:spPr>
            <p:txBody>
              <a:bodyPr/>
              <a:lstStyle/>
              <a:p>
                <a:endParaRPr lang="en-US">
                  <a:solidFill>
                    <a:prstClr val="black"/>
                  </a:solidFill>
                </a:endParaRPr>
              </a:p>
            </p:txBody>
          </p:sp>
          <p:sp>
            <p:nvSpPr>
              <p:cNvPr id="179846" name="Freeform 646"/>
              <p:cNvSpPr/>
              <p:nvPr/>
            </p:nvSpPr>
            <p:spPr bwMode="auto">
              <a:xfrm>
                <a:off x="1582" y="2155"/>
                <a:ext cx="514" cy="375"/>
              </a:xfrm>
              <a:custGeom>
                <a:avLst/>
                <a:gdLst/>
                <a:ahLst/>
                <a:cxnLst>
                  <a:cxn ang="0">
                    <a:pos x="512" y="89"/>
                  </a:cxn>
                  <a:cxn ang="0">
                    <a:pos x="501" y="34"/>
                  </a:cxn>
                  <a:cxn ang="0">
                    <a:pos x="485" y="4"/>
                  </a:cxn>
                  <a:cxn ang="0">
                    <a:pos x="493" y="26"/>
                  </a:cxn>
                  <a:cxn ang="0">
                    <a:pos x="504" y="70"/>
                  </a:cxn>
                  <a:cxn ang="0">
                    <a:pos x="508" y="102"/>
                  </a:cxn>
                  <a:cxn ang="0">
                    <a:pos x="508" y="142"/>
                  </a:cxn>
                  <a:cxn ang="0">
                    <a:pos x="499" y="191"/>
                  </a:cxn>
                  <a:cxn ang="0">
                    <a:pos x="478" y="237"/>
                  </a:cxn>
                  <a:cxn ang="0">
                    <a:pos x="451" y="279"/>
                  </a:cxn>
                  <a:cxn ang="0">
                    <a:pos x="417" y="313"/>
                  </a:cxn>
                  <a:cxn ang="0">
                    <a:pos x="377" y="339"/>
                  </a:cxn>
                  <a:cxn ang="0">
                    <a:pos x="332" y="358"/>
                  </a:cxn>
                  <a:cxn ang="0">
                    <a:pos x="282" y="368"/>
                  </a:cxn>
                  <a:cxn ang="0">
                    <a:pos x="231" y="368"/>
                  </a:cxn>
                  <a:cxn ang="0">
                    <a:pos x="182" y="358"/>
                  </a:cxn>
                  <a:cxn ang="0">
                    <a:pos x="136" y="339"/>
                  </a:cxn>
                  <a:cxn ang="0">
                    <a:pos x="97" y="313"/>
                  </a:cxn>
                  <a:cxn ang="0">
                    <a:pos x="62" y="279"/>
                  </a:cxn>
                  <a:cxn ang="0">
                    <a:pos x="34" y="237"/>
                  </a:cxn>
                  <a:cxn ang="0">
                    <a:pos x="15" y="191"/>
                  </a:cxn>
                  <a:cxn ang="0">
                    <a:pos x="5" y="142"/>
                  </a:cxn>
                  <a:cxn ang="0">
                    <a:pos x="4" y="102"/>
                  </a:cxn>
                  <a:cxn ang="0">
                    <a:pos x="7" y="74"/>
                  </a:cxn>
                  <a:cxn ang="0">
                    <a:pos x="9" y="59"/>
                  </a:cxn>
                  <a:cxn ang="0">
                    <a:pos x="4" y="72"/>
                  </a:cxn>
                  <a:cxn ang="0">
                    <a:pos x="0" y="102"/>
                  </a:cxn>
                  <a:cxn ang="0">
                    <a:pos x="0" y="144"/>
                  </a:cxn>
                  <a:cxn ang="0">
                    <a:pos x="11" y="193"/>
                  </a:cxn>
                  <a:cxn ang="0">
                    <a:pos x="30" y="241"/>
                  </a:cxn>
                  <a:cxn ang="0">
                    <a:pos x="59" y="280"/>
                  </a:cxn>
                  <a:cxn ang="0">
                    <a:pos x="93" y="316"/>
                  </a:cxn>
                  <a:cxn ang="0">
                    <a:pos x="134" y="343"/>
                  </a:cxn>
                  <a:cxn ang="0">
                    <a:pos x="180" y="362"/>
                  </a:cxn>
                  <a:cxn ang="0">
                    <a:pos x="229" y="373"/>
                  </a:cxn>
                  <a:cxn ang="0">
                    <a:pos x="282" y="373"/>
                  </a:cxn>
                  <a:cxn ang="0">
                    <a:pos x="334" y="362"/>
                  </a:cxn>
                  <a:cxn ang="0">
                    <a:pos x="379" y="343"/>
                  </a:cxn>
                  <a:cxn ang="0">
                    <a:pos x="421" y="316"/>
                  </a:cxn>
                  <a:cxn ang="0">
                    <a:pos x="455" y="280"/>
                  </a:cxn>
                  <a:cxn ang="0">
                    <a:pos x="484" y="241"/>
                  </a:cxn>
                  <a:cxn ang="0">
                    <a:pos x="502" y="193"/>
                  </a:cxn>
                  <a:cxn ang="0">
                    <a:pos x="512" y="144"/>
                  </a:cxn>
                </a:cxnLst>
                <a:rect l="0" t="0" r="r" b="b"/>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ln>
            </p:spPr>
            <p:txBody>
              <a:bodyPr/>
              <a:lstStyle/>
              <a:p>
                <a:endParaRPr lang="en-US">
                  <a:solidFill>
                    <a:prstClr val="black"/>
                  </a:solidFill>
                </a:endParaRPr>
              </a:p>
            </p:txBody>
          </p:sp>
          <p:sp>
            <p:nvSpPr>
              <p:cNvPr id="179847" name="Freeform 647"/>
              <p:cNvSpPr/>
              <p:nvPr/>
            </p:nvSpPr>
            <p:spPr bwMode="auto">
              <a:xfrm>
                <a:off x="1584" y="2151"/>
                <a:ext cx="510" cy="375"/>
              </a:xfrm>
              <a:custGeom>
                <a:avLst/>
                <a:gdLst/>
                <a:ahLst/>
                <a:cxnLst>
                  <a:cxn ang="0">
                    <a:pos x="508" y="91"/>
                  </a:cxn>
                  <a:cxn ang="0">
                    <a:pos x="495" y="34"/>
                  </a:cxn>
                  <a:cxn ang="0">
                    <a:pos x="478" y="4"/>
                  </a:cxn>
                  <a:cxn ang="0">
                    <a:pos x="482" y="13"/>
                  </a:cxn>
                  <a:cxn ang="0">
                    <a:pos x="493" y="42"/>
                  </a:cxn>
                  <a:cxn ang="0">
                    <a:pos x="500" y="72"/>
                  </a:cxn>
                  <a:cxn ang="0">
                    <a:pos x="504" y="104"/>
                  </a:cxn>
                  <a:cxn ang="0">
                    <a:pos x="504" y="146"/>
                  </a:cxn>
                  <a:cxn ang="0">
                    <a:pos x="493" y="195"/>
                  </a:cxn>
                  <a:cxn ang="0">
                    <a:pos x="474" y="241"/>
                  </a:cxn>
                  <a:cxn ang="0">
                    <a:pos x="447" y="281"/>
                  </a:cxn>
                  <a:cxn ang="0">
                    <a:pos x="413" y="315"/>
                  </a:cxn>
                  <a:cxn ang="0">
                    <a:pos x="373" y="341"/>
                  </a:cxn>
                  <a:cxn ang="0">
                    <a:pos x="330" y="360"/>
                  </a:cxn>
                  <a:cxn ang="0">
                    <a:pos x="280" y="370"/>
                  </a:cxn>
                  <a:cxn ang="0">
                    <a:pos x="229" y="370"/>
                  </a:cxn>
                  <a:cxn ang="0">
                    <a:pos x="180" y="360"/>
                  </a:cxn>
                  <a:cxn ang="0">
                    <a:pos x="134" y="341"/>
                  </a:cxn>
                  <a:cxn ang="0">
                    <a:pos x="95" y="315"/>
                  </a:cxn>
                  <a:cxn ang="0">
                    <a:pos x="62" y="281"/>
                  </a:cxn>
                  <a:cxn ang="0">
                    <a:pos x="34" y="241"/>
                  </a:cxn>
                  <a:cxn ang="0">
                    <a:pos x="15" y="195"/>
                  </a:cxn>
                  <a:cxn ang="0">
                    <a:pos x="5" y="146"/>
                  </a:cxn>
                  <a:cxn ang="0">
                    <a:pos x="5" y="93"/>
                  </a:cxn>
                  <a:cxn ang="0">
                    <a:pos x="9" y="64"/>
                  </a:cxn>
                  <a:cxn ang="0">
                    <a:pos x="3" y="78"/>
                  </a:cxn>
                  <a:cxn ang="0">
                    <a:pos x="0" y="106"/>
                  </a:cxn>
                  <a:cxn ang="0">
                    <a:pos x="2" y="148"/>
                  </a:cxn>
                  <a:cxn ang="0">
                    <a:pos x="11" y="197"/>
                  </a:cxn>
                  <a:cxn ang="0">
                    <a:pos x="30" y="243"/>
                  </a:cxn>
                  <a:cxn ang="0">
                    <a:pos x="59" y="283"/>
                  </a:cxn>
                  <a:cxn ang="0">
                    <a:pos x="93" y="319"/>
                  </a:cxn>
                  <a:cxn ang="0">
                    <a:pos x="132" y="345"/>
                  </a:cxn>
                  <a:cxn ang="0">
                    <a:pos x="178" y="364"/>
                  </a:cxn>
                  <a:cxn ang="0">
                    <a:pos x="229" y="375"/>
                  </a:cxn>
                  <a:cxn ang="0">
                    <a:pos x="280" y="375"/>
                  </a:cxn>
                  <a:cxn ang="0">
                    <a:pos x="330" y="364"/>
                  </a:cxn>
                  <a:cxn ang="0">
                    <a:pos x="375" y="345"/>
                  </a:cxn>
                  <a:cxn ang="0">
                    <a:pos x="417" y="319"/>
                  </a:cxn>
                  <a:cxn ang="0">
                    <a:pos x="451" y="283"/>
                  </a:cxn>
                  <a:cxn ang="0">
                    <a:pos x="480" y="243"/>
                  </a:cxn>
                  <a:cxn ang="0">
                    <a:pos x="499" y="197"/>
                  </a:cxn>
                  <a:cxn ang="0">
                    <a:pos x="508" y="148"/>
                  </a:cxn>
                </a:cxnLst>
                <a:rect l="0" t="0" r="r" b="b"/>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ln>
            </p:spPr>
            <p:txBody>
              <a:bodyPr/>
              <a:lstStyle/>
              <a:p>
                <a:endParaRPr lang="en-US">
                  <a:solidFill>
                    <a:prstClr val="black"/>
                  </a:solidFill>
                </a:endParaRPr>
              </a:p>
            </p:txBody>
          </p:sp>
          <p:sp>
            <p:nvSpPr>
              <p:cNvPr id="179848" name="Freeform 648"/>
              <p:cNvSpPr/>
              <p:nvPr/>
            </p:nvSpPr>
            <p:spPr bwMode="auto">
              <a:xfrm>
                <a:off x="1586" y="2147"/>
                <a:ext cx="506" cy="378"/>
              </a:xfrm>
              <a:custGeom>
                <a:avLst/>
                <a:gdLst/>
                <a:ahLst/>
                <a:cxnLst>
                  <a:cxn ang="0">
                    <a:pos x="504" y="110"/>
                  </a:cxn>
                  <a:cxn ang="0">
                    <a:pos x="500" y="78"/>
                  </a:cxn>
                  <a:cxn ang="0">
                    <a:pos x="489" y="34"/>
                  </a:cxn>
                  <a:cxn ang="0">
                    <a:pos x="472" y="4"/>
                  </a:cxn>
                  <a:cxn ang="0">
                    <a:pos x="474" y="13"/>
                  </a:cxn>
                  <a:cxn ang="0">
                    <a:pos x="487" y="44"/>
                  </a:cxn>
                  <a:cxn ang="0">
                    <a:pos x="495" y="76"/>
                  </a:cxn>
                  <a:cxn ang="0">
                    <a:pos x="500" y="108"/>
                  </a:cxn>
                  <a:cxn ang="0">
                    <a:pos x="498" y="150"/>
                  </a:cxn>
                  <a:cxn ang="0">
                    <a:pos x="489" y="199"/>
                  </a:cxn>
                  <a:cxn ang="0">
                    <a:pos x="470" y="243"/>
                  </a:cxn>
                  <a:cxn ang="0">
                    <a:pos x="443" y="283"/>
                  </a:cxn>
                  <a:cxn ang="0">
                    <a:pos x="411" y="317"/>
                  </a:cxn>
                  <a:cxn ang="0">
                    <a:pos x="371" y="343"/>
                  </a:cxn>
                  <a:cxn ang="0">
                    <a:pos x="326" y="362"/>
                  </a:cxn>
                  <a:cxn ang="0">
                    <a:pos x="278" y="372"/>
                  </a:cxn>
                  <a:cxn ang="0">
                    <a:pos x="227" y="372"/>
                  </a:cxn>
                  <a:cxn ang="0">
                    <a:pos x="178" y="362"/>
                  </a:cxn>
                  <a:cxn ang="0">
                    <a:pos x="134" y="343"/>
                  </a:cxn>
                  <a:cxn ang="0">
                    <a:pos x="94" y="317"/>
                  </a:cxn>
                  <a:cxn ang="0">
                    <a:pos x="60" y="283"/>
                  </a:cxn>
                  <a:cxn ang="0">
                    <a:pos x="34" y="243"/>
                  </a:cxn>
                  <a:cxn ang="0">
                    <a:pos x="15" y="199"/>
                  </a:cxn>
                  <a:cxn ang="0">
                    <a:pos x="5" y="150"/>
                  </a:cxn>
                  <a:cxn ang="0">
                    <a:pos x="5" y="97"/>
                  </a:cxn>
                  <a:cxn ang="0">
                    <a:pos x="9" y="68"/>
                  </a:cxn>
                  <a:cxn ang="0">
                    <a:pos x="3" y="82"/>
                  </a:cxn>
                  <a:cxn ang="0">
                    <a:pos x="0" y="110"/>
                  </a:cxn>
                  <a:cxn ang="0">
                    <a:pos x="1" y="150"/>
                  </a:cxn>
                  <a:cxn ang="0">
                    <a:pos x="11" y="199"/>
                  </a:cxn>
                  <a:cxn ang="0">
                    <a:pos x="30" y="245"/>
                  </a:cxn>
                  <a:cxn ang="0">
                    <a:pos x="58" y="287"/>
                  </a:cxn>
                  <a:cxn ang="0">
                    <a:pos x="93" y="321"/>
                  </a:cxn>
                  <a:cxn ang="0">
                    <a:pos x="132" y="347"/>
                  </a:cxn>
                  <a:cxn ang="0">
                    <a:pos x="178" y="366"/>
                  </a:cxn>
                  <a:cxn ang="0">
                    <a:pos x="227" y="376"/>
                  </a:cxn>
                  <a:cxn ang="0">
                    <a:pos x="278" y="376"/>
                  </a:cxn>
                  <a:cxn ang="0">
                    <a:pos x="328" y="366"/>
                  </a:cxn>
                  <a:cxn ang="0">
                    <a:pos x="373" y="347"/>
                  </a:cxn>
                  <a:cxn ang="0">
                    <a:pos x="413" y="321"/>
                  </a:cxn>
                  <a:cxn ang="0">
                    <a:pos x="447" y="287"/>
                  </a:cxn>
                  <a:cxn ang="0">
                    <a:pos x="474" y="245"/>
                  </a:cxn>
                  <a:cxn ang="0">
                    <a:pos x="495" y="199"/>
                  </a:cxn>
                  <a:cxn ang="0">
                    <a:pos x="504" y="150"/>
                  </a:cxn>
                </a:cxnLst>
                <a:rect l="0" t="0" r="r" b="b"/>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ln>
            </p:spPr>
            <p:txBody>
              <a:bodyPr/>
              <a:lstStyle/>
              <a:p>
                <a:endParaRPr lang="en-US">
                  <a:solidFill>
                    <a:prstClr val="black"/>
                  </a:solidFill>
                </a:endParaRPr>
              </a:p>
            </p:txBody>
          </p:sp>
          <p:sp>
            <p:nvSpPr>
              <p:cNvPr id="179849" name="Freeform 649"/>
              <p:cNvSpPr/>
              <p:nvPr/>
            </p:nvSpPr>
            <p:spPr bwMode="auto">
              <a:xfrm>
                <a:off x="1587" y="2143"/>
                <a:ext cx="501" cy="380"/>
              </a:xfrm>
              <a:custGeom>
                <a:avLst/>
                <a:gdLst/>
                <a:ahLst/>
                <a:cxnLst>
                  <a:cxn ang="0">
                    <a:pos x="501" y="112"/>
                  </a:cxn>
                  <a:cxn ang="0">
                    <a:pos x="497" y="80"/>
                  </a:cxn>
                  <a:cxn ang="0">
                    <a:pos x="490" y="50"/>
                  </a:cxn>
                  <a:cxn ang="0">
                    <a:pos x="479" y="21"/>
                  </a:cxn>
                  <a:cxn ang="0">
                    <a:pos x="465" y="4"/>
                  </a:cxn>
                  <a:cxn ang="0">
                    <a:pos x="469" y="16"/>
                  </a:cxn>
                  <a:cxn ang="0">
                    <a:pos x="482" y="46"/>
                  </a:cxn>
                  <a:cxn ang="0">
                    <a:pos x="492" y="78"/>
                  </a:cxn>
                  <a:cxn ang="0">
                    <a:pos x="497" y="112"/>
                  </a:cxn>
                  <a:cxn ang="0">
                    <a:pos x="496" y="154"/>
                  </a:cxn>
                  <a:cxn ang="0">
                    <a:pos x="486" y="201"/>
                  </a:cxn>
                  <a:cxn ang="0">
                    <a:pos x="467" y="247"/>
                  </a:cxn>
                  <a:cxn ang="0">
                    <a:pos x="441" y="285"/>
                  </a:cxn>
                  <a:cxn ang="0">
                    <a:pos x="408" y="319"/>
                  </a:cxn>
                  <a:cxn ang="0">
                    <a:pos x="369" y="346"/>
                  </a:cxn>
                  <a:cxn ang="0">
                    <a:pos x="325" y="364"/>
                  </a:cxn>
                  <a:cxn ang="0">
                    <a:pos x="277" y="374"/>
                  </a:cxn>
                  <a:cxn ang="0">
                    <a:pos x="226" y="374"/>
                  </a:cxn>
                  <a:cxn ang="0">
                    <a:pos x="179" y="364"/>
                  </a:cxn>
                  <a:cxn ang="0">
                    <a:pos x="135" y="346"/>
                  </a:cxn>
                  <a:cxn ang="0">
                    <a:pos x="95" y="319"/>
                  </a:cxn>
                  <a:cxn ang="0">
                    <a:pos x="61" y="285"/>
                  </a:cxn>
                  <a:cxn ang="0">
                    <a:pos x="35" y="247"/>
                  </a:cxn>
                  <a:cxn ang="0">
                    <a:pos x="18" y="201"/>
                  </a:cxn>
                  <a:cxn ang="0">
                    <a:pos x="6" y="154"/>
                  </a:cxn>
                  <a:cxn ang="0">
                    <a:pos x="8" y="101"/>
                  </a:cxn>
                  <a:cxn ang="0">
                    <a:pos x="10" y="74"/>
                  </a:cxn>
                  <a:cxn ang="0">
                    <a:pos x="2" y="101"/>
                  </a:cxn>
                  <a:cxn ang="0">
                    <a:pos x="2" y="154"/>
                  </a:cxn>
                  <a:cxn ang="0">
                    <a:pos x="12" y="203"/>
                  </a:cxn>
                  <a:cxn ang="0">
                    <a:pos x="31" y="249"/>
                  </a:cxn>
                  <a:cxn ang="0">
                    <a:pos x="59" y="289"/>
                  </a:cxn>
                  <a:cxn ang="0">
                    <a:pos x="92" y="323"/>
                  </a:cxn>
                  <a:cxn ang="0">
                    <a:pos x="131" y="349"/>
                  </a:cxn>
                  <a:cxn ang="0">
                    <a:pos x="177" y="368"/>
                  </a:cxn>
                  <a:cxn ang="0">
                    <a:pos x="226" y="378"/>
                  </a:cxn>
                  <a:cxn ang="0">
                    <a:pos x="277" y="378"/>
                  </a:cxn>
                  <a:cxn ang="0">
                    <a:pos x="327" y="368"/>
                  </a:cxn>
                  <a:cxn ang="0">
                    <a:pos x="370" y="349"/>
                  </a:cxn>
                  <a:cxn ang="0">
                    <a:pos x="410" y="323"/>
                  </a:cxn>
                  <a:cxn ang="0">
                    <a:pos x="444" y="289"/>
                  </a:cxn>
                  <a:cxn ang="0">
                    <a:pos x="471" y="249"/>
                  </a:cxn>
                  <a:cxn ang="0">
                    <a:pos x="490" y="203"/>
                  </a:cxn>
                  <a:cxn ang="0">
                    <a:pos x="501" y="154"/>
                  </a:cxn>
                </a:cxnLst>
                <a:rect l="0" t="0" r="r" b="b"/>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ln>
            </p:spPr>
            <p:txBody>
              <a:bodyPr/>
              <a:lstStyle/>
              <a:p>
                <a:endParaRPr lang="en-US">
                  <a:solidFill>
                    <a:prstClr val="black"/>
                  </a:solidFill>
                </a:endParaRPr>
              </a:p>
            </p:txBody>
          </p:sp>
          <p:sp>
            <p:nvSpPr>
              <p:cNvPr id="179850" name="Freeform 650"/>
              <p:cNvSpPr/>
              <p:nvPr/>
            </p:nvSpPr>
            <p:spPr bwMode="auto">
              <a:xfrm>
                <a:off x="1591" y="2142"/>
                <a:ext cx="495" cy="379"/>
              </a:xfrm>
              <a:custGeom>
                <a:avLst/>
                <a:gdLst/>
                <a:ahLst/>
                <a:cxnLst>
                  <a:cxn ang="0">
                    <a:pos x="495" y="113"/>
                  </a:cxn>
                  <a:cxn ang="0">
                    <a:pos x="490" y="81"/>
                  </a:cxn>
                  <a:cxn ang="0">
                    <a:pos x="482" y="49"/>
                  </a:cxn>
                  <a:cxn ang="0">
                    <a:pos x="469" y="18"/>
                  </a:cxn>
                  <a:cxn ang="0">
                    <a:pos x="457" y="1"/>
                  </a:cxn>
                  <a:cxn ang="0">
                    <a:pos x="454" y="0"/>
                  </a:cxn>
                  <a:cxn ang="0">
                    <a:pos x="461" y="13"/>
                  </a:cxn>
                  <a:cxn ang="0">
                    <a:pos x="476" y="45"/>
                  </a:cxn>
                  <a:cxn ang="0">
                    <a:pos x="486" y="77"/>
                  </a:cxn>
                  <a:cxn ang="0">
                    <a:pos x="490" y="111"/>
                  </a:cxn>
                  <a:cxn ang="0">
                    <a:pos x="490" y="155"/>
                  </a:cxn>
                  <a:cxn ang="0">
                    <a:pos x="480" y="202"/>
                  </a:cxn>
                  <a:cxn ang="0">
                    <a:pos x="461" y="246"/>
                  </a:cxn>
                  <a:cxn ang="0">
                    <a:pos x="435" y="286"/>
                  </a:cxn>
                  <a:cxn ang="0">
                    <a:pos x="402" y="318"/>
                  </a:cxn>
                  <a:cxn ang="0">
                    <a:pos x="365" y="345"/>
                  </a:cxn>
                  <a:cxn ang="0">
                    <a:pos x="321" y="362"/>
                  </a:cxn>
                  <a:cxn ang="0">
                    <a:pos x="272" y="373"/>
                  </a:cxn>
                  <a:cxn ang="0">
                    <a:pos x="222" y="373"/>
                  </a:cxn>
                  <a:cxn ang="0">
                    <a:pos x="175" y="362"/>
                  </a:cxn>
                  <a:cxn ang="0">
                    <a:pos x="131" y="345"/>
                  </a:cxn>
                  <a:cxn ang="0">
                    <a:pos x="93" y="318"/>
                  </a:cxn>
                  <a:cxn ang="0">
                    <a:pos x="59" y="286"/>
                  </a:cxn>
                  <a:cxn ang="0">
                    <a:pos x="34" y="246"/>
                  </a:cxn>
                  <a:cxn ang="0">
                    <a:pos x="15" y="202"/>
                  </a:cxn>
                  <a:cxn ang="0">
                    <a:pos x="6" y="155"/>
                  </a:cxn>
                  <a:cxn ang="0">
                    <a:pos x="6" y="102"/>
                  </a:cxn>
                  <a:cxn ang="0">
                    <a:pos x="8" y="75"/>
                  </a:cxn>
                  <a:cxn ang="0">
                    <a:pos x="0" y="102"/>
                  </a:cxn>
                  <a:cxn ang="0">
                    <a:pos x="0" y="155"/>
                  </a:cxn>
                  <a:cxn ang="0">
                    <a:pos x="10" y="204"/>
                  </a:cxn>
                  <a:cxn ang="0">
                    <a:pos x="29" y="248"/>
                  </a:cxn>
                  <a:cxn ang="0">
                    <a:pos x="55" y="288"/>
                  </a:cxn>
                  <a:cxn ang="0">
                    <a:pos x="89" y="322"/>
                  </a:cxn>
                  <a:cxn ang="0">
                    <a:pos x="129" y="348"/>
                  </a:cxn>
                  <a:cxn ang="0">
                    <a:pos x="173" y="367"/>
                  </a:cxn>
                  <a:cxn ang="0">
                    <a:pos x="222" y="377"/>
                  </a:cxn>
                  <a:cxn ang="0">
                    <a:pos x="273" y="377"/>
                  </a:cxn>
                  <a:cxn ang="0">
                    <a:pos x="321" y="367"/>
                  </a:cxn>
                  <a:cxn ang="0">
                    <a:pos x="366" y="348"/>
                  </a:cxn>
                  <a:cxn ang="0">
                    <a:pos x="406" y="322"/>
                  </a:cxn>
                  <a:cxn ang="0">
                    <a:pos x="438" y="288"/>
                  </a:cxn>
                  <a:cxn ang="0">
                    <a:pos x="465" y="248"/>
                  </a:cxn>
                  <a:cxn ang="0">
                    <a:pos x="484" y="204"/>
                  </a:cxn>
                  <a:cxn ang="0">
                    <a:pos x="493" y="155"/>
                  </a:cxn>
                </a:cxnLst>
                <a:rect l="0" t="0" r="r" b="b"/>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54" y="0"/>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ln>
            </p:spPr>
            <p:txBody>
              <a:bodyPr/>
              <a:lstStyle/>
              <a:p>
                <a:endParaRPr lang="en-US">
                  <a:solidFill>
                    <a:prstClr val="black"/>
                  </a:solidFill>
                </a:endParaRPr>
              </a:p>
            </p:txBody>
          </p:sp>
          <p:sp>
            <p:nvSpPr>
              <p:cNvPr id="179851" name="Freeform 651"/>
              <p:cNvSpPr/>
              <p:nvPr/>
            </p:nvSpPr>
            <p:spPr bwMode="auto">
              <a:xfrm>
                <a:off x="1593" y="2138"/>
                <a:ext cx="491" cy="379"/>
              </a:xfrm>
              <a:custGeom>
                <a:avLst/>
                <a:gdLst/>
                <a:ahLst/>
                <a:cxnLst>
                  <a:cxn ang="0">
                    <a:pos x="491" y="117"/>
                  </a:cxn>
                  <a:cxn ang="0">
                    <a:pos x="486" y="83"/>
                  </a:cxn>
                  <a:cxn ang="0">
                    <a:pos x="476" y="51"/>
                  </a:cxn>
                  <a:cxn ang="0">
                    <a:pos x="463" y="21"/>
                  </a:cxn>
                  <a:cxn ang="0">
                    <a:pos x="454" y="5"/>
                  </a:cxn>
                  <a:cxn ang="0">
                    <a:pos x="450" y="2"/>
                  </a:cxn>
                  <a:cxn ang="0">
                    <a:pos x="455" y="15"/>
                  </a:cxn>
                  <a:cxn ang="0">
                    <a:pos x="471" y="47"/>
                  </a:cxn>
                  <a:cxn ang="0">
                    <a:pos x="480" y="79"/>
                  </a:cxn>
                  <a:cxn ang="0">
                    <a:pos x="486" y="115"/>
                  </a:cxn>
                  <a:cxn ang="0">
                    <a:pos x="486" y="159"/>
                  </a:cxn>
                  <a:cxn ang="0">
                    <a:pos x="476" y="206"/>
                  </a:cxn>
                  <a:cxn ang="0">
                    <a:pos x="457" y="248"/>
                  </a:cxn>
                  <a:cxn ang="0">
                    <a:pos x="431" y="288"/>
                  </a:cxn>
                  <a:cxn ang="0">
                    <a:pos x="399" y="320"/>
                  </a:cxn>
                  <a:cxn ang="0">
                    <a:pos x="361" y="347"/>
                  </a:cxn>
                  <a:cxn ang="0">
                    <a:pos x="317" y="364"/>
                  </a:cxn>
                  <a:cxn ang="0">
                    <a:pos x="270" y="373"/>
                  </a:cxn>
                  <a:cxn ang="0">
                    <a:pos x="220" y="373"/>
                  </a:cxn>
                  <a:cxn ang="0">
                    <a:pos x="175" y="364"/>
                  </a:cxn>
                  <a:cxn ang="0">
                    <a:pos x="131" y="347"/>
                  </a:cxn>
                  <a:cxn ang="0">
                    <a:pos x="91" y="320"/>
                  </a:cxn>
                  <a:cxn ang="0">
                    <a:pos x="59" y="288"/>
                  </a:cxn>
                  <a:cxn ang="0">
                    <a:pos x="34" y="248"/>
                  </a:cxn>
                  <a:cxn ang="0">
                    <a:pos x="15" y="206"/>
                  </a:cxn>
                  <a:cxn ang="0">
                    <a:pos x="6" y="159"/>
                  </a:cxn>
                  <a:cxn ang="0">
                    <a:pos x="6" y="108"/>
                  </a:cxn>
                  <a:cxn ang="0">
                    <a:pos x="8" y="79"/>
                  </a:cxn>
                  <a:cxn ang="0">
                    <a:pos x="2" y="106"/>
                  </a:cxn>
                  <a:cxn ang="0">
                    <a:pos x="0" y="159"/>
                  </a:cxn>
                  <a:cxn ang="0">
                    <a:pos x="12" y="206"/>
                  </a:cxn>
                  <a:cxn ang="0">
                    <a:pos x="29" y="252"/>
                  </a:cxn>
                  <a:cxn ang="0">
                    <a:pos x="55" y="290"/>
                  </a:cxn>
                  <a:cxn ang="0">
                    <a:pos x="89" y="324"/>
                  </a:cxn>
                  <a:cxn ang="0">
                    <a:pos x="129" y="351"/>
                  </a:cxn>
                  <a:cxn ang="0">
                    <a:pos x="173" y="369"/>
                  </a:cxn>
                  <a:cxn ang="0">
                    <a:pos x="220" y="379"/>
                  </a:cxn>
                  <a:cxn ang="0">
                    <a:pos x="271" y="379"/>
                  </a:cxn>
                  <a:cxn ang="0">
                    <a:pos x="319" y="369"/>
                  </a:cxn>
                  <a:cxn ang="0">
                    <a:pos x="363" y="351"/>
                  </a:cxn>
                  <a:cxn ang="0">
                    <a:pos x="402" y="324"/>
                  </a:cxn>
                  <a:cxn ang="0">
                    <a:pos x="435" y="290"/>
                  </a:cxn>
                  <a:cxn ang="0">
                    <a:pos x="461" y="252"/>
                  </a:cxn>
                  <a:cxn ang="0">
                    <a:pos x="480" y="206"/>
                  </a:cxn>
                  <a:cxn ang="0">
                    <a:pos x="490" y="159"/>
                  </a:cxn>
                </a:cxnLst>
                <a:rect l="0" t="0" r="r" b="b"/>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ln>
            </p:spPr>
            <p:txBody>
              <a:bodyPr/>
              <a:lstStyle/>
              <a:p>
                <a:endParaRPr lang="en-US">
                  <a:solidFill>
                    <a:prstClr val="black"/>
                  </a:solidFill>
                </a:endParaRPr>
              </a:p>
            </p:txBody>
          </p:sp>
          <p:sp>
            <p:nvSpPr>
              <p:cNvPr id="179852" name="Freeform 652"/>
              <p:cNvSpPr/>
              <p:nvPr/>
            </p:nvSpPr>
            <p:spPr bwMode="auto">
              <a:xfrm>
                <a:off x="1595" y="2136"/>
                <a:ext cx="488" cy="379"/>
              </a:xfrm>
              <a:custGeom>
                <a:avLst/>
                <a:gdLst/>
                <a:ahLst/>
                <a:cxnLst>
                  <a:cxn ang="0">
                    <a:pos x="486" y="117"/>
                  </a:cxn>
                  <a:cxn ang="0">
                    <a:pos x="482" y="83"/>
                  </a:cxn>
                  <a:cxn ang="0">
                    <a:pos x="472" y="51"/>
                  </a:cxn>
                  <a:cxn ang="0">
                    <a:pos x="457" y="19"/>
                  </a:cxn>
                  <a:cxn ang="0">
                    <a:pos x="444" y="4"/>
                  </a:cxn>
                  <a:cxn ang="0">
                    <a:pos x="450" y="13"/>
                  </a:cxn>
                  <a:cxn ang="0">
                    <a:pos x="465" y="45"/>
                  </a:cxn>
                  <a:cxn ang="0">
                    <a:pos x="476" y="81"/>
                  </a:cxn>
                  <a:cxn ang="0">
                    <a:pos x="482" y="117"/>
                  </a:cxn>
                  <a:cxn ang="0">
                    <a:pos x="482" y="161"/>
                  </a:cxn>
                  <a:cxn ang="0">
                    <a:pos x="472" y="207"/>
                  </a:cxn>
                  <a:cxn ang="0">
                    <a:pos x="453" y="250"/>
                  </a:cxn>
                  <a:cxn ang="0">
                    <a:pos x="429" y="288"/>
                  </a:cxn>
                  <a:cxn ang="0">
                    <a:pos x="395" y="320"/>
                  </a:cxn>
                  <a:cxn ang="0">
                    <a:pos x="357" y="347"/>
                  </a:cxn>
                  <a:cxn ang="0">
                    <a:pos x="315" y="364"/>
                  </a:cxn>
                  <a:cxn ang="0">
                    <a:pos x="268" y="373"/>
                  </a:cxn>
                  <a:cxn ang="0">
                    <a:pos x="218" y="373"/>
                  </a:cxn>
                  <a:cxn ang="0">
                    <a:pos x="173" y="364"/>
                  </a:cxn>
                  <a:cxn ang="0">
                    <a:pos x="129" y="347"/>
                  </a:cxn>
                  <a:cxn ang="0">
                    <a:pos x="91" y="320"/>
                  </a:cxn>
                  <a:cxn ang="0">
                    <a:pos x="59" y="288"/>
                  </a:cxn>
                  <a:cxn ang="0">
                    <a:pos x="34" y="250"/>
                  </a:cxn>
                  <a:cxn ang="0">
                    <a:pos x="15" y="207"/>
                  </a:cxn>
                  <a:cxn ang="0">
                    <a:pos x="6" y="161"/>
                  </a:cxn>
                  <a:cxn ang="0">
                    <a:pos x="6" y="110"/>
                  </a:cxn>
                  <a:cxn ang="0">
                    <a:pos x="8" y="83"/>
                  </a:cxn>
                  <a:cxn ang="0">
                    <a:pos x="2" y="108"/>
                  </a:cxn>
                  <a:cxn ang="0">
                    <a:pos x="2" y="161"/>
                  </a:cxn>
                  <a:cxn ang="0">
                    <a:pos x="11" y="208"/>
                  </a:cxn>
                  <a:cxn ang="0">
                    <a:pos x="30" y="252"/>
                  </a:cxn>
                  <a:cxn ang="0">
                    <a:pos x="55" y="292"/>
                  </a:cxn>
                  <a:cxn ang="0">
                    <a:pos x="89" y="324"/>
                  </a:cxn>
                  <a:cxn ang="0">
                    <a:pos x="127" y="351"/>
                  </a:cxn>
                  <a:cxn ang="0">
                    <a:pos x="171" y="368"/>
                  </a:cxn>
                  <a:cxn ang="0">
                    <a:pos x="218" y="379"/>
                  </a:cxn>
                  <a:cxn ang="0">
                    <a:pos x="268" y="379"/>
                  </a:cxn>
                  <a:cxn ang="0">
                    <a:pos x="317" y="368"/>
                  </a:cxn>
                  <a:cxn ang="0">
                    <a:pos x="361" y="351"/>
                  </a:cxn>
                  <a:cxn ang="0">
                    <a:pos x="398" y="324"/>
                  </a:cxn>
                  <a:cxn ang="0">
                    <a:pos x="431" y="292"/>
                  </a:cxn>
                  <a:cxn ang="0">
                    <a:pos x="457" y="252"/>
                  </a:cxn>
                  <a:cxn ang="0">
                    <a:pos x="476" y="208"/>
                  </a:cxn>
                  <a:cxn ang="0">
                    <a:pos x="486" y="161"/>
                  </a:cxn>
                </a:cxnLst>
                <a:rect l="0" t="0" r="r" b="b"/>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ln>
            </p:spPr>
            <p:txBody>
              <a:bodyPr/>
              <a:lstStyle/>
              <a:p>
                <a:endParaRPr lang="en-US">
                  <a:solidFill>
                    <a:prstClr val="black"/>
                  </a:solidFill>
                </a:endParaRPr>
              </a:p>
            </p:txBody>
          </p:sp>
          <p:sp>
            <p:nvSpPr>
              <p:cNvPr id="179853" name="Freeform 653"/>
              <p:cNvSpPr/>
              <p:nvPr/>
            </p:nvSpPr>
            <p:spPr bwMode="auto">
              <a:xfrm>
                <a:off x="1597" y="2132"/>
                <a:ext cx="482" cy="381"/>
              </a:xfrm>
              <a:custGeom>
                <a:avLst/>
                <a:gdLst/>
                <a:ahLst/>
                <a:cxnLst>
                  <a:cxn ang="0">
                    <a:pos x="482" y="121"/>
                  </a:cxn>
                  <a:cxn ang="0">
                    <a:pos x="476" y="85"/>
                  </a:cxn>
                  <a:cxn ang="0">
                    <a:pos x="467" y="53"/>
                  </a:cxn>
                  <a:cxn ang="0">
                    <a:pos x="451" y="21"/>
                  </a:cxn>
                  <a:cxn ang="0">
                    <a:pos x="438" y="4"/>
                  </a:cxn>
                  <a:cxn ang="0">
                    <a:pos x="442" y="15"/>
                  </a:cxn>
                  <a:cxn ang="0">
                    <a:pos x="459" y="47"/>
                  </a:cxn>
                  <a:cxn ang="0">
                    <a:pos x="470" y="83"/>
                  </a:cxn>
                  <a:cxn ang="0">
                    <a:pos x="478" y="121"/>
                  </a:cxn>
                  <a:cxn ang="0">
                    <a:pos x="476" y="165"/>
                  </a:cxn>
                  <a:cxn ang="0">
                    <a:pos x="467" y="211"/>
                  </a:cxn>
                  <a:cxn ang="0">
                    <a:pos x="450" y="252"/>
                  </a:cxn>
                  <a:cxn ang="0">
                    <a:pos x="425" y="290"/>
                  </a:cxn>
                  <a:cxn ang="0">
                    <a:pos x="393" y="322"/>
                  </a:cxn>
                  <a:cxn ang="0">
                    <a:pos x="355" y="349"/>
                  </a:cxn>
                  <a:cxn ang="0">
                    <a:pos x="311" y="366"/>
                  </a:cxn>
                  <a:cxn ang="0">
                    <a:pos x="266" y="375"/>
                  </a:cxn>
                  <a:cxn ang="0">
                    <a:pos x="218" y="375"/>
                  </a:cxn>
                  <a:cxn ang="0">
                    <a:pos x="171" y="366"/>
                  </a:cxn>
                  <a:cxn ang="0">
                    <a:pos x="129" y="349"/>
                  </a:cxn>
                  <a:cxn ang="0">
                    <a:pos x="91" y="322"/>
                  </a:cxn>
                  <a:cxn ang="0">
                    <a:pos x="59" y="290"/>
                  </a:cxn>
                  <a:cxn ang="0">
                    <a:pos x="34" y="252"/>
                  </a:cxn>
                  <a:cxn ang="0">
                    <a:pos x="15" y="211"/>
                  </a:cxn>
                  <a:cxn ang="0">
                    <a:pos x="6" y="165"/>
                  </a:cxn>
                  <a:cxn ang="0">
                    <a:pos x="6" y="114"/>
                  </a:cxn>
                  <a:cxn ang="0">
                    <a:pos x="8" y="87"/>
                  </a:cxn>
                  <a:cxn ang="0">
                    <a:pos x="2" y="114"/>
                  </a:cxn>
                  <a:cxn ang="0">
                    <a:pos x="2" y="165"/>
                  </a:cxn>
                  <a:cxn ang="0">
                    <a:pos x="11" y="212"/>
                  </a:cxn>
                  <a:cxn ang="0">
                    <a:pos x="30" y="254"/>
                  </a:cxn>
                  <a:cxn ang="0">
                    <a:pos x="55" y="294"/>
                  </a:cxn>
                  <a:cxn ang="0">
                    <a:pos x="87" y="326"/>
                  </a:cxn>
                  <a:cxn ang="0">
                    <a:pos x="127" y="353"/>
                  </a:cxn>
                  <a:cxn ang="0">
                    <a:pos x="171" y="370"/>
                  </a:cxn>
                  <a:cxn ang="0">
                    <a:pos x="216" y="379"/>
                  </a:cxn>
                  <a:cxn ang="0">
                    <a:pos x="266" y="379"/>
                  </a:cxn>
                  <a:cxn ang="0">
                    <a:pos x="313" y="370"/>
                  </a:cxn>
                  <a:cxn ang="0">
                    <a:pos x="357" y="353"/>
                  </a:cxn>
                  <a:cxn ang="0">
                    <a:pos x="395" y="326"/>
                  </a:cxn>
                  <a:cxn ang="0">
                    <a:pos x="427" y="294"/>
                  </a:cxn>
                  <a:cxn ang="0">
                    <a:pos x="453" y="254"/>
                  </a:cxn>
                  <a:cxn ang="0">
                    <a:pos x="472" y="212"/>
                  </a:cxn>
                  <a:cxn ang="0">
                    <a:pos x="482" y="165"/>
                  </a:cxn>
                </a:cxnLst>
                <a:rect l="0" t="0" r="r" b="b"/>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ln>
            </p:spPr>
            <p:txBody>
              <a:bodyPr/>
              <a:lstStyle/>
              <a:p>
                <a:endParaRPr lang="en-US">
                  <a:solidFill>
                    <a:prstClr val="black"/>
                  </a:solidFill>
                </a:endParaRPr>
              </a:p>
            </p:txBody>
          </p:sp>
          <p:sp>
            <p:nvSpPr>
              <p:cNvPr id="179854" name="Freeform 654"/>
              <p:cNvSpPr/>
              <p:nvPr/>
            </p:nvSpPr>
            <p:spPr bwMode="auto">
              <a:xfrm>
                <a:off x="1599" y="2126"/>
                <a:ext cx="478" cy="385"/>
              </a:xfrm>
              <a:custGeom>
                <a:avLst/>
                <a:gdLst/>
                <a:ahLst/>
                <a:cxnLst>
                  <a:cxn ang="0">
                    <a:pos x="478" y="127"/>
                  </a:cxn>
                  <a:cxn ang="0">
                    <a:pos x="472" y="91"/>
                  </a:cxn>
                  <a:cxn ang="0">
                    <a:pos x="461" y="55"/>
                  </a:cxn>
                  <a:cxn ang="0">
                    <a:pos x="446" y="23"/>
                  </a:cxn>
                  <a:cxn ang="0">
                    <a:pos x="429" y="4"/>
                  </a:cxn>
                  <a:cxn ang="0">
                    <a:pos x="434" y="16"/>
                  </a:cxn>
                  <a:cxn ang="0">
                    <a:pos x="453" y="50"/>
                  </a:cxn>
                  <a:cxn ang="0">
                    <a:pos x="467" y="86"/>
                  </a:cxn>
                  <a:cxn ang="0">
                    <a:pos x="472" y="126"/>
                  </a:cxn>
                  <a:cxn ang="0">
                    <a:pos x="472" y="169"/>
                  </a:cxn>
                  <a:cxn ang="0">
                    <a:pos x="463" y="217"/>
                  </a:cxn>
                  <a:cxn ang="0">
                    <a:pos x="446" y="258"/>
                  </a:cxn>
                  <a:cxn ang="0">
                    <a:pos x="421" y="294"/>
                  </a:cxn>
                  <a:cxn ang="0">
                    <a:pos x="389" y="326"/>
                  </a:cxn>
                  <a:cxn ang="0">
                    <a:pos x="351" y="351"/>
                  </a:cxn>
                  <a:cxn ang="0">
                    <a:pos x="309" y="370"/>
                  </a:cxn>
                  <a:cxn ang="0">
                    <a:pos x="264" y="380"/>
                  </a:cxn>
                  <a:cxn ang="0">
                    <a:pos x="216" y="380"/>
                  </a:cxn>
                  <a:cxn ang="0">
                    <a:pos x="171" y="370"/>
                  </a:cxn>
                  <a:cxn ang="0">
                    <a:pos x="127" y="351"/>
                  </a:cxn>
                  <a:cxn ang="0">
                    <a:pos x="91" y="326"/>
                  </a:cxn>
                  <a:cxn ang="0">
                    <a:pos x="59" y="294"/>
                  </a:cxn>
                  <a:cxn ang="0">
                    <a:pos x="34" y="258"/>
                  </a:cxn>
                  <a:cxn ang="0">
                    <a:pos x="15" y="217"/>
                  </a:cxn>
                  <a:cxn ang="0">
                    <a:pos x="7" y="169"/>
                  </a:cxn>
                  <a:cxn ang="0">
                    <a:pos x="7" y="120"/>
                  </a:cxn>
                  <a:cxn ang="0">
                    <a:pos x="9" y="95"/>
                  </a:cxn>
                  <a:cxn ang="0">
                    <a:pos x="2" y="120"/>
                  </a:cxn>
                  <a:cxn ang="0">
                    <a:pos x="2" y="171"/>
                  </a:cxn>
                  <a:cxn ang="0">
                    <a:pos x="11" y="217"/>
                  </a:cxn>
                  <a:cxn ang="0">
                    <a:pos x="30" y="260"/>
                  </a:cxn>
                  <a:cxn ang="0">
                    <a:pos x="55" y="298"/>
                  </a:cxn>
                  <a:cxn ang="0">
                    <a:pos x="87" y="330"/>
                  </a:cxn>
                  <a:cxn ang="0">
                    <a:pos x="125" y="357"/>
                  </a:cxn>
                  <a:cxn ang="0">
                    <a:pos x="169" y="374"/>
                  </a:cxn>
                  <a:cxn ang="0">
                    <a:pos x="214" y="383"/>
                  </a:cxn>
                  <a:cxn ang="0">
                    <a:pos x="264" y="383"/>
                  </a:cxn>
                  <a:cxn ang="0">
                    <a:pos x="311" y="374"/>
                  </a:cxn>
                  <a:cxn ang="0">
                    <a:pos x="353" y="357"/>
                  </a:cxn>
                  <a:cxn ang="0">
                    <a:pos x="391" y="330"/>
                  </a:cxn>
                  <a:cxn ang="0">
                    <a:pos x="425" y="298"/>
                  </a:cxn>
                  <a:cxn ang="0">
                    <a:pos x="449" y="260"/>
                  </a:cxn>
                  <a:cxn ang="0">
                    <a:pos x="468" y="217"/>
                  </a:cxn>
                  <a:cxn ang="0">
                    <a:pos x="478" y="171"/>
                  </a:cxn>
                </a:cxnLst>
                <a:rect l="0" t="0" r="r" b="b"/>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ln>
            </p:spPr>
            <p:txBody>
              <a:bodyPr/>
              <a:lstStyle/>
              <a:p>
                <a:endParaRPr lang="en-US">
                  <a:solidFill>
                    <a:prstClr val="black"/>
                  </a:solidFill>
                </a:endParaRPr>
              </a:p>
            </p:txBody>
          </p:sp>
          <p:sp>
            <p:nvSpPr>
              <p:cNvPr id="179855" name="Freeform 655"/>
              <p:cNvSpPr/>
              <p:nvPr/>
            </p:nvSpPr>
            <p:spPr bwMode="auto">
              <a:xfrm>
                <a:off x="1603" y="2121"/>
                <a:ext cx="472" cy="388"/>
              </a:xfrm>
              <a:custGeom>
                <a:avLst/>
                <a:gdLst/>
                <a:ahLst/>
                <a:cxnLst>
                  <a:cxn ang="0">
                    <a:pos x="472" y="132"/>
                  </a:cxn>
                  <a:cxn ang="0">
                    <a:pos x="464" y="94"/>
                  </a:cxn>
                  <a:cxn ang="0">
                    <a:pos x="453" y="58"/>
                  </a:cxn>
                  <a:cxn ang="0">
                    <a:pos x="436" y="26"/>
                  </a:cxn>
                  <a:cxn ang="0">
                    <a:pos x="419" y="5"/>
                  </a:cxn>
                  <a:cxn ang="0">
                    <a:pos x="425" y="17"/>
                  </a:cxn>
                  <a:cxn ang="0">
                    <a:pos x="445" y="51"/>
                  </a:cxn>
                  <a:cxn ang="0">
                    <a:pos x="459" y="89"/>
                  </a:cxn>
                  <a:cxn ang="0">
                    <a:pos x="466" y="131"/>
                  </a:cxn>
                  <a:cxn ang="0">
                    <a:pos x="466" y="174"/>
                  </a:cxn>
                  <a:cxn ang="0">
                    <a:pos x="457" y="220"/>
                  </a:cxn>
                  <a:cxn ang="0">
                    <a:pos x="440" y="261"/>
                  </a:cxn>
                  <a:cxn ang="0">
                    <a:pos x="415" y="299"/>
                  </a:cxn>
                  <a:cxn ang="0">
                    <a:pos x="383" y="330"/>
                  </a:cxn>
                  <a:cxn ang="0">
                    <a:pos x="347" y="354"/>
                  </a:cxn>
                  <a:cxn ang="0">
                    <a:pos x="305" y="373"/>
                  </a:cxn>
                  <a:cxn ang="0">
                    <a:pos x="260" y="383"/>
                  </a:cxn>
                  <a:cxn ang="0">
                    <a:pos x="212" y="383"/>
                  </a:cxn>
                  <a:cxn ang="0">
                    <a:pos x="167" y="373"/>
                  </a:cxn>
                  <a:cxn ang="0">
                    <a:pos x="125" y="354"/>
                  </a:cxn>
                  <a:cxn ang="0">
                    <a:pos x="89" y="330"/>
                  </a:cxn>
                  <a:cxn ang="0">
                    <a:pos x="57" y="299"/>
                  </a:cxn>
                  <a:cxn ang="0">
                    <a:pos x="32" y="261"/>
                  </a:cxn>
                  <a:cxn ang="0">
                    <a:pos x="15" y="220"/>
                  </a:cxn>
                  <a:cxn ang="0">
                    <a:pos x="5" y="174"/>
                  </a:cxn>
                  <a:cxn ang="0">
                    <a:pos x="5" y="125"/>
                  </a:cxn>
                  <a:cxn ang="0">
                    <a:pos x="7" y="100"/>
                  </a:cxn>
                  <a:cxn ang="0">
                    <a:pos x="0" y="125"/>
                  </a:cxn>
                  <a:cxn ang="0">
                    <a:pos x="0" y="176"/>
                  </a:cxn>
                  <a:cxn ang="0">
                    <a:pos x="9" y="222"/>
                  </a:cxn>
                  <a:cxn ang="0">
                    <a:pos x="28" y="263"/>
                  </a:cxn>
                  <a:cxn ang="0">
                    <a:pos x="53" y="301"/>
                  </a:cxn>
                  <a:cxn ang="0">
                    <a:pos x="85" y="333"/>
                  </a:cxn>
                  <a:cxn ang="0">
                    <a:pos x="123" y="360"/>
                  </a:cxn>
                  <a:cxn ang="0">
                    <a:pos x="165" y="377"/>
                  </a:cxn>
                  <a:cxn ang="0">
                    <a:pos x="212" y="386"/>
                  </a:cxn>
                  <a:cxn ang="0">
                    <a:pos x="260" y="386"/>
                  </a:cxn>
                  <a:cxn ang="0">
                    <a:pos x="305" y="377"/>
                  </a:cxn>
                  <a:cxn ang="0">
                    <a:pos x="349" y="360"/>
                  </a:cxn>
                  <a:cxn ang="0">
                    <a:pos x="387" y="333"/>
                  </a:cxn>
                  <a:cxn ang="0">
                    <a:pos x="419" y="301"/>
                  </a:cxn>
                  <a:cxn ang="0">
                    <a:pos x="444" y="263"/>
                  </a:cxn>
                  <a:cxn ang="0">
                    <a:pos x="461" y="222"/>
                  </a:cxn>
                  <a:cxn ang="0">
                    <a:pos x="470" y="176"/>
                  </a:cxn>
                </a:cxnLst>
                <a:rect l="0" t="0" r="r" b="b"/>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ln>
            </p:spPr>
            <p:txBody>
              <a:bodyPr/>
              <a:lstStyle/>
              <a:p>
                <a:endParaRPr lang="en-US">
                  <a:solidFill>
                    <a:prstClr val="black"/>
                  </a:solidFill>
                </a:endParaRPr>
              </a:p>
            </p:txBody>
          </p:sp>
          <p:sp>
            <p:nvSpPr>
              <p:cNvPr id="179856" name="Freeform 656"/>
              <p:cNvSpPr/>
              <p:nvPr/>
            </p:nvSpPr>
            <p:spPr bwMode="auto">
              <a:xfrm>
                <a:off x="1605" y="2111"/>
                <a:ext cx="468" cy="395"/>
              </a:xfrm>
              <a:custGeom>
                <a:avLst/>
                <a:gdLst/>
                <a:ahLst/>
                <a:cxnLst>
                  <a:cxn ang="0">
                    <a:pos x="466" y="141"/>
                  </a:cxn>
                  <a:cxn ang="0">
                    <a:pos x="461" y="101"/>
                  </a:cxn>
                  <a:cxn ang="0">
                    <a:pos x="447" y="65"/>
                  </a:cxn>
                  <a:cxn ang="0">
                    <a:pos x="428" y="31"/>
                  </a:cxn>
                  <a:cxn ang="0">
                    <a:pos x="409" y="10"/>
                  </a:cxn>
                  <a:cxn ang="0">
                    <a:pos x="402" y="4"/>
                  </a:cxn>
                  <a:cxn ang="0">
                    <a:pos x="413" y="17"/>
                  </a:cxn>
                  <a:cxn ang="0">
                    <a:pos x="436" y="53"/>
                  </a:cxn>
                  <a:cxn ang="0">
                    <a:pos x="453" y="93"/>
                  </a:cxn>
                  <a:cxn ang="0">
                    <a:pos x="462" y="139"/>
                  </a:cxn>
                  <a:cxn ang="0">
                    <a:pos x="462" y="184"/>
                  </a:cxn>
                  <a:cxn ang="0">
                    <a:pos x="453" y="230"/>
                  </a:cxn>
                  <a:cxn ang="0">
                    <a:pos x="436" y="271"/>
                  </a:cxn>
                  <a:cxn ang="0">
                    <a:pos x="411" y="307"/>
                  </a:cxn>
                  <a:cxn ang="0">
                    <a:pos x="379" y="338"/>
                  </a:cxn>
                  <a:cxn ang="0">
                    <a:pos x="343" y="362"/>
                  </a:cxn>
                  <a:cxn ang="0">
                    <a:pos x="301" y="381"/>
                  </a:cxn>
                  <a:cxn ang="0">
                    <a:pos x="258" y="389"/>
                  </a:cxn>
                  <a:cxn ang="0">
                    <a:pos x="210" y="389"/>
                  </a:cxn>
                  <a:cxn ang="0">
                    <a:pos x="165" y="381"/>
                  </a:cxn>
                  <a:cxn ang="0">
                    <a:pos x="125" y="362"/>
                  </a:cxn>
                  <a:cxn ang="0">
                    <a:pos x="87" y="338"/>
                  </a:cxn>
                  <a:cxn ang="0">
                    <a:pos x="56" y="307"/>
                  </a:cxn>
                  <a:cxn ang="0">
                    <a:pos x="32" y="271"/>
                  </a:cxn>
                  <a:cxn ang="0">
                    <a:pos x="15" y="230"/>
                  </a:cxn>
                  <a:cxn ang="0">
                    <a:pos x="5" y="184"/>
                  </a:cxn>
                  <a:cxn ang="0">
                    <a:pos x="5" y="137"/>
                  </a:cxn>
                  <a:cxn ang="0">
                    <a:pos x="7" y="112"/>
                  </a:cxn>
                  <a:cxn ang="0">
                    <a:pos x="1" y="135"/>
                  </a:cxn>
                  <a:cxn ang="0">
                    <a:pos x="1" y="184"/>
                  </a:cxn>
                  <a:cxn ang="0">
                    <a:pos x="9" y="232"/>
                  </a:cxn>
                  <a:cxn ang="0">
                    <a:pos x="28" y="273"/>
                  </a:cxn>
                  <a:cxn ang="0">
                    <a:pos x="53" y="309"/>
                  </a:cxn>
                  <a:cxn ang="0">
                    <a:pos x="85" y="341"/>
                  </a:cxn>
                  <a:cxn ang="0">
                    <a:pos x="121" y="366"/>
                  </a:cxn>
                  <a:cxn ang="0">
                    <a:pos x="165" y="385"/>
                  </a:cxn>
                  <a:cxn ang="0">
                    <a:pos x="210" y="395"/>
                  </a:cxn>
                  <a:cxn ang="0">
                    <a:pos x="258" y="395"/>
                  </a:cxn>
                  <a:cxn ang="0">
                    <a:pos x="303" y="385"/>
                  </a:cxn>
                  <a:cxn ang="0">
                    <a:pos x="345" y="366"/>
                  </a:cxn>
                  <a:cxn ang="0">
                    <a:pos x="383" y="341"/>
                  </a:cxn>
                  <a:cxn ang="0">
                    <a:pos x="415" y="309"/>
                  </a:cxn>
                  <a:cxn ang="0">
                    <a:pos x="440" y="273"/>
                  </a:cxn>
                  <a:cxn ang="0">
                    <a:pos x="457" y="232"/>
                  </a:cxn>
                  <a:cxn ang="0">
                    <a:pos x="466" y="184"/>
                  </a:cxn>
                </a:cxnLst>
                <a:rect l="0" t="0" r="r" b="b"/>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ln>
            </p:spPr>
            <p:txBody>
              <a:bodyPr/>
              <a:lstStyle/>
              <a:p>
                <a:endParaRPr lang="en-US">
                  <a:solidFill>
                    <a:prstClr val="black"/>
                  </a:solidFill>
                </a:endParaRPr>
              </a:p>
            </p:txBody>
          </p:sp>
          <p:sp>
            <p:nvSpPr>
              <p:cNvPr id="179857" name="Freeform 657"/>
              <p:cNvSpPr/>
              <p:nvPr/>
            </p:nvSpPr>
            <p:spPr bwMode="auto">
              <a:xfrm>
                <a:off x="1606" y="2107"/>
                <a:ext cx="465" cy="397"/>
              </a:xfrm>
              <a:custGeom>
                <a:avLst/>
                <a:gdLst/>
                <a:ahLst/>
                <a:cxnLst>
                  <a:cxn ang="0">
                    <a:pos x="463" y="145"/>
                  </a:cxn>
                  <a:cxn ang="0">
                    <a:pos x="456" y="103"/>
                  </a:cxn>
                  <a:cxn ang="0">
                    <a:pos x="442" y="65"/>
                  </a:cxn>
                  <a:cxn ang="0">
                    <a:pos x="422" y="31"/>
                  </a:cxn>
                  <a:cxn ang="0">
                    <a:pos x="406" y="12"/>
                  </a:cxn>
                  <a:cxn ang="0">
                    <a:pos x="399" y="6"/>
                  </a:cxn>
                  <a:cxn ang="0">
                    <a:pos x="405" y="17"/>
                  </a:cxn>
                  <a:cxn ang="0">
                    <a:pos x="431" y="53"/>
                  </a:cxn>
                  <a:cxn ang="0">
                    <a:pos x="450" y="95"/>
                  </a:cxn>
                  <a:cxn ang="0">
                    <a:pos x="460" y="141"/>
                  </a:cxn>
                  <a:cxn ang="0">
                    <a:pos x="460" y="188"/>
                  </a:cxn>
                  <a:cxn ang="0">
                    <a:pos x="450" y="234"/>
                  </a:cxn>
                  <a:cxn ang="0">
                    <a:pos x="433" y="273"/>
                  </a:cxn>
                  <a:cxn ang="0">
                    <a:pos x="408" y="309"/>
                  </a:cxn>
                  <a:cxn ang="0">
                    <a:pos x="378" y="340"/>
                  </a:cxn>
                  <a:cxn ang="0">
                    <a:pos x="340" y="364"/>
                  </a:cxn>
                  <a:cxn ang="0">
                    <a:pos x="300" y="382"/>
                  </a:cxn>
                  <a:cxn ang="0">
                    <a:pos x="257" y="391"/>
                  </a:cxn>
                  <a:cxn ang="0">
                    <a:pos x="209" y="391"/>
                  </a:cxn>
                  <a:cxn ang="0">
                    <a:pos x="165" y="382"/>
                  </a:cxn>
                  <a:cxn ang="0">
                    <a:pos x="124" y="364"/>
                  </a:cxn>
                  <a:cxn ang="0">
                    <a:pos x="88" y="340"/>
                  </a:cxn>
                  <a:cxn ang="0">
                    <a:pos x="57" y="309"/>
                  </a:cxn>
                  <a:cxn ang="0">
                    <a:pos x="33" y="273"/>
                  </a:cxn>
                  <a:cxn ang="0">
                    <a:pos x="16" y="234"/>
                  </a:cxn>
                  <a:cxn ang="0">
                    <a:pos x="6" y="188"/>
                  </a:cxn>
                  <a:cxn ang="0">
                    <a:pos x="6" y="141"/>
                  </a:cxn>
                  <a:cxn ang="0">
                    <a:pos x="8" y="116"/>
                  </a:cxn>
                  <a:cxn ang="0">
                    <a:pos x="2" y="139"/>
                  </a:cxn>
                  <a:cxn ang="0">
                    <a:pos x="2" y="188"/>
                  </a:cxn>
                  <a:cxn ang="0">
                    <a:pos x="12" y="234"/>
                  </a:cxn>
                  <a:cxn ang="0">
                    <a:pos x="29" y="275"/>
                  </a:cxn>
                  <a:cxn ang="0">
                    <a:pos x="54" y="313"/>
                  </a:cxn>
                  <a:cxn ang="0">
                    <a:pos x="86" y="344"/>
                  </a:cxn>
                  <a:cxn ang="0">
                    <a:pos x="122" y="368"/>
                  </a:cxn>
                  <a:cxn ang="0">
                    <a:pos x="164" y="387"/>
                  </a:cxn>
                  <a:cxn ang="0">
                    <a:pos x="209" y="397"/>
                  </a:cxn>
                  <a:cxn ang="0">
                    <a:pos x="257" y="397"/>
                  </a:cxn>
                  <a:cxn ang="0">
                    <a:pos x="302" y="387"/>
                  </a:cxn>
                  <a:cxn ang="0">
                    <a:pos x="344" y="368"/>
                  </a:cxn>
                  <a:cxn ang="0">
                    <a:pos x="380" y="344"/>
                  </a:cxn>
                  <a:cxn ang="0">
                    <a:pos x="412" y="313"/>
                  </a:cxn>
                  <a:cxn ang="0">
                    <a:pos x="437" y="275"/>
                  </a:cxn>
                  <a:cxn ang="0">
                    <a:pos x="454" y="234"/>
                  </a:cxn>
                  <a:cxn ang="0">
                    <a:pos x="463" y="188"/>
                  </a:cxn>
                </a:cxnLst>
                <a:rect l="0" t="0" r="r" b="b"/>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ln>
            </p:spPr>
            <p:txBody>
              <a:bodyPr/>
              <a:lstStyle/>
              <a:p>
                <a:endParaRPr lang="en-US">
                  <a:solidFill>
                    <a:prstClr val="black"/>
                  </a:solidFill>
                </a:endParaRPr>
              </a:p>
            </p:txBody>
          </p:sp>
          <p:sp>
            <p:nvSpPr>
              <p:cNvPr id="179858" name="Freeform 658"/>
              <p:cNvSpPr/>
              <p:nvPr/>
            </p:nvSpPr>
            <p:spPr bwMode="auto">
              <a:xfrm>
                <a:off x="1608" y="2106"/>
                <a:ext cx="459" cy="396"/>
              </a:xfrm>
              <a:custGeom>
                <a:avLst/>
                <a:gdLst/>
                <a:ahLst/>
                <a:cxnLst>
                  <a:cxn ang="0">
                    <a:pos x="459" y="144"/>
                  </a:cxn>
                  <a:cxn ang="0">
                    <a:pos x="450" y="98"/>
                  </a:cxn>
                  <a:cxn ang="0">
                    <a:pos x="433" y="58"/>
                  </a:cxn>
                  <a:cxn ang="0">
                    <a:pos x="410" y="22"/>
                  </a:cxn>
                  <a:cxn ang="0">
                    <a:pos x="389" y="3"/>
                  </a:cxn>
                  <a:cxn ang="0">
                    <a:pos x="399" y="15"/>
                  </a:cxn>
                  <a:cxn ang="0">
                    <a:pos x="425" y="53"/>
                  </a:cxn>
                  <a:cxn ang="0">
                    <a:pos x="444" y="94"/>
                  </a:cxn>
                  <a:cxn ang="0">
                    <a:pos x="454" y="142"/>
                  </a:cxn>
                  <a:cxn ang="0">
                    <a:pos x="454" y="189"/>
                  </a:cxn>
                  <a:cxn ang="0">
                    <a:pos x="446" y="233"/>
                  </a:cxn>
                  <a:cxn ang="0">
                    <a:pos x="429" y="273"/>
                  </a:cxn>
                  <a:cxn ang="0">
                    <a:pos x="404" y="309"/>
                  </a:cxn>
                  <a:cxn ang="0">
                    <a:pos x="374" y="339"/>
                  </a:cxn>
                  <a:cxn ang="0">
                    <a:pos x="338" y="364"/>
                  </a:cxn>
                  <a:cxn ang="0">
                    <a:pos x="298" y="381"/>
                  </a:cxn>
                  <a:cxn ang="0">
                    <a:pos x="253" y="390"/>
                  </a:cxn>
                  <a:cxn ang="0">
                    <a:pos x="207" y="390"/>
                  </a:cxn>
                  <a:cxn ang="0">
                    <a:pos x="163" y="381"/>
                  </a:cxn>
                  <a:cxn ang="0">
                    <a:pos x="124" y="364"/>
                  </a:cxn>
                  <a:cxn ang="0">
                    <a:pos x="88" y="339"/>
                  </a:cxn>
                  <a:cxn ang="0">
                    <a:pos x="57" y="309"/>
                  </a:cxn>
                  <a:cxn ang="0">
                    <a:pos x="33" y="273"/>
                  </a:cxn>
                  <a:cxn ang="0">
                    <a:pos x="16" y="233"/>
                  </a:cxn>
                  <a:cxn ang="0">
                    <a:pos x="6" y="189"/>
                  </a:cxn>
                  <a:cxn ang="0">
                    <a:pos x="6" y="142"/>
                  </a:cxn>
                  <a:cxn ang="0">
                    <a:pos x="8" y="117"/>
                  </a:cxn>
                  <a:cxn ang="0">
                    <a:pos x="2" y="142"/>
                  </a:cxn>
                  <a:cxn ang="0">
                    <a:pos x="2" y="189"/>
                  </a:cxn>
                  <a:cxn ang="0">
                    <a:pos x="12" y="235"/>
                  </a:cxn>
                  <a:cxn ang="0">
                    <a:pos x="29" y="276"/>
                  </a:cxn>
                  <a:cxn ang="0">
                    <a:pos x="53" y="312"/>
                  </a:cxn>
                  <a:cxn ang="0">
                    <a:pos x="84" y="343"/>
                  </a:cxn>
                  <a:cxn ang="0">
                    <a:pos x="122" y="367"/>
                  </a:cxn>
                  <a:cxn ang="0">
                    <a:pos x="162" y="386"/>
                  </a:cxn>
                  <a:cxn ang="0">
                    <a:pos x="207" y="394"/>
                  </a:cxn>
                  <a:cxn ang="0">
                    <a:pos x="255" y="394"/>
                  </a:cxn>
                  <a:cxn ang="0">
                    <a:pos x="298" y="386"/>
                  </a:cxn>
                  <a:cxn ang="0">
                    <a:pos x="340" y="367"/>
                  </a:cxn>
                  <a:cxn ang="0">
                    <a:pos x="376" y="343"/>
                  </a:cxn>
                  <a:cxn ang="0">
                    <a:pos x="408" y="312"/>
                  </a:cxn>
                  <a:cxn ang="0">
                    <a:pos x="433" y="276"/>
                  </a:cxn>
                  <a:cxn ang="0">
                    <a:pos x="450" y="235"/>
                  </a:cxn>
                  <a:cxn ang="0">
                    <a:pos x="459" y="189"/>
                  </a:cxn>
                </a:cxnLst>
                <a:rect l="0" t="0" r="r" b="b"/>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ln>
            </p:spPr>
            <p:txBody>
              <a:bodyPr/>
              <a:lstStyle/>
              <a:p>
                <a:endParaRPr lang="en-US">
                  <a:solidFill>
                    <a:prstClr val="black"/>
                  </a:solidFill>
                </a:endParaRPr>
              </a:p>
            </p:txBody>
          </p:sp>
          <p:sp>
            <p:nvSpPr>
              <p:cNvPr id="179859" name="Freeform 659"/>
              <p:cNvSpPr/>
              <p:nvPr/>
            </p:nvSpPr>
            <p:spPr bwMode="auto">
              <a:xfrm>
                <a:off x="1610" y="2104"/>
                <a:ext cx="456" cy="396"/>
              </a:xfrm>
              <a:custGeom>
                <a:avLst/>
                <a:gdLst/>
                <a:ahLst/>
                <a:cxnLst>
                  <a:cxn ang="0">
                    <a:pos x="456" y="144"/>
                  </a:cxn>
                  <a:cxn ang="0">
                    <a:pos x="446" y="98"/>
                  </a:cxn>
                  <a:cxn ang="0">
                    <a:pos x="427" y="56"/>
                  </a:cxn>
                  <a:cxn ang="0">
                    <a:pos x="401" y="20"/>
                  </a:cxn>
                  <a:cxn ang="0">
                    <a:pos x="380" y="2"/>
                  </a:cxn>
                  <a:cxn ang="0">
                    <a:pos x="391" y="15"/>
                  </a:cxn>
                  <a:cxn ang="0">
                    <a:pos x="419" y="53"/>
                  </a:cxn>
                  <a:cxn ang="0">
                    <a:pos x="438" y="96"/>
                  </a:cxn>
                  <a:cxn ang="0">
                    <a:pos x="450" y="144"/>
                  </a:cxn>
                  <a:cxn ang="0">
                    <a:pos x="450" y="191"/>
                  </a:cxn>
                  <a:cxn ang="0">
                    <a:pos x="442" y="235"/>
                  </a:cxn>
                  <a:cxn ang="0">
                    <a:pos x="425" y="275"/>
                  </a:cxn>
                  <a:cxn ang="0">
                    <a:pos x="401" y="311"/>
                  </a:cxn>
                  <a:cxn ang="0">
                    <a:pos x="370" y="341"/>
                  </a:cxn>
                  <a:cxn ang="0">
                    <a:pos x="334" y="364"/>
                  </a:cxn>
                  <a:cxn ang="0">
                    <a:pos x="294" y="381"/>
                  </a:cxn>
                  <a:cxn ang="0">
                    <a:pos x="251" y="390"/>
                  </a:cxn>
                  <a:cxn ang="0">
                    <a:pos x="205" y="390"/>
                  </a:cxn>
                  <a:cxn ang="0">
                    <a:pos x="161" y="381"/>
                  </a:cxn>
                  <a:cxn ang="0">
                    <a:pos x="122" y="364"/>
                  </a:cxn>
                  <a:cxn ang="0">
                    <a:pos x="88" y="341"/>
                  </a:cxn>
                  <a:cxn ang="0">
                    <a:pos x="57" y="311"/>
                  </a:cxn>
                  <a:cxn ang="0">
                    <a:pos x="33" y="275"/>
                  </a:cxn>
                  <a:cxn ang="0">
                    <a:pos x="15" y="235"/>
                  </a:cxn>
                  <a:cxn ang="0">
                    <a:pos x="8" y="191"/>
                  </a:cxn>
                  <a:cxn ang="0">
                    <a:pos x="8" y="144"/>
                  </a:cxn>
                  <a:cxn ang="0">
                    <a:pos x="8" y="121"/>
                  </a:cxn>
                  <a:cxn ang="0">
                    <a:pos x="2" y="144"/>
                  </a:cxn>
                  <a:cxn ang="0">
                    <a:pos x="2" y="191"/>
                  </a:cxn>
                  <a:cxn ang="0">
                    <a:pos x="12" y="237"/>
                  </a:cxn>
                  <a:cxn ang="0">
                    <a:pos x="29" y="276"/>
                  </a:cxn>
                  <a:cxn ang="0">
                    <a:pos x="53" y="312"/>
                  </a:cxn>
                  <a:cxn ang="0">
                    <a:pos x="84" y="343"/>
                  </a:cxn>
                  <a:cxn ang="0">
                    <a:pos x="120" y="367"/>
                  </a:cxn>
                  <a:cxn ang="0">
                    <a:pos x="161" y="385"/>
                  </a:cxn>
                  <a:cxn ang="0">
                    <a:pos x="205" y="394"/>
                  </a:cxn>
                  <a:cxn ang="0">
                    <a:pos x="253" y="394"/>
                  </a:cxn>
                  <a:cxn ang="0">
                    <a:pos x="296" y="385"/>
                  </a:cxn>
                  <a:cxn ang="0">
                    <a:pos x="336" y="367"/>
                  </a:cxn>
                  <a:cxn ang="0">
                    <a:pos x="374" y="343"/>
                  </a:cxn>
                  <a:cxn ang="0">
                    <a:pos x="404" y="312"/>
                  </a:cxn>
                  <a:cxn ang="0">
                    <a:pos x="429" y="276"/>
                  </a:cxn>
                  <a:cxn ang="0">
                    <a:pos x="446" y="237"/>
                  </a:cxn>
                  <a:cxn ang="0">
                    <a:pos x="456" y="191"/>
                  </a:cxn>
                </a:cxnLst>
                <a:rect l="0" t="0" r="r" b="b"/>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ln>
            </p:spPr>
            <p:txBody>
              <a:bodyPr/>
              <a:lstStyle/>
              <a:p>
                <a:endParaRPr lang="en-US">
                  <a:solidFill>
                    <a:prstClr val="black"/>
                  </a:solidFill>
                </a:endParaRPr>
              </a:p>
            </p:txBody>
          </p:sp>
          <p:sp>
            <p:nvSpPr>
              <p:cNvPr id="179860" name="Freeform 660"/>
              <p:cNvSpPr/>
              <p:nvPr/>
            </p:nvSpPr>
            <p:spPr bwMode="auto">
              <a:xfrm>
                <a:off x="1614" y="2102"/>
                <a:ext cx="450" cy="396"/>
              </a:xfrm>
              <a:custGeom>
                <a:avLst/>
                <a:gdLst/>
                <a:ahLst/>
                <a:cxnLst>
                  <a:cxn ang="0">
                    <a:pos x="448" y="146"/>
                  </a:cxn>
                  <a:cxn ang="0">
                    <a:pos x="438" y="98"/>
                  </a:cxn>
                  <a:cxn ang="0">
                    <a:pos x="419" y="57"/>
                  </a:cxn>
                  <a:cxn ang="0">
                    <a:pos x="393" y="19"/>
                  </a:cxn>
                  <a:cxn ang="0">
                    <a:pos x="370" y="2"/>
                  </a:cxn>
                  <a:cxn ang="0">
                    <a:pos x="381" y="15"/>
                  </a:cxn>
                  <a:cxn ang="0">
                    <a:pos x="412" y="53"/>
                  </a:cxn>
                  <a:cxn ang="0">
                    <a:pos x="433" y="96"/>
                  </a:cxn>
                  <a:cxn ang="0">
                    <a:pos x="444" y="144"/>
                  </a:cxn>
                  <a:cxn ang="0">
                    <a:pos x="444" y="193"/>
                  </a:cxn>
                  <a:cxn ang="0">
                    <a:pos x="434" y="235"/>
                  </a:cxn>
                  <a:cxn ang="0">
                    <a:pos x="419" y="275"/>
                  </a:cxn>
                  <a:cxn ang="0">
                    <a:pos x="395" y="311"/>
                  </a:cxn>
                  <a:cxn ang="0">
                    <a:pos x="364" y="341"/>
                  </a:cxn>
                  <a:cxn ang="0">
                    <a:pos x="330" y="364"/>
                  </a:cxn>
                  <a:cxn ang="0">
                    <a:pos x="290" y="381"/>
                  </a:cxn>
                  <a:cxn ang="0">
                    <a:pos x="247" y="390"/>
                  </a:cxn>
                  <a:cxn ang="0">
                    <a:pos x="201" y="390"/>
                  </a:cxn>
                  <a:cxn ang="0">
                    <a:pos x="159" y="381"/>
                  </a:cxn>
                  <a:cxn ang="0">
                    <a:pos x="120" y="364"/>
                  </a:cxn>
                  <a:cxn ang="0">
                    <a:pos x="84" y="341"/>
                  </a:cxn>
                  <a:cxn ang="0">
                    <a:pos x="55" y="311"/>
                  </a:cxn>
                  <a:cxn ang="0">
                    <a:pos x="30" y="275"/>
                  </a:cxn>
                  <a:cxn ang="0">
                    <a:pos x="13" y="235"/>
                  </a:cxn>
                  <a:cxn ang="0">
                    <a:pos x="6" y="193"/>
                  </a:cxn>
                  <a:cxn ang="0">
                    <a:pos x="6" y="146"/>
                  </a:cxn>
                  <a:cxn ang="0">
                    <a:pos x="8" y="123"/>
                  </a:cxn>
                  <a:cxn ang="0">
                    <a:pos x="0" y="146"/>
                  </a:cxn>
                  <a:cxn ang="0">
                    <a:pos x="0" y="193"/>
                  </a:cxn>
                  <a:cxn ang="0">
                    <a:pos x="10" y="237"/>
                  </a:cxn>
                  <a:cxn ang="0">
                    <a:pos x="27" y="277"/>
                  </a:cxn>
                  <a:cxn ang="0">
                    <a:pos x="51" y="313"/>
                  </a:cxn>
                  <a:cxn ang="0">
                    <a:pos x="82" y="343"/>
                  </a:cxn>
                  <a:cxn ang="0">
                    <a:pos x="118" y="368"/>
                  </a:cxn>
                  <a:cxn ang="0">
                    <a:pos x="157" y="385"/>
                  </a:cxn>
                  <a:cxn ang="0">
                    <a:pos x="201" y="394"/>
                  </a:cxn>
                  <a:cxn ang="0">
                    <a:pos x="247" y="394"/>
                  </a:cxn>
                  <a:cxn ang="0">
                    <a:pos x="292" y="385"/>
                  </a:cxn>
                  <a:cxn ang="0">
                    <a:pos x="332" y="368"/>
                  </a:cxn>
                  <a:cxn ang="0">
                    <a:pos x="368" y="343"/>
                  </a:cxn>
                  <a:cxn ang="0">
                    <a:pos x="398" y="313"/>
                  </a:cxn>
                  <a:cxn ang="0">
                    <a:pos x="423" y="277"/>
                  </a:cxn>
                  <a:cxn ang="0">
                    <a:pos x="440" y="237"/>
                  </a:cxn>
                  <a:cxn ang="0">
                    <a:pos x="448" y="193"/>
                  </a:cxn>
                </a:cxnLst>
                <a:rect l="0" t="0" r="r" b="b"/>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ln>
            </p:spPr>
            <p:txBody>
              <a:bodyPr/>
              <a:lstStyle/>
              <a:p>
                <a:endParaRPr lang="en-US">
                  <a:solidFill>
                    <a:prstClr val="black"/>
                  </a:solidFill>
                </a:endParaRPr>
              </a:p>
            </p:txBody>
          </p:sp>
          <p:sp>
            <p:nvSpPr>
              <p:cNvPr id="179861" name="Freeform 661"/>
              <p:cNvSpPr/>
              <p:nvPr/>
            </p:nvSpPr>
            <p:spPr bwMode="auto">
              <a:xfrm>
                <a:off x="1616" y="2100"/>
                <a:ext cx="446" cy="394"/>
              </a:xfrm>
              <a:custGeom>
                <a:avLst/>
                <a:gdLst/>
                <a:ahLst/>
                <a:cxnLst>
                  <a:cxn ang="0">
                    <a:pos x="444" y="148"/>
                  </a:cxn>
                  <a:cxn ang="0">
                    <a:pos x="432" y="100"/>
                  </a:cxn>
                  <a:cxn ang="0">
                    <a:pos x="413" y="57"/>
                  </a:cxn>
                  <a:cxn ang="0">
                    <a:pos x="385" y="19"/>
                  </a:cxn>
                  <a:cxn ang="0">
                    <a:pos x="362" y="2"/>
                  </a:cxn>
                  <a:cxn ang="0">
                    <a:pos x="376" y="15"/>
                  </a:cxn>
                  <a:cxn ang="0">
                    <a:pos x="406" y="53"/>
                  </a:cxn>
                  <a:cxn ang="0">
                    <a:pos x="427" y="97"/>
                  </a:cxn>
                  <a:cxn ang="0">
                    <a:pos x="440" y="146"/>
                  </a:cxn>
                  <a:cxn ang="0">
                    <a:pos x="440" y="195"/>
                  </a:cxn>
                  <a:cxn ang="0">
                    <a:pos x="431" y="237"/>
                  </a:cxn>
                  <a:cxn ang="0">
                    <a:pos x="413" y="277"/>
                  </a:cxn>
                  <a:cxn ang="0">
                    <a:pos x="391" y="311"/>
                  </a:cxn>
                  <a:cxn ang="0">
                    <a:pos x="362" y="341"/>
                  </a:cxn>
                  <a:cxn ang="0">
                    <a:pos x="326" y="364"/>
                  </a:cxn>
                  <a:cxn ang="0">
                    <a:pos x="288" y="381"/>
                  </a:cxn>
                  <a:cxn ang="0">
                    <a:pos x="245" y="389"/>
                  </a:cxn>
                  <a:cxn ang="0">
                    <a:pos x="201" y="389"/>
                  </a:cxn>
                  <a:cxn ang="0">
                    <a:pos x="157" y="381"/>
                  </a:cxn>
                  <a:cxn ang="0">
                    <a:pos x="119" y="364"/>
                  </a:cxn>
                  <a:cxn ang="0">
                    <a:pos x="83" y="341"/>
                  </a:cxn>
                  <a:cxn ang="0">
                    <a:pos x="55" y="311"/>
                  </a:cxn>
                  <a:cxn ang="0">
                    <a:pos x="30" y="277"/>
                  </a:cxn>
                  <a:cxn ang="0">
                    <a:pos x="15" y="237"/>
                  </a:cxn>
                  <a:cxn ang="0">
                    <a:pos x="6" y="195"/>
                  </a:cxn>
                  <a:cxn ang="0">
                    <a:pos x="6" y="150"/>
                  </a:cxn>
                  <a:cxn ang="0">
                    <a:pos x="8" y="125"/>
                  </a:cxn>
                  <a:cxn ang="0">
                    <a:pos x="2" y="148"/>
                  </a:cxn>
                  <a:cxn ang="0">
                    <a:pos x="2" y="195"/>
                  </a:cxn>
                  <a:cxn ang="0">
                    <a:pos x="9" y="239"/>
                  </a:cxn>
                  <a:cxn ang="0">
                    <a:pos x="27" y="279"/>
                  </a:cxn>
                  <a:cxn ang="0">
                    <a:pos x="51" y="315"/>
                  </a:cxn>
                  <a:cxn ang="0">
                    <a:pos x="82" y="345"/>
                  </a:cxn>
                  <a:cxn ang="0">
                    <a:pos x="116" y="368"/>
                  </a:cxn>
                  <a:cxn ang="0">
                    <a:pos x="155" y="385"/>
                  </a:cxn>
                  <a:cxn ang="0">
                    <a:pos x="199" y="394"/>
                  </a:cxn>
                  <a:cxn ang="0">
                    <a:pos x="245" y="394"/>
                  </a:cxn>
                  <a:cxn ang="0">
                    <a:pos x="288" y="385"/>
                  </a:cxn>
                  <a:cxn ang="0">
                    <a:pos x="328" y="368"/>
                  </a:cxn>
                  <a:cxn ang="0">
                    <a:pos x="364" y="345"/>
                  </a:cxn>
                  <a:cxn ang="0">
                    <a:pos x="395" y="315"/>
                  </a:cxn>
                  <a:cxn ang="0">
                    <a:pos x="419" y="279"/>
                  </a:cxn>
                  <a:cxn ang="0">
                    <a:pos x="436" y="239"/>
                  </a:cxn>
                  <a:cxn ang="0">
                    <a:pos x="444" y="195"/>
                  </a:cxn>
                </a:cxnLst>
                <a:rect l="0" t="0" r="r" b="b"/>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ln>
            </p:spPr>
            <p:txBody>
              <a:bodyPr/>
              <a:lstStyle/>
              <a:p>
                <a:endParaRPr lang="en-US">
                  <a:solidFill>
                    <a:prstClr val="black"/>
                  </a:solidFill>
                </a:endParaRPr>
              </a:p>
            </p:txBody>
          </p:sp>
          <p:sp>
            <p:nvSpPr>
              <p:cNvPr id="179862" name="Freeform 662"/>
              <p:cNvSpPr/>
              <p:nvPr/>
            </p:nvSpPr>
            <p:spPr bwMode="auto">
              <a:xfrm>
                <a:off x="1618" y="2098"/>
                <a:ext cx="442" cy="394"/>
              </a:xfrm>
              <a:custGeom>
                <a:avLst/>
                <a:gdLst/>
                <a:ahLst/>
                <a:cxnLst>
                  <a:cxn ang="0">
                    <a:pos x="440" y="148"/>
                  </a:cxn>
                  <a:cxn ang="0">
                    <a:pos x="429" y="100"/>
                  </a:cxn>
                  <a:cxn ang="0">
                    <a:pos x="408" y="57"/>
                  </a:cxn>
                  <a:cxn ang="0">
                    <a:pos x="377" y="19"/>
                  </a:cxn>
                  <a:cxn ang="0">
                    <a:pos x="355" y="2"/>
                  </a:cxn>
                  <a:cxn ang="0">
                    <a:pos x="368" y="17"/>
                  </a:cxn>
                  <a:cxn ang="0">
                    <a:pos x="400" y="55"/>
                  </a:cxn>
                  <a:cxn ang="0">
                    <a:pos x="423" y="99"/>
                  </a:cxn>
                  <a:cxn ang="0">
                    <a:pos x="434" y="148"/>
                  </a:cxn>
                  <a:cxn ang="0">
                    <a:pos x="436" y="195"/>
                  </a:cxn>
                  <a:cxn ang="0">
                    <a:pos x="427" y="239"/>
                  </a:cxn>
                  <a:cxn ang="0">
                    <a:pos x="410" y="277"/>
                  </a:cxn>
                  <a:cxn ang="0">
                    <a:pos x="387" y="311"/>
                  </a:cxn>
                  <a:cxn ang="0">
                    <a:pos x="358" y="341"/>
                  </a:cxn>
                  <a:cxn ang="0">
                    <a:pos x="324" y="364"/>
                  </a:cxn>
                  <a:cxn ang="0">
                    <a:pos x="284" y="381"/>
                  </a:cxn>
                  <a:cxn ang="0">
                    <a:pos x="243" y="389"/>
                  </a:cxn>
                  <a:cxn ang="0">
                    <a:pos x="199" y="389"/>
                  </a:cxn>
                  <a:cxn ang="0">
                    <a:pos x="157" y="381"/>
                  </a:cxn>
                  <a:cxn ang="0">
                    <a:pos x="117" y="364"/>
                  </a:cxn>
                  <a:cxn ang="0">
                    <a:pos x="83" y="341"/>
                  </a:cxn>
                  <a:cxn ang="0">
                    <a:pos x="55" y="311"/>
                  </a:cxn>
                  <a:cxn ang="0">
                    <a:pos x="30" y="277"/>
                  </a:cxn>
                  <a:cxn ang="0">
                    <a:pos x="15" y="239"/>
                  </a:cxn>
                  <a:cxn ang="0">
                    <a:pos x="6" y="195"/>
                  </a:cxn>
                  <a:cxn ang="0">
                    <a:pos x="6" y="152"/>
                  </a:cxn>
                  <a:cxn ang="0">
                    <a:pos x="7" y="129"/>
                  </a:cxn>
                  <a:cxn ang="0">
                    <a:pos x="2" y="150"/>
                  </a:cxn>
                  <a:cxn ang="0">
                    <a:pos x="2" y="197"/>
                  </a:cxn>
                  <a:cxn ang="0">
                    <a:pos x="9" y="239"/>
                  </a:cxn>
                  <a:cxn ang="0">
                    <a:pos x="26" y="279"/>
                  </a:cxn>
                  <a:cxn ang="0">
                    <a:pos x="51" y="315"/>
                  </a:cxn>
                  <a:cxn ang="0">
                    <a:pos x="80" y="345"/>
                  </a:cxn>
                  <a:cxn ang="0">
                    <a:pos x="116" y="368"/>
                  </a:cxn>
                  <a:cxn ang="0">
                    <a:pos x="155" y="385"/>
                  </a:cxn>
                  <a:cxn ang="0">
                    <a:pos x="197" y="394"/>
                  </a:cxn>
                  <a:cxn ang="0">
                    <a:pos x="243" y="394"/>
                  </a:cxn>
                  <a:cxn ang="0">
                    <a:pos x="286" y="385"/>
                  </a:cxn>
                  <a:cxn ang="0">
                    <a:pos x="326" y="368"/>
                  </a:cxn>
                  <a:cxn ang="0">
                    <a:pos x="360" y="345"/>
                  </a:cxn>
                  <a:cxn ang="0">
                    <a:pos x="391" y="315"/>
                  </a:cxn>
                  <a:cxn ang="0">
                    <a:pos x="415" y="279"/>
                  </a:cxn>
                  <a:cxn ang="0">
                    <a:pos x="430" y="239"/>
                  </a:cxn>
                  <a:cxn ang="0">
                    <a:pos x="440" y="197"/>
                  </a:cxn>
                </a:cxnLst>
                <a:rect l="0" t="0" r="r" b="b"/>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ln>
            </p:spPr>
            <p:txBody>
              <a:bodyPr/>
              <a:lstStyle/>
              <a:p>
                <a:endParaRPr lang="en-US">
                  <a:solidFill>
                    <a:prstClr val="black"/>
                  </a:solidFill>
                </a:endParaRPr>
              </a:p>
            </p:txBody>
          </p:sp>
          <p:sp>
            <p:nvSpPr>
              <p:cNvPr id="179863" name="Freeform 663"/>
              <p:cNvSpPr/>
              <p:nvPr/>
            </p:nvSpPr>
            <p:spPr bwMode="auto">
              <a:xfrm>
                <a:off x="1620" y="2098"/>
                <a:ext cx="436" cy="392"/>
              </a:xfrm>
              <a:custGeom>
                <a:avLst/>
                <a:gdLst/>
                <a:ahLst/>
                <a:cxnLst>
                  <a:cxn ang="0">
                    <a:pos x="436" y="148"/>
                  </a:cxn>
                  <a:cxn ang="0">
                    <a:pos x="423" y="99"/>
                  </a:cxn>
                  <a:cxn ang="0">
                    <a:pos x="402" y="55"/>
                  </a:cxn>
                  <a:cxn ang="0">
                    <a:pos x="372" y="17"/>
                  </a:cxn>
                  <a:cxn ang="0">
                    <a:pos x="347" y="0"/>
                  </a:cxn>
                  <a:cxn ang="0">
                    <a:pos x="362" y="15"/>
                  </a:cxn>
                  <a:cxn ang="0">
                    <a:pos x="394" y="53"/>
                  </a:cxn>
                  <a:cxn ang="0">
                    <a:pos x="419" y="97"/>
                  </a:cxn>
                  <a:cxn ang="0">
                    <a:pos x="430" y="148"/>
                  </a:cxn>
                  <a:cxn ang="0">
                    <a:pos x="430" y="195"/>
                  </a:cxn>
                  <a:cxn ang="0">
                    <a:pos x="423" y="237"/>
                  </a:cxn>
                  <a:cxn ang="0">
                    <a:pos x="406" y="277"/>
                  </a:cxn>
                  <a:cxn ang="0">
                    <a:pos x="383" y="309"/>
                  </a:cxn>
                  <a:cxn ang="0">
                    <a:pos x="354" y="339"/>
                  </a:cxn>
                  <a:cxn ang="0">
                    <a:pos x="320" y="362"/>
                  </a:cxn>
                  <a:cxn ang="0">
                    <a:pos x="282" y="377"/>
                  </a:cxn>
                  <a:cxn ang="0">
                    <a:pos x="241" y="387"/>
                  </a:cxn>
                  <a:cxn ang="0">
                    <a:pos x="197" y="387"/>
                  </a:cxn>
                  <a:cxn ang="0">
                    <a:pos x="155" y="377"/>
                  </a:cxn>
                  <a:cxn ang="0">
                    <a:pos x="117" y="362"/>
                  </a:cxn>
                  <a:cxn ang="0">
                    <a:pos x="83" y="339"/>
                  </a:cxn>
                  <a:cxn ang="0">
                    <a:pos x="53" y="309"/>
                  </a:cxn>
                  <a:cxn ang="0">
                    <a:pos x="30" y="277"/>
                  </a:cxn>
                  <a:cxn ang="0">
                    <a:pos x="15" y="237"/>
                  </a:cxn>
                  <a:cxn ang="0">
                    <a:pos x="5" y="195"/>
                  </a:cxn>
                  <a:cxn ang="0">
                    <a:pos x="5" y="152"/>
                  </a:cxn>
                  <a:cxn ang="0">
                    <a:pos x="7" y="129"/>
                  </a:cxn>
                  <a:cxn ang="0">
                    <a:pos x="2" y="152"/>
                  </a:cxn>
                  <a:cxn ang="0">
                    <a:pos x="2" y="197"/>
                  </a:cxn>
                  <a:cxn ang="0">
                    <a:pos x="11" y="239"/>
                  </a:cxn>
                  <a:cxn ang="0">
                    <a:pos x="26" y="279"/>
                  </a:cxn>
                  <a:cxn ang="0">
                    <a:pos x="51" y="313"/>
                  </a:cxn>
                  <a:cxn ang="0">
                    <a:pos x="79" y="343"/>
                  </a:cxn>
                  <a:cxn ang="0">
                    <a:pos x="115" y="366"/>
                  </a:cxn>
                  <a:cxn ang="0">
                    <a:pos x="153" y="383"/>
                  </a:cxn>
                  <a:cxn ang="0">
                    <a:pos x="197" y="391"/>
                  </a:cxn>
                  <a:cxn ang="0">
                    <a:pos x="241" y="391"/>
                  </a:cxn>
                  <a:cxn ang="0">
                    <a:pos x="284" y="383"/>
                  </a:cxn>
                  <a:cxn ang="0">
                    <a:pos x="322" y="366"/>
                  </a:cxn>
                  <a:cxn ang="0">
                    <a:pos x="358" y="343"/>
                  </a:cxn>
                  <a:cxn ang="0">
                    <a:pos x="387" y="313"/>
                  </a:cxn>
                  <a:cxn ang="0">
                    <a:pos x="409" y="279"/>
                  </a:cxn>
                  <a:cxn ang="0">
                    <a:pos x="427" y="239"/>
                  </a:cxn>
                  <a:cxn ang="0">
                    <a:pos x="436" y="197"/>
                  </a:cxn>
                </a:cxnLst>
                <a:rect l="0" t="0" r="r" b="b"/>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ln>
            </p:spPr>
            <p:txBody>
              <a:bodyPr/>
              <a:lstStyle/>
              <a:p>
                <a:endParaRPr lang="en-US">
                  <a:solidFill>
                    <a:prstClr val="black"/>
                  </a:solidFill>
                </a:endParaRPr>
              </a:p>
            </p:txBody>
          </p:sp>
          <p:sp>
            <p:nvSpPr>
              <p:cNvPr id="179864" name="Freeform 664"/>
              <p:cNvSpPr/>
              <p:nvPr/>
            </p:nvSpPr>
            <p:spPr bwMode="auto">
              <a:xfrm>
                <a:off x="1624" y="2098"/>
                <a:ext cx="430" cy="391"/>
              </a:xfrm>
              <a:custGeom>
                <a:avLst/>
                <a:gdLst/>
                <a:ahLst/>
                <a:cxnLst>
                  <a:cxn ang="0">
                    <a:pos x="428" y="148"/>
                  </a:cxn>
                  <a:cxn ang="0">
                    <a:pos x="417" y="99"/>
                  </a:cxn>
                  <a:cxn ang="0">
                    <a:pos x="394" y="55"/>
                  </a:cxn>
                  <a:cxn ang="0">
                    <a:pos x="362" y="17"/>
                  </a:cxn>
                  <a:cxn ang="0">
                    <a:pos x="337" y="0"/>
                  </a:cxn>
                  <a:cxn ang="0">
                    <a:pos x="354" y="15"/>
                  </a:cxn>
                  <a:cxn ang="0">
                    <a:pos x="387" y="53"/>
                  </a:cxn>
                  <a:cxn ang="0">
                    <a:pos x="411" y="97"/>
                  </a:cxn>
                  <a:cxn ang="0">
                    <a:pos x="424" y="148"/>
                  </a:cxn>
                  <a:cxn ang="0">
                    <a:pos x="424" y="195"/>
                  </a:cxn>
                  <a:cxn ang="0">
                    <a:pos x="417" y="237"/>
                  </a:cxn>
                  <a:cxn ang="0">
                    <a:pos x="400" y="275"/>
                  </a:cxn>
                  <a:cxn ang="0">
                    <a:pos x="377" y="309"/>
                  </a:cxn>
                  <a:cxn ang="0">
                    <a:pos x="349" y="337"/>
                  </a:cxn>
                  <a:cxn ang="0">
                    <a:pos x="314" y="360"/>
                  </a:cxn>
                  <a:cxn ang="0">
                    <a:pos x="276" y="375"/>
                  </a:cxn>
                  <a:cxn ang="0">
                    <a:pos x="237" y="385"/>
                  </a:cxn>
                  <a:cxn ang="0">
                    <a:pos x="193" y="385"/>
                  </a:cxn>
                  <a:cxn ang="0">
                    <a:pos x="151" y="375"/>
                  </a:cxn>
                  <a:cxn ang="0">
                    <a:pos x="113" y="360"/>
                  </a:cxn>
                  <a:cxn ang="0">
                    <a:pos x="81" y="337"/>
                  </a:cxn>
                  <a:cxn ang="0">
                    <a:pos x="51" y="309"/>
                  </a:cxn>
                  <a:cxn ang="0">
                    <a:pos x="28" y="275"/>
                  </a:cxn>
                  <a:cxn ang="0">
                    <a:pos x="13" y="237"/>
                  </a:cxn>
                  <a:cxn ang="0">
                    <a:pos x="5" y="195"/>
                  </a:cxn>
                  <a:cxn ang="0">
                    <a:pos x="5" y="152"/>
                  </a:cxn>
                  <a:cxn ang="0">
                    <a:pos x="5" y="131"/>
                  </a:cxn>
                  <a:cxn ang="0">
                    <a:pos x="0" y="152"/>
                  </a:cxn>
                  <a:cxn ang="0">
                    <a:pos x="0" y="195"/>
                  </a:cxn>
                  <a:cxn ang="0">
                    <a:pos x="9" y="239"/>
                  </a:cxn>
                  <a:cxn ang="0">
                    <a:pos x="24" y="277"/>
                  </a:cxn>
                  <a:cxn ang="0">
                    <a:pos x="49" y="311"/>
                  </a:cxn>
                  <a:cxn ang="0">
                    <a:pos x="77" y="341"/>
                  </a:cxn>
                  <a:cxn ang="0">
                    <a:pos x="111" y="364"/>
                  </a:cxn>
                  <a:cxn ang="0">
                    <a:pos x="151" y="381"/>
                  </a:cxn>
                  <a:cxn ang="0">
                    <a:pos x="193" y="389"/>
                  </a:cxn>
                  <a:cxn ang="0">
                    <a:pos x="237" y="389"/>
                  </a:cxn>
                  <a:cxn ang="0">
                    <a:pos x="278" y="381"/>
                  </a:cxn>
                  <a:cxn ang="0">
                    <a:pos x="318" y="364"/>
                  </a:cxn>
                  <a:cxn ang="0">
                    <a:pos x="352" y="341"/>
                  </a:cxn>
                  <a:cxn ang="0">
                    <a:pos x="381" y="311"/>
                  </a:cxn>
                  <a:cxn ang="0">
                    <a:pos x="404" y="277"/>
                  </a:cxn>
                  <a:cxn ang="0">
                    <a:pos x="421" y="239"/>
                  </a:cxn>
                  <a:cxn ang="0">
                    <a:pos x="430" y="195"/>
                  </a:cxn>
                </a:cxnLst>
                <a:rect l="0" t="0" r="r" b="b"/>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ln>
            </p:spPr>
            <p:txBody>
              <a:bodyPr/>
              <a:lstStyle/>
              <a:p>
                <a:endParaRPr lang="en-US">
                  <a:solidFill>
                    <a:prstClr val="black"/>
                  </a:solidFill>
                </a:endParaRPr>
              </a:p>
            </p:txBody>
          </p:sp>
          <p:sp>
            <p:nvSpPr>
              <p:cNvPr id="179865" name="Freeform 665"/>
              <p:cNvSpPr/>
              <p:nvPr/>
            </p:nvSpPr>
            <p:spPr bwMode="auto">
              <a:xfrm>
                <a:off x="1625" y="2098"/>
                <a:ext cx="427" cy="387"/>
              </a:xfrm>
              <a:custGeom>
                <a:avLst/>
                <a:gdLst/>
                <a:ahLst/>
                <a:cxnLst>
                  <a:cxn ang="0">
                    <a:pos x="425" y="148"/>
                  </a:cxn>
                  <a:cxn ang="0">
                    <a:pos x="414" y="97"/>
                  </a:cxn>
                  <a:cxn ang="0">
                    <a:pos x="389" y="53"/>
                  </a:cxn>
                  <a:cxn ang="0">
                    <a:pos x="357" y="15"/>
                  </a:cxn>
                  <a:cxn ang="0">
                    <a:pos x="334" y="0"/>
                  </a:cxn>
                  <a:cxn ang="0">
                    <a:pos x="331" y="0"/>
                  </a:cxn>
                  <a:cxn ang="0">
                    <a:pos x="349" y="15"/>
                  </a:cxn>
                  <a:cxn ang="0">
                    <a:pos x="384" y="53"/>
                  </a:cxn>
                  <a:cxn ang="0">
                    <a:pos x="408" y="97"/>
                  </a:cxn>
                  <a:cxn ang="0">
                    <a:pos x="422" y="148"/>
                  </a:cxn>
                  <a:cxn ang="0">
                    <a:pos x="422" y="195"/>
                  </a:cxn>
                  <a:cxn ang="0">
                    <a:pos x="414" y="237"/>
                  </a:cxn>
                  <a:cxn ang="0">
                    <a:pos x="397" y="273"/>
                  </a:cxn>
                  <a:cxn ang="0">
                    <a:pos x="374" y="307"/>
                  </a:cxn>
                  <a:cxn ang="0">
                    <a:pos x="346" y="336"/>
                  </a:cxn>
                  <a:cxn ang="0">
                    <a:pos x="313" y="358"/>
                  </a:cxn>
                  <a:cxn ang="0">
                    <a:pos x="275" y="373"/>
                  </a:cxn>
                  <a:cxn ang="0">
                    <a:pos x="236" y="381"/>
                  </a:cxn>
                  <a:cxn ang="0">
                    <a:pos x="192" y="381"/>
                  </a:cxn>
                  <a:cxn ang="0">
                    <a:pos x="152" y="373"/>
                  </a:cxn>
                  <a:cxn ang="0">
                    <a:pos x="114" y="358"/>
                  </a:cxn>
                  <a:cxn ang="0">
                    <a:pos x="80" y="336"/>
                  </a:cxn>
                  <a:cxn ang="0">
                    <a:pos x="52" y="307"/>
                  </a:cxn>
                  <a:cxn ang="0">
                    <a:pos x="29" y="273"/>
                  </a:cxn>
                  <a:cxn ang="0">
                    <a:pos x="14" y="237"/>
                  </a:cxn>
                  <a:cxn ang="0">
                    <a:pos x="6" y="195"/>
                  </a:cxn>
                  <a:cxn ang="0">
                    <a:pos x="6" y="152"/>
                  </a:cxn>
                  <a:cxn ang="0">
                    <a:pos x="6" y="131"/>
                  </a:cxn>
                  <a:cxn ang="0">
                    <a:pos x="0" y="152"/>
                  </a:cxn>
                  <a:cxn ang="0">
                    <a:pos x="0" y="195"/>
                  </a:cxn>
                  <a:cxn ang="0">
                    <a:pos x="10" y="237"/>
                  </a:cxn>
                  <a:cxn ang="0">
                    <a:pos x="25" y="277"/>
                  </a:cxn>
                  <a:cxn ang="0">
                    <a:pos x="48" y="309"/>
                  </a:cxn>
                  <a:cxn ang="0">
                    <a:pos x="78" y="339"/>
                  </a:cxn>
                  <a:cxn ang="0">
                    <a:pos x="112" y="362"/>
                  </a:cxn>
                  <a:cxn ang="0">
                    <a:pos x="150" y="377"/>
                  </a:cxn>
                  <a:cxn ang="0">
                    <a:pos x="192" y="387"/>
                  </a:cxn>
                  <a:cxn ang="0">
                    <a:pos x="236" y="387"/>
                  </a:cxn>
                  <a:cxn ang="0">
                    <a:pos x="277" y="377"/>
                  </a:cxn>
                  <a:cxn ang="0">
                    <a:pos x="315" y="362"/>
                  </a:cxn>
                  <a:cxn ang="0">
                    <a:pos x="349" y="339"/>
                  </a:cxn>
                  <a:cxn ang="0">
                    <a:pos x="378" y="309"/>
                  </a:cxn>
                  <a:cxn ang="0">
                    <a:pos x="401" y="277"/>
                  </a:cxn>
                  <a:cxn ang="0">
                    <a:pos x="418" y="237"/>
                  </a:cxn>
                  <a:cxn ang="0">
                    <a:pos x="425" y="195"/>
                  </a:cxn>
                </a:cxnLst>
                <a:rect l="0" t="0" r="r" b="b"/>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31"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ln>
            </p:spPr>
            <p:txBody>
              <a:bodyPr/>
              <a:lstStyle/>
              <a:p>
                <a:endParaRPr lang="en-US">
                  <a:solidFill>
                    <a:prstClr val="black"/>
                  </a:solidFill>
                </a:endParaRPr>
              </a:p>
            </p:txBody>
          </p:sp>
          <p:sp>
            <p:nvSpPr>
              <p:cNvPr id="179866" name="Freeform 666"/>
              <p:cNvSpPr/>
              <p:nvPr/>
            </p:nvSpPr>
            <p:spPr bwMode="auto">
              <a:xfrm>
                <a:off x="1627" y="2098"/>
                <a:ext cx="423" cy="385"/>
              </a:xfrm>
              <a:custGeom>
                <a:avLst/>
                <a:gdLst/>
                <a:ahLst/>
                <a:cxnLst>
                  <a:cxn ang="0">
                    <a:pos x="421" y="148"/>
                  </a:cxn>
                  <a:cxn ang="0">
                    <a:pos x="408" y="97"/>
                  </a:cxn>
                  <a:cxn ang="0">
                    <a:pos x="384" y="53"/>
                  </a:cxn>
                  <a:cxn ang="0">
                    <a:pos x="351" y="15"/>
                  </a:cxn>
                  <a:cxn ang="0">
                    <a:pos x="329" y="0"/>
                  </a:cxn>
                  <a:cxn ang="0">
                    <a:pos x="329" y="2"/>
                  </a:cxn>
                  <a:cxn ang="0">
                    <a:pos x="347" y="17"/>
                  </a:cxn>
                  <a:cxn ang="0">
                    <a:pos x="380" y="55"/>
                  </a:cxn>
                  <a:cxn ang="0">
                    <a:pos x="404" y="99"/>
                  </a:cxn>
                  <a:cxn ang="0">
                    <a:pos x="416" y="148"/>
                  </a:cxn>
                  <a:cxn ang="0">
                    <a:pos x="418" y="195"/>
                  </a:cxn>
                  <a:cxn ang="0">
                    <a:pos x="408" y="235"/>
                  </a:cxn>
                  <a:cxn ang="0">
                    <a:pos x="393" y="273"/>
                  </a:cxn>
                  <a:cxn ang="0">
                    <a:pos x="370" y="305"/>
                  </a:cxn>
                  <a:cxn ang="0">
                    <a:pos x="344" y="334"/>
                  </a:cxn>
                  <a:cxn ang="0">
                    <a:pos x="310" y="356"/>
                  </a:cxn>
                  <a:cxn ang="0">
                    <a:pos x="273" y="372"/>
                  </a:cxn>
                  <a:cxn ang="0">
                    <a:pos x="232" y="379"/>
                  </a:cxn>
                  <a:cxn ang="0">
                    <a:pos x="190" y="379"/>
                  </a:cxn>
                  <a:cxn ang="0">
                    <a:pos x="150" y="372"/>
                  </a:cxn>
                  <a:cxn ang="0">
                    <a:pos x="112" y="356"/>
                  </a:cxn>
                  <a:cxn ang="0">
                    <a:pos x="80" y="334"/>
                  </a:cxn>
                  <a:cxn ang="0">
                    <a:pos x="52" y="305"/>
                  </a:cxn>
                  <a:cxn ang="0">
                    <a:pos x="31" y="273"/>
                  </a:cxn>
                  <a:cxn ang="0">
                    <a:pos x="14" y="235"/>
                  </a:cxn>
                  <a:cxn ang="0">
                    <a:pos x="6" y="195"/>
                  </a:cxn>
                  <a:cxn ang="0">
                    <a:pos x="6" y="152"/>
                  </a:cxn>
                  <a:cxn ang="0">
                    <a:pos x="8" y="131"/>
                  </a:cxn>
                  <a:cxn ang="0">
                    <a:pos x="2" y="152"/>
                  </a:cxn>
                  <a:cxn ang="0">
                    <a:pos x="2" y="195"/>
                  </a:cxn>
                  <a:cxn ang="0">
                    <a:pos x="10" y="237"/>
                  </a:cxn>
                  <a:cxn ang="0">
                    <a:pos x="25" y="275"/>
                  </a:cxn>
                  <a:cxn ang="0">
                    <a:pos x="48" y="309"/>
                  </a:cxn>
                  <a:cxn ang="0">
                    <a:pos x="78" y="337"/>
                  </a:cxn>
                  <a:cxn ang="0">
                    <a:pos x="110" y="360"/>
                  </a:cxn>
                  <a:cxn ang="0">
                    <a:pos x="148" y="375"/>
                  </a:cxn>
                  <a:cxn ang="0">
                    <a:pos x="190" y="385"/>
                  </a:cxn>
                  <a:cxn ang="0">
                    <a:pos x="234" y="385"/>
                  </a:cxn>
                  <a:cxn ang="0">
                    <a:pos x="273" y="375"/>
                  </a:cxn>
                  <a:cxn ang="0">
                    <a:pos x="311" y="360"/>
                  </a:cxn>
                  <a:cxn ang="0">
                    <a:pos x="346" y="337"/>
                  </a:cxn>
                  <a:cxn ang="0">
                    <a:pos x="374" y="309"/>
                  </a:cxn>
                  <a:cxn ang="0">
                    <a:pos x="397" y="275"/>
                  </a:cxn>
                  <a:cxn ang="0">
                    <a:pos x="414" y="237"/>
                  </a:cxn>
                  <a:cxn ang="0">
                    <a:pos x="421" y="195"/>
                  </a:cxn>
                </a:cxnLst>
                <a:rect l="0" t="0" r="r" b="b"/>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ln>
            </p:spPr>
            <p:txBody>
              <a:bodyPr/>
              <a:lstStyle/>
              <a:p>
                <a:endParaRPr lang="en-US">
                  <a:solidFill>
                    <a:prstClr val="black"/>
                  </a:solidFill>
                </a:endParaRPr>
              </a:p>
            </p:txBody>
          </p:sp>
          <p:sp>
            <p:nvSpPr>
              <p:cNvPr id="179867" name="Freeform 667"/>
              <p:cNvSpPr/>
              <p:nvPr/>
            </p:nvSpPr>
            <p:spPr bwMode="auto">
              <a:xfrm>
                <a:off x="1629" y="2098"/>
                <a:ext cx="419" cy="383"/>
              </a:xfrm>
              <a:custGeom>
                <a:avLst/>
                <a:gdLst/>
                <a:ahLst/>
                <a:cxnLst>
                  <a:cxn ang="0">
                    <a:pos x="418" y="148"/>
                  </a:cxn>
                  <a:cxn ang="0">
                    <a:pos x="404" y="97"/>
                  </a:cxn>
                  <a:cxn ang="0">
                    <a:pos x="380" y="53"/>
                  </a:cxn>
                  <a:cxn ang="0">
                    <a:pos x="345" y="15"/>
                  </a:cxn>
                  <a:cxn ang="0">
                    <a:pos x="325" y="2"/>
                  </a:cxn>
                  <a:cxn ang="0">
                    <a:pos x="344" y="19"/>
                  </a:cxn>
                  <a:cxn ang="0">
                    <a:pos x="376" y="57"/>
                  </a:cxn>
                  <a:cxn ang="0">
                    <a:pos x="400" y="99"/>
                  </a:cxn>
                  <a:cxn ang="0">
                    <a:pos x="412" y="148"/>
                  </a:cxn>
                  <a:cxn ang="0">
                    <a:pos x="414" y="195"/>
                  </a:cxn>
                  <a:cxn ang="0">
                    <a:pos x="404" y="235"/>
                  </a:cxn>
                  <a:cxn ang="0">
                    <a:pos x="389" y="271"/>
                  </a:cxn>
                  <a:cxn ang="0">
                    <a:pos x="368" y="303"/>
                  </a:cxn>
                  <a:cxn ang="0">
                    <a:pos x="340" y="332"/>
                  </a:cxn>
                  <a:cxn ang="0">
                    <a:pos x="308" y="354"/>
                  </a:cxn>
                  <a:cxn ang="0">
                    <a:pos x="270" y="370"/>
                  </a:cxn>
                  <a:cxn ang="0">
                    <a:pos x="230" y="377"/>
                  </a:cxn>
                  <a:cxn ang="0">
                    <a:pos x="188" y="377"/>
                  </a:cxn>
                  <a:cxn ang="0">
                    <a:pos x="148" y="370"/>
                  </a:cxn>
                  <a:cxn ang="0">
                    <a:pos x="112" y="354"/>
                  </a:cxn>
                  <a:cxn ang="0">
                    <a:pos x="80" y="332"/>
                  </a:cxn>
                  <a:cxn ang="0">
                    <a:pos x="51" y="303"/>
                  </a:cxn>
                  <a:cxn ang="0">
                    <a:pos x="31" y="271"/>
                  </a:cxn>
                  <a:cxn ang="0">
                    <a:pos x="14" y="235"/>
                  </a:cxn>
                  <a:cxn ang="0">
                    <a:pos x="6" y="195"/>
                  </a:cxn>
                  <a:cxn ang="0">
                    <a:pos x="6" y="154"/>
                  </a:cxn>
                  <a:cxn ang="0">
                    <a:pos x="8" y="131"/>
                  </a:cxn>
                  <a:cxn ang="0">
                    <a:pos x="2" y="152"/>
                  </a:cxn>
                  <a:cxn ang="0">
                    <a:pos x="2" y="195"/>
                  </a:cxn>
                  <a:cxn ang="0">
                    <a:pos x="10" y="237"/>
                  </a:cxn>
                  <a:cxn ang="0">
                    <a:pos x="25" y="273"/>
                  </a:cxn>
                  <a:cxn ang="0">
                    <a:pos x="48" y="307"/>
                  </a:cxn>
                  <a:cxn ang="0">
                    <a:pos x="76" y="336"/>
                  </a:cxn>
                  <a:cxn ang="0">
                    <a:pos x="110" y="358"/>
                  </a:cxn>
                  <a:cxn ang="0">
                    <a:pos x="148" y="373"/>
                  </a:cxn>
                  <a:cxn ang="0">
                    <a:pos x="188" y="381"/>
                  </a:cxn>
                  <a:cxn ang="0">
                    <a:pos x="232" y="381"/>
                  </a:cxn>
                  <a:cxn ang="0">
                    <a:pos x="271" y="373"/>
                  </a:cxn>
                  <a:cxn ang="0">
                    <a:pos x="309" y="358"/>
                  </a:cxn>
                  <a:cxn ang="0">
                    <a:pos x="342" y="336"/>
                  </a:cxn>
                  <a:cxn ang="0">
                    <a:pos x="370" y="307"/>
                  </a:cxn>
                  <a:cxn ang="0">
                    <a:pos x="393" y="273"/>
                  </a:cxn>
                  <a:cxn ang="0">
                    <a:pos x="410" y="237"/>
                  </a:cxn>
                  <a:cxn ang="0">
                    <a:pos x="418" y="195"/>
                  </a:cxn>
                </a:cxnLst>
                <a:rect l="0" t="0" r="r" b="b"/>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ln>
            </p:spPr>
            <p:txBody>
              <a:bodyPr/>
              <a:lstStyle/>
              <a:p>
                <a:endParaRPr lang="en-US">
                  <a:solidFill>
                    <a:prstClr val="black"/>
                  </a:solidFill>
                </a:endParaRPr>
              </a:p>
            </p:txBody>
          </p:sp>
          <p:sp>
            <p:nvSpPr>
              <p:cNvPr id="179868" name="Freeform 668"/>
              <p:cNvSpPr/>
              <p:nvPr/>
            </p:nvSpPr>
            <p:spPr bwMode="auto">
              <a:xfrm>
                <a:off x="1631" y="2100"/>
                <a:ext cx="414" cy="379"/>
              </a:xfrm>
              <a:custGeom>
                <a:avLst/>
                <a:gdLst/>
                <a:ahLst/>
                <a:cxnLst>
                  <a:cxn ang="0">
                    <a:pos x="412" y="146"/>
                  </a:cxn>
                  <a:cxn ang="0">
                    <a:pos x="400" y="97"/>
                  </a:cxn>
                  <a:cxn ang="0">
                    <a:pos x="376" y="53"/>
                  </a:cxn>
                  <a:cxn ang="0">
                    <a:pos x="343" y="15"/>
                  </a:cxn>
                  <a:cxn ang="0">
                    <a:pos x="323" y="4"/>
                  </a:cxn>
                  <a:cxn ang="0">
                    <a:pos x="340" y="19"/>
                  </a:cxn>
                  <a:cxn ang="0">
                    <a:pos x="372" y="55"/>
                  </a:cxn>
                  <a:cxn ang="0">
                    <a:pos x="397" y="98"/>
                  </a:cxn>
                  <a:cxn ang="0">
                    <a:pos x="408" y="146"/>
                  </a:cxn>
                  <a:cxn ang="0">
                    <a:pos x="408" y="193"/>
                  </a:cxn>
                  <a:cxn ang="0">
                    <a:pos x="400" y="233"/>
                  </a:cxn>
                  <a:cxn ang="0">
                    <a:pos x="385" y="269"/>
                  </a:cxn>
                  <a:cxn ang="0">
                    <a:pos x="364" y="301"/>
                  </a:cxn>
                  <a:cxn ang="0">
                    <a:pos x="336" y="328"/>
                  </a:cxn>
                  <a:cxn ang="0">
                    <a:pos x="304" y="351"/>
                  </a:cxn>
                  <a:cxn ang="0">
                    <a:pos x="268" y="366"/>
                  </a:cxn>
                  <a:cxn ang="0">
                    <a:pos x="228" y="373"/>
                  </a:cxn>
                  <a:cxn ang="0">
                    <a:pos x="186" y="373"/>
                  </a:cxn>
                  <a:cxn ang="0">
                    <a:pos x="148" y="366"/>
                  </a:cxn>
                  <a:cxn ang="0">
                    <a:pos x="112" y="351"/>
                  </a:cxn>
                  <a:cxn ang="0">
                    <a:pos x="80" y="328"/>
                  </a:cxn>
                  <a:cxn ang="0">
                    <a:pos x="51" y="301"/>
                  </a:cxn>
                  <a:cxn ang="0">
                    <a:pos x="30" y="269"/>
                  </a:cxn>
                  <a:cxn ang="0">
                    <a:pos x="15" y="233"/>
                  </a:cxn>
                  <a:cxn ang="0">
                    <a:pos x="6" y="193"/>
                  </a:cxn>
                  <a:cxn ang="0">
                    <a:pos x="6" y="152"/>
                  </a:cxn>
                  <a:cxn ang="0">
                    <a:pos x="8" y="131"/>
                  </a:cxn>
                  <a:cxn ang="0">
                    <a:pos x="2" y="150"/>
                  </a:cxn>
                  <a:cxn ang="0">
                    <a:pos x="2" y="193"/>
                  </a:cxn>
                  <a:cxn ang="0">
                    <a:pos x="10" y="233"/>
                  </a:cxn>
                  <a:cxn ang="0">
                    <a:pos x="27" y="271"/>
                  </a:cxn>
                  <a:cxn ang="0">
                    <a:pos x="48" y="303"/>
                  </a:cxn>
                  <a:cxn ang="0">
                    <a:pos x="76" y="332"/>
                  </a:cxn>
                  <a:cxn ang="0">
                    <a:pos x="108" y="354"/>
                  </a:cxn>
                  <a:cxn ang="0">
                    <a:pos x="146" y="370"/>
                  </a:cxn>
                  <a:cxn ang="0">
                    <a:pos x="186" y="377"/>
                  </a:cxn>
                  <a:cxn ang="0">
                    <a:pos x="228" y="377"/>
                  </a:cxn>
                  <a:cxn ang="0">
                    <a:pos x="269" y="370"/>
                  </a:cxn>
                  <a:cxn ang="0">
                    <a:pos x="306" y="354"/>
                  </a:cxn>
                  <a:cxn ang="0">
                    <a:pos x="340" y="332"/>
                  </a:cxn>
                  <a:cxn ang="0">
                    <a:pos x="366" y="303"/>
                  </a:cxn>
                  <a:cxn ang="0">
                    <a:pos x="389" y="271"/>
                  </a:cxn>
                  <a:cxn ang="0">
                    <a:pos x="404" y="233"/>
                  </a:cxn>
                  <a:cxn ang="0">
                    <a:pos x="414" y="193"/>
                  </a:cxn>
                </a:cxnLst>
                <a:rect l="0" t="0" r="r" b="b"/>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ln>
            </p:spPr>
            <p:txBody>
              <a:bodyPr/>
              <a:lstStyle/>
              <a:p>
                <a:endParaRPr lang="en-US">
                  <a:solidFill>
                    <a:prstClr val="black"/>
                  </a:solidFill>
                </a:endParaRPr>
              </a:p>
            </p:txBody>
          </p:sp>
          <p:sp>
            <p:nvSpPr>
              <p:cNvPr id="179869" name="Freeform 669"/>
              <p:cNvSpPr/>
              <p:nvPr/>
            </p:nvSpPr>
            <p:spPr bwMode="auto">
              <a:xfrm>
                <a:off x="1635" y="2104"/>
                <a:ext cx="408" cy="373"/>
              </a:xfrm>
              <a:custGeom>
                <a:avLst/>
                <a:gdLst/>
                <a:ahLst/>
                <a:cxnLst>
                  <a:cxn ang="0">
                    <a:pos x="406" y="142"/>
                  </a:cxn>
                  <a:cxn ang="0">
                    <a:pos x="394" y="93"/>
                  </a:cxn>
                  <a:cxn ang="0">
                    <a:pos x="370" y="51"/>
                  </a:cxn>
                  <a:cxn ang="0">
                    <a:pos x="338" y="13"/>
                  </a:cxn>
                  <a:cxn ang="0">
                    <a:pos x="317" y="2"/>
                  </a:cxn>
                  <a:cxn ang="0">
                    <a:pos x="336" y="17"/>
                  </a:cxn>
                  <a:cxn ang="0">
                    <a:pos x="366" y="53"/>
                  </a:cxn>
                  <a:cxn ang="0">
                    <a:pos x="389" y="94"/>
                  </a:cxn>
                  <a:cxn ang="0">
                    <a:pos x="402" y="142"/>
                  </a:cxn>
                  <a:cxn ang="0">
                    <a:pos x="402" y="189"/>
                  </a:cxn>
                  <a:cxn ang="0">
                    <a:pos x="394" y="227"/>
                  </a:cxn>
                  <a:cxn ang="0">
                    <a:pos x="379" y="263"/>
                  </a:cxn>
                  <a:cxn ang="0">
                    <a:pos x="358" y="295"/>
                  </a:cxn>
                  <a:cxn ang="0">
                    <a:pos x="330" y="322"/>
                  </a:cxn>
                  <a:cxn ang="0">
                    <a:pos x="300" y="345"/>
                  </a:cxn>
                  <a:cxn ang="0">
                    <a:pos x="264" y="358"/>
                  </a:cxn>
                  <a:cxn ang="0">
                    <a:pos x="224" y="367"/>
                  </a:cxn>
                  <a:cxn ang="0">
                    <a:pos x="184" y="367"/>
                  </a:cxn>
                  <a:cxn ang="0">
                    <a:pos x="144" y="358"/>
                  </a:cxn>
                  <a:cxn ang="0">
                    <a:pos x="108" y="345"/>
                  </a:cxn>
                  <a:cxn ang="0">
                    <a:pos x="76" y="322"/>
                  </a:cxn>
                  <a:cxn ang="0">
                    <a:pos x="49" y="295"/>
                  </a:cxn>
                  <a:cxn ang="0">
                    <a:pos x="28" y="263"/>
                  </a:cxn>
                  <a:cxn ang="0">
                    <a:pos x="13" y="227"/>
                  </a:cxn>
                  <a:cxn ang="0">
                    <a:pos x="6" y="189"/>
                  </a:cxn>
                  <a:cxn ang="0">
                    <a:pos x="6" y="148"/>
                  </a:cxn>
                  <a:cxn ang="0">
                    <a:pos x="6" y="127"/>
                  </a:cxn>
                  <a:cxn ang="0">
                    <a:pos x="0" y="148"/>
                  </a:cxn>
                  <a:cxn ang="0">
                    <a:pos x="0" y="189"/>
                  </a:cxn>
                  <a:cxn ang="0">
                    <a:pos x="8" y="229"/>
                  </a:cxn>
                  <a:cxn ang="0">
                    <a:pos x="25" y="265"/>
                  </a:cxn>
                  <a:cxn ang="0">
                    <a:pos x="45" y="297"/>
                  </a:cxn>
                  <a:cxn ang="0">
                    <a:pos x="74" y="326"/>
                  </a:cxn>
                  <a:cxn ang="0">
                    <a:pos x="106" y="348"/>
                  </a:cxn>
                  <a:cxn ang="0">
                    <a:pos x="142" y="364"/>
                  </a:cxn>
                  <a:cxn ang="0">
                    <a:pos x="182" y="371"/>
                  </a:cxn>
                  <a:cxn ang="0">
                    <a:pos x="224" y="371"/>
                  </a:cxn>
                  <a:cxn ang="0">
                    <a:pos x="264" y="364"/>
                  </a:cxn>
                  <a:cxn ang="0">
                    <a:pos x="302" y="348"/>
                  </a:cxn>
                  <a:cxn ang="0">
                    <a:pos x="334" y="326"/>
                  </a:cxn>
                  <a:cxn ang="0">
                    <a:pos x="362" y="297"/>
                  </a:cxn>
                  <a:cxn ang="0">
                    <a:pos x="383" y="265"/>
                  </a:cxn>
                  <a:cxn ang="0">
                    <a:pos x="398" y="229"/>
                  </a:cxn>
                  <a:cxn ang="0">
                    <a:pos x="408" y="189"/>
                  </a:cxn>
                </a:cxnLst>
                <a:rect l="0" t="0" r="r" b="b"/>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ln>
            </p:spPr>
            <p:txBody>
              <a:bodyPr/>
              <a:lstStyle/>
              <a:p>
                <a:endParaRPr lang="en-US">
                  <a:solidFill>
                    <a:prstClr val="black"/>
                  </a:solidFill>
                </a:endParaRPr>
              </a:p>
            </p:txBody>
          </p:sp>
          <p:sp>
            <p:nvSpPr>
              <p:cNvPr id="179870" name="Freeform 670"/>
              <p:cNvSpPr/>
              <p:nvPr/>
            </p:nvSpPr>
            <p:spPr bwMode="auto">
              <a:xfrm>
                <a:off x="1637" y="2106"/>
                <a:ext cx="404" cy="367"/>
              </a:xfrm>
              <a:custGeom>
                <a:avLst/>
                <a:gdLst/>
                <a:ahLst/>
                <a:cxnLst>
                  <a:cxn ang="0">
                    <a:pos x="402" y="140"/>
                  </a:cxn>
                  <a:cxn ang="0">
                    <a:pos x="391" y="92"/>
                  </a:cxn>
                  <a:cxn ang="0">
                    <a:pos x="366" y="49"/>
                  </a:cxn>
                  <a:cxn ang="0">
                    <a:pos x="334" y="13"/>
                  </a:cxn>
                  <a:cxn ang="0">
                    <a:pos x="315" y="1"/>
                  </a:cxn>
                  <a:cxn ang="0">
                    <a:pos x="332" y="17"/>
                  </a:cxn>
                  <a:cxn ang="0">
                    <a:pos x="362" y="53"/>
                  </a:cxn>
                  <a:cxn ang="0">
                    <a:pos x="385" y="94"/>
                  </a:cxn>
                  <a:cxn ang="0">
                    <a:pos x="398" y="142"/>
                  </a:cxn>
                  <a:cxn ang="0">
                    <a:pos x="398" y="185"/>
                  </a:cxn>
                  <a:cxn ang="0">
                    <a:pos x="391" y="225"/>
                  </a:cxn>
                  <a:cxn ang="0">
                    <a:pos x="375" y="259"/>
                  </a:cxn>
                  <a:cxn ang="0">
                    <a:pos x="355" y="292"/>
                  </a:cxn>
                  <a:cxn ang="0">
                    <a:pos x="328" y="318"/>
                  </a:cxn>
                  <a:cxn ang="0">
                    <a:pos x="296" y="339"/>
                  </a:cxn>
                  <a:cxn ang="0">
                    <a:pos x="260" y="354"/>
                  </a:cxn>
                  <a:cxn ang="0">
                    <a:pos x="222" y="362"/>
                  </a:cxn>
                  <a:cxn ang="0">
                    <a:pos x="182" y="362"/>
                  </a:cxn>
                  <a:cxn ang="0">
                    <a:pos x="142" y="354"/>
                  </a:cxn>
                  <a:cxn ang="0">
                    <a:pos x="108" y="339"/>
                  </a:cxn>
                  <a:cxn ang="0">
                    <a:pos x="76" y="318"/>
                  </a:cxn>
                  <a:cxn ang="0">
                    <a:pos x="49" y="292"/>
                  </a:cxn>
                  <a:cxn ang="0">
                    <a:pos x="28" y="259"/>
                  </a:cxn>
                  <a:cxn ang="0">
                    <a:pos x="13" y="225"/>
                  </a:cxn>
                  <a:cxn ang="0">
                    <a:pos x="6" y="185"/>
                  </a:cxn>
                  <a:cxn ang="0">
                    <a:pos x="6" y="146"/>
                  </a:cxn>
                  <a:cxn ang="0">
                    <a:pos x="6" y="125"/>
                  </a:cxn>
                  <a:cxn ang="0">
                    <a:pos x="0" y="146"/>
                  </a:cxn>
                  <a:cxn ang="0">
                    <a:pos x="0" y="187"/>
                  </a:cxn>
                  <a:cxn ang="0">
                    <a:pos x="9" y="227"/>
                  </a:cxn>
                  <a:cxn ang="0">
                    <a:pos x="24" y="263"/>
                  </a:cxn>
                  <a:cxn ang="0">
                    <a:pos x="45" y="295"/>
                  </a:cxn>
                  <a:cxn ang="0">
                    <a:pos x="74" y="322"/>
                  </a:cxn>
                  <a:cxn ang="0">
                    <a:pos x="106" y="345"/>
                  </a:cxn>
                  <a:cxn ang="0">
                    <a:pos x="142" y="360"/>
                  </a:cxn>
                  <a:cxn ang="0">
                    <a:pos x="180" y="367"/>
                  </a:cxn>
                  <a:cxn ang="0">
                    <a:pos x="222" y="367"/>
                  </a:cxn>
                  <a:cxn ang="0">
                    <a:pos x="262" y="360"/>
                  </a:cxn>
                  <a:cxn ang="0">
                    <a:pos x="298" y="345"/>
                  </a:cxn>
                  <a:cxn ang="0">
                    <a:pos x="330" y="322"/>
                  </a:cxn>
                  <a:cxn ang="0">
                    <a:pos x="358" y="295"/>
                  </a:cxn>
                  <a:cxn ang="0">
                    <a:pos x="379" y="263"/>
                  </a:cxn>
                  <a:cxn ang="0">
                    <a:pos x="394" y="227"/>
                  </a:cxn>
                  <a:cxn ang="0">
                    <a:pos x="402" y="187"/>
                  </a:cxn>
                </a:cxnLst>
                <a:rect l="0" t="0" r="r" b="b"/>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ln>
            </p:spPr>
            <p:txBody>
              <a:bodyPr/>
              <a:lstStyle/>
              <a:p>
                <a:endParaRPr lang="en-US">
                  <a:solidFill>
                    <a:prstClr val="black"/>
                  </a:solidFill>
                </a:endParaRPr>
              </a:p>
            </p:txBody>
          </p:sp>
          <p:sp>
            <p:nvSpPr>
              <p:cNvPr id="179871" name="Freeform 671"/>
              <p:cNvSpPr/>
              <p:nvPr/>
            </p:nvSpPr>
            <p:spPr bwMode="auto">
              <a:xfrm>
                <a:off x="1639" y="2107"/>
                <a:ext cx="400" cy="364"/>
              </a:xfrm>
              <a:custGeom>
                <a:avLst/>
                <a:gdLst/>
                <a:ahLst/>
                <a:cxnLst>
                  <a:cxn ang="0">
                    <a:pos x="398" y="139"/>
                  </a:cxn>
                  <a:cxn ang="0">
                    <a:pos x="385" y="91"/>
                  </a:cxn>
                  <a:cxn ang="0">
                    <a:pos x="362" y="50"/>
                  </a:cxn>
                  <a:cxn ang="0">
                    <a:pos x="332" y="14"/>
                  </a:cxn>
                  <a:cxn ang="0">
                    <a:pos x="311" y="2"/>
                  </a:cxn>
                  <a:cxn ang="0">
                    <a:pos x="328" y="17"/>
                  </a:cxn>
                  <a:cxn ang="0">
                    <a:pos x="360" y="53"/>
                  </a:cxn>
                  <a:cxn ang="0">
                    <a:pos x="381" y="93"/>
                  </a:cxn>
                  <a:cxn ang="0">
                    <a:pos x="392" y="141"/>
                  </a:cxn>
                  <a:cxn ang="0">
                    <a:pos x="394" y="184"/>
                  </a:cxn>
                  <a:cxn ang="0">
                    <a:pos x="387" y="222"/>
                  </a:cxn>
                  <a:cxn ang="0">
                    <a:pos x="372" y="258"/>
                  </a:cxn>
                  <a:cxn ang="0">
                    <a:pos x="351" y="289"/>
                  </a:cxn>
                  <a:cxn ang="0">
                    <a:pos x="324" y="315"/>
                  </a:cxn>
                  <a:cxn ang="0">
                    <a:pos x="292" y="336"/>
                  </a:cxn>
                  <a:cxn ang="0">
                    <a:pos x="258" y="351"/>
                  </a:cxn>
                  <a:cxn ang="0">
                    <a:pos x="220" y="359"/>
                  </a:cxn>
                  <a:cxn ang="0">
                    <a:pos x="180" y="359"/>
                  </a:cxn>
                  <a:cxn ang="0">
                    <a:pos x="142" y="351"/>
                  </a:cxn>
                  <a:cxn ang="0">
                    <a:pos x="106" y="336"/>
                  </a:cxn>
                  <a:cxn ang="0">
                    <a:pos x="76" y="315"/>
                  </a:cxn>
                  <a:cxn ang="0">
                    <a:pos x="49" y="289"/>
                  </a:cxn>
                  <a:cxn ang="0">
                    <a:pos x="28" y="258"/>
                  </a:cxn>
                  <a:cxn ang="0">
                    <a:pos x="13" y="222"/>
                  </a:cxn>
                  <a:cxn ang="0">
                    <a:pos x="5" y="184"/>
                  </a:cxn>
                  <a:cxn ang="0">
                    <a:pos x="5" y="145"/>
                  </a:cxn>
                  <a:cxn ang="0">
                    <a:pos x="5" y="126"/>
                  </a:cxn>
                  <a:cxn ang="0">
                    <a:pos x="2" y="145"/>
                  </a:cxn>
                  <a:cxn ang="0">
                    <a:pos x="2" y="186"/>
                  </a:cxn>
                  <a:cxn ang="0">
                    <a:pos x="9" y="224"/>
                  </a:cxn>
                  <a:cxn ang="0">
                    <a:pos x="24" y="260"/>
                  </a:cxn>
                  <a:cxn ang="0">
                    <a:pos x="45" y="292"/>
                  </a:cxn>
                  <a:cxn ang="0">
                    <a:pos x="72" y="319"/>
                  </a:cxn>
                  <a:cxn ang="0">
                    <a:pos x="104" y="342"/>
                  </a:cxn>
                  <a:cxn ang="0">
                    <a:pos x="140" y="355"/>
                  </a:cxn>
                  <a:cxn ang="0">
                    <a:pos x="180" y="364"/>
                  </a:cxn>
                  <a:cxn ang="0">
                    <a:pos x="220" y="364"/>
                  </a:cxn>
                  <a:cxn ang="0">
                    <a:pos x="260" y="355"/>
                  </a:cxn>
                  <a:cxn ang="0">
                    <a:pos x="296" y="342"/>
                  </a:cxn>
                  <a:cxn ang="0">
                    <a:pos x="326" y="319"/>
                  </a:cxn>
                  <a:cxn ang="0">
                    <a:pos x="354" y="292"/>
                  </a:cxn>
                  <a:cxn ang="0">
                    <a:pos x="375" y="260"/>
                  </a:cxn>
                  <a:cxn ang="0">
                    <a:pos x="390" y="224"/>
                  </a:cxn>
                  <a:cxn ang="0">
                    <a:pos x="398" y="186"/>
                  </a:cxn>
                </a:cxnLst>
                <a:rect l="0" t="0" r="r" b="b"/>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ln>
            </p:spPr>
            <p:txBody>
              <a:bodyPr/>
              <a:lstStyle/>
              <a:p>
                <a:endParaRPr lang="en-US">
                  <a:solidFill>
                    <a:prstClr val="black"/>
                  </a:solidFill>
                </a:endParaRPr>
              </a:p>
            </p:txBody>
          </p:sp>
          <p:sp>
            <p:nvSpPr>
              <p:cNvPr id="179872" name="Freeform 672"/>
              <p:cNvSpPr/>
              <p:nvPr/>
            </p:nvSpPr>
            <p:spPr bwMode="auto">
              <a:xfrm>
                <a:off x="1641" y="2109"/>
                <a:ext cx="394" cy="361"/>
              </a:xfrm>
              <a:custGeom>
                <a:avLst/>
                <a:gdLst/>
                <a:ahLst/>
                <a:cxnLst>
                  <a:cxn ang="0">
                    <a:pos x="394" y="139"/>
                  </a:cxn>
                  <a:cxn ang="0">
                    <a:pos x="381" y="91"/>
                  </a:cxn>
                  <a:cxn ang="0">
                    <a:pos x="358" y="50"/>
                  </a:cxn>
                  <a:cxn ang="0">
                    <a:pos x="328" y="14"/>
                  </a:cxn>
                  <a:cxn ang="0">
                    <a:pos x="307" y="2"/>
                  </a:cxn>
                  <a:cxn ang="0">
                    <a:pos x="324" y="17"/>
                  </a:cxn>
                  <a:cxn ang="0">
                    <a:pos x="356" y="51"/>
                  </a:cxn>
                  <a:cxn ang="0">
                    <a:pos x="377" y="93"/>
                  </a:cxn>
                  <a:cxn ang="0">
                    <a:pos x="388" y="139"/>
                  </a:cxn>
                  <a:cxn ang="0">
                    <a:pos x="390" y="182"/>
                  </a:cxn>
                  <a:cxn ang="0">
                    <a:pos x="381" y="220"/>
                  </a:cxn>
                  <a:cxn ang="0">
                    <a:pos x="368" y="254"/>
                  </a:cxn>
                  <a:cxn ang="0">
                    <a:pos x="347" y="287"/>
                  </a:cxn>
                  <a:cxn ang="0">
                    <a:pos x="320" y="311"/>
                  </a:cxn>
                  <a:cxn ang="0">
                    <a:pos x="290" y="332"/>
                  </a:cxn>
                  <a:cxn ang="0">
                    <a:pos x="256" y="347"/>
                  </a:cxn>
                  <a:cxn ang="0">
                    <a:pos x="218" y="355"/>
                  </a:cxn>
                  <a:cxn ang="0">
                    <a:pos x="178" y="355"/>
                  </a:cxn>
                  <a:cxn ang="0">
                    <a:pos x="140" y="347"/>
                  </a:cxn>
                  <a:cxn ang="0">
                    <a:pos x="106" y="332"/>
                  </a:cxn>
                  <a:cxn ang="0">
                    <a:pos x="75" y="311"/>
                  </a:cxn>
                  <a:cxn ang="0">
                    <a:pos x="49" y="287"/>
                  </a:cxn>
                  <a:cxn ang="0">
                    <a:pos x="28" y="254"/>
                  </a:cxn>
                  <a:cxn ang="0">
                    <a:pos x="13" y="220"/>
                  </a:cxn>
                  <a:cxn ang="0">
                    <a:pos x="5" y="182"/>
                  </a:cxn>
                  <a:cxn ang="0">
                    <a:pos x="5" y="143"/>
                  </a:cxn>
                  <a:cxn ang="0">
                    <a:pos x="7" y="124"/>
                  </a:cxn>
                  <a:cxn ang="0">
                    <a:pos x="2" y="143"/>
                  </a:cxn>
                  <a:cxn ang="0">
                    <a:pos x="2" y="182"/>
                  </a:cxn>
                  <a:cxn ang="0">
                    <a:pos x="9" y="222"/>
                  </a:cxn>
                  <a:cxn ang="0">
                    <a:pos x="24" y="256"/>
                  </a:cxn>
                  <a:cxn ang="0">
                    <a:pos x="45" y="289"/>
                  </a:cxn>
                  <a:cxn ang="0">
                    <a:pos x="72" y="315"/>
                  </a:cxn>
                  <a:cxn ang="0">
                    <a:pos x="104" y="336"/>
                  </a:cxn>
                  <a:cxn ang="0">
                    <a:pos x="138" y="351"/>
                  </a:cxn>
                  <a:cxn ang="0">
                    <a:pos x="178" y="359"/>
                  </a:cxn>
                  <a:cxn ang="0">
                    <a:pos x="218" y="359"/>
                  </a:cxn>
                  <a:cxn ang="0">
                    <a:pos x="256" y="351"/>
                  </a:cxn>
                  <a:cxn ang="0">
                    <a:pos x="292" y="336"/>
                  </a:cxn>
                  <a:cxn ang="0">
                    <a:pos x="324" y="315"/>
                  </a:cxn>
                  <a:cxn ang="0">
                    <a:pos x="351" y="289"/>
                  </a:cxn>
                  <a:cxn ang="0">
                    <a:pos x="371" y="256"/>
                  </a:cxn>
                  <a:cxn ang="0">
                    <a:pos x="387" y="222"/>
                  </a:cxn>
                  <a:cxn ang="0">
                    <a:pos x="394" y="182"/>
                  </a:cxn>
                </a:cxnLst>
                <a:rect l="0" t="0" r="r" b="b"/>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ln>
            </p:spPr>
            <p:txBody>
              <a:bodyPr/>
              <a:lstStyle/>
              <a:p>
                <a:endParaRPr lang="en-US">
                  <a:solidFill>
                    <a:prstClr val="black"/>
                  </a:solidFill>
                </a:endParaRPr>
              </a:p>
            </p:txBody>
          </p:sp>
          <p:sp>
            <p:nvSpPr>
              <p:cNvPr id="179873" name="Freeform 673"/>
              <p:cNvSpPr/>
              <p:nvPr/>
            </p:nvSpPr>
            <p:spPr bwMode="auto">
              <a:xfrm>
                <a:off x="1643" y="2111"/>
                <a:ext cx="390" cy="357"/>
              </a:xfrm>
              <a:custGeom>
                <a:avLst/>
                <a:gdLst/>
                <a:ahLst/>
                <a:cxnLst>
                  <a:cxn ang="0">
                    <a:pos x="388" y="137"/>
                  </a:cxn>
                  <a:cxn ang="0">
                    <a:pos x="377" y="89"/>
                  </a:cxn>
                  <a:cxn ang="0">
                    <a:pos x="356" y="49"/>
                  </a:cxn>
                  <a:cxn ang="0">
                    <a:pos x="324" y="13"/>
                  </a:cxn>
                  <a:cxn ang="0">
                    <a:pos x="305" y="2"/>
                  </a:cxn>
                  <a:cxn ang="0">
                    <a:pos x="322" y="17"/>
                  </a:cxn>
                  <a:cxn ang="0">
                    <a:pos x="352" y="51"/>
                  </a:cxn>
                  <a:cxn ang="0">
                    <a:pos x="373" y="91"/>
                  </a:cxn>
                  <a:cxn ang="0">
                    <a:pos x="385" y="137"/>
                  </a:cxn>
                  <a:cxn ang="0">
                    <a:pos x="385" y="180"/>
                  </a:cxn>
                  <a:cxn ang="0">
                    <a:pos x="377" y="218"/>
                  </a:cxn>
                  <a:cxn ang="0">
                    <a:pos x="364" y="252"/>
                  </a:cxn>
                  <a:cxn ang="0">
                    <a:pos x="343" y="283"/>
                  </a:cxn>
                  <a:cxn ang="0">
                    <a:pos x="316" y="307"/>
                  </a:cxn>
                  <a:cxn ang="0">
                    <a:pos x="286" y="328"/>
                  </a:cxn>
                  <a:cxn ang="0">
                    <a:pos x="252" y="343"/>
                  </a:cxn>
                  <a:cxn ang="0">
                    <a:pos x="216" y="351"/>
                  </a:cxn>
                  <a:cxn ang="0">
                    <a:pos x="176" y="351"/>
                  </a:cxn>
                  <a:cxn ang="0">
                    <a:pos x="138" y="343"/>
                  </a:cxn>
                  <a:cxn ang="0">
                    <a:pos x="104" y="328"/>
                  </a:cxn>
                  <a:cxn ang="0">
                    <a:pos x="73" y="307"/>
                  </a:cxn>
                  <a:cxn ang="0">
                    <a:pos x="49" y="283"/>
                  </a:cxn>
                  <a:cxn ang="0">
                    <a:pos x="28" y="252"/>
                  </a:cxn>
                  <a:cxn ang="0">
                    <a:pos x="13" y="218"/>
                  </a:cxn>
                  <a:cxn ang="0">
                    <a:pos x="5" y="180"/>
                  </a:cxn>
                  <a:cxn ang="0">
                    <a:pos x="5" y="141"/>
                  </a:cxn>
                  <a:cxn ang="0">
                    <a:pos x="7" y="122"/>
                  </a:cxn>
                  <a:cxn ang="0">
                    <a:pos x="1" y="141"/>
                  </a:cxn>
                  <a:cxn ang="0">
                    <a:pos x="1" y="180"/>
                  </a:cxn>
                  <a:cxn ang="0">
                    <a:pos x="9" y="218"/>
                  </a:cxn>
                  <a:cxn ang="0">
                    <a:pos x="24" y="254"/>
                  </a:cxn>
                  <a:cxn ang="0">
                    <a:pos x="45" y="285"/>
                  </a:cxn>
                  <a:cxn ang="0">
                    <a:pos x="72" y="311"/>
                  </a:cxn>
                  <a:cxn ang="0">
                    <a:pos x="102" y="332"/>
                  </a:cxn>
                  <a:cxn ang="0">
                    <a:pos x="138" y="347"/>
                  </a:cxn>
                  <a:cxn ang="0">
                    <a:pos x="176" y="355"/>
                  </a:cxn>
                  <a:cxn ang="0">
                    <a:pos x="216" y="355"/>
                  </a:cxn>
                  <a:cxn ang="0">
                    <a:pos x="254" y="347"/>
                  </a:cxn>
                  <a:cxn ang="0">
                    <a:pos x="288" y="332"/>
                  </a:cxn>
                  <a:cxn ang="0">
                    <a:pos x="320" y="311"/>
                  </a:cxn>
                  <a:cxn ang="0">
                    <a:pos x="347" y="285"/>
                  </a:cxn>
                  <a:cxn ang="0">
                    <a:pos x="368" y="254"/>
                  </a:cxn>
                  <a:cxn ang="0">
                    <a:pos x="383" y="218"/>
                  </a:cxn>
                  <a:cxn ang="0">
                    <a:pos x="390" y="180"/>
                  </a:cxn>
                </a:cxnLst>
                <a:rect l="0" t="0" r="r" b="b"/>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ln>
            </p:spPr>
            <p:txBody>
              <a:bodyPr/>
              <a:lstStyle/>
              <a:p>
                <a:endParaRPr lang="en-US">
                  <a:solidFill>
                    <a:prstClr val="black"/>
                  </a:solidFill>
                </a:endParaRPr>
              </a:p>
            </p:txBody>
          </p:sp>
          <p:sp>
            <p:nvSpPr>
              <p:cNvPr id="179874" name="Freeform 674"/>
              <p:cNvSpPr/>
              <p:nvPr/>
            </p:nvSpPr>
            <p:spPr bwMode="auto">
              <a:xfrm>
                <a:off x="1646" y="2113"/>
                <a:ext cx="385" cy="353"/>
              </a:xfrm>
              <a:custGeom>
                <a:avLst/>
                <a:gdLst/>
                <a:ahLst/>
                <a:cxnLst>
                  <a:cxn ang="0">
                    <a:pos x="383" y="135"/>
                  </a:cxn>
                  <a:cxn ang="0">
                    <a:pos x="372" y="89"/>
                  </a:cxn>
                  <a:cxn ang="0">
                    <a:pos x="351" y="47"/>
                  </a:cxn>
                  <a:cxn ang="0">
                    <a:pos x="319" y="13"/>
                  </a:cxn>
                  <a:cxn ang="0">
                    <a:pos x="300" y="2"/>
                  </a:cxn>
                  <a:cxn ang="0">
                    <a:pos x="317" y="17"/>
                  </a:cxn>
                  <a:cxn ang="0">
                    <a:pos x="347" y="51"/>
                  </a:cxn>
                  <a:cxn ang="0">
                    <a:pos x="368" y="91"/>
                  </a:cxn>
                  <a:cxn ang="0">
                    <a:pos x="380" y="135"/>
                  </a:cxn>
                  <a:cxn ang="0">
                    <a:pos x="380" y="178"/>
                  </a:cxn>
                  <a:cxn ang="0">
                    <a:pos x="372" y="214"/>
                  </a:cxn>
                  <a:cxn ang="0">
                    <a:pos x="359" y="248"/>
                  </a:cxn>
                  <a:cxn ang="0">
                    <a:pos x="338" y="279"/>
                  </a:cxn>
                  <a:cxn ang="0">
                    <a:pos x="313" y="303"/>
                  </a:cxn>
                  <a:cxn ang="0">
                    <a:pos x="283" y="324"/>
                  </a:cxn>
                  <a:cxn ang="0">
                    <a:pos x="249" y="339"/>
                  </a:cxn>
                  <a:cxn ang="0">
                    <a:pos x="213" y="347"/>
                  </a:cxn>
                  <a:cxn ang="0">
                    <a:pos x="173" y="347"/>
                  </a:cxn>
                  <a:cxn ang="0">
                    <a:pos x="137" y="339"/>
                  </a:cxn>
                  <a:cxn ang="0">
                    <a:pos x="103" y="324"/>
                  </a:cxn>
                  <a:cxn ang="0">
                    <a:pos x="72" y="303"/>
                  </a:cxn>
                  <a:cxn ang="0">
                    <a:pos x="48" y="279"/>
                  </a:cxn>
                  <a:cxn ang="0">
                    <a:pos x="27" y="248"/>
                  </a:cxn>
                  <a:cxn ang="0">
                    <a:pos x="14" y="214"/>
                  </a:cxn>
                  <a:cxn ang="0">
                    <a:pos x="6" y="178"/>
                  </a:cxn>
                  <a:cxn ang="0">
                    <a:pos x="6" y="140"/>
                  </a:cxn>
                  <a:cxn ang="0">
                    <a:pos x="6" y="120"/>
                  </a:cxn>
                  <a:cxn ang="0">
                    <a:pos x="0" y="139"/>
                  </a:cxn>
                  <a:cxn ang="0">
                    <a:pos x="0" y="178"/>
                  </a:cxn>
                  <a:cxn ang="0">
                    <a:pos x="8" y="216"/>
                  </a:cxn>
                  <a:cxn ang="0">
                    <a:pos x="23" y="250"/>
                  </a:cxn>
                  <a:cxn ang="0">
                    <a:pos x="44" y="283"/>
                  </a:cxn>
                  <a:cxn ang="0">
                    <a:pos x="70" y="307"/>
                  </a:cxn>
                  <a:cxn ang="0">
                    <a:pos x="101" y="328"/>
                  </a:cxn>
                  <a:cxn ang="0">
                    <a:pos x="135" y="343"/>
                  </a:cxn>
                  <a:cxn ang="0">
                    <a:pos x="173" y="351"/>
                  </a:cxn>
                  <a:cxn ang="0">
                    <a:pos x="213" y="351"/>
                  </a:cxn>
                  <a:cxn ang="0">
                    <a:pos x="251" y="343"/>
                  </a:cxn>
                  <a:cxn ang="0">
                    <a:pos x="285" y="328"/>
                  </a:cxn>
                  <a:cxn ang="0">
                    <a:pos x="315" y="307"/>
                  </a:cxn>
                  <a:cxn ang="0">
                    <a:pos x="342" y="283"/>
                  </a:cxn>
                  <a:cxn ang="0">
                    <a:pos x="363" y="250"/>
                  </a:cxn>
                  <a:cxn ang="0">
                    <a:pos x="376" y="216"/>
                  </a:cxn>
                  <a:cxn ang="0">
                    <a:pos x="385" y="178"/>
                  </a:cxn>
                </a:cxnLst>
                <a:rect l="0" t="0" r="r" b="b"/>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ln>
            </p:spPr>
            <p:txBody>
              <a:bodyPr/>
              <a:lstStyle/>
              <a:p>
                <a:endParaRPr lang="en-US">
                  <a:solidFill>
                    <a:prstClr val="black"/>
                  </a:solidFill>
                </a:endParaRPr>
              </a:p>
            </p:txBody>
          </p:sp>
          <p:sp>
            <p:nvSpPr>
              <p:cNvPr id="179875" name="Freeform 675"/>
              <p:cNvSpPr/>
              <p:nvPr/>
            </p:nvSpPr>
            <p:spPr bwMode="auto">
              <a:xfrm>
                <a:off x="1648" y="2115"/>
                <a:ext cx="381" cy="347"/>
              </a:xfrm>
              <a:custGeom>
                <a:avLst/>
                <a:gdLst/>
                <a:ahLst/>
                <a:cxnLst>
                  <a:cxn ang="0">
                    <a:pos x="380" y="133"/>
                  </a:cxn>
                  <a:cxn ang="0">
                    <a:pos x="368" y="87"/>
                  </a:cxn>
                  <a:cxn ang="0">
                    <a:pos x="347" y="47"/>
                  </a:cxn>
                  <a:cxn ang="0">
                    <a:pos x="317" y="13"/>
                  </a:cxn>
                  <a:cxn ang="0">
                    <a:pos x="298" y="2"/>
                  </a:cxn>
                  <a:cxn ang="0">
                    <a:pos x="313" y="17"/>
                  </a:cxn>
                  <a:cxn ang="0">
                    <a:pos x="344" y="49"/>
                  </a:cxn>
                  <a:cxn ang="0">
                    <a:pos x="364" y="89"/>
                  </a:cxn>
                  <a:cxn ang="0">
                    <a:pos x="376" y="133"/>
                  </a:cxn>
                  <a:cxn ang="0">
                    <a:pos x="376" y="176"/>
                  </a:cxn>
                  <a:cxn ang="0">
                    <a:pos x="368" y="212"/>
                  </a:cxn>
                  <a:cxn ang="0">
                    <a:pos x="355" y="246"/>
                  </a:cxn>
                  <a:cxn ang="0">
                    <a:pos x="334" y="275"/>
                  </a:cxn>
                  <a:cxn ang="0">
                    <a:pos x="309" y="301"/>
                  </a:cxn>
                  <a:cxn ang="0">
                    <a:pos x="279" y="320"/>
                  </a:cxn>
                  <a:cxn ang="0">
                    <a:pos x="247" y="336"/>
                  </a:cxn>
                  <a:cxn ang="0">
                    <a:pos x="209" y="341"/>
                  </a:cxn>
                  <a:cxn ang="0">
                    <a:pos x="171" y="341"/>
                  </a:cxn>
                  <a:cxn ang="0">
                    <a:pos x="135" y="336"/>
                  </a:cxn>
                  <a:cxn ang="0">
                    <a:pos x="103" y="320"/>
                  </a:cxn>
                  <a:cxn ang="0">
                    <a:pos x="72" y="301"/>
                  </a:cxn>
                  <a:cxn ang="0">
                    <a:pos x="48" y="275"/>
                  </a:cxn>
                  <a:cxn ang="0">
                    <a:pos x="27" y="246"/>
                  </a:cxn>
                  <a:cxn ang="0">
                    <a:pos x="13" y="212"/>
                  </a:cxn>
                  <a:cxn ang="0">
                    <a:pos x="6" y="176"/>
                  </a:cxn>
                  <a:cxn ang="0">
                    <a:pos x="6" y="138"/>
                  </a:cxn>
                  <a:cxn ang="0">
                    <a:pos x="6" y="119"/>
                  </a:cxn>
                  <a:cxn ang="0">
                    <a:pos x="0" y="137"/>
                  </a:cxn>
                  <a:cxn ang="0">
                    <a:pos x="0" y="176"/>
                  </a:cxn>
                  <a:cxn ang="0">
                    <a:pos x="8" y="214"/>
                  </a:cxn>
                  <a:cxn ang="0">
                    <a:pos x="23" y="248"/>
                  </a:cxn>
                  <a:cxn ang="0">
                    <a:pos x="44" y="279"/>
                  </a:cxn>
                  <a:cxn ang="0">
                    <a:pos x="68" y="303"/>
                  </a:cxn>
                  <a:cxn ang="0">
                    <a:pos x="99" y="324"/>
                  </a:cxn>
                  <a:cxn ang="0">
                    <a:pos x="133" y="339"/>
                  </a:cxn>
                  <a:cxn ang="0">
                    <a:pos x="171" y="347"/>
                  </a:cxn>
                  <a:cxn ang="0">
                    <a:pos x="211" y="347"/>
                  </a:cxn>
                  <a:cxn ang="0">
                    <a:pos x="247" y="339"/>
                  </a:cxn>
                  <a:cxn ang="0">
                    <a:pos x="281" y="324"/>
                  </a:cxn>
                  <a:cxn ang="0">
                    <a:pos x="311" y="303"/>
                  </a:cxn>
                  <a:cxn ang="0">
                    <a:pos x="338" y="279"/>
                  </a:cxn>
                  <a:cxn ang="0">
                    <a:pos x="359" y="248"/>
                  </a:cxn>
                  <a:cxn ang="0">
                    <a:pos x="372" y="214"/>
                  </a:cxn>
                  <a:cxn ang="0">
                    <a:pos x="380" y="176"/>
                  </a:cxn>
                </a:cxnLst>
                <a:rect l="0" t="0" r="r" b="b"/>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ln>
            </p:spPr>
            <p:txBody>
              <a:bodyPr/>
              <a:lstStyle/>
              <a:p>
                <a:endParaRPr lang="en-US">
                  <a:solidFill>
                    <a:prstClr val="black"/>
                  </a:solidFill>
                </a:endParaRPr>
              </a:p>
            </p:txBody>
          </p:sp>
          <p:sp>
            <p:nvSpPr>
              <p:cNvPr id="179876" name="Freeform 676"/>
              <p:cNvSpPr/>
              <p:nvPr/>
            </p:nvSpPr>
            <p:spPr bwMode="auto">
              <a:xfrm>
                <a:off x="1650" y="2117"/>
                <a:ext cx="378" cy="343"/>
              </a:xfrm>
              <a:custGeom>
                <a:avLst/>
                <a:gdLst/>
                <a:ahLst/>
                <a:cxnLst>
                  <a:cxn ang="0">
                    <a:pos x="376" y="131"/>
                  </a:cxn>
                  <a:cxn ang="0">
                    <a:pos x="364" y="87"/>
                  </a:cxn>
                  <a:cxn ang="0">
                    <a:pos x="343" y="47"/>
                  </a:cxn>
                  <a:cxn ang="0">
                    <a:pos x="313" y="13"/>
                  </a:cxn>
                  <a:cxn ang="0">
                    <a:pos x="294" y="2"/>
                  </a:cxn>
                  <a:cxn ang="0">
                    <a:pos x="309" y="17"/>
                  </a:cxn>
                  <a:cxn ang="0">
                    <a:pos x="340" y="49"/>
                  </a:cxn>
                  <a:cxn ang="0">
                    <a:pos x="361" y="89"/>
                  </a:cxn>
                  <a:cxn ang="0">
                    <a:pos x="370" y="133"/>
                  </a:cxn>
                  <a:cxn ang="0">
                    <a:pos x="372" y="174"/>
                  </a:cxn>
                  <a:cxn ang="0">
                    <a:pos x="364" y="210"/>
                  </a:cxn>
                  <a:cxn ang="0">
                    <a:pos x="351" y="243"/>
                  </a:cxn>
                  <a:cxn ang="0">
                    <a:pos x="330" y="271"/>
                  </a:cxn>
                  <a:cxn ang="0">
                    <a:pos x="306" y="298"/>
                  </a:cxn>
                  <a:cxn ang="0">
                    <a:pos x="277" y="317"/>
                  </a:cxn>
                  <a:cxn ang="0">
                    <a:pos x="243" y="330"/>
                  </a:cxn>
                  <a:cxn ang="0">
                    <a:pos x="207" y="337"/>
                  </a:cxn>
                  <a:cxn ang="0">
                    <a:pos x="169" y="337"/>
                  </a:cxn>
                  <a:cxn ang="0">
                    <a:pos x="135" y="330"/>
                  </a:cxn>
                  <a:cxn ang="0">
                    <a:pos x="101" y="317"/>
                  </a:cxn>
                  <a:cxn ang="0">
                    <a:pos x="72" y="298"/>
                  </a:cxn>
                  <a:cxn ang="0">
                    <a:pos x="48" y="271"/>
                  </a:cxn>
                  <a:cxn ang="0">
                    <a:pos x="27" y="243"/>
                  </a:cxn>
                  <a:cxn ang="0">
                    <a:pos x="13" y="210"/>
                  </a:cxn>
                  <a:cxn ang="0">
                    <a:pos x="6" y="174"/>
                  </a:cxn>
                  <a:cxn ang="0">
                    <a:pos x="6" y="136"/>
                  </a:cxn>
                  <a:cxn ang="0">
                    <a:pos x="6" y="117"/>
                  </a:cxn>
                  <a:cxn ang="0">
                    <a:pos x="2" y="136"/>
                  </a:cxn>
                  <a:cxn ang="0">
                    <a:pos x="2" y="174"/>
                  </a:cxn>
                  <a:cxn ang="0">
                    <a:pos x="10" y="210"/>
                  </a:cxn>
                  <a:cxn ang="0">
                    <a:pos x="23" y="244"/>
                  </a:cxn>
                  <a:cxn ang="0">
                    <a:pos x="44" y="275"/>
                  </a:cxn>
                  <a:cxn ang="0">
                    <a:pos x="68" y="299"/>
                  </a:cxn>
                  <a:cxn ang="0">
                    <a:pos x="99" y="320"/>
                  </a:cxn>
                  <a:cxn ang="0">
                    <a:pos x="133" y="335"/>
                  </a:cxn>
                  <a:cxn ang="0">
                    <a:pos x="169" y="343"/>
                  </a:cxn>
                  <a:cxn ang="0">
                    <a:pos x="209" y="343"/>
                  </a:cxn>
                  <a:cxn ang="0">
                    <a:pos x="245" y="335"/>
                  </a:cxn>
                  <a:cxn ang="0">
                    <a:pos x="279" y="320"/>
                  </a:cxn>
                  <a:cxn ang="0">
                    <a:pos x="309" y="299"/>
                  </a:cxn>
                  <a:cxn ang="0">
                    <a:pos x="334" y="275"/>
                  </a:cxn>
                  <a:cxn ang="0">
                    <a:pos x="355" y="244"/>
                  </a:cxn>
                  <a:cxn ang="0">
                    <a:pos x="368" y="210"/>
                  </a:cxn>
                  <a:cxn ang="0">
                    <a:pos x="376" y="174"/>
                  </a:cxn>
                </a:cxnLst>
                <a:rect l="0" t="0" r="r" b="b"/>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ln>
            </p:spPr>
            <p:txBody>
              <a:bodyPr/>
              <a:lstStyle/>
              <a:p>
                <a:endParaRPr lang="en-US">
                  <a:solidFill>
                    <a:prstClr val="black"/>
                  </a:solidFill>
                </a:endParaRPr>
              </a:p>
            </p:txBody>
          </p:sp>
          <p:sp>
            <p:nvSpPr>
              <p:cNvPr id="179877" name="Freeform 677"/>
              <p:cNvSpPr/>
              <p:nvPr/>
            </p:nvSpPr>
            <p:spPr bwMode="auto">
              <a:xfrm>
                <a:off x="1652" y="2119"/>
                <a:ext cx="372" cy="339"/>
              </a:xfrm>
              <a:custGeom>
                <a:avLst/>
                <a:gdLst/>
                <a:ahLst/>
                <a:cxnLst>
                  <a:cxn ang="0">
                    <a:pos x="372" y="129"/>
                  </a:cxn>
                  <a:cxn ang="0">
                    <a:pos x="360" y="85"/>
                  </a:cxn>
                  <a:cxn ang="0">
                    <a:pos x="340" y="45"/>
                  </a:cxn>
                  <a:cxn ang="0">
                    <a:pos x="309" y="13"/>
                  </a:cxn>
                  <a:cxn ang="0">
                    <a:pos x="290" y="2"/>
                  </a:cxn>
                  <a:cxn ang="0">
                    <a:pos x="305" y="17"/>
                  </a:cxn>
                  <a:cxn ang="0">
                    <a:pos x="336" y="49"/>
                  </a:cxn>
                  <a:cxn ang="0">
                    <a:pos x="355" y="87"/>
                  </a:cxn>
                  <a:cxn ang="0">
                    <a:pos x="366" y="131"/>
                  </a:cxn>
                  <a:cxn ang="0">
                    <a:pos x="368" y="172"/>
                  </a:cxn>
                  <a:cxn ang="0">
                    <a:pos x="360" y="206"/>
                  </a:cxn>
                  <a:cxn ang="0">
                    <a:pos x="345" y="239"/>
                  </a:cxn>
                  <a:cxn ang="0">
                    <a:pos x="326" y="269"/>
                  </a:cxn>
                  <a:cxn ang="0">
                    <a:pos x="302" y="294"/>
                  </a:cxn>
                  <a:cxn ang="0">
                    <a:pos x="273" y="313"/>
                  </a:cxn>
                  <a:cxn ang="0">
                    <a:pos x="241" y="326"/>
                  </a:cxn>
                  <a:cxn ang="0">
                    <a:pos x="205" y="333"/>
                  </a:cxn>
                  <a:cxn ang="0">
                    <a:pos x="169" y="333"/>
                  </a:cxn>
                  <a:cxn ang="0">
                    <a:pos x="133" y="326"/>
                  </a:cxn>
                  <a:cxn ang="0">
                    <a:pos x="101" y="313"/>
                  </a:cxn>
                  <a:cxn ang="0">
                    <a:pos x="72" y="294"/>
                  </a:cxn>
                  <a:cxn ang="0">
                    <a:pos x="47" y="269"/>
                  </a:cxn>
                  <a:cxn ang="0">
                    <a:pos x="27" y="239"/>
                  </a:cxn>
                  <a:cxn ang="0">
                    <a:pos x="13" y="206"/>
                  </a:cxn>
                  <a:cxn ang="0">
                    <a:pos x="6" y="172"/>
                  </a:cxn>
                  <a:cxn ang="0">
                    <a:pos x="6" y="134"/>
                  </a:cxn>
                  <a:cxn ang="0">
                    <a:pos x="8" y="115"/>
                  </a:cxn>
                  <a:cxn ang="0">
                    <a:pos x="2" y="134"/>
                  </a:cxn>
                  <a:cxn ang="0">
                    <a:pos x="2" y="172"/>
                  </a:cxn>
                  <a:cxn ang="0">
                    <a:pos x="9" y="208"/>
                  </a:cxn>
                  <a:cxn ang="0">
                    <a:pos x="23" y="242"/>
                  </a:cxn>
                  <a:cxn ang="0">
                    <a:pos x="44" y="271"/>
                  </a:cxn>
                  <a:cxn ang="0">
                    <a:pos x="68" y="297"/>
                  </a:cxn>
                  <a:cxn ang="0">
                    <a:pos x="99" y="316"/>
                  </a:cxn>
                  <a:cxn ang="0">
                    <a:pos x="131" y="332"/>
                  </a:cxn>
                  <a:cxn ang="0">
                    <a:pos x="167" y="337"/>
                  </a:cxn>
                  <a:cxn ang="0">
                    <a:pos x="205" y="337"/>
                  </a:cxn>
                  <a:cxn ang="0">
                    <a:pos x="243" y="332"/>
                  </a:cxn>
                  <a:cxn ang="0">
                    <a:pos x="275" y="316"/>
                  </a:cxn>
                  <a:cxn ang="0">
                    <a:pos x="305" y="297"/>
                  </a:cxn>
                  <a:cxn ang="0">
                    <a:pos x="330" y="271"/>
                  </a:cxn>
                  <a:cxn ang="0">
                    <a:pos x="351" y="242"/>
                  </a:cxn>
                  <a:cxn ang="0">
                    <a:pos x="364" y="208"/>
                  </a:cxn>
                  <a:cxn ang="0">
                    <a:pos x="372" y="172"/>
                  </a:cxn>
                </a:cxnLst>
                <a:rect l="0" t="0" r="r" b="b"/>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ln>
            </p:spPr>
            <p:txBody>
              <a:bodyPr/>
              <a:lstStyle/>
              <a:p>
                <a:endParaRPr lang="en-US">
                  <a:solidFill>
                    <a:prstClr val="black"/>
                  </a:solidFill>
                </a:endParaRPr>
              </a:p>
            </p:txBody>
          </p:sp>
          <p:sp>
            <p:nvSpPr>
              <p:cNvPr id="179878" name="Freeform 678"/>
              <p:cNvSpPr/>
              <p:nvPr/>
            </p:nvSpPr>
            <p:spPr bwMode="auto">
              <a:xfrm>
                <a:off x="1656" y="2121"/>
                <a:ext cx="366" cy="335"/>
              </a:xfrm>
              <a:custGeom>
                <a:avLst/>
                <a:gdLst/>
                <a:ahLst/>
                <a:cxnLst>
                  <a:cxn ang="0">
                    <a:pos x="364" y="129"/>
                  </a:cxn>
                  <a:cxn ang="0">
                    <a:pos x="355" y="85"/>
                  </a:cxn>
                  <a:cxn ang="0">
                    <a:pos x="334" y="45"/>
                  </a:cxn>
                  <a:cxn ang="0">
                    <a:pos x="303" y="13"/>
                  </a:cxn>
                  <a:cxn ang="0">
                    <a:pos x="284" y="2"/>
                  </a:cxn>
                  <a:cxn ang="0">
                    <a:pos x="301" y="17"/>
                  </a:cxn>
                  <a:cxn ang="0">
                    <a:pos x="330" y="49"/>
                  </a:cxn>
                  <a:cxn ang="0">
                    <a:pos x="349" y="85"/>
                  </a:cxn>
                  <a:cxn ang="0">
                    <a:pos x="360" y="129"/>
                  </a:cxn>
                  <a:cxn ang="0">
                    <a:pos x="360" y="170"/>
                  </a:cxn>
                  <a:cxn ang="0">
                    <a:pos x="355" y="204"/>
                  </a:cxn>
                  <a:cxn ang="0">
                    <a:pos x="339" y="237"/>
                  </a:cxn>
                  <a:cxn ang="0">
                    <a:pos x="320" y="265"/>
                  </a:cxn>
                  <a:cxn ang="0">
                    <a:pos x="296" y="290"/>
                  </a:cxn>
                  <a:cxn ang="0">
                    <a:pos x="267" y="309"/>
                  </a:cxn>
                  <a:cxn ang="0">
                    <a:pos x="235" y="322"/>
                  </a:cxn>
                  <a:cxn ang="0">
                    <a:pos x="201" y="330"/>
                  </a:cxn>
                  <a:cxn ang="0">
                    <a:pos x="165" y="330"/>
                  </a:cxn>
                  <a:cxn ang="0">
                    <a:pos x="129" y="322"/>
                  </a:cxn>
                  <a:cxn ang="0">
                    <a:pos x="97" y="309"/>
                  </a:cxn>
                  <a:cxn ang="0">
                    <a:pos x="68" y="290"/>
                  </a:cxn>
                  <a:cxn ang="0">
                    <a:pos x="43" y="265"/>
                  </a:cxn>
                  <a:cxn ang="0">
                    <a:pos x="24" y="237"/>
                  </a:cxn>
                  <a:cxn ang="0">
                    <a:pos x="11" y="204"/>
                  </a:cxn>
                  <a:cxn ang="0">
                    <a:pos x="4" y="170"/>
                  </a:cxn>
                  <a:cxn ang="0">
                    <a:pos x="4" y="132"/>
                  </a:cxn>
                  <a:cxn ang="0">
                    <a:pos x="5" y="113"/>
                  </a:cxn>
                  <a:cxn ang="0">
                    <a:pos x="0" y="132"/>
                  </a:cxn>
                  <a:cxn ang="0">
                    <a:pos x="0" y="170"/>
                  </a:cxn>
                  <a:cxn ang="0">
                    <a:pos x="7" y="206"/>
                  </a:cxn>
                  <a:cxn ang="0">
                    <a:pos x="21" y="239"/>
                  </a:cxn>
                  <a:cxn ang="0">
                    <a:pos x="42" y="267"/>
                  </a:cxn>
                  <a:cxn ang="0">
                    <a:pos x="66" y="294"/>
                  </a:cxn>
                  <a:cxn ang="0">
                    <a:pos x="95" y="313"/>
                  </a:cxn>
                  <a:cxn ang="0">
                    <a:pos x="129" y="326"/>
                  </a:cxn>
                  <a:cxn ang="0">
                    <a:pos x="163" y="333"/>
                  </a:cxn>
                  <a:cxn ang="0">
                    <a:pos x="201" y="333"/>
                  </a:cxn>
                  <a:cxn ang="0">
                    <a:pos x="237" y="326"/>
                  </a:cxn>
                  <a:cxn ang="0">
                    <a:pos x="271" y="313"/>
                  </a:cxn>
                  <a:cxn ang="0">
                    <a:pos x="300" y="294"/>
                  </a:cxn>
                  <a:cxn ang="0">
                    <a:pos x="324" y="267"/>
                  </a:cxn>
                  <a:cxn ang="0">
                    <a:pos x="345" y="239"/>
                  </a:cxn>
                  <a:cxn ang="0">
                    <a:pos x="358" y="206"/>
                  </a:cxn>
                  <a:cxn ang="0">
                    <a:pos x="366" y="170"/>
                  </a:cxn>
                </a:cxnLst>
                <a:rect l="0" t="0" r="r" b="b"/>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ln>
            </p:spPr>
            <p:txBody>
              <a:bodyPr/>
              <a:lstStyle/>
              <a:p>
                <a:endParaRPr lang="en-US">
                  <a:solidFill>
                    <a:prstClr val="black"/>
                  </a:solidFill>
                </a:endParaRPr>
              </a:p>
            </p:txBody>
          </p:sp>
          <p:sp>
            <p:nvSpPr>
              <p:cNvPr id="179879" name="Freeform 679"/>
              <p:cNvSpPr/>
              <p:nvPr/>
            </p:nvSpPr>
            <p:spPr bwMode="auto">
              <a:xfrm>
                <a:off x="1658" y="2123"/>
                <a:ext cx="362" cy="331"/>
              </a:xfrm>
              <a:custGeom>
                <a:avLst/>
                <a:gdLst/>
                <a:ahLst/>
                <a:cxnLst>
                  <a:cxn ang="0">
                    <a:pos x="360" y="127"/>
                  </a:cxn>
                  <a:cxn ang="0">
                    <a:pos x="349" y="83"/>
                  </a:cxn>
                  <a:cxn ang="0">
                    <a:pos x="330" y="45"/>
                  </a:cxn>
                  <a:cxn ang="0">
                    <a:pos x="299" y="13"/>
                  </a:cxn>
                  <a:cxn ang="0">
                    <a:pos x="282" y="1"/>
                  </a:cxn>
                  <a:cxn ang="0">
                    <a:pos x="298" y="17"/>
                  </a:cxn>
                  <a:cxn ang="0">
                    <a:pos x="326" y="47"/>
                  </a:cxn>
                  <a:cxn ang="0">
                    <a:pos x="345" y="85"/>
                  </a:cxn>
                  <a:cxn ang="0">
                    <a:pos x="356" y="127"/>
                  </a:cxn>
                  <a:cxn ang="0">
                    <a:pos x="356" y="166"/>
                  </a:cxn>
                  <a:cxn ang="0">
                    <a:pos x="349" y="202"/>
                  </a:cxn>
                  <a:cxn ang="0">
                    <a:pos x="335" y="233"/>
                  </a:cxn>
                  <a:cxn ang="0">
                    <a:pos x="316" y="261"/>
                  </a:cxn>
                  <a:cxn ang="0">
                    <a:pos x="294" y="286"/>
                  </a:cxn>
                  <a:cxn ang="0">
                    <a:pos x="265" y="305"/>
                  </a:cxn>
                  <a:cxn ang="0">
                    <a:pos x="233" y="318"/>
                  </a:cxn>
                  <a:cxn ang="0">
                    <a:pos x="199" y="326"/>
                  </a:cxn>
                  <a:cxn ang="0">
                    <a:pos x="163" y="326"/>
                  </a:cxn>
                  <a:cxn ang="0">
                    <a:pos x="129" y="318"/>
                  </a:cxn>
                  <a:cxn ang="0">
                    <a:pos x="96" y="305"/>
                  </a:cxn>
                  <a:cxn ang="0">
                    <a:pos x="68" y="286"/>
                  </a:cxn>
                  <a:cxn ang="0">
                    <a:pos x="43" y="261"/>
                  </a:cxn>
                  <a:cxn ang="0">
                    <a:pos x="24" y="233"/>
                  </a:cxn>
                  <a:cxn ang="0">
                    <a:pos x="11" y="202"/>
                  </a:cxn>
                  <a:cxn ang="0">
                    <a:pos x="5" y="166"/>
                  </a:cxn>
                  <a:cxn ang="0">
                    <a:pos x="5" y="130"/>
                  </a:cxn>
                  <a:cxn ang="0">
                    <a:pos x="5" y="113"/>
                  </a:cxn>
                  <a:cxn ang="0">
                    <a:pos x="0" y="130"/>
                  </a:cxn>
                  <a:cxn ang="0">
                    <a:pos x="0" y="168"/>
                  </a:cxn>
                  <a:cxn ang="0">
                    <a:pos x="7" y="202"/>
                  </a:cxn>
                  <a:cxn ang="0">
                    <a:pos x="21" y="235"/>
                  </a:cxn>
                  <a:cxn ang="0">
                    <a:pos x="41" y="265"/>
                  </a:cxn>
                  <a:cxn ang="0">
                    <a:pos x="66" y="290"/>
                  </a:cxn>
                  <a:cxn ang="0">
                    <a:pos x="95" y="309"/>
                  </a:cxn>
                  <a:cxn ang="0">
                    <a:pos x="127" y="322"/>
                  </a:cxn>
                  <a:cxn ang="0">
                    <a:pos x="163" y="329"/>
                  </a:cxn>
                  <a:cxn ang="0">
                    <a:pos x="199" y="329"/>
                  </a:cxn>
                  <a:cxn ang="0">
                    <a:pos x="235" y="322"/>
                  </a:cxn>
                  <a:cxn ang="0">
                    <a:pos x="267" y="309"/>
                  </a:cxn>
                  <a:cxn ang="0">
                    <a:pos x="296" y="290"/>
                  </a:cxn>
                  <a:cxn ang="0">
                    <a:pos x="320" y="265"/>
                  </a:cxn>
                  <a:cxn ang="0">
                    <a:pos x="339" y="235"/>
                  </a:cxn>
                  <a:cxn ang="0">
                    <a:pos x="354" y="202"/>
                  </a:cxn>
                  <a:cxn ang="0">
                    <a:pos x="362" y="168"/>
                  </a:cxn>
                </a:cxnLst>
                <a:rect l="0" t="0" r="r" b="b"/>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ln>
            </p:spPr>
            <p:txBody>
              <a:bodyPr/>
              <a:lstStyle/>
              <a:p>
                <a:endParaRPr lang="en-US">
                  <a:solidFill>
                    <a:prstClr val="black"/>
                  </a:solidFill>
                </a:endParaRPr>
              </a:p>
            </p:txBody>
          </p:sp>
          <p:sp>
            <p:nvSpPr>
              <p:cNvPr id="179880" name="Freeform 680"/>
              <p:cNvSpPr/>
              <p:nvPr/>
            </p:nvSpPr>
            <p:spPr bwMode="auto">
              <a:xfrm>
                <a:off x="1660" y="2124"/>
                <a:ext cx="358" cy="327"/>
              </a:xfrm>
              <a:custGeom>
                <a:avLst/>
                <a:gdLst/>
                <a:ahLst/>
                <a:cxnLst>
                  <a:cxn ang="0">
                    <a:pos x="356" y="126"/>
                  </a:cxn>
                  <a:cxn ang="0">
                    <a:pos x="345" y="82"/>
                  </a:cxn>
                  <a:cxn ang="0">
                    <a:pos x="326" y="46"/>
                  </a:cxn>
                  <a:cxn ang="0">
                    <a:pos x="297" y="14"/>
                  </a:cxn>
                  <a:cxn ang="0">
                    <a:pos x="278" y="2"/>
                  </a:cxn>
                  <a:cxn ang="0">
                    <a:pos x="294" y="18"/>
                  </a:cxn>
                  <a:cxn ang="0">
                    <a:pos x="322" y="48"/>
                  </a:cxn>
                  <a:cxn ang="0">
                    <a:pos x="341" y="84"/>
                  </a:cxn>
                  <a:cxn ang="0">
                    <a:pos x="352" y="126"/>
                  </a:cxn>
                  <a:cxn ang="0">
                    <a:pos x="352" y="165"/>
                  </a:cxn>
                  <a:cxn ang="0">
                    <a:pos x="345" y="200"/>
                  </a:cxn>
                  <a:cxn ang="0">
                    <a:pos x="332" y="232"/>
                  </a:cxn>
                  <a:cxn ang="0">
                    <a:pos x="313" y="258"/>
                  </a:cxn>
                  <a:cxn ang="0">
                    <a:pos x="290" y="283"/>
                  </a:cxn>
                  <a:cxn ang="0">
                    <a:pos x="261" y="302"/>
                  </a:cxn>
                  <a:cxn ang="0">
                    <a:pos x="231" y="315"/>
                  </a:cxn>
                  <a:cxn ang="0">
                    <a:pos x="197" y="321"/>
                  </a:cxn>
                  <a:cxn ang="0">
                    <a:pos x="161" y="321"/>
                  </a:cxn>
                  <a:cxn ang="0">
                    <a:pos x="127" y="315"/>
                  </a:cxn>
                  <a:cxn ang="0">
                    <a:pos x="96" y="302"/>
                  </a:cxn>
                  <a:cxn ang="0">
                    <a:pos x="68" y="283"/>
                  </a:cxn>
                  <a:cxn ang="0">
                    <a:pos x="43" y="258"/>
                  </a:cxn>
                  <a:cxn ang="0">
                    <a:pos x="24" y="232"/>
                  </a:cxn>
                  <a:cxn ang="0">
                    <a:pos x="11" y="200"/>
                  </a:cxn>
                  <a:cxn ang="0">
                    <a:pos x="5" y="165"/>
                  </a:cxn>
                  <a:cxn ang="0">
                    <a:pos x="5" y="129"/>
                  </a:cxn>
                  <a:cxn ang="0">
                    <a:pos x="5" y="112"/>
                  </a:cxn>
                  <a:cxn ang="0">
                    <a:pos x="0" y="129"/>
                  </a:cxn>
                  <a:cxn ang="0">
                    <a:pos x="0" y="167"/>
                  </a:cxn>
                  <a:cxn ang="0">
                    <a:pos x="7" y="201"/>
                  </a:cxn>
                  <a:cxn ang="0">
                    <a:pos x="20" y="234"/>
                  </a:cxn>
                  <a:cxn ang="0">
                    <a:pos x="39" y="262"/>
                  </a:cxn>
                  <a:cxn ang="0">
                    <a:pos x="64" y="287"/>
                  </a:cxn>
                  <a:cxn ang="0">
                    <a:pos x="93" y="306"/>
                  </a:cxn>
                  <a:cxn ang="0">
                    <a:pos x="125" y="319"/>
                  </a:cxn>
                  <a:cxn ang="0">
                    <a:pos x="161" y="327"/>
                  </a:cxn>
                  <a:cxn ang="0">
                    <a:pos x="197" y="327"/>
                  </a:cxn>
                  <a:cxn ang="0">
                    <a:pos x="231" y="319"/>
                  </a:cxn>
                  <a:cxn ang="0">
                    <a:pos x="263" y="306"/>
                  </a:cxn>
                  <a:cxn ang="0">
                    <a:pos x="292" y="287"/>
                  </a:cxn>
                  <a:cxn ang="0">
                    <a:pos x="316" y="262"/>
                  </a:cxn>
                  <a:cxn ang="0">
                    <a:pos x="335" y="234"/>
                  </a:cxn>
                  <a:cxn ang="0">
                    <a:pos x="351" y="201"/>
                  </a:cxn>
                  <a:cxn ang="0">
                    <a:pos x="356" y="167"/>
                  </a:cxn>
                </a:cxnLst>
                <a:rect l="0" t="0" r="r" b="b"/>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ln>
            </p:spPr>
            <p:txBody>
              <a:bodyPr/>
              <a:lstStyle/>
              <a:p>
                <a:endParaRPr lang="en-US">
                  <a:solidFill>
                    <a:prstClr val="black"/>
                  </a:solidFill>
                </a:endParaRPr>
              </a:p>
            </p:txBody>
          </p:sp>
          <p:sp>
            <p:nvSpPr>
              <p:cNvPr id="179881" name="Freeform 681"/>
              <p:cNvSpPr/>
              <p:nvPr/>
            </p:nvSpPr>
            <p:spPr bwMode="auto">
              <a:xfrm>
                <a:off x="1661" y="2126"/>
                <a:ext cx="355" cy="323"/>
              </a:xfrm>
              <a:custGeom>
                <a:avLst/>
                <a:gdLst/>
                <a:ahLst/>
                <a:cxnLst>
                  <a:cxn ang="0">
                    <a:pos x="353" y="124"/>
                  </a:cxn>
                  <a:cxn ang="0">
                    <a:pos x="342" y="82"/>
                  </a:cxn>
                  <a:cxn ang="0">
                    <a:pos x="323" y="44"/>
                  </a:cxn>
                  <a:cxn ang="0">
                    <a:pos x="295" y="14"/>
                  </a:cxn>
                  <a:cxn ang="0">
                    <a:pos x="276" y="2"/>
                  </a:cxn>
                  <a:cxn ang="0">
                    <a:pos x="291" y="16"/>
                  </a:cxn>
                  <a:cxn ang="0">
                    <a:pos x="319" y="48"/>
                  </a:cxn>
                  <a:cxn ang="0">
                    <a:pos x="338" y="84"/>
                  </a:cxn>
                  <a:cxn ang="0">
                    <a:pos x="348" y="124"/>
                  </a:cxn>
                  <a:cxn ang="0">
                    <a:pos x="350" y="163"/>
                  </a:cxn>
                  <a:cxn ang="0">
                    <a:pos x="342" y="198"/>
                  </a:cxn>
                  <a:cxn ang="0">
                    <a:pos x="329" y="228"/>
                  </a:cxn>
                  <a:cxn ang="0">
                    <a:pos x="310" y="256"/>
                  </a:cxn>
                  <a:cxn ang="0">
                    <a:pos x="287" y="279"/>
                  </a:cxn>
                  <a:cxn ang="0">
                    <a:pos x="260" y="298"/>
                  </a:cxn>
                  <a:cxn ang="0">
                    <a:pos x="228" y="311"/>
                  </a:cxn>
                  <a:cxn ang="0">
                    <a:pos x="196" y="317"/>
                  </a:cxn>
                  <a:cxn ang="0">
                    <a:pos x="160" y="317"/>
                  </a:cxn>
                  <a:cxn ang="0">
                    <a:pos x="126" y="311"/>
                  </a:cxn>
                  <a:cxn ang="0">
                    <a:pos x="95" y="298"/>
                  </a:cxn>
                  <a:cxn ang="0">
                    <a:pos x="69" y="279"/>
                  </a:cxn>
                  <a:cxn ang="0">
                    <a:pos x="44" y="256"/>
                  </a:cxn>
                  <a:cxn ang="0">
                    <a:pos x="27" y="228"/>
                  </a:cxn>
                  <a:cxn ang="0">
                    <a:pos x="14" y="198"/>
                  </a:cxn>
                  <a:cxn ang="0">
                    <a:pos x="6" y="163"/>
                  </a:cxn>
                  <a:cxn ang="0">
                    <a:pos x="6" y="127"/>
                  </a:cxn>
                  <a:cxn ang="0">
                    <a:pos x="6" y="110"/>
                  </a:cxn>
                  <a:cxn ang="0">
                    <a:pos x="2" y="127"/>
                  </a:cxn>
                  <a:cxn ang="0">
                    <a:pos x="2" y="163"/>
                  </a:cxn>
                  <a:cxn ang="0">
                    <a:pos x="8" y="199"/>
                  </a:cxn>
                  <a:cxn ang="0">
                    <a:pos x="21" y="230"/>
                  </a:cxn>
                  <a:cxn ang="0">
                    <a:pos x="40" y="258"/>
                  </a:cxn>
                  <a:cxn ang="0">
                    <a:pos x="65" y="283"/>
                  </a:cxn>
                  <a:cxn ang="0">
                    <a:pos x="93" y="302"/>
                  </a:cxn>
                  <a:cxn ang="0">
                    <a:pos x="126" y="315"/>
                  </a:cxn>
                  <a:cxn ang="0">
                    <a:pos x="160" y="323"/>
                  </a:cxn>
                  <a:cxn ang="0">
                    <a:pos x="196" y="323"/>
                  </a:cxn>
                  <a:cxn ang="0">
                    <a:pos x="230" y="315"/>
                  </a:cxn>
                  <a:cxn ang="0">
                    <a:pos x="262" y="302"/>
                  </a:cxn>
                  <a:cxn ang="0">
                    <a:pos x="291" y="283"/>
                  </a:cxn>
                  <a:cxn ang="0">
                    <a:pos x="313" y="258"/>
                  </a:cxn>
                  <a:cxn ang="0">
                    <a:pos x="332" y="230"/>
                  </a:cxn>
                  <a:cxn ang="0">
                    <a:pos x="346" y="199"/>
                  </a:cxn>
                  <a:cxn ang="0">
                    <a:pos x="353" y="163"/>
                  </a:cxn>
                </a:cxnLst>
                <a:rect l="0" t="0" r="r" b="b"/>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ln>
            </p:spPr>
            <p:txBody>
              <a:bodyPr/>
              <a:lstStyle/>
              <a:p>
                <a:endParaRPr lang="en-US">
                  <a:solidFill>
                    <a:prstClr val="black"/>
                  </a:solidFill>
                </a:endParaRPr>
              </a:p>
            </p:txBody>
          </p:sp>
          <p:sp>
            <p:nvSpPr>
              <p:cNvPr id="179882" name="Freeform 682"/>
              <p:cNvSpPr/>
              <p:nvPr/>
            </p:nvSpPr>
            <p:spPr bwMode="auto">
              <a:xfrm>
                <a:off x="1663" y="2128"/>
                <a:ext cx="349" cy="319"/>
              </a:xfrm>
              <a:custGeom>
                <a:avLst/>
                <a:gdLst/>
                <a:ahLst/>
                <a:cxnLst>
                  <a:cxn ang="0">
                    <a:pos x="349" y="122"/>
                  </a:cxn>
                  <a:cxn ang="0">
                    <a:pos x="338" y="80"/>
                  </a:cxn>
                  <a:cxn ang="0">
                    <a:pos x="319" y="44"/>
                  </a:cxn>
                  <a:cxn ang="0">
                    <a:pos x="291" y="14"/>
                  </a:cxn>
                  <a:cxn ang="0">
                    <a:pos x="274" y="2"/>
                  </a:cxn>
                  <a:cxn ang="0">
                    <a:pos x="287" y="15"/>
                  </a:cxn>
                  <a:cxn ang="0">
                    <a:pos x="315" y="46"/>
                  </a:cxn>
                  <a:cxn ang="0">
                    <a:pos x="334" y="82"/>
                  </a:cxn>
                  <a:cxn ang="0">
                    <a:pos x="344" y="122"/>
                  </a:cxn>
                  <a:cxn ang="0">
                    <a:pos x="344" y="161"/>
                  </a:cxn>
                  <a:cxn ang="0">
                    <a:pos x="338" y="196"/>
                  </a:cxn>
                  <a:cxn ang="0">
                    <a:pos x="325" y="226"/>
                  </a:cxn>
                  <a:cxn ang="0">
                    <a:pos x="306" y="252"/>
                  </a:cxn>
                  <a:cxn ang="0">
                    <a:pos x="283" y="275"/>
                  </a:cxn>
                  <a:cxn ang="0">
                    <a:pos x="256" y="294"/>
                  </a:cxn>
                  <a:cxn ang="0">
                    <a:pos x="226" y="306"/>
                  </a:cxn>
                  <a:cxn ang="0">
                    <a:pos x="194" y="313"/>
                  </a:cxn>
                  <a:cxn ang="0">
                    <a:pos x="158" y="313"/>
                  </a:cxn>
                  <a:cxn ang="0">
                    <a:pos x="126" y="306"/>
                  </a:cxn>
                  <a:cxn ang="0">
                    <a:pos x="95" y="294"/>
                  </a:cxn>
                  <a:cxn ang="0">
                    <a:pos x="67" y="275"/>
                  </a:cxn>
                  <a:cxn ang="0">
                    <a:pos x="44" y="252"/>
                  </a:cxn>
                  <a:cxn ang="0">
                    <a:pos x="27" y="226"/>
                  </a:cxn>
                  <a:cxn ang="0">
                    <a:pos x="14" y="196"/>
                  </a:cxn>
                  <a:cxn ang="0">
                    <a:pos x="6" y="161"/>
                  </a:cxn>
                  <a:cxn ang="0">
                    <a:pos x="6" y="125"/>
                  </a:cxn>
                  <a:cxn ang="0">
                    <a:pos x="8" y="108"/>
                  </a:cxn>
                  <a:cxn ang="0">
                    <a:pos x="2" y="125"/>
                  </a:cxn>
                  <a:cxn ang="0">
                    <a:pos x="2" y="161"/>
                  </a:cxn>
                  <a:cxn ang="0">
                    <a:pos x="8" y="196"/>
                  </a:cxn>
                  <a:cxn ang="0">
                    <a:pos x="21" y="228"/>
                  </a:cxn>
                  <a:cxn ang="0">
                    <a:pos x="40" y="254"/>
                  </a:cxn>
                  <a:cxn ang="0">
                    <a:pos x="65" y="279"/>
                  </a:cxn>
                  <a:cxn ang="0">
                    <a:pos x="93" y="298"/>
                  </a:cxn>
                  <a:cxn ang="0">
                    <a:pos x="124" y="311"/>
                  </a:cxn>
                  <a:cxn ang="0">
                    <a:pos x="158" y="317"/>
                  </a:cxn>
                  <a:cxn ang="0">
                    <a:pos x="194" y="317"/>
                  </a:cxn>
                  <a:cxn ang="0">
                    <a:pos x="228" y="311"/>
                  </a:cxn>
                  <a:cxn ang="0">
                    <a:pos x="258" y="298"/>
                  </a:cxn>
                  <a:cxn ang="0">
                    <a:pos x="287" y="279"/>
                  </a:cxn>
                  <a:cxn ang="0">
                    <a:pos x="310" y="254"/>
                  </a:cxn>
                  <a:cxn ang="0">
                    <a:pos x="329" y="228"/>
                  </a:cxn>
                  <a:cxn ang="0">
                    <a:pos x="342" y="196"/>
                  </a:cxn>
                  <a:cxn ang="0">
                    <a:pos x="349" y="161"/>
                  </a:cxn>
                </a:cxnLst>
                <a:rect l="0" t="0" r="r" b="b"/>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ln>
            </p:spPr>
            <p:txBody>
              <a:bodyPr/>
              <a:lstStyle/>
              <a:p>
                <a:endParaRPr lang="en-US">
                  <a:solidFill>
                    <a:prstClr val="black"/>
                  </a:solidFill>
                </a:endParaRPr>
              </a:p>
            </p:txBody>
          </p:sp>
          <p:sp>
            <p:nvSpPr>
              <p:cNvPr id="179883" name="Freeform 683"/>
              <p:cNvSpPr/>
              <p:nvPr/>
            </p:nvSpPr>
            <p:spPr bwMode="auto">
              <a:xfrm>
                <a:off x="1667" y="2130"/>
                <a:ext cx="344" cy="315"/>
              </a:xfrm>
              <a:custGeom>
                <a:avLst/>
                <a:gdLst/>
                <a:ahLst/>
                <a:cxnLst>
                  <a:cxn ang="0">
                    <a:pos x="342" y="120"/>
                  </a:cxn>
                  <a:cxn ang="0">
                    <a:pos x="332" y="80"/>
                  </a:cxn>
                  <a:cxn ang="0">
                    <a:pos x="313" y="44"/>
                  </a:cxn>
                  <a:cxn ang="0">
                    <a:pos x="285" y="12"/>
                  </a:cxn>
                  <a:cxn ang="0">
                    <a:pos x="268" y="2"/>
                  </a:cxn>
                  <a:cxn ang="0">
                    <a:pos x="281" y="15"/>
                  </a:cxn>
                  <a:cxn ang="0">
                    <a:pos x="309" y="46"/>
                  </a:cxn>
                  <a:cxn ang="0">
                    <a:pos x="328" y="82"/>
                  </a:cxn>
                  <a:cxn ang="0">
                    <a:pos x="338" y="122"/>
                  </a:cxn>
                  <a:cxn ang="0">
                    <a:pos x="338" y="159"/>
                  </a:cxn>
                  <a:cxn ang="0">
                    <a:pos x="332" y="192"/>
                  </a:cxn>
                  <a:cxn ang="0">
                    <a:pos x="319" y="222"/>
                  </a:cxn>
                  <a:cxn ang="0">
                    <a:pos x="302" y="249"/>
                  </a:cxn>
                  <a:cxn ang="0">
                    <a:pos x="279" y="271"/>
                  </a:cxn>
                  <a:cxn ang="0">
                    <a:pos x="251" y="290"/>
                  </a:cxn>
                  <a:cxn ang="0">
                    <a:pos x="222" y="302"/>
                  </a:cxn>
                  <a:cxn ang="0">
                    <a:pos x="188" y="309"/>
                  </a:cxn>
                  <a:cxn ang="0">
                    <a:pos x="154" y="309"/>
                  </a:cxn>
                  <a:cxn ang="0">
                    <a:pos x="122" y="302"/>
                  </a:cxn>
                  <a:cxn ang="0">
                    <a:pos x="91" y="290"/>
                  </a:cxn>
                  <a:cxn ang="0">
                    <a:pos x="65" y="271"/>
                  </a:cxn>
                  <a:cxn ang="0">
                    <a:pos x="42" y="249"/>
                  </a:cxn>
                  <a:cxn ang="0">
                    <a:pos x="25" y="222"/>
                  </a:cxn>
                  <a:cxn ang="0">
                    <a:pos x="12" y="192"/>
                  </a:cxn>
                  <a:cxn ang="0">
                    <a:pos x="4" y="159"/>
                  </a:cxn>
                  <a:cxn ang="0">
                    <a:pos x="4" y="123"/>
                  </a:cxn>
                  <a:cxn ang="0">
                    <a:pos x="6" y="106"/>
                  </a:cxn>
                  <a:cxn ang="0">
                    <a:pos x="0" y="123"/>
                  </a:cxn>
                  <a:cxn ang="0">
                    <a:pos x="0" y="159"/>
                  </a:cxn>
                  <a:cxn ang="0">
                    <a:pos x="8" y="194"/>
                  </a:cxn>
                  <a:cxn ang="0">
                    <a:pos x="21" y="224"/>
                  </a:cxn>
                  <a:cxn ang="0">
                    <a:pos x="38" y="252"/>
                  </a:cxn>
                  <a:cxn ang="0">
                    <a:pos x="63" y="275"/>
                  </a:cxn>
                  <a:cxn ang="0">
                    <a:pos x="89" y="294"/>
                  </a:cxn>
                  <a:cxn ang="0">
                    <a:pos x="120" y="307"/>
                  </a:cxn>
                  <a:cxn ang="0">
                    <a:pos x="154" y="313"/>
                  </a:cxn>
                  <a:cxn ang="0">
                    <a:pos x="190" y="313"/>
                  </a:cxn>
                  <a:cxn ang="0">
                    <a:pos x="222" y="307"/>
                  </a:cxn>
                  <a:cxn ang="0">
                    <a:pos x="254" y="294"/>
                  </a:cxn>
                  <a:cxn ang="0">
                    <a:pos x="281" y="275"/>
                  </a:cxn>
                  <a:cxn ang="0">
                    <a:pos x="304" y="252"/>
                  </a:cxn>
                  <a:cxn ang="0">
                    <a:pos x="323" y="224"/>
                  </a:cxn>
                  <a:cxn ang="0">
                    <a:pos x="336" y="194"/>
                  </a:cxn>
                  <a:cxn ang="0">
                    <a:pos x="344" y="159"/>
                  </a:cxn>
                </a:cxnLst>
                <a:rect l="0" t="0" r="r" b="b"/>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ln>
            </p:spPr>
            <p:txBody>
              <a:bodyPr/>
              <a:lstStyle/>
              <a:p>
                <a:endParaRPr lang="en-US">
                  <a:solidFill>
                    <a:prstClr val="black"/>
                  </a:solidFill>
                </a:endParaRPr>
              </a:p>
            </p:txBody>
          </p:sp>
          <p:sp>
            <p:nvSpPr>
              <p:cNvPr id="179884" name="Freeform 684"/>
              <p:cNvSpPr/>
              <p:nvPr/>
            </p:nvSpPr>
            <p:spPr bwMode="auto">
              <a:xfrm>
                <a:off x="1669" y="2132"/>
                <a:ext cx="340" cy="309"/>
              </a:xfrm>
              <a:custGeom>
                <a:avLst/>
                <a:gdLst/>
                <a:ahLst/>
                <a:cxnLst>
                  <a:cxn ang="0">
                    <a:pos x="338" y="118"/>
                  </a:cxn>
                  <a:cxn ang="0">
                    <a:pos x="328" y="78"/>
                  </a:cxn>
                  <a:cxn ang="0">
                    <a:pos x="309" y="42"/>
                  </a:cxn>
                  <a:cxn ang="0">
                    <a:pos x="281" y="11"/>
                  </a:cxn>
                  <a:cxn ang="0">
                    <a:pos x="264" y="2"/>
                  </a:cxn>
                  <a:cxn ang="0">
                    <a:pos x="277" y="15"/>
                  </a:cxn>
                  <a:cxn ang="0">
                    <a:pos x="304" y="44"/>
                  </a:cxn>
                  <a:cxn ang="0">
                    <a:pos x="323" y="80"/>
                  </a:cxn>
                  <a:cxn ang="0">
                    <a:pos x="334" y="120"/>
                  </a:cxn>
                  <a:cxn ang="0">
                    <a:pos x="334" y="157"/>
                  </a:cxn>
                  <a:cxn ang="0">
                    <a:pos x="328" y="190"/>
                  </a:cxn>
                  <a:cxn ang="0">
                    <a:pos x="315" y="218"/>
                  </a:cxn>
                  <a:cxn ang="0">
                    <a:pos x="298" y="245"/>
                  </a:cxn>
                  <a:cxn ang="0">
                    <a:pos x="275" y="267"/>
                  </a:cxn>
                  <a:cxn ang="0">
                    <a:pos x="249" y="286"/>
                  </a:cxn>
                  <a:cxn ang="0">
                    <a:pos x="218" y="298"/>
                  </a:cxn>
                  <a:cxn ang="0">
                    <a:pos x="186" y="305"/>
                  </a:cxn>
                  <a:cxn ang="0">
                    <a:pos x="152" y="305"/>
                  </a:cxn>
                  <a:cxn ang="0">
                    <a:pos x="120" y="298"/>
                  </a:cxn>
                  <a:cxn ang="0">
                    <a:pos x="91" y="286"/>
                  </a:cxn>
                  <a:cxn ang="0">
                    <a:pos x="65" y="267"/>
                  </a:cxn>
                  <a:cxn ang="0">
                    <a:pos x="42" y="245"/>
                  </a:cxn>
                  <a:cxn ang="0">
                    <a:pos x="25" y="218"/>
                  </a:cxn>
                  <a:cxn ang="0">
                    <a:pos x="11" y="190"/>
                  </a:cxn>
                  <a:cxn ang="0">
                    <a:pos x="6" y="157"/>
                  </a:cxn>
                  <a:cxn ang="0">
                    <a:pos x="6" y="123"/>
                  </a:cxn>
                  <a:cxn ang="0">
                    <a:pos x="6" y="104"/>
                  </a:cxn>
                  <a:cxn ang="0">
                    <a:pos x="0" y="121"/>
                  </a:cxn>
                  <a:cxn ang="0">
                    <a:pos x="0" y="157"/>
                  </a:cxn>
                  <a:cxn ang="0">
                    <a:pos x="8" y="192"/>
                  </a:cxn>
                  <a:cxn ang="0">
                    <a:pos x="21" y="222"/>
                  </a:cxn>
                  <a:cxn ang="0">
                    <a:pos x="38" y="248"/>
                  </a:cxn>
                  <a:cxn ang="0">
                    <a:pos x="61" y="271"/>
                  </a:cxn>
                  <a:cxn ang="0">
                    <a:pos x="89" y="290"/>
                  </a:cxn>
                  <a:cxn ang="0">
                    <a:pos x="120" y="302"/>
                  </a:cxn>
                  <a:cxn ang="0">
                    <a:pos x="152" y="309"/>
                  </a:cxn>
                  <a:cxn ang="0">
                    <a:pos x="188" y="309"/>
                  </a:cxn>
                  <a:cxn ang="0">
                    <a:pos x="220" y="302"/>
                  </a:cxn>
                  <a:cxn ang="0">
                    <a:pos x="250" y="290"/>
                  </a:cxn>
                  <a:cxn ang="0">
                    <a:pos x="277" y="271"/>
                  </a:cxn>
                  <a:cxn ang="0">
                    <a:pos x="300" y="248"/>
                  </a:cxn>
                  <a:cxn ang="0">
                    <a:pos x="319" y="222"/>
                  </a:cxn>
                  <a:cxn ang="0">
                    <a:pos x="332" y="192"/>
                  </a:cxn>
                  <a:cxn ang="0">
                    <a:pos x="338" y="157"/>
                  </a:cxn>
                </a:cxnLst>
                <a:rect l="0" t="0" r="r" b="b"/>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ln>
            </p:spPr>
            <p:txBody>
              <a:bodyPr/>
              <a:lstStyle/>
              <a:p>
                <a:endParaRPr lang="en-US">
                  <a:solidFill>
                    <a:prstClr val="black"/>
                  </a:solidFill>
                </a:endParaRPr>
              </a:p>
            </p:txBody>
          </p:sp>
          <p:sp>
            <p:nvSpPr>
              <p:cNvPr id="179885" name="Freeform 685"/>
              <p:cNvSpPr/>
              <p:nvPr/>
            </p:nvSpPr>
            <p:spPr bwMode="auto">
              <a:xfrm>
                <a:off x="1671" y="2134"/>
                <a:ext cx="336" cy="305"/>
              </a:xfrm>
              <a:custGeom>
                <a:avLst/>
                <a:gdLst/>
                <a:ahLst/>
                <a:cxnLst>
                  <a:cxn ang="0">
                    <a:pos x="334" y="118"/>
                  </a:cxn>
                  <a:cxn ang="0">
                    <a:pos x="324" y="78"/>
                  </a:cxn>
                  <a:cxn ang="0">
                    <a:pos x="305" y="42"/>
                  </a:cxn>
                  <a:cxn ang="0">
                    <a:pos x="277" y="11"/>
                  </a:cxn>
                  <a:cxn ang="0">
                    <a:pos x="260" y="2"/>
                  </a:cxn>
                  <a:cxn ang="0">
                    <a:pos x="275" y="15"/>
                  </a:cxn>
                  <a:cxn ang="0">
                    <a:pos x="300" y="44"/>
                  </a:cxn>
                  <a:cxn ang="0">
                    <a:pos x="319" y="78"/>
                  </a:cxn>
                  <a:cxn ang="0">
                    <a:pos x="330" y="118"/>
                  </a:cxn>
                  <a:cxn ang="0">
                    <a:pos x="330" y="155"/>
                  </a:cxn>
                  <a:cxn ang="0">
                    <a:pos x="322" y="186"/>
                  </a:cxn>
                  <a:cxn ang="0">
                    <a:pos x="311" y="216"/>
                  </a:cxn>
                  <a:cxn ang="0">
                    <a:pos x="294" y="243"/>
                  </a:cxn>
                  <a:cxn ang="0">
                    <a:pos x="271" y="264"/>
                  </a:cxn>
                  <a:cxn ang="0">
                    <a:pos x="245" y="281"/>
                  </a:cxn>
                  <a:cxn ang="0">
                    <a:pos x="216" y="294"/>
                  </a:cxn>
                  <a:cxn ang="0">
                    <a:pos x="184" y="300"/>
                  </a:cxn>
                  <a:cxn ang="0">
                    <a:pos x="152" y="300"/>
                  </a:cxn>
                  <a:cxn ang="0">
                    <a:pos x="119" y="294"/>
                  </a:cxn>
                  <a:cxn ang="0">
                    <a:pos x="89" y="281"/>
                  </a:cxn>
                  <a:cxn ang="0">
                    <a:pos x="64" y="264"/>
                  </a:cxn>
                  <a:cxn ang="0">
                    <a:pos x="42" y="243"/>
                  </a:cxn>
                  <a:cxn ang="0">
                    <a:pos x="25" y="216"/>
                  </a:cxn>
                  <a:cxn ang="0">
                    <a:pos x="11" y="186"/>
                  </a:cxn>
                  <a:cxn ang="0">
                    <a:pos x="6" y="155"/>
                  </a:cxn>
                  <a:cxn ang="0">
                    <a:pos x="6" y="121"/>
                  </a:cxn>
                  <a:cxn ang="0">
                    <a:pos x="6" y="104"/>
                  </a:cxn>
                  <a:cxn ang="0">
                    <a:pos x="0" y="119"/>
                  </a:cxn>
                  <a:cxn ang="0">
                    <a:pos x="0" y="155"/>
                  </a:cxn>
                  <a:cxn ang="0">
                    <a:pos x="8" y="188"/>
                  </a:cxn>
                  <a:cxn ang="0">
                    <a:pos x="21" y="218"/>
                  </a:cxn>
                  <a:cxn ang="0">
                    <a:pos x="38" y="245"/>
                  </a:cxn>
                  <a:cxn ang="0">
                    <a:pos x="61" y="267"/>
                  </a:cxn>
                  <a:cxn ang="0">
                    <a:pos x="87" y="286"/>
                  </a:cxn>
                  <a:cxn ang="0">
                    <a:pos x="118" y="298"/>
                  </a:cxn>
                  <a:cxn ang="0">
                    <a:pos x="150" y="305"/>
                  </a:cxn>
                  <a:cxn ang="0">
                    <a:pos x="184" y="305"/>
                  </a:cxn>
                  <a:cxn ang="0">
                    <a:pos x="218" y="298"/>
                  </a:cxn>
                  <a:cxn ang="0">
                    <a:pos x="247" y="286"/>
                  </a:cxn>
                  <a:cxn ang="0">
                    <a:pos x="275" y="267"/>
                  </a:cxn>
                  <a:cxn ang="0">
                    <a:pos x="298" y="245"/>
                  </a:cxn>
                  <a:cxn ang="0">
                    <a:pos x="315" y="218"/>
                  </a:cxn>
                  <a:cxn ang="0">
                    <a:pos x="328" y="188"/>
                  </a:cxn>
                  <a:cxn ang="0">
                    <a:pos x="334" y="155"/>
                  </a:cxn>
                </a:cxnLst>
                <a:rect l="0" t="0" r="r" b="b"/>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ln>
            </p:spPr>
            <p:txBody>
              <a:bodyPr/>
              <a:lstStyle/>
              <a:p>
                <a:endParaRPr lang="en-US">
                  <a:solidFill>
                    <a:prstClr val="black"/>
                  </a:solidFill>
                </a:endParaRPr>
              </a:p>
            </p:txBody>
          </p:sp>
          <p:sp>
            <p:nvSpPr>
              <p:cNvPr id="179886" name="Freeform 686"/>
              <p:cNvSpPr/>
              <p:nvPr/>
            </p:nvSpPr>
            <p:spPr bwMode="auto">
              <a:xfrm>
                <a:off x="1673" y="2136"/>
                <a:ext cx="332" cy="301"/>
              </a:xfrm>
              <a:custGeom>
                <a:avLst/>
                <a:gdLst/>
                <a:ahLst/>
                <a:cxnLst>
                  <a:cxn ang="0">
                    <a:pos x="330" y="116"/>
                  </a:cxn>
                  <a:cxn ang="0">
                    <a:pos x="319" y="76"/>
                  </a:cxn>
                  <a:cxn ang="0">
                    <a:pos x="300" y="40"/>
                  </a:cxn>
                  <a:cxn ang="0">
                    <a:pos x="273" y="11"/>
                  </a:cxn>
                  <a:cxn ang="0">
                    <a:pos x="256" y="2"/>
                  </a:cxn>
                  <a:cxn ang="0">
                    <a:pos x="271" y="15"/>
                  </a:cxn>
                  <a:cxn ang="0">
                    <a:pos x="296" y="43"/>
                  </a:cxn>
                  <a:cxn ang="0">
                    <a:pos x="315" y="78"/>
                  </a:cxn>
                  <a:cxn ang="0">
                    <a:pos x="324" y="116"/>
                  </a:cxn>
                  <a:cxn ang="0">
                    <a:pos x="326" y="153"/>
                  </a:cxn>
                  <a:cxn ang="0">
                    <a:pos x="319" y="184"/>
                  </a:cxn>
                  <a:cxn ang="0">
                    <a:pos x="307" y="212"/>
                  </a:cxn>
                  <a:cxn ang="0">
                    <a:pos x="290" y="239"/>
                  </a:cxn>
                  <a:cxn ang="0">
                    <a:pos x="267" y="260"/>
                  </a:cxn>
                  <a:cxn ang="0">
                    <a:pos x="243" y="277"/>
                  </a:cxn>
                  <a:cxn ang="0">
                    <a:pos x="214" y="290"/>
                  </a:cxn>
                  <a:cxn ang="0">
                    <a:pos x="182" y="296"/>
                  </a:cxn>
                  <a:cxn ang="0">
                    <a:pos x="150" y="296"/>
                  </a:cxn>
                  <a:cxn ang="0">
                    <a:pos x="117" y="290"/>
                  </a:cxn>
                  <a:cxn ang="0">
                    <a:pos x="89" y="277"/>
                  </a:cxn>
                  <a:cxn ang="0">
                    <a:pos x="62" y="260"/>
                  </a:cxn>
                  <a:cxn ang="0">
                    <a:pos x="42" y="239"/>
                  </a:cxn>
                  <a:cxn ang="0">
                    <a:pos x="25" y="212"/>
                  </a:cxn>
                  <a:cxn ang="0">
                    <a:pos x="11" y="184"/>
                  </a:cxn>
                  <a:cxn ang="0">
                    <a:pos x="6" y="153"/>
                  </a:cxn>
                  <a:cxn ang="0">
                    <a:pos x="6" y="119"/>
                  </a:cxn>
                  <a:cxn ang="0">
                    <a:pos x="6" y="102"/>
                  </a:cxn>
                  <a:cxn ang="0">
                    <a:pos x="2" y="119"/>
                  </a:cxn>
                  <a:cxn ang="0">
                    <a:pos x="2" y="153"/>
                  </a:cxn>
                  <a:cxn ang="0">
                    <a:pos x="7" y="186"/>
                  </a:cxn>
                  <a:cxn ang="0">
                    <a:pos x="21" y="214"/>
                  </a:cxn>
                  <a:cxn ang="0">
                    <a:pos x="38" y="241"/>
                  </a:cxn>
                  <a:cxn ang="0">
                    <a:pos x="61" y="263"/>
                  </a:cxn>
                  <a:cxn ang="0">
                    <a:pos x="87" y="282"/>
                  </a:cxn>
                  <a:cxn ang="0">
                    <a:pos x="116" y="294"/>
                  </a:cxn>
                  <a:cxn ang="0">
                    <a:pos x="148" y="301"/>
                  </a:cxn>
                  <a:cxn ang="0">
                    <a:pos x="182" y="301"/>
                  </a:cxn>
                  <a:cxn ang="0">
                    <a:pos x="214" y="294"/>
                  </a:cxn>
                  <a:cxn ang="0">
                    <a:pos x="245" y="282"/>
                  </a:cxn>
                  <a:cxn ang="0">
                    <a:pos x="271" y="263"/>
                  </a:cxn>
                  <a:cxn ang="0">
                    <a:pos x="294" y="241"/>
                  </a:cxn>
                  <a:cxn ang="0">
                    <a:pos x="311" y="214"/>
                  </a:cxn>
                  <a:cxn ang="0">
                    <a:pos x="324" y="186"/>
                  </a:cxn>
                  <a:cxn ang="0">
                    <a:pos x="330" y="153"/>
                  </a:cxn>
                </a:cxnLst>
                <a:rect l="0" t="0" r="r" b="b"/>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ln>
            </p:spPr>
            <p:txBody>
              <a:bodyPr/>
              <a:lstStyle/>
              <a:p>
                <a:endParaRPr lang="en-US">
                  <a:solidFill>
                    <a:prstClr val="black"/>
                  </a:solidFill>
                </a:endParaRPr>
              </a:p>
            </p:txBody>
          </p:sp>
          <p:sp>
            <p:nvSpPr>
              <p:cNvPr id="179887" name="Freeform 687"/>
              <p:cNvSpPr/>
              <p:nvPr/>
            </p:nvSpPr>
            <p:spPr bwMode="auto">
              <a:xfrm>
                <a:off x="1675" y="2138"/>
                <a:ext cx="326" cy="297"/>
              </a:xfrm>
              <a:custGeom>
                <a:avLst/>
                <a:gdLst/>
                <a:ahLst/>
                <a:cxnLst>
                  <a:cxn ang="0">
                    <a:pos x="326" y="114"/>
                  </a:cxn>
                  <a:cxn ang="0">
                    <a:pos x="315" y="74"/>
                  </a:cxn>
                  <a:cxn ang="0">
                    <a:pos x="296" y="40"/>
                  </a:cxn>
                  <a:cxn ang="0">
                    <a:pos x="271" y="11"/>
                  </a:cxn>
                  <a:cxn ang="0">
                    <a:pos x="254" y="0"/>
                  </a:cxn>
                  <a:cxn ang="0">
                    <a:pos x="267" y="13"/>
                  </a:cxn>
                  <a:cxn ang="0">
                    <a:pos x="292" y="41"/>
                  </a:cxn>
                  <a:cxn ang="0">
                    <a:pos x="311" y="76"/>
                  </a:cxn>
                  <a:cxn ang="0">
                    <a:pos x="320" y="114"/>
                  </a:cxn>
                  <a:cxn ang="0">
                    <a:pos x="320" y="150"/>
                  </a:cxn>
                  <a:cxn ang="0">
                    <a:pos x="315" y="182"/>
                  </a:cxn>
                  <a:cxn ang="0">
                    <a:pos x="303" y="210"/>
                  </a:cxn>
                  <a:cxn ang="0">
                    <a:pos x="286" y="235"/>
                  </a:cxn>
                  <a:cxn ang="0">
                    <a:pos x="263" y="256"/>
                  </a:cxn>
                  <a:cxn ang="0">
                    <a:pos x="239" y="273"/>
                  </a:cxn>
                  <a:cxn ang="0">
                    <a:pos x="210" y="286"/>
                  </a:cxn>
                  <a:cxn ang="0">
                    <a:pos x="180" y="292"/>
                  </a:cxn>
                  <a:cxn ang="0">
                    <a:pos x="148" y="292"/>
                  </a:cxn>
                  <a:cxn ang="0">
                    <a:pos x="117" y="286"/>
                  </a:cxn>
                  <a:cxn ang="0">
                    <a:pos x="89" y="273"/>
                  </a:cxn>
                  <a:cxn ang="0">
                    <a:pos x="62" y="256"/>
                  </a:cxn>
                  <a:cxn ang="0">
                    <a:pos x="41" y="235"/>
                  </a:cxn>
                  <a:cxn ang="0">
                    <a:pos x="24" y="210"/>
                  </a:cxn>
                  <a:cxn ang="0">
                    <a:pos x="13" y="182"/>
                  </a:cxn>
                  <a:cxn ang="0">
                    <a:pos x="5" y="150"/>
                  </a:cxn>
                  <a:cxn ang="0">
                    <a:pos x="5" y="117"/>
                  </a:cxn>
                  <a:cxn ang="0">
                    <a:pos x="7" y="100"/>
                  </a:cxn>
                  <a:cxn ang="0">
                    <a:pos x="2" y="117"/>
                  </a:cxn>
                  <a:cxn ang="0">
                    <a:pos x="2" y="151"/>
                  </a:cxn>
                  <a:cxn ang="0">
                    <a:pos x="7" y="182"/>
                  </a:cxn>
                  <a:cxn ang="0">
                    <a:pos x="21" y="212"/>
                  </a:cxn>
                  <a:cxn ang="0">
                    <a:pos x="38" y="239"/>
                  </a:cxn>
                  <a:cxn ang="0">
                    <a:pos x="60" y="260"/>
                  </a:cxn>
                  <a:cxn ang="0">
                    <a:pos x="85" y="277"/>
                  </a:cxn>
                  <a:cxn ang="0">
                    <a:pos x="115" y="290"/>
                  </a:cxn>
                  <a:cxn ang="0">
                    <a:pos x="148" y="296"/>
                  </a:cxn>
                  <a:cxn ang="0">
                    <a:pos x="180" y="296"/>
                  </a:cxn>
                  <a:cxn ang="0">
                    <a:pos x="212" y="290"/>
                  </a:cxn>
                  <a:cxn ang="0">
                    <a:pos x="241" y="277"/>
                  </a:cxn>
                  <a:cxn ang="0">
                    <a:pos x="267" y="260"/>
                  </a:cxn>
                  <a:cxn ang="0">
                    <a:pos x="290" y="239"/>
                  </a:cxn>
                  <a:cxn ang="0">
                    <a:pos x="307" y="212"/>
                  </a:cxn>
                  <a:cxn ang="0">
                    <a:pos x="318" y="182"/>
                  </a:cxn>
                  <a:cxn ang="0">
                    <a:pos x="326" y="151"/>
                  </a:cxn>
                </a:cxnLst>
                <a:rect l="0" t="0" r="r" b="b"/>
                <a:pathLst>
                  <a:path w="326" h="297">
                    <a:moveTo>
                      <a:pt x="326" y="134"/>
                    </a:moveTo>
                    <a:lnTo>
                      <a:pt x="326" y="114"/>
                    </a:lnTo>
                    <a:lnTo>
                      <a:pt x="322" y="93"/>
                    </a:lnTo>
                    <a:lnTo>
                      <a:pt x="315" y="74"/>
                    </a:lnTo>
                    <a:lnTo>
                      <a:pt x="307" y="57"/>
                    </a:lnTo>
                    <a:lnTo>
                      <a:pt x="296" y="40"/>
                    </a:lnTo>
                    <a:lnTo>
                      <a:pt x="284" y="24"/>
                    </a:lnTo>
                    <a:lnTo>
                      <a:pt x="271" y="11"/>
                    </a:lnTo>
                    <a:lnTo>
                      <a:pt x="254" y="0"/>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ln>
            </p:spPr>
            <p:txBody>
              <a:bodyPr/>
              <a:lstStyle/>
              <a:p>
                <a:endParaRPr lang="en-US">
                  <a:solidFill>
                    <a:prstClr val="black"/>
                  </a:solidFill>
                </a:endParaRPr>
              </a:p>
            </p:txBody>
          </p:sp>
          <p:sp>
            <p:nvSpPr>
              <p:cNvPr id="179888" name="Freeform 688"/>
              <p:cNvSpPr/>
              <p:nvPr/>
            </p:nvSpPr>
            <p:spPr bwMode="auto">
              <a:xfrm>
                <a:off x="1679" y="2138"/>
                <a:ext cx="320" cy="296"/>
              </a:xfrm>
              <a:custGeom>
                <a:avLst/>
                <a:gdLst/>
                <a:ahLst/>
                <a:cxnLst>
                  <a:cxn ang="0">
                    <a:pos x="318" y="114"/>
                  </a:cxn>
                  <a:cxn ang="0">
                    <a:pos x="309" y="76"/>
                  </a:cxn>
                  <a:cxn ang="0">
                    <a:pos x="290" y="41"/>
                  </a:cxn>
                  <a:cxn ang="0">
                    <a:pos x="265" y="13"/>
                  </a:cxn>
                  <a:cxn ang="0">
                    <a:pos x="248" y="2"/>
                  </a:cxn>
                  <a:cxn ang="0">
                    <a:pos x="261" y="15"/>
                  </a:cxn>
                  <a:cxn ang="0">
                    <a:pos x="286" y="43"/>
                  </a:cxn>
                  <a:cxn ang="0">
                    <a:pos x="305" y="76"/>
                  </a:cxn>
                  <a:cxn ang="0">
                    <a:pos x="314" y="114"/>
                  </a:cxn>
                  <a:cxn ang="0">
                    <a:pos x="314" y="150"/>
                  </a:cxn>
                  <a:cxn ang="0">
                    <a:pos x="309" y="180"/>
                  </a:cxn>
                  <a:cxn ang="0">
                    <a:pos x="297" y="208"/>
                  </a:cxn>
                  <a:cxn ang="0">
                    <a:pos x="280" y="233"/>
                  </a:cxn>
                  <a:cxn ang="0">
                    <a:pos x="259" y="254"/>
                  </a:cxn>
                  <a:cxn ang="0">
                    <a:pos x="235" y="271"/>
                  </a:cxn>
                  <a:cxn ang="0">
                    <a:pos x="206" y="284"/>
                  </a:cxn>
                  <a:cxn ang="0">
                    <a:pos x="176" y="290"/>
                  </a:cxn>
                  <a:cxn ang="0">
                    <a:pos x="144" y="290"/>
                  </a:cxn>
                  <a:cxn ang="0">
                    <a:pos x="113" y="284"/>
                  </a:cxn>
                  <a:cxn ang="0">
                    <a:pos x="85" y="271"/>
                  </a:cxn>
                  <a:cxn ang="0">
                    <a:pos x="60" y="254"/>
                  </a:cxn>
                  <a:cxn ang="0">
                    <a:pos x="39" y="233"/>
                  </a:cxn>
                  <a:cxn ang="0">
                    <a:pos x="22" y="208"/>
                  </a:cxn>
                  <a:cxn ang="0">
                    <a:pos x="11" y="180"/>
                  </a:cxn>
                  <a:cxn ang="0">
                    <a:pos x="3" y="150"/>
                  </a:cxn>
                  <a:cxn ang="0">
                    <a:pos x="5" y="117"/>
                  </a:cxn>
                  <a:cxn ang="0">
                    <a:pos x="5" y="100"/>
                  </a:cxn>
                  <a:cxn ang="0">
                    <a:pos x="0" y="117"/>
                  </a:cxn>
                  <a:cxn ang="0">
                    <a:pos x="0" y="151"/>
                  </a:cxn>
                  <a:cxn ang="0">
                    <a:pos x="5" y="182"/>
                  </a:cxn>
                  <a:cxn ang="0">
                    <a:pos x="19" y="210"/>
                  </a:cxn>
                  <a:cxn ang="0">
                    <a:pos x="36" y="237"/>
                  </a:cxn>
                  <a:cxn ang="0">
                    <a:pos x="56" y="258"/>
                  </a:cxn>
                  <a:cxn ang="0">
                    <a:pos x="83" y="275"/>
                  </a:cxn>
                  <a:cxn ang="0">
                    <a:pos x="111" y="288"/>
                  </a:cxn>
                  <a:cxn ang="0">
                    <a:pos x="144" y="294"/>
                  </a:cxn>
                  <a:cxn ang="0">
                    <a:pos x="176" y="294"/>
                  </a:cxn>
                  <a:cxn ang="0">
                    <a:pos x="208" y="288"/>
                  </a:cxn>
                  <a:cxn ang="0">
                    <a:pos x="237" y="275"/>
                  </a:cxn>
                  <a:cxn ang="0">
                    <a:pos x="261" y="258"/>
                  </a:cxn>
                  <a:cxn ang="0">
                    <a:pos x="284" y="237"/>
                  </a:cxn>
                  <a:cxn ang="0">
                    <a:pos x="301" y="210"/>
                  </a:cxn>
                  <a:cxn ang="0">
                    <a:pos x="313" y="182"/>
                  </a:cxn>
                  <a:cxn ang="0">
                    <a:pos x="320" y="151"/>
                  </a:cxn>
                </a:cxnLst>
                <a:rect l="0" t="0" r="r" b="b"/>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ln>
            </p:spPr>
            <p:txBody>
              <a:bodyPr/>
              <a:lstStyle/>
              <a:p>
                <a:endParaRPr lang="en-US">
                  <a:solidFill>
                    <a:prstClr val="black"/>
                  </a:solidFill>
                </a:endParaRPr>
              </a:p>
            </p:txBody>
          </p:sp>
          <p:sp>
            <p:nvSpPr>
              <p:cNvPr id="179889" name="Freeform 689"/>
              <p:cNvSpPr/>
              <p:nvPr/>
            </p:nvSpPr>
            <p:spPr bwMode="auto">
              <a:xfrm>
                <a:off x="1680" y="2140"/>
                <a:ext cx="317" cy="290"/>
              </a:xfrm>
              <a:custGeom>
                <a:avLst/>
                <a:gdLst/>
                <a:ahLst/>
                <a:cxnLst>
                  <a:cxn ang="0">
                    <a:pos x="315" y="112"/>
                  </a:cxn>
                  <a:cxn ang="0">
                    <a:pos x="306" y="74"/>
                  </a:cxn>
                  <a:cxn ang="0">
                    <a:pos x="287" y="39"/>
                  </a:cxn>
                  <a:cxn ang="0">
                    <a:pos x="262" y="11"/>
                  </a:cxn>
                  <a:cxn ang="0">
                    <a:pos x="245" y="2"/>
                  </a:cxn>
                  <a:cxn ang="0">
                    <a:pos x="258" y="15"/>
                  </a:cxn>
                  <a:cxn ang="0">
                    <a:pos x="283" y="41"/>
                  </a:cxn>
                  <a:cxn ang="0">
                    <a:pos x="302" y="75"/>
                  </a:cxn>
                  <a:cxn ang="0">
                    <a:pos x="312" y="112"/>
                  </a:cxn>
                  <a:cxn ang="0">
                    <a:pos x="312" y="148"/>
                  </a:cxn>
                  <a:cxn ang="0">
                    <a:pos x="306" y="178"/>
                  </a:cxn>
                  <a:cxn ang="0">
                    <a:pos x="294" y="206"/>
                  </a:cxn>
                  <a:cxn ang="0">
                    <a:pos x="277" y="229"/>
                  </a:cxn>
                  <a:cxn ang="0">
                    <a:pos x="257" y="250"/>
                  </a:cxn>
                  <a:cxn ang="0">
                    <a:pos x="232" y="267"/>
                  </a:cxn>
                  <a:cxn ang="0">
                    <a:pos x="203" y="278"/>
                  </a:cxn>
                  <a:cxn ang="0">
                    <a:pos x="175" y="286"/>
                  </a:cxn>
                  <a:cxn ang="0">
                    <a:pos x="143" y="286"/>
                  </a:cxn>
                  <a:cxn ang="0">
                    <a:pos x="112" y="278"/>
                  </a:cxn>
                  <a:cxn ang="0">
                    <a:pos x="86" y="267"/>
                  </a:cxn>
                  <a:cxn ang="0">
                    <a:pos x="61" y="250"/>
                  </a:cxn>
                  <a:cxn ang="0">
                    <a:pos x="40" y="229"/>
                  </a:cxn>
                  <a:cxn ang="0">
                    <a:pos x="23" y="206"/>
                  </a:cxn>
                  <a:cxn ang="0">
                    <a:pos x="12" y="178"/>
                  </a:cxn>
                  <a:cxn ang="0">
                    <a:pos x="6" y="148"/>
                  </a:cxn>
                  <a:cxn ang="0">
                    <a:pos x="6" y="115"/>
                  </a:cxn>
                  <a:cxn ang="0">
                    <a:pos x="6" y="98"/>
                  </a:cxn>
                  <a:cxn ang="0">
                    <a:pos x="0" y="115"/>
                  </a:cxn>
                  <a:cxn ang="0">
                    <a:pos x="0" y="148"/>
                  </a:cxn>
                  <a:cxn ang="0">
                    <a:pos x="8" y="180"/>
                  </a:cxn>
                  <a:cxn ang="0">
                    <a:pos x="19" y="208"/>
                  </a:cxn>
                  <a:cxn ang="0">
                    <a:pos x="36" y="233"/>
                  </a:cxn>
                  <a:cxn ang="0">
                    <a:pos x="57" y="254"/>
                  </a:cxn>
                  <a:cxn ang="0">
                    <a:pos x="84" y="271"/>
                  </a:cxn>
                  <a:cxn ang="0">
                    <a:pos x="112" y="284"/>
                  </a:cxn>
                  <a:cxn ang="0">
                    <a:pos x="143" y="290"/>
                  </a:cxn>
                  <a:cxn ang="0">
                    <a:pos x="175" y="290"/>
                  </a:cxn>
                  <a:cxn ang="0">
                    <a:pos x="205" y="284"/>
                  </a:cxn>
                  <a:cxn ang="0">
                    <a:pos x="234" y="271"/>
                  </a:cxn>
                  <a:cxn ang="0">
                    <a:pos x="258" y="254"/>
                  </a:cxn>
                  <a:cxn ang="0">
                    <a:pos x="281" y="233"/>
                  </a:cxn>
                  <a:cxn ang="0">
                    <a:pos x="298" y="208"/>
                  </a:cxn>
                  <a:cxn ang="0">
                    <a:pos x="310" y="180"/>
                  </a:cxn>
                  <a:cxn ang="0">
                    <a:pos x="315" y="148"/>
                  </a:cxn>
                </a:cxnLst>
                <a:rect l="0" t="0" r="r" b="b"/>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ln>
            </p:spPr>
            <p:txBody>
              <a:bodyPr/>
              <a:lstStyle/>
              <a:p>
                <a:endParaRPr lang="en-US">
                  <a:solidFill>
                    <a:prstClr val="black"/>
                  </a:solidFill>
                </a:endParaRPr>
              </a:p>
            </p:txBody>
          </p:sp>
          <p:sp>
            <p:nvSpPr>
              <p:cNvPr id="179890" name="Freeform 690"/>
              <p:cNvSpPr/>
              <p:nvPr/>
            </p:nvSpPr>
            <p:spPr bwMode="auto">
              <a:xfrm>
                <a:off x="1682" y="2142"/>
                <a:ext cx="313" cy="286"/>
              </a:xfrm>
              <a:custGeom>
                <a:avLst/>
                <a:gdLst/>
                <a:ahLst/>
                <a:cxnLst>
                  <a:cxn ang="0">
                    <a:pos x="311" y="110"/>
                  </a:cxn>
                  <a:cxn ang="0">
                    <a:pos x="302" y="72"/>
                  </a:cxn>
                  <a:cxn ang="0">
                    <a:pos x="283" y="39"/>
                  </a:cxn>
                  <a:cxn ang="0">
                    <a:pos x="258" y="11"/>
                  </a:cxn>
                  <a:cxn ang="0">
                    <a:pos x="241" y="1"/>
                  </a:cxn>
                  <a:cxn ang="0">
                    <a:pos x="255" y="15"/>
                  </a:cxn>
                  <a:cxn ang="0">
                    <a:pos x="279" y="41"/>
                  </a:cxn>
                  <a:cxn ang="0">
                    <a:pos x="298" y="73"/>
                  </a:cxn>
                  <a:cxn ang="0">
                    <a:pos x="308" y="111"/>
                  </a:cxn>
                  <a:cxn ang="0">
                    <a:pos x="308" y="146"/>
                  </a:cxn>
                  <a:cxn ang="0">
                    <a:pos x="302" y="176"/>
                  </a:cxn>
                  <a:cxn ang="0">
                    <a:pos x="291" y="202"/>
                  </a:cxn>
                  <a:cxn ang="0">
                    <a:pos x="274" y="227"/>
                  </a:cxn>
                  <a:cxn ang="0">
                    <a:pos x="253" y="248"/>
                  </a:cxn>
                  <a:cxn ang="0">
                    <a:pos x="228" y="263"/>
                  </a:cxn>
                  <a:cxn ang="0">
                    <a:pos x="201" y="274"/>
                  </a:cxn>
                  <a:cxn ang="0">
                    <a:pos x="173" y="280"/>
                  </a:cxn>
                  <a:cxn ang="0">
                    <a:pos x="141" y="280"/>
                  </a:cxn>
                  <a:cxn ang="0">
                    <a:pos x="112" y="274"/>
                  </a:cxn>
                  <a:cxn ang="0">
                    <a:pos x="84" y="263"/>
                  </a:cxn>
                  <a:cxn ang="0">
                    <a:pos x="61" y="248"/>
                  </a:cxn>
                  <a:cxn ang="0">
                    <a:pos x="40" y="227"/>
                  </a:cxn>
                  <a:cxn ang="0">
                    <a:pos x="23" y="202"/>
                  </a:cxn>
                  <a:cxn ang="0">
                    <a:pos x="12" y="176"/>
                  </a:cxn>
                  <a:cxn ang="0">
                    <a:pos x="6" y="146"/>
                  </a:cxn>
                  <a:cxn ang="0">
                    <a:pos x="6" y="113"/>
                  </a:cxn>
                  <a:cxn ang="0">
                    <a:pos x="6" y="96"/>
                  </a:cxn>
                  <a:cxn ang="0">
                    <a:pos x="2" y="113"/>
                  </a:cxn>
                  <a:cxn ang="0">
                    <a:pos x="0" y="146"/>
                  </a:cxn>
                  <a:cxn ang="0">
                    <a:pos x="8" y="176"/>
                  </a:cxn>
                  <a:cxn ang="0">
                    <a:pos x="19" y="204"/>
                  </a:cxn>
                  <a:cxn ang="0">
                    <a:pos x="36" y="229"/>
                  </a:cxn>
                  <a:cxn ang="0">
                    <a:pos x="57" y="250"/>
                  </a:cxn>
                  <a:cxn ang="0">
                    <a:pos x="82" y="267"/>
                  </a:cxn>
                  <a:cxn ang="0">
                    <a:pos x="110" y="280"/>
                  </a:cxn>
                  <a:cxn ang="0">
                    <a:pos x="141" y="286"/>
                  </a:cxn>
                  <a:cxn ang="0">
                    <a:pos x="173" y="286"/>
                  </a:cxn>
                  <a:cxn ang="0">
                    <a:pos x="203" y="280"/>
                  </a:cxn>
                  <a:cxn ang="0">
                    <a:pos x="232" y="267"/>
                  </a:cxn>
                  <a:cxn ang="0">
                    <a:pos x="256" y="250"/>
                  </a:cxn>
                  <a:cxn ang="0">
                    <a:pos x="277" y="229"/>
                  </a:cxn>
                  <a:cxn ang="0">
                    <a:pos x="294" y="204"/>
                  </a:cxn>
                  <a:cxn ang="0">
                    <a:pos x="306" y="176"/>
                  </a:cxn>
                  <a:cxn ang="0">
                    <a:pos x="311" y="146"/>
                  </a:cxn>
                </a:cxnLst>
                <a:rect l="0" t="0" r="r" b="b"/>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ln>
            </p:spPr>
            <p:txBody>
              <a:bodyPr/>
              <a:lstStyle/>
              <a:p>
                <a:endParaRPr lang="en-US">
                  <a:solidFill>
                    <a:prstClr val="black"/>
                  </a:solidFill>
                </a:endParaRPr>
              </a:p>
            </p:txBody>
          </p:sp>
          <p:sp>
            <p:nvSpPr>
              <p:cNvPr id="179891" name="Freeform 691"/>
              <p:cNvSpPr/>
              <p:nvPr/>
            </p:nvSpPr>
            <p:spPr bwMode="auto">
              <a:xfrm>
                <a:off x="1684" y="2143"/>
                <a:ext cx="308" cy="283"/>
              </a:xfrm>
              <a:custGeom>
                <a:avLst/>
                <a:gdLst/>
                <a:ahLst/>
                <a:cxnLst>
                  <a:cxn ang="0">
                    <a:pos x="308" y="109"/>
                  </a:cxn>
                  <a:cxn ang="0">
                    <a:pos x="298" y="72"/>
                  </a:cxn>
                  <a:cxn ang="0">
                    <a:pos x="279" y="38"/>
                  </a:cxn>
                  <a:cxn ang="0">
                    <a:pos x="254" y="12"/>
                  </a:cxn>
                  <a:cxn ang="0">
                    <a:pos x="237" y="2"/>
                  </a:cxn>
                  <a:cxn ang="0">
                    <a:pos x="251" y="16"/>
                  </a:cxn>
                  <a:cxn ang="0">
                    <a:pos x="275" y="42"/>
                  </a:cxn>
                  <a:cxn ang="0">
                    <a:pos x="292" y="74"/>
                  </a:cxn>
                  <a:cxn ang="0">
                    <a:pos x="302" y="110"/>
                  </a:cxn>
                  <a:cxn ang="0">
                    <a:pos x="304" y="145"/>
                  </a:cxn>
                  <a:cxn ang="0">
                    <a:pos x="298" y="173"/>
                  </a:cxn>
                  <a:cxn ang="0">
                    <a:pos x="287" y="200"/>
                  </a:cxn>
                  <a:cxn ang="0">
                    <a:pos x="270" y="224"/>
                  </a:cxn>
                  <a:cxn ang="0">
                    <a:pos x="249" y="245"/>
                  </a:cxn>
                  <a:cxn ang="0">
                    <a:pos x="226" y="260"/>
                  </a:cxn>
                  <a:cxn ang="0">
                    <a:pos x="199" y="272"/>
                  </a:cxn>
                  <a:cxn ang="0">
                    <a:pos x="169" y="277"/>
                  </a:cxn>
                  <a:cxn ang="0">
                    <a:pos x="139" y="277"/>
                  </a:cxn>
                  <a:cxn ang="0">
                    <a:pos x="110" y="272"/>
                  </a:cxn>
                  <a:cxn ang="0">
                    <a:pos x="84" y="260"/>
                  </a:cxn>
                  <a:cxn ang="0">
                    <a:pos x="59" y="245"/>
                  </a:cxn>
                  <a:cxn ang="0">
                    <a:pos x="40" y="224"/>
                  </a:cxn>
                  <a:cxn ang="0">
                    <a:pos x="23" y="200"/>
                  </a:cxn>
                  <a:cxn ang="0">
                    <a:pos x="12" y="173"/>
                  </a:cxn>
                  <a:cxn ang="0">
                    <a:pos x="6" y="145"/>
                  </a:cxn>
                  <a:cxn ang="0">
                    <a:pos x="6" y="112"/>
                  </a:cxn>
                  <a:cxn ang="0">
                    <a:pos x="6" y="95"/>
                  </a:cxn>
                  <a:cxn ang="0">
                    <a:pos x="2" y="112"/>
                  </a:cxn>
                  <a:cxn ang="0">
                    <a:pos x="2" y="145"/>
                  </a:cxn>
                  <a:cxn ang="0">
                    <a:pos x="8" y="175"/>
                  </a:cxn>
                  <a:cxn ang="0">
                    <a:pos x="19" y="203"/>
                  </a:cxn>
                  <a:cxn ang="0">
                    <a:pos x="36" y="226"/>
                  </a:cxn>
                  <a:cxn ang="0">
                    <a:pos x="57" y="247"/>
                  </a:cxn>
                  <a:cxn ang="0">
                    <a:pos x="82" y="264"/>
                  </a:cxn>
                  <a:cxn ang="0">
                    <a:pos x="108" y="275"/>
                  </a:cxn>
                  <a:cxn ang="0">
                    <a:pos x="139" y="283"/>
                  </a:cxn>
                  <a:cxn ang="0">
                    <a:pos x="171" y="283"/>
                  </a:cxn>
                  <a:cxn ang="0">
                    <a:pos x="199" y="275"/>
                  </a:cxn>
                  <a:cxn ang="0">
                    <a:pos x="228" y="264"/>
                  </a:cxn>
                  <a:cxn ang="0">
                    <a:pos x="253" y="247"/>
                  </a:cxn>
                  <a:cxn ang="0">
                    <a:pos x="273" y="226"/>
                  </a:cxn>
                  <a:cxn ang="0">
                    <a:pos x="290" y="203"/>
                  </a:cxn>
                  <a:cxn ang="0">
                    <a:pos x="302" y="175"/>
                  </a:cxn>
                  <a:cxn ang="0">
                    <a:pos x="308" y="145"/>
                  </a:cxn>
                </a:cxnLst>
                <a:rect l="0" t="0" r="r" b="b"/>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ln>
            </p:spPr>
            <p:txBody>
              <a:bodyPr/>
              <a:lstStyle/>
              <a:p>
                <a:endParaRPr lang="en-US">
                  <a:solidFill>
                    <a:prstClr val="black"/>
                  </a:solidFill>
                </a:endParaRPr>
              </a:p>
            </p:txBody>
          </p:sp>
          <p:sp>
            <p:nvSpPr>
              <p:cNvPr id="179892" name="Freeform 692"/>
              <p:cNvSpPr/>
              <p:nvPr/>
            </p:nvSpPr>
            <p:spPr bwMode="auto">
              <a:xfrm>
                <a:off x="1686" y="2145"/>
                <a:ext cx="304" cy="279"/>
              </a:xfrm>
              <a:custGeom>
                <a:avLst/>
                <a:gdLst/>
                <a:ahLst/>
                <a:cxnLst>
                  <a:cxn ang="0">
                    <a:pos x="304" y="108"/>
                  </a:cxn>
                  <a:cxn ang="0">
                    <a:pos x="294" y="70"/>
                  </a:cxn>
                  <a:cxn ang="0">
                    <a:pos x="275" y="38"/>
                  </a:cxn>
                  <a:cxn ang="0">
                    <a:pos x="251" y="12"/>
                  </a:cxn>
                  <a:cxn ang="0">
                    <a:pos x="233" y="2"/>
                  </a:cxn>
                  <a:cxn ang="0">
                    <a:pos x="247" y="14"/>
                  </a:cxn>
                  <a:cxn ang="0">
                    <a:pos x="271" y="40"/>
                  </a:cxn>
                  <a:cxn ang="0">
                    <a:pos x="288" y="72"/>
                  </a:cxn>
                  <a:cxn ang="0">
                    <a:pos x="298" y="108"/>
                  </a:cxn>
                  <a:cxn ang="0">
                    <a:pos x="298" y="143"/>
                  </a:cxn>
                  <a:cxn ang="0">
                    <a:pos x="292" y="171"/>
                  </a:cxn>
                  <a:cxn ang="0">
                    <a:pos x="281" y="198"/>
                  </a:cxn>
                  <a:cxn ang="0">
                    <a:pos x="266" y="220"/>
                  </a:cxn>
                  <a:cxn ang="0">
                    <a:pos x="247" y="241"/>
                  </a:cxn>
                  <a:cxn ang="0">
                    <a:pos x="222" y="256"/>
                  </a:cxn>
                  <a:cxn ang="0">
                    <a:pos x="196" y="268"/>
                  </a:cxn>
                  <a:cxn ang="0">
                    <a:pos x="167" y="273"/>
                  </a:cxn>
                  <a:cxn ang="0">
                    <a:pos x="137" y="273"/>
                  </a:cxn>
                  <a:cxn ang="0">
                    <a:pos x="108" y="268"/>
                  </a:cxn>
                  <a:cxn ang="0">
                    <a:pos x="82" y="256"/>
                  </a:cxn>
                  <a:cxn ang="0">
                    <a:pos x="59" y="241"/>
                  </a:cxn>
                  <a:cxn ang="0">
                    <a:pos x="40" y="220"/>
                  </a:cxn>
                  <a:cxn ang="0">
                    <a:pos x="23" y="198"/>
                  </a:cxn>
                  <a:cxn ang="0">
                    <a:pos x="12" y="171"/>
                  </a:cxn>
                  <a:cxn ang="0">
                    <a:pos x="6" y="143"/>
                  </a:cxn>
                  <a:cxn ang="0">
                    <a:pos x="6" y="110"/>
                  </a:cxn>
                  <a:cxn ang="0">
                    <a:pos x="8" y="93"/>
                  </a:cxn>
                  <a:cxn ang="0">
                    <a:pos x="2" y="110"/>
                  </a:cxn>
                  <a:cxn ang="0">
                    <a:pos x="2" y="143"/>
                  </a:cxn>
                  <a:cxn ang="0">
                    <a:pos x="8" y="173"/>
                  </a:cxn>
                  <a:cxn ang="0">
                    <a:pos x="19" y="199"/>
                  </a:cxn>
                  <a:cxn ang="0">
                    <a:pos x="36" y="224"/>
                  </a:cxn>
                  <a:cxn ang="0">
                    <a:pos x="57" y="245"/>
                  </a:cxn>
                  <a:cxn ang="0">
                    <a:pos x="80" y="260"/>
                  </a:cxn>
                  <a:cxn ang="0">
                    <a:pos x="108" y="271"/>
                  </a:cxn>
                  <a:cxn ang="0">
                    <a:pos x="137" y="277"/>
                  </a:cxn>
                  <a:cxn ang="0">
                    <a:pos x="169" y="277"/>
                  </a:cxn>
                  <a:cxn ang="0">
                    <a:pos x="197" y="271"/>
                  </a:cxn>
                  <a:cxn ang="0">
                    <a:pos x="224" y="260"/>
                  </a:cxn>
                  <a:cxn ang="0">
                    <a:pos x="249" y="245"/>
                  </a:cxn>
                  <a:cxn ang="0">
                    <a:pos x="270" y="224"/>
                  </a:cxn>
                  <a:cxn ang="0">
                    <a:pos x="287" y="199"/>
                  </a:cxn>
                  <a:cxn ang="0">
                    <a:pos x="298" y="173"/>
                  </a:cxn>
                  <a:cxn ang="0">
                    <a:pos x="304" y="143"/>
                  </a:cxn>
                </a:cxnLst>
                <a:rect l="0" t="0" r="r" b="b"/>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ln>
            </p:spPr>
            <p:txBody>
              <a:bodyPr/>
              <a:lstStyle/>
              <a:p>
                <a:endParaRPr lang="en-US">
                  <a:solidFill>
                    <a:prstClr val="black"/>
                  </a:solidFill>
                </a:endParaRPr>
              </a:p>
            </p:txBody>
          </p:sp>
          <p:sp>
            <p:nvSpPr>
              <p:cNvPr id="179893" name="Freeform 693"/>
              <p:cNvSpPr/>
              <p:nvPr/>
            </p:nvSpPr>
            <p:spPr bwMode="auto">
              <a:xfrm>
                <a:off x="1690" y="2147"/>
                <a:ext cx="298" cy="275"/>
              </a:xfrm>
              <a:custGeom>
                <a:avLst/>
                <a:gdLst/>
                <a:ahLst/>
                <a:cxnLst>
                  <a:cxn ang="0">
                    <a:pos x="296" y="106"/>
                  </a:cxn>
                  <a:cxn ang="0">
                    <a:pos x="286" y="70"/>
                  </a:cxn>
                  <a:cxn ang="0">
                    <a:pos x="269" y="38"/>
                  </a:cxn>
                  <a:cxn ang="0">
                    <a:pos x="245" y="12"/>
                  </a:cxn>
                  <a:cxn ang="0">
                    <a:pos x="229" y="2"/>
                  </a:cxn>
                  <a:cxn ang="0">
                    <a:pos x="241" y="13"/>
                  </a:cxn>
                  <a:cxn ang="0">
                    <a:pos x="266" y="40"/>
                  </a:cxn>
                  <a:cxn ang="0">
                    <a:pos x="283" y="70"/>
                  </a:cxn>
                  <a:cxn ang="0">
                    <a:pos x="292" y="106"/>
                  </a:cxn>
                  <a:cxn ang="0">
                    <a:pos x="292" y="141"/>
                  </a:cxn>
                  <a:cxn ang="0">
                    <a:pos x="286" y="169"/>
                  </a:cxn>
                  <a:cxn ang="0">
                    <a:pos x="275" y="194"/>
                  </a:cxn>
                  <a:cxn ang="0">
                    <a:pos x="260" y="216"/>
                  </a:cxn>
                  <a:cxn ang="0">
                    <a:pos x="241" y="237"/>
                  </a:cxn>
                  <a:cxn ang="0">
                    <a:pos x="218" y="252"/>
                  </a:cxn>
                  <a:cxn ang="0">
                    <a:pos x="192" y="264"/>
                  </a:cxn>
                  <a:cxn ang="0">
                    <a:pos x="163" y="269"/>
                  </a:cxn>
                  <a:cxn ang="0">
                    <a:pos x="135" y="269"/>
                  </a:cxn>
                  <a:cxn ang="0">
                    <a:pos x="106" y="264"/>
                  </a:cxn>
                  <a:cxn ang="0">
                    <a:pos x="80" y="252"/>
                  </a:cxn>
                  <a:cxn ang="0">
                    <a:pos x="57" y="237"/>
                  </a:cxn>
                  <a:cxn ang="0">
                    <a:pos x="38" y="216"/>
                  </a:cxn>
                  <a:cxn ang="0">
                    <a:pos x="21" y="194"/>
                  </a:cxn>
                  <a:cxn ang="0">
                    <a:pos x="11" y="169"/>
                  </a:cxn>
                  <a:cxn ang="0">
                    <a:pos x="4" y="141"/>
                  </a:cxn>
                  <a:cxn ang="0">
                    <a:pos x="6" y="108"/>
                  </a:cxn>
                  <a:cxn ang="0">
                    <a:pos x="6" y="91"/>
                  </a:cxn>
                  <a:cxn ang="0">
                    <a:pos x="0" y="108"/>
                  </a:cxn>
                  <a:cxn ang="0">
                    <a:pos x="0" y="141"/>
                  </a:cxn>
                  <a:cxn ang="0">
                    <a:pos x="6" y="169"/>
                  </a:cxn>
                  <a:cxn ang="0">
                    <a:pos x="17" y="196"/>
                  </a:cxn>
                  <a:cxn ang="0">
                    <a:pos x="34" y="220"/>
                  </a:cxn>
                  <a:cxn ang="0">
                    <a:pos x="53" y="241"/>
                  </a:cxn>
                  <a:cxn ang="0">
                    <a:pos x="78" y="256"/>
                  </a:cxn>
                  <a:cxn ang="0">
                    <a:pos x="104" y="268"/>
                  </a:cxn>
                  <a:cxn ang="0">
                    <a:pos x="133" y="273"/>
                  </a:cxn>
                  <a:cxn ang="0">
                    <a:pos x="163" y="273"/>
                  </a:cxn>
                  <a:cxn ang="0">
                    <a:pos x="193" y="268"/>
                  </a:cxn>
                  <a:cxn ang="0">
                    <a:pos x="220" y="256"/>
                  </a:cxn>
                  <a:cxn ang="0">
                    <a:pos x="243" y="241"/>
                  </a:cxn>
                  <a:cxn ang="0">
                    <a:pos x="264" y="220"/>
                  </a:cxn>
                  <a:cxn ang="0">
                    <a:pos x="281" y="196"/>
                  </a:cxn>
                  <a:cxn ang="0">
                    <a:pos x="292" y="169"/>
                  </a:cxn>
                  <a:cxn ang="0">
                    <a:pos x="298" y="141"/>
                  </a:cxn>
                </a:cxnLst>
                <a:rect l="0" t="0" r="r" b="b"/>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ln>
            </p:spPr>
            <p:txBody>
              <a:bodyPr/>
              <a:lstStyle/>
              <a:p>
                <a:endParaRPr lang="en-US">
                  <a:solidFill>
                    <a:prstClr val="black"/>
                  </a:solidFill>
                </a:endParaRPr>
              </a:p>
            </p:txBody>
          </p:sp>
          <p:sp>
            <p:nvSpPr>
              <p:cNvPr id="179894" name="Freeform 694"/>
              <p:cNvSpPr/>
              <p:nvPr/>
            </p:nvSpPr>
            <p:spPr bwMode="auto">
              <a:xfrm>
                <a:off x="1692" y="2149"/>
                <a:ext cx="294" cy="269"/>
              </a:xfrm>
              <a:custGeom>
                <a:avLst/>
                <a:gdLst/>
                <a:ahLst/>
                <a:cxnLst>
                  <a:cxn ang="0">
                    <a:pos x="292" y="104"/>
                  </a:cxn>
                  <a:cxn ang="0">
                    <a:pos x="282" y="68"/>
                  </a:cxn>
                  <a:cxn ang="0">
                    <a:pos x="265" y="36"/>
                  </a:cxn>
                  <a:cxn ang="0">
                    <a:pos x="241" y="10"/>
                  </a:cxn>
                  <a:cxn ang="0">
                    <a:pos x="226" y="2"/>
                  </a:cxn>
                  <a:cxn ang="0">
                    <a:pos x="237" y="13"/>
                  </a:cxn>
                  <a:cxn ang="0">
                    <a:pos x="262" y="38"/>
                  </a:cxn>
                  <a:cxn ang="0">
                    <a:pos x="279" y="70"/>
                  </a:cxn>
                  <a:cxn ang="0">
                    <a:pos x="288" y="104"/>
                  </a:cxn>
                  <a:cxn ang="0">
                    <a:pos x="288" y="139"/>
                  </a:cxn>
                  <a:cxn ang="0">
                    <a:pos x="282" y="165"/>
                  </a:cxn>
                  <a:cxn ang="0">
                    <a:pos x="271" y="192"/>
                  </a:cxn>
                  <a:cxn ang="0">
                    <a:pos x="256" y="214"/>
                  </a:cxn>
                  <a:cxn ang="0">
                    <a:pos x="237" y="233"/>
                  </a:cxn>
                  <a:cxn ang="0">
                    <a:pos x="214" y="249"/>
                  </a:cxn>
                  <a:cxn ang="0">
                    <a:pos x="190" y="260"/>
                  </a:cxn>
                  <a:cxn ang="0">
                    <a:pos x="161" y="266"/>
                  </a:cxn>
                  <a:cxn ang="0">
                    <a:pos x="133" y="266"/>
                  </a:cxn>
                  <a:cxn ang="0">
                    <a:pos x="104" y="260"/>
                  </a:cxn>
                  <a:cxn ang="0">
                    <a:pos x="79" y="249"/>
                  </a:cxn>
                  <a:cxn ang="0">
                    <a:pos x="57" y="233"/>
                  </a:cxn>
                  <a:cxn ang="0">
                    <a:pos x="36" y="214"/>
                  </a:cxn>
                  <a:cxn ang="0">
                    <a:pos x="21" y="192"/>
                  </a:cxn>
                  <a:cxn ang="0">
                    <a:pos x="11" y="165"/>
                  </a:cxn>
                  <a:cxn ang="0">
                    <a:pos x="6" y="139"/>
                  </a:cxn>
                  <a:cxn ang="0">
                    <a:pos x="6" y="106"/>
                  </a:cxn>
                  <a:cxn ang="0">
                    <a:pos x="6" y="89"/>
                  </a:cxn>
                  <a:cxn ang="0">
                    <a:pos x="0" y="106"/>
                  </a:cxn>
                  <a:cxn ang="0">
                    <a:pos x="0" y="139"/>
                  </a:cxn>
                  <a:cxn ang="0">
                    <a:pos x="6" y="167"/>
                  </a:cxn>
                  <a:cxn ang="0">
                    <a:pos x="17" y="194"/>
                  </a:cxn>
                  <a:cxn ang="0">
                    <a:pos x="34" y="216"/>
                  </a:cxn>
                  <a:cxn ang="0">
                    <a:pos x="53" y="237"/>
                  </a:cxn>
                  <a:cxn ang="0">
                    <a:pos x="76" y="252"/>
                  </a:cxn>
                  <a:cxn ang="0">
                    <a:pos x="102" y="264"/>
                  </a:cxn>
                  <a:cxn ang="0">
                    <a:pos x="131" y="269"/>
                  </a:cxn>
                  <a:cxn ang="0">
                    <a:pos x="161" y="269"/>
                  </a:cxn>
                  <a:cxn ang="0">
                    <a:pos x="190" y="264"/>
                  </a:cxn>
                  <a:cxn ang="0">
                    <a:pos x="216" y="252"/>
                  </a:cxn>
                  <a:cxn ang="0">
                    <a:pos x="241" y="237"/>
                  </a:cxn>
                  <a:cxn ang="0">
                    <a:pos x="260" y="216"/>
                  </a:cxn>
                  <a:cxn ang="0">
                    <a:pos x="275" y="194"/>
                  </a:cxn>
                  <a:cxn ang="0">
                    <a:pos x="286" y="167"/>
                  </a:cxn>
                  <a:cxn ang="0">
                    <a:pos x="292" y="139"/>
                  </a:cxn>
                </a:cxnLst>
                <a:rect l="0" t="0" r="r" b="b"/>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ln>
            </p:spPr>
            <p:txBody>
              <a:bodyPr/>
              <a:lstStyle/>
              <a:p>
                <a:endParaRPr lang="en-US">
                  <a:solidFill>
                    <a:prstClr val="black"/>
                  </a:solidFill>
                </a:endParaRPr>
              </a:p>
            </p:txBody>
          </p:sp>
          <p:sp>
            <p:nvSpPr>
              <p:cNvPr id="179895" name="Freeform 695"/>
              <p:cNvSpPr/>
              <p:nvPr/>
            </p:nvSpPr>
            <p:spPr bwMode="auto">
              <a:xfrm>
                <a:off x="1694" y="2151"/>
                <a:ext cx="290" cy="265"/>
              </a:xfrm>
              <a:custGeom>
                <a:avLst/>
                <a:gdLst/>
                <a:ahLst/>
                <a:cxnLst>
                  <a:cxn ang="0">
                    <a:pos x="288" y="102"/>
                  </a:cxn>
                  <a:cxn ang="0">
                    <a:pos x="279" y="66"/>
                  </a:cxn>
                  <a:cxn ang="0">
                    <a:pos x="262" y="36"/>
                  </a:cxn>
                  <a:cxn ang="0">
                    <a:pos x="237" y="9"/>
                  </a:cxn>
                  <a:cxn ang="0">
                    <a:pos x="222" y="2"/>
                  </a:cxn>
                  <a:cxn ang="0">
                    <a:pos x="233" y="13"/>
                  </a:cxn>
                  <a:cxn ang="0">
                    <a:pos x="258" y="38"/>
                  </a:cxn>
                  <a:cxn ang="0">
                    <a:pos x="275" y="68"/>
                  </a:cxn>
                  <a:cxn ang="0">
                    <a:pos x="284" y="102"/>
                  </a:cxn>
                  <a:cxn ang="0">
                    <a:pos x="284" y="135"/>
                  </a:cxn>
                  <a:cxn ang="0">
                    <a:pos x="279" y="163"/>
                  </a:cxn>
                  <a:cxn ang="0">
                    <a:pos x="267" y="188"/>
                  </a:cxn>
                  <a:cxn ang="0">
                    <a:pos x="252" y="210"/>
                  </a:cxn>
                  <a:cxn ang="0">
                    <a:pos x="233" y="229"/>
                  </a:cxn>
                  <a:cxn ang="0">
                    <a:pos x="212" y="245"/>
                  </a:cxn>
                  <a:cxn ang="0">
                    <a:pos x="186" y="254"/>
                  </a:cxn>
                  <a:cxn ang="0">
                    <a:pos x="159" y="260"/>
                  </a:cxn>
                  <a:cxn ang="0">
                    <a:pos x="131" y="260"/>
                  </a:cxn>
                  <a:cxn ang="0">
                    <a:pos x="102" y="254"/>
                  </a:cxn>
                  <a:cxn ang="0">
                    <a:pos x="77" y="245"/>
                  </a:cxn>
                  <a:cxn ang="0">
                    <a:pos x="55" y="229"/>
                  </a:cxn>
                  <a:cxn ang="0">
                    <a:pos x="36" y="210"/>
                  </a:cxn>
                  <a:cxn ang="0">
                    <a:pos x="21" y="188"/>
                  </a:cxn>
                  <a:cxn ang="0">
                    <a:pos x="11" y="163"/>
                  </a:cxn>
                  <a:cxn ang="0">
                    <a:pos x="5" y="135"/>
                  </a:cxn>
                  <a:cxn ang="0">
                    <a:pos x="5" y="104"/>
                  </a:cxn>
                  <a:cxn ang="0">
                    <a:pos x="5" y="87"/>
                  </a:cxn>
                  <a:cxn ang="0">
                    <a:pos x="2" y="104"/>
                  </a:cxn>
                  <a:cxn ang="0">
                    <a:pos x="0" y="137"/>
                  </a:cxn>
                  <a:cxn ang="0">
                    <a:pos x="7" y="165"/>
                  </a:cxn>
                  <a:cxn ang="0">
                    <a:pos x="17" y="190"/>
                  </a:cxn>
                  <a:cxn ang="0">
                    <a:pos x="34" y="212"/>
                  </a:cxn>
                  <a:cxn ang="0">
                    <a:pos x="53" y="233"/>
                  </a:cxn>
                  <a:cxn ang="0">
                    <a:pos x="76" y="248"/>
                  </a:cxn>
                  <a:cxn ang="0">
                    <a:pos x="102" y="260"/>
                  </a:cxn>
                  <a:cxn ang="0">
                    <a:pos x="131" y="265"/>
                  </a:cxn>
                  <a:cxn ang="0">
                    <a:pos x="159" y="265"/>
                  </a:cxn>
                  <a:cxn ang="0">
                    <a:pos x="188" y="260"/>
                  </a:cxn>
                  <a:cxn ang="0">
                    <a:pos x="214" y="248"/>
                  </a:cxn>
                  <a:cxn ang="0">
                    <a:pos x="237" y="233"/>
                  </a:cxn>
                  <a:cxn ang="0">
                    <a:pos x="256" y="212"/>
                  </a:cxn>
                  <a:cxn ang="0">
                    <a:pos x="271" y="190"/>
                  </a:cxn>
                  <a:cxn ang="0">
                    <a:pos x="282" y="165"/>
                  </a:cxn>
                  <a:cxn ang="0">
                    <a:pos x="288" y="137"/>
                  </a:cxn>
                </a:cxnLst>
                <a:rect l="0" t="0" r="r" b="b"/>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ln>
            </p:spPr>
            <p:txBody>
              <a:bodyPr/>
              <a:lstStyle/>
              <a:p>
                <a:endParaRPr lang="en-US">
                  <a:solidFill>
                    <a:prstClr val="black"/>
                  </a:solidFill>
                </a:endParaRPr>
              </a:p>
            </p:txBody>
          </p:sp>
          <p:sp>
            <p:nvSpPr>
              <p:cNvPr id="179896" name="Freeform 696"/>
              <p:cNvSpPr/>
              <p:nvPr/>
            </p:nvSpPr>
            <p:spPr bwMode="auto">
              <a:xfrm>
                <a:off x="1696" y="2153"/>
                <a:ext cx="284" cy="262"/>
              </a:xfrm>
              <a:custGeom>
                <a:avLst/>
                <a:gdLst/>
                <a:ahLst/>
                <a:cxnLst>
                  <a:cxn ang="0">
                    <a:pos x="284" y="100"/>
                  </a:cxn>
                  <a:cxn ang="0">
                    <a:pos x="275" y="66"/>
                  </a:cxn>
                  <a:cxn ang="0">
                    <a:pos x="258" y="34"/>
                  </a:cxn>
                  <a:cxn ang="0">
                    <a:pos x="233" y="9"/>
                  </a:cxn>
                  <a:cxn ang="0">
                    <a:pos x="218" y="0"/>
                  </a:cxn>
                  <a:cxn ang="0">
                    <a:pos x="229" y="13"/>
                  </a:cxn>
                  <a:cxn ang="0">
                    <a:pos x="254" y="38"/>
                  </a:cxn>
                  <a:cxn ang="0">
                    <a:pos x="271" y="66"/>
                  </a:cxn>
                  <a:cxn ang="0">
                    <a:pos x="278" y="100"/>
                  </a:cxn>
                  <a:cxn ang="0">
                    <a:pos x="280" y="133"/>
                  </a:cxn>
                  <a:cxn ang="0">
                    <a:pos x="275" y="159"/>
                  </a:cxn>
                  <a:cxn ang="0">
                    <a:pos x="263" y="184"/>
                  </a:cxn>
                  <a:cxn ang="0">
                    <a:pos x="248" y="207"/>
                  </a:cxn>
                  <a:cxn ang="0">
                    <a:pos x="231" y="226"/>
                  </a:cxn>
                  <a:cxn ang="0">
                    <a:pos x="208" y="241"/>
                  </a:cxn>
                  <a:cxn ang="0">
                    <a:pos x="184" y="250"/>
                  </a:cxn>
                  <a:cxn ang="0">
                    <a:pos x="157" y="256"/>
                  </a:cxn>
                  <a:cxn ang="0">
                    <a:pos x="129" y="256"/>
                  </a:cxn>
                  <a:cxn ang="0">
                    <a:pos x="102" y="250"/>
                  </a:cxn>
                  <a:cxn ang="0">
                    <a:pos x="77" y="241"/>
                  </a:cxn>
                  <a:cxn ang="0">
                    <a:pos x="55" y="226"/>
                  </a:cxn>
                  <a:cxn ang="0">
                    <a:pos x="36" y="207"/>
                  </a:cxn>
                  <a:cxn ang="0">
                    <a:pos x="20" y="184"/>
                  </a:cxn>
                  <a:cxn ang="0">
                    <a:pos x="11" y="159"/>
                  </a:cxn>
                  <a:cxn ang="0">
                    <a:pos x="5" y="133"/>
                  </a:cxn>
                  <a:cxn ang="0">
                    <a:pos x="5" y="102"/>
                  </a:cxn>
                  <a:cxn ang="0">
                    <a:pos x="7" y="87"/>
                  </a:cxn>
                  <a:cxn ang="0">
                    <a:pos x="2" y="102"/>
                  </a:cxn>
                  <a:cxn ang="0">
                    <a:pos x="2" y="135"/>
                  </a:cxn>
                  <a:cxn ang="0">
                    <a:pos x="7" y="161"/>
                  </a:cxn>
                  <a:cxn ang="0">
                    <a:pos x="17" y="188"/>
                  </a:cxn>
                  <a:cxn ang="0">
                    <a:pos x="32" y="210"/>
                  </a:cxn>
                  <a:cxn ang="0">
                    <a:pos x="53" y="229"/>
                  </a:cxn>
                  <a:cxn ang="0">
                    <a:pos x="75" y="245"/>
                  </a:cxn>
                  <a:cxn ang="0">
                    <a:pos x="100" y="256"/>
                  </a:cxn>
                  <a:cxn ang="0">
                    <a:pos x="129" y="262"/>
                  </a:cxn>
                  <a:cxn ang="0">
                    <a:pos x="157" y="262"/>
                  </a:cxn>
                  <a:cxn ang="0">
                    <a:pos x="186" y="256"/>
                  </a:cxn>
                  <a:cxn ang="0">
                    <a:pos x="210" y="245"/>
                  </a:cxn>
                  <a:cxn ang="0">
                    <a:pos x="233" y="229"/>
                  </a:cxn>
                  <a:cxn ang="0">
                    <a:pos x="252" y="210"/>
                  </a:cxn>
                  <a:cxn ang="0">
                    <a:pos x="267" y="188"/>
                  </a:cxn>
                  <a:cxn ang="0">
                    <a:pos x="278" y="161"/>
                  </a:cxn>
                  <a:cxn ang="0">
                    <a:pos x="284" y="135"/>
                  </a:cxn>
                </a:cxnLst>
                <a:rect l="0" t="0" r="r" b="b"/>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ln>
            </p:spPr>
            <p:txBody>
              <a:bodyPr/>
              <a:lstStyle/>
              <a:p>
                <a:endParaRPr lang="en-US">
                  <a:solidFill>
                    <a:prstClr val="black"/>
                  </a:solidFill>
                </a:endParaRPr>
              </a:p>
            </p:txBody>
          </p:sp>
          <p:sp>
            <p:nvSpPr>
              <p:cNvPr id="179897" name="Freeform 697"/>
              <p:cNvSpPr/>
              <p:nvPr/>
            </p:nvSpPr>
            <p:spPr bwMode="auto">
              <a:xfrm>
                <a:off x="1699" y="2153"/>
                <a:ext cx="279" cy="260"/>
              </a:xfrm>
              <a:custGeom>
                <a:avLst/>
                <a:gdLst/>
                <a:ahLst/>
                <a:cxnLst>
                  <a:cxn ang="0">
                    <a:pos x="279" y="100"/>
                  </a:cxn>
                  <a:cxn ang="0">
                    <a:pos x="270" y="66"/>
                  </a:cxn>
                  <a:cxn ang="0">
                    <a:pos x="253" y="36"/>
                  </a:cxn>
                  <a:cxn ang="0">
                    <a:pos x="228" y="11"/>
                  </a:cxn>
                  <a:cxn ang="0">
                    <a:pos x="213" y="2"/>
                  </a:cxn>
                  <a:cxn ang="0">
                    <a:pos x="224" y="13"/>
                  </a:cxn>
                  <a:cxn ang="0">
                    <a:pos x="249" y="38"/>
                  </a:cxn>
                  <a:cxn ang="0">
                    <a:pos x="264" y="68"/>
                  </a:cxn>
                  <a:cxn ang="0">
                    <a:pos x="274" y="100"/>
                  </a:cxn>
                  <a:cxn ang="0">
                    <a:pos x="274" y="133"/>
                  </a:cxn>
                  <a:cxn ang="0">
                    <a:pos x="270" y="159"/>
                  </a:cxn>
                  <a:cxn ang="0">
                    <a:pos x="258" y="184"/>
                  </a:cxn>
                  <a:cxn ang="0">
                    <a:pos x="243" y="205"/>
                  </a:cxn>
                  <a:cxn ang="0">
                    <a:pos x="226" y="224"/>
                  </a:cxn>
                  <a:cxn ang="0">
                    <a:pos x="203" y="239"/>
                  </a:cxn>
                  <a:cxn ang="0">
                    <a:pos x="181" y="248"/>
                  </a:cxn>
                  <a:cxn ang="0">
                    <a:pos x="154" y="254"/>
                  </a:cxn>
                  <a:cxn ang="0">
                    <a:pos x="126" y="254"/>
                  </a:cxn>
                  <a:cxn ang="0">
                    <a:pos x="99" y="248"/>
                  </a:cxn>
                  <a:cxn ang="0">
                    <a:pos x="74" y="239"/>
                  </a:cxn>
                  <a:cxn ang="0">
                    <a:pos x="54" y="224"/>
                  </a:cxn>
                  <a:cxn ang="0">
                    <a:pos x="35" y="205"/>
                  </a:cxn>
                  <a:cxn ang="0">
                    <a:pos x="21" y="184"/>
                  </a:cxn>
                  <a:cxn ang="0">
                    <a:pos x="10" y="159"/>
                  </a:cxn>
                  <a:cxn ang="0">
                    <a:pos x="4" y="133"/>
                  </a:cxn>
                  <a:cxn ang="0">
                    <a:pos x="4" y="102"/>
                  </a:cxn>
                  <a:cxn ang="0">
                    <a:pos x="6" y="87"/>
                  </a:cxn>
                  <a:cxn ang="0">
                    <a:pos x="0" y="102"/>
                  </a:cxn>
                  <a:cxn ang="0">
                    <a:pos x="0" y="133"/>
                  </a:cxn>
                  <a:cxn ang="0">
                    <a:pos x="6" y="161"/>
                  </a:cxn>
                  <a:cxn ang="0">
                    <a:pos x="16" y="186"/>
                  </a:cxn>
                  <a:cxn ang="0">
                    <a:pos x="31" y="208"/>
                  </a:cxn>
                  <a:cxn ang="0">
                    <a:pos x="50" y="227"/>
                  </a:cxn>
                  <a:cxn ang="0">
                    <a:pos x="72" y="243"/>
                  </a:cxn>
                  <a:cxn ang="0">
                    <a:pos x="97" y="252"/>
                  </a:cxn>
                  <a:cxn ang="0">
                    <a:pos x="126" y="258"/>
                  </a:cxn>
                  <a:cxn ang="0">
                    <a:pos x="154" y="258"/>
                  </a:cxn>
                  <a:cxn ang="0">
                    <a:pos x="181" y="252"/>
                  </a:cxn>
                  <a:cxn ang="0">
                    <a:pos x="207" y="243"/>
                  </a:cxn>
                  <a:cxn ang="0">
                    <a:pos x="228" y="227"/>
                  </a:cxn>
                  <a:cxn ang="0">
                    <a:pos x="247" y="208"/>
                  </a:cxn>
                  <a:cxn ang="0">
                    <a:pos x="262" y="186"/>
                  </a:cxn>
                  <a:cxn ang="0">
                    <a:pos x="274" y="161"/>
                  </a:cxn>
                  <a:cxn ang="0">
                    <a:pos x="279" y="133"/>
                  </a:cxn>
                </a:cxnLst>
                <a:rect l="0" t="0" r="r" b="b"/>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ln>
            </p:spPr>
            <p:txBody>
              <a:bodyPr/>
              <a:lstStyle/>
              <a:p>
                <a:endParaRPr lang="en-US">
                  <a:solidFill>
                    <a:prstClr val="black"/>
                  </a:solidFill>
                </a:endParaRPr>
              </a:p>
            </p:txBody>
          </p:sp>
          <p:sp>
            <p:nvSpPr>
              <p:cNvPr id="179898" name="Freeform 698"/>
              <p:cNvSpPr/>
              <p:nvPr/>
            </p:nvSpPr>
            <p:spPr bwMode="auto">
              <a:xfrm>
                <a:off x="1701" y="2155"/>
                <a:ext cx="275" cy="256"/>
              </a:xfrm>
              <a:custGeom>
                <a:avLst/>
                <a:gdLst/>
                <a:ahLst/>
                <a:cxnLst>
                  <a:cxn ang="0">
                    <a:pos x="273" y="98"/>
                  </a:cxn>
                  <a:cxn ang="0">
                    <a:pos x="266" y="64"/>
                  </a:cxn>
                  <a:cxn ang="0">
                    <a:pos x="249" y="36"/>
                  </a:cxn>
                  <a:cxn ang="0">
                    <a:pos x="224" y="11"/>
                  </a:cxn>
                  <a:cxn ang="0">
                    <a:pos x="209" y="2"/>
                  </a:cxn>
                  <a:cxn ang="0">
                    <a:pos x="220" y="13"/>
                  </a:cxn>
                  <a:cxn ang="0">
                    <a:pos x="245" y="38"/>
                  </a:cxn>
                  <a:cxn ang="0">
                    <a:pos x="260" y="66"/>
                  </a:cxn>
                  <a:cxn ang="0">
                    <a:pos x="270" y="100"/>
                  </a:cxn>
                  <a:cxn ang="0">
                    <a:pos x="270" y="131"/>
                  </a:cxn>
                  <a:cxn ang="0">
                    <a:pos x="264" y="157"/>
                  </a:cxn>
                  <a:cxn ang="0">
                    <a:pos x="255" y="180"/>
                  </a:cxn>
                  <a:cxn ang="0">
                    <a:pos x="241" y="203"/>
                  </a:cxn>
                  <a:cxn ang="0">
                    <a:pos x="222" y="220"/>
                  </a:cxn>
                  <a:cxn ang="0">
                    <a:pos x="201" y="235"/>
                  </a:cxn>
                  <a:cxn ang="0">
                    <a:pos x="177" y="244"/>
                  </a:cxn>
                  <a:cxn ang="0">
                    <a:pos x="152" y="250"/>
                  </a:cxn>
                  <a:cxn ang="0">
                    <a:pos x="124" y="250"/>
                  </a:cxn>
                  <a:cxn ang="0">
                    <a:pos x="97" y="244"/>
                  </a:cxn>
                  <a:cxn ang="0">
                    <a:pos x="74" y="235"/>
                  </a:cxn>
                  <a:cxn ang="0">
                    <a:pos x="53" y="220"/>
                  </a:cxn>
                  <a:cxn ang="0">
                    <a:pos x="34" y="203"/>
                  </a:cxn>
                  <a:cxn ang="0">
                    <a:pos x="21" y="180"/>
                  </a:cxn>
                  <a:cxn ang="0">
                    <a:pos x="10" y="157"/>
                  </a:cxn>
                  <a:cxn ang="0">
                    <a:pos x="6" y="131"/>
                  </a:cxn>
                  <a:cxn ang="0">
                    <a:pos x="6" y="100"/>
                  </a:cxn>
                  <a:cxn ang="0">
                    <a:pos x="8" y="85"/>
                  </a:cxn>
                  <a:cxn ang="0">
                    <a:pos x="6" y="85"/>
                  </a:cxn>
                  <a:cxn ang="0">
                    <a:pos x="0" y="100"/>
                  </a:cxn>
                  <a:cxn ang="0">
                    <a:pos x="0" y="131"/>
                  </a:cxn>
                  <a:cxn ang="0">
                    <a:pos x="6" y="157"/>
                  </a:cxn>
                  <a:cxn ang="0">
                    <a:pos x="15" y="182"/>
                  </a:cxn>
                  <a:cxn ang="0">
                    <a:pos x="31" y="205"/>
                  </a:cxn>
                  <a:cxn ang="0">
                    <a:pos x="50" y="224"/>
                  </a:cxn>
                  <a:cxn ang="0">
                    <a:pos x="72" y="239"/>
                  </a:cxn>
                  <a:cxn ang="0">
                    <a:pos x="97" y="248"/>
                  </a:cxn>
                  <a:cxn ang="0">
                    <a:pos x="124" y="254"/>
                  </a:cxn>
                  <a:cxn ang="0">
                    <a:pos x="152" y="254"/>
                  </a:cxn>
                  <a:cxn ang="0">
                    <a:pos x="179" y="248"/>
                  </a:cxn>
                  <a:cxn ang="0">
                    <a:pos x="203" y="239"/>
                  </a:cxn>
                  <a:cxn ang="0">
                    <a:pos x="226" y="224"/>
                  </a:cxn>
                  <a:cxn ang="0">
                    <a:pos x="243" y="205"/>
                  </a:cxn>
                  <a:cxn ang="0">
                    <a:pos x="258" y="182"/>
                  </a:cxn>
                  <a:cxn ang="0">
                    <a:pos x="270" y="157"/>
                  </a:cxn>
                  <a:cxn ang="0">
                    <a:pos x="275" y="131"/>
                  </a:cxn>
                </a:cxnLst>
                <a:rect l="0" t="0" r="r" b="b"/>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8" y="85"/>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ln>
            </p:spPr>
            <p:txBody>
              <a:bodyPr/>
              <a:lstStyle/>
              <a:p>
                <a:endParaRPr lang="en-US">
                  <a:solidFill>
                    <a:prstClr val="black"/>
                  </a:solidFill>
                </a:endParaRPr>
              </a:p>
            </p:txBody>
          </p:sp>
          <p:sp>
            <p:nvSpPr>
              <p:cNvPr id="179899" name="Freeform 699"/>
              <p:cNvSpPr/>
              <p:nvPr/>
            </p:nvSpPr>
            <p:spPr bwMode="auto">
              <a:xfrm>
                <a:off x="1703" y="2157"/>
                <a:ext cx="271" cy="250"/>
              </a:xfrm>
              <a:custGeom>
                <a:avLst/>
                <a:gdLst/>
                <a:ahLst/>
                <a:cxnLst>
                  <a:cxn ang="0">
                    <a:pos x="270" y="96"/>
                  </a:cxn>
                  <a:cxn ang="0">
                    <a:pos x="260" y="64"/>
                  </a:cxn>
                  <a:cxn ang="0">
                    <a:pos x="245" y="34"/>
                  </a:cxn>
                  <a:cxn ang="0">
                    <a:pos x="220" y="9"/>
                  </a:cxn>
                  <a:cxn ang="0">
                    <a:pos x="205" y="2"/>
                  </a:cxn>
                  <a:cxn ang="0">
                    <a:pos x="218" y="13"/>
                  </a:cxn>
                  <a:cxn ang="0">
                    <a:pos x="241" y="36"/>
                  </a:cxn>
                  <a:cxn ang="0">
                    <a:pos x="256" y="66"/>
                  </a:cxn>
                  <a:cxn ang="0">
                    <a:pos x="266" y="98"/>
                  </a:cxn>
                  <a:cxn ang="0">
                    <a:pos x="266" y="129"/>
                  </a:cxn>
                  <a:cxn ang="0">
                    <a:pos x="260" y="153"/>
                  </a:cxn>
                  <a:cxn ang="0">
                    <a:pos x="251" y="178"/>
                  </a:cxn>
                  <a:cxn ang="0">
                    <a:pos x="237" y="199"/>
                  </a:cxn>
                  <a:cxn ang="0">
                    <a:pos x="218" y="216"/>
                  </a:cxn>
                  <a:cxn ang="0">
                    <a:pos x="197" y="231"/>
                  </a:cxn>
                  <a:cxn ang="0">
                    <a:pos x="175" y="241"/>
                  </a:cxn>
                  <a:cxn ang="0">
                    <a:pos x="148" y="246"/>
                  </a:cxn>
                  <a:cxn ang="0">
                    <a:pos x="122" y="246"/>
                  </a:cxn>
                  <a:cxn ang="0">
                    <a:pos x="97" y="241"/>
                  </a:cxn>
                  <a:cxn ang="0">
                    <a:pos x="72" y="231"/>
                  </a:cxn>
                  <a:cxn ang="0">
                    <a:pos x="51" y="216"/>
                  </a:cxn>
                  <a:cxn ang="0">
                    <a:pos x="34" y="199"/>
                  </a:cxn>
                  <a:cxn ang="0">
                    <a:pos x="21" y="178"/>
                  </a:cxn>
                  <a:cxn ang="0">
                    <a:pos x="10" y="153"/>
                  </a:cxn>
                  <a:cxn ang="0">
                    <a:pos x="6" y="129"/>
                  </a:cxn>
                  <a:cxn ang="0">
                    <a:pos x="6" y="98"/>
                  </a:cxn>
                  <a:cxn ang="0">
                    <a:pos x="8" y="83"/>
                  </a:cxn>
                  <a:cxn ang="0">
                    <a:pos x="6" y="83"/>
                  </a:cxn>
                  <a:cxn ang="0">
                    <a:pos x="0" y="98"/>
                  </a:cxn>
                  <a:cxn ang="0">
                    <a:pos x="0" y="129"/>
                  </a:cxn>
                  <a:cxn ang="0">
                    <a:pos x="6" y="155"/>
                  </a:cxn>
                  <a:cxn ang="0">
                    <a:pos x="17" y="180"/>
                  </a:cxn>
                  <a:cxn ang="0">
                    <a:pos x="31" y="201"/>
                  </a:cxn>
                  <a:cxn ang="0">
                    <a:pos x="50" y="220"/>
                  </a:cxn>
                  <a:cxn ang="0">
                    <a:pos x="70" y="235"/>
                  </a:cxn>
                  <a:cxn ang="0">
                    <a:pos x="95" y="244"/>
                  </a:cxn>
                  <a:cxn ang="0">
                    <a:pos x="122" y="250"/>
                  </a:cxn>
                  <a:cxn ang="0">
                    <a:pos x="150" y="250"/>
                  </a:cxn>
                  <a:cxn ang="0">
                    <a:pos x="177" y="244"/>
                  </a:cxn>
                  <a:cxn ang="0">
                    <a:pos x="199" y="235"/>
                  </a:cxn>
                  <a:cxn ang="0">
                    <a:pos x="222" y="220"/>
                  </a:cxn>
                  <a:cxn ang="0">
                    <a:pos x="239" y="201"/>
                  </a:cxn>
                  <a:cxn ang="0">
                    <a:pos x="254" y="180"/>
                  </a:cxn>
                  <a:cxn ang="0">
                    <a:pos x="266" y="155"/>
                  </a:cxn>
                  <a:cxn ang="0">
                    <a:pos x="270" y="129"/>
                  </a:cxn>
                </a:cxnLst>
                <a:rect l="0" t="0" r="r" b="b"/>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ln>
            </p:spPr>
            <p:txBody>
              <a:bodyPr/>
              <a:lstStyle/>
              <a:p>
                <a:endParaRPr lang="en-US">
                  <a:solidFill>
                    <a:prstClr val="black"/>
                  </a:solidFill>
                </a:endParaRPr>
              </a:p>
            </p:txBody>
          </p:sp>
          <p:sp>
            <p:nvSpPr>
              <p:cNvPr id="179900" name="Freeform 700"/>
              <p:cNvSpPr/>
              <p:nvPr/>
            </p:nvSpPr>
            <p:spPr bwMode="auto">
              <a:xfrm>
                <a:off x="1705" y="2159"/>
                <a:ext cx="268" cy="246"/>
              </a:xfrm>
              <a:custGeom>
                <a:avLst/>
                <a:gdLst/>
                <a:ahLst/>
                <a:cxnLst>
                  <a:cxn ang="0">
                    <a:pos x="266" y="96"/>
                  </a:cxn>
                  <a:cxn ang="0">
                    <a:pos x="256" y="62"/>
                  </a:cxn>
                  <a:cxn ang="0">
                    <a:pos x="241" y="34"/>
                  </a:cxn>
                  <a:cxn ang="0">
                    <a:pos x="216" y="9"/>
                  </a:cxn>
                  <a:cxn ang="0">
                    <a:pos x="203" y="1"/>
                  </a:cxn>
                  <a:cxn ang="0">
                    <a:pos x="201" y="3"/>
                  </a:cxn>
                  <a:cxn ang="0">
                    <a:pos x="214" y="13"/>
                  </a:cxn>
                  <a:cxn ang="0">
                    <a:pos x="235" y="36"/>
                  </a:cxn>
                  <a:cxn ang="0">
                    <a:pos x="252" y="64"/>
                  </a:cxn>
                  <a:cxn ang="0">
                    <a:pos x="262" y="96"/>
                  </a:cxn>
                  <a:cxn ang="0">
                    <a:pos x="262" y="127"/>
                  </a:cxn>
                  <a:cxn ang="0">
                    <a:pos x="256" y="151"/>
                  </a:cxn>
                  <a:cxn ang="0">
                    <a:pos x="247" y="174"/>
                  </a:cxn>
                  <a:cxn ang="0">
                    <a:pos x="233" y="195"/>
                  </a:cxn>
                  <a:cxn ang="0">
                    <a:pos x="214" y="212"/>
                  </a:cxn>
                  <a:cxn ang="0">
                    <a:pos x="195" y="225"/>
                  </a:cxn>
                  <a:cxn ang="0">
                    <a:pos x="173" y="237"/>
                  </a:cxn>
                  <a:cxn ang="0">
                    <a:pos x="146" y="240"/>
                  </a:cxn>
                  <a:cxn ang="0">
                    <a:pos x="120" y="240"/>
                  </a:cxn>
                  <a:cxn ang="0">
                    <a:pos x="95" y="237"/>
                  </a:cxn>
                  <a:cxn ang="0">
                    <a:pos x="72" y="225"/>
                  </a:cxn>
                  <a:cxn ang="0">
                    <a:pos x="51" y="212"/>
                  </a:cxn>
                  <a:cxn ang="0">
                    <a:pos x="34" y="195"/>
                  </a:cxn>
                  <a:cxn ang="0">
                    <a:pos x="21" y="174"/>
                  </a:cxn>
                  <a:cxn ang="0">
                    <a:pos x="11" y="151"/>
                  </a:cxn>
                  <a:cxn ang="0">
                    <a:pos x="6" y="127"/>
                  </a:cxn>
                  <a:cxn ang="0">
                    <a:pos x="6" y="96"/>
                  </a:cxn>
                  <a:cxn ang="0">
                    <a:pos x="8" y="81"/>
                  </a:cxn>
                  <a:cxn ang="0">
                    <a:pos x="2" y="96"/>
                  </a:cxn>
                  <a:cxn ang="0">
                    <a:pos x="2" y="127"/>
                  </a:cxn>
                  <a:cxn ang="0">
                    <a:pos x="6" y="153"/>
                  </a:cxn>
                  <a:cxn ang="0">
                    <a:pos x="17" y="176"/>
                  </a:cxn>
                  <a:cxn ang="0">
                    <a:pos x="30" y="199"/>
                  </a:cxn>
                  <a:cxn ang="0">
                    <a:pos x="49" y="216"/>
                  </a:cxn>
                  <a:cxn ang="0">
                    <a:pos x="70" y="231"/>
                  </a:cxn>
                  <a:cxn ang="0">
                    <a:pos x="93" y="240"/>
                  </a:cxn>
                  <a:cxn ang="0">
                    <a:pos x="120" y="246"/>
                  </a:cxn>
                  <a:cxn ang="0">
                    <a:pos x="148" y="246"/>
                  </a:cxn>
                  <a:cxn ang="0">
                    <a:pos x="173" y="240"/>
                  </a:cxn>
                  <a:cxn ang="0">
                    <a:pos x="197" y="231"/>
                  </a:cxn>
                  <a:cxn ang="0">
                    <a:pos x="218" y="216"/>
                  </a:cxn>
                  <a:cxn ang="0">
                    <a:pos x="237" y="199"/>
                  </a:cxn>
                  <a:cxn ang="0">
                    <a:pos x="251" y="176"/>
                  </a:cxn>
                  <a:cxn ang="0">
                    <a:pos x="260" y="153"/>
                  </a:cxn>
                  <a:cxn ang="0">
                    <a:pos x="266" y="127"/>
                  </a:cxn>
                </a:cxnLst>
                <a:rect l="0" t="0" r="r" b="b"/>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ln>
            </p:spPr>
            <p:txBody>
              <a:bodyPr/>
              <a:lstStyle/>
              <a:p>
                <a:endParaRPr lang="en-US">
                  <a:solidFill>
                    <a:prstClr val="black"/>
                  </a:solidFill>
                </a:endParaRPr>
              </a:p>
            </p:txBody>
          </p:sp>
          <p:sp>
            <p:nvSpPr>
              <p:cNvPr id="179901" name="Freeform 701"/>
              <p:cNvSpPr/>
              <p:nvPr/>
            </p:nvSpPr>
            <p:spPr bwMode="auto">
              <a:xfrm>
                <a:off x="1707" y="2160"/>
                <a:ext cx="262" cy="243"/>
              </a:xfrm>
              <a:custGeom>
                <a:avLst/>
                <a:gdLst/>
                <a:ahLst/>
                <a:cxnLst>
                  <a:cxn ang="0">
                    <a:pos x="262" y="95"/>
                  </a:cxn>
                  <a:cxn ang="0">
                    <a:pos x="252" y="63"/>
                  </a:cxn>
                  <a:cxn ang="0">
                    <a:pos x="237" y="33"/>
                  </a:cxn>
                  <a:cxn ang="0">
                    <a:pos x="214" y="10"/>
                  </a:cxn>
                  <a:cxn ang="0">
                    <a:pos x="199" y="0"/>
                  </a:cxn>
                  <a:cxn ang="0">
                    <a:pos x="197" y="2"/>
                  </a:cxn>
                  <a:cxn ang="0">
                    <a:pos x="211" y="14"/>
                  </a:cxn>
                  <a:cxn ang="0">
                    <a:pos x="231" y="37"/>
                  </a:cxn>
                  <a:cxn ang="0">
                    <a:pos x="249" y="63"/>
                  </a:cxn>
                  <a:cxn ang="0">
                    <a:pos x="256" y="95"/>
                  </a:cxn>
                  <a:cxn ang="0">
                    <a:pos x="258" y="126"/>
                  </a:cxn>
                  <a:cxn ang="0">
                    <a:pos x="252" y="150"/>
                  </a:cxn>
                  <a:cxn ang="0">
                    <a:pos x="243" y="173"/>
                  </a:cxn>
                  <a:cxn ang="0">
                    <a:pos x="230" y="192"/>
                  </a:cxn>
                  <a:cxn ang="0">
                    <a:pos x="212" y="209"/>
                  </a:cxn>
                  <a:cxn ang="0">
                    <a:pos x="192" y="222"/>
                  </a:cxn>
                  <a:cxn ang="0">
                    <a:pos x="169" y="232"/>
                  </a:cxn>
                  <a:cxn ang="0">
                    <a:pos x="144" y="238"/>
                  </a:cxn>
                  <a:cxn ang="0">
                    <a:pos x="120" y="238"/>
                  </a:cxn>
                  <a:cxn ang="0">
                    <a:pos x="95" y="232"/>
                  </a:cxn>
                  <a:cxn ang="0">
                    <a:pos x="72" y="222"/>
                  </a:cxn>
                  <a:cxn ang="0">
                    <a:pos x="51" y="209"/>
                  </a:cxn>
                  <a:cxn ang="0">
                    <a:pos x="34" y="192"/>
                  </a:cxn>
                  <a:cxn ang="0">
                    <a:pos x="21" y="173"/>
                  </a:cxn>
                  <a:cxn ang="0">
                    <a:pos x="11" y="150"/>
                  </a:cxn>
                  <a:cxn ang="0">
                    <a:pos x="6" y="126"/>
                  </a:cxn>
                  <a:cxn ang="0">
                    <a:pos x="6" y="95"/>
                  </a:cxn>
                  <a:cxn ang="0">
                    <a:pos x="8" y="80"/>
                  </a:cxn>
                  <a:cxn ang="0">
                    <a:pos x="2" y="95"/>
                  </a:cxn>
                  <a:cxn ang="0">
                    <a:pos x="2" y="126"/>
                  </a:cxn>
                  <a:cxn ang="0">
                    <a:pos x="6" y="150"/>
                  </a:cxn>
                  <a:cxn ang="0">
                    <a:pos x="17" y="175"/>
                  </a:cxn>
                  <a:cxn ang="0">
                    <a:pos x="30" y="196"/>
                  </a:cxn>
                  <a:cxn ang="0">
                    <a:pos x="47" y="213"/>
                  </a:cxn>
                  <a:cxn ang="0">
                    <a:pos x="68" y="228"/>
                  </a:cxn>
                  <a:cxn ang="0">
                    <a:pos x="93" y="238"/>
                  </a:cxn>
                  <a:cxn ang="0">
                    <a:pos x="118" y="243"/>
                  </a:cxn>
                  <a:cxn ang="0">
                    <a:pos x="144" y="243"/>
                  </a:cxn>
                  <a:cxn ang="0">
                    <a:pos x="171" y="238"/>
                  </a:cxn>
                  <a:cxn ang="0">
                    <a:pos x="193" y="228"/>
                  </a:cxn>
                  <a:cxn ang="0">
                    <a:pos x="214" y="213"/>
                  </a:cxn>
                  <a:cxn ang="0">
                    <a:pos x="233" y="196"/>
                  </a:cxn>
                  <a:cxn ang="0">
                    <a:pos x="247" y="175"/>
                  </a:cxn>
                  <a:cxn ang="0">
                    <a:pos x="256" y="150"/>
                  </a:cxn>
                  <a:cxn ang="0">
                    <a:pos x="262" y="126"/>
                  </a:cxn>
                </a:cxnLst>
                <a:rect l="0" t="0" r="r" b="b"/>
                <a:pathLst>
                  <a:path w="262" h="243">
                    <a:moveTo>
                      <a:pt x="262" y="112"/>
                    </a:moveTo>
                    <a:lnTo>
                      <a:pt x="262" y="95"/>
                    </a:lnTo>
                    <a:lnTo>
                      <a:pt x="258" y="78"/>
                    </a:lnTo>
                    <a:lnTo>
                      <a:pt x="252" y="63"/>
                    </a:lnTo>
                    <a:lnTo>
                      <a:pt x="245" y="48"/>
                    </a:lnTo>
                    <a:lnTo>
                      <a:pt x="237" y="33"/>
                    </a:lnTo>
                    <a:lnTo>
                      <a:pt x="226" y="21"/>
                    </a:lnTo>
                    <a:lnTo>
                      <a:pt x="214" y="10"/>
                    </a:lnTo>
                    <a:lnTo>
                      <a:pt x="199" y="0"/>
                    </a:lnTo>
                    <a:lnTo>
                      <a:pt x="199" y="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ln>
            </p:spPr>
            <p:txBody>
              <a:bodyPr/>
              <a:lstStyle/>
              <a:p>
                <a:endParaRPr lang="en-US">
                  <a:solidFill>
                    <a:prstClr val="black"/>
                  </a:solidFill>
                </a:endParaRPr>
              </a:p>
            </p:txBody>
          </p:sp>
          <p:sp>
            <p:nvSpPr>
              <p:cNvPr id="179902" name="Freeform 702"/>
              <p:cNvSpPr/>
              <p:nvPr/>
            </p:nvSpPr>
            <p:spPr bwMode="auto">
              <a:xfrm>
                <a:off x="1711" y="2162"/>
                <a:ext cx="256" cy="239"/>
              </a:xfrm>
              <a:custGeom>
                <a:avLst/>
                <a:gdLst/>
                <a:ahLst/>
                <a:cxnLst>
                  <a:cxn ang="0">
                    <a:pos x="256" y="93"/>
                  </a:cxn>
                  <a:cxn ang="0">
                    <a:pos x="246" y="61"/>
                  </a:cxn>
                  <a:cxn ang="0">
                    <a:pos x="229" y="33"/>
                  </a:cxn>
                  <a:cxn ang="0">
                    <a:pos x="208" y="10"/>
                  </a:cxn>
                  <a:cxn ang="0">
                    <a:pos x="193" y="2"/>
                  </a:cxn>
                  <a:cxn ang="0">
                    <a:pos x="205" y="12"/>
                  </a:cxn>
                  <a:cxn ang="0">
                    <a:pos x="226" y="35"/>
                  </a:cxn>
                  <a:cxn ang="0">
                    <a:pos x="243" y="63"/>
                  </a:cxn>
                  <a:cxn ang="0">
                    <a:pos x="250" y="93"/>
                  </a:cxn>
                  <a:cxn ang="0">
                    <a:pos x="250" y="124"/>
                  </a:cxn>
                  <a:cxn ang="0">
                    <a:pos x="246" y="146"/>
                  </a:cxn>
                  <a:cxn ang="0">
                    <a:pos x="237" y="169"/>
                  </a:cxn>
                  <a:cxn ang="0">
                    <a:pos x="224" y="188"/>
                  </a:cxn>
                  <a:cxn ang="0">
                    <a:pos x="207" y="205"/>
                  </a:cxn>
                  <a:cxn ang="0">
                    <a:pos x="188" y="218"/>
                  </a:cxn>
                  <a:cxn ang="0">
                    <a:pos x="165" y="228"/>
                  </a:cxn>
                  <a:cxn ang="0">
                    <a:pos x="140" y="234"/>
                  </a:cxn>
                  <a:cxn ang="0">
                    <a:pos x="116" y="234"/>
                  </a:cxn>
                  <a:cxn ang="0">
                    <a:pos x="91" y="228"/>
                  </a:cxn>
                  <a:cxn ang="0">
                    <a:pos x="68" y="218"/>
                  </a:cxn>
                  <a:cxn ang="0">
                    <a:pos x="49" y="205"/>
                  </a:cxn>
                  <a:cxn ang="0">
                    <a:pos x="32" y="188"/>
                  </a:cxn>
                  <a:cxn ang="0">
                    <a:pos x="19" y="169"/>
                  </a:cxn>
                  <a:cxn ang="0">
                    <a:pos x="9" y="146"/>
                  </a:cxn>
                  <a:cxn ang="0">
                    <a:pos x="4" y="124"/>
                  </a:cxn>
                  <a:cxn ang="0">
                    <a:pos x="5" y="93"/>
                  </a:cxn>
                  <a:cxn ang="0">
                    <a:pos x="5" y="78"/>
                  </a:cxn>
                  <a:cxn ang="0">
                    <a:pos x="0" y="93"/>
                  </a:cxn>
                  <a:cxn ang="0">
                    <a:pos x="0" y="124"/>
                  </a:cxn>
                  <a:cxn ang="0">
                    <a:pos x="5" y="148"/>
                  </a:cxn>
                  <a:cxn ang="0">
                    <a:pos x="15" y="171"/>
                  </a:cxn>
                  <a:cxn ang="0">
                    <a:pos x="28" y="192"/>
                  </a:cxn>
                  <a:cxn ang="0">
                    <a:pos x="45" y="209"/>
                  </a:cxn>
                  <a:cxn ang="0">
                    <a:pos x="66" y="222"/>
                  </a:cxn>
                  <a:cxn ang="0">
                    <a:pos x="89" y="234"/>
                  </a:cxn>
                  <a:cxn ang="0">
                    <a:pos x="114" y="237"/>
                  </a:cxn>
                  <a:cxn ang="0">
                    <a:pos x="140" y="237"/>
                  </a:cxn>
                  <a:cxn ang="0">
                    <a:pos x="167" y="234"/>
                  </a:cxn>
                  <a:cxn ang="0">
                    <a:pos x="189" y="222"/>
                  </a:cxn>
                  <a:cxn ang="0">
                    <a:pos x="208" y="209"/>
                  </a:cxn>
                  <a:cxn ang="0">
                    <a:pos x="227" y="192"/>
                  </a:cxn>
                  <a:cxn ang="0">
                    <a:pos x="241" y="171"/>
                  </a:cxn>
                  <a:cxn ang="0">
                    <a:pos x="250" y="148"/>
                  </a:cxn>
                  <a:cxn ang="0">
                    <a:pos x="256" y="124"/>
                  </a:cxn>
                </a:cxnLst>
                <a:rect l="0" t="0" r="r" b="b"/>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ln>
            </p:spPr>
            <p:txBody>
              <a:bodyPr/>
              <a:lstStyle/>
              <a:p>
                <a:endParaRPr lang="en-US">
                  <a:solidFill>
                    <a:prstClr val="black"/>
                  </a:solidFill>
                </a:endParaRPr>
              </a:p>
            </p:txBody>
          </p:sp>
          <p:sp>
            <p:nvSpPr>
              <p:cNvPr id="179903" name="Freeform 703"/>
              <p:cNvSpPr/>
              <p:nvPr/>
            </p:nvSpPr>
            <p:spPr bwMode="auto">
              <a:xfrm>
                <a:off x="1713" y="2164"/>
                <a:ext cx="252" cy="234"/>
              </a:xfrm>
              <a:custGeom>
                <a:avLst/>
                <a:gdLst/>
                <a:ahLst/>
                <a:cxnLst>
                  <a:cxn ang="0">
                    <a:pos x="250" y="91"/>
                  </a:cxn>
                  <a:cxn ang="0">
                    <a:pos x="243" y="59"/>
                  </a:cxn>
                  <a:cxn ang="0">
                    <a:pos x="225" y="33"/>
                  </a:cxn>
                  <a:cxn ang="0">
                    <a:pos x="205" y="10"/>
                  </a:cxn>
                  <a:cxn ang="0">
                    <a:pos x="189" y="2"/>
                  </a:cxn>
                  <a:cxn ang="0">
                    <a:pos x="201" y="12"/>
                  </a:cxn>
                  <a:cxn ang="0">
                    <a:pos x="222" y="34"/>
                  </a:cxn>
                  <a:cxn ang="0">
                    <a:pos x="239" y="61"/>
                  </a:cxn>
                  <a:cxn ang="0">
                    <a:pos x="246" y="91"/>
                  </a:cxn>
                  <a:cxn ang="0">
                    <a:pos x="246" y="120"/>
                  </a:cxn>
                  <a:cxn ang="0">
                    <a:pos x="243" y="144"/>
                  </a:cxn>
                  <a:cxn ang="0">
                    <a:pos x="233" y="165"/>
                  </a:cxn>
                  <a:cxn ang="0">
                    <a:pos x="220" y="186"/>
                  </a:cxn>
                  <a:cxn ang="0">
                    <a:pos x="203" y="201"/>
                  </a:cxn>
                  <a:cxn ang="0">
                    <a:pos x="184" y="215"/>
                  </a:cxn>
                  <a:cxn ang="0">
                    <a:pos x="161" y="224"/>
                  </a:cxn>
                  <a:cxn ang="0">
                    <a:pos x="138" y="230"/>
                  </a:cxn>
                  <a:cxn ang="0">
                    <a:pos x="114" y="230"/>
                  </a:cxn>
                  <a:cxn ang="0">
                    <a:pos x="89" y="224"/>
                  </a:cxn>
                  <a:cxn ang="0">
                    <a:pos x="68" y="215"/>
                  </a:cxn>
                  <a:cxn ang="0">
                    <a:pos x="49" y="201"/>
                  </a:cxn>
                  <a:cxn ang="0">
                    <a:pos x="32" y="186"/>
                  </a:cxn>
                  <a:cxn ang="0">
                    <a:pos x="19" y="165"/>
                  </a:cxn>
                  <a:cxn ang="0">
                    <a:pos x="9" y="144"/>
                  </a:cxn>
                  <a:cxn ang="0">
                    <a:pos x="5" y="120"/>
                  </a:cxn>
                  <a:cxn ang="0">
                    <a:pos x="5" y="91"/>
                  </a:cxn>
                  <a:cxn ang="0">
                    <a:pos x="5" y="74"/>
                  </a:cxn>
                  <a:cxn ang="0">
                    <a:pos x="0" y="91"/>
                  </a:cxn>
                  <a:cxn ang="0">
                    <a:pos x="0" y="122"/>
                  </a:cxn>
                  <a:cxn ang="0">
                    <a:pos x="5" y="146"/>
                  </a:cxn>
                  <a:cxn ang="0">
                    <a:pos x="15" y="169"/>
                  </a:cxn>
                  <a:cxn ang="0">
                    <a:pos x="28" y="188"/>
                  </a:cxn>
                  <a:cxn ang="0">
                    <a:pos x="45" y="205"/>
                  </a:cxn>
                  <a:cxn ang="0">
                    <a:pos x="66" y="218"/>
                  </a:cxn>
                  <a:cxn ang="0">
                    <a:pos x="89" y="228"/>
                  </a:cxn>
                  <a:cxn ang="0">
                    <a:pos x="114" y="234"/>
                  </a:cxn>
                  <a:cxn ang="0">
                    <a:pos x="138" y="234"/>
                  </a:cxn>
                  <a:cxn ang="0">
                    <a:pos x="163" y="228"/>
                  </a:cxn>
                  <a:cxn ang="0">
                    <a:pos x="186" y="218"/>
                  </a:cxn>
                  <a:cxn ang="0">
                    <a:pos x="206" y="205"/>
                  </a:cxn>
                  <a:cxn ang="0">
                    <a:pos x="224" y="188"/>
                  </a:cxn>
                  <a:cxn ang="0">
                    <a:pos x="237" y="169"/>
                  </a:cxn>
                  <a:cxn ang="0">
                    <a:pos x="246" y="146"/>
                  </a:cxn>
                  <a:cxn ang="0">
                    <a:pos x="252" y="122"/>
                  </a:cxn>
                </a:cxnLst>
                <a:rect l="0" t="0" r="r" b="b"/>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ln>
            </p:spPr>
            <p:txBody>
              <a:bodyPr/>
              <a:lstStyle/>
              <a:p>
                <a:endParaRPr lang="en-US">
                  <a:solidFill>
                    <a:prstClr val="black"/>
                  </a:solidFill>
                </a:endParaRPr>
              </a:p>
            </p:txBody>
          </p:sp>
          <p:sp>
            <p:nvSpPr>
              <p:cNvPr id="179904" name="Freeform 704"/>
              <p:cNvSpPr/>
              <p:nvPr/>
            </p:nvSpPr>
            <p:spPr bwMode="auto">
              <a:xfrm>
                <a:off x="1715" y="2166"/>
                <a:ext cx="248" cy="230"/>
              </a:xfrm>
              <a:custGeom>
                <a:avLst/>
                <a:gdLst/>
                <a:ahLst/>
                <a:cxnLst>
                  <a:cxn ang="0">
                    <a:pos x="246" y="89"/>
                  </a:cxn>
                  <a:cxn ang="0">
                    <a:pos x="239" y="59"/>
                  </a:cxn>
                  <a:cxn ang="0">
                    <a:pos x="222" y="31"/>
                  </a:cxn>
                  <a:cxn ang="0">
                    <a:pos x="201" y="8"/>
                  </a:cxn>
                  <a:cxn ang="0">
                    <a:pos x="185" y="2"/>
                  </a:cxn>
                  <a:cxn ang="0">
                    <a:pos x="197" y="12"/>
                  </a:cxn>
                  <a:cxn ang="0">
                    <a:pos x="218" y="32"/>
                  </a:cxn>
                  <a:cxn ang="0">
                    <a:pos x="233" y="59"/>
                  </a:cxn>
                  <a:cxn ang="0">
                    <a:pos x="242" y="89"/>
                  </a:cxn>
                  <a:cxn ang="0">
                    <a:pos x="242" y="118"/>
                  </a:cxn>
                  <a:cxn ang="0">
                    <a:pos x="237" y="142"/>
                  </a:cxn>
                  <a:cxn ang="0">
                    <a:pos x="229" y="163"/>
                  </a:cxn>
                  <a:cxn ang="0">
                    <a:pos x="216" y="182"/>
                  </a:cxn>
                  <a:cxn ang="0">
                    <a:pos x="199" y="197"/>
                  </a:cxn>
                  <a:cxn ang="0">
                    <a:pos x="180" y="211"/>
                  </a:cxn>
                  <a:cxn ang="0">
                    <a:pos x="159" y="220"/>
                  </a:cxn>
                  <a:cxn ang="0">
                    <a:pos x="136" y="226"/>
                  </a:cxn>
                  <a:cxn ang="0">
                    <a:pos x="112" y="226"/>
                  </a:cxn>
                  <a:cxn ang="0">
                    <a:pos x="89" y="220"/>
                  </a:cxn>
                  <a:cxn ang="0">
                    <a:pos x="66" y="211"/>
                  </a:cxn>
                  <a:cxn ang="0">
                    <a:pos x="47" y="197"/>
                  </a:cxn>
                  <a:cxn ang="0">
                    <a:pos x="32" y="182"/>
                  </a:cxn>
                  <a:cxn ang="0">
                    <a:pos x="19" y="163"/>
                  </a:cxn>
                  <a:cxn ang="0">
                    <a:pos x="9" y="142"/>
                  </a:cxn>
                  <a:cxn ang="0">
                    <a:pos x="5" y="118"/>
                  </a:cxn>
                  <a:cxn ang="0">
                    <a:pos x="5" y="89"/>
                  </a:cxn>
                  <a:cxn ang="0">
                    <a:pos x="7" y="72"/>
                  </a:cxn>
                  <a:cxn ang="0">
                    <a:pos x="1" y="89"/>
                  </a:cxn>
                  <a:cxn ang="0">
                    <a:pos x="0" y="120"/>
                  </a:cxn>
                  <a:cxn ang="0">
                    <a:pos x="5" y="142"/>
                  </a:cxn>
                  <a:cxn ang="0">
                    <a:pos x="15" y="165"/>
                  </a:cxn>
                  <a:cxn ang="0">
                    <a:pos x="28" y="184"/>
                  </a:cxn>
                  <a:cxn ang="0">
                    <a:pos x="45" y="201"/>
                  </a:cxn>
                  <a:cxn ang="0">
                    <a:pos x="64" y="214"/>
                  </a:cxn>
                  <a:cxn ang="0">
                    <a:pos x="87" y="224"/>
                  </a:cxn>
                  <a:cxn ang="0">
                    <a:pos x="112" y="230"/>
                  </a:cxn>
                  <a:cxn ang="0">
                    <a:pos x="136" y="230"/>
                  </a:cxn>
                  <a:cxn ang="0">
                    <a:pos x="161" y="224"/>
                  </a:cxn>
                  <a:cxn ang="0">
                    <a:pos x="184" y="214"/>
                  </a:cxn>
                  <a:cxn ang="0">
                    <a:pos x="203" y="201"/>
                  </a:cxn>
                  <a:cxn ang="0">
                    <a:pos x="220" y="184"/>
                  </a:cxn>
                  <a:cxn ang="0">
                    <a:pos x="233" y="165"/>
                  </a:cxn>
                  <a:cxn ang="0">
                    <a:pos x="242" y="142"/>
                  </a:cxn>
                  <a:cxn ang="0">
                    <a:pos x="246" y="120"/>
                  </a:cxn>
                </a:cxnLst>
                <a:rect l="0" t="0" r="r" b="b"/>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ln>
            </p:spPr>
            <p:txBody>
              <a:bodyPr/>
              <a:lstStyle/>
              <a:p>
                <a:endParaRPr lang="en-US">
                  <a:solidFill>
                    <a:prstClr val="black"/>
                  </a:solidFill>
                </a:endParaRPr>
              </a:p>
            </p:txBody>
          </p:sp>
          <p:sp>
            <p:nvSpPr>
              <p:cNvPr id="179905" name="Freeform 705"/>
              <p:cNvSpPr/>
              <p:nvPr/>
            </p:nvSpPr>
            <p:spPr bwMode="auto">
              <a:xfrm>
                <a:off x="1716" y="2168"/>
                <a:ext cx="245" cy="226"/>
              </a:xfrm>
              <a:custGeom>
                <a:avLst/>
                <a:gdLst/>
                <a:ahLst/>
                <a:cxnLst>
                  <a:cxn ang="0">
                    <a:pos x="243" y="87"/>
                  </a:cxn>
                  <a:cxn ang="0">
                    <a:pos x="236" y="57"/>
                  </a:cxn>
                  <a:cxn ang="0">
                    <a:pos x="219" y="30"/>
                  </a:cxn>
                  <a:cxn ang="0">
                    <a:pos x="198" y="8"/>
                  </a:cxn>
                  <a:cxn ang="0">
                    <a:pos x="183" y="0"/>
                  </a:cxn>
                  <a:cxn ang="0">
                    <a:pos x="194" y="11"/>
                  </a:cxn>
                  <a:cxn ang="0">
                    <a:pos x="215" y="32"/>
                  </a:cxn>
                  <a:cxn ang="0">
                    <a:pos x="230" y="59"/>
                  </a:cxn>
                  <a:cxn ang="0">
                    <a:pos x="240" y="87"/>
                  </a:cxn>
                  <a:cxn ang="0">
                    <a:pos x="240" y="116"/>
                  </a:cxn>
                  <a:cxn ang="0">
                    <a:pos x="234" y="138"/>
                  </a:cxn>
                  <a:cxn ang="0">
                    <a:pos x="226" y="159"/>
                  </a:cxn>
                  <a:cxn ang="0">
                    <a:pos x="213" y="178"/>
                  </a:cxn>
                  <a:cxn ang="0">
                    <a:pos x="198" y="195"/>
                  </a:cxn>
                  <a:cxn ang="0">
                    <a:pos x="179" y="207"/>
                  </a:cxn>
                  <a:cxn ang="0">
                    <a:pos x="158" y="216"/>
                  </a:cxn>
                  <a:cxn ang="0">
                    <a:pos x="135" y="220"/>
                  </a:cxn>
                  <a:cxn ang="0">
                    <a:pos x="111" y="220"/>
                  </a:cxn>
                  <a:cxn ang="0">
                    <a:pos x="88" y="216"/>
                  </a:cxn>
                  <a:cxn ang="0">
                    <a:pos x="67" y="207"/>
                  </a:cxn>
                  <a:cxn ang="0">
                    <a:pos x="48" y="195"/>
                  </a:cxn>
                  <a:cxn ang="0">
                    <a:pos x="33" y="178"/>
                  </a:cxn>
                  <a:cxn ang="0">
                    <a:pos x="19" y="159"/>
                  </a:cxn>
                  <a:cxn ang="0">
                    <a:pos x="10" y="138"/>
                  </a:cxn>
                  <a:cxn ang="0">
                    <a:pos x="6" y="116"/>
                  </a:cxn>
                  <a:cxn ang="0">
                    <a:pos x="6" y="87"/>
                  </a:cxn>
                  <a:cxn ang="0">
                    <a:pos x="8" y="70"/>
                  </a:cxn>
                  <a:cxn ang="0">
                    <a:pos x="2" y="87"/>
                  </a:cxn>
                  <a:cxn ang="0">
                    <a:pos x="2" y="116"/>
                  </a:cxn>
                  <a:cxn ang="0">
                    <a:pos x="6" y="140"/>
                  </a:cxn>
                  <a:cxn ang="0">
                    <a:pos x="16" y="161"/>
                  </a:cxn>
                  <a:cxn ang="0">
                    <a:pos x="29" y="182"/>
                  </a:cxn>
                  <a:cxn ang="0">
                    <a:pos x="46" y="197"/>
                  </a:cxn>
                  <a:cxn ang="0">
                    <a:pos x="65" y="211"/>
                  </a:cxn>
                  <a:cxn ang="0">
                    <a:pos x="86" y="220"/>
                  </a:cxn>
                  <a:cxn ang="0">
                    <a:pos x="111" y="226"/>
                  </a:cxn>
                  <a:cxn ang="0">
                    <a:pos x="135" y="226"/>
                  </a:cxn>
                  <a:cxn ang="0">
                    <a:pos x="158" y="220"/>
                  </a:cxn>
                  <a:cxn ang="0">
                    <a:pos x="181" y="211"/>
                  </a:cxn>
                  <a:cxn ang="0">
                    <a:pos x="200" y="197"/>
                  </a:cxn>
                  <a:cxn ang="0">
                    <a:pos x="217" y="182"/>
                  </a:cxn>
                  <a:cxn ang="0">
                    <a:pos x="230" y="161"/>
                  </a:cxn>
                  <a:cxn ang="0">
                    <a:pos x="240" y="140"/>
                  </a:cxn>
                  <a:cxn ang="0">
                    <a:pos x="243" y="116"/>
                  </a:cxn>
                </a:cxnLst>
                <a:rect l="0" t="0" r="r" b="b"/>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ln>
            </p:spPr>
            <p:txBody>
              <a:bodyPr/>
              <a:lstStyle/>
              <a:p>
                <a:endParaRPr lang="en-US">
                  <a:solidFill>
                    <a:prstClr val="black"/>
                  </a:solidFill>
                </a:endParaRPr>
              </a:p>
            </p:txBody>
          </p:sp>
          <p:sp>
            <p:nvSpPr>
              <p:cNvPr id="179906" name="Freeform 706"/>
              <p:cNvSpPr/>
              <p:nvPr/>
            </p:nvSpPr>
            <p:spPr bwMode="auto">
              <a:xfrm>
                <a:off x="1718" y="2168"/>
                <a:ext cx="239" cy="224"/>
              </a:xfrm>
              <a:custGeom>
                <a:avLst/>
                <a:gdLst/>
                <a:ahLst/>
                <a:cxnLst>
                  <a:cxn ang="0">
                    <a:pos x="239" y="87"/>
                  </a:cxn>
                  <a:cxn ang="0">
                    <a:pos x="230" y="57"/>
                  </a:cxn>
                  <a:cxn ang="0">
                    <a:pos x="215" y="30"/>
                  </a:cxn>
                  <a:cxn ang="0">
                    <a:pos x="194" y="10"/>
                  </a:cxn>
                  <a:cxn ang="0">
                    <a:pos x="179" y="2"/>
                  </a:cxn>
                  <a:cxn ang="0">
                    <a:pos x="190" y="11"/>
                  </a:cxn>
                  <a:cxn ang="0">
                    <a:pos x="211" y="32"/>
                  </a:cxn>
                  <a:cxn ang="0">
                    <a:pos x="226" y="59"/>
                  </a:cxn>
                  <a:cxn ang="0">
                    <a:pos x="234" y="89"/>
                  </a:cxn>
                  <a:cxn ang="0">
                    <a:pos x="236" y="116"/>
                  </a:cxn>
                  <a:cxn ang="0">
                    <a:pos x="230" y="138"/>
                  </a:cxn>
                  <a:cxn ang="0">
                    <a:pos x="222" y="159"/>
                  </a:cxn>
                  <a:cxn ang="0">
                    <a:pos x="209" y="176"/>
                  </a:cxn>
                  <a:cxn ang="0">
                    <a:pos x="194" y="193"/>
                  </a:cxn>
                  <a:cxn ang="0">
                    <a:pos x="175" y="205"/>
                  </a:cxn>
                  <a:cxn ang="0">
                    <a:pos x="154" y="214"/>
                  </a:cxn>
                  <a:cxn ang="0">
                    <a:pos x="133" y="218"/>
                  </a:cxn>
                  <a:cxn ang="0">
                    <a:pos x="109" y="218"/>
                  </a:cxn>
                  <a:cxn ang="0">
                    <a:pos x="86" y="214"/>
                  </a:cxn>
                  <a:cxn ang="0">
                    <a:pos x="67" y="205"/>
                  </a:cxn>
                  <a:cxn ang="0">
                    <a:pos x="48" y="193"/>
                  </a:cxn>
                  <a:cxn ang="0">
                    <a:pos x="33" y="176"/>
                  </a:cxn>
                  <a:cxn ang="0">
                    <a:pos x="19" y="159"/>
                  </a:cxn>
                  <a:cxn ang="0">
                    <a:pos x="12" y="138"/>
                  </a:cxn>
                  <a:cxn ang="0">
                    <a:pos x="6" y="116"/>
                  </a:cxn>
                  <a:cxn ang="0">
                    <a:pos x="6" y="87"/>
                  </a:cxn>
                  <a:cxn ang="0">
                    <a:pos x="8" y="70"/>
                  </a:cxn>
                  <a:cxn ang="0">
                    <a:pos x="2" y="87"/>
                  </a:cxn>
                  <a:cxn ang="0">
                    <a:pos x="2" y="116"/>
                  </a:cxn>
                  <a:cxn ang="0">
                    <a:pos x="6" y="140"/>
                  </a:cxn>
                  <a:cxn ang="0">
                    <a:pos x="16" y="161"/>
                  </a:cxn>
                  <a:cxn ang="0">
                    <a:pos x="29" y="180"/>
                  </a:cxn>
                  <a:cxn ang="0">
                    <a:pos x="44" y="195"/>
                  </a:cxn>
                  <a:cxn ang="0">
                    <a:pos x="63" y="209"/>
                  </a:cxn>
                  <a:cxn ang="0">
                    <a:pos x="86" y="218"/>
                  </a:cxn>
                  <a:cxn ang="0">
                    <a:pos x="109" y="224"/>
                  </a:cxn>
                  <a:cxn ang="0">
                    <a:pos x="133" y="224"/>
                  </a:cxn>
                  <a:cxn ang="0">
                    <a:pos x="156" y="218"/>
                  </a:cxn>
                  <a:cxn ang="0">
                    <a:pos x="177" y="209"/>
                  </a:cxn>
                  <a:cxn ang="0">
                    <a:pos x="196" y="195"/>
                  </a:cxn>
                  <a:cxn ang="0">
                    <a:pos x="213" y="180"/>
                  </a:cxn>
                  <a:cxn ang="0">
                    <a:pos x="226" y="161"/>
                  </a:cxn>
                  <a:cxn ang="0">
                    <a:pos x="234" y="140"/>
                  </a:cxn>
                  <a:cxn ang="0">
                    <a:pos x="239" y="116"/>
                  </a:cxn>
                </a:cxnLst>
                <a:rect l="0" t="0" r="r" b="b"/>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ln>
            </p:spPr>
            <p:txBody>
              <a:bodyPr/>
              <a:lstStyle/>
              <a:p>
                <a:endParaRPr lang="en-US">
                  <a:solidFill>
                    <a:prstClr val="black"/>
                  </a:solidFill>
                </a:endParaRPr>
              </a:p>
            </p:txBody>
          </p:sp>
          <p:sp>
            <p:nvSpPr>
              <p:cNvPr id="179907" name="Freeform 707"/>
              <p:cNvSpPr/>
              <p:nvPr/>
            </p:nvSpPr>
            <p:spPr bwMode="auto">
              <a:xfrm>
                <a:off x="1722" y="2170"/>
                <a:ext cx="234" cy="220"/>
              </a:xfrm>
              <a:custGeom>
                <a:avLst/>
                <a:gdLst/>
                <a:ahLst/>
                <a:cxnLst>
                  <a:cxn ang="0">
                    <a:pos x="234" y="85"/>
                  </a:cxn>
                  <a:cxn ang="0">
                    <a:pos x="224" y="57"/>
                  </a:cxn>
                  <a:cxn ang="0">
                    <a:pos x="209" y="30"/>
                  </a:cxn>
                  <a:cxn ang="0">
                    <a:pos x="188" y="9"/>
                  </a:cxn>
                  <a:cxn ang="0">
                    <a:pos x="173" y="2"/>
                  </a:cxn>
                  <a:cxn ang="0">
                    <a:pos x="184" y="11"/>
                  </a:cxn>
                  <a:cxn ang="0">
                    <a:pos x="205" y="32"/>
                  </a:cxn>
                  <a:cxn ang="0">
                    <a:pos x="220" y="57"/>
                  </a:cxn>
                  <a:cxn ang="0">
                    <a:pos x="228" y="87"/>
                  </a:cxn>
                  <a:cxn ang="0">
                    <a:pos x="228" y="114"/>
                  </a:cxn>
                  <a:cxn ang="0">
                    <a:pos x="224" y="135"/>
                  </a:cxn>
                  <a:cxn ang="0">
                    <a:pos x="216" y="155"/>
                  </a:cxn>
                  <a:cxn ang="0">
                    <a:pos x="203" y="174"/>
                  </a:cxn>
                  <a:cxn ang="0">
                    <a:pos x="188" y="190"/>
                  </a:cxn>
                  <a:cxn ang="0">
                    <a:pos x="171" y="201"/>
                  </a:cxn>
                  <a:cxn ang="0">
                    <a:pos x="150" y="210"/>
                  </a:cxn>
                  <a:cxn ang="0">
                    <a:pos x="127" y="214"/>
                  </a:cxn>
                  <a:cxn ang="0">
                    <a:pos x="105" y="214"/>
                  </a:cxn>
                  <a:cxn ang="0">
                    <a:pos x="84" y="210"/>
                  </a:cxn>
                  <a:cxn ang="0">
                    <a:pos x="63" y="201"/>
                  </a:cxn>
                  <a:cxn ang="0">
                    <a:pos x="46" y="190"/>
                  </a:cxn>
                  <a:cxn ang="0">
                    <a:pos x="31" y="174"/>
                  </a:cxn>
                  <a:cxn ang="0">
                    <a:pos x="17" y="155"/>
                  </a:cxn>
                  <a:cxn ang="0">
                    <a:pos x="10" y="135"/>
                  </a:cxn>
                  <a:cxn ang="0">
                    <a:pos x="4" y="114"/>
                  </a:cxn>
                  <a:cxn ang="0">
                    <a:pos x="6" y="85"/>
                  </a:cxn>
                  <a:cxn ang="0">
                    <a:pos x="6" y="68"/>
                  </a:cxn>
                  <a:cxn ang="0">
                    <a:pos x="0" y="85"/>
                  </a:cxn>
                  <a:cxn ang="0">
                    <a:pos x="0" y="114"/>
                  </a:cxn>
                  <a:cxn ang="0">
                    <a:pos x="4" y="136"/>
                  </a:cxn>
                  <a:cxn ang="0">
                    <a:pos x="13" y="157"/>
                  </a:cxn>
                  <a:cxn ang="0">
                    <a:pos x="27" y="176"/>
                  </a:cxn>
                  <a:cxn ang="0">
                    <a:pos x="42" y="193"/>
                  </a:cxn>
                  <a:cxn ang="0">
                    <a:pos x="61" y="205"/>
                  </a:cxn>
                  <a:cxn ang="0">
                    <a:pos x="82" y="214"/>
                  </a:cxn>
                  <a:cxn ang="0">
                    <a:pos x="105" y="218"/>
                  </a:cxn>
                  <a:cxn ang="0">
                    <a:pos x="129" y="218"/>
                  </a:cxn>
                  <a:cxn ang="0">
                    <a:pos x="152" y="214"/>
                  </a:cxn>
                  <a:cxn ang="0">
                    <a:pos x="173" y="205"/>
                  </a:cxn>
                  <a:cxn ang="0">
                    <a:pos x="192" y="193"/>
                  </a:cxn>
                  <a:cxn ang="0">
                    <a:pos x="207" y="176"/>
                  </a:cxn>
                  <a:cxn ang="0">
                    <a:pos x="220" y="157"/>
                  </a:cxn>
                  <a:cxn ang="0">
                    <a:pos x="228" y="136"/>
                  </a:cxn>
                  <a:cxn ang="0">
                    <a:pos x="234" y="114"/>
                  </a:cxn>
                </a:cxnLst>
                <a:rect l="0" t="0" r="r" b="b"/>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ln>
            </p:spPr>
            <p:txBody>
              <a:bodyPr/>
              <a:lstStyle/>
              <a:p>
                <a:endParaRPr lang="en-US">
                  <a:solidFill>
                    <a:prstClr val="black"/>
                  </a:solidFill>
                </a:endParaRPr>
              </a:p>
            </p:txBody>
          </p:sp>
          <p:sp>
            <p:nvSpPr>
              <p:cNvPr id="179908" name="Freeform 708"/>
              <p:cNvSpPr/>
              <p:nvPr/>
            </p:nvSpPr>
            <p:spPr bwMode="auto">
              <a:xfrm>
                <a:off x="1724" y="2172"/>
                <a:ext cx="230" cy="214"/>
              </a:xfrm>
              <a:custGeom>
                <a:avLst/>
                <a:gdLst/>
                <a:ahLst/>
                <a:cxnLst>
                  <a:cxn ang="0">
                    <a:pos x="228" y="85"/>
                  </a:cxn>
                  <a:cxn ang="0">
                    <a:pos x="220" y="55"/>
                  </a:cxn>
                  <a:cxn ang="0">
                    <a:pos x="205" y="28"/>
                  </a:cxn>
                  <a:cxn ang="0">
                    <a:pos x="184" y="7"/>
                  </a:cxn>
                  <a:cxn ang="0">
                    <a:pos x="169" y="2"/>
                  </a:cxn>
                  <a:cxn ang="0">
                    <a:pos x="180" y="11"/>
                  </a:cxn>
                  <a:cxn ang="0">
                    <a:pos x="201" y="30"/>
                  </a:cxn>
                  <a:cxn ang="0">
                    <a:pos x="216" y="57"/>
                  </a:cxn>
                  <a:cxn ang="0">
                    <a:pos x="224" y="85"/>
                  </a:cxn>
                  <a:cxn ang="0">
                    <a:pos x="224" y="112"/>
                  </a:cxn>
                  <a:cxn ang="0">
                    <a:pos x="220" y="133"/>
                  </a:cxn>
                  <a:cxn ang="0">
                    <a:pos x="211" y="153"/>
                  </a:cxn>
                  <a:cxn ang="0">
                    <a:pos x="199" y="171"/>
                  </a:cxn>
                  <a:cxn ang="0">
                    <a:pos x="184" y="186"/>
                  </a:cxn>
                  <a:cxn ang="0">
                    <a:pos x="167" y="197"/>
                  </a:cxn>
                  <a:cxn ang="0">
                    <a:pos x="148" y="205"/>
                  </a:cxn>
                  <a:cxn ang="0">
                    <a:pos x="125" y="210"/>
                  </a:cxn>
                  <a:cxn ang="0">
                    <a:pos x="103" y="210"/>
                  </a:cxn>
                  <a:cxn ang="0">
                    <a:pos x="82" y="205"/>
                  </a:cxn>
                  <a:cxn ang="0">
                    <a:pos x="63" y="197"/>
                  </a:cxn>
                  <a:cxn ang="0">
                    <a:pos x="44" y="186"/>
                  </a:cxn>
                  <a:cxn ang="0">
                    <a:pos x="30" y="171"/>
                  </a:cxn>
                  <a:cxn ang="0">
                    <a:pos x="17" y="153"/>
                  </a:cxn>
                  <a:cxn ang="0">
                    <a:pos x="10" y="133"/>
                  </a:cxn>
                  <a:cxn ang="0">
                    <a:pos x="6" y="112"/>
                  </a:cxn>
                  <a:cxn ang="0">
                    <a:pos x="6" y="83"/>
                  </a:cxn>
                  <a:cxn ang="0">
                    <a:pos x="8" y="66"/>
                  </a:cxn>
                  <a:cxn ang="0">
                    <a:pos x="0" y="83"/>
                  </a:cxn>
                  <a:cxn ang="0">
                    <a:pos x="0" y="112"/>
                  </a:cxn>
                  <a:cxn ang="0">
                    <a:pos x="6" y="134"/>
                  </a:cxn>
                  <a:cxn ang="0">
                    <a:pos x="13" y="155"/>
                  </a:cxn>
                  <a:cxn ang="0">
                    <a:pos x="27" y="172"/>
                  </a:cxn>
                  <a:cxn ang="0">
                    <a:pos x="42" y="189"/>
                  </a:cxn>
                  <a:cxn ang="0">
                    <a:pos x="61" y="201"/>
                  </a:cxn>
                  <a:cxn ang="0">
                    <a:pos x="80" y="210"/>
                  </a:cxn>
                  <a:cxn ang="0">
                    <a:pos x="103" y="214"/>
                  </a:cxn>
                  <a:cxn ang="0">
                    <a:pos x="127" y="214"/>
                  </a:cxn>
                  <a:cxn ang="0">
                    <a:pos x="148" y="210"/>
                  </a:cxn>
                  <a:cxn ang="0">
                    <a:pos x="169" y="201"/>
                  </a:cxn>
                  <a:cxn ang="0">
                    <a:pos x="188" y="189"/>
                  </a:cxn>
                  <a:cxn ang="0">
                    <a:pos x="203" y="172"/>
                  </a:cxn>
                  <a:cxn ang="0">
                    <a:pos x="216" y="155"/>
                  </a:cxn>
                  <a:cxn ang="0">
                    <a:pos x="224" y="134"/>
                  </a:cxn>
                  <a:cxn ang="0">
                    <a:pos x="230" y="112"/>
                  </a:cxn>
                </a:cxnLst>
                <a:rect l="0" t="0" r="r" b="b"/>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ln>
            </p:spPr>
            <p:txBody>
              <a:bodyPr/>
              <a:lstStyle/>
              <a:p>
                <a:endParaRPr lang="en-US">
                  <a:solidFill>
                    <a:prstClr val="black"/>
                  </a:solidFill>
                </a:endParaRPr>
              </a:p>
            </p:txBody>
          </p:sp>
          <p:sp>
            <p:nvSpPr>
              <p:cNvPr id="179909" name="Freeform 709"/>
              <p:cNvSpPr/>
              <p:nvPr/>
            </p:nvSpPr>
            <p:spPr bwMode="auto">
              <a:xfrm>
                <a:off x="1726" y="2174"/>
                <a:ext cx="226" cy="210"/>
              </a:xfrm>
              <a:custGeom>
                <a:avLst/>
                <a:gdLst/>
                <a:ahLst/>
                <a:cxnLst>
                  <a:cxn ang="0">
                    <a:pos x="224" y="83"/>
                  </a:cxn>
                  <a:cxn ang="0">
                    <a:pos x="216" y="53"/>
                  </a:cxn>
                  <a:cxn ang="0">
                    <a:pos x="201" y="28"/>
                  </a:cxn>
                  <a:cxn ang="0">
                    <a:pos x="180" y="7"/>
                  </a:cxn>
                  <a:cxn ang="0">
                    <a:pos x="165" y="2"/>
                  </a:cxn>
                  <a:cxn ang="0">
                    <a:pos x="176" y="11"/>
                  </a:cxn>
                  <a:cxn ang="0">
                    <a:pos x="197" y="30"/>
                  </a:cxn>
                  <a:cxn ang="0">
                    <a:pos x="211" y="55"/>
                  </a:cxn>
                  <a:cxn ang="0">
                    <a:pos x="220" y="83"/>
                  </a:cxn>
                  <a:cxn ang="0">
                    <a:pos x="220" y="110"/>
                  </a:cxn>
                  <a:cxn ang="0">
                    <a:pos x="216" y="131"/>
                  </a:cxn>
                  <a:cxn ang="0">
                    <a:pos x="207" y="150"/>
                  </a:cxn>
                  <a:cxn ang="0">
                    <a:pos x="195" y="167"/>
                  </a:cxn>
                  <a:cxn ang="0">
                    <a:pos x="182" y="182"/>
                  </a:cxn>
                  <a:cxn ang="0">
                    <a:pos x="163" y="193"/>
                  </a:cxn>
                  <a:cxn ang="0">
                    <a:pos x="144" y="201"/>
                  </a:cxn>
                  <a:cxn ang="0">
                    <a:pos x="123" y="205"/>
                  </a:cxn>
                  <a:cxn ang="0">
                    <a:pos x="102" y="205"/>
                  </a:cxn>
                  <a:cxn ang="0">
                    <a:pos x="80" y="201"/>
                  </a:cxn>
                  <a:cxn ang="0">
                    <a:pos x="61" y="193"/>
                  </a:cxn>
                  <a:cxn ang="0">
                    <a:pos x="44" y="182"/>
                  </a:cxn>
                  <a:cxn ang="0">
                    <a:pos x="28" y="167"/>
                  </a:cxn>
                  <a:cxn ang="0">
                    <a:pos x="17" y="150"/>
                  </a:cxn>
                  <a:cxn ang="0">
                    <a:pos x="9" y="131"/>
                  </a:cxn>
                  <a:cxn ang="0">
                    <a:pos x="6" y="110"/>
                  </a:cxn>
                  <a:cxn ang="0">
                    <a:pos x="6" y="81"/>
                  </a:cxn>
                  <a:cxn ang="0">
                    <a:pos x="8" y="64"/>
                  </a:cxn>
                  <a:cxn ang="0">
                    <a:pos x="2" y="81"/>
                  </a:cxn>
                  <a:cxn ang="0">
                    <a:pos x="0" y="110"/>
                  </a:cxn>
                  <a:cxn ang="0">
                    <a:pos x="6" y="131"/>
                  </a:cxn>
                  <a:cxn ang="0">
                    <a:pos x="13" y="151"/>
                  </a:cxn>
                  <a:cxn ang="0">
                    <a:pos x="27" y="170"/>
                  </a:cxn>
                  <a:cxn ang="0">
                    <a:pos x="42" y="186"/>
                  </a:cxn>
                  <a:cxn ang="0">
                    <a:pos x="59" y="197"/>
                  </a:cxn>
                  <a:cxn ang="0">
                    <a:pos x="80" y="206"/>
                  </a:cxn>
                  <a:cxn ang="0">
                    <a:pos x="101" y="210"/>
                  </a:cxn>
                  <a:cxn ang="0">
                    <a:pos x="123" y="210"/>
                  </a:cxn>
                  <a:cxn ang="0">
                    <a:pos x="146" y="206"/>
                  </a:cxn>
                  <a:cxn ang="0">
                    <a:pos x="167" y="197"/>
                  </a:cxn>
                  <a:cxn ang="0">
                    <a:pos x="184" y="186"/>
                  </a:cxn>
                  <a:cxn ang="0">
                    <a:pos x="199" y="170"/>
                  </a:cxn>
                  <a:cxn ang="0">
                    <a:pos x="212" y="151"/>
                  </a:cxn>
                  <a:cxn ang="0">
                    <a:pos x="220" y="131"/>
                  </a:cxn>
                  <a:cxn ang="0">
                    <a:pos x="224" y="110"/>
                  </a:cxn>
                </a:cxnLst>
                <a:rect l="0" t="0" r="r" b="b"/>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ln>
            </p:spPr>
            <p:txBody>
              <a:bodyPr/>
              <a:lstStyle/>
              <a:p>
                <a:endParaRPr lang="en-US">
                  <a:solidFill>
                    <a:prstClr val="black"/>
                  </a:solidFill>
                </a:endParaRPr>
              </a:p>
            </p:txBody>
          </p:sp>
          <p:sp>
            <p:nvSpPr>
              <p:cNvPr id="179910" name="Freeform 710"/>
              <p:cNvSpPr/>
              <p:nvPr/>
            </p:nvSpPr>
            <p:spPr bwMode="auto">
              <a:xfrm>
                <a:off x="1728" y="2176"/>
                <a:ext cx="220" cy="206"/>
              </a:xfrm>
              <a:custGeom>
                <a:avLst/>
                <a:gdLst/>
                <a:ahLst/>
                <a:cxnLst>
                  <a:cxn ang="0">
                    <a:pos x="220" y="81"/>
                  </a:cxn>
                  <a:cxn ang="0">
                    <a:pos x="212" y="53"/>
                  </a:cxn>
                  <a:cxn ang="0">
                    <a:pos x="197" y="26"/>
                  </a:cxn>
                  <a:cxn ang="0">
                    <a:pos x="176" y="7"/>
                  </a:cxn>
                  <a:cxn ang="0">
                    <a:pos x="161" y="2"/>
                  </a:cxn>
                  <a:cxn ang="0">
                    <a:pos x="172" y="9"/>
                  </a:cxn>
                  <a:cxn ang="0">
                    <a:pos x="191" y="30"/>
                  </a:cxn>
                  <a:cxn ang="0">
                    <a:pos x="207" y="53"/>
                  </a:cxn>
                  <a:cxn ang="0">
                    <a:pos x="214" y="81"/>
                  </a:cxn>
                  <a:cxn ang="0">
                    <a:pos x="216" y="108"/>
                  </a:cxn>
                  <a:cxn ang="0">
                    <a:pos x="212" y="127"/>
                  </a:cxn>
                  <a:cxn ang="0">
                    <a:pos x="203" y="146"/>
                  </a:cxn>
                  <a:cxn ang="0">
                    <a:pos x="191" y="163"/>
                  </a:cxn>
                  <a:cxn ang="0">
                    <a:pos x="178" y="178"/>
                  </a:cxn>
                  <a:cxn ang="0">
                    <a:pos x="161" y="189"/>
                  </a:cxn>
                  <a:cxn ang="0">
                    <a:pos x="142" y="197"/>
                  </a:cxn>
                  <a:cxn ang="0">
                    <a:pos x="121" y="201"/>
                  </a:cxn>
                  <a:cxn ang="0">
                    <a:pos x="100" y="201"/>
                  </a:cxn>
                  <a:cxn ang="0">
                    <a:pos x="80" y="197"/>
                  </a:cxn>
                  <a:cxn ang="0">
                    <a:pos x="61" y="189"/>
                  </a:cxn>
                  <a:cxn ang="0">
                    <a:pos x="43" y="178"/>
                  </a:cxn>
                  <a:cxn ang="0">
                    <a:pos x="28" y="163"/>
                  </a:cxn>
                  <a:cxn ang="0">
                    <a:pos x="17" y="146"/>
                  </a:cxn>
                  <a:cxn ang="0">
                    <a:pos x="9" y="127"/>
                  </a:cxn>
                  <a:cxn ang="0">
                    <a:pos x="6" y="108"/>
                  </a:cxn>
                  <a:cxn ang="0">
                    <a:pos x="6" y="79"/>
                  </a:cxn>
                  <a:cxn ang="0">
                    <a:pos x="7" y="62"/>
                  </a:cxn>
                  <a:cxn ang="0">
                    <a:pos x="2" y="79"/>
                  </a:cxn>
                  <a:cxn ang="0">
                    <a:pos x="2" y="108"/>
                  </a:cxn>
                  <a:cxn ang="0">
                    <a:pos x="6" y="129"/>
                  </a:cxn>
                  <a:cxn ang="0">
                    <a:pos x="13" y="149"/>
                  </a:cxn>
                  <a:cxn ang="0">
                    <a:pos x="26" y="167"/>
                  </a:cxn>
                  <a:cxn ang="0">
                    <a:pos x="40" y="182"/>
                  </a:cxn>
                  <a:cxn ang="0">
                    <a:pos x="59" y="193"/>
                  </a:cxn>
                  <a:cxn ang="0">
                    <a:pos x="78" y="201"/>
                  </a:cxn>
                  <a:cxn ang="0">
                    <a:pos x="99" y="206"/>
                  </a:cxn>
                  <a:cxn ang="0">
                    <a:pos x="121" y="206"/>
                  </a:cxn>
                  <a:cxn ang="0">
                    <a:pos x="144" y="201"/>
                  </a:cxn>
                  <a:cxn ang="0">
                    <a:pos x="163" y="193"/>
                  </a:cxn>
                  <a:cxn ang="0">
                    <a:pos x="180" y="182"/>
                  </a:cxn>
                  <a:cxn ang="0">
                    <a:pos x="195" y="167"/>
                  </a:cxn>
                  <a:cxn ang="0">
                    <a:pos x="207" y="149"/>
                  </a:cxn>
                  <a:cxn ang="0">
                    <a:pos x="216" y="129"/>
                  </a:cxn>
                  <a:cxn ang="0">
                    <a:pos x="220" y="108"/>
                  </a:cxn>
                </a:cxnLst>
                <a:rect l="0" t="0" r="r" b="b"/>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ln>
            </p:spPr>
            <p:txBody>
              <a:bodyPr/>
              <a:lstStyle/>
              <a:p>
                <a:endParaRPr lang="en-US">
                  <a:solidFill>
                    <a:prstClr val="black"/>
                  </a:solidFill>
                </a:endParaRPr>
              </a:p>
            </p:txBody>
          </p:sp>
          <p:sp>
            <p:nvSpPr>
              <p:cNvPr id="179911" name="Freeform 711"/>
              <p:cNvSpPr/>
              <p:nvPr/>
            </p:nvSpPr>
            <p:spPr bwMode="auto">
              <a:xfrm>
                <a:off x="1730" y="2178"/>
                <a:ext cx="216" cy="202"/>
              </a:xfrm>
              <a:custGeom>
                <a:avLst/>
                <a:gdLst/>
                <a:ahLst/>
                <a:cxnLst>
                  <a:cxn ang="0">
                    <a:pos x="216" y="79"/>
                  </a:cxn>
                  <a:cxn ang="0">
                    <a:pos x="207" y="51"/>
                  </a:cxn>
                  <a:cxn ang="0">
                    <a:pos x="193" y="26"/>
                  </a:cxn>
                  <a:cxn ang="0">
                    <a:pos x="172" y="7"/>
                  </a:cxn>
                  <a:cxn ang="0">
                    <a:pos x="157" y="0"/>
                  </a:cxn>
                  <a:cxn ang="0">
                    <a:pos x="167" y="9"/>
                  </a:cxn>
                  <a:cxn ang="0">
                    <a:pos x="188" y="28"/>
                  </a:cxn>
                  <a:cxn ang="0">
                    <a:pos x="203" y="53"/>
                  </a:cxn>
                  <a:cxn ang="0">
                    <a:pos x="210" y="79"/>
                  </a:cxn>
                  <a:cxn ang="0">
                    <a:pos x="212" y="104"/>
                  </a:cxn>
                  <a:cxn ang="0">
                    <a:pos x="207" y="125"/>
                  </a:cxn>
                  <a:cxn ang="0">
                    <a:pos x="199" y="144"/>
                  </a:cxn>
                  <a:cxn ang="0">
                    <a:pos x="188" y="161"/>
                  </a:cxn>
                  <a:cxn ang="0">
                    <a:pos x="174" y="174"/>
                  </a:cxn>
                  <a:cxn ang="0">
                    <a:pos x="157" y="185"/>
                  </a:cxn>
                  <a:cxn ang="0">
                    <a:pos x="140" y="193"/>
                  </a:cxn>
                  <a:cxn ang="0">
                    <a:pos x="119" y="197"/>
                  </a:cxn>
                  <a:cxn ang="0">
                    <a:pos x="98" y="197"/>
                  </a:cxn>
                  <a:cxn ang="0">
                    <a:pos x="78" y="193"/>
                  </a:cxn>
                  <a:cxn ang="0">
                    <a:pos x="59" y="185"/>
                  </a:cxn>
                  <a:cxn ang="0">
                    <a:pos x="43" y="174"/>
                  </a:cxn>
                  <a:cxn ang="0">
                    <a:pos x="28" y="161"/>
                  </a:cxn>
                  <a:cxn ang="0">
                    <a:pos x="17" y="144"/>
                  </a:cxn>
                  <a:cxn ang="0">
                    <a:pos x="9" y="125"/>
                  </a:cxn>
                  <a:cxn ang="0">
                    <a:pos x="5" y="104"/>
                  </a:cxn>
                  <a:cxn ang="0">
                    <a:pos x="7" y="75"/>
                  </a:cxn>
                  <a:cxn ang="0">
                    <a:pos x="9" y="60"/>
                  </a:cxn>
                  <a:cxn ang="0">
                    <a:pos x="2" y="77"/>
                  </a:cxn>
                  <a:cxn ang="0">
                    <a:pos x="2" y="106"/>
                  </a:cxn>
                  <a:cxn ang="0">
                    <a:pos x="5" y="127"/>
                  </a:cxn>
                  <a:cxn ang="0">
                    <a:pos x="13" y="146"/>
                  </a:cxn>
                  <a:cxn ang="0">
                    <a:pos x="24" y="163"/>
                  </a:cxn>
                  <a:cxn ang="0">
                    <a:pos x="40" y="178"/>
                  </a:cxn>
                  <a:cxn ang="0">
                    <a:pos x="57" y="189"/>
                  </a:cxn>
                  <a:cxn ang="0">
                    <a:pos x="76" y="197"/>
                  </a:cxn>
                  <a:cxn ang="0">
                    <a:pos x="98" y="201"/>
                  </a:cxn>
                  <a:cxn ang="0">
                    <a:pos x="119" y="201"/>
                  </a:cxn>
                  <a:cxn ang="0">
                    <a:pos x="140" y="197"/>
                  </a:cxn>
                  <a:cxn ang="0">
                    <a:pos x="159" y="189"/>
                  </a:cxn>
                  <a:cxn ang="0">
                    <a:pos x="178" y="178"/>
                  </a:cxn>
                  <a:cxn ang="0">
                    <a:pos x="191" y="163"/>
                  </a:cxn>
                  <a:cxn ang="0">
                    <a:pos x="203" y="146"/>
                  </a:cxn>
                  <a:cxn ang="0">
                    <a:pos x="212" y="127"/>
                  </a:cxn>
                  <a:cxn ang="0">
                    <a:pos x="216" y="106"/>
                  </a:cxn>
                </a:cxnLst>
                <a:rect l="0" t="0" r="r" b="b"/>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ln>
            </p:spPr>
            <p:txBody>
              <a:bodyPr/>
              <a:lstStyle/>
              <a:p>
                <a:endParaRPr lang="en-US">
                  <a:solidFill>
                    <a:prstClr val="black"/>
                  </a:solidFill>
                </a:endParaRPr>
              </a:p>
            </p:txBody>
          </p:sp>
          <p:sp>
            <p:nvSpPr>
              <p:cNvPr id="179912" name="Freeform 712"/>
              <p:cNvSpPr/>
              <p:nvPr/>
            </p:nvSpPr>
            <p:spPr bwMode="auto">
              <a:xfrm>
                <a:off x="1734" y="2178"/>
                <a:ext cx="210" cy="201"/>
              </a:xfrm>
              <a:custGeom>
                <a:avLst/>
                <a:gdLst/>
                <a:ahLst/>
                <a:cxnLst>
                  <a:cxn ang="0">
                    <a:pos x="208" y="79"/>
                  </a:cxn>
                  <a:cxn ang="0">
                    <a:pos x="201" y="51"/>
                  </a:cxn>
                  <a:cxn ang="0">
                    <a:pos x="185" y="28"/>
                  </a:cxn>
                  <a:cxn ang="0">
                    <a:pos x="166" y="7"/>
                  </a:cxn>
                  <a:cxn ang="0">
                    <a:pos x="151" y="1"/>
                  </a:cxn>
                  <a:cxn ang="0">
                    <a:pos x="161" y="11"/>
                  </a:cxn>
                  <a:cxn ang="0">
                    <a:pos x="182" y="30"/>
                  </a:cxn>
                  <a:cxn ang="0">
                    <a:pos x="197" y="53"/>
                  </a:cxn>
                  <a:cxn ang="0">
                    <a:pos x="204" y="79"/>
                  </a:cxn>
                  <a:cxn ang="0">
                    <a:pos x="204" y="104"/>
                  </a:cxn>
                  <a:cxn ang="0">
                    <a:pos x="201" y="125"/>
                  </a:cxn>
                  <a:cxn ang="0">
                    <a:pos x="189" y="151"/>
                  </a:cxn>
                  <a:cxn ang="0">
                    <a:pos x="161" y="178"/>
                  </a:cxn>
                  <a:cxn ang="0">
                    <a:pos x="134" y="191"/>
                  </a:cxn>
                  <a:cxn ang="0">
                    <a:pos x="115" y="195"/>
                  </a:cxn>
                  <a:cxn ang="0">
                    <a:pos x="94" y="195"/>
                  </a:cxn>
                  <a:cxn ang="0">
                    <a:pos x="75" y="191"/>
                  </a:cxn>
                  <a:cxn ang="0">
                    <a:pos x="49" y="178"/>
                  </a:cxn>
                  <a:cxn ang="0">
                    <a:pos x="20" y="151"/>
                  </a:cxn>
                  <a:cxn ang="0">
                    <a:pos x="7" y="125"/>
                  </a:cxn>
                  <a:cxn ang="0">
                    <a:pos x="3" y="104"/>
                  </a:cxn>
                  <a:cxn ang="0">
                    <a:pos x="5" y="75"/>
                  </a:cxn>
                  <a:cxn ang="0">
                    <a:pos x="7" y="60"/>
                  </a:cxn>
                  <a:cxn ang="0">
                    <a:pos x="0" y="77"/>
                  </a:cxn>
                  <a:cxn ang="0">
                    <a:pos x="0" y="106"/>
                  </a:cxn>
                  <a:cxn ang="0">
                    <a:pos x="3" y="125"/>
                  </a:cxn>
                  <a:cxn ang="0">
                    <a:pos x="11" y="144"/>
                  </a:cxn>
                  <a:cxn ang="0">
                    <a:pos x="22" y="161"/>
                  </a:cxn>
                  <a:cxn ang="0">
                    <a:pos x="37" y="176"/>
                  </a:cxn>
                  <a:cxn ang="0">
                    <a:pos x="55" y="187"/>
                  </a:cxn>
                  <a:cxn ang="0">
                    <a:pos x="74" y="195"/>
                  </a:cxn>
                  <a:cxn ang="0">
                    <a:pos x="94" y="199"/>
                  </a:cxn>
                  <a:cxn ang="0">
                    <a:pos x="115" y="199"/>
                  </a:cxn>
                  <a:cxn ang="0">
                    <a:pos x="136" y="195"/>
                  </a:cxn>
                  <a:cxn ang="0">
                    <a:pos x="155" y="187"/>
                  </a:cxn>
                  <a:cxn ang="0">
                    <a:pos x="172" y="176"/>
                  </a:cxn>
                  <a:cxn ang="0">
                    <a:pos x="185" y="161"/>
                  </a:cxn>
                  <a:cxn ang="0">
                    <a:pos x="197" y="144"/>
                  </a:cxn>
                  <a:cxn ang="0">
                    <a:pos x="206" y="125"/>
                  </a:cxn>
                  <a:cxn ang="0">
                    <a:pos x="210" y="106"/>
                  </a:cxn>
                </a:cxnLst>
                <a:rect l="0" t="0" r="r" b="b"/>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ln>
            </p:spPr>
            <p:txBody>
              <a:bodyPr/>
              <a:lstStyle/>
              <a:p>
                <a:endParaRPr lang="en-US">
                  <a:solidFill>
                    <a:prstClr val="black"/>
                  </a:solidFill>
                </a:endParaRPr>
              </a:p>
            </p:txBody>
          </p:sp>
          <p:sp>
            <p:nvSpPr>
              <p:cNvPr id="179913" name="Freeform 713"/>
              <p:cNvSpPr/>
              <p:nvPr/>
            </p:nvSpPr>
            <p:spPr bwMode="auto">
              <a:xfrm>
                <a:off x="1735" y="2179"/>
                <a:ext cx="207" cy="196"/>
              </a:xfrm>
              <a:custGeom>
                <a:avLst/>
                <a:gdLst/>
                <a:ahLst/>
                <a:cxnLst>
                  <a:cxn ang="0">
                    <a:pos x="205" y="78"/>
                  </a:cxn>
                  <a:cxn ang="0">
                    <a:pos x="198" y="52"/>
                  </a:cxn>
                  <a:cxn ang="0">
                    <a:pos x="183" y="27"/>
                  </a:cxn>
                  <a:cxn ang="0">
                    <a:pos x="162" y="8"/>
                  </a:cxn>
                  <a:cxn ang="0">
                    <a:pos x="148" y="2"/>
                  </a:cxn>
                  <a:cxn ang="0">
                    <a:pos x="158" y="12"/>
                  </a:cxn>
                  <a:cxn ang="0">
                    <a:pos x="179" y="29"/>
                  </a:cxn>
                  <a:cxn ang="0">
                    <a:pos x="194" y="52"/>
                  </a:cxn>
                  <a:cxn ang="0">
                    <a:pos x="202" y="78"/>
                  </a:cxn>
                  <a:cxn ang="0">
                    <a:pos x="202" y="103"/>
                  </a:cxn>
                  <a:cxn ang="0">
                    <a:pos x="198" y="122"/>
                  </a:cxn>
                  <a:cxn ang="0">
                    <a:pos x="186" y="148"/>
                  </a:cxn>
                  <a:cxn ang="0">
                    <a:pos x="158" y="175"/>
                  </a:cxn>
                  <a:cxn ang="0">
                    <a:pos x="133" y="188"/>
                  </a:cxn>
                  <a:cxn ang="0">
                    <a:pos x="114" y="192"/>
                  </a:cxn>
                  <a:cxn ang="0">
                    <a:pos x="93" y="192"/>
                  </a:cxn>
                  <a:cxn ang="0">
                    <a:pos x="74" y="188"/>
                  </a:cxn>
                  <a:cxn ang="0">
                    <a:pos x="48" y="175"/>
                  </a:cxn>
                  <a:cxn ang="0">
                    <a:pos x="21" y="148"/>
                  </a:cxn>
                  <a:cxn ang="0">
                    <a:pos x="10" y="122"/>
                  </a:cxn>
                  <a:cxn ang="0">
                    <a:pos x="6" y="103"/>
                  </a:cxn>
                  <a:cxn ang="0">
                    <a:pos x="6" y="74"/>
                  </a:cxn>
                  <a:cxn ang="0">
                    <a:pos x="8" y="59"/>
                  </a:cxn>
                  <a:cxn ang="0">
                    <a:pos x="2" y="74"/>
                  </a:cxn>
                  <a:cxn ang="0">
                    <a:pos x="0" y="103"/>
                  </a:cxn>
                  <a:cxn ang="0">
                    <a:pos x="4" y="124"/>
                  </a:cxn>
                  <a:cxn ang="0">
                    <a:pos x="12" y="143"/>
                  </a:cxn>
                  <a:cxn ang="0">
                    <a:pos x="23" y="160"/>
                  </a:cxn>
                  <a:cxn ang="0">
                    <a:pos x="38" y="173"/>
                  </a:cxn>
                  <a:cxn ang="0">
                    <a:pos x="54" y="184"/>
                  </a:cxn>
                  <a:cxn ang="0">
                    <a:pos x="73" y="192"/>
                  </a:cxn>
                  <a:cxn ang="0">
                    <a:pos x="93" y="196"/>
                  </a:cxn>
                  <a:cxn ang="0">
                    <a:pos x="114" y="196"/>
                  </a:cxn>
                  <a:cxn ang="0">
                    <a:pos x="135" y="192"/>
                  </a:cxn>
                  <a:cxn ang="0">
                    <a:pos x="152" y="184"/>
                  </a:cxn>
                  <a:cxn ang="0">
                    <a:pos x="169" y="173"/>
                  </a:cxn>
                  <a:cxn ang="0">
                    <a:pos x="183" y="160"/>
                  </a:cxn>
                  <a:cxn ang="0">
                    <a:pos x="194" y="143"/>
                  </a:cxn>
                  <a:cxn ang="0">
                    <a:pos x="202" y="124"/>
                  </a:cxn>
                  <a:cxn ang="0">
                    <a:pos x="207" y="103"/>
                  </a:cxn>
                </a:cxnLst>
                <a:rect l="0" t="0" r="r" b="b"/>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ln>
            </p:spPr>
            <p:txBody>
              <a:bodyPr/>
              <a:lstStyle/>
              <a:p>
                <a:endParaRPr lang="en-US">
                  <a:solidFill>
                    <a:prstClr val="black"/>
                  </a:solidFill>
                </a:endParaRPr>
              </a:p>
            </p:txBody>
          </p:sp>
          <p:sp>
            <p:nvSpPr>
              <p:cNvPr id="179914" name="Freeform 714"/>
              <p:cNvSpPr/>
              <p:nvPr/>
            </p:nvSpPr>
            <p:spPr bwMode="auto">
              <a:xfrm>
                <a:off x="1737" y="2181"/>
                <a:ext cx="203" cy="192"/>
              </a:xfrm>
              <a:custGeom>
                <a:avLst/>
                <a:gdLst/>
                <a:ahLst/>
                <a:cxnLst>
                  <a:cxn ang="0">
                    <a:pos x="201" y="76"/>
                  </a:cxn>
                  <a:cxn ang="0">
                    <a:pos x="194" y="50"/>
                  </a:cxn>
                  <a:cxn ang="0">
                    <a:pos x="179" y="27"/>
                  </a:cxn>
                  <a:cxn ang="0">
                    <a:pos x="158" y="8"/>
                  </a:cxn>
                  <a:cxn ang="0">
                    <a:pos x="145" y="2"/>
                  </a:cxn>
                  <a:cxn ang="0">
                    <a:pos x="154" y="10"/>
                  </a:cxn>
                  <a:cxn ang="0">
                    <a:pos x="175" y="29"/>
                  </a:cxn>
                  <a:cxn ang="0">
                    <a:pos x="190" y="50"/>
                  </a:cxn>
                  <a:cxn ang="0">
                    <a:pos x="198" y="76"/>
                  </a:cxn>
                  <a:cxn ang="0">
                    <a:pos x="198" y="101"/>
                  </a:cxn>
                  <a:cxn ang="0">
                    <a:pos x="194" y="120"/>
                  </a:cxn>
                  <a:cxn ang="0">
                    <a:pos x="182" y="144"/>
                  </a:cxn>
                  <a:cxn ang="0">
                    <a:pos x="156" y="171"/>
                  </a:cxn>
                  <a:cxn ang="0">
                    <a:pos x="129" y="182"/>
                  </a:cxn>
                  <a:cxn ang="0">
                    <a:pos x="112" y="186"/>
                  </a:cxn>
                  <a:cxn ang="0">
                    <a:pos x="91" y="186"/>
                  </a:cxn>
                  <a:cxn ang="0">
                    <a:pos x="72" y="182"/>
                  </a:cxn>
                  <a:cxn ang="0">
                    <a:pos x="48" y="171"/>
                  </a:cxn>
                  <a:cxn ang="0">
                    <a:pos x="21" y="144"/>
                  </a:cxn>
                  <a:cxn ang="0">
                    <a:pos x="10" y="120"/>
                  </a:cxn>
                  <a:cxn ang="0">
                    <a:pos x="6" y="101"/>
                  </a:cxn>
                  <a:cxn ang="0">
                    <a:pos x="6" y="72"/>
                  </a:cxn>
                  <a:cxn ang="0">
                    <a:pos x="10" y="55"/>
                  </a:cxn>
                  <a:cxn ang="0">
                    <a:pos x="2" y="72"/>
                  </a:cxn>
                  <a:cxn ang="0">
                    <a:pos x="0" y="101"/>
                  </a:cxn>
                  <a:cxn ang="0">
                    <a:pos x="4" y="122"/>
                  </a:cxn>
                  <a:cxn ang="0">
                    <a:pos x="17" y="148"/>
                  </a:cxn>
                  <a:cxn ang="0">
                    <a:pos x="46" y="175"/>
                  </a:cxn>
                  <a:cxn ang="0">
                    <a:pos x="72" y="188"/>
                  </a:cxn>
                  <a:cxn ang="0">
                    <a:pos x="91" y="192"/>
                  </a:cxn>
                  <a:cxn ang="0">
                    <a:pos x="112" y="192"/>
                  </a:cxn>
                  <a:cxn ang="0">
                    <a:pos x="131" y="188"/>
                  </a:cxn>
                  <a:cxn ang="0">
                    <a:pos x="158" y="175"/>
                  </a:cxn>
                  <a:cxn ang="0">
                    <a:pos x="186" y="148"/>
                  </a:cxn>
                  <a:cxn ang="0">
                    <a:pos x="198" y="122"/>
                  </a:cxn>
                  <a:cxn ang="0">
                    <a:pos x="201" y="101"/>
                  </a:cxn>
                </a:cxnLst>
                <a:rect l="0" t="0" r="r" b="b"/>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ln>
            </p:spPr>
            <p:txBody>
              <a:bodyPr/>
              <a:lstStyle/>
              <a:p>
                <a:endParaRPr lang="en-US">
                  <a:solidFill>
                    <a:prstClr val="black"/>
                  </a:solidFill>
                </a:endParaRPr>
              </a:p>
            </p:txBody>
          </p:sp>
          <p:sp>
            <p:nvSpPr>
              <p:cNvPr id="179915" name="Freeform 715"/>
              <p:cNvSpPr/>
              <p:nvPr/>
            </p:nvSpPr>
            <p:spPr bwMode="auto">
              <a:xfrm>
                <a:off x="1739" y="2183"/>
                <a:ext cx="198" cy="188"/>
              </a:xfrm>
              <a:custGeom>
                <a:avLst/>
                <a:gdLst/>
                <a:ahLst/>
                <a:cxnLst>
                  <a:cxn ang="0">
                    <a:pos x="198" y="74"/>
                  </a:cxn>
                  <a:cxn ang="0">
                    <a:pos x="190" y="48"/>
                  </a:cxn>
                  <a:cxn ang="0">
                    <a:pos x="175" y="25"/>
                  </a:cxn>
                  <a:cxn ang="0">
                    <a:pos x="154" y="8"/>
                  </a:cxn>
                  <a:cxn ang="0">
                    <a:pos x="141" y="2"/>
                  </a:cxn>
                  <a:cxn ang="0">
                    <a:pos x="150" y="10"/>
                  </a:cxn>
                  <a:cxn ang="0">
                    <a:pos x="171" y="27"/>
                  </a:cxn>
                  <a:cxn ang="0">
                    <a:pos x="184" y="50"/>
                  </a:cxn>
                  <a:cxn ang="0">
                    <a:pos x="192" y="74"/>
                  </a:cxn>
                  <a:cxn ang="0">
                    <a:pos x="192" y="108"/>
                  </a:cxn>
                  <a:cxn ang="0">
                    <a:pos x="179" y="142"/>
                  </a:cxn>
                  <a:cxn ang="0">
                    <a:pos x="152" y="167"/>
                  </a:cxn>
                  <a:cxn ang="0">
                    <a:pos x="118" y="180"/>
                  </a:cxn>
                  <a:cxn ang="0">
                    <a:pos x="80" y="180"/>
                  </a:cxn>
                  <a:cxn ang="0">
                    <a:pos x="48" y="167"/>
                  </a:cxn>
                  <a:cxn ang="0">
                    <a:pos x="21" y="142"/>
                  </a:cxn>
                  <a:cxn ang="0">
                    <a:pos x="8" y="108"/>
                  </a:cxn>
                  <a:cxn ang="0">
                    <a:pos x="8" y="70"/>
                  </a:cxn>
                  <a:cxn ang="0">
                    <a:pos x="10" y="53"/>
                  </a:cxn>
                  <a:cxn ang="0">
                    <a:pos x="2" y="70"/>
                  </a:cxn>
                  <a:cxn ang="0">
                    <a:pos x="2" y="99"/>
                  </a:cxn>
                  <a:cxn ang="0">
                    <a:pos x="6" y="118"/>
                  </a:cxn>
                  <a:cxn ang="0">
                    <a:pos x="17" y="144"/>
                  </a:cxn>
                  <a:cxn ang="0">
                    <a:pos x="44" y="171"/>
                  </a:cxn>
                  <a:cxn ang="0">
                    <a:pos x="70" y="184"/>
                  </a:cxn>
                  <a:cxn ang="0">
                    <a:pos x="89" y="188"/>
                  </a:cxn>
                  <a:cxn ang="0">
                    <a:pos x="110" y="188"/>
                  </a:cxn>
                  <a:cxn ang="0">
                    <a:pos x="129" y="184"/>
                  </a:cxn>
                  <a:cxn ang="0">
                    <a:pos x="154" y="171"/>
                  </a:cxn>
                  <a:cxn ang="0">
                    <a:pos x="182" y="144"/>
                  </a:cxn>
                  <a:cxn ang="0">
                    <a:pos x="194" y="118"/>
                  </a:cxn>
                  <a:cxn ang="0">
                    <a:pos x="198" y="99"/>
                  </a:cxn>
                </a:cxnLst>
                <a:rect l="0" t="0" r="r" b="b"/>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ln>
            </p:spPr>
            <p:txBody>
              <a:bodyPr/>
              <a:lstStyle/>
              <a:p>
                <a:endParaRPr lang="en-US">
                  <a:solidFill>
                    <a:prstClr val="black"/>
                  </a:solidFill>
                </a:endParaRPr>
              </a:p>
            </p:txBody>
          </p:sp>
          <p:sp>
            <p:nvSpPr>
              <p:cNvPr id="179916" name="Freeform 716"/>
              <p:cNvSpPr/>
              <p:nvPr/>
            </p:nvSpPr>
            <p:spPr bwMode="auto">
              <a:xfrm>
                <a:off x="1743" y="2185"/>
                <a:ext cx="192" cy="184"/>
              </a:xfrm>
              <a:custGeom>
                <a:avLst/>
                <a:gdLst/>
                <a:ahLst/>
                <a:cxnLst>
                  <a:cxn ang="0">
                    <a:pos x="192" y="72"/>
                  </a:cxn>
                  <a:cxn ang="0">
                    <a:pos x="184" y="46"/>
                  </a:cxn>
                  <a:cxn ang="0">
                    <a:pos x="169" y="25"/>
                  </a:cxn>
                  <a:cxn ang="0">
                    <a:pos x="148" y="6"/>
                  </a:cxn>
                  <a:cxn ang="0">
                    <a:pos x="135" y="2"/>
                  </a:cxn>
                  <a:cxn ang="0">
                    <a:pos x="144" y="10"/>
                  </a:cxn>
                  <a:cxn ang="0">
                    <a:pos x="163" y="27"/>
                  </a:cxn>
                  <a:cxn ang="0">
                    <a:pos x="178" y="48"/>
                  </a:cxn>
                  <a:cxn ang="0">
                    <a:pos x="186" y="74"/>
                  </a:cxn>
                  <a:cxn ang="0">
                    <a:pos x="186" y="106"/>
                  </a:cxn>
                  <a:cxn ang="0">
                    <a:pos x="173" y="139"/>
                  </a:cxn>
                  <a:cxn ang="0">
                    <a:pos x="146" y="163"/>
                  </a:cxn>
                  <a:cxn ang="0">
                    <a:pos x="114" y="176"/>
                  </a:cxn>
                  <a:cxn ang="0">
                    <a:pos x="78" y="176"/>
                  </a:cxn>
                  <a:cxn ang="0">
                    <a:pos x="44" y="163"/>
                  </a:cxn>
                  <a:cxn ang="0">
                    <a:pos x="19" y="139"/>
                  </a:cxn>
                  <a:cxn ang="0">
                    <a:pos x="6" y="106"/>
                  </a:cxn>
                  <a:cxn ang="0">
                    <a:pos x="6" y="68"/>
                  </a:cxn>
                  <a:cxn ang="0">
                    <a:pos x="8" y="51"/>
                  </a:cxn>
                  <a:cxn ang="0">
                    <a:pos x="0" y="68"/>
                  </a:cxn>
                  <a:cxn ang="0">
                    <a:pos x="0" y="97"/>
                  </a:cxn>
                  <a:cxn ang="0">
                    <a:pos x="4" y="116"/>
                  </a:cxn>
                  <a:cxn ang="0">
                    <a:pos x="15" y="140"/>
                  </a:cxn>
                  <a:cxn ang="0">
                    <a:pos x="42" y="167"/>
                  </a:cxn>
                  <a:cxn ang="0">
                    <a:pos x="66" y="178"/>
                  </a:cxn>
                  <a:cxn ang="0">
                    <a:pos x="85" y="182"/>
                  </a:cxn>
                  <a:cxn ang="0">
                    <a:pos x="106" y="182"/>
                  </a:cxn>
                  <a:cxn ang="0">
                    <a:pos x="123" y="178"/>
                  </a:cxn>
                  <a:cxn ang="0">
                    <a:pos x="150" y="167"/>
                  </a:cxn>
                  <a:cxn ang="0">
                    <a:pos x="176" y="140"/>
                  </a:cxn>
                  <a:cxn ang="0">
                    <a:pos x="188" y="116"/>
                  </a:cxn>
                  <a:cxn ang="0">
                    <a:pos x="192" y="97"/>
                  </a:cxn>
                </a:cxnLst>
                <a:rect l="0" t="0" r="r" b="b"/>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ln>
            </p:spPr>
            <p:txBody>
              <a:bodyPr/>
              <a:lstStyle/>
              <a:p>
                <a:endParaRPr lang="en-US">
                  <a:solidFill>
                    <a:prstClr val="black"/>
                  </a:solidFill>
                </a:endParaRPr>
              </a:p>
            </p:txBody>
          </p:sp>
          <p:sp>
            <p:nvSpPr>
              <p:cNvPr id="179917" name="Freeform 717"/>
              <p:cNvSpPr/>
              <p:nvPr/>
            </p:nvSpPr>
            <p:spPr bwMode="auto">
              <a:xfrm>
                <a:off x="1745" y="2187"/>
                <a:ext cx="188" cy="180"/>
              </a:xfrm>
              <a:custGeom>
                <a:avLst/>
                <a:gdLst/>
                <a:ahLst/>
                <a:cxnLst>
                  <a:cxn ang="0">
                    <a:pos x="188" y="85"/>
                  </a:cxn>
                  <a:cxn ang="0">
                    <a:pos x="186" y="70"/>
                  </a:cxn>
                  <a:cxn ang="0">
                    <a:pos x="184" y="57"/>
                  </a:cxn>
                  <a:cxn ang="0">
                    <a:pos x="178" y="46"/>
                  </a:cxn>
                  <a:cxn ang="0">
                    <a:pos x="173" y="34"/>
                  </a:cxn>
                  <a:cxn ang="0">
                    <a:pos x="165" y="23"/>
                  </a:cxn>
                  <a:cxn ang="0">
                    <a:pos x="155" y="13"/>
                  </a:cxn>
                  <a:cxn ang="0">
                    <a:pos x="144" y="6"/>
                  </a:cxn>
                  <a:cxn ang="0">
                    <a:pos x="133" y="0"/>
                  </a:cxn>
                  <a:cxn ang="0">
                    <a:pos x="131" y="0"/>
                  </a:cxn>
                  <a:cxn ang="0">
                    <a:pos x="129" y="2"/>
                  </a:cxn>
                  <a:cxn ang="0">
                    <a:pos x="140" y="8"/>
                  </a:cxn>
                  <a:cxn ang="0">
                    <a:pos x="150" y="15"/>
                  </a:cxn>
                  <a:cxn ang="0">
                    <a:pos x="159" y="25"/>
                  </a:cxn>
                  <a:cxn ang="0">
                    <a:pos x="167" y="34"/>
                  </a:cxn>
                  <a:cxn ang="0">
                    <a:pos x="174" y="46"/>
                  </a:cxn>
                  <a:cxn ang="0">
                    <a:pos x="178" y="59"/>
                  </a:cxn>
                  <a:cxn ang="0">
                    <a:pos x="182" y="72"/>
                  </a:cxn>
                  <a:cxn ang="0">
                    <a:pos x="184" y="85"/>
                  </a:cxn>
                  <a:cxn ang="0">
                    <a:pos x="182" y="102"/>
                  </a:cxn>
                  <a:cxn ang="0">
                    <a:pos x="176" y="119"/>
                  </a:cxn>
                  <a:cxn ang="0">
                    <a:pos x="169" y="135"/>
                  </a:cxn>
                  <a:cxn ang="0">
                    <a:pos x="157" y="148"/>
                  </a:cxn>
                  <a:cxn ang="0">
                    <a:pos x="144" y="159"/>
                  </a:cxn>
                  <a:cxn ang="0">
                    <a:pos x="129" y="167"/>
                  </a:cxn>
                  <a:cxn ang="0">
                    <a:pos x="112" y="173"/>
                  </a:cxn>
                  <a:cxn ang="0">
                    <a:pos x="93" y="174"/>
                  </a:cxn>
                  <a:cxn ang="0">
                    <a:pos x="76" y="173"/>
                  </a:cxn>
                  <a:cxn ang="0">
                    <a:pos x="59" y="167"/>
                  </a:cxn>
                  <a:cxn ang="0">
                    <a:pos x="44" y="159"/>
                  </a:cxn>
                  <a:cxn ang="0">
                    <a:pos x="30" y="148"/>
                  </a:cxn>
                  <a:cxn ang="0">
                    <a:pos x="19" y="135"/>
                  </a:cxn>
                  <a:cxn ang="0">
                    <a:pos x="11" y="119"/>
                  </a:cxn>
                  <a:cxn ang="0">
                    <a:pos x="6" y="102"/>
                  </a:cxn>
                  <a:cxn ang="0">
                    <a:pos x="4" y="85"/>
                  </a:cxn>
                  <a:cxn ang="0">
                    <a:pos x="4" y="76"/>
                  </a:cxn>
                  <a:cxn ang="0">
                    <a:pos x="6" y="66"/>
                  </a:cxn>
                  <a:cxn ang="0">
                    <a:pos x="8" y="57"/>
                  </a:cxn>
                  <a:cxn ang="0">
                    <a:pos x="11" y="49"/>
                  </a:cxn>
                  <a:cxn ang="0">
                    <a:pos x="9" y="49"/>
                  </a:cxn>
                  <a:cxn ang="0">
                    <a:pos x="6" y="49"/>
                  </a:cxn>
                  <a:cxn ang="0">
                    <a:pos x="2" y="66"/>
                  </a:cxn>
                  <a:cxn ang="0">
                    <a:pos x="0" y="85"/>
                  </a:cxn>
                  <a:cxn ang="0">
                    <a:pos x="2" y="104"/>
                  </a:cxn>
                  <a:cxn ang="0">
                    <a:pos x="8" y="121"/>
                  </a:cxn>
                  <a:cxn ang="0">
                    <a:pos x="15" y="138"/>
                  </a:cxn>
                  <a:cxn ang="0">
                    <a:pos x="26" y="152"/>
                  </a:cxn>
                  <a:cxn ang="0">
                    <a:pos x="42" y="163"/>
                  </a:cxn>
                  <a:cxn ang="0">
                    <a:pos x="57" y="173"/>
                  </a:cxn>
                  <a:cxn ang="0">
                    <a:pos x="74" y="176"/>
                  </a:cxn>
                  <a:cxn ang="0">
                    <a:pos x="93" y="180"/>
                  </a:cxn>
                  <a:cxn ang="0">
                    <a:pos x="112" y="176"/>
                  </a:cxn>
                  <a:cxn ang="0">
                    <a:pos x="131" y="173"/>
                  </a:cxn>
                  <a:cxn ang="0">
                    <a:pos x="146" y="163"/>
                  </a:cxn>
                  <a:cxn ang="0">
                    <a:pos x="159" y="152"/>
                  </a:cxn>
                  <a:cxn ang="0">
                    <a:pos x="173" y="138"/>
                  </a:cxn>
                  <a:cxn ang="0">
                    <a:pos x="180" y="121"/>
                  </a:cxn>
                  <a:cxn ang="0">
                    <a:pos x="186" y="104"/>
                  </a:cxn>
                  <a:cxn ang="0">
                    <a:pos x="188" y="85"/>
                  </a:cxn>
                </a:cxnLst>
                <a:rect l="0" t="0" r="r" b="b"/>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ln>
            </p:spPr>
            <p:txBody>
              <a:bodyPr/>
              <a:lstStyle/>
              <a:p>
                <a:endParaRPr lang="en-US">
                  <a:solidFill>
                    <a:prstClr val="black"/>
                  </a:solidFill>
                </a:endParaRPr>
              </a:p>
            </p:txBody>
          </p:sp>
          <p:sp>
            <p:nvSpPr>
              <p:cNvPr id="179918" name="Freeform 718"/>
              <p:cNvSpPr/>
              <p:nvPr/>
            </p:nvSpPr>
            <p:spPr bwMode="auto">
              <a:xfrm>
                <a:off x="1747" y="2187"/>
                <a:ext cx="184" cy="176"/>
              </a:xfrm>
              <a:custGeom>
                <a:avLst/>
                <a:gdLst/>
                <a:ahLst/>
                <a:cxnLst>
                  <a:cxn ang="0">
                    <a:pos x="184" y="85"/>
                  </a:cxn>
                  <a:cxn ang="0">
                    <a:pos x="182" y="72"/>
                  </a:cxn>
                  <a:cxn ang="0">
                    <a:pos x="180" y="59"/>
                  </a:cxn>
                  <a:cxn ang="0">
                    <a:pos x="174" y="46"/>
                  </a:cxn>
                  <a:cxn ang="0">
                    <a:pos x="169" y="34"/>
                  </a:cxn>
                  <a:cxn ang="0">
                    <a:pos x="159" y="25"/>
                  </a:cxn>
                  <a:cxn ang="0">
                    <a:pos x="152" y="15"/>
                  </a:cxn>
                  <a:cxn ang="0">
                    <a:pos x="140" y="8"/>
                  </a:cxn>
                  <a:cxn ang="0">
                    <a:pos x="129" y="0"/>
                  </a:cxn>
                  <a:cxn ang="0">
                    <a:pos x="127" y="2"/>
                  </a:cxn>
                  <a:cxn ang="0">
                    <a:pos x="123" y="4"/>
                  </a:cxn>
                  <a:cxn ang="0">
                    <a:pos x="136" y="10"/>
                  </a:cxn>
                  <a:cxn ang="0">
                    <a:pos x="146" y="17"/>
                  </a:cxn>
                  <a:cxn ang="0">
                    <a:pos x="155" y="27"/>
                  </a:cxn>
                  <a:cxn ang="0">
                    <a:pos x="163" y="36"/>
                  </a:cxn>
                  <a:cxn ang="0">
                    <a:pos x="171" y="47"/>
                  </a:cxn>
                  <a:cxn ang="0">
                    <a:pos x="174" y="59"/>
                  </a:cxn>
                  <a:cxn ang="0">
                    <a:pos x="178" y="72"/>
                  </a:cxn>
                  <a:cxn ang="0">
                    <a:pos x="178" y="85"/>
                  </a:cxn>
                  <a:cxn ang="0">
                    <a:pos x="176" y="102"/>
                  </a:cxn>
                  <a:cxn ang="0">
                    <a:pos x="172" y="119"/>
                  </a:cxn>
                  <a:cxn ang="0">
                    <a:pos x="165" y="135"/>
                  </a:cxn>
                  <a:cxn ang="0">
                    <a:pos x="153" y="146"/>
                  </a:cxn>
                  <a:cxn ang="0">
                    <a:pos x="140" y="157"/>
                  </a:cxn>
                  <a:cxn ang="0">
                    <a:pos x="125" y="165"/>
                  </a:cxn>
                  <a:cxn ang="0">
                    <a:pos x="110" y="171"/>
                  </a:cxn>
                  <a:cxn ang="0">
                    <a:pos x="91" y="173"/>
                  </a:cxn>
                  <a:cxn ang="0">
                    <a:pos x="74" y="171"/>
                  </a:cxn>
                  <a:cxn ang="0">
                    <a:pos x="57" y="165"/>
                  </a:cxn>
                  <a:cxn ang="0">
                    <a:pos x="43" y="157"/>
                  </a:cxn>
                  <a:cxn ang="0">
                    <a:pos x="30" y="146"/>
                  </a:cxn>
                  <a:cxn ang="0">
                    <a:pos x="19" y="135"/>
                  </a:cxn>
                  <a:cxn ang="0">
                    <a:pos x="11" y="119"/>
                  </a:cxn>
                  <a:cxn ang="0">
                    <a:pos x="6" y="102"/>
                  </a:cxn>
                  <a:cxn ang="0">
                    <a:pos x="4" y="85"/>
                  </a:cxn>
                  <a:cxn ang="0">
                    <a:pos x="6" y="76"/>
                  </a:cxn>
                  <a:cxn ang="0">
                    <a:pos x="6" y="66"/>
                  </a:cxn>
                  <a:cxn ang="0">
                    <a:pos x="9" y="57"/>
                  </a:cxn>
                  <a:cxn ang="0">
                    <a:pos x="13" y="47"/>
                  </a:cxn>
                  <a:cxn ang="0">
                    <a:pos x="9" y="49"/>
                  </a:cxn>
                  <a:cxn ang="0">
                    <a:pos x="7" y="49"/>
                  </a:cxn>
                  <a:cxn ang="0">
                    <a:pos x="2" y="66"/>
                  </a:cxn>
                  <a:cxn ang="0">
                    <a:pos x="0" y="85"/>
                  </a:cxn>
                  <a:cxn ang="0">
                    <a:pos x="2" y="104"/>
                  </a:cxn>
                  <a:cxn ang="0">
                    <a:pos x="7" y="121"/>
                  </a:cxn>
                  <a:cxn ang="0">
                    <a:pos x="15" y="137"/>
                  </a:cxn>
                  <a:cxn ang="0">
                    <a:pos x="26" y="150"/>
                  </a:cxn>
                  <a:cxn ang="0">
                    <a:pos x="40" y="161"/>
                  </a:cxn>
                  <a:cxn ang="0">
                    <a:pos x="57" y="169"/>
                  </a:cxn>
                  <a:cxn ang="0">
                    <a:pos x="74" y="174"/>
                  </a:cxn>
                  <a:cxn ang="0">
                    <a:pos x="91" y="176"/>
                  </a:cxn>
                  <a:cxn ang="0">
                    <a:pos x="110" y="174"/>
                  </a:cxn>
                  <a:cxn ang="0">
                    <a:pos x="127" y="169"/>
                  </a:cxn>
                  <a:cxn ang="0">
                    <a:pos x="142" y="161"/>
                  </a:cxn>
                  <a:cxn ang="0">
                    <a:pos x="157" y="150"/>
                  </a:cxn>
                  <a:cxn ang="0">
                    <a:pos x="169" y="137"/>
                  </a:cxn>
                  <a:cxn ang="0">
                    <a:pos x="176" y="121"/>
                  </a:cxn>
                  <a:cxn ang="0">
                    <a:pos x="182" y="104"/>
                  </a:cxn>
                  <a:cxn ang="0">
                    <a:pos x="184" y="85"/>
                  </a:cxn>
                </a:cxnLst>
                <a:rect l="0" t="0" r="r" b="b"/>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ln>
            </p:spPr>
            <p:txBody>
              <a:bodyPr/>
              <a:lstStyle/>
              <a:p>
                <a:endParaRPr lang="en-US">
                  <a:solidFill>
                    <a:prstClr val="black"/>
                  </a:solidFill>
                </a:endParaRPr>
              </a:p>
            </p:txBody>
          </p:sp>
          <p:sp>
            <p:nvSpPr>
              <p:cNvPr id="179919" name="Freeform 719"/>
              <p:cNvSpPr/>
              <p:nvPr/>
            </p:nvSpPr>
            <p:spPr bwMode="auto">
              <a:xfrm>
                <a:off x="1749" y="2189"/>
                <a:ext cx="180" cy="172"/>
              </a:xfrm>
              <a:custGeom>
                <a:avLst/>
                <a:gdLst/>
                <a:ahLst/>
                <a:cxnLst>
                  <a:cxn ang="0">
                    <a:pos x="180" y="83"/>
                  </a:cxn>
                  <a:cxn ang="0">
                    <a:pos x="178" y="70"/>
                  </a:cxn>
                  <a:cxn ang="0">
                    <a:pos x="174" y="57"/>
                  </a:cxn>
                  <a:cxn ang="0">
                    <a:pos x="170" y="44"/>
                  </a:cxn>
                  <a:cxn ang="0">
                    <a:pos x="163" y="32"/>
                  </a:cxn>
                  <a:cxn ang="0">
                    <a:pos x="155" y="23"/>
                  </a:cxn>
                  <a:cxn ang="0">
                    <a:pos x="146" y="13"/>
                  </a:cxn>
                  <a:cxn ang="0">
                    <a:pos x="136" y="6"/>
                  </a:cxn>
                  <a:cxn ang="0">
                    <a:pos x="125" y="0"/>
                  </a:cxn>
                  <a:cxn ang="0">
                    <a:pos x="121" y="2"/>
                  </a:cxn>
                  <a:cxn ang="0">
                    <a:pos x="119" y="4"/>
                  </a:cxn>
                  <a:cxn ang="0">
                    <a:pos x="131" y="9"/>
                  </a:cxn>
                  <a:cxn ang="0">
                    <a:pos x="142" y="17"/>
                  </a:cxn>
                  <a:cxn ang="0">
                    <a:pos x="151" y="25"/>
                  </a:cxn>
                  <a:cxn ang="0">
                    <a:pos x="159" y="34"/>
                  </a:cxn>
                  <a:cxn ang="0">
                    <a:pos x="165" y="45"/>
                  </a:cxn>
                  <a:cxn ang="0">
                    <a:pos x="170" y="57"/>
                  </a:cxn>
                  <a:cxn ang="0">
                    <a:pos x="174" y="70"/>
                  </a:cxn>
                  <a:cxn ang="0">
                    <a:pos x="174" y="83"/>
                  </a:cxn>
                  <a:cxn ang="0">
                    <a:pos x="172" y="100"/>
                  </a:cxn>
                  <a:cxn ang="0">
                    <a:pos x="169" y="116"/>
                  </a:cxn>
                  <a:cxn ang="0">
                    <a:pos x="161" y="131"/>
                  </a:cxn>
                  <a:cxn ang="0">
                    <a:pos x="150" y="144"/>
                  </a:cxn>
                  <a:cxn ang="0">
                    <a:pos x="136" y="154"/>
                  </a:cxn>
                  <a:cxn ang="0">
                    <a:pos x="123" y="161"/>
                  </a:cxn>
                  <a:cxn ang="0">
                    <a:pos x="106" y="167"/>
                  </a:cxn>
                  <a:cxn ang="0">
                    <a:pos x="89" y="169"/>
                  </a:cxn>
                  <a:cxn ang="0">
                    <a:pos x="72" y="167"/>
                  </a:cxn>
                  <a:cxn ang="0">
                    <a:pos x="57" y="161"/>
                  </a:cxn>
                  <a:cxn ang="0">
                    <a:pos x="41" y="154"/>
                  </a:cxn>
                  <a:cxn ang="0">
                    <a:pos x="30" y="144"/>
                  </a:cxn>
                  <a:cxn ang="0">
                    <a:pos x="19" y="131"/>
                  </a:cxn>
                  <a:cxn ang="0">
                    <a:pos x="11" y="116"/>
                  </a:cxn>
                  <a:cxn ang="0">
                    <a:pos x="5" y="100"/>
                  </a:cxn>
                  <a:cxn ang="0">
                    <a:pos x="5" y="83"/>
                  </a:cxn>
                  <a:cxn ang="0">
                    <a:pos x="5" y="74"/>
                  </a:cxn>
                  <a:cxn ang="0">
                    <a:pos x="7" y="64"/>
                  </a:cxn>
                  <a:cxn ang="0">
                    <a:pos x="9" y="55"/>
                  </a:cxn>
                  <a:cxn ang="0">
                    <a:pos x="13" y="45"/>
                  </a:cxn>
                  <a:cxn ang="0">
                    <a:pos x="11" y="45"/>
                  </a:cxn>
                  <a:cxn ang="0">
                    <a:pos x="7" y="47"/>
                  </a:cxn>
                  <a:cxn ang="0">
                    <a:pos x="4" y="55"/>
                  </a:cxn>
                  <a:cxn ang="0">
                    <a:pos x="2" y="64"/>
                  </a:cxn>
                  <a:cxn ang="0">
                    <a:pos x="0" y="74"/>
                  </a:cxn>
                  <a:cxn ang="0">
                    <a:pos x="0" y="83"/>
                  </a:cxn>
                  <a:cxn ang="0">
                    <a:pos x="2" y="100"/>
                  </a:cxn>
                  <a:cxn ang="0">
                    <a:pos x="7" y="117"/>
                  </a:cxn>
                  <a:cxn ang="0">
                    <a:pos x="15" y="133"/>
                  </a:cxn>
                  <a:cxn ang="0">
                    <a:pos x="26" y="146"/>
                  </a:cxn>
                  <a:cxn ang="0">
                    <a:pos x="40" y="157"/>
                  </a:cxn>
                  <a:cxn ang="0">
                    <a:pos x="55" y="165"/>
                  </a:cxn>
                  <a:cxn ang="0">
                    <a:pos x="72" y="171"/>
                  </a:cxn>
                  <a:cxn ang="0">
                    <a:pos x="89" y="172"/>
                  </a:cxn>
                  <a:cxn ang="0">
                    <a:pos x="108" y="171"/>
                  </a:cxn>
                  <a:cxn ang="0">
                    <a:pos x="125" y="165"/>
                  </a:cxn>
                  <a:cxn ang="0">
                    <a:pos x="140" y="157"/>
                  </a:cxn>
                  <a:cxn ang="0">
                    <a:pos x="153" y="146"/>
                  </a:cxn>
                  <a:cxn ang="0">
                    <a:pos x="165" y="133"/>
                  </a:cxn>
                  <a:cxn ang="0">
                    <a:pos x="172" y="117"/>
                  </a:cxn>
                  <a:cxn ang="0">
                    <a:pos x="178" y="100"/>
                  </a:cxn>
                  <a:cxn ang="0">
                    <a:pos x="180" y="83"/>
                  </a:cxn>
                </a:cxnLst>
                <a:rect l="0" t="0" r="r" b="b"/>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ln>
            </p:spPr>
            <p:txBody>
              <a:bodyPr/>
              <a:lstStyle/>
              <a:p>
                <a:endParaRPr lang="en-US">
                  <a:solidFill>
                    <a:prstClr val="black"/>
                  </a:solidFill>
                </a:endParaRPr>
              </a:p>
            </p:txBody>
          </p:sp>
          <p:sp>
            <p:nvSpPr>
              <p:cNvPr id="179920" name="Freeform 720"/>
              <p:cNvSpPr/>
              <p:nvPr/>
            </p:nvSpPr>
            <p:spPr bwMode="auto">
              <a:xfrm>
                <a:off x="1751" y="2191"/>
                <a:ext cx="174" cy="169"/>
              </a:xfrm>
              <a:custGeom>
                <a:avLst/>
                <a:gdLst/>
                <a:ahLst/>
                <a:cxnLst>
                  <a:cxn ang="0">
                    <a:pos x="174" y="81"/>
                  </a:cxn>
                  <a:cxn ang="0">
                    <a:pos x="174" y="68"/>
                  </a:cxn>
                  <a:cxn ang="0">
                    <a:pos x="170" y="55"/>
                  </a:cxn>
                  <a:cxn ang="0">
                    <a:pos x="167" y="43"/>
                  </a:cxn>
                  <a:cxn ang="0">
                    <a:pos x="159" y="32"/>
                  </a:cxn>
                  <a:cxn ang="0">
                    <a:pos x="151" y="23"/>
                  </a:cxn>
                  <a:cxn ang="0">
                    <a:pos x="142" y="13"/>
                  </a:cxn>
                  <a:cxn ang="0">
                    <a:pos x="132" y="6"/>
                  </a:cxn>
                  <a:cxn ang="0">
                    <a:pos x="119" y="0"/>
                  </a:cxn>
                  <a:cxn ang="0">
                    <a:pos x="117" y="2"/>
                  </a:cxn>
                  <a:cxn ang="0">
                    <a:pos x="115" y="4"/>
                  </a:cxn>
                  <a:cxn ang="0">
                    <a:pos x="127" y="7"/>
                  </a:cxn>
                  <a:cxn ang="0">
                    <a:pos x="138" y="15"/>
                  </a:cxn>
                  <a:cxn ang="0">
                    <a:pos x="148" y="23"/>
                  </a:cxn>
                  <a:cxn ang="0">
                    <a:pos x="155" y="32"/>
                  </a:cxn>
                  <a:cxn ang="0">
                    <a:pos x="161" y="43"/>
                  </a:cxn>
                  <a:cxn ang="0">
                    <a:pos x="167" y="55"/>
                  </a:cxn>
                  <a:cxn ang="0">
                    <a:pos x="168" y="68"/>
                  </a:cxn>
                  <a:cxn ang="0">
                    <a:pos x="170" y="81"/>
                  </a:cxn>
                  <a:cxn ang="0">
                    <a:pos x="168" y="98"/>
                  </a:cxn>
                  <a:cxn ang="0">
                    <a:pos x="165" y="114"/>
                  </a:cxn>
                  <a:cxn ang="0">
                    <a:pos x="155" y="127"/>
                  </a:cxn>
                  <a:cxn ang="0">
                    <a:pos x="146" y="140"/>
                  </a:cxn>
                  <a:cxn ang="0">
                    <a:pos x="134" y="150"/>
                  </a:cxn>
                  <a:cxn ang="0">
                    <a:pos x="119" y="157"/>
                  </a:cxn>
                  <a:cxn ang="0">
                    <a:pos x="104" y="163"/>
                  </a:cxn>
                  <a:cxn ang="0">
                    <a:pos x="87" y="163"/>
                  </a:cxn>
                  <a:cxn ang="0">
                    <a:pos x="72" y="163"/>
                  </a:cxn>
                  <a:cxn ang="0">
                    <a:pos x="55" y="157"/>
                  </a:cxn>
                  <a:cxn ang="0">
                    <a:pos x="41" y="150"/>
                  </a:cxn>
                  <a:cxn ang="0">
                    <a:pos x="30" y="140"/>
                  </a:cxn>
                  <a:cxn ang="0">
                    <a:pos x="19" y="127"/>
                  </a:cxn>
                  <a:cxn ang="0">
                    <a:pos x="11" y="114"/>
                  </a:cxn>
                  <a:cxn ang="0">
                    <a:pos x="7" y="98"/>
                  </a:cxn>
                  <a:cxn ang="0">
                    <a:pos x="5" y="81"/>
                  </a:cxn>
                  <a:cxn ang="0">
                    <a:pos x="5" y="72"/>
                  </a:cxn>
                  <a:cxn ang="0">
                    <a:pos x="7" y="61"/>
                  </a:cxn>
                  <a:cxn ang="0">
                    <a:pos x="11" y="51"/>
                  </a:cxn>
                  <a:cxn ang="0">
                    <a:pos x="15" y="43"/>
                  </a:cxn>
                  <a:cxn ang="0">
                    <a:pos x="11" y="43"/>
                  </a:cxn>
                  <a:cxn ang="0">
                    <a:pos x="9" y="43"/>
                  </a:cxn>
                  <a:cxn ang="0">
                    <a:pos x="5" y="53"/>
                  </a:cxn>
                  <a:cxn ang="0">
                    <a:pos x="2" y="62"/>
                  </a:cxn>
                  <a:cxn ang="0">
                    <a:pos x="2" y="72"/>
                  </a:cxn>
                  <a:cxn ang="0">
                    <a:pos x="0" y="81"/>
                  </a:cxn>
                  <a:cxn ang="0">
                    <a:pos x="2" y="98"/>
                  </a:cxn>
                  <a:cxn ang="0">
                    <a:pos x="7" y="115"/>
                  </a:cxn>
                  <a:cxn ang="0">
                    <a:pos x="15" y="131"/>
                  </a:cxn>
                  <a:cxn ang="0">
                    <a:pos x="26" y="142"/>
                  </a:cxn>
                  <a:cxn ang="0">
                    <a:pos x="39" y="153"/>
                  </a:cxn>
                  <a:cxn ang="0">
                    <a:pos x="53" y="161"/>
                  </a:cxn>
                  <a:cxn ang="0">
                    <a:pos x="70" y="167"/>
                  </a:cxn>
                  <a:cxn ang="0">
                    <a:pos x="87" y="169"/>
                  </a:cxn>
                  <a:cxn ang="0">
                    <a:pos x="106" y="167"/>
                  </a:cxn>
                  <a:cxn ang="0">
                    <a:pos x="121" y="161"/>
                  </a:cxn>
                  <a:cxn ang="0">
                    <a:pos x="136" y="153"/>
                  </a:cxn>
                  <a:cxn ang="0">
                    <a:pos x="149" y="142"/>
                  </a:cxn>
                  <a:cxn ang="0">
                    <a:pos x="161" y="131"/>
                  </a:cxn>
                  <a:cxn ang="0">
                    <a:pos x="168" y="115"/>
                  </a:cxn>
                  <a:cxn ang="0">
                    <a:pos x="172" y="98"/>
                  </a:cxn>
                  <a:cxn ang="0">
                    <a:pos x="174" y="81"/>
                  </a:cxn>
                </a:cxnLst>
                <a:rect l="0" t="0" r="r" b="b"/>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ln>
            </p:spPr>
            <p:txBody>
              <a:bodyPr/>
              <a:lstStyle/>
              <a:p>
                <a:endParaRPr lang="en-US">
                  <a:solidFill>
                    <a:prstClr val="black"/>
                  </a:solidFill>
                </a:endParaRPr>
              </a:p>
            </p:txBody>
          </p:sp>
          <p:sp>
            <p:nvSpPr>
              <p:cNvPr id="179921" name="Freeform 721"/>
              <p:cNvSpPr/>
              <p:nvPr/>
            </p:nvSpPr>
            <p:spPr bwMode="auto">
              <a:xfrm>
                <a:off x="1754" y="2193"/>
                <a:ext cx="169" cy="165"/>
              </a:xfrm>
              <a:custGeom>
                <a:avLst/>
                <a:gdLst/>
                <a:ahLst/>
                <a:cxnLst>
                  <a:cxn ang="0">
                    <a:pos x="169" y="79"/>
                  </a:cxn>
                  <a:cxn ang="0">
                    <a:pos x="169" y="66"/>
                  </a:cxn>
                  <a:cxn ang="0">
                    <a:pos x="165" y="53"/>
                  </a:cxn>
                  <a:cxn ang="0">
                    <a:pos x="160" y="41"/>
                  </a:cxn>
                  <a:cxn ang="0">
                    <a:pos x="154" y="30"/>
                  </a:cxn>
                  <a:cxn ang="0">
                    <a:pos x="146" y="21"/>
                  </a:cxn>
                  <a:cxn ang="0">
                    <a:pos x="137" y="13"/>
                  </a:cxn>
                  <a:cxn ang="0">
                    <a:pos x="126" y="5"/>
                  </a:cxn>
                  <a:cxn ang="0">
                    <a:pos x="114" y="0"/>
                  </a:cxn>
                  <a:cxn ang="0">
                    <a:pos x="112" y="2"/>
                  </a:cxn>
                  <a:cxn ang="0">
                    <a:pos x="110" y="4"/>
                  </a:cxn>
                  <a:cxn ang="0">
                    <a:pos x="122" y="7"/>
                  </a:cxn>
                  <a:cxn ang="0">
                    <a:pos x="131" y="15"/>
                  </a:cxn>
                  <a:cxn ang="0">
                    <a:pos x="141" y="22"/>
                  </a:cxn>
                  <a:cxn ang="0">
                    <a:pos x="150" y="32"/>
                  </a:cxn>
                  <a:cxn ang="0">
                    <a:pos x="156" y="41"/>
                  </a:cxn>
                  <a:cxn ang="0">
                    <a:pos x="162" y="53"/>
                  </a:cxn>
                  <a:cxn ang="0">
                    <a:pos x="164" y="66"/>
                  </a:cxn>
                  <a:cxn ang="0">
                    <a:pos x="165" y="79"/>
                  </a:cxn>
                  <a:cxn ang="0">
                    <a:pos x="164" y="95"/>
                  </a:cxn>
                  <a:cxn ang="0">
                    <a:pos x="158" y="110"/>
                  </a:cxn>
                  <a:cxn ang="0">
                    <a:pos x="150" y="125"/>
                  </a:cxn>
                  <a:cxn ang="0">
                    <a:pos x="141" y="136"/>
                  </a:cxn>
                  <a:cxn ang="0">
                    <a:pos x="129" y="146"/>
                  </a:cxn>
                  <a:cxn ang="0">
                    <a:pos x="116" y="153"/>
                  </a:cxn>
                  <a:cxn ang="0">
                    <a:pos x="101" y="157"/>
                  </a:cxn>
                  <a:cxn ang="0">
                    <a:pos x="84" y="159"/>
                  </a:cxn>
                  <a:cxn ang="0">
                    <a:pos x="69" y="157"/>
                  </a:cxn>
                  <a:cxn ang="0">
                    <a:pos x="54" y="153"/>
                  </a:cxn>
                  <a:cxn ang="0">
                    <a:pos x="40" y="146"/>
                  </a:cxn>
                  <a:cxn ang="0">
                    <a:pos x="27" y="136"/>
                  </a:cxn>
                  <a:cxn ang="0">
                    <a:pos x="17" y="125"/>
                  </a:cxn>
                  <a:cxn ang="0">
                    <a:pos x="10" y="110"/>
                  </a:cxn>
                  <a:cxn ang="0">
                    <a:pos x="6" y="95"/>
                  </a:cxn>
                  <a:cxn ang="0">
                    <a:pos x="4" y="79"/>
                  </a:cxn>
                  <a:cxn ang="0">
                    <a:pos x="4" y="68"/>
                  </a:cxn>
                  <a:cxn ang="0">
                    <a:pos x="6" y="59"/>
                  </a:cxn>
                  <a:cxn ang="0">
                    <a:pos x="10" y="49"/>
                  </a:cxn>
                  <a:cxn ang="0">
                    <a:pos x="14" y="40"/>
                  </a:cxn>
                  <a:cxn ang="0">
                    <a:pos x="12" y="41"/>
                  </a:cxn>
                  <a:cxn ang="0">
                    <a:pos x="8" y="41"/>
                  </a:cxn>
                  <a:cxn ang="0">
                    <a:pos x="4" y="51"/>
                  </a:cxn>
                  <a:cxn ang="0">
                    <a:pos x="2" y="60"/>
                  </a:cxn>
                  <a:cxn ang="0">
                    <a:pos x="0" y="70"/>
                  </a:cxn>
                  <a:cxn ang="0">
                    <a:pos x="0" y="79"/>
                  </a:cxn>
                  <a:cxn ang="0">
                    <a:pos x="0" y="96"/>
                  </a:cxn>
                  <a:cxn ang="0">
                    <a:pos x="6" y="112"/>
                  </a:cxn>
                  <a:cxn ang="0">
                    <a:pos x="14" y="127"/>
                  </a:cxn>
                  <a:cxn ang="0">
                    <a:pos x="25" y="140"/>
                  </a:cxn>
                  <a:cxn ang="0">
                    <a:pos x="36" y="150"/>
                  </a:cxn>
                  <a:cxn ang="0">
                    <a:pos x="52" y="157"/>
                  </a:cxn>
                  <a:cxn ang="0">
                    <a:pos x="67" y="163"/>
                  </a:cxn>
                  <a:cxn ang="0">
                    <a:pos x="84" y="165"/>
                  </a:cxn>
                  <a:cxn ang="0">
                    <a:pos x="101" y="163"/>
                  </a:cxn>
                  <a:cxn ang="0">
                    <a:pos x="118" y="157"/>
                  </a:cxn>
                  <a:cxn ang="0">
                    <a:pos x="131" y="150"/>
                  </a:cxn>
                  <a:cxn ang="0">
                    <a:pos x="145" y="140"/>
                  </a:cxn>
                  <a:cxn ang="0">
                    <a:pos x="156" y="127"/>
                  </a:cxn>
                  <a:cxn ang="0">
                    <a:pos x="164" y="112"/>
                  </a:cxn>
                  <a:cxn ang="0">
                    <a:pos x="167" y="96"/>
                  </a:cxn>
                  <a:cxn ang="0">
                    <a:pos x="169" y="79"/>
                  </a:cxn>
                </a:cxnLst>
                <a:rect l="0" t="0" r="r" b="b"/>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ln>
            </p:spPr>
            <p:txBody>
              <a:bodyPr/>
              <a:lstStyle/>
              <a:p>
                <a:endParaRPr lang="en-US">
                  <a:solidFill>
                    <a:prstClr val="black"/>
                  </a:solidFill>
                </a:endParaRPr>
              </a:p>
            </p:txBody>
          </p:sp>
          <p:sp>
            <p:nvSpPr>
              <p:cNvPr id="179922" name="Freeform 722"/>
              <p:cNvSpPr/>
              <p:nvPr/>
            </p:nvSpPr>
            <p:spPr bwMode="auto">
              <a:xfrm>
                <a:off x="1756" y="2195"/>
                <a:ext cx="165" cy="159"/>
              </a:xfrm>
              <a:custGeom>
                <a:avLst/>
                <a:gdLst/>
                <a:ahLst/>
                <a:cxnLst>
                  <a:cxn ang="0">
                    <a:pos x="165" y="77"/>
                  </a:cxn>
                  <a:cxn ang="0">
                    <a:pos x="163" y="64"/>
                  </a:cxn>
                  <a:cxn ang="0">
                    <a:pos x="162" y="51"/>
                  </a:cxn>
                  <a:cxn ang="0">
                    <a:pos x="156" y="39"/>
                  </a:cxn>
                  <a:cxn ang="0">
                    <a:pos x="150" y="28"/>
                  </a:cxn>
                  <a:cxn ang="0">
                    <a:pos x="143" y="19"/>
                  </a:cxn>
                  <a:cxn ang="0">
                    <a:pos x="133" y="11"/>
                  </a:cxn>
                  <a:cxn ang="0">
                    <a:pos x="122" y="3"/>
                  </a:cxn>
                  <a:cxn ang="0">
                    <a:pos x="110" y="0"/>
                  </a:cxn>
                  <a:cxn ang="0">
                    <a:pos x="108" y="2"/>
                  </a:cxn>
                  <a:cxn ang="0">
                    <a:pos x="105" y="2"/>
                  </a:cxn>
                  <a:cxn ang="0">
                    <a:pos x="118" y="7"/>
                  </a:cxn>
                  <a:cxn ang="0">
                    <a:pos x="127" y="13"/>
                  </a:cxn>
                  <a:cxn ang="0">
                    <a:pos x="137" y="20"/>
                  </a:cxn>
                  <a:cxn ang="0">
                    <a:pos x="144" y="30"/>
                  </a:cxn>
                  <a:cxn ang="0">
                    <a:pos x="152" y="41"/>
                  </a:cxn>
                  <a:cxn ang="0">
                    <a:pos x="156" y="53"/>
                  </a:cxn>
                  <a:cxn ang="0">
                    <a:pos x="160" y="64"/>
                  </a:cxn>
                  <a:cxn ang="0">
                    <a:pos x="162" y="77"/>
                  </a:cxn>
                  <a:cxn ang="0">
                    <a:pos x="160" y="93"/>
                  </a:cxn>
                  <a:cxn ang="0">
                    <a:pos x="154" y="108"/>
                  </a:cxn>
                  <a:cxn ang="0">
                    <a:pos x="146" y="121"/>
                  </a:cxn>
                  <a:cxn ang="0">
                    <a:pos x="137" y="132"/>
                  </a:cxn>
                  <a:cxn ang="0">
                    <a:pos x="126" y="142"/>
                  </a:cxn>
                  <a:cxn ang="0">
                    <a:pos x="112" y="149"/>
                  </a:cxn>
                  <a:cxn ang="0">
                    <a:pos x="99" y="153"/>
                  </a:cxn>
                  <a:cxn ang="0">
                    <a:pos x="82" y="155"/>
                  </a:cxn>
                  <a:cxn ang="0">
                    <a:pos x="67" y="153"/>
                  </a:cxn>
                  <a:cxn ang="0">
                    <a:pos x="52" y="149"/>
                  </a:cxn>
                  <a:cxn ang="0">
                    <a:pos x="38" y="142"/>
                  </a:cxn>
                  <a:cxn ang="0">
                    <a:pos x="27" y="132"/>
                  </a:cxn>
                  <a:cxn ang="0">
                    <a:pos x="17" y="121"/>
                  </a:cxn>
                  <a:cxn ang="0">
                    <a:pos x="10" y="108"/>
                  </a:cxn>
                  <a:cxn ang="0">
                    <a:pos x="6" y="93"/>
                  </a:cxn>
                  <a:cxn ang="0">
                    <a:pos x="4" y="77"/>
                  </a:cxn>
                  <a:cxn ang="0">
                    <a:pos x="6" y="66"/>
                  </a:cxn>
                  <a:cxn ang="0">
                    <a:pos x="8" y="57"/>
                  </a:cxn>
                  <a:cxn ang="0">
                    <a:pos x="10" y="47"/>
                  </a:cxn>
                  <a:cxn ang="0">
                    <a:pos x="15" y="38"/>
                  </a:cxn>
                  <a:cxn ang="0">
                    <a:pos x="12" y="38"/>
                  </a:cxn>
                  <a:cxn ang="0">
                    <a:pos x="10" y="39"/>
                  </a:cxn>
                  <a:cxn ang="0">
                    <a:pos x="6" y="47"/>
                  </a:cxn>
                  <a:cxn ang="0">
                    <a:pos x="2" y="57"/>
                  </a:cxn>
                  <a:cxn ang="0">
                    <a:pos x="0" y="68"/>
                  </a:cxn>
                  <a:cxn ang="0">
                    <a:pos x="0" y="77"/>
                  </a:cxn>
                  <a:cxn ang="0">
                    <a:pos x="2" y="94"/>
                  </a:cxn>
                  <a:cxn ang="0">
                    <a:pos x="6" y="110"/>
                  </a:cxn>
                  <a:cxn ang="0">
                    <a:pos x="14" y="123"/>
                  </a:cxn>
                  <a:cxn ang="0">
                    <a:pos x="25" y="136"/>
                  </a:cxn>
                  <a:cxn ang="0">
                    <a:pos x="36" y="146"/>
                  </a:cxn>
                  <a:cxn ang="0">
                    <a:pos x="50" y="153"/>
                  </a:cxn>
                  <a:cxn ang="0">
                    <a:pos x="67" y="159"/>
                  </a:cxn>
                  <a:cxn ang="0">
                    <a:pos x="82" y="159"/>
                  </a:cxn>
                  <a:cxn ang="0">
                    <a:pos x="99" y="159"/>
                  </a:cxn>
                  <a:cxn ang="0">
                    <a:pos x="114" y="153"/>
                  </a:cxn>
                  <a:cxn ang="0">
                    <a:pos x="129" y="146"/>
                  </a:cxn>
                  <a:cxn ang="0">
                    <a:pos x="141" y="136"/>
                  </a:cxn>
                  <a:cxn ang="0">
                    <a:pos x="150" y="123"/>
                  </a:cxn>
                  <a:cxn ang="0">
                    <a:pos x="160" y="110"/>
                  </a:cxn>
                  <a:cxn ang="0">
                    <a:pos x="163" y="94"/>
                  </a:cxn>
                  <a:cxn ang="0">
                    <a:pos x="165" y="77"/>
                  </a:cxn>
                </a:cxnLst>
                <a:rect l="0" t="0" r="r" b="b"/>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ln>
            </p:spPr>
            <p:txBody>
              <a:bodyPr/>
              <a:lstStyle/>
              <a:p>
                <a:endParaRPr lang="en-US">
                  <a:solidFill>
                    <a:prstClr val="black"/>
                  </a:solidFill>
                </a:endParaRPr>
              </a:p>
            </p:txBody>
          </p:sp>
          <p:sp>
            <p:nvSpPr>
              <p:cNvPr id="179923" name="Freeform 723"/>
              <p:cNvSpPr/>
              <p:nvPr/>
            </p:nvSpPr>
            <p:spPr bwMode="auto">
              <a:xfrm>
                <a:off x="1758" y="2197"/>
                <a:ext cx="161" cy="155"/>
              </a:xfrm>
              <a:custGeom>
                <a:avLst/>
                <a:gdLst/>
                <a:ahLst/>
                <a:cxnLst>
                  <a:cxn ang="0">
                    <a:pos x="161" y="75"/>
                  </a:cxn>
                  <a:cxn ang="0">
                    <a:pos x="160" y="62"/>
                  </a:cxn>
                  <a:cxn ang="0">
                    <a:pos x="158" y="49"/>
                  </a:cxn>
                  <a:cxn ang="0">
                    <a:pos x="152" y="37"/>
                  </a:cxn>
                  <a:cxn ang="0">
                    <a:pos x="146" y="28"/>
                  </a:cxn>
                  <a:cxn ang="0">
                    <a:pos x="137" y="18"/>
                  </a:cxn>
                  <a:cxn ang="0">
                    <a:pos x="127" y="11"/>
                  </a:cxn>
                  <a:cxn ang="0">
                    <a:pos x="118" y="3"/>
                  </a:cxn>
                  <a:cxn ang="0">
                    <a:pos x="106" y="0"/>
                  </a:cxn>
                  <a:cxn ang="0">
                    <a:pos x="103" y="0"/>
                  </a:cxn>
                  <a:cxn ang="0">
                    <a:pos x="101" y="1"/>
                  </a:cxn>
                  <a:cxn ang="0">
                    <a:pos x="112" y="7"/>
                  </a:cxn>
                  <a:cxn ang="0">
                    <a:pos x="124" y="13"/>
                  </a:cxn>
                  <a:cxn ang="0">
                    <a:pos x="133" y="20"/>
                  </a:cxn>
                  <a:cxn ang="0">
                    <a:pos x="141" y="28"/>
                  </a:cxn>
                  <a:cxn ang="0">
                    <a:pos x="148" y="39"/>
                  </a:cxn>
                  <a:cxn ang="0">
                    <a:pos x="152" y="51"/>
                  </a:cxn>
                  <a:cxn ang="0">
                    <a:pos x="156" y="62"/>
                  </a:cxn>
                  <a:cxn ang="0">
                    <a:pos x="156" y="75"/>
                  </a:cxn>
                  <a:cxn ang="0">
                    <a:pos x="154" y="91"/>
                  </a:cxn>
                  <a:cxn ang="0">
                    <a:pos x="150" y="104"/>
                  </a:cxn>
                  <a:cxn ang="0">
                    <a:pos x="142" y="117"/>
                  </a:cxn>
                  <a:cxn ang="0">
                    <a:pos x="135" y="128"/>
                  </a:cxn>
                  <a:cxn ang="0">
                    <a:pos x="124" y="138"/>
                  </a:cxn>
                  <a:cxn ang="0">
                    <a:pos x="110" y="146"/>
                  </a:cxn>
                  <a:cxn ang="0">
                    <a:pos x="95" y="149"/>
                  </a:cxn>
                  <a:cxn ang="0">
                    <a:pos x="80" y="151"/>
                  </a:cxn>
                  <a:cxn ang="0">
                    <a:pos x="65" y="149"/>
                  </a:cxn>
                  <a:cxn ang="0">
                    <a:pos x="51" y="146"/>
                  </a:cxn>
                  <a:cxn ang="0">
                    <a:pos x="38" y="138"/>
                  </a:cxn>
                  <a:cxn ang="0">
                    <a:pos x="27" y="128"/>
                  </a:cxn>
                  <a:cxn ang="0">
                    <a:pos x="17" y="117"/>
                  </a:cxn>
                  <a:cxn ang="0">
                    <a:pos x="12" y="104"/>
                  </a:cxn>
                  <a:cxn ang="0">
                    <a:pos x="6" y="91"/>
                  </a:cxn>
                  <a:cxn ang="0">
                    <a:pos x="4" y="75"/>
                  </a:cxn>
                  <a:cxn ang="0">
                    <a:pos x="6" y="64"/>
                  </a:cxn>
                  <a:cxn ang="0">
                    <a:pos x="8" y="55"/>
                  </a:cxn>
                  <a:cxn ang="0">
                    <a:pos x="12" y="45"/>
                  </a:cxn>
                  <a:cxn ang="0">
                    <a:pos x="15" y="36"/>
                  </a:cxn>
                  <a:cxn ang="0">
                    <a:pos x="13" y="36"/>
                  </a:cxn>
                  <a:cxn ang="0">
                    <a:pos x="10" y="36"/>
                  </a:cxn>
                  <a:cxn ang="0">
                    <a:pos x="6" y="45"/>
                  </a:cxn>
                  <a:cxn ang="0">
                    <a:pos x="2" y="55"/>
                  </a:cxn>
                  <a:cxn ang="0">
                    <a:pos x="0" y="64"/>
                  </a:cxn>
                  <a:cxn ang="0">
                    <a:pos x="0" y="75"/>
                  </a:cxn>
                  <a:cxn ang="0">
                    <a:pos x="2" y="91"/>
                  </a:cxn>
                  <a:cxn ang="0">
                    <a:pos x="6" y="106"/>
                  </a:cxn>
                  <a:cxn ang="0">
                    <a:pos x="13" y="121"/>
                  </a:cxn>
                  <a:cxn ang="0">
                    <a:pos x="23" y="132"/>
                  </a:cxn>
                  <a:cxn ang="0">
                    <a:pos x="36" y="142"/>
                  </a:cxn>
                  <a:cxn ang="0">
                    <a:pos x="50" y="149"/>
                  </a:cxn>
                  <a:cxn ang="0">
                    <a:pos x="65" y="153"/>
                  </a:cxn>
                  <a:cxn ang="0">
                    <a:pos x="80" y="155"/>
                  </a:cxn>
                  <a:cxn ang="0">
                    <a:pos x="97" y="153"/>
                  </a:cxn>
                  <a:cxn ang="0">
                    <a:pos x="112" y="149"/>
                  </a:cxn>
                  <a:cxn ang="0">
                    <a:pos x="125" y="142"/>
                  </a:cxn>
                  <a:cxn ang="0">
                    <a:pos x="137" y="132"/>
                  </a:cxn>
                  <a:cxn ang="0">
                    <a:pos x="146" y="121"/>
                  </a:cxn>
                  <a:cxn ang="0">
                    <a:pos x="154" y="106"/>
                  </a:cxn>
                  <a:cxn ang="0">
                    <a:pos x="160" y="91"/>
                  </a:cxn>
                  <a:cxn ang="0">
                    <a:pos x="161" y="75"/>
                  </a:cxn>
                </a:cxnLst>
                <a:rect l="0" t="0" r="r" b="b"/>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ln>
            </p:spPr>
            <p:txBody>
              <a:bodyPr/>
              <a:lstStyle/>
              <a:p>
                <a:endParaRPr lang="en-US">
                  <a:solidFill>
                    <a:prstClr val="black"/>
                  </a:solidFill>
                </a:endParaRPr>
              </a:p>
            </p:txBody>
          </p:sp>
          <p:sp>
            <p:nvSpPr>
              <p:cNvPr id="179924" name="Freeform 724"/>
              <p:cNvSpPr/>
              <p:nvPr/>
            </p:nvSpPr>
            <p:spPr bwMode="auto">
              <a:xfrm>
                <a:off x="1760" y="2197"/>
                <a:ext cx="158" cy="153"/>
              </a:xfrm>
              <a:custGeom>
                <a:avLst/>
                <a:gdLst/>
                <a:ahLst/>
                <a:cxnLst>
                  <a:cxn ang="0">
                    <a:pos x="158" y="75"/>
                  </a:cxn>
                  <a:cxn ang="0">
                    <a:pos x="156" y="62"/>
                  </a:cxn>
                  <a:cxn ang="0">
                    <a:pos x="152" y="51"/>
                  </a:cxn>
                  <a:cxn ang="0">
                    <a:pos x="148" y="39"/>
                  </a:cxn>
                  <a:cxn ang="0">
                    <a:pos x="140" y="28"/>
                  </a:cxn>
                  <a:cxn ang="0">
                    <a:pos x="133" y="18"/>
                  </a:cxn>
                  <a:cxn ang="0">
                    <a:pos x="123" y="11"/>
                  </a:cxn>
                  <a:cxn ang="0">
                    <a:pos x="114" y="5"/>
                  </a:cxn>
                  <a:cxn ang="0">
                    <a:pos x="101" y="0"/>
                  </a:cxn>
                  <a:cxn ang="0">
                    <a:pos x="99" y="1"/>
                  </a:cxn>
                  <a:cxn ang="0">
                    <a:pos x="97" y="3"/>
                  </a:cxn>
                  <a:cxn ang="0">
                    <a:pos x="108" y="7"/>
                  </a:cxn>
                  <a:cxn ang="0">
                    <a:pos x="118" y="13"/>
                  </a:cxn>
                  <a:cxn ang="0">
                    <a:pos x="127" y="20"/>
                  </a:cxn>
                  <a:cxn ang="0">
                    <a:pos x="137" y="30"/>
                  </a:cxn>
                  <a:cxn ang="0">
                    <a:pos x="142" y="39"/>
                  </a:cxn>
                  <a:cxn ang="0">
                    <a:pos x="148" y="51"/>
                  </a:cxn>
                  <a:cxn ang="0">
                    <a:pos x="152" y="62"/>
                  </a:cxn>
                  <a:cxn ang="0">
                    <a:pos x="152" y="75"/>
                  </a:cxn>
                  <a:cxn ang="0">
                    <a:pos x="150" y="91"/>
                  </a:cxn>
                  <a:cxn ang="0">
                    <a:pos x="146" y="104"/>
                  </a:cxn>
                  <a:cxn ang="0">
                    <a:pos x="139" y="117"/>
                  </a:cxn>
                  <a:cxn ang="0">
                    <a:pos x="131" y="127"/>
                  </a:cxn>
                  <a:cxn ang="0">
                    <a:pos x="120" y="136"/>
                  </a:cxn>
                  <a:cxn ang="0">
                    <a:pos x="106" y="144"/>
                  </a:cxn>
                  <a:cxn ang="0">
                    <a:pos x="93" y="147"/>
                  </a:cxn>
                  <a:cxn ang="0">
                    <a:pos x="78" y="149"/>
                  </a:cxn>
                  <a:cxn ang="0">
                    <a:pos x="65" y="147"/>
                  </a:cxn>
                  <a:cxn ang="0">
                    <a:pos x="49" y="144"/>
                  </a:cxn>
                  <a:cxn ang="0">
                    <a:pos x="38" y="136"/>
                  </a:cxn>
                  <a:cxn ang="0">
                    <a:pos x="27" y="127"/>
                  </a:cxn>
                  <a:cxn ang="0">
                    <a:pos x="17" y="117"/>
                  </a:cxn>
                  <a:cxn ang="0">
                    <a:pos x="11" y="104"/>
                  </a:cxn>
                  <a:cxn ang="0">
                    <a:pos x="6" y="91"/>
                  </a:cxn>
                  <a:cxn ang="0">
                    <a:pos x="6" y="75"/>
                  </a:cxn>
                  <a:cxn ang="0">
                    <a:pos x="6" y="64"/>
                  </a:cxn>
                  <a:cxn ang="0">
                    <a:pos x="8" y="53"/>
                  </a:cxn>
                  <a:cxn ang="0">
                    <a:pos x="11" y="43"/>
                  </a:cxn>
                  <a:cxn ang="0">
                    <a:pos x="17" y="34"/>
                  </a:cxn>
                  <a:cxn ang="0">
                    <a:pos x="13" y="36"/>
                  </a:cxn>
                  <a:cxn ang="0">
                    <a:pos x="11" y="36"/>
                  </a:cxn>
                  <a:cxn ang="0">
                    <a:pos x="6" y="45"/>
                  </a:cxn>
                  <a:cxn ang="0">
                    <a:pos x="4" y="55"/>
                  </a:cxn>
                  <a:cxn ang="0">
                    <a:pos x="2" y="64"/>
                  </a:cxn>
                  <a:cxn ang="0">
                    <a:pos x="0" y="75"/>
                  </a:cxn>
                  <a:cxn ang="0">
                    <a:pos x="2" y="91"/>
                  </a:cxn>
                  <a:cxn ang="0">
                    <a:pos x="6" y="106"/>
                  </a:cxn>
                  <a:cxn ang="0">
                    <a:pos x="13" y="119"/>
                  </a:cxn>
                  <a:cxn ang="0">
                    <a:pos x="23" y="130"/>
                  </a:cxn>
                  <a:cxn ang="0">
                    <a:pos x="34" y="140"/>
                  </a:cxn>
                  <a:cxn ang="0">
                    <a:pos x="48" y="147"/>
                  </a:cxn>
                  <a:cxn ang="0">
                    <a:pos x="63" y="151"/>
                  </a:cxn>
                  <a:cxn ang="0">
                    <a:pos x="78" y="153"/>
                  </a:cxn>
                  <a:cxn ang="0">
                    <a:pos x="95" y="151"/>
                  </a:cxn>
                  <a:cxn ang="0">
                    <a:pos x="108" y="147"/>
                  </a:cxn>
                  <a:cxn ang="0">
                    <a:pos x="122" y="140"/>
                  </a:cxn>
                  <a:cxn ang="0">
                    <a:pos x="133" y="130"/>
                  </a:cxn>
                  <a:cxn ang="0">
                    <a:pos x="142" y="119"/>
                  </a:cxn>
                  <a:cxn ang="0">
                    <a:pos x="150" y="106"/>
                  </a:cxn>
                  <a:cxn ang="0">
                    <a:pos x="156" y="91"/>
                  </a:cxn>
                  <a:cxn ang="0">
                    <a:pos x="158" y="75"/>
                  </a:cxn>
                </a:cxnLst>
                <a:rect l="0" t="0" r="r" b="b"/>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ln>
            </p:spPr>
            <p:txBody>
              <a:bodyPr/>
              <a:lstStyle/>
              <a:p>
                <a:endParaRPr lang="en-US">
                  <a:solidFill>
                    <a:prstClr val="black"/>
                  </a:solidFill>
                </a:endParaRPr>
              </a:p>
            </p:txBody>
          </p:sp>
          <p:sp>
            <p:nvSpPr>
              <p:cNvPr id="179925" name="Freeform 725"/>
              <p:cNvSpPr/>
              <p:nvPr/>
            </p:nvSpPr>
            <p:spPr bwMode="auto">
              <a:xfrm>
                <a:off x="1762" y="2198"/>
                <a:ext cx="152" cy="150"/>
              </a:xfrm>
              <a:custGeom>
                <a:avLst/>
                <a:gdLst/>
                <a:ahLst/>
                <a:cxnLst>
                  <a:cxn ang="0">
                    <a:pos x="152" y="74"/>
                  </a:cxn>
                  <a:cxn ang="0">
                    <a:pos x="152" y="61"/>
                  </a:cxn>
                  <a:cxn ang="0">
                    <a:pos x="148" y="50"/>
                  </a:cxn>
                  <a:cxn ang="0">
                    <a:pos x="144" y="38"/>
                  </a:cxn>
                  <a:cxn ang="0">
                    <a:pos x="137" y="27"/>
                  </a:cxn>
                  <a:cxn ang="0">
                    <a:pos x="129" y="19"/>
                  </a:cxn>
                  <a:cxn ang="0">
                    <a:pos x="120" y="12"/>
                  </a:cxn>
                  <a:cxn ang="0">
                    <a:pos x="108" y="6"/>
                  </a:cxn>
                  <a:cxn ang="0">
                    <a:pos x="97" y="0"/>
                  </a:cxn>
                  <a:cxn ang="0">
                    <a:pos x="95" y="2"/>
                  </a:cxn>
                  <a:cxn ang="0">
                    <a:pos x="91" y="4"/>
                  </a:cxn>
                  <a:cxn ang="0">
                    <a:pos x="102" y="8"/>
                  </a:cxn>
                  <a:cxn ang="0">
                    <a:pos x="114" y="14"/>
                  </a:cxn>
                  <a:cxn ang="0">
                    <a:pos x="123" y="21"/>
                  </a:cxn>
                  <a:cxn ang="0">
                    <a:pos x="131" y="29"/>
                  </a:cxn>
                  <a:cxn ang="0">
                    <a:pos x="138" y="38"/>
                  </a:cxn>
                  <a:cxn ang="0">
                    <a:pos x="144" y="50"/>
                  </a:cxn>
                  <a:cxn ang="0">
                    <a:pos x="146" y="61"/>
                  </a:cxn>
                  <a:cxn ang="0">
                    <a:pos x="148" y="74"/>
                  </a:cxn>
                  <a:cxn ang="0">
                    <a:pos x="146" y="88"/>
                  </a:cxn>
                  <a:cxn ang="0">
                    <a:pos x="142" y="101"/>
                  </a:cxn>
                  <a:cxn ang="0">
                    <a:pos x="135" y="114"/>
                  </a:cxn>
                  <a:cxn ang="0">
                    <a:pos x="127" y="124"/>
                  </a:cxn>
                  <a:cxn ang="0">
                    <a:pos x="116" y="133"/>
                  </a:cxn>
                  <a:cxn ang="0">
                    <a:pos x="104" y="139"/>
                  </a:cxn>
                  <a:cxn ang="0">
                    <a:pos x="91" y="145"/>
                  </a:cxn>
                  <a:cxn ang="0">
                    <a:pos x="76" y="145"/>
                  </a:cxn>
                  <a:cxn ang="0">
                    <a:pos x="63" y="145"/>
                  </a:cxn>
                  <a:cxn ang="0">
                    <a:pos x="49" y="139"/>
                  </a:cxn>
                  <a:cxn ang="0">
                    <a:pos x="36" y="133"/>
                  </a:cxn>
                  <a:cxn ang="0">
                    <a:pos x="27" y="124"/>
                  </a:cxn>
                  <a:cxn ang="0">
                    <a:pos x="17" y="114"/>
                  </a:cxn>
                  <a:cxn ang="0">
                    <a:pos x="11" y="101"/>
                  </a:cxn>
                  <a:cxn ang="0">
                    <a:pos x="8" y="88"/>
                  </a:cxn>
                  <a:cxn ang="0">
                    <a:pos x="6" y="74"/>
                  </a:cxn>
                  <a:cxn ang="0">
                    <a:pos x="6" y="63"/>
                  </a:cxn>
                  <a:cxn ang="0">
                    <a:pos x="9" y="52"/>
                  </a:cxn>
                  <a:cxn ang="0">
                    <a:pos x="13" y="42"/>
                  </a:cxn>
                  <a:cxn ang="0">
                    <a:pos x="19" y="33"/>
                  </a:cxn>
                  <a:cxn ang="0">
                    <a:pos x="15" y="33"/>
                  </a:cxn>
                  <a:cxn ang="0">
                    <a:pos x="11" y="35"/>
                  </a:cxn>
                  <a:cxn ang="0">
                    <a:pos x="8" y="44"/>
                  </a:cxn>
                  <a:cxn ang="0">
                    <a:pos x="4" y="54"/>
                  </a:cxn>
                  <a:cxn ang="0">
                    <a:pos x="2" y="63"/>
                  </a:cxn>
                  <a:cxn ang="0">
                    <a:pos x="0" y="74"/>
                  </a:cxn>
                  <a:cxn ang="0">
                    <a:pos x="2" y="90"/>
                  </a:cxn>
                  <a:cxn ang="0">
                    <a:pos x="8" y="103"/>
                  </a:cxn>
                  <a:cxn ang="0">
                    <a:pos x="13" y="116"/>
                  </a:cxn>
                  <a:cxn ang="0">
                    <a:pos x="23" y="127"/>
                  </a:cxn>
                  <a:cxn ang="0">
                    <a:pos x="34" y="137"/>
                  </a:cxn>
                  <a:cxn ang="0">
                    <a:pos x="47" y="145"/>
                  </a:cxn>
                  <a:cxn ang="0">
                    <a:pos x="61" y="148"/>
                  </a:cxn>
                  <a:cxn ang="0">
                    <a:pos x="76" y="150"/>
                  </a:cxn>
                  <a:cxn ang="0">
                    <a:pos x="91" y="148"/>
                  </a:cxn>
                  <a:cxn ang="0">
                    <a:pos x="106" y="145"/>
                  </a:cxn>
                  <a:cxn ang="0">
                    <a:pos x="120" y="137"/>
                  </a:cxn>
                  <a:cxn ang="0">
                    <a:pos x="131" y="127"/>
                  </a:cxn>
                  <a:cxn ang="0">
                    <a:pos x="138" y="116"/>
                  </a:cxn>
                  <a:cxn ang="0">
                    <a:pos x="146" y="103"/>
                  </a:cxn>
                  <a:cxn ang="0">
                    <a:pos x="150" y="90"/>
                  </a:cxn>
                  <a:cxn ang="0">
                    <a:pos x="152" y="74"/>
                  </a:cxn>
                </a:cxnLst>
                <a:rect l="0" t="0" r="r" b="b"/>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ln>
            </p:spPr>
            <p:txBody>
              <a:bodyPr/>
              <a:lstStyle/>
              <a:p>
                <a:endParaRPr lang="en-US">
                  <a:solidFill>
                    <a:prstClr val="black"/>
                  </a:solidFill>
                </a:endParaRPr>
              </a:p>
            </p:txBody>
          </p:sp>
          <p:sp>
            <p:nvSpPr>
              <p:cNvPr id="179926" name="Freeform 726"/>
              <p:cNvSpPr/>
              <p:nvPr/>
            </p:nvSpPr>
            <p:spPr bwMode="auto">
              <a:xfrm>
                <a:off x="1766" y="2200"/>
                <a:ext cx="146" cy="146"/>
              </a:xfrm>
              <a:custGeom>
                <a:avLst/>
                <a:gdLst/>
                <a:ahLst/>
                <a:cxnLst>
                  <a:cxn ang="0">
                    <a:pos x="146" y="72"/>
                  </a:cxn>
                  <a:cxn ang="0">
                    <a:pos x="146" y="59"/>
                  </a:cxn>
                  <a:cxn ang="0">
                    <a:pos x="142" y="48"/>
                  </a:cxn>
                  <a:cxn ang="0">
                    <a:pos x="136" y="36"/>
                  </a:cxn>
                  <a:cxn ang="0">
                    <a:pos x="131" y="27"/>
                  </a:cxn>
                  <a:cxn ang="0">
                    <a:pos x="121" y="17"/>
                  </a:cxn>
                  <a:cxn ang="0">
                    <a:pos x="112" y="10"/>
                  </a:cxn>
                  <a:cxn ang="0">
                    <a:pos x="102" y="4"/>
                  </a:cxn>
                  <a:cxn ang="0">
                    <a:pos x="91" y="0"/>
                  </a:cxn>
                  <a:cxn ang="0">
                    <a:pos x="87" y="2"/>
                  </a:cxn>
                  <a:cxn ang="0">
                    <a:pos x="83" y="4"/>
                  </a:cxn>
                  <a:cxn ang="0">
                    <a:pos x="97" y="8"/>
                  </a:cxn>
                  <a:cxn ang="0">
                    <a:pos x="106" y="12"/>
                  </a:cxn>
                  <a:cxn ang="0">
                    <a:pos x="117" y="19"/>
                  </a:cxn>
                  <a:cxn ang="0">
                    <a:pos x="125" y="27"/>
                  </a:cxn>
                  <a:cxn ang="0">
                    <a:pos x="133" y="36"/>
                  </a:cxn>
                  <a:cxn ang="0">
                    <a:pos x="136" y="48"/>
                  </a:cxn>
                  <a:cxn ang="0">
                    <a:pos x="140" y="59"/>
                  </a:cxn>
                  <a:cxn ang="0">
                    <a:pos x="142" y="72"/>
                  </a:cxn>
                  <a:cxn ang="0">
                    <a:pos x="140" y="86"/>
                  </a:cxn>
                  <a:cxn ang="0">
                    <a:pos x="136" y="99"/>
                  </a:cxn>
                  <a:cxn ang="0">
                    <a:pos x="129" y="110"/>
                  </a:cxn>
                  <a:cxn ang="0">
                    <a:pos x="121" y="122"/>
                  </a:cxn>
                  <a:cxn ang="0">
                    <a:pos x="112" y="129"/>
                  </a:cxn>
                  <a:cxn ang="0">
                    <a:pos x="98" y="135"/>
                  </a:cxn>
                  <a:cxn ang="0">
                    <a:pos x="87" y="139"/>
                  </a:cxn>
                  <a:cxn ang="0">
                    <a:pos x="72" y="141"/>
                  </a:cxn>
                  <a:cxn ang="0">
                    <a:pos x="59" y="139"/>
                  </a:cxn>
                  <a:cxn ang="0">
                    <a:pos x="45" y="135"/>
                  </a:cxn>
                  <a:cxn ang="0">
                    <a:pos x="34" y="129"/>
                  </a:cxn>
                  <a:cxn ang="0">
                    <a:pos x="24" y="122"/>
                  </a:cxn>
                  <a:cxn ang="0">
                    <a:pos x="15" y="110"/>
                  </a:cxn>
                  <a:cxn ang="0">
                    <a:pos x="9" y="99"/>
                  </a:cxn>
                  <a:cxn ang="0">
                    <a:pos x="5" y="86"/>
                  </a:cxn>
                  <a:cxn ang="0">
                    <a:pos x="4" y="72"/>
                  </a:cxn>
                  <a:cxn ang="0">
                    <a:pos x="5" y="61"/>
                  </a:cxn>
                  <a:cxn ang="0">
                    <a:pos x="7" y="50"/>
                  </a:cxn>
                  <a:cxn ang="0">
                    <a:pos x="11" y="38"/>
                  </a:cxn>
                  <a:cxn ang="0">
                    <a:pos x="19" y="31"/>
                  </a:cxn>
                  <a:cxn ang="0">
                    <a:pos x="15" y="31"/>
                  </a:cxn>
                  <a:cxn ang="0">
                    <a:pos x="11" y="31"/>
                  </a:cxn>
                  <a:cxn ang="0">
                    <a:pos x="5" y="40"/>
                  </a:cxn>
                  <a:cxn ang="0">
                    <a:pos x="2" y="50"/>
                  </a:cxn>
                  <a:cxn ang="0">
                    <a:pos x="0" y="61"/>
                  </a:cxn>
                  <a:cxn ang="0">
                    <a:pos x="0" y="72"/>
                  </a:cxn>
                  <a:cxn ang="0">
                    <a:pos x="0" y="88"/>
                  </a:cxn>
                  <a:cxn ang="0">
                    <a:pos x="5" y="101"/>
                  </a:cxn>
                  <a:cxn ang="0">
                    <a:pos x="11" y="114"/>
                  </a:cxn>
                  <a:cxn ang="0">
                    <a:pos x="21" y="124"/>
                  </a:cxn>
                  <a:cxn ang="0">
                    <a:pos x="32" y="133"/>
                  </a:cxn>
                  <a:cxn ang="0">
                    <a:pos x="43" y="141"/>
                  </a:cxn>
                  <a:cxn ang="0">
                    <a:pos x="59" y="144"/>
                  </a:cxn>
                  <a:cxn ang="0">
                    <a:pos x="72" y="146"/>
                  </a:cxn>
                  <a:cxn ang="0">
                    <a:pos x="87" y="144"/>
                  </a:cxn>
                  <a:cxn ang="0">
                    <a:pos x="100" y="141"/>
                  </a:cxn>
                  <a:cxn ang="0">
                    <a:pos x="114" y="133"/>
                  </a:cxn>
                  <a:cxn ang="0">
                    <a:pos x="125" y="124"/>
                  </a:cxn>
                  <a:cxn ang="0">
                    <a:pos x="133" y="114"/>
                  </a:cxn>
                  <a:cxn ang="0">
                    <a:pos x="140" y="101"/>
                  </a:cxn>
                  <a:cxn ang="0">
                    <a:pos x="144" y="88"/>
                  </a:cxn>
                  <a:cxn ang="0">
                    <a:pos x="146" y="72"/>
                  </a:cxn>
                </a:cxnLst>
                <a:rect l="0" t="0" r="r" b="b"/>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ln>
            </p:spPr>
            <p:txBody>
              <a:bodyPr/>
              <a:lstStyle/>
              <a:p>
                <a:endParaRPr lang="en-US">
                  <a:solidFill>
                    <a:prstClr val="black"/>
                  </a:solidFill>
                </a:endParaRPr>
              </a:p>
            </p:txBody>
          </p:sp>
          <p:sp>
            <p:nvSpPr>
              <p:cNvPr id="179927" name="Freeform 727"/>
              <p:cNvSpPr/>
              <p:nvPr/>
            </p:nvSpPr>
            <p:spPr bwMode="auto">
              <a:xfrm>
                <a:off x="1768" y="2202"/>
                <a:ext cx="142" cy="141"/>
              </a:xfrm>
              <a:custGeom>
                <a:avLst/>
                <a:gdLst/>
                <a:ahLst/>
                <a:cxnLst>
                  <a:cxn ang="0">
                    <a:pos x="142" y="70"/>
                  </a:cxn>
                  <a:cxn ang="0">
                    <a:pos x="140" y="57"/>
                  </a:cxn>
                  <a:cxn ang="0">
                    <a:pos x="138" y="46"/>
                  </a:cxn>
                  <a:cxn ang="0">
                    <a:pos x="132" y="34"/>
                  </a:cxn>
                  <a:cxn ang="0">
                    <a:pos x="125" y="25"/>
                  </a:cxn>
                  <a:cxn ang="0">
                    <a:pos x="117" y="17"/>
                  </a:cxn>
                  <a:cxn ang="0">
                    <a:pos x="108" y="10"/>
                  </a:cxn>
                  <a:cxn ang="0">
                    <a:pos x="96" y="4"/>
                  </a:cxn>
                  <a:cxn ang="0">
                    <a:pos x="85" y="0"/>
                  </a:cxn>
                  <a:cxn ang="0">
                    <a:pos x="81" y="2"/>
                  </a:cxn>
                  <a:cxn ang="0">
                    <a:pos x="79" y="4"/>
                  </a:cxn>
                  <a:cxn ang="0">
                    <a:pos x="91" y="6"/>
                  </a:cxn>
                  <a:cxn ang="0">
                    <a:pos x="102" y="12"/>
                  </a:cxn>
                  <a:cxn ang="0">
                    <a:pos x="112" y="17"/>
                  </a:cxn>
                  <a:cxn ang="0">
                    <a:pos x="121" y="27"/>
                  </a:cxn>
                  <a:cxn ang="0">
                    <a:pos x="127" y="36"/>
                  </a:cxn>
                  <a:cxn ang="0">
                    <a:pos x="132" y="46"/>
                  </a:cxn>
                  <a:cxn ang="0">
                    <a:pos x="136" y="57"/>
                  </a:cxn>
                  <a:cxn ang="0">
                    <a:pos x="136" y="70"/>
                  </a:cxn>
                  <a:cxn ang="0">
                    <a:pos x="136" y="84"/>
                  </a:cxn>
                  <a:cxn ang="0">
                    <a:pos x="132" y="97"/>
                  </a:cxn>
                  <a:cxn ang="0">
                    <a:pos x="125" y="106"/>
                  </a:cxn>
                  <a:cxn ang="0">
                    <a:pos x="117" y="118"/>
                  </a:cxn>
                  <a:cxn ang="0">
                    <a:pos x="108" y="125"/>
                  </a:cxn>
                  <a:cxn ang="0">
                    <a:pos x="96" y="131"/>
                  </a:cxn>
                  <a:cxn ang="0">
                    <a:pos x="83" y="135"/>
                  </a:cxn>
                  <a:cxn ang="0">
                    <a:pos x="70" y="137"/>
                  </a:cxn>
                  <a:cxn ang="0">
                    <a:pos x="57" y="135"/>
                  </a:cxn>
                  <a:cxn ang="0">
                    <a:pos x="45" y="131"/>
                  </a:cxn>
                  <a:cxn ang="0">
                    <a:pos x="34" y="125"/>
                  </a:cxn>
                  <a:cxn ang="0">
                    <a:pos x="24" y="118"/>
                  </a:cxn>
                  <a:cxn ang="0">
                    <a:pos x="15" y="106"/>
                  </a:cxn>
                  <a:cxn ang="0">
                    <a:pos x="9" y="97"/>
                  </a:cxn>
                  <a:cxn ang="0">
                    <a:pos x="5" y="84"/>
                  </a:cxn>
                  <a:cxn ang="0">
                    <a:pos x="3" y="70"/>
                  </a:cxn>
                  <a:cxn ang="0">
                    <a:pos x="5" y="57"/>
                  </a:cxn>
                  <a:cxn ang="0">
                    <a:pos x="7" y="46"/>
                  </a:cxn>
                  <a:cxn ang="0">
                    <a:pos x="13" y="36"/>
                  </a:cxn>
                  <a:cxn ang="0">
                    <a:pos x="21" y="27"/>
                  </a:cxn>
                  <a:cxn ang="0">
                    <a:pos x="17" y="29"/>
                  </a:cxn>
                  <a:cxn ang="0">
                    <a:pos x="13" y="29"/>
                  </a:cxn>
                  <a:cxn ang="0">
                    <a:pos x="7" y="38"/>
                  </a:cxn>
                  <a:cxn ang="0">
                    <a:pos x="3" y="48"/>
                  </a:cxn>
                  <a:cxn ang="0">
                    <a:pos x="0" y="59"/>
                  </a:cxn>
                  <a:cxn ang="0">
                    <a:pos x="0" y="70"/>
                  </a:cxn>
                  <a:cxn ang="0">
                    <a:pos x="2" y="84"/>
                  </a:cxn>
                  <a:cxn ang="0">
                    <a:pos x="5" y="97"/>
                  </a:cxn>
                  <a:cxn ang="0">
                    <a:pos x="11" y="110"/>
                  </a:cxn>
                  <a:cxn ang="0">
                    <a:pos x="21" y="120"/>
                  </a:cxn>
                  <a:cxn ang="0">
                    <a:pos x="30" y="129"/>
                  </a:cxn>
                  <a:cxn ang="0">
                    <a:pos x="43" y="135"/>
                  </a:cxn>
                  <a:cxn ang="0">
                    <a:pos x="57" y="141"/>
                  </a:cxn>
                  <a:cxn ang="0">
                    <a:pos x="70" y="141"/>
                  </a:cxn>
                  <a:cxn ang="0">
                    <a:pos x="85" y="141"/>
                  </a:cxn>
                  <a:cxn ang="0">
                    <a:pos x="98" y="135"/>
                  </a:cxn>
                  <a:cxn ang="0">
                    <a:pos x="110" y="129"/>
                  </a:cxn>
                  <a:cxn ang="0">
                    <a:pos x="121" y="120"/>
                  </a:cxn>
                  <a:cxn ang="0">
                    <a:pos x="129" y="110"/>
                  </a:cxn>
                  <a:cxn ang="0">
                    <a:pos x="136" y="97"/>
                  </a:cxn>
                  <a:cxn ang="0">
                    <a:pos x="140" y="84"/>
                  </a:cxn>
                  <a:cxn ang="0">
                    <a:pos x="142" y="70"/>
                  </a:cxn>
                </a:cxnLst>
                <a:rect l="0" t="0" r="r" b="b"/>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ln>
            </p:spPr>
            <p:txBody>
              <a:bodyPr/>
              <a:lstStyle/>
              <a:p>
                <a:endParaRPr lang="en-US">
                  <a:solidFill>
                    <a:prstClr val="black"/>
                  </a:solidFill>
                </a:endParaRPr>
              </a:p>
            </p:txBody>
          </p:sp>
          <p:sp>
            <p:nvSpPr>
              <p:cNvPr id="179928" name="Freeform 728"/>
              <p:cNvSpPr/>
              <p:nvPr/>
            </p:nvSpPr>
            <p:spPr bwMode="auto">
              <a:xfrm>
                <a:off x="1770" y="2204"/>
                <a:ext cx="138" cy="137"/>
              </a:xfrm>
              <a:custGeom>
                <a:avLst/>
                <a:gdLst/>
                <a:ahLst/>
                <a:cxnLst>
                  <a:cxn ang="0">
                    <a:pos x="138" y="68"/>
                  </a:cxn>
                  <a:cxn ang="0">
                    <a:pos x="136" y="55"/>
                  </a:cxn>
                  <a:cxn ang="0">
                    <a:pos x="132" y="44"/>
                  </a:cxn>
                  <a:cxn ang="0">
                    <a:pos x="129" y="32"/>
                  </a:cxn>
                  <a:cxn ang="0">
                    <a:pos x="121" y="23"/>
                  </a:cxn>
                  <a:cxn ang="0">
                    <a:pos x="113" y="15"/>
                  </a:cxn>
                  <a:cxn ang="0">
                    <a:pos x="102" y="8"/>
                  </a:cxn>
                  <a:cxn ang="0">
                    <a:pos x="93" y="4"/>
                  </a:cxn>
                  <a:cxn ang="0">
                    <a:pos x="79" y="0"/>
                  </a:cxn>
                  <a:cxn ang="0">
                    <a:pos x="77" y="2"/>
                  </a:cxn>
                  <a:cxn ang="0">
                    <a:pos x="74" y="4"/>
                  </a:cxn>
                  <a:cxn ang="0">
                    <a:pos x="85" y="6"/>
                  </a:cxn>
                  <a:cxn ang="0">
                    <a:pos x="96" y="10"/>
                  </a:cxn>
                  <a:cxn ang="0">
                    <a:pos x="106" y="17"/>
                  </a:cxn>
                  <a:cxn ang="0">
                    <a:pos x="115" y="25"/>
                  </a:cxn>
                  <a:cxn ang="0">
                    <a:pos x="123" y="34"/>
                  </a:cxn>
                  <a:cxn ang="0">
                    <a:pos x="129" y="44"/>
                  </a:cxn>
                  <a:cxn ang="0">
                    <a:pos x="132" y="55"/>
                  </a:cxn>
                  <a:cxn ang="0">
                    <a:pos x="132" y="68"/>
                  </a:cxn>
                  <a:cxn ang="0">
                    <a:pos x="132" y="82"/>
                  </a:cxn>
                  <a:cxn ang="0">
                    <a:pos x="129" y="93"/>
                  </a:cxn>
                  <a:cxn ang="0">
                    <a:pos x="121" y="104"/>
                  </a:cxn>
                  <a:cxn ang="0">
                    <a:pos x="113" y="114"/>
                  </a:cxn>
                  <a:cxn ang="0">
                    <a:pos x="104" y="121"/>
                  </a:cxn>
                  <a:cxn ang="0">
                    <a:pos x="94" y="127"/>
                  </a:cxn>
                  <a:cxn ang="0">
                    <a:pos x="81" y="131"/>
                  </a:cxn>
                  <a:cxn ang="0">
                    <a:pos x="68" y="133"/>
                  </a:cxn>
                  <a:cxn ang="0">
                    <a:pos x="57" y="131"/>
                  </a:cxn>
                  <a:cxn ang="0">
                    <a:pos x="43" y="127"/>
                  </a:cxn>
                  <a:cxn ang="0">
                    <a:pos x="32" y="121"/>
                  </a:cxn>
                  <a:cxn ang="0">
                    <a:pos x="22" y="114"/>
                  </a:cxn>
                  <a:cxn ang="0">
                    <a:pos x="15" y="104"/>
                  </a:cxn>
                  <a:cxn ang="0">
                    <a:pos x="9" y="93"/>
                  </a:cxn>
                  <a:cxn ang="0">
                    <a:pos x="5" y="82"/>
                  </a:cxn>
                  <a:cxn ang="0">
                    <a:pos x="3" y="68"/>
                  </a:cxn>
                  <a:cxn ang="0">
                    <a:pos x="5" y="55"/>
                  </a:cxn>
                  <a:cxn ang="0">
                    <a:pos x="9" y="44"/>
                  </a:cxn>
                  <a:cxn ang="0">
                    <a:pos x="15" y="32"/>
                  </a:cxn>
                  <a:cxn ang="0">
                    <a:pos x="22" y="23"/>
                  </a:cxn>
                  <a:cxn ang="0">
                    <a:pos x="19" y="25"/>
                  </a:cxn>
                  <a:cxn ang="0">
                    <a:pos x="15" y="27"/>
                  </a:cxn>
                  <a:cxn ang="0">
                    <a:pos x="7" y="34"/>
                  </a:cxn>
                  <a:cxn ang="0">
                    <a:pos x="3" y="46"/>
                  </a:cxn>
                  <a:cxn ang="0">
                    <a:pos x="1" y="57"/>
                  </a:cxn>
                  <a:cxn ang="0">
                    <a:pos x="0" y="68"/>
                  </a:cxn>
                  <a:cxn ang="0">
                    <a:pos x="1" y="82"/>
                  </a:cxn>
                  <a:cxn ang="0">
                    <a:pos x="5" y="95"/>
                  </a:cxn>
                  <a:cxn ang="0">
                    <a:pos x="11" y="106"/>
                  </a:cxn>
                  <a:cxn ang="0">
                    <a:pos x="20" y="118"/>
                  </a:cxn>
                  <a:cxn ang="0">
                    <a:pos x="30" y="125"/>
                  </a:cxn>
                  <a:cxn ang="0">
                    <a:pos x="41" y="131"/>
                  </a:cxn>
                  <a:cxn ang="0">
                    <a:pos x="55" y="135"/>
                  </a:cxn>
                  <a:cxn ang="0">
                    <a:pos x="68" y="137"/>
                  </a:cxn>
                  <a:cxn ang="0">
                    <a:pos x="83" y="135"/>
                  </a:cxn>
                  <a:cxn ang="0">
                    <a:pos x="94" y="131"/>
                  </a:cxn>
                  <a:cxn ang="0">
                    <a:pos x="108" y="125"/>
                  </a:cxn>
                  <a:cxn ang="0">
                    <a:pos x="117" y="118"/>
                  </a:cxn>
                  <a:cxn ang="0">
                    <a:pos x="125" y="106"/>
                  </a:cxn>
                  <a:cxn ang="0">
                    <a:pos x="132" y="95"/>
                  </a:cxn>
                  <a:cxn ang="0">
                    <a:pos x="136" y="82"/>
                  </a:cxn>
                  <a:cxn ang="0">
                    <a:pos x="138" y="68"/>
                  </a:cxn>
                </a:cxnLst>
                <a:rect l="0" t="0" r="r" b="b"/>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ln>
            </p:spPr>
            <p:txBody>
              <a:bodyPr/>
              <a:lstStyle/>
              <a:p>
                <a:endParaRPr lang="en-US">
                  <a:solidFill>
                    <a:prstClr val="black"/>
                  </a:solidFill>
                </a:endParaRPr>
              </a:p>
            </p:txBody>
          </p:sp>
          <p:sp>
            <p:nvSpPr>
              <p:cNvPr id="179929" name="Freeform 729"/>
              <p:cNvSpPr/>
              <p:nvPr/>
            </p:nvSpPr>
            <p:spPr bwMode="auto">
              <a:xfrm>
                <a:off x="1771" y="2206"/>
                <a:ext cx="133" cy="133"/>
              </a:xfrm>
              <a:custGeom>
                <a:avLst/>
                <a:gdLst/>
                <a:ahLst/>
                <a:cxnLst>
                  <a:cxn ang="0">
                    <a:pos x="133" y="66"/>
                  </a:cxn>
                  <a:cxn ang="0">
                    <a:pos x="133" y="53"/>
                  </a:cxn>
                  <a:cxn ang="0">
                    <a:pos x="129" y="42"/>
                  </a:cxn>
                  <a:cxn ang="0">
                    <a:pos x="124" y="32"/>
                  </a:cxn>
                  <a:cxn ang="0">
                    <a:pos x="118" y="23"/>
                  </a:cxn>
                  <a:cxn ang="0">
                    <a:pos x="109" y="13"/>
                  </a:cxn>
                  <a:cxn ang="0">
                    <a:pos x="99" y="8"/>
                  </a:cxn>
                  <a:cxn ang="0">
                    <a:pos x="88" y="2"/>
                  </a:cxn>
                  <a:cxn ang="0">
                    <a:pos x="76" y="0"/>
                  </a:cxn>
                  <a:cxn ang="0">
                    <a:pos x="73" y="2"/>
                  </a:cxn>
                  <a:cxn ang="0">
                    <a:pos x="69" y="4"/>
                  </a:cxn>
                  <a:cxn ang="0">
                    <a:pos x="80" y="6"/>
                  </a:cxn>
                  <a:cxn ang="0">
                    <a:pos x="92" y="9"/>
                  </a:cxn>
                  <a:cxn ang="0">
                    <a:pos x="103" y="15"/>
                  </a:cxn>
                  <a:cxn ang="0">
                    <a:pos x="112" y="23"/>
                  </a:cxn>
                  <a:cxn ang="0">
                    <a:pos x="120" y="32"/>
                  </a:cxn>
                  <a:cxn ang="0">
                    <a:pos x="126" y="42"/>
                  </a:cxn>
                  <a:cxn ang="0">
                    <a:pos x="128" y="53"/>
                  </a:cxn>
                  <a:cxn ang="0">
                    <a:pos x="129" y="66"/>
                  </a:cxn>
                  <a:cxn ang="0">
                    <a:pos x="128" y="78"/>
                  </a:cxn>
                  <a:cxn ang="0">
                    <a:pos x="124" y="91"/>
                  </a:cxn>
                  <a:cxn ang="0">
                    <a:pos x="118" y="100"/>
                  </a:cxn>
                  <a:cxn ang="0">
                    <a:pos x="111" y="110"/>
                  </a:cxn>
                  <a:cxn ang="0">
                    <a:pos x="103" y="118"/>
                  </a:cxn>
                  <a:cxn ang="0">
                    <a:pos x="92" y="123"/>
                  </a:cxn>
                  <a:cxn ang="0">
                    <a:pos x="80" y="127"/>
                  </a:cxn>
                  <a:cxn ang="0">
                    <a:pos x="67" y="129"/>
                  </a:cxn>
                  <a:cxn ang="0">
                    <a:pos x="56" y="127"/>
                  </a:cxn>
                  <a:cxn ang="0">
                    <a:pos x="44" y="123"/>
                  </a:cxn>
                  <a:cxn ang="0">
                    <a:pos x="33" y="118"/>
                  </a:cxn>
                  <a:cxn ang="0">
                    <a:pos x="23" y="110"/>
                  </a:cxn>
                  <a:cxn ang="0">
                    <a:pos x="16" y="100"/>
                  </a:cxn>
                  <a:cxn ang="0">
                    <a:pos x="10" y="91"/>
                  </a:cxn>
                  <a:cxn ang="0">
                    <a:pos x="6" y="78"/>
                  </a:cxn>
                  <a:cxn ang="0">
                    <a:pos x="6" y="66"/>
                  </a:cxn>
                  <a:cxn ang="0">
                    <a:pos x="6" y="53"/>
                  </a:cxn>
                  <a:cxn ang="0">
                    <a:pos x="12" y="42"/>
                  </a:cxn>
                  <a:cxn ang="0">
                    <a:pos x="18" y="30"/>
                  </a:cxn>
                  <a:cxn ang="0">
                    <a:pos x="25" y="21"/>
                  </a:cxn>
                  <a:cxn ang="0">
                    <a:pos x="21" y="21"/>
                  </a:cxn>
                  <a:cxn ang="0">
                    <a:pos x="18" y="23"/>
                  </a:cxn>
                  <a:cxn ang="0">
                    <a:pos x="10" y="32"/>
                  </a:cxn>
                  <a:cxn ang="0">
                    <a:pos x="4" y="42"/>
                  </a:cxn>
                  <a:cxn ang="0">
                    <a:pos x="2" y="53"/>
                  </a:cxn>
                  <a:cxn ang="0">
                    <a:pos x="0" y="66"/>
                  </a:cxn>
                  <a:cxn ang="0">
                    <a:pos x="2" y="80"/>
                  </a:cxn>
                  <a:cxn ang="0">
                    <a:pos x="6" y="93"/>
                  </a:cxn>
                  <a:cxn ang="0">
                    <a:pos x="12" y="102"/>
                  </a:cxn>
                  <a:cxn ang="0">
                    <a:pos x="21" y="114"/>
                  </a:cxn>
                  <a:cxn ang="0">
                    <a:pos x="31" y="121"/>
                  </a:cxn>
                  <a:cxn ang="0">
                    <a:pos x="42" y="127"/>
                  </a:cxn>
                  <a:cxn ang="0">
                    <a:pos x="54" y="131"/>
                  </a:cxn>
                  <a:cxn ang="0">
                    <a:pos x="67" y="133"/>
                  </a:cxn>
                  <a:cxn ang="0">
                    <a:pos x="80" y="131"/>
                  </a:cxn>
                  <a:cxn ang="0">
                    <a:pos x="93" y="127"/>
                  </a:cxn>
                  <a:cxn ang="0">
                    <a:pos x="105" y="121"/>
                  </a:cxn>
                  <a:cxn ang="0">
                    <a:pos x="114" y="114"/>
                  </a:cxn>
                  <a:cxn ang="0">
                    <a:pos x="122" y="102"/>
                  </a:cxn>
                  <a:cxn ang="0">
                    <a:pos x="129" y="93"/>
                  </a:cxn>
                  <a:cxn ang="0">
                    <a:pos x="133" y="80"/>
                  </a:cxn>
                  <a:cxn ang="0">
                    <a:pos x="133" y="66"/>
                  </a:cxn>
                </a:cxnLst>
                <a:rect l="0" t="0" r="r" b="b"/>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ln>
            </p:spPr>
            <p:txBody>
              <a:bodyPr/>
              <a:lstStyle/>
              <a:p>
                <a:endParaRPr lang="en-US">
                  <a:solidFill>
                    <a:prstClr val="black"/>
                  </a:solidFill>
                </a:endParaRPr>
              </a:p>
            </p:txBody>
          </p:sp>
          <p:sp>
            <p:nvSpPr>
              <p:cNvPr id="179930" name="Freeform 730"/>
              <p:cNvSpPr/>
              <p:nvPr/>
            </p:nvSpPr>
            <p:spPr bwMode="auto">
              <a:xfrm>
                <a:off x="1773" y="2208"/>
                <a:ext cx="129" cy="129"/>
              </a:xfrm>
              <a:custGeom>
                <a:avLst/>
                <a:gdLst/>
                <a:ahLst/>
                <a:cxnLst>
                  <a:cxn ang="0">
                    <a:pos x="129" y="64"/>
                  </a:cxn>
                  <a:cxn ang="0">
                    <a:pos x="129" y="51"/>
                  </a:cxn>
                  <a:cxn ang="0">
                    <a:pos x="126" y="40"/>
                  </a:cxn>
                  <a:cxn ang="0">
                    <a:pos x="120" y="30"/>
                  </a:cxn>
                  <a:cxn ang="0">
                    <a:pos x="112" y="21"/>
                  </a:cxn>
                  <a:cxn ang="0">
                    <a:pos x="103" y="13"/>
                  </a:cxn>
                  <a:cxn ang="0">
                    <a:pos x="93" y="6"/>
                  </a:cxn>
                  <a:cxn ang="0">
                    <a:pos x="82" y="2"/>
                  </a:cxn>
                  <a:cxn ang="0">
                    <a:pos x="71" y="0"/>
                  </a:cxn>
                  <a:cxn ang="0">
                    <a:pos x="65" y="2"/>
                  </a:cxn>
                  <a:cxn ang="0">
                    <a:pos x="61" y="4"/>
                  </a:cxn>
                  <a:cxn ang="0">
                    <a:pos x="63" y="4"/>
                  </a:cxn>
                  <a:cxn ang="0">
                    <a:pos x="65" y="4"/>
                  </a:cxn>
                  <a:cxn ang="0">
                    <a:pos x="78" y="6"/>
                  </a:cxn>
                  <a:cxn ang="0">
                    <a:pos x="90" y="9"/>
                  </a:cxn>
                  <a:cxn ang="0">
                    <a:pos x="99" y="15"/>
                  </a:cxn>
                  <a:cxn ang="0">
                    <a:pos x="109" y="23"/>
                  </a:cxn>
                  <a:cxn ang="0">
                    <a:pos x="114" y="30"/>
                  </a:cxn>
                  <a:cxn ang="0">
                    <a:pos x="120" y="42"/>
                  </a:cxn>
                  <a:cxn ang="0">
                    <a:pos x="124" y="53"/>
                  </a:cxn>
                  <a:cxn ang="0">
                    <a:pos x="126" y="64"/>
                  </a:cxn>
                  <a:cxn ang="0">
                    <a:pos x="124" y="76"/>
                  </a:cxn>
                  <a:cxn ang="0">
                    <a:pos x="120" y="87"/>
                  </a:cxn>
                  <a:cxn ang="0">
                    <a:pos x="114" y="97"/>
                  </a:cxn>
                  <a:cxn ang="0">
                    <a:pos x="109" y="106"/>
                  </a:cxn>
                  <a:cxn ang="0">
                    <a:pos x="99" y="114"/>
                  </a:cxn>
                  <a:cxn ang="0">
                    <a:pos x="90" y="119"/>
                  </a:cxn>
                  <a:cxn ang="0">
                    <a:pos x="78" y="123"/>
                  </a:cxn>
                  <a:cxn ang="0">
                    <a:pos x="65" y="123"/>
                  </a:cxn>
                  <a:cxn ang="0">
                    <a:pos x="54" y="123"/>
                  </a:cxn>
                  <a:cxn ang="0">
                    <a:pos x="42" y="119"/>
                  </a:cxn>
                  <a:cxn ang="0">
                    <a:pos x="33" y="114"/>
                  </a:cxn>
                  <a:cxn ang="0">
                    <a:pos x="23" y="106"/>
                  </a:cxn>
                  <a:cxn ang="0">
                    <a:pos x="16" y="97"/>
                  </a:cxn>
                  <a:cxn ang="0">
                    <a:pos x="10" y="87"/>
                  </a:cxn>
                  <a:cxn ang="0">
                    <a:pos x="8" y="76"/>
                  </a:cxn>
                  <a:cxn ang="0">
                    <a:pos x="6" y="64"/>
                  </a:cxn>
                  <a:cxn ang="0">
                    <a:pos x="8" y="49"/>
                  </a:cxn>
                  <a:cxn ang="0">
                    <a:pos x="12" y="38"/>
                  </a:cxn>
                  <a:cxn ang="0">
                    <a:pos x="19" y="26"/>
                  </a:cxn>
                  <a:cxn ang="0">
                    <a:pos x="29" y="17"/>
                  </a:cxn>
                  <a:cxn ang="0">
                    <a:pos x="23" y="19"/>
                  </a:cxn>
                  <a:cxn ang="0">
                    <a:pos x="19" y="19"/>
                  </a:cxn>
                  <a:cxn ang="0">
                    <a:pos x="12" y="28"/>
                  </a:cxn>
                  <a:cxn ang="0">
                    <a:pos x="6" y="40"/>
                  </a:cxn>
                  <a:cxn ang="0">
                    <a:pos x="2" y="51"/>
                  </a:cxn>
                  <a:cxn ang="0">
                    <a:pos x="0" y="64"/>
                  </a:cxn>
                  <a:cxn ang="0">
                    <a:pos x="2" y="78"/>
                  </a:cxn>
                  <a:cxn ang="0">
                    <a:pos x="6" y="89"/>
                  </a:cxn>
                  <a:cxn ang="0">
                    <a:pos x="12" y="100"/>
                  </a:cxn>
                  <a:cxn ang="0">
                    <a:pos x="19" y="110"/>
                  </a:cxn>
                  <a:cxn ang="0">
                    <a:pos x="29" y="117"/>
                  </a:cxn>
                  <a:cxn ang="0">
                    <a:pos x="40" y="123"/>
                  </a:cxn>
                  <a:cxn ang="0">
                    <a:pos x="54" y="127"/>
                  </a:cxn>
                  <a:cxn ang="0">
                    <a:pos x="65" y="129"/>
                  </a:cxn>
                  <a:cxn ang="0">
                    <a:pos x="78" y="127"/>
                  </a:cxn>
                  <a:cxn ang="0">
                    <a:pos x="91" y="123"/>
                  </a:cxn>
                  <a:cxn ang="0">
                    <a:pos x="101" y="117"/>
                  </a:cxn>
                  <a:cxn ang="0">
                    <a:pos x="110" y="110"/>
                  </a:cxn>
                  <a:cxn ang="0">
                    <a:pos x="118" y="100"/>
                  </a:cxn>
                  <a:cxn ang="0">
                    <a:pos x="126" y="89"/>
                  </a:cxn>
                  <a:cxn ang="0">
                    <a:pos x="129" y="78"/>
                  </a:cxn>
                  <a:cxn ang="0">
                    <a:pos x="129" y="64"/>
                  </a:cxn>
                </a:cxnLst>
                <a:rect l="0" t="0" r="r" b="b"/>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ln>
            </p:spPr>
            <p:txBody>
              <a:bodyPr/>
              <a:lstStyle/>
              <a:p>
                <a:endParaRPr lang="en-US">
                  <a:solidFill>
                    <a:prstClr val="black"/>
                  </a:solidFill>
                </a:endParaRPr>
              </a:p>
            </p:txBody>
          </p:sp>
          <p:sp>
            <p:nvSpPr>
              <p:cNvPr id="179931" name="Freeform 731"/>
              <p:cNvSpPr/>
              <p:nvPr/>
            </p:nvSpPr>
            <p:spPr bwMode="auto">
              <a:xfrm>
                <a:off x="1777" y="2210"/>
                <a:ext cx="123" cy="125"/>
              </a:xfrm>
              <a:custGeom>
                <a:avLst/>
                <a:gdLst/>
                <a:ahLst/>
                <a:cxnLst>
                  <a:cxn ang="0">
                    <a:pos x="122" y="49"/>
                  </a:cxn>
                  <a:cxn ang="0">
                    <a:pos x="114" y="28"/>
                  </a:cxn>
                  <a:cxn ang="0">
                    <a:pos x="97" y="11"/>
                  </a:cxn>
                  <a:cxn ang="0">
                    <a:pos x="74" y="2"/>
                  </a:cxn>
                  <a:cxn ang="0">
                    <a:pos x="55" y="4"/>
                  </a:cxn>
                  <a:cxn ang="0">
                    <a:pos x="55" y="5"/>
                  </a:cxn>
                  <a:cxn ang="0">
                    <a:pos x="72" y="5"/>
                  </a:cxn>
                  <a:cxn ang="0">
                    <a:pos x="93" y="15"/>
                  </a:cxn>
                  <a:cxn ang="0">
                    <a:pos x="108" y="30"/>
                  </a:cxn>
                  <a:cxn ang="0">
                    <a:pos x="118" y="51"/>
                  </a:cxn>
                  <a:cxn ang="0">
                    <a:pos x="118" y="74"/>
                  </a:cxn>
                  <a:cxn ang="0">
                    <a:pos x="108" y="95"/>
                  </a:cxn>
                  <a:cxn ang="0">
                    <a:pos x="93" y="110"/>
                  </a:cxn>
                  <a:cxn ang="0">
                    <a:pos x="72" y="119"/>
                  </a:cxn>
                  <a:cxn ang="0">
                    <a:pos x="50" y="119"/>
                  </a:cxn>
                  <a:cxn ang="0">
                    <a:pos x="29" y="110"/>
                  </a:cxn>
                  <a:cxn ang="0">
                    <a:pos x="13" y="95"/>
                  </a:cxn>
                  <a:cxn ang="0">
                    <a:pos x="6" y="74"/>
                  </a:cxn>
                  <a:cxn ang="0">
                    <a:pos x="4" y="55"/>
                  </a:cxn>
                  <a:cxn ang="0">
                    <a:pos x="8" y="40"/>
                  </a:cxn>
                  <a:cxn ang="0">
                    <a:pos x="21" y="21"/>
                  </a:cxn>
                  <a:cxn ang="0">
                    <a:pos x="31" y="13"/>
                  </a:cxn>
                  <a:cxn ang="0">
                    <a:pos x="23" y="15"/>
                  </a:cxn>
                  <a:cxn ang="0">
                    <a:pos x="12" y="26"/>
                  </a:cxn>
                  <a:cxn ang="0">
                    <a:pos x="0" y="49"/>
                  </a:cxn>
                  <a:cxn ang="0">
                    <a:pos x="0" y="74"/>
                  </a:cxn>
                  <a:cxn ang="0">
                    <a:pos x="10" y="96"/>
                  </a:cxn>
                  <a:cxn ang="0">
                    <a:pos x="27" y="114"/>
                  </a:cxn>
                  <a:cxn ang="0">
                    <a:pos x="50" y="123"/>
                  </a:cxn>
                  <a:cxn ang="0">
                    <a:pos x="74" y="123"/>
                  </a:cxn>
                  <a:cxn ang="0">
                    <a:pos x="97" y="114"/>
                  </a:cxn>
                  <a:cxn ang="0">
                    <a:pos x="112" y="96"/>
                  </a:cxn>
                  <a:cxn ang="0">
                    <a:pos x="122" y="74"/>
                  </a:cxn>
                </a:cxnLst>
                <a:rect l="0" t="0" r="r" b="b"/>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ln>
            </p:spPr>
            <p:txBody>
              <a:bodyPr/>
              <a:lstStyle/>
              <a:p>
                <a:endParaRPr lang="en-US">
                  <a:solidFill>
                    <a:prstClr val="black"/>
                  </a:solidFill>
                </a:endParaRPr>
              </a:p>
            </p:txBody>
          </p:sp>
          <p:sp>
            <p:nvSpPr>
              <p:cNvPr id="179932" name="Freeform 732"/>
              <p:cNvSpPr>
                <a:spLocks noEditPoints="1"/>
              </p:cNvSpPr>
              <p:nvPr/>
            </p:nvSpPr>
            <p:spPr bwMode="auto">
              <a:xfrm>
                <a:off x="1779" y="2212"/>
                <a:ext cx="120" cy="119"/>
              </a:xfrm>
              <a:custGeom>
                <a:avLst/>
                <a:gdLst/>
                <a:ahLst/>
                <a:cxnLst>
                  <a:cxn ang="0">
                    <a:pos x="118" y="49"/>
                  </a:cxn>
                  <a:cxn ang="0">
                    <a:pos x="108" y="26"/>
                  </a:cxn>
                  <a:cxn ang="0">
                    <a:pos x="93" y="11"/>
                  </a:cxn>
                  <a:cxn ang="0">
                    <a:pos x="72" y="2"/>
                  </a:cxn>
                  <a:cxn ang="0">
                    <a:pos x="57" y="0"/>
                  </a:cxn>
                  <a:cxn ang="0">
                    <a:pos x="40" y="7"/>
                  </a:cxn>
                  <a:cxn ang="0">
                    <a:pos x="25" y="13"/>
                  </a:cxn>
                  <a:cxn ang="0">
                    <a:pos x="13" y="22"/>
                  </a:cxn>
                  <a:cxn ang="0">
                    <a:pos x="2" y="45"/>
                  </a:cxn>
                  <a:cxn ang="0">
                    <a:pos x="2" y="72"/>
                  </a:cxn>
                  <a:cxn ang="0">
                    <a:pos x="10" y="93"/>
                  </a:cxn>
                  <a:cxn ang="0">
                    <a:pos x="27" y="110"/>
                  </a:cxn>
                  <a:cxn ang="0">
                    <a:pos x="48" y="119"/>
                  </a:cxn>
                  <a:cxn ang="0">
                    <a:pos x="72" y="119"/>
                  </a:cxn>
                  <a:cxn ang="0">
                    <a:pos x="93" y="110"/>
                  </a:cxn>
                  <a:cxn ang="0">
                    <a:pos x="108" y="93"/>
                  </a:cxn>
                  <a:cxn ang="0">
                    <a:pos x="118" y="72"/>
                  </a:cxn>
                  <a:cxn ang="0">
                    <a:pos x="114" y="60"/>
                  </a:cxn>
                  <a:cxn ang="0">
                    <a:pos x="110" y="81"/>
                  </a:cxn>
                  <a:cxn ang="0">
                    <a:pos x="99" y="98"/>
                  </a:cxn>
                  <a:cxn ang="0">
                    <a:pos x="82" y="112"/>
                  </a:cxn>
                  <a:cxn ang="0">
                    <a:pos x="59" y="115"/>
                  </a:cxn>
                  <a:cxn ang="0">
                    <a:pos x="38" y="112"/>
                  </a:cxn>
                  <a:cxn ang="0">
                    <a:pos x="21" y="98"/>
                  </a:cxn>
                  <a:cxn ang="0">
                    <a:pos x="10" y="81"/>
                  </a:cxn>
                  <a:cxn ang="0">
                    <a:pos x="4" y="60"/>
                  </a:cxn>
                  <a:cxn ang="0">
                    <a:pos x="10" y="40"/>
                  </a:cxn>
                  <a:cxn ang="0">
                    <a:pos x="21" y="21"/>
                  </a:cxn>
                  <a:cxn ang="0">
                    <a:pos x="38" y="9"/>
                  </a:cxn>
                  <a:cxn ang="0">
                    <a:pos x="59" y="5"/>
                  </a:cxn>
                  <a:cxn ang="0">
                    <a:pos x="82" y="9"/>
                  </a:cxn>
                  <a:cxn ang="0">
                    <a:pos x="99" y="21"/>
                  </a:cxn>
                  <a:cxn ang="0">
                    <a:pos x="110" y="40"/>
                  </a:cxn>
                  <a:cxn ang="0">
                    <a:pos x="114" y="60"/>
                  </a:cxn>
                </a:cxnLst>
                <a:rect l="0" t="0" r="r" b="b"/>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ln>
            </p:spPr>
            <p:txBody>
              <a:bodyPr/>
              <a:lstStyle/>
              <a:p>
                <a:endParaRPr lang="en-US">
                  <a:solidFill>
                    <a:prstClr val="black"/>
                  </a:solidFill>
                </a:endParaRPr>
              </a:p>
            </p:txBody>
          </p:sp>
          <p:sp>
            <p:nvSpPr>
              <p:cNvPr id="179933" name="Freeform 733"/>
              <p:cNvSpPr>
                <a:spLocks noEditPoints="1"/>
              </p:cNvSpPr>
              <p:nvPr/>
            </p:nvSpPr>
            <p:spPr bwMode="auto">
              <a:xfrm>
                <a:off x="1781" y="2215"/>
                <a:ext cx="116" cy="114"/>
              </a:xfrm>
              <a:custGeom>
                <a:avLst/>
                <a:gdLst/>
                <a:ahLst/>
                <a:cxnLst>
                  <a:cxn ang="0">
                    <a:pos x="114" y="46"/>
                  </a:cxn>
                  <a:cxn ang="0">
                    <a:pos x="104" y="25"/>
                  </a:cxn>
                  <a:cxn ang="0">
                    <a:pos x="89" y="10"/>
                  </a:cxn>
                  <a:cxn ang="0">
                    <a:pos x="68" y="0"/>
                  </a:cxn>
                  <a:cxn ang="0">
                    <a:pos x="51" y="0"/>
                  </a:cxn>
                  <a:cxn ang="0">
                    <a:pos x="38" y="4"/>
                  </a:cxn>
                  <a:cxn ang="0">
                    <a:pos x="17" y="16"/>
                  </a:cxn>
                  <a:cxn ang="0">
                    <a:pos x="4" y="35"/>
                  </a:cxn>
                  <a:cxn ang="0">
                    <a:pos x="0" y="50"/>
                  </a:cxn>
                  <a:cxn ang="0">
                    <a:pos x="2" y="69"/>
                  </a:cxn>
                  <a:cxn ang="0">
                    <a:pos x="9" y="90"/>
                  </a:cxn>
                  <a:cxn ang="0">
                    <a:pos x="25" y="105"/>
                  </a:cxn>
                  <a:cxn ang="0">
                    <a:pos x="46" y="114"/>
                  </a:cxn>
                  <a:cxn ang="0">
                    <a:pos x="68" y="114"/>
                  </a:cxn>
                  <a:cxn ang="0">
                    <a:pos x="89" y="105"/>
                  </a:cxn>
                  <a:cxn ang="0">
                    <a:pos x="104" y="90"/>
                  </a:cxn>
                  <a:cxn ang="0">
                    <a:pos x="114" y="69"/>
                  </a:cxn>
                  <a:cxn ang="0">
                    <a:pos x="110" y="57"/>
                  </a:cxn>
                  <a:cxn ang="0">
                    <a:pos x="106" y="78"/>
                  </a:cxn>
                  <a:cxn ang="0">
                    <a:pos x="95" y="95"/>
                  </a:cxn>
                  <a:cxn ang="0">
                    <a:pos x="78" y="107"/>
                  </a:cxn>
                  <a:cxn ang="0">
                    <a:pos x="57" y="110"/>
                  </a:cxn>
                  <a:cxn ang="0">
                    <a:pos x="38" y="107"/>
                  </a:cxn>
                  <a:cxn ang="0">
                    <a:pos x="21" y="95"/>
                  </a:cxn>
                  <a:cxn ang="0">
                    <a:pos x="9" y="78"/>
                  </a:cxn>
                  <a:cxn ang="0">
                    <a:pos x="6" y="57"/>
                  </a:cxn>
                  <a:cxn ang="0">
                    <a:pos x="9" y="37"/>
                  </a:cxn>
                  <a:cxn ang="0">
                    <a:pos x="21" y="19"/>
                  </a:cxn>
                  <a:cxn ang="0">
                    <a:pos x="38" y="8"/>
                  </a:cxn>
                  <a:cxn ang="0">
                    <a:pos x="57" y="4"/>
                  </a:cxn>
                  <a:cxn ang="0">
                    <a:pos x="78" y="8"/>
                  </a:cxn>
                  <a:cxn ang="0">
                    <a:pos x="95" y="19"/>
                  </a:cxn>
                  <a:cxn ang="0">
                    <a:pos x="106" y="37"/>
                  </a:cxn>
                  <a:cxn ang="0">
                    <a:pos x="110" y="57"/>
                  </a:cxn>
                </a:cxnLst>
                <a:rect l="0" t="0" r="r" b="b"/>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ln>
            </p:spPr>
            <p:txBody>
              <a:bodyPr/>
              <a:lstStyle/>
              <a:p>
                <a:endParaRPr lang="en-US">
                  <a:solidFill>
                    <a:prstClr val="black"/>
                  </a:solidFill>
                </a:endParaRPr>
              </a:p>
            </p:txBody>
          </p:sp>
          <p:sp>
            <p:nvSpPr>
              <p:cNvPr id="179934" name="Freeform 734"/>
              <p:cNvSpPr>
                <a:spLocks noEditPoints="1"/>
              </p:cNvSpPr>
              <p:nvPr/>
            </p:nvSpPr>
            <p:spPr bwMode="auto">
              <a:xfrm>
                <a:off x="1783" y="2217"/>
                <a:ext cx="110" cy="110"/>
              </a:xfrm>
              <a:custGeom>
                <a:avLst/>
                <a:gdLst/>
                <a:ahLst/>
                <a:cxnLst>
                  <a:cxn ang="0">
                    <a:pos x="110" y="44"/>
                  </a:cxn>
                  <a:cxn ang="0">
                    <a:pos x="100" y="25"/>
                  </a:cxn>
                  <a:cxn ang="0">
                    <a:pos x="87" y="10"/>
                  </a:cxn>
                  <a:cxn ang="0">
                    <a:pos x="66" y="0"/>
                  </a:cxn>
                  <a:cxn ang="0">
                    <a:pos x="45" y="0"/>
                  </a:cxn>
                  <a:cxn ang="0">
                    <a:pos x="25" y="10"/>
                  </a:cxn>
                  <a:cxn ang="0">
                    <a:pos x="9" y="25"/>
                  </a:cxn>
                  <a:cxn ang="0">
                    <a:pos x="2" y="44"/>
                  </a:cxn>
                  <a:cxn ang="0">
                    <a:pos x="2" y="67"/>
                  </a:cxn>
                  <a:cxn ang="0">
                    <a:pos x="9" y="86"/>
                  </a:cxn>
                  <a:cxn ang="0">
                    <a:pos x="25" y="101"/>
                  </a:cxn>
                  <a:cxn ang="0">
                    <a:pos x="45" y="108"/>
                  </a:cxn>
                  <a:cxn ang="0">
                    <a:pos x="66" y="108"/>
                  </a:cxn>
                  <a:cxn ang="0">
                    <a:pos x="87" y="101"/>
                  </a:cxn>
                  <a:cxn ang="0">
                    <a:pos x="100" y="86"/>
                  </a:cxn>
                  <a:cxn ang="0">
                    <a:pos x="110" y="67"/>
                  </a:cxn>
                  <a:cxn ang="0">
                    <a:pos x="106" y="55"/>
                  </a:cxn>
                  <a:cxn ang="0">
                    <a:pos x="102" y="74"/>
                  </a:cxn>
                  <a:cxn ang="0">
                    <a:pos x="91" y="91"/>
                  </a:cxn>
                  <a:cxn ang="0">
                    <a:pos x="76" y="101"/>
                  </a:cxn>
                  <a:cxn ang="0">
                    <a:pos x="55" y="105"/>
                  </a:cxn>
                  <a:cxn ang="0">
                    <a:pos x="36" y="101"/>
                  </a:cxn>
                  <a:cxn ang="0">
                    <a:pos x="21" y="91"/>
                  </a:cxn>
                  <a:cxn ang="0">
                    <a:pos x="9" y="74"/>
                  </a:cxn>
                  <a:cxn ang="0">
                    <a:pos x="6" y="55"/>
                  </a:cxn>
                  <a:cxn ang="0">
                    <a:pos x="9" y="35"/>
                  </a:cxn>
                  <a:cxn ang="0">
                    <a:pos x="21" y="19"/>
                  </a:cxn>
                  <a:cxn ang="0">
                    <a:pos x="36" y="8"/>
                  </a:cxn>
                  <a:cxn ang="0">
                    <a:pos x="55" y="4"/>
                  </a:cxn>
                  <a:cxn ang="0">
                    <a:pos x="76" y="8"/>
                  </a:cxn>
                  <a:cxn ang="0">
                    <a:pos x="91" y="19"/>
                  </a:cxn>
                  <a:cxn ang="0">
                    <a:pos x="102" y="35"/>
                  </a:cxn>
                  <a:cxn ang="0">
                    <a:pos x="106" y="55"/>
                  </a:cxn>
                </a:cxnLst>
                <a:rect l="0" t="0" r="r" b="b"/>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ln>
            </p:spPr>
            <p:txBody>
              <a:bodyPr/>
              <a:lstStyle/>
              <a:p>
                <a:endParaRPr lang="en-US">
                  <a:solidFill>
                    <a:prstClr val="black"/>
                  </a:solidFill>
                </a:endParaRPr>
              </a:p>
            </p:txBody>
          </p:sp>
          <p:sp>
            <p:nvSpPr>
              <p:cNvPr id="179935" name="Freeform 735"/>
              <p:cNvSpPr>
                <a:spLocks noEditPoints="1"/>
              </p:cNvSpPr>
              <p:nvPr/>
            </p:nvSpPr>
            <p:spPr bwMode="auto">
              <a:xfrm>
                <a:off x="1787" y="2219"/>
                <a:ext cx="104" cy="106"/>
              </a:xfrm>
              <a:custGeom>
                <a:avLst/>
                <a:gdLst/>
                <a:ahLst/>
                <a:cxnLst>
                  <a:cxn ang="0">
                    <a:pos x="104" y="42"/>
                  </a:cxn>
                  <a:cxn ang="0">
                    <a:pos x="95" y="23"/>
                  </a:cxn>
                  <a:cxn ang="0">
                    <a:pos x="81" y="10"/>
                  </a:cxn>
                  <a:cxn ang="0">
                    <a:pos x="62" y="2"/>
                  </a:cxn>
                  <a:cxn ang="0">
                    <a:pos x="41" y="2"/>
                  </a:cxn>
                  <a:cxn ang="0">
                    <a:pos x="22" y="10"/>
                  </a:cxn>
                  <a:cxn ang="0">
                    <a:pos x="7" y="23"/>
                  </a:cxn>
                  <a:cxn ang="0">
                    <a:pos x="0" y="42"/>
                  </a:cxn>
                  <a:cxn ang="0">
                    <a:pos x="0" y="63"/>
                  </a:cxn>
                  <a:cxn ang="0">
                    <a:pos x="7" y="82"/>
                  </a:cxn>
                  <a:cxn ang="0">
                    <a:pos x="22" y="97"/>
                  </a:cxn>
                  <a:cxn ang="0">
                    <a:pos x="41" y="105"/>
                  </a:cxn>
                  <a:cxn ang="0">
                    <a:pos x="62" y="105"/>
                  </a:cxn>
                  <a:cxn ang="0">
                    <a:pos x="81" y="97"/>
                  </a:cxn>
                  <a:cxn ang="0">
                    <a:pos x="95" y="82"/>
                  </a:cxn>
                  <a:cxn ang="0">
                    <a:pos x="104" y="63"/>
                  </a:cxn>
                  <a:cxn ang="0">
                    <a:pos x="100" y="53"/>
                  </a:cxn>
                  <a:cxn ang="0">
                    <a:pos x="96" y="72"/>
                  </a:cxn>
                  <a:cxn ang="0">
                    <a:pos x="85" y="87"/>
                  </a:cxn>
                  <a:cxn ang="0">
                    <a:pos x="70" y="97"/>
                  </a:cxn>
                  <a:cxn ang="0">
                    <a:pos x="51" y="101"/>
                  </a:cxn>
                  <a:cxn ang="0">
                    <a:pos x="32" y="97"/>
                  </a:cxn>
                  <a:cxn ang="0">
                    <a:pos x="17" y="87"/>
                  </a:cxn>
                  <a:cxn ang="0">
                    <a:pos x="7" y="72"/>
                  </a:cxn>
                  <a:cxn ang="0">
                    <a:pos x="3" y="53"/>
                  </a:cxn>
                  <a:cxn ang="0">
                    <a:pos x="7" y="34"/>
                  </a:cxn>
                  <a:cxn ang="0">
                    <a:pos x="17" y="19"/>
                  </a:cxn>
                  <a:cxn ang="0">
                    <a:pos x="32" y="8"/>
                  </a:cxn>
                  <a:cxn ang="0">
                    <a:pos x="51" y="4"/>
                  </a:cxn>
                  <a:cxn ang="0">
                    <a:pos x="70" y="8"/>
                  </a:cxn>
                  <a:cxn ang="0">
                    <a:pos x="85" y="19"/>
                  </a:cxn>
                  <a:cxn ang="0">
                    <a:pos x="96" y="34"/>
                  </a:cxn>
                  <a:cxn ang="0">
                    <a:pos x="100" y="53"/>
                  </a:cxn>
                </a:cxnLst>
                <a:rect l="0" t="0" r="r" b="b"/>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ln>
            </p:spPr>
            <p:txBody>
              <a:bodyPr/>
              <a:lstStyle/>
              <a:p>
                <a:endParaRPr lang="en-US">
                  <a:solidFill>
                    <a:prstClr val="black"/>
                  </a:solidFill>
                </a:endParaRPr>
              </a:p>
            </p:txBody>
          </p:sp>
          <p:sp>
            <p:nvSpPr>
              <p:cNvPr id="179936" name="Freeform 736"/>
              <p:cNvSpPr>
                <a:spLocks noEditPoints="1"/>
              </p:cNvSpPr>
              <p:nvPr/>
            </p:nvSpPr>
            <p:spPr bwMode="auto">
              <a:xfrm>
                <a:off x="1789" y="2221"/>
                <a:ext cx="100" cy="101"/>
              </a:xfrm>
              <a:custGeom>
                <a:avLst/>
                <a:gdLst/>
                <a:ahLst/>
                <a:cxnLst>
                  <a:cxn ang="0">
                    <a:pos x="98" y="40"/>
                  </a:cxn>
                  <a:cxn ang="0">
                    <a:pos x="91" y="23"/>
                  </a:cxn>
                  <a:cxn ang="0">
                    <a:pos x="77" y="10"/>
                  </a:cxn>
                  <a:cxn ang="0">
                    <a:pos x="60" y="2"/>
                  </a:cxn>
                  <a:cxn ang="0">
                    <a:pos x="39" y="2"/>
                  </a:cxn>
                  <a:cxn ang="0">
                    <a:pos x="20" y="10"/>
                  </a:cxn>
                  <a:cxn ang="0">
                    <a:pos x="7" y="23"/>
                  </a:cxn>
                  <a:cxn ang="0">
                    <a:pos x="0" y="40"/>
                  </a:cxn>
                  <a:cxn ang="0">
                    <a:pos x="0" y="61"/>
                  </a:cxn>
                  <a:cxn ang="0">
                    <a:pos x="7" y="80"/>
                  </a:cxn>
                  <a:cxn ang="0">
                    <a:pos x="20" y="93"/>
                  </a:cxn>
                  <a:cxn ang="0">
                    <a:pos x="39" y="101"/>
                  </a:cxn>
                  <a:cxn ang="0">
                    <a:pos x="60" y="101"/>
                  </a:cxn>
                  <a:cxn ang="0">
                    <a:pos x="77" y="93"/>
                  </a:cxn>
                  <a:cxn ang="0">
                    <a:pos x="91" y="80"/>
                  </a:cxn>
                  <a:cxn ang="0">
                    <a:pos x="98" y="61"/>
                  </a:cxn>
                  <a:cxn ang="0">
                    <a:pos x="96" y="51"/>
                  </a:cxn>
                  <a:cxn ang="0">
                    <a:pos x="93" y="68"/>
                  </a:cxn>
                  <a:cxn ang="0">
                    <a:pos x="81" y="84"/>
                  </a:cxn>
                  <a:cxn ang="0">
                    <a:pos x="68" y="93"/>
                  </a:cxn>
                  <a:cxn ang="0">
                    <a:pos x="49" y="97"/>
                  </a:cxn>
                  <a:cxn ang="0">
                    <a:pos x="32" y="93"/>
                  </a:cxn>
                  <a:cxn ang="0">
                    <a:pos x="17" y="84"/>
                  </a:cxn>
                  <a:cxn ang="0">
                    <a:pos x="7" y="68"/>
                  </a:cxn>
                  <a:cxn ang="0">
                    <a:pos x="3" y="51"/>
                  </a:cxn>
                  <a:cxn ang="0">
                    <a:pos x="7" y="32"/>
                  </a:cxn>
                  <a:cxn ang="0">
                    <a:pos x="17" y="19"/>
                  </a:cxn>
                  <a:cxn ang="0">
                    <a:pos x="32" y="10"/>
                  </a:cxn>
                  <a:cxn ang="0">
                    <a:pos x="49" y="6"/>
                  </a:cxn>
                  <a:cxn ang="0">
                    <a:pos x="68" y="10"/>
                  </a:cxn>
                  <a:cxn ang="0">
                    <a:pos x="81" y="19"/>
                  </a:cxn>
                  <a:cxn ang="0">
                    <a:pos x="93" y="32"/>
                  </a:cxn>
                  <a:cxn ang="0">
                    <a:pos x="96" y="51"/>
                  </a:cxn>
                </a:cxnLst>
                <a:rect l="0" t="0" r="r" b="b"/>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ln>
            </p:spPr>
            <p:txBody>
              <a:bodyPr/>
              <a:lstStyle/>
              <a:p>
                <a:endParaRPr lang="en-US">
                  <a:solidFill>
                    <a:prstClr val="black"/>
                  </a:solidFill>
                </a:endParaRPr>
              </a:p>
            </p:txBody>
          </p:sp>
          <p:sp>
            <p:nvSpPr>
              <p:cNvPr id="179937" name="Freeform 737"/>
              <p:cNvSpPr>
                <a:spLocks noEditPoints="1"/>
              </p:cNvSpPr>
              <p:nvPr/>
            </p:nvSpPr>
            <p:spPr bwMode="auto">
              <a:xfrm>
                <a:off x="1790" y="2223"/>
                <a:ext cx="97" cy="97"/>
              </a:xfrm>
              <a:custGeom>
                <a:avLst/>
                <a:gdLst/>
                <a:ahLst/>
                <a:cxnLst>
                  <a:cxn ang="0">
                    <a:pos x="95" y="40"/>
                  </a:cxn>
                  <a:cxn ang="0">
                    <a:pos x="88" y="23"/>
                  </a:cxn>
                  <a:cxn ang="0">
                    <a:pos x="76" y="10"/>
                  </a:cxn>
                  <a:cxn ang="0">
                    <a:pos x="57" y="2"/>
                  </a:cxn>
                  <a:cxn ang="0">
                    <a:pos x="38" y="2"/>
                  </a:cxn>
                  <a:cxn ang="0">
                    <a:pos x="21" y="10"/>
                  </a:cxn>
                  <a:cxn ang="0">
                    <a:pos x="8" y="23"/>
                  </a:cxn>
                  <a:cxn ang="0">
                    <a:pos x="0" y="40"/>
                  </a:cxn>
                  <a:cxn ang="0">
                    <a:pos x="0" y="59"/>
                  </a:cxn>
                  <a:cxn ang="0">
                    <a:pos x="8" y="76"/>
                  </a:cxn>
                  <a:cxn ang="0">
                    <a:pos x="21" y="89"/>
                  </a:cxn>
                  <a:cxn ang="0">
                    <a:pos x="38" y="97"/>
                  </a:cxn>
                  <a:cxn ang="0">
                    <a:pos x="57" y="97"/>
                  </a:cxn>
                  <a:cxn ang="0">
                    <a:pos x="76" y="89"/>
                  </a:cxn>
                  <a:cxn ang="0">
                    <a:pos x="88" y="76"/>
                  </a:cxn>
                  <a:cxn ang="0">
                    <a:pos x="95" y="59"/>
                  </a:cxn>
                  <a:cxn ang="0">
                    <a:pos x="92" y="49"/>
                  </a:cxn>
                  <a:cxn ang="0">
                    <a:pos x="90" y="66"/>
                  </a:cxn>
                  <a:cxn ang="0">
                    <a:pos x="80" y="80"/>
                  </a:cxn>
                  <a:cxn ang="0">
                    <a:pos x="65" y="89"/>
                  </a:cxn>
                  <a:cxn ang="0">
                    <a:pos x="48" y="93"/>
                  </a:cxn>
                  <a:cxn ang="0">
                    <a:pos x="31" y="89"/>
                  </a:cxn>
                  <a:cxn ang="0">
                    <a:pos x="18" y="80"/>
                  </a:cxn>
                  <a:cxn ang="0">
                    <a:pos x="8" y="66"/>
                  </a:cxn>
                  <a:cxn ang="0">
                    <a:pos x="4" y="49"/>
                  </a:cxn>
                  <a:cxn ang="0">
                    <a:pos x="8" y="32"/>
                  </a:cxn>
                  <a:cxn ang="0">
                    <a:pos x="18" y="19"/>
                  </a:cxn>
                  <a:cxn ang="0">
                    <a:pos x="31" y="10"/>
                  </a:cxn>
                  <a:cxn ang="0">
                    <a:pos x="48" y="6"/>
                  </a:cxn>
                  <a:cxn ang="0">
                    <a:pos x="65" y="10"/>
                  </a:cxn>
                  <a:cxn ang="0">
                    <a:pos x="80" y="19"/>
                  </a:cxn>
                  <a:cxn ang="0">
                    <a:pos x="90" y="32"/>
                  </a:cxn>
                  <a:cxn ang="0">
                    <a:pos x="92" y="49"/>
                  </a:cxn>
                </a:cxnLst>
                <a:rect l="0" t="0" r="r" b="b"/>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ln>
            </p:spPr>
            <p:txBody>
              <a:bodyPr/>
              <a:lstStyle/>
              <a:p>
                <a:endParaRPr lang="en-US">
                  <a:solidFill>
                    <a:prstClr val="black"/>
                  </a:solidFill>
                </a:endParaRPr>
              </a:p>
            </p:txBody>
          </p:sp>
          <p:sp>
            <p:nvSpPr>
              <p:cNvPr id="179938" name="Freeform 738"/>
              <p:cNvSpPr>
                <a:spLocks noEditPoints="1"/>
              </p:cNvSpPr>
              <p:nvPr/>
            </p:nvSpPr>
            <p:spPr bwMode="auto">
              <a:xfrm>
                <a:off x="1792" y="2227"/>
                <a:ext cx="93" cy="91"/>
              </a:xfrm>
              <a:custGeom>
                <a:avLst/>
                <a:gdLst/>
                <a:ahLst/>
                <a:cxnLst>
                  <a:cxn ang="0">
                    <a:pos x="91" y="36"/>
                  </a:cxn>
                  <a:cxn ang="0">
                    <a:pos x="84" y="19"/>
                  </a:cxn>
                  <a:cxn ang="0">
                    <a:pos x="72" y="7"/>
                  </a:cxn>
                  <a:cxn ang="0">
                    <a:pos x="55" y="0"/>
                  </a:cxn>
                  <a:cxn ang="0">
                    <a:pos x="36" y="0"/>
                  </a:cxn>
                  <a:cxn ang="0">
                    <a:pos x="21" y="7"/>
                  </a:cxn>
                  <a:cxn ang="0">
                    <a:pos x="8" y="19"/>
                  </a:cxn>
                  <a:cxn ang="0">
                    <a:pos x="2" y="36"/>
                  </a:cxn>
                  <a:cxn ang="0">
                    <a:pos x="2" y="55"/>
                  </a:cxn>
                  <a:cxn ang="0">
                    <a:pos x="8" y="70"/>
                  </a:cxn>
                  <a:cxn ang="0">
                    <a:pos x="21" y="83"/>
                  </a:cxn>
                  <a:cxn ang="0">
                    <a:pos x="36" y="91"/>
                  </a:cxn>
                  <a:cxn ang="0">
                    <a:pos x="55" y="91"/>
                  </a:cxn>
                  <a:cxn ang="0">
                    <a:pos x="72" y="83"/>
                  </a:cxn>
                  <a:cxn ang="0">
                    <a:pos x="84" y="70"/>
                  </a:cxn>
                  <a:cxn ang="0">
                    <a:pos x="91" y="55"/>
                  </a:cxn>
                  <a:cxn ang="0">
                    <a:pos x="88" y="45"/>
                  </a:cxn>
                  <a:cxn ang="0">
                    <a:pos x="84" y="61"/>
                  </a:cxn>
                  <a:cxn ang="0">
                    <a:pos x="76" y="74"/>
                  </a:cxn>
                  <a:cxn ang="0">
                    <a:pos x="63" y="83"/>
                  </a:cxn>
                  <a:cxn ang="0">
                    <a:pos x="46" y="87"/>
                  </a:cxn>
                  <a:cxn ang="0">
                    <a:pos x="31" y="83"/>
                  </a:cxn>
                  <a:cxn ang="0">
                    <a:pos x="17" y="74"/>
                  </a:cxn>
                  <a:cxn ang="0">
                    <a:pos x="8" y="61"/>
                  </a:cxn>
                  <a:cxn ang="0">
                    <a:pos x="6" y="45"/>
                  </a:cxn>
                  <a:cxn ang="0">
                    <a:pos x="8" y="28"/>
                  </a:cxn>
                  <a:cxn ang="0">
                    <a:pos x="17" y="15"/>
                  </a:cxn>
                  <a:cxn ang="0">
                    <a:pos x="31" y="7"/>
                  </a:cxn>
                  <a:cxn ang="0">
                    <a:pos x="46" y="4"/>
                  </a:cxn>
                  <a:cxn ang="0">
                    <a:pos x="63" y="7"/>
                  </a:cxn>
                  <a:cxn ang="0">
                    <a:pos x="76" y="15"/>
                  </a:cxn>
                  <a:cxn ang="0">
                    <a:pos x="84" y="28"/>
                  </a:cxn>
                  <a:cxn ang="0">
                    <a:pos x="88" y="45"/>
                  </a:cxn>
                </a:cxnLst>
                <a:rect l="0" t="0" r="r" b="b"/>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ln>
            </p:spPr>
            <p:txBody>
              <a:bodyPr/>
              <a:lstStyle/>
              <a:p>
                <a:endParaRPr lang="en-US">
                  <a:solidFill>
                    <a:prstClr val="black"/>
                  </a:solidFill>
                </a:endParaRPr>
              </a:p>
            </p:txBody>
          </p:sp>
          <p:sp>
            <p:nvSpPr>
              <p:cNvPr id="179939" name="Freeform 739"/>
              <p:cNvSpPr>
                <a:spLocks noEditPoints="1"/>
              </p:cNvSpPr>
              <p:nvPr/>
            </p:nvSpPr>
            <p:spPr bwMode="auto">
              <a:xfrm>
                <a:off x="1794" y="2229"/>
                <a:ext cx="88" cy="87"/>
              </a:xfrm>
              <a:custGeom>
                <a:avLst/>
                <a:gdLst/>
                <a:ahLst/>
                <a:cxnLst>
                  <a:cxn ang="0">
                    <a:pos x="88" y="34"/>
                  </a:cxn>
                  <a:cxn ang="0">
                    <a:pos x="80" y="19"/>
                  </a:cxn>
                  <a:cxn ang="0">
                    <a:pos x="69" y="7"/>
                  </a:cxn>
                  <a:cxn ang="0">
                    <a:pos x="53" y="0"/>
                  </a:cxn>
                  <a:cxn ang="0">
                    <a:pos x="36" y="0"/>
                  </a:cxn>
                  <a:cxn ang="0">
                    <a:pos x="19" y="7"/>
                  </a:cxn>
                  <a:cxn ang="0">
                    <a:pos x="8" y="19"/>
                  </a:cxn>
                  <a:cxn ang="0">
                    <a:pos x="2" y="34"/>
                  </a:cxn>
                  <a:cxn ang="0">
                    <a:pos x="2" y="51"/>
                  </a:cxn>
                  <a:cxn ang="0">
                    <a:pos x="8" y="68"/>
                  </a:cxn>
                  <a:cxn ang="0">
                    <a:pos x="19" y="79"/>
                  </a:cxn>
                  <a:cxn ang="0">
                    <a:pos x="36" y="85"/>
                  </a:cxn>
                  <a:cxn ang="0">
                    <a:pos x="53" y="85"/>
                  </a:cxn>
                  <a:cxn ang="0">
                    <a:pos x="69" y="79"/>
                  </a:cxn>
                  <a:cxn ang="0">
                    <a:pos x="80" y="68"/>
                  </a:cxn>
                  <a:cxn ang="0">
                    <a:pos x="88" y="51"/>
                  </a:cxn>
                  <a:cxn ang="0">
                    <a:pos x="84" y="43"/>
                  </a:cxn>
                  <a:cxn ang="0">
                    <a:pos x="80" y="59"/>
                  </a:cxn>
                  <a:cxn ang="0">
                    <a:pos x="72" y="70"/>
                  </a:cxn>
                  <a:cxn ang="0">
                    <a:pos x="59" y="79"/>
                  </a:cxn>
                  <a:cxn ang="0">
                    <a:pos x="44" y="81"/>
                  </a:cxn>
                  <a:cxn ang="0">
                    <a:pos x="29" y="79"/>
                  </a:cxn>
                  <a:cxn ang="0">
                    <a:pos x="17" y="70"/>
                  </a:cxn>
                  <a:cxn ang="0">
                    <a:pos x="8" y="59"/>
                  </a:cxn>
                  <a:cxn ang="0">
                    <a:pos x="6" y="43"/>
                  </a:cxn>
                  <a:cxn ang="0">
                    <a:pos x="8" y="28"/>
                  </a:cxn>
                  <a:cxn ang="0">
                    <a:pos x="17" y="15"/>
                  </a:cxn>
                  <a:cxn ang="0">
                    <a:pos x="29" y="7"/>
                  </a:cxn>
                  <a:cxn ang="0">
                    <a:pos x="44" y="4"/>
                  </a:cxn>
                  <a:cxn ang="0">
                    <a:pos x="59" y="7"/>
                  </a:cxn>
                  <a:cxn ang="0">
                    <a:pos x="72" y="15"/>
                  </a:cxn>
                  <a:cxn ang="0">
                    <a:pos x="80" y="28"/>
                  </a:cxn>
                  <a:cxn ang="0">
                    <a:pos x="84" y="43"/>
                  </a:cxn>
                </a:cxnLst>
                <a:rect l="0" t="0" r="r" b="b"/>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ln>
            </p:spPr>
            <p:txBody>
              <a:bodyPr/>
              <a:lstStyle/>
              <a:p>
                <a:endParaRPr lang="en-US">
                  <a:solidFill>
                    <a:prstClr val="black"/>
                  </a:solidFill>
                </a:endParaRPr>
              </a:p>
            </p:txBody>
          </p:sp>
          <p:sp>
            <p:nvSpPr>
              <p:cNvPr id="179940" name="Freeform 740"/>
              <p:cNvSpPr>
                <a:spLocks noEditPoints="1"/>
              </p:cNvSpPr>
              <p:nvPr/>
            </p:nvSpPr>
            <p:spPr bwMode="auto">
              <a:xfrm>
                <a:off x="1798" y="2231"/>
                <a:ext cx="82" cy="83"/>
              </a:xfrm>
              <a:custGeom>
                <a:avLst/>
                <a:gdLst/>
                <a:ahLst/>
                <a:cxnLst>
                  <a:cxn ang="0">
                    <a:pos x="82" y="32"/>
                  </a:cxn>
                  <a:cxn ang="0">
                    <a:pos x="74" y="19"/>
                  </a:cxn>
                  <a:cxn ang="0">
                    <a:pos x="65" y="7"/>
                  </a:cxn>
                  <a:cxn ang="0">
                    <a:pos x="49" y="0"/>
                  </a:cxn>
                  <a:cxn ang="0">
                    <a:pos x="32" y="0"/>
                  </a:cxn>
                  <a:cxn ang="0">
                    <a:pos x="17" y="7"/>
                  </a:cxn>
                  <a:cxn ang="0">
                    <a:pos x="6" y="19"/>
                  </a:cxn>
                  <a:cxn ang="0">
                    <a:pos x="0" y="32"/>
                  </a:cxn>
                  <a:cxn ang="0">
                    <a:pos x="0" y="49"/>
                  </a:cxn>
                  <a:cxn ang="0">
                    <a:pos x="6" y="64"/>
                  </a:cxn>
                  <a:cxn ang="0">
                    <a:pos x="17" y="75"/>
                  </a:cxn>
                  <a:cxn ang="0">
                    <a:pos x="32" y="81"/>
                  </a:cxn>
                  <a:cxn ang="0">
                    <a:pos x="49" y="81"/>
                  </a:cxn>
                  <a:cxn ang="0">
                    <a:pos x="65" y="75"/>
                  </a:cxn>
                  <a:cxn ang="0">
                    <a:pos x="74" y="64"/>
                  </a:cxn>
                  <a:cxn ang="0">
                    <a:pos x="82" y="49"/>
                  </a:cxn>
                  <a:cxn ang="0">
                    <a:pos x="78" y="41"/>
                  </a:cxn>
                  <a:cxn ang="0">
                    <a:pos x="74" y="55"/>
                  </a:cxn>
                  <a:cxn ang="0">
                    <a:pos x="66" y="68"/>
                  </a:cxn>
                  <a:cxn ang="0">
                    <a:pos x="55" y="75"/>
                  </a:cxn>
                  <a:cxn ang="0">
                    <a:pos x="40" y="77"/>
                  </a:cxn>
                  <a:cxn ang="0">
                    <a:pos x="27" y="75"/>
                  </a:cxn>
                  <a:cxn ang="0">
                    <a:pos x="15" y="68"/>
                  </a:cxn>
                  <a:cxn ang="0">
                    <a:pos x="8" y="55"/>
                  </a:cxn>
                  <a:cxn ang="0">
                    <a:pos x="4" y="41"/>
                  </a:cxn>
                  <a:cxn ang="0">
                    <a:pos x="8" y="26"/>
                  </a:cxn>
                  <a:cxn ang="0">
                    <a:pos x="15" y="15"/>
                  </a:cxn>
                  <a:cxn ang="0">
                    <a:pos x="27" y="7"/>
                  </a:cxn>
                  <a:cxn ang="0">
                    <a:pos x="40" y="3"/>
                  </a:cxn>
                  <a:cxn ang="0">
                    <a:pos x="55" y="7"/>
                  </a:cxn>
                  <a:cxn ang="0">
                    <a:pos x="66" y="15"/>
                  </a:cxn>
                  <a:cxn ang="0">
                    <a:pos x="74" y="26"/>
                  </a:cxn>
                  <a:cxn ang="0">
                    <a:pos x="78" y="41"/>
                  </a:cxn>
                </a:cxnLst>
                <a:rect l="0" t="0" r="r" b="b"/>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ln>
            </p:spPr>
            <p:txBody>
              <a:bodyPr/>
              <a:lstStyle/>
              <a:p>
                <a:endParaRPr lang="en-US">
                  <a:solidFill>
                    <a:prstClr val="black"/>
                  </a:solidFill>
                </a:endParaRPr>
              </a:p>
            </p:txBody>
          </p:sp>
          <p:sp>
            <p:nvSpPr>
              <p:cNvPr id="179941" name="Freeform 741"/>
              <p:cNvSpPr>
                <a:spLocks noEditPoints="1"/>
              </p:cNvSpPr>
              <p:nvPr/>
            </p:nvSpPr>
            <p:spPr bwMode="auto">
              <a:xfrm>
                <a:off x="1800" y="2233"/>
                <a:ext cx="78" cy="77"/>
              </a:xfrm>
              <a:custGeom>
                <a:avLst/>
                <a:gdLst/>
                <a:ahLst/>
                <a:cxnLst>
                  <a:cxn ang="0">
                    <a:pos x="78" y="32"/>
                  </a:cxn>
                  <a:cxn ang="0">
                    <a:pos x="70" y="17"/>
                  </a:cxn>
                  <a:cxn ang="0">
                    <a:pos x="61" y="7"/>
                  </a:cxn>
                  <a:cxn ang="0">
                    <a:pos x="47" y="1"/>
                  </a:cxn>
                  <a:cxn ang="0">
                    <a:pos x="30" y="1"/>
                  </a:cxn>
                  <a:cxn ang="0">
                    <a:pos x="17" y="7"/>
                  </a:cxn>
                  <a:cxn ang="0">
                    <a:pos x="6" y="17"/>
                  </a:cxn>
                  <a:cxn ang="0">
                    <a:pos x="0" y="32"/>
                  </a:cxn>
                  <a:cxn ang="0">
                    <a:pos x="0" y="47"/>
                  </a:cxn>
                  <a:cxn ang="0">
                    <a:pos x="6" y="60"/>
                  </a:cxn>
                  <a:cxn ang="0">
                    <a:pos x="17" y="72"/>
                  </a:cxn>
                  <a:cxn ang="0">
                    <a:pos x="30" y="77"/>
                  </a:cxn>
                  <a:cxn ang="0">
                    <a:pos x="47" y="77"/>
                  </a:cxn>
                  <a:cxn ang="0">
                    <a:pos x="61" y="72"/>
                  </a:cxn>
                  <a:cxn ang="0">
                    <a:pos x="70" y="60"/>
                  </a:cxn>
                  <a:cxn ang="0">
                    <a:pos x="78" y="47"/>
                  </a:cxn>
                  <a:cxn ang="0">
                    <a:pos x="74" y="39"/>
                  </a:cxn>
                  <a:cxn ang="0">
                    <a:pos x="70" y="53"/>
                  </a:cxn>
                  <a:cxn ang="0">
                    <a:pos x="63" y="64"/>
                  </a:cxn>
                  <a:cxn ang="0">
                    <a:pos x="51" y="72"/>
                  </a:cxn>
                  <a:cxn ang="0">
                    <a:pos x="38" y="73"/>
                  </a:cxn>
                  <a:cxn ang="0">
                    <a:pos x="25" y="72"/>
                  </a:cxn>
                  <a:cxn ang="0">
                    <a:pos x="15" y="64"/>
                  </a:cxn>
                  <a:cxn ang="0">
                    <a:pos x="8" y="53"/>
                  </a:cxn>
                  <a:cxn ang="0">
                    <a:pos x="4" y="39"/>
                  </a:cxn>
                  <a:cxn ang="0">
                    <a:pos x="8" y="26"/>
                  </a:cxn>
                  <a:cxn ang="0">
                    <a:pos x="15" y="15"/>
                  </a:cxn>
                  <a:cxn ang="0">
                    <a:pos x="25" y="7"/>
                  </a:cxn>
                  <a:cxn ang="0">
                    <a:pos x="38" y="5"/>
                  </a:cxn>
                  <a:cxn ang="0">
                    <a:pos x="51" y="7"/>
                  </a:cxn>
                  <a:cxn ang="0">
                    <a:pos x="63" y="15"/>
                  </a:cxn>
                  <a:cxn ang="0">
                    <a:pos x="70" y="26"/>
                  </a:cxn>
                  <a:cxn ang="0">
                    <a:pos x="74" y="39"/>
                  </a:cxn>
                </a:cxnLst>
                <a:rect l="0" t="0" r="r" b="b"/>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ln>
            </p:spPr>
            <p:txBody>
              <a:bodyPr/>
              <a:lstStyle/>
              <a:p>
                <a:endParaRPr lang="en-US">
                  <a:solidFill>
                    <a:prstClr val="black"/>
                  </a:solidFill>
                </a:endParaRPr>
              </a:p>
            </p:txBody>
          </p:sp>
          <p:sp>
            <p:nvSpPr>
              <p:cNvPr id="179942" name="Freeform 742"/>
              <p:cNvSpPr>
                <a:spLocks noEditPoints="1"/>
              </p:cNvSpPr>
              <p:nvPr/>
            </p:nvSpPr>
            <p:spPr bwMode="auto">
              <a:xfrm>
                <a:off x="1802" y="2234"/>
                <a:ext cx="74" cy="74"/>
              </a:xfrm>
              <a:custGeom>
                <a:avLst/>
                <a:gdLst/>
                <a:ahLst/>
                <a:cxnLst>
                  <a:cxn ang="0">
                    <a:pos x="72" y="31"/>
                  </a:cxn>
                  <a:cxn ang="0">
                    <a:pos x="66" y="18"/>
                  </a:cxn>
                  <a:cxn ang="0">
                    <a:pos x="57" y="8"/>
                  </a:cxn>
                  <a:cxn ang="0">
                    <a:pos x="43" y="2"/>
                  </a:cxn>
                  <a:cxn ang="0">
                    <a:pos x="28" y="2"/>
                  </a:cxn>
                  <a:cxn ang="0">
                    <a:pos x="17" y="8"/>
                  </a:cxn>
                  <a:cxn ang="0">
                    <a:pos x="6" y="18"/>
                  </a:cxn>
                  <a:cxn ang="0">
                    <a:pos x="0" y="31"/>
                  </a:cxn>
                  <a:cxn ang="0">
                    <a:pos x="0" y="46"/>
                  </a:cxn>
                  <a:cxn ang="0">
                    <a:pos x="6" y="59"/>
                  </a:cxn>
                  <a:cxn ang="0">
                    <a:pos x="17" y="69"/>
                  </a:cxn>
                  <a:cxn ang="0">
                    <a:pos x="28" y="74"/>
                  </a:cxn>
                  <a:cxn ang="0">
                    <a:pos x="43" y="74"/>
                  </a:cxn>
                  <a:cxn ang="0">
                    <a:pos x="57" y="69"/>
                  </a:cxn>
                  <a:cxn ang="0">
                    <a:pos x="66" y="59"/>
                  </a:cxn>
                  <a:cxn ang="0">
                    <a:pos x="72" y="46"/>
                  </a:cxn>
                  <a:cxn ang="0">
                    <a:pos x="68" y="38"/>
                  </a:cxn>
                  <a:cxn ang="0">
                    <a:pos x="66" y="50"/>
                  </a:cxn>
                  <a:cxn ang="0">
                    <a:pos x="59" y="61"/>
                  </a:cxn>
                  <a:cxn ang="0">
                    <a:pos x="49" y="67"/>
                  </a:cxn>
                  <a:cxn ang="0">
                    <a:pos x="36" y="71"/>
                  </a:cxn>
                  <a:cxn ang="0">
                    <a:pos x="25" y="67"/>
                  </a:cxn>
                  <a:cxn ang="0">
                    <a:pos x="13" y="61"/>
                  </a:cxn>
                  <a:cxn ang="0">
                    <a:pos x="7" y="50"/>
                  </a:cxn>
                  <a:cxn ang="0">
                    <a:pos x="4" y="38"/>
                  </a:cxn>
                  <a:cxn ang="0">
                    <a:pos x="7" y="25"/>
                  </a:cxn>
                  <a:cxn ang="0">
                    <a:pos x="13" y="16"/>
                  </a:cxn>
                  <a:cxn ang="0">
                    <a:pos x="25" y="8"/>
                  </a:cxn>
                  <a:cxn ang="0">
                    <a:pos x="36" y="6"/>
                  </a:cxn>
                  <a:cxn ang="0">
                    <a:pos x="49" y="8"/>
                  </a:cxn>
                  <a:cxn ang="0">
                    <a:pos x="59" y="16"/>
                  </a:cxn>
                  <a:cxn ang="0">
                    <a:pos x="66" y="25"/>
                  </a:cxn>
                  <a:cxn ang="0">
                    <a:pos x="68" y="38"/>
                  </a:cxn>
                </a:cxnLst>
                <a:rect l="0" t="0" r="r" b="b"/>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ln>
            </p:spPr>
            <p:txBody>
              <a:bodyPr/>
              <a:lstStyle/>
              <a:p>
                <a:endParaRPr lang="en-US">
                  <a:solidFill>
                    <a:prstClr val="black"/>
                  </a:solidFill>
                </a:endParaRPr>
              </a:p>
            </p:txBody>
          </p:sp>
          <p:sp>
            <p:nvSpPr>
              <p:cNvPr id="179943" name="Freeform 743"/>
              <p:cNvSpPr>
                <a:spLocks noEditPoints="1"/>
              </p:cNvSpPr>
              <p:nvPr/>
            </p:nvSpPr>
            <p:spPr bwMode="auto">
              <a:xfrm>
                <a:off x="1804" y="2238"/>
                <a:ext cx="70" cy="68"/>
              </a:xfrm>
              <a:custGeom>
                <a:avLst/>
                <a:gdLst/>
                <a:ahLst/>
                <a:cxnLst>
                  <a:cxn ang="0">
                    <a:pos x="68" y="27"/>
                  </a:cxn>
                  <a:cxn ang="0">
                    <a:pos x="62" y="15"/>
                  </a:cxn>
                  <a:cxn ang="0">
                    <a:pos x="55" y="6"/>
                  </a:cxn>
                  <a:cxn ang="0">
                    <a:pos x="41" y="0"/>
                  </a:cxn>
                  <a:cxn ang="0">
                    <a:pos x="28" y="0"/>
                  </a:cxn>
                  <a:cxn ang="0">
                    <a:pos x="15" y="6"/>
                  </a:cxn>
                  <a:cxn ang="0">
                    <a:pos x="5" y="15"/>
                  </a:cxn>
                  <a:cxn ang="0">
                    <a:pos x="2" y="27"/>
                  </a:cxn>
                  <a:cxn ang="0">
                    <a:pos x="2" y="42"/>
                  </a:cxn>
                  <a:cxn ang="0">
                    <a:pos x="5" y="53"/>
                  </a:cxn>
                  <a:cxn ang="0">
                    <a:pos x="15" y="63"/>
                  </a:cxn>
                  <a:cxn ang="0">
                    <a:pos x="28" y="68"/>
                  </a:cxn>
                  <a:cxn ang="0">
                    <a:pos x="41" y="68"/>
                  </a:cxn>
                  <a:cxn ang="0">
                    <a:pos x="55" y="63"/>
                  </a:cxn>
                  <a:cxn ang="0">
                    <a:pos x="62" y="53"/>
                  </a:cxn>
                  <a:cxn ang="0">
                    <a:pos x="68" y="42"/>
                  </a:cxn>
                  <a:cxn ang="0">
                    <a:pos x="64" y="34"/>
                  </a:cxn>
                  <a:cxn ang="0">
                    <a:pos x="62" y="46"/>
                  </a:cxn>
                  <a:cxn ang="0">
                    <a:pos x="55" y="55"/>
                  </a:cxn>
                  <a:cxn ang="0">
                    <a:pos x="45" y="61"/>
                  </a:cxn>
                  <a:cxn ang="0">
                    <a:pos x="34" y="65"/>
                  </a:cxn>
                  <a:cxn ang="0">
                    <a:pos x="23" y="61"/>
                  </a:cxn>
                  <a:cxn ang="0">
                    <a:pos x="13" y="55"/>
                  </a:cxn>
                  <a:cxn ang="0">
                    <a:pos x="7" y="46"/>
                  </a:cxn>
                  <a:cxn ang="0">
                    <a:pos x="5" y="34"/>
                  </a:cxn>
                  <a:cxn ang="0">
                    <a:pos x="7" y="23"/>
                  </a:cxn>
                  <a:cxn ang="0">
                    <a:pos x="13" y="14"/>
                  </a:cxn>
                  <a:cxn ang="0">
                    <a:pos x="23" y="6"/>
                  </a:cxn>
                  <a:cxn ang="0">
                    <a:pos x="34" y="4"/>
                  </a:cxn>
                  <a:cxn ang="0">
                    <a:pos x="45" y="6"/>
                  </a:cxn>
                  <a:cxn ang="0">
                    <a:pos x="55" y="14"/>
                  </a:cxn>
                  <a:cxn ang="0">
                    <a:pos x="62" y="23"/>
                  </a:cxn>
                  <a:cxn ang="0">
                    <a:pos x="64" y="34"/>
                  </a:cxn>
                </a:cxnLst>
                <a:rect l="0" t="0" r="r" b="b"/>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ln>
            </p:spPr>
            <p:txBody>
              <a:bodyPr/>
              <a:lstStyle/>
              <a:p>
                <a:endParaRPr lang="en-US">
                  <a:solidFill>
                    <a:prstClr val="black"/>
                  </a:solidFill>
                </a:endParaRPr>
              </a:p>
            </p:txBody>
          </p:sp>
          <p:sp>
            <p:nvSpPr>
              <p:cNvPr id="179944" name="Freeform 744"/>
              <p:cNvSpPr>
                <a:spLocks noEditPoints="1"/>
              </p:cNvSpPr>
              <p:nvPr/>
            </p:nvSpPr>
            <p:spPr bwMode="auto">
              <a:xfrm>
                <a:off x="1806" y="2240"/>
                <a:ext cx="64" cy="65"/>
              </a:xfrm>
              <a:custGeom>
                <a:avLst/>
                <a:gdLst/>
                <a:ahLst/>
                <a:cxnLst>
                  <a:cxn ang="0">
                    <a:pos x="64" y="25"/>
                  </a:cxn>
                  <a:cxn ang="0">
                    <a:pos x="58" y="13"/>
                  </a:cxn>
                  <a:cxn ang="0">
                    <a:pos x="51" y="6"/>
                  </a:cxn>
                  <a:cxn ang="0">
                    <a:pos x="39" y="0"/>
                  </a:cxn>
                  <a:cxn ang="0">
                    <a:pos x="26" y="0"/>
                  </a:cxn>
                  <a:cxn ang="0">
                    <a:pos x="15" y="6"/>
                  </a:cxn>
                  <a:cxn ang="0">
                    <a:pos x="5" y="13"/>
                  </a:cxn>
                  <a:cxn ang="0">
                    <a:pos x="2" y="25"/>
                  </a:cxn>
                  <a:cxn ang="0">
                    <a:pos x="2" y="38"/>
                  </a:cxn>
                  <a:cxn ang="0">
                    <a:pos x="5" y="49"/>
                  </a:cxn>
                  <a:cxn ang="0">
                    <a:pos x="15" y="59"/>
                  </a:cxn>
                  <a:cxn ang="0">
                    <a:pos x="26" y="63"/>
                  </a:cxn>
                  <a:cxn ang="0">
                    <a:pos x="39" y="63"/>
                  </a:cxn>
                  <a:cxn ang="0">
                    <a:pos x="51" y="59"/>
                  </a:cxn>
                  <a:cxn ang="0">
                    <a:pos x="58" y="49"/>
                  </a:cxn>
                  <a:cxn ang="0">
                    <a:pos x="64" y="38"/>
                  </a:cxn>
                  <a:cxn ang="0">
                    <a:pos x="60" y="32"/>
                  </a:cxn>
                  <a:cxn ang="0">
                    <a:pos x="58" y="44"/>
                  </a:cxn>
                  <a:cxn ang="0">
                    <a:pos x="53" y="51"/>
                  </a:cxn>
                  <a:cxn ang="0">
                    <a:pos x="43" y="57"/>
                  </a:cxn>
                  <a:cxn ang="0">
                    <a:pos x="32" y="59"/>
                  </a:cxn>
                  <a:cxn ang="0">
                    <a:pos x="22" y="57"/>
                  </a:cxn>
                  <a:cxn ang="0">
                    <a:pos x="13" y="51"/>
                  </a:cxn>
                  <a:cxn ang="0">
                    <a:pos x="7" y="44"/>
                  </a:cxn>
                  <a:cxn ang="0">
                    <a:pos x="5" y="32"/>
                  </a:cxn>
                  <a:cxn ang="0">
                    <a:pos x="7" y="21"/>
                  </a:cxn>
                  <a:cxn ang="0">
                    <a:pos x="13" y="13"/>
                  </a:cxn>
                  <a:cxn ang="0">
                    <a:pos x="22" y="6"/>
                  </a:cxn>
                  <a:cxn ang="0">
                    <a:pos x="32" y="4"/>
                  </a:cxn>
                  <a:cxn ang="0">
                    <a:pos x="43" y="6"/>
                  </a:cxn>
                  <a:cxn ang="0">
                    <a:pos x="53" y="13"/>
                  </a:cxn>
                  <a:cxn ang="0">
                    <a:pos x="58" y="21"/>
                  </a:cxn>
                  <a:cxn ang="0">
                    <a:pos x="60" y="32"/>
                  </a:cxn>
                </a:cxnLst>
                <a:rect l="0" t="0" r="r" b="b"/>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ln>
            </p:spPr>
            <p:txBody>
              <a:bodyPr/>
              <a:lstStyle/>
              <a:p>
                <a:endParaRPr lang="en-US">
                  <a:solidFill>
                    <a:prstClr val="black"/>
                  </a:solidFill>
                </a:endParaRPr>
              </a:p>
            </p:txBody>
          </p:sp>
          <p:sp>
            <p:nvSpPr>
              <p:cNvPr id="179945" name="Freeform 745"/>
              <p:cNvSpPr>
                <a:spLocks noEditPoints="1"/>
              </p:cNvSpPr>
              <p:nvPr/>
            </p:nvSpPr>
            <p:spPr bwMode="auto">
              <a:xfrm>
                <a:off x="1809" y="2242"/>
                <a:ext cx="59" cy="61"/>
              </a:xfrm>
              <a:custGeom>
                <a:avLst/>
                <a:gdLst/>
                <a:ahLst/>
                <a:cxnLst>
                  <a:cxn ang="0">
                    <a:pos x="59" y="25"/>
                  </a:cxn>
                  <a:cxn ang="0">
                    <a:pos x="54" y="13"/>
                  </a:cxn>
                  <a:cxn ang="0">
                    <a:pos x="46" y="6"/>
                  </a:cxn>
                  <a:cxn ang="0">
                    <a:pos x="36" y="0"/>
                  </a:cxn>
                  <a:cxn ang="0">
                    <a:pos x="23" y="0"/>
                  </a:cxn>
                  <a:cxn ang="0">
                    <a:pos x="14" y="6"/>
                  </a:cxn>
                  <a:cxn ang="0">
                    <a:pos x="4" y="13"/>
                  </a:cxn>
                  <a:cxn ang="0">
                    <a:pos x="0" y="25"/>
                  </a:cxn>
                  <a:cxn ang="0">
                    <a:pos x="0" y="36"/>
                  </a:cxn>
                  <a:cxn ang="0">
                    <a:pos x="4" y="47"/>
                  </a:cxn>
                  <a:cxn ang="0">
                    <a:pos x="14" y="55"/>
                  </a:cxn>
                  <a:cxn ang="0">
                    <a:pos x="23" y="59"/>
                  </a:cxn>
                  <a:cxn ang="0">
                    <a:pos x="36" y="59"/>
                  </a:cxn>
                  <a:cxn ang="0">
                    <a:pos x="46" y="55"/>
                  </a:cxn>
                  <a:cxn ang="0">
                    <a:pos x="54" y="47"/>
                  </a:cxn>
                  <a:cxn ang="0">
                    <a:pos x="59" y="36"/>
                  </a:cxn>
                  <a:cxn ang="0">
                    <a:pos x="55" y="30"/>
                  </a:cxn>
                  <a:cxn ang="0">
                    <a:pos x="54" y="40"/>
                  </a:cxn>
                  <a:cxn ang="0">
                    <a:pos x="48" y="47"/>
                  </a:cxn>
                  <a:cxn ang="0">
                    <a:pos x="40" y="53"/>
                  </a:cxn>
                  <a:cxn ang="0">
                    <a:pos x="29" y="55"/>
                  </a:cxn>
                  <a:cxn ang="0">
                    <a:pos x="19" y="53"/>
                  </a:cxn>
                  <a:cxn ang="0">
                    <a:pos x="12" y="47"/>
                  </a:cxn>
                  <a:cxn ang="0">
                    <a:pos x="6" y="40"/>
                  </a:cxn>
                  <a:cxn ang="0">
                    <a:pos x="4" y="30"/>
                  </a:cxn>
                  <a:cxn ang="0">
                    <a:pos x="6" y="21"/>
                  </a:cxn>
                  <a:cxn ang="0">
                    <a:pos x="12" y="11"/>
                  </a:cxn>
                  <a:cxn ang="0">
                    <a:pos x="19" y="8"/>
                  </a:cxn>
                  <a:cxn ang="0">
                    <a:pos x="29" y="6"/>
                  </a:cxn>
                  <a:cxn ang="0">
                    <a:pos x="40" y="8"/>
                  </a:cxn>
                  <a:cxn ang="0">
                    <a:pos x="48" y="11"/>
                  </a:cxn>
                  <a:cxn ang="0">
                    <a:pos x="54" y="21"/>
                  </a:cxn>
                  <a:cxn ang="0">
                    <a:pos x="55" y="30"/>
                  </a:cxn>
                </a:cxnLst>
                <a:rect l="0" t="0" r="r" b="b"/>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ln>
            </p:spPr>
            <p:txBody>
              <a:bodyPr/>
              <a:lstStyle/>
              <a:p>
                <a:endParaRPr lang="en-US">
                  <a:solidFill>
                    <a:prstClr val="black"/>
                  </a:solidFill>
                </a:endParaRPr>
              </a:p>
            </p:txBody>
          </p:sp>
          <p:sp>
            <p:nvSpPr>
              <p:cNvPr id="179946" name="Freeform 746"/>
              <p:cNvSpPr>
                <a:spLocks noEditPoints="1"/>
              </p:cNvSpPr>
              <p:nvPr/>
            </p:nvSpPr>
            <p:spPr bwMode="auto">
              <a:xfrm>
                <a:off x="1811" y="2244"/>
                <a:ext cx="55" cy="55"/>
              </a:xfrm>
              <a:custGeom>
                <a:avLst/>
                <a:gdLst/>
                <a:ahLst/>
                <a:cxnLst>
                  <a:cxn ang="0">
                    <a:pos x="55" y="28"/>
                  </a:cxn>
                  <a:cxn ang="0">
                    <a:pos x="55" y="23"/>
                  </a:cxn>
                  <a:cxn ang="0">
                    <a:pos x="53" y="17"/>
                  </a:cxn>
                  <a:cxn ang="0">
                    <a:pos x="50" y="13"/>
                  </a:cxn>
                  <a:cxn ang="0">
                    <a:pos x="48" y="9"/>
                  </a:cxn>
                  <a:cxn ang="0">
                    <a:pos x="42" y="6"/>
                  </a:cxn>
                  <a:cxn ang="0">
                    <a:pos x="38" y="2"/>
                  </a:cxn>
                  <a:cxn ang="0">
                    <a:pos x="33" y="2"/>
                  </a:cxn>
                  <a:cxn ang="0">
                    <a:pos x="27" y="0"/>
                  </a:cxn>
                  <a:cxn ang="0">
                    <a:pos x="21" y="2"/>
                  </a:cxn>
                  <a:cxn ang="0">
                    <a:pos x="17" y="2"/>
                  </a:cxn>
                  <a:cxn ang="0">
                    <a:pos x="12" y="6"/>
                  </a:cxn>
                  <a:cxn ang="0">
                    <a:pos x="8" y="9"/>
                  </a:cxn>
                  <a:cxn ang="0">
                    <a:pos x="4" y="13"/>
                  </a:cxn>
                  <a:cxn ang="0">
                    <a:pos x="2" y="17"/>
                  </a:cxn>
                  <a:cxn ang="0">
                    <a:pos x="0" y="23"/>
                  </a:cxn>
                  <a:cxn ang="0">
                    <a:pos x="0" y="28"/>
                  </a:cxn>
                  <a:cxn ang="0">
                    <a:pos x="0" y="34"/>
                  </a:cxn>
                  <a:cxn ang="0">
                    <a:pos x="2" y="40"/>
                  </a:cxn>
                  <a:cxn ang="0">
                    <a:pos x="4" y="44"/>
                  </a:cxn>
                  <a:cxn ang="0">
                    <a:pos x="8" y="47"/>
                  </a:cxn>
                  <a:cxn ang="0">
                    <a:pos x="12" y="51"/>
                  </a:cxn>
                  <a:cxn ang="0">
                    <a:pos x="17" y="53"/>
                  </a:cxn>
                  <a:cxn ang="0">
                    <a:pos x="21" y="55"/>
                  </a:cxn>
                  <a:cxn ang="0">
                    <a:pos x="27" y="55"/>
                  </a:cxn>
                  <a:cxn ang="0">
                    <a:pos x="33" y="55"/>
                  </a:cxn>
                  <a:cxn ang="0">
                    <a:pos x="38" y="53"/>
                  </a:cxn>
                  <a:cxn ang="0">
                    <a:pos x="42" y="51"/>
                  </a:cxn>
                  <a:cxn ang="0">
                    <a:pos x="48" y="47"/>
                  </a:cxn>
                  <a:cxn ang="0">
                    <a:pos x="50" y="44"/>
                  </a:cxn>
                  <a:cxn ang="0">
                    <a:pos x="53" y="40"/>
                  </a:cxn>
                  <a:cxn ang="0">
                    <a:pos x="55" y="34"/>
                  </a:cxn>
                  <a:cxn ang="0">
                    <a:pos x="55" y="28"/>
                  </a:cxn>
                  <a:cxn ang="0">
                    <a:pos x="50" y="28"/>
                  </a:cxn>
                  <a:cxn ang="0">
                    <a:pos x="50" y="38"/>
                  </a:cxn>
                  <a:cxn ang="0">
                    <a:pos x="44" y="44"/>
                  </a:cxn>
                  <a:cxn ang="0">
                    <a:pos x="36" y="49"/>
                  </a:cxn>
                  <a:cxn ang="0">
                    <a:pos x="27" y="51"/>
                  </a:cxn>
                  <a:cxn ang="0">
                    <a:pos x="19" y="49"/>
                  </a:cxn>
                  <a:cxn ang="0">
                    <a:pos x="12" y="44"/>
                  </a:cxn>
                  <a:cxn ang="0">
                    <a:pos x="6" y="38"/>
                  </a:cxn>
                  <a:cxn ang="0">
                    <a:pos x="4" y="28"/>
                  </a:cxn>
                  <a:cxn ang="0">
                    <a:pos x="6" y="19"/>
                  </a:cxn>
                  <a:cxn ang="0">
                    <a:pos x="12" y="11"/>
                  </a:cxn>
                  <a:cxn ang="0">
                    <a:pos x="19" y="8"/>
                  </a:cxn>
                  <a:cxn ang="0">
                    <a:pos x="27" y="6"/>
                  </a:cxn>
                  <a:cxn ang="0">
                    <a:pos x="36" y="8"/>
                  </a:cxn>
                  <a:cxn ang="0">
                    <a:pos x="44" y="11"/>
                  </a:cxn>
                  <a:cxn ang="0">
                    <a:pos x="50" y="19"/>
                  </a:cxn>
                  <a:cxn ang="0">
                    <a:pos x="50" y="28"/>
                  </a:cxn>
                </a:cxnLst>
                <a:rect l="0" t="0" r="r" b="b"/>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ln>
            </p:spPr>
            <p:txBody>
              <a:bodyPr/>
              <a:lstStyle/>
              <a:p>
                <a:endParaRPr lang="en-US">
                  <a:solidFill>
                    <a:prstClr val="black"/>
                  </a:solidFill>
                </a:endParaRPr>
              </a:p>
            </p:txBody>
          </p:sp>
          <p:sp>
            <p:nvSpPr>
              <p:cNvPr id="179947" name="Freeform 747"/>
              <p:cNvSpPr>
                <a:spLocks noEditPoints="1"/>
              </p:cNvSpPr>
              <p:nvPr/>
            </p:nvSpPr>
            <p:spPr bwMode="auto">
              <a:xfrm>
                <a:off x="1813" y="2248"/>
                <a:ext cx="51" cy="49"/>
              </a:xfrm>
              <a:custGeom>
                <a:avLst/>
                <a:gdLst/>
                <a:ahLst/>
                <a:cxnLst>
                  <a:cxn ang="0">
                    <a:pos x="51" y="24"/>
                  </a:cxn>
                  <a:cxn ang="0">
                    <a:pos x="50" y="19"/>
                  </a:cxn>
                  <a:cxn ang="0">
                    <a:pos x="50" y="15"/>
                  </a:cxn>
                  <a:cxn ang="0">
                    <a:pos x="46" y="9"/>
                  </a:cxn>
                  <a:cxn ang="0">
                    <a:pos x="44" y="5"/>
                  </a:cxn>
                  <a:cxn ang="0">
                    <a:pos x="40" y="4"/>
                  </a:cxn>
                  <a:cxn ang="0">
                    <a:pos x="36" y="2"/>
                  </a:cxn>
                  <a:cxn ang="0">
                    <a:pos x="31" y="0"/>
                  </a:cxn>
                  <a:cxn ang="0">
                    <a:pos x="25" y="0"/>
                  </a:cxn>
                  <a:cxn ang="0">
                    <a:pos x="21" y="0"/>
                  </a:cxn>
                  <a:cxn ang="0">
                    <a:pos x="15" y="2"/>
                  </a:cxn>
                  <a:cxn ang="0">
                    <a:pos x="12" y="4"/>
                  </a:cxn>
                  <a:cxn ang="0">
                    <a:pos x="8" y="5"/>
                  </a:cxn>
                  <a:cxn ang="0">
                    <a:pos x="4" y="9"/>
                  </a:cxn>
                  <a:cxn ang="0">
                    <a:pos x="2" y="15"/>
                  </a:cxn>
                  <a:cxn ang="0">
                    <a:pos x="0" y="19"/>
                  </a:cxn>
                  <a:cxn ang="0">
                    <a:pos x="0" y="24"/>
                  </a:cxn>
                  <a:cxn ang="0">
                    <a:pos x="0" y="30"/>
                  </a:cxn>
                  <a:cxn ang="0">
                    <a:pos x="2" y="34"/>
                  </a:cxn>
                  <a:cxn ang="0">
                    <a:pos x="4" y="38"/>
                  </a:cxn>
                  <a:cxn ang="0">
                    <a:pos x="8" y="41"/>
                  </a:cxn>
                  <a:cxn ang="0">
                    <a:pos x="12" y="45"/>
                  </a:cxn>
                  <a:cxn ang="0">
                    <a:pos x="15" y="47"/>
                  </a:cxn>
                  <a:cxn ang="0">
                    <a:pos x="21" y="49"/>
                  </a:cxn>
                  <a:cxn ang="0">
                    <a:pos x="25" y="49"/>
                  </a:cxn>
                  <a:cxn ang="0">
                    <a:pos x="31" y="49"/>
                  </a:cxn>
                  <a:cxn ang="0">
                    <a:pos x="36" y="47"/>
                  </a:cxn>
                  <a:cxn ang="0">
                    <a:pos x="40" y="45"/>
                  </a:cxn>
                  <a:cxn ang="0">
                    <a:pos x="44" y="41"/>
                  </a:cxn>
                  <a:cxn ang="0">
                    <a:pos x="46" y="38"/>
                  </a:cxn>
                  <a:cxn ang="0">
                    <a:pos x="50" y="34"/>
                  </a:cxn>
                  <a:cxn ang="0">
                    <a:pos x="50" y="30"/>
                  </a:cxn>
                  <a:cxn ang="0">
                    <a:pos x="51" y="24"/>
                  </a:cxn>
                  <a:cxn ang="0">
                    <a:pos x="46" y="24"/>
                  </a:cxn>
                  <a:cxn ang="0">
                    <a:pos x="44" y="32"/>
                  </a:cxn>
                  <a:cxn ang="0">
                    <a:pos x="40" y="40"/>
                  </a:cxn>
                  <a:cxn ang="0">
                    <a:pos x="34" y="43"/>
                  </a:cxn>
                  <a:cxn ang="0">
                    <a:pos x="25" y="45"/>
                  </a:cxn>
                  <a:cxn ang="0">
                    <a:pos x="17" y="43"/>
                  </a:cxn>
                  <a:cxn ang="0">
                    <a:pos x="12" y="40"/>
                  </a:cxn>
                  <a:cxn ang="0">
                    <a:pos x="6" y="32"/>
                  </a:cxn>
                  <a:cxn ang="0">
                    <a:pos x="4" y="24"/>
                  </a:cxn>
                  <a:cxn ang="0">
                    <a:pos x="6" y="17"/>
                  </a:cxn>
                  <a:cxn ang="0">
                    <a:pos x="12" y="9"/>
                  </a:cxn>
                  <a:cxn ang="0">
                    <a:pos x="17" y="5"/>
                  </a:cxn>
                  <a:cxn ang="0">
                    <a:pos x="25" y="4"/>
                  </a:cxn>
                  <a:cxn ang="0">
                    <a:pos x="34" y="5"/>
                  </a:cxn>
                  <a:cxn ang="0">
                    <a:pos x="40" y="9"/>
                  </a:cxn>
                  <a:cxn ang="0">
                    <a:pos x="44" y="17"/>
                  </a:cxn>
                  <a:cxn ang="0">
                    <a:pos x="46" y="24"/>
                  </a:cxn>
                </a:cxnLst>
                <a:rect l="0" t="0" r="r" b="b"/>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ln>
            </p:spPr>
            <p:txBody>
              <a:bodyPr/>
              <a:lstStyle/>
              <a:p>
                <a:endParaRPr lang="en-US">
                  <a:solidFill>
                    <a:prstClr val="black"/>
                  </a:solidFill>
                </a:endParaRPr>
              </a:p>
            </p:txBody>
          </p:sp>
          <p:sp>
            <p:nvSpPr>
              <p:cNvPr id="179948" name="Freeform 748"/>
              <p:cNvSpPr>
                <a:spLocks noEditPoints="1"/>
              </p:cNvSpPr>
              <p:nvPr/>
            </p:nvSpPr>
            <p:spPr bwMode="auto">
              <a:xfrm>
                <a:off x="1815" y="2250"/>
                <a:ext cx="46" cy="45"/>
              </a:xfrm>
              <a:custGeom>
                <a:avLst/>
                <a:gdLst/>
                <a:ahLst/>
                <a:cxnLst>
                  <a:cxn ang="0">
                    <a:pos x="46" y="22"/>
                  </a:cxn>
                  <a:cxn ang="0">
                    <a:pos x="46" y="13"/>
                  </a:cxn>
                  <a:cxn ang="0">
                    <a:pos x="40" y="5"/>
                  </a:cxn>
                  <a:cxn ang="0">
                    <a:pos x="32" y="2"/>
                  </a:cxn>
                  <a:cxn ang="0">
                    <a:pos x="23" y="0"/>
                  </a:cxn>
                  <a:cxn ang="0">
                    <a:pos x="15" y="2"/>
                  </a:cxn>
                  <a:cxn ang="0">
                    <a:pos x="8" y="5"/>
                  </a:cxn>
                  <a:cxn ang="0">
                    <a:pos x="2" y="13"/>
                  </a:cxn>
                  <a:cxn ang="0">
                    <a:pos x="0" y="22"/>
                  </a:cxn>
                  <a:cxn ang="0">
                    <a:pos x="2" y="32"/>
                  </a:cxn>
                  <a:cxn ang="0">
                    <a:pos x="8" y="38"/>
                  </a:cxn>
                  <a:cxn ang="0">
                    <a:pos x="15" y="43"/>
                  </a:cxn>
                  <a:cxn ang="0">
                    <a:pos x="23" y="45"/>
                  </a:cxn>
                  <a:cxn ang="0">
                    <a:pos x="32" y="43"/>
                  </a:cxn>
                  <a:cxn ang="0">
                    <a:pos x="40" y="38"/>
                  </a:cxn>
                  <a:cxn ang="0">
                    <a:pos x="46" y="32"/>
                  </a:cxn>
                  <a:cxn ang="0">
                    <a:pos x="46" y="22"/>
                  </a:cxn>
                  <a:cxn ang="0">
                    <a:pos x="42" y="22"/>
                  </a:cxn>
                  <a:cxn ang="0">
                    <a:pos x="40" y="30"/>
                  </a:cxn>
                  <a:cxn ang="0">
                    <a:pos x="36" y="36"/>
                  </a:cxn>
                  <a:cxn ang="0">
                    <a:pos x="30" y="39"/>
                  </a:cxn>
                  <a:cxn ang="0">
                    <a:pos x="23" y="41"/>
                  </a:cxn>
                  <a:cxn ang="0">
                    <a:pos x="17" y="39"/>
                  </a:cxn>
                  <a:cxn ang="0">
                    <a:pos x="12" y="36"/>
                  </a:cxn>
                  <a:cxn ang="0">
                    <a:pos x="6" y="30"/>
                  </a:cxn>
                  <a:cxn ang="0">
                    <a:pos x="6" y="22"/>
                  </a:cxn>
                  <a:cxn ang="0">
                    <a:pos x="6" y="15"/>
                  </a:cxn>
                  <a:cxn ang="0">
                    <a:pos x="12" y="9"/>
                  </a:cxn>
                  <a:cxn ang="0">
                    <a:pos x="17" y="5"/>
                  </a:cxn>
                  <a:cxn ang="0">
                    <a:pos x="23" y="3"/>
                  </a:cxn>
                  <a:cxn ang="0">
                    <a:pos x="30" y="5"/>
                  </a:cxn>
                  <a:cxn ang="0">
                    <a:pos x="36" y="9"/>
                  </a:cxn>
                  <a:cxn ang="0">
                    <a:pos x="40" y="15"/>
                  </a:cxn>
                  <a:cxn ang="0">
                    <a:pos x="42" y="22"/>
                  </a:cxn>
                </a:cxnLst>
                <a:rect l="0" t="0" r="r" b="b"/>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ln>
            </p:spPr>
            <p:txBody>
              <a:bodyPr/>
              <a:lstStyle/>
              <a:p>
                <a:endParaRPr lang="en-US">
                  <a:solidFill>
                    <a:prstClr val="black"/>
                  </a:solidFill>
                </a:endParaRPr>
              </a:p>
            </p:txBody>
          </p:sp>
          <p:sp>
            <p:nvSpPr>
              <p:cNvPr id="179949" name="Freeform 749"/>
              <p:cNvSpPr>
                <a:spLocks noEditPoints="1"/>
              </p:cNvSpPr>
              <p:nvPr/>
            </p:nvSpPr>
            <p:spPr bwMode="auto">
              <a:xfrm>
                <a:off x="1817" y="2252"/>
                <a:ext cx="42" cy="41"/>
              </a:xfrm>
              <a:custGeom>
                <a:avLst/>
                <a:gdLst/>
                <a:ahLst/>
                <a:cxnLst>
                  <a:cxn ang="0">
                    <a:pos x="42" y="20"/>
                  </a:cxn>
                  <a:cxn ang="0">
                    <a:pos x="40" y="13"/>
                  </a:cxn>
                  <a:cxn ang="0">
                    <a:pos x="36" y="5"/>
                  </a:cxn>
                  <a:cxn ang="0">
                    <a:pos x="30" y="1"/>
                  </a:cxn>
                  <a:cxn ang="0">
                    <a:pos x="21" y="0"/>
                  </a:cxn>
                  <a:cxn ang="0">
                    <a:pos x="13" y="1"/>
                  </a:cxn>
                  <a:cxn ang="0">
                    <a:pos x="8" y="5"/>
                  </a:cxn>
                  <a:cxn ang="0">
                    <a:pos x="2" y="13"/>
                  </a:cxn>
                  <a:cxn ang="0">
                    <a:pos x="0" y="20"/>
                  </a:cxn>
                  <a:cxn ang="0">
                    <a:pos x="2" y="28"/>
                  </a:cxn>
                  <a:cxn ang="0">
                    <a:pos x="8" y="36"/>
                  </a:cxn>
                  <a:cxn ang="0">
                    <a:pos x="13" y="39"/>
                  </a:cxn>
                  <a:cxn ang="0">
                    <a:pos x="21" y="41"/>
                  </a:cxn>
                  <a:cxn ang="0">
                    <a:pos x="30" y="39"/>
                  </a:cxn>
                  <a:cxn ang="0">
                    <a:pos x="36" y="36"/>
                  </a:cxn>
                  <a:cxn ang="0">
                    <a:pos x="40" y="28"/>
                  </a:cxn>
                  <a:cxn ang="0">
                    <a:pos x="42" y="20"/>
                  </a:cxn>
                  <a:cxn ang="0">
                    <a:pos x="38" y="20"/>
                  </a:cxn>
                  <a:cxn ang="0">
                    <a:pos x="36" y="26"/>
                  </a:cxn>
                  <a:cxn ang="0">
                    <a:pos x="32" y="32"/>
                  </a:cxn>
                  <a:cxn ang="0">
                    <a:pos x="28" y="36"/>
                  </a:cxn>
                  <a:cxn ang="0">
                    <a:pos x="21" y="36"/>
                  </a:cxn>
                  <a:cxn ang="0">
                    <a:pos x="15" y="36"/>
                  </a:cxn>
                  <a:cxn ang="0">
                    <a:pos x="10" y="32"/>
                  </a:cxn>
                  <a:cxn ang="0">
                    <a:pos x="8" y="26"/>
                  </a:cxn>
                  <a:cxn ang="0">
                    <a:pos x="6" y="20"/>
                  </a:cxn>
                  <a:cxn ang="0">
                    <a:pos x="8" y="15"/>
                  </a:cxn>
                  <a:cxn ang="0">
                    <a:pos x="10" y="9"/>
                  </a:cxn>
                  <a:cxn ang="0">
                    <a:pos x="15" y="5"/>
                  </a:cxn>
                  <a:cxn ang="0">
                    <a:pos x="21" y="3"/>
                  </a:cxn>
                  <a:cxn ang="0">
                    <a:pos x="28" y="5"/>
                  </a:cxn>
                  <a:cxn ang="0">
                    <a:pos x="32" y="9"/>
                  </a:cxn>
                  <a:cxn ang="0">
                    <a:pos x="36" y="15"/>
                  </a:cxn>
                  <a:cxn ang="0">
                    <a:pos x="38" y="20"/>
                  </a:cxn>
                </a:cxnLst>
                <a:rect l="0" t="0" r="r" b="b"/>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ln>
            </p:spPr>
            <p:txBody>
              <a:bodyPr/>
              <a:lstStyle/>
              <a:p>
                <a:endParaRPr lang="en-US">
                  <a:solidFill>
                    <a:prstClr val="black"/>
                  </a:solidFill>
                </a:endParaRPr>
              </a:p>
            </p:txBody>
          </p:sp>
          <p:sp>
            <p:nvSpPr>
              <p:cNvPr id="179950" name="Freeform 750"/>
              <p:cNvSpPr>
                <a:spLocks noEditPoints="1"/>
              </p:cNvSpPr>
              <p:nvPr/>
            </p:nvSpPr>
            <p:spPr bwMode="auto">
              <a:xfrm>
                <a:off x="1821" y="2253"/>
                <a:ext cx="36" cy="38"/>
              </a:xfrm>
              <a:custGeom>
                <a:avLst/>
                <a:gdLst/>
                <a:ahLst/>
                <a:cxnLst>
                  <a:cxn ang="0">
                    <a:pos x="36" y="19"/>
                  </a:cxn>
                  <a:cxn ang="0">
                    <a:pos x="34" y="12"/>
                  </a:cxn>
                  <a:cxn ang="0">
                    <a:pos x="30" y="6"/>
                  </a:cxn>
                  <a:cxn ang="0">
                    <a:pos x="24" y="2"/>
                  </a:cxn>
                  <a:cxn ang="0">
                    <a:pos x="17" y="0"/>
                  </a:cxn>
                  <a:cxn ang="0">
                    <a:pos x="11" y="2"/>
                  </a:cxn>
                  <a:cxn ang="0">
                    <a:pos x="6" y="6"/>
                  </a:cxn>
                  <a:cxn ang="0">
                    <a:pos x="0" y="12"/>
                  </a:cxn>
                  <a:cxn ang="0">
                    <a:pos x="0" y="19"/>
                  </a:cxn>
                  <a:cxn ang="0">
                    <a:pos x="0" y="27"/>
                  </a:cxn>
                  <a:cxn ang="0">
                    <a:pos x="6" y="33"/>
                  </a:cxn>
                  <a:cxn ang="0">
                    <a:pos x="11" y="36"/>
                  </a:cxn>
                  <a:cxn ang="0">
                    <a:pos x="17" y="38"/>
                  </a:cxn>
                  <a:cxn ang="0">
                    <a:pos x="24" y="36"/>
                  </a:cxn>
                  <a:cxn ang="0">
                    <a:pos x="30" y="33"/>
                  </a:cxn>
                  <a:cxn ang="0">
                    <a:pos x="34" y="27"/>
                  </a:cxn>
                  <a:cxn ang="0">
                    <a:pos x="36" y="19"/>
                  </a:cxn>
                  <a:cxn ang="0">
                    <a:pos x="32" y="19"/>
                  </a:cxn>
                  <a:cxn ang="0">
                    <a:pos x="30" y="25"/>
                  </a:cxn>
                  <a:cxn ang="0">
                    <a:pos x="26" y="29"/>
                  </a:cxn>
                  <a:cxn ang="0">
                    <a:pos x="23" y="33"/>
                  </a:cxn>
                  <a:cxn ang="0">
                    <a:pos x="17" y="33"/>
                  </a:cxn>
                  <a:cxn ang="0">
                    <a:pos x="13" y="33"/>
                  </a:cxn>
                  <a:cxn ang="0">
                    <a:pos x="7" y="29"/>
                  </a:cxn>
                  <a:cxn ang="0">
                    <a:pos x="6" y="25"/>
                  </a:cxn>
                  <a:cxn ang="0">
                    <a:pos x="4" y="19"/>
                  </a:cxn>
                  <a:cxn ang="0">
                    <a:pos x="6" y="14"/>
                  </a:cxn>
                  <a:cxn ang="0">
                    <a:pos x="7" y="10"/>
                  </a:cxn>
                  <a:cxn ang="0">
                    <a:pos x="13" y="6"/>
                  </a:cxn>
                  <a:cxn ang="0">
                    <a:pos x="17" y="6"/>
                  </a:cxn>
                  <a:cxn ang="0">
                    <a:pos x="23" y="6"/>
                  </a:cxn>
                  <a:cxn ang="0">
                    <a:pos x="26" y="10"/>
                  </a:cxn>
                  <a:cxn ang="0">
                    <a:pos x="30" y="14"/>
                  </a:cxn>
                  <a:cxn ang="0">
                    <a:pos x="32" y="19"/>
                  </a:cxn>
                </a:cxnLst>
                <a:rect l="0" t="0" r="r" b="b"/>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ln>
            </p:spPr>
            <p:txBody>
              <a:bodyPr/>
              <a:lstStyle/>
              <a:p>
                <a:endParaRPr lang="en-US">
                  <a:solidFill>
                    <a:prstClr val="black"/>
                  </a:solidFill>
                </a:endParaRPr>
              </a:p>
            </p:txBody>
          </p:sp>
          <p:sp>
            <p:nvSpPr>
              <p:cNvPr id="179951" name="Freeform 751"/>
              <p:cNvSpPr>
                <a:spLocks noEditPoints="1"/>
              </p:cNvSpPr>
              <p:nvPr/>
            </p:nvSpPr>
            <p:spPr bwMode="auto">
              <a:xfrm>
                <a:off x="1823" y="2255"/>
                <a:ext cx="32" cy="33"/>
              </a:xfrm>
              <a:custGeom>
                <a:avLst/>
                <a:gdLst/>
                <a:ahLst/>
                <a:cxnLst>
                  <a:cxn ang="0">
                    <a:pos x="32" y="17"/>
                  </a:cxn>
                  <a:cxn ang="0">
                    <a:pos x="30" y="12"/>
                  </a:cxn>
                  <a:cxn ang="0">
                    <a:pos x="26" y="6"/>
                  </a:cxn>
                  <a:cxn ang="0">
                    <a:pos x="22" y="2"/>
                  </a:cxn>
                  <a:cxn ang="0">
                    <a:pos x="15" y="0"/>
                  </a:cxn>
                  <a:cxn ang="0">
                    <a:pos x="9" y="2"/>
                  </a:cxn>
                  <a:cxn ang="0">
                    <a:pos x="4" y="6"/>
                  </a:cxn>
                  <a:cxn ang="0">
                    <a:pos x="2" y="12"/>
                  </a:cxn>
                  <a:cxn ang="0">
                    <a:pos x="0" y="17"/>
                  </a:cxn>
                  <a:cxn ang="0">
                    <a:pos x="2" y="23"/>
                  </a:cxn>
                  <a:cxn ang="0">
                    <a:pos x="4" y="29"/>
                  </a:cxn>
                  <a:cxn ang="0">
                    <a:pos x="9" y="33"/>
                  </a:cxn>
                  <a:cxn ang="0">
                    <a:pos x="15" y="33"/>
                  </a:cxn>
                  <a:cxn ang="0">
                    <a:pos x="22" y="33"/>
                  </a:cxn>
                  <a:cxn ang="0">
                    <a:pos x="26" y="29"/>
                  </a:cxn>
                  <a:cxn ang="0">
                    <a:pos x="30" y="23"/>
                  </a:cxn>
                  <a:cxn ang="0">
                    <a:pos x="32" y="17"/>
                  </a:cxn>
                  <a:cxn ang="0">
                    <a:pos x="26" y="17"/>
                  </a:cxn>
                  <a:cxn ang="0">
                    <a:pos x="26" y="21"/>
                  </a:cxn>
                  <a:cxn ang="0">
                    <a:pos x="24" y="25"/>
                  </a:cxn>
                  <a:cxn ang="0">
                    <a:pos x="21" y="27"/>
                  </a:cxn>
                  <a:cxn ang="0">
                    <a:pos x="15" y="29"/>
                  </a:cxn>
                  <a:cxn ang="0">
                    <a:pos x="11" y="27"/>
                  </a:cxn>
                  <a:cxn ang="0">
                    <a:pos x="7" y="25"/>
                  </a:cxn>
                  <a:cxn ang="0">
                    <a:pos x="5" y="21"/>
                  </a:cxn>
                  <a:cxn ang="0">
                    <a:pos x="4" y="17"/>
                  </a:cxn>
                  <a:cxn ang="0">
                    <a:pos x="5" y="12"/>
                  </a:cxn>
                  <a:cxn ang="0">
                    <a:pos x="7" y="10"/>
                  </a:cxn>
                  <a:cxn ang="0">
                    <a:pos x="11" y="6"/>
                  </a:cxn>
                  <a:cxn ang="0">
                    <a:pos x="15" y="6"/>
                  </a:cxn>
                  <a:cxn ang="0">
                    <a:pos x="21" y="6"/>
                  </a:cxn>
                  <a:cxn ang="0">
                    <a:pos x="24" y="10"/>
                  </a:cxn>
                  <a:cxn ang="0">
                    <a:pos x="26" y="12"/>
                  </a:cxn>
                  <a:cxn ang="0">
                    <a:pos x="26" y="17"/>
                  </a:cxn>
                </a:cxnLst>
                <a:rect l="0" t="0" r="r" b="b"/>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ln>
            </p:spPr>
            <p:txBody>
              <a:bodyPr/>
              <a:lstStyle/>
              <a:p>
                <a:endParaRPr lang="en-US">
                  <a:solidFill>
                    <a:prstClr val="black"/>
                  </a:solidFill>
                </a:endParaRPr>
              </a:p>
            </p:txBody>
          </p:sp>
          <p:sp>
            <p:nvSpPr>
              <p:cNvPr id="179952" name="Freeform 752"/>
              <p:cNvSpPr>
                <a:spLocks noEditPoints="1"/>
              </p:cNvSpPr>
              <p:nvPr/>
            </p:nvSpPr>
            <p:spPr bwMode="auto">
              <a:xfrm>
                <a:off x="1825" y="2259"/>
                <a:ext cx="28" cy="27"/>
              </a:xfrm>
              <a:custGeom>
                <a:avLst/>
                <a:gdLst/>
                <a:ahLst/>
                <a:cxnLst>
                  <a:cxn ang="0">
                    <a:pos x="28" y="13"/>
                  </a:cxn>
                  <a:cxn ang="0">
                    <a:pos x="26" y="8"/>
                  </a:cxn>
                  <a:cxn ang="0">
                    <a:pos x="22" y="4"/>
                  </a:cxn>
                  <a:cxn ang="0">
                    <a:pos x="19" y="0"/>
                  </a:cxn>
                  <a:cxn ang="0">
                    <a:pos x="13" y="0"/>
                  </a:cxn>
                  <a:cxn ang="0">
                    <a:pos x="9" y="0"/>
                  </a:cxn>
                  <a:cxn ang="0">
                    <a:pos x="3" y="4"/>
                  </a:cxn>
                  <a:cxn ang="0">
                    <a:pos x="2" y="8"/>
                  </a:cxn>
                  <a:cxn ang="0">
                    <a:pos x="0" y="13"/>
                  </a:cxn>
                  <a:cxn ang="0">
                    <a:pos x="2" y="19"/>
                  </a:cxn>
                  <a:cxn ang="0">
                    <a:pos x="3" y="23"/>
                  </a:cxn>
                  <a:cxn ang="0">
                    <a:pos x="9" y="27"/>
                  </a:cxn>
                  <a:cxn ang="0">
                    <a:pos x="13" y="27"/>
                  </a:cxn>
                  <a:cxn ang="0">
                    <a:pos x="19" y="27"/>
                  </a:cxn>
                  <a:cxn ang="0">
                    <a:pos x="22" y="23"/>
                  </a:cxn>
                  <a:cxn ang="0">
                    <a:pos x="26" y="19"/>
                  </a:cxn>
                  <a:cxn ang="0">
                    <a:pos x="28" y="13"/>
                  </a:cxn>
                  <a:cxn ang="0">
                    <a:pos x="22" y="13"/>
                  </a:cxn>
                  <a:cxn ang="0">
                    <a:pos x="22" y="17"/>
                  </a:cxn>
                  <a:cxn ang="0">
                    <a:pos x="20" y="19"/>
                  </a:cxn>
                  <a:cxn ang="0">
                    <a:pos x="17" y="21"/>
                  </a:cxn>
                  <a:cxn ang="0">
                    <a:pos x="13" y="23"/>
                  </a:cxn>
                  <a:cxn ang="0">
                    <a:pos x="9" y="21"/>
                  </a:cxn>
                  <a:cxn ang="0">
                    <a:pos x="7" y="19"/>
                  </a:cxn>
                  <a:cxn ang="0">
                    <a:pos x="5" y="17"/>
                  </a:cxn>
                  <a:cxn ang="0">
                    <a:pos x="5" y="13"/>
                  </a:cxn>
                  <a:cxn ang="0">
                    <a:pos x="5" y="10"/>
                  </a:cxn>
                  <a:cxn ang="0">
                    <a:pos x="7" y="6"/>
                  </a:cxn>
                  <a:cxn ang="0">
                    <a:pos x="9" y="4"/>
                  </a:cxn>
                  <a:cxn ang="0">
                    <a:pos x="13" y="4"/>
                  </a:cxn>
                  <a:cxn ang="0">
                    <a:pos x="17" y="4"/>
                  </a:cxn>
                  <a:cxn ang="0">
                    <a:pos x="20" y="6"/>
                  </a:cxn>
                  <a:cxn ang="0">
                    <a:pos x="22" y="10"/>
                  </a:cxn>
                  <a:cxn ang="0">
                    <a:pos x="22" y="13"/>
                  </a:cxn>
                </a:cxnLst>
                <a:rect l="0" t="0" r="r" b="b"/>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ln>
            </p:spPr>
            <p:txBody>
              <a:bodyPr/>
              <a:lstStyle/>
              <a:p>
                <a:endParaRPr lang="en-US">
                  <a:solidFill>
                    <a:prstClr val="black"/>
                  </a:solidFill>
                </a:endParaRPr>
              </a:p>
            </p:txBody>
          </p:sp>
          <p:sp>
            <p:nvSpPr>
              <p:cNvPr id="179953" name="Freeform 753"/>
              <p:cNvSpPr>
                <a:spLocks noEditPoints="1"/>
              </p:cNvSpPr>
              <p:nvPr/>
            </p:nvSpPr>
            <p:spPr bwMode="auto">
              <a:xfrm>
                <a:off x="1827" y="2261"/>
                <a:ext cx="22" cy="23"/>
              </a:xfrm>
              <a:custGeom>
                <a:avLst/>
                <a:gdLst/>
                <a:ahLst/>
                <a:cxnLst>
                  <a:cxn ang="0">
                    <a:pos x="22" y="11"/>
                  </a:cxn>
                  <a:cxn ang="0">
                    <a:pos x="22" y="6"/>
                  </a:cxn>
                  <a:cxn ang="0">
                    <a:pos x="20" y="4"/>
                  </a:cxn>
                  <a:cxn ang="0">
                    <a:pos x="17" y="0"/>
                  </a:cxn>
                  <a:cxn ang="0">
                    <a:pos x="11" y="0"/>
                  </a:cxn>
                  <a:cxn ang="0">
                    <a:pos x="7" y="0"/>
                  </a:cxn>
                  <a:cxn ang="0">
                    <a:pos x="3" y="4"/>
                  </a:cxn>
                  <a:cxn ang="0">
                    <a:pos x="1" y="6"/>
                  </a:cxn>
                  <a:cxn ang="0">
                    <a:pos x="0" y="11"/>
                  </a:cxn>
                  <a:cxn ang="0">
                    <a:pos x="1" y="15"/>
                  </a:cxn>
                  <a:cxn ang="0">
                    <a:pos x="3" y="19"/>
                  </a:cxn>
                  <a:cxn ang="0">
                    <a:pos x="7" y="21"/>
                  </a:cxn>
                  <a:cxn ang="0">
                    <a:pos x="11" y="23"/>
                  </a:cxn>
                  <a:cxn ang="0">
                    <a:pos x="17" y="21"/>
                  </a:cxn>
                  <a:cxn ang="0">
                    <a:pos x="20" y="19"/>
                  </a:cxn>
                  <a:cxn ang="0">
                    <a:pos x="22" y="15"/>
                  </a:cxn>
                  <a:cxn ang="0">
                    <a:pos x="22" y="11"/>
                  </a:cxn>
                  <a:cxn ang="0">
                    <a:pos x="18" y="11"/>
                  </a:cxn>
                  <a:cxn ang="0">
                    <a:pos x="18" y="13"/>
                  </a:cxn>
                  <a:cxn ang="0">
                    <a:pos x="17" y="15"/>
                  </a:cxn>
                  <a:cxn ang="0">
                    <a:pos x="15" y="17"/>
                  </a:cxn>
                  <a:cxn ang="0">
                    <a:pos x="11" y="17"/>
                  </a:cxn>
                  <a:cxn ang="0">
                    <a:pos x="9" y="17"/>
                  </a:cxn>
                  <a:cxn ang="0">
                    <a:pos x="7" y="15"/>
                  </a:cxn>
                  <a:cxn ang="0">
                    <a:pos x="5" y="13"/>
                  </a:cxn>
                  <a:cxn ang="0">
                    <a:pos x="5" y="11"/>
                  </a:cxn>
                  <a:cxn ang="0">
                    <a:pos x="5" y="8"/>
                  </a:cxn>
                  <a:cxn ang="0">
                    <a:pos x="7" y="6"/>
                  </a:cxn>
                  <a:cxn ang="0">
                    <a:pos x="9" y="6"/>
                  </a:cxn>
                  <a:cxn ang="0">
                    <a:pos x="11" y="4"/>
                  </a:cxn>
                  <a:cxn ang="0">
                    <a:pos x="15" y="6"/>
                  </a:cxn>
                  <a:cxn ang="0">
                    <a:pos x="17" y="6"/>
                  </a:cxn>
                  <a:cxn ang="0">
                    <a:pos x="18" y="8"/>
                  </a:cxn>
                  <a:cxn ang="0">
                    <a:pos x="18" y="11"/>
                  </a:cxn>
                </a:cxnLst>
                <a:rect l="0" t="0" r="r" b="b"/>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ln>
            </p:spPr>
            <p:txBody>
              <a:bodyPr/>
              <a:lstStyle/>
              <a:p>
                <a:endParaRPr lang="en-US">
                  <a:solidFill>
                    <a:prstClr val="black"/>
                  </a:solidFill>
                </a:endParaRPr>
              </a:p>
            </p:txBody>
          </p:sp>
          <p:sp>
            <p:nvSpPr>
              <p:cNvPr id="179954" name="Freeform 754"/>
              <p:cNvSpPr>
                <a:spLocks noEditPoints="1"/>
              </p:cNvSpPr>
              <p:nvPr/>
            </p:nvSpPr>
            <p:spPr bwMode="auto">
              <a:xfrm>
                <a:off x="1830" y="2263"/>
                <a:ext cx="17" cy="19"/>
              </a:xfrm>
              <a:custGeom>
                <a:avLst/>
                <a:gdLst/>
                <a:ahLst/>
                <a:cxnLst>
                  <a:cxn ang="0">
                    <a:pos x="17" y="9"/>
                  </a:cxn>
                  <a:cxn ang="0">
                    <a:pos x="17" y="6"/>
                  </a:cxn>
                  <a:cxn ang="0">
                    <a:pos x="15" y="2"/>
                  </a:cxn>
                  <a:cxn ang="0">
                    <a:pos x="12" y="0"/>
                  </a:cxn>
                  <a:cxn ang="0">
                    <a:pos x="8" y="0"/>
                  </a:cxn>
                  <a:cxn ang="0">
                    <a:pos x="4" y="0"/>
                  </a:cxn>
                  <a:cxn ang="0">
                    <a:pos x="2" y="2"/>
                  </a:cxn>
                  <a:cxn ang="0">
                    <a:pos x="0" y="6"/>
                  </a:cxn>
                  <a:cxn ang="0">
                    <a:pos x="0" y="9"/>
                  </a:cxn>
                  <a:cxn ang="0">
                    <a:pos x="0" y="13"/>
                  </a:cxn>
                  <a:cxn ang="0">
                    <a:pos x="2" y="15"/>
                  </a:cxn>
                  <a:cxn ang="0">
                    <a:pos x="4" y="17"/>
                  </a:cxn>
                  <a:cxn ang="0">
                    <a:pos x="8" y="19"/>
                  </a:cxn>
                  <a:cxn ang="0">
                    <a:pos x="12" y="17"/>
                  </a:cxn>
                  <a:cxn ang="0">
                    <a:pos x="15" y="15"/>
                  </a:cxn>
                  <a:cxn ang="0">
                    <a:pos x="17" y="13"/>
                  </a:cxn>
                  <a:cxn ang="0">
                    <a:pos x="17" y="9"/>
                  </a:cxn>
                  <a:cxn ang="0">
                    <a:pos x="14" y="9"/>
                  </a:cxn>
                  <a:cxn ang="0">
                    <a:pos x="12" y="13"/>
                  </a:cxn>
                  <a:cxn ang="0">
                    <a:pos x="8" y="13"/>
                  </a:cxn>
                  <a:cxn ang="0">
                    <a:pos x="6" y="13"/>
                  </a:cxn>
                  <a:cxn ang="0">
                    <a:pos x="4" y="9"/>
                  </a:cxn>
                  <a:cxn ang="0">
                    <a:pos x="6" y="6"/>
                  </a:cxn>
                  <a:cxn ang="0">
                    <a:pos x="8" y="4"/>
                  </a:cxn>
                  <a:cxn ang="0">
                    <a:pos x="12" y="6"/>
                  </a:cxn>
                  <a:cxn ang="0">
                    <a:pos x="14" y="9"/>
                  </a:cxn>
                </a:cxnLst>
                <a:rect l="0" t="0" r="r" b="b"/>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ln>
            </p:spPr>
            <p:txBody>
              <a:bodyPr/>
              <a:lstStyle/>
              <a:p>
                <a:endParaRPr lang="en-US">
                  <a:solidFill>
                    <a:prstClr val="black"/>
                  </a:solidFill>
                </a:endParaRPr>
              </a:p>
            </p:txBody>
          </p:sp>
          <p:sp>
            <p:nvSpPr>
              <p:cNvPr id="179955" name="Freeform 755"/>
              <p:cNvSpPr/>
              <p:nvPr/>
            </p:nvSpPr>
            <p:spPr bwMode="auto">
              <a:xfrm>
                <a:off x="1832" y="2265"/>
                <a:ext cx="13" cy="13"/>
              </a:xfrm>
              <a:custGeom>
                <a:avLst/>
                <a:gdLst/>
                <a:ahLst/>
                <a:cxnLst>
                  <a:cxn ang="0">
                    <a:pos x="13" y="7"/>
                  </a:cxn>
                  <a:cxn ang="0">
                    <a:pos x="13" y="4"/>
                  </a:cxn>
                  <a:cxn ang="0">
                    <a:pos x="12" y="2"/>
                  </a:cxn>
                  <a:cxn ang="0">
                    <a:pos x="10" y="2"/>
                  </a:cxn>
                  <a:cxn ang="0">
                    <a:pos x="6" y="0"/>
                  </a:cxn>
                  <a:cxn ang="0">
                    <a:pos x="4" y="2"/>
                  </a:cxn>
                  <a:cxn ang="0">
                    <a:pos x="2" y="2"/>
                  </a:cxn>
                  <a:cxn ang="0">
                    <a:pos x="0" y="4"/>
                  </a:cxn>
                  <a:cxn ang="0">
                    <a:pos x="0" y="7"/>
                  </a:cxn>
                  <a:cxn ang="0">
                    <a:pos x="0" y="9"/>
                  </a:cxn>
                  <a:cxn ang="0">
                    <a:pos x="2" y="11"/>
                  </a:cxn>
                  <a:cxn ang="0">
                    <a:pos x="4" y="13"/>
                  </a:cxn>
                  <a:cxn ang="0">
                    <a:pos x="6" y="13"/>
                  </a:cxn>
                  <a:cxn ang="0">
                    <a:pos x="10" y="13"/>
                  </a:cxn>
                  <a:cxn ang="0">
                    <a:pos x="12" y="11"/>
                  </a:cxn>
                  <a:cxn ang="0">
                    <a:pos x="13" y="9"/>
                  </a:cxn>
                  <a:cxn ang="0">
                    <a:pos x="13" y="7"/>
                  </a:cxn>
                </a:cxnLst>
                <a:rect l="0" t="0" r="r" b="b"/>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ln>
            </p:spPr>
            <p:txBody>
              <a:bodyPr/>
              <a:lstStyle/>
              <a:p>
                <a:endParaRPr lang="en-US">
                  <a:solidFill>
                    <a:prstClr val="black"/>
                  </a:solidFill>
                </a:endParaRPr>
              </a:p>
            </p:txBody>
          </p:sp>
          <p:sp>
            <p:nvSpPr>
              <p:cNvPr id="179956" name="Freeform 756"/>
              <p:cNvSpPr/>
              <p:nvPr/>
            </p:nvSpPr>
            <p:spPr bwMode="auto">
              <a:xfrm>
                <a:off x="1834" y="2267"/>
                <a:ext cx="10" cy="9"/>
              </a:xfrm>
              <a:custGeom>
                <a:avLst/>
                <a:gdLst/>
                <a:ahLst/>
                <a:cxnLst>
                  <a:cxn ang="0">
                    <a:pos x="10" y="5"/>
                  </a:cxn>
                  <a:cxn ang="0">
                    <a:pos x="8" y="2"/>
                  </a:cxn>
                  <a:cxn ang="0">
                    <a:pos x="4" y="0"/>
                  </a:cxn>
                  <a:cxn ang="0">
                    <a:pos x="2" y="2"/>
                  </a:cxn>
                  <a:cxn ang="0">
                    <a:pos x="0" y="5"/>
                  </a:cxn>
                  <a:cxn ang="0">
                    <a:pos x="2" y="9"/>
                  </a:cxn>
                  <a:cxn ang="0">
                    <a:pos x="4" y="9"/>
                  </a:cxn>
                  <a:cxn ang="0">
                    <a:pos x="8" y="9"/>
                  </a:cxn>
                  <a:cxn ang="0">
                    <a:pos x="10" y="5"/>
                  </a:cxn>
                </a:cxnLst>
                <a:rect l="0" t="0" r="r" b="b"/>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ln>
            </p:spPr>
            <p:txBody>
              <a:bodyPr/>
              <a:lstStyle/>
              <a:p>
                <a:endParaRPr lang="en-US">
                  <a:solidFill>
                    <a:prstClr val="black"/>
                  </a:solidFill>
                </a:endParaRPr>
              </a:p>
            </p:txBody>
          </p:sp>
          <p:sp>
            <p:nvSpPr>
              <p:cNvPr id="179957" name="Freeform 757"/>
              <p:cNvSpPr/>
              <p:nvPr/>
            </p:nvSpPr>
            <p:spPr bwMode="auto">
              <a:xfrm>
                <a:off x="1836" y="2270"/>
                <a:ext cx="6" cy="4"/>
              </a:xfrm>
              <a:custGeom>
                <a:avLst/>
                <a:gdLst/>
                <a:ahLst/>
                <a:cxnLst>
                  <a:cxn ang="0">
                    <a:pos x="6" y="2"/>
                  </a:cxn>
                  <a:cxn ang="0">
                    <a:pos x="4" y="0"/>
                  </a:cxn>
                  <a:cxn ang="0">
                    <a:pos x="2" y="0"/>
                  </a:cxn>
                  <a:cxn ang="0">
                    <a:pos x="2" y="0"/>
                  </a:cxn>
                  <a:cxn ang="0">
                    <a:pos x="0" y="2"/>
                  </a:cxn>
                  <a:cxn ang="0">
                    <a:pos x="2" y="4"/>
                  </a:cxn>
                  <a:cxn ang="0">
                    <a:pos x="2" y="4"/>
                  </a:cxn>
                  <a:cxn ang="0">
                    <a:pos x="4" y="4"/>
                  </a:cxn>
                  <a:cxn ang="0">
                    <a:pos x="6" y="2"/>
                  </a:cxn>
                </a:cxnLst>
                <a:rect l="0" t="0" r="r" b="b"/>
                <a:pathLst>
                  <a:path w="6" h="4">
                    <a:moveTo>
                      <a:pt x="6" y="2"/>
                    </a:moveTo>
                    <a:lnTo>
                      <a:pt x="4" y="0"/>
                    </a:lnTo>
                    <a:lnTo>
                      <a:pt x="2" y="0"/>
                    </a:lnTo>
                    <a:lnTo>
                      <a:pt x="2" y="0"/>
                    </a:lnTo>
                    <a:lnTo>
                      <a:pt x="0" y="2"/>
                    </a:lnTo>
                    <a:lnTo>
                      <a:pt x="2" y="4"/>
                    </a:lnTo>
                    <a:lnTo>
                      <a:pt x="2" y="4"/>
                    </a:lnTo>
                    <a:lnTo>
                      <a:pt x="4" y="4"/>
                    </a:lnTo>
                    <a:lnTo>
                      <a:pt x="6" y="2"/>
                    </a:lnTo>
                    <a:close/>
                  </a:path>
                </a:pathLst>
              </a:custGeom>
              <a:solidFill>
                <a:srgbClr val="FFFFFF"/>
              </a:solidFill>
              <a:ln w="9525">
                <a:noFill/>
                <a:round/>
              </a:ln>
            </p:spPr>
            <p:txBody>
              <a:bodyPr/>
              <a:lstStyle/>
              <a:p>
                <a:endParaRPr lang="en-US">
                  <a:solidFill>
                    <a:prstClr val="black"/>
                  </a:solidFill>
                </a:endParaRPr>
              </a:p>
            </p:txBody>
          </p:sp>
          <p:sp>
            <p:nvSpPr>
              <p:cNvPr id="179958" name="Freeform 758"/>
              <p:cNvSpPr/>
              <p:nvPr/>
            </p:nvSpPr>
            <p:spPr bwMode="auto">
              <a:xfrm>
                <a:off x="1273" y="1745"/>
                <a:ext cx="677" cy="484"/>
              </a:xfrm>
              <a:custGeom>
                <a:avLst/>
                <a:gdLst/>
                <a:ahLst/>
                <a:cxnLst>
                  <a:cxn ang="0">
                    <a:pos x="11" y="340"/>
                  </a:cxn>
                  <a:cxn ang="0">
                    <a:pos x="53" y="389"/>
                  </a:cxn>
                  <a:cxn ang="0">
                    <a:pos x="87" y="404"/>
                  </a:cxn>
                  <a:cxn ang="0">
                    <a:pos x="51" y="362"/>
                  </a:cxn>
                  <a:cxn ang="0">
                    <a:pos x="22" y="304"/>
                  </a:cxn>
                  <a:cxn ang="0">
                    <a:pos x="32" y="283"/>
                  </a:cxn>
                  <a:cxn ang="0">
                    <a:pos x="81" y="287"/>
                  </a:cxn>
                  <a:cxn ang="0">
                    <a:pos x="136" y="319"/>
                  </a:cxn>
                  <a:cxn ang="0">
                    <a:pos x="223" y="400"/>
                  </a:cxn>
                  <a:cxn ang="0">
                    <a:pos x="322" y="457"/>
                  </a:cxn>
                  <a:cxn ang="0">
                    <a:pos x="404" y="482"/>
                  </a:cxn>
                  <a:cxn ang="0">
                    <a:pos x="470" y="482"/>
                  </a:cxn>
                  <a:cxn ang="0">
                    <a:pos x="565" y="453"/>
                  </a:cxn>
                  <a:cxn ang="0">
                    <a:pos x="650" y="378"/>
                  </a:cxn>
                  <a:cxn ang="0">
                    <a:pos x="675" y="349"/>
                  </a:cxn>
                  <a:cxn ang="0">
                    <a:pos x="677" y="347"/>
                  </a:cxn>
                  <a:cxn ang="0">
                    <a:pos x="669" y="347"/>
                  </a:cxn>
                  <a:cxn ang="0">
                    <a:pos x="610" y="355"/>
                  </a:cxn>
                  <a:cxn ang="0">
                    <a:pos x="540" y="343"/>
                  </a:cxn>
                  <a:cxn ang="0">
                    <a:pos x="508" y="315"/>
                  </a:cxn>
                  <a:cxn ang="0">
                    <a:pos x="485" y="279"/>
                  </a:cxn>
                  <a:cxn ang="0">
                    <a:pos x="438" y="279"/>
                  </a:cxn>
                  <a:cxn ang="0">
                    <a:pos x="394" y="271"/>
                  </a:cxn>
                  <a:cxn ang="0">
                    <a:pos x="362" y="294"/>
                  </a:cxn>
                  <a:cxn ang="0">
                    <a:pos x="364" y="317"/>
                  </a:cxn>
                  <a:cxn ang="0">
                    <a:pos x="352" y="347"/>
                  </a:cxn>
                  <a:cxn ang="0">
                    <a:pos x="330" y="362"/>
                  </a:cxn>
                  <a:cxn ang="0">
                    <a:pos x="303" y="362"/>
                  </a:cxn>
                  <a:cxn ang="0">
                    <a:pos x="263" y="345"/>
                  </a:cxn>
                  <a:cxn ang="0">
                    <a:pos x="227" y="281"/>
                  </a:cxn>
                  <a:cxn ang="0">
                    <a:pos x="227" y="249"/>
                  </a:cxn>
                  <a:cxn ang="0">
                    <a:pos x="231" y="216"/>
                  </a:cxn>
                  <a:cxn ang="0">
                    <a:pos x="212" y="188"/>
                  </a:cxn>
                  <a:cxn ang="0">
                    <a:pos x="197" y="158"/>
                  </a:cxn>
                  <a:cxn ang="0">
                    <a:pos x="203" y="103"/>
                  </a:cxn>
                  <a:cxn ang="0">
                    <a:pos x="231" y="55"/>
                  </a:cxn>
                  <a:cxn ang="0">
                    <a:pos x="235" y="36"/>
                  </a:cxn>
                  <a:cxn ang="0">
                    <a:pos x="220" y="6"/>
                  </a:cxn>
                  <a:cxn ang="0">
                    <a:pos x="195" y="2"/>
                  </a:cxn>
                  <a:cxn ang="0">
                    <a:pos x="165" y="36"/>
                  </a:cxn>
                  <a:cxn ang="0">
                    <a:pos x="125" y="57"/>
                  </a:cxn>
                  <a:cxn ang="0">
                    <a:pos x="108" y="42"/>
                  </a:cxn>
                  <a:cxn ang="0">
                    <a:pos x="87" y="55"/>
                  </a:cxn>
                  <a:cxn ang="0">
                    <a:pos x="77" y="87"/>
                  </a:cxn>
                  <a:cxn ang="0">
                    <a:pos x="89" y="116"/>
                  </a:cxn>
                  <a:cxn ang="0">
                    <a:pos x="81" y="169"/>
                  </a:cxn>
                  <a:cxn ang="0">
                    <a:pos x="74" y="188"/>
                  </a:cxn>
                  <a:cxn ang="0">
                    <a:pos x="53" y="222"/>
                  </a:cxn>
                  <a:cxn ang="0">
                    <a:pos x="15" y="239"/>
                  </a:cxn>
                  <a:cxn ang="0">
                    <a:pos x="7" y="266"/>
                  </a:cxn>
                  <a:cxn ang="0">
                    <a:pos x="3" y="287"/>
                  </a:cxn>
                </a:cxnLst>
                <a:rect l="0" t="0" r="r" b="b"/>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5" y="349"/>
                    </a:lnTo>
                    <a:lnTo>
                      <a:pt x="675" y="349"/>
                    </a:lnTo>
                    <a:lnTo>
                      <a:pt x="675" y="349"/>
                    </a:lnTo>
                    <a:lnTo>
                      <a:pt x="675" y="349"/>
                    </a:lnTo>
                    <a:lnTo>
                      <a:pt x="677" y="347"/>
                    </a:lnTo>
                    <a:lnTo>
                      <a:pt x="677" y="347"/>
                    </a:lnTo>
                    <a:lnTo>
                      <a:pt x="677" y="347"/>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ln>
            </p:spPr>
            <p:txBody>
              <a:bodyPr/>
              <a:lstStyle/>
              <a:p>
                <a:endParaRPr lang="en-US">
                  <a:solidFill>
                    <a:prstClr val="black"/>
                  </a:solidFill>
                </a:endParaRPr>
              </a:p>
            </p:txBody>
          </p:sp>
          <p:sp>
            <p:nvSpPr>
              <p:cNvPr id="179959" name="Freeform 759"/>
              <p:cNvSpPr/>
              <p:nvPr/>
            </p:nvSpPr>
            <p:spPr bwMode="auto">
              <a:xfrm>
                <a:off x="1502" y="1980"/>
                <a:ext cx="6" cy="8"/>
              </a:xfrm>
              <a:custGeom>
                <a:avLst/>
                <a:gdLst/>
                <a:ahLst/>
                <a:cxnLst>
                  <a:cxn ang="0">
                    <a:pos x="0" y="8"/>
                  </a:cxn>
                  <a:cxn ang="0">
                    <a:pos x="0" y="8"/>
                  </a:cxn>
                  <a:cxn ang="0">
                    <a:pos x="0" y="8"/>
                  </a:cxn>
                  <a:cxn ang="0">
                    <a:pos x="2" y="4"/>
                  </a:cxn>
                  <a:cxn ang="0">
                    <a:pos x="4" y="0"/>
                  </a:cxn>
                  <a:cxn ang="0">
                    <a:pos x="4" y="2"/>
                  </a:cxn>
                  <a:cxn ang="0">
                    <a:pos x="6" y="2"/>
                  </a:cxn>
                  <a:cxn ang="0">
                    <a:pos x="2" y="4"/>
                  </a:cxn>
                  <a:cxn ang="0">
                    <a:pos x="0" y="8"/>
                  </a:cxn>
                </a:cxnLst>
                <a:rect l="0" t="0" r="r" b="b"/>
                <a:pathLst>
                  <a:path w="6" h="8">
                    <a:moveTo>
                      <a:pt x="0" y="8"/>
                    </a:moveTo>
                    <a:lnTo>
                      <a:pt x="0" y="8"/>
                    </a:lnTo>
                    <a:lnTo>
                      <a:pt x="0" y="8"/>
                    </a:lnTo>
                    <a:lnTo>
                      <a:pt x="2" y="4"/>
                    </a:lnTo>
                    <a:lnTo>
                      <a:pt x="4" y="0"/>
                    </a:lnTo>
                    <a:lnTo>
                      <a:pt x="4" y="2"/>
                    </a:lnTo>
                    <a:lnTo>
                      <a:pt x="6" y="2"/>
                    </a:lnTo>
                    <a:lnTo>
                      <a:pt x="2" y="4"/>
                    </a:lnTo>
                    <a:lnTo>
                      <a:pt x="0" y="8"/>
                    </a:lnTo>
                    <a:close/>
                  </a:path>
                </a:pathLst>
              </a:custGeom>
              <a:solidFill>
                <a:srgbClr val="E7763F"/>
              </a:solidFill>
              <a:ln w="9525">
                <a:noFill/>
                <a:round/>
              </a:ln>
            </p:spPr>
            <p:txBody>
              <a:bodyPr/>
              <a:lstStyle/>
              <a:p>
                <a:endParaRPr lang="en-US">
                  <a:solidFill>
                    <a:prstClr val="black"/>
                  </a:solidFill>
                </a:endParaRPr>
              </a:p>
            </p:txBody>
          </p:sp>
          <p:sp>
            <p:nvSpPr>
              <p:cNvPr id="179960" name="Freeform 760"/>
              <p:cNvSpPr/>
              <p:nvPr/>
            </p:nvSpPr>
            <p:spPr bwMode="auto">
              <a:xfrm>
                <a:off x="1500" y="1980"/>
                <a:ext cx="8" cy="12"/>
              </a:xfrm>
              <a:custGeom>
                <a:avLst/>
                <a:gdLst/>
                <a:ahLst/>
                <a:cxnLst>
                  <a:cxn ang="0">
                    <a:pos x="0" y="12"/>
                  </a:cxn>
                  <a:cxn ang="0">
                    <a:pos x="2" y="10"/>
                  </a:cxn>
                  <a:cxn ang="0">
                    <a:pos x="2" y="8"/>
                  </a:cxn>
                  <a:cxn ang="0">
                    <a:pos x="4" y="4"/>
                  </a:cxn>
                  <a:cxn ang="0">
                    <a:pos x="6" y="0"/>
                  </a:cxn>
                  <a:cxn ang="0">
                    <a:pos x="8" y="2"/>
                  </a:cxn>
                  <a:cxn ang="0">
                    <a:pos x="8" y="4"/>
                  </a:cxn>
                  <a:cxn ang="0">
                    <a:pos x="4" y="8"/>
                  </a:cxn>
                  <a:cxn ang="0">
                    <a:pos x="0" y="12"/>
                  </a:cxn>
                </a:cxnLst>
                <a:rect l="0" t="0" r="r" b="b"/>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ln>
            </p:spPr>
            <p:txBody>
              <a:bodyPr/>
              <a:lstStyle/>
              <a:p>
                <a:endParaRPr lang="en-US">
                  <a:solidFill>
                    <a:prstClr val="black"/>
                  </a:solidFill>
                </a:endParaRPr>
              </a:p>
            </p:txBody>
          </p:sp>
          <p:sp>
            <p:nvSpPr>
              <p:cNvPr id="179961" name="Freeform 761"/>
              <p:cNvSpPr/>
              <p:nvPr/>
            </p:nvSpPr>
            <p:spPr bwMode="auto">
              <a:xfrm>
                <a:off x="1500" y="1982"/>
                <a:ext cx="8" cy="15"/>
              </a:xfrm>
              <a:custGeom>
                <a:avLst/>
                <a:gdLst/>
                <a:ahLst/>
                <a:cxnLst>
                  <a:cxn ang="0">
                    <a:pos x="8" y="0"/>
                  </a:cxn>
                  <a:cxn ang="0">
                    <a:pos x="4" y="2"/>
                  </a:cxn>
                  <a:cxn ang="0">
                    <a:pos x="2" y="6"/>
                  </a:cxn>
                  <a:cxn ang="0">
                    <a:pos x="0" y="10"/>
                  </a:cxn>
                  <a:cxn ang="0">
                    <a:pos x="0" y="15"/>
                  </a:cxn>
                  <a:cxn ang="0">
                    <a:pos x="4" y="10"/>
                  </a:cxn>
                  <a:cxn ang="0">
                    <a:pos x="8" y="4"/>
                  </a:cxn>
                  <a:cxn ang="0">
                    <a:pos x="8" y="2"/>
                  </a:cxn>
                  <a:cxn ang="0">
                    <a:pos x="8" y="0"/>
                  </a:cxn>
                </a:cxnLst>
                <a:rect l="0" t="0" r="r" b="b"/>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ln>
            </p:spPr>
            <p:txBody>
              <a:bodyPr/>
              <a:lstStyle/>
              <a:p>
                <a:endParaRPr lang="en-US">
                  <a:solidFill>
                    <a:prstClr val="black"/>
                  </a:solidFill>
                </a:endParaRPr>
              </a:p>
            </p:txBody>
          </p:sp>
          <p:sp>
            <p:nvSpPr>
              <p:cNvPr id="179962" name="Freeform 762"/>
              <p:cNvSpPr/>
              <p:nvPr/>
            </p:nvSpPr>
            <p:spPr bwMode="auto">
              <a:xfrm>
                <a:off x="1498" y="1984"/>
                <a:ext cx="12" cy="17"/>
              </a:xfrm>
              <a:custGeom>
                <a:avLst/>
                <a:gdLst/>
                <a:ahLst/>
                <a:cxnLst>
                  <a:cxn ang="0">
                    <a:pos x="10" y="0"/>
                  </a:cxn>
                  <a:cxn ang="0">
                    <a:pos x="6" y="4"/>
                  </a:cxn>
                  <a:cxn ang="0">
                    <a:pos x="2" y="8"/>
                  </a:cxn>
                  <a:cxn ang="0">
                    <a:pos x="2" y="13"/>
                  </a:cxn>
                  <a:cxn ang="0">
                    <a:pos x="0" y="17"/>
                  </a:cxn>
                  <a:cxn ang="0">
                    <a:pos x="6" y="10"/>
                  </a:cxn>
                  <a:cxn ang="0">
                    <a:pos x="12" y="4"/>
                  </a:cxn>
                  <a:cxn ang="0">
                    <a:pos x="10" y="2"/>
                  </a:cxn>
                  <a:cxn ang="0">
                    <a:pos x="10" y="0"/>
                  </a:cxn>
                </a:cxnLst>
                <a:rect l="0" t="0" r="r" b="b"/>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ln>
            </p:spPr>
            <p:txBody>
              <a:bodyPr/>
              <a:lstStyle/>
              <a:p>
                <a:endParaRPr lang="en-US">
                  <a:solidFill>
                    <a:prstClr val="black"/>
                  </a:solidFill>
                </a:endParaRPr>
              </a:p>
            </p:txBody>
          </p:sp>
          <p:sp>
            <p:nvSpPr>
              <p:cNvPr id="179963" name="Freeform 763"/>
              <p:cNvSpPr/>
              <p:nvPr/>
            </p:nvSpPr>
            <p:spPr bwMode="auto">
              <a:xfrm>
                <a:off x="1498" y="1986"/>
                <a:ext cx="12" cy="19"/>
              </a:xfrm>
              <a:custGeom>
                <a:avLst/>
                <a:gdLst/>
                <a:ahLst/>
                <a:cxnLst>
                  <a:cxn ang="0">
                    <a:pos x="10" y="0"/>
                  </a:cxn>
                  <a:cxn ang="0">
                    <a:pos x="6" y="6"/>
                  </a:cxn>
                  <a:cxn ang="0">
                    <a:pos x="2" y="11"/>
                  </a:cxn>
                  <a:cxn ang="0">
                    <a:pos x="0" y="15"/>
                  </a:cxn>
                  <a:cxn ang="0">
                    <a:pos x="0" y="19"/>
                  </a:cxn>
                  <a:cxn ang="0">
                    <a:pos x="6" y="11"/>
                  </a:cxn>
                  <a:cxn ang="0">
                    <a:pos x="12" y="4"/>
                  </a:cxn>
                  <a:cxn ang="0">
                    <a:pos x="12" y="2"/>
                  </a:cxn>
                  <a:cxn ang="0">
                    <a:pos x="10" y="0"/>
                  </a:cxn>
                </a:cxnLst>
                <a:rect l="0" t="0" r="r" b="b"/>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ln>
            </p:spPr>
            <p:txBody>
              <a:bodyPr/>
              <a:lstStyle/>
              <a:p>
                <a:endParaRPr lang="en-US">
                  <a:solidFill>
                    <a:prstClr val="black"/>
                  </a:solidFill>
                </a:endParaRPr>
              </a:p>
            </p:txBody>
          </p:sp>
          <p:sp>
            <p:nvSpPr>
              <p:cNvPr id="179964" name="Freeform 764"/>
              <p:cNvSpPr/>
              <p:nvPr/>
            </p:nvSpPr>
            <p:spPr bwMode="auto">
              <a:xfrm>
                <a:off x="1498" y="1988"/>
                <a:ext cx="14" cy="23"/>
              </a:xfrm>
              <a:custGeom>
                <a:avLst/>
                <a:gdLst/>
                <a:ahLst/>
                <a:cxnLst>
                  <a:cxn ang="0">
                    <a:pos x="12" y="0"/>
                  </a:cxn>
                  <a:cxn ang="0">
                    <a:pos x="6" y="6"/>
                  </a:cxn>
                  <a:cxn ang="0">
                    <a:pos x="0" y="13"/>
                  </a:cxn>
                  <a:cxn ang="0">
                    <a:pos x="0" y="17"/>
                  </a:cxn>
                  <a:cxn ang="0">
                    <a:pos x="0" y="23"/>
                  </a:cxn>
                  <a:cxn ang="0">
                    <a:pos x="6" y="11"/>
                  </a:cxn>
                  <a:cxn ang="0">
                    <a:pos x="14" y="4"/>
                  </a:cxn>
                  <a:cxn ang="0">
                    <a:pos x="12" y="2"/>
                  </a:cxn>
                  <a:cxn ang="0">
                    <a:pos x="12" y="0"/>
                  </a:cxn>
                </a:cxnLst>
                <a:rect l="0" t="0" r="r" b="b"/>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ln>
            </p:spPr>
            <p:txBody>
              <a:bodyPr/>
              <a:lstStyle/>
              <a:p>
                <a:endParaRPr lang="en-US">
                  <a:solidFill>
                    <a:prstClr val="black"/>
                  </a:solidFill>
                </a:endParaRPr>
              </a:p>
            </p:txBody>
          </p:sp>
          <p:sp>
            <p:nvSpPr>
              <p:cNvPr id="179965" name="Freeform 765"/>
              <p:cNvSpPr/>
              <p:nvPr/>
            </p:nvSpPr>
            <p:spPr bwMode="auto">
              <a:xfrm>
                <a:off x="1498" y="1990"/>
                <a:ext cx="14" cy="25"/>
              </a:xfrm>
              <a:custGeom>
                <a:avLst/>
                <a:gdLst/>
                <a:ahLst/>
                <a:cxnLst>
                  <a:cxn ang="0">
                    <a:pos x="12" y="0"/>
                  </a:cxn>
                  <a:cxn ang="0">
                    <a:pos x="6" y="7"/>
                  </a:cxn>
                  <a:cxn ang="0">
                    <a:pos x="0" y="15"/>
                  </a:cxn>
                  <a:cxn ang="0">
                    <a:pos x="0" y="19"/>
                  </a:cxn>
                  <a:cxn ang="0">
                    <a:pos x="0" y="25"/>
                  </a:cxn>
                  <a:cxn ang="0">
                    <a:pos x="6" y="13"/>
                  </a:cxn>
                  <a:cxn ang="0">
                    <a:pos x="14" y="4"/>
                  </a:cxn>
                  <a:cxn ang="0">
                    <a:pos x="14" y="2"/>
                  </a:cxn>
                  <a:cxn ang="0">
                    <a:pos x="12" y="0"/>
                  </a:cxn>
                </a:cxnLst>
                <a:rect l="0" t="0" r="r" b="b"/>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ln>
            </p:spPr>
            <p:txBody>
              <a:bodyPr/>
              <a:lstStyle/>
              <a:p>
                <a:endParaRPr lang="en-US">
                  <a:solidFill>
                    <a:prstClr val="black"/>
                  </a:solidFill>
                </a:endParaRPr>
              </a:p>
            </p:txBody>
          </p:sp>
          <p:sp>
            <p:nvSpPr>
              <p:cNvPr id="179966" name="Freeform 766"/>
              <p:cNvSpPr>
                <a:spLocks noEditPoints="1"/>
              </p:cNvSpPr>
              <p:nvPr/>
            </p:nvSpPr>
            <p:spPr bwMode="auto">
              <a:xfrm>
                <a:off x="1498" y="1992"/>
                <a:ext cx="137" cy="108"/>
              </a:xfrm>
              <a:custGeom>
                <a:avLst/>
                <a:gdLst/>
                <a:ahLst/>
                <a:cxnLst>
                  <a:cxn ang="0">
                    <a:pos x="14" y="0"/>
                  </a:cxn>
                  <a:cxn ang="0">
                    <a:pos x="6" y="7"/>
                  </a:cxn>
                  <a:cxn ang="0">
                    <a:pos x="0" y="19"/>
                  </a:cxn>
                  <a:cxn ang="0">
                    <a:pos x="0" y="23"/>
                  </a:cxn>
                  <a:cxn ang="0">
                    <a:pos x="0" y="26"/>
                  </a:cxn>
                  <a:cxn ang="0">
                    <a:pos x="8" y="13"/>
                  </a:cxn>
                  <a:cxn ang="0">
                    <a:pos x="16" y="4"/>
                  </a:cxn>
                  <a:cxn ang="0">
                    <a:pos x="14" y="2"/>
                  </a:cxn>
                  <a:cxn ang="0">
                    <a:pos x="14" y="0"/>
                  </a:cxn>
                  <a:cxn ang="0">
                    <a:pos x="137" y="83"/>
                  </a:cxn>
                  <a:cxn ang="0">
                    <a:pos x="133" y="91"/>
                  </a:cxn>
                  <a:cxn ang="0">
                    <a:pos x="129" y="96"/>
                  </a:cxn>
                  <a:cxn ang="0">
                    <a:pos x="124" y="104"/>
                  </a:cxn>
                  <a:cxn ang="0">
                    <a:pos x="118" y="108"/>
                  </a:cxn>
                  <a:cxn ang="0">
                    <a:pos x="129" y="96"/>
                  </a:cxn>
                  <a:cxn ang="0">
                    <a:pos x="137" y="83"/>
                  </a:cxn>
                </a:cxnLst>
                <a:rect l="0" t="0" r="r" b="b"/>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ln>
            </p:spPr>
            <p:txBody>
              <a:bodyPr/>
              <a:lstStyle/>
              <a:p>
                <a:endParaRPr lang="en-US">
                  <a:solidFill>
                    <a:prstClr val="black"/>
                  </a:solidFill>
                </a:endParaRPr>
              </a:p>
            </p:txBody>
          </p:sp>
          <p:sp>
            <p:nvSpPr>
              <p:cNvPr id="179967" name="Freeform 767"/>
              <p:cNvSpPr>
                <a:spLocks noEditPoints="1"/>
              </p:cNvSpPr>
              <p:nvPr/>
            </p:nvSpPr>
            <p:spPr bwMode="auto">
              <a:xfrm>
                <a:off x="1498" y="1994"/>
                <a:ext cx="139" cy="112"/>
              </a:xfrm>
              <a:custGeom>
                <a:avLst/>
                <a:gdLst/>
                <a:ahLst/>
                <a:cxnLst>
                  <a:cxn ang="0">
                    <a:pos x="14" y="0"/>
                  </a:cxn>
                  <a:cxn ang="0">
                    <a:pos x="6" y="9"/>
                  </a:cxn>
                  <a:cxn ang="0">
                    <a:pos x="0" y="21"/>
                  </a:cxn>
                  <a:cxn ang="0">
                    <a:pos x="0" y="24"/>
                  </a:cxn>
                  <a:cxn ang="0">
                    <a:pos x="2" y="28"/>
                  </a:cxn>
                  <a:cxn ang="0">
                    <a:pos x="8" y="15"/>
                  </a:cxn>
                  <a:cxn ang="0">
                    <a:pos x="16" y="3"/>
                  </a:cxn>
                  <a:cxn ang="0">
                    <a:pos x="16" y="2"/>
                  </a:cxn>
                  <a:cxn ang="0">
                    <a:pos x="14" y="0"/>
                  </a:cxn>
                  <a:cxn ang="0">
                    <a:pos x="139" y="70"/>
                  </a:cxn>
                  <a:cxn ang="0">
                    <a:pos x="137" y="77"/>
                  </a:cxn>
                  <a:cxn ang="0">
                    <a:pos x="135" y="83"/>
                  </a:cxn>
                  <a:cxn ang="0">
                    <a:pos x="133" y="91"/>
                  </a:cxn>
                  <a:cxn ang="0">
                    <a:pos x="129" y="96"/>
                  </a:cxn>
                  <a:cxn ang="0">
                    <a:pos x="126" y="100"/>
                  </a:cxn>
                  <a:cxn ang="0">
                    <a:pos x="120" y="106"/>
                  </a:cxn>
                  <a:cxn ang="0">
                    <a:pos x="114" y="110"/>
                  </a:cxn>
                  <a:cxn ang="0">
                    <a:pos x="107" y="112"/>
                  </a:cxn>
                  <a:cxn ang="0">
                    <a:pos x="118" y="104"/>
                  </a:cxn>
                  <a:cxn ang="0">
                    <a:pos x="127" y="94"/>
                  </a:cxn>
                  <a:cxn ang="0">
                    <a:pos x="133" y="83"/>
                  </a:cxn>
                  <a:cxn ang="0">
                    <a:pos x="139" y="70"/>
                  </a:cxn>
                </a:cxnLst>
                <a:rect l="0" t="0" r="r" b="b"/>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ln>
            </p:spPr>
            <p:txBody>
              <a:bodyPr/>
              <a:lstStyle/>
              <a:p>
                <a:endParaRPr lang="en-US">
                  <a:solidFill>
                    <a:prstClr val="black"/>
                  </a:solidFill>
                </a:endParaRPr>
              </a:p>
            </p:txBody>
          </p:sp>
          <p:sp>
            <p:nvSpPr>
              <p:cNvPr id="179968" name="Freeform 768"/>
              <p:cNvSpPr>
                <a:spLocks noEditPoints="1"/>
              </p:cNvSpPr>
              <p:nvPr/>
            </p:nvSpPr>
            <p:spPr bwMode="auto">
              <a:xfrm>
                <a:off x="1498" y="1996"/>
                <a:ext cx="139" cy="111"/>
              </a:xfrm>
              <a:custGeom>
                <a:avLst/>
                <a:gdLst/>
                <a:ahLst/>
                <a:cxnLst>
                  <a:cxn ang="0">
                    <a:pos x="16" y="0"/>
                  </a:cxn>
                  <a:cxn ang="0">
                    <a:pos x="8" y="9"/>
                  </a:cxn>
                  <a:cxn ang="0">
                    <a:pos x="0" y="22"/>
                  </a:cxn>
                  <a:cxn ang="0">
                    <a:pos x="2" y="26"/>
                  </a:cxn>
                  <a:cxn ang="0">
                    <a:pos x="2" y="30"/>
                  </a:cxn>
                  <a:cxn ang="0">
                    <a:pos x="8" y="15"/>
                  </a:cxn>
                  <a:cxn ang="0">
                    <a:pos x="17" y="1"/>
                  </a:cxn>
                  <a:cxn ang="0">
                    <a:pos x="16" y="1"/>
                  </a:cxn>
                  <a:cxn ang="0">
                    <a:pos x="16" y="0"/>
                  </a:cxn>
                  <a:cxn ang="0">
                    <a:pos x="118" y="104"/>
                  </a:cxn>
                  <a:cxn ang="0">
                    <a:pos x="129" y="92"/>
                  </a:cxn>
                  <a:cxn ang="0">
                    <a:pos x="137" y="79"/>
                  </a:cxn>
                  <a:cxn ang="0">
                    <a:pos x="139" y="70"/>
                  </a:cxn>
                  <a:cxn ang="0">
                    <a:pos x="139" y="62"/>
                  </a:cxn>
                  <a:cxn ang="0">
                    <a:pos x="137" y="70"/>
                  </a:cxn>
                  <a:cxn ang="0">
                    <a:pos x="133" y="77"/>
                  </a:cxn>
                  <a:cxn ang="0">
                    <a:pos x="129" y="85"/>
                  </a:cxn>
                  <a:cxn ang="0">
                    <a:pos x="126" y="92"/>
                  </a:cxn>
                  <a:cxn ang="0">
                    <a:pos x="120" y="98"/>
                  </a:cxn>
                  <a:cxn ang="0">
                    <a:pos x="112" y="104"/>
                  </a:cxn>
                  <a:cxn ang="0">
                    <a:pos x="107" y="108"/>
                  </a:cxn>
                  <a:cxn ang="0">
                    <a:pos x="99" y="111"/>
                  </a:cxn>
                  <a:cxn ang="0">
                    <a:pos x="108" y="110"/>
                  </a:cxn>
                  <a:cxn ang="0">
                    <a:pos x="118" y="104"/>
                  </a:cxn>
                </a:cxnLst>
                <a:rect l="0" t="0" r="r" b="b"/>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ln>
            </p:spPr>
            <p:txBody>
              <a:bodyPr/>
              <a:lstStyle/>
              <a:p>
                <a:endParaRPr lang="en-US">
                  <a:solidFill>
                    <a:prstClr val="black"/>
                  </a:solidFill>
                </a:endParaRPr>
              </a:p>
            </p:txBody>
          </p:sp>
          <p:sp>
            <p:nvSpPr>
              <p:cNvPr id="179969" name="Freeform 769"/>
              <p:cNvSpPr>
                <a:spLocks noEditPoints="1"/>
              </p:cNvSpPr>
              <p:nvPr/>
            </p:nvSpPr>
            <p:spPr bwMode="auto">
              <a:xfrm>
                <a:off x="1500" y="1997"/>
                <a:ext cx="137" cy="112"/>
              </a:xfrm>
              <a:custGeom>
                <a:avLst/>
                <a:gdLst/>
                <a:ahLst/>
                <a:cxnLst>
                  <a:cxn ang="0">
                    <a:pos x="14" y="0"/>
                  </a:cxn>
                  <a:cxn ang="0">
                    <a:pos x="6" y="12"/>
                  </a:cxn>
                  <a:cxn ang="0">
                    <a:pos x="0" y="25"/>
                  </a:cxn>
                  <a:cxn ang="0">
                    <a:pos x="0" y="29"/>
                  </a:cxn>
                  <a:cxn ang="0">
                    <a:pos x="0" y="35"/>
                  </a:cxn>
                  <a:cxn ang="0">
                    <a:pos x="4" y="25"/>
                  </a:cxn>
                  <a:cxn ang="0">
                    <a:pos x="6" y="18"/>
                  </a:cxn>
                  <a:cxn ang="0">
                    <a:pos x="12" y="10"/>
                  </a:cxn>
                  <a:cxn ang="0">
                    <a:pos x="17" y="2"/>
                  </a:cxn>
                  <a:cxn ang="0">
                    <a:pos x="15" y="0"/>
                  </a:cxn>
                  <a:cxn ang="0">
                    <a:pos x="14" y="0"/>
                  </a:cxn>
                  <a:cxn ang="0">
                    <a:pos x="105" y="109"/>
                  </a:cxn>
                  <a:cxn ang="0">
                    <a:pos x="116" y="101"/>
                  </a:cxn>
                  <a:cxn ang="0">
                    <a:pos x="125" y="91"/>
                  </a:cxn>
                  <a:cxn ang="0">
                    <a:pos x="131" y="80"/>
                  </a:cxn>
                  <a:cxn ang="0">
                    <a:pos x="137" y="67"/>
                  </a:cxn>
                  <a:cxn ang="0">
                    <a:pos x="137" y="61"/>
                  </a:cxn>
                  <a:cxn ang="0">
                    <a:pos x="135" y="55"/>
                  </a:cxn>
                  <a:cxn ang="0">
                    <a:pos x="133" y="65"/>
                  </a:cxn>
                  <a:cxn ang="0">
                    <a:pos x="131" y="74"/>
                  </a:cxn>
                  <a:cxn ang="0">
                    <a:pos x="125" y="82"/>
                  </a:cxn>
                  <a:cxn ang="0">
                    <a:pos x="120" y="90"/>
                  </a:cxn>
                  <a:cxn ang="0">
                    <a:pos x="114" y="97"/>
                  </a:cxn>
                  <a:cxn ang="0">
                    <a:pos x="106" y="103"/>
                  </a:cxn>
                  <a:cxn ang="0">
                    <a:pos x="99" y="109"/>
                  </a:cxn>
                  <a:cxn ang="0">
                    <a:pos x="89" y="112"/>
                  </a:cxn>
                  <a:cxn ang="0">
                    <a:pos x="91" y="112"/>
                  </a:cxn>
                  <a:cxn ang="0">
                    <a:pos x="93" y="112"/>
                  </a:cxn>
                  <a:cxn ang="0">
                    <a:pos x="99" y="110"/>
                  </a:cxn>
                  <a:cxn ang="0">
                    <a:pos x="105" y="109"/>
                  </a:cxn>
                </a:cxnLst>
                <a:rect l="0" t="0" r="r" b="b"/>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ln>
            </p:spPr>
            <p:txBody>
              <a:bodyPr/>
              <a:lstStyle/>
              <a:p>
                <a:endParaRPr lang="en-US">
                  <a:solidFill>
                    <a:prstClr val="black"/>
                  </a:solidFill>
                </a:endParaRPr>
              </a:p>
            </p:txBody>
          </p:sp>
          <p:sp>
            <p:nvSpPr>
              <p:cNvPr id="179970" name="Freeform 770"/>
              <p:cNvSpPr>
                <a:spLocks noEditPoints="1"/>
              </p:cNvSpPr>
              <p:nvPr/>
            </p:nvSpPr>
            <p:spPr bwMode="auto">
              <a:xfrm>
                <a:off x="1500" y="1997"/>
                <a:ext cx="137" cy="112"/>
              </a:xfrm>
              <a:custGeom>
                <a:avLst/>
                <a:gdLst/>
                <a:ahLst/>
                <a:cxnLst>
                  <a:cxn ang="0">
                    <a:pos x="15" y="0"/>
                  </a:cxn>
                  <a:cxn ang="0">
                    <a:pos x="6" y="14"/>
                  </a:cxn>
                  <a:cxn ang="0">
                    <a:pos x="0" y="29"/>
                  </a:cxn>
                  <a:cxn ang="0">
                    <a:pos x="0" y="35"/>
                  </a:cxn>
                  <a:cxn ang="0">
                    <a:pos x="2" y="38"/>
                  </a:cxn>
                  <a:cxn ang="0">
                    <a:pos x="4" y="29"/>
                  </a:cxn>
                  <a:cxn ang="0">
                    <a:pos x="8" y="19"/>
                  </a:cxn>
                  <a:cxn ang="0">
                    <a:pos x="12" y="12"/>
                  </a:cxn>
                  <a:cxn ang="0">
                    <a:pos x="17" y="4"/>
                  </a:cxn>
                  <a:cxn ang="0">
                    <a:pos x="17" y="2"/>
                  </a:cxn>
                  <a:cxn ang="0">
                    <a:pos x="15" y="0"/>
                  </a:cxn>
                  <a:cxn ang="0">
                    <a:pos x="97" y="110"/>
                  </a:cxn>
                  <a:cxn ang="0">
                    <a:pos x="105" y="107"/>
                  </a:cxn>
                  <a:cxn ang="0">
                    <a:pos x="110" y="103"/>
                  </a:cxn>
                  <a:cxn ang="0">
                    <a:pos x="118" y="97"/>
                  </a:cxn>
                  <a:cxn ang="0">
                    <a:pos x="124" y="91"/>
                  </a:cxn>
                  <a:cxn ang="0">
                    <a:pos x="127" y="84"/>
                  </a:cxn>
                  <a:cxn ang="0">
                    <a:pos x="131" y="76"/>
                  </a:cxn>
                  <a:cxn ang="0">
                    <a:pos x="135" y="69"/>
                  </a:cxn>
                  <a:cxn ang="0">
                    <a:pos x="137" y="61"/>
                  </a:cxn>
                  <a:cxn ang="0">
                    <a:pos x="135" y="55"/>
                  </a:cxn>
                  <a:cxn ang="0">
                    <a:pos x="133" y="50"/>
                  </a:cxn>
                  <a:cxn ang="0">
                    <a:pos x="133" y="61"/>
                  </a:cxn>
                  <a:cxn ang="0">
                    <a:pos x="129" y="71"/>
                  </a:cxn>
                  <a:cxn ang="0">
                    <a:pos x="125" y="82"/>
                  </a:cxn>
                  <a:cxn ang="0">
                    <a:pos x="118" y="90"/>
                  </a:cxn>
                  <a:cxn ang="0">
                    <a:pos x="112" y="97"/>
                  </a:cxn>
                  <a:cxn ang="0">
                    <a:pos x="103" y="103"/>
                  </a:cxn>
                  <a:cxn ang="0">
                    <a:pos x="93" y="109"/>
                  </a:cxn>
                  <a:cxn ang="0">
                    <a:pos x="84" y="112"/>
                  </a:cxn>
                  <a:cxn ang="0">
                    <a:pos x="87" y="112"/>
                  </a:cxn>
                  <a:cxn ang="0">
                    <a:pos x="93" y="112"/>
                  </a:cxn>
                  <a:cxn ang="0">
                    <a:pos x="95" y="112"/>
                  </a:cxn>
                  <a:cxn ang="0">
                    <a:pos x="97" y="110"/>
                  </a:cxn>
                </a:cxnLst>
                <a:rect l="0" t="0" r="r" b="b"/>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ln>
            </p:spPr>
            <p:txBody>
              <a:bodyPr/>
              <a:lstStyle/>
              <a:p>
                <a:endParaRPr lang="en-US">
                  <a:solidFill>
                    <a:prstClr val="black"/>
                  </a:solidFill>
                </a:endParaRPr>
              </a:p>
            </p:txBody>
          </p:sp>
          <p:sp>
            <p:nvSpPr>
              <p:cNvPr id="179971" name="Freeform 771"/>
              <p:cNvSpPr>
                <a:spLocks noEditPoints="1"/>
              </p:cNvSpPr>
              <p:nvPr/>
            </p:nvSpPr>
            <p:spPr bwMode="auto">
              <a:xfrm>
                <a:off x="1500" y="1999"/>
                <a:ext cx="135" cy="110"/>
              </a:xfrm>
              <a:custGeom>
                <a:avLst/>
                <a:gdLst/>
                <a:ahLst/>
                <a:cxnLst>
                  <a:cxn ang="0">
                    <a:pos x="17" y="0"/>
                  </a:cxn>
                  <a:cxn ang="0">
                    <a:pos x="12" y="8"/>
                  </a:cxn>
                  <a:cxn ang="0">
                    <a:pos x="6" y="16"/>
                  </a:cxn>
                  <a:cxn ang="0">
                    <a:pos x="4" y="23"/>
                  </a:cxn>
                  <a:cxn ang="0">
                    <a:pos x="0" y="33"/>
                  </a:cxn>
                  <a:cxn ang="0">
                    <a:pos x="2" y="36"/>
                  </a:cxn>
                  <a:cxn ang="0">
                    <a:pos x="4" y="40"/>
                  </a:cxn>
                  <a:cxn ang="0">
                    <a:pos x="6" y="31"/>
                  </a:cxn>
                  <a:cxn ang="0">
                    <a:pos x="8" y="21"/>
                  </a:cxn>
                  <a:cxn ang="0">
                    <a:pos x="14" y="12"/>
                  </a:cxn>
                  <a:cxn ang="0">
                    <a:pos x="19" y="4"/>
                  </a:cxn>
                  <a:cxn ang="0">
                    <a:pos x="17" y="2"/>
                  </a:cxn>
                  <a:cxn ang="0">
                    <a:pos x="17" y="0"/>
                  </a:cxn>
                  <a:cxn ang="0">
                    <a:pos x="89" y="110"/>
                  </a:cxn>
                  <a:cxn ang="0">
                    <a:pos x="99" y="107"/>
                  </a:cxn>
                  <a:cxn ang="0">
                    <a:pos x="106" y="101"/>
                  </a:cxn>
                  <a:cxn ang="0">
                    <a:pos x="114" y="95"/>
                  </a:cxn>
                  <a:cxn ang="0">
                    <a:pos x="120" y="88"/>
                  </a:cxn>
                  <a:cxn ang="0">
                    <a:pos x="125" y="80"/>
                  </a:cxn>
                  <a:cxn ang="0">
                    <a:pos x="131" y="72"/>
                  </a:cxn>
                  <a:cxn ang="0">
                    <a:pos x="133" y="63"/>
                  </a:cxn>
                  <a:cxn ang="0">
                    <a:pos x="135" y="53"/>
                  </a:cxn>
                  <a:cxn ang="0">
                    <a:pos x="133" y="48"/>
                  </a:cxn>
                  <a:cxn ang="0">
                    <a:pos x="131" y="44"/>
                  </a:cxn>
                  <a:cxn ang="0">
                    <a:pos x="131" y="44"/>
                  </a:cxn>
                  <a:cxn ang="0">
                    <a:pos x="131" y="46"/>
                  </a:cxn>
                  <a:cxn ang="0">
                    <a:pos x="131" y="57"/>
                  </a:cxn>
                  <a:cxn ang="0">
                    <a:pos x="127" y="69"/>
                  </a:cxn>
                  <a:cxn ang="0">
                    <a:pos x="122" y="80"/>
                  </a:cxn>
                  <a:cxn ang="0">
                    <a:pos x="116" y="88"/>
                  </a:cxn>
                  <a:cxn ang="0">
                    <a:pos x="108" y="95"/>
                  </a:cxn>
                  <a:cxn ang="0">
                    <a:pos x="99" y="103"/>
                  </a:cxn>
                  <a:cxn ang="0">
                    <a:pos x="87" y="107"/>
                  </a:cxn>
                  <a:cxn ang="0">
                    <a:pos x="76" y="110"/>
                  </a:cxn>
                  <a:cxn ang="0">
                    <a:pos x="84" y="110"/>
                  </a:cxn>
                  <a:cxn ang="0">
                    <a:pos x="89" y="110"/>
                  </a:cxn>
                </a:cxnLst>
                <a:rect l="0" t="0" r="r" b="b"/>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ln>
            </p:spPr>
            <p:txBody>
              <a:bodyPr/>
              <a:lstStyle/>
              <a:p>
                <a:endParaRPr lang="en-US">
                  <a:solidFill>
                    <a:prstClr val="black"/>
                  </a:solidFill>
                </a:endParaRPr>
              </a:p>
            </p:txBody>
          </p:sp>
          <p:sp>
            <p:nvSpPr>
              <p:cNvPr id="179972" name="Freeform 772"/>
              <p:cNvSpPr>
                <a:spLocks noEditPoints="1"/>
              </p:cNvSpPr>
              <p:nvPr/>
            </p:nvSpPr>
            <p:spPr bwMode="auto">
              <a:xfrm>
                <a:off x="1502" y="2001"/>
                <a:ext cx="131" cy="108"/>
              </a:xfrm>
              <a:custGeom>
                <a:avLst/>
                <a:gdLst/>
                <a:ahLst/>
                <a:cxnLst>
                  <a:cxn ang="0">
                    <a:pos x="15" y="0"/>
                  </a:cxn>
                  <a:cxn ang="0">
                    <a:pos x="10" y="8"/>
                  </a:cxn>
                  <a:cxn ang="0">
                    <a:pos x="6" y="15"/>
                  </a:cxn>
                  <a:cxn ang="0">
                    <a:pos x="2" y="25"/>
                  </a:cxn>
                  <a:cxn ang="0">
                    <a:pos x="0" y="34"/>
                  </a:cxn>
                  <a:cxn ang="0">
                    <a:pos x="2" y="40"/>
                  </a:cxn>
                  <a:cxn ang="0">
                    <a:pos x="4" y="44"/>
                  </a:cxn>
                  <a:cxn ang="0">
                    <a:pos x="4" y="44"/>
                  </a:cxn>
                  <a:cxn ang="0">
                    <a:pos x="4" y="44"/>
                  </a:cxn>
                  <a:cxn ang="0">
                    <a:pos x="4" y="32"/>
                  </a:cxn>
                  <a:cxn ang="0">
                    <a:pos x="8" y="21"/>
                  </a:cxn>
                  <a:cxn ang="0">
                    <a:pos x="12" y="12"/>
                  </a:cxn>
                  <a:cxn ang="0">
                    <a:pos x="19" y="4"/>
                  </a:cxn>
                  <a:cxn ang="0">
                    <a:pos x="17" y="2"/>
                  </a:cxn>
                  <a:cxn ang="0">
                    <a:pos x="15" y="0"/>
                  </a:cxn>
                  <a:cxn ang="0">
                    <a:pos x="82" y="108"/>
                  </a:cxn>
                  <a:cxn ang="0">
                    <a:pos x="91" y="105"/>
                  </a:cxn>
                  <a:cxn ang="0">
                    <a:pos x="101" y="99"/>
                  </a:cxn>
                  <a:cxn ang="0">
                    <a:pos x="110" y="93"/>
                  </a:cxn>
                  <a:cxn ang="0">
                    <a:pos x="116" y="86"/>
                  </a:cxn>
                  <a:cxn ang="0">
                    <a:pos x="123" y="78"/>
                  </a:cxn>
                  <a:cxn ang="0">
                    <a:pos x="127" y="67"/>
                  </a:cxn>
                  <a:cxn ang="0">
                    <a:pos x="131" y="57"/>
                  </a:cxn>
                  <a:cxn ang="0">
                    <a:pos x="131" y="46"/>
                  </a:cxn>
                  <a:cxn ang="0">
                    <a:pos x="129" y="42"/>
                  </a:cxn>
                  <a:cxn ang="0">
                    <a:pos x="127" y="38"/>
                  </a:cxn>
                  <a:cxn ang="0">
                    <a:pos x="127" y="42"/>
                  </a:cxn>
                  <a:cxn ang="0">
                    <a:pos x="127" y="44"/>
                  </a:cxn>
                  <a:cxn ang="0">
                    <a:pos x="127" y="55"/>
                  </a:cxn>
                  <a:cxn ang="0">
                    <a:pos x="123" y="68"/>
                  </a:cxn>
                  <a:cxn ang="0">
                    <a:pos x="118" y="78"/>
                  </a:cxn>
                  <a:cxn ang="0">
                    <a:pos x="110" y="87"/>
                  </a:cxn>
                  <a:cxn ang="0">
                    <a:pos x="101" y="95"/>
                  </a:cxn>
                  <a:cxn ang="0">
                    <a:pos x="91" y="101"/>
                  </a:cxn>
                  <a:cxn ang="0">
                    <a:pos x="80" y="105"/>
                  </a:cxn>
                  <a:cxn ang="0">
                    <a:pos x="68" y="106"/>
                  </a:cxn>
                  <a:cxn ang="0">
                    <a:pos x="74" y="108"/>
                  </a:cxn>
                  <a:cxn ang="0">
                    <a:pos x="82" y="108"/>
                  </a:cxn>
                </a:cxnLst>
                <a:rect l="0" t="0" r="r" b="b"/>
                <a:pathLst>
                  <a:path w="131" h="108">
                    <a:moveTo>
                      <a:pt x="15" y="0"/>
                    </a:moveTo>
                    <a:lnTo>
                      <a:pt x="10" y="8"/>
                    </a:lnTo>
                    <a:lnTo>
                      <a:pt x="6" y="15"/>
                    </a:lnTo>
                    <a:lnTo>
                      <a:pt x="2" y="25"/>
                    </a:lnTo>
                    <a:lnTo>
                      <a:pt x="0" y="34"/>
                    </a:lnTo>
                    <a:lnTo>
                      <a:pt x="2" y="40"/>
                    </a:lnTo>
                    <a:lnTo>
                      <a:pt x="4" y="44"/>
                    </a:lnTo>
                    <a:lnTo>
                      <a:pt x="4" y="44"/>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ln>
            </p:spPr>
            <p:txBody>
              <a:bodyPr/>
              <a:lstStyle/>
              <a:p>
                <a:endParaRPr lang="en-US">
                  <a:solidFill>
                    <a:prstClr val="black"/>
                  </a:solidFill>
                </a:endParaRPr>
              </a:p>
            </p:txBody>
          </p:sp>
          <p:sp>
            <p:nvSpPr>
              <p:cNvPr id="179973" name="Freeform 773"/>
              <p:cNvSpPr>
                <a:spLocks noEditPoints="1"/>
              </p:cNvSpPr>
              <p:nvPr/>
            </p:nvSpPr>
            <p:spPr bwMode="auto">
              <a:xfrm>
                <a:off x="1504" y="2003"/>
                <a:ext cx="127" cy="106"/>
              </a:xfrm>
              <a:custGeom>
                <a:avLst/>
                <a:gdLst/>
                <a:ahLst/>
                <a:cxnLst>
                  <a:cxn ang="0">
                    <a:pos x="127" y="42"/>
                  </a:cxn>
                  <a:cxn ang="0">
                    <a:pos x="127" y="40"/>
                  </a:cxn>
                  <a:cxn ang="0">
                    <a:pos x="127" y="40"/>
                  </a:cxn>
                  <a:cxn ang="0">
                    <a:pos x="125" y="38"/>
                  </a:cxn>
                  <a:cxn ang="0">
                    <a:pos x="125" y="34"/>
                  </a:cxn>
                  <a:cxn ang="0">
                    <a:pos x="123" y="34"/>
                  </a:cxn>
                  <a:cxn ang="0">
                    <a:pos x="123" y="34"/>
                  </a:cxn>
                  <a:cxn ang="0">
                    <a:pos x="123" y="38"/>
                  </a:cxn>
                  <a:cxn ang="0">
                    <a:pos x="123" y="42"/>
                  </a:cxn>
                  <a:cxn ang="0">
                    <a:pos x="123" y="53"/>
                  </a:cxn>
                  <a:cxn ang="0">
                    <a:pos x="120" y="65"/>
                  </a:cxn>
                  <a:cxn ang="0">
                    <a:pos x="114" y="76"/>
                  </a:cxn>
                  <a:cxn ang="0">
                    <a:pos x="106" y="85"/>
                  </a:cxn>
                  <a:cxn ang="0">
                    <a:pos x="97" y="91"/>
                  </a:cxn>
                  <a:cxn ang="0">
                    <a:pos x="87" y="97"/>
                  </a:cxn>
                  <a:cxn ang="0">
                    <a:pos x="76" y="101"/>
                  </a:cxn>
                  <a:cxn ang="0">
                    <a:pos x="63" y="103"/>
                  </a:cxn>
                  <a:cxn ang="0">
                    <a:pos x="61" y="103"/>
                  </a:cxn>
                  <a:cxn ang="0">
                    <a:pos x="59" y="103"/>
                  </a:cxn>
                  <a:cxn ang="0">
                    <a:pos x="66" y="104"/>
                  </a:cxn>
                  <a:cxn ang="0">
                    <a:pos x="72" y="106"/>
                  </a:cxn>
                  <a:cxn ang="0">
                    <a:pos x="83" y="103"/>
                  </a:cxn>
                  <a:cxn ang="0">
                    <a:pos x="95" y="99"/>
                  </a:cxn>
                  <a:cxn ang="0">
                    <a:pos x="104" y="91"/>
                  </a:cxn>
                  <a:cxn ang="0">
                    <a:pos x="112" y="84"/>
                  </a:cxn>
                  <a:cxn ang="0">
                    <a:pos x="118" y="76"/>
                  </a:cxn>
                  <a:cxn ang="0">
                    <a:pos x="123" y="65"/>
                  </a:cxn>
                  <a:cxn ang="0">
                    <a:pos x="127" y="53"/>
                  </a:cxn>
                  <a:cxn ang="0">
                    <a:pos x="127" y="42"/>
                  </a:cxn>
                  <a:cxn ang="0">
                    <a:pos x="15" y="0"/>
                  </a:cxn>
                  <a:cxn ang="0">
                    <a:pos x="10" y="8"/>
                  </a:cxn>
                  <a:cxn ang="0">
                    <a:pos x="4" y="17"/>
                  </a:cxn>
                  <a:cxn ang="0">
                    <a:pos x="2" y="27"/>
                  </a:cxn>
                  <a:cxn ang="0">
                    <a:pos x="0" y="36"/>
                  </a:cxn>
                  <a:cxn ang="0">
                    <a:pos x="2" y="42"/>
                  </a:cxn>
                  <a:cxn ang="0">
                    <a:pos x="4" y="48"/>
                  </a:cxn>
                  <a:cxn ang="0">
                    <a:pos x="4" y="44"/>
                  </a:cxn>
                  <a:cxn ang="0">
                    <a:pos x="4" y="42"/>
                  </a:cxn>
                  <a:cxn ang="0">
                    <a:pos x="4" y="30"/>
                  </a:cxn>
                  <a:cxn ang="0">
                    <a:pos x="8" y="21"/>
                  </a:cxn>
                  <a:cxn ang="0">
                    <a:pos x="11" y="12"/>
                  </a:cxn>
                  <a:cxn ang="0">
                    <a:pos x="17" y="2"/>
                  </a:cxn>
                  <a:cxn ang="0">
                    <a:pos x="17" y="2"/>
                  </a:cxn>
                  <a:cxn ang="0">
                    <a:pos x="15" y="0"/>
                  </a:cxn>
                </a:cxnLst>
                <a:rect l="0" t="0" r="r" b="b"/>
                <a:pathLst>
                  <a:path w="127" h="106">
                    <a:moveTo>
                      <a:pt x="127" y="42"/>
                    </a:moveTo>
                    <a:lnTo>
                      <a:pt x="127" y="40"/>
                    </a:lnTo>
                    <a:lnTo>
                      <a:pt x="127" y="40"/>
                    </a:lnTo>
                    <a:lnTo>
                      <a:pt x="125" y="38"/>
                    </a:lnTo>
                    <a:lnTo>
                      <a:pt x="125" y="34"/>
                    </a:lnTo>
                    <a:lnTo>
                      <a:pt x="123"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7" y="2"/>
                    </a:lnTo>
                    <a:lnTo>
                      <a:pt x="15" y="0"/>
                    </a:lnTo>
                    <a:close/>
                  </a:path>
                </a:pathLst>
              </a:custGeom>
              <a:solidFill>
                <a:srgbClr val="F2B28F"/>
              </a:solidFill>
              <a:ln w="9525">
                <a:noFill/>
                <a:round/>
              </a:ln>
            </p:spPr>
            <p:txBody>
              <a:bodyPr/>
              <a:lstStyle/>
              <a:p>
                <a:endParaRPr lang="en-US">
                  <a:solidFill>
                    <a:prstClr val="black"/>
                  </a:solidFill>
                </a:endParaRPr>
              </a:p>
            </p:txBody>
          </p:sp>
          <p:sp>
            <p:nvSpPr>
              <p:cNvPr id="179974" name="Freeform 774"/>
              <p:cNvSpPr>
                <a:spLocks noEditPoints="1"/>
              </p:cNvSpPr>
              <p:nvPr/>
            </p:nvSpPr>
            <p:spPr bwMode="auto">
              <a:xfrm>
                <a:off x="1506" y="2005"/>
                <a:ext cx="123" cy="102"/>
              </a:xfrm>
              <a:custGeom>
                <a:avLst/>
                <a:gdLst/>
                <a:ahLst/>
                <a:cxnLst>
                  <a:cxn ang="0">
                    <a:pos x="123" y="40"/>
                  </a:cxn>
                  <a:cxn ang="0">
                    <a:pos x="123" y="38"/>
                  </a:cxn>
                  <a:cxn ang="0">
                    <a:pos x="123" y="34"/>
                  </a:cxn>
                  <a:cxn ang="0">
                    <a:pos x="123" y="34"/>
                  </a:cxn>
                  <a:cxn ang="0">
                    <a:pos x="123" y="32"/>
                  </a:cxn>
                  <a:cxn ang="0">
                    <a:pos x="121" y="32"/>
                  </a:cxn>
                  <a:cxn ang="0">
                    <a:pos x="119" y="34"/>
                  </a:cxn>
                  <a:cxn ang="0">
                    <a:pos x="119" y="36"/>
                  </a:cxn>
                  <a:cxn ang="0">
                    <a:pos x="119" y="40"/>
                  </a:cxn>
                  <a:cxn ang="0">
                    <a:pos x="119" y="51"/>
                  </a:cxn>
                  <a:cxn ang="0">
                    <a:pos x="116" y="63"/>
                  </a:cxn>
                  <a:cxn ang="0">
                    <a:pos x="110" y="72"/>
                  </a:cxn>
                  <a:cxn ang="0">
                    <a:pos x="102" y="82"/>
                  </a:cxn>
                  <a:cxn ang="0">
                    <a:pos x="95" y="89"/>
                  </a:cxn>
                  <a:cxn ang="0">
                    <a:pos x="83" y="93"/>
                  </a:cxn>
                  <a:cxn ang="0">
                    <a:pos x="74" y="97"/>
                  </a:cxn>
                  <a:cxn ang="0">
                    <a:pos x="61" y="99"/>
                  </a:cxn>
                  <a:cxn ang="0">
                    <a:pos x="55" y="99"/>
                  </a:cxn>
                  <a:cxn ang="0">
                    <a:pos x="49" y="97"/>
                  </a:cxn>
                  <a:cxn ang="0">
                    <a:pos x="57" y="101"/>
                  </a:cxn>
                  <a:cxn ang="0">
                    <a:pos x="64" y="102"/>
                  </a:cxn>
                  <a:cxn ang="0">
                    <a:pos x="76" y="101"/>
                  </a:cxn>
                  <a:cxn ang="0">
                    <a:pos x="87" y="97"/>
                  </a:cxn>
                  <a:cxn ang="0">
                    <a:pos x="97" y="91"/>
                  </a:cxn>
                  <a:cxn ang="0">
                    <a:pos x="106" y="83"/>
                  </a:cxn>
                  <a:cxn ang="0">
                    <a:pos x="114" y="74"/>
                  </a:cxn>
                  <a:cxn ang="0">
                    <a:pos x="119" y="64"/>
                  </a:cxn>
                  <a:cxn ang="0">
                    <a:pos x="123" y="51"/>
                  </a:cxn>
                  <a:cxn ang="0">
                    <a:pos x="123" y="40"/>
                  </a:cxn>
                  <a:cxn ang="0">
                    <a:pos x="15" y="0"/>
                  </a:cxn>
                  <a:cxn ang="0">
                    <a:pos x="8" y="8"/>
                  </a:cxn>
                  <a:cxn ang="0">
                    <a:pos x="4" y="17"/>
                  </a:cxn>
                  <a:cxn ang="0">
                    <a:pos x="0" y="28"/>
                  </a:cxn>
                  <a:cxn ang="0">
                    <a:pos x="0" y="40"/>
                  </a:cxn>
                  <a:cxn ang="0">
                    <a:pos x="0" y="40"/>
                  </a:cxn>
                  <a:cxn ang="0">
                    <a:pos x="0" y="40"/>
                  </a:cxn>
                  <a:cxn ang="0">
                    <a:pos x="2" y="46"/>
                  </a:cxn>
                  <a:cxn ang="0">
                    <a:pos x="4" y="51"/>
                  </a:cxn>
                  <a:cxn ang="0">
                    <a:pos x="4" y="46"/>
                  </a:cxn>
                  <a:cxn ang="0">
                    <a:pos x="4" y="40"/>
                  </a:cxn>
                  <a:cxn ang="0">
                    <a:pos x="4" y="28"/>
                  </a:cxn>
                  <a:cxn ang="0">
                    <a:pos x="8" y="19"/>
                  </a:cxn>
                  <a:cxn ang="0">
                    <a:pos x="11" y="10"/>
                  </a:cxn>
                  <a:cxn ang="0">
                    <a:pos x="17" y="2"/>
                  </a:cxn>
                  <a:cxn ang="0">
                    <a:pos x="15" y="0"/>
                  </a:cxn>
                  <a:cxn ang="0">
                    <a:pos x="15" y="0"/>
                  </a:cxn>
                </a:cxnLst>
                <a:rect l="0" t="0" r="r" b="b"/>
                <a:pathLst>
                  <a:path w="123" h="102">
                    <a:moveTo>
                      <a:pt x="123" y="40"/>
                    </a:moveTo>
                    <a:lnTo>
                      <a:pt x="123" y="38"/>
                    </a:lnTo>
                    <a:lnTo>
                      <a:pt x="123" y="34"/>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0" y="40"/>
                    </a:lnTo>
                    <a:lnTo>
                      <a:pt x="0" y="40"/>
                    </a:lnTo>
                    <a:lnTo>
                      <a:pt x="2" y="46"/>
                    </a:lnTo>
                    <a:lnTo>
                      <a:pt x="4" y="51"/>
                    </a:lnTo>
                    <a:lnTo>
                      <a:pt x="4" y="46"/>
                    </a:lnTo>
                    <a:lnTo>
                      <a:pt x="4" y="40"/>
                    </a:lnTo>
                    <a:lnTo>
                      <a:pt x="4" y="28"/>
                    </a:lnTo>
                    <a:lnTo>
                      <a:pt x="8" y="19"/>
                    </a:lnTo>
                    <a:lnTo>
                      <a:pt x="11" y="10"/>
                    </a:lnTo>
                    <a:lnTo>
                      <a:pt x="17" y="2"/>
                    </a:lnTo>
                    <a:lnTo>
                      <a:pt x="15" y="0"/>
                    </a:lnTo>
                    <a:lnTo>
                      <a:pt x="15" y="0"/>
                    </a:lnTo>
                    <a:close/>
                  </a:path>
                </a:pathLst>
              </a:custGeom>
              <a:solidFill>
                <a:srgbClr val="F3B491"/>
              </a:solidFill>
              <a:ln w="9525">
                <a:noFill/>
                <a:round/>
              </a:ln>
            </p:spPr>
            <p:txBody>
              <a:bodyPr/>
              <a:lstStyle/>
              <a:p>
                <a:endParaRPr lang="en-US">
                  <a:solidFill>
                    <a:prstClr val="black"/>
                  </a:solidFill>
                </a:endParaRPr>
              </a:p>
            </p:txBody>
          </p:sp>
          <p:sp>
            <p:nvSpPr>
              <p:cNvPr id="179975" name="Freeform 775"/>
              <p:cNvSpPr>
                <a:spLocks noEditPoints="1"/>
              </p:cNvSpPr>
              <p:nvPr/>
            </p:nvSpPr>
            <p:spPr bwMode="auto">
              <a:xfrm>
                <a:off x="1508" y="2005"/>
                <a:ext cx="119" cy="101"/>
              </a:xfrm>
              <a:custGeom>
                <a:avLst/>
                <a:gdLst/>
                <a:ahLst/>
                <a:cxnLst>
                  <a:cxn ang="0">
                    <a:pos x="119" y="40"/>
                  </a:cxn>
                  <a:cxn ang="0">
                    <a:pos x="119" y="36"/>
                  </a:cxn>
                  <a:cxn ang="0">
                    <a:pos x="119" y="32"/>
                  </a:cxn>
                  <a:cxn ang="0">
                    <a:pos x="117" y="34"/>
                  </a:cxn>
                  <a:cxn ang="0">
                    <a:pos x="116" y="34"/>
                  </a:cxn>
                  <a:cxn ang="0">
                    <a:pos x="116" y="38"/>
                  </a:cxn>
                  <a:cxn ang="0">
                    <a:pos x="116" y="40"/>
                  </a:cxn>
                  <a:cxn ang="0">
                    <a:pos x="116" y="51"/>
                  </a:cxn>
                  <a:cxn ang="0">
                    <a:pos x="112" y="63"/>
                  </a:cxn>
                  <a:cxn ang="0">
                    <a:pos x="106" y="72"/>
                  </a:cxn>
                  <a:cxn ang="0">
                    <a:pos x="100" y="80"/>
                  </a:cxn>
                  <a:cxn ang="0">
                    <a:pos x="91" y="87"/>
                  </a:cxn>
                  <a:cxn ang="0">
                    <a:pos x="81" y="93"/>
                  </a:cxn>
                  <a:cxn ang="0">
                    <a:pos x="70" y="95"/>
                  </a:cxn>
                  <a:cxn ang="0">
                    <a:pos x="59" y="97"/>
                  </a:cxn>
                  <a:cxn ang="0">
                    <a:pos x="49" y="95"/>
                  </a:cxn>
                  <a:cxn ang="0">
                    <a:pos x="40" y="93"/>
                  </a:cxn>
                  <a:cxn ang="0">
                    <a:pos x="47" y="97"/>
                  </a:cxn>
                  <a:cxn ang="0">
                    <a:pos x="55" y="101"/>
                  </a:cxn>
                  <a:cxn ang="0">
                    <a:pos x="57" y="101"/>
                  </a:cxn>
                  <a:cxn ang="0">
                    <a:pos x="59" y="101"/>
                  </a:cxn>
                  <a:cxn ang="0">
                    <a:pos x="72" y="99"/>
                  </a:cxn>
                  <a:cxn ang="0">
                    <a:pos x="83" y="95"/>
                  </a:cxn>
                  <a:cxn ang="0">
                    <a:pos x="93" y="89"/>
                  </a:cxn>
                  <a:cxn ang="0">
                    <a:pos x="102" y="83"/>
                  </a:cxn>
                  <a:cxn ang="0">
                    <a:pos x="110" y="74"/>
                  </a:cxn>
                  <a:cxn ang="0">
                    <a:pos x="116" y="63"/>
                  </a:cxn>
                  <a:cxn ang="0">
                    <a:pos x="119" y="51"/>
                  </a:cxn>
                  <a:cxn ang="0">
                    <a:pos x="119" y="40"/>
                  </a:cxn>
                  <a:cxn ang="0">
                    <a:pos x="13" y="0"/>
                  </a:cxn>
                  <a:cxn ang="0">
                    <a:pos x="7" y="10"/>
                  </a:cxn>
                  <a:cxn ang="0">
                    <a:pos x="4" y="19"/>
                  </a:cxn>
                  <a:cxn ang="0">
                    <a:pos x="0" y="28"/>
                  </a:cxn>
                  <a:cxn ang="0">
                    <a:pos x="0" y="40"/>
                  </a:cxn>
                  <a:cxn ang="0">
                    <a:pos x="0" y="42"/>
                  </a:cxn>
                  <a:cxn ang="0">
                    <a:pos x="0" y="46"/>
                  </a:cxn>
                  <a:cxn ang="0">
                    <a:pos x="2" y="53"/>
                  </a:cxn>
                  <a:cxn ang="0">
                    <a:pos x="6" y="59"/>
                  </a:cxn>
                  <a:cxn ang="0">
                    <a:pos x="4" y="49"/>
                  </a:cxn>
                  <a:cxn ang="0">
                    <a:pos x="4" y="40"/>
                  </a:cxn>
                  <a:cxn ang="0">
                    <a:pos x="4" y="30"/>
                  </a:cxn>
                  <a:cxn ang="0">
                    <a:pos x="6" y="21"/>
                  </a:cxn>
                  <a:cxn ang="0">
                    <a:pos x="11" y="11"/>
                  </a:cxn>
                  <a:cxn ang="0">
                    <a:pos x="17" y="4"/>
                  </a:cxn>
                  <a:cxn ang="0">
                    <a:pos x="15" y="2"/>
                  </a:cxn>
                  <a:cxn ang="0">
                    <a:pos x="13" y="0"/>
                  </a:cxn>
                </a:cxnLst>
                <a:rect l="0" t="0" r="r" b="b"/>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ln>
            </p:spPr>
            <p:txBody>
              <a:bodyPr/>
              <a:lstStyle/>
              <a:p>
                <a:endParaRPr lang="en-US">
                  <a:solidFill>
                    <a:prstClr val="black"/>
                  </a:solidFill>
                </a:endParaRPr>
              </a:p>
            </p:txBody>
          </p:sp>
          <p:sp>
            <p:nvSpPr>
              <p:cNvPr id="179976" name="Freeform 776"/>
              <p:cNvSpPr>
                <a:spLocks noEditPoints="1"/>
              </p:cNvSpPr>
              <p:nvPr/>
            </p:nvSpPr>
            <p:spPr bwMode="auto">
              <a:xfrm>
                <a:off x="1510" y="2007"/>
                <a:ext cx="115" cy="97"/>
              </a:xfrm>
              <a:custGeom>
                <a:avLst/>
                <a:gdLst/>
                <a:ahLst/>
                <a:cxnLst>
                  <a:cxn ang="0">
                    <a:pos x="115" y="38"/>
                  </a:cxn>
                  <a:cxn ang="0">
                    <a:pos x="115" y="34"/>
                  </a:cxn>
                  <a:cxn ang="0">
                    <a:pos x="115" y="32"/>
                  </a:cxn>
                  <a:cxn ang="0">
                    <a:pos x="114" y="32"/>
                  </a:cxn>
                  <a:cxn ang="0">
                    <a:pos x="112" y="34"/>
                  </a:cxn>
                  <a:cxn ang="0">
                    <a:pos x="112" y="36"/>
                  </a:cxn>
                  <a:cxn ang="0">
                    <a:pos x="112" y="38"/>
                  </a:cxn>
                  <a:cxn ang="0">
                    <a:pos x="112" y="49"/>
                  </a:cxn>
                  <a:cxn ang="0">
                    <a:pos x="108" y="59"/>
                  </a:cxn>
                  <a:cxn ang="0">
                    <a:pos x="102" y="68"/>
                  </a:cxn>
                  <a:cxn ang="0">
                    <a:pos x="96" y="76"/>
                  </a:cxn>
                  <a:cxn ang="0">
                    <a:pos x="89" y="83"/>
                  </a:cxn>
                  <a:cxn ang="0">
                    <a:pos x="79" y="89"/>
                  </a:cxn>
                  <a:cxn ang="0">
                    <a:pos x="68" y="91"/>
                  </a:cxn>
                  <a:cxn ang="0">
                    <a:pos x="57" y="93"/>
                  </a:cxn>
                  <a:cxn ang="0">
                    <a:pos x="47" y="91"/>
                  </a:cxn>
                  <a:cxn ang="0">
                    <a:pos x="38" y="89"/>
                  </a:cxn>
                  <a:cxn ang="0">
                    <a:pos x="30" y="85"/>
                  </a:cxn>
                  <a:cxn ang="0">
                    <a:pos x="22" y="80"/>
                  </a:cxn>
                  <a:cxn ang="0">
                    <a:pos x="34" y="89"/>
                  </a:cxn>
                  <a:cxn ang="0">
                    <a:pos x="45" y="95"/>
                  </a:cxn>
                  <a:cxn ang="0">
                    <a:pos x="51" y="97"/>
                  </a:cxn>
                  <a:cxn ang="0">
                    <a:pos x="57" y="97"/>
                  </a:cxn>
                  <a:cxn ang="0">
                    <a:pos x="70" y="95"/>
                  </a:cxn>
                  <a:cxn ang="0">
                    <a:pos x="79" y="91"/>
                  </a:cxn>
                  <a:cxn ang="0">
                    <a:pos x="91" y="87"/>
                  </a:cxn>
                  <a:cxn ang="0">
                    <a:pos x="98" y="80"/>
                  </a:cxn>
                  <a:cxn ang="0">
                    <a:pos x="106" y="70"/>
                  </a:cxn>
                  <a:cxn ang="0">
                    <a:pos x="112" y="61"/>
                  </a:cxn>
                  <a:cxn ang="0">
                    <a:pos x="115" y="49"/>
                  </a:cxn>
                  <a:cxn ang="0">
                    <a:pos x="115" y="38"/>
                  </a:cxn>
                  <a:cxn ang="0">
                    <a:pos x="13" y="0"/>
                  </a:cxn>
                  <a:cxn ang="0">
                    <a:pos x="7" y="8"/>
                  </a:cxn>
                  <a:cxn ang="0">
                    <a:pos x="4" y="17"/>
                  </a:cxn>
                  <a:cxn ang="0">
                    <a:pos x="0" y="26"/>
                  </a:cxn>
                  <a:cxn ang="0">
                    <a:pos x="0" y="38"/>
                  </a:cxn>
                  <a:cxn ang="0">
                    <a:pos x="0" y="44"/>
                  </a:cxn>
                  <a:cxn ang="0">
                    <a:pos x="0" y="49"/>
                  </a:cxn>
                  <a:cxn ang="0">
                    <a:pos x="5" y="61"/>
                  </a:cxn>
                  <a:cxn ang="0">
                    <a:pos x="13" y="70"/>
                  </a:cxn>
                  <a:cxn ang="0">
                    <a:pos x="9" y="62"/>
                  </a:cxn>
                  <a:cxn ang="0">
                    <a:pos x="5" y="55"/>
                  </a:cxn>
                  <a:cxn ang="0">
                    <a:pos x="4" y="47"/>
                  </a:cxn>
                  <a:cxn ang="0">
                    <a:pos x="4" y="38"/>
                  </a:cxn>
                  <a:cxn ang="0">
                    <a:pos x="4" y="28"/>
                  </a:cxn>
                  <a:cxn ang="0">
                    <a:pos x="5" y="19"/>
                  </a:cxn>
                  <a:cxn ang="0">
                    <a:pos x="9" y="11"/>
                  </a:cxn>
                  <a:cxn ang="0">
                    <a:pos x="15" y="2"/>
                  </a:cxn>
                  <a:cxn ang="0">
                    <a:pos x="15" y="2"/>
                  </a:cxn>
                  <a:cxn ang="0">
                    <a:pos x="13" y="0"/>
                  </a:cxn>
                </a:cxnLst>
                <a:rect l="0" t="0" r="r" b="b"/>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5" y="2"/>
                    </a:lnTo>
                    <a:lnTo>
                      <a:pt x="13" y="0"/>
                    </a:lnTo>
                    <a:close/>
                  </a:path>
                </a:pathLst>
              </a:custGeom>
              <a:solidFill>
                <a:srgbClr val="F3B896"/>
              </a:solidFill>
              <a:ln w="9525">
                <a:noFill/>
                <a:round/>
              </a:ln>
            </p:spPr>
            <p:txBody>
              <a:bodyPr/>
              <a:lstStyle/>
              <a:p>
                <a:endParaRPr lang="en-US">
                  <a:solidFill>
                    <a:prstClr val="black"/>
                  </a:solidFill>
                </a:endParaRPr>
              </a:p>
            </p:txBody>
          </p:sp>
          <p:sp>
            <p:nvSpPr>
              <p:cNvPr id="179977" name="Freeform 777"/>
              <p:cNvSpPr/>
              <p:nvPr/>
            </p:nvSpPr>
            <p:spPr bwMode="auto">
              <a:xfrm>
                <a:off x="1512" y="2009"/>
                <a:ext cx="112" cy="93"/>
              </a:xfrm>
              <a:custGeom>
                <a:avLst/>
                <a:gdLst/>
                <a:ahLst/>
                <a:cxnLst>
                  <a:cxn ang="0">
                    <a:pos x="112" y="36"/>
                  </a:cxn>
                  <a:cxn ang="0">
                    <a:pos x="112" y="34"/>
                  </a:cxn>
                  <a:cxn ang="0">
                    <a:pos x="112" y="30"/>
                  </a:cxn>
                  <a:cxn ang="0">
                    <a:pos x="110" y="32"/>
                  </a:cxn>
                  <a:cxn ang="0">
                    <a:pos x="108" y="32"/>
                  </a:cxn>
                  <a:cxn ang="0">
                    <a:pos x="108" y="34"/>
                  </a:cxn>
                  <a:cxn ang="0">
                    <a:pos x="108" y="36"/>
                  </a:cxn>
                  <a:cxn ang="0">
                    <a:pos x="108" y="47"/>
                  </a:cxn>
                  <a:cxn ang="0">
                    <a:pos x="104" y="57"/>
                  </a:cxn>
                  <a:cxn ang="0">
                    <a:pos x="100" y="66"/>
                  </a:cxn>
                  <a:cxn ang="0">
                    <a:pos x="93" y="74"/>
                  </a:cxn>
                  <a:cxn ang="0">
                    <a:pos x="85" y="79"/>
                  </a:cxn>
                  <a:cxn ang="0">
                    <a:pos x="75" y="85"/>
                  </a:cxn>
                  <a:cxn ang="0">
                    <a:pos x="66" y="87"/>
                  </a:cxn>
                  <a:cxn ang="0">
                    <a:pos x="55" y="89"/>
                  </a:cxn>
                  <a:cxn ang="0">
                    <a:pos x="45" y="87"/>
                  </a:cxn>
                  <a:cxn ang="0">
                    <a:pos x="36" y="85"/>
                  </a:cxn>
                  <a:cxn ang="0">
                    <a:pos x="26" y="79"/>
                  </a:cxn>
                  <a:cxn ang="0">
                    <a:pos x="19" y="74"/>
                  </a:cxn>
                  <a:cxn ang="0">
                    <a:pos x="11" y="66"/>
                  </a:cxn>
                  <a:cxn ang="0">
                    <a:pos x="7" y="57"/>
                  </a:cxn>
                  <a:cxn ang="0">
                    <a:pos x="3" y="47"/>
                  </a:cxn>
                  <a:cxn ang="0">
                    <a:pos x="3" y="36"/>
                  </a:cxn>
                  <a:cxn ang="0">
                    <a:pos x="3" y="26"/>
                  </a:cxn>
                  <a:cxn ang="0">
                    <a:pos x="5" y="17"/>
                  </a:cxn>
                  <a:cxn ang="0">
                    <a:pos x="9" y="9"/>
                  </a:cxn>
                  <a:cxn ang="0">
                    <a:pos x="15" y="2"/>
                  </a:cxn>
                  <a:cxn ang="0">
                    <a:pos x="13" y="0"/>
                  </a:cxn>
                  <a:cxn ang="0">
                    <a:pos x="13" y="0"/>
                  </a:cxn>
                  <a:cxn ang="0">
                    <a:pos x="7" y="7"/>
                  </a:cxn>
                  <a:cxn ang="0">
                    <a:pos x="2" y="17"/>
                  </a:cxn>
                  <a:cxn ang="0">
                    <a:pos x="0" y="26"/>
                  </a:cxn>
                  <a:cxn ang="0">
                    <a:pos x="0" y="36"/>
                  </a:cxn>
                  <a:cxn ang="0">
                    <a:pos x="0" y="45"/>
                  </a:cxn>
                  <a:cxn ang="0">
                    <a:pos x="2" y="55"/>
                  </a:cxn>
                  <a:cxn ang="0">
                    <a:pos x="7" y="64"/>
                  </a:cxn>
                  <a:cxn ang="0">
                    <a:pos x="15" y="72"/>
                  </a:cxn>
                  <a:cxn ang="0">
                    <a:pos x="24" y="81"/>
                  </a:cxn>
                  <a:cxn ang="0">
                    <a:pos x="36" y="89"/>
                  </a:cxn>
                  <a:cxn ang="0">
                    <a:pos x="45" y="91"/>
                  </a:cxn>
                  <a:cxn ang="0">
                    <a:pos x="55" y="93"/>
                  </a:cxn>
                  <a:cxn ang="0">
                    <a:pos x="66" y="91"/>
                  </a:cxn>
                  <a:cxn ang="0">
                    <a:pos x="77" y="89"/>
                  </a:cxn>
                  <a:cxn ang="0">
                    <a:pos x="87" y="83"/>
                  </a:cxn>
                  <a:cxn ang="0">
                    <a:pos x="96" y="76"/>
                  </a:cxn>
                  <a:cxn ang="0">
                    <a:pos x="102" y="68"/>
                  </a:cxn>
                  <a:cxn ang="0">
                    <a:pos x="108" y="59"/>
                  </a:cxn>
                  <a:cxn ang="0">
                    <a:pos x="112" y="47"/>
                  </a:cxn>
                  <a:cxn ang="0">
                    <a:pos x="112" y="36"/>
                  </a:cxn>
                </a:cxnLst>
                <a:rect l="0" t="0" r="r" b="b"/>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ln>
            </p:spPr>
            <p:txBody>
              <a:bodyPr/>
              <a:lstStyle/>
              <a:p>
                <a:endParaRPr lang="en-US">
                  <a:solidFill>
                    <a:prstClr val="black"/>
                  </a:solidFill>
                </a:endParaRPr>
              </a:p>
            </p:txBody>
          </p:sp>
          <p:sp>
            <p:nvSpPr>
              <p:cNvPr id="179978" name="Freeform 778"/>
              <p:cNvSpPr/>
              <p:nvPr/>
            </p:nvSpPr>
            <p:spPr bwMode="auto">
              <a:xfrm>
                <a:off x="1514" y="2009"/>
                <a:ext cx="108" cy="91"/>
              </a:xfrm>
              <a:custGeom>
                <a:avLst/>
                <a:gdLst/>
                <a:ahLst/>
                <a:cxnLst>
                  <a:cxn ang="0">
                    <a:pos x="108" y="36"/>
                  </a:cxn>
                  <a:cxn ang="0">
                    <a:pos x="108" y="34"/>
                  </a:cxn>
                  <a:cxn ang="0">
                    <a:pos x="108" y="32"/>
                  </a:cxn>
                  <a:cxn ang="0">
                    <a:pos x="108" y="32"/>
                  </a:cxn>
                  <a:cxn ang="0">
                    <a:pos x="106" y="32"/>
                  </a:cxn>
                  <a:cxn ang="0">
                    <a:pos x="106" y="32"/>
                  </a:cxn>
                  <a:cxn ang="0">
                    <a:pos x="104" y="32"/>
                  </a:cxn>
                  <a:cxn ang="0">
                    <a:pos x="104" y="34"/>
                  </a:cxn>
                  <a:cxn ang="0">
                    <a:pos x="104" y="36"/>
                  </a:cxn>
                  <a:cxn ang="0">
                    <a:pos x="104" y="45"/>
                  </a:cxn>
                  <a:cxn ang="0">
                    <a:pos x="100" y="55"/>
                  </a:cxn>
                  <a:cxn ang="0">
                    <a:pos x="96" y="64"/>
                  </a:cxn>
                  <a:cxn ang="0">
                    <a:pos x="89" y="72"/>
                  </a:cxn>
                  <a:cxn ang="0">
                    <a:pos x="83" y="78"/>
                  </a:cxn>
                  <a:cxn ang="0">
                    <a:pos x="73" y="83"/>
                  </a:cxn>
                  <a:cxn ang="0">
                    <a:pos x="64" y="85"/>
                  </a:cxn>
                  <a:cxn ang="0">
                    <a:pos x="53" y="87"/>
                  </a:cxn>
                  <a:cxn ang="0">
                    <a:pos x="43" y="85"/>
                  </a:cxn>
                  <a:cxn ang="0">
                    <a:pos x="34" y="83"/>
                  </a:cxn>
                  <a:cxn ang="0">
                    <a:pos x="24" y="78"/>
                  </a:cxn>
                  <a:cxn ang="0">
                    <a:pos x="17" y="72"/>
                  </a:cxn>
                  <a:cxn ang="0">
                    <a:pos x="11" y="64"/>
                  </a:cxn>
                  <a:cxn ang="0">
                    <a:pos x="7" y="55"/>
                  </a:cxn>
                  <a:cxn ang="0">
                    <a:pos x="3" y="45"/>
                  </a:cxn>
                  <a:cxn ang="0">
                    <a:pos x="3" y="36"/>
                  </a:cxn>
                  <a:cxn ang="0">
                    <a:pos x="3" y="26"/>
                  </a:cxn>
                  <a:cxn ang="0">
                    <a:pos x="5" y="19"/>
                  </a:cxn>
                  <a:cxn ang="0">
                    <a:pos x="9" y="11"/>
                  </a:cxn>
                  <a:cxn ang="0">
                    <a:pos x="15" y="4"/>
                  </a:cxn>
                  <a:cxn ang="0">
                    <a:pos x="13" y="2"/>
                  </a:cxn>
                  <a:cxn ang="0">
                    <a:pos x="11" y="0"/>
                  </a:cxn>
                  <a:cxn ang="0">
                    <a:pos x="5" y="9"/>
                  </a:cxn>
                  <a:cxn ang="0">
                    <a:pos x="1" y="17"/>
                  </a:cxn>
                  <a:cxn ang="0">
                    <a:pos x="0" y="26"/>
                  </a:cxn>
                  <a:cxn ang="0">
                    <a:pos x="0" y="36"/>
                  </a:cxn>
                  <a:cxn ang="0">
                    <a:pos x="0" y="45"/>
                  </a:cxn>
                  <a:cxn ang="0">
                    <a:pos x="1" y="53"/>
                  </a:cxn>
                  <a:cxn ang="0">
                    <a:pos x="5" y="60"/>
                  </a:cxn>
                  <a:cxn ang="0">
                    <a:pos x="9" y="68"/>
                  </a:cxn>
                  <a:cxn ang="0">
                    <a:pos x="11" y="70"/>
                  </a:cxn>
                  <a:cxn ang="0">
                    <a:pos x="13" y="72"/>
                  </a:cxn>
                  <a:cxn ang="0">
                    <a:pos x="15" y="76"/>
                  </a:cxn>
                  <a:cxn ang="0">
                    <a:pos x="18" y="78"/>
                  </a:cxn>
                  <a:cxn ang="0">
                    <a:pos x="26" y="83"/>
                  </a:cxn>
                  <a:cxn ang="0">
                    <a:pos x="34" y="87"/>
                  </a:cxn>
                  <a:cxn ang="0">
                    <a:pos x="43" y="89"/>
                  </a:cxn>
                  <a:cxn ang="0">
                    <a:pos x="53" y="91"/>
                  </a:cxn>
                  <a:cxn ang="0">
                    <a:pos x="64" y="89"/>
                  </a:cxn>
                  <a:cxn ang="0">
                    <a:pos x="75" y="87"/>
                  </a:cxn>
                  <a:cxn ang="0">
                    <a:pos x="85" y="81"/>
                  </a:cxn>
                  <a:cxn ang="0">
                    <a:pos x="92" y="74"/>
                  </a:cxn>
                  <a:cxn ang="0">
                    <a:pos x="98" y="66"/>
                  </a:cxn>
                  <a:cxn ang="0">
                    <a:pos x="104" y="57"/>
                  </a:cxn>
                  <a:cxn ang="0">
                    <a:pos x="108" y="47"/>
                  </a:cxn>
                  <a:cxn ang="0">
                    <a:pos x="108" y="36"/>
                  </a:cxn>
                </a:cxnLst>
                <a:rect l="0" t="0" r="r" b="b"/>
                <a:pathLst>
                  <a:path w="108" h="91">
                    <a:moveTo>
                      <a:pt x="108" y="36"/>
                    </a:moveTo>
                    <a:lnTo>
                      <a:pt x="108" y="34"/>
                    </a:lnTo>
                    <a:lnTo>
                      <a:pt x="108" y="32"/>
                    </a:lnTo>
                    <a:lnTo>
                      <a:pt x="108" y="32"/>
                    </a:lnTo>
                    <a:lnTo>
                      <a:pt x="106"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ln>
            </p:spPr>
            <p:txBody>
              <a:bodyPr/>
              <a:lstStyle/>
              <a:p>
                <a:endParaRPr lang="en-US">
                  <a:solidFill>
                    <a:prstClr val="black"/>
                  </a:solidFill>
                </a:endParaRPr>
              </a:p>
            </p:txBody>
          </p:sp>
          <p:sp>
            <p:nvSpPr>
              <p:cNvPr id="179979" name="Freeform 779"/>
              <p:cNvSpPr/>
              <p:nvPr/>
            </p:nvSpPr>
            <p:spPr bwMode="auto">
              <a:xfrm>
                <a:off x="1515" y="2011"/>
                <a:ext cx="105" cy="87"/>
              </a:xfrm>
              <a:custGeom>
                <a:avLst/>
                <a:gdLst/>
                <a:ahLst/>
                <a:cxnLst>
                  <a:cxn ang="0">
                    <a:pos x="105" y="34"/>
                  </a:cxn>
                  <a:cxn ang="0">
                    <a:pos x="105" y="32"/>
                  </a:cxn>
                  <a:cxn ang="0">
                    <a:pos x="105" y="30"/>
                  </a:cxn>
                  <a:cxn ang="0">
                    <a:pos x="105" y="30"/>
                  </a:cxn>
                  <a:cxn ang="0">
                    <a:pos x="105" y="30"/>
                  </a:cxn>
                  <a:cxn ang="0">
                    <a:pos x="103" y="30"/>
                  </a:cxn>
                  <a:cxn ang="0">
                    <a:pos x="101" y="30"/>
                  </a:cxn>
                  <a:cxn ang="0">
                    <a:pos x="101" y="32"/>
                  </a:cxn>
                  <a:cxn ang="0">
                    <a:pos x="101" y="34"/>
                  </a:cxn>
                  <a:cxn ang="0">
                    <a:pos x="101" y="43"/>
                  </a:cxn>
                  <a:cxn ang="0">
                    <a:pos x="97" y="53"/>
                  </a:cxn>
                  <a:cxn ang="0">
                    <a:pos x="93" y="60"/>
                  </a:cxn>
                  <a:cxn ang="0">
                    <a:pos x="88" y="68"/>
                  </a:cxn>
                  <a:cxn ang="0">
                    <a:pos x="80" y="74"/>
                  </a:cxn>
                  <a:cxn ang="0">
                    <a:pos x="72" y="79"/>
                  </a:cxn>
                  <a:cxn ang="0">
                    <a:pos x="63" y="81"/>
                  </a:cxn>
                  <a:cxn ang="0">
                    <a:pos x="52" y="83"/>
                  </a:cxn>
                  <a:cxn ang="0">
                    <a:pos x="42" y="81"/>
                  </a:cxn>
                  <a:cxn ang="0">
                    <a:pos x="33" y="79"/>
                  </a:cxn>
                  <a:cxn ang="0">
                    <a:pos x="25" y="74"/>
                  </a:cxn>
                  <a:cxn ang="0">
                    <a:pos x="17" y="68"/>
                  </a:cxn>
                  <a:cxn ang="0">
                    <a:pos x="12" y="60"/>
                  </a:cxn>
                  <a:cxn ang="0">
                    <a:pos x="8" y="53"/>
                  </a:cxn>
                  <a:cxn ang="0">
                    <a:pos x="4" y="43"/>
                  </a:cxn>
                  <a:cxn ang="0">
                    <a:pos x="4" y="34"/>
                  </a:cxn>
                  <a:cxn ang="0">
                    <a:pos x="4" y="24"/>
                  </a:cxn>
                  <a:cxn ang="0">
                    <a:pos x="6" y="17"/>
                  </a:cxn>
                  <a:cxn ang="0">
                    <a:pos x="10" y="9"/>
                  </a:cxn>
                  <a:cxn ang="0">
                    <a:pos x="14" y="2"/>
                  </a:cxn>
                  <a:cxn ang="0">
                    <a:pos x="14" y="2"/>
                  </a:cxn>
                  <a:cxn ang="0">
                    <a:pos x="12" y="0"/>
                  </a:cxn>
                  <a:cxn ang="0">
                    <a:pos x="6" y="7"/>
                  </a:cxn>
                  <a:cxn ang="0">
                    <a:pos x="2" y="15"/>
                  </a:cxn>
                  <a:cxn ang="0">
                    <a:pos x="0" y="24"/>
                  </a:cxn>
                  <a:cxn ang="0">
                    <a:pos x="0" y="34"/>
                  </a:cxn>
                  <a:cxn ang="0">
                    <a:pos x="0" y="45"/>
                  </a:cxn>
                  <a:cxn ang="0">
                    <a:pos x="4" y="55"/>
                  </a:cxn>
                  <a:cxn ang="0">
                    <a:pos x="8" y="64"/>
                  </a:cxn>
                  <a:cxn ang="0">
                    <a:pos x="16" y="72"/>
                  </a:cxn>
                  <a:cxn ang="0">
                    <a:pos x="23" y="77"/>
                  </a:cxn>
                  <a:cxn ang="0">
                    <a:pos x="33" y="83"/>
                  </a:cxn>
                  <a:cxn ang="0">
                    <a:pos x="42" y="85"/>
                  </a:cxn>
                  <a:cxn ang="0">
                    <a:pos x="52" y="87"/>
                  </a:cxn>
                  <a:cxn ang="0">
                    <a:pos x="63" y="85"/>
                  </a:cxn>
                  <a:cxn ang="0">
                    <a:pos x="72" y="83"/>
                  </a:cxn>
                  <a:cxn ang="0">
                    <a:pos x="82" y="77"/>
                  </a:cxn>
                  <a:cxn ang="0">
                    <a:pos x="90" y="72"/>
                  </a:cxn>
                  <a:cxn ang="0">
                    <a:pos x="97" y="64"/>
                  </a:cxn>
                  <a:cxn ang="0">
                    <a:pos x="101" y="55"/>
                  </a:cxn>
                  <a:cxn ang="0">
                    <a:pos x="105" y="45"/>
                  </a:cxn>
                  <a:cxn ang="0">
                    <a:pos x="105" y="34"/>
                  </a:cxn>
                </a:cxnLst>
                <a:rect l="0" t="0" r="r" b="b"/>
                <a:pathLst>
                  <a:path w="105" h="87">
                    <a:moveTo>
                      <a:pt x="105" y="34"/>
                    </a:moveTo>
                    <a:lnTo>
                      <a:pt x="105" y="32"/>
                    </a:lnTo>
                    <a:lnTo>
                      <a:pt x="105" y="30"/>
                    </a:lnTo>
                    <a:lnTo>
                      <a:pt x="105" y="30"/>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ln>
            </p:spPr>
            <p:txBody>
              <a:bodyPr/>
              <a:lstStyle/>
              <a:p>
                <a:endParaRPr lang="en-US">
                  <a:solidFill>
                    <a:prstClr val="black"/>
                  </a:solidFill>
                </a:endParaRPr>
              </a:p>
            </p:txBody>
          </p:sp>
          <p:sp>
            <p:nvSpPr>
              <p:cNvPr id="179980" name="Freeform 780"/>
              <p:cNvSpPr/>
              <p:nvPr/>
            </p:nvSpPr>
            <p:spPr bwMode="auto">
              <a:xfrm>
                <a:off x="1517" y="2013"/>
                <a:ext cx="101" cy="83"/>
              </a:xfrm>
              <a:custGeom>
                <a:avLst/>
                <a:gdLst/>
                <a:ahLst/>
                <a:cxnLst>
                  <a:cxn ang="0">
                    <a:pos x="101" y="32"/>
                  </a:cxn>
                  <a:cxn ang="0">
                    <a:pos x="101" y="30"/>
                  </a:cxn>
                  <a:cxn ang="0">
                    <a:pos x="101" y="28"/>
                  </a:cxn>
                  <a:cxn ang="0">
                    <a:pos x="99" y="28"/>
                  </a:cxn>
                  <a:cxn ang="0">
                    <a:pos x="97" y="28"/>
                  </a:cxn>
                  <a:cxn ang="0">
                    <a:pos x="97" y="30"/>
                  </a:cxn>
                  <a:cxn ang="0">
                    <a:pos x="97" y="32"/>
                  </a:cxn>
                  <a:cxn ang="0">
                    <a:pos x="97" y="41"/>
                  </a:cxn>
                  <a:cxn ang="0">
                    <a:pos x="93" y="51"/>
                  </a:cxn>
                  <a:cxn ang="0">
                    <a:pos x="89" y="58"/>
                  </a:cxn>
                  <a:cxn ang="0">
                    <a:pos x="84" y="66"/>
                  </a:cxn>
                  <a:cxn ang="0">
                    <a:pos x="76" y="72"/>
                  </a:cxn>
                  <a:cxn ang="0">
                    <a:pos x="69" y="75"/>
                  </a:cxn>
                  <a:cxn ang="0">
                    <a:pos x="59" y="77"/>
                  </a:cxn>
                  <a:cxn ang="0">
                    <a:pos x="50" y="79"/>
                  </a:cxn>
                  <a:cxn ang="0">
                    <a:pos x="40" y="77"/>
                  </a:cxn>
                  <a:cxn ang="0">
                    <a:pos x="33" y="75"/>
                  </a:cxn>
                  <a:cxn ang="0">
                    <a:pos x="25" y="72"/>
                  </a:cxn>
                  <a:cxn ang="0">
                    <a:pos x="17" y="66"/>
                  </a:cxn>
                  <a:cxn ang="0">
                    <a:pos x="12" y="58"/>
                  </a:cxn>
                  <a:cxn ang="0">
                    <a:pos x="8" y="51"/>
                  </a:cxn>
                  <a:cxn ang="0">
                    <a:pos x="4" y="41"/>
                  </a:cxn>
                  <a:cxn ang="0">
                    <a:pos x="4" y="32"/>
                  </a:cxn>
                  <a:cxn ang="0">
                    <a:pos x="4" y="24"/>
                  </a:cxn>
                  <a:cxn ang="0">
                    <a:pos x="6" y="15"/>
                  </a:cxn>
                  <a:cxn ang="0">
                    <a:pos x="10" y="9"/>
                  </a:cxn>
                  <a:cxn ang="0">
                    <a:pos x="14" y="2"/>
                  </a:cxn>
                  <a:cxn ang="0">
                    <a:pos x="12" y="0"/>
                  </a:cxn>
                  <a:cxn ang="0">
                    <a:pos x="12" y="0"/>
                  </a:cxn>
                  <a:cxn ang="0">
                    <a:pos x="6" y="7"/>
                  </a:cxn>
                  <a:cxn ang="0">
                    <a:pos x="2" y="15"/>
                  </a:cxn>
                  <a:cxn ang="0">
                    <a:pos x="0" y="22"/>
                  </a:cxn>
                  <a:cxn ang="0">
                    <a:pos x="0" y="32"/>
                  </a:cxn>
                  <a:cxn ang="0">
                    <a:pos x="0" y="41"/>
                  </a:cxn>
                  <a:cxn ang="0">
                    <a:pos x="4" y="51"/>
                  </a:cxn>
                  <a:cxn ang="0">
                    <a:pos x="8" y="60"/>
                  </a:cxn>
                  <a:cxn ang="0">
                    <a:pos x="14" y="68"/>
                  </a:cxn>
                  <a:cxn ang="0">
                    <a:pos x="21" y="74"/>
                  </a:cxn>
                  <a:cxn ang="0">
                    <a:pos x="31" y="79"/>
                  </a:cxn>
                  <a:cxn ang="0">
                    <a:pos x="40" y="81"/>
                  </a:cxn>
                  <a:cxn ang="0">
                    <a:pos x="50" y="83"/>
                  </a:cxn>
                  <a:cxn ang="0">
                    <a:pos x="61" y="81"/>
                  </a:cxn>
                  <a:cxn ang="0">
                    <a:pos x="70" y="79"/>
                  </a:cxn>
                  <a:cxn ang="0">
                    <a:pos x="80" y="74"/>
                  </a:cxn>
                  <a:cxn ang="0">
                    <a:pos x="86" y="68"/>
                  </a:cxn>
                  <a:cxn ang="0">
                    <a:pos x="93" y="60"/>
                  </a:cxn>
                  <a:cxn ang="0">
                    <a:pos x="97" y="51"/>
                  </a:cxn>
                  <a:cxn ang="0">
                    <a:pos x="101" y="41"/>
                  </a:cxn>
                  <a:cxn ang="0">
                    <a:pos x="101" y="32"/>
                  </a:cxn>
                </a:cxnLst>
                <a:rect l="0" t="0" r="r" b="b"/>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ln>
            </p:spPr>
            <p:txBody>
              <a:bodyPr/>
              <a:lstStyle/>
              <a:p>
                <a:endParaRPr lang="en-US">
                  <a:solidFill>
                    <a:prstClr val="black"/>
                  </a:solidFill>
                </a:endParaRPr>
              </a:p>
            </p:txBody>
          </p:sp>
          <p:sp>
            <p:nvSpPr>
              <p:cNvPr id="179981" name="Freeform 781"/>
              <p:cNvSpPr/>
              <p:nvPr/>
            </p:nvSpPr>
            <p:spPr bwMode="auto">
              <a:xfrm>
                <a:off x="1519" y="2013"/>
                <a:ext cx="97" cy="81"/>
              </a:xfrm>
              <a:custGeom>
                <a:avLst/>
                <a:gdLst/>
                <a:ahLst/>
                <a:cxnLst>
                  <a:cxn ang="0">
                    <a:pos x="97" y="32"/>
                  </a:cxn>
                  <a:cxn ang="0">
                    <a:pos x="97" y="30"/>
                  </a:cxn>
                  <a:cxn ang="0">
                    <a:pos x="97" y="28"/>
                  </a:cxn>
                  <a:cxn ang="0">
                    <a:pos x="95" y="28"/>
                  </a:cxn>
                  <a:cxn ang="0">
                    <a:pos x="93" y="28"/>
                  </a:cxn>
                  <a:cxn ang="0">
                    <a:pos x="93" y="30"/>
                  </a:cxn>
                  <a:cxn ang="0">
                    <a:pos x="93" y="32"/>
                  </a:cxn>
                  <a:cxn ang="0">
                    <a:pos x="93" y="41"/>
                  </a:cxn>
                  <a:cxn ang="0">
                    <a:pos x="89" y="49"/>
                  </a:cxn>
                  <a:cxn ang="0">
                    <a:pos x="86" y="56"/>
                  </a:cxn>
                  <a:cxn ang="0">
                    <a:pos x="80" y="64"/>
                  </a:cxn>
                  <a:cxn ang="0">
                    <a:pos x="74" y="70"/>
                  </a:cxn>
                  <a:cxn ang="0">
                    <a:pos x="67" y="74"/>
                  </a:cxn>
                  <a:cxn ang="0">
                    <a:pos x="57" y="75"/>
                  </a:cxn>
                  <a:cxn ang="0">
                    <a:pos x="48" y="77"/>
                  </a:cxn>
                  <a:cxn ang="0">
                    <a:pos x="40" y="75"/>
                  </a:cxn>
                  <a:cxn ang="0">
                    <a:pos x="31" y="74"/>
                  </a:cxn>
                  <a:cxn ang="0">
                    <a:pos x="23" y="70"/>
                  </a:cxn>
                  <a:cxn ang="0">
                    <a:pos x="17" y="64"/>
                  </a:cxn>
                  <a:cxn ang="0">
                    <a:pos x="12" y="56"/>
                  </a:cxn>
                  <a:cxn ang="0">
                    <a:pos x="6" y="49"/>
                  </a:cxn>
                  <a:cxn ang="0">
                    <a:pos x="4" y="41"/>
                  </a:cxn>
                  <a:cxn ang="0">
                    <a:pos x="4" y="32"/>
                  </a:cxn>
                  <a:cxn ang="0">
                    <a:pos x="4" y="24"/>
                  </a:cxn>
                  <a:cxn ang="0">
                    <a:pos x="6" y="17"/>
                  </a:cxn>
                  <a:cxn ang="0">
                    <a:pos x="10" y="9"/>
                  </a:cxn>
                  <a:cxn ang="0">
                    <a:pos x="13" y="3"/>
                  </a:cxn>
                  <a:cxn ang="0">
                    <a:pos x="12" y="2"/>
                  </a:cxn>
                  <a:cxn ang="0">
                    <a:pos x="10" y="0"/>
                  </a:cxn>
                  <a:cxn ang="0">
                    <a:pos x="6" y="7"/>
                  </a:cxn>
                  <a:cxn ang="0">
                    <a:pos x="2" y="15"/>
                  </a:cxn>
                  <a:cxn ang="0">
                    <a:pos x="0" y="22"/>
                  </a:cxn>
                  <a:cxn ang="0">
                    <a:pos x="0" y="32"/>
                  </a:cxn>
                  <a:cxn ang="0">
                    <a:pos x="0" y="41"/>
                  </a:cxn>
                  <a:cxn ang="0">
                    <a:pos x="4" y="51"/>
                  </a:cxn>
                  <a:cxn ang="0">
                    <a:pos x="8" y="58"/>
                  </a:cxn>
                  <a:cxn ang="0">
                    <a:pos x="13" y="66"/>
                  </a:cxn>
                  <a:cxn ang="0">
                    <a:pos x="21" y="72"/>
                  </a:cxn>
                  <a:cxn ang="0">
                    <a:pos x="29" y="77"/>
                  </a:cxn>
                  <a:cxn ang="0">
                    <a:pos x="38" y="79"/>
                  </a:cxn>
                  <a:cxn ang="0">
                    <a:pos x="48" y="81"/>
                  </a:cxn>
                  <a:cxn ang="0">
                    <a:pos x="59" y="79"/>
                  </a:cxn>
                  <a:cxn ang="0">
                    <a:pos x="68" y="77"/>
                  </a:cxn>
                  <a:cxn ang="0">
                    <a:pos x="76" y="72"/>
                  </a:cxn>
                  <a:cxn ang="0">
                    <a:pos x="84" y="66"/>
                  </a:cxn>
                  <a:cxn ang="0">
                    <a:pos x="89" y="58"/>
                  </a:cxn>
                  <a:cxn ang="0">
                    <a:pos x="93" y="51"/>
                  </a:cxn>
                  <a:cxn ang="0">
                    <a:pos x="97" y="41"/>
                  </a:cxn>
                  <a:cxn ang="0">
                    <a:pos x="97" y="32"/>
                  </a:cxn>
                </a:cxnLst>
                <a:rect l="0" t="0" r="r" b="b"/>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ln>
            </p:spPr>
            <p:txBody>
              <a:bodyPr/>
              <a:lstStyle/>
              <a:p>
                <a:endParaRPr lang="en-US">
                  <a:solidFill>
                    <a:prstClr val="black"/>
                  </a:solidFill>
                </a:endParaRPr>
              </a:p>
            </p:txBody>
          </p:sp>
          <p:sp>
            <p:nvSpPr>
              <p:cNvPr id="179982" name="Freeform 782"/>
              <p:cNvSpPr/>
              <p:nvPr/>
            </p:nvSpPr>
            <p:spPr bwMode="auto">
              <a:xfrm>
                <a:off x="1521" y="2015"/>
                <a:ext cx="93" cy="77"/>
              </a:xfrm>
              <a:custGeom>
                <a:avLst/>
                <a:gdLst/>
                <a:ahLst/>
                <a:cxnLst>
                  <a:cxn ang="0">
                    <a:pos x="93" y="30"/>
                  </a:cxn>
                  <a:cxn ang="0">
                    <a:pos x="93" y="28"/>
                  </a:cxn>
                  <a:cxn ang="0">
                    <a:pos x="93" y="26"/>
                  </a:cxn>
                  <a:cxn ang="0">
                    <a:pos x="91" y="26"/>
                  </a:cxn>
                  <a:cxn ang="0">
                    <a:pos x="89" y="26"/>
                  </a:cxn>
                  <a:cxn ang="0">
                    <a:pos x="89" y="28"/>
                  </a:cxn>
                  <a:cxn ang="0">
                    <a:pos x="89" y="30"/>
                  </a:cxn>
                  <a:cxn ang="0">
                    <a:pos x="89" y="39"/>
                  </a:cxn>
                  <a:cxn ang="0">
                    <a:pos x="87" y="47"/>
                  </a:cxn>
                  <a:cxn ang="0">
                    <a:pos x="82" y="54"/>
                  </a:cxn>
                  <a:cxn ang="0">
                    <a:pos x="78" y="60"/>
                  </a:cxn>
                  <a:cxn ang="0">
                    <a:pos x="70" y="66"/>
                  </a:cxn>
                  <a:cxn ang="0">
                    <a:pos x="63" y="70"/>
                  </a:cxn>
                  <a:cxn ang="0">
                    <a:pos x="55" y="72"/>
                  </a:cxn>
                  <a:cxn ang="0">
                    <a:pos x="46" y="73"/>
                  </a:cxn>
                  <a:cxn ang="0">
                    <a:pos x="38" y="72"/>
                  </a:cxn>
                  <a:cxn ang="0">
                    <a:pos x="30" y="70"/>
                  </a:cxn>
                  <a:cxn ang="0">
                    <a:pos x="23" y="66"/>
                  </a:cxn>
                  <a:cxn ang="0">
                    <a:pos x="15" y="60"/>
                  </a:cxn>
                  <a:cxn ang="0">
                    <a:pos x="10" y="54"/>
                  </a:cxn>
                  <a:cxn ang="0">
                    <a:pos x="6" y="47"/>
                  </a:cxn>
                  <a:cxn ang="0">
                    <a:pos x="4" y="39"/>
                  </a:cxn>
                  <a:cxn ang="0">
                    <a:pos x="4" y="30"/>
                  </a:cxn>
                  <a:cxn ang="0">
                    <a:pos x="4" y="22"/>
                  </a:cxn>
                  <a:cxn ang="0">
                    <a:pos x="6" y="15"/>
                  </a:cxn>
                  <a:cxn ang="0">
                    <a:pos x="10" y="9"/>
                  </a:cxn>
                  <a:cxn ang="0">
                    <a:pos x="13" y="1"/>
                  </a:cxn>
                  <a:cxn ang="0">
                    <a:pos x="11" y="1"/>
                  </a:cxn>
                  <a:cxn ang="0">
                    <a:pos x="10" y="0"/>
                  </a:cxn>
                  <a:cxn ang="0">
                    <a:pos x="6" y="7"/>
                  </a:cxn>
                  <a:cxn ang="0">
                    <a:pos x="2" y="13"/>
                  </a:cxn>
                  <a:cxn ang="0">
                    <a:pos x="0" y="22"/>
                  </a:cxn>
                  <a:cxn ang="0">
                    <a:pos x="0" y="30"/>
                  </a:cxn>
                  <a:cxn ang="0">
                    <a:pos x="0" y="39"/>
                  </a:cxn>
                  <a:cxn ang="0">
                    <a:pos x="4" y="49"/>
                  </a:cxn>
                  <a:cxn ang="0">
                    <a:pos x="8" y="56"/>
                  </a:cxn>
                  <a:cxn ang="0">
                    <a:pos x="13" y="64"/>
                  </a:cxn>
                  <a:cxn ang="0">
                    <a:pos x="21" y="70"/>
                  </a:cxn>
                  <a:cxn ang="0">
                    <a:pos x="29" y="73"/>
                  </a:cxn>
                  <a:cxn ang="0">
                    <a:pos x="36" y="75"/>
                  </a:cxn>
                  <a:cxn ang="0">
                    <a:pos x="46" y="77"/>
                  </a:cxn>
                  <a:cxn ang="0">
                    <a:pos x="55" y="75"/>
                  </a:cxn>
                  <a:cxn ang="0">
                    <a:pos x="65" y="73"/>
                  </a:cxn>
                  <a:cxn ang="0">
                    <a:pos x="72" y="70"/>
                  </a:cxn>
                  <a:cxn ang="0">
                    <a:pos x="80" y="64"/>
                  </a:cxn>
                  <a:cxn ang="0">
                    <a:pos x="85" y="56"/>
                  </a:cxn>
                  <a:cxn ang="0">
                    <a:pos x="89" y="49"/>
                  </a:cxn>
                  <a:cxn ang="0">
                    <a:pos x="93" y="39"/>
                  </a:cxn>
                  <a:cxn ang="0">
                    <a:pos x="93" y="30"/>
                  </a:cxn>
                </a:cxnLst>
                <a:rect l="0" t="0" r="r" b="b"/>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ln>
            </p:spPr>
            <p:txBody>
              <a:bodyPr/>
              <a:lstStyle/>
              <a:p>
                <a:endParaRPr lang="en-US">
                  <a:solidFill>
                    <a:prstClr val="black"/>
                  </a:solidFill>
                </a:endParaRPr>
              </a:p>
            </p:txBody>
          </p:sp>
          <p:sp>
            <p:nvSpPr>
              <p:cNvPr id="179983" name="Freeform 783"/>
              <p:cNvSpPr/>
              <p:nvPr/>
            </p:nvSpPr>
            <p:spPr bwMode="auto">
              <a:xfrm>
                <a:off x="1523" y="2016"/>
                <a:ext cx="89" cy="74"/>
              </a:xfrm>
              <a:custGeom>
                <a:avLst/>
                <a:gdLst/>
                <a:ahLst/>
                <a:cxnLst>
                  <a:cxn ang="0">
                    <a:pos x="89" y="29"/>
                  </a:cxn>
                  <a:cxn ang="0">
                    <a:pos x="89" y="27"/>
                  </a:cxn>
                  <a:cxn ang="0">
                    <a:pos x="89" y="25"/>
                  </a:cxn>
                  <a:cxn ang="0">
                    <a:pos x="87" y="25"/>
                  </a:cxn>
                  <a:cxn ang="0">
                    <a:pos x="85" y="25"/>
                  </a:cxn>
                  <a:cxn ang="0">
                    <a:pos x="85" y="27"/>
                  </a:cxn>
                  <a:cxn ang="0">
                    <a:pos x="85" y="29"/>
                  </a:cxn>
                  <a:cxn ang="0">
                    <a:pos x="85" y="36"/>
                  </a:cxn>
                  <a:cxn ang="0">
                    <a:pos x="83" y="46"/>
                  </a:cxn>
                  <a:cxn ang="0">
                    <a:pos x="80" y="52"/>
                  </a:cxn>
                  <a:cxn ang="0">
                    <a:pos x="74" y="57"/>
                  </a:cxn>
                  <a:cxn ang="0">
                    <a:pos x="68" y="63"/>
                  </a:cxn>
                  <a:cxn ang="0">
                    <a:pos x="61" y="67"/>
                  </a:cxn>
                  <a:cxn ang="0">
                    <a:pos x="53" y="69"/>
                  </a:cxn>
                  <a:cxn ang="0">
                    <a:pos x="44" y="71"/>
                  </a:cxn>
                  <a:cxn ang="0">
                    <a:pos x="36" y="69"/>
                  </a:cxn>
                  <a:cxn ang="0">
                    <a:pos x="28" y="67"/>
                  </a:cxn>
                  <a:cxn ang="0">
                    <a:pos x="21" y="63"/>
                  </a:cxn>
                  <a:cxn ang="0">
                    <a:pos x="15" y="57"/>
                  </a:cxn>
                  <a:cxn ang="0">
                    <a:pos x="9" y="52"/>
                  </a:cxn>
                  <a:cxn ang="0">
                    <a:pos x="6" y="46"/>
                  </a:cxn>
                  <a:cxn ang="0">
                    <a:pos x="4" y="36"/>
                  </a:cxn>
                  <a:cxn ang="0">
                    <a:pos x="4" y="29"/>
                  </a:cxn>
                  <a:cxn ang="0">
                    <a:pos x="4" y="21"/>
                  </a:cxn>
                  <a:cxn ang="0">
                    <a:pos x="6" y="14"/>
                  </a:cxn>
                  <a:cxn ang="0">
                    <a:pos x="9" y="8"/>
                  </a:cxn>
                  <a:cxn ang="0">
                    <a:pos x="13" y="2"/>
                  </a:cxn>
                  <a:cxn ang="0">
                    <a:pos x="11" y="0"/>
                  </a:cxn>
                  <a:cxn ang="0">
                    <a:pos x="9" y="0"/>
                  </a:cxn>
                  <a:cxn ang="0">
                    <a:pos x="6" y="6"/>
                  </a:cxn>
                  <a:cxn ang="0">
                    <a:pos x="2" y="14"/>
                  </a:cxn>
                  <a:cxn ang="0">
                    <a:pos x="0" y="21"/>
                  </a:cxn>
                  <a:cxn ang="0">
                    <a:pos x="0" y="29"/>
                  </a:cxn>
                  <a:cxn ang="0">
                    <a:pos x="0" y="38"/>
                  </a:cxn>
                  <a:cxn ang="0">
                    <a:pos x="2" y="46"/>
                  </a:cxn>
                  <a:cxn ang="0">
                    <a:pos x="8" y="53"/>
                  </a:cxn>
                  <a:cxn ang="0">
                    <a:pos x="13" y="61"/>
                  </a:cxn>
                  <a:cxn ang="0">
                    <a:pos x="19" y="67"/>
                  </a:cxn>
                  <a:cxn ang="0">
                    <a:pos x="27" y="71"/>
                  </a:cxn>
                  <a:cxn ang="0">
                    <a:pos x="36" y="72"/>
                  </a:cxn>
                  <a:cxn ang="0">
                    <a:pos x="44" y="74"/>
                  </a:cxn>
                  <a:cxn ang="0">
                    <a:pos x="53" y="72"/>
                  </a:cxn>
                  <a:cxn ang="0">
                    <a:pos x="63" y="71"/>
                  </a:cxn>
                  <a:cxn ang="0">
                    <a:pos x="70" y="67"/>
                  </a:cxn>
                  <a:cxn ang="0">
                    <a:pos x="76" y="61"/>
                  </a:cxn>
                  <a:cxn ang="0">
                    <a:pos x="82" y="53"/>
                  </a:cxn>
                  <a:cxn ang="0">
                    <a:pos x="87" y="46"/>
                  </a:cxn>
                  <a:cxn ang="0">
                    <a:pos x="89" y="38"/>
                  </a:cxn>
                  <a:cxn ang="0">
                    <a:pos x="89" y="29"/>
                  </a:cxn>
                </a:cxnLst>
                <a:rect l="0" t="0" r="r" b="b"/>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ln>
            </p:spPr>
            <p:txBody>
              <a:bodyPr/>
              <a:lstStyle/>
              <a:p>
                <a:endParaRPr lang="en-US">
                  <a:solidFill>
                    <a:prstClr val="black"/>
                  </a:solidFill>
                </a:endParaRPr>
              </a:p>
            </p:txBody>
          </p:sp>
          <p:sp>
            <p:nvSpPr>
              <p:cNvPr id="179984" name="Freeform 784"/>
              <p:cNvSpPr/>
              <p:nvPr/>
            </p:nvSpPr>
            <p:spPr bwMode="auto">
              <a:xfrm>
                <a:off x="1525" y="2016"/>
                <a:ext cx="85" cy="72"/>
              </a:xfrm>
              <a:custGeom>
                <a:avLst/>
                <a:gdLst/>
                <a:ahLst/>
                <a:cxnLst>
                  <a:cxn ang="0">
                    <a:pos x="85" y="29"/>
                  </a:cxn>
                  <a:cxn ang="0">
                    <a:pos x="85" y="27"/>
                  </a:cxn>
                  <a:cxn ang="0">
                    <a:pos x="85" y="25"/>
                  </a:cxn>
                  <a:cxn ang="0">
                    <a:pos x="83" y="25"/>
                  </a:cxn>
                  <a:cxn ang="0">
                    <a:pos x="81" y="25"/>
                  </a:cxn>
                  <a:cxn ang="0">
                    <a:pos x="81" y="27"/>
                  </a:cxn>
                  <a:cxn ang="0">
                    <a:pos x="81" y="29"/>
                  </a:cxn>
                  <a:cxn ang="0">
                    <a:pos x="81" y="36"/>
                  </a:cxn>
                  <a:cxn ang="0">
                    <a:pos x="80" y="44"/>
                  </a:cxn>
                  <a:cxn ang="0">
                    <a:pos x="76" y="52"/>
                  </a:cxn>
                  <a:cxn ang="0">
                    <a:pos x="70" y="57"/>
                  </a:cxn>
                  <a:cxn ang="0">
                    <a:pos x="64" y="61"/>
                  </a:cxn>
                  <a:cxn ang="0">
                    <a:pos x="59" y="65"/>
                  </a:cxn>
                  <a:cxn ang="0">
                    <a:pos x="51" y="67"/>
                  </a:cxn>
                  <a:cxn ang="0">
                    <a:pos x="42" y="69"/>
                  </a:cxn>
                  <a:cxn ang="0">
                    <a:pos x="34" y="67"/>
                  </a:cxn>
                  <a:cxn ang="0">
                    <a:pos x="26" y="65"/>
                  </a:cxn>
                  <a:cxn ang="0">
                    <a:pos x="21" y="61"/>
                  </a:cxn>
                  <a:cxn ang="0">
                    <a:pos x="15" y="57"/>
                  </a:cxn>
                  <a:cxn ang="0">
                    <a:pos x="9" y="52"/>
                  </a:cxn>
                  <a:cxn ang="0">
                    <a:pos x="6" y="44"/>
                  </a:cxn>
                  <a:cxn ang="0">
                    <a:pos x="4" y="36"/>
                  </a:cxn>
                  <a:cxn ang="0">
                    <a:pos x="4" y="29"/>
                  </a:cxn>
                  <a:cxn ang="0">
                    <a:pos x="4" y="21"/>
                  </a:cxn>
                  <a:cxn ang="0">
                    <a:pos x="6" y="16"/>
                  </a:cxn>
                  <a:cxn ang="0">
                    <a:pos x="7" y="8"/>
                  </a:cxn>
                  <a:cxn ang="0">
                    <a:pos x="11" y="4"/>
                  </a:cxn>
                  <a:cxn ang="0">
                    <a:pos x="11" y="2"/>
                  </a:cxn>
                  <a:cxn ang="0">
                    <a:pos x="9" y="0"/>
                  </a:cxn>
                  <a:cxn ang="0">
                    <a:pos x="6" y="8"/>
                  </a:cxn>
                  <a:cxn ang="0">
                    <a:pos x="2" y="14"/>
                  </a:cxn>
                  <a:cxn ang="0">
                    <a:pos x="0" y="21"/>
                  </a:cxn>
                  <a:cxn ang="0">
                    <a:pos x="0" y="29"/>
                  </a:cxn>
                  <a:cxn ang="0">
                    <a:pos x="0" y="38"/>
                  </a:cxn>
                  <a:cxn ang="0">
                    <a:pos x="2" y="46"/>
                  </a:cxn>
                  <a:cxn ang="0">
                    <a:pos x="6" y="53"/>
                  </a:cxn>
                  <a:cxn ang="0">
                    <a:pos x="11" y="59"/>
                  </a:cxn>
                  <a:cxn ang="0">
                    <a:pos x="19" y="65"/>
                  </a:cxn>
                  <a:cxn ang="0">
                    <a:pos x="26" y="69"/>
                  </a:cxn>
                  <a:cxn ang="0">
                    <a:pos x="34" y="71"/>
                  </a:cxn>
                  <a:cxn ang="0">
                    <a:pos x="42" y="72"/>
                  </a:cxn>
                  <a:cxn ang="0">
                    <a:pos x="51" y="71"/>
                  </a:cxn>
                  <a:cxn ang="0">
                    <a:pos x="59" y="69"/>
                  </a:cxn>
                  <a:cxn ang="0">
                    <a:pos x="66" y="65"/>
                  </a:cxn>
                  <a:cxn ang="0">
                    <a:pos x="74" y="59"/>
                  </a:cxn>
                  <a:cxn ang="0">
                    <a:pos x="78" y="53"/>
                  </a:cxn>
                  <a:cxn ang="0">
                    <a:pos x="83" y="46"/>
                  </a:cxn>
                  <a:cxn ang="0">
                    <a:pos x="85" y="38"/>
                  </a:cxn>
                  <a:cxn ang="0">
                    <a:pos x="85" y="29"/>
                  </a:cxn>
                </a:cxnLst>
                <a:rect l="0" t="0" r="r" b="b"/>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ln>
            </p:spPr>
            <p:txBody>
              <a:bodyPr/>
              <a:lstStyle/>
              <a:p>
                <a:endParaRPr lang="en-US">
                  <a:solidFill>
                    <a:prstClr val="black"/>
                  </a:solidFill>
                </a:endParaRPr>
              </a:p>
            </p:txBody>
          </p:sp>
          <p:sp>
            <p:nvSpPr>
              <p:cNvPr id="179985" name="Freeform 785"/>
              <p:cNvSpPr/>
              <p:nvPr/>
            </p:nvSpPr>
            <p:spPr bwMode="auto">
              <a:xfrm>
                <a:off x="1527" y="2018"/>
                <a:ext cx="81" cy="69"/>
              </a:xfrm>
              <a:custGeom>
                <a:avLst/>
                <a:gdLst/>
                <a:ahLst/>
                <a:cxnLst>
                  <a:cxn ang="0">
                    <a:pos x="81" y="27"/>
                  </a:cxn>
                  <a:cxn ang="0">
                    <a:pos x="81" y="25"/>
                  </a:cxn>
                  <a:cxn ang="0">
                    <a:pos x="81" y="23"/>
                  </a:cxn>
                  <a:cxn ang="0">
                    <a:pos x="79" y="23"/>
                  </a:cxn>
                  <a:cxn ang="0">
                    <a:pos x="78" y="23"/>
                  </a:cxn>
                  <a:cxn ang="0">
                    <a:pos x="78" y="25"/>
                  </a:cxn>
                  <a:cxn ang="0">
                    <a:pos x="78" y="27"/>
                  </a:cxn>
                  <a:cxn ang="0">
                    <a:pos x="78" y="34"/>
                  </a:cxn>
                  <a:cxn ang="0">
                    <a:pos x="76" y="42"/>
                  </a:cxn>
                  <a:cxn ang="0">
                    <a:pos x="72" y="48"/>
                  </a:cxn>
                  <a:cxn ang="0">
                    <a:pos x="68" y="53"/>
                  </a:cxn>
                  <a:cxn ang="0">
                    <a:pos x="62" y="59"/>
                  </a:cxn>
                  <a:cxn ang="0">
                    <a:pos x="55" y="61"/>
                  </a:cxn>
                  <a:cxn ang="0">
                    <a:pos x="47" y="65"/>
                  </a:cxn>
                  <a:cxn ang="0">
                    <a:pos x="40" y="65"/>
                  </a:cxn>
                  <a:cxn ang="0">
                    <a:pos x="32" y="65"/>
                  </a:cxn>
                  <a:cxn ang="0">
                    <a:pos x="26" y="61"/>
                  </a:cxn>
                  <a:cxn ang="0">
                    <a:pos x="19" y="59"/>
                  </a:cxn>
                  <a:cxn ang="0">
                    <a:pos x="13" y="53"/>
                  </a:cxn>
                  <a:cxn ang="0">
                    <a:pos x="9" y="48"/>
                  </a:cxn>
                  <a:cxn ang="0">
                    <a:pos x="5" y="42"/>
                  </a:cxn>
                  <a:cxn ang="0">
                    <a:pos x="4" y="34"/>
                  </a:cxn>
                  <a:cxn ang="0">
                    <a:pos x="4" y="27"/>
                  </a:cxn>
                  <a:cxn ang="0">
                    <a:pos x="4" y="19"/>
                  </a:cxn>
                  <a:cxn ang="0">
                    <a:pos x="5" y="14"/>
                  </a:cxn>
                  <a:cxn ang="0">
                    <a:pos x="7" y="8"/>
                  </a:cxn>
                  <a:cxn ang="0">
                    <a:pos x="11" y="2"/>
                  </a:cxn>
                  <a:cxn ang="0">
                    <a:pos x="11" y="2"/>
                  </a:cxn>
                  <a:cxn ang="0">
                    <a:pos x="11" y="2"/>
                  </a:cxn>
                  <a:cxn ang="0">
                    <a:pos x="9" y="0"/>
                  </a:cxn>
                  <a:cxn ang="0">
                    <a:pos x="9" y="0"/>
                  </a:cxn>
                  <a:cxn ang="0">
                    <a:pos x="5" y="6"/>
                  </a:cxn>
                  <a:cxn ang="0">
                    <a:pos x="2" y="12"/>
                  </a:cxn>
                  <a:cxn ang="0">
                    <a:pos x="0" y="19"/>
                  </a:cxn>
                  <a:cxn ang="0">
                    <a:pos x="0" y="27"/>
                  </a:cxn>
                  <a:cxn ang="0">
                    <a:pos x="0" y="34"/>
                  </a:cxn>
                  <a:cxn ang="0">
                    <a:pos x="2" y="44"/>
                  </a:cxn>
                  <a:cxn ang="0">
                    <a:pos x="5" y="50"/>
                  </a:cxn>
                  <a:cxn ang="0">
                    <a:pos x="11" y="55"/>
                  </a:cxn>
                  <a:cxn ang="0">
                    <a:pos x="17" y="61"/>
                  </a:cxn>
                  <a:cxn ang="0">
                    <a:pos x="24" y="65"/>
                  </a:cxn>
                  <a:cxn ang="0">
                    <a:pos x="32" y="67"/>
                  </a:cxn>
                  <a:cxn ang="0">
                    <a:pos x="40" y="69"/>
                  </a:cxn>
                  <a:cxn ang="0">
                    <a:pos x="49" y="67"/>
                  </a:cxn>
                  <a:cxn ang="0">
                    <a:pos x="57" y="65"/>
                  </a:cxn>
                  <a:cxn ang="0">
                    <a:pos x="64" y="61"/>
                  </a:cxn>
                  <a:cxn ang="0">
                    <a:pos x="70" y="55"/>
                  </a:cxn>
                  <a:cxn ang="0">
                    <a:pos x="76" y="50"/>
                  </a:cxn>
                  <a:cxn ang="0">
                    <a:pos x="79" y="44"/>
                  </a:cxn>
                  <a:cxn ang="0">
                    <a:pos x="81" y="34"/>
                  </a:cxn>
                  <a:cxn ang="0">
                    <a:pos x="81" y="27"/>
                  </a:cxn>
                </a:cxnLst>
                <a:rect l="0" t="0" r="r" b="b"/>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11" y="2"/>
                    </a:lnTo>
                    <a:lnTo>
                      <a:pt x="11" y="2"/>
                    </a:lnTo>
                    <a:lnTo>
                      <a:pt x="9" y="0"/>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ln>
            </p:spPr>
            <p:txBody>
              <a:bodyPr/>
              <a:lstStyle/>
              <a:p>
                <a:endParaRPr lang="en-US">
                  <a:solidFill>
                    <a:prstClr val="black"/>
                  </a:solidFill>
                </a:endParaRPr>
              </a:p>
            </p:txBody>
          </p:sp>
          <p:sp>
            <p:nvSpPr>
              <p:cNvPr id="179986" name="Freeform 786"/>
              <p:cNvSpPr/>
              <p:nvPr/>
            </p:nvSpPr>
            <p:spPr bwMode="auto">
              <a:xfrm>
                <a:off x="1529" y="2020"/>
                <a:ext cx="77" cy="65"/>
              </a:xfrm>
              <a:custGeom>
                <a:avLst/>
                <a:gdLst/>
                <a:ahLst/>
                <a:cxnLst>
                  <a:cxn ang="0">
                    <a:pos x="77" y="25"/>
                  </a:cxn>
                  <a:cxn ang="0">
                    <a:pos x="77" y="23"/>
                  </a:cxn>
                  <a:cxn ang="0">
                    <a:pos x="77" y="21"/>
                  </a:cxn>
                  <a:cxn ang="0">
                    <a:pos x="76" y="21"/>
                  </a:cxn>
                  <a:cxn ang="0">
                    <a:pos x="74" y="21"/>
                  </a:cxn>
                  <a:cxn ang="0">
                    <a:pos x="74" y="23"/>
                  </a:cxn>
                  <a:cxn ang="0">
                    <a:pos x="74" y="25"/>
                  </a:cxn>
                  <a:cxn ang="0">
                    <a:pos x="74" y="32"/>
                  </a:cxn>
                  <a:cxn ang="0">
                    <a:pos x="72" y="38"/>
                  </a:cxn>
                  <a:cxn ang="0">
                    <a:pos x="68" y="46"/>
                  </a:cxn>
                  <a:cxn ang="0">
                    <a:pos x="64" y="49"/>
                  </a:cxn>
                  <a:cxn ang="0">
                    <a:pos x="58" y="55"/>
                  </a:cxn>
                  <a:cxn ang="0">
                    <a:pos x="53" y="57"/>
                  </a:cxn>
                  <a:cxn ang="0">
                    <a:pos x="45" y="61"/>
                  </a:cxn>
                  <a:cxn ang="0">
                    <a:pos x="38" y="61"/>
                  </a:cxn>
                  <a:cxn ang="0">
                    <a:pos x="32" y="61"/>
                  </a:cxn>
                  <a:cxn ang="0">
                    <a:pos x="24" y="57"/>
                  </a:cxn>
                  <a:cxn ang="0">
                    <a:pos x="19" y="55"/>
                  </a:cxn>
                  <a:cxn ang="0">
                    <a:pos x="13" y="49"/>
                  </a:cxn>
                  <a:cxn ang="0">
                    <a:pos x="9" y="46"/>
                  </a:cxn>
                  <a:cxn ang="0">
                    <a:pos x="5" y="38"/>
                  </a:cxn>
                  <a:cxn ang="0">
                    <a:pos x="3" y="32"/>
                  </a:cxn>
                  <a:cxn ang="0">
                    <a:pos x="3" y="25"/>
                  </a:cxn>
                  <a:cxn ang="0">
                    <a:pos x="3" y="19"/>
                  </a:cxn>
                  <a:cxn ang="0">
                    <a:pos x="5" y="12"/>
                  </a:cxn>
                  <a:cxn ang="0">
                    <a:pos x="7" y="6"/>
                  </a:cxn>
                  <a:cxn ang="0">
                    <a:pos x="11" y="2"/>
                  </a:cxn>
                  <a:cxn ang="0">
                    <a:pos x="9" y="0"/>
                  </a:cxn>
                  <a:cxn ang="0">
                    <a:pos x="9" y="0"/>
                  </a:cxn>
                  <a:cxn ang="0">
                    <a:pos x="9" y="0"/>
                  </a:cxn>
                  <a:cxn ang="0">
                    <a:pos x="7" y="0"/>
                  </a:cxn>
                  <a:cxn ang="0">
                    <a:pos x="3" y="4"/>
                  </a:cxn>
                  <a:cxn ang="0">
                    <a:pos x="2" y="12"/>
                  </a:cxn>
                  <a:cxn ang="0">
                    <a:pos x="0" y="17"/>
                  </a:cxn>
                  <a:cxn ang="0">
                    <a:pos x="0" y="25"/>
                  </a:cxn>
                  <a:cxn ang="0">
                    <a:pos x="0" y="32"/>
                  </a:cxn>
                  <a:cxn ang="0">
                    <a:pos x="2" y="40"/>
                  </a:cxn>
                  <a:cxn ang="0">
                    <a:pos x="5" y="48"/>
                  </a:cxn>
                  <a:cxn ang="0">
                    <a:pos x="11" y="53"/>
                  </a:cxn>
                  <a:cxn ang="0">
                    <a:pos x="17" y="57"/>
                  </a:cxn>
                  <a:cxn ang="0">
                    <a:pos x="22" y="61"/>
                  </a:cxn>
                  <a:cxn ang="0">
                    <a:pos x="30" y="63"/>
                  </a:cxn>
                  <a:cxn ang="0">
                    <a:pos x="38" y="65"/>
                  </a:cxn>
                  <a:cxn ang="0">
                    <a:pos x="47" y="63"/>
                  </a:cxn>
                  <a:cxn ang="0">
                    <a:pos x="55" y="61"/>
                  </a:cxn>
                  <a:cxn ang="0">
                    <a:pos x="60" y="57"/>
                  </a:cxn>
                  <a:cxn ang="0">
                    <a:pos x="66" y="53"/>
                  </a:cxn>
                  <a:cxn ang="0">
                    <a:pos x="72" y="48"/>
                  </a:cxn>
                  <a:cxn ang="0">
                    <a:pos x="76" y="40"/>
                  </a:cxn>
                  <a:cxn ang="0">
                    <a:pos x="77" y="32"/>
                  </a:cxn>
                  <a:cxn ang="0">
                    <a:pos x="77" y="25"/>
                  </a:cxn>
                </a:cxnLst>
                <a:rect l="0" t="0" r="r" b="b"/>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9" y="0"/>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ln>
            </p:spPr>
            <p:txBody>
              <a:bodyPr/>
              <a:lstStyle/>
              <a:p>
                <a:endParaRPr lang="en-US">
                  <a:solidFill>
                    <a:prstClr val="black"/>
                  </a:solidFill>
                </a:endParaRPr>
              </a:p>
            </p:txBody>
          </p:sp>
          <p:sp>
            <p:nvSpPr>
              <p:cNvPr id="179987" name="Freeform 787"/>
              <p:cNvSpPr/>
              <p:nvPr/>
            </p:nvSpPr>
            <p:spPr bwMode="auto">
              <a:xfrm>
                <a:off x="1531" y="2020"/>
                <a:ext cx="74" cy="63"/>
              </a:xfrm>
              <a:custGeom>
                <a:avLst/>
                <a:gdLst/>
                <a:ahLst/>
                <a:cxnLst>
                  <a:cxn ang="0">
                    <a:pos x="74" y="25"/>
                  </a:cxn>
                  <a:cxn ang="0">
                    <a:pos x="74" y="23"/>
                  </a:cxn>
                  <a:cxn ang="0">
                    <a:pos x="74" y="21"/>
                  </a:cxn>
                  <a:cxn ang="0">
                    <a:pos x="72" y="21"/>
                  </a:cxn>
                  <a:cxn ang="0">
                    <a:pos x="70" y="21"/>
                  </a:cxn>
                  <a:cxn ang="0">
                    <a:pos x="70" y="23"/>
                  </a:cxn>
                  <a:cxn ang="0">
                    <a:pos x="70" y="25"/>
                  </a:cxn>
                  <a:cxn ang="0">
                    <a:pos x="70" y="32"/>
                  </a:cxn>
                  <a:cxn ang="0">
                    <a:pos x="68" y="38"/>
                  </a:cxn>
                  <a:cxn ang="0">
                    <a:pos x="64" y="44"/>
                  </a:cxn>
                  <a:cxn ang="0">
                    <a:pos x="60" y="49"/>
                  </a:cxn>
                  <a:cxn ang="0">
                    <a:pos x="55" y="53"/>
                  </a:cxn>
                  <a:cxn ang="0">
                    <a:pos x="49" y="57"/>
                  </a:cxn>
                  <a:cxn ang="0">
                    <a:pos x="43" y="59"/>
                  </a:cxn>
                  <a:cxn ang="0">
                    <a:pos x="36" y="59"/>
                  </a:cxn>
                  <a:cxn ang="0">
                    <a:pos x="30" y="59"/>
                  </a:cxn>
                  <a:cxn ang="0">
                    <a:pos x="22" y="57"/>
                  </a:cxn>
                  <a:cxn ang="0">
                    <a:pos x="17" y="53"/>
                  </a:cxn>
                  <a:cxn ang="0">
                    <a:pos x="13" y="49"/>
                  </a:cxn>
                  <a:cxn ang="0">
                    <a:pos x="9" y="44"/>
                  </a:cxn>
                  <a:cxn ang="0">
                    <a:pos x="5" y="38"/>
                  </a:cxn>
                  <a:cxn ang="0">
                    <a:pos x="3" y="32"/>
                  </a:cxn>
                  <a:cxn ang="0">
                    <a:pos x="3" y="25"/>
                  </a:cxn>
                  <a:cxn ang="0">
                    <a:pos x="3" y="19"/>
                  </a:cxn>
                  <a:cxn ang="0">
                    <a:pos x="5" y="13"/>
                  </a:cxn>
                  <a:cxn ang="0">
                    <a:pos x="7" y="8"/>
                  </a:cxn>
                  <a:cxn ang="0">
                    <a:pos x="11" y="2"/>
                  </a:cxn>
                  <a:cxn ang="0">
                    <a:pos x="9" y="2"/>
                  </a:cxn>
                  <a:cxn ang="0">
                    <a:pos x="7" y="0"/>
                  </a:cxn>
                  <a:cxn ang="0">
                    <a:pos x="3" y="6"/>
                  </a:cxn>
                  <a:cxn ang="0">
                    <a:pos x="1" y="12"/>
                  </a:cxn>
                  <a:cxn ang="0">
                    <a:pos x="0" y="17"/>
                  </a:cxn>
                  <a:cxn ang="0">
                    <a:pos x="0" y="25"/>
                  </a:cxn>
                  <a:cxn ang="0">
                    <a:pos x="0" y="32"/>
                  </a:cxn>
                  <a:cxn ang="0">
                    <a:pos x="1" y="40"/>
                  </a:cxn>
                  <a:cxn ang="0">
                    <a:pos x="5" y="46"/>
                  </a:cxn>
                  <a:cxn ang="0">
                    <a:pos x="9" y="51"/>
                  </a:cxn>
                  <a:cxn ang="0">
                    <a:pos x="15" y="57"/>
                  </a:cxn>
                  <a:cxn ang="0">
                    <a:pos x="22" y="59"/>
                  </a:cxn>
                  <a:cxn ang="0">
                    <a:pos x="28" y="63"/>
                  </a:cxn>
                  <a:cxn ang="0">
                    <a:pos x="36" y="63"/>
                  </a:cxn>
                  <a:cxn ang="0">
                    <a:pos x="43" y="63"/>
                  </a:cxn>
                  <a:cxn ang="0">
                    <a:pos x="51" y="59"/>
                  </a:cxn>
                  <a:cxn ang="0">
                    <a:pos x="58" y="57"/>
                  </a:cxn>
                  <a:cxn ang="0">
                    <a:pos x="64" y="51"/>
                  </a:cxn>
                  <a:cxn ang="0">
                    <a:pos x="68" y="46"/>
                  </a:cxn>
                  <a:cxn ang="0">
                    <a:pos x="72" y="40"/>
                  </a:cxn>
                  <a:cxn ang="0">
                    <a:pos x="74" y="32"/>
                  </a:cxn>
                  <a:cxn ang="0">
                    <a:pos x="74" y="25"/>
                  </a:cxn>
                </a:cxnLst>
                <a:rect l="0" t="0" r="r" b="b"/>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ln>
            </p:spPr>
            <p:txBody>
              <a:bodyPr/>
              <a:lstStyle/>
              <a:p>
                <a:endParaRPr lang="en-US">
                  <a:solidFill>
                    <a:prstClr val="black"/>
                  </a:solidFill>
                </a:endParaRPr>
              </a:p>
            </p:txBody>
          </p:sp>
          <p:sp>
            <p:nvSpPr>
              <p:cNvPr id="179988" name="Freeform 788"/>
              <p:cNvSpPr/>
              <p:nvPr/>
            </p:nvSpPr>
            <p:spPr bwMode="auto">
              <a:xfrm>
                <a:off x="1532" y="2022"/>
                <a:ext cx="71" cy="59"/>
              </a:xfrm>
              <a:custGeom>
                <a:avLst/>
                <a:gdLst/>
                <a:ahLst/>
                <a:cxnLst>
                  <a:cxn ang="0">
                    <a:pos x="71" y="23"/>
                  </a:cxn>
                  <a:cxn ang="0">
                    <a:pos x="71" y="21"/>
                  </a:cxn>
                  <a:cxn ang="0">
                    <a:pos x="71" y="19"/>
                  </a:cxn>
                  <a:cxn ang="0">
                    <a:pos x="69" y="19"/>
                  </a:cxn>
                  <a:cxn ang="0">
                    <a:pos x="67" y="19"/>
                  </a:cxn>
                  <a:cxn ang="0">
                    <a:pos x="67" y="21"/>
                  </a:cxn>
                  <a:cxn ang="0">
                    <a:pos x="67" y="23"/>
                  </a:cxn>
                  <a:cxn ang="0">
                    <a:pos x="67" y="29"/>
                  </a:cxn>
                  <a:cxn ang="0">
                    <a:pos x="65" y="36"/>
                  </a:cxn>
                  <a:cxn ang="0">
                    <a:pos x="63" y="40"/>
                  </a:cxn>
                  <a:cxn ang="0">
                    <a:pos x="57" y="46"/>
                  </a:cxn>
                  <a:cxn ang="0">
                    <a:pos x="54" y="49"/>
                  </a:cxn>
                  <a:cxn ang="0">
                    <a:pos x="48" y="53"/>
                  </a:cxn>
                  <a:cxn ang="0">
                    <a:pos x="42" y="55"/>
                  </a:cxn>
                  <a:cxn ang="0">
                    <a:pos x="35" y="55"/>
                  </a:cxn>
                  <a:cxn ang="0">
                    <a:pos x="29" y="55"/>
                  </a:cxn>
                  <a:cxn ang="0">
                    <a:pos x="23" y="53"/>
                  </a:cxn>
                  <a:cxn ang="0">
                    <a:pos x="18" y="49"/>
                  </a:cxn>
                  <a:cxn ang="0">
                    <a:pos x="14" y="46"/>
                  </a:cxn>
                  <a:cxn ang="0">
                    <a:pos x="8" y="40"/>
                  </a:cxn>
                  <a:cxn ang="0">
                    <a:pos x="6" y="36"/>
                  </a:cxn>
                  <a:cxn ang="0">
                    <a:pos x="4" y="29"/>
                  </a:cxn>
                  <a:cxn ang="0">
                    <a:pos x="4" y="23"/>
                  </a:cxn>
                  <a:cxn ang="0">
                    <a:pos x="4" y="17"/>
                  </a:cxn>
                  <a:cxn ang="0">
                    <a:pos x="6" y="11"/>
                  </a:cxn>
                  <a:cxn ang="0">
                    <a:pos x="8" y="6"/>
                  </a:cxn>
                  <a:cxn ang="0">
                    <a:pos x="12" y="2"/>
                  </a:cxn>
                  <a:cxn ang="0">
                    <a:pos x="10" y="0"/>
                  </a:cxn>
                  <a:cxn ang="0">
                    <a:pos x="8" y="0"/>
                  </a:cxn>
                  <a:cxn ang="0">
                    <a:pos x="4" y="4"/>
                  </a:cxn>
                  <a:cxn ang="0">
                    <a:pos x="2" y="10"/>
                  </a:cxn>
                  <a:cxn ang="0">
                    <a:pos x="0" y="17"/>
                  </a:cxn>
                  <a:cxn ang="0">
                    <a:pos x="0" y="23"/>
                  </a:cxn>
                  <a:cxn ang="0">
                    <a:pos x="0" y="30"/>
                  </a:cxn>
                  <a:cxn ang="0">
                    <a:pos x="2" y="36"/>
                  </a:cxn>
                  <a:cxn ang="0">
                    <a:pos x="6" y="44"/>
                  </a:cxn>
                  <a:cxn ang="0">
                    <a:pos x="10" y="47"/>
                  </a:cxn>
                  <a:cxn ang="0">
                    <a:pos x="16" y="53"/>
                  </a:cxn>
                  <a:cxn ang="0">
                    <a:pos x="21" y="55"/>
                  </a:cxn>
                  <a:cxn ang="0">
                    <a:pos x="29" y="59"/>
                  </a:cxn>
                  <a:cxn ang="0">
                    <a:pos x="35" y="59"/>
                  </a:cxn>
                  <a:cxn ang="0">
                    <a:pos x="42" y="59"/>
                  </a:cxn>
                  <a:cxn ang="0">
                    <a:pos x="50" y="55"/>
                  </a:cxn>
                  <a:cxn ang="0">
                    <a:pos x="55" y="53"/>
                  </a:cxn>
                  <a:cxn ang="0">
                    <a:pos x="61" y="47"/>
                  </a:cxn>
                  <a:cxn ang="0">
                    <a:pos x="65" y="44"/>
                  </a:cxn>
                  <a:cxn ang="0">
                    <a:pos x="69" y="36"/>
                  </a:cxn>
                  <a:cxn ang="0">
                    <a:pos x="71" y="30"/>
                  </a:cxn>
                  <a:cxn ang="0">
                    <a:pos x="71" y="23"/>
                  </a:cxn>
                </a:cxnLst>
                <a:rect l="0" t="0" r="r" b="b"/>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ln>
            </p:spPr>
            <p:txBody>
              <a:bodyPr/>
              <a:lstStyle/>
              <a:p>
                <a:endParaRPr lang="en-US">
                  <a:solidFill>
                    <a:prstClr val="black"/>
                  </a:solidFill>
                </a:endParaRPr>
              </a:p>
            </p:txBody>
          </p:sp>
          <p:sp>
            <p:nvSpPr>
              <p:cNvPr id="179989" name="Freeform 789"/>
              <p:cNvSpPr/>
              <p:nvPr/>
            </p:nvSpPr>
            <p:spPr bwMode="auto">
              <a:xfrm>
                <a:off x="1534" y="2022"/>
                <a:ext cx="67" cy="57"/>
              </a:xfrm>
              <a:custGeom>
                <a:avLst/>
                <a:gdLst/>
                <a:ahLst/>
                <a:cxnLst>
                  <a:cxn ang="0">
                    <a:pos x="67" y="23"/>
                  </a:cxn>
                  <a:cxn ang="0">
                    <a:pos x="67" y="21"/>
                  </a:cxn>
                  <a:cxn ang="0">
                    <a:pos x="67" y="19"/>
                  </a:cxn>
                  <a:cxn ang="0">
                    <a:pos x="65" y="19"/>
                  </a:cxn>
                  <a:cxn ang="0">
                    <a:pos x="63" y="19"/>
                  </a:cxn>
                  <a:cxn ang="0">
                    <a:pos x="63" y="21"/>
                  </a:cxn>
                  <a:cxn ang="0">
                    <a:pos x="63" y="23"/>
                  </a:cxn>
                  <a:cxn ang="0">
                    <a:pos x="63" y="29"/>
                  </a:cxn>
                  <a:cxn ang="0">
                    <a:pos x="61" y="34"/>
                  </a:cxn>
                  <a:cxn ang="0">
                    <a:pos x="59" y="40"/>
                  </a:cxn>
                  <a:cxn ang="0">
                    <a:pos x="55" y="44"/>
                  </a:cxn>
                  <a:cxn ang="0">
                    <a:pos x="50" y="47"/>
                  </a:cxn>
                  <a:cxn ang="0">
                    <a:pos x="46" y="51"/>
                  </a:cxn>
                  <a:cxn ang="0">
                    <a:pos x="40" y="53"/>
                  </a:cxn>
                  <a:cxn ang="0">
                    <a:pos x="33" y="53"/>
                  </a:cxn>
                  <a:cxn ang="0">
                    <a:pos x="27" y="53"/>
                  </a:cxn>
                  <a:cxn ang="0">
                    <a:pos x="21" y="51"/>
                  </a:cxn>
                  <a:cxn ang="0">
                    <a:pos x="17" y="47"/>
                  </a:cxn>
                  <a:cxn ang="0">
                    <a:pos x="12" y="44"/>
                  </a:cxn>
                  <a:cxn ang="0">
                    <a:pos x="8" y="40"/>
                  </a:cxn>
                  <a:cxn ang="0">
                    <a:pos x="6" y="34"/>
                  </a:cxn>
                  <a:cxn ang="0">
                    <a:pos x="4" y="29"/>
                  </a:cxn>
                  <a:cxn ang="0">
                    <a:pos x="4" y="23"/>
                  </a:cxn>
                  <a:cxn ang="0">
                    <a:pos x="4" y="17"/>
                  </a:cxn>
                  <a:cxn ang="0">
                    <a:pos x="6" y="11"/>
                  </a:cxn>
                  <a:cxn ang="0">
                    <a:pos x="8" y="6"/>
                  </a:cxn>
                  <a:cxn ang="0">
                    <a:pos x="12" y="2"/>
                  </a:cxn>
                  <a:cxn ang="0">
                    <a:pos x="10" y="2"/>
                  </a:cxn>
                  <a:cxn ang="0">
                    <a:pos x="8" y="0"/>
                  </a:cxn>
                  <a:cxn ang="0">
                    <a:pos x="4" y="6"/>
                  </a:cxn>
                  <a:cxn ang="0">
                    <a:pos x="2" y="11"/>
                  </a:cxn>
                  <a:cxn ang="0">
                    <a:pos x="0" y="17"/>
                  </a:cxn>
                  <a:cxn ang="0">
                    <a:pos x="0" y="23"/>
                  </a:cxn>
                  <a:cxn ang="0">
                    <a:pos x="0" y="30"/>
                  </a:cxn>
                  <a:cxn ang="0">
                    <a:pos x="2" y="36"/>
                  </a:cxn>
                  <a:cxn ang="0">
                    <a:pos x="6" y="42"/>
                  </a:cxn>
                  <a:cxn ang="0">
                    <a:pos x="10" y="47"/>
                  </a:cxn>
                  <a:cxn ang="0">
                    <a:pos x="14" y="51"/>
                  </a:cxn>
                  <a:cxn ang="0">
                    <a:pos x="19" y="55"/>
                  </a:cxn>
                  <a:cxn ang="0">
                    <a:pos x="27" y="57"/>
                  </a:cxn>
                  <a:cxn ang="0">
                    <a:pos x="33" y="57"/>
                  </a:cxn>
                  <a:cxn ang="0">
                    <a:pos x="40" y="57"/>
                  </a:cxn>
                  <a:cxn ang="0">
                    <a:pos x="46" y="55"/>
                  </a:cxn>
                  <a:cxn ang="0">
                    <a:pos x="52" y="51"/>
                  </a:cxn>
                  <a:cxn ang="0">
                    <a:pos x="57" y="47"/>
                  </a:cxn>
                  <a:cxn ang="0">
                    <a:pos x="61" y="42"/>
                  </a:cxn>
                  <a:cxn ang="0">
                    <a:pos x="65" y="36"/>
                  </a:cxn>
                  <a:cxn ang="0">
                    <a:pos x="67" y="30"/>
                  </a:cxn>
                  <a:cxn ang="0">
                    <a:pos x="67" y="23"/>
                  </a:cxn>
                </a:cxnLst>
                <a:rect l="0" t="0" r="r" b="b"/>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ln>
            </p:spPr>
            <p:txBody>
              <a:bodyPr/>
              <a:lstStyle/>
              <a:p>
                <a:endParaRPr lang="en-US">
                  <a:solidFill>
                    <a:prstClr val="black"/>
                  </a:solidFill>
                </a:endParaRPr>
              </a:p>
            </p:txBody>
          </p:sp>
          <p:sp>
            <p:nvSpPr>
              <p:cNvPr id="179990" name="Freeform 790"/>
              <p:cNvSpPr/>
              <p:nvPr/>
            </p:nvSpPr>
            <p:spPr bwMode="auto">
              <a:xfrm>
                <a:off x="1536" y="2024"/>
                <a:ext cx="63" cy="53"/>
              </a:xfrm>
              <a:custGeom>
                <a:avLst/>
                <a:gdLst/>
                <a:ahLst/>
                <a:cxnLst>
                  <a:cxn ang="0">
                    <a:pos x="63" y="21"/>
                  </a:cxn>
                  <a:cxn ang="0">
                    <a:pos x="63" y="19"/>
                  </a:cxn>
                  <a:cxn ang="0">
                    <a:pos x="63" y="17"/>
                  </a:cxn>
                  <a:cxn ang="0">
                    <a:pos x="63" y="17"/>
                  </a:cxn>
                  <a:cxn ang="0">
                    <a:pos x="61" y="15"/>
                  </a:cxn>
                  <a:cxn ang="0">
                    <a:pos x="61" y="15"/>
                  </a:cxn>
                  <a:cxn ang="0">
                    <a:pos x="59" y="15"/>
                  </a:cxn>
                  <a:cxn ang="0">
                    <a:pos x="59" y="19"/>
                  </a:cxn>
                  <a:cxn ang="0">
                    <a:pos x="59" y="21"/>
                  </a:cxn>
                  <a:cxn ang="0">
                    <a:pos x="59" y="27"/>
                  </a:cxn>
                  <a:cxn ang="0">
                    <a:pos x="57" y="32"/>
                  </a:cxn>
                  <a:cxn ang="0">
                    <a:pos x="55" y="36"/>
                  </a:cxn>
                  <a:cxn ang="0">
                    <a:pos x="51" y="42"/>
                  </a:cxn>
                  <a:cxn ang="0">
                    <a:pos x="48" y="44"/>
                  </a:cxn>
                  <a:cxn ang="0">
                    <a:pos x="42" y="47"/>
                  </a:cxn>
                  <a:cxn ang="0">
                    <a:pos x="36" y="49"/>
                  </a:cxn>
                  <a:cxn ang="0">
                    <a:pos x="31" y="49"/>
                  </a:cxn>
                  <a:cxn ang="0">
                    <a:pos x="25" y="49"/>
                  </a:cxn>
                  <a:cxn ang="0">
                    <a:pos x="21" y="47"/>
                  </a:cxn>
                  <a:cxn ang="0">
                    <a:pos x="15" y="44"/>
                  </a:cxn>
                  <a:cxn ang="0">
                    <a:pos x="12" y="42"/>
                  </a:cxn>
                  <a:cxn ang="0">
                    <a:pos x="8" y="36"/>
                  </a:cxn>
                  <a:cxn ang="0">
                    <a:pos x="6" y="32"/>
                  </a:cxn>
                  <a:cxn ang="0">
                    <a:pos x="4" y="27"/>
                  </a:cxn>
                  <a:cxn ang="0">
                    <a:pos x="4" y="21"/>
                  </a:cxn>
                  <a:cxn ang="0">
                    <a:pos x="4" y="15"/>
                  </a:cxn>
                  <a:cxn ang="0">
                    <a:pos x="6" y="9"/>
                  </a:cxn>
                  <a:cxn ang="0">
                    <a:pos x="8" y="6"/>
                  </a:cxn>
                  <a:cxn ang="0">
                    <a:pos x="12" y="2"/>
                  </a:cxn>
                  <a:cxn ang="0">
                    <a:pos x="10" y="0"/>
                  </a:cxn>
                  <a:cxn ang="0">
                    <a:pos x="8" y="0"/>
                  </a:cxn>
                  <a:cxn ang="0">
                    <a:pos x="4" y="4"/>
                  </a:cxn>
                  <a:cxn ang="0">
                    <a:pos x="2" y="9"/>
                  </a:cxn>
                  <a:cxn ang="0">
                    <a:pos x="0" y="15"/>
                  </a:cxn>
                  <a:cxn ang="0">
                    <a:pos x="0" y="21"/>
                  </a:cxn>
                  <a:cxn ang="0">
                    <a:pos x="0" y="27"/>
                  </a:cxn>
                  <a:cxn ang="0">
                    <a:pos x="2" y="34"/>
                  </a:cxn>
                  <a:cxn ang="0">
                    <a:pos x="4" y="38"/>
                  </a:cxn>
                  <a:cxn ang="0">
                    <a:pos x="10" y="44"/>
                  </a:cxn>
                  <a:cxn ang="0">
                    <a:pos x="14" y="47"/>
                  </a:cxn>
                  <a:cxn ang="0">
                    <a:pos x="19" y="51"/>
                  </a:cxn>
                  <a:cxn ang="0">
                    <a:pos x="25" y="53"/>
                  </a:cxn>
                  <a:cxn ang="0">
                    <a:pos x="31" y="53"/>
                  </a:cxn>
                  <a:cxn ang="0">
                    <a:pos x="38" y="53"/>
                  </a:cxn>
                  <a:cxn ang="0">
                    <a:pos x="44" y="51"/>
                  </a:cxn>
                  <a:cxn ang="0">
                    <a:pos x="50" y="47"/>
                  </a:cxn>
                  <a:cxn ang="0">
                    <a:pos x="53" y="44"/>
                  </a:cxn>
                  <a:cxn ang="0">
                    <a:pos x="59" y="38"/>
                  </a:cxn>
                  <a:cxn ang="0">
                    <a:pos x="61" y="34"/>
                  </a:cxn>
                  <a:cxn ang="0">
                    <a:pos x="63" y="27"/>
                  </a:cxn>
                  <a:cxn ang="0">
                    <a:pos x="63" y="21"/>
                  </a:cxn>
                </a:cxnLst>
                <a:rect l="0" t="0" r="r" b="b"/>
                <a:pathLst>
                  <a:path w="63" h="53">
                    <a:moveTo>
                      <a:pt x="63" y="21"/>
                    </a:moveTo>
                    <a:lnTo>
                      <a:pt x="63" y="19"/>
                    </a:lnTo>
                    <a:lnTo>
                      <a:pt x="63" y="17"/>
                    </a:lnTo>
                    <a:lnTo>
                      <a:pt x="63" y="17"/>
                    </a:lnTo>
                    <a:lnTo>
                      <a:pt x="61" y="15"/>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ln>
            </p:spPr>
            <p:txBody>
              <a:bodyPr/>
              <a:lstStyle/>
              <a:p>
                <a:endParaRPr lang="en-US">
                  <a:solidFill>
                    <a:prstClr val="black"/>
                  </a:solidFill>
                </a:endParaRPr>
              </a:p>
            </p:txBody>
          </p:sp>
          <p:sp>
            <p:nvSpPr>
              <p:cNvPr id="179991" name="Freeform 791"/>
              <p:cNvSpPr/>
              <p:nvPr/>
            </p:nvSpPr>
            <p:spPr bwMode="auto">
              <a:xfrm>
                <a:off x="1538" y="2024"/>
                <a:ext cx="59" cy="51"/>
              </a:xfrm>
              <a:custGeom>
                <a:avLst/>
                <a:gdLst/>
                <a:ahLst/>
                <a:cxnLst>
                  <a:cxn ang="0">
                    <a:pos x="59" y="21"/>
                  </a:cxn>
                  <a:cxn ang="0">
                    <a:pos x="59" y="19"/>
                  </a:cxn>
                  <a:cxn ang="0">
                    <a:pos x="59" y="17"/>
                  </a:cxn>
                  <a:cxn ang="0">
                    <a:pos x="59" y="17"/>
                  </a:cxn>
                  <a:cxn ang="0">
                    <a:pos x="59" y="15"/>
                  </a:cxn>
                  <a:cxn ang="0">
                    <a:pos x="57" y="15"/>
                  </a:cxn>
                  <a:cxn ang="0">
                    <a:pos x="55" y="15"/>
                  </a:cxn>
                  <a:cxn ang="0">
                    <a:pos x="55" y="19"/>
                  </a:cxn>
                  <a:cxn ang="0">
                    <a:pos x="55" y="21"/>
                  </a:cxn>
                  <a:cxn ang="0">
                    <a:pos x="55" y="27"/>
                  </a:cxn>
                  <a:cxn ang="0">
                    <a:pos x="53" y="30"/>
                  </a:cxn>
                  <a:cxn ang="0">
                    <a:pos x="51" y="36"/>
                  </a:cxn>
                  <a:cxn ang="0">
                    <a:pos x="48" y="40"/>
                  </a:cxn>
                  <a:cxn ang="0">
                    <a:pos x="44" y="44"/>
                  </a:cxn>
                  <a:cxn ang="0">
                    <a:pos x="40" y="45"/>
                  </a:cxn>
                  <a:cxn ang="0">
                    <a:pos x="34" y="47"/>
                  </a:cxn>
                  <a:cxn ang="0">
                    <a:pos x="29" y="47"/>
                  </a:cxn>
                  <a:cxn ang="0">
                    <a:pos x="25" y="47"/>
                  </a:cxn>
                  <a:cxn ang="0">
                    <a:pos x="19" y="45"/>
                  </a:cxn>
                  <a:cxn ang="0">
                    <a:pos x="15" y="44"/>
                  </a:cxn>
                  <a:cxn ang="0">
                    <a:pos x="12" y="40"/>
                  </a:cxn>
                  <a:cxn ang="0">
                    <a:pos x="8" y="36"/>
                  </a:cxn>
                  <a:cxn ang="0">
                    <a:pos x="6" y="30"/>
                  </a:cxn>
                  <a:cxn ang="0">
                    <a:pos x="4" y="27"/>
                  </a:cxn>
                  <a:cxn ang="0">
                    <a:pos x="4" y="21"/>
                  </a:cxn>
                  <a:cxn ang="0">
                    <a:pos x="4" y="15"/>
                  </a:cxn>
                  <a:cxn ang="0">
                    <a:pos x="6" y="11"/>
                  </a:cxn>
                  <a:cxn ang="0">
                    <a:pos x="8" y="6"/>
                  </a:cxn>
                  <a:cxn ang="0">
                    <a:pos x="12" y="2"/>
                  </a:cxn>
                  <a:cxn ang="0">
                    <a:pos x="10" y="2"/>
                  </a:cxn>
                  <a:cxn ang="0">
                    <a:pos x="8" y="0"/>
                  </a:cxn>
                  <a:cxn ang="0">
                    <a:pos x="4" y="4"/>
                  </a:cxn>
                  <a:cxn ang="0">
                    <a:pos x="2" y="9"/>
                  </a:cxn>
                  <a:cxn ang="0">
                    <a:pos x="0" y="15"/>
                  </a:cxn>
                  <a:cxn ang="0">
                    <a:pos x="0" y="21"/>
                  </a:cxn>
                  <a:cxn ang="0">
                    <a:pos x="0" y="27"/>
                  </a:cxn>
                  <a:cxn ang="0">
                    <a:pos x="2" y="32"/>
                  </a:cxn>
                  <a:cxn ang="0">
                    <a:pos x="4" y="38"/>
                  </a:cxn>
                  <a:cxn ang="0">
                    <a:pos x="8" y="42"/>
                  </a:cxn>
                  <a:cxn ang="0">
                    <a:pos x="13" y="45"/>
                  </a:cxn>
                  <a:cxn ang="0">
                    <a:pos x="17" y="49"/>
                  </a:cxn>
                  <a:cxn ang="0">
                    <a:pos x="23" y="51"/>
                  </a:cxn>
                  <a:cxn ang="0">
                    <a:pos x="29" y="51"/>
                  </a:cxn>
                  <a:cxn ang="0">
                    <a:pos x="36" y="51"/>
                  </a:cxn>
                  <a:cxn ang="0">
                    <a:pos x="42" y="49"/>
                  </a:cxn>
                  <a:cxn ang="0">
                    <a:pos x="46" y="45"/>
                  </a:cxn>
                  <a:cxn ang="0">
                    <a:pos x="51" y="42"/>
                  </a:cxn>
                  <a:cxn ang="0">
                    <a:pos x="55" y="38"/>
                  </a:cxn>
                  <a:cxn ang="0">
                    <a:pos x="57" y="32"/>
                  </a:cxn>
                  <a:cxn ang="0">
                    <a:pos x="59" y="27"/>
                  </a:cxn>
                  <a:cxn ang="0">
                    <a:pos x="59" y="21"/>
                  </a:cxn>
                </a:cxnLst>
                <a:rect l="0" t="0" r="r" b="b"/>
                <a:pathLst>
                  <a:path w="59" h="51">
                    <a:moveTo>
                      <a:pt x="59" y="21"/>
                    </a:moveTo>
                    <a:lnTo>
                      <a:pt x="59" y="19"/>
                    </a:lnTo>
                    <a:lnTo>
                      <a:pt x="59" y="17"/>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ln>
            </p:spPr>
            <p:txBody>
              <a:bodyPr/>
              <a:lstStyle/>
              <a:p>
                <a:endParaRPr lang="en-US">
                  <a:solidFill>
                    <a:prstClr val="black"/>
                  </a:solidFill>
                </a:endParaRPr>
              </a:p>
            </p:txBody>
          </p:sp>
          <p:sp>
            <p:nvSpPr>
              <p:cNvPr id="179992" name="Freeform 792"/>
              <p:cNvSpPr/>
              <p:nvPr/>
            </p:nvSpPr>
            <p:spPr bwMode="auto">
              <a:xfrm>
                <a:off x="1540" y="2026"/>
                <a:ext cx="55" cy="47"/>
              </a:xfrm>
              <a:custGeom>
                <a:avLst/>
                <a:gdLst/>
                <a:ahLst/>
                <a:cxnLst>
                  <a:cxn ang="0">
                    <a:pos x="55" y="19"/>
                  </a:cxn>
                  <a:cxn ang="0">
                    <a:pos x="55" y="17"/>
                  </a:cxn>
                  <a:cxn ang="0">
                    <a:pos x="55" y="13"/>
                  </a:cxn>
                  <a:cxn ang="0">
                    <a:pos x="53" y="13"/>
                  </a:cxn>
                  <a:cxn ang="0">
                    <a:pos x="51" y="13"/>
                  </a:cxn>
                  <a:cxn ang="0">
                    <a:pos x="51" y="17"/>
                  </a:cxn>
                  <a:cxn ang="0">
                    <a:pos x="51" y="19"/>
                  </a:cxn>
                  <a:cxn ang="0">
                    <a:pos x="49" y="28"/>
                  </a:cxn>
                  <a:cxn ang="0">
                    <a:pos x="46" y="36"/>
                  </a:cxn>
                  <a:cxn ang="0">
                    <a:pos x="38" y="42"/>
                  </a:cxn>
                  <a:cxn ang="0">
                    <a:pos x="27" y="43"/>
                  </a:cxn>
                  <a:cxn ang="0">
                    <a:pos x="17" y="42"/>
                  </a:cxn>
                  <a:cxn ang="0">
                    <a:pos x="10" y="36"/>
                  </a:cxn>
                  <a:cxn ang="0">
                    <a:pos x="6" y="28"/>
                  </a:cxn>
                  <a:cxn ang="0">
                    <a:pos x="4" y="19"/>
                  </a:cxn>
                  <a:cxn ang="0">
                    <a:pos x="4" y="13"/>
                  </a:cxn>
                  <a:cxn ang="0">
                    <a:pos x="6" y="9"/>
                  </a:cxn>
                  <a:cxn ang="0">
                    <a:pos x="8" y="6"/>
                  </a:cxn>
                  <a:cxn ang="0">
                    <a:pos x="11" y="2"/>
                  </a:cxn>
                  <a:cxn ang="0">
                    <a:pos x="10" y="0"/>
                  </a:cxn>
                  <a:cxn ang="0">
                    <a:pos x="8" y="0"/>
                  </a:cxn>
                  <a:cxn ang="0">
                    <a:pos x="4" y="4"/>
                  </a:cxn>
                  <a:cxn ang="0">
                    <a:pos x="2" y="7"/>
                  </a:cxn>
                  <a:cxn ang="0">
                    <a:pos x="0" y="13"/>
                  </a:cxn>
                  <a:cxn ang="0">
                    <a:pos x="0" y="19"/>
                  </a:cxn>
                  <a:cxn ang="0">
                    <a:pos x="0" y="25"/>
                  </a:cxn>
                  <a:cxn ang="0">
                    <a:pos x="2" y="30"/>
                  </a:cxn>
                  <a:cxn ang="0">
                    <a:pos x="4" y="34"/>
                  </a:cxn>
                  <a:cxn ang="0">
                    <a:pos x="8" y="40"/>
                  </a:cxn>
                  <a:cxn ang="0">
                    <a:pos x="11" y="42"/>
                  </a:cxn>
                  <a:cxn ang="0">
                    <a:pos x="17" y="45"/>
                  </a:cxn>
                  <a:cxn ang="0">
                    <a:pos x="21" y="47"/>
                  </a:cxn>
                  <a:cxn ang="0">
                    <a:pos x="27" y="47"/>
                  </a:cxn>
                  <a:cxn ang="0">
                    <a:pos x="32" y="47"/>
                  </a:cxn>
                  <a:cxn ang="0">
                    <a:pos x="38" y="45"/>
                  </a:cxn>
                  <a:cxn ang="0">
                    <a:pos x="44" y="42"/>
                  </a:cxn>
                  <a:cxn ang="0">
                    <a:pos x="47" y="40"/>
                  </a:cxn>
                  <a:cxn ang="0">
                    <a:pos x="51" y="34"/>
                  </a:cxn>
                  <a:cxn ang="0">
                    <a:pos x="53" y="30"/>
                  </a:cxn>
                  <a:cxn ang="0">
                    <a:pos x="55" y="25"/>
                  </a:cxn>
                  <a:cxn ang="0">
                    <a:pos x="55" y="19"/>
                  </a:cxn>
                </a:cxnLst>
                <a:rect l="0" t="0" r="r" b="b"/>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ln>
            </p:spPr>
            <p:txBody>
              <a:bodyPr/>
              <a:lstStyle/>
              <a:p>
                <a:endParaRPr lang="en-US">
                  <a:solidFill>
                    <a:prstClr val="black"/>
                  </a:solidFill>
                </a:endParaRPr>
              </a:p>
            </p:txBody>
          </p:sp>
          <p:sp>
            <p:nvSpPr>
              <p:cNvPr id="179993" name="Freeform 793"/>
              <p:cNvSpPr/>
              <p:nvPr/>
            </p:nvSpPr>
            <p:spPr bwMode="auto">
              <a:xfrm>
                <a:off x="1542" y="2026"/>
                <a:ext cx="51" cy="45"/>
              </a:xfrm>
              <a:custGeom>
                <a:avLst/>
                <a:gdLst/>
                <a:ahLst/>
                <a:cxnLst>
                  <a:cxn ang="0">
                    <a:pos x="51" y="19"/>
                  </a:cxn>
                  <a:cxn ang="0">
                    <a:pos x="51" y="17"/>
                  </a:cxn>
                  <a:cxn ang="0">
                    <a:pos x="51" y="13"/>
                  </a:cxn>
                  <a:cxn ang="0">
                    <a:pos x="49" y="13"/>
                  </a:cxn>
                  <a:cxn ang="0">
                    <a:pos x="47" y="13"/>
                  </a:cxn>
                  <a:cxn ang="0">
                    <a:pos x="47" y="15"/>
                  </a:cxn>
                  <a:cxn ang="0">
                    <a:pos x="47" y="19"/>
                  </a:cxn>
                  <a:cxn ang="0">
                    <a:pos x="45" y="28"/>
                  </a:cxn>
                  <a:cxn ang="0">
                    <a:pos x="42" y="34"/>
                  </a:cxn>
                  <a:cxn ang="0">
                    <a:pos x="34" y="40"/>
                  </a:cxn>
                  <a:cxn ang="0">
                    <a:pos x="25" y="42"/>
                  </a:cxn>
                  <a:cxn ang="0">
                    <a:pos x="17" y="40"/>
                  </a:cxn>
                  <a:cxn ang="0">
                    <a:pos x="9" y="34"/>
                  </a:cxn>
                  <a:cxn ang="0">
                    <a:pos x="4" y="28"/>
                  </a:cxn>
                  <a:cxn ang="0">
                    <a:pos x="4" y="19"/>
                  </a:cxn>
                  <a:cxn ang="0">
                    <a:pos x="4" y="13"/>
                  </a:cxn>
                  <a:cxn ang="0">
                    <a:pos x="6" y="9"/>
                  </a:cxn>
                  <a:cxn ang="0">
                    <a:pos x="8" y="6"/>
                  </a:cxn>
                  <a:cxn ang="0">
                    <a:pos x="9" y="2"/>
                  </a:cxn>
                  <a:cxn ang="0">
                    <a:pos x="9" y="2"/>
                  </a:cxn>
                  <a:cxn ang="0">
                    <a:pos x="8" y="0"/>
                  </a:cxn>
                  <a:cxn ang="0">
                    <a:pos x="4" y="4"/>
                  </a:cxn>
                  <a:cxn ang="0">
                    <a:pos x="2" y="9"/>
                  </a:cxn>
                  <a:cxn ang="0">
                    <a:pos x="0" y="13"/>
                  </a:cxn>
                  <a:cxn ang="0">
                    <a:pos x="0" y="19"/>
                  </a:cxn>
                  <a:cxn ang="0">
                    <a:pos x="0" y="25"/>
                  </a:cxn>
                  <a:cxn ang="0">
                    <a:pos x="2" y="28"/>
                  </a:cxn>
                  <a:cxn ang="0">
                    <a:pos x="4" y="34"/>
                  </a:cxn>
                  <a:cxn ang="0">
                    <a:pos x="8" y="38"/>
                  </a:cxn>
                  <a:cxn ang="0">
                    <a:pos x="11" y="42"/>
                  </a:cxn>
                  <a:cxn ang="0">
                    <a:pos x="15" y="43"/>
                  </a:cxn>
                  <a:cxn ang="0">
                    <a:pos x="21" y="45"/>
                  </a:cxn>
                  <a:cxn ang="0">
                    <a:pos x="25" y="45"/>
                  </a:cxn>
                  <a:cxn ang="0">
                    <a:pos x="30" y="45"/>
                  </a:cxn>
                  <a:cxn ang="0">
                    <a:pos x="36" y="43"/>
                  </a:cxn>
                  <a:cxn ang="0">
                    <a:pos x="40" y="42"/>
                  </a:cxn>
                  <a:cxn ang="0">
                    <a:pos x="44" y="38"/>
                  </a:cxn>
                  <a:cxn ang="0">
                    <a:pos x="47" y="34"/>
                  </a:cxn>
                  <a:cxn ang="0">
                    <a:pos x="49" y="28"/>
                  </a:cxn>
                  <a:cxn ang="0">
                    <a:pos x="51" y="25"/>
                  </a:cxn>
                  <a:cxn ang="0">
                    <a:pos x="51" y="19"/>
                  </a:cxn>
                </a:cxnLst>
                <a:rect l="0" t="0" r="r" b="b"/>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ln>
            </p:spPr>
            <p:txBody>
              <a:bodyPr/>
              <a:lstStyle/>
              <a:p>
                <a:endParaRPr lang="en-US">
                  <a:solidFill>
                    <a:prstClr val="black"/>
                  </a:solidFill>
                </a:endParaRPr>
              </a:p>
            </p:txBody>
          </p:sp>
          <p:sp>
            <p:nvSpPr>
              <p:cNvPr id="179994" name="Freeform 794"/>
              <p:cNvSpPr/>
              <p:nvPr/>
            </p:nvSpPr>
            <p:spPr bwMode="auto">
              <a:xfrm>
                <a:off x="1544" y="2028"/>
                <a:ext cx="47" cy="41"/>
              </a:xfrm>
              <a:custGeom>
                <a:avLst/>
                <a:gdLst/>
                <a:ahLst/>
                <a:cxnLst>
                  <a:cxn ang="0">
                    <a:pos x="47" y="17"/>
                  </a:cxn>
                  <a:cxn ang="0">
                    <a:pos x="47" y="15"/>
                  </a:cxn>
                  <a:cxn ang="0">
                    <a:pos x="47" y="11"/>
                  </a:cxn>
                  <a:cxn ang="0">
                    <a:pos x="45" y="11"/>
                  </a:cxn>
                  <a:cxn ang="0">
                    <a:pos x="43" y="11"/>
                  </a:cxn>
                  <a:cxn ang="0">
                    <a:pos x="43" y="13"/>
                  </a:cxn>
                  <a:cxn ang="0">
                    <a:pos x="43" y="17"/>
                  </a:cxn>
                  <a:cxn ang="0">
                    <a:pos x="43" y="24"/>
                  </a:cxn>
                  <a:cxn ang="0">
                    <a:pos x="38" y="32"/>
                  </a:cxn>
                  <a:cxn ang="0">
                    <a:pos x="32" y="36"/>
                  </a:cxn>
                  <a:cxn ang="0">
                    <a:pos x="23" y="38"/>
                  </a:cxn>
                  <a:cxn ang="0">
                    <a:pos x="15" y="36"/>
                  </a:cxn>
                  <a:cxn ang="0">
                    <a:pos x="9" y="32"/>
                  </a:cxn>
                  <a:cxn ang="0">
                    <a:pos x="4" y="24"/>
                  </a:cxn>
                  <a:cxn ang="0">
                    <a:pos x="4" y="17"/>
                  </a:cxn>
                  <a:cxn ang="0">
                    <a:pos x="4" y="13"/>
                  </a:cxn>
                  <a:cxn ang="0">
                    <a:pos x="6" y="7"/>
                  </a:cxn>
                  <a:cxn ang="0">
                    <a:pos x="7" y="4"/>
                  </a:cxn>
                  <a:cxn ang="0">
                    <a:pos x="9" y="2"/>
                  </a:cxn>
                  <a:cxn ang="0">
                    <a:pos x="7" y="0"/>
                  </a:cxn>
                  <a:cxn ang="0">
                    <a:pos x="7" y="0"/>
                  </a:cxn>
                  <a:cxn ang="0">
                    <a:pos x="4" y="4"/>
                  </a:cxn>
                  <a:cxn ang="0">
                    <a:pos x="2" y="7"/>
                  </a:cxn>
                  <a:cxn ang="0">
                    <a:pos x="0" y="11"/>
                  </a:cxn>
                  <a:cxn ang="0">
                    <a:pos x="0" y="17"/>
                  </a:cxn>
                  <a:cxn ang="0">
                    <a:pos x="2" y="26"/>
                  </a:cxn>
                  <a:cxn ang="0">
                    <a:pos x="6" y="34"/>
                  </a:cxn>
                  <a:cxn ang="0">
                    <a:pos x="13" y="40"/>
                  </a:cxn>
                  <a:cxn ang="0">
                    <a:pos x="23" y="41"/>
                  </a:cxn>
                  <a:cxn ang="0">
                    <a:pos x="34" y="40"/>
                  </a:cxn>
                  <a:cxn ang="0">
                    <a:pos x="42" y="34"/>
                  </a:cxn>
                  <a:cxn ang="0">
                    <a:pos x="45" y="26"/>
                  </a:cxn>
                  <a:cxn ang="0">
                    <a:pos x="47" y="17"/>
                  </a:cxn>
                </a:cxnLst>
                <a:rect l="0" t="0" r="r" b="b"/>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ln>
            </p:spPr>
            <p:txBody>
              <a:bodyPr/>
              <a:lstStyle/>
              <a:p>
                <a:endParaRPr lang="en-US">
                  <a:solidFill>
                    <a:prstClr val="black"/>
                  </a:solidFill>
                </a:endParaRPr>
              </a:p>
            </p:txBody>
          </p:sp>
          <p:sp>
            <p:nvSpPr>
              <p:cNvPr id="179995" name="Freeform 795"/>
              <p:cNvSpPr/>
              <p:nvPr/>
            </p:nvSpPr>
            <p:spPr bwMode="auto">
              <a:xfrm>
                <a:off x="1546" y="2028"/>
                <a:ext cx="43" cy="40"/>
              </a:xfrm>
              <a:custGeom>
                <a:avLst/>
                <a:gdLst/>
                <a:ahLst/>
                <a:cxnLst>
                  <a:cxn ang="0">
                    <a:pos x="43" y="17"/>
                  </a:cxn>
                  <a:cxn ang="0">
                    <a:pos x="43" y="13"/>
                  </a:cxn>
                  <a:cxn ang="0">
                    <a:pos x="43" y="11"/>
                  </a:cxn>
                  <a:cxn ang="0">
                    <a:pos x="41" y="11"/>
                  </a:cxn>
                  <a:cxn ang="0">
                    <a:pos x="40" y="11"/>
                  </a:cxn>
                  <a:cxn ang="0">
                    <a:pos x="40" y="13"/>
                  </a:cxn>
                  <a:cxn ang="0">
                    <a:pos x="40" y="17"/>
                  </a:cxn>
                  <a:cxn ang="0">
                    <a:pos x="40" y="24"/>
                  </a:cxn>
                  <a:cxn ang="0">
                    <a:pos x="36" y="30"/>
                  </a:cxn>
                  <a:cxn ang="0">
                    <a:pos x="28" y="34"/>
                  </a:cxn>
                  <a:cxn ang="0">
                    <a:pos x="21" y="36"/>
                  </a:cxn>
                  <a:cxn ang="0">
                    <a:pos x="15" y="34"/>
                  </a:cxn>
                  <a:cxn ang="0">
                    <a:pos x="7" y="30"/>
                  </a:cxn>
                  <a:cxn ang="0">
                    <a:pos x="4" y="24"/>
                  </a:cxn>
                  <a:cxn ang="0">
                    <a:pos x="4" y="17"/>
                  </a:cxn>
                  <a:cxn ang="0">
                    <a:pos x="4" y="13"/>
                  </a:cxn>
                  <a:cxn ang="0">
                    <a:pos x="5" y="7"/>
                  </a:cxn>
                  <a:cxn ang="0">
                    <a:pos x="7" y="5"/>
                  </a:cxn>
                  <a:cxn ang="0">
                    <a:pos x="9" y="2"/>
                  </a:cxn>
                  <a:cxn ang="0">
                    <a:pos x="7" y="2"/>
                  </a:cxn>
                  <a:cxn ang="0">
                    <a:pos x="5" y="0"/>
                  </a:cxn>
                  <a:cxn ang="0">
                    <a:pos x="4" y="4"/>
                  </a:cxn>
                  <a:cxn ang="0">
                    <a:pos x="2" y="7"/>
                  </a:cxn>
                  <a:cxn ang="0">
                    <a:pos x="0" y="11"/>
                  </a:cxn>
                  <a:cxn ang="0">
                    <a:pos x="0" y="17"/>
                  </a:cxn>
                  <a:cxn ang="0">
                    <a:pos x="0" y="26"/>
                  </a:cxn>
                  <a:cxn ang="0">
                    <a:pos x="5" y="32"/>
                  </a:cxn>
                  <a:cxn ang="0">
                    <a:pos x="13" y="38"/>
                  </a:cxn>
                  <a:cxn ang="0">
                    <a:pos x="21" y="40"/>
                  </a:cxn>
                  <a:cxn ang="0">
                    <a:pos x="30" y="38"/>
                  </a:cxn>
                  <a:cxn ang="0">
                    <a:pos x="38" y="32"/>
                  </a:cxn>
                  <a:cxn ang="0">
                    <a:pos x="41" y="26"/>
                  </a:cxn>
                  <a:cxn ang="0">
                    <a:pos x="43" y="17"/>
                  </a:cxn>
                </a:cxnLst>
                <a:rect l="0" t="0" r="r" b="b"/>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ln>
            </p:spPr>
            <p:txBody>
              <a:bodyPr/>
              <a:lstStyle/>
              <a:p>
                <a:endParaRPr lang="en-US">
                  <a:solidFill>
                    <a:prstClr val="black"/>
                  </a:solidFill>
                </a:endParaRPr>
              </a:p>
            </p:txBody>
          </p:sp>
          <p:sp>
            <p:nvSpPr>
              <p:cNvPr id="179996" name="Freeform 796"/>
              <p:cNvSpPr/>
              <p:nvPr/>
            </p:nvSpPr>
            <p:spPr bwMode="auto">
              <a:xfrm>
                <a:off x="1548" y="2030"/>
                <a:ext cx="39" cy="36"/>
              </a:xfrm>
              <a:custGeom>
                <a:avLst/>
                <a:gdLst/>
                <a:ahLst/>
                <a:cxnLst>
                  <a:cxn ang="0">
                    <a:pos x="39" y="15"/>
                  </a:cxn>
                  <a:cxn ang="0">
                    <a:pos x="39" y="11"/>
                  </a:cxn>
                  <a:cxn ang="0">
                    <a:pos x="39" y="9"/>
                  </a:cxn>
                  <a:cxn ang="0">
                    <a:pos x="38" y="9"/>
                  </a:cxn>
                  <a:cxn ang="0">
                    <a:pos x="36" y="7"/>
                  </a:cxn>
                  <a:cxn ang="0">
                    <a:pos x="36" y="11"/>
                  </a:cxn>
                  <a:cxn ang="0">
                    <a:pos x="36" y="15"/>
                  </a:cxn>
                  <a:cxn ang="0">
                    <a:pos x="36" y="21"/>
                  </a:cxn>
                  <a:cxn ang="0">
                    <a:pos x="32" y="26"/>
                  </a:cxn>
                  <a:cxn ang="0">
                    <a:pos x="26" y="30"/>
                  </a:cxn>
                  <a:cxn ang="0">
                    <a:pos x="19" y="32"/>
                  </a:cxn>
                  <a:cxn ang="0">
                    <a:pos x="13" y="30"/>
                  </a:cxn>
                  <a:cxn ang="0">
                    <a:pos x="7" y="26"/>
                  </a:cxn>
                  <a:cxn ang="0">
                    <a:pos x="3" y="21"/>
                  </a:cxn>
                  <a:cxn ang="0">
                    <a:pos x="3" y="15"/>
                  </a:cxn>
                  <a:cxn ang="0">
                    <a:pos x="3" y="11"/>
                  </a:cxn>
                  <a:cxn ang="0">
                    <a:pos x="5" y="7"/>
                  </a:cxn>
                  <a:cxn ang="0">
                    <a:pos x="7" y="3"/>
                  </a:cxn>
                  <a:cxn ang="0">
                    <a:pos x="11" y="0"/>
                  </a:cxn>
                  <a:cxn ang="0">
                    <a:pos x="9" y="0"/>
                  </a:cxn>
                  <a:cxn ang="0">
                    <a:pos x="5" y="0"/>
                  </a:cxn>
                  <a:cxn ang="0">
                    <a:pos x="3" y="2"/>
                  </a:cxn>
                  <a:cxn ang="0">
                    <a:pos x="2" y="5"/>
                  </a:cxn>
                  <a:cxn ang="0">
                    <a:pos x="0" y="11"/>
                  </a:cxn>
                  <a:cxn ang="0">
                    <a:pos x="0" y="15"/>
                  </a:cxn>
                  <a:cxn ang="0">
                    <a:pos x="0" y="22"/>
                  </a:cxn>
                  <a:cxn ang="0">
                    <a:pos x="5" y="30"/>
                  </a:cxn>
                  <a:cxn ang="0">
                    <a:pos x="11" y="34"/>
                  </a:cxn>
                  <a:cxn ang="0">
                    <a:pos x="19" y="36"/>
                  </a:cxn>
                  <a:cxn ang="0">
                    <a:pos x="28" y="34"/>
                  </a:cxn>
                  <a:cxn ang="0">
                    <a:pos x="34" y="30"/>
                  </a:cxn>
                  <a:cxn ang="0">
                    <a:pos x="39" y="22"/>
                  </a:cxn>
                  <a:cxn ang="0">
                    <a:pos x="39" y="15"/>
                  </a:cxn>
                </a:cxnLst>
                <a:rect l="0" t="0" r="r" b="b"/>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ln>
            </p:spPr>
            <p:txBody>
              <a:bodyPr/>
              <a:lstStyle/>
              <a:p>
                <a:endParaRPr lang="en-US">
                  <a:solidFill>
                    <a:prstClr val="black"/>
                  </a:solidFill>
                </a:endParaRPr>
              </a:p>
            </p:txBody>
          </p:sp>
          <p:sp>
            <p:nvSpPr>
              <p:cNvPr id="179997" name="Freeform 797"/>
              <p:cNvSpPr/>
              <p:nvPr/>
            </p:nvSpPr>
            <p:spPr bwMode="auto">
              <a:xfrm>
                <a:off x="1550" y="2030"/>
                <a:ext cx="36" cy="34"/>
              </a:xfrm>
              <a:custGeom>
                <a:avLst/>
                <a:gdLst/>
                <a:ahLst/>
                <a:cxnLst>
                  <a:cxn ang="0">
                    <a:pos x="36" y="15"/>
                  </a:cxn>
                  <a:cxn ang="0">
                    <a:pos x="36" y="11"/>
                  </a:cxn>
                  <a:cxn ang="0">
                    <a:pos x="36" y="9"/>
                  </a:cxn>
                  <a:cxn ang="0">
                    <a:pos x="34" y="7"/>
                  </a:cxn>
                  <a:cxn ang="0">
                    <a:pos x="30" y="7"/>
                  </a:cxn>
                  <a:cxn ang="0">
                    <a:pos x="32" y="11"/>
                  </a:cxn>
                  <a:cxn ang="0">
                    <a:pos x="32" y="15"/>
                  </a:cxn>
                  <a:cxn ang="0">
                    <a:pos x="32" y="21"/>
                  </a:cxn>
                  <a:cxn ang="0">
                    <a:pos x="28" y="26"/>
                  </a:cxn>
                  <a:cxn ang="0">
                    <a:pos x="24" y="28"/>
                  </a:cxn>
                  <a:cxn ang="0">
                    <a:pos x="17" y="30"/>
                  </a:cxn>
                  <a:cxn ang="0">
                    <a:pos x="11" y="28"/>
                  </a:cxn>
                  <a:cxn ang="0">
                    <a:pos x="7" y="26"/>
                  </a:cxn>
                  <a:cxn ang="0">
                    <a:pos x="3" y="21"/>
                  </a:cxn>
                  <a:cxn ang="0">
                    <a:pos x="3" y="15"/>
                  </a:cxn>
                  <a:cxn ang="0">
                    <a:pos x="3" y="11"/>
                  </a:cxn>
                  <a:cxn ang="0">
                    <a:pos x="5" y="7"/>
                  </a:cxn>
                  <a:cxn ang="0">
                    <a:pos x="7" y="3"/>
                  </a:cxn>
                  <a:cxn ang="0">
                    <a:pos x="11" y="2"/>
                  </a:cxn>
                  <a:cxn ang="0">
                    <a:pos x="9" y="0"/>
                  </a:cxn>
                  <a:cxn ang="0">
                    <a:pos x="5" y="0"/>
                  </a:cxn>
                  <a:cxn ang="0">
                    <a:pos x="3" y="3"/>
                  </a:cxn>
                  <a:cxn ang="0">
                    <a:pos x="1" y="5"/>
                  </a:cxn>
                  <a:cxn ang="0">
                    <a:pos x="0" y="11"/>
                  </a:cxn>
                  <a:cxn ang="0">
                    <a:pos x="0" y="15"/>
                  </a:cxn>
                  <a:cxn ang="0">
                    <a:pos x="0" y="22"/>
                  </a:cxn>
                  <a:cxn ang="0">
                    <a:pos x="3" y="28"/>
                  </a:cxn>
                  <a:cxn ang="0">
                    <a:pos x="11" y="32"/>
                  </a:cxn>
                  <a:cxn ang="0">
                    <a:pos x="17" y="34"/>
                  </a:cxn>
                  <a:cxn ang="0">
                    <a:pos x="24" y="32"/>
                  </a:cxn>
                  <a:cxn ang="0">
                    <a:pos x="32" y="28"/>
                  </a:cxn>
                  <a:cxn ang="0">
                    <a:pos x="36" y="22"/>
                  </a:cxn>
                  <a:cxn ang="0">
                    <a:pos x="36" y="15"/>
                  </a:cxn>
                </a:cxnLst>
                <a:rect l="0" t="0" r="r" b="b"/>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ln>
            </p:spPr>
            <p:txBody>
              <a:bodyPr/>
              <a:lstStyle/>
              <a:p>
                <a:endParaRPr lang="en-US">
                  <a:solidFill>
                    <a:prstClr val="black"/>
                  </a:solidFill>
                </a:endParaRPr>
              </a:p>
            </p:txBody>
          </p:sp>
          <p:sp>
            <p:nvSpPr>
              <p:cNvPr id="179998" name="Freeform 798"/>
              <p:cNvSpPr/>
              <p:nvPr/>
            </p:nvSpPr>
            <p:spPr bwMode="auto">
              <a:xfrm>
                <a:off x="1551" y="2030"/>
                <a:ext cx="33" cy="32"/>
              </a:xfrm>
              <a:custGeom>
                <a:avLst/>
                <a:gdLst/>
                <a:ahLst/>
                <a:cxnLst>
                  <a:cxn ang="0">
                    <a:pos x="33" y="15"/>
                  </a:cxn>
                  <a:cxn ang="0">
                    <a:pos x="33" y="11"/>
                  </a:cxn>
                  <a:cxn ang="0">
                    <a:pos x="33" y="7"/>
                  </a:cxn>
                  <a:cxn ang="0">
                    <a:pos x="29" y="7"/>
                  </a:cxn>
                  <a:cxn ang="0">
                    <a:pos x="27" y="7"/>
                  </a:cxn>
                  <a:cxn ang="0">
                    <a:pos x="29" y="11"/>
                  </a:cxn>
                  <a:cxn ang="0">
                    <a:pos x="29" y="15"/>
                  </a:cxn>
                  <a:cxn ang="0">
                    <a:pos x="29" y="21"/>
                  </a:cxn>
                  <a:cxn ang="0">
                    <a:pos x="25" y="24"/>
                  </a:cxn>
                  <a:cxn ang="0">
                    <a:pos x="21" y="26"/>
                  </a:cxn>
                  <a:cxn ang="0">
                    <a:pos x="16" y="28"/>
                  </a:cxn>
                  <a:cxn ang="0">
                    <a:pos x="12" y="26"/>
                  </a:cxn>
                  <a:cxn ang="0">
                    <a:pos x="8" y="24"/>
                  </a:cxn>
                  <a:cxn ang="0">
                    <a:pos x="4" y="21"/>
                  </a:cxn>
                  <a:cxn ang="0">
                    <a:pos x="4" y="15"/>
                  </a:cxn>
                  <a:cxn ang="0">
                    <a:pos x="4" y="11"/>
                  </a:cxn>
                  <a:cxn ang="0">
                    <a:pos x="6" y="7"/>
                  </a:cxn>
                  <a:cxn ang="0">
                    <a:pos x="8" y="3"/>
                  </a:cxn>
                  <a:cxn ang="0">
                    <a:pos x="12" y="2"/>
                  </a:cxn>
                  <a:cxn ang="0">
                    <a:pos x="10" y="2"/>
                  </a:cxn>
                  <a:cxn ang="0">
                    <a:pos x="8" y="0"/>
                  </a:cxn>
                  <a:cxn ang="0">
                    <a:pos x="4" y="3"/>
                  </a:cxn>
                  <a:cxn ang="0">
                    <a:pos x="2" y="7"/>
                  </a:cxn>
                  <a:cxn ang="0">
                    <a:pos x="0" y="11"/>
                  </a:cxn>
                  <a:cxn ang="0">
                    <a:pos x="0" y="15"/>
                  </a:cxn>
                  <a:cxn ang="0">
                    <a:pos x="0" y="21"/>
                  </a:cxn>
                  <a:cxn ang="0">
                    <a:pos x="4" y="26"/>
                  </a:cxn>
                  <a:cxn ang="0">
                    <a:pos x="10" y="30"/>
                  </a:cxn>
                  <a:cxn ang="0">
                    <a:pos x="16" y="32"/>
                  </a:cxn>
                  <a:cxn ang="0">
                    <a:pos x="23" y="30"/>
                  </a:cxn>
                  <a:cxn ang="0">
                    <a:pos x="29" y="26"/>
                  </a:cxn>
                  <a:cxn ang="0">
                    <a:pos x="33" y="21"/>
                  </a:cxn>
                  <a:cxn ang="0">
                    <a:pos x="33" y="15"/>
                  </a:cxn>
                </a:cxnLst>
                <a:rect l="0" t="0" r="r" b="b"/>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ln>
            </p:spPr>
            <p:txBody>
              <a:bodyPr/>
              <a:lstStyle/>
              <a:p>
                <a:endParaRPr lang="en-US">
                  <a:solidFill>
                    <a:prstClr val="black"/>
                  </a:solidFill>
                </a:endParaRPr>
              </a:p>
            </p:txBody>
          </p:sp>
          <p:sp>
            <p:nvSpPr>
              <p:cNvPr id="179999" name="Freeform 799"/>
              <p:cNvSpPr/>
              <p:nvPr/>
            </p:nvSpPr>
            <p:spPr bwMode="auto">
              <a:xfrm>
                <a:off x="1553" y="2032"/>
                <a:ext cx="29" cy="28"/>
              </a:xfrm>
              <a:custGeom>
                <a:avLst/>
                <a:gdLst/>
                <a:ahLst/>
                <a:cxnLst>
                  <a:cxn ang="0">
                    <a:pos x="29" y="13"/>
                  </a:cxn>
                  <a:cxn ang="0">
                    <a:pos x="29" y="9"/>
                  </a:cxn>
                  <a:cxn ang="0">
                    <a:pos x="27" y="5"/>
                  </a:cxn>
                  <a:cxn ang="0">
                    <a:pos x="25" y="5"/>
                  </a:cxn>
                  <a:cxn ang="0">
                    <a:pos x="21" y="3"/>
                  </a:cxn>
                  <a:cxn ang="0">
                    <a:pos x="25" y="7"/>
                  </a:cxn>
                  <a:cxn ang="0">
                    <a:pos x="25" y="13"/>
                  </a:cxn>
                  <a:cxn ang="0">
                    <a:pos x="25" y="17"/>
                  </a:cxn>
                  <a:cxn ang="0">
                    <a:pos x="23" y="20"/>
                  </a:cxn>
                  <a:cxn ang="0">
                    <a:pos x="19" y="22"/>
                  </a:cxn>
                  <a:cxn ang="0">
                    <a:pos x="14" y="24"/>
                  </a:cxn>
                  <a:cxn ang="0">
                    <a:pos x="10" y="22"/>
                  </a:cxn>
                  <a:cxn ang="0">
                    <a:pos x="6" y="20"/>
                  </a:cxn>
                  <a:cxn ang="0">
                    <a:pos x="4" y="17"/>
                  </a:cxn>
                  <a:cxn ang="0">
                    <a:pos x="4" y="13"/>
                  </a:cxn>
                  <a:cxn ang="0">
                    <a:pos x="4" y="9"/>
                  </a:cxn>
                  <a:cxn ang="0">
                    <a:pos x="6" y="5"/>
                  </a:cxn>
                  <a:cxn ang="0">
                    <a:pos x="10" y="3"/>
                  </a:cxn>
                  <a:cxn ang="0">
                    <a:pos x="14" y="1"/>
                  </a:cxn>
                  <a:cxn ang="0">
                    <a:pos x="10" y="1"/>
                  </a:cxn>
                  <a:cxn ang="0">
                    <a:pos x="8" y="0"/>
                  </a:cxn>
                  <a:cxn ang="0">
                    <a:pos x="4" y="1"/>
                  </a:cxn>
                  <a:cxn ang="0">
                    <a:pos x="2" y="5"/>
                  </a:cxn>
                  <a:cxn ang="0">
                    <a:pos x="0" y="9"/>
                  </a:cxn>
                  <a:cxn ang="0">
                    <a:pos x="0" y="13"/>
                  </a:cxn>
                  <a:cxn ang="0">
                    <a:pos x="0" y="19"/>
                  </a:cxn>
                  <a:cxn ang="0">
                    <a:pos x="4" y="24"/>
                  </a:cxn>
                  <a:cxn ang="0">
                    <a:pos x="8" y="26"/>
                  </a:cxn>
                  <a:cxn ang="0">
                    <a:pos x="14" y="28"/>
                  </a:cxn>
                  <a:cxn ang="0">
                    <a:pos x="21" y="26"/>
                  </a:cxn>
                  <a:cxn ang="0">
                    <a:pos x="25" y="24"/>
                  </a:cxn>
                  <a:cxn ang="0">
                    <a:pos x="29" y="19"/>
                  </a:cxn>
                  <a:cxn ang="0">
                    <a:pos x="29" y="13"/>
                  </a:cxn>
                </a:cxnLst>
                <a:rect l="0" t="0" r="r" b="b"/>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ln>
            </p:spPr>
            <p:txBody>
              <a:bodyPr/>
              <a:lstStyle/>
              <a:p>
                <a:endParaRPr lang="en-US">
                  <a:solidFill>
                    <a:prstClr val="black"/>
                  </a:solidFill>
                </a:endParaRPr>
              </a:p>
            </p:txBody>
          </p:sp>
          <p:sp>
            <p:nvSpPr>
              <p:cNvPr id="180000" name="Freeform 800"/>
              <p:cNvSpPr>
                <a:spLocks noEditPoints="1"/>
              </p:cNvSpPr>
              <p:nvPr/>
            </p:nvSpPr>
            <p:spPr bwMode="auto">
              <a:xfrm>
                <a:off x="1555" y="2032"/>
                <a:ext cx="25" cy="26"/>
              </a:xfrm>
              <a:custGeom>
                <a:avLst/>
                <a:gdLst/>
                <a:ahLst/>
                <a:cxnLst>
                  <a:cxn ang="0">
                    <a:pos x="25" y="13"/>
                  </a:cxn>
                  <a:cxn ang="0">
                    <a:pos x="25" y="9"/>
                  </a:cxn>
                  <a:cxn ang="0">
                    <a:pos x="23" y="5"/>
                  </a:cxn>
                  <a:cxn ang="0">
                    <a:pos x="15" y="3"/>
                  </a:cxn>
                  <a:cxn ang="0">
                    <a:pos x="8" y="0"/>
                  </a:cxn>
                  <a:cxn ang="0">
                    <a:pos x="4" y="1"/>
                  </a:cxn>
                  <a:cxn ang="0">
                    <a:pos x="2" y="5"/>
                  </a:cxn>
                  <a:cxn ang="0">
                    <a:pos x="0" y="9"/>
                  </a:cxn>
                  <a:cxn ang="0">
                    <a:pos x="0" y="13"/>
                  </a:cxn>
                  <a:cxn ang="0">
                    <a:pos x="0" y="19"/>
                  </a:cxn>
                  <a:cxn ang="0">
                    <a:pos x="4" y="22"/>
                  </a:cxn>
                  <a:cxn ang="0">
                    <a:pos x="8" y="24"/>
                  </a:cxn>
                  <a:cxn ang="0">
                    <a:pos x="12" y="26"/>
                  </a:cxn>
                  <a:cxn ang="0">
                    <a:pos x="17" y="24"/>
                  </a:cxn>
                  <a:cxn ang="0">
                    <a:pos x="21" y="22"/>
                  </a:cxn>
                  <a:cxn ang="0">
                    <a:pos x="25" y="19"/>
                  </a:cxn>
                  <a:cxn ang="0">
                    <a:pos x="25" y="13"/>
                  </a:cxn>
                  <a:cxn ang="0">
                    <a:pos x="21" y="13"/>
                  </a:cxn>
                  <a:cxn ang="0">
                    <a:pos x="21" y="17"/>
                  </a:cxn>
                  <a:cxn ang="0">
                    <a:pos x="19" y="20"/>
                  </a:cxn>
                  <a:cxn ang="0">
                    <a:pos x="15" y="22"/>
                  </a:cxn>
                  <a:cxn ang="0">
                    <a:pos x="12" y="22"/>
                  </a:cxn>
                  <a:cxn ang="0">
                    <a:pos x="10" y="22"/>
                  </a:cxn>
                  <a:cxn ang="0">
                    <a:pos x="6" y="20"/>
                  </a:cxn>
                  <a:cxn ang="0">
                    <a:pos x="4" y="17"/>
                  </a:cxn>
                  <a:cxn ang="0">
                    <a:pos x="2" y="13"/>
                  </a:cxn>
                  <a:cxn ang="0">
                    <a:pos x="4" y="9"/>
                  </a:cxn>
                  <a:cxn ang="0">
                    <a:pos x="6" y="5"/>
                  </a:cxn>
                  <a:cxn ang="0">
                    <a:pos x="10" y="3"/>
                  </a:cxn>
                  <a:cxn ang="0">
                    <a:pos x="12" y="3"/>
                  </a:cxn>
                  <a:cxn ang="0">
                    <a:pos x="15" y="3"/>
                  </a:cxn>
                  <a:cxn ang="0">
                    <a:pos x="19" y="5"/>
                  </a:cxn>
                  <a:cxn ang="0">
                    <a:pos x="21" y="9"/>
                  </a:cxn>
                  <a:cxn ang="0">
                    <a:pos x="21" y="13"/>
                  </a:cxn>
                </a:cxnLst>
                <a:rect l="0" t="0" r="r" b="b"/>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ln>
            </p:spPr>
            <p:txBody>
              <a:bodyPr/>
              <a:lstStyle/>
              <a:p>
                <a:endParaRPr lang="en-US">
                  <a:solidFill>
                    <a:prstClr val="black"/>
                  </a:solidFill>
                </a:endParaRPr>
              </a:p>
            </p:txBody>
          </p:sp>
          <p:sp>
            <p:nvSpPr>
              <p:cNvPr id="180001" name="Freeform 801"/>
              <p:cNvSpPr>
                <a:spLocks noEditPoints="1"/>
              </p:cNvSpPr>
              <p:nvPr/>
            </p:nvSpPr>
            <p:spPr bwMode="auto">
              <a:xfrm>
                <a:off x="1557" y="2033"/>
                <a:ext cx="21" cy="23"/>
              </a:xfrm>
              <a:custGeom>
                <a:avLst/>
                <a:gdLst/>
                <a:ahLst/>
                <a:cxnLst>
                  <a:cxn ang="0">
                    <a:pos x="21" y="12"/>
                  </a:cxn>
                  <a:cxn ang="0">
                    <a:pos x="21" y="6"/>
                  </a:cxn>
                  <a:cxn ang="0">
                    <a:pos x="17" y="2"/>
                  </a:cxn>
                  <a:cxn ang="0">
                    <a:pos x="13" y="2"/>
                  </a:cxn>
                  <a:cxn ang="0">
                    <a:pos x="10" y="0"/>
                  </a:cxn>
                  <a:cxn ang="0">
                    <a:pos x="6" y="2"/>
                  </a:cxn>
                  <a:cxn ang="0">
                    <a:pos x="2" y="4"/>
                  </a:cxn>
                  <a:cxn ang="0">
                    <a:pos x="0" y="8"/>
                  </a:cxn>
                  <a:cxn ang="0">
                    <a:pos x="0" y="12"/>
                  </a:cxn>
                  <a:cxn ang="0">
                    <a:pos x="0" y="16"/>
                  </a:cxn>
                  <a:cxn ang="0">
                    <a:pos x="2" y="19"/>
                  </a:cxn>
                  <a:cxn ang="0">
                    <a:pos x="6" y="21"/>
                  </a:cxn>
                  <a:cxn ang="0">
                    <a:pos x="10" y="23"/>
                  </a:cxn>
                  <a:cxn ang="0">
                    <a:pos x="15" y="21"/>
                  </a:cxn>
                  <a:cxn ang="0">
                    <a:pos x="19" y="19"/>
                  </a:cxn>
                  <a:cxn ang="0">
                    <a:pos x="21" y="16"/>
                  </a:cxn>
                  <a:cxn ang="0">
                    <a:pos x="21" y="12"/>
                  </a:cxn>
                  <a:cxn ang="0">
                    <a:pos x="17" y="12"/>
                  </a:cxn>
                  <a:cxn ang="0">
                    <a:pos x="17" y="16"/>
                  </a:cxn>
                  <a:cxn ang="0">
                    <a:pos x="15" y="18"/>
                  </a:cxn>
                  <a:cxn ang="0">
                    <a:pos x="13" y="19"/>
                  </a:cxn>
                  <a:cxn ang="0">
                    <a:pos x="10" y="19"/>
                  </a:cxn>
                  <a:cxn ang="0">
                    <a:pos x="8" y="19"/>
                  </a:cxn>
                  <a:cxn ang="0">
                    <a:pos x="6" y="18"/>
                  </a:cxn>
                  <a:cxn ang="0">
                    <a:pos x="4" y="16"/>
                  </a:cxn>
                  <a:cxn ang="0">
                    <a:pos x="2" y="12"/>
                  </a:cxn>
                  <a:cxn ang="0">
                    <a:pos x="4" y="8"/>
                  </a:cxn>
                  <a:cxn ang="0">
                    <a:pos x="6" y="6"/>
                  </a:cxn>
                  <a:cxn ang="0">
                    <a:pos x="8" y="4"/>
                  </a:cxn>
                  <a:cxn ang="0">
                    <a:pos x="10" y="4"/>
                  </a:cxn>
                  <a:cxn ang="0">
                    <a:pos x="13" y="4"/>
                  </a:cxn>
                  <a:cxn ang="0">
                    <a:pos x="15" y="6"/>
                  </a:cxn>
                  <a:cxn ang="0">
                    <a:pos x="17" y="8"/>
                  </a:cxn>
                  <a:cxn ang="0">
                    <a:pos x="17" y="12"/>
                  </a:cxn>
                </a:cxnLst>
                <a:rect l="0" t="0" r="r" b="b"/>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ln>
            </p:spPr>
            <p:txBody>
              <a:bodyPr/>
              <a:lstStyle/>
              <a:p>
                <a:endParaRPr lang="en-US">
                  <a:solidFill>
                    <a:prstClr val="black"/>
                  </a:solidFill>
                </a:endParaRPr>
              </a:p>
            </p:txBody>
          </p:sp>
          <p:sp>
            <p:nvSpPr>
              <p:cNvPr id="180002" name="Freeform 802"/>
              <p:cNvSpPr>
                <a:spLocks noEditPoints="1"/>
              </p:cNvSpPr>
              <p:nvPr/>
            </p:nvSpPr>
            <p:spPr bwMode="auto">
              <a:xfrm>
                <a:off x="1557" y="2035"/>
                <a:ext cx="19" cy="19"/>
              </a:xfrm>
              <a:custGeom>
                <a:avLst/>
                <a:gdLst/>
                <a:ahLst/>
                <a:cxnLst>
                  <a:cxn ang="0">
                    <a:pos x="19" y="10"/>
                  </a:cxn>
                  <a:cxn ang="0">
                    <a:pos x="19" y="6"/>
                  </a:cxn>
                  <a:cxn ang="0">
                    <a:pos x="17" y="2"/>
                  </a:cxn>
                  <a:cxn ang="0">
                    <a:pos x="13" y="0"/>
                  </a:cxn>
                  <a:cxn ang="0">
                    <a:pos x="10" y="0"/>
                  </a:cxn>
                  <a:cxn ang="0">
                    <a:pos x="8" y="0"/>
                  </a:cxn>
                  <a:cxn ang="0">
                    <a:pos x="4" y="2"/>
                  </a:cxn>
                  <a:cxn ang="0">
                    <a:pos x="2" y="6"/>
                  </a:cxn>
                  <a:cxn ang="0">
                    <a:pos x="0" y="10"/>
                  </a:cxn>
                  <a:cxn ang="0">
                    <a:pos x="2" y="14"/>
                  </a:cxn>
                  <a:cxn ang="0">
                    <a:pos x="4" y="17"/>
                  </a:cxn>
                  <a:cxn ang="0">
                    <a:pos x="8" y="19"/>
                  </a:cxn>
                  <a:cxn ang="0">
                    <a:pos x="10" y="19"/>
                  </a:cxn>
                  <a:cxn ang="0">
                    <a:pos x="13" y="19"/>
                  </a:cxn>
                  <a:cxn ang="0">
                    <a:pos x="17" y="17"/>
                  </a:cxn>
                  <a:cxn ang="0">
                    <a:pos x="19" y="14"/>
                  </a:cxn>
                  <a:cxn ang="0">
                    <a:pos x="19" y="10"/>
                  </a:cxn>
                  <a:cxn ang="0">
                    <a:pos x="15" y="10"/>
                  </a:cxn>
                  <a:cxn ang="0">
                    <a:pos x="15" y="14"/>
                  </a:cxn>
                  <a:cxn ang="0">
                    <a:pos x="10" y="16"/>
                  </a:cxn>
                  <a:cxn ang="0">
                    <a:pos x="6" y="14"/>
                  </a:cxn>
                  <a:cxn ang="0">
                    <a:pos x="4" y="10"/>
                  </a:cxn>
                  <a:cxn ang="0">
                    <a:pos x="6" y="6"/>
                  </a:cxn>
                  <a:cxn ang="0">
                    <a:pos x="10" y="4"/>
                  </a:cxn>
                  <a:cxn ang="0">
                    <a:pos x="15" y="6"/>
                  </a:cxn>
                  <a:cxn ang="0">
                    <a:pos x="15" y="10"/>
                  </a:cxn>
                </a:cxnLst>
                <a:rect l="0" t="0" r="r" b="b"/>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ln>
            </p:spPr>
            <p:txBody>
              <a:bodyPr/>
              <a:lstStyle/>
              <a:p>
                <a:endParaRPr lang="en-US">
                  <a:solidFill>
                    <a:prstClr val="black"/>
                  </a:solidFill>
                </a:endParaRPr>
              </a:p>
            </p:txBody>
          </p:sp>
          <p:sp>
            <p:nvSpPr>
              <p:cNvPr id="180003" name="Freeform 803"/>
              <p:cNvSpPr>
                <a:spLocks noEditPoints="1"/>
              </p:cNvSpPr>
              <p:nvPr/>
            </p:nvSpPr>
            <p:spPr bwMode="auto">
              <a:xfrm>
                <a:off x="1559" y="2037"/>
                <a:ext cx="15" cy="15"/>
              </a:xfrm>
              <a:custGeom>
                <a:avLst/>
                <a:gdLst/>
                <a:ahLst/>
                <a:cxnLst>
                  <a:cxn ang="0">
                    <a:pos x="15" y="8"/>
                  </a:cxn>
                  <a:cxn ang="0">
                    <a:pos x="15" y="4"/>
                  </a:cxn>
                  <a:cxn ang="0">
                    <a:pos x="13" y="2"/>
                  </a:cxn>
                  <a:cxn ang="0">
                    <a:pos x="11" y="0"/>
                  </a:cxn>
                  <a:cxn ang="0">
                    <a:pos x="8" y="0"/>
                  </a:cxn>
                  <a:cxn ang="0">
                    <a:pos x="6" y="0"/>
                  </a:cxn>
                  <a:cxn ang="0">
                    <a:pos x="4" y="2"/>
                  </a:cxn>
                  <a:cxn ang="0">
                    <a:pos x="2" y="4"/>
                  </a:cxn>
                  <a:cxn ang="0">
                    <a:pos x="0" y="8"/>
                  </a:cxn>
                  <a:cxn ang="0">
                    <a:pos x="2" y="12"/>
                  </a:cxn>
                  <a:cxn ang="0">
                    <a:pos x="4" y="14"/>
                  </a:cxn>
                  <a:cxn ang="0">
                    <a:pos x="6" y="15"/>
                  </a:cxn>
                  <a:cxn ang="0">
                    <a:pos x="8" y="15"/>
                  </a:cxn>
                  <a:cxn ang="0">
                    <a:pos x="11" y="15"/>
                  </a:cxn>
                  <a:cxn ang="0">
                    <a:pos x="13" y="14"/>
                  </a:cxn>
                  <a:cxn ang="0">
                    <a:pos x="15" y="12"/>
                  </a:cxn>
                  <a:cxn ang="0">
                    <a:pos x="15" y="8"/>
                  </a:cxn>
                  <a:cxn ang="0">
                    <a:pos x="11" y="8"/>
                  </a:cxn>
                  <a:cxn ang="0">
                    <a:pos x="11" y="10"/>
                  </a:cxn>
                  <a:cxn ang="0">
                    <a:pos x="8" y="12"/>
                  </a:cxn>
                  <a:cxn ang="0">
                    <a:pos x="6" y="10"/>
                  </a:cxn>
                  <a:cxn ang="0">
                    <a:pos x="4" y="8"/>
                  </a:cxn>
                  <a:cxn ang="0">
                    <a:pos x="6" y="6"/>
                  </a:cxn>
                  <a:cxn ang="0">
                    <a:pos x="8" y="4"/>
                  </a:cxn>
                  <a:cxn ang="0">
                    <a:pos x="11" y="6"/>
                  </a:cxn>
                  <a:cxn ang="0">
                    <a:pos x="11" y="8"/>
                  </a:cxn>
                </a:cxnLst>
                <a:rect l="0" t="0" r="r" b="b"/>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ln>
            </p:spPr>
            <p:txBody>
              <a:bodyPr/>
              <a:lstStyle/>
              <a:p>
                <a:endParaRPr lang="en-US">
                  <a:solidFill>
                    <a:prstClr val="black"/>
                  </a:solidFill>
                </a:endParaRPr>
              </a:p>
            </p:txBody>
          </p:sp>
          <p:sp>
            <p:nvSpPr>
              <p:cNvPr id="180004" name="Freeform 804"/>
              <p:cNvSpPr/>
              <p:nvPr/>
            </p:nvSpPr>
            <p:spPr bwMode="auto">
              <a:xfrm>
                <a:off x="1561" y="2039"/>
                <a:ext cx="11" cy="12"/>
              </a:xfrm>
              <a:custGeom>
                <a:avLst/>
                <a:gdLst/>
                <a:ahLst/>
                <a:cxnLst>
                  <a:cxn ang="0">
                    <a:pos x="11" y="6"/>
                  </a:cxn>
                  <a:cxn ang="0">
                    <a:pos x="11" y="2"/>
                  </a:cxn>
                  <a:cxn ang="0">
                    <a:pos x="6" y="0"/>
                  </a:cxn>
                  <a:cxn ang="0">
                    <a:pos x="2" y="2"/>
                  </a:cxn>
                  <a:cxn ang="0">
                    <a:pos x="0" y="6"/>
                  </a:cxn>
                  <a:cxn ang="0">
                    <a:pos x="2" y="10"/>
                  </a:cxn>
                  <a:cxn ang="0">
                    <a:pos x="6" y="12"/>
                  </a:cxn>
                  <a:cxn ang="0">
                    <a:pos x="11" y="10"/>
                  </a:cxn>
                  <a:cxn ang="0">
                    <a:pos x="11" y="6"/>
                  </a:cxn>
                </a:cxnLst>
                <a:rect l="0" t="0" r="r" b="b"/>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ln>
            </p:spPr>
            <p:txBody>
              <a:bodyPr/>
              <a:lstStyle/>
              <a:p>
                <a:endParaRPr lang="en-US">
                  <a:solidFill>
                    <a:prstClr val="black"/>
                  </a:solidFill>
                </a:endParaRPr>
              </a:p>
            </p:txBody>
          </p:sp>
          <p:sp>
            <p:nvSpPr>
              <p:cNvPr id="180005" name="Freeform 805"/>
              <p:cNvSpPr/>
              <p:nvPr/>
            </p:nvSpPr>
            <p:spPr bwMode="auto">
              <a:xfrm>
                <a:off x="1563" y="2041"/>
                <a:ext cx="7" cy="8"/>
              </a:xfrm>
              <a:custGeom>
                <a:avLst/>
                <a:gdLst/>
                <a:ahLst/>
                <a:cxnLst>
                  <a:cxn ang="0">
                    <a:pos x="7" y="4"/>
                  </a:cxn>
                  <a:cxn ang="0">
                    <a:pos x="7" y="2"/>
                  </a:cxn>
                  <a:cxn ang="0">
                    <a:pos x="4" y="0"/>
                  </a:cxn>
                  <a:cxn ang="0">
                    <a:pos x="2" y="2"/>
                  </a:cxn>
                  <a:cxn ang="0">
                    <a:pos x="0" y="4"/>
                  </a:cxn>
                  <a:cxn ang="0">
                    <a:pos x="2" y="6"/>
                  </a:cxn>
                  <a:cxn ang="0">
                    <a:pos x="4" y="8"/>
                  </a:cxn>
                  <a:cxn ang="0">
                    <a:pos x="7" y="6"/>
                  </a:cxn>
                  <a:cxn ang="0">
                    <a:pos x="7" y="4"/>
                  </a:cxn>
                </a:cxnLst>
                <a:rect l="0" t="0" r="r" b="b"/>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ln>
            </p:spPr>
            <p:txBody>
              <a:bodyPr/>
              <a:lstStyle/>
              <a:p>
                <a:endParaRPr lang="en-US">
                  <a:solidFill>
                    <a:prstClr val="black"/>
                  </a:solidFill>
                </a:endParaRPr>
              </a:p>
            </p:txBody>
          </p:sp>
          <p:sp>
            <p:nvSpPr>
              <p:cNvPr id="180006" name="Freeform 806"/>
              <p:cNvSpPr/>
              <p:nvPr/>
            </p:nvSpPr>
            <p:spPr bwMode="auto">
              <a:xfrm>
                <a:off x="1565" y="2043"/>
                <a:ext cx="4" cy="4"/>
              </a:xfrm>
              <a:custGeom>
                <a:avLst/>
                <a:gdLst/>
                <a:ahLst/>
                <a:cxnLst>
                  <a:cxn ang="0">
                    <a:pos x="4" y="2"/>
                  </a:cxn>
                  <a:cxn ang="0">
                    <a:pos x="4" y="0"/>
                  </a:cxn>
                  <a:cxn ang="0">
                    <a:pos x="2" y="0"/>
                  </a:cxn>
                  <a:cxn ang="0">
                    <a:pos x="2" y="0"/>
                  </a:cxn>
                  <a:cxn ang="0">
                    <a:pos x="0" y="2"/>
                  </a:cxn>
                  <a:cxn ang="0">
                    <a:pos x="2" y="4"/>
                  </a:cxn>
                  <a:cxn ang="0">
                    <a:pos x="2" y="4"/>
                  </a:cxn>
                  <a:cxn ang="0">
                    <a:pos x="4" y="4"/>
                  </a:cxn>
                  <a:cxn ang="0">
                    <a:pos x="4" y="2"/>
                  </a:cxn>
                </a:cxnLst>
                <a:rect l="0" t="0" r="r" b="b"/>
                <a:pathLst>
                  <a:path w="4" h="4">
                    <a:moveTo>
                      <a:pt x="4" y="2"/>
                    </a:moveTo>
                    <a:lnTo>
                      <a:pt x="4" y="0"/>
                    </a:lnTo>
                    <a:lnTo>
                      <a:pt x="2" y="0"/>
                    </a:lnTo>
                    <a:lnTo>
                      <a:pt x="2" y="0"/>
                    </a:lnTo>
                    <a:lnTo>
                      <a:pt x="0" y="2"/>
                    </a:lnTo>
                    <a:lnTo>
                      <a:pt x="2" y="4"/>
                    </a:lnTo>
                    <a:lnTo>
                      <a:pt x="2" y="4"/>
                    </a:lnTo>
                    <a:lnTo>
                      <a:pt x="4" y="4"/>
                    </a:lnTo>
                    <a:lnTo>
                      <a:pt x="4" y="2"/>
                    </a:lnTo>
                    <a:close/>
                  </a:path>
                </a:pathLst>
              </a:custGeom>
              <a:solidFill>
                <a:srgbClr val="FFFFFF"/>
              </a:solidFill>
              <a:ln w="9525">
                <a:noFill/>
                <a:round/>
              </a:ln>
            </p:spPr>
            <p:txBody>
              <a:bodyPr/>
              <a:lstStyle/>
              <a:p>
                <a:endParaRPr lang="en-US">
                  <a:solidFill>
                    <a:prstClr val="black"/>
                  </a:solidFill>
                </a:endParaRPr>
              </a:p>
            </p:txBody>
          </p:sp>
          <p:sp>
            <p:nvSpPr>
              <p:cNvPr id="180007" name="Freeform 807"/>
              <p:cNvSpPr/>
              <p:nvPr/>
            </p:nvSpPr>
            <p:spPr bwMode="auto">
              <a:xfrm>
                <a:off x="1276" y="1980"/>
                <a:ext cx="6" cy="4"/>
              </a:xfrm>
              <a:custGeom>
                <a:avLst/>
                <a:gdLst/>
                <a:ahLst/>
                <a:cxnLst>
                  <a:cxn ang="0">
                    <a:pos x="0" y="0"/>
                  </a:cxn>
                  <a:cxn ang="0">
                    <a:pos x="0" y="0"/>
                  </a:cxn>
                  <a:cxn ang="0">
                    <a:pos x="2" y="2"/>
                  </a:cxn>
                  <a:cxn ang="0">
                    <a:pos x="4" y="2"/>
                  </a:cxn>
                  <a:cxn ang="0">
                    <a:pos x="6" y="4"/>
                  </a:cxn>
                  <a:cxn ang="0">
                    <a:pos x="4" y="2"/>
                  </a:cxn>
                  <a:cxn ang="0">
                    <a:pos x="0" y="0"/>
                  </a:cxn>
                </a:cxnLst>
                <a:rect l="0" t="0" r="r" b="b"/>
                <a:pathLst>
                  <a:path w="6" h="4">
                    <a:moveTo>
                      <a:pt x="0" y="0"/>
                    </a:moveTo>
                    <a:lnTo>
                      <a:pt x="0" y="0"/>
                    </a:lnTo>
                    <a:lnTo>
                      <a:pt x="2" y="2"/>
                    </a:lnTo>
                    <a:lnTo>
                      <a:pt x="4" y="2"/>
                    </a:lnTo>
                    <a:lnTo>
                      <a:pt x="6" y="4"/>
                    </a:lnTo>
                    <a:lnTo>
                      <a:pt x="4" y="2"/>
                    </a:lnTo>
                    <a:lnTo>
                      <a:pt x="0" y="0"/>
                    </a:lnTo>
                    <a:close/>
                  </a:path>
                </a:pathLst>
              </a:custGeom>
              <a:solidFill>
                <a:srgbClr val="E7763F"/>
              </a:solidFill>
              <a:ln w="9525">
                <a:noFill/>
                <a:round/>
              </a:ln>
            </p:spPr>
            <p:txBody>
              <a:bodyPr/>
              <a:lstStyle/>
              <a:p>
                <a:endParaRPr lang="en-US">
                  <a:solidFill>
                    <a:prstClr val="black"/>
                  </a:solidFill>
                </a:endParaRPr>
              </a:p>
            </p:txBody>
          </p:sp>
        </p:grpSp>
        <p:grpSp>
          <p:nvGrpSpPr>
            <p:cNvPr id="7" name="Group 808"/>
            <p:cNvGrpSpPr/>
            <p:nvPr/>
          </p:nvGrpSpPr>
          <p:grpSpPr bwMode="auto">
            <a:xfrm>
              <a:off x="1195" y="1116"/>
              <a:ext cx="326" cy="868"/>
              <a:chOff x="1195" y="1116"/>
              <a:chExt cx="326" cy="868"/>
            </a:xfrm>
          </p:grpSpPr>
          <p:sp>
            <p:nvSpPr>
              <p:cNvPr id="180009" name="Freeform 809"/>
              <p:cNvSpPr>
                <a:spLocks noEditPoints="1"/>
              </p:cNvSpPr>
              <p:nvPr/>
            </p:nvSpPr>
            <p:spPr bwMode="auto">
              <a:xfrm>
                <a:off x="1274" y="1827"/>
                <a:ext cx="69" cy="157"/>
              </a:xfrm>
              <a:custGeom>
                <a:avLst/>
                <a:gdLst/>
                <a:ahLst/>
                <a:cxnLst>
                  <a:cxn ang="0">
                    <a:pos x="69" y="0"/>
                  </a:cxn>
                  <a:cxn ang="0">
                    <a:pos x="69" y="0"/>
                  </a:cxn>
                  <a:cxn ang="0">
                    <a:pos x="67" y="0"/>
                  </a:cxn>
                  <a:cxn ang="0">
                    <a:pos x="69" y="0"/>
                  </a:cxn>
                  <a:cxn ang="0">
                    <a:pos x="69" y="0"/>
                  </a:cxn>
                  <a:cxn ang="0">
                    <a:pos x="0" y="150"/>
                  </a:cxn>
                  <a:cxn ang="0">
                    <a:pos x="2" y="153"/>
                  </a:cxn>
                  <a:cxn ang="0">
                    <a:pos x="4" y="155"/>
                  </a:cxn>
                  <a:cxn ang="0">
                    <a:pos x="10" y="157"/>
                  </a:cxn>
                  <a:cxn ang="0">
                    <a:pos x="16" y="157"/>
                  </a:cxn>
                  <a:cxn ang="0">
                    <a:pos x="8" y="153"/>
                  </a:cxn>
                  <a:cxn ang="0">
                    <a:pos x="0" y="150"/>
                  </a:cxn>
                </a:cxnLst>
                <a:rect l="0" t="0" r="r" b="b"/>
                <a:pathLst>
                  <a:path w="69" h="157">
                    <a:moveTo>
                      <a:pt x="69" y="0"/>
                    </a:moveTo>
                    <a:lnTo>
                      <a:pt x="69" y="0"/>
                    </a:lnTo>
                    <a:lnTo>
                      <a:pt x="67" y="0"/>
                    </a:lnTo>
                    <a:lnTo>
                      <a:pt x="69"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ln>
            </p:spPr>
            <p:txBody>
              <a:bodyPr/>
              <a:lstStyle/>
              <a:p>
                <a:endParaRPr lang="en-US">
                  <a:solidFill>
                    <a:prstClr val="black"/>
                  </a:solidFill>
                </a:endParaRPr>
              </a:p>
            </p:txBody>
          </p:sp>
          <p:sp>
            <p:nvSpPr>
              <p:cNvPr id="180010" name="Freeform 810"/>
              <p:cNvSpPr>
                <a:spLocks noEditPoints="1"/>
              </p:cNvSpPr>
              <p:nvPr/>
            </p:nvSpPr>
            <p:spPr bwMode="auto">
              <a:xfrm>
                <a:off x="1273" y="1825"/>
                <a:ext cx="79" cy="159"/>
              </a:xfrm>
              <a:custGeom>
                <a:avLst/>
                <a:gdLst/>
                <a:ahLst/>
                <a:cxnLst>
                  <a:cxn ang="0">
                    <a:pos x="3" y="155"/>
                  </a:cxn>
                  <a:cxn ang="0">
                    <a:pos x="7" y="157"/>
                  </a:cxn>
                  <a:cxn ang="0">
                    <a:pos x="9" y="159"/>
                  </a:cxn>
                  <a:cxn ang="0">
                    <a:pos x="15" y="159"/>
                  </a:cxn>
                  <a:cxn ang="0">
                    <a:pos x="22" y="159"/>
                  </a:cxn>
                  <a:cxn ang="0">
                    <a:pos x="11" y="155"/>
                  </a:cxn>
                  <a:cxn ang="0">
                    <a:pos x="0" y="150"/>
                  </a:cxn>
                  <a:cxn ang="0">
                    <a:pos x="1" y="153"/>
                  </a:cxn>
                  <a:cxn ang="0">
                    <a:pos x="3" y="155"/>
                  </a:cxn>
                  <a:cxn ang="0">
                    <a:pos x="70" y="2"/>
                  </a:cxn>
                  <a:cxn ang="0">
                    <a:pos x="66" y="0"/>
                  </a:cxn>
                  <a:cxn ang="0">
                    <a:pos x="62" y="2"/>
                  </a:cxn>
                  <a:cxn ang="0">
                    <a:pos x="70" y="4"/>
                  </a:cxn>
                  <a:cxn ang="0">
                    <a:pos x="79" y="7"/>
                  </a:cxn>
                  <a:cxn ang="0">
                    <a:pos x="75" y="4"/>
                  </a:cxn>
                  <a:cxn ang="0">
                    <a:pos x="70" y="2"/>
                  </a:cxn>
                </a:cxnLst>
                <a:rect l="0" t="0" r="r" b="b"/>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ln>
            </p:spPr>
            <p:txBody>
              <a:bodyPr/>
              <a:lstStyle/>
              <a:p>
                <a:endParaRPr lang="en-US">
                  <a:solidFill>
                    <a:prstClr val="black"/>
                  </a:solidFill>
                </a:endParaRPr>
              </a:p>
            </p:txBody>
          </p:sp>
          <p:sp>
            <p:nvSpPr>
              <p:cNvPr id="180011" name="Freeform 811"/>
              <p:cNvSpPr>
                <a:spLocks noEditPoints="1"/>
              </p:cNvSpPr>
              <p:nvPr/>
            </p:nvSpPr>
            <p:spPr bwMode="auto">
              <a:xfrm>
                <a:off x="1271" y="1825"/>
                <a:ext cx="85" cy="159"/>
              </a:xfrm>
              <a:custGeom>
                <a:avLst/>
                <a:gdLst/>
                <a:ahLst/>
                <a:cxnLst>
                  <a:cxn ang="0">
                    <a:pos x="72" y="2"/>
                  </a:cxn>
                  <a:cxn ang="0">
                    <a:pos x="72" y="2"/>
                  </a:cxn>
                  <a:cxn ang="0">
                    <a:pos x="70" y="2"/>
                  </a:cxn>
                  <a:cxn ang="0">
                    <a:pos x="66" y="0"/>
                  </a:cxn>
                  <a:cxn ang="0">
                    <a:pos x="60" y="2"/>
                  </a:cxn>
                  <a:cxn ang="0">
                    <a:pos x="74" y="6"/>
                  </a:cxn>
                  <a:cxn ang="0">
                    <a:pos x="85" y="11"/>
                  </a:cxn>
                  <a:cxn ang="0">
                    <a:pos x="79" y="6"/>
                  </a:cxn>
                  <a:cxn ang="0">
                    <a:pos x="72" y="2"/>
                  </a:cxn>
                  <a:cxn ang="0">
                    <a:pos x="72" y="2"/>
                  </a:cxn>
                  <a:cxn ang="0">
                    <a:pos x="72" y="2"/>
                  </a:cxn>
                  <a:cxn ang="0">
                    <a:pos x="3" y="152"/>
                  </a:cxn>
                  <a:cxn ang="0">
                    <a:pos x="11" y="155"/>
                  </a:cxn>
                  <a:cxn ang="0">
                    <a:pos x="19" y="159"/>
                  </a:cxn>
                  <a:cxn ang="0">
                    <a:pos x="22" y="159"/>
                  </a:cxn>
                  <a:cxn ang="0">
                    <a:pos x="28" y="157"/>
                  </a:cxn>
                  <a:cxn ang="0">
                    <a:pos x="13" y="153"/>
                  </a:cxn>
                  <a:cxn ang="0">
                    <a:pos x="0" y="146"/>
                  </a:cxn>
                  <a:cxn ang="0">
                    <a:pos x="2" y="150"/>
                  </a:cxn>
                  <a:cxn ang="0">
                    <a:pos x="3" y="152"/>
                  </a:cxn>
                </a:cxnLst>
                <a:rect l="0" t="0" r="r" b="b"/>
                <a:pathLst>
                  <a:path w="85" h="159">
                    <a:moveTo>
                      <a:pt x="72" y="2"/>
                    </a:moveTo>
                    <a:lnTo>
                      <a:pt x="72" y="2"/>
                    </a:lnTo>
                    <a:lnTo>
                      <a:pt x="70" y="2"/>
                    </a:lnTo>
                    <a:lnTo>
                      <a:pt x="66" y="0"/>
                    </a:lnTo>
                    <a:lnTo>
                      <a:pt x="60" y="2"/>
                    </a:lnTo>
                    <a:lnTo>
                      <a:pt x="74" y="6"/>
                    </a:lnTo>
                    <a:lnTo>
                      <a:pt x="85" y="11"/>
                    </a:lnTo>
                    <a:lnTo>
                      <a:pt x="79" y="6"/>
                    </a:lnTo>
                    <a:lnTo>
                      <a:pt x="72" y="2"/>
                    </a:lnTo>
                    <a:lnTo>
                      <a:pt x="72" y="2"/>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ln>
            </p:spPr>
            <p:txBody>
              <a:bodyPr/>
              <a:lstStyle/>
              <a:p>
                <a:endParaRPr lang="en-US">
                  <a:solidFill>
                    <a:prstClr val="black"/>
                  </a:solidFill>
                </a:endParaRPr>
              </a:p>
            </p:txBody>
          </p:sp>
          <p:sp>
            <p:nvSpPr>
              <p:cNvPr id="180012" name="Freeform 812"/>
              <p:cNvSpPr>
                <a:spLocks noEditPoints="1"/>
              </p:cNvSpPr>
              <p:nvPr/>
            </p:nvSpPr>
            <p:spPr bwMode="auto">
              <a:xfrm>
                <a:off x="1271" y="1827"/>
                <a:ext cx="87" cy="157"/>
              </a:xfrm>
              <a:custGeom>
                <a:avLst/>
                <a:gdLst/>
                <a:ahLst/>
                <a:cxnLst>
                  <a:cxn ang="0">
                    <a:pos x="81" y="5"/>
                  </a:cxn>
                  <a:cxn ang="0">
                    <a:pos x="72" y="2"/>
                  </a:cxn>
                  <a:cxn ang="0">
                    <a:pos x="64" y="0"/>
                  </a:cxn>
                  <a:cxn ang="0">
                    <a:pos x="60" y="0"/>
                  </a:cxn>
                  <a:cxn ang="0">
                    <a:pos x="57" y="2"/>
                  </a:cxn>
                  <a:cxn ang="0">
                    <a:pos x="74" y="5"/>
                  </a:cxn>
                  <a:cxn ang="0">
                    <a:pos x="87" y="13"/>
                  </a:cxn>
                  <a:cxn ang="0">
                    <a:pos x="85" y="9"/>
                  </a:cxn>
                  <a:cxn ang="0">
                    <a:pos x="81" y="5"/>
                  </a:cxn>
                  <a:cxn ang="0">
                    <a:pos x="2" y="148"/>
                  </a:cxn>
                  <a:cxn ang="0">
                    <a:pos x="13" y="153"/>
                  </a:cxn>
                  <a:cxn ang="0">
                    <a:pos x="24" y="157"/>
                  </a:cxn>
                  <a:cxn ang="0">
                    <a:pos x="28" y="155"/>
                  </a:cxn>
                  <a:cxn ang="0">
                    <a:pos x="32" y="153"/>
                  </a:cxn>
                  <a:cxn ang="0">
                    <a:pos x="22" y="151"/>
                  </a:cxn>
                  <a:cxn ang="0">
                    <a:pos x="15" y="150"/>
                  </a:cxn>
                  <a:cxn ang="0">
                    <a:pos x="7" y="146"/>
                  </a:cxn>
                  <a:cxn ang="0">
                    <a:pos x="0" y="142"/>
                  </a:cxn>
                  <a:cxn ang="0">
                    <a:pos x="0" y="142"/>
                  </a:cxn>
                  <a:cxn ang="0">
                    <a:pos x="0" y="142"/>
                  </a:cxn>
                  <a:cxn ang="0">
                    <a:pos x="2" y="146"/>
                  </a:cxn>
                  <a:cxn ang="0">
                    <a:pos x="2" y="148"/>
                  </a:cxn>
                </a:cxnLst>
                <a:rect l="0" t="0" r="r" b="b"/>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0" y="142"/>
                    </a:lnTo>
                    <a:lnTo>
                      <a:pt x="0" y="142"/>
                    </a:lnTo>
                    <a:lnTo>
                      <a:pt x="2" y="146"/>
                    </a:lnTo>
                    <a:lnTo>
                      <a:pt x="2" y="148"/>
                    </a:lnTo>
                    <a:close/>
                  </a:path>
                </a:pathLst>
              </a:custGeom>
              <a:solidFill>
                <a:srgbClr val="EE9970"/>
              </a:solidFill>
              <a:ln w="9525">
                <a:noFill/>
                <a:round/>
              </a:ln>
            </p:spPr>
            <p:txBody>
              <a:bodyPr/>
              <a:lstStyle/>
              <a:p>
                <a:endParaRPr lang="en-US">
                  <a:solidFill>
                    <a:prstClr val="black"/>
                  </a:solidFill>
                </a:endParaRPr>
              </a:p>
            </p:txBody>
          </p:sp>
          <p:sp>
            <p:nvSpPr>
              <p:cNvPr id="180013" name="Freeform 813"/>
              <p:cNvSpPr>
                <a:spLocks noEditPoints="1"/>
              </p:cNvSpPr>
              <p:nvPr/>
            </p:nvSpPr>
            <p:spPr bwMode="auto">
              <a:xfrm>
                <a:off x="1269" y="1827"/>
                <a:ext cx="91" cy="155"/>
              </a:xfrm>
              <a:custGeom>
                <a:avLst/>
                <a:gdLst/>
                <a:ahLst/>
                <a:cxnLst>
                  <a:cxn ang="0">
                    <a:pos x="87" y="9"/>
                  </a:cxn>
                  <a:cxn ang="0">
                    <a:pos x="76" y="4"/>
                  </a:cxn>
                  <a:cxn ang="0">
                    <a:pos x="62" y="0"/>
                  </a:cxn>
                  <a:cxn ang="0">
                    <a:pos x="61" y="2"/>
                  </a:cxn>
                  <a:cxn ang="0">
                    <a:pos x="57" y="4"/>
                  </a:cxn>
                  <a:cxn ang="0">
                    <a:pos x="66" y="5"/>
                  </a:cxn>
                  <a:cxn ang="0">
                    <a:pos x="76" y="7"/>
                  </a:cxn>
                  <a:cxn ang="0">
                    <a:pos x="83" y="13"/>
                  </a:cxn>
                  <a:cxn ang="0">
                    <a:pos x="91" y="17"/>
                  </a:cxn>
                  <a:cxn ang="0">
                    <a:pos x="89" y="13"/>
                  </a:cxn>
                  <a:cxn ang="0">
                    <a:pos x="87" y="9"/>
                  </a:cxn>
                  <a:cxn ang="0">
                    <a:pos x="2" y="144"/>
                  </a:cxn>
                  <a:cxn ang="0">
                    <a:pos x="15" y="151"/>
                  </a:cxn>
                  <a:cxn ang="0">
                    <a:pos x="30" y="155"/>
                  </a:cxn>
                  <a:cxn ang="0">
                    <a:pos x="34" y="155"/>
                  </a:cxn>
                  <a:cxn ang="0">
                    <a:pos x="38" y="153"/>
                  </a:cxn>
                  <a:cxn ang="0">
                    <a:pos x="26" y="151"/>
                  </a:cxn>
                  <a:cxn ang="0">
                    <a:pos x="17" y="148"/>
                  </a:cxn>
                  <a:cxn ang="0">
                    <a:pos x="9" y="144"/>
                  </a:cxn>
                  <a:cxn ang="0">
                    <a:pos x="0" y="138"/>
                  </a:cxn>
                  <a:cxn ang="0">
                    <a:pos x="2" y="140"/>
                  </a:cxn>
                  <a:cxn ang="0">
                    <a:pos x="2" y="142"/>
                  </a:cxn>
                  <a:cxn ang="0">
                    <a:pos x="2" y="144"/>
                  </a:cxn>
                  <a:cxn ang="0">
                    <a:pos x="2" y="144"/>
                  </a:cxn>
                </a:cxnLst>
                <a:rect l="0" t="0" r="r" b="b"/>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lnTo>
                      <a:pt x="2" y="144"/>
                    </a:lnTo>
                    <a:close/>
                  </a:path>
                </a:pathLst>
              </a:custGeom>
              <a:solidFill>
                <a:srgbClr val="F0A37C"/>
              </a:solidFill>
              <a:ln w="9525">
                <a:noFill/>
                <a:round/>
              </a:ln>
            </p:spPr>
            <p:txBody>
              <a:bodyPr/>
              <a:lstStyle/>
              <a:p>
                <a:endParaRPr lang="en-US">
                  <a:solidFill>
                    <a:prstClr val="black"/>
                  </a:solidFill>
                </a:endParaRPr>
              </a:p>
            </p:txBody>
          </p:sp>
          <p:sp>
            <p:nvSpPr>
              <p:cNvPr id="180014" name="Freeform 814"/>
              <p:cNvSpPr>
                <a:spLocks noEditPoints="1"/>
              </p:cNvSpPr>
              <p:nvPr/>
            </p:nvSpPr>
            <p:spPr bwMode="auto">
              <a:xfrm>
                <a:off x="1269" y="1829"/>
                <a:ext cx="93" cy="151"/>
              </a:xfrm>
              <a:custGeom>
                <a:avLst/>
                <a:gdLst/>
                <a:ahLst/>
                <a:cxnLst>
                  <a:cxn ang="0">
                    <a:pos x="89" y="11"/>
                  </a:cxn>
                  <a:cxn ang="0">
                    <a:pos x="76" y="3"/>
                  </a:cxn>
                  <a:cxn ang="0">
                    <a:pos x="59" y="0"/>
                  </a:cxn>
                  <a:cxn ang="0">
                    <a:pos x="57" y="2"/>
                  </a:cxn>
                  <a:cxn ang="0">
                    <a:pos x="55" y="3"/>
                  </a:cxn>
                  <a:cxn ang="0">
                    <a:pos x="64" y="5"/>
                  </a:cxn>
                  <a:cxn ang="0">
                    <a:pos x="76" y="7"/>
                  </a:cxn>
                  <a:cxn ang="0">
                    <a:pos x="83" y="13"/>
                  </a:cxn>
                  <a:cxn ang="0">
                    <a:pos x="93" y="19"/>
                  </a:cxn>
                  <a:cxn ang="0">
                    <a:pos x="91" y="15"/>
                  </a:cxn>
                  <a:cxn ang="0">
                    <a:pos x="89" y="11"/>
                  </a:cxn>
                  <a:cxn ang="0">
                    <a:pos x="2" y="140"/>
                  </a:cxn>
                  <a:cxn ang="0">
                    <a:pos x="9" y="144"/>
                  </a:cxn>
                  <a:cxn ang="0">
                    <a:pos x="17" y="148"/>
                  </a:cxn>
                  <a:cxn ang="0">
                    <a:pos x="24" y="149"/>
                  </a:cxn>
                  <a:cxn ang="0">
                    <a:pos x="34" y="151"/>
                  </a:cxn>
                  <a:cxn ang="0">
                    <a:pos x="38" y="151"/>
                  </a:cxn>
                  <a:cxn ang="0">
                    <a:pos x="40" y="149"/>
                  </a:cxn>
                  <a:cxn ang="0">
                    <a:pos x="28" y="148"/>
                  </a:cxn>
                  <a:cxn ang="0">
                    <a:pos x="19" y="144"/>
                  </a:cxn>
                  <a:cxn ang="0">
                    <a:pos x="9" y="140"/>
                  </a:cxn>
                  <a:cxn ang="0">
                    <a:pos x="0" y="132"/>
                  </a:cxn>
                  <a:cxn ang="0">
                    <a:pos x="0" y="136"/>
                  </a:cxn>
                  <a:cxn ang="0">
                    <a:pos x="2" y="140"/>
                  </a:cxn>
                </a:cxnLst>
                <a:rect l="0" t="0" r="r" b="b"/>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ln>
            </p:spPr>
            <p:txBody>
              <a:bodyPr/>
              <a:lstStyle/>
              <a:p>
                <a:endParaRPr lang="en-US">
                  <a:solidFill>
                    <a:prstClr val="black"/>
                  </a:solidFill>
                </a:endParaRPr>
              </a:p>
            </p:txBody>
          </p:sp>
          <p:sp>
            <p:nvSpPr>
              <p:cNvPr id="180015" name="Freeform 815"/>
              <p:cNvSpPr>
                <a:spLocks noEditPoints="1"/>
              </p:cNvSpPr>
              <p:nvPr/>
            </p:nvSpPr>
            <p:spPr bwMode="auto">
              <a:xfrm>
                <a:off x="1269" y="1831"/>
                <a:ext cx="93" cy="149"/>
              </a:xfrm>
              <a:custGeom>
                <a:avLst/>
                <a:gdLst/>
                <a:ahLst/>
                <a:cxnLst>
                  <a:cxn ang="0">
                    <a:pos x="91" y="13"/>
                  </a:cxn>
                  <a:cxn ang="0">
                    <a:pos x="83" y="9"/>
                  </a:cxn>
                  <a:cxn ang="0">
                    <a:pos x="76" y="3"/>
                  </a:cxn>
                  <a:cxn ang="0">
                    <a:pos x="66" y="1"/>
                  </a:cxn>
                  <a:cxn ang="0">
                    <a:pos x="57" y="0"/>
                  </a:cxn>
                  <a:cxn ang="0">
                    <a:pos x="57" y="0"/>
                  </a:cxn>
                  <a:cxn ang="0">
                    <a:pos x="55" y="1"/>
                  </a:cxn>
                  <a:cxn ang="0">
                    <a:pos x="53" y="1"/>
                  </a:cxn>
                  <a:cxn ang="0">
                    <a:pos x="53" y="3"/>
                  </a:cxn>
                  <a:cxn ang="0">
                    <a:pos x="64" y="5"/>
                  </a:cxn>
                  <a:cxn ang="0">
                    <a:pos x="74" y="7"/>
                  </a:cxn>
                  <a:cxn ang="0">
                    <a:pos x="85" y="13"/>
                  </a:cxn>
                  <a:cxn ang="0">
                    <a:pos x="93" y="20"/>
                  </a:cxn>
                  <a:cxn ang="0">
                    <a:pos x="93" y="17"/>
                  </a:cxn>
                  <a:cxn ang="0">
                    <a:pos x="91" y="13"/>
                  </a:cxn>
                  <a:cxn ang="0">
                    <a:pos x="0" y="134"/>
                  </a:cxn>
                  <a:cxn ang="0">
                    <a:pos x="9" y="140"/>
                  </a:cxn>
                  <a:cxn ang="0">
                    <a:pos x="17" y="144"/>
                  </a:cxn>
                  <a:cxn ang="0">
                    <a:pos x="26" y="147"/>
                  </a:cxn>
                  <a:cxn ang="0">
                    <a:pos x="38" y="149"/>
                  </a:cxn>
                  <a:cxn ang="0">
                    <a:pos x="40" y="147"/>
                  </a:cxn>
                  <a:cxn ang="0">
                    <a:pos x="43" y="146"/>
                  </a:cxn>
                  <a:cxn ang="0">
                    <a:pos x="30" y="144"/>
                  </a:cxn>
                  <a:cxn ang="0">
                    <a:pos x="19" y="140"/>
                  </a:cxn>
                  <a:cxn ang="0">
                    <a:pos x="9" y="134"/>
                  </a:cxn>
                  <a:cxn ang="0">
                    <a:pos x="0" y="129"/>
                  </a:cxn>
                  <a:cxn ang="0">
                    <a:pos x="0" y="130"/>
                  </a:cxn>
                  <a:cxn ang="0">
                    <a:pos x="0" y="134"/>
                  </a:cxn>
                </a:cxnLst>
                <a:rect l="0" t="0" r="r" b="b"/>
                <a:pathLst>
                  <a:path w="93" h="149">
                    <a:moveTo>
                      <a:pt x="91" y="13"/>
                    </a:moveTo>
                    <a:lnTo>
                      <a:pt x="83" y="9"/>
                    </a:lnTo>
                    <a:lnTo>
                      <a:pt x="76" y="3"/>
                    </a:lnTo>
                    <a:lnTo>
                      <a:pt x="66" y="1"/>
                    </a:lnTo>
                    <a:lnTo>
                      <a:pt x="57" y="0"/>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ln>
            </p:spPr>
            <p:txBody>
              <a:bodyPr/>
              <a:lstStyle/>
              <a:p>
                <a:endParaRPr lang="en-US">
                  <a:solidFill>
                    <a:prstClr val="black"/>
                  </a:solidFill>
                </a:endParaRPr>
              </a:p>
            </p:txBody>
          </p:sp>
          <p:sp>
            <p:nvSpPr>
              <p:cNvPr id="180016" name="Freeform 816"/>
              <p:cNvSpPr>
                <a:spLocks noEditPoints="1"/>
              </p:cNvSpPr>
              <p:nvPr/>
            </p:nvSpPr>
            <p:spPr bwMode="auto">
              <a:xfrm>
                <a:off x="1267" y="1832"/>
                <a:ext cx="95" cy="146"/>
              </a:xfrm>
              <a:custGeom>
                <a:avLst/>
                <a:gdLst/>
                <a:ahLst/>
                <a:cxnLst>
                  <a:cxn ang="0">
                    <a:pos x="95" y="16"/>
                  </a:cxn>
                  <a:cxn ang="0">
                    <a:pos x="85" y="10"/>
                  </a:cxn>
                  <a:cxn ang="0">
                    <a:pos x="78" y="4"/>
                  </a:cxn>
                  <a:cxn ang="0">
                    <a:pos x="66" y="2"/>
                  </a:cxn>
                  <a:cxn ang="0">
                    <a:pos x="57" y="0"/>
                  </a:cxn>
                  <a:cxn ang="0">
                    <a:pos x="57" y="0"/>
                  </a:cxn>
                  <a:cxn ang="0">
                    <a:pos x="57" y="0"/>
                  </a:cxn>
                  <a:cxn ang="0">
                    <a:pos x="55" y="2"/>
                  </a:cxn>
                  <a:cxn ang="0">
                    <a:pos x="53" y="2"/>
                  </a:cxn>
                  <a:cxn ang="0">
                    <a:pos x="64" y="4"/>
                  </a:cxn>
                  <a:cxn ang="0">
                    <a:pos x="76" y="8"/>
                  </a:cxn>
                  <a:cxn ang="0">
                    <a:pos x="87" y="14"/>
                  </a:cxn>
                  <a:cxn ang="0">
                    <a:pos x="95" y="21"/>
                  </a:cxn>
                  <a:cxn ang="0">
                    <a:pos x="95" y="21"/>
                  </a:cxn>
                  <a:cxn ang="0">
                    <a:pos x="95" y="19"/>
                  </a:cxn>
                  <a:cxn ang="0">
                    <a:pos x="95" y="18"/>
                  </a:cxn>
                  <a:cxn ang="0">
                    <a:pos x="95" y="16"/>
                  </a:cxn>
                  <a:cxn ang="0">
                    <a:pos x="2" y="129"/>
                  </a:cxn>
                  <a:cxn ang="0">
                    <a:pos x="11" y="137"/>
                  </a:cxn>
                  <a:cxn ang="0">
                    <a:pos x="21" y="141"/>
                  </a:cxn>
                  <a:cxn ang="0">
                    <a:pos x="30" y="145"/>
                  </a:cxn>
                  <a:cxn ang="0">
                    <a:pos x="42" y="146"/>
                  </a:cxn>
                  <a:cxn ang="0">
                    <a:pos x="45" y="145"/>
                  </a:cxn>
                  <a:cxn ang="0">
                    <a:pos x="49" y="143"/>
                  </a:cxn>
                  <a:cxn ang="0">
                    <a:pos x="47" y="143"/>
                  </a:cxn>
                  <a:cxn ang="0">
                    <a:pos x="47" y="143"/>
                  </a:cxn>
                  <a:cxn ang="0">
                    <a:pos x="34" y="141"/>
                  </a:cxn>
                  <a:cxn ang="0">
                    <a:pos x="23" y="137"/>
                  </a:cxn>
                  <a:cxn ang="0">
                    <a:pos x="11" y="131"/>
                  </a:cxn>
                  <a:cxn ang="0">
                    <a:pos x="0" y="124"/>
                  </a:cxn>
                  <a:cxn ang="0">
                    <a:pos x="2" y="128"/>
                  </a:cxn>
                  <a:cxn ang="0">
                    <a:pos x="2" y="129"/>
                  </a:cxn>
                </a:cxnLst>
                <a:rect l="0" t="0" r="r" b="b"/>
                <a:pathLst>
                  <a:path w="95" h="146">
                    <a:moveTo>
                      <a:pt x="95" y="16"/>
                    </a:moveTo>
                    <a:lnTo>
                      <a:pt x="85" y="10"/>
                    </a:lnTo>
                    <a:lnTo>
                      <a:pt x="78" y="4"/>
                    </a:lnTo>
                    <a:lnTo>
                      <a:pt x="66" y="2"/>
                    </a:lnTo>
                    <a:lnTo>
                      <a:pt x="57" y="0"/>
                    </a:lnTo>
                    <a:lnTo>
                      <a:pt x="57" y="0"/>
                    </a:lnTo>
                    <a:lnTo>
                      <a:pt x="57" y="0"/>
                    </a:lnTo>
                    <a:lnTo>
                      <a:pt x="55" y="2"/>
                    </a:lnTo>
                    <a:lnTo>
                      <a:pt x="53" y="2"/>
                    </a:lnTo>
                    <a:lnTo>
                      <a:pt x="64" y="4"/>
                    </a:lnTo>
                    <a:lnTo>
                      <a:pt x="76" y="8"/>
                    </a:lnTo>
                    <a:lnTo>
                      <a:pt x="87" y="14"/>
                    </a:lnTo>
                    <a:lnTo>
                      <a:pt x="95" y="21"/>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ln>
            </p:spPr>
            <p:txBody>
              <a:bodyPr/>
              <a:lstStyle/>
              <a:p>
                <a:endParaRPr lang="en-US">
                  <a:solidFill>
                    <a:prstClr val="black"/>
                  </a:solidFill>
                </a:endParaRPr>
              </a:p>
            </p:txBody>
          </p:sp>
          <p:sp>
            <p:nvSpPr>
              <p:cNvPr id="180017" name="Freeform 817"/>
              <p:cNvSpPr>
                <a:spLocks noEditPoints="1"/>
              </p:cNvSpPr>
              <p:nvPr/>
            </p:nvSpPr>
            <p:spPr bwMode="auto">
              <a:xfrm>
                <a:off x="1267" y="1834"/>
                <a:ext cx="95" cy="143"/>
              </a:xfrm>
              <a:custGeom>
                <a:avLst/>
                <a:gdLst/>
                <a:ahLst/>
                <a:cxnLst>
                  <a:cxn ang="0">
                    <a:pos x="95" y="17"/>
                  </a:cxn>
                  <a:cxn ang="0">
                    <a:pos x="87" y="10"/>
                  </a:cxn>
                  <a:cxn ang="0">
                    <a:pos x="76" y="4"/>
                  </a:cxn>
                  <a:cxn ang="0">
                    <a:pos x="66" y="2"/>
                  </a:cxn>
                  <a:cxn ang="0">
                    <a:pos x="55" y="0"/>
                  </a:cxn>
                  <a:cxn ang="0">
                    <a:pos x="53" y="0"/>
                  </a:cxn>
                  <a:cxn ang="0">
                    <a:pos x="51" y="2"/>
                  </a:cxn>
                  <a:cxn ang="0">
                    <a:pos x="64" y="4"/>
                  </a:cxn>
                  <a:cxn ang="0">
                    <a:pos x="76" y="8"/>
                  </a:cxn>
                  <a:cxn ang="0">
                    <a:pos x="87" y="16"/>
                  </a:cxn>
                  <a:cxn ang="0">
                    <a:pos x="95" y="23"/>
                  </a:cxn>
                  <a:cxn ang="0">
                    <a:pos x="95" y="21"/>
                  </a:cxn>
                  <a:cxn ang="0">
                    <a:pos x="95" y="17"/>
                  </a:cxn>
                  <a:cxn ang="0">
                    <a:pos x="95" y="17"/>
                  </a:cxn>
                  <a:cxn ang="0">
                    <a:pos x="95" y="17"/>
                  </a:cxn>
                  <a:cxn ang="0">
                    <a:pos x="2" y="126"/>
                  </a:cxn>
                  <a:cxn ang="0">
                    <a:pos x="11" y="131"/>
                  </a:cxn>
                  <a:cxn ang="0">
                    <a:pos x="21" y="137"/>
                  </a:cxn>
                  <a:cxn ang="0">
                    <a:pos x="32" y="141"/>
                  </a:cxn>
                  <a:cxn ang="0">
                    <a:pos x="45" y="143"/>
                  </a:cxn>
                  <a:cxn ang="0">
                    <a:pos x="49" y="141"/>
                  </a:cxn>
                  <a:cxn ang="0">
                    <a:pos x="51" y="139"/>
                  </a:cxn>
                  <a:cxn ang="0">
                    <a:pos x="49" y="139"/>
                  </a:cxn>
                  <a:cxn ang="0">
                    <a:pos x="47" y="139"/>
                  </a:cxn>
                  <a:cxn ang="0">
                    <a:pos x="34" y="137"/>
                  </a:cxn>
                  <a:cxn ang="0">
                    <a:pos x="23" y="133"/>
                  </a:cxn>
                  <a:cxn ang="0">
                    <a:pos x="11" y="127"/>
                  </a:cxn>
                  <a:cxn ang="0">
                    <a:pos x="0" y="120"/>
                  </a:cxn>
                  <a:cxn ang="0">
                    <a:pos x="0" y="122"/>
                  </a:cxn>
                  <a:cxn ang="0">
                    <a:pos x="2" y="126"/>
                  </a:cxn>
                </a:cxnLst>
                <a:rect l="0" t="0" r="r" b="b"/>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lnTo>
                      <a:pt x="95" y="17"/>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ln>
            </p:spPr>
            <p:txBody>
              <a:bodyPr/>
              <a:lstStyle/>
              <a:p>
                <a:endParaRPr lang="en-US">
                  <a:solidFill>
                    <a:prstClr val="black"/>
                  </a:solidFill>
                </a:endParaRPr>
              </a:p>
            </p:txBody>
          </p:sp>
          <p:sp>
            <p:nvSpPr>
              <p:cNvPr id="180018" name="Freeform 818"/>
              <p:cNvSpPr>
                <a:spLocks noEditPoints="1"/>
              </p:cNvSpPr>
              <p:nvPr/>
            </p:nvSpPr>
            <p:spPr bwMode="auto">
              <a:xfrm>
                <a:off x="1267" y="1834"/>
                <a:ext cx="97" cy="141"/>
              </a:xfrm>
              <a:custGeom>
                <a:avLst/>
                <a:gdLst/>
                <a:ahLst/>
                <a:cxnLst>
                  <a:cxn ang="0">
                    <a:pos x="95" y="19"/>
                  </a:cxn>
                  <a:cxn ang="0">
                    <a:pos x="87" y="12"/>
                  </a:cxn>
                  <a:cxn ang="0">
                    <a:pos x="76" y="6"/>
                  </a:cxn>
                  <a:cxn ang="0">
                    <a:pos x="64" y="2"/>
                  </a:cxn>
                  <a:cxn ang="0">
                    <a:pos x="53" y="0"/>
                  </a:cxn>
                  <a:cxn ang="0">
                    <a:pos x="51" y="2"/>
                  </a:cxn>
                  <a:cxn ang="0">
                    <a:pos x="49" y="4"/>
                  </a:cxn>
                  <a:cxn ang="0">
                    <a:pos x="63" y="6"/>
                  </a:cxn>
                  <a:cxn ang="0">
                    <a:pos x="76" y="10"/>
                  </a:cxn>
                  <a:cxn ang="0">
                    <a:pos x="85" y="17"/>
                  </a:cxn>
                  <a:cxn ang="0">
                    <a:pos x="97" y="25"/>
                  </a:cxn>
                  <a:cxn ang="0">
                    <a:pos x="95" y="23"/>
                  </a:cxn>
                  <a:cxn ang="0">
                    <a:pos x="95" y="19"/>
                  </a:cxn>
                  <a:cxn ang="0">
                    <a:pos x="0" y="122"/>
                  </a:cxn>
                  <a:cxn ang="0">
                    <a:pos x="11" y="129"/>
                  </a:cxn>
                  <a:cxn ang="0">
                    <a:pos x="23" y="135"/>
                  </a:cxn>
                  <a:cxn ang="0">
                    <a:pos x="34" y="139"/>
                  </a:cxn>
                  <a:cxn ang="0">
                    <a:pos x="47" y="141"/>
                  </a:cxn>
                  <a:cxn ang="0">
                    <a:pos x="47" y="141"/>
                  </a:cxn>
                  <a:cxn ang="0">
                    <a:pos x="49" y="141"/>
                  </a:cxn>
                  <a:cxn ang="0">
                    <a:pos x="51" y="139"/>
                  </a:cxn>
                  <a:cxn ang="0">
                    <a:pos x="53" y="137"/>
                  </a:cxn>
                  <a:cxn ang="0">
                    <a:pos x="51" y="137"/>
                  </a:cxn>
                  <a:cxn ang="0">
                    <a:pos x="47" y="137"/>
                  </a:cxn>
                  <a:cxn ang="0">
                    <a:pos x="34" y="135"/>
                  </a:cxn>
                  <a:cxn ang="0">
                    <a:pos x="21" y="131"/>
                  </a:cxn>
                  <a:cxn ang="0">
                    <a:pos x="9" y="126"/>
                  </a:cxn>
                  <a:cxn ang="0">
                    <a:pos x="0" y="116"/>
                  </a:cxn>
                  <a:cxn ang="0">
                    <a:pos x="0" y="120"/>
                  </a:cxn>
                  <a:cxn ang="0">
                    <a:pos x="0" y="122"/>
                  </a:cxn>
                </a:cxnLst>
                <a:rect l="0" t="0" r="r" b="b"/>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ln>
            </p:spPr>
            <p:txBody>
              <a:bodyPr/>
              <a:lstStyle/>
              <a:p>
                <a:endParaRPr lang="en-US">
                  <a:solidFill>
                    <a:prstClr val="black"/>
                  </a:solidFill>
                </a:endParaRPr>
              </a:p>
            </p:txBody>
          </p:sp>
          <p:sp>
            <p:nvSpPr>
              <p:cNvPr id="180019" name="Freeform 819"/>
              <p:cNvSpPr>
                <a:spLocks noEditPoints="1"/>
              </p:cNvSpPr>
              <p:nvPr/>
            </p:nvSpPr>
            <p:spPr bwMode="auto">
              <a:xfrm>
                <a:off x="1267" y="1836"/>
                <a:ext cx="97" cy="137"/>
              </a:xfrm>
              <a:custGeom>
                <a:avLst/>
                <a:gdLst/>
                <a:ahLst/>
                <a:cxnLst>
                  <a:cxn ang="0">
                    <a:pos x="95" y="21"/>
                  </a:cxn>
                  <a:cxn ang="0">
                    <a:pos x="87" y="14"/>
                  </a:cxn>
                  <a:cxn ang="0">
                    <a:pos x="76" y="6"/>
                  </a:cxn>
                  <a:cxn ang="0">
                    <a:pos x="64" y="2"/>
                  </a:cxn>
                  <a:cxn ang="0">
                    <a:pos x="51" y="0"/>
                  </a:cxn>
                  <a:cxn ang="0">
                    <a:pos x="49" y="2"/>
                  </a:cxn>
                  <a:cxn ang="0">
                    <a:pos x="47" y="4"/>
                  </a:cxn>
                  <a:cxn ang="0">
                    <a:pos x="47" y="4"/>
                  </a:cxn>
                  <a:cxn ang="0">
                    <a:pos x="47" y="4"/>
                  </a:cxn>
                  <a:cxn ang="0">
                    <a:pos x="63" y="6"/>
                  </a:cxn>
                  <a:cxn ang="0">
                    <a:pos x="74" y="10"/>
                  </a:cxn>
                  <a:cxn ang="0">
                    <a:pos x="85" y="17"/>
                  </a:cxn>
                  <a:cxn ang="0">
                    <a:pos x="97" y="27"/>
                  </a:cxn>
                  <a:cxn ang="0">
                    <a:pos x="97" y="23"/>
                  </a:cxn>
                  <a:cxn ang="0">
                    <a:pos x="95" y="21"/>
                  </a:cxn>
                  <a:cxn ang="0">
                    <a:pos x="0" y="118"/>
                  </a:cxn>
                  <a:cxn ang="0">
                    <a:pos x="11" y="125"/>
                  </a:cxn>
                  <a:cxn ang="0">
                    <a:pos x="23" y="131"/>
                  </a:cxn>
                  <a:cxn ang="0">
                    <a:pos x="34" y="135"/>
                  </a:cxn>
                  <a:cxn ang="0">
                    <a:pos x="47" y="137"/>
                  </a:cxn>
                  <a:cxn ang="0">
                    <a:pos x="49" y="137"/>
                  </a:cxn>
                  <a:cxn ang="0">
                    <a:pos x="51" y="137"/>
                  </a:cxn>
                  <a:cxn ang="0">
                    <a:pos x="53" y="135"/>
                  </a:cxn>
                  <a:cxn ang="0">
                    <a:pos x="57" y="133"/>
                  </a:cxn>
                  <a:cxn ang="0">
                    <a:pos x="53" y="133"/>
                  </a:cxn>
                  <a:cxn ang="0">
                    <a:pos x="47" y="133"/>
                  </a:cxn>
                  <a:cxn ang="0">
                    <a:pos x="34" y="131"/>
                  </a:cxn>
                  <a:cxn ang="0">
                    <a:pos x="21" y="127"/>
                  </a:cxn>
                  <a:cxn ang="0">
                    <a:pos x="9" y="120"/>
                  </a:cxn>
                  <a:cxn ang="0">
                    <a:pos x="0" y="112"/>
                  </a:cxn>
                  <a:cxn ang="0">
                    <a:pos x="0" y="114"/>
                  </a:cxn>
                  <a:cxn ang="0">
                    <a:pos x="0" y="118"/>
                  </a:cxn>
                </a:cxnLst>
                <a:rect l="0" t="0" r="r" b="b"/>
                <a:pathLst>
                  <a:path w="97" h="137">
                    <a:moveTo>
                      <a:pt x="95" y="21"/>
                    </a:moveTo>
                    <a:lnTo>
                      <a:pt x="87" y="14"/>
                    </a:lnTo>
                    <a:lnTo>
                      <a:pt x="76" y="6"/>
                    </a:lnTo>
                    <a:lnTo>
                      <a:pt x="64" y="2"/>
                    </a:lnTo>
                    <a:lnTo>
                      <a:pt x="51" y="0"/>
                    </a:lnTo>
                    <a:lnTo>
                      <a:pt x="49" y="2"/>
                    </a:lnTo>
                    <a:lnTo>
                      <a:pt x="47" y="4"/>
                    </a:lnTo>
                    <a:lnTo>
                      <a:pt x="47" y="4"/>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ln>
            </p:spPr>
            <p:txBody>
              <a:bodyPr/>
              <a:lstStyle/>
              <a:p>
                <a:endParaRPr lang="en-US">
                  <a:solidFill>
                    <a:prstClr val="black"/>
                  </a:solidFill>
                </a:endParaRPr>
              </a:p>
            </p:txBody>
          </p:sp>
          <p:sp>
            <p:nvSpPr>
              <p:cNvPr id="180020" name="Freeform 820"/>
              <p:cNvSpPr>
                <a:spLocks noEditPoints="1"/>
              </p:cNvSpPr>
              <p:nvPr/>
            </p:nvSpPr>
            <p:spPr bwMode="auto">
              <a:xfrm>
                <a:off x="1267" y="1838"/>
                <a:ext cx="97" cy="133"/>
              </a:xfrm>
              <a:custGeom>
                <a:avLst/>
                <a:gdLst/>
                <a:ahLst/>
                <a:cxnLst>
                  <a:cxn ang="0">
                    <a:pos x="97" y="21"/>
                  </a:cxn>
                  <a:cxn ang="0">
                    <a:pos x="85" y="13"/>
                  </a:cxn>
                  <a:cxn ang="0">
                    <a:pos x="76" y="6"/>
                  </a:cxn>
                  <a:cxn ang="0">
                    <a:pos x="63" y="2"/>
                  </a:cxn>
                  <a:cxn ang="0">
                    <a:pos x="49" y="0"/>
                  </a:cxn>
                  <a:cxn ang="0">
                    <a:pos x="47" y="2"/>
                  </a:cxn>
                  <a:cxn ang="0">
                    <a:pos x="45" y="4"/>
                  </a:cxn>
                  <a:cxn ang="0">
                    <a:pos x="47" y="4"/>
                  </a:cxn>
                  <a:cxn ang="0">
                    <a:pos x="47" y="4"/>
                  </a:cxn>
                  <a:cxn ang="0">
                    <a:pos x="63" y="6"/>
                  </a:cxn>
                  <a:cxn ang="0">
                    <a:pos x="74" y="12"/>
                  </a:cxn>
                  <a:cxn ang="0">
                    <a:pos x="85" y="17"/>
                  </a:cxn>
                  <a:cxn ang="0">
                    <a:pos x="95" y="27"/>
                  </a:cxn>
                  <a:cxn ang="0">
                    <a:pos x="97" y="25"/>
                  </a:cxn>
                  <a:cxn ang="0">
                    <a:pos x="97" y="21"/>
                  </a:cxn>
                  <a:cxn ang="0">
                    <a:pos x="0" y="112"/>
                  </a:cxn>
                  <a:cxn ang="0">
                    <a:pos x="9" y="122"/>
                  </a:cxn>
                  <a:cxn ang="0">
                    <a:pos x="21" y="127"/>
                  </a:cxn>
                  <a:cxn ang="0">
                    <a:pos x="34" y="131"/>
                  </a:cxn>
                  <a:cxn ang="0">
                    <a:pos x="47" y="133"/>
                  </a:cxn>
                  <a:cxn ang="0">
                    <a:pos x="51" y="133"/>
                  </a:cxn>
                  <a:cxn ang="0">
                    <a:pos x="53" y="133"/>
                  </a:cxn>
                  <a:cxn ang="0">
                    <a:pos x="57" y="131"/>
                  </a:cxn>
                  <a:cxn ang="0">
                    <a:pos x="59" y="129"/>
                  </a:cxn>
                  <a:cxn ang="0">
                    <a:pos x="53" y="129"/>
                  </a:cxn>
                  <a:cxn ang="0">
                    <a:pos x="47" y="129"/>
                  </a:cxn>
                  <a:cxn ang="0">
                    <a:pos x="34" y="127"/>
                  </a:cxn>
                  <a:cxn ang="0">
                    <a:pos x="21" y="123"/>
                  </a:cxn>
                  <a:cxn ang="0">
                    <a:pos x="9" y="116"/>
                  </a:cxn>
                  <a:cxn ang="0">
                    <a:pos x="0" y="106"/>
                  </a:cxn>
                  <a:cxn ang="0">
                    <a:pos x="0" y="110"/>
                  </a:cxn>
                  <a:cxn ang="0">
                    <a:pos x="0" y="112"/>
                  </a:cxn>
                </a:cxnLst>
                <a:rect l="0" t="0" r="r" b="b"/>
                <a:pathLst>
                  <a:path w="97" h="133">
                    <a:moveTo>
                      <a:pt x="97" y="21"/>
                    </a:moveTo>
                    <a:lnTo>
                      <a:pt x="85" y="13"/>
                    </a:lnTo>
                    <a:lnTo>
                      <a:pt x="76" y="6"/>
                    </a:lnTo>
                    <a:lnTo>
                      <a:pt x="63" y="2"/>
                    </a:lnTo>
                    <a:lnTo>
                      <a:pt x="49" y="0"/>
                    </a:lnTo>
                    <a:lnTo>
                      <a:pt x="47" y="2"/>
                    </a:lnTo>
                    <a:lnTo>
                      <a:pt x="45" y="4"/>
                    </a:lnTo>
                    <a:lnTo>
                      <a:pt x="47"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ln>
            </p:spPr>
            <p:txBody>
              <a:bodyPr/>
              <a:lstStyle/>
              <a:p>
                <a:endParaRPr lang="en-US">
                  <a:solidFill>
                    <a:prstClr val="black"/>
                  </a:solidFill>
                </a:endParaRPr>
              </a:p>
            </p:txBody>
          </p:sp>
          <p:sp>
            <p:nvSpPr>
              <p:cNvPr id="180021" name="Freeform 821"/>
              <p:cNvSpPr>
                <a:spLocks noEditPoints="1"/>
              </p:cNvSpPr>
              <p:nvPr/>
            </p:nvSpPr>
            <p:spPr bwMode="auto">
              <a:xfrm>
                <a:off x="1267" y="1840"/>
                <a:ext cx="97" cy="129"/>
              </a:xfrm>
              <a:custGeom>
                <a:avLst/>
                <a:gdLst/>
                <a:ahLst/>
                <a:cxnLst>
                  <a:cxn ang="0">
                    <a:pos x="97" y="23"/>
                  </a:cxn>
                  <a:cxn ang="0">
                    <a:pos x="85" y="13"/>
                  </a:cxn>
                  <a:cxn ang="0">
                    <a:pos x="74" y="6"/>
                  </a:cxn>
                  <a:cxn ang="0">
                    <a:pos x="63" y="2"/>
                  </a:cxn>
                  <a:cxn ang="0">
                    <a:pos x="47" y="0"/>
                  </a:cxn>
                  <a:cxn ang="0">
                    <a:pos x="47" y="0"/>
                  </a:cxn>
                  <a:cxn ang="0">
                    <a:pos x="47" y="0"/>
                  </a:cxn>
                  <a:cxn ang="0">
                    <a:pos x="45" y="2"/>
                  </a:cxn>
                  <a:cxn ang="0">
                    <a:pos x="44" y="4"/>
                  </a:cxn>
                  <a:cxn ang="0">
                    <a:pos x="45" y="4"/>
                  </a:cxn>
                  <a:cxn ang="0">
                    <a:pos x="47" y="4"/>
                  </a:cxn>
                  <a:cxn ang="0">
                    <a:pos x="63" y="6"/>
                  </a:cxn>
                  <a:cxn ang="0">
                    <a:pos x="76" y="11"/>
                  </a:cxn>
                  <a:cxn ang="0">
                    <a:pos x="85" y="17"/>
                  </a:cxn>
                  <a:cxn ang="0">
                    <a:pos x="95" y="29"/>
                  </a:cxn>
                  <a:cxn ang="0">
                    <a:pos x="95" y="25"/>
                  </a:cxn>
                  <a:cxn ang="0">
                    <a:pos x="97" y="23"/>
                  </a:cxn>
                  <a:cxn ang="0">
                    <a:pos x="0" y="108"/>
                  </a:cxn>
                  <a:cxn ang="0">
                    <a:pos x="9" y="116"/>
                  </a:cxn>
                  <a:cxn ang="0">
                    <a:pos x="21" y="123"/>
                  </a:cxn>
                  <a:cxn ang="0">
                    <a:pos x="34" y="127"/>
                  </a:cxn>
                  <a:cxn ang="0">
                    <a:pos x="47" y="129"/>
                  </a:cxn>
                  <a:cxn ang="0">
                    <a:pos x="53" y="129"/>
                  </a:cxn>
                  <a:cxn ang="0">
                    <a:pos x="57" y="129"/>
                  </a:cxn>
                  <a:cxn ang="0">
                    <a:pos x="57" y="127"/>
                  </a:cxn>
                  <a:cxn ang="0">
                    <a:pos x="59" y="125"/>
                  </a:cxn>
                  <a:cxn ang="0">
                    <a:pos x="61" y="125"/>
                  </a:cxn>
                  <a:cxn ang="0">
                    <a:pos x="61" y="123"/>
                  </a:cxn>
                  <a:cxn ang="0">
                    <a:pos x="55" y="125"/>
                  </a:cxn>
                  <a:cxn ang="0">
                    <a:pos x="47" y="125"/>
                  </a:cxn>
                  <a:cxn ang="0">
                    <a:pos x="34" y="123"/>
                  </a:cxn>
                  <a:cxn ang="0">
                    <a:pos x="21" y="120"/>
                  </a:cxn>
                  <a:cxn ang="0">
                    <a:pos x="9" y="112"/>
                  </a:cxn>
                  <a:cxn ang="0">
                    <a:pos x="0" y="102"/>
                  </a:cxn>
                  <a:cxn ang="0">
                    <a:pos x="0" y="104"/>
                  </a:cxn>
                  <a:cxn ang="0">
                    <a:pos x="0" y="108"/>
                  </a:cxn>
                </a:cxnLst>
                <a:rect l="0" t="0" r="r" b="b"/>
                <a:pathLst>
                  <a:path w="97" h="129">
                    <a:moveTo>
                      <a:pt x="97" y="23"/>
                    </a:moveTo>
                    <a:lnTo>
                      <a:pt x="85" y="13"/>
                    </a:lnTo>
                    <a:lnTo>
                      <a:pt x="74" y="6"/>
                    </a:lnTo>
                    <a:lnTo>
                      <a:pt x="63" y="2"/>
                    </a:lnTo>
                    <a:lnTo>
                      <a:pt x="47" y="0"/>
                    </a:lnTo>
                    <a:lnTo>
                      <a:pt x="47" y="0"/>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ln>
            </p:spPr>
            <p:txBody>
              <a:bodyPr/>
              <a:lstStyle/>
              <a:p>
                <a:endParaRPr lang="en-US">
                  <a:solidFill>
                    <a:prstClr val="black"/>
                  </a:solidFill>
                </a:endParaRPr>
              </a:p>
            </p:txBody>
          </p:sp>
          <p:sp>
            <p:nvSpPr>
              <p:cNvPr id="180022" name="Freeform 822"/>
              <p:cNvSpPr>
                <a:spLocks noEditPoints="1"/>
              </p:cNvSpPr>
              <p:nvPr/>
            </p:nvSpPr>
            <p:spPr bwMode="auto">
              <a:xfrm>
                <a:off x="1267" y="1842"/>
                <a:ext cx="95" cy="125"/>
              </a:xfrm>
              <a:custGeom>
                <a:avLst/>
                <a:gdLst/>
                <a:ahLst/>
                <a:cxnLst>
                  <a:cxn ang="0">
                    <a:pos x="95" y="23"/>
                  </a:cxn>
                  <a:cxn ang="0">
                    <a:pos x="85" y="13"/>
                  </a:cxn>
                  <a:cxn ang="0">
                    <a:pos x="74" y="8"/>
                  </a:cxn>
                  <a:cxn ang="0">
                    <a:pos x="63" y="2"/>
                  </a:cxn>
                  <a:cxn ang="0">
                    <a:pos x="47" y="0"/>
                  </a:cxn>
                  <a:cxn ang="0">
                    <a:pos x="47" y="0"/>
                  </a:cxn>
                  <a:cxn ang="0">
                    <a:pos x="45" y="0"/>
                  </a:cxn>
                  <a:cxn ang="0">
                    <a:pos x="44" y="2"/>
                  </a:cxn>
                  <a:cxn ang="0">
                    <a:pos x="42" y="4"/>
                  </a:cxn>
                  <a:cxn ang="0">
                    <a:pos x="45" y="4"/>
                  </a:cxn>
                  <a:cxn ang="0">
                    <a:pos x="47" y="4"/>
                  </a:cxn>
                  <a:cxn ang="0">
                    <a:pos x="63" y="6"/>
                  </a:cxn>
                  <a:cxn ang="0">
                    <a:pos x="76" y="11"/>
                  </a:cxn>
                  <a:cxn ang="0">
                    <a:pos x="85" y="19"/>
                  </a:cxn>
                  <a:cxn ang="0">
                    <a:pos x="95" y="28"/>
                  </a:cxn>
                  <a:cxn ang="0">
                    <a:pos x="95" y="27"/>
                  </a:cxn>
                  <a:cxn ang="0">
                    <a:pos x="95" y="23"/>
                  </a:cxn>
                  <a:cxn ang="0">
                    <a:pos x="0" y="102"/>
                  </a:cxn>
                  <a:cxn ang="0">
                    <a:pos x="9" y="112"/>
                  </a:cxn>
                  <a:cxn ang="0">
                    <a:pos x="21" y="119"/>
                  </a:cxn>
                  <a:cxn ang="0">
                    <a:pos x="34" y="123"/>
                  </a:cxn>
                  <a:cxn ang="0">
                    <a:pos x="47" y="125"/>
                  </a:cxn>
                  <a:cxn ang="0">
                    <a:pos x="53" y="125"/>
                  </a:cxn>
                  <a:cxn ang="0">
                    <a:pos x="59" y="125"/>
                  </a:cxn>
                  <a:cxn ang="0">
                    <a:pos x="59" y="123"/>
                  </a:cxn>
                  <a:cxn ang="0">
                    <a:pos x="59" y="123"/>
                  </a:cxn>
                  <a:cxn ang="0">
                    <a:pos x="61" y="121"/>
                  </a:cxn>
                  <a:cxn ang="0">
                    <a:pos x="63" y="119"/>
                  </a:cxn>
                  <a:cxn ang="0">
                    <a:pos x="55" y="121"/>
                  </a:cxn>
                  <a:cxn ang="0">
                    <a:pos x="47" y="121"/>
                  </a:cxn>
                  <a:cxn ang="0">
                    <a:pos x="34" y="119"/>
                  </a:cxn>
                  <a:cxn ang="0">
                    <a:pos x="21" y="116"/>
                  </a:cxn>
                  <a:cxn ang="0">
                    <a:pos x="9" y="108"/>
                  </a:cxn>
                  <a:cxn ang="0">
                    <a:pos x="0" y="97"/>
                  </a:cxn>
                  <a:cxn ang="0">
                    <a:pos x="0" y="100"/>
                  </a:cxn>
                  <a:cxn ang="0">
                    <a:pos x="0" y="102"/>
                  </a:cxn>
                </a:cxnLst>
                <a:rect l="0" t="0" r="r" b="b"/>
                <a:pathLst>
                  <a:path w="95" h="125">
                    <a:moveTo>
                      <a:pt x="95" y="23"/>
                    </a:moveTo>
                    <a:lnTo>
                      <a:pt x="85" y="13"/>
                    </a:lnTo>
                    <a:lnTo>
                      <a:pt x="74" y="8"/>
                    </a:lnTo>
                    <a:lnTo>
                      <a:pt x="63" y="2"/>
                    </a:lnTo>
                    <a:lnTo>
                      <a:pt x="47" y="0"/>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ln>
            </p:spPr>
            <p:txBody>
              <a:bodyPr/>
              <a:lstStyle/>
              <a:p>
                <a:endParaRPr lang="en-US">
                  <a:solidFill>
                    <a:prstClr val="black"/>
                  </a:solidFill>
                </a:endParaRPr>
              </a:p>
            </p:txBody>
          </p:sp>
          <p:sp>
            <p:nvSpPr>
              <p:cNvPr id="180023" name="Freeform 823"/>
              <p:cNvSpPr>
                <a:spLocks noEditPoints="1"/>
              </p:cNvSpPr>
              <p:nvPr/>
            </p:nvSpPr>
            <p:spPr bwMode="auto">
              <a:xfrm>
                <a:off x="1267" y="1844"/>
                <a:ext cx="95" cy="121"/>
              </a:xfrm>
              <a:custGeom>
                <a:avLst/>
                <a:gdLst/>
                <a:ahLst/>
                <a:cxnLst>
                  <a:cxn ang="0">
                    <a:pos x="95" y="25"/>
                  </a:cxn>
                  <a:cxn ang="0">
                    <a:pos x="85" y="13"/>
                  </a:cxn>
                  <a:cxn ang="0">
                    <a:pos x="76" y="7"/>
                  </a:cxn>
                  <a:cxn ang="0">
                    <a:pos x="63" y="2"/>
                  </a:cxn>
                  <a:cxn ang="0">
                    <a:pos x="47" y="0"/>
                  </a:cxn>
                  <a:cxn ang="0">
                    <a:pos x="45" y="0"/>
                  </a:cxn>
                  <a:cxn ang="0">
                    <a:pos x="44" y="0"/>
                  </a:cxn>
                  <a:cxn ang="0">
                    <a:pos x="42" y="2"/>
                  </a:cxn>
                  <a:cxn ang="0">
                    <a:pos x="40" y="6"/>
                  </a:cxn>
                  <a:cxn ang="0">
                    <a:pos x="44" y="4"/>
                  </a:cxn>
                  <a:cxn ang="0">
                    <a:pos x="47" y="4"/>
                  </a:cxn>
                  <a:cxn ang="0">
                    <a:pos x="63" y="6"/>
                  </a:cxn>
                  <a:cxn ang="0">
                    <a:pos x="76" y="11"/>
                  </a:cxn>
                  <a:cxn ang="0">
                    <a:pos x="85" y="19"/>
                  </a:cxn>
                  <a:cxn ang="0">
                    <a:pos x="95" y="30"/>
                  </a:cxn>
                  <a:cxn ang="0">
                    <a:pos x="95" y="26"/>
                  </a:cxn>
                  <a:cxn ang="0">
                    <a:pos x="95" y="25"/>
                  </a:cxn>
                  <a:cxn ang="0">
                    <a:pos x="0" y="98"/>
                  </a:cxn>
                  <a:cxn ang="0">
                    <a:pos x="9" y="108"/>
                  </a:cxn>
                  <a:cxn ang="0">
                    <a:pos x="21" y="116"/>
                  </a:cxn>
                  <a:cxn ang="0">
                    <a:pos x="34" y="119"/>
                  </a:cxn>
                  <a:cxn ang="0">
                    <a:pos x="47" y="121"/>
                  </a:cxn>
                  <a:cxn ang="0">
                    <a:pos x="55" y="121"/>
                  </a:cxn>
                  <a:cxn ang="0">
                    <a:pos x="61" y="119"/>
                  </a:cxn>
                  <a:cxn ang="0">
                    <a:pos x="63" y="117"/>
                  </a:cxn>
                  <a:cxn ang="0">
                    <a:pos x="64" y="116"/>
                  </a:cxn>
                  <a:cxn ang="0">
                    <a:pos x="57" y="117"/>
                  </a:cxn>
                  <a:cxn ang="0">
                    <a:pos x="47" y="117"/>
                  </a:cxn>
                  <a:cxn ang="0">
                    <a:pos x="34" y="116"/>
                  </a:cxn>
                  <a:cxn ang="0">
                    <a:pos x="21" y="112"/>
                  </a:cxn>
                  <a:cxn ang="0">
                    <a:pos x="9" y="102"/>
                  </a:cxn>
                  <a:cxn ang="0">
                    <a:pos x="2" y="93"/>
                  </a:cxn>
                  <a:cxn ang="0">
                    <a:pos x="0" y="95"/>
                  </a:cxn>
                  <a:cxn ang="0">
                    <a:pos x="0" y="98"/>
                  </a:cxn>
                </a:cxnLst>
                <a:rect l="0" t="0" r="r" b="b"/>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ln>
            </p:spPr>
            <p:txBody>
              <a:bodyPr/>
              <a:lstStyle/>
              <a:p>
                <a:endParaRPr lang="en-US">
                  <a:solidFill>
                    <a:prstClr val="black"/>
                  </a:solidFill>
                </a:endParaRPr>
              </a:p>
            </p:txBody>
          </p:sp>
          <p:sp>
            <p:nvSpPr>
              <p:cNvPr id="180024" name="Freeform 824"/>
              <p:cNvSpPr>
                <a:spLocks noEditPoints="1"/>
              </p:cNvSpPr>
              <p:nvPr/>
            </p:nvSpPr>
            <p:spPr bwMode="auto">
              <a:xfrm>
                <a:off x="1267" y="1846"/>
                <a:ext cx="95" cy="117"/>
              </a:xfrm>
              <a:custGeom>
                <a:avLst/>
                <a:gdLst/>
                <a:ahLst/>
                <a:cxnLst>
                  <a:cxn ang="0">
                    <a:pos x="95" y="24"/>
                  </a:cxn>
                  <a:cxn ang="0">
                    <a:pos x="85" y="15"/>
                  </a:cxn>
                  <a:cxn ang="0">
                    <a:pos x="76" y="7"/>
                  </a:cxn>
                  <a:cxn ang="0">
                    <a:pos x="63" y="2"/>
                  </a:cxn>
                  <a:cxn ang="0">
                    <a:pos x="47" y="0"/>
                  </a:cxn>
                  <a:cxn ang="0">
                    <a:pos x="45" y="0"/>
                  </a:cxn>
                  <a:cxn ang="0">
                    <a:pos x="42" y="0"/>
                  </a:cxn>
                  <a:cxn ang="0">
                    <a:pos x="40" y="4"/>
                  </a:cxn>
                  <a:cxn ang="0">
                    <a:pos x="40" y="5"/>
                  </a:cxn>
                  <a:cxn ang="0">
                    <a:pos x="44" y="4"/>
                  </a:cxn>
                  <a:cxn ang="0">
                    <a:pos x="47" y="4"/>
                  </a:cxn>
                  <a:cxn ang="0">
                    <a:pos x="63" y="5"/>
                  </a:cxn>
                  <a:cxn ang="0">
                    <a:pos x="76" y="11"/>
                  </a:cxn>
                  <a:cxn ang="0">
                    <a:pos x="85" y="19"/>
                  </a:cxn>
                  <a:cxn ang="0">
                    <a:pos x="95" y="30"/>
                  </a:cxn>
                  <a:cxn ang="0">
                    <a:pos x="95" y="28"/>
                  </a:cxn>
                  <a:cxn ang="0">
                    <a:pos x="95" y="24"/>
                  </a:cxn>
                  <a:cxn ang="0">
                    <a:pos x="0" y="93"/>
                  </a:cxn>
                  <a:cxn ang="0">
                    <a:pos x="9" y="104"/>
                  </a:cxn>
                  <a:cxn ang="0">
                    <a:pos x="21" y="112"/>
                  </a:cxn>
                  <a:cxn ang="0">
                    <a:pos x="34" y="115"/>
                  </a:cxn>
                  <a:cxn ang="0">
                    <a:pos x="47" y="117"/>
                  </a:cxn>
                  <a:cxn ang="0">
                    <a:pos x="55" y="117"/>
                  </a:cxn>
                  <a:cxn ang="0">
                    <a:pos x="63" y="115"/>
                  </a:cxn>
                  <a:cxn ang="0">
                    <a:pos x="64" y="114"/>
                  </a:cxn>
                  <a:cxn ang="0">
                    <a:pos x="66" y="110"/>
                  </a:cxn>
                  <a:cxn ang="0">
                    <a:pos x="59" y="114"/>
                  </a:cxn>
                  <a:cxn ang="0">
                    <a:pos x="47" y="114"/>
                  </a:cxn>
                  <a:cxn ang="0">
                    <a:pos x="34" y="112"/>
                  </a:cxn>
                  <a:cxn ang="0">
                    <a:pos x="21" y="106"/>
                  </a:cxn>
                  <a:cxn ang="0">
                    <a:pos x="9" y="98"/>
                  </a:cxn>
                  <a:cxn ang="0">
                    <a:pos x="2" y="89"/>
                  </a:cxn>
                  <a:cxn ang="0">
                    <a:pos x="2" y="91"/>
                  </a:cxn>
                  <a:cxn ang="0">
                    <a:pos x="0" y="93"/>
                  </a:cxn>
                </a:cxnLst>
                <a:rect l="0" t="0" r="r" b="b"/>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ln>
            </p:spPr>
            <p:txBody>
              <a:bodyPr/>
              <a:lstStyle/>
              <a:p>
                <a:endParaRPr lang="en-US">
                  <a:solidFill>
                    <a:prstClr val="black"/>
                  </a:solidFill>
                </a:endParaRPr>
              </a:p>
            </p:txBody>
          </p:sp>
          <p:sp>
            <p:nvSpPr>
              <p:cNvPr id="180025" name="Freeform 825"/>
              <p:cNvSpPr>
                <a:spLocks noEditPoints="1"/>
              </p:cNvSpPr>
              <p:nvPr/>
            </p:nvSpPr>
            <p:spPr bwMode="auto">
              <a:xfrm>
                <a:off x="1269" y="1848"/>
                <a:ext cx="93" cy="113"/>
              </a:xfrm>
              <a:custGeom>
                <a:avLst/>
                <a:gdLst/>
                <a:ahLst/>
                <a:cxnLst>
                  <a:cxn ang="0">
                    <a:pos x="93" y="26"/>
                  </a:cxn>
                  <a:cxn ang="0">
                    <a:pos x="83" y="15"/>
                  </a:cxn>
                  <a:cxn ang="0">
                    <a:pos x="74" y="7"/>
                  </a:cxn>
                  <a:cxn ang="0">
                    <a:pos x="61" y="2"/>
                  </a:cxn>
                  <a:cxn ang="0">
                    <a:pos x="45" y="0"/>
                  </a:cxn>
                  <a:cxn ang="0">
                    <a:pos x="42" y="0"/>
                  </a:cxn>
                  <a:cxn ang="0">
                    <a:pos x="38" y="2"/>
                  </a:cxn>
                  <a:cxn ang="0">
                    <a:pos x="38" y="3"/>
                  </a:cxn>
                  <a:cxn ang="0">
                    <a:pos x="36" y="5"/>
                  </a:cxn>
                  <a:cxn ang="0">
                    <a:pos x="42" y="3"/>
                  </a:cxn>
                  <a:cxn ang="0">
                    <a:pos x="45" y="3"/>
                  </a:cxn>
                  <a:cxn ang="0">
                    <a:pos x="53" y="5"/>
                  </a:cxn>
                  <a:cxn ang="0">
                    <a:pos x="61" y="5"/>
                  </a:cxn>
                  <a:cxn ang="0">
                    <a:pos x="66" y="9"/>
                  </a:cxn>
                  <a:cxn ang="0">
                    <a:pos x="74" y="11"/>
                  </a:cxn>
                  <a:cxn ang="0">
                    <a:pos x="83" y="21"/>
                  </a:cxn>
                  <a:cxn ang="0">
                    <a:pos x="93" y="32"/>
                  </a:cxn>
                  <a:cxn ang="0">
                    <a:pos x="93" y="28"/>
                  </a:cxn>
                  <a:cxn ang="0">
                    <a:pos x="93" y="26"/>
                  </a:cxn>
                  <a:cxn ang="0">
                    <a:pos x="0" y="89"/>
                  </a:cxn>
                  <a:cxn ang="0">
                    <a:pos x="7" y="98"/>
                  </a:cxn>
                  <a:cxn ang="0">
                    <a:pos x="19" y="108"/>
                  </a:cxn>
                  <a:cxn ang="0">
                    <a:pos x="32" y="112"/>
                  </a:cxn>
                  <a:cxn ang="0">
                    <a:pos x="45" y="113"/>
                  </a:cxn>
                  <a:cxn ang="0">
                    <a:pos x="55" y="113"/>
                  </a:cxn>
                  <a:cxn ang="0">
                    <a:pos x="62" y="112"/>
                  </a:cxn>
                  <a:cxn ang="0">
                    <a:pos x="64" y="108"/>
                  </a:cxn>
                  <a:cxn ang="0">
                    <a:pos x="66" y="106"/>
                  </a:cxn>
                  <a:cxn ang="0">
                    <a:pos x="57" y="108"/>
                  </a:cxn>
                  <a:cxn ang="0">
                    <a:pos x="45" y="110"/>
                  </a:cxn>
                  <a:cxn ang="0">
                    <a:pos x="32" y="108"/>
                  </a:cxn>
                  <a:cxn ang="0">
                    <a:pos x="19" y="102"/>
                  </a:cxn>
                  <a:cxn ang="0">
                    <a:pos x="9" y="94"/>
                  </a:cxn>
                  <a:cxn ang="0">
                    <a:pos x="0" y="83"/>
                  </a:cxn>
                  <a:cxn ang="0">
                    <a:pos x="0" y="87"/>
                  </a:cxn>
                  <a:cxn ang="0">
                    <a:pos x="0" y="89"/>
                  </a:cxn>
                </a:cxnLst>
                <a:rect l="0" t="0" r="r" b="b"/>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ln>
            </p:spPr>
            <p:txBody>
              <a:bodyPr/>
              <a:lstStyle/>
              <a:p>
                <a:endParaRPr lang="en-US">
                  <a:solidFill>
                    <a:prstClr val="black"/>
                  </a:solidFill>
                </a:endParaRPr>
              </a:p>
            </p:txBody>
          </p:sp>
          <p:sp>
            <p:nvSpPr>
              <p:cNvPr id="180026" name="Freeform 826"/>
              <p:cNvSpPr>
                <a:spLocks noEditPoints="1"/>
              </p:cNvSpPr>
              <p:nvPr/>
            </p:nvSpPr>
            <p:spPr bwMode="auto">
              <a:xfrm>
                <a:off x="1269" y="1850"/>
                <a:ext cx="93" cy="110"/>
              </a:xfrm>
              <a:custGeom>
                <a:avLst/>
                <a:gdLst/>
                <a:ahLst/>
                <a:cxnLst>
                  <a:cxn ang="0">
                    <a:pos x="93" y="26"/>
                  </a:cxn>
                  <a:cxn ang="0">
                    <a:pos x="83" y="15"/>
                  </a:cxn>
                  <a:cxn ang="0">
                    <a:pos x="74" y="7"/>
                  </a:cxn>
                  <a:cxn ang="0">
                    <a:pos x="61" y="1"/>
                  </a:cxn>
                  <a:cxn ang="0">
                    <a:pos x="45" y="0"/>
                  </a:cxn>
                  <a:cxn ang="0">
                    <a:pos x="42" y="0"/>
                  </a:cxn>
                  <a:cxn ang="0">
                    <a:pos x="38" y="1"/>
                  </a:cxn>
                  <a:cxn ang="0">
                    <a:pos x="36" y="3"/>
                  </a:cxn>
                  <a:cxn ang="0">
                    <a:pos x="34" y="5"/>
                  </a:cxn>
                  <a:cxn ang="0">
                    <a:pos x="40" y="5"/>
                  </a:cxn>
                  <a:cxn ang="0">
                    <a:pos x="45" y="3"/>
                  </a:cxn>
                  <a:cxn ang="0">
                    <a:pos x="53" y="5"/>
                  </a:cxn>
                  <a:cxn ang="0">
                    <a:pos x="61" y="5"/>
                  </a:cxn>
                  <a:cxn ang="0">
                    <a:pos x="66" y="9"/>
                  </a:cxn>
                  <a:cxn ang="0">
                    <a:pos x="74" y="11"/>
                  </a:cxn>
                  <a:cxn ang="0">
                    <a:pos x="79" y="17"/>
                  </a:cxn>
                  <a:cxn ang="0">
                    <a:pos x="83" y="20"/>
                  </a:cxn>
                  <a:cxn ang="0">
                    <a:pos x="89" y="26"/>
                  </a:cxn>
                  <a:cxn ang="0">
                    <a:pos x="93" y="32"/>
                  </a:cxn>
                  <a:cxn ang="0">
                    <a:pos x="93" y="30"/>
                  </a:cxn>
                  <a:cxn ang="0">
                    <a:pos x="93" y="26"/>
                  </a:cxn>
                  <a:cxn ang="0">
                    <a:pos x="0" y="85"/>
                  </a:cxn>
                  <a:cxn ang="0">
                    <a:pos x="7" y="94"/>
                  </a:cxn>
                  <a:cxn ang="0">
                    <a:pos x="19" y="102"/>
                  </a:cxn>
                  <a:cxn ang="0">
                    <a:pos x="32" y="108"/>
                  </a:cxn>
                  <a:cxn ang="0">
                    <a:pos x="45" y="110"/>
                  </a:cxn>
                  <a:cxn ang="0">
                    <a:pos x="57" y="110"/>
                  </a:cxn>
                  <a:cxn ang="0">
                    <a:pos x="64" y="106"/>
                  </a:cxn>
                  <a:cxn ang="0">
                    <a:pos x="66" y="104"/>
                  </a:cxn>
                  <a:cxn ang="0">
                    <a:pos x="70" y="100"/>
                  </a:cxn>
                  <a:cxn ang="0">
                    <a:pos x="59" y="104"/>
                  </a:cxn>
                  <a:cxn ang="0">
                    <a:pos x="45" y="106"/>
                  </a:cxn>
                  <a:cxn ang="0">
                    <a:pos x="40" y="106"/>
                  </a:cxn>
                  <a:cxn ang="0">
                    <a:pos x="32" y="104"/>
                  </a:cxn>
                  <a:cxn ang="0">
                    <a:pos x="24" y="102"/>
                  </a:cxn>
                  <a:cxn ang="0">
                    <a:pos x="19" y="98"/>
                  </a:cxn>
                  <a:cxn ang="0">
                    <a:pos x="9" y="89"/>
                  </a:cxn>
                  <a:cxn ang="0">
                    <a:pos x="2" y="79"/>
                  </a:cxn>
                  <a:cxn ang="0">
                    <a:pos x="0" y="81"/>
                  </a:cxn>
                  <a:cxn ang="0">
                    <a:pos x="0" y="85"/>
                  </a:cxn>
                </a:cxnLst>
                <a:rect l="0" t="0" r="r" b="b"/>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ln>
            </p:spPr>
            <p:txBody>
              <a:bodyPr/>
              <a:lstStyle/>
              <a:p>
                <a:endParaRPr lang="en-US">
                  <a:solidFill>
                    <a:prstClr val="black"/>
                  </a:solidFill>
                </a:endParaRPr>
              </a:p>
            </p:txBody>
          </p:sp>
          <p:sp>
            <p:nvSpPr>
              <p:cNvPr id="180027" name="Freeform 827"/>
              <p:cNvSpPr>
                <a:spLocks noEditPoints="1"/>
              </p:cNvSpPr>
              <p:nvPr/>
            </p:nvSpPr>
            <p:spPr bwMode="auto">
              <a:xfrm>
                <a:off x="1269" y="1851"/>
                <a:ext cx="93" cy="107"/>
              </a:xfrm>
              <a:custGeom>
                <a:avLst/>
                <a:gdLst/>
                <a:ahLst/>
                <a:cxnLst>
                  <a:cxn ang="0">
                    <a:pos x="93" y="29"/>
                  </a:cxn>
                  <a:cxn ang="0">
                    <a:pos x="83" y="18"/>
                  </a:cxn>
                  <a:cxn ang="0">
                    <a:pos x="74" y="8"/>
                  </a:cxn>
                  <a:cxn ang="0">
                    <a:pos x="66" y="6"/>
                  </a:cxn>
                  <a:cxn ang="0">
                    <a:pos x="61" y="2"/>
                  </a:cxn>
                  <a:cxn ang="0">
                    <a:pos x="53" y="2"/>
                  </a:cxn>
                  <a:cxn ang="0">
                    <a:pos x="45" y="0"/>
                  </a:cxn>
                  <a:cxn ang="0">
                    <a:pos x="42" y="0"/>
                  </a:cxn>
                  <a:cxn ang="0">
                    <a:pos x="36" y="2"/>
                  </a:cxn>
                  <a:cxn ang="0">
                    <a:pos x="34" y="4"/>
                  </a:cxn>
                  <a:cxn ang="0">
                    <a:pos x="32" y="6"/>
                  </a:cxn>
                  <a:cxn ang="0">
                    <a:pos x="40" y="6"/>
                  </a:cxn>
                  <a:cxn ang="0">
                    <a:pos x="45" y="4"/>
                  </a:cxn>
                  <a:cxn ang="0">
                    <a:pos x="53" y="6"/>
                  </a:cxn>
                  <a:cxn ang="0">
                    <a:pos x="61" y="6"/>
                  </a:cxn>
                  <a:cxn ang="0">
                    <a:pos x="68" y="10"/>
                  </a:cxn>
                  <a:cxn ang="0">
                    <a:pos x="74" y="14"/>
                  </a:cxn>
                  <a:cxn ang="0">
                    <a:pos x="79" y="18"/>
                  </a:cxn>
                  <a:cxn ang="0">
                    <a:pos x="83" y="23"/>
                  </a:cxn>
                  <a:cxn ang="0">
                    <a:pos x="87" y="29"/>
                  </a:cxn>
                  <a:cxn ang="0">
                    <a:pos x="91" y="35"/>
                  </a:cxn>
                  <a:cxn ang="0">
                    <a:pos x="91" y="31"/>
                  </a:cxn>
                  <a:cxn ang="0">
                    <a:pos x="93" y="29"/>
                  </a:cxn>
                  <a:cxn ang="0">
                    <a:pos x="0" y="80"/>
                  </a:cxn>
                  <a:cxn ang="0">
                    <a:pos x="9" y="91"/>
                  </a:cxn>
                  <a:cxn ang="0">
                    <a:pos x="19" y="99"/>
                  </a:cxn>
                  <a:cxn ang="0">
                    <a:pos x="32" y="105"/>
                  </a:cxn>
                  <a:cxn ang="0">
                    <a:pos x="45" y="107"/>
                  </a:cxn>
                  <a:cxn ang="0">
                    <a:pos x="57" y="105"/>
                  </a:cxn>
                  <a:cxn ang="0">
                    <a:pos x="66" y="103"/>
                  </a:cxn>
                  <a:cxn ang="0">
                    <a:pos x="70" y="99"/>
                  </a:cxn>
                  <a:cxn ang="0">
                    <a:pos x="72" y="95"/>
                  </a:cxn>
                  <a:cxn ang="0">
                    <a:pos x="59" y="101"/>
                  </a:cxn>
                  <a:cxn ang="0">
                    <a:pos x="45" y="103"/>
                  </a:cxn>
                  <a:cxn ang="0">
                    <a:pos x="40" y="103"/>
                  </a:cxn>
                  <a:cxn ang="0">
                    <a:pos x="32" y="101"/>
                  </a:cxn>
                  <a:cxn ang="0">
                    <a:pos x="24" y="99"/>
                  </a:cxn>
                  <a:cxn ang="0">
                    <a:pos x="19" y="95"/>
                  </a:cxn>
                  <a:cxn ang="0">
                    <a:pos x="13" y="91"/>
                  </a:cxn>
                  <a:cxn ang="0">
                    <a:pos x="9" y="86"/>
                  </a:cxn>
                  <a:cxn ang="0">
                    <a:pos x="5" y="80"/>
                  </a:cxn>
                  <a:cxn ang="0">
                    <a:pos x="2" y="74"/>
                  </a:cxn>
                  <a:cxn ang="0">
                    <a:pos x="2" y="78"/>
                  </a:cxn>
                  <a:cxn ang="0">
                    <a:pos x="0" y="80"/>
                  </a:cxn>
                </a:cxnLst>
                <a:rect l="0" t="0" r="r" b="b"/>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ln>
            </p:spPr>
            <p:txBody>
              <a:bodyPr/>
              <a:lstStyle/>
              <a:p>
                <a:endParaRPr lang="en-US">
                  <a:solidFill>
                    <a:prstClr val="black"/>
                  </a:solidFill>
                </a:endParaRPr>
              </a:p>
            </p:txBody>
          </p:sp>
          <p:sp>
            <p:nvSpPr>
              <p:cNvPr id="180028" name="Freeform 828"/>
              <p:cNvSpPr>
                <a:spLocks noEditPoints="1"/>
              </p:cNvSpPr>
              <p:nvPr/>
            </p:nvSpPr>
            <p:spPr bwMode="auto">
              <a:xfrm>
                <a:off x="1271" y="1853"/>
                <a:ext cx="91" cy="103"/>
              </a:xfrm>
              <a:custGeom>
                <a:avLst/>
                <a:gdLst/>
                <a:ahLst/>
                <a:cxnLst>
                  <a:cxn ang="0">
                    <a:pos x="91" y="29"/>
                  </a:cxn>
                  <a:cxn ang="0">
                    <a:pos x="87" y="23"/>
                  </a:cxn>
                  <a:cxn ang="0">
                    <a:pos x="81" y="17"/>
                  </a:cxn>
                  <a:cxn ang="0">
                    <a:pos x="77" y="14"/>
                  </a:cxn>
                  <a:cxn ang="0">
                    <a:pos x="72" y="8"/>
                  </a:cxn>
                  <a:cxn ang="0">
                    <a:pos x="64" y="6"/>
                  </a:cxn>
                  <a:cxn ang="0">
                    <a:pos x="59" y="2"/>
                  </a:cxn>
                  <a:cxn ang="0">
                    <a:pos x="51" y="2"/>
                  </a:cxn>
                  <a:cxn ang="0">
                    <a:pos x="43" y="0"/>
                  </a:cxn>
                  <a:cxn ang="0">
                    <a:pos x="38" y="2"/>
                  </a:cxn>
                  <a:cxn ang="0">
                    <a:pos x="32" y="2"/>
                  </a:cxn>
                  <a:cxn ang="0">
                    <a:pos x="30" y="4"/>
                  </a:cxn>
                  <a:cxn ang="0">
                    <a:pos x="28" y="8"/>
                  </a:cxn>
                  <a:cxn ang="0">
                    <a:pos x="36" y="6"/>
                  </a:cxn>
                  <a:cxn ang="0">
                    <a:pos x="43" y="4"/>
                  </a:cxn>
                  <a:cxn ang="0">
                    <a:pos x="51" y="6"/>
                  </a:cxn>
                  <a:cxn ang="0">
                    <a:pos x="59" y="8"/>
                  </a:cxn>
                  <a:cxn ang="0">
                    <a:pos x="66" y="10"/>
                  </a:cxn>
                  <a:cxn ang="0">
                    <a:pos x="72" y="14"/>
                  </a:cxn>
                  <a:cxn ang="0">
                    <a:pos x="77" y="17"/>
                  </a:cxn>
                  <a:cxn ang="0">
                    <a:pos x="81" y="23"/>
                  </a:cxn>
                  <a:cxn ang="0">
                    <a:pos x="85" y="29"/>
                  </a:cxn>
                  <a:cxn ang="0">
                    <a:pos x="89" y="36"/>
                  </a:cxn>
                  <a:cxn ang="0">
                    <a:pos x="89" y="33"/>
                  </a:cxn>
                  <a:cxn ang="0">
                    <a:pos x="91" y="29"/>
                  </a:cxn>
                  <a:cxn ang="0">
                    <a:pos x="0" y="76"/>
                  </a:cxn>
                  <a:cxn ang="0">
                    <a:pos x="7" y="86"/>
                  </a:cxn>
                  <a:cxn ang="0">
                    <a:pos x="17" y="95"/>
                  </a:cxn>
                  <a:cxn ang="0">
                    <a:pos x="22" y="99"/>
                  </a:cxn>
                  <a:cxn ang="0">
                    <a:pos x="30" y="101"/>
                  </a:cxn>
                  <a:cxn ang="0">
                    <a:pos x="38" y="103"/>
                  </a:cxn>
                  <a:cxn ang="0">
                    <a:pos x="43" y="103"/>
                  </a:cxn>
                  <a:cxn ang="0">
                    <a:pos x="57" y="101"/>
                  </a:cxn>
                  <a:cxn ang="0">
                    <a:pos x="68" y="97"/>
                  </a:cxn>
                  <a:cxn ang="0">
                    <a:pos x="70" y="93"/>
                  </a:cxn>
                  <a:cxn ang="0">
                    <a:pos x="72" y="91"/>
                  </a:cxn>
                  <a:cxn ang="0">
                    <a:pos x="66" y="93"/>
                  </a:cxn>
                  <a:cxn ang="0">
                    <a:pos x="59" y="97"/>
                  </a:cxn>
                  <a:cxn ang="0">
                    <a:pos x="51" y="99"/>
                  </a:cxn>
                  <a:cxn ang="0">
                    <a:pos x="43" y="99"/>
                  </a:cxn>
                  <a:cxn ang="0">
                    <a:pos x="38" y="99"/>
                  </a:cxn>
                  <a:cxn ang="0">
                    <a:pos x="30" y="97"/>
                  </a:cxn>
                  <a:cxn ang="0">
                    <a:pos x="22" y="95"/>
                  </a:cxn>
                  <a:cxn ang="0">
                    <a:pos x="17" y="91"/>
                  </a:cxn>
                  <a:cxn ang="0">
                    <a:pos x="11" y="86"/>
                  </a:cxn>
                  <a:cxn ang="0">
                    <a:pos x="7" y="82"/>
                  </a:cxn>
                  <a:cxn ang="0">
                    <a:pos x="3" y="76"/>
                  </a:cxn>
                  <a:cxn ang="0">
                    <a:pos x="0" y="70"/>
                  </a:cxn>
                  <a:cxn ang="0">
                    <a:pos x="0" y="72"/>
                  </a:cxn>
                  <a:cxn ang="0">
                    <a:pos x="0" y="76"/>
                  </a:cxn>
                </a:cxnLst>
                <a:rect l="0" t="0" r="r" b="b"/>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ln>
            </p:spPr>
            <p:txBody>
              <a:bodyPr/>
              <a:lstStyle/>
              <a:p>
                <a:endParaRPr lang="en-US">
                  <a:solidFill>
                    <a:prstClr val="black"/>
                  </a:solidFill>
                </a:endParaRPr>
              </a:p>
            </p:txBody>
          </p:sp>
          <p:sp>
            <p:nvSpPr>
              <p:cNvPr id="180029" name="Freeform 829"/>
              <p:cNvSpPr>
                <a:spLocks noEditPoints="1"/>
              </p:cNvSpPr>
              <p:nvPr/>
            </p:nvSpPr>
            <p:spPr bwMode="auto">
              <a:xfrm>
                <a:off x="1271" y="1855"/>
                <a:ext cx="89" cy="99"/>
              </a:xfrm>
              <a:custGeom>
                <a:avLst/>
                <a:gdLst/>
                <a:ahLst/>
                <a:cxnLst>
                  <a:cxn ang="0">
                    <a:pos x="89" y="31"/>
                  </a:cxn>
                  <a:cxn ang="0">
                    <a:pos x="85" y="25"/>
                  </a:cxn>
                  <a:cxn ang="0">
                    <a:pos x="81" y="19"/>
                  </a:cxn>
                  <a:cxn ang="0">
                    <a:pos x="77" y="14"/>
                  </a:cxn>
                  <a:cxn ang="0">
                    <a:pos x="72" y="10"/>
                  </a:cxn>
                  <a:cxn ang="0">
                    <a:pos x="66" y="6"/>
                  </a:cxn>
                  <a:cxn ang="0">
                    <a:pos x="59" y="2"/>
                  </a:cxn>
                  <a:cxn ang="0">
                    <a:pos x="51" y="2"/>
                  </a:cxn>
                  <a:cxn ang="0">
                    <a:pos x="43" y="0"/>
                  </a:cxn>
                  <a:cxn ang="0">
                    <a:pos x="38" y="2"/>
                  </a:cxn>
                  <a:cxn ang="0">
                    <a:pos x="30" y="2"/>
                  </a:cxn>
                  <a:cxn ang="0">
                    <a:pos x="28" y="6"/>
                  </a:cxn>
                  <a:cxn ang="0">
                    <a:pos x="26" y="8"/>
                  </a:cxn>
                  <a:cxn ang="0">
                    <a:pos x="36" y="6"/>
                  </a:cxn>
                  <a:cxn ang="0">
                    <a:pos x="43" y="4"/>
                  </a:cxn>
                  <a:cxn ang="0">
                    <a:pos x="51" y="6"/>
                  </a:cxn>
                  <a:cxn ang="0">
                    <a:pos x="59" y="8"/>
                  </a:cxn>
                  <a:cxn ang="0">
                    <a:pos x="66" y="10"/>
                  </a:cxn>
                  <a:cxn ang="0">
                    <a:pos x="72" y="14"/>
                  </a:cxn>
                  <a:cxn ang="0">
                    <a:pos x="77" y="19"/>
                  </a:cxn>
                  <a:cxn ang="0">
                    <a:pos x="81" y="25"/>
                  </a:cxn>
                  <a:cxn ang="0">
                    <a:pos x="85" y="31"/>
                  </a:cxn>
                  <a:cxn ang="0">
                    <a:pos x="87" y="38"/>
                  </a:cxn>
                  <a:cxn ang="0">
                    <a:pos x="89" y="34"/>
                  </a:cxn>
                  <a:cxn ang="0">
                    <a:pos x="89" y="31"/>
                  </a:cxn>
                  <a:cxn ang="0">
                    <a:pos x="0" y="70"/>
                  </a:cxn>
                  <a:cxn ang="0">
                    <a:pos x="3" y="76"/>
                  </a:cxn>
                  <a:cxn ang="0">
                    <a:pos x="7" y="82"/>
                  </a:cxn>
                  <a:cxn ang="0">
                    <a:pos x="11" y="87"/>
                  </a:cxn>
                  <a:cxn ang="0">
                    <a:pos x="17" y="91"/>
                  </a:cxn>
                  <a:cxn ang="0">
                    <a:pos x="22" y="95"/>
                  </a:cxn>
                  <a:cxn ang="0">
                    <a:pos x="30" y="97"/>
                  </a:cxn>
                  <a:cxn ang="0">
                    <a:pos x="38" y="99"/>
                  </a:cxn>
                  <a:cxn ang="0">
                    <a:pos x="43" y="99"/>
                  </a:cxn>
                  <a:cxn ang="0">
                    <a:pos x="57" y="97"/>
                  </a:cxn>
                  <a:cxn ang="0">
                    <a:pos x="70" y="91"/>
                  </a:cxn>
                  <a:cxn ang="0">
                    <a:pos x="72" y="87"/>
                  </a:cxn>
                  <a:cxn ang="0">
                    <a:pos x="74" y="84"/>
                  </a:cxn>
                  <a:cxn ang="0">
                    <a:pos x="68" y="89"/>
                  </a:cxn>
                  <a:cxn ang="0">
                    <a:pos x="60" y="93"/>
                  </a:cxn>
                  <a:cxn ang="0">
                    <a:pos x="53" y="95"/>
                  </a:cxn>
                  <a:cxn ang="0">
                    <a:pos x="43" y="95"/>
                  </a:cxn>
                  <a:cxn ang="0">
                    <a:pos x="38" y="95"/>
                  </a:cxn>
                  <a:cxn ang="0">
                    <a:pos x="30" y="93"/>
                  </a:cxn>
                  <a:cxn ang="0">
                    <a:pos x="22" y="89"/>
                  </a:cxn>
                  <a:cxn ang="0">
                    <a:pos x="17" y="87"/>
                  </a:cxn>
                  <a:cxn ang="0">
                    <a:pos x="13" y="82"/>
                  </a:cxn>
                  <a:cxn ang="0">
                    <a:pos x="7" y="76"/>
                  </a:cxn>
                  <a:cxn ang="0">
                    <a:pos x="3" y="70"/>
                  </a:cxn>
                  <a:cxn ang="0">
                    <a:pos x="2" y="65"/>
                  </a:cxn>
                  <a:cxn ang="0">
                    <a:pos x="0" y="68"/>
                  </a:cxn>
                  <a:cxn ang="0">
                    <a:pos x="0" y="70"/>
                  </a:cxn>
                </a:cxnLst>
                <a:rect l="0" t="0" r="r" b="b"/>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ln>
            </p:spPr>
            <p:txBody>
              <a:bodyPr/>
              <a:lstStyle/>
              <a:p>
                <a:endParaRPr lang="en-US">
                  <a:solidFill>
                    <a:prstClr val="black"/>
                  </a:solidFill>
                </a:endParaRPr>
              </a:p>
            </p:txBody>
          </p:sp>
          <p:sp>
            <p:nvSpPr>
              <p:cNvPr id="180030" name="Freeform 830"/>
              <p:cNvSpPr>
                <a:spLocks noEditPoints="1"/>
              </p:cNvSpPr>
              <p:nvPr/>
            </p:nvSpPr>
            <p:spPr bwMode="auto">
              <a:xfrm>
                <a:off x="1271" y="1857"/>
                <a:ext cx="89" cy="95"/>
              </a:xfrm>
              <a:custGeom>
                <a:avLst/>
                <a:gdLst/>
                <a:ahLst/>
                <a:cxnLst>
                  <a:cxn ang="0">
                    <a:pos x="89" y="32"/>
                  </a:cxn>
                  <a:cxn ang="0">
                    <a:pos x="85" y="25"/>
                  </a:cxn>
                  <a:cxn ang="0">
                    <a:pos x="81" y="19"/>
                  </a:cxn>
                  <a:cxn ang="0">
                    <a:pos x="77" y="13"/>
                  </a:cxn>
                  <a:cxn ang="0">
                    <a:pos x="72" y="10"/>
                  </a:cxn>
                  <a:cxn ang="0">
                    <a:pos x="66" y="6"/>
                  </a:cxn>
                  <a:cxn ang="0">
                    <a:pos x="59" y="4"/>
                  </a:cxn>
                  <a:cxn ang="0">
                    <a:pos x="51" y="2"/>
                  </a:cxn>
                  <a:cxn ang="0">
                    <a:pos x="43" y="0"/>
                  </a:cxn>
                  <a:cxn ang="0">
                    <a:pos x="36" y="2"/>
                  </a:cxn>
                  <a:cxn ang="0">
                    <a:pos x="28" y="4"/>
                  </a:cxn>
                  <a:cxn ang="0">
                    <a:pos x="26" y="6"/>
                  </a:cxn>
                  <a:cxn ang="0">
                    <a:pos x="24" y="10"/>
                  </a:cxn>
                  <a:cxn ang="0">
                    <a:pos x="34" y="6"/>
                  </a:cxn>
                  <a:cxn ang="0">
                    <a:pos x="43" y="4"/>
                  </a:cxn>
                  <a:cxn ang="0">
                    <a:pos x="53" y="6"/>
                  </a:cxn>
                  <a:cxn ang="0">
                    <a:pos x="59" y="8"/>
                  </a:cxn>
                  <a:cxn ang="0">
                    <a:pos x="66" y="10"/>
                  </a:cxn>
                  <a:cxn ang="0">
                    <a:pos x="72" y="15"/>
                  </a:cxn>
                  <a:cxn ang="0">
                    <a:pos x="77" y="21"/>
                  </a:cxn>
                  <a:cxn ang="0">
                    <a:pos x="81" y="27"/>
                  </a:cxn>
                  <a:cxn ang="0">
                    <a:pos x="85" y="32"/>
                  </a:cxn>
                  <a:cxn ang="0">
                    <a:pos x="87" y="40"/>
                  </a:cxn>
                  <a:cxn ang="0">
                    <a:pos x="87" y="36"/>
                  </a:cxn>
                  <a:cxn ang="0">
                    <a:pos x="89" y="32"/>
                  </a:cxn>
                  <a:cxn ang="0">
                    <a:pos x="0" y="66"/>
                  </a:cxn>
                  <a:cxn ang="0">
                    <a:pos x="3" y="72"/>
                  </a:cxn>
                  <a:cxn ang="0">
                    <a:pos x="7" y="78"/>
                  </a:cxn>
                  <a:cxn ang="0">
                    <a:pos x="11" y="82"/>
                  </a:cxn>
                  <a:cxn ang="0">
                    <a:pos x="17" y="87"/>
                  </a:cxn>
                  <a:cxn ang="0">
                    <a:pos x="22" y="91"/>
                  </a:cxn>
                  <a:cxn ang="0">
                    <a:pos x="30" y="93"/>
                  </a:cxn>
                  <a:cxn ang="0">
                    <a:pos x="38" y="95"/>
                  </a:cxn>
                  <a:cxn ang="0">
                    <a:pos x="43" y="95"/>
                  </a:cxn>
                  <a:cxn ang="0">
                    <a:pos x="51" y="95"/>
                  </a:cxn>
                  <a:cxn ang="0">
                    <a:pos x="59" y="93"/>
                  </a:cxn>
                  <a:cxn ang="0">
                    <a:pos x="66" y="89"/>
                  </a:cxn>
                  <a:cxn ang="0">
                    <a:pos x="72" y="87"/>
                  </a:cxn>
                  <a:cxn ang="0">
                    <a:pos x="74" y="82"/>
                  </a:cxn>
                  <a:cxn ang="0">
                    <a:pos x="76" y="78"/>
                  </a:cxn>
                  <a:cxn ang="0">
                    <a:pos x="70" y="84"/>
                  </a:cxn>
                  <a:cxn ang="0">
                    <a:pos x="62" y="87"/>
                  </a:cxn>
                  <a:cxn ang="0">
                    <a:pos x="53" y="91"/>
                  </a:cxn>
                  <a:cxn ang="0">
                    <a:pos x="43" y="91"/>
                  </a:cxn>
                  <a:cxn ang="0">
                    <a:pos x="36" y="91"/>
                  </a:cxn>
                  <a:cxn ang="0">
                    <a:pos x="30" y="89"/>
                  </a:cxn>
                  <a:cxn ang="0">
                    <a:pos x="22" y="85"/>
                  </a:cxn>
                  <a:cxn ang="0">
                    <a:pos x="17" y="82"/>
                  </a:cxn>
                  <a:cxn ang="0">
                    <a:pos x="13" y="78"/>
                  </a:cxn>
                  <a:cxn ang="0">
                    <a:pos x="7" y="72"/>
                  </a:cxn>
                  <a:cxn ang="0">
                    <a:pos x="5" y="66"/>
                  </a:cxn>
                  <a:cxn ang="0">
                    <a:pos x="2" y="59"/>
                  </a:cxn>
                  <a:cxn ang="0">
                    <a:pos x="2" y="63"/>
                  </a:cxn>
                  <a:cxn ang="0">
                    <a:pos x="0" y="66"/>
                  </a:cxn>
                </a:cxnLst>
                <a:rect l="0" t="0" r="r" b="b"/>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ln>
            </p:spPr>
            <p:txBody>
              <a:bodyPr/>
              <a:lstStyle/>
              <a:p>
                <a:endParaRPr lang="en-US">
                  <a:solidFill>
                    <a:prstClr val="black"/>
                  </a:solidFill>
                </a:endParaRPr>
              </a:p>
            </p:txBody>
          </p:sp>
          <p:sp>
            <p:nvSpPr>
              <p:cNvPr id="180031" name="Freeform 831"/>
              <p:cNvSpPr>
                <a:spLocks noEditPoints="1"/>
              </p:cNvSpPr>
              <p:nvPr/>
            </p:nvSpPr>
            <p:spPr bwMode="auto">
              <a:xfrm>
                <a:off x="1273" y="1859"/>
                <a:ext cx="85" cy="91"/>
              </a:xfrm>
              <a:custGeom>
                <a:avLst/>
                <a:gdLst/>
                <a:ahLst/>
                <a:cxnLst>
                  <a:cxn ang="0">
                    <a:pos x="85" y="34"/>
                  </a:cxn>
                  <a:cxn ang="0">
                    <a:pos x="83" y="27"/>
                  </a:cxn>
                  <a:cxn ang="0">
                    <a:pos x="79" y="21"/>
                  </a:cxn>
                  <a:cxn ang="0">
                    <a:pos x="75" y="15"/>
                  </a:cxn>
                  <a:cxn ang="0">
                    <a:pos x="70" y="10"/>
                  </a:cxn>
                  <a:cxn ang="0">
                    <a:pos x="64" y="6"/>
                  </a:cxn>
                  <a:cxn ang="0">
                    <a:pos x="57" y="4"/>
                  </a:cxn>
                  <a:cxn ang="0">
                    <a:pos x="49" y="2"/>
                  </a:cxn>
                  <a:cxn ang="0">
                    <a:pos x="41" y="0"/>
                  </a:cxn>
                  <a:cxn ang="0">
                    <a:pos x="34" y="2"/>
                  </a:cxn>
                  <a:cxn ang="0">
                    <a:pos x="24" y="4"/>
                  </a:cxn>
                  <a:cxn ang="0">
                    <a:pos x="22" y="8"/>
                  </a:cxn>
                  <a:cxn ang="0">
                    <a:pos x="20" y="10"/>
                  </a:cxn>
                  <a:cxn ang="0">
                    <a:pos x="32" y="6"/>
                  </a:cxn>
                  <a:cxn ang="0">
                    <a:pos x="41" y="4"/>
                  </a:cxn>
                  <a:cxn ang="0">
                    <a:pos x="51" y="6"/>
                  </a:cxn>
                  <a:cxn ang="0">
                    <a:pos x="58" y="8"/>
                  </a:cxn>
                  <a:cxn ang="0">
                    <a:pos x="64" y="11"/>
                  </a:cxn>
                  <a:cxn ang="0">
                    <a:pos x="72" y="15"/>
                  </a:cxn>
                  <a:cxn ang="0">
                    <a:pos x="75" y="23"/>
                  </a:cxn>
                  <a:cxn ang="0">
                    <a:pos x="79" y="28"/>
                  </a:cxn>
                  <a:cxn ang="0">
                    <a:pos x="83" y="36"/>
                  </a:cxn>
                  <a:cxn ang="0">
                    <a:pos x="83" y="44"/>
                  </a:cxn>
                  <a:cxn ang="0">
                    <a:pos x="85" y="40"/>
                  </a:cxn>
                  <a:cxn ang="0">
                    <a:pos x="85" y="34"/>
                  </a:cxn>
                  <a:cxn ang="0">
                    <a:pos x="0" y="61"/>
                  </a:cxn>
                  <a:cxn ang="0">
                    <a:pos x="1" y="66"/>
                  </a:cxn>
                  <a:cxn ang="0">
                    <a:pos x="5" y="72"/>
                  </a:cxn>
                  <a:cxn ang="0">
                    <a:pos x="11" y="78"/>
                  </a:cxn>
                  <a:cxn ang="0">
                    <a:pos x="15" y="83"/>
                  </a:cxn>
                  <a:cxn ang="0">
                    <a:pos x="20" y="85"/>
                  </a:cxn>
                  <a:cxn ang="0">
                    <a:pos x="28" y="89"/>
                  </a:cxn>
                  <a:cxn ang="0">
                    <a:pos x="36" y="91"/>
                  </a:cxn>
                  <a:cxn ang="0">
                    <a:pos x="41" y="91"/>
                  </a:cxn>
                  <a:cxn ang="0">
                    <a:pos x="51" y="91"/>
                  </a:cxn>
                  <a:cxn ang="0">
                    <a:pos x="58" y="89"/>
                  </a:cxn>
                  <a:cxn ang="0">
                    <a:pos x="66" y="85"/>
                  </a:cxn>
                  <a:cxn ang="0">
                    <a:pos x="72" y="80"/>
                  </a:cxn>
                  <a:cxn ang="0">
                    <a:pos x="74" y="74"/>
                  </a:cxn>
                  <a:cxn ang="0">
                    <a:pos x="77" y="68"/>
                  </a:cxn>
                  <a:cxn ang="0">
                    <a:pos x="70" y="76"/>
                  </a:cxn>
                  <a:cxn ang="0">
                    <a:pos x="62" y="82"/>
                  </a:cxn>
                  <a:cxn ang="0">
                    <a:pos x="53" y="85"/>
                  </a:cxn>
                  <a:cxn ang="0">
                    <a:pos x="41" y="87"/>
                  </a:cxn>
                  <a:cxn ang="0">
                    <a:pos x="34" y="87"/>
                  </a:cxn>
                  <a:cxn ang="0">
                    <a:pos x="28" y="85"/>
                  </a:cxn>
                  <a:cxn ang="0">
                    <a:pos x="20" y="82"/>
                  </a:cxn>
                  <a:cxn ang="0">
                    <a:pos x="15" y="78"/>
                  </a:cxn>
                  <a:cxn ang="0">
                    <a:pos x="11" y="72"/>
                  </a:cxn>
                  <a:cxn ang="0">
                    <a:pos x="7" y="66"/>
                  </a:cxn>
                  <a:cxn ang="0">
                    <a:pos x="3" y="61"/>
                  </a:cxn>
                  <a:cxn ang="0">
                    <a:pos x="1" y="53"/>
                  </a:cxn>
                  <a:cxn ang="0">
                    <a:pos x="0" y="57"/>
                  </a:cxn>
                  <a:cxn ang="0">
                    <a:pos x="0" y="61"/>
                  </a:cxn>
                </a:cxnLst>
                <a:rect l="0" t="0" r="r" b="b"/>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ln>
            </p:spPr>
            <p:txBody>
              <a:bodyPr/>
              <a:lstStyle/>
              <a:p>
                <a:endParaRPr lang="en-US">
                  <a:solidFill>
                    <a:prstClr val="black"/>
                  </a:solidFill>
                </a:endParaRPr>
              </a:p>
            </p:txBody>
          </p:sp>
          <p:sp>
            <p:nvSpPr>
              <p:cNvPr id="180032" name="Freeform 832"/>
              <p:cNvSpPr/>
              <p:nvPr/>
            </p:nvSpPr>
            <p:spPr bwMode="auto">
              <a:xfrm>
                <a:off x="1273" y="1861"/>
                <a:ext cx="85" cy="87"/>
              </a:xfrm>
              <a:custGeom>
                <a:avLst/>
                <a:gdLst/>
                <a:ahLst/>
                <a:cxnLst>
                  <a:cxn ang="0">
                    <a:pos x="85" y="36"/>
                  </a:cxn>
                  <a:cxn ang="0">
                    <a:pos x="83" y="28"/>
                  </a:cxn>
                  <a:cxn ang="0">
                    <a:pos x="79" y="23"/>
                  </a:cxn>
                  <a:cxn ang="0">
                    <a:pos x="75" y="17"/>
                  </a:cxn>
                  <a:cxn ang="0">
                    <a:pos x="70" y="11"/>
                  </a:cxn>
                  <a:cxn ang="0">
                    <a:pos x="64" y="6"/>
                  </a:cxn>
                  <a:cxn ang="0">
                    <a:pos x="57" y="4"/>
                  </a:cxn>
                  <a:cxn ang="0">
                    <a:pos x="51" y="2"/>
                  </a:cxn>
                  <a:cxn ang="0">
                    <a:pos x="41" y="0"/>
                  </a:cxn>
                  <a:cxn ang="0">
                    <a:pos x="32" y="2"/>
                  </a:cxn>
                  <a:cxn ang="0">
                    <a:pos x="22" y="6"/>
                  </a:cxn>
                  <a:cxn ang="0">
                    <a:pos x="20" y="8"/>
                  </a:cxn>
                  <a:cxn ang="0">
                    <a:pos x="19" y="11"/>
                  </a:cxn>
                  <a:cxn ang="0">
                    <a:pos x="30" y="6"/>
                  </a:cxn>
                  <a:cxn ang="0">
                    <a:pos x="41" y="4"/>
                  </a:cxn>
                  <a:cxn ang="0">
                    <a:pos x="51" y="6"/>
                  </a:cxn>
                  <a:cxn ang="0">
                    <a:pos x="57" y="8"/>
                  </a:cxn>
                  <a:cxn ang="0">
                    <a:pos x="64" y="11"/>
                  </a:cxn>
                  <a:cxn ang="0">
                    <a:pos x="70" y="15"/>
                  </a:cxn>
                  <a:cxn ang="0">
                    <a:pos x="75" y="23"/>
                  </a:cxn>
                  <a:cxn ang="0">
                    <a:pos x="79" y="28"/>
                  </a:cxn>
                  <a:cxn ang="0">
                    <a:pos x="81" y="36"/>
                  </a:cxn>
                  <a:cxn ang="0">
                    <a:pos x="81" y="44"/>
                  </a:cxn>
                  <a:cxn ang="0">
                    <a:pos x="81" y="51"/>
                  </a:cxn>
                  <a:cxn ang="0">
                    <a:pos x="79" y="59"/>
                  </a:cxn>
                  <a:cxn ang="0">
                    <a:pos x="75" y="66"/>
                  </a:cxn>
                  <a:cxn ang="0">
                    <a:pos x="70" y="72"/>
                  </a:cxn>
                  <a:cxn ang="0">
                    <a:pos x="64" y="78"/>
                  </a:cxn>
                  <a:cxn ang="0">
                    <a:pos x="57" y="80"/>
                  </a:cxn>
                  <a:cxn ang="0">
                    <a:pos x="51" y="83"/>
                  </a:cxn>
                  <a:cxn ang="0">
                    <a:pos x="41" y="83"/>
                  </a:cxn>
                  <a:cxn ang="0">
                    <a:pos x="34" y="83"/>
                  </a:cxn>
                  <a:cxn ang="0">
                    <a:pos x="28" y="81"/>
                  </a:cxn>
                  <a:cxn ang="0">
                    <a:pos x="20" y="78"/>
                  </a:cxn>
                  <a:cxn ang="0">
                    <a:pos x="15" y="74"/>
                  </a:cxn>
                  <a:cxn ang="0">
                    <a:pos x="11" y="68"/>
                  </a:cxn>
                  <a:cxn ang="0">
                    <a:pos x="7" y="62"/>
                  </a:cxn>
                  <a:cxn ang="0">
                    <a:pos x="3" y="55"/>
                  </a:cxn>
                  <a:cxn ang="0">
                    <a:pos x="3" y="47"/>
                  </a:cxn>
                  <a:cxn ang="0">
                    <a:pos x="1" y="51"/>
                  </a:cxn>
                  <a:cxn ang="0">
                    <a:pos x="0" y="55"/>
                  </a:cxn>
                  <a:cxn ang="0">
                    <a:pos x="3" y="62"/>
                  </a:cxn>
                  <a:cxn ang="0">
                    <a:pos x="5" y="68"/>
                  </a:cxn>
                  <a:cxn ang="0">
                    <a:pos x="11" y="74"/>
                  </a:cxn>
                  <a:cxn ang="0">
                    <a:pos x="15" y="78"/>
                  </a:cxn>
                  <a:cxn ang="0">
                    <a:pos x="20" y="81"/>
                  </a:cxn>
                  <a:cxn ang="0">
                    <a:pos x="28" y="85"/>
                  </a:cxn>
                  <a:cxn ang="0">
                    <a:pos x="34" y="87"/>
                  </a:cxn>
                  <a:cxn ang="0">
                    <a:pos x="41" y="87"/>
                  </a:cxn>
                  <a:cxn ang="0">
                    <a:pos x="51" y="87"/>
                  </a:cxn>
                  <a:cxn ang="0">
                    <a:pos x="60" y="83"/>
                  </a:cxn>
                  <a:cxn ang="0">
                    <a:pos x="68" y="80"/>
                  </a:cxn>
                  <a:cxn ang="0">
                    <a:pos x="74" y="74"/>
                  </a:cxn>
                  <a:cxn ang="0">
                    <a:pos x="77" y="66"/>
                  </a:cxn>
                  <a:cxn ang="0">
                    <a:pos x="79" y="59"/>
                  </a:cxn>
                  <a:cxn ang="0">
                    <a:pos x="83" y="47"/>
                  </a:cxn>
                  <a:cxn ang="0">
                    <a:pos x="85" y="36"/>
                  </a:cxn>
                </a:cxnLst>
                <a:rect l="0" t="0" r="r" b="b"/>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ln>
            </p:spPr>
            <p:txBody>
              <a:bodyPr/>
              <a:lstStyle/>
              <a:p>
                <a:endParaRPr lang="en-US">
                  <a:solidFill>
                    <a:prstClr val="black"/>
                  </a:solidFill>
                </a:endParaRPr>
              </a:p>
            </p:txBody>
          </p:sp>
          <p:sp>
            <p:nvSpPr>
              <p:cNvPr id="180033" name="Freeform 833"/>
              <p:cNvSpPr/>
              <p:nvPr/>
            </p:nvSpPr>
            <p:spPr bwMode="auto">
              <a:xfrm>
                <a:off x="1274" y="1863"/>
                <a:ext cx="82" cy="83"/>
              </a:xfrm>
              <a:custGeom>
                <a:avLst/>
                <a:gdLst/>
                <a:ahLst/>
                <a:cxnLst>
                  <a:cxn ang="0">
                    <a:pos x="82" y="40"/>
                  </a:cxn>
                  <a:cxn ang="0">
                    <a:pos x="82" y="32"/>
                  </a:cxn>
                  <a:cxn ang="0">
                    <a:pos x="78" y="24"/>
                  </a:cxn>
                  <a:cxn ang="0">
                    <a:pos x="74" y="19"/>
                  </a:cxn>
                  <a:cxn ang="0">
                    <a:pos x="71" y="11"/>
                  </a:cxn>
                  <a:cxn ang="0">
                    <a:pos x="63" y="7"/>
                  </a:cxn>
                  <a:cxn ang="0">
                    <a:pos x="57" y="4"/>
                  </a:cxn>
                  <a:cxn ang="0">
                    <a:pos x="50" y="2"/>
                  </a:cxn>
                  <a:cxn ang="0">
                    <a:pos x="40" y="0"/>
                  </a:cxn>
                  <a:cxn ang="0">
                    <a:pos x="31" y="2"/>
                  </a:cxn>
                  <a:cxn ang="0">
                    <a:pos x="19" y="6"/>
                  </a:cxn>
                  <a:cxn ang="0">
                    <a:pos x="18" y="9"/>
                  </a:cxn>
                  <a:cxn ang="0">
                    <a:pos x="16" y="13"/>
                  </a:cxn>
                  <a:cxn ang="0">
                    <a:pos x="21" y="9"/>
                  </a:cxn>
                  <a:cxn ang="0">
                    <a:pos x="27" y="7"/>
                  </a:cxn>
                  <a:cxn ang="0">
                    <a:pos x="35" y="6"/>
                  </a:cxn>
                  <a:cxn ang="0">
                    <a:pos x="40" y="4"/>
                  </a:cxn>
                  <a:cxn ang="0">
                    <a:pos x="48" y="6"/>
                  </a:cxn>
                  <a:cxn ang="0">
                    <a:pos x="56" y="7"/>
                  </a:cxn>
                  <a:cxn ang="0">
                    <a:pos x="61" y="11"/>
                  </a:cxn>
                  <a:cxn ang="0">
                    <a:pos x="67" y="15"/>
                  </a:cxn>
                  <a:cxn ang="0">
                    <a:pos x="73" y="21"/>
                  </a:cxn>
                  <a:cxn ang="0">
                    <a:pos x="76" y="26"/>
                  </a:cxn>
                  <a:cxn ang="0">
                    <a:pos x="78" y="34"/>
                  </a:cxn>
                  <a:cxn ang="0">
                    <a:pos x="78" y="42"/>
                  </a:cxn>
                  <a:cxn ang="0">
                    <a:pos x="78" y="49"/>
                  </a:cxn>
                  <a:cxn ang="0">
                    <a:pos x="76" y="57"/>
                  </a:cxn>
                  <a:cxn ang="0">
                    <a:pos x="73" y="62"/>
                  </a:cxn>
                  <a:cxn ang="0">
                    <a:pos x="67" y="68"/>
                  </a:cxn>
                  <a:cxn ang="0">
                    <a:pos x="61" y="74"/>
                  </a:cxn>
                  <a:cxn ang="0">
                    <a:pos x="56" y="78"/>
                  </a:cxn>
                  <a:cxn ang="0">
                    <a:pos x="48" y="79"/>
                  </a:cxn>
                  <a:cxn ang="0">
                    <a:pos x="40" y="79"/>
                  </a:cxn>
                  <a:cxn ang="0">
                    <a:pos x="33" y="79"/>
                  </a:cxn>
                  <a:cxn ang="0">
                    <a:pos x="27" y="78"/>
                  </a:cxn>
                  <a:cxn ang="0">
                    <a:pos x="19" y="74"/>
                  </a:cxn>
                  <a:cxn ang="0">
                    <a:pos x="14" y="68"/>
                  </a:cxn>
                  <a:cxn ang="0">
                    <a:pos x="10" y="62"/>
                  </a:cxn>
                  <a:cxn ang="0">
                    <a:pos x="6" y="57"/>
                  </a:cxn>
                  <a:cxn ang="0">
                    <a:pos x="4" y="49"/>
                  </a:cxn>
                  <a:cxn ang="0">
                    <a:pos x="2" y="42"/>
                  </a:cxn>
                  <a:cxn ang="0">
                    <a:pos x="2" y="42"/>
                  </a:cxn>
                  <a:cxn ang="0">
                    <a:pos x="2" y="42"/>
                  </a:cxn>
                  <a:cxn ang="0">
                    <a:pos x="2" y="45"/>
                  </a:cxn>
                  <a:cxn ang="0">
                    <a:pos x="0" y="49"/>
                  </a:cxn>
                  <a:cxn ang="0">
                    <a:pos x="2" y="57"/>
                  </a:cxn>
                  <a:cxn ang="0">
                    <a:pos x="6" y="62"/>
                  </a:cxn>
                  <a:cxn ang="0">
                    <a:pos x="10" y="68"/>
                  </a:cxn>
                  <a:cxn ang="0">
                    <a:pos x="14" y="74"/>
                  </a:cxn>
                  <a:cxn ang="0">
                    <a:pos x="19" y="78"/>
                  </a:cxn>
                  <a:cxn ang="0">
                    <a:pos x="27" y="81"/>
                  </a:cxn>
                  <a:cxn ang="0">
                    <a:pos x="33" y="83"/>
                  </a:cxn>
                  <a:cxn ang="0">
                    <a:pos x="40" y="83"/>
                  </a:cxn>
                  <a:cxn ang="0">
                    <a:pos x="52" y="81"/>
                  </a:cxn>
                  <a:cxn ang="0">
                    <a:pos x="61" y="78"/>
                  </a:cxn>
                  <a:cxn ang="0">
                    <a:pos x="69" y="72"/>
                  </a:cxn>
                  <a:cxn ang="0">
                    <a:pos x="76" y="64"/>
                  </a:cxn>
                  <a:cxn ang="0">
                    <a:pos x="76" y="60"/>
                  </a:cxn>
                  <a:cxn ang="0">
                    <a:pos x="78" y="57"/>
                  </a:cxn>
                  <a:cxn ang="0">
                    <a:pos x="80" y="47"/>
                  </a:cxn>
                  <a:cxn ang="0">
                    <a:pos x="82" y="40"/>
                  </a:cxn>
                </a:cxnLst>
                <a:rect l="0" t="0" r="r" b="b"/>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2"/>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ln>
            </p:spPr>
            <p:txBody>
              <a:bodyPr/>
              <a:lstStyle/>
              <a:p>
                <a:endParaRPr lang="en-US">
                  <a:solidFill>
                    <a:prstClr val="black"/>
                  </a:solidFill>
                </a:endParaRPr>
              </a:p>
            </p:txBody>
          </p:sp>
          <p:sp>
            <p:nvSpPr>
              <p:cNvPr id="180034" name="Freeform 834"/>
              <p:cNvSpPr/>
              <p:nvPr/>
            </p:nvSpPr>
            <p:spPr bwMode="auto">
              <a:xfrm>
                <a:off x="1276" y="1865"/>
                <a:ext cx="78" cy="79"/>
              </a:xfrm>
              <a:custGeom>
                <a:avLst/>
                <a:gdLst/>
                <a:ahLst/>
                <a:cxnLst>
                  <a:cxn ang="0">
                    <a:pos x="78" y="40"/>
                  </a:cxn>
                  <a:cxn ang="0">
                    <a:pos x="78" y="32"/>
                  </a:cxn>
                  <a:cxn ang="0">
                    <a:pos x="76" y="24"/>
                  </a:cxn>
                  <a:cxn ang="0">
                    <a:pos x="72" y="19"/>
                  </a:cxn>
                  <a:cxn ang="0">
                    <a:pos x="67" y="11"/>
                  </a:cxn>
                  <a:cxn ang="0">
                    <a:pos x="61" y="7"/>
                  </a:cxn>
                  <a:cxn ang="0">
                    <a:pos x="54" y="4"/>
                  </a:cxn>
                  <a:cxn ang="0">
                    <a:pos x="48" y="2"/>
                  </a:cxn>
                  <a:cxn ang="0">
                    <a:pos x="38" y="0"/>
                  </a:cxn>
                  <a:cxn ang="0">
                    <a:pos x="27" y="2"/>
                  </a:cxn>
                  <a:cxn ang="0">
                    <a:pos x="16" y="7"/>
                  </a:cxn>
                  <a:cxn ang="0">
                    <a:pos x="14" y="13"/>
                  </a:cxn>
                  <a:cxn ang="0">
                    <a:pos x="10" y="19"/>
                  </a:cxn>
                  <a:cxn ang="0">
                    <a:pos x="16" y="13"/>
                  </a:cxn>
                  <a:cxn ang="0">
                    <a:pos x="23" y="7"/>
                  </a:cxn>
                  <a:cxn ang="0">
                    <a:pos x="31" y="5"/>
                  </a:cxn>
                  <a:cxn ang="0">
                    <a:pos x="38" y="4"/>
                  </a:cxn>
                  <a:cxn ang="0">
                    <a:pos x="46" y="5"/>
                  </a:cxn>
                  <a:cxn ang="0">
                    <a:pos x="54" y="7"/>
                  </a:cxn>
                  <a:cxn ang="0">
                    <a:pos x="59" y="11"/>
                  </a:cxn>
                  <a:cxn ang="0">
                    <a:pos x="65" y="15"/>
                  </a:cxn>
                  <a:cxn ang="0">
                    <a:pos x="69" y="21"/>
                  </a:cxn>
                  <a:cxn ang="0">
                    <a:pos x="72" y="26"/>
                  </a:cxn>
                  <a:cxn ang="0">
                    <a:pos x="74" y="32"/>
                  </a:cxn>
                  <a:cxn ang="0">
                    <a:pos x="74" y="40"/>
                  </a:cxn>
                  <a:cxn ang="0">
                    <a:pos x="74" y="47"/>
                  </a:cxn>
                  <a:cxn ang="0">
                    <a:pos x="72" y="55"/>
                  </a:cxn>
                  <a:cxn ang="0">
                    <a:pos x="69" y="60"/>
                  </a:cxn>
                  <a:cxn ang="0">
                    <a:pos x="65" y="66"/>
                  </a:cxn>
                  <a:cxn ang="0">
                    <a:pos x="59" y="70"/>
                  </a:cxn>
                  <a:cxn ang="0">
                    <a:pos x="54" y="74"/>
                  </a:cxn>
                  <a:cxn ang="0">
                    <a:pos x="46" y="76"/>
                  </a:cxn>
                  <a:cxn ang="0">
                    <a:pos x="38" y="76"/>
                  </a:cxn>
                  <a:cxn ang="0">
                    <a:pos x="33" y="76"/>
                  </a:cxn>
                  <a:cxn ang="0">
                    <a:pos x="25" y="74"/>
                  </a:cxn>
                  <a:cxn ang="0">
                    <a:pos x="19" y="70"/>
                  </a:cxn>
                  <a:cxn ang="0">
                    <a:pos x="14" y="66"/>
                  </a:cxn>
                  <a:cxn ang="0">
                    <a:pos x="10" y="60"/>
                  </a:cxn>
                  <a:cxn ang="0">
                    <a:pos x="6" y="55"/>
                  </a:cxn>
                  <a:cxn ang="0">
                    <a:pos x="4" y="47"/>
                  </a:cxn>
                  <a:cxn ang="0">
                    <a:pos x="2" y="40"/>
                  </a:cxn>
                  <a:cxn ang="0">
                    <a:pos x="4" y="36"/>
                  </a:cxn>
                  <a:cxn ang="0">
                    <a:pos x="4" y="34"/>
                  </a:cxn>
                  <a:cxn ang="0">
                    <a:pos x="2" y="40"/>
                  </a:cxn>
                  <a:cxn ang="0">
                    <a:pos x="0" y="43"/>
                  </a:cxn>
                  <a:cxn ang="0">
                    <a:pos x="0" y="51"/>
                  </a:cxn>
                  <a:cxn ang="0">
                    <a:pos x="4" y="58"/>
                  </a:cxn>
                  <a:cxn ang="0">
                    <a:pos x="8" y="64"/>
                  </a:cxn>
                  <a:cxn ang="0">
                    <a:pos x="12" y="70"/>
                  </a:cxn>
                  <a:cxn ang="0">
                    <a:pos x="17" y="74"/>
                  </a:cxn>
                  <a:cxn ang="0">
                    <a:pos x="25" y="77"/>
                  </a:cxn>
                  <a:cxn ang="0">
                    <a:pos x="31" y="79"/>
                  </a:cxn>
                  <a:cxn ang="0">
                    <a:pos x="38" y="79"/>
                  </a:cxn>
                  <a:cxn ang="0">
                    <a:pos x="48" y="79"/>
                  </a:cxn>
                  <a:cxn ang="0">
                    <a:pos x="54" y="76"/>
                  </a:cxn>
                  <a:cxn ang="0">
                    <a:pos x="61" y="74"/>
                  </a:cxn>
                  <a:cxn ang="0">
                    <a:pos x="67" y="68"/>
                  </a:cxn>
                  <a:cxn ang="0">
                    <a:pos x="72" y="62"/>
                  </a:cxn>
                  <a:cxn ang="0">
                    <a:pos x="76" y="55"/>
                  </a:cxn>
                  <a:cxn ang="0">
                    <a:pos x="78" y="47"/>
                  </a:cxn>
                  <a:cxn ang="0">
                    <a:pos x="78" y="40"/>
                  </a:cxn>
                </a:cxnLst>
                <a:rect l="0" t="0" r="r" b="b"/>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ln>
            </p:spPr>
            <p:txBody>
              <a:bodyPr/>
              <a:lstStyle/>
              <a:p>
                <a:endParaRPr lang="en-US">
                  <a:solidFill>
                    <a:prstClr val="black"/>
                  </a:solidFill>
                </a:endParaRPr>
              </a:p>
            </p:txBody>
          </p:sp>
          <p:sp>
            <p:nvSpPr>
              <p:cNvPr id="180035" name="Freeform 835"/>
              <p:cNvSpPr>
                <a:spLocks noEditPoints="1"/>
              </p:cNvSpPr>
              <p:nvPr/>
            </p:nvSpPr>
            <p:spPr bwMode="auto">
              <a:xfrm>
                <a:off x="1276" y="1867"/>
                <a:ext cx="76" cy="75"/>
              </a:xfrm>
              <a:custGeom>
                <a:avLst/>
                <a:gdLst/>
                <a:ahLst/>
                <a:cxnLst>
                  <a:cxn ang="0">
                    <a:pos x="76" y="30"/>
                  </a:cxn>
                  <a:cxn ang="0">
                    <a:pos x="71" y="17"/>
                  </a:cxn>
                  <a:cxn ang="0">
                    <a:pos x="59" y="7"/>
                  </a:cxn>
                  <a:cxn ang="0">
                    <a:pos x="46" y="2"/>
                  </a:cxn>
                  <a:cxn ang="0">
                    <a:pos x="33" y="2"/>
                  </a:cxn>
                  <a:cxn ang="0">
                    <a:pos x="19" y="5"/>
                  </a:cxn>
                  <a:cxn ang="0">
                    <a:pos x="10" y="19"/>
                  </a:cxn>
                  <a:cxn ang="0">
                    <a:pos x="2" y="32"/>
                  </a:cxn>
                  <a:cxn ang="0">
                    <a:pos x="0" y="38"/>
                  </a:cxn>
                  <a:cxn ang="0">
                    <a:pos x="2" y="45"/>
                  </a:cxn>
                  <a:cxn ang="0">
                    <a:pos x="8" y="58"/>
                  </a:cxn>
                  <a:cxn ang="0">
                    <a:pos x="17" y="70"/>
                  </a:cxn>
                  <a:cxn ang="0">
                    <a:pos x="31" y="75"/>
                  </a:cxn>
                  <a:cxn ang="0">
                    <a:pos x="46" y="75"/>
                  </a:cxn>
                  <a:cxn ang="0">
                    <a:pos x="59" y="70"/>
                  </a:cxn>
                  <a:cxn ang="0">
                    <a:pos x="71" y="58"/>
                  </a:cxn>
                  <a:cxn ang="0">
                    <a:pos x="76" y="45"/>
                  </a:cxn>
                  <a:cxn ang="0">
                    <a:pos x="72" y="38"/>
                  </a:cxn>
                  <a:cxn ang="0">
                    <a:pos x="71" y="51"/>
                  </a:cxn>
                  <a:cxn ang="0">
                    <a:pos x="63" y="62"/>
                  </a:cxn>
                  <a:cxn ang="0">
                    <a:pos x="52" y="70"/>
                  </a:cxn>
                  <a:cxn ang="0">
                    <a:pos x="38" y="72"/>
                  </a:cxn>
                  <a:cxn ang="0">
                    <a:pos x="25" y="70"/>
                  </a:cxn>
                  <a:cxn ang="0">
                    <a:pos x="16" y="62"/>
                  </a:cxn>
                  <a:cxn ang="0">
                    <a:pos x="8" y="51"/>
                  </a:cxn>
                  <a:cxn ang="0">
                    <a:pos x="4" y="38"/>
                  </a:cxn>
                  <a:cxn ang="0">
                    <a:pos x="8" y="24"/>
                  </a:cxn>
                  <a:cxn ang="0">
                    <a:pos x="16" y="15"/>
                  </a:cxn>
                  <a:cxn ang="0">
                    <a:pos x="25" y="7"/>
                  </a:cxn>
                  <a:cxn ang="0">
                    <a:pos x="38" y="3"/>
                  </a:cxn>
                  <a:cxn ang="0">
                    <a:pos x="52" y="7"/>
                  </a:cxn>
                  <a:cxn ang="0">
                    <a:pos x="63" y="15"/>
                  </a:cxn>
                  <a:cxn ang="0">
                    <a:pos x="71" y="24"/>
                  </a:cxn>
                  <a:cxn ang="0">
                    <a:pos x="72" y="38"/>
                  </a:cxn>
                </a:cxnLst>
                <a:rect l="0" t="0" r="r" b="b"/>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0" y="38"/>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ln>
            </p:spPr>
            <p:txBody>
              <a:bodyPr/>
              <a:lstStyle/>
              <a:p>
                <a:endParaRPr lang="en-US">
                  <a:solidFill>
                    <a:prstClr val="black"/>
                  </a:solidFill>
                </a:endParaRPr>
              </a:p>
            </p:txBody>
          </p:sp>
          <p:sp>
            <p:nvSpPr>
              <p:cNvPr id="180036" name="Freeform 836"/>
              <p:cNvSpPr>
                <a:spLocks noEditPoints="1"/>
              </p:cNvSpPr>
              <p:nvPr/>
            </p:nvSpPr>
            <p:spPr bwMode="auto">
              <a:xfrm>
                <a:off x="1278" y="1869"/>
                <a:ext cx="72" cy="72"/>
              </a:xfrm>
              <a:custGeom>
                <a:avLst/>
                <a:gdLst/>
                <a:ahLst/>
                <a:cxnLst>
                  <a:cxn ang="0">
                    <a:pos x="72" y="28"/>
                  </a:cxn>
                  <a:cxn ang="0">
                    <a:pos x="67" y="17"/>
                  </a:cxn>
                  <a:cxn ang="0">
                    <a:pos x="57" y="7"/>
                  </a:cxn>
                  <a:cxn ang="0">
                    <a:pos x="44" y="1"/>
                  </a:cxn>
                  <a:cxn ang="0">
                    <a:pos x="29" y="1"/>
                  </a:cxn>
                  <a:cxn ang="0">
                    <a:pos x="14" y="9"/>
                  </a:cxn>
                  <a:cxn ang="0">
                    <a:pos x="6" y="20"/>
                  </a:cxn>
                  <a:cxn ang="0">
                    <a:pos x="2" y="28"/>
                  </a:cxn>
                  <a:cxn ang="0">
                    <a:pos x="2" y="32"/>
                  </a:cxn>
                  <a:cxn ang="0">
                    <a:pos x="2" y="43"/>
                  </a:cxn>
                  <a:cxn ang="0">
                    <a:pos x="8" y="56"/>
                  </a:cxn>
                  <a:cxn ang="0">
                    <a:pos x="17" y="66"/>
                  </a:cxn>
                  <a:cxn ang="0">
                    <a:pos x="31" y="72"/>
                  </a:cxn>
                  <a:cxn ang="0">
                    <a:pos x="44" y="72"/>
                  </a:cxn>
                  <a:cxn ang="0">
                    <a:pos x="57" y="66"/>
                  </a:cxn>
                  <a:cxn ang="0">
                    <a:pos x="67" y="56"/>
                  </a:cxn>
                  <a:cxn ang="0">
                    <a:pos x="72" y="43"/>
                  </a:cxn>
                  <a:cxn ang="0">
                    <a:pos x="69" y="36"/>
                  </a:cxn>
                  <a:cxn ang="0">
                    <a:pos x="67" y="49"/>
                  </a:cxn>
                  <a:cxn ang="0">
                    <a:pos x="59" y="58"/>
                  </a:cxn>
                  <a:cxn ang="0">
                    <a:pos x="50" y="66"/>
                  </a:cxn>
                  <a:cxn ang="0">
                    <a:pos x="36" y="68"/>
                  </a:cxn>
                  <a:cxn ang="0">
                    <a:pos x="25" y="66"/>
                  </a:cxn>
                  <a:cxn ang="0">
                    <a:pos x="14" y="58"/>
                  </a:cxn>
                  <a:cxn ang="0">
                    <a:pos x="8" y="49"/>
                  </a:cxn>
                  <a:cxn ang="0">
                    <a:pos x="4" y="36"/>
                  </a:cxn>
                  <a:cxn ang="0">
                    <a:pos x="8" y="24"/>
                  </a:cxn>
                  <a:cxn ang="0">
                    <a:pos x="14" y="13"/>
                  </a:cxn>
                  <a:cxn ang="0">
                    <a:pos x="25" y="7"/>
                  </a:cxn>
                  <a:cxn ang="0">
                    <a:pos x="36" y="3"/>
                  </a:cxn>
                  <a:cxn ang="0">
                    <a:pos x="50" y="7"/>
                  </a:cxn>
                  <a:cxn ang="0">
                    <a:pos x="59" y="13"/>
                  </a:cxn>
                  <a:cxn ang="0">
                    <a:pos x="67" y="24"/>
                  </a:cxn>
                  <a:cxn ang="0">
                    <a:pos x="69" y="36"/>
                  </a:cxn>
                </a:cxnLst>
                <a:rect l="0" t="0" r="r" b="b"/>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ln>
            </p:spPr>
            <p:txBody>
              <a:bodyPr/>
              <a:lstStyle/>
              <a:p>
                <a:endParaRPr lang="en-US">
                  <a:solidFill>
                    <a:prstClr val="black"/>
                  </a:solidFill>
                </a:endParaRPr>
              </a:p>
            </p:txBody>
          </p:sp>
          <p:sp>
            <p:nvSpPr>
              <p:cNvPr id="180037" name="Freeform 837"/>
              <p:cNvSpPr>
                <a:spLocks noEditPoints="1"/>
              </p:cNvSpPr>
              <p:nvPr/>
            </p:nvSpPr>
            <p:spPr bwMode="auto">
              <a:xfrm>
                <a:off x="1280" y="1870"/>
                <a:ext cx="68" cy="69"/>
              </a:xfrm>
              <a:custGeom>
                <a:avLst/>
                <a:gdLst/>
                <a:ahLst/>
                <a:cxnLst>
                  <a:cxn ang="0">
                    <a:pos x="68" y="29"/>
                  </a:cxn>
                  <a:cxn ang="0">
                    <a:pos x="63" y="16"/>
                  </a:cxn>
                  <a:cxn ang="0">
                    <a:pos x="53" y="6"/>
                  </a:cxn>
                  <a:cxn ang="0">
                    <a:pos x="42" y="2"/>
                  </a:cxn>
                  <a:cxn ang="0">
                    <a:pos x="29" y="2"/>
                  </a:cxn>
                  <a:cxn ang="0">
                    <a:pos x="15" y="6"/>
                  </a:cxn>
                  <a:cxn ang="0">
                    <a:pos x="8" y="16"/>
                  </a:cxn>
                  <a:cxn ang="0">
                    <a:pos x="2" y="29"/>
                  </a:cxn>
                  <a:cxn ang="0">
                    <a:pos x="2" y="42"/>
                  </a:cxn>
                  <a:cxn ang="0">
                    <a:pos x="8" y="53"/>
                  </a:cxn>
                  <a:cxn ang="0">
                    <a:pos x="15" y="63"/>
                  </a:cxn>
                  <a:cxn ang="0">
                    <a:pos x="29" y="69"/>
                  </a:cxn>
                  <a:cxn ang="0">
                    <a:pos x="42" y="69"/>
                  </a:cxn>
                  <a:cxn ang="0">
                    <a:pos x="53" y="63"/>
                  </a:cxn>
                  <a:cxn ang="0">
                    <a:pos x="63" y="53"/>
                  </a:cxn>
                  <a:cxn ang="0">
                    <a:pos x="68" y="42"/>
                  </a:cxn>
                  <a:cxn ang="0">
                    <a:pos x="65" y="35"/>
                  </a:cxn>
                  <a:cxn ang="0">
                    <a:pos x="63" y="46"/>
                  </a:cxn>
                  <a:cxn ang="0">
                    <a:pos x="57" y="55"/>
                  </a:cxn>
                  <a:cxn ang="0">
                    <a:pos x="48" y="63"/>
                  </a:cxn>
                  <a:cxn ang="0">
                    <a:pos x="34" y="65"/>
                  </a:cxn>
                  <a:cxn ang="0">
                    <a:pos x="23" y="63"/>
                  </a:cxn>
                  <a:cxn ang="0">
                    <a:pos x="13" y="55"/>
                  </a:cxn>
                  <a:cxn ang="0">
                    <a:pos x="8" y="46"/>
                  </a:cxn>
                  <a:cxn ang="0">
                    <a:pos x="4" y="35"/>
                  </a:cxn>
                  <a:cxn ang="0">
                    <a:pos x="8" y="23"/>
                  </a:cxn>
                  <a:cxn ang="0">
                    <a:pos x="13" y="14"/>
                  </a:cxn>
                  <a:cxn ang="0">
                    <a:pos x="23" y="8"/>
                  </a:cxn>
                  <a:cxn ang="0">
                    <a:pos x="34" y="4"/>
                  </a:cxn>
                  <a:cxn ang="0">
                    <a:pos x="48" y="8"/>
                  </a:cxn>
                  <a:cxn ang="0">
                    <a:pos x="57" y="14"/>
                  </a:cxn>
                  <a:cxn ang="0">
                    <a:pos x="63" y="23"/>
                  </a:cxn>
                  <a:cxn ang="0">
                    <a:pos x="65" y="35"/>
                  </a:cxn>
                </a:cxnLst>
                <a:rect l="0" t="0" r="r" b="b"/>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ln>
            </p:spPr>
            <p:txBody>
              <a:bodyPr/>
              <a:lstStyle/>
              <a:p>
                <a:endParaRPr lang="en-US">
                  <a:solidFill>
                    <a:prstClr val="black"/>
                  </a:solidFill>
                </a:endParaRPr>
              </a:p>
            </p:txBody>
          </p:sp>
          <p:sp>
            <p:nvSpPr>
              <p:cNvPr id="180038" name="Freeform 838"/>
              <p:cNvSpPr>
                <a:spLocks noEditPoints="1"/>
              </p:cNvSpPr>
              <p:nvPr/>
            </p:nvSpPr>
            <p:spPr bwMode="auto">
              <a:xfrm>
                <a:off x="1282" y="1872"/>
                <a:ext cx="65" cy="65"/>
              </a:xfrm>
              <a:custGeom>
                <a:avLst/>
                <a:gdLst/>
                <a:ahLst/>
                <a:cxnLst>
                  <a:cxn ang="0">
                    <a:pos x="65" y="27"/>
                  </a:cxn>
                  <a:cxn ang="0">
                    <a:pos x="59" y="15"/>
                  </a:cxn>
                  <a:cxn ang="0">
                    <a:pos x="51" y="6"/>
                  </a:cxn>
                  <a:cxn ang="0">
                    <a:pos x="40" y="2"/>
                  </a:cxn>
                  <a:cxn ang="0">
                    <a:pos x="27" y="2"/>
                  </a:cxn>
                  <a:cxn ang="0">
                    <a:pos x="15" y="6"/>
                  </a:cxn>
                  <a:cxn ang="0">
                    <a:pos x="6" y="15"/>
                  </a:cxn>
                  <a:cxn ang="0">
                    <a:pos x="2" y="27"/>
                  </a:cxn>
                  <a:cxn ang="0">
                    <a:pos x="2" y="40"/>
                  </a:cxn>
                  <a:cxn ang="0">
                    <a:pos x="6" y="51"/>
                  </a:cxn>
                  <a:cxn ang="0">
                    <a:pos x="15" y="59"/>
                  </a:cxn>
                  <a:cxn ang="0">
                    <a:pos x="27" y="65"/>
                  </a:cxn>
                  <a:cxn ang="0">
                    <a:pos x="40" y="65"/>
                  </a:cxn>
                  <a:cxn ang="0">
                    <a:pos x="51" y="59"/>
                  </a:cxn>
                  <a:cxn ang="0">
                    <a:pos x="59" y="51"/>
                  </a:cxn>
                  <a:cxn ang="0">
                    <a:pos x="65" y="40"/>
                  </a:cxn>
                  <a:cxn ang="0">
                    <a:pos x="61" y="33"/>
                  </a:cxn>
                  <a:cxn ang="0">
                    <a:pos x="59" y="44"/>
                  </a:cxn>
                  <a:cxn ang="0">
                    <a:pos x="53" y="53"/>
                  </a:cxn>
                  <a:cxn ang="0">
                    <a:pos x="44" y="59"/>
                  </a:cxn>
                  <a:cxn ang="0">
                    <a:pos x="32" y="61"/>
                  </a:cxn>
                  <a:cxn ang="0">
                    <a:pos x="23" y="59"/>
                  </a:cxn>
                  <a:cxn ang="0">
                    <a:pos x="13" y="53"/>
                  </a:cxn>
                  <a:cxn ang="0">
                    <a:pos x="8" y="44"/>
                  </a:cxn>
                  <a:cxn ang="0">
                    <a:pos x="4" y="33"/>
                  </a:cxn>
                  <a:cxn ang="0">
                    <a:pos x="8" y="21"/>
                  </a:cxn>
                  <a:cxn ang="0">
                    <a:pos x="13" y="14"/>
                  </a:cxn>
                  <a:cxn ang="0">
                    <a:pos x="23" y="6"/>
                  </a:cxn>
                  <a:cxn ang="0">
                    <a:pos x="32" y="4"/>
                  </a:cxn>
                  <a:cxn ang="0">
                    <a:pos x="44" y="6"/>
                  </a:cxn>
                  <a:cxn ang="0">
                    <a:pos x="53" y="14"/>
                  </a:cxn>
                  <a:cxn ang="0">
                    <a:pos x="59" y="21"/>
                  </a:cxn>
                  <a:cxn ang="0">
                    <a:pos x="61" y="33"/>
                  </a:cxn>
                </a:cxnLst>
                <a:rect l="0" t="0" r="r" b="b"/>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ln>
            </p:spPr>
            <p:txBody>
              <a:bodyPr/>
              <a:lstStyle/>
              <a:p>
                <a:endParaRPr lang="en-US">
                  <a:solidFill>
                    <a:prstClr val="black"/>
                  </a:solidFill>
                </a:endParaRPr>
              </a:p>
            </p:txBody>
          </p:sp>
          <p:sp>
            <p:nvSpPr>
              <p:cNvPr id="180039" name="Freeform 839"/>
              <p:cNvSpPr>
                <a:spLocks noEditPoints="1"/>
              </p:cNvSpPr>
              <p:nvPr/>
            </p:nvSpPr>
            <p:spPr bwMode="auto">
              <a:xfrm>
                <a:off x="1284" y="1874"/>
                <a:ext cx="61" cy="61"/>
              </a:xfrm>
              <a:custGeom>
                <a:avLst/>
                <a:gdLst/>
                <a:ahLst/>
                <a:cxnLst>
                  <a:cxn ang="0">
                    <a:pos x="61" y="25"/>
                  </a:cxn>
                  <a:cxn ang="0">
                    <a:pos x="57" y="13"/>
                  </a:cxn>
                  <a:cxn ang="0">
                    <a:pos x="47" y="6"/>
                  </a:cxn>
                  <a:cxn ang="0">
                    <a:pos x="38" y="2"/>
                  </a:cxn>
                  <a:cxn ang="0">
                    <a:pos x="25" y="2"/>
                  </a:cxn>
                  <a:cxn ang="0">
                    <a:pos x="13" y="6"/>
                  </a:cxn>
                  <a:cxn ang="0">
                    <a:pos x="6" y="13"/>
                  </a:cxn>
                  <a:cxn ang="0">
                    <a:pos x="2" y="25"/>
                  </a:cxn>
                  <a:cxn ang="0">
                    <a:pos x="2" y="36"/>
                  </a:cxn>
                  <a:cxn ang="0">
                    <a:pos x="6" y="48"/>
                  </a:cxn>
                  <a:cxn ang="0">
                    <a:pos x="13" y="55"/>
                  </a:cxn>
                  <a:cxn ang="0">
                    <a:pos x="25" y="61"/>
                  </a:cxn>
                  <a:cxn ang="0">
                    <a:pos x="38" y="61"/>
                  </a:cxn>
                  <a:cxn ang="0">
                    <a:pos x="47" y="55"/>
                  </a:cxn>
                  <a:cxn ang="0">
                    <a:pos x="57" y="48"/>
                  </a:cxn>
                  <a:cxn ang="0">
                    <a:pos x="61" y="36"/>
                  </a:cxn>
                  <a:cxn ang="0">
                    <a:pos x="57" y="31"/>
                  </a:cxn>
                  <a:cxn ang="0">
                    <a:pos x="55" y="42"/>
                  </a:cxn>
                  <a:cxn ang="0">
                    <a:pos x="49" y="49"/>
                  </a:cxn>
                  <a:cxn ang="0">
                    <a:pos x="42" y="55"/>
                  </a:cxn>
                  <a:cxn ang="0">
                    <a:pos x="30" y="57"/>
                  </a:cxn>
                  <a:cxn ang="0">
                    <a:pos x="21" y="55"/>
                  </a:cxn>
                  <a:cxn ang="0">
                    <a:pos x="13" y="49"/>
                  </a:cxn>
                  <a:cxn ang="0">
                    <a:pos x="8" y="42"/>
                  </a:cxn>
                  <a:cxn ang="0">
                    <a:pos x="4" y="31"/>
                  </a:cxn>
                  <a:cxn ang="0">
                    <a:pos x="8" y="21"/>
                  </a:cxn>
                  <a:cxn ang="0">
                    <a:pos x="13" y="12"/>
                  </a:cxn>
                  <a:cxn ang="0">
                    <a:pos x="21" y="6"/>
                  </a:cxn>
                  <a:cxn ang="0">
                    <a:pos x="30" y="4"/>
                  </a:cxn>
                  <a:cxn ang="0">
                    <a:pos x="42" y="6"/>
                  </a:cxn>
                  <a:cxn ang="0">
                    <a:pos x="49" y="12"/>
                  </a:cxn>
                  <a:cxn ang="0">
                    <a:pos x="55" y="21"/>
                  </a:cxn>
                  <a:cxn ang="0">
                    <a:pos x="57" y="31"/>
                  </a:cxn>
                </a:cxnLst>
                <a:rect l="0" t="0" r="r" b="b"/>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ln>
            </p:spPr>
            <p:txBody>
              <a:bodyPr/>
              <a:lstStyle/>
              <a:p>
                <a:endParaRPr lang="en-US">
                  <a:solidFill>
                    <a:prstClr val="black"/>
                  </a:solidFill>
                </a:endParaRPr>
              </a:p>
            </p:txBody>
          </p:sp>
          <p:sp>
            <p:nvSpPr>
              <p:cNvPr id="180040" name="Freeform 840"/>
              <p:cNvSpPr>
                <a:spLocks noEditPoints="1"/>
              </p:cNvSpPr>
              <p:nvPr/>
            </p:nvSpPr>
            <p:spPr bwMode="auto">
              <a:xfrm>
                <a:off x="1286" y="1876"/>
                <a:ext cx="57" cy="57"/>
              </a:xfrm>
              <a:custGeom>
                <a:avLst/>
                <a:gdLst/>
                <a:ahLst/>
                <a:cxnLst>
                  <a:cxn ang="0">
                    <a:pos x="57" y="29"/>
                  </a:cxn>
                  <a:cxn ang="0">
                    <a:pos x="57" y="23"/>
                  </a:cxn>
                  <a:cxn ang="0">
                    <a:pos x="55" y="17"/>
                  </a:cxn>
                  <a:cxn ang="0">
                    <a:pos x="53" y="13"/>
                  </a:cxn>
                  <a:cxn ang="0">
                    <a:pos x="49" y="10"/>
                  </a:cxn>
                  <a:cxn ang="0">
                    <a:pos x="45" y="6"/>
                  </a:cxn>
                  <a:cxn ang="0">
                    <a:pos x="40" y="2"/>
                  </a:cxn>
                  <a:cxn ang="0">
                    <a:pos x="34" y="2"/>
                  </a:cxn>
                  <a:cxn ang="0">
                    <a:pos x="28" y="0"/>
                  </a:cxn>
                  <a:cxn ang="0">
                    <a:pos x="23" y="2"/>
                  </a:cxn>
                  <a:cxn ang="0">
                    <a:pos x="19" y="2"/>
                  </a:cxn>
                  <a:cxn ang="0">
                    <a:pos x="13" y="6"/>
                  </a:cxn>
                  <a:cxn ang="0">
                    <a:pos x="9" y="10"/>
                  </a:cxn>
                  <a:cxn ang="0">
                    <a:pos x="6" y="13"/>
                  </a:cxn>
                  <a:cxn ang="0">
                    <a:pos x="4" y="17"/>
                  </a:cxn>
                  <a:cxn ang="0">
                    <a:pos x="2" y="23"/>
                  </a:cxn>
                  <a:cxn ang="0">
                    <a:pos x="0" y="29"/>
                  </a:cxn>
                  <a:cxn ang="0">
                    <a:pos x="2" y="34"/>
                  </a:cxn>
                  <a:cxn ang="0">
                    <a:pos x="4" y="40"/>
                  </a:cxn>
                  <a:cxn ang="0">
                    <a:pos x="6" y="46"/>
                  </a:cxn>
                  <a:cxn ang="0">
                    <a:pos x="9" y="49"/>
                  </a:cxn>
                  <a:cxn ang="0">
                    <a:pos x="13" y="53"/>
                  </a:cxn>
                  <a:cxn ang="0">
                    <a:pos x="19" y="55"/>
                  </a:cxn>
                  <a:cxn ang="0">
                    <a:pos x="23" y="57"/>
                  </a:cxn>
                  <a:cxn ang="0">
                    <a:pos x="28" y="57"/>
                  </a:cxn>
                  <a:cxn ang="0">
                    <a:pos x="34" y="57"/>
                  </a:cxn>
                  <a:cxn ang="0">
                    <a:pos x="40" y="55"/>
                  </a:cxn>
                  <a:cxn ang="0">
                    <a:pos x="45" y="53"/>
                  </a:cxn>
                  <a:cxn ang="0">
                    <a:pos x="49" y="49"/>
                  </a:cxn>
                  <a:cxn ang="0">
                    <a:pos x="53" y="46"/>
                  </a:cxn>
                  <a:cxn ang="0">
                    <a:pos x="55" y="40"/>
                  </a:cxn>
                  <a:cxn ang="0">
                    <a:pos x="57" y="34"/>
                  </a:cxn>
                  <a:cxn ang="0">
                    <a:pos x="57" y="29"/>
                  </a:cxn>
                  <a:cxn ang="0">
                    <a:pos x="53" y="29"/>
                  </a:cxn>
                  <a:cxn ang="0">
                    <a:pos x="51" y="38"/>
                  </a:cxn>
                  <a:cxn ang="0">
                    <a:pos x="47" y="46"/>
                  </a:cxn>
                  <a:cxn ang="0">
                    <a:pos x="38" y="51"/>
                  </a:cxn>
                  <a:cxn ang="0">
                    <a:pos x="28" y="53"/>
                  </a:cxn>
                  <a:cxn ang="0">
                    <a:pos x="19" y="51"/>
                  </a:cxn>
                  <a:cxn ang="0">
                    <a:pos x="11" y="46"/>
                  </a:cxn>
                  <a:cxn ang="0">
                    <a:pos x="6" y="38"/>
                  </a:cxn>
                  <a:cxn ang="0">
                    <a:pos x="4" y="29"/>
                  </a:cxn>
                  <a:cxn ang="0">
                    <a:pos x="6" y="19"/>
                  </a:cxn>
                  <a:cxn ang="0">
                    <a:pos x="11" y="11"/>
                  </a:cxn>
                  <a:cxn ang="0">
                    <a:pos x="19" y="6"/>
                  </a:cxn>
                  <a:cxn ang="0">
                    <a:pos x="28" y="4"/>
                  </a:cxn>
                  <a:cxn ang="0">
                    <a:pos x="38" y="6"/>
                  </a:cxn>
                  <a:cxn ang="0">
                    <a:pos x="47" y="11"/>
                  </a:cxn>
                  <a:cxn ang="0">
                    <a:pos x="51" y="19"/>
                  </a:cxn>
                  <a:cxn ang="0">
                    <a:pos x="53" y="29"/>
                  </a:cxn>
                </a:cxnLst>
                <a:rect l="0" t="0" r="r" b="b"/>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ln>
            </p:spPr>
            <p:txBody>
              <a:bodyPr/>
              <a:lstStyle/>
              <a:p>
                <a:endParaRPr lang="en-US">
                  <a:solidFill>
                    <a:prstClr val="black"/>
                  </a:solidFill>
                </a:endParaRPr>
              </a:p>
            </p:txBody>
          </p:sp>
          <p:sp>
            <p:nvSpPr>
              <p:cNvPr id="180041" name="Freeform 841"/>
              <p:cNvSpPr>
                <a:spLocks noEditPoints="1"/>
              </p:cNvSpPr>
              <p:nvPr/>
            </p:nvSpPr>
            <p:spPr bwMode="auto">
              <a:xfrm>
                <a:off x="1288" y="1878"/>
                <a:ext cx="53" cy="53"/>
              </a:xfrm>
              <a:custGeom>
                <a:avLst/>
                <a:gdLst/>
                <a:ahLst/>
                <a:cxnLst>
                  <a:cxn ang="0">
                    <a:pos x="53" y="27"/>
                  </a:cxn>
                  <a:cxn ang="0">
                    <a:pos x="53" y="21"/>
                  </a:cxn>
                  <a:cxn ang="0">
                    <a:pos x="51" y="17"/>
                  </a:cxn>
                  <a:cxn ang="0">
                    <a:pos x="49" y="11"/>
                  </a:cxn>
                  <a:cxn ang="0">
                    <a:pos x="45" y="8"/>
                  </a:cxn>
                  <a:cxn ang="0">
                    <a:pos x="42" y="6"/>
                  </a:cxn>
                  <a:cxn ang="0">
                    <a:pos x="38" y="2"/>
                  </a:cxn>
                  <a:cxn ang="0">
                    <a:pos x="32" y="2"/>
                  </a:cxn>
                  <a:cxn ang="0">
                    <a:pos x="26" y="0"/>
                  </a:cxn>
                  <a:cxn ang="0">
                    <a:pos x="23" y="2"/>
                  </a:cxn>
                  <a:cxn ang="0">
                    <a:pos x="17" y="2"/>
                  </a:cxn>
                  <a:cxn ang="0">
                    <a:pos x="13" y="6"/>
                  </a:cxn>
                  <a:cxn ang="0">
                    <a:pos x="9" y="8"/>
                  </a:cxn>
                  <a:cxn ang="0">
                    <a:pos x="5" y="11"/>
                  </a:cxn>
                  <a:cxn ang="0">
                    <a:pos x="4" y="17"/>
                  </a:cxn>
                  <a:cxn ang="0">
                    <a:pos x="2" y="21"/>
                  </a:cxn>
                  <a:cxn ang="0">
                    <a:pos x="0" y="27"/>
                  </a:cxn>
                  <a:cxn ang="0">
                    <a:pos x="2" y="32"/>
                  </a:cxn>
                  <a:cxn ang="0">
                    <a:pos x="4" y="38"/>
                  </a:cxn>
                  <a:cxn ang="0">
                    <a:pos x="5" y="42"/>
                  </a:cxn>
                  <a:cxn ang="0">
                    <a:pos x="9" y="45"/>
                  </a:cxn>
                  <a:cxn ang="0">
                    <a:pos x="13" y="49"/>
                  </a:cxn>
                  <a:cxn ang="0">
                    <a:pos x="17" y="51"/>
                  </a:cxn>
                  <a:cxn ang="0">
                    <a:pos x="23" y="53"/>
                  </a:cxn>
                  <a:cxn ang="0">
                    <a:pos x="26" y="53"/>
                  </a:cxn>
                  <a:cxn ang="0">
                    <a:pos x="32" y="53"/>
                  </a:cxn>
                  <a:cxn ang="0">
                    <a:pos x="38" y="51"/>
                  </a:cxn>
                  <a:cxn ang="0">
                    <a:pos x="42" y="49"/>
                  </a:cxn>
                  <a:cxn ang="0">
                    <a:pos x="45" y="45"/>
                  </a:cxn>
                  <a:cxn ang="0">
                    <a:pos x="49" y="42"/>
                  </a:cxn>
                  <a:cxn ang="0">
                    <a:pos x="51" y="38"/>
                  </a:cxn>
                  <a:cxn ang="0">
                    <a:pos x="53" y="32"/>
                  </a:cxn>
                  <a:cxn ang="0">
                    <a:pos x="53" y="27"/>
                  </a:cxn>
                  <a:cxn ang="0">
                    <a:pos x="49" y="27"/>
                  </a:cxn>
                  <a:cxn ang="0">
                    <a:pos x="47" y="36"/>
                  </a:cxn>
                  <a:cxn ang="0">
                    <a:pos x="43" y="44"/>
                  </a:cxn>
                  <a:cxn ang="0">
                    <a:pos x="36" y="47"/>
                  </a:cxn>
                  <a:cxn ang="0">
                    <a:pos x="26" y="49"/>
                  </a:cxn>
                  <a:cxn ang="0">
                    <a:pos x="19" y="47"/>
                  </a:cxn>
                  <a:cxn ang="0">
                    <a:pos x="11" y="44"/>
                  </a:cxn>
                  <a:cxn ang="0">
                    <a:pos x="5" y="36"/>
                  </a:cxn>
                  <a:cxn ang="0">
                    <a:pos x="4" y="27"/>
                  </a:cxn>
                  <a:cxn ang="0">
                    <a:pos x="5" y="19"/>
                  </a:cxn>
                  <a:cxn ang="0">
                    <a:pos x="11" y="11"/>
                  </a:cxn>
                  <a:cxn ang="0">
                    <a:pos x="19" y="6"/>
                  </a:cxn>
                  <a:cxn ang="0">
                    <a:pos x="26" y="4"/>
                  </a:cxn>
                  <a:cxn ang="0">
                    <a:pos x="36" y="6"/>
                  </a:cxn>
                  <a:cxn ang="0">
                    <a:pos x="43" y="11"/>
                  </a:cxn>
                  <a:cxn ang="0">
                    <a:pos x="47" y="19"/>
                  </a:cxn>
                  <a:cxn ang="0">
                    <a:pos x="49" y="27"/>
                  </a:cxn>
                </a:cxnLst>
                <a:rect l="0" t="0" r="r" b="b"/>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ln>
            </p:spPr>
            <p:txBody>
              <a:bodyPr/>
              <a:lstStyle/>
              <a:p>
                <a:endParaRPr lang="en-US">
                  <a:solidFill>
                    <a:prstClr val="black"/>
                  </a:solidFill>
                </a:endParaRPr>
              </a:p>
            </p:txBody>
          </p:sp>
          <p:sp>
            <p:nvSpPr>
              <p:cNvPr id="180042" name="Freeform 842"/>
              <p:cNvSpPr>
                <a:spLocks noEditPoints="1"/>
              </p:cNvSpPr>
              <p:nvPr/>
            </p:nvSpPr>
            <p:spPr bwMode="auto">
              <a:xfrm>
                <a:off x="1290" y="1880"/>
                <a:ext cx="49" cy="49"/>
              </a:xfrm>
              <a:custGeom>
                <a:avLst/>
                <a:gdLst/>
                <a:ahLst/>
                <a:cxnLst>
                  <a:cxn ang="0">
                    <a:pos x="49" y="25"/>
                  </a:cxn>
                  <a:cxn ang="0">
                    <a:pos x="47" y="15"/>
                  </a:cxn>
                  <a:cxn ang="0">
                    <a:pos x="43" y="7"/>
                  </a:cxn>
                  <a:cxn ang="0">
                    <a:pos x="34" y="2"/>
                  </a:cxn>
                  <a:cxn ang="0">
                    <a:pos x="24" y="0"/>
                  </a:cxn>
                  <a:cxn ang="0">
                    <a:pos x="15" y="2"/>
                  </a:cxn>
                  <a:cxn ang="0">
                    <a:pos x="7" y="7"/>
                  </a:cxn>
                  <a:cxn ang="0">
                    <a:pos x="2" y="15"/>
                  </a:cxn>
                  <a:cxn ang="0">
                    <a:pos x="0" y="25"/>
                  </a:cxn>
                  <a:cxn ang="0">
                    <a:pos x="2" y="34"/>
                  </a:cxn>
                  <a:cxn ang="0">
                    <a:pos x="7" y="42"/>
                  </a:cxn>
                  <a:cxn ang="0">
                    <a:pos x="15" y="47"/>
                  </a:cxn>
                  <a:cxn ang="0">
                    <a:pos x="24" y="49"/>
                  </a:cxn>
                  <a:cxn ang="0">
                    <a:pos x="34" y="47"/>
                  </a:cxn>
                  <a:cxn ang="0">
                    <a:pos x="43" y="42"/>
                  </a:cxn>
                  <a:cxn ang="0">
                    <a:pos x="47" y="34"/>
                  </a:cxn>
                  <a:cxn ang="0">
                    <a:pos x="49" y="25"/>
                  </a:cxn>
                  <a:cxn ang="0">
                    <a:pos x="45" y="25"/>
                  </a:cxn>
                  <a:cxn ang="0">
                    <a:pos x="43" y="32"/>
                  </a:cxn>
                  <a:cxn ang="0">
                    <a:pos x="40" y="40"/>
                  </a:cxn>
                  <a:cxn ang="0">
                    <a:pos x="34" y="43"/>
                  </a:cxn>
                  <a:cxn ang="0">
                    <a:pos x="24" y="45"/>
                  </a:cxn>
                  <a:cxn ang="0">
                    <a:pos x="17" y="43"/>
                  </a:cxn>
                  <a:cxn ang="0">
                    <a:pos x="11" y="40"/>
                  </a:cxn>
                  <a:cxn ang="0">
                    <a:pos x="5" y="32"/>
                  </a:cxn>
                  <a:cxn ang="0">
                    <a:pos x="3" y="25"/>
                  </a:cxn>
                  <a:cxn ang="0">
                    <a:pos x="5" y="17"/>
                  </a:cxn>
                  <a:cxn ang="0">
                    <a:pos x="11" y="9"/>
                  </a:cxn>
                  <a:cxn ang="0">
                    <a:pos x="17" y="6"/>
                  </a:cxn>
                  <a:cxn ang="0">
                    <a:pos x="24" y="4"/>
                  </a:cxn>
                  <a:cxn ang="0">
                    <a:pos x="34" y="6"/>
                  </a:cxn>
                  <a:cxn ang="0">
                    <a:pos x="40" y="9"/>
                  </a:cxn>
                  <a:cxn ang="0">
                    <a:pos x="43" y="17"/>
                  </a:cxn>
                  <a:cxn ang="0">
                    <a:pos x="45" y="25"/>
                  </a:cxn>
                </a:cxnLst>
                <a:rect l="0" t="0" r="r" b="b"/>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ln>
            </p:spPr>
            <p:txBody>
              <a:bodyPr/>
              <a:lstStyle/>
              <a:p>
                <a:endParaRPr lang="en-US">
                  <a:solidFill>
                    <a:prstClr val="black"/>
                  </a:solidFill>
                </a:endParaRPr>
              </a:p>
            </p:txBody>
          </p:sp>
          <p:sp>
            <p:nvSpPr>
              <p:cNvPr id="180043" name="Freeform 843"/>
              <p:cNvSpPr>
                <a:spLocks noEditPoints="1"/>
              </p:cNvSpPr>
              <p:nvPr/>
            </p:nvSpPr>
            <p:spPr bwMode="auto">
              <a:xfrm>
                <a:off x="1292" y="1882"/>
                <a:ext cx="45" cy="45"/>
              </a:xfrm>
              <a:custGeom>
                <a:avLst/>
                <a:gdLst/>
                <a:ahLst/>
                <a:cxnLst>
                  <a:cxn ang="0">
                    <a:pos x="45" y="23"/>
                  </a:cxn>
                  <a:cxn ang="0">
                    <a:pos x="43" y="15"/>
                  </a:cxn>
                  <a:cxn ang="0">
                    <a:pos x="39" y="7"/>
                  </a:cxn>
                  <a:cxn ang="0">
                    <a:pos x="32" y="2"/>
                  </a:cxn>
                  <a:cxn ang="0">
                    <a:pos x="22" y="0"/>
                  </a:cxn>
                  <a:cxn ang="0">
                    <a:pos x="15" y="2"/>
                  </a:cxn>
                  <a:cxn ang="0">
                    <a:pos x="7" y="7"/>
                  </a:cxn>
                  <a:cxn ang="0">
                    <a:pos x="1" y="15"/>
                  </a:cxn>
                  <a:cxn ang="0">
                    <a:pos x="0" y="23"/>
                  </a:cxn>
                  <a:cxn ang="0">
                    <a:pos x="1" y="32"/>
                  </a:cxn>
                  <a:cxn ang="0">
                    <a:pos x="7" y="40"/>
                  </a:cxn>
                  <a:cxn ang="0">
                    <a:pos x="15" y="43"/>
                  </a:cxn>
                  <a:cxn ang="0">
                    <a:pos x="22" y="45"/>
                  </a:cxn>
                  <a:cxn ang="0">
                    <a:pos x="32" y="43"/>
                  </a:cxn>
                  <a:cxn ang="0">
                    <a:pos x="39" y="40"/>
                  </a:cxn>
                  <a:cxn ang="0">
                    <a:pos x="43" y="32"/>
                  </a:cxn>
                  <a:cxn ang="0">
                    <a:pos x="45" y="23"/>
                  </a:cxn>
                  <a:cxn ang="0">
                    <a:pos x="41" y="23"/>
                  </a:cxn>
                  <a:cxn ang="0">
                    <a:pos x="41" y="30"/>
                  </a:cxn>
                  <a:cxn ang="0">
                    <a:pos x="36" y="36"/>
                  </a:cxn>
                  <a:cxn ang="0">
                    <a:pos x="30" y="40"/>
                  </a:cxn>
                  <a:cxn ang="0">
                    <a:pos x="22" y="41"/>
                  </a:cxn>
                  <a:cxn ang="0">
                    <a:pos x="15" y="40"/>
                  </a:cxn>
                  <a:cxn ang="0">
                    <a:pos x="9" y="36"/>
                  </a:cxn>
                  <a:cxn ang="0">
                    <a:pos x="5" y="30"/>
                  </a:cxn>
                  <a:cxn ang="0">
                    <a:pos x="3" y="23"/>
                  </a:cxn>
                  <a:cxn ang="0">
                    <a:pos x="5" y="15"/>
                  </a:cxn>
                  <a:cxn ang="0">
                    <a:pos x="9" y="9"/>
                  </a:cxn>
                  <a:cxn ang="0">
                    <a:pos x="15" y="5"/>
                  </a:cxn>
                  <a:cxn ang="0">
                    <a:pos x="22" y="4"/>
                  </a:cxn>
                  <a:cxn ang="0">
                    <a:pos x="30" y="5"/>
                  </a:cxn>
                  <a:cxn ang="0">
                    <a:pos x="36" y="9"/>
                  </a:cxn>
                  <a:cxn ang="0">
                    <a:pos x="41" y="15"/>
                  </a:cxn>
                  <a:cxn ang="0">
                    <a:pos x="41" y="23"/>
                  </a:cxn>
                </a:cxnLst>
                <a:rect l="0" t="0" r="r" b="b"/>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ln>
            </p:spPr>
            <p:txBody>
              <a:bodyPr/>
              <a:lstStyle/>
              <a:p>
                <a:endParaRPr lang="en-US">
                  <a:solidFill>
                    <a:prstClr val="black"/>
                  </a:solidFill>
                </a:endParaRPr>
              </a:p>
            </p:txBody>
          </p:sp>
          <p:sp>
            <p:nvSpPr>
              <p:cNvPr id="180044" name="Freeform 844"/>
              <p:cNvSpPr>
                <a:spLocks noEditPoints="1"/>
              </p:cNvSpPr>
              <p:nvPr/>
            </p:nvSpPr>
            <p:spPr bwMode="auto">
              <a:xfrm>
                <a:off x="1293" y="1884"/>
                <a:ext cx="42" cy="41"/>
              </a:xfrm>
              <a:custGeom>
                <a:avLst/>
                <a:gdLst/>
                <a:ahLst/>
                <a:cxnLst>
                  <a:cxn ang="0">
                    <a:pos x="42" y="21"/>
                  </a:cxn>
                  <a:cxn ang="0">
                    <a:pos x="40" y="13"/>
                  </a:cxn>
                  <a:cxn ang="0">
                    <a:pos x="37" y="5"/>
                  </a:cxn>
                  <a:cxn ang="0">
                    <a:pos x="31" y="2"/>
                  </a:cxn>
                  <a:cxn ang="0">
                    <a:pos x="21" y="0"/>
                  </a:cxn>
                  <a:cxn ang="0">
                    <a:pos x="14" y="2"/>
                  </a:cxn>
                  <a:cxn ang="0">
                    <a:pos x="8" y="5"/>
                  </a:cxn>
                  <a:cxn ang="0">
                    <a:pos x="2" y="13"/>
                  </a:cxn>
                  <a:cxn ang="0">
                    <a:pos x="0" y="21"/>
                  </a:cxn>
                  <a:cxn ang="0">
                    <a:pos x="2" y="28"/>
                  </a:cxn>
                  <a:cxn ang="0">
                    <a:pos x="8" y="36"/>
                  </a:cxn>
                  <a:cxn ang="0">
                    <a:pos x="14" y="39"/>
                  </a:cxn>
                  <a:cxn ang="0">
                    <a:pos x="21" y="41"/>
                  </a:cxn>
                  <a:cxn ang="0">
                    <a:pos x="31" y="39"/>
                  </a:cxn>
                  <a:cxn ang="0">
                    <a:pos x="37" y="36"/>
                  </a:cxn>
                  <a:cxn ang="0">
                    <a:pos x="40" y="28"/>
                  </a:cxn>
                  <a:cxn ang="0">
                    <a:pos x="42" y="21"/>
                  </a:cxn>
                  <a:cxn ang="0">
                    <a:pos x="38" y="21"/>
                  </a:cxn>
                  <a:cxn ang="0">
                    <a:pos x="38" y="28"/>
                  </a:cxn>
                  <a:cxn ang="0">
                    <a:pos x="35" y="34"/>
                  </a:cxn>
                  <a:cxn ang="0">
                    <a:pos x="29" y="36"/>
                  </a:cxn>
                  <a:cxn ang="0">
                    <a:pos x="21" y="38"/>
                  </a:cxn>
                  <a:cxn ang="0">
                    <a:pos x="16" y="36"/>
                  </a:cxn>
                  <a:cxn ang="0">
                    <a:pos x="10" y="34"/>
                  </a:cxn>
                  <a:cxn ang="0">
                    <a:pos x="6" y="28"/>
                  </a:cxn>
                  <a:cxn ang="0">
                    <a:pos x="4" y="21"/>
                  </a:cxn>
                  <a:cxn ang="0">
                    <a:pos x="6" y="15"/>
                  </a:cxn>
                  <a:cxn ang="0">
                    <a:pos x="10" y="9"/>
                  </a:cxn>
                  <a:cxn ang="0">
                    <a:pos x="16" y="5"/>
                  </a:cxn>
                  <a:cxn ang="0">
                    <a:pos x="21" y="3"/>
                  </a:cxn>
                  <a:cxn ang="0">
                    <a:pos x="29" y="5"/>
                  </a:cxn>
                  <a:cxn ang="0">
                    <a:pos x="35" y="9"/>
                  </a:cxn>
                  <a:cxn ang="0">
                    <a:pos x="38" y="15"/>
                  </a:cxn>
                  <a:cxn ang="0">
                    <a:pos x="38" y="21"/>
                  </a:cxn>
                </a:cxnLst>
                <a:rect l="0" t="0" r="r" b="b"/>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ln>
            </p:spPr>
            <p:txBody>
              <a:bodyPr/>
              <a:lstStyle/>
              <a:p>
                <a:endParaRPr lang="en-US">
                  <a:solidFill>
                    <a:prstClr val="black"/>
                  </a:solidFill>
                </a:endParaRPr>
              </a:p>
            </p:txBody>
          </p:sp>
          <p:sp>
            <p:nvSpPr>
              <p:cNvPr id="180045" name="Freeform 845"/>
              <p:cNvSpPr>
                <a:spLocks noEditPoints="1"/>
              </p:cNvSpPr>
              <p:nvPr/>
            </p:nvSpPr>
            <p:spPr bwMode="auto">
              <a:xfrm>
                <a:off x="1295" y="1886"/>
                <a:ext cx="38" cy="37"/>
              </a:xfrm>
              <a:custGeom>
                <a:avLst/>
                <a:gdLst/>
                <a:ahLst/>
                <a:cxnLst>
                  <a:cxn ang="0">
                    <a:pos x="38" y="19"/>
                  </a:cxn>
                  <a:cxn ang="0">
                    <a:pos x="38" y="11"/>
                  </a:cxn>
                  <a:cxn ang="0">
                    <a:pos x="33" y="5"/>
                  </a:cxn>
                  <a:cxn ang="0">
                    <a:pos x="27" y="1"/>
                  </a:cxn>
                  <a:cxn ang="0">
                    <a:pos x="19" y="0"/>
                  </a:cxn>
                  <a:cxn ang="0">
                    <a:pos x="12" y="1"/>
                  </a:cxn>
                  <a:cxn ang="0">
                    <a:pos x="6" y="5"/>
                  </a:cxn>
                  <a:cxn ang="0">
                    <a:pos x="2" y="11"/>
                  </a:cxn>
                  <a:cxn ang="0">
                    <a:pos x="0" y="19"/>
                  </a:cxn>
                  <a:cxn ang="0">
                    <a:pos x="2" y="26"/>
                  </a:cxn>
                  <a:cxn ang="0">
                    <a:pos x="6" y="32"/>
                  </a:cxn>
                  <a:cxn ang="0">
                    <a:pos x="12" y="36"/>
                  </a:cxn>
                  <a:cxn ang="0">
                    <a:pos x="19" y="37"/>
                  </a:cxn>
                  <a:cxn ang="0">
                    <a:pos x="27" y="36"/>
                  </a:cxn>
                  <a:cxn ang="0">
                    <a:pos x="33" y="32"/>
                  </a:cxn>
                  <a:cxn ang="0">
                    <a:pos x="38" y="26"/>
                  </a:cxn>
                  <a:cxn ang="0">
                    <a:pos x="38" y="19"/>
                  </a:cxn>
                  <a:cxn ang="0">
                    <a:pos x="35" y="19"/>
                  </a:cxn>
                  <a:cxn ang="0">
                    <a:pos x="35" y="24"/>
                  </a:cxn>
                  <a:cxn ang="0">
                    <a:pos x="31" y="30"/>
                  </a:cxn>
                  <a:cxn ang="0">
                    <a:pos x="25" y="34"/>
                  </a:cxn>
                  <a:cxn ang="0">
                    <a:pos x="19" y="34"/>
                  </a:cxn>
                  <a:cxn ang="0">
                    <a:pos x="14" y="34"/>
                  </a:cxn>
                  <a:cxn ang="0">
                    <a:pos x="10" y="30"/>
                  </a:cxn>
                  <a:cxn ang="0">
                    <a:pos x="6" y="24"/>
                  </a:cxn>
                  <a:cxn ang="0">
                    <a:pos x="4" y="19"/>
                  </a:cxn>
                  <a:cxn ang="0">
                    <a:pos x="6" y="13"/>
                  </a:cxn>
                  <a:cxn ang="0">
                    <a:pos x="10" y="9"/>
                  </a:cxn>
                  <a:cxn ang="0">
                    <a:pos x="14" y="5"/>
                  </a:cxn>
                  <a:cxn ang="0">
                    <a:pos x="19" y="3"/>
                  </a:cxn>
                  <a:cxn ang="0">
                    <a:pos x="25" y="5"/>
                  </a:cxn>
                  <a:cxn ang="0">
                    <a:pos x="31" y="9"/>
                  </a:cxn>
                  <a:cxn ang="0">
                    <a:pos x="35" y="13"/>
                  </a:cxn>
                  <a:cxn ang="0">
                    <a:pos x="35" y="19"/>
                  </a:cxn>
                </a:cxnLst>
                <a:rect l="0" t="0" r="r" b="b"/>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ln>
            </p:spPr>
            <p:txBody>
              <a:bodyPr/>
              <a:lstStyle/>
              <a:p>
                <a:endParaRPr lang="en-US">
                  <a:solidFill>
                    <a:prstClr val="black"/>
                  </a:solidFill>
                </a:endParaRPr>
              </a:p>
            </p:txBody>
          </p:sp>
          <p:sp>
            <p:nvSpPr>
              <p:cNvPr id="180046" name="Freeform 846"/>
              <p:cNvSpPr>
                <a:spLocks noEditPoints="1"/>
              </p:cNvSpPr>
              <p:nvPr/>
            </p:nvSpPr>
            <p:spPr bwMode="auto">
              <a:xfrm>
                <a:off x="1297" y="1887"/>
                <a:ext cx="34" cy="35"/>
              </a:xfrm>
              <a:custGeom>
                <a:avLst/>
                <a:gdLst/>
                <a:ahLst/>
                <a:cxnLst>
                  <a:cxn ang="0">
                    <a:pos x="34" y="18"/>
                  </a:cxn>
                  <a:cxn ang="0">
                    <a:pos x="34" y="12"/>
                  </a:cxn>
                  <a:cxn ang="0">
                    <a:pos x="31" y="6"/>
                  </a:cxn>
                  <a:cxn ang="0">
                    <a:pos x="25" y="2"/>
                  </a:cxn>
                  <a:cxn ang="0">
                    <a:pos x="17" y="0"/>
                  </a:cxn>
                  <a:cxn ang="0">
                    <a:pos x="12" y="2"/>
                  </a:cxn>
                  <a:cxn ang="0">
                    <a:pos x="6" y="6"/>
                  </a:cxn>
                  <a:cxn ang="0">
                    <a:pos x="2" y="12"/>
                  </a:cxn>
                  <a:cxn ang="0">
                    <a:pos x="0" y="18"/>
                  </a:cxn>
                  <a:cxn ang="0">
                    <a:pos x="2" y="25"/>
                  </a:cxn>
                  <a:cxn ang="0">
                    <a:pos x="6" y="31"/>
                  </a:cxn>
                  <a:cxn ang="0">
                    <a:pos x="12" y="33"/>
                  </a:cxn>
                  <a:cxn ang="0">
                    <a:pos x="17" y="35"/>
                  </a:cxn>
                  <a:cxn ang="0">
                    <a:pos x="25" y="33"/>
                  </a:cxn>
                  <a:cxn ang="0">
                    <a:pos x="31" y="31"/>
                  </a:cxn>
                  <a:cxn ang="0">
                    <a:pos x="34" y="25"/>
                  </a:cxn>
                  <a:cxn ang="0">
                    <a:pos x="34" y="18"/>
                  </a:cxn>
                  <a:cxn ang="0">
                    <a:pos x="31" y="18"/>
                  </a:cxn>
                  <a:cxn ang="0">
                    <a:pos x="31" y="23"/>
                  </a:cxn>
                  <a:cxn ang="0">
                    <a:pos x="27" y="27"/>
                  </a:cxn>
                  <a:cxn ang="0">
                    <a:pos x="23" y="31"/>
                  </a:cxn>
                  <a:cxn ang="0">
                    <a:pos x="17" y="31"/>
                  </a:cxn>
                  <a:cxn ang="0">
                    <a:pos x="14" y="31"/>
                  </a:cxn>
                  <a:cxn ang="0">
                    <a:pos x="8" y="27"/>
                  </a:cxn>
                  <a:cxn ang="0">
                    <a:pos x="6" y="23"/>
                  </a:cxn>
                  <a:cxn ang="0">
                    <a:pos x="4" y="18"/>
                  </a:cxn>
                  <a:cxn ang="0">
                    <a:pos x="6" y="12"/>
                  </a:cxn>
                  <a:cxn ang="0">
                    <a:pos x="8" y="8"/>
                  </a:cxn>
                  <a:cxn ang="0">
                    <a:pos x="14" y="6"/>
                  </a:cxn>
                  <a:cxn ang="0">
                    <a:pos x="17" y="4"/>
                  </a:cxn>
                  <a:cxn ang="0">
                    <a:pos x="23" y="6"/>
                  </a:cxn>
                  <a:cxn ang="0">
                    <a:pos x="27" y="8"/>
                  </a:cxn>
                  <a:cxn ang="0">
                    <a:pos x="31" y="12"/>
                  </a:cxn>
                  <a:cxn ang="0">
                    <a:pos x="31" y="18"/>
                  </a:cxn>
                </a:cxnLst>
                <a:rect l="0" t="0" r="r" b="b"/>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ln>
            </p:spPr>
            <p:txBody>
              <a:bodyPr/>
              <a:lstStyle/>
              <a:p>
                <a:endParaRPr lang="en-US">
                  <a:solidFill>
                    <a:prstClr val="black"/>
                  </a:solidFill>
                </a:endParaRPr>
              </a:p>
            </p:txBody>
          </p:sp>
          <p:sp>
            <p:nvSpPr>
              <p:cNvPr id="180047" name="Freeform 847"/>
              <p:cNvSpPr>
                <a:spLocks noEditPoints="1"/>
              </p:cNvSpPr>
              <p:nvPr/>
            </p:nvSpPr>
            <p:spPr bwMode="auto">
              <a:xfrm>
                <a:off x="1299" y="1889"/>
                <a:ext cx="31" cy="31"/>
              </a:xfrm>
              <a:custGeom>
                <a:avLst/>
                <a:gdLst/>
                <a:ahLst/>
                <a:cxnLst>
                  <a:cxn ang="0">
                    <a:pos x="31" y="16"/>
                  </a:cxn>
                  <a:cxn ang="0">
                    <a:pos x="31" y="10"/>
                  </a:cxn>
                  <a:cxn ang="0">
                    <a:pos x="27" y="6"/>
                  </a:cxn>
                  <a:cxn ang="0">
                    <a:pos x="21" y="2"/>
                  </a:cxn>
                  <a:cxn ang="0">
                    <a:pos x="15" y="0"/>
                  </a:cxn>
                  <a:cxn ang="0">
                    <a:pos x="10" y="2"/>
                  </a:cxn>
                  <a:cxn ang="0">
                    <a:pos x="6" y="6"/>
                  </a:cxn>
                  <a:cxn ang="0">
                    <a:pos x="2" y="10"/>
                  </a:cxn>
                  <a:cxn ang="0">
                    <a:pos x="0" y="16"/>
                  </a:cxn>
                  <a:cxn ang="0">
                    <a:pos x="2" y="21"/>
                  </a:cxn>
                  <a:cxn ang="0">
                    <a:pos x="6" y="27"/>
                  </a:cxn>
                  <a:cxn ang="0">
                    <a:pos x="10" y="31"/>
                  </a:cxn>
                  <a:cxn ang="0">
                    <a:pos x="15" y="31"/>
                  </a:cxn>
                  <a:cxn ang="0">
                    <a:pos x="21" y="31"/>
                  </a:cxn>
                  <a:cxn ang="0">
                    <a:pos x="27" y="27"/>
                  </a:cxn>
                  <a:cxn ang="0">
                    <a:pos x="31" y="21"/>
                  </a:cxn>
                  <a:cxn ang="0">
                    <a:pos x="31" y="16"/>
                  </a:cxn>
                  <a:cxn ang="0">
                    <a:pos x="27" y="16"/>
                  </a:cxn>
                  <a:cxn ang="0">
                    <a:pos x="27" y="21"/>
                  </a:cxn>
                  <a:cxn ang="0">
                    <a:pos x="25" y="23"/>
                  </a:cxn>
                  <a:cxn ang="0">
                    <a:pos x="21" y="27"/>
                  </a:cxn>
                  <a:cxn ang="0">
                    <a:pos x="15" y="27"/>
                  </a:cxn>
                  <a:cxn ang="0">
                    <a:pos x="12" y="27"/>
                  </a:cxn>
                  <a:cxn ang="0">
                    <a:pos x="8" y="23"/>
                  </a:cxn>
                  <a:cxn ang="0">
                    <a:pos x="6" y="21"/>
                  </a:cxn>
                  <a:cxn ang="0">
                    <a:pos x="4" y="16"/>
                  </a:cxn>
                  <a:cxn ang="0">
                    <a:pos x="6" y="12"/>
                  </a:cxn>
                  <a:cxn ang="0">
                    <a:pos x="8" y="8"/>
                  </a:cxn>
                  <a:cxn ang="0">
                    <a:pos x="12" y="6"/>
                  </a:cxn>
                  <a:cxn ang="0">
                    <a:pos x="15" y="4"/>
                  </a:cxn>
                  <a:cxn ang="0">
                    <a:pos x="21" y="6"/>
                  </a:cxn>
                  <a:cxn ang="0">
                    <a:pos x="25" y="8"/>
                  </a:cxn>
                  <a:cxn ang="0">
                    <a:pos x="27" y="12"/>
                  </a:cxn>
                  <a:cxn ang="0">
                    <a:pos x="27" y="16"/>
                  </a:cxn>
                </a:cxnLst>
                <a:rect l="0" t="0" r="r" b="b"/>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ln>
            </p:spPr>
            <p:txBody>
              <a:bodyPr/>
              <a:lstStyle/>
              <a:p>
                <a:endParaRPr lang="en-US">
                  <a:solidFill>
                    <a:prstClr val="black"/>
                  </a:solidFill>
                </a:endParaRPr>
              </a:p>
            </p:txBody>
          </p:sp>
          <p:sp>
            <p:nvSpPr>
              <p:cNvPr id="180048" name="Freeform 848"/>
              <p:cNvSpPr>
                <a:spLocks noEditPoints="1"/>
              </p:cNvSpPr>
              <p:nvPr/>
            </p:nvSpPr>
            <p:spPr bwMode="auto">
              <a:xfrm>
                <a:off x="1301" y="1891"/>
                <a:ext cx="27" cy="27"/>
              </a:xfrm>
              <a:custGeom>
                <a:avLst/>
                <a:gdLst/>
                <a:ahLst/>
                <a:cxnLst>
                  <a:cxn ang="0">
                    <a:pos x="27" y="14"/>
                  </a:cxn>
                  <a:cxn ang="0">
                    <a:pos x="27" y="8"/>
                  </a:cxn>
                  <a:cxn ang="0">
                    <a:pos x="23" y="4"/>
                  </a:cxn>
                  <a:cxn ang="0">
                    <a:pos x="19" y="2"/>
                  </a:cxn>
                  <a:cxn ang="0">
                    <a:pos x="13" y="0"/>
                  </a:cxn>
                  <a:cxn ang="0">
                    <a:pos x="10" y="2"/>
                  </a:cxn>
                  <a:cxn ang="0">
                    <a:pos x="4" y="4"/>
                  </a:cxn>
                  <a:cxn ang="0">
                    <a:pos x="2" y="8"/>
                  </a:cxn>
                  <a:cxn ang="0">
                    <a:pos x="0" y="14"/>
                  </a:cxn>
                  <a:cxn ang="0">
                    <a:pos x="2" y="19"/>
                  </a:cxn>
                  <a:cxn ang="0">
                    <a:pos x="4" y="23"/>
                  </a:cxn>
                  <a:cxn ang="0">
                    <a:pos x="10" y="27"/>
                  </a:cxn>
                  <a:cxn ang="0">
                    <a:pos x="13" y="27"/>
                  </a:cxn>
                  <a:cxn ang="0">
                    <a:pos x="19" y="27"/>
                  </a:cxn>
                  <a:cxn ang="0">
                    <a:pos x="23" y="23"/>
                  </a:cxn>
                  <a:cxn ang="0">
                    <a:pos x="27" y="19"/>
                  </a:cxn>
                  <a:cxn ang="0">
                    <a:pos x="27" y="14"/>
                  </a:cxn>
                  <a:cxn ang="0">
                    <a:pos x="23" y="14"/>
                  </a:cxn>
                  <a:cxn ang="0">
                    <a:pos x="23" y="17"/>
                  </a:cxn>
                  <a:cxn ang="0">
                    <a:pos x="21" y="21"/>
                  </a:cxn>
                  <a:cxn ang="0">
                    <a:pos x="17" y="23"/>
                  </a:cxn>
                  <a:cxn ang="0">
                    <a:pos x="13" y="23"/>
                  </a:cxn>
                  <a:cxn ang="0">
                    <a:pos x="10" y="23"/>
                  </a:cxn>
                  <a:cxn ang="0">
                    <a:pos x="8" y="21"/>
                  </a:cxn>
                  <a:cxn ang="0">
                    <a:pos x="6" y="17"/>
                  </a:cxn>
                  <a:cxn ang="0">
                    <a:pos x="4" y="14"/>
                  </a:cxn>
                  <a:cxn ang="0">
                    <a:pos x="6" y="10"/>
                  </a:cxn>
                  <a:cxn ang="0">
                    <a:pos x="8" y="8"/>
                  </a:cxn>
                  <a:cxn ang="0">
                    <a:pos x="10" y="6"/>
                  </a:cxn>
                  <a:cxn ang="0">
                    <a:pos x="13" y="4"/>
                  </a:cxn>
                  <a:cxn ang="0">
                    <a:pos x="17" y="6"/>
                  </a:cxn>
                  <a:cxn ang="0">
                    <a:pos x="21" y="8"/>
                  </a:cxn>
                  <a:cxn ang="0">
                    <a:pos x="23" y="10"/>
                  </a:cxn>
                  <a:cxn ang="0">
                    <a:pos x="23" y="14"/>
                  </a:cxn>
                </a:cxnLst>
                <a:rect l="0" t="0" r="r" b="b"/>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ln>
            </p:spPr>
            <p:txBody>
              <a:bodyPr/>
              <a:lstStyle/>
              <a:p>
                <a:endParaRPr lang="en-US">
                  <a:solidFill>
                    <a:prstClr val="black"/>
                  </a:solidFill>
                </a:endParaRPr>
              </a:p>
            </p:txBody>
          </p:sp>
          <p:sp>
            <p:nvSpPr>
              <p:cNvPr id="180049" name="Freeform 849"/>
              <p:cNvSpPr>
                <a:spLocks noEditPoints="1"/>
              </p:cNvSpPr>
              <p:nvPr/>
            </p:nvSpPr>
            <p:spPr bwMode="auto">
              <a:xfrm>
                <a:off x="1303" y="1893"/>
                <a:ext cx="23" cy="23"/>
              </a:xfrm>
              <a:custGeom>
                <a:avLst/>
                <a:gdLst/>
                <a:ahLst/>
                <a:cxnLst>
                  <a:cxn ang="0">
                    <a:pos x="23" y="12"/>
                  </a:cxn>
                  <a:cxn ang="0">
                    <a:pos x="23" y="8"/>
                  </a:cxn>
                  <a:cxn ang="0">
                    <a:pos x="21" y="4"/>
                  </a:cxn>
                  <a:cxn ang="0">
                    <a:pos x="17" y="2"/>
                  </a:cxn>
                  <a:cxn ang="0">
                    <a:pos x="11" y="0"/>
                  </a:cxn>
                  <a:cxn ang="0">
                    <a:pos x="8" y="2"/>
                  </a:cxn>
                  <a:cxn ang="0">
                    <a:pos x="4" y="4"/>
                  </a:cxn>
                  <a:cxn ang="0">
                    <a:pos x="2" y="8"/>
                  </a:cxn>
                  <a:cxn ang="0">
                    <a:pos x="0" y="12"/>
                  </a:cxn>
                  <a:cxn ang="0">
                    <a:pos x="2" y="17"/>
                  </a:cxn>
                  <a:cxn ang="0">
                    <a:pos x="4" y="19"/>
                  </a:cxn>
                  <a:cxn ang="0">
                    <a:pos x="8" y="23"/>
                  </a:cxn>
                  <a:cxn ang="0">
                    <a:pos x="11" y="23"/>
                  </a:cxn>
                  <a:cxn ang="0">
                    <a:pos x="17" y="23"/>
                  </a:cxn>
                  <a:cxn ang="0">
                    <a:pos x="21" y="19"/>
                  </a:cxn>
                  <a:cxn ang="0">
                    <a:pos x="23" y="17"/>
                  </a:cxn>
                  <a:cxn ang="0">
                    <a:pos x="23" y="12"/>
                  </a:cxn>
                  <a:cxn ang="0">
                    <a:pos x="19" y="12"/>
                  </a:cxn>
                  <a:cxn ang="0">
                    <a:pos x="19" y="15"/>
                  </a:cxn>
                  <a:cxn ang="0">
                    <a:pos x="17" y="17"/>
                  </a:cxn>
                  <a:cxn ang="0">
                    <a:pos x="15" y="19"/>
                  </a:cxn>
                  <a:cxn ang="0">
                    <a:pos x="11" y="19"/>
                  </a:cxn>
                  <a:cxn ang="0">
                    <a:pos x="9" y="19"/>
                  </a:cxn>
                  <a:cxn ang="0">
                    <a:pos x="8" y="17"/>
                  </a:cxn>
                  <a:cxn ang="0">
                    <a:pos x="6" y="15"/>
                  </a:cxn>
                  <a:cxn ang="0">
                    <a:pos x="4" y="12"/>
                  </a:cxn>
                  <a:cxn ang="0">
                    <a:pos x="6" y="10"/>
                  </a:cxn>
                  <a:cxn ang="0">
                    <a:pos x="8" y="6"/>
                  </a:cxn>
                  <a:cxn ang="0">
                    <a:pos x="9" y="6"/>
                  </a:cxn>
                  <a:cxn ang="0">
                    <a:pos x="11" y="4"/>
                  </a:cxn>
                  <a:cxn ang="0">
                    <a:pos x="15" y="6"/>
                  </a:cxn>
                  <a:cxn ang="0">
                    <a:pos x="17" y="6"/>
                  </a:cxn>
                  <a:cxn ang="0">
                    <a:pos x="19" y="10"/>
                  </a:cxn>
                  <a:cxn ang="0">
                    <a:pos x="19" y="12"/>
                  </a:cxn>
                </a:cxnLst>
                <a:rect l="0" t="0" r="r" b="b"/>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ln>
            </p:spPr>
            <p:txBody>
              <a:bodyPr/>
              <a:lstStyle/>
              <a:p>
                <a:endParaRPr lang="en-US">
                  <a:solidFill>
                    <a:prstClr val="black"/>
                  </a:solidFill>
                </a:endParaRPr>
              </a:p>
            </p:txBody>
          </p:sp>
          <p:sp>
            <p:nvSpPr>
              <p:cNvPr id="180050" name="Freeform 850"/>
              <p:cNvSpPr>
                <a:spLocks noEditPoints="1"/>
              </p:cNvSpPr>
              <p:nvPr/>
            </p:nvSpPr>
            <p:spPr bwMode="auto">
              <a:xfrm>
                <a:off x="1305" y="1895"/>
                <a:ext cx="19" cy="19"/>
              </a:xfrm>
              <a:custGeom>
                <a:avLst/>
                <a:gdLst/>
                <a:ahLst/>
                <a:cxnLst>
                  <a:cxn ang="0">
                    <a:pos x="19" y="10"/>
                  </a:cxn>
                  <a:cxn ang="0">
                    <a:pos x="19" y="6"/>
                  </a:cxn>
                  <a:cxn ang="0">
                    <a:pos x="17" y="4"/>
                  </a:cxn>
                  <a:cxn ang="0">
                    <a:pos x="13" y="2"/>
                  </a:cxn>
                  <a:cxn ang="0">
                    <a:pos x="9" y="0"/>
                  </a:cxn>
                  <a:cxn ang="0">
                    <a:pos x="6" y="2"/>
                  </a:cxn>
                  <a:cxn ang="0">
                    <a:pos x="4" y="4"/>
                  </a:cxn>
                  <a:cxn ang="0">
                    <a:pos x="2" y="6"/>
                  </a:cxn>
                  <a:cxn ang="0">
                    <a:pos x="0" y="10"/>
                  </a:cxn>
                  <a:cxn ang="0">
                    <a:pos x="2" y="13"/>
                  </a:cxn>
                  <a:cxn ang="0">
                    <a:pos x="4" y="17"/>
                  </a:cxn>
                  <a:cxn ang="0">
                    <a:pos x="6" y="19"/>
                  </a:cxn>
                  <a:cxn ang="0">
                    <a:pos x="9" y="19"/>
                  </a:cxn>
                  <a:cxn ang="0">
                    <a:pos x="13" y="19"/>
                  </a:cxn>
                  <a:cxn ang="0">
                    <a:pos x="17" y="17"/>
                  </a:cxn>
                  <a:cxn ang="0">
                    <a:pos x="19" y="13"/>
                  </a:cxn>
                  <a:cxn ang="0">
                    <a:pos x="19" y="10"/>
                  </a:cxn>
                  <a:cxn ang="0">
                    <a:pos x="15" y="10"/>
                  </a:cxn>
                  <a:cxn ang="0">
                    <a:pos x="13" y="13"/>
                  </a:cxn>
                  <a:cxn ang="0">
                    <a:pos x="9" y="15"/>
                  </a:cxn>
                  <a:cxn ang="0">
                    <a:pos x="6" y="13"/>
                  </a:cxn>
                  <a:cxn ang="0">
                    <a:pos x="4" y="10"/>
                  </a:cxn>
                  <a:cxn ang="0">
                    <a:pos x="6" y="6"/>
                  </a:cxn>
                  <a:cxn ang="0">
                    <a:pos x="9" y="4"/>
                  </a:cxn>
                  <a:cxn ang="0">
                    <a:pos x="13" y="6"/>
                  </a:cxn>
                  <a:cxn ang="0">
                    <a:pos x="15" y="10"/>
                  </a:cxn>
                </a:cxnLst>
                <a:rect l="0" t="0" r="r" b="b"/>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ln>
            </p:spPr>
            <p:txBody>
              <a:bodyPr/>
              <a:lstStyle/>
              <a:p>
                <a:endParaRPr lang="en-US">
                  <a:solidFill>
                    <a:prstClr val="black"/>
                  </a:solidFill>
                </a:endParaRPr>
              </a:p>
            </p:txBody>
          </p:sp>
          <p:sp>
            <p:nvSpPr>
              <p:cNvPr id="180051" name="Freeform 851"/>
              <p:cNvSpPr>
                <a:spLocks noEditPoints="1"/>
              </p:cNvSpPr>
              <p:nvPr/>
            </p:nvSpPr>
            <p:spPr bwMode="auto">
              <a:xfrm>
                <a:off x="1307" y="1897"/>
                <a:ext cx="15" cy="15"/>
              </a:xfrm>
              <a:custGeom>
                <a:avLst/>
                <a:gdLst/>
                <a:ahLst/>
                <a:cxnLst>
                  <a:cxn ang="0">
                    <a:pos x="15" y="8"/>
                  </a:cxn>
                  <a:cxn ang="0">
                    <a:pos x="15" y="6"/>
                  </a:cxn>
                  <a:cxn ang="0">
                    <a:pos x="13" y="2"/>
                  </a:cxn>
                  <a:cxn ang="0">
                    <a:pos x="11" y="2"/>
                  </a:cxn>
                  <a:cxn ang="0">
                    <a:pos x="7" y="0"/>
                  </a:cxn>
                  <a:cxn ang="0">
                    <a:pos x="5" y="2"/>
                  </a:cxn>
                  <a:cxn ang="0">
                    <a:pos x="4" y="2"/>
                  </a:cxn>
                  <a:cxn ang="0">
                    <a:pos x="2" y="6"/>
                  </a:cxn>
                  <a:cxn ang="0">
                    <a:pos x="0" y="8"/>
                  </a:cxn>
                  <a:cxn ang="0">
                    <a:pos x="2" y="11"/>
                  </a:cxn>
                  <a:cxn ang="0">
                    <a:pos x="4" y="13"/>
                  </a:cxn>
                  <a:cxn ang="0">
                    <a:pos x="5" y="15"/>
                  </a:cxn>
                  <a:cxn ang="0">
                    <a:pos x="7" y="15"/>
                  </a:cxn>
                  <a:cxn ang="0">
                    <a:pos x="11" y="15"/>
                  </a:cxn>
                  <a:cxn ang="0">
                    <a:pos x="13" y="13"/>
                  </a:cxn>
                  <a:cxn ang="0">
                    <a:pos x="15" y="11"/>
                  </a:cxn>
                  <a:cxn ang="0">
                    <a:pos x="15" y="8"/>
                  </a:cxn>
                  <a:cxn ang="0">
                    <a:pos x="11" y="8"/>
                  </a:cxn>
                  <a:cxn ang="0">
                    <a:pos x="11" y="11"/>
                  </a:cxn>
                  <a:cxn ang="0">
                    <a:pos x="7" y="11"/>
                  </a:cxn>
                  <a:cxn ang="0">
                    <a:pos x="5" y="11"/>
                  </a:cxn>
                  <a:cxn ang="0">
                    <a:pos x="4" y="8"/>
                  </a:cxn>
                  <a:cxn ang="0">
                    <a:pos x="5" y="6"/>
                  </a:cxn>
                  <a:cxn ang="0">
                    <a:pos x="7" y="4"/>
                  </a:cxn>
                  <a:cxn ang="0">
                    <a:pos x="11" y="6"/>
                  </a:cxn>
                  <a:cxn ang="0">
                    <a:pos x="11" y="8"/>
                  </a:cxn>
                </a:cxnLst>
                <a:rect l="0" t="0" r="r" b="b"/>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ln>
            </p:spPr>
            <p:txBody>
              <a:bodyPr/>
              <a:lstStyle/>
              <a:p>
                <a:endParaRPr lang="en-US">
                  <a:solidFill>
                    <a:prstClr val="black"/>
                  </a:solidFill>
                </a:endParaRPr>
              </a:p>
            </p:txBody>
          </p:sp>
          <p:sp>
            <p:nvSpPr>
              <p:cNvPr id="180052" name="Freeform 852"/>
              <p:cNvSpPr>
                <a:spLocks noEditPoints="1"/>
              </p:cNvSpPr>
              <p:nvPr/>
            </p:nvSpPr>
            <p:spPr bwMode="auto">
              <a:xfrm>
                <a:off x="1309" y="1899"/>
                <a:ext cx="11" cy="11"/>
              </a:xfrm>
              <a:custGeom>
                <a:avLst/>
                <a:gdLst/>
                <a:ahLst/>
                <a:cxnLst>
                  <a:cxn ang="0">
                    <a:pos x="11" y="6"/>
                  </a:cxn>
                  <a:cxn ang="0">
                    <a:pos x="9" y="2"/>
                  </a:cxn>
                  <a:cxn ang="0">
                    <a:pos x="5" y="0"/>
                  </a:cxn>
                  <a:cxn ang="0">
                    <a:pos x="2" y="2"/>
                  </a:cxn>
                  <a:cxn ang="0">
                    <a:pos x="0" y="6"/>
                  </a:cxn>
                  <a:cxn ang="0">
                    <a:pos x="2" y="9"/>
                  </a:cxn>
                  <a:cxn ang="0">
                    <a:pos x="5" y="11"/>
                  </a:cxn>
                  <a:cxn ang="0">
                    <a:pos x="9" y="9"/>
                  </a:cxn>
                  <a:cxn ang="0">
                    <a:pos x="11" y="6"/>
                  </a:cxn>
                  <a:cxn ang="0">
                    <a:pos x="7" y="6"/>
                  </a:cxn>
                  <a:cxn ang="0">
                    <a:pos x="7" y="7"/>
                  </a:cxn>
                  <a:cxn ang="0">
                    <a:pos x="5" y="7"/>
                  </a:cxn>
                  <a:cxn ang="0">
                    <a:pos x="5" y="7"/>
                  </a:cxn>
                  <a:cxn ang="0">
                    <a:pos x="3" y="6"/>
                  </a:cxn>
                  <a:cxn ang="0">
                    <a:pos x="5" y="4"/>
                  </a:cxn>
                  <a:cxn ang="0">
                    <a:pos x="5" y="4"/>
                  </a:cxn>
                  <a:cxn ang="0">
                    <a:pos x="7" y="4"/>
                  </a:cxn>
                  <a:cxn ang="0">
                    <a:pos x="7" y="6"/>
                  </a:cxn>
                </a:cxnLst>
                <a:rect l="0" t="0" r="r" b="b"/>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5" y="7"/>
                    </a:lnTo>
                    <a:lnTo>
                      <a:pt x="3" y="6"/>
                    </a:lnTo>
                    <a:lnTo>
                      <a:pt x="5" y="4"/>
                    </a:lnTo>
                    <a:lnTo>
                      <a:pt x="5" y="4"/>
                    </a:lnTo>
                    <a:lnTo>
                      <a:pt x="7" y="4"/>
                    </a:lnTo>
                    <a:lnTo>
                      <a:pt x="7" y="6"/>
                    </a:lnTo>
                    <a:close/>
                  </a:path>
                </a:pathLst>
              </a:custGeom>
              <a:solidFill>
                <a:srgbClr val="FFF9F6"/>
              </a:solidFill>
              <a:ln w="9525">
                <a:noFill/>
                <a:round/>
              </a:ln>
            </p:spPr>
            <p:txBody>
              <a:bodyPr/>
              <a:lstStyle/>
              <a:p>
                <a:endParaRPr lang="en-US">
                  <a:solidFill>
                    <a:prstClr val="black"/>
                  </a:solidFill>
                </a:endParaRPr>
              </a:p>
            </p:txBody>
          </p:sp>
          <p:sp>
            <p:nvSpPr>
              <p:cNvPr id="180053" name="Freeform 853"/>
              <p:cNvSpPr/>
              <p:nvPr/>
            </p:nvSpPr>
            <p:spPr bwMode="auto">
              <a:xfrm>
                <a:off x="1311" y="1901"/>
                <a:ext cx="7" cy="7"/>
              </a:xfrm>
              <a:custGeom>
                <a:avLst/>
                <a:gdLst/>
                <a:ahLst/>
                <a:cxnLst>
                  <a:cxn ang="0">
                    <a:pos x="7" y="4"/>
                  </a:cxn>
                  <a:cxn ang="0">
                    <a:pos x="7" y="2"/>
                  </a:cxn>
                  <a:cxn ang="0">
                    <a:pos x="3" y="0"/>
                  </a:cxn>
                  <a:cxn ang="0">
                    <a:pos x="1" y="2"/>
                  </a:cxn>
                  <a:cxn ang="0">
                    <a:pos x="0" y="4"/>
                  </a:cxn>
                  <a:cxn ang="0">
                    <a:pos x="1" y="7"/>
                  </a:cxn>
                  <a:cxn ang="0">
                    <a:pos x="3" y="7"/>
                  </a:cxn>
                  <a:cxn ang="0">
                    <a:pos x="7" y="7"/>
                  </a:cxn>
                  <a:cxn ang="0">
                    <a:pos x="7" y="4"/>
                  </a:cxn>
                </a:cxnLst>
                <a:rect l="0" t="0" r="r" b="b"/>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ln>
            </p:spPr>
            <p:txBody>
              <a:bodyPr/>
              <a:lstStyle/>
              <a:p>
                <a:endParaRPr lang="en-US">
                  <a:solidFill>
                    <a:prstClr val="black"/>
                  </a:solidFill>
                </a:endParaRPr>
              </a:p>
            </p:txBody>
          </p:sp>
          <p:sp>
            <p:nvSpPr>
              <p:cNvPr id="180054" name="Freeform 854"/>
              <p:cNvSpPr/>
              <p:nvPr/>
            </p:nvSpPr>
            <p:spPr bwMode="auto">
              <a:xfrm>
                <a:off x="1312" y="1903"/>
                <a:ext cx="4" cy="3"/>
              </a:xfrm>
              <a:custGeom>
                <a:avLst/>
                <a:gdLst/>
                <a:ahLst/>
                <a:cxnLst>
                  <a:cxn ang="0">
                    <a:pos x="4" y="2"/>
                  </a:cxn>
                  <a:cxn ang="0">
                    <a:pos x="4" y="0"/>
                  </a:cxn>
                  <a:cxn ang="0">
                    <a:pos x="2" y="0"/>
                  </a:cxn>
                  <a:cxn ang="0">
                    <a:pos x="2" y="0"/>
                  </a:cxn>
                  <a:cxn ang="0">
                    <a:pos x="0" y="2"/>
                  </a:cxn>
                  <a:cxn ang="0">
                    <a:pos x="2" y="3"/>
                  </a:cxn>
                  <a:cxn ang="0">
                    <a:pos x="2" y="3"/>
                  </a:cxn>
                  <a:cxn ang="0">
                    <a:pos x="4" y="3"/>
                  </a:cxn>
                  <a:cxn ang="0">
                    <a:pos x="4" y="2"/>
                  </a:cxn>
                </a:cxnLst>
                <a:rect l="0" t="0" r="r" b="b"/>
                <a:pathLst>
                  <a:path w="4" h="3">
                    <a:moveTo>
                      <a:pt x="4" y="2"/>
                    </a:moveTo>
                    <a:lnTo>
                      <a:pt x="4" y="0"/>
                    </a:lnTo>
                    <a:lnTo>
                      <a:pt x="2" y="0"/>
                    </a:lnTo>
                    <a:lnTo>
                      <a:pt x="2" y="0"/>
                    </a:lnTo>
                    <a:lnTo>
                      <a:pt x="0" y="2"/>
                    </a:lnTo>
                    <a:lnTo>
                      <a:pt x="2" y="3"/>
                    </a:lnTo>
                    <a:lnTo>
                      <a:pt x="2" y="3"/>
                    </a:lnTo>
                    <a:lnTo>
                      <a:pt x="4" y="3"/>
                    </a:lnTo>
                    <a:lnTo>
                      <a:pt x="4" y="2"/>
                    </a:lnTo>
                    <a:close/>
                  </a:path>
                </a:pathLst>
              </a:custGeom>
              <a:solidFill>
                <a:srgbClr val="FFFFFF"/>
              </a:solidFill>
              <a:ln w="9525">
                <a:noFill/>
                <a:round/>
              </a:ln>
            </p:spPr>
            <p:txBody>
              <a:bodyPr/>
              <a:lstStyle/>
              <a:p>
                <a:endParaRPr lang="en-US">
                  <a:solidFill>
                    <a:prstClr val="black"/>
                  </a:solidFill>
                </a:endParaRPr>
              </a:p>
            </p:txBody>
          </p:sp>
          <p:sp>
            <p:nvSpPr>
              <p:cNvPr id="180055" name="Freeform 855"/>
              <p:cNvSpPr/>
              <p:nvPr/>
            </p:nvSpPr>
            <p:spPr bwMode="auto">
              <a:xfrm>
                <a:off x="1254" y="1156"/>
                <a:ext cx="267" cy="428"/>
              </a:xfrm>
              <a:custGeom>
                <a:avLst/>
                <a:gdLst/>
                <a:ahLst/>
                <a:cxnLst>
                  <a:cxn ang="0">
                    <a:pos x="256" y="142"/>
                  </a:cxn>
                  <a:cxn ang="0">
                    <a:pos x="208" y="81"/>
                  </a:cxn>
                  <a:cxn ang="0">
                    <a:pos x="157" y="17"/>
                  </a:cxn>
                  <a:cxn ang="0">
                    <a:pos x="131" y="0"/>
                  </a:cxn>
                  <a:cxn ang="0">
                    <a:pos x="104" y="1"/>
                  </a:cxn>
                  <a:cxn ang="0">
                    <a:pos x="85" y="13"/>
                  </a:cxn>
                  <a:cxn ang="0">
                    <a:pos x="58" y="38"/>
                  </a:cxn>
                  <a:cxn ang="0">
                    <a:pos x="34" y="75"/>
                  </a:cxn>
                  <a:cxn ang="0">
                    <a:pos x="19" y="115"/>
                  </a:cxn>
                  <a:cxn ang="0">
                    <a:pos x="9" y="151"/>
                  </a:cxn>
                  <a:cxn ang="0">
                    <a:pos x="2" y="178"/>
                  </a:cxn>
                  <a:cxn ang="0">
                    <a:pos x="2" y="220"/>
                  </a:cxn>
                  <a:cxn ang="0">
                    <a:pos x="9" y="256"/>
                  </a:cxn>
                  <a:cxn ang="0">
                    <a:pos x="30" y="288"/>
                  </a:cxn>
                  <a:cxn ang="0">
                    <a:pos x="60" y="326"/>
                  </a:cxn>
                  <a:cxn ang="0">
                    <a:pos x="89" y="364"/>
                  </a:cxn>
                  <a:cxn ang="0">
                    <a:pos x="121" y="403"/>
                  </a:cxn>
                  <a:cxn ang="0">
                    <a:pos x="134" y="424"/>
                  </a:cxn>
                  <a:cxn ang="0">
                    <a:pos x="136" y="426"/>
                  </a:cxn>
                  <a:cxn ang="0">
                    <a:pos x="140" y="426"/>
                  </a:cxn>
                  <a:cxn ang="0">
                    <a:pos x="142" y="426"/>
                  </a:cxn>
                  <a:cxn ang="0">
                    <a:pos x="142" y="426"/>
                  </a:cxn>
                  <a:cxn ang="0">
                    <a:pos x="144" y="426"/>
                  </a:cxn>
                  <a:cxn ang="0">
                    <a:pos x="144" y="426"/>
                  </a:cxn>
                  <a:cxn ang="0">
                    <a:pos x="146" y="426"/>
                  </a:cxn>
                  <a:cxn ang="0">
                    <a:pos x="146" y="428"/>
                  </a:cxn>
                  <a:cxn ang="0">
                    <a:pos x="142" y="421"/>
                  </a:cxn>
                  <a:cxn ang="0">
                    <a:pos x="140" y="366"/>
                  </a:cxn>
                  <a:cxn ang="0">
                    <a:pos x="148" y="335"/>
                  </a:cxn>
                  <a:cxn ang="0">
                    <a:pos x="153" y="324"/>
                  </a:cxn>
                  <a:cxn ang="0">
                    <a:pos x="163" y="316"/>
                  </a:cxn>
                  <a:cxn ang="0">
                    <a:pos x="172" y="312"/>
                  </a:cxn>
                  <a:cxn ang="0">
                    <a:pos x="186" y="312"/>
                  </a:cxn>
                  <a:cxn ang="0">
                    <a:pos x="201" y="259"/>
                  </a:cxn>
                  <a:cxn ang="0">
                    <a:pos x="218" y="220"/>
                  </a:cxn>
                  <a:cxn ang="0">
                    <a:pos x="237" y="189"/>
                  </a:cxn>
                  <a:cxn ang="0">
                    <a:pos x="258" y="165"/>
                  </a:cxn>
                  <a:cxn ang="0">
                    <a:pos x="267" y="157"/>
                  </a:cxn>
                </a:cxnLst>
                <a:rect l="0" t="0" r="r" b="b"/>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4" y="424"/>
                    </a:lnTo>
                    <a:lnTo>
                      <a:pt x="136" y="426"/>
                    </a:lnTo>
                    <a:lnTo>
                      <a:pt x="136" y="426"/>
                    </a:lnTo>
                    <a:lnTo>
                      <a:pt x="138" y="426"/>
                    </a:lnTo>
                    <a:lnTo>
                      <a:pt x="140" y="426"/>
                    </a:lnTo>
                    <a:lnTo>
                      <a:pt x="142" y="426"/>
                    </a:lnTo>
                    <a:lnTo>
                      <a:pt x="142" y="426"/>
                    </a:lnTo>
                    <a:lnTo>
                      <a:pt x="142" y="426"/>
                    </a:lnTo>
                    <a:lnTo>
                      <a:pt x="142" y="426"/>
                    </a:lnTo>
                    <a:lnTo>
                      <a:pt x="144" y="426"/>
                    </a:lnTo>
                    <a:lnTo>
                      <a:pt x="144" y="426"/>
                    </a:lnTo>
                    <a:lnTo>
                      <a:pt x="144" y="426"/>
                    </a:lnTo>
                    <a:lnTo>
                      <a:pt x="144" y="426"/>
                    </a:lnTo>
                    <a:lnTo>
                      <a:pt x="144" y="426"/>
                    </a:lnTo>
                    <a:lnTo>
                      <a:pt x="146"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ln>
            </p:spPr>
            <p:txBody>
              <a:bodyPr/>
              <a:lstStyle/>
              <a:p>
                <a:endParaRPr lang="en-US">
                  <a:solidFill>
                    <a:prstClr val="black"/>
                  </a:solidFill>
                </a:endParaRPr>
              </a:p>
            </p:txBody>
          </p:sp>
          <p:sp>
            <p:nvSpPr>
              <p:cNvPr id="180056" name="Freeform 856"/>
              <p:cNvSpPr/>
              <p:nvPr/>
            </p:nvSpPr>
            <p:spPr bwMode="auto">
              <a:xfrm>
                <a:off x="1254" y="1154"/>
                <a:ext cx="260" cy="423"/>
              </a:xfrm>
              <a:custGeom>
                <a:avLst/>
                <a:gdLst/>
                <a:ahLst/>
                <a:cxnLst>
                  <a:cxn ang="0">
                    <a:pos x="260" y="163"/>
                  </a:cxn>
                  <a:cxn ang="0">
                    <a:pos x="229" y="127"/>
                  </a:cxn>
                  <a:cxn ang="0">
                    <a:pos x="134" y="3"/>
                  </a:cxn>
                  <a:cxn ang="0">
                    <a:pos x="125" y="2"/>
                  </a:cxn>
                  <a:cxn ang="0">
                    <a:pos x="117" y="0"/>
                  </a:cxn>
                  <a:cxn ang="0">
                    <a:pos x="108" y="2"/>
                  </a:cxn>
                  <a:cxn ang="0">
                    <a:pos x="100" y="5"/>
                  </a:cxn>
                  <a:cxn ang="0">
                    <a:pos x="85" y="15"/>
                  </a:cxn>
                  <a:cxn ang="0">
                    <a:pos x="76" y="24"/>
                  </a:cxn>
                  <a:cxn ang="0">
                    <a:pos x="55" y="43"/>
                  </a:cxn>
                  <a:cxn ang="0">
                    <a:pos x="39" y="62"/>
                  </a:cxn>
                  <a:cxn ang="0">
                    <a:pos x="38" y="66"/>
                  </a:cxn>
                  <a:cxn ang="0">
                    <a:pos x="36" y="72"/>
                  </a:cxn>
                  <a:cxn ang="0">
                    <a:pos x="36" y="76"/>
                  </a:cxn>
                  <a:cxn ang="0">
                    <a:pos x="34" y="77"/>
                  </a:cxn>
                  <a:cxn ang="0">
                    <a:pos x="32" y="83"/>
                  </a:cxn>
                  <a:cxn ang="0">
                    <a:pos x="30" y="89"/>
                  </a:cxn>
                  <a:cxn ang="0">
                    <a:pos x="22" y="106"/>
                  </a:cxn>
                  <a:cxn ang="0">
                    <a:pos x="15" y="123"/>
                  </a:cxn>
                  <a:cxn ang="0">
                    <a:pos x="11" y="140"/>
                  </a:cxn>
                  <a:cxn ang="0">
                    <a:pos x="7" y="157"/>
                  </a:cxn>
                  <a:cxn ang="0">
                    <a:pos x="3" y="176"/>
                  </a:cxn>
                  <a:cxn ang="0">
                    <a:pos x="0" y="195"/>
                  </a:cxn>
                  <a:cxn ang="0">
                    <a:pos x="0" y="210"/>
                  </a:cxn>
                  <a:cxn ang="0">
                    <a:pos x="2" y="229"/>
                  </a:cxn>
                  <a:cxn ang="0">
                    <a:pos x="20" y="254"/>
                  </a:cxn>
                  <a:cxn ang="0">
                    <a:pos x="38" y="277"/>
                  </a:cxn>
                  <a:cxn ang="0">
                    <a:pos x="58" y="305"/>
                  </a:cxn>
                  <a:cxn ang="0">
                    <a:pos x="77" y="332"/>
                  </a:cxn>
                  <a:cxn ang="0">
                    <a:pos x="98" y="360"/>
                  </a:cxn>
                  <a:cxn ang="0">
                    <a:pos x="119" y="390"/>
                  </a:cxn>
                  <a:cxn ang="0">
                    <a:pos x="129" y="405"/>
                  </a:cxn>
                  <a:cxn ang="0">
                    <a:pos x="140" y="423"/>
                  </a:cxn>
                  <a:cxn ang="0">
                    <a:pos x="140" y="423"/>
                  </a:cxn>
                  <a:cxn ang="0">
                    <a:pos x="142" y="423"/>
                  </a:cxn>
                  <a:cxn ang="0">
                    <a:pos x="140" y="415"/>
                  </a:cxn>
                  <a:cxn ang="0">
                    <a:pos x="140" y="409"/>
                  </a:cxn>
                  <a:cxn ang="0">
                    <a:pos x="138" y="381"/>
                  </a:cxn>
                  <a:cxn ang="0">
                    <a:pos x="142" y="354"/>
                  </a:cxn>
                  <a:cxn ang="0">
                    <a:pos x="144" y="345"/>
                  </a:cxn>
                  <a:cxn ang="0">
                    <a:pos x="146" y="335"/>
                  </a:cxn>
                  <a:cxn ang="0">
                    <a:pos x="149" y="328"/>
                  </a:cxn>
                  <a:cxn ang="0">
                    <a:pos x="155" y="322"/>
                  </a:cxn>
                  <a:cxn ang="0">
                    <a:pos x="161" y="318"/>
                  </a:cxn>
                  <a:cxn ang="0">
                    <a:pos x="168" y="314"/>
                  </a:cxn>
                  <a:cxn ang="0">
                    <a:pos x="176" y="314"/>
                  </a:cxn>
                  <a:cxn ang="0">
                    <a:pos x="186" y="314"/>
                  </a:cxn>
                  <a:cxn ang="0">
                    <a:pos x="187" y="301"/>
                  </a:cxn>
                  <a:cxn ang="0">
                    <a:pos x="191" y="284"/>
                  </a:cxn>
                  <a:cxn ang="0">
                    <a:pos x="197" y="267"/>
                  </a:cxn>
                  <a:cxn ang="0">
                    <a:pos x="204" y="250"/>
                  </a:cxn>
                  <a:cxn ang="0">
                    <a:pos x="212" y="233"/>
                  </a:cxn>
                  <a:cxn ang="0">
                    <a:pos x="220" y="218"/>
                  </a:cxn>
                  <a:cxn ang="0">
                    <a:pos x="231" y="201"/>
                  </a:cxn>
                  <a:cxn ang="0">
                    <a:pos x="239" y="186"/>
                  </a:cxn>
                  <a:cxn ang="0">
                    <a:pos x="248" y="176"/>
                  </a:cxn>
                  <a:cxn ang="0">
                    <a:pos x="254" y="170"/>
                  </a:cxn>
                  <a:cxn ang="0">
                    <a:pos x="258" y="167"/>
                  </a:cxn>
                  <a:cxn ang="0">
                    <a:pos x="260" y="163"/>
                  </a:cxn>
                </a:cxnLst>
                <a:rect l="0" t="0" r="r" b="b"/>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ln>
            </p:spPr>
            <p:txBody>
              <a:bodyPr/>
              <a:lstStyle/>
              <a:p>
                <a:endParaRPr lang="en-US">
                  <a:solidFill>
                    <a:prstClr val="black"/>
                  </a:solidFill>
                </a:endParaRPr>
              </a:p>
            </p:txBody>
          </p:sp>
          <p:sp>
            <p:nvSpPr>
              <p:cNvPr id="180057" name="Freeform 857"/>
              <p:cNvSpPr/>
              <p:nvPr/>
            </p:nvSpPr>
            <p:spPr bwMode="auto">
              <a:xfrm>
                <a:off x="1256" y="1400"/>
                <a:ext cx="1" cy="2"/>
              </a:xfrm>
              <a:custGeom>
                <a:avLst/>
                <a:gdLst/>
                <a:ahLst/>
                <a:cxnLst>
                  <a:cxn ang="0">
                    <a:pos x="0" y="0"/>
                  </a:cxn>
                  <a:cxn ang="0">
                    <a:pos x="0" y="0"/>
                  </a:cxn>
                  <a:cxn ang="0">
                    <a:pos x="0" y="2"/>
                  </a:cxn>
                  <a:cxn ang="0">
                    <a:pos x="1" y="2"/>
                  </a:cxn>
                  <a:cxn ang="0">
                    <a:pos x="0" y="0"/>
                  </a:cxn>
                </a:cxnLst>
                <a:rect l="0" t="0" r="r" b="b"/>
                <a:pathLst>
                  <a:path w="1" h="2">
                    <a:moveTo>
                      <a:pt x="0" y="0"/>
                    </a:moveTo>
                    <a:lnTo>
                      <a:pt x="0" y="0"/>
                    </a:lnTo>
                    <a:lnTo>
                      <a:pt x="0" y="2"/>
                    </a:lnTo>
                    <a:lnTo>
                      <a:pt x="1" y="2"/>
                    </a:lnTo>
                    <a:lnTo>
                      <a:pt x="0" y="0"/>
                    </a:lnTo>
                    <a:close/>
                  </a:path>
                </a:pathLst>
              </a:custGeom>
              <a:solidFill>
                <a:srgbClr val="E46620"/>
              </a:solidFill>
              <a:ln w="9525">
                <a:noFill/>
                <a:round/>
              </a:ln>
            </p:spPr>
            <p:txBody>
              <a:bodyPr/>
              <a:lstStyle/>
              <a:p>
                <a:endParaRPr lang="en-US">
                  <a:solidFill>
                    <a:prstClr val="black"/>
                  </a:solidFill>
                </a:endParaRPr>
              </a:p>
            </p:txBody>
          </p:sp>
          <p:sp>
            <p:nvSpPr>
              <p:cNvPr id="180058" name="Freeform 858"/>
              <p:cNvSpPr/>
              <p:nvPr/>
            </p:nvSpPr>
            <p:spPr bwMode="auto">
              <a:xfrm>
                <a:off x="1254" y="1398"/>
                <a:ext cx="3" cy="4"/>
              </a:xfrm>
              <a:custGeom>
                <a:avLst/>
                <a:gdLst/>
                <a:ahLst/>
                <a:cxnLst>
                  <a:cxn ang="0">
                    <a:pos x="0" y="0"/>
                  </a:cxn>
                  <a:cxn ang="0">
                    <a:pos x="2" y="0"/>
                  </a:cxn>
                  <a:cxn ang="0">
                    <a:pos x="2" y="2"/>
                  </a:cxn>
                  <a:cxn ang="0">
                    <a:pos x="3" y="4"/>
                  </a:cxn>
                  <a:cxn ang="0">
                    <a:pos x="0" y="0"/>
                  </a:cxn>
                </a:cxnLst>
                <a:rect l="0" t="0" r="r" b="b"/>
                <a:pathLst>
                  <a:path w="3" h="4">
                    <a:moveTo>
                      <a:pt x="0" y="0"/>
                    </a:moveTo>
                    <a:lnTo>
                      <a:pt x="2" y="0"/>
                    </a:lnTo>
                    <a:lnTo>
                      <a:pt x="2" y="2"/>
                    </a:lnTo>
                    <a:lnTo>
                      <a:pt x="3" y="4"/>
                    </a:lnTo>
                    <a:lnTo>
                      <a:pt x="0" y="0"/>
                    </a:lnTo>
                    <a:close/>
                  </a:path>
                </a:pathLst>
              </a:custGeom>
              <a:solidFill>
                <a:srgbClr val="E46620"/>
              </a:solidFill>
              <a:ln w="9525">
                <a:noFill/>
                <a:round/>
              </a:ln>
            </p:spPr>
            <p:txBody>
              <a:bodyPr/>
              <a:lstStyle/>
              <a:p>
                <a:endParaRPr lang="en-US">
                  <a:solidFill>
                    <a:prstClr val="black"/>
                  </a:solidFill>
                </a:endParaRPr>
              </a:p>
            </p:txBody>
          </p:sp>
          <p:sp>
            <p:nvSpPr>
              <p:cNvPr id="180059" name="Freeform 859"/>
              <p:cNvSpPr/>
              <p:nvPr/>
            </p:nvSpPr>
            <p:spPr bwMode="auto">
              <a:xfrm>
                <a:off x="1254" y="1396"/>
                <a:ext cx="2" cy="4"/>
              </a:xfrm>
              <a:custGeom>
                <a:avLst/>
                <a:gdLst/>
                <a:ahLst/>
                <a:cxnLst>
                  <a:cxn ang="0">
                    <a:pos x="2" y="4"/>
                  </a:cxn>
                  <a:cxn ang="0">
                    <a:pos x="2" y="4"/>
                  </a:cxn>
                  <a:cxn ang="0">
                    <a:pos x="0" y="0"/>
                  </a:cxn>
                  <a:cxn ang="0">
                    <a:pos x="2" y="0"/>
                  </a:cxn>
                  <a:cxn ang="0">
                    <a:pos x="2" y="2"/>
                  </a:cxn>
                  <a:cxn ang="0">
                    <a:pos x="2" y="4"/>
                  </a:cxn>
                </a:cxnLst>
                <a:rect l="0" t="0" r="r" b="b"/>
                <a:pathLst>
                  <a:path w="2" h="4">
                    <a:moveTo>
                      <a:pt x="2" y="4"/>
                    </a:moveTo>
                    <a:lnTo>
                      <a:pt x="2" y="4"/>
                    </a:lnTo>
                    <a:lnTo>
                      <a:pt x="0" y="0"/>
                    </a:lnTo>
                    <a:lnTo>
                      <a:pt x="2" y="0"/>
                    </a:lnTo>
                    <a:lnTo>
                      <a:pt x="2" y="2"/>
                    </a:lnTo>
                    <a:lnTo>
                      <a:pt x="2" y="4"/>
                    </a:lnTo>
                    <a:close/>
                  </a:path>
                </a:pathLst>
              </a:custGeom>
              <a:solidFill>
                <a:srgbClr val="E46621"/>
              </a:solidFill>
              <a:ln w="9525">
                <a:noFill/>
                <a:round/>
              </a:ln>
            </p:spPr>
            <p:txBody>
              <a:bodyPr/>
              <a:lstStyle/>
              <a:p>
                <a:endParaRPr lang="en-US">
                  <a:solidFill>
                    <a:prstClr val="black"/>
                  </a:solidFill>
                </a:endParaRPr>
              </a:p>
            </p:txBody>
          </p:sp>
          <p:sp>
            <p:nvSpPr>
              <p:cNvPr id="180060" name="Freeform 860"/>
              <p:cNvSpPr/>
              <p:nvPr/>
            </p:nvSpPr>
            <p:spPr bwMode="auto">
              <a:xfrm>
                <a:off x="1252" y="1394"/>
                <a:ext cx="4" cy="4"/>
              </a:xfrm>
              <a:custGeom>
                <a:avLst/>
                <a:gdLst/>
                <a:ahLst/>
                <a:cxnLst>
                  <a:cxn ang="0">
                    <a:pos x="4" y="4"/>
                  </a:cxn>
                  <a:cxn ang="0">
                    <a:pos x="2" y="4"/>
                  </a:cxn>
                  <a:cxn ang="0">
                    <a:pos x="0" y="0"/>
                  </a:cxn>
                  <a:cxn ang="0">
                    <a:pos x="4" y="0"/>
                  </a:cxn>
                  <a:cxn ang="0">
                    <a:pos x="4" y="2"/>
                  </a:cxn>
                  <a:cxn ang="0">
                    <a:pos x="4" y="4"/>
                  </a:cxn>
                </a:cxnLst>
                <a:rect l="0" t="0" r="r" b="b"/>
                <a:pathLst>
                  <a:path w="4" h="4">
                    <a:moveTo>
                      <a:pt x="4" y="4"/>
                    </a:moveTo>
                    <a:lnTo>
                      <a:pt x="2" y="4"/>
                    </a:lnTo>
                    <a:lnTo>
                      <a:pt x="0" y="0"/>
                    </a:lnTo>
                    <a:lnTo>
                      <a:pt x="4" y="0"/>
                    </a:lnTo>
                    <a:lnTo>
                      <a:pt x="4" y="2"/>
                    </a:lnTo>
                    <a:lnTo>
                      <a:pt x="4" y="4"/>
                    </a:lnTo>
                    <a:close/>
                  </a:path>
                </a:pathLst>
              </a:custGeom>
              <a:solidFill>
                <a:srgbClr val="E46723"/>
              </a:solidFill>
              <a:ln w="9525">
                <a:noFill/>
                <a:round/>
              </a:ln>
            </p:spPr>
            <p:txBody>
              <a:bodyPr/>
              <a:lstStyle/>
              <a:p>
                <a:endParaRPr lang="en-US">
                  <a:solidFill>
                    <a:prstClr val="black"/>
                  </a:solidFill>
                </a:endParaRPr>
              </a:p>
            </p:txBody>
          </p:sp>
          <p:sp>
            <p:nvSpPr>
              <p:cNvPr id="180061" name="Freeform 861"/>
              <p:cNvSpPr/>
              <p:nvPr/>
            </p:nvSpPr>
            <p:spPr bwMode="auto">
              <a:xfrm>
                <a:off x="1250" y="1393"/>
                <a:ext cx="6" cy="3"/>
              </a:xfrm>
              <a:custGeom>
                <a:avLst/>
                <a:gdLst/>
                <a:ahLst/>
                <a:cxnLst>
                  <a:cxn ang="0">
                    <a:pos x="6" y="3"/>
                  </a:cxn>
                  <a:cxn ang="0">
                    <a:pos x="4" y="3"/>
                  </a:cxn>
                  <a:cxn ang="0">
                    <a:pos x="0" y="0"/>
                  </a:cxn>
                  <a:cxn ang="0">
                    <a:pos x="6" y="0"/>
                  </a:cxn>
                  <a:cxn ang="0">
                    <a:pos x="6" y="1"/>
                  </a:cxn>
                  <a:cxn ang="0">
                    <a:pos x="6" y="3"/>
                  </a:cxn>
                </a:cxnLst>
                <a:rect l="0" t="0" r="r" b="b"/>
                <a:pathLst>
                  <a:path w="6" h="3">
                    <a:moveTo>
                      <a:pt x="6" y="3"/>
                    </a:moveTo>
                    <a:lnTo>
                      <a:pt x="4" y="3"/>
                    </a:lnTo>
                    <a:lnTo>
                      <a:pt x="0" y="0"/>
                    </a:lnTo>
                    <a:lnTo>
                      <a:pt x="6" y="0"/>
                    </a:lnTo>
                    <a:lnTo>
                      <a:pt x="6" y="1"/>
                    </a:lnTo>
                    <a:lnTo>
                      <a:pt x="6" y="3"/>
                    </a:lnTo>
                    <a:close/>
                  </a:path>
                </a:pathLst>
              </a:custGeom>
              <a:solidFill>
                <a:srgbClr val="E46825"/>
              </a:solidFill>
              <a:ln w="9525">
                <a:noFill/>
                <a:round/>
              </a:ln>
            </p:spPr>
            <p:txBody>
              <a:bodyPr/>
              <a:lstStyle/>
              <a:p>
                <a:endParaRPr lang="en-US">
                  <a:solidFill>
                    <a:prstClr val="black"/>
                  </a:solidFill>
                </a:endParaRPr>
              </a:p>
            </p:txBody>
          </p:sp>
          <p:sp>
            <p:nvSpPr>
              <p:cNvPr id="180062" name="Freeform 862"/>
              <p:cNvSpPr/>
              <p:nvPr/>
            </p:nvSpPr>
            <p:spPr bwMode="auto">
              <a:xfrm>
                <a:off x="1250" y="1391"/>
                <a:ext cx="6" cy="3"/>
              </a:xfrm>
              <a:custGeom>
                <a:avLst/>
                <a:gdLst/>
                <a:ahLst/>
                <a:cxnLst>
                  <a:cxn ang="0">
                    <a:pos x="6" y="3"/>
                  </a:cxn>
                  <a:cxn ang="0">
                    <a:pos x="2" y="3"/>
                  </a:cxn>
                  <a:cxn ang="0">
                    <a:pos x="0" y="0"/>
                  </a:cxn>
                  <a:cxn ang="0">
                    <a:pos x="6" y="0"/>
                  </a:cxn>
                  <a:cxn ang="0">
                    <a:pos x="6" y="2"/>
                  </a:cxn>
                  <a:cxn ang="0">
                    <a:pos x="6" y="3"/>
                  </a:cxn>
                </a:cxnLst>
                <a:rect l="0" t="0" r="r" b="b"/>
                <a:pathLst>
                  <a:path w="6" h="3">
                    <a:moveTo>
                      <a:pt x="6" y="3"/>
                    </a:moveTo>
                    <a:lnTo>
                      <a:pt x="2" y="3"/>
                    </a:lnTo>
                    <a:lnTo>
                      <a:pt x="0" y="0"/>
                    </a:lnTo>
                    <a:lnTo>
                      <a:pt x="6" y="0"/>
                    </a:lnTo>
                    <a:lnTo>
                      <a:pt x="6" y="2"/>
                    </a:lnTo>
                    <a:lnTo>
                      <a:pt x="6" y="3"/>
                    </a:lnTo>
                    <a:close/>
                  </a:path>
                </a:pathLst>
              </a:custGeom>
              <a:solidFill>
                <a:srgbClr val="E56927"/>
              </a:solidFill>
              <a:ln w="9525">
                <a:noFill/>
                <a:round/>
              </a:ln>
            </p:spPr>
            <p:txBody>
              <a:bodyPr/>
              <a:lstStyle/>
              <a:p>
                <a:endParaRPr lang="en-US">
                  <a:solidFill>
                    <a:prstClr val="black"/>
                  </a:solidFill>
                </a:endParaRPr>
              </a:p>
            </p:txBody>
          </p:sp>
          <p:sp>
            <p:nvSpPr>
              <p:cNvPr id="180063" name="Freeform 863"/>
              <p:cNvSpPr/>
              <p:nvPr/>
            </p:nvSpPr>
            <p:spPr bwMode="auto">
              <a:xfrm>
                <a:off x="1248" y="1389"/>
                <a:ext cx="8" cy="4"/>
              </a:xfrm>
              <a:custGeom>
                <a:avLst/>
                <a:gdLst/>
                <a:ahLst/>
                <a:cxnLst>
                  <a:cxn ang="0">
                    <a:pos x="8" y="4"/>
                  </a:cxn>
                  <a:cxn ang="0">
                    <a:pos x="2" y="4"/>
                  </a:cxn>
                  <a:cxn ang="0">
                    <a:pos x="0" y="0"/>
                  </a:cxn>
                  <a:cxn ang="0">
                    <a:pos x="8" y="0"/>
                  </a:cxn>
                  <a:cxn ang="0">
                    <a:pos x="8" y="2"/>
                  </a:cxn>
                  <a:cxn ang="0">
                    <a:pos x="8" y="4"/>
                  </a:cxn>
                </a:cxnLst>
                <a:rect l="0" t="0" r="r" b="b"/>
                <a:pathLst>
                  <a:path w="8" h="4">
                    <a:moveTo>
                      <a:pt x="8" y="4"/>
                    </a:moveTo>
                    <a:lnTo>
                      <a:pt x="2" y="4"/>
                    </a:lnTo>
                    <a:lnTo>
                      <a:pt x="0" y="0"/>
                    </a:lnTo>
                    <a:lnTo>
                      <a:pt x="8" y="0"/>
                    </a:lnTo>
                    <a:lnTo>
                      <a:pt x="8" y="2"/>
                    </a:lnTo>
                    <a:lnTo>
                      <a:pt x="8" y="4"/>
                    </a:lnTo>
                    <a:close/>
                  </a:path>
                </a:pathLst>
              </a:custGeom>
              <a:solidFill>
                <a:srgbClr val="E56A29"/>
              </a:solidFill>
              <a:ln w="9525">
                <a:noFill/>
                <a:round/>
              </a:ln>
            </p:spPr>
            <p:txBody>
              <a:bodyPr/>
              <a:lstStyle/>
              <a:p>
                <a:endParaRPr lang="en-US">
                  <a:solidFill>
                    <a:prstClr val="black"/>
                  </a:solidFill>
                </a:endParaRPr>
              </a:p>
            </p:txBody>
          </p:sp>
          <p:sp>
            <p:nvSpPr>
              <p:cNvPr id="180064" name="Freeform 864"/>
              <p:cNvSpPr/>
              <p:nvPr/>
            </p:nvSpPr>
            <p:spPr bwMode="auto">
              <a:xfrm>
                <a:off x="1246" y="1387"/>
                <a:ext cx="10" cy="4"/>
              </a:xfrm>
              <a:custGeom>
                <a:avLst/>
                <a:gdLst/>
                <a:ahLst/>
                <a:cxnLst>
                  <a:cxn ang="0">
                    <a:pos x="10" y="4"/>
                  </a:cxn>
                  <a:cxn ang="0">
                    <a:pos x="4" y="4"/>
                  </a:cxn>
                  <a:cxn ang="0">
                    <a:pos x="0" y="0"/>
                  </a:cxn>
                  <a:cxn ang="0">
                    <a:pos x="10" y="0"/>
                  </a:cxn>
                  <a:cxn ang="0">
                    <a:pos x="10" y="2"/>
                  </a:cxn>
                  <a:cxn ang="0">
                    <a:pos x="10" y="4"/>
                  </a:cxn>
                </a:cxnLst>
                <a:rect l="0" t="0" r="r" b="b"/>
                <a:pathLst>
                  <a:path w="10" h="4">
                    <a:moveTo>
                      <a:pt x="10" y="4"/>
                    </a:moveTo>
                    <a:lnTo>
                      <a:pt x="4" y="4"/>
                    </a:lnTo>
                    <a:lnTo>
                      <a:pt x="0" y="0"/>
                    </a:lnTo>
                    <a:lnTo>
                      <a:pt x="10" y="0"/>
                    </a:lnTo>
                    <a:lnTo>
                      <a:pt x="10" y="2"/>
                    </a:lnTo>
                    <a:lnTo>
                      <a:pt x="10" y="4"/>
                    </a:lnTo>
                    <a:close/>
                  </a:path>
                </a:pathLst>
              </a:custGeom>
              <a:solidFill>
                <a:srgbClr val="E56B2A"/>
              </a:solidFill>
              <a:ln w="9525">
                <a:noFill/>
                <a:round/>
              </a:ln>
            </p:spPr>
            <p:txBody>
              <a:bodyPr/>
              <a:lstStyle/>
              <a:p>
                <a:endParaRPr lang="en-US">
                  <a:solidFill>
                    <a:prstClr val="black"/>
                  </a:solidFill>
                </a:endParaRPr>
              </a:p>
            </p:txBody>
          </p:sp>
          <p:sp>
            <p:nvSpPr>
              <p:cNvPr id="180065" name="Freeform 865"/>
              <p:cNvSpPr/>
              <p:nvPr/>
            </p:nvSpPr>
            <p:spPr bwMode="auto">
              <a:xfrm>
                <a:off x="1246" y="1385"/>
                <a:ext cx="10" cy="4"/>
              </a:xfrm>
              <a:custGeom>
                <a:avLst/>
                <a:gdLst/>
                <a:ahLst/>
                <a:cxnLst>
                  <a:cxn ang="0">
                    <a:pos x="10" y="4"/>
                  </a:cxn>
                  <a:cxn ang="0">
                    <a:pos x="2" y="4"/>
                  </a:cxn>
                  <a:cxn ang="0">
                    <a:pos x="0" y="0"/>
                  </a:cxn>
                  <a:cxn ang="0">
                    <a:pos x="10" y="0"/>
                  </a:cxn>
                  <a:cxn ang="0">
                    <a:pos x="10" y="2"/>
                  </a:cxn>
                  <a:cxn ang="0">
                    <a:pos x="10" y="4"/>
                  </a:cxn>
                </a:cxnLst>
                <a:rect l="0" t="0" r="r" b="b"/>
                <a:pathLst>
                  <a:path w="10" h="4">
                    <a:moveTo>
                      <a:pt x="10" y="4"/>
                    </a:moveTo>
                    <a:lnTo>
                      <a:pt x="2" y="4"/>
                    </a:lnTo>
                    <a:lnTo>
                      <a:pt x="0" y="0"/>
                    </a:lnTo>
                    <a:lnTo>
                      <a:pt x="10" y="0"/>
                    </a:lnTo>
                    <a:lnTo>
                      <a:pt x="10" y="2"/>
                    </a:lnTo>
                    <a:lnTo>
                      <a:pt x="10" y="4"/>
                    </a:lnTo>
                    <a:close/>
                  </a:path>
                </a:pathLst>
              </a:custGeom>
              <a:solidFill>
                <a:srgbClr val="E56B2C"/>
              </a:solidFill>
              <a:ln w="9525">
                <a:noFill/>
                <a:round/>
              </a:ln>
            </p:spPr>
            <p:txBody>
              <a:bodyPr/>
              <a:lstStyle/>
              <a:p>
                <a:endParaRPr lang="en-US">
                  <a:solidFill>
                    <a:prstClr val="black"/>
                  </a:solidFill>
                </a:endParaRPr>
              </a:p>
            </p:txBody>
          </p:sp>
          <p:sp>
            <p:nvSpPr>
              <p:cNvPr id="180066" name="Freeform 866"/>
              <p:cNvSpPr/>
              <p:nvPr/>
            </p:nvSpPr>
            <p:spPr bwMode="auto">
              <a:xfrm>
                <a:off x="1244" y="1383"/>
                <a:ext cx="12" cy="4"/>
              </a:xfrm>
              <a:custGeom>
                <a:avLst/>
                <a:gdLst/>
                <a:ahLst/>
                <a:cxnLst>
                  <a:cxn ang="0">
                    <a:pos x="12" y="4"/>
                  </a:cxn>
                  <a:cxn ang="0">
                    <a:pos x="2" y="4"/>
                  </a:cxn>
                  <a:cxn ang="0">
                    <a:pos x="0" y="0"/>
                  </a:cxn>
                  <a:cxn ang="0">
                    <a:pos x="10" y="0"/>
                  </a:cxn>
                  <a:cxn ang="0">
                    <a:pos x="12" y="2"/>
                  </a:cxn>
                  <a:cxn ang="0">
                    <a:pos x="12" y="4"/>
                  </a:cxn>
                </a:cxnLst>
                <a:rect l="0" t="0" r="r" b="b"/>
                <a:pathLst>
                  <a:path w="12" h="4">
                    <a:moveTo>
                      <a:pt x="12" y="4"/>
                    </a:moveTo>
                    <a:lnTo>
                      <a:pt x="2" y="4"/>
                    </a:lnTo>
                    <a:lnTo>
                      <a:pt x="0" y="0"/>
                    </a:lnTo>
                    <a:lnTo>
                      <a:pt x="10" y="0"/>
                    </a:lnTo>
                    <a:lnTo>
                      <a:pt x="12" y="2"/>
                    </a:lnTo>
                    <a:lnTo>
                      <a:pt x="12" y="4"/>
                    </a:lnTo>
                    <a:close/>
                  </a:path>
                </a:pathLst>
              </a:custGeom>
              <a:solidFill>
                <a:srgbClr val="E56C2E"/>
              </a:solidFill>
              <a:ln w="9525">
                <a:noFill/>
                <a:round/>
              </a:ln>
            </p:spPr>
            <p:txBody>
              <a:bodyPr/>
              <a:lstStyle/>
              <a:p>
                <a:endParaRPr lang="en-US">
                  <a:solidFill>
                    <a:prstClr val="black"/>
                  </a:solidFill>
                </a:endParaRPr>
              </a:p>
            </p:txBody>
          </p:sp>
          <p:sp>
            <p:nvSpPr>
              <p:cNvPr id="180067" name="Freeform 867"/>
              <p:cNvSpPr/>
              <p:nvPr/>
            </p:nvSpPr>
            <p:spPr bwMode="auto">
              <a:xfrm>
                <a:off x="1242" y="1381"/>
                <a:ext cx="14" cy="4"/>
              </a:xfrm>
              <a:custGeom>
                <a:avLst/>
                <a:gdLst/>
                <a:ahLst/>
                <a:cxnLst>
                  <a:cxn ang="0">
                    <a:pos x="14" y="4"/>
                  </a:cxn>
                  <a:cxn ang="0">
                    <a:pos x="4" y="4"/>
                  </a:cxn>
                  <a:cxn ang="0">
                    <a:pos x="0" y="0"/>
                  </a:cxn>
                  <a:cxn ang="0">
                    <a:pos x="12" y="0"/>
                  </a:cxn>
                  <a:cxn ang="0">
                    <a:pos x="12" y="2"/>
                  </a:cxn>
                  <a:cxn ang="0">
                    <a:pos x="14" y="4"/>
                  </a:cxn>
                </a:cxnLst>
                <a:rect l="0" t="0" r="r" b="b"/>
                <a:pathLst>
                  <a:path w="14" h="4">
                    <a:moveTo>
                      <a:pt x="14" y="4"/>
                    </a:moveTo>
                    <a:lnTo>
                      <a:pt x="4" y="4"/>
                    </a:lnTo>
                    <a:lnTo>
                      <a:pt x="0" y="0"/>
                    </a:lnTo>
                    <a:lnTo>
                      <a:pt x="12" y="0"/>
                    </a:lnTo>
                    <a:lnTo>
                      <a:pt x="12" y="2"/>
                    </a:lnTo>
                    <a:lnTo>
                      <a:pt x="14" y="4"/>
                    </a:lnTo>
                    <a:close/>
                  </a:path>
                </a:pathLst>
              </a:custGeom>
              <a:solidFill>
                <a:srgbClr val="E66D30"/>
              </a:solidFill>
              <a:ln w="9525">
                <a:noFill/>
                <a:round/>
              </a:ln>
            </p:spPr>
            <p:txBody>
              <a:bodyPr/>
              <a:lstStyle/>
              <a:p>
                <a:endParaRPr lang="en-US">
                  <a:solidFill>
                    <a:prstClr val="black"/>
                  </a:solidFill>
                </a:endParaRPr>
              </a:p>
            </p:txBody>
          </p:sp>
          <p:sp>
            <p:nvSpPr>
              <p:cNvPr id="180068" name="Freeform 868"/>
              <p:cNvSpPr/>
              <p:nvPr/>
            </p:nvSpPr>
            <p:spPr bwMode="auto">
              <a:xfrm>
                <a:off x="1242" y="1379"/>
                <a:ext cx="12" cy="4"/>
              </a:xfrm>
              <a:custGeom>
                <a:avLst/>
                <a:gdLst/>
                <a:ahLst/>
                <a:cxnLst>
                  <a:cxn ang="0">
                    <a:pos x="12" y="4"/>
                  </a:cxn>
                  <a:cxn ang="0">
                    <a:pos x="2" y="4"/>
                  </a:cxn>
                  <a:cxn ang="0">
                    <a:pos x="0" y="0"/>
                  </a:cxn>
                  <a:cxn ang="0">
                    <a:pos x="12" y="0"/>
                  </a:cxn>
                  <a:cxn ang="0">
                    <a:pos x="12" y="2"/>
                  </a:cxn>
                  <a:cxn ang="0">
                    <a:pos x="12" y="4"/>
                  </a:cxn>
                </a:cxnLst>
                <a:rect l="0" t="0" r="r" b="b"/>
                <a:pathLst>
                  <a:path w="12" h="4">
                    <a:moveTo>
                      <a:pt x="12" y="4"/>
                    </a:moveTo>
                    <a:lnTo>
                      <a:pt x="2" y="4"/>
                    </a:lnTo>
                    <a:lnTo>
                      <a:pt x="0" y="0"/>
                    </a:lnTo>
                    <a:lnTo>
                      <a:pt x="12" y="0"/>
                    </a:lnTo>
                    <a:lnTo>
                      <a:pt x="12" y="2"/>
                    </a:lnTo>
                    <a:lnTo>
                      <a:pt x="12" y="4"/>
                    </a:lnTo>
                    <a:close/>
                  </a:path>
                </a:pathLst>
              </a:custGeom>
              <a:solidFill>
                <a:srgbClr val="E66E32"/>
              </a:solidFill>
              <a:ln w="9525">
                <a:noFill/>
                <a:round/>
              </a:ln>
            </p:spPr>
            <p:txBody>
              <a:bodyPr/>
              <a:lstStyle/>
              <a:p>
                <a:endParaRPr lang="en-US">
                  <a:solidFill>
                    <a:prstClr val="black"/>
                  </a:solidFill>
                </a:endParaRPr>
              </a:p>
            </p:txBody>
          </p:sp>
          <p:sp>
            <p:nvSpPr>
              <p:cNvPr id="180069" name="Freeform 869"/>
              <p:cNvSpPr/>
              <p:nvPr/>
            </p:nvSpPr>
            <p:spPr bwMode="auto">
              <a:xfrm>
                <a:off x="1240" y="1377"/>
                <a:ext cx="14" cy="4"/>
              </a:xfrm>
              <a:custGeom>
                <a:avLst/>
                <a:gdLst/>
                <a:ahLst/>
                <a:cxnLst>
                  <a:cxn ang="0">
                    <a:pos x="14" y="4"/>
                  </a:cxn>
                  <a:cxn ang="0">
                    <a:pos x="2" y="4"/>
                  </a:cxn>
                  <a:cxn ang="0">
                    <a:pos x="0" y="0"/>
                  </a:cxn>
                  <a:cxn ang="0">
                    <a:pos x="14" y="0"/>
                  </a:cxn>
                  <a:cxn ang="0">
                    <a:pos x="14" y="2"/>
                  </a:cxn>
                  <a:cxn ang="0">
                    <a:pos x="14" y="4"/>
                  </a:cxn>
                </a:cxnLst>
                <a:rect l="0" t="0" r="r" b="b"/>
                <a:pathLst>
                  <a:path w="14" h="4">
                    <a:moveTo>
                      <a:pt x="14" y="4"/>
                    </a:moveTo>
                    <a:lnTo>
                      <a:pt x="2" y="4"/>
                    </a:lnTo>
                    <a:lnTo>
                      <a:pt x="0" y="0"/>
                    </a:lnTo>
                    <a:lnTo>
                      <a:pt x="14" y="0"/>
                    </a:lnTo>
                    <a:lnTo>
                      <a:pt x="14" y="2"/>
                    </a:lnTo>
                    <a:lnTo>
                      <a:pt x="14" y="4"/>
                    </a:lnTo>
                    <a:close/>
                  </a:path>
                </a:pathLst>
              </a:custGeom>
              <a:solidFill>
                <a:srgbClr val="E66F33"/>
              </a:solidFill>
              <a:ln w="9525">
                <a:noFill/>
                <a:round/>
              </a:ln>
            </p:spPr>
            <p:txBody>
              <a:bodyPr/>
              <a:lstStyle/>
              <a:p>
                <a:endParaRPr lang="en-US">
                  <a:solidFill>
                    <a:prstClr val="black"/>
                  </a:solidFill>
                </a:endParaRPr>
              </a:p>
            </p:txBody>
          </p:sp>
          <p:sp>
            <p:nvSpPr>
              <p:cNvPr id="180070" name="Freeform 870"/>
              <p:cNvSpPr/>
              <p:nvPr/>
            </p:nvSpPr>
            <p:spPr bwMode="auto">
              <a:xfrm>
                <a:off x="1238" y="1376"/>
                <a:ext cx="16" cy="3"/>
              </a:xfrm>
              <a:custGeom>
                <a:avLst/>
                <a:gdLst/>
                <a:ahLst/>
                <a:cxnLst>
                  <a:cxn ang="0">
                    <a:pos x="16" y="3"/>
                  </a:cxn>
                  <a:cxn ang="0">
                    <a:pos x="4" y="3"/>
                  </a:cxn>
                  <a:cxn ang="0">
                    <a:pos x="0" y="0"/>
                  </a:cxn>
                  <a:cxn ang="0">
                    <a:pos x="16" y="0"/>
                  </a:cxn>
                  <a:cxn ang="0">
                    <a:pos x="16" y="1"/>
                  </a:cxn>
                  <a:cxn ang="0">
                    <a:pos x="16" y="3"/>
                  </a:cxn>
                </a:cxnLst>
                <a:rect l="0" t="0" r="r" b="b"/>
                <a:pathLst>
                  <a:path w="16" h="3">
                    <a:moveTo>
                      <a:pt x="16" y="3"/>
                    </a:moveTo>
                    <a:lnTo>
                      <a:pt x="4" y="3"/>
                    </a:lnTo>
                    <a:lnTo>
                      <a:pt x="0" y="0"/>
                    </a:lnTo>
                    <a:lnTo>
                      <a:pt x="16" y="0"/>
                    </a:lnTo>
                    <a:lnTo>
                      <a:pt x="16" y="1"/>
                    </a:lnTo>
                    <a:lnTo>
                      <a:pt x="16" y="3"/>
                    </a:lnTo>
                    <a:close/>
                  </a:path>
                </a:pathLst>
              </a:custGeom>
              <a:solidFill>
                <a:srgbClr val="E67034"/>
              </a:solidFill>
              <a:ln w="9525">
                <a:noFill/>
                <a:round/>
              </a:ln>
            </p:spPr>
            <p:txBody>
              <a:bodyPr/>
              <a:lstStyle/>
              <a:p>
                <a:endParaRPr lang="en-US">
                  <a:solidFill>
                    <a:prstClr val="black"/>
                  </a:solidFill>
                </a:endParaRPr>
              </a:p>
            </p:txBody>
          </p:sp>
          <p:sp>
            <p:nvSpPr>
              <p:cNvPr id="180071" name="Freeform 871"/>
              <p:cNvSpPr/>
              <p:nvPr/>
            </p:nvSpPr>
            <p:spPr bwMode="auto">
              <a:xfrm>
                <a:off x="1238" y="1374"/>
                <a:ext cx="16" cy="3"/>
              </a:xfrm>
              <a:custGeom>
                <a:avLst/>
                <a:gdLst/>
                <a:ahLst/>
                <a:cxnLst>
                  <a:cxn ang="0">
                    <a:pos x="16" y="3"/>
                  </a:cxn>
                  <a:cxn ang="0">
                    <a:pos x="2" y="3"/>
                  </a:cxn>
                  <a:cxn ang="0">
                    <a:pos x="0" y="0"/>
                  </a:cxn>
                  <a:cxn ang="0">
                    <a:pos x="16" y="0"/>
                  </a:cxn>
                  <a:cxn ang="0">
                    <a:pos x="16" y="2"/>
                  </a:cxn>
                  <a:cxn ang="0">
                    <a:pos x="16" y="3"/>
                  </a:cxn>
                </a:cxnLst>
                <a:rect l="0" t="0" r="r" b="b"/>
                <a:pathLst>
                  <a:path w="16" h="3">
                    <a:moveTo>
                      <a:pt x="16" y="3"/>
                    </a:moveTo>
                    <a:lnTo>
                      <a:pt x="2" y="3"/>
                    </a:lnTo>
                    <a:lnTo>
                      <a:pt x="0" y="0"/>
                    </a:lnTo>
                    <a:lnTo>
                      <a:pt x="16" y="0"/>
                    </a:lnTo>
                    <a:lnTo>
                      <a:pt x="16" y="2"/>
                    </a:lnTo>
                    <a:lnTo>
                      <a:pt x="16" y="3"/>
                    </a:lnTo>
                    <a:close/>
                  </a:path>
                </a:pathLst>
              </a:custGeom>
              <a:solidFill>
                <a:srgbClr val="E67136"/>
              </a:solidFill>
              <a:ln w="9525">
                <a:noFill/>
                <a:round/>
              </a:ln>
            </p:spPr>
            <p:txBody>
              <a:bodyPr/>
              <a:lstStyle/>
              <a:p>
                <a:endParaRPr lang="en-US">
                  <a:solidFill>
                    <a:prstClr val="black"/>
                  </a:solidFill>
                </a:endParaRPr>
              </a:p>
            </p:txBody>
          </p:sp>
          <p:sp>
            <p:nvSpPr>
              <p:cNvPr id="180072" name="Freeform 872"/>
              <p:cNvSpPr/>
              <p:nvPr/>
            </p:nvSpPr>
            <p:spPr bwMode="auto">
              <a:xfrm>
                <a:off x="1237" y="1372"/>
                <a:ext cx="17" cy="4"/>
              </a:xfrm>
              <a:custGeom>
                <a:avLst/>
                <a:gdLst/>
                <a:ahLst/>
                <a:cxnLst>
                  <a:cxn ang="0">
                    <a:pos x="17" y="4"/>
                  </a:cxn>
                  <a:cxn ang="0">
                    <a:pos x="1" y="4"/>
                  </a:cxn>
                  <a:cxn ang="0">
                    <a:pos x="0" y="0"/>
                  </a:cxn>
                  <a:cxn ang="0">
                    <a:pos x="17" y="0"/>
                  </a:cxn>
                  <a:cxn ang="0">
                    <a:pos x="17" y="2"/>
                  </a:cxn>
                  <a:cxn ang="0">
                    <a:pos x="17" y="4"/>
                  </a:cxn>
                </a:cxnLst>
                <a:rect l="0" t="0" r="r" b="b"/>
                <a:pathLst>
                  <a:path w="17" h="4">
                    <a:moveTo>
                      <a:pt x="17" y="4"/>
                    </a:moveTo>
                    <a:lnTo>
                      <a:pt x="1" y="4"/>
                    </a:lnTo>
                    <a:lnTo>
                      <a:pt x="0" y="0"/>
                    </a:lnTo>
                    <a:lnTo>
                      <a:pt x="17" y="0"/>
                    </a:lnTo>
                    <a:lnTo>
                      <a:pt x="17" y="2"/>
                    </a:lnTo>
                    <a:lnTo>
                      <a:pt x="17" y="4"/>
                    </a:lnTo>
                    <a:close/>
                  </a:path>
                </a:pathLst>
              </a:custGeom>
              <a:solidFill>
                <a:srgbClr val="E67138"/>
              </a:solidFill>
              <a:ln w="9525">
                <a:noFill/>
                <a:round/>
              </a:ln>
            </p:spPr>
            <p:txBody>
              <a:bodyPr/>
              <a:lstStyle/>
              <a:p>
                <a:endParaRPr lang="en-US">
                  <a:solidFill>
                    <a:prstClr val="black"/>
                  </a:solidFill>
                </a:endParaRPr>
              </a:p>
            </p:txBody>
          </p:sp>
          <p:sp>
            <p:nvSpPr>
              <p:cNvPr id="180073" name="Freeform 873"/>
              <p:cNvSpPr/>
              <p:nvPr/>
            </p:nvSpPr>
            <p:spPr bwMode="auto">
              <a:xfrm>
                <a:off x="1235" y="1370"/>
                <a:ext cx="19" cy="4"/>
              </a:xfrm>
              <a:custGeom>
                <a:avLst/>
                <a:gdLst/>
                <a:ahLst/>
                <a:cxnLst>
                  <a:cxn ang="0">
                    <a:pos x="19" y="4"/>
                  </a:cxn>
                  <a:cxn ang="0">
                    <a:pos x="3" y="4"/>
                  </a:cxn>
                  <a:cxn ang="0">
                    <a:pos x="0" y="0"/>
                  </a:cxn>
                  <a:cxn ang="0">
                    <a:pos x="19" y="0"/>
                  </a:cxn>
                  <a:cxn ang="0">
                    <a:pos x="19" y="2"/>
                  </a:cxn>
                  <a:cxn ang="0">
                    <a:pos x="19" y="4"/>
                  </a:cxn>
                </a:cxnLst>
                <a:rect l="0" t="0" r="r" b="b"/>
                <a:pathLst>
                  <a:path w="19" h="4">
                    <a:moveTo>
                      <a:pt x="19" y="4"/>
                    </a:moveTo>
                    <a:lnTo>
                      <a:pt x="3" y="4"/>
                    </a:lnTo>
                    <a:lnTo>
                      <a:pt x="0" y="0"/>
                    </a:lnTo>
                    <a:lnTo>
                      <a:pt x="19" y="0"/>
                    </a:lnTo>
                    <a:lnTo>
                      <a:pt x="19" y="2"/>
                    </a:lnTo>
                    <a:lnTo>
                      <a:pt x="19" y="4"/>
                    </a:lnTo>
                    <a:close/>
                  </a:path>
                </a:pathLst>
              </a:custGeom>
              <a:solidFill>
                <a:srgbClr val="E67339"/>
              </a:solidFill>
              <a:ln w="9525">
                <a:noFill/>
                <a:round/>
              </a:ln>
            </p:spPr>
            <p:txBody>
              <a:bodyPr/>
              <a:lstStyle/>
              <a:p>
                <a:endParaRPr lang="en-US">
                  <a:solidFill>
                    <a:prstClr val="black"/>
                  </a:solidFill>
                </a:endParaRPr>
              </a:p>
            </p:txBody>
          </p:sp>
          <p:sp>
            <p:nvSpPr>
              <p:cNvPr id="180074" name="Freeform 874"/>
              <p:cNvSpPr/>
              <p:nvPr/>
            </p:nvSpPr>
            <p:spPr bwMode="auto">
              <a:xfrm>
                <a:off x="1235" y="1368"/>
                <a:ext cx="19" cy="4"/>
              </a:xfrm>
              <a:custGeom>
                <a:avLst/>
                <a:gdLst/>
                <a:ahLst/>
                <a:cxnLst>
                  <a:cxn ang="0">
                    <a:pos x="19" y="4"/>
                  </a:cxn>
                  <a:cxn ang="0">
                    <a:pos x="2" y="4"/>
                  </a:cxn>
                  <a:cxn ang="0">
                    <a:pos x="0" y="0"/>
                  </a:cxn>
                  <a:cxn ang="0">
                    <a:pos x="19" y="0"/>
                  </a:cxn>
                  <a:cxn ang="0">
                    <a:pos x="19" y="2"/>
                  </a:cxn>
                  <a:cxn ang="0">
                    <a:pos x="19" y="4"/>
                  </a:cxn>
                </a:cxnLst>
                <a:rect l="0" t="0" r="r" b="b"/>
                <a:pathLst>
                  <a:path w="19" h="4">
                    <a:moveTo>
                      <a:pt x="19" y="4"/>
                    </a:moveTo>
                    <a:lnTo>
                      <a:pt x="2" y="4"/>
                    </a:lnTo>
                    <a:lnTo>
                      <a:pt x="0" y="0"/>
                    </a:lnTo>
                    <a:lnTo>
                      <a:pt x="19" y="0"/>
                    </a:lnTo>
                    <a:lnTo>
                      <a:pt x="19" y="2"/>
                    </a:lnTo>
                    <a:lnTo>
                      <a:pt x="19" y="4"/>
                    </a:lnTo>
                    <a:close/>
                  </a:path>
                </a:pathLst>
              </a:custGeom>
              <a:solidFill>
                <a:srgbClr val="E7733B"/>
              </a:solidFill>
              <a:ln w="9525">
                <a:noFill/>
                <a:round/>
              </a:ln>
            </p:spPr>
            <p:txBody>
              <a:bodyPr/>
              <a:lstStyle/>
              <a:p>
                <a:endParaRPr lang="en-US">
                  <a:solidFill>
                    <a:prstClr val="black"/>
                  </a:solidFill>
                </a:endParaRPr>
              </a:p>
            </p:txBody>
          </p:sp>
          <p:sp>
            <p:nvSpPr>
              <p:cNvPr id="180075" name="Freeform 875"/>
              <p:cNvSpPr/>
              <p:nvPr/>
            </p:nvSpPr>
            <p:spPr bwMode="auto">
              <a:xfrm>
                <a:off x="1233" y="1366"/>
                <a:ext cx="21" cy="4"/>
              </a:xfrm>
              <a:custGeom>
                <a:avLst/>
                <a:gdLst/>
                <a:ahLst/>
                <a:cxnLst>
                  <a:cxn ang="0">
                    <a:pos x="21" y="4"/>
                  </a:cxn>
                  <a:cxn ang="0">
                    <a:pos x="2" y="4"/>
                  </a:cxn>
                  <a:cxn ang="0">
                    <a:pos x="0" y="0"/>
                  </a:cxn>
                  <a:cxn ang="0">
                    <a:pos x="21" y="0"/>
                  </a:cxn>
                  <a:cxn ang="0">
                    <a:pos x="21" y="2"/>
                  </a:cxn>
                  <a:cxn ang="0">
                    <a:pos x="21" y="4"/>
                  </a:cxn>
                </a:cxnLst>
                <a:rect l="0" t="0" r="r" b="b"/>
                <a:pathLst>
                  <a:path w="21" h="4">
                    <a:moveTo>
                      <a:pt x="21" y="4"/>
                    </a:moveTo>
                    <a:lnTo>
                      <a:pt x="2" y="4"/>
                    </a:lnTo>
                    <a:lnTo>
                      <a:pt x="0" y="0"/>
                    </a:lnTo>
                    <a:lnTo>
                      <a:pt x="21" y="0"/>
                    </a:lnTo>
                    <a:lnTo>
                      <a:pt x="21" y="2"/>
                    </a:lnTo>
                    <a:lnTo>
                      <a:pt x="21" y="4"/>
                    </a:lnTo>
                    <a:close/>
                  </a:path>
                </a:pathLst>
              </a:custGeom>
              <a:solidFill>
                <a:srgbClr val="E7743C"/>
              </a:solidFill>
              <a:ln w="9525">
                <a:noFill/>
                <a:round/>
              </a:ln>
            </p:spPr>
            <p:txBody>
              <a:bodyPr/>
              <a:lstStyle/>
              <a:p>
                <a:endParaRPr lang="en-US">
                  <a:solidFill>
                    <a:prstClr val="black"/>
                  </a:solidFill>
                </a:endParaRPr>
              </a:p>
            </p:txBody>
          </p:sp>
          <p:sp>
            <p:nvSpPr>
              <p:cNvPr id="180076" name="Freeform 876"/>
              <p:cNvSpPr/>
              <p:nvPr/>
            </p:nvSpPr>
            <p:spPr bwMode="auto">
              <a:xfrm>
                <a:off x="1231" y="1364"/>
                <a:ext cx="23" cy="4"/>
              </a:xfrm>
              <a:custGeom>
                <a:avLst/>
                <a:gdLst/>
                <a:ahLst/>
                <a:cxnLst>
                  <a:cxn ang="0">
                    <a:pos x="23" y="4"/>
                  </a:cxn>
                  <a:cxn ang="0">
                    <a:pos x="4" y="4"/>
                  </a:cxn>
                  <a:cxn ang="0">
                    <a:pos x="0" y="0"/>
                  </a:cxn>
                  <a:cxn ang="0">
                    <a:pos x="23" y="0"/>
                  </a:cxn>
                  <a:cxn ang="0">
                    <a:pos x="23" y="2"/>
                  </a:cxn>
                  <a:cxn ang="0">
                    <a:pos x="23" y="4"/>
                  </a:cxn>
                </a:cxnLst>
                <a:rect l="0" t="0" r="r" b="b"/>
                <a:pathLst>
                  <a:path w="23" h="4">
                    <a:moveTo>
                      <a:pt x="23" y="4"/>
                    </a:moveTo>
                    <a:lnTo>
                      <a:pt x="4" y="4"/>
                    </a:lnTo>
                    <a:lnTo>
                      <a:pt x="0" y="0"/>
                    </a:lnTo>
                    <a:lnTo>
                      <a:pt x="23" y="0"/>
                    </a:lnTo>
                    <a:lnTo>
                      <a:pt x="23" y="2"/>
                    </a:lnTo>
                    <a:lnTo>
                      <a:pt x="23" y="4"/>
                    </a:lnTo>
                    <a:close/>
                  </a:path>
                </a:pathLst>
              </a:custGeom>
              <a:solidFill>
                <a:srgbClr val="E7753D"/>
              </a:solidFill>
              <a:ln w="9525">
                <a:noFill/>
                <a:round/>
              </a:ln>
            </p:spPr>
            <p:txBody>
              <a:bodyPr/>
              <a:lstStyle/>
              <a:p>
                <a:endParaRPr lang="en-US">
                  <a:solidFill>
                    <a:prstClr val="black"/>
                  </a:solidFill>
                </a:endParaRPr>
              </a:p>
            </p:txBody>
          </p:sp>
          <p:sp>
            <p:nvSpPr>
              <p:cNvPr id="180077" name="Freeform 877"/>
              <p:cNvSpPr/>
              <p:nvPr/>
            </p:nvSpPr>
            <p:spPr bwMode="auto">
              <a:xfrm>
                <a:off x="1231" y="1362"/>
                <a:ext cx="23" cy="4"/>
              </a:xfrm>
              <a:custGeom>
                <a:avLst/>
                <a:gdLst/>
                <a:ahLst/>
                <a:cxnLst>
                  <a:cxn ang="0">
                    <a:pos x="23" y="4"/>
                  </a:cxn>
                  <a:cxn ang="0">
                    <a:pos x="2" y="4"/>
                  </a:cxn>
                  <a:cxn ang="0">
                    <a:pos x="0" y="0"/>
                  </a:cxn>
                  <a:cxn ang="0">
                    <a:pos x="23" y="0"/>
                  </a:cxn>
                  <a:cxn ang="0">
                    <a:pos x="23" y="2"/>
                  </a:cxn>
                  <a:cxn ang="0">
                    <a:pos x="23" y="4"/>
                  </a:cxn>
                </a:cxnLst>
                <a:rect l="0" t="0" r="r" b="b"/>
                <a:pathLst>
                  <a:path w="23" h="4">
                    <a:moveTo>
                      <a:pt x="23" y="4"/>
                    </a:moveTo>
                    <a:lnTo>
                      <a:pt x="2" y="4"/>
                    </a:lnTo>
                    <a:lnTo>
                      <a:pt x="0" y="0"/>
                    </a:lnTo>
                    <a:lnTo>
                      <a:pt x="23" y="0"/>
                    </a:lnTo>
                    <a:lnTo>
                      <a:pt x="23" y="2"/>
                    </a:lnTo>
                    <a:lnTo>
                      <a:pt x="23" y="4"/>
                    </a:lnTo>
                    <a:close/>
                  </a:path>
                </a:pathLst>
              </a:custGeom>
              <a:solidFill>
                <a:srgbClr val="E7763F"/>
              </a:solidFill>
              <a:ln w="9525">
                <a:noFill/>
                <a:round/>
              </a:ln>
            </p:spPr>
            <p:txBody>
              <a:bodyPr/>
              <a:lstStyle/>
              <a:p>
                <a:endParaRPr lang="en-US">
                  <a:solidFill>
                    <a:prstClr val="black"/>
                  </a:solidFill>
                </a:endParaRPr>
              </a:p>
            </p:txBody>
          </p:sp>
          <p:sp>
            <p:nvSpPr>
              <p:cNvPr id="180078" name="Freeform 878"/>
              <p:cNvSpPr/>
              <p:nvPr/>
            </p:nvSpPr>
            <p:spPr bwMode="auto">
              <a:xfrm>
                <a:off x="1229" y="1362"/>
                <a:ext cx="25" cy="2"/>
              </a:xfrm>
              <a:custGeom>
                <a:avLst/>
                <a:gdLst/>
                <a:ahLst/>
                <a:cxnLst>
                  <a:cxn ang="0">
                    <a:pos x="25" y="2"/>
                  </a:cxn>
                  <a:cxn ang="0">
                    <a:pos x="2" y="2"/>
                  </a:cxn>
                  <a:cxn ang="0">
                    <a:pos x="0" y="0"/>
                  </a:cxn>
                  <a:cxn ang="0">
                    <a:pos x="25" y="0"/>
                  </a:cxn>
                  <a:cxn ang="0">
                    <a:pos x="25" y="0"/>
                  </a:cxn>
                  <a:cxn ang="0">
                    <a:pos x="25" y="2"/>
                  </a:cxn>
                </a:cxnLst>
                <a:rect l="0" t="0" r="r" b="b"/>
                <a:pathLst>
                  <a:path w="25" h="2">
                    <a:moveTo>
                      <a:pt x="25" y="2"/>
                    </a:moveTo>
                    <a:lnTo>
                      <a:pt x="2" y="2"/>
                    </a:lnTo>
                    <a:lnTo>
                      <a:pt x="0" y="0"/>
                    </a:lnTo>
                    <a:lnTo>
                      <a:pt x="25" y="0"/>
                    </a:lnTo>
                    <a:lnTo>
                      <a:pt x="25" y="0"/>
                    </a:lnTo>
                    <a:lnTo>
                      <a:pt x="25" y="2"/>
                    </a:lnTo>
                    <a:close/>
                  </a:path>
                </a:pathLst>
              </a:custGeom>
              <a:solidFill>
                <a:srgbClr val="E77740"/>
              </a:solidFill>
              <a:ln w="9525">
                <a:noFill/>
                <a:round/>
              </a:ln>
            </p:spPr>
            <p:txBody>
              <a:bodyPr/>
              <a:lstStyle/>
              <a:p>
                <a:endParaRPr lang="en-US">
                  <a:solidFill>
                    <a:prstClr val="black"/>
                  </a:solidFill>
                </a:endParaRPr>
              </a:p>
            </p:txBody>
          </p:sp>
          <p:sp>
            <p:nvSpPr>
              <p:cNvPr id="180079" name="Freeform 879"/>
              <p:cNvSpPr/>
              <p:nvPr/>
            </p:nvSpPr>
            <p:spPr bwMode="auto">
              <a:xfrm>
                <a:off x="1227" y="1360"/>
                <a:ext cx="27" cy="2"/>
              </a:xfrm>
              <a:custGeom>
                <a:avLst/>
                <a:gdLst/>
                <a:ahLst/>
                <a:cxnLst>
                  <a:cxn ang="0">
                    <a:pos x="27" y="2"/>
                  </a:cxn>
                  <a:cxn ang="0">
                    <a:pos x="4" y="2"/>
                  </a:cxn>
                  <a:cxn ang="0">
                    <a:pos x="0" y="0"/>
                  </a:cxn>
                  <a:cxn ang="0">
                    <a:pos x="27" y="0"/>
                  </a:cxn>
                  <a:cxn ang="0">
                    <a:pos x="27" y="0"/>
                  </a:cxn>
                  <a:cxn ang="0">
                    <a:pos x="27" y="2"/>
                  </a:cxn>
                </a:cxnLst>
                <a:rect l="0" t="0" r="r" b="b"/>
                <a:pathLst>
                  <a:path w="27" h="2">
                    <a:moveTo>
                      <a:pt x="27" y="2"/>
                    </a:moveTo>
                    <a:lnTo>
                      <a:pt x="4" y="2"/>
                    </a:lnTo>
                    <a:lnTo>
                      <a:pt x="0" y="0"/>
                    </a:lnTo>
                    <a:lnTo>
                      <a:pt x="27" y="0"/>
                    </a:lnTo>
                    <a:lnTo>
                      <a:pt x="27" y="0"/>
                    </a:lnTo>
                    <a:lnTo>
                      <a:pt x="27" y="2"/>
                    </a:lnTo>
                    <a:close/>
                  </a:path>
                </a:pathLst>
              </a:custGeom>
              <a:solidFill>
                <a:srgbClr val="E77842"/>
              </a:solidFill>
              <a:ln w="9525">
                <a:noFill/>
                <a:round/>
              </a:ln>
            </p:spPr>
            <p:txBody>
              <a:bodyPr/>
              <a:lstStyle/>
              <a:p>
                <a:endParaRPr lang="en-US">
                  <a:solidFill>
                    <a:prstClr val="black"/>
                  </a:solidFill>
                </a:endParaRPr>
              </a:p>
            </p:txBody>
          </p:sp>
          <p:sp>
            <p:nvSpPr>
              <p:cNvPr id="180080" name="Freeform 880"/>
              <p:cNvSpPr/>
              <p:nvPr/>
            </p:nvSpPr>
            <p:spPr bwMode="auto">
              <a:xfrm>
                <a:off x="1225" y="1358"/>
                <a:ext cx="29" cy="4"/>
              </a:xfrm>
              <a:custGeom>
                <a:avLst/>
                <a:gdLst/>
                <a:ahLst/>
                <a:cxnLst>
                  <a:cxn ang="0">
                    <a:pos x="29" y="4"/>
                  </a:cxn>
                  <a:cxn ang="0">
                    <a:pos x="4" y="4"/>
                  </a:cxn>
                  <a:cxn ang="0">
                    <a:pos x="0" y="0"/>
                  </a:cxn>
                  <a:cxn ang="0">
                    <a:pos x="29" y="0"/>
                  </a:cxn>
                  <a:cxn ang="0">
                    <a:pos x="29" y="0"/>
                  </a:cxn>
                  <a:cxn ang="0">
                    <a:pos x="29" y="4"/>
                  </a:cxn>
                </a:cxnLst>
                <a:rect l="0" t="0" r="r" b="b"/>
                <a:pathLst>
                  <a:path w="29" h="4">
                    <a:moveTo>
                      <a:pt x="29" y="4"/>
                    </a:moveTo>
                    <a:lnTo>
                      <a:pt x="4" y="4"/>
                    </a:lnTo>
                    <a:lnTo>
                      <a:pt x="0" y="0"/>
                    </a:lnTo>
                    <a:lnTo>
                      <a:pt x="29" y="0"/>
                    </a:lnTo>
                    <a:lnTo>
                      <a:pt x="29" y="0"/>
                    </a:lnTo>
                    <a:lnTo>
                      <a:pt x="29" y="4"/>
                    </a:lnTo>
                    <a:close/>
                  </a:path>
                </a:pathLst>
              </a:custGeom>
              <a:solidFill>
                <a:srgbClr val="E87843"/>
              </a:solidFill>
              <a:ln w="9525">
                <a:noFill/>
                <a:round/>
              </a:ln>
            </p:spPr>
            <p:txBody>
              <a:bodyPr/>
              <a:lstStyle/>
              <a:p>
                <a:endParaRPr lang="en-US">
                  <a:solidFill>
                    <a:prstClr val="black"/>
                  </a:solidFill>
                </a:endParaRPr>
              </a:p>
            </p:txBody>
          </p:sp>
          <p:sp>
            <p:nvSpPr>
              <p:cNvPr id="180081" name="Freeform 881"/>
              <p:cNvSpPr/>
              <p:nvPr/>
            </p:nvSpPr>
            <p:spPr bwMode="auto">
              <a:xfrm>
                <a:off x="1225" y="1357"/>
                <a:ext cx="29" cy="3"/>
              </a:xfrm>
              <a:custGeom>
                <a:avLst/>
                <a:gdLst/>
                <a:ahLst/>
                <a:cxnLst>
                  <a:cxn ang="0">
                    <a:pos x="29" y="3"/>
                  </a:cxn>
                  <a:cxn ang="0">
                    <a:pos x="2" y="3"/>
                  </a:cxn>
                  <a:cxn ang="0">
                    <a:pos x="0" y="0"/>
                  </a:cxn>
                  <a:cxn ang="0">
                    <a:pos x="29" y="0"/>
                  </a:cxn>
                  <a:cxn ang="0">
                    <a:pos x="29" y="1"/>
                  </a:cxn>
                  <a:cxn ang="0">
                    <a:pos x="29" y="3"/>
                  </a:cxn>
                </a:cxnLst>
                <a:rect l="0" t="0" r="r" b="b"/>
                <a:pathLst>
                  <a:path w="29" h="3">
                    <a:moveTo>
                      <a:pt x="29" y="3"/>
                    </a:moveTo>
                    <a:lnTo>
                      <a:pt x="2" y="3"/>
                    </a:lnTo>
                    <a:lnTo>
                      <a:pt x="0" y="0"/>
                    </a:lnTo>
                    <a:lnTo>
                      <a:pt x="29" y="0"/>
                    </a:lnTo>
                    <a:lnTo>
                      <a:pt x="29" y="1"/>
                    </a:lnTo>
                    <a:lnTo>
                      <a:pt x="29" y="3"/>
                    </a:lnTo>
                    <a:close/>
                  </a:path>
                </a:pathLst>
              </a:custGeom>
              <a:solidFill>
                <a:srgbClr val="E87A45"/>
              </a:solidFill>
              <a:ln w="9525">
                <a:noFill/>
                <a:round/>
              </a:ln>
            </p:spPr>
            <p:txBody>
              <a:bodyPr/>
              <a:lstStyle/>
              <a:p>
                <a:endParaRPr lang="en-US">
                  <a:solidFill>
                    <a:prstClr val="black"/>
                  </a:solidFill>
                </a:endParaRPr>
              </a:p>
            </p:txBody>
          </p:sp>
          <p:sp>
            <p:nvSpPr>
              <p:cNvPr id="180082" name="Freeform 882"/>
              <p:cNvSpPr/>
              <p:nvPr/>
            </p:nvSpPr>
            <p:spPr bwMode="auto">
              <a:xfrm>
                <a:off x="1223" y="1355"/>
                <a:ext cx="31" cy="3"/>
              </a:xfrm>
              <a:custGeom>
                <a:avLst/>
                <a:gdLst/>
                <a:ahLst/>
                <a:cxnLst>
                  <a:cxn ang="0">
                    <a:pos x="31" y="3"/>
                  </a:cxn>
                  <a:cxn ang="0">
                    <a:pos x="2" y="3"/>
                  </a:cxn>
                  <a:cxn ang="0">
                    <a:pos x="0" y="0"/>
                  </a:cxn>
                  <a:cxn ang="0">
                    <a:pos x="31" y="0"/>
                  </a:cxn>
                  <a:cxn ang="0">
                    <a:pos x="31" y="2"/>
                  </a:cxn>
                  <a:cxn ang="0">
                    <a:pos x="31" y="3"/>
                  </a:cxn>
                </a:cxnLst>
                <a:rect l="0" t="0" r="r" b="b"/>
                <a:pathLst>
                  <a:path w="31" h="3">
                    <a:moveTo>
                      <a:pt x="31" y="3"/>
                    </a:moveTo>
                    <a:lnTo>
                      <a:pt x="2" y="3"/>
                    </a:lnTo>
                    <a:lnTo>
                      <a:pt x="0" y="0"/>
                    </a:lnTo>
                    <a:lnTo>
                      <a:pt x="31" y="0"/>
                    </a:lnTo>
                    <a:lnTo>
                      <a:pt x="31" y="2"/>
                    </a:lnTo>
                    <a:lnTo>
                      <a:pt x="31" y="3"/>
                    </a:lnTo>
                    <a:close/>
                  </a:path>
                </a:pathLst>
              </a:custGeom>
              <a:solidFill>
                <a:srgbClr val="E87A45"/>
              </a:solidFill>
              <a:ln w="9525">
                <a:noFill/>
                <a:round/>
              </a:ln>
            </p:spPr>
            <p:txBody>
              <a:bodyPr/>
              <a:lstStyle/>
              <a:p>
                <a:endParaRPr lang="en-US">
                  <a:solidFill>
                    <a:prstClr val="black"/>
                  </a:solidFill>
                </a:endParaRPr>
              </a:p>
            </p:txBody>
          </p:sp>
          <p:sp>
            <p:nvSpPr>
              <p:cNvPr id="180083" name="Freeform 883"/>
              <p:cNvSpPr/>
              <p:nvPr/>
            </p:nvSpPr>
            <p:spPr bwMode="auto">
              <a:xfrm>
                <a:off x="1221" y="1353"/>
                <a:ext cx="33" cy="4"/>
              </a:xfrm>
              <a:custGeom>
                <a:avLst/>
                <a:gdLst/>
                <a:ahLst/>
                <a:cxnLst>
                  <a:cxn ang="0">
                    <a:pos x="33" y="4"/>
                  </a:cxn>
                  <a:cxn ang="0">
                    <a:pos x="4" y="4"/>
                  </a:cxn>
                  <a:cxn ang="0">
                    <a:pos x="0" y="0"/>
                  </a:cxn>
                  <a:cxn ang="0">
                    <a:pos x="33" y="0"/>
                  </a:cxn>
                  <a:cxn ang="0">
                    <a:pos x="33" y="2"/>
                  </a:cxn>
                  <a:cxn ang="0">
                    <a:pos x="33" y="4"/>
                  </a:cxn>
                </a:cxnLst>
                <a:rect l="0" t="0" r="r" b="b"/>
                <a:pathLst>
                  <a:path w="33" h="4">
                    <a:moveTo>
                      <a:pt x="33" y="4"/>
                    </a:moveTo>
                    <a:lnTo>
                      <a:pt x="4" y="4"/>
                    </a:lnTo>
                    <a:lnTo>
                      <a:pt x="0" y="0"/>
                    </a:lnTo>
                    <a:lnTo>
                      <a:pt x="33" y="0"/>
                    </a:lnTo>
                    <a:lnTo>
                      <a:pt x="33" y="2"/>
                    </a:lnTo>
                    <a:lnTo>
                      <a:pt x="33" y="4"/>
                    </a:lnTo>
                    <a:close/>
                  </a:path>
                </a:pathLst>
              </a:custGeom>
              <a:solidFill>
                <a:srgbClr val="E87B47"/>
              </a:solidFill>
              <a:ln w="9525">
                <a:noFill/>
                <a:round/>
              </a:ln>
            </p:spPr>
            <p:txBody>
              <a:bodyPr/>
              <a:lstStyle/>
              <a:p>
                <a:endParaRPr lang="en-US">
                  <a:solidFill>
                    <a:prstClr val="black"/>
                  </a:solidFill>
                </a:endParaRPr>
              </a:p>
            </p:txBody>
          </p:sp>
          <p:sp>
            <p:nvSpPr>
              <p:cNvPr id="180084" name="Freeform 884"/>
              <p:cNvSpPr/>
              <p:nvPr/>
            </p:nvSpPr>
            <p:spPr bwMode="auto">
              <a:xfrm>
                <a:off x="1221" y="1351"/>
                <a:ext cx="33" cy="4"/>
              </a:xfrm>
              <a:custGeom>
                <a:avLst/>
                <a:gdLst/>
                <a:ahLst/>
                <a:cxnLst>
                  <a:cxn ang="0">
                    <a:pos x="33" y="4"/>
                  </a:cxn>
                  <a:cxn ang="0">
                    <a:pos x="2" y="4"/>
                  </a:cxn>
                  <a:cxn ang="0">
                    <a:pos x="0" y="0"/>
                  </a:cxn>
                  <a:cxn ang="0">
                    <a:pos x="33" y="0"/>
                  </a:cxn>
                  <a:cxn ang="0">
                    <a:pos x="33" y="2"/>
                  </a:cxn>
                  <a:cxn ang="0">
                    <a:pos x="33" y="4"/>
                  </a:cxn>
                </a:cxnLst>
                <a:rect l="0" t="0" r="r" b="b"/>
                <a:pathLst>
                  <a:path w="33" h="4">
                    <a:moveTo>
                      <a:pt x="33" y="4"/>
                    </a:moveTo>
                    <a:lnTo>
                      <a:pt x="2" y="4"/>
                    </a:lnTo>
                    <a:lnTo>
                      <a:pt x="0" y="0"/>
                    </a:lnTo>
                    <a:lnTo>
                      <a:pt x="33" y="0"/>
                    </a:lnTo>
                    <a:lnTo>
                      <a:pt x="33" y="2"/>
                    </a:lnTo>
                    <a:lnTo>
                      <a:pt x="33" y="4"/>
                    </a:lnTo>
                    <a:close/>
                  </a:path>
                </a:pathLst>
              </a:custGeom>
              <a:solidFill>
                <a:srgbClr val="E87C49"/>
              </a:solidFill>
              <a:ln w="9525">
                <a:noFill/>
                <a:round/>
              </a:ln>
            </p:spPr>
            <p:txBody>
              <a:bodyPr/>
              <a:lstStyle/>
              <a:p>
                <a:endParaRPr lang="en-US">
                  <a:solidFill>
                    <a:prstClr val="black"/>
                  </a:solidFill>
                </a:endParaRPr>
              </a:p>
            </p:txBody>
          </p:sp>
          <p:sp>
            <p:nvSpPr>
              <p:cNvPr id="180085" name="Freeform 885"/>
              <p:cNvSpPr/>
              <p:nvPr/>
            </p:nvSpPr>
            <p:spPr bwMode="auto">
              <a:xfrm>
                <a:off x="1219" y="1349"/>
                <a:ext cx="35" cy="4"/>
              </a:xfrm>
              <a:custGeom>
                <a:avLst/>
                <a:gdLst/>
                <a:ahLst/>
                <a:cxnLst>
                  <a:cxn ang="0">
                    <a:pos x="35" y="4"/>
                  </a:cxn>
                  <a:cxn ang="0">
                    <a:pos x="2" y="4"/>
                  </a:cxn>
                  <a:cxn ang="0">
                    <a:pos x="0" y="0"/>
                  </a:cxn>
                  <a:cxn ang="0">
                    <a:pos x="35" y="0"/>
                  </a:cxn>
                  <a:cxn ang="0">
                    <a:pos x="35" y="2"/>
                  </a:cxn>
                  <a:cxn ang="0">
                    <a:pos x="35" y="4"/>
                  </a:cxn>
                </a:cxnLst>
                <a:rect l="0" t="0" r="r" b="b"/>
                <a:pathLst>
                  <a:path w="35" h="4">
                    <a:moveTo>
                      <a:pt x="35" y="4"/>
                    </a:moveTo>
                    <a:lnTo>
                      <a:pt x="2" y="4"/>
                    </a:lnTo>
                    <a:lnTo>
                      <a:pt x="0" y="0"/>
                    </a:lnTo>
                    <a:lnTo>
                      <a:pt x="35" y="0"/>
                    </a:lnTo>
                    <a:lnTo>
                      <a:pt x="35" y="2"/>
                    </a:lnTo>
                    <a:lnTo>
                      <a:pt x="35" y="4"/>
                    </a:lnTo>
                    <a:close/>
                  </a:path>
                </a:pathLst>
              </a:custGeom>
              <a:solidFill>
                <a:srgbClr val="E97D4A"/>
              </a:solidFill>
              <a:ln w="9525">
                <a:noFill/>
                <a:round/>
              </a:ln>
            </p:spPr>
            <p:txBody>
              <a:bodyPr/>
              <a:lstStyle/>
              <a:p>
                <a:endParaRPr lang="en-US">
                  <a:solidFill>
                    <a:prstClr val="black"/>
                  </a:solidFill>
                </a:endParaRPr>
              </a:p>
            </p:txBody>
          </p:sp>
          <p:sp>
            <p:nvSpPr>
              <p:cNvPr id="180086" name="Freeform 886"/>
              <p:cNvSpPr/>
              <p:nvPr/>
            </p:nvSpPr>
            <p:spPr bwMode="auto">
              <a:xfrm>
                <a:off x="1218" y="1347"/>
                <a:ext cx="36" cy="4"/>
              </a:xfrm>
              <a:custGeom>
                <a:avLst/>
                <a:gdLst/>
                <a:ahLst/>
                <a:cxnLst>
                  <a:cxn ang="0">
                    <a:pos x="36" y="4"/>
                  </a:cxn>
                  <a:cxn ang="0">
                    <a:pos x="3" y="4"/>
                  </a:cxn>
                  <a:cxn ang="0">
                    <a:pos x="0" y="0"/>
                  </a:cxn>
                  <a:cxn ang="0">
                    <a:pos x="36" y="0"/>
                  </a:cxn>
                  <a:cxn ang="0">
                    <a:pos x="36" y="2"/>
                  </a:cxn>
                  <a:cxn ang="0">
                    <a:pos x="36" y="4"/>
                  </a:cxn>
                </a:cxnLst>
                <a:rect l="0" t="0" r="r" b="b"/>
                <a:pathLst>
                  <a:path w="36" h="4">
                    <a:moveTo>
                      <a:pt x="36" y="4"/>
                    </a:moveTo>
                    <a:lnTo>
                      <a:pt x="3" y="4"/>
                    </a:lnTo>
                    <a:lnTo>
                      <a:pt x="0" y="0"/>
                    </a:lnTo>
                    <a:lnTo>
                      <a:pt x="36" y="0"/>
                    </a:lnTo>
                    <a:lnTo>
                      <a:pt x="36" y="2"/>
                    </a:lnTo>
                    <a:lnTo>
                      <a:pt x="36" y="4"/>
                    </a:lnTo>
                    <a:close/>
                  </a:path>
                </a:pathLst>
              </a:custGeom>
              <a:solidFill>
                <a:srgbClr val="E97E4C"/>
              </a:solidFill>
              <a:ln w="9525">
                <a:noFill/>
                <a:round/>
              </a:ln>
            </p:spPr>
            <p:txBody>
              <a:bodyPr/>
              <a:lstStyle/>
              <a:p>
                <a:endParaRPr lang="en-US">
                  <a:solidFill>
                    <a:prstClr val="black"/>
                  </a:solidFill>
                </a:endParaRPr>
              </a:p>
            </p:txBody>
          </p:sp>
          <p:sp>
            <p:nvSpPr>
              <p:cNvPr id="180087" name="Freeform 887"/>
              <p:cNvSpPr/>
              <p:nvPr/>
            </p:nvSpPr>
            <p:spPr bwMode="auto">
              <a:xfrm>
                <a:off x="1218" y="1345"/>
                <a:ext cx="36" cy="4"/>
              </a:xfrm>
              <a:custGeom>
                <a:avLst/>
                <a:gdLst/>
                <a:ahLst/>
                <a:cxnLst>
                  <a:cxn ang="0">
                    <a:pos x="36" y="4"/>
                  </a:cxn>
                  <a:cxn ang="0">
                    <a:pos x="1" y="4"/>
                  </a:cxn>
                  <a:cxn ang="0">
                    <a:pos x="0" y="0"/>
                  </a:cxn>
                  <a:cxn ang="0">
                    <a:pos x="36" y="0"/>
                  </a:cxn>
                  <a:cxn ang="0">
                    <a:pos x="36" y="2"/>
                  </a:cxn>
                  <a:cxn ang="0">
                    <a:pos x="36" y="4"/>
                  </a:cxn>
                </a:cxnLst>
                <a:rect l="0" t="0" r="r" b="b"/>
                <a:pathLst>
                  <a:path w="36" h="4">
                    <a:moveTo>
                      <a:pt x="36" y="4"/>
                    </a:moveTo>
                    <a:lnTo>
                      <a:pt x="1" y="4"/>
                    </a:lnTo>
                    <a:lnTo>
                      <a:pt x="0" y="0"/>
                    </a:lnTo>
                    <a:lnTo>
                      <a:pt x="36" y="0"/>
                    </a:lnTo>
                    <a:lnTo>
                      <a:pt x="36" y="2"/>
                    </a:lnTo>
                    <a:lnTo>
                      <a:pt x="36" y="4"/>
                    </a:lnTo>
                    <a:close/>
                  </a:path>
                </a:pathLst>
              </a:custGeom>
              <a:solidFill>
                <a:srgbClr val="E97F4D"/>
              </a:solidFill>
              <a:ln w="9525">
                <a:noFill/>
                <a:round/>
              </a:ln>
            </p:spPr>
            <p:txBody>
              <a:bodyPr/>
              <a:lstStyle/>
              <a:p>
                <a:endParaRPr lang="en-US">
                  <a:solidFill>
                    <a:prstClr val="black"/>
                  </a:solidFill>
                </a:endParaRPr>
              </a:p>
            </p:txBody>
          </p:sp>
          <p:sp>
            <p:nvSpPr>
              <p:cNvPr id="180088" name="Freeform 888"/>
              <p:cNvSpPr/>
              <p:nvPr/>
            </p:nvSpPr>
            <p:spPr bwMode="auto">
              <a:xfrm>
                <a:off x="1216" y="1343"/>
                <a:ext cx="38" cy="4"/>
              </a:xfrm>
              <a:custGeom>
                <a:avLst/>
                <a:gdLst/>
                <a:ahLst/>
                <a:cxnLst>
                  <a:cxn ang="0">
                    <a:pos x="38" y="4"/>
                  </a:cxn>
                  <a:cxn ang="0">
                    <a:pos x="2" y="4"/>
                  </a:cxn>
                  <a:cxn ang="0">
                    <a:pos x="0" y="0"/>
                  </a:cxn>
                  <a:cxn ang="0">
                    <a:pos x="38" y="0"/>
                  </a:cxn>
                  <a:cxn ang="0">
                    <a:pos x="38" y="2"/>
                  </a:cxn>
                  <a:cxn ang="0">
                    <a:pos x="38" y="4"/>
                  </a:cxn>
                </a:cxnLst>
                <a:rect l="0" t="0" r="r" b="b"/>
                <a:pathLst>
                  <a:path w="38" h="4">
                    <a:moveTo>
                      <a:pt x="38" y="4"/>
                    </a:moveTo>
                    <a:lnTo>
                      <a:pt x="2" y="4"/>
                    </a:lnTo>
                    <a:lnTo>
                      <a:pt x="0" y="0"/>
                    </a:lnTo>
                    <a:lnTo>
                      <a:pt x="38" y="0"/>
                    </a:lnTo>
                    <a:lnTo>
                      <a:pt x="38" y="2"/>
                    </a:lnTo>
                    <a:lnTo>
                      <a:pt x="38" y="4"/>
                    </a:lnTo>
                    <a:close/>
                  </a:path>
                </a:pathLst>
              </a:custGeom>
              <a:solidFill>
                <a:srgbClr val="E9804E"/>
              </a:solidFill>
              <a:ln w="9525">
                <a:noFill/>
                <a:round/>
              </a:ln>
            </p:spPr>
            <p:txBody>
              <a:bodyPr/>
              <a:lstStyle/>
              <a:p>
                <a:endParaRPr lang="en-US">
                  <a:solidFill>
                    <a:prstClr val="black"/>
                  </a:solidFill>
                </a:endParaRPr>
              </a:p>
            </p:txBody>
          </p:sp>
          <p:sp>
            <p:nvSpPr>
              <p:cNvPr id="180089" name="Freeform 889"/>
              <p:cNvSpPr/>
              <p:nvPr/>
            </p:nvSpPr>
            <p:spPr bwMode="auto">
              <a:xfrm>
                <a:off x="1214" y="1341"/>
                <a:ext cx="40" cy="4"/>
              </a:xfrm>
              <a:custGeom>
                <a:avLst/>
                <a:gdLst/>
                <a:ahLst/>
                <a:cxnLst>
                  <a:cxn ang="0">
                    <a:pos x="40" y="4"/>
                  </a:cxn>
                  <a:cxn ang="0">
                    <a:pos x="4" y="4"/>
                  </a:cxn>
                  <a:cxn ang="0">
                    <a:pos x="0" y="0"/>
                  </a:cxn>
                  <a:cxn ang="0">
                    <a:pos x="40" y="0"/>
                  </a:cxn>
                  <a:cxn ang="0">
                    <a:pos x="40" y="0"/>
                  </a:cxn>
                  <a:cxn ang="0">
                    <a:pos x="40" y="0"/>
                  </a:cxn>
                  <a:cxn ang="0">
                    <a:pos x="40" y="2"/>
                  </a:cxn>
                  <a:cxn ang="0">
                    <a:pos x="40" y="4"/>
                  </a:cxn>
                </a:cxnLst>
                <a:rect l="0" t="0" r="r" b="b"/>
                <a:pathLst>
                  <a:path w="40" h="4">
                    <a:moveTo>
                      <a:pt x="40" y="4"/>
                    </a:moveTo>
                    <a:lnTo>
                      <a:pt x="4" y="4"/>
                    </a:lnTo>
                    <a:lnTo>
                      <a:pt x="0" y="0"/>
                    </a:lnTo>
                    <a:lnTo>
                      <a:pt x="40" y="0"/>
                    </a:lnTo>
                    <a:lnTo>
                      <a:pt x="40" y="0"/>
                    </a:lnTo>
                    <a:lnTo>
                      <a:pt x="40" y="0"/>
                    </a:lnTo>
                    <a:lnTo>
                      <a:pt x="40" y="2"/>
                    </a:lnTo>
                    <a:lnTo>
                      <a:pt x="40" y="4"/>
                    </a:lnTo>
                    <a:close/>
                  </a:path>
                </a:pathLst>
              </a:custGeom>
              <a:solidFill>
                <a:srgbClr val="E9804F"/>
              </a:solidFill>
              <a:ln w="9525">
                <a:noFill/>
                <a:round/>
              </a:ln>
            </p:spPr>
            <p:txBody>
              <a:bodyPr/>
              <a:lstStyle/>
              <a:p>
                <a:endParaRPr lang="en-US">
                  <a:solidFill>
                    <a:prstClr val="black"/>
                  </a:solidFill>
                </a:endParaRPr>
              </a:p>
            </p:txBody>
          </p:sp>
          <p:sp>
            <p:nvSpPr>
              <p:cNvPr id="180090" name="Freeform 890"/>
              <p:cNvSpPr/>
              <p:nvPr/>
            </p:nvSpPr>
            <p:spPr bwMode="auto">
              <a:xfrm>
                <a:off x="1214" y="1340"/>
                <a:ext cx="40" cy="3"/>
              </a:xfrm>
              <a:custGeom>
                <a:avLst/>
                <a:gdLst/>
                <a:ahLst/>
                <a:cxnLst>
                  <a:cxn ang="0">
                    <a:pos x="40" y="3"/>
                  </a:cxn>
                  <a:cxn ang="0">
                    <a:pos x="2" y="3"/>
                  </a:cxn>
                  <a:cxn ang="0">
                    <a:pos x="0" y="0"/>
                  </a:cxn>
                  <a:cxn ang="0">
                    <a:pos x="40" y="0"/>
                  </a:cxn>
                  <a:cxn ang="0">
                    <a:pos x="40" y="0"/>
                  </a:cxn>
                  <a:cxn ang="0">
                    <a:pos x="40" y="1"/>
                  </a:cxn>
                  <a:cxn ang="0">
                    <a:pos x="40" y="1"/>
                  </a:cxn>
                  <a:cxn ang="0">
                    <a:pos x="40" y="3"/>
                  </a:cxn>
                </a:cxnLst>
                <a:rect l="0" t="0" r="r" b="b"/>
                <a:pathLst>
                  <a:path w="40" h="3">
                    <a:moveTo>
                      <a:pt x="40" y="3"/>
                    </a:moveTo>
                    <a:lnTo>
                      <a:pt x="2" y="3"/>
                    </a:lnTo>
                    <a:lnTo>
                      <a:pt x="0" y="0"/>
                    </a:lnTo>
                    <a:lnTo>
                      <a:pt x="40" y="0"/>
                    </a:lnTo>
                    <a:lnTo>
                      <a:pt x="40" y="0"/>
                    </a:lnTo>
                    <a:lnTo>
                      <a:pt x="40" y="1"/>
                    </a:lnTo>
                    <a:lnTo>
                      <a:pt x="40" y="1"/>
                    </a:lnTo>
                    <a:lnTo>
                      <a:pt x="40" y="3"/>
                    </a:lnTo>
                    <a:close/>
                  </a:path>
                </a:pathLst>
              </a:custGeom>
              <a:solidFill>
                <a:srgbClr val="E98150"/>
              </a:solidFill>
              <a:ln w="9525">
                <a:noFill/>
                <a:round/>
              </a:ln>
            </p:spPr>
            <p:txBody>
              <a:bodyPr/>
              <a:lstStyle/>
              <a:p>
                <a:endParaRPr lang="en-US">
                  <a:solidFill>
                    <a:prstClr val="black"/>
                  </a:solidFill>
                </a:endParaRPr>
              </a:p>
            </p:txBody>
          </p:sp>
          <p:sp>
            <p:nvSpPr>
              <p:cNvPr id="180091" name="Freeform 891"/>
              <p:cNvSpPr/>
              <p:nvPr/>
            </p:nvSpPr>
            <p:spPr bwMode="auto">
              <a:xfrm>
                <a:off x="1212" y="1338"/>
                <a:ext cx="44" cy="3"/>
              </a:xfrm>
              <a:custGeom>
                <a:avLst/>
                <a:gdLst/>
                <a:ahLst/>
                <a:cxnLst>
                  <a:cxn ang="0">
                    <a:pos x="42" y="3"/>
                  </a:cxn>
                  <a:cxn ang="0">
                    <a:pos x="2" y="3"/>
                  </a:cxn>
                  <a:cxn ang="0">
                    <a:pos x="0" y="0"/>
                  </a:cxn>
                  <a:cxn ang="0">
                    <a:pos x="44" y="0"/>
                  </a:cxn>
                  <a:cxn ang="0">
                    <a:pos x="42" y="2"/>
                  </a:cxn>
                  <a:cxn ang="0">
                    <a:pos x="42" y="3"/>
                  </a:cxn>
                </a:cxnLst>
                <a:rect l="0" t="0" r="r" b="b"/>
                <a:pathLst>
                  <a:path w="44" h="3">
                    <a:moveTo>
                      <a:pt x="42" y="3"/>
                    </a:moveTo>
                    <a:lnTo>
                      <a:pt x="2" y="3"/>
                    </a:lnTo>
                    <a:lnTo>
                      <a:pt x="0" y="0"/>
                    </a:lnTo>
                    <a:lnTo>
                      <a:pt x="44" y="0"/>
                    </a:lnTo>
                    <a:lnTo>
                      <a:pt x="42" y="2"/>
                    </a:lnTo>
                    <a:lnTo>
                      <a:pt x="42" y="3"/>
                    </a:lnTo>
                    <a:close/>
                  </a:path>
                </a:pathLst>
              </a:custGeom>
              <a:solidFill>
                <a:srgbClr val="EA8252"/>
              </a:solidFill>
              <a:ln w="9525">
                <a:noFill/>
                <a:round/>
              </a:ln>
            </p:spPr>
            <p:txBody>
              <a:bodyPr/>
              <a:lstStyle/>
              <a:p>
                <a:endParaRPr lang="en-US">
                  <a:solidFill>
                    <a:prstClr val="black"/>
                  </a:solidFill>
                </a:endParaRPr>
              </a:p>
            </p:txBody>
          </p:sp>
          <p:sp>
            <p:nvSpPr>
              <p:cNvPr id="180092" name="Freeform 892"/>
              <p:cNvSpPr/>
              <p:nvPr/>
            </p:nvSpPr>
            <p:spPr bwMode="auto">
              <a:xfrm>
                <a:off x="1210" y="1336"/>
                <a:ext cx="46" cy="4"/>
              </a:xfrm>
              <a:custGeom>
                <a:avLst/>
                <a:gdLst/>
                <a:ahLst/>
                <a:cxnLst>
                  <a:cxn ang="0">
                    <a:pos x="44" y="4"/>
                  </a:cxn>
                  <a:cxn ang="0">
                    <a:pos x="4" y="4"/>
                  </a:cxn>
                  <a:cxn ang="0">
                    <a:pos x="0" y="0"/>
                  </a:cxn>
                  <a:cxn ang="0">
                    <a:pos x="46" y="0"/>
                  </a:cxn>
                  <a:cxn ang="0">
                    <a:pos x="46" y="2"/>
                  </a:cxn>
                  <a:cxn ang="0">
                    <a:pos x="44" y="4"/>
                  </a:cxn>
                </a:cxnLst>
                <a:rect l="0" t="0" r="r" b="b"/>
                <a:pathLst>
                  <a:path w="46" h="4">
                    <a:moveTo>
                      <a:pt x="44" y="4"/>
                    </a:moveTo>
                    <a:lnTo>
                      <a:pt x="4" y="4"/>
                    </a:lnTo>
                    <a:lnTo>
                      <a:pt x="0" y="0"/>
                    </a:lnTo>
                    <a:lnTo>
                      <a:pt x="46" y="0"/>
                    </a:lnTo>
                    <a:lnTo>
                      <a:pt x="46" y="2"/>
                    </a:lnTo>
                    <a:lnTo>
                      <a:pt x="44" y="4"/>
                    </a:lnTo>
                    <a:close/>
                  </a:path>
                </a:pathLst>
              </a:custGeom>
              <a:solidFill>
                <a:srgbClr val="EA8353"/>
              </a:solidFill>
              <a:ln w="9525">
                <a:noFill/>
                <a:round/>
              </a:ln>
            </p:spPr>
            <p:txBody>
              <a:bodyPr/>
              <a:lstStyle/>
              <a:p>
                <a:endParaRPr lang="en-US">
                  <a:solidFill>
                    <a:prstClr val="black"/>
                  </a:solidFill>
                </a:endParaRPr>
              </a:p>
            </p:txBody>
          </p:sp>
          <p:sp>
            <p:nvSpPr>
              <p:cNvPr id="180093" name="Freeform 893"/>
              <p:cNvSpPr/>
              <p:nvPr/>
            </p:nvSpPr>
            <p:spPr bwMode="auto">
              <a:xfrm>
                <a:off x="1210" y="1334"/>
                <a:ext cx="46" cy="4"/>
              </a:xfrm>
              <a:custGeom>
                <a:avLst/>
                <a:gdLst/>
                <a:ahLst/>
                <a:cxnLst>
                  <a:cxn ang="0">
                    <a:pos x="46" y="4"/>
                  </a:cxn>
                  <a:cxn ang="0">
                    <a:pos x="2" y="4"/>
                  </a:cxn>
                  <a:cxn ang="0">
                    <a:pos x="0" y="0"/>
                  </a:cxn>
                  <a:cxn ang="0">
                    <a:pos x="46" y="0"/>
                  </a:cxn>
                  <a:cxn ang="0">
                    <a:pos x="46" y="2"/>
                  </a:cxn>
                  <a:cxn ang="0">
                    <a:pos x="46" y="4"/>
                  </a:cxn>
                </a:cxnLst>
                <a:rect l="0" t="0" r="r" b="b"/>
                <a:pathLst>
                  <a:path w="46" h="4">
                    <a:moveTo>
                      <a:pt x="46" y="4"/>
                    </a:moveTo>
                    <a:lnTo>
                      <a:pt x="2" y="4"/>
                    </a:lnTo>
                    <a:lnTo>
                      <a:pt x="0" y="0"/>
                    </a:lnTo>
                    <a:lnTo>
                      <a:pt x="46" y="0"/>
                    </a:lnTo>
                    <a:lnTo>
                      <a:pt x="46" y="2"/>
                    </a:lnTo>
                    <a:lnTo>
                      <a:pt x="46" y="4"/>
                    </a:lnTo>
                    <a:close/>
                  </a:path>
                </a:pathLst>
              </a:custGeom>
              <a:solidFill>
                <a:srgbClr val="EA8454"/>
              </a:solidFill>
              <a:ln w="9525">
                <a:noFill/>
                <a:round/>
              </a:ln>
            </p:spPr>
            <p:txBody>
              <a:bodyPr/>
              <a:lstStyle/>
              <a:p>
                <a:endParaRPr lang="en-US">
                  <a:solidFill>
                    <a:prstClr val="black"/>
                  </a:solidFill>
                </a:endParaRPr>
              </a:p>
            </p:txBody>
          </p:sp>
          <p:sp>
            <p:nvSpPr>
              <p:cNvPr id="180094" name="Freeform 894"/>
              <p:cNvSpPr/>
              <p:nvPr/>
            </p:nvSpPr>
            <p:spPr bwMode="auto">
              <a:xfrm>
                <a:off x="1208" y="1332"/>
                <a:ext cx="48" cy="4"/>
              </a:xfrm>
              <a:custGeom>
                <a:avLst/>
                <a:gdLst/>
                <a:ahLst/>
                <a:cxnLst>
                  <a:cxn ang="0">
                    <a:pos x="48" y="4"/>
                  </a:cxn>
                  <a:cxn ang="0">
                    <a:pos x="2" y="4"/>
                  </a:cxn>
                  <a:cxn ang="0">
                    <a:pos x="0" y="0"/>
                  </a:cxn>
                  <a:cxn ang="0">
                    <a:pos x="48" y="0"/>
                  </a:cxn>
                  <a:cxn ang="0">
                    <a:pos x="48" y="2"/>
                  </a:cxn>
                  <a:cxn ang="0">
                    <a:pos x="48" y="4"/>
                  </a:cxn>
                </a:cxnLst>
                <a:rect l="0" t="0" r="r" b="b"/>
                <a:pathLst>
                  <a:path w="48" h="4">
                    <a:moveTo>
                      <a:pt x="48" y="4"/>
                    </a:moveTo>
                    <a:lnTo>
                      <a:pt x="2" y="4"/>
                    </a:lnTo>
                    <a:lnTo>
                      <a:pt x="0" y="0"/>
                    </a:lnTo>
                    <a:lnTo>
                      <a:pt x="48" y="0"/>
                    </a:lnTo>
                    <a:lnTo>
                      <a:pt x="48" y="2"/>
                    </a:lnTo>
                    <a:lnTo>
                      <a:pt x="48" y="4"/>
                    </a:lnTo>
                    <a:close/>
                  </a:path>
                </a:pathLst>
              </a:custGeom>
              <a:solidFill>
                <a:srgbClr val="EA8555"/>
              </a:solidFill>
              <a:ln w="9525">
                <a:noFill/>
                <a:round/>
              </a:ln>
            </p:spPr>
            <p:txBody>
              <a:bodyPr/>
              <a:lstStyle/>
              <a:p>
                <a:endParaRPr lang="en-US">
                  <a:solidFill>
                    <a:prstClr val="black"/>
                  </a:solidFill>
                </a:endParaRPr>
              </a:p>
            </p:txBody>
          </p:sp>
          <p:sp>
            <p:nvSpPr>
              <p:cNvPr id="180095" name="Freeform 895"/>
              <p:cNvSpPr/>
              <p:nvPr/>
            </p:nvSpPr>
            <p:spPr bwMode="auto">
              <a:xfrm>
                <a:off x="1206" y="1330"/>
                <a:ext cx="50" cy="4"/>
              </a:xfrm>
              <a:custGeom>
                <a:avLst/>
                <a:gdLst/>
                <a:ahLst/>
                <a:cxnLst>
                  <a:cxn ang="0">
                    <a:pos x="50" y="4"/>
                  </a:cxn>
                  <a:cxn ang="0">
                    <a:pos x="4" y="4"/>
                  </a:cxn>
                  <a:cxn ang="0">
                    <a:pos x="0" y="0"/>
                  </a:cxn>
                  <a:cxn ang="0">
                    <a:pos x="50" y="0"/>
                  </a:cxn>
                  <a:cxn ang="0">
                    <a:pos x="50" y="2"/>
                  </a:cxn>
                  <a:cxn ang="0">
                    <a:pos x="50" y="4"/>
                  </a:cxn>
                </a:cxnLst>
                <a:rect l="0" t="0" r="r" b="b"/>
                <a:pathLst>
                  <a:path w="50" h="4">
                    <a:moveTo>
                      <a:pt x="50" y="4"/>
                    </a:moveTo>
                    <a:lnTo>
                      <a:pt x="4" y="4"/>
                    </a:lnTo>
                    <a:lnTo>
                      <a:pt x="0" y="0"/>
                    </a:lnTo>
                    <a:lnTo>
                      <a:pt x="50" y="0"/>
                    </a:lnTo>
                    <a:lnTo>
                      <a:pt x="50" y="2"/>
                    </a:lnTo>
                    <a:lnTo>
                      <a:pt x="50" y="4"/>
                    </a:lnTo>
                    <a:close/>
                  </a:path>
                </a:pathLst>
              </a:custGeom>
              <a:solidFill>
                <a:srgbClr val="EA8657"/>
              </a:solidFill>
              <a:ln w="9525">
                <a:noFill/>
                <a:round/>
              </a:ln>
            </p:spPr>
            <p:txBody>
              <a:bodyPr/>
              <a:lstStyle/>
              <a:p>
                <a:endParaRPr lang="en-US">
                  <a:solidFill>
                    <a:prstClr val="black"/>
                  </a:solidFill>
                </a:endParaRPr>
              </a:p>
            </p:txBody>
          </p:sp>
          <p:sp>
            <p:nvSpPr>
              <p:cNvPr id="180096" name="Freeform 896"/>
              <p:cNvSpPr/>
              <p:nvPr/>
            </p:nvSpPr>
            <p:spPr bwMode="auto">
              <a:xfrm>
                <a:off x="1206" y="1328"/>
                <a:ext cx="51" cy="4"/>
              </a:xfrm>
              <a:custGeom>
                <a:avLst/>
                <a:gdLst/>
                <a:ahLst/>
                <a:cxnLst>
                  <a:cxn ang="0">
                    <a:pos x="50" y="4"/>
                  </a:cxn>
                  <a:cxn ang="0">
                    <a:pos x="2" y="4"/>
                  </a:cxn>
                  <a:cxn ang="0">
                    <a:pos x="0" y="0"/>
                  </a:cxn>
                  <a:cxn ang="0">
                    <a:pos x="51" y="0"/>
                  </a:cxn>
                  <a:cxn ang="0">
                    <a:pos x="50" y="2"/>
                  </a:cxn>
                  <a:cxn ang="0">
                    <a:pos x="50" y="4"/>
                  </a:cxn>
                </a:cxnLst>
                <a:rect l="0" t="0" r="r" b="b"/>
                <a:pathLst>
                  <a:path w="51" h="4">
                    <a:moveTo>
                      <a:pt x="50" y="4"/>
                    </a:moveTo>
                    <a:lnTo>
                      <a:pt x="2" y="4"/>
                    </a:lnTo>
                    <a:lnTo>
                      <a:pt x="0" y="0"/>
                    </a:lnTo>
                    <a:lnTo>
                      <a:pt x="51" y="0"/>
                    </a:lnTo>
                    <a:lnTo>
                      <a:pt x="50" y="2"/>
                    </a:lnTo>
                    <a:lnTo>
                      <a:pt x="50" y="4"/>
                    </a:lnTo>
                    <a:close/>
                  </a:path>
                </a:pathLst>
              </a:custGeom>
              <a:solidFill>
                <a:srgbClr val="EB8758"/>
              </a:solidFill>
              <a:ln w="9525">
                <a:noFill/>
                <a:round/>
              </a:ln>
            </p:spPr>
            <p:txBody>
              <a:bodyPr/>
              <a:lstStyle/>
              <a:p>
                <a:endParaRPr lang="en-US">
                  <a:solidFill>
                    <a:prstClr val="black"/>
                  </a:solidFill>
                </a:endParaRPr>
              </a:p>
            </p:txBody>
          </p:sp>
          <p:sp>
            <p:nvSpPr>
              <p:cNvPr id="180097" name="Freeform 897"/>
              <p:cNvSpPr/>
              <p:nvPr/>
            </p:nvSpPr>
            <p:spPr bwMode="auto">
              <a:xfrm>
                <a:off x="1204" y="1326"/>
                <a:ext cx="53" cy="4"/>
              </a:xfrm>
              <a:custGeom>
                <a:avLst/>
                <a:gdLst/>
                <a:ahLst/>
                <a:cxnLst>
                  <a:cxn ang="0">
                    <a:pos x="52" y="4"/>
                  </a:cxn>
                  <a:cxn ang="0">
                    <a:pos x="2" y="4"/>
                  </a:cxn>
                  <a:cxn ang="0">
                    <a:pos x="0" y="0"/>
                  </a:cxn>
                  <a:cxn ang="0">
                    <a:pos x="53" y="0"/>
                  </a:cxn>
                  <a:cxn ang="0">
                    <a:pos x="53" y="2"/>
                  </a:cxn>
                  <a:cxn ang="0">
                    <a:pos x="52" y="4"/>
                  </a:cxn>
                </a:cxnLst>
                <a:rect l="0" t="0" r="r" b="b"/>
                <a:pathLst>
                  <a:path w="53" h="4">
                    <a:moveTo>
                      <a:pt x="52" y="4"/>
                    </a:moveTo>
                    <a:lnTo>
                      <a:pt x="2" y="4"/>
                    </a:lnTo>
                    <a:lnTo>
                      <a:pt x="0" y="0"/>
                    </a:lnTo>
                    <a:lnTo>
                      <a:pt x="53" y="0"/>
                    </a:lnTo>
                    <a:lnTo>
                      <a:pt x="53" y="2"/>
                    </a:lnTo>
                    <a:lnTo>
                      <a:pt x="52" y="4"/>
                    </a:lnTo>
                    <a:close/>
                  </a:path>
                </a:pathLst>
              </a:custGeom>
              <a:solidFill>
                <a:srgbClr val="EB8859"/>
              </a:solidFill>
              <a:ln w="9525">
                <a:noFill/>
                <a:round/>
              </a:ln>
            </p:spPr>
            <p:txBody>
              <a:bodyPr/>
              <a:lstStyle/>
              <a:p>
                <a:endParaRPr lang="en-US">
                  <a:solidFill>
                    <a:prstClr val="black"/>
                  </a:solidFill>
                </a:endParaRPr>
              </a:p>
            </p:txBody>
          </p:sp>
          <p:sp>
            <p:nvSpPr>
              <p:cNvPr id="180098" name="Freeform 898"/>
              <p:cNvSpPr/>
              <p:nvPr/>
            </p:nvSpPr>
            <p:spPr bwMode="auto">
              <a:xfrm>
                <a:off x="1202" y="1324"/>
                <a:ext cx="55" cy="4"/>
              </a:xfrm>
              <a:custGeom>
                <a:avLst/>
                <a:gdLst/>
                <a:ahLst/>
                <a:cxnLst>
                  <a:cxn ang="0">
                    <a:pos x="55" y="4"/>
                  </a:cxn>
                  <a:cxn ang="0">
                    <a:pos x="4" y="4"/>
                  </a:cxn>
                  <a:cxn ang="0">
                    <a:pos x="0" y="0"/>
                  </a:cxn>
                  <a:cxn ang="0">
                    <a:pos x="55" y="0"/>
                  </a:cxn>
                  <a:cxn ang="0">
                    <a:pos x="55" y="2"/>
                  </a:cxn>
                  <a:cxn ang="0">
                    <a:pos x="55" y="4"/>
                  </a:cxn>
                </a:cxnLst>
                <a:rect l="0" t="0" r="r" b="b"/>
                <a:pathLst>
                  <a:path w="55" h="4">
                    <a:moveTo>
                      <a:pt x="55" y="4"/>
                    </a:moveTo>
                    <a:lnTo>
                      <a:pt x="4" y="4"/>
                    </a:lnTo>
                    <a:lnTo>
                      <a:pt x="0" y="0"/>
                    </a:lnTo>
                    <a:lnTo>
                      <a:pt x="55" y="0"/>
                    </a:lnTo>
                    <a:lnTo>
                      <a:pt x="55" y="2"/>
                    </a:lnTo>
                    <a:lnTo>
                      <a:pt x="55" y="4"/>
                    </a:lnTo>
                    <a:close/>
                  </a:path>
                </a:pathLst>
              </a:custGeom>
              <a:solidFill>
                <a:srgbClr val="EB895B"/>
              </a:solidFill>
              <a:ln w="9525">
                <a:noFill/>
                <a:round/>
              </a:ln>
            </p:spPr>
            <p:txBody>
              <a:bodyPr/>
              <a:lstStyle/>
              <a:p>
                <a:endParaRPr lang="en-US">
                  <a:solidFill>
                    <a:prstClr val="black"/>
                  </a:solidFill>
                </a:endParaRPr>
              </a:p>
            </p:txBody>
          </p:sp>
          <p:sp>
            <p:nvSpPr>
              <p:cNvPr id="180099" name="Freeform 899"/>
              <p:cNvSpPr/>
              <p:nvPr/>
            </p:nvSpPr>
            <p:spPr bwMode="auto">
              <a:xfrm>
                <a:off x="1202" y="1322"/>
                <a:ext cx="55" cy="4"/>
              </a:xfrm>
              <a:custGeom>
                <a:avLst/>
                <a:gdLst/>
                <a:ahLst/>
                <a:cxnLst>
                  <a:cxn ang="0">
                    <a:pos x="55" y="4"/>
                  </a:cxn>
                  <a:cxn ang="0">
                    <a:pos x="2" y="4"/>
                  </a:cxn>
                  <a:cxn ang="0">
                    <a:pos x="0" y="0"/>
                  </a:cxn>
                  <a:cxn ang="0">
                    <a:pos x="55" y="0"/>
                  </a:cxn>
                  <a:cxn ang="0">
                    <a:pos x="55" y="2"/>
                  </a:cxn>
                  <a:cxn ang="0">
                    <a:pos x="55" y="4"/>
                  </a:cxn>
                </a:cxnLst>
                <a:rect l="0" t="0" r="r" b="b"/>
                <a:pathLst>
                  <a:path w="55" h="4">
                    <a:moveTo>
                      <a:pt x="55" y="4"/>
                    </a:moveTo>
                    <a:lnTo>
                      <a:pt x="2" y="4"/>
                    </a:lnTo>
                    <a:lnTo>
                      <a:pt x="0" y="0"/>
                    </a:lnTo>
                    <a:lnTo>
                      <a:pt x="55" y="0"/>
                    </a:lnTo>
                    <a:lnTo>
                      <a:pt x="55" y="2"/>
                    </a:lnTo>
                    <a:lnTo>
                      <a:pt x="55" y="4"/>
                    </a:lnTo>
                    <a:close/>
                  </a:path>
                </a:pathLst>
              </a:custGeom>
              <a:solidFill>
                <a:srgbClr val="EB8A5B"/>
              </a:solidFill>
              <a:ln w="9525">
                <a:noFill/>
                <a:round/>
              </a:ln>
            </p:spPr>
            <p:txBody>
              <a:bodyPr/>
              <a:lstStyle/>
              <a:p>
                <a:endParaRPr lang="en-US">
                  <a:solidFill>
                    <a:prstClr val="black"/>
                  </a:solidFill>
                </a:endParaRPr>
              </a:p>
            </p:txBody>
          </p:sp>
          <p:sp>
            <p:nvSpPr>
              <p:cNvPr id="180100" name="Freeform 900"/>
              <p:cNvSpPr/>
              <p:nvPr/>
            </p:nvSpPr>
            <p:spPr bwMode="auto">
              <a:xfrm>
                <a:off x="1201" y="1321"/>
                <a:ext cx="58" cy="3"/>
              </a:xfrm>
              <a:custGeom>
                <a:avLst/>
                <a:gdLst/>
                <a:ahLst/>
                <a:cxnLst>
                  <a:cxn ang="0">
                    <a:pos x="56" y="3"/>
                  </a:cxn>
                  <a:cxn ang="0">
                    <a:pos x="1" y="3"/>
                  </a:cxn>
                  <a:cxn ang="0">
                    <a:pos x="0" y="0"/>
                  </a:cxn>
                  <a:cxn ang="0">
                    <a:pos x="58" y="0"/>
                  </a:cxn>
                  <a:cxn ang="0">
                    <a:pos x="56" y="1"/>
                  </a:cxn>
                  <a:cxn ang="0">
                    <a:pos x="56" y="3"/>
                  </a:cxn>
                </a:cxnLst>
                <a:rect l="0" t="0" r="r" b="b"/>
                <a:pathLst>
                  <a:path w="58" h="3">
                    <a:moveTo>
                      <a:pt x="56" y="3"/>
                    </a:moveTo>
                    <a:lnTo>
                      <a:pt x="1" y="3"/>
                    </a:lnTo>
                    <a:lnTo>
                      <a:pt x="0" y="0"/>
                    </a:lnTo>
                    <a:lnTo>
                      <a:pt x="58" y="0"/>
                    </a:lnTo>
                    <a:lnTo>
                      <a:pt x="56" y="1"/>
                    </a:lnTo>
                    <a:lnTo>
                      <a:pt x="56" y="3"/>
                    </a:lnTo>
                    <a:close/>
                  </a:path>
                </a:pathLst>
              </a:custGeom>
              <a:solidFill>
                <a:srgbClr val="EB8A5D"/>
              </a:solidFill>
              <a:ln w="9525">
                <a:noFill/>
                <a:round/>
              </a:ln>
            </p:spPr>
            <p:txBody>
              <a:bodyPr/>
              <a:lstStyle/>
              <a:p>
                <a:endParaRPr lang="en-US">
                  <a:solidFill>
                    <a:prstClr val="black"/>
                  </a:solidFill>
                </a:endParaRPr>
              </a:p>
            </p:txBody>
          </p:sp>
          <p:sp>
            <p:nvSpPr>
              <p:cNvPr id="180101" name="Freeform 901"/>
              <p:cNvSpPr/>
              <p:nvPr/>
            </p:nvSpPr>
            <p:spPr bwMode="auto">
              <a:xfrm>
                <a:off x="1199" y="1319"/>
                <a:ext cx="60" cy="3"/>
              </a:xfrm>
              <a:custGeom>
                <a:avLst/>
                <a:gdLst/>
                <a:ahLst/>
                <a:cxnLst>
                  <a:cxn ang="0">
                    <a:pos x="58" y="3"/>
                  </a:cxn>
                  <a:cxn ang="0">
                    <a:pos x="3" y="3"/>
                  </a:cxn>
                  <a:cxn ang="0">
                    <a:pos x="0" y="0"/>
                  </a:cxn>
                  <a:cxn ang="0">
                    <a:pos x="60" y="0"/>
                  </a:cxn>
                  <a:cxn ang="0">
                    <a:pos x="60" y="2"/>
                  </a:cxn>
                  <a:cxn ang="0">
                    <a:pos x="58" y="3"/>
                  </a:cxn>
                </a:cxnLst>
                <a:rect l="0" t="0" r="r" b="b"/>
                <a:pathLst>
                  <a:path w="60" h="3">
                    <a:moveTo>
                      <a:pt x="58" y="3"/>
                    </a:moveTo>
                    <a:lnTo>
                      <a:pt x="3" y="3"/>
                    </a:lnTo>
                    <a:lnTo>
                      <a:pt x="0" y="0"/>
                    </a:lnTo>
                    <a:lnTo>
                      <a:pt x="60" y="0"/>
                    </a:lnTo>
                    <a:lnTo>
                      <a:pt x="60" y="2"/>
                    </a:lnTo>
                    <a:lnTo>
                      <a:pt x="58" y="3"/>
                    </a:lnTo>
                    <a:close/>
                  </a:path>
                </a:pathLst>
              </a:custGeom>
              <a:solidFill>
                <a:srgbClr val="EC8C5E"/>
              </a:solidFill>
              <a:ln w="9525">
                <a:noFill/>
                <a:round/>
              </a:ln>
            </p:spPr>
            <p:txBody>
              <a:bodyPr/>
              <a:lstStyle/>
              <a:p>
                <a:endParaRPr lang="en-US">
                  <a:solidFill>
                    <a:prstClr val="black"/>
                  </a:solidFill>
                </a:endParaRPr>
              </a:p>
            </p:txBody>
          </p:sp>
          <p:sp>
            <p:nvSpPr>
              <p:cNvPr id="180102" name="Freeform 902"/>
              <p:cNvSpPr/>
              <p:nvPr/>
            </p:nvSpPr>
            <p:spPr bwMode="auto">
              <a:xfrm>
                <a:off x="1199" y="1317"/>
                <a:ext cx="60" cy="4"/>
              </a:xfrm>
              <a:custGeom>
                <a:avLst/>
                <a:gdLst/>
                <a:ahLst/>
                <a:cxnLst>
                  <a:cxn ang="0">
                    <a:pos x="60" y="4"/>
                  </a:cxn>
                  <a:cxn ang="0">
                    <a:pos x="2" y="4"/>
                  </a:cxn>
                  <a:cxn ang="0">
                    <a:pos x="0" y="0"/>
                  </a:cxn>
                  <a:cxn ang="0">
                    <a:pos x="60" y="0"/>
                  </a:cxn>
                  <a:cxn ang="0">
                    <a:pos x="60" y="2"/>
                  </a:cxn>
                  <a:cxn ang="0">
                    <a:pos x="60" y="4"/>
                  </a:cxn>
                </a:cxnLst>
                <a:rect l="0" t="0" r="r" b="b"/>
                <a:pathLst>
                  <a:path w="60" h="4">
                    <a:moveTo>
                      <a:pt x="60" y="4"/>
                    </a:moveTo>
                    <a:lnTo>
                      <a:pt x="2" y="4"/>
                    </a:lnTo>
                    <a:lnTo>
                      <a:pt x="0" y="0"/>
                    </a:lnTo>
                    <a:lnTo>
                      <a:pt x="60" y="0"/>
                    </a:lnTo>
                    <a:lnTo>
                      <a:pt x="60" y="2"/>
                    </a:lnTo>
                    <a:lnTo>
                      <a:pt x="60" y="4"/>
                    </a:lnTo>
                    <a:close/>
                  </a:path>
                </a:pathLst>
              </a:custGeom>
              <a:solidFill>
                <a:srgbClr val="EC8C5F"/>
              </a:solidFill>
              <a:ln w="9525">
                <a:noFill/>
                <a:round/>
              </a:ln>
            </p:spPr>
            <p:txBody>
              <a:bodyPr/>
              <a:lstStyle/>
              <a:p>
                <a:endParaRPr lang="en-US">
                  <a:solidFill>
                    <a:prstClr val="black"/>
                  </a:solidFill>
                </a:endParaRPr>
              </a:p>
            </p:txBody>
          </p:sp>
          <p:sp>
            <p:nvSpPr>
              <p:cNvPr id="180103" name="Freeform 903"/>
              <p:cNvSpPr/>
              <p:nvPr/>
            </p:nvSpPr>
            <p:spPr bwMode="auto">
              <a:xfrm>
                <a:off x="1197" y="1315"/>
                <a:ext cx="62" cy="4"/>
              </a:xfrm>
              <a:custGeom>
                <a:avLst/>
                <a:gdLst/>
                <a:ahLst/>
                <a:cxnLst>
                  <a:cxn ang="0">
                    <a:pos x="62" y="4"/>
                  </a:cxn>
                  <a:cxn ang="0">
                    <a:pos x="2" y="4"/>
                  </a:cxn>
                  <a:cxn ang="0">
                    <a:pos x="0" y="0"/>
                  </a:cxn>
                  <a:cxn ang="0">
                    <a:pos x="62" y="0"/>
                  </a:cxn>
                  <a:cxn ang="0">
                    <a:pos x="62" y="2"/>
                  </a:cxn>
                  <a:cxn ang="0">
                    <a:pos x="62" y="4"/>
                  </a:cxn>
                </a:cxnLst>
                <a:rect l="0" t="0" r="r" b="b"/>
                <a:pathLst>
                  <a:path w="62" h="4">
                    <a:moveTo>
                      <a:pt x="62" y="4"/>
                    </a:moveTo>
                    <a:lnTo>
                      <a:pt x="2" y="4"/>
                    </a:lnTo>
                    <a:lnTo>
                      <a:pt x="0" y="0"/>
                    </a:lnTo>
                    <a:lnTo>
                      <a:pt x="62" y="0"/>
                    </a:lnTo>
                    <a:lnTo>
                      <a:pt x="62" y="2"/>
                    </a:lnTo>
                    <a:lnTo>
                      <a:pt x="62" y="4"/>
                    </a:lnTo>
                    <a:close/>
                  </a:path>
                </a:pathLst>
              </a:custGeom>
              <a:solidFill>
                <a:srgbClr val="EC8D61"/>
              </a:solidFill>
              <a:ln w="9525">
                <a:noFill/>
                <a:round/>
              </a:ln>
            </p:spPr>
            <p:txBody>
              <a:bodyPr/>
              <a:lstStyle/>
              <a:p>
                <a:endParaRPr lang="en-US">
                  <a:solidFill>
                    <a:prstClr val="black"/>
                  </a:solidFill>
                </a:endParaRPr>
              </a:p>
            </p:txBody>
          </p:sp>
          <p:sp>
            <p:nvSpPr>
              <p:cNvPr id="180104" name="Freeform 904"/>
              <p:cNvSpPr/>
              <p:nvPr/>
            </p:nvSpPr>
            <p:spPr bwMode="auto">
              <a:xfrm>
                <a:off x="1195" y="1313"/>
                <a:ext cx="66" cy="4"/>
              </a:xfrm>
              <a:custGeom>
                <a:avLst/>
                <a:gdLst/>
                <a:ahLst/>
                <a:cxnLst>
                  <a:cxn ang="0">
                    <a:pos x="64" y="4"/>
                  </a:cxn>
                  <a:cxn ang="0">
                    <a:pos x="4" y="4"/>
                  </a:cxn>
                  <a:cxn ang="0">
                    <a:pos x="0" y="0"/>
                  </a:cxn>
                  <a:cxn ang="0">
                    <a:pos x="66" y="0"/>
                  </a:cxn>
                  <a:cxn ang="0">
                    <a:pos x="64" y="2"/>
                  </a:cxn>
                  <a:cxn ang="0">
                    <a:pos x="64" y="4"/>
                  </a:cxn>
                </a:cxnLst>
                <a:rect l="0" t="0" r="r" b="b"/>
                <a:pathLst>
                  <a:path w="66" h="4">
                    <a:moveTo>
                      <a:pt x="64" y="4"/>
                    </a:moveTo>
                    <a:lnTo>
                      <a:pt x="4" y="4"/>
                    </a:lnTo>
                    <a:lnTo>
                      <a:pt x="0" y="0"/>
                    </a:lnTo>
                    <a:lnTo>
                      <a:pt x="66" y="0"/>
                    </a:lnTo>
                    <a:lnTo>
                      <a:pt x="64" y="2"/>
                    </a:lnTo>
                    <a:lnTo>
                      <a:pt x="64" y="4"/>
                    </a:lnTo>
                    <a:close/>
                  </a:path>
                </a:pathLst>
              </a:custGeom>
              <a:solidFill>
                <a:srgbClr val="EC8E62"/>
              </a:solidFill>
              <a:ln w="9525">
                <a:noFill/>
                <a:round/>
              </a:ln>
            </p:spPr>
            <p:txBody>
              <a:bodyPr/>
              <a:lstStyle/>
              <a:p>
                <a:endParaRPr lang="en-US">
                  <a:solidFill>
                    <a:prstClr val="black"/>
                  </a:solidFill>
                </a:endParaRPr>
              </a:p>
            </p:txBody>
          </p:sp>
          <p:sp>
            <p:nvSpPr>
              <p:cNvPr id="180105" name="Freeform 905"/>
              <p:cNvSpPr/>
              <p:nvPr/>
            </p:nvSpPr>
            <p:spPr bwMode="auto">
              <a:xfrm>
                <a:off x="1195" y="1311"/>
                <a:ext cx="66" cy="4"/>
              </a:xfrm>
              <a:custGeom>
                <a:avLst/>
                <a:gdLst/>
                <a:ahLst/>
                <a:cxnLst>
                  <a:cxn ang="0">
                    <a:pos x="64" y="4"/>
                  </a:cxn>
                  <a:cxn ang="0">
                    <a:pos x="2" y="4"/>
                  </a:cxn>
                  <a:cxn ang="0">
                    <a:pos x="0" y="0"/>
                  </a:cxn>
                  <a:cxn ang="0">
                    <a:pos x="0" y="0"/>
                  </a:cxn>
                  <a:cxn ang="0">
                    <a:pos x="0" y="0"/>
                  </a:cxn>
                  <a:cxn ang="0">
                    <a:pos x="66" y="0"/>
                  </a:cxn>
                  <a:cxn ang="0">
                    <a:pos x="66" y="2"/>
                  </a:cxn>
                  <a:cxn ang="0">
                    <a:pos x="64" y="4"/>
                  </a:cxn>
                </a:cxnLst>
                <a:rect l="0" t="0" r="r" b="b"/>
                <a:pathLst>
                  <a:path w="66" h="4">
                    <a:moveTo>
                      <a:pt x="64" y="4"/>
                    </a:moveTo>
                    <a:lnTo>
                      <a:pt x="2" y="4"/>
                    </a:lnTo>
                    <a:lnTo>
                      <a:pt x="0" y="0"/>
                    </a:lnTo>
                    <a:lnTo>
                      <a:pt x="0" y="0"/>
                    </a:lnTo>
                    <a:lnTo>
                      <a:pt x="0" y="0"/>
                    </a:lnTo>
                    <a:lnTo>
                      <a:pt x="66" y="0"/>
                    </a:lnTo>
                    <a:lnTo>
                      <a:pt x="66" y="2"/>
                    </a:lnTo>
                    <a:lnTo>
                      <a:pt x="64" y="4"/>
                    </a:lnTo>
                    <a:close/>
                  </a:path>
                </a:pathLst>
              </a:custGeom>
              <a:solidFill>
                <a:srgbClr val="EC8F63"/>
              </a:solidFill>
              <a:ln w="9525">
                <a:noFill/>
                <a:round/>
              </a:ln>
            </p:spPr>
            <p:txBody>
              <a:bodyPr/>
              <a:lstStyle/>
              <a:p>
                <a:endParaRPr lang="en-US">
                  <a:solidFill>
                    <a:prstClr val="black"/>
                  </a:solidFill>
                </a:endParaRPr>
              </a:p>
            </p:txBody>
          </p:sp>
          <p:sp>
            <p:nvSpPr>
              <p:cNvPr id="180106" name="Freeform 906"/>
              <p:cNvSpPr/>
              <p:nvPr/>
            </p:nvSpPr>
            <p:spPr bwMode="auto">
              <a:xfrm>
                <a:off x="1195" y="1309"/>
                <a:ext cx="66" cy="4"/>
              </a:xfrm>
              <a:custGeom>
                <a:avLst/>
                <a:gdLst/>
                <a:ahLst/>
                <a:cxnLst>
                  <a:cxn ang="0">
                    <a:pos x="66" y="4"/>
                  </a:cxn>
                  <a:cxn ang="0">
                    <a:pos x="0" y="4"/>
                  </a:cxn>
                  <a:cxn ang="0">
                    <a:pos x="0" y="2"/>
                  </a:cxn>
                  <a:cxn ang="0">
                    <a:pos x="0" y="0"/>
                  </a:cxn>
                  <a:cxn ang="0">
                    <a:pos x="0" y="0"/>
                  </a:cxn>
                  <a:cxn ang="0">
                    <a:pos x="66" y="0"/>
                  </a:cxn>
                  <a:cxn ang="0">
                    <a:pos x="66" y="2"/>
                  </a:cxn>
                  <a:cxn ang="0">
                    <a:pos x="66" y="4"/>
                  </a:cxn>
                </a:cxnLst>
                <a:rect l="0" t="0" r="r" b="b"/>
                <a:pathLst>
                  <a:path w="66" h="4">
                    <a:moveTo>
                      <a:pt x="66" y="4"/>
                    </a:moveTo>
                    <a:lnTo>
                      <a:pt x="0" y="4"/>
                    </a:lnTo>
                    <a:lnTo>
                      <a:pt x="0" y="2"/>
                    </a:lnTo>
                    <a:lnTo>
                      <a:pt x="0" y="0"/>
                    </a:lnTo>
                    <a:lnTo>
                      <a:pt x="0" y="0"/>
                    </a:lnTo>
                    <a:lnTo>
                      <a:pt x="66" y="0"/>
                    </a:lnTo>
                    <a:lnTo>
                      <a:pt x="66" y="2"/>
                    </a:lnTo>
                    <a:lnTo>
                      <a:pt x="66" y="4"/>
                    </a:lnTo>
                    <a:close/>
                  </a:path>
                </a:pathLst>
              </a:custGeom>
              <a:solidFill>
                <a:srgbClr val="EC9064"/>
              </a:solidFill>
              <a:ln w="9525">
                <a:noFill/>
                <a:round/>
              </a:ln>
            </p:spPr>
            <p:txBody>
              <a:bodyPr/>
              <a:lstStyle/>
              <a:p>
                <a:endParaRPr lang="en-US">
                  <a:solidFill>
                    <a:prstClr val="black"/>
                  </a:solidFill>
                </a:endParaRPr>
              </a:p>
            </p:txBody>
          </p:sp>
          <p:sp>
            <p:nvSpPr>
              <p:cNvPr id="180107" name="Freeform 907"/>
              <p:cNvSpPr/>
              <p:nvPr/>
            </p:nvSpPr>
            <p:spPr bwMode="auto">
              <a:xfrm>
                <a:off x="1195" y="1307"/>
                <a:ext cx="68" cy="4"/>
              </a:xfrm>
              <a:custGeom>
                <a:avLst/>
                <a:gdLst/>
                <a:ahLst/>
                <a:cxnLst>
                  <a:cxn ang="0">
                    <a:pos x="66" y="4"/>
                  </a:cxn>
                  <a:cxn ang="0">
                    <a:pos x="0" y="4"/>
                  </a:cxn>
                  <a:cxn ang="0">
                    <a:pos x="0" y="2"/>
                  </a:cxn>
                  <a:cxn ang="0">
                    <a:pos x="0" y="0"/>
                  </a:cxn>
                  <a:cxn ang="0">
                    <a:pos x="68" y="0"/>
                  </a:cxn>
                  <a:cxn ang="0">
                    <a:pos x="66" y="2"/>
                  </a:cxn>
                  <a:cxn ang="0">
                    <a:pos x="66" y="4"/>
                  </a:cxn>
                </a:cxnLst>
                <a:rect l="0" t="0" r="r" b="b"/>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ln>
            </p:spPr>
            <p:txBody>
              <a:bodyPr/>
              <a:lstStyle/>
              <a:p>
                <a:endParaRPr lang="en-US">
                  <a:solidFill>
                    <a:prstClr val="black"/>
                  </a:solidFill>
                </a:endParaRPr>
              </a:p>
            </p:txBody>
          </p:sp>
          <p:sp>
            <p:nvSpPr>
              <p:cNvPr id="180108" name="Freeform 908"/>
              <p:cNvSpPr/>
              <p:nvPr/>
            </p:nvSpPr>
            <p:spPr bwMode="auto">
              <a:xfrm>
                <a:off x="1195" y="1305"/>
                <a:ext cx="68" cy="4"/>
              </a:xfrm>
              <a:custGeom>
                <a:avLst/>
                <a:gdLst/>
                <a:ahLst/>
                <a:cxnLst>
                  <a:cxn ang="0">
                    <a:pos x="66" y="4"/>
                  </a:cxn>
                  <a:cxn ang="0">
                    <a:pos x="0" y="4"/>
                  </a:cxn>
                  <a:cxn ang="0">
                    <a:pos x="0" y="2"/>
                  </a:cxn>
                  <a:cxn ang="0">
                    <a:pos x="0" y="0"/>
                  </a:cxn>
                  <a:cxn ang="0">
                    <a:pos x="68" y="0"/>
                  </a:cxn>
                  <a:cxn ang="0">
                    <a:pos x="68" y="2"/>
                  </a:cxn>
                  <a:cxn ang="0">
                    <a:pos x="66" y="4"/>
                  </a:cxn>
                </a:cxnLst>
                <a:rect l="0" t="0" r="r" b="b"/>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ln>
            </p:spPr>
            <p:txBody>
              <a:bodyPr/>
              <a:lstStyle/>
              <a:p>
                <a:endParaRPr lang="en-US">
                  <a:solidFill>
                    <a:prstClr val="black"/>
                  </a:solidFill>
                </a:endParaRPr>
              </a:p>
            </p:txBody>
          </p:sp>
          <p:sp>
            <p:nvSpPr>
              <p:cNvPr id="180109" name="Freeform 909"/>
              <p:cNvSpPr/>
              <p:nvPr/>
            </p:nvSpPr>
            <p:spPr bwMode="auto">
              <a:xfrm>
                <a:off x="1195" y="1303"/>
                <a:ext cx="68" cy="4"/>
              </a:xfrm>
              <a:custGeom>
                <a:avLst/>
                <a:gdLst/>
                <a:ahLst/>
                <a:cxnLst>
                  <a:cxn ang="0">
                    <a:pos x="68" y="4"/>
                  </a:cxn>
                  <a:cxn ang="0">
                    <a:pos x="0" y="4"/>
                  </a:cxn>
                  <a:cxn ang="0">
                    <a:pos x="0" y="2"/>
                  </a:cxn>
                  <a:cxn ang="0">
                    <a:pos x="0" y="0"/>
                  </a:cxn>
                  <a:cxn ang="0">
                    <a:pos x="68" y="0"/>
                  </a:cxn>
                  <a:cxn ang="0">
                    <a:pos x="68" y="2"/>
                  </a:cxn>
                  <a:cxn ang="0">
                    <a:pos x="68" y="4"/>
                  </a:cxn>
                </a:cxnLst>
                <a:rect l="0" t="0" r="r" b="b"/>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ln>
            </p:spPr>
            <p:txBody>
              <a:bodyPr/>
              <a:lstStyle/>
              <a:p>
                <a:endParaRPr lang="en-US">
                  <a:solidFill>
                    <a:prstClr val="black"/>
                  </a:solidFill>
                </a:endParaRPr>
              </a:p>
            </p:txBody>
          </p:sp>
          <p:sp>
            <p:nvSpPr>
              <p:cNvPr id="180110" name="Freeform 910"/>
              <p:cNvSpPr/>
              <p:nvPr/>
            </p:nvSpPr>
            <p:spPr bwMode="auto">
              <a:xfrm>
                <a:off x="1195" y="1302"/>
                <a:ext cx="70" cy="3"/>
              </a:xfrm>
              <a:custGeom>
                <a:avLst/>
                <a:gdLst/>
                <a:ahLst/>
                <a:cxnLst>
                  <a:cxn ang="0">
                    <a:pos x="68" y="3"/>
                  </a:cxn>
                  <a:cxn ang="0">
                    <a:pos x="0" y="3"/>
                  </a:cxn>
                  <a:cxn ang="0">
                    <a:pos x="0" y="1"/>
                  </a:cxn>
                  <a:cxn ang="0">
                    <a:pos x="0" y="0"/>
                  </a:cxn>
                  <a:cxn ang="0">
                    <a:pos x="70" y="0"/>
                  </a:cxn>
                  <a:cxn ang="0">
                    <a:pos x="68" y="1"/>
                  </a:cxn>
                  <a:cxn ang="0">
                    <a:pos x="68" y="3"/>
                  </a:cxn>
                </a:cxnLst>
                <a:rect l="0" t="0" r="r" b="b"/>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ln>
            </p:spPr>
            <p:txBody>
              <a:bodyPr/>
              <a:lstStyle/>
              <a:p>
                <a:endParaRPr lang="en-US">
                  <a:solidFill>
                    <a:prstClr val="black"/>
                  </a:solidFill>
                </a:endParaRPr>
              </a:p>
            </p:txBody>
          </p:sp>
          <p:sp>
            <p:nvSpPr>
              <p:cNvPr id="180111" name="Freeform 911"/>
              <p:cNvSpPr/>
              <p:nvPr/>
            </p:nvSpPr>
            <p:spPr bwMode="auto">
              <a:xfrm>
                <a:off x="1195" y="1300"/>
                <a:ext cx="70" cy="3"/>
              </a:xfrm>
              <a:custGeom>
                <a:avLst/>
                <a:gdLst/>
                <a:ahLst/>
                <a:cxnLst>
                  <a:cxn ang="0">
                    <a:pos x="68" y="3"/>
                  </a:cxn>
                  <a:cxn ang="0">
                    <a:pos x="0" y="3"/>
                  </a:cxn>
                  <a:cxn ang="0">
                    <a:pos x="0" y="2"/>
                  </a:cxn>
                  <a:cxn ang="0">
                    <a:pos x="0" y="0"/>
                  </a:cxn>
                  <a:cxn ang="0">
                    <a:pos x="70" y="0"/>
                  </a:cxn>
                  <a:cxn ang="0">
                    <a:pos x="70" y="2"/>
                  </a:cxn>
                  <a:cxn ang="0">
                    <a:pos x="68" y="3"/>
                  </a:cxn>
                </a:cxnLst>
                <a:rect l="0" t="0" r="r" b="b"/>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ln>
            </p:spPr>
            <p:txBody>
              <a:bodyPr/>
              <a:lstStyle/>
              <a:p>
                <a:endParaRPr lang="en-US">
                  <a:solidFill>
                    <a:prstClr val="black"/>
                  </a:solidFill>
                </a:endParaRPr>
              </a:p>
            </p:txBody>
          </p:sp>
          <p:sp>
            <p:nvSpPr>
              <p:cNvPr id="180112" name="Freeform 912"/>
              <p:cNvSpPr/>
              <p:nvPr/>
            </p:nvSpPr>
            <p:spPr bwMode="auto">
              <a:xfrm>
                <a:off x="1195" y="1298"/>
                <a:ext cx="70" cy="4"/>
              </a:xfrm>
              <a:custGeom>
                <a:avLst/>
                <a:gdLst/>
                <a:ahLst/>
                <a:cxnLst>
                  <a:cxn ang="0">
                    <a:pos x="70" y="4"/>
                  </a:cxn>
                  <a:cxn ang="0">
                    <a:pos x="0" y="4"/>
                  </a:cxn>
                  <a:cxn ang="0">
                    <a:pos x="0" y="2"/>
                  </a:cxn>
                  <a:cxn ang="0">
                    <a:pos x="2" y="0"/>
                  </a:cxn>
                  <a:cxn ang="0">
                    <a:pos x="70" y="0"/>
                  </a:cxn>
                  <a:cxn ang="0">
                    <a:pos x="70" y="2"/>
                  </a:cxn>
                  <a:cxn ang="0">
                    <a:pos x="70" y="4"/>
                  </a:cxn>
                </a:cxnLst>
                <a:rect l="0" t="0" r="r" b="b"/>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ln>
            </p:spPr>
            <p:txBody>
              <a:bodyPr/>
              <a:lstStyle/>
              <a:p>
                <a:endParaRPr lang="en-US">
                  <a:solidFill>
                    <a:prstClr val="black"/>
                  </a:solidFill>
                </a:endParaRPr>
              </a:p>
            </p:txBody>
          </p:sp>
          <p:sp>
            <p:nvSpPr>
              <p:cNvPr id="180113" name="Freeform 913"/>
              <p:cNvSpPr/>
              <p:nvPr/>
            </p:nvSpPr>
            <p:spPr bwMode="auto">
              <a:xfrm>
                <a:off x="1195" y="1296"/>
                <a:ext cx="72" cy="4"/>
              </a:xfrm>
              <a:custGeom>
                <a:avLst/>
                <a:gdLst/>
                <a:ahLst/>
                <a:cxnLst>
                  <a:cxn ang="0">
                    <a:pos x="70" y="4"/>
                  </a:cxn>
                  <a:cxn ang="0">
                    <a:pos x="0" y="4"/>
                  </a:cxn>
                  <a:cxn ang="0">
                    <a:pos x="0" y="2"/>
                  </a:cxn>
                  <a:cxn ang="0">
                    <a:pos x="2" y="0"/>
                  </a:cxn>
                  <a:cxn ang="0">
                    <a:pos x="72" y="0"/>
                  </a:cxn>
                  <a:cxn ang="0">
                    <a:pos x="70" y="2"/>
                  </a:cxn>
                  <a:cxn ang="0">
                    <a:pos x="70" y="4"/>
                  </a:cxn>
                </a:cxnLst>
                <a:rect l="0" t="0" r="r" b="b"/>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ln>
            </p:spPr>
            <p:txBody>
              <a:bodyPr/>
              <a:lstStyle/>
              <a:p>
                <a:endParaRPr lang="en-US">
                  <a:solidFill>
                    <a:prstClr val="black"/>
                  </a:solidFill>
                </a:endParaRPr>
              </a:p>
            </p:txBody>
          </p:sp>
          <p:sp>
            <p:nvSpPr>
              <p:cNvPr id="180114" name="Freeform 914"/>
              <p:cNvSpPr/>
              <p:nvPr/>
            </p:nvSpPr>
            <p:spPr bwMode="auto">
              <a:xfrm>
                <a:off x="1197" y="1294"/>
                <a:ext cx="70" cy="4"/>
              </a:xfrm>
              <a:custGeom>
                <a:avLst/>
                <a:gdLst/>
                <a:ahLst/>
                <a:cxnLst>
                  <a:cxn ang="0">
                    <a:pos x="68" y="4"/>
                  </a:cxn>
                  <a:cxn ang="0">
                    <a:pos x="0" y="4"/>
                  </a:cxn>
                  <a:cxn ang="0">
                    <a:pos x="0" y="2"/>
                  </a:cxn>
                  <a:cxn ang="0">
                    <a:pos x="0" y="0"/>
                  </a:cxn>
                  <a:cxn ang="0">
                    <a:pos x="70" y="0"/>
                  </a:cxn>
                  <a:cxn ang="0">
                    <a:pos x="70" y="2"/>
                  </a:cxn>
                  <a:cxn ang="0">
                    <a:pos x="68" y="4"/>
                  </a:cxn>
                </a:cxnLst>
                <a:rect l="0" t="0" r="r" b="b"/>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ln>
            </p:spPr>
            <p:txBody>
              <a:bodyPr/>
              <a:lstStyle/>
              <a:p>
                <a:endParaRPr lang="en-US">
                  <a:solidFill>
                    <a:prstClr val="black"/>
                  </a:solidFill>
                </a:endParaRPr>
              </a:p>
            </p:txBody>
          </p:sp>
          <p:sp>
            <p:nvSpPr>
              <p:cNvPr id="180115" name="Freeform 915"/>
              <p:cNvSpPr/>
              <p:nvPr/>
            </p:nvSpPr>
            <p:spPr bwMode="auto">
              <a:xfrm>
                <a:off x="1197" y="1292"/>
                <a:ext cx="70" cy="4"/>
              </a:xfrm>
              <a:custGeom>
                <a:avLst/>
                <a:gdLst/>
                <a:ahLst/>
                <a:cxnLst>
                  <a:cxn ang="0">
                    <a:pos x="70" y="4"/>
                  </a:cxn>
                  <a:cxn ang="0">
                    <a:pos x="0" y="4"/>
                  </a:cxn>
                  <a:cxn ang="0">
                    <a:pos x="0" y="2"/>
                  </a:cxn>
                  <a:cxn ang="0">
                    <a:pos x="0" y="0"/>
                  </a:cxn>
                  <a:cxn ang="0">
                    <a:pos x="70" y="0"/>
                  </a:cxn>
                  <a:cxn ang="0">
                    <a:pos x="70" y="0"/>
                  </a:cxn>
                  <a:cxn ang="0">
                    <a:pos x="70" y="0"/>
                  </a:cxn>
                  <a:cxn ang="0">
                    <a:pos x="70" y="2"/>
                  </a:cxn>
                  <a:cxn ang="0">
                    <a:pos x="70" y="4"/>
                  </a:cxn>
                </a:cxnLst>
                <a:rect l="0" t="0" r="r" b="b"/>
                <a:pathLst>
                  <a:path w="70" h="4">
                    <a:moveTo>
                      <a:pt x="70" y="4"/>
                    </a:moveTo>
                    <a:lnTo>
                      <a:pt x="0" y="4"/>
                    </a:lnTo>
                    <a:lnTo>
                      <a:pt x="0" y="2"/>
                    </a:lnTo>
                    <a:lnTo>
                      <a:pt x="0" y="0"/>
                    </a:lnTo>
                    <a:lnTo>
                      <a:pt x="70" y="0"/>
                    </a:lnTo>
                    <a:lnTo>
                      <a:pt x="70" y="0"/>
                    </a:lnTo>
                    <a:lnTo>
                      <a:pt x="70" y="0"/>
                    </a:lnTo>
                    <a:lnTo>
                      <a:pt x="70" y="2"/>
                    </a:lnTo>
                    <a:lnTo>
                      <a:pt x="70" y="4"/>
                    </a:lnTo>
                    <a:close/>
                  </a:path>
                </a:pathLst>
              </a:custGeom>
              <a:solidFill>
                <a:srgbClr val="EE986F"/>
              </a:solidFill>
              <a:ln w="9525">
                <a:noFill/>
                <a:round/>
              </a:ln>
            </p:spPr>
            <p:txBody>
              <a:bodyPr/>
              <a:lstStyle/>
              <a:p>
                <a:endParaRPr lang="en-US">
                  <a:solidFill>
                    <a:prstClr val="black"/>
                  </a:solidFill>
                </a:endParaRPr>
              </a:p>
            </p:txBody>
          </p:sp>
          <p:sp>
            <p:nvSpPr>
              <p:cNvPr id="180116" name="Freeform 916"/>
              <p:cNvSpPr/>
              <p:nvPr/>
            </p:nvSpPr>
            <p:spPr bwMode="auto">
              <a:xfrm>
                <a:off x="1197" y="1290"/>
                <a:ext cx="72" cy="4"/>
              </a:xfrm>
              <a:custGeom>
                <a:avLst/>
                <a:gdLst/>
                <a:ahLst/>
                <a:cxnLst>
                  <a:cxn ang="0">
                    <a:pos x="70" y="4"/>
                  </a:cxn>
                  <a:cxn ang="0">
                    <a:pos x="0" y="4"/>
                  </a:cxn>
                  <a:cxn ang="0">
                    <a:pos x="0" y="2"/>
                  </a:cxn>
                  <a:cxn ang="0">
                    <a:pos x="0" y="0"/>
                  </a:cxn>
                  <a:cxn ang="0">
                    <a:pos x="72" y="0"/>
                  </a:cxn>
                  <a:cxn ang="0">
                    <a:pos x="70" y="0"/>
                  </a:cxn>
                  <a:cxn ang="0">
                    <a:pos x="70" y="2"/>
                  </a:cxn>
                  <a:cxn ang="0">
                    <a:pos x="70" y="2"/>
                  </a:cxn>
                  <a:cxn ang="0">
                    <a:pos x="70" y="4"/>
                  </a:cxn>
                </a:cxnLst>
                <a:rect l="0" t="0" r="r" b="b"/>
                <a:pathLst>
                  <a:path w="72" h="4">
                    <a:moveTo>
                      <a:pt x="70" y="4"/>
                    </a:moveTo>
                    <a:lnTo>
                      <a:pt x="0" y="4"/>
                    </a:lnTo>
                    <a:lnTo>
                      <a:pt x="0" y="2"/>
                    </a:lnTo>
                    <a:lnTo>
                      <a:pt x="0" y="0"/>
                    </a:lnTo>
                    <a:lnTo>
                      <a:pt x="72" y="0"/>
                    </a:lnTo>
                    <a:lnTo>
                      <a:pt x="70" y="0"/>
                    </a:lnTo>
                    <a:lnTo>
                      <a:pt x="70" y="2"/>
                    </a:lnTo>
                    <a:lnTo>
                      <a:pt x="70" y="2"/>
                    </a:lnTo>
                    <a:lnTo>
                      <a:pt x="70" y="4"/>
                    </a:lnTo>
                    <a:close/>
                  </a:path>
                </a:pathLst>
              </a:custGeom>
              <a:solidFill>
                <a:srgbClr val="EE9A71"/>
              </a:solidFill>
              <a:ln w="9525">
                <a:noFill/>
                <a:round/>
              </a:ln>
            </p:spPr>
            <p:txBody>
              <a:bodyPr/>
              <a:lstStyle/>
              <a:p>
                <a:endParaRPr lang="en-US">
                  <a:solidFill>
                    <a:prstClr val="black"/>
                  </a:solidFill>
                </a:endParaRPr>
              </a:p>
            </p:txBody>
          </p:sp>
          <p:sp>
            <p:nvSpPr>
              <p:cNvPr id="180117" name="Freeform 917"/>
              <p:cNvSpPr/>
              <p:nvPr/>
            </p:nvSpPr>
            <p:spPr bwMode="auto">
              <a:xfrm>
                <a:off x="1197" y="1288"/>
                <a:ext cx="72" cy="4"/>
              </a:xfrm>
              <a:custGeom>
                <a:avLst/>
                <a:gdLst/>
                <a:ahLst/>
                <a:cxnLst>
                  <a:cxn ang="0">
                    <a:pos x="70" y="4"/>
                  </a:cxn>
                  <a:cxn ang="0">
                    <a:pos x="0" y="4"/>
                  </a:cxn>
                  <a:cxn ang="0">
                    <a:pos x="0" y="2"/>
                  </a:cxn>
                  <a:cxn ang="0">
                    <a:pos x="0" y="0"/>
                  </a:cxn>
                  <a:cxn ang="0">
                    <a:pos x="72" y="0"/>
                  </a:cxn>
                  <a:cxn ang="0">
                    <a:pos x="72" y="2"/>
                  </a:cxn>
                  <a:cxn ang="0">
                    <a:pos x="70" y="4"/>
                  </a:cxn>
                </a:cxnLst>
                <a:rect l="0" t="0" r="r" b="b"/>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ln>
            </p:spPr>
            <p:txBody>
              <a:bodyPr/>
              <a:lstStyle/>
              <a:p>
                <a:endParaRPr lang="en-US">
                  <a:solidFill>
                    <a:prstClr val="black"/>
                  </a:solidFill>
                </a:endParaRPr>
              </a:p>
            </p:txBody>
          </p:sp>
          <p:sp>
            <p:nvSpPr>
              <p:cNvPr id="180118" name="Freeform 918"/>
              <p:cNvSpPr/>
              <p:nvPr/>
            </p:nvSpPr>
            <p:spPr bwMode="auto">
              <a:xfrm>
                <a:off x="1197" y="1286"/>
                <a:ext cx="72" cy="4"/>
              </a:xfrm>
              <a:custGeom>
                <a:avLst/>
                <a:gdLst/>
                <a:ahLst/>
                <a:cxnLst>
                  <a:cxn ang="0">
                    <a:pos x="72" y="4"/>
                  </a:cxn>
                  <a:cxn ang="0">
                    <a:pos x="0" y="4"/>
                  </a:cxn>
                  <a:cxn ang="0">
                    <a:pos x="0" y="2"/>
                  </a:cxn>
                  <a:cxn ang="0">
                    <a:pos x="0" y="0"/>
                  </a:cxn>
                  <a:cxn ang="0">
                    <a:pos x="72" y="0"/>
                  </a:cxn>
                  <a:cxn ang="0">
                    <a:pos x="72" y="2"/>
                  </a:cxn>
                  <a:cxn ang="0">
                    <a:pos x="72" y="4"/>
                  </a:cxn>
                </a:cxnLst>
                <a:rect l="0" t="0" r="r" b="b"/>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ln>
            </p:spPr>
            <p:txBody>
              <a:bodyPr/>
              <a:lstStyle/>
              <a:p>
                <a:endParaRPr lang="en-US">
                  <a:solidFill>
                    <a:prstClr val="black"/>
                  </a:solidFill>
                </a:endParaRPr>
              </a:p>
            </p:txBody>
          </p:sp>
          <p:sp>
            <p:nvSpPr>
              <p:cNvPr id="180119" name="Freeform 919"/>
              <p:cNvSpPr/>
              <p:nvPr/>
            </p:nvSpPr>
            <p:spPr bwMode="auto">
              <a:xfrm>
                <a:off x="1197" y="1285"/>
                <a:ext cx="72" cy="3"/>
              </a:xfrm>
              <a:custGeom>
                <a:avLst/>
                <a:gdLst/>
                <a:ahLst/>
                <a:cxnLst>
                  <a:cxn ang="0">
                    <a:pos x="72" y="3"/>
                  </a:cxn>
                  <a:cxn ang="0">
                    <a:pos x="0" y="3"/>
                  </a:cxn>
                  <a:cxn ang="0">
                    <a:pos x="0" y="1"/>
                  </a:cxn>
                  <a:cxn ang="0">
                    <a:pos x="0" y="0"/>
                  </a:cxn>
                  <a:cxn ang="0">
                    <a:pos x="72" y="0"/>
                  </a:cxn>
                  <a:cxn ang="0">
                    <a:pos x="72" y="1"/>
                  </a:cxn>
                  <a:cxn ang="0">
                    <a:pos x="72" y="3"/>
                  </a:cxn>
                </a:cxnLst>
                <a:rect l="0" t="0" r="r" b="b"/>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ln>
            </p:spPr>
            <p:txBody>
              <a:bodyPr/>
              <a:lstStyle/>
              <a:p>
                <a:endParaRPr lang="en-US">
                  <a:solidFill>
                    <a:prstClr val="black"/>
                  </a:solidFill>
                </a:endParaRPr>
              </a:p>
            </p:txBody>
          </p:sp>
          <p:sp>
            <p:nvSpPr>
              <p:cNvPr id="180120" name="Freeform 920"/>
              <p:cNvSpPr/>
              <p:nvPr/>
            </p:nvSpPr>
            <p:spPr bwMode="auto">
              <a:xfrm>
                <a:off x="1197" y="1283"/>
                <a:ext cx="72" cy="3"/>
              </a:xfrm>
              <a:custGeom>
                <a:avLst/>
                <a:gdLst/>
                <a:ahLst/>
                <a:cxnLst>
                  <a:cxn ang="0">
                    <a:pos x="72" y="3"/>
                  </a:cxn>
                  <a:cxn ang="0">
                    <a:pos x="0" y="3"/>
                  </a:cxn>
                  <a:cxn ang="0">
                    <a:pos x="0" y="2"/>
                  </a:cxn>
                  <a:cxn ang="0">
                    <a:pos x="0" y="0"/>
                  </a:cxn>
                  <a:cxn ang="0">
                    <a:pos x="72" y="0"/>
                  </a:cxn>
                  <a:cxn ang="0">
                    <a:pos x="72" y="2"/>
                  </a:cxn>
                  <a:cxn ang="0">
                    <a:pos x="72" y="3"/>
                  </a:cxn>
                </a:cxnLst>
                <a:rect l="0" t="0" r="r" b="b"/>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ln>
            </p:spPr>
            <p:txBody>
              <a:bodyPr/>
              <a:lstStyle/>
              <a:p>
                <a:endParaRPr lang="en-US">
                  <a:solidFill>
                    <a:prstClr val="black"/>
                  </a:solidFill>
                </a:endParaRPr>
              </a:p>
            </p:txBody>
          </p:sp>
          <p:sp>
            <p:nvSpPr>
              <p:cNvPr id="180121" name="Freeform 921"/>
              <p:cNvSpPr/>
              <p:nvPr/>
            </p:nvSpPr>
            <p:spPr bwMode="auto">
              <a:xfrm>
                <a:off x="1197" y="1281"/>
                <a:ext cx="74" cy="4"/>
              </a:xfrm>
              <a:custGeom>
                <a:avLst/>
                <a:gdLst/>
                <a:ahLst/>
                <a:cxnLst>
                  <a:cxn ang="0">
                    <a:pos x="72" y="4"/>
                  </a:cxn>
                  <a:cxn ang="0">
                    <a:pos x="0" y="4"/>
                  </a:cxn>
                  <a:cxn ang="0">
                    <a:pos x="0" y="2"/>
                  </a:cxn>
                  <a:cxn ang="0">
                    <a:pos x="0" y="0"/>
                  </a:cxn>
                  <a:cxn ang="0">
                    <a:pos x="74" y="0"/>
                  </a:cxn>
                  <a:cxn ang="0">
                    <a:pos x="72" y="2"/>
                  </a:cxn>
                  <a:cxn ang="0">
                    <a:pos x="72" y="4"/>
                  </a:cxn>
                </a:cxnLst>
                <a:rect l="0" t="0" r="r" b="b"/>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ln>
            </p:spPr>
            <p:txBody>
              <a:bodyPr/>
              <a:lstStyle/>
              <a:p>
                <a:endParaRPr lang="en-US">
                  <a:solidFill>
                    <a:prstClr val="black"/>
                  </a:solidFill>
                </a:endParaRPr>
              </a:p>
            </p:txBody>
          </p:sp>
          <p:sp>
            <p:nvSpPr>
              <p:cNvPr id="180122" name="Freeform 922"/>
              <p:cNvSpPr/>
              <p:nvPr/>
            </p:nvSpPr>
            <p:spPr bwMode="auto">
              <a:xfrm>
                <a:off x="1197" y="1279"/>
                <a:ext cx="74" cy="4"/>
              </a:xfrm>
              <a:custGeom>
                <a:avLst/>
                <a:gdLst/>
                <a:ahLst/>
                <a:cxnLst>
                  <a:cxn ang="0">
                    <a:pos x="72" y="4"/>
                  </a:cxn>
                  <a:cxn ang="0">
                    <a:pos x="0" y="4"/>
                  </a:cxn>
                  <a:cxn ang="0">
                    <a:pos x="0" y="2"/>
                  </a:cxn>
                  <a:cxn ang="0">
                    <a:pos x="0" y="0"/>
                  </a:cxn>
                  <a:cxn ang="0">
                    <a:pos x="74" y="0"/>
                  </a:cxn>
                  <a:cxn ang="0">
                    <a:pos x="74" y="2"/>
                  </a:cxn>
                  <a:cxn ang="0">
                    <a:pos x="72" y="4"/>
                  </a:cxn>
                </a:cxnLst>
                <a:rect l="0" t="0" r="r" b="b"/>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ln>
            </p:spPr>
            <p:txBody>
              <a:bodyPr/>
              <a:lstStyle/>
              <a:p>
                <a:endParaRPr lang="en-US">
                  <a:solidFill>
                    <a:prstClr val="black"/>
                  </a:solidFill>
                </a:endParaRPr>
              </a:p>
            </p:txBody>
          </p:sp>
          <p:sp>
            <p:nvSpPr>
              <p:cNvPr id="180123" name="Freeform 923"/>
              <p:cNvSpPr/>
              <p:nvPr/>
            </p:nvSpPr>
            <p:spPr bwMode="auto">
              <a:xfrm>
                <a:off x="1197" y="1277"/>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ln>
            </p:spPr>
            <p:txBody>
              <a:bodyPr/>
              <a:lstStyle/>
              <a:p>
                <a:endParaRPr lang="en-US">
                  <a:solidFill>
                    <a:prstClr val="black"/>
                  </a:solidFill>
                </a:endParaRPr>
              </a:p>
            </p:txBody>
          </p:sp>
          <p:sp>
            <p:nvSpPr>
              <p:cNvPr id="180124" name="Freeform 924"/>
              <p:cNvSpPr/>
              <p:nvPr/>
            </p:nvSpPr>
            <p:spPr bwMode="auto">
              <a:xfrm>
                <a:off x="1197" y="1275"/>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ln>
            </p:spPr>
            <p:txBody>
              <a:bodyPr/>
              <a:lstStyle/>
              <a:p>
                <a:endParaRPr lang="en-US">
                  <a:solidFill>
                    <a:prstClr val="black"/>
                  </a:solidFill>
                </a:endParaRPr>
              </a:p>
            </p:txBody>
          </p:sp>
          <p:sp>
            <p:nvSpPr>
              <p:cNvPr id="180125" name="Freeform 925"/>
              <p:cNvSpPr/>
              <p:nvPr/>
            </p:nvSpPr>
            <p:spPr bwMode="auto">
              <a:xfrm>
                <a:off x="1197" y="1273"/>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ln>
            </p:spPr>
            <p:txBody>
              <a:bodyPr/>
              <a:lstStyle/>
              <a:p>
                <a:endParaRPr lang="en-US">
                  <a:solidFill>
                    <a:prstClr val="black"/>
                  </a:solidFill>
                </a:endParaRPr>
              </a:p>
            </p:txBody>
          </p:sp>
          <p:sp>
            <p:nvSpPr>
              <p:cNvPr id="180126" name="Freeform 926"/>
              <p:cNvSpPr/>
              <p:nvPr/>
            </p:nvSpPr>
            <p:spPr bwMode="auto">
              <a:xfrm>
                <a:off x="1197" y="1271"/>
                <a:ext cx="74" cy="4"/>
              </a:xfrm>
              <a:custGeom>
                <a:avLst/>
                <a:gdLst/>
                <a:ahLst/>
                <a:cxnLst>
                  <a:cxn ang="0">
                    <a:pos x="74" y="4"/>
                  </a:cxn>
                  <a:cxn ang="0">
                    <a:pos x="0" y="4"/>
                  </a:cxn>
                  <a:cxn ang="0">
                    <a:pos x="0" y="2"/>
                  </a:cxn>
                  <a:cxn ang="0">
                    <a:pos x="2" y="0"/>
                  </a:cxn>
                  <a:cxn ang="0">
                    <a:pos x="2" y="0"/>
                  </a:cxn>
                  <a:cxn ang="0">
                    <a:pos x="2" y="0"/>
                  </a:cxn>
                  <a:cxn ang="0">
                    <a:pos x="74" y="0"/>
                  </a:cxn>
                  <a:cxn ang="0">
                    <a:pos x="74" y="2"/>
                  </a:cxn>
                  <a:cxn ang="0">
                    <a:pos x="74" y="4"/>
                  </a:cxn>
                </a:cxnLst>
                <a:rect l="0" t="0" r="r" b="b"/>
                <a:pathLst>
                  <a:path w="74" h="4">
                    <a:moveTo>
                      <a:pt x="74" y="4"/>
                    </a:moveTo>
                    <a:lnTo>
                      <a:pt x="0" y="4"/>
                    </a:lnTo>
                    <a:lnTo>
                      <a:pt x="0" y="2"/>
                    </a:lnTo>
                    <a:lnTo>
                      <a:pt x="2" y="0"/>
                    </a:lnTo>
                    <a:lnTo>
                      <a:pt x="2" y="0"/>
                    </a:lnTo>
                    <a:lnTo>
                      <a:pt x="2" y="0"/>
                    </a:lnTo>
                    <a:lnTo>
                      <a:pt x="74" y="0"/>
                    </a:lnTo>
                    <a:lnTo>
                      <a:pt x="74" y="2"/>
                    </a:lnTo>
                    <a:lnTo>
                      <a:pt x="74" y="4"/>
                    </a:lnTo>
                    <a:close/>
                  </a:path>
                </a:pathLst>
              </a:custGeom>
              <a:solidFill>
                <a:srgbClr val="F0A47C"/>
              </a:solidFill>
              <a:ln w="9525">
                <a:noFill/>
                <a:round/>
              </a:ln>
            </p:spPr>
            <p:txBody>
              <a:bodyPr/>
              <a:lstStyle/>
              <a:p>
                <a:endParaRPr lang="en-US">
                  <a:solidFill>
                    <a:prstClr val="black"/>
                  </a:solidFill>
                </a:endParaRPr>
              </a:p>
            </p:txBody>
          </p:sp>
          <p:sp>
            <p:nvSpPr>
              <p:cNvPr id="180127" name="Freeform 927"/>
              <p:cNvSpPr/>
              <p:nvPr/>
            </p:nvSpPr>
            <p:spPr bwMode="auto">
              <a:xfrm>
                <a:off x="1197" y="1269"/>
                <a:ext cx="76" cy="4"/>
              </a:xfrm>
              <a:custGeom>
                <a:avLst/>
                <a:gdLst/>
                <a:ahLst/>
                <a:cxnLst>
                  <a:cxn ang="0">
                    <a:pos x="74" y="4"/>
                  </a:cxn>
                  <a:cxn ang="0">
                    <a:pos x="0" y="4"/>
                  </a:cxn>
                  <a:cxn ang="0">
                    <a:pos x="0" y="2"/>
                  </a:cxn>
                  <a:cxn ang="0">
                    <a:pos x="2" y="2"/>
                  </a:cxn>
                  <a:cxn ang="0">
                    <a:pos x="2" y="0"/>
                  </a:cxn>
                  <a:cxn ang="0">
                    <a:pos x="2" y="0"/>
                  </a:cxn>
                  <a:cxn ang="0">
                    <a:pos x="76" y="0"/>
                  </a:cxn>
                  <a:cxn ang="0">
                    <a:pos x="74" y="2"/>
                  </a:cxn>
                  <a:cxn ang="0">
                    <a:pos x="74" y="4"/>
                  </a:cxn>
                </a:cxnLst>
                <a:rect l="0" t="0" r="r" b="b"/>
                <a:pathLst>
                  <a:path w="76" h="4">
                    <a:moveTo>
                      <a:pt x="74" y="4"/>
                    </a:moveTo>
                    <a:lnTo>
                      <a:pt x="0" y="4"/>
                    </a:lnTo>
                    <a:lnTo>
                      <a:pt x="0" y="2"/>
                    </a:lnTo>
                    <a:lnTo>
                      <a:pt x="2" y="2"/>
                    </a:lnTo>
                    <a:lnTo>
                      <a:pt x="2" y="0"/>
                    </a:lnTo>
                    <a:lnTo>
                      <a:pt x="2" y="0"/>
                    </a:lnTo>
                    <a:lnTo>
                      <a:pt x="76" y="0"/>
                    </a:lnTo>
                    <a:lnTo>
                      <a:pt x="74" y="2"/>
                    </a:lnTo>
                    <a:lnTo>
                      <a:pt x="74" y="4"/>
                    </a:lnTo>
                    <a:close/>
                  </a:path>
                </a:pathLst>
              </a:custGeom>
              <a:solidFill>
                <a:srgbClr val="F0A47D"/>
              </a:solidFill>
              <a:ln w="9525">
                <a:noFill/>
                <a:round/>
              </a:ln>
            </p:spPr>
            <p:txBody>
              <a:bodyPr/>
              <a:lstStyle/>
              <a:p>
                <a:endParaRPr lang="en-US">
                  <a:solidFill>
                    <a:prstClr val="black"/>
                  </a:solidFill>
                </a:endParaRPr>
              </a:p>
            </p:txBody>
          </p:sp>
          <p:sp>
            <p:nvSpPr>
              <p:cNvPr id="180128" name="Freeform 928"/>
              <p:cNvSpPr/>
              <p:nvPr/>
            </p:nvSpPr>
            <p:spPr bwMode="auto">
              <a:xfrm>
                <a:off x="1199" y="1267"/>
                <a:ext cx="74" cy="4"/>
              </a:xfrm>
              <a:custGeom>
                <a:avLst/>
                <a:gdLst/>
                <a:ahLst/>
                <a:cxnLst>
                  <a:cxn ang="0">
                    <a:pos x="72" y="4"/>
                  </a:cxn>
                  <a:cxn ang="0">
                    <a:pos x="0" y="4"/>
                  </a:cxn>
                  <a:cxn ang="0">
                    <a:pos x="0" y="2"/>
                  </a:cxn>
                  <a:cxn ang="0">
                    <a:pos x="0" y="0"/>
                  </a:cxn>
                  <a:cxn ang="0">
                    <a:pos x="74" y="0"/>
                  </a:cxn>
                  <a:cxn ang="0">
                    <a:pos x="74" y="0"/>
                  </a:cxn>
                  <a:cxn ang="0">
                    <a:pos x="74" y="0"/>
                  </a:cxn>
                  <a:cxn ang="0">
                    <a:pos x="74" y="2"/>
                  </a:cxn>
                  <a:cxn ang="0">
                    <a:pos x="72" y="4"/>
                  </a:cxn>
                </a:cxnLst>
                <a:rect l="0" t="0" r="r" b="b"/>
                <a:pathLst>
                  <a:path w="74" h="4">
                    <a:moveTo>
                      <a:pt x="72" y="4"/>
                    </a:moveTo>
                    <a:lnTo>
                      <a:pt x="0" y="4"/>
                    </a:lnTo>
                    <a:lnTo>
                      <a:pt x="0" y="2"/>
                    </a:lnTo>
                    <a:lnTo>
                      <a:pt x="0" y="0"/>
                    </a:lnTo>
                    <a:lnTo>
                      <a:pt x="74" y="0"/>
                    </a:lnTo>
                    <a:lnTo>
                      <a:pt x="74" y="0"/>
                    </a:lnTo>
                    <a:lnTo>
                      <a:pt x="74" y="0"/>
                    </a:lnTo>
                    <a:lnTo>
                      <a:pt x="74" y="2"/>
                    </a:lnTo>
                    <a:lnTo>
                      <a:pt x="72" y="4"/>
                    </a:lnTo>
                    <a:close/>
                  </a:path>
                </a:pathLst>
              </a:custGeom>
              <a:solidFill>
                <a:srgbClr val="F0A47E"/>
              </a:solidFill>
              <a:ln w="9525">
                <a:noFill/>
                <a:round/>
              </a:ln>
            </p:spPr>
            <p:txBody>
              <a:bodyPr/>
              <a:lstStyle/>
              <a:p>
                <a:endParaRPr lang="en-US">
                  <a:solidFill>
                    <a:prstClr val="black"/>
                  </a:solidFill>
                </a:endParaRPr>
              </a:p>
            </p:txBody>
          </p:sp>
          <p:sp>
            <p:nvSpPr>
              <p:cNvPr id="180129" name="Freeform 929"/>
              <p:cNvSpPr/>
              <p:nvPr/>
            </p:nvSpPr>
            <p:spPr bwMode="auto">
              <a:xfrm>
                <a:off x="1199" y="1266"/>
                <a:ext cx="74" cy="3"/>
              </a:xfrm>
              <a:custGeom>
                <a:avLst/>
                <a:gdLst/>
                <a:ahLst/>
                <a:cxnLst>
                  <a:cxn ang="0">
                    <a:pos x="74" y="3"/>
                  </a:cxn>
                  <a:cxn ang="0">
                    <a:pos x="0" y="3"/>
                  </a:cxn>
                  <a:cxn ang="0">
                    <a:pos x="0" y="1"/>
                  </a:cxn>
                  <a:cxn ang="0">
                    <a:pos x="0" y="0"/>
                  </a:cxn>
                  <a:cxn ang="0">
                    <a:pos x="74" y="0"/>
                  </a:cxn>
                  <a:cxn ang="0">
                    <a:pos x="74" y="1"/>
                  </a:cxn>
                  <a:cxn ang="0">
                    <a:pos x="74" y="1"/>
                  </a:cxn>
                  <a:cxn ang="0">
                    <a:pos x="74" y="3"/>
                  </a:cxn>
                  <a:cxn ang="0">
                    <a:pos x="74" y="3"/>
                  </a:cxn>
                </a:cxnLst>
                <a:rect l="0" t="0" r="r" b="b"/>
                <a:pathLst>
                  <a:path w="74" h="3">
                    <a:moveTo>
                      <a:pt x="74" y="3"/>
                    </a:moveTo>
                    <a:lnTo>
                      <a:pt x="0" y="3"/>
                    </a:lnTo>
                    <a:lnTo>
                      <a:pt x="0" y="1"/>
                    </a:lnTo>
                    <a:lnTo>
                      <a:pt x="0" y="0"/>
                    </a:lnTo>
                    <a:lnTo>
                      <a:pt x="74" y="0"/>
                    </a:lnTo>
                    <a:lnTo>
                      <a:pt x="74" y="1"/>
                    </a:lnTo>
                    <a:lnTo>
                      <a:pt x="74" y="1"/>
                    </a:lnTo>
                    <a:lnTo>
                      <a:pt x="74" y="3"/>
                    </a:lnTo>
                    <a:lnTo>
                      <a:pt x="74" y="3"/>
                    </a:lnTo>
                    <a:close/>
                  </a:path>
                </a:pathLst>
              </a:custGeom>
              <a:solidFill>
                <a:srgbClr val="F0A57E"/>
              </a:solidFill>
              <a:ln w="9525">
                <a:noFill/>
                <a:round/>
              </a:ln>
            </p:spPr>
            <p:txBody>
              <a:bodyPr/>
              <a:lstStyle/>
              <a:p>
                <a:endParaRPr lang="en-US">
                  <a:solidFill>
                    <a:prstClr val="black"/>
                  </a:solidFill>
                </a:endParaRPr>
              </a:p>
            </p:txBody>
          </p:sp>
          <p:sp>
            <p:nvSpPr>
              <p:cNvPr id="180130" name="Freeform 930"/>
              <p:cNvSpPr/>
              <p:nvPr/>
            </p:nvSpPr>
            <p:spPr bwMode="auto">
              <a:xfrm>
                <a:off x="1199" y="1264"/>
                <a:ext cx="75" cy="3"/>
              </a:xfrm>
              <a:custGeom>
                <a:avLst/>
                <a:gdLst/>
                <a:ahLst/>
                <a:cxnLst>
                  <a:cxn ang="0">
                    <a:pos x="74" y="3"/>
                  </a:cxn>
                  <a:cxn ang="0">
                    <a:pos x="0" y="3"/>
                  </a:cxn>
                  <a:cxn ang="0">
                    <a:pos x="0" y="2"/>
                  </a:cxn>
                  <a:cxn ang="0">
                    <a:pos x="0" y="0"/>
                  </a:cxn>
                  <a:cxn ang="0">
                    <a:pos x="75" y="0"/>
                  </a:cxn>
                  <a:cxn ang="0">
                    <a:pos x="74" y="2"/>
                  </a:cxn>
                  <a:cxn ang="0">
                    <a:pos x="74" y="3"/>
                  </a:cxn>
                </a:cxnLst>
                <a:rect l="0" t="0" r="r" b="b"/>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ln>
            </p:spPr>
            <p:txBody>
              <a:bodyPr/>
              <a:lstStyle/>
              <a:p>
                <a:endParaRPr lang="en-US">
                  <a:solidFill>
                    <a:prstClr val="black"/>
                  </a:solidFill>
                </a:endParaRPr>
              </a:p>
            </p:txBody>
          </p:sp>
          <p:sp>
            <p:nvSpPr>
              <p:cNvPr id="180131" name="Freeform 931"/>
              <p:cNvSpPr/>
              <p:nvPr/>
            </p:nvSpPr>
            <p:spPr bwMode="auto">
              <a:xfrm>
                <a:off x="1199" y="1262"/>
                <a:ext cx="75" cy="4"/>
              </a:xfrm>
              <a:custGeom>
                <a:avLst/>
                <a:gdLst/>
                <a:ahLst/>
                <a:cxnLst>
                  <a:cxn ang="0">
                    <a:pos x="74" y="4"/>
                  </a:cxn>
                  <a:cxn ang="0">
                    <a:pos x="0" y="4"/>
                  </a:cxn>
                  <a:cxn ang="0">
                    <a:pos x="0" y="2"/>
                  </a:cxn>
                  <a:cxn ang="0">
                    <a:pos x="0" y="0"/>
                  </a:cxn>
                  <a:cxn ang="0">
                    <a:pos x="75" y="0"/>
                  </a:cxn>
                  <a:cxn ang="0">
                    <a:pos x="75" y="2"/>
                  </a:cxn>
                  <a:cxn ang="0">
                    <a:pos x="74" y="4"/>
                  </a:cxn>
                </a:cxnLst>
                <a:rect l="0" t="0" r="r" b="b"/>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ln>
            </p:spPr>
            <p:txBody>
              <a:bodyPr/>
              <a:lstStyle/>
              <a:p>
                <a:endParaRPr lang="en-US">
                  <a:solidFill>
                    <a:prstClr val="black"/>
                  </a:solidFill>
                </a:endParaRPr>
              </a:p>
            </p:txBody>
          </p:sp>
          <p:sp>
            <p:nvSpPr>
              <p:cNvPr id="180132" name="Freeform 932"/>
              <p:cNvSpPr/>
              <p:nvPr/>
            </p:nvSpPr>
            <p:spPr bwMode="auto">
              <a:xfrm>
                <a:off x="1199" y="1260"/>
                <a:ext cx="77" cy="4"/>
              </a:xfrm>
              <a:custGeom>
                <a:avLst/>
                <a:gdLst/>
                <a:ahLst/>
                <a:cxnLst>
                  <a:cxn ang="0">
                    <a:pos x="75" y="4"/>
                  </a:cxn>
                  <a:cxn ang="0">
                    <a:pos x="0" y="4"/>
                  </a:cxn>
                  <a:cxn ang="0">
                    <a:pos x="0" y="2"/>
                  </a:cxn>
                  <a:cxn ang="0">
                    <a:pos x="0" y="0"/>
                  </a:cxn>
                  <a:cxn ang="0">
                    <a:pos x="77" y="0"/>
                  </a:cxn>
                  <a:cxn ang="0">
                    <a:pos x="75" y="2"/>
                  </a:cxn>
                  <a:cxn ang="0">
                    <a:pos x="75" y="4"/>
                  </a:cxn>
                </a:cxnLst>
                <a:rect l="0" t="0" r="r" b="b"/>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ln>
            </p:spPr>
            <p:txBody>
              <a:bodyPr/>
              <a:lstStyle/>
              <a:p>
                <a:endParaRPr lang="en-US">
                  <a:solidFill>
                    <a:prstClr val="black"/>
                  </a:solidFill>
                </a:endParaRPr>
              </a:p>
            </p:txBody>
          </p:sp>
          <p:sp>
            <p:nvSpPr>
              <p:cNvPr id="180133" name="Freeform 933"/>
              <p:cNvSpPr/>
              <p:nvPr/>
            </p:nvSpPr>
            <p:spPr bwMode="auto">
              <a:xfrm>
                <a:off x="1199" y="1258"/>
                <a:ext cx="77" cy="4"/>
              </a:xfrm>
              <a:custGeom>
                <a:avLst/>
                <a:gdLst/>
                <a:ahLst/>
                <a:cxnLst>
                  <a:cxn ang="0">
                    <a:pos x="75" y="4"/>
                  </a:cxn>
                  <a:cxn ang="0">
                    <a:pos x="0" y="4"/>
                  </a:cxn>
                  <a:cxn ang="0">
                    <a:pos x="0" y="2"/>
                  </a:cxn>
                  <a:cxn ang="0">
                    <a:pos x="0" y="0"/>
                  </a:cxn>
                  <a:cxn ang="0">
                    <a:pos x="77" y="0"/>
                  </a:cxn>
                  <a:cxn ang="0">
                    <a:pos x="77" y="2"/>
                  </a:cxn>
                  <a:cxn ang="0">
                    <a:pos x="75" y="4"/>
                  </a:cxn>
                </a:cxnLst>
                <a:rect l="0" t="0" r="r" b="b"/>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ln>
            </p:spPr>
            <p:txBody>
              <a:bodyPr/>
              <a:lstStyle/>
              <a:p>
                <a:endParaRPr lang="en-US">
                  <a:solidFill>
                    <a:prstClr val="black"/>
                  </a:solidFill>
                </a:endParaRPr>
              </a:p>
            </p:txBody>
          </p:sp>
          <p:sp>
            <p:nvSpPr>
              <p:cNvPr id="180134" name="Freeform 934"/>
              <p:cNvSpPr/>
              <p:nvPr/>
            </p:nvSpPr>
            <p:spPr bwMode="auto">
              <a:xfrm>
                <a:off x="1199" y="1256"/>
                <a:ext cx="79" cy="4"/>
              </a:xfrm>
              <a:custGeom>
                <a:avLst/>
                <a:gdLst/>
                <a:ahLst/>
                <a:cxnLst>
                  <a:cxn ang="0">
                    <a:pos x="77" y="4"/>
                  </a:cxn>
                  <a:cxn ang="0">
                    <a:pos x="0" y="4"/>
                  </a:cxn>
                  <a:cxn ang="0">
                    <a:pos x="0" y="2"/>
                  </a:cxn>
                  <a:cxn ang="0">
                    <a:pos x="0" y="0"/>
                  </a:cxn>
                  <a:cxn ang="0">
                    <a:pos x="79" y="0"/>
                  </a:cxn>
                  <a:cxn ang="0">
                    <a:pos x="77" y="2"/>
                  </a:cxn>
                  <a:cxn ang="0">
                    <a:pos x="77" y="4"/>
                  </a:cxn>
                </a:cxnLst>
                <a:rect l="0" t="0" r="r" b="b"/>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ln>
            </p:spPr>
            <p:txBody>
              <a:bodyPr/>
              <a:lstStyle/>
              <a:p>
                <a:endParaRPr lang="en-US">
                  <a:solidFill>
                    <a:prstClr val="black"/>
                  </a:solidFill>
                </a:endParaRPr>
              </a:p>
            </p:txBody>
          </p:sp>
          <p:sp>
            <p:nvSpPr>
              <p:cNvPr id="180135" name="Freeform 935"/>
              <p:cNvSpPr/>
              <p:nvPr/>
            </p:nvSpPr>
            <p:spPr bwMode="auto">
              <a:xfrm>
                <a:off x="1199" y="1254"/>
                <a:ext cx="81" cy="4"/>
              </a:xfrm>
              <a:custGeom>
                <a:avLst/>
                <a:gdLst/>
                <a:ahLst/>
                <a:cxnLst>
                  <a:cxn ang="0">
                    <a:pos x="77" y="4"/>
                  </a:cxn>
                  <a:cxn ang="0">
                    <a:pos x="0" y="4"/>
                  </a:cxn>
                  <a:cxn ang="0">
                    <a:pos x="0" y="2"/>
                  </a:cxn>
                  <a:cxn ang="0">
                    <a:pos x="0" y="0"/>
                  </a:cxn>
                  <a:cxn ang="0">
                    <a:pos x="81" y="0"/>
                  </a:cxn>
                  <a:cxn ang="0">
                    <a:pos x="79" y="2"/>
                  </a:cxn>
                  <a:cxn ang="0">
                    <a:pos x="77" y="4"/>
                  </a:cxn>
                </a:cxnLst>
                <a:rect l="0" t="0" r="r" b="b"/>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ln>
            </p:spPr>
            <p:txBody>
              <a:bodyPr/>
              <a:lstStyle/>
              <a:p>
                <a:endParaRPr lang="en-US">
                  <a:solidFill>
                    <a:prstClr val="black"/>
                  </a:solidFill>
                </a:endParaRPr>
              </a:p>
            </p:txBody>
          </p:sp>
          <p:sp>
            <p:nvSpPr>
              <p:cNvPr id="180136" name="Freeform 936"/>
              <p:cNvSpPr/>
              <p:nvPr/>
            </p:nvSpPr>
            <p:spPr bwMode="auto">
              <a:xfrm>
                <a:off x="1199" y="1252"/>
                <a:ext cx="81" cy="4"/>
              </a:xfrm>
              <a:custGeom>
                <a:avLst/>
                <a:gdLst/>
                <a:ahLst/>
                <a:cxnLst>
                  <a:cxn ang="0">
                    <a:pos x="79" y="4"/>
                  </a:cxn>
                  <a:cxn ang="0">
                    <a:pos x="0" y="4"/>
                  </a:cxn>
                  <a:cxn ang="0">
                    <a:pos x="0" y="2"/>
                  </a:cxn>
                  <a:cxn ang="0">
                    <a:pos x="2" y="0"/>
                  </a:cxn>
                  <a:cxn ang="0">
                    <a:pos x="81" y="0"/>
                  </a:cxn>
                  <a:cxn ang="0">
                    <a:pos x="81" y="2"/>
                  </a:cxn>
                  <a:cxn ang="0">
                    <a:pos x="79" y="4"/>
                  </a:cxn>
                </a:cxnLst>
                <a:rect l="0" t="0" r="r" b="b"/>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ln>
            </p:spPr>
            <p:txBody>
              <a:bodyPr/>
              <a:lstStyle/>
              <a:p>
                <a:endParaRPr lang="en-US">
                  <a:solidFill>
                    <a:prstClr val="black"/>
                  </a:solidFill>
                </a:endParaRPr>
              </a:p>
            </p:txBody>
          </p:sp>
          <p:sp>
            <p:nvSpPr>
              <p:cNvPr id="180137" name="Freeform 937"/>
              <p:cNvSpPr/>
              <p:nvPr/>
            </p:nvSpPr>
            <p:spPr bwMode="auto">
              <a:xfrm>
                <a:off x="1199" y="1250"/>
                <a:ext cx="83" cy="4"/>
              </a:xfrm>
              <a:custGeom>
                <a:avLst/>
                <a:gdLst/>
                <a:ahLst/>
                <a:cxnLst>
                  <a:cxn ang="0">
                    <a:pos x="81" y="4"/>
                  </a:cxn>
                  <a:cxn ang="0">
                    <a:pos x="0" y="4"/>
                  </a:cxn>
                  <a:cxn ang="0">
                    <a:pos x="2" y="2"/>
                  </a:cxn>
                  <a:cxn ang="0">
                    <a:pos x="2" y="0"/>
                  </a:cxn>
                  <a:cxn ang="0">
                    <a:pos x="83" y="0"/>
                  </a:cxn>
                  <a:cxn ang="0">
                    <a:pos x="81" y="2"/>
                  </a:cxn>
                  <a:cxn ang="0">
                    <a:pos x="81" y="4"/>
                  </a:cxn>
                </a:cxnLst>
                <a:rect l="0" t="0" r="r" b="b"/>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ln>
            </p:spPr>
            <p:txBody>
              <a:bodyPr/>
              <a:lstStyle/>
              <a:p>
                <a:endParaRPr lang="en-US">
                  <a:solidFill>
                    <a:prstClr val="black"/>
                  </a:solidFill>
                </a:endParaRPr>
              </a:p>
            </p:txBody>
          </p:sp>
          <p:sp>
            <p:nvSpPr>
              <p:cNvPr id="180138" name="Freeform 938"/>
              <p:cNvSpPr/>
              <p:nvPr/>
            </p:nvSpPr>
            <p:spPr bwMode="auto">
              <a:xfrm>
                <a:off x="1201" y="1248"/>
                <a:ext cx="81" cy="4"/>
              </a:xfrm>
              <a:custGeom>
                <a:avLst/>
                <a:gdLst/>
                <a:ahLst/>
                <a:cxnLst>
                  <a:cxn ang="0">
                    <a:pos x="79" y="4"/>
                  </a:cxn>
                  <a:cxn ang="0">
                    <a:pos x="0" y="4"/>
                  </a:cxn>
                  <a:cxn ang="0">
                    <a:pos x="0" y="2"/>
                  </a:cxn>
                  <a:cxn ang="0">
                    <a:pos x="0" y="0"/>
                  </a:cxn>
                  <a:cxn ang="0">
                    <a:pos x="81" y="0"/>
                  </a:cxn>
                  <a:cxn ang="0">
                    <a:pos x="81" y="2"/>
                  </a:cxn>
                  <a:cxn ang="0">
                    <a:pos x="79" y="4"/>
                  </a:cxn>
                </a:cxnLst>
                <a:rect l="0" t="0" r="r" b="b"/>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ln>
            </p:spPr>
            <p:txBody>
              <a:bodyPr/>
              <a:lstStyle/>
              <a:p>
                <a:endParaRPr lang="en-US">
                  <a:solidFill>
                    <a:prstClr val="black"/>
                  </a:solidFill>
                </a:endParaRPr>
              </a:p>
            </p:txBody>
          </p:sp>
          <p:sp>
            <p:nvSpPr>
              <p:cNvPr id="180139" name="Freeform 939"/>
              <p:cNvSpPr/>
              <p:nvPr/>
            </p:nvSpPr>
            <p:spPr bwMode="auto">
              <a:xfrm>
                <a:off x="1201" y="1247"/>
                <a:ext cx="83" cy="3"/>
              </a:xfrm>
              <a:custGeom>
                <a:avLst/>
                <a:gdLst/>
                <a:ahLst/>
                <a:cxnLst>
                  <a:cxn ang="0">
                    <a:pos x="81" y="3"/>
                  </a:cxn>
                  <a:cxn ang="0">
                    <a:pos x="0" y="3"/>
                  </a:cxn>
                  <a:cxn ang="0">
                    <a:pos x="0" y="1"/>
                  </a:cxn>
                  <a:cxn ang="0">
                    <a:pos x="0" y="0"/>
                  </a:cxn>
                  <a:cxn ang="0">
                    <a:pos x="83" y="0"/>
                  </a:cxn>
                  <a:cxn ang="0">
                    <a:pos x="81" y="1"/>
                  </a:cxn>
                  <a:cxn ang="0">
                    <a:pos x="81" y="3"/>
                  </a:cxn>
                </a:cxnLst>
                <a:rect l="0" t="0" r="r" b="b"/>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ln>
            </p:spPr>
            <p:txBody>
              <a:bodyPr/>
              <a:lstStyle/>
              <a:p>
                <a:endParaRPr lang="en-US">
                  <a:solidFill>
                    <a:prstClr val="black"/>
                  </a:solidFill>
                </a:endParaRPr>
              </a:p>
            </p:txBody>
          </p:sp>
          <p:sp>
            <p:nvSpPr>
              <p:cNvPr id="180140" name="Freeform 940"/>
              <p:cNvSpPr/>
              <p:nvPr/>
            </p:nvSpPr>
            <p:spPr bwMode="auto">
              <a:xfrm>
                <a:off x="1201" y="1245"/>
                <a:ext cx="83" cy="3"/>
              </a:xfrm>
              <a:custGeom>
                <a:avLst/>
                <a:gdLst/>
                <a:ahLst/>
                <a:cxnLst>
                  <a:cxn ang="0">
                    <a:pos x="81" y="3"/>
                  </a:cxn>
                  <a:cxn ang="0">
                    <a:pos x="0" y="3"/>
                  </a:cxn>
                  <a:cxn ang="0">
                    <a:pos x="0" y="2"/>
                  </a:cxn>
                  <a:cxn ang="0">
                    <a:pos x="0" y="0"/>
                  </a:cxn>
                  <a:cxn ang="0">
                    <a:pos x="83" y="0"/>
                  </a:cxn>
                  <a:cxn ang="0">
                    <a:pos x="83" y="2"/>
                  </a:cxn>
                  <a:cxn ang="0">
                    <a:pos x="81" y="3"/>
                  </a:cxn>
                </a:cxnLst>
                <a:rect l="0" t="0" r="r" b="b"/>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ln>
            </p:spPr>
            <p:txBody>
              <a:bodyPr/>
              <a:lstStyle/>
              <a:p>
                <a:endParaRPr lang="en-US">
                  <a:solidFill>
                    <a:prstClr val="black"/>
                  </a:solidFill>
                </a:endParaRPr>
              </a:p>
            </p:txBody>
          </p:sp>
          <p:sp>
            <p:nvSpPr>
              <p:cNvPr id="180141" name="Freeform 941"/>
              <p:cNvSpPr/>
              <p:nvPr/>
            </p:nvSpPr>
            <p:spPr bwMode="auto">
              <a:xfrm>
                <a:off x="1201" y="1243"/>
                <a:ext cx="83" cy="4"/>
              </a:xfrm>
              <a:custGeom>
                <a:avLst/>
                <a:gdLst/>
                <a:ahLst/>
                <a:cxnLst>
                  <a:cxn ang="0">
                    <a:pos x="83" y="4"/>
                  </a:cxn>
                  <a:cxn ang="0">
                    <a:pos x="0" y="4"/>
                  </a:cxn>
                  <a:cxn ang="0">
                    <a:pos x="0" y="2"/>
                  </a:cxn>
                  <a:cxn ang="0">
                    <a:pos x="0" y="0"/>
                  </a:cxn>
                  <a:cxn ang="0">
                    <a:pos x="83" y="0"/>
                  </a:cxn>
                  <a:cxn ang="0">
                    <a:pos x="83" y="2"/>
                  </a:cxn>
                  <a:cxn ang="0">
                    <a:pos x="83" y="4"/>
                  </a:cxn>
                </a:cxnLst>
                <a:rect l="0" t="0" r="r" b="b"/>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ln>
            </p:spPr>
            <p:txBody>
              <a:bodyPr/>
              <a:lstStyle/>
              <a:p>
                <a:endParaRPr lang="en-US">
                  <a:solidFill>
                    <a:prstClr val="black"/>
                  </a:solidFill>
                </a:endParaRPr>
              </a:p>
            </p:txBody>
          </p:sp>
          <p:sp>
            <p:nvSpPr>
              <p:cNvPr id="180142" name="Freeform 942"/>
              <p:cNvSpPr/>
              <p:nvPr/>
            </p:nvSpPr>
            <p:spPr bwMode="auto">
              <a:xfrm>
                <a:off x="1201" y="1241"/>
                <a:ext cx="85" cy="4"/>
              </a:xfrm>
              <a:custGeom>
                <a:avLst/>
                <a:gdLst/>
                <a:ahLst/>
                <a:cxnLst>
                  <a:cxn ang="0">
                    <a:pos x="83" y="4"/>
                  </a:cxn>
                  <a:cxn ang="0">
                    <a:pos x="0" y="4"/>
                  </a:cxn>
                  <a:cxn ang="0">
                    <a:pos x="0" y="2"/>
                  </a:cxn>
                  <a:cxn ang="0">
                    <a:pos x="1" y="0"/>
                  </a:cxn>
                  <a:cxn ang="0">
                    <a:pos x="85" y="0"/>
                  </a:cxn>
                  <a:cxn ang="0">
                    <a:pos x="85" y="0"/>
                  </a:cxn>
                  <a:cxn ang="0">
                    <a:pos x="83" y="2"/>
                  </a:cxn>
                  <a:cxn ang="0">
                    <a:pos x="83" y="2"/>
                  </a:cxn>
                  <a:cxn ang="0">
                    <a:pos x="83" y="4"/>
                  </a:cxn>
                </a:cxnLst>
                <a:rect l="0" t="0" r="r" b="b"/>
                <a:pathLst>
                  <a:path w="85" h="4">
                    <a:moveTo>
                      <a:pt x="83" y="4"/>
                    </a:moveTo>
                    <a:lnTo>
                      <a:pt x="0" y="4"/>
                    </a:lnTo>
                    <a:lnTo>
                      <a:pt x="0" y="2"/>
                    </a:lnTo>
                    <a:lnTo>
                      <a:pt x="1" y="0"/>
                    </a:lnTo>
                    <a:lnTo>
                      <a:pt x="85" y="0"/>
                    </a:lnTo>
                    <a:lnTo>
                      <a:pt x="85" y="0"/>
                    </a:lnTo>
                    <a:lnTo>
                      <a:pt x="83" y="2"/>
                    </a:lnTo>
                    <a:lnTo>
                      <a:pt x="83" y="2"/>
                    </a:lnTo>
                    <a:lnTo>
                      <a:pt x="83" y="4"/>
                    </a:lnTo>
                    <a:close/>
                  </a:path>
                </a:pathLst>
              </a:custGeom>
              <a:solidFill>
                <a:srgbClr val="F2AE89"/>
              </a:solidFill>
              <a:ln w="9525">
                <a:noFill/>
                <a:round/>
              </a:ln>
            </p:spPr>
            <p:txBody>
              <a:bodyPr/>
              <a:lstStyle/>
              <a:p>
                <a:endParaRPr lang="en-US">
                  <a:solidFill>
                    <a:prstClr val="black"/>
                  </a:solidFill>
                </a:endParaRPr>
              </a:p>
            </p:txBody>
          </p:sp>
          <p:sp>
            <p:nvSpPr>
              <p:cNvPr id="180143" name="Freeform 943"/>
              <p:cNvSpPr/>
              <p:nvPr/>
            </p:nvSpPr>
            <p:spPr bwMode="auto">
              <a:xfrm>
                <a:off x="1201" y="1239"/>
                <a:ext cx="85" cy="4"/>
              </a:xfrm>
              <a:custGeom>
                <a:avLst/>
                <a:gdLst/>
                <a:ahLst/>
                <a:cxnLst>
                  <a:cxn ang="0">
                    <a:pos x="83" y="4"/>
                  </a:cxn>
                  <a:cxn ang="0">
                    <a:pos x="0" y="4"/>
                  </a:cxn>
                  <a:cxn ang="0">
                    <a:pos x="1" y="2"/>
                  </a:cxn>
                  <a:cxn ang="0">
                    <a:pos x="1" y="0"/>
                  </a:cxn>
                  <a:cxn ang="0">
                    <a:pos x="85" y="0"/>
                  </a:cxn>
                  <a:cxn ang="0">
                    <a:pos x="85" y="2"/>
                  </a:cxn>
                  <a:cxn ang="0">
                    <a:pos x="83" y="4"/>
                  </a:cxn>
                  <a:cxn ang="0">
                    <a:pos x="83" y="4"/>
                  </a:cxn>
                  <a:cxn ang="0">
                    <a:pos x="83" y="4"/>
                  </a:cxn>
                </a:cxnLst>
                <a:rect l="0" t="0" r="r" b="b"/>
                <a:pathLst>
                  <a:path w="85" h="4">
                    <a:moveTo>
                      <a:pt x="83" y="4"/>
                    </a:moveTo>
                    <a:lnTo>
                      <a:pt x="0" y="4"/>
                    </a:lnTo>
                    <a:lnTo>
                      <a:pt x="1" y="2"/>
                    </a:lnTo>
                    <a:lnTo>
                      <a:pt x="1" y="0"/>
                    </a:lnTo>
                    <a:lnTo>
                      <a:pt x="85" y="0"/>
                    </a:lnTo>
                    <a:lnTo>
                      <a:pt x="85" y="2"/>
                    </a:lnTo>
                    <a:lnTo>
                      <a:pt x="83" y="4"/>
                    </a:lnTo>
                    <a:lnTo>
                      <a:pt x="83" y="4"/>
                    </a:lnTo>
                    <a:lnTo>
                      <a:pt x="83" y="4"/>
                    </a:lnTo>
                    <a:close/>
                  </a:path>
                </a:pathLst>
              </a:custGeom>
              <a:solidFill>
                <a:srgbClr val="F2AF8A"/>
              </a:solidFill>
              <a:ln w="9525">
                <a:noFill/>
                <a:round/>
              </a:ln>
            </p:spPr>
            <p:txBody>
              <a:bodyPr/>
              <a:lstStyle/>
              <a:p>
                <a:endParaRPr lang="en-US">
                  <a:solidFill>
                    <a:prstClr val="black"/>
                  </a:solidFill>
                </a:endParaRPr>
              </a:p>
            </p:txBody>
          </p:sp>
          <p:sp>
            <p:nvSpPr>
              <p:cNvPr id="180144" name="Freeform 944"/>
              <p:cNvSpPr/>
              <p:nvPr/>
            </p:nvSpPr>
            <p:spPr bwMode="auto">
              <a:xfrm>
                <a:off x="1202" y="1237"/>
                <a:ext cx="84" cy="4"/>
              </a:xfrm>
              <a:custGeom>
                <a:avLst/>
                <a:gdLst/>
                <a:ahLst/>
                <a:cxnLst>
                  <a:cxn ang="0">
                    <a:pos x="84" y="4"/>
                  </a:cxn>
                  <a:cxn ang="0">
                    <a:pos x="0" y="4"/>
                  </a:cxn>
                  <a:cxn ang="0">
                    <a:pos x="0" y="2"/>
                  </a:cxn>
                  <a:cxn ang="0">
                    <a:pos x="0" y="0"/>
                  </a:cxn>
                  <a:cxn ang="0">
                    <a:pos x="84" y="0"/>
                  </a:cxn>
                  <a:cxn ang="0">
                    <a:pos x="84" y="2"/>
                  </a:cxn>
                  <a:cxn ang="0">
                    <a:pos x="84" y="4"/>
                  </a:cxn>
                </a:cxnLst>
                <a:rect l="0" t="0" r="r" b="b"/>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ln>
            </p:spPr>
            <p:txBody>
              <a:bodyPr/>
              <a:lstStyle/>
              <a:p>
                <a:endParaRPr lang="en-US">
                  <a:solidFill>
                    <a:prstClr val="black"/>
                  </a:solidFill>
                </a:endParaRPr>
              </a:p>
            </p:txBody>
          </p:sp>
          <p:sp>
            <p:nvSpPr>
              <p:cNvPr id="180145" name="Freeform 945"/>
              <p:cNvSpPr/>
              <p:nvPr/>
            </p:nvSpPr>
            <p:spPr bwMode="auto">
              <a:xfrm>
                <a:off x="1202" y="1235"/>
                <a:ext cx="86" cy="4"/>
              </a:xfrm>
              <a:custGeom>
                <a:avLst/>
                <a:gdLst/>
                <a:ahLst/>
                <a:cxnLst>
                  <a:cxn ang="0">
                    <a:pos x="84" y="4"/>
                  </a:cxn>
                  <a:cxn ang="0">
                    <a:pos x="0" y="4"/>
                  </a:cxn>
                  <a:cxn ang="0">
                    <a:pos x="0" y="2"/>
                  </a:cxn>
                  <a:cxn ang="0">
                    <a:pos x="0" y="0"/>
                  </a:cxn>
                  <a:cxn ang="0">
                    <a:pos x="86" y="0"/>
                  </a:cxn>
                  <a:cxn ang="0">
                    <a:pos x="84" y="2"/>
                  </a:cxn>
                  <a:cxn ang="0">
                    <a:pos x="84" y="4"/>
                  </a:cxn>
                </a:cxnLst>
                <a:rect l="0" t="0" r="r" b="b"/>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ln>
            </p:spPr>
            <p:txBody>
              <a:bodyPr/>
              <a:lstStyle/>
              <a:p>
                <a:endParaRPr lang="en-US">
                  <a:solidFill>
                    <a:prstClr val="black"/>
                  </a:solidFill>
                </a:endParaRPr>
              </a:p>
            </p:txBody>
          </p:sp>
          <p:sp>
            <p:nvSpPr>
              <p:cNvPr id="180146" name="Freeform 946"/>
              <p:cNvSpPr/>
              <p:nvPr/>
            </p:nvSpPr>
            <p:spPr bwMode="auto">
              <a:xfrm>
                <a:off x="1202" y="1233"/>
                <a:ext cx="86" cy="4"/>
              </a:xfrm>
              <a:custGeom>
                <a:avLst/>
                <a:gdLst/>
                <a:ahLst/>
                <a:cxnLst>
                  <a:cxn ang="0">
                    <a:pos x="84" y="4"/>
                  </a:cxn>
                  <a:cxn ang="0">
                    <a:pos x="0" y="4"/>
                  </a:cxn>
                  <a:cxn ang="0">
                    <a:pos x="0" y="2"/>
                  </a:cxn>
                  <a:cxn ang="0">
                    <a:pos x="0" y="0"/>
                  </a:cxn>
                  <a:cxn ang="0">
                    <a:pos x="86" y="0"/>
                  </a:cxn>
                  <a:cxn ang="0">
                    <a:pos x="86" y="2"/>
                  </a:cxn>
                  <a:cxn ang="0">
                    <a:pos x="84" y="4"/>
                  </a:cxn>
                </a:cxnLst>
                <a:rect l="0" t="0" r="r" b="b"/>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ln>
            </p:spPr>
            <p:txBody>
              <a:bodyPr/>
              <a:lstStyle/>
              <a:p>
                <a:endParaRPr lang="en-US">
                  <a:solidFill>
                    <a:prstClr val="black"/>
                  </a:solidFill>
                </a:endParaRPr>
              </a:p>
            </p:txBody>
          </p:sp>
          <p:sp>
            <p:nvSpPr>
              <p:cNvPr id="180147" name="Freeform 947"/>
              <p:cNvSpPr/>
              <p:nvPr/>
            </p:nvSpPr>
            <p:spPr bwMode="auto">
              <a:xfrm>
                <a:off x="1202" y="1231"/>
                <a:ext cx="86" cy="4"/>
              </a:xfrm>
              <a:custGeom>
                <a:avLst/>
                <a:gdLst/>
                <a:ahLst/>
                <a:cxnLst>
                  <a:cxn ang="0">
                    <a:pos x="86" y="4"/>
                  </a:cxn>
                  <a:cxn ang="0">
                    <a:pos x="0" y="4"/>
                  </a:cxn>
                  <a:cxn ang="0">
                    <a:pos x="0" y="2"/>
                  </a:cxn>
                  <a:cxn ang="0">
                    <a:pos x="2" y="0"/>
                  </a:cxn>
                  <a:cxn ang="0">
                    <a:pos x="86" y="0"/>
                  </a:cxn>
                  <a:cxn ang="0">
                    <a:pos x="86" y="0"/>
                  </a:cxn>
                  <a:cxn ang="0">
                    <a:pos x="86" y="0"/>
                  </a:cxn>
                  <a:cxn ang="0">
                    <a:pos x="86" y="2"/>
                  </a:cxn>
                  <a:cxn ang="0">
                    <a:pos x="86" y="4"/>
                  </a:cxn>
                </a:cxnLst>
                <a:rect l="0" t="0" r="r" b="b"/>
                <a:pathLst>
                  <a:path w="86" h="4">
                    <a:moveTo>
                      <a:pt x="86" y="4"/>
                    </a:moveTo>
                    <a:lnTo>
                      <a:pt x="0" y="4"/>
                    </a:lnTo>
                    <a:lnTo>
                      <a:pt x="0" y="2"/>
                    </a:lnTo>
                    <a:lnTo>
                      <a:pt x="2" y="0"/>
                    </a:lnTo>
                    <a:lnTo>
                      <a:pt x="86" y="0"/>
                    </a:lnTo>
                    <a:lnTo>
                      <a:pt x="86" y="0"/>
                    </a:lnTo>
                    <a:lnTo>
                      <a:pt x="86" y="0"/>
                    </a:lnTo>
                    <a:lnTo>
                      <a:pt x="86" y="2"/>
                    </a:lnTo>
                    <a:lnTo>
                      <a:pt x="86" y="4"/>
                    </a:lnTo>
                    <a:close/>
                  </a:path>
                </a:pathLst>
              </a:custGeom>
              <a:solidFill>
                <a:srgbClr val="F2B18E"/>
              </a:solidFill>
              <a:ln w="9525">
                <a:noFill/>
                <a:round/>
              </a:ln>
            </p:spPr>
            <p:txBody>
              <a:bodyPr/>
              <a:lstStyle/>
              <a:p>
                <a:endParaRPr lang="en-US">
                  <a:solidFill>
                    <a:prstClr val="black"/>
                  </a:solidFill>
                </a:endParaRPr>
              </a:p>
            </p:txBody>
          </p:sp>
          <p:sp>
            <p:nvSpPr>
              <p:cNvPr id="180148" name="Freeform 948"/>
              <p:cNvSpPr/>
              <p:nvPr/>
            </p:nvSpPr>
            <p:spPr bwMode="auto">
              <a:xfrm>
                <a:off x="1202" y="1230"/>
                <a:ext cx="86" cy="3"/>
              </a:xfrm>
              <a:custGeom>
                <a:avLst/>
                <a:gdLst/>
                <a:ahLst/>
                <a:cxnLst>
                  <a:cxn ang="0">
                    <a:pos x="86" y="3"/>
                  </a:cxn>
                  <a:cxn ang="0">
                    <a:pos x="0" y="3"/>
                  </a:cxn>
                  <a:cxn ang="0">
                    <a:pos x="2" y="1"/>
                  </a:cxn>
                  <a:cxn ang="0">
                    <a:pos x="2" y="0"/>
                  </a:cxn>
                  <a:cxn ang="0">
                    <a:pos x="86" y="0"/>
                  </a:cxn>
                  <a:cxn ang="0">
                    <a:pos x="86" y="1"/>
                  </a:cxn>
                  <a:cxn ang="0">
                    <a:pos x="86" y="1"/>
                  </a:cxn>
                  <a:cxn ang="0">
                    <a:pos x="86" y="3"/>
                  </a:cxn>
                  <a:cxn ang="0">
                    <a:pos x="86" y="3"/>
                  </a:cxn>
                </a:cxnLst>
                <a:rect l="0" t="0" r="r" b="b"/>
                <a:pathLst>
                  <a:path w="86" h="3">
                    <a:moveTo>
                      <a:pt x="86" y="3"/>
                    </a:moveTo>
                    <a:lnTo>
                      <a:pt x="0" y="3"/>
                    </a:lnTo>
                    <a:lnTo>
                      <a:pt x="2" y="1"/>
                    </a:lnTo>
                    <a:lnTo>
                      <a:pt x="2" y="0"/>
                    </a:lnTo>
                    <a:lnTo>
                      <a:pt x="86" y="0"/>
                    </a:lnTo>
                    <a:lnTo>
                      <a:pt x="86" y="1"/>
                    </a:lnTo>
                    <a:lnTo>
                      <a:pt x="86" y="1"/>
                    </a:lnTo>
                    <a:lnTo>
                      <a:pt x="86" y="3"/>
                    </a:lnTo>
                    <a:lnTo>
                      <a:pt x="86" y="3"/>
                    </a:lnTo>
                    <a:close/>
                  </a:path>
                </a:pathLst>
              </a:custGeom>
              <a:solidFill>
                <a:srgbClr val="F2B28F"/>
              </a:solidFill>
              <a:ln w="9525">
                <a:noFill/>
                <a:round/>
              </a:ln>
            </p:spPr>
            <p:txBody>
              <a:bodyPr/>
              <a:lstStyle/>
              <a:p>
                <a:endParaRPr lang="en-US">
                  <a:solidFill>
                    <a:prstClr val="black"/>
                  </a:solidFill>
                </a:endParaRPr>
              </a:p>
            </p:txBody>
          </p:sp>
          <p:sp>
            <p:nvSpPr>
              <p:cNvPr id="180149" name="Freeform 949"/>
              <p:cNvSpPr/>
              <p:nvPr/>
            </p:nvSpPr>
            <p:spPr bwMode="auto">
              <a:xfrm>
                <a:off x="1204" y="1228"/>
                <a:ext cx="84" cy="3"/>
              </a:xfrm>
              <a:custGeom>
                <a:avLst/>
                <a:gdLst/>
                <a:ahLst/>
                <a:cxnLst>
                  <a:cxn ang="0">
                    <a:pos x="84" y="3"/>
                  </a:cxn>
                  <a:cxn ang="0">
                    <a:pos x="0" y="3"/>
                  </a:cxn>
                  <a:cxn ang="0">
                    <a:pos x="0" y="2"/>
                  </a:cxn>
                  <a:cxn ang="0">
                    <a:pos x="0" y="0"/>
                  </a:cxn>
                  <a:cxn ang="0">
                    <a:pos x="84" y="0"/>
                  </a:cxn>
                  <a:cxn ang="0">
                    <a:pos x="84" y="2"/>
                  </a:cxn>
                  <a:cxn ang="0">
                    <a:pos x="84" y="3"/>
                  </a:cxn>
                </a:cxnLst>
                <a:rect l="0" t="0" r="r" b="b"/>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ln>
            </p:spPr>
            <p:txBody>
              <a:bodyPr/>
              <a:lstStyle/>
              <a:p>
                <a:endParaRPr lang="en-US">
                  <a:solidFill>
                    <a:prstClr val="black"/>
                  </a:solidFill>
                </a:endParaRPr>
              </a:p>
            </p:txBody>
          </p:sp>
          <p:sp>
            <p:nvSpPr>
              <p:cNvPr id="180150" name="Freeform 950"/>
              <p:cNvSpPr/>
              <p:nvPr/>
            </p:nvSpPr>
            <p:spPr bwMode="auto">
              <a:xfrm>
                <a:off x="1204" y="1226"/>
                <a:ext cx="86" cy="4"/>
              </a:xfrm>
              <a:custGeom>
                <a:avLst/>
                <a:gdLst/>
                <a:ahLst/>
                <a:cxnLst>
                  <a:cxn ang="0">
                    <a:pos x="84" y="4"/>
                  </a:cxn>
                  <a:cxn ang="0">
                    <a:pos x="0" y="4"/>
                  </a:cxn>
                  <a:cxn ang="0">
                    <a:pos x="0" y="2"/>
                  </a:cxn>
                  <a:cxn ang="0">
                    <a:pos x="0" y="0"/>
                  </a:cxn>
                  <a:cxn ang="0">
                    <a:pos x="86" y="0"/>
                  </a:cxn>
                  <a:cxn ang="0">
                    <a:pos x="84" y="2"/>
                  </a:cxn>
                  <a:cxn ang="0">
                    <a:pos x="84" y="4"/>
                  </a:cxn>
                </a:cxnLst>
                <a:rect l="0" t="0" r="r" b="b"/>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ln>
            </p:spPr>
            <p:txBody>
              <a:bodyPr/>
              <a:lstStyle/>
              <a:p>
                <a:endParaRPr lang="en-US">
                  <a:solidFill>
                    <a:prstClr val="black"/>
                  </a:solidFill>
                </a:endParaRPr>
              </a:p>
            </p:txBody>
          </p:sp>
          <p:sp>
            <p:nvSpPr>
              <p:cNvPr id="180151" name="Freeform 951"/>
              <p:cNvSpPr/>
              <p:nvPr/>
            </p:nvSpPr>
            <p:spPr bwMode="auto">
              <a:xfrm>
                <a:off x="1204" y="1224"/>
                <a:ext cx="86" cy="4"/>
              </a:xfrm>
              <a:custGeom>
                <a:avLst/>
                <a:gdLst/>
                <a:ahLst/>
                <a:cxnLst>
                  <a:cxn ang="0">
                    <a:pos x="84" y="4"/>
                  </a:cxn>
                  <a:cxn ang="0">
                    <a:pos x="0" y="4"/>
                  </a:cxn>
                  <a:cxn ang="0">
                    <a:pos x="0" y="2"/>
                  </a:cxn>
                  <a:cxn ang="0">
                    <a:pos x="2" y="0"/>
                  </a:cxn>
                  <a:cxn ang="0">
                    <a:pos x="86" y="0"/>
                  </a:cxn>
                  <a:cxn ang="0">
                    <a:pos x="86" y="2"/>
                  </a:cxn>
                  <a:cxn ang="0">
                    <a:pos x="84" y="4"/>
                  </a:cxn>
                </a:cxnLst>
                <a:rect l="0" t="0" r="r" b="b"/>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ln>
            </p:spPr>
            <p:txBody>
              <a:bodyPr/>
              <a:lstStyle/>
              <a:p>
                <a:endParaRPr lang="en-US">
                  <a:solidFill>
                    <a:prstClr val="black"/>
                  </a:solidFill>
                </a:endParaRPr>
              </a:p>
            </p:txBody>
          </p:sp>
          <p:sp>
            <p:nvSpPr>
              <p:cNvPr id="180152" name="Freeform 952"/>
              <p:cNvSpPr/>
              <p:nvPr/>
            </p:nvSpPr>
            <p:spPr bwMode="auto">
              <a:xfrm>
                <a:off x="1204" y="1222"/>
                <a:ext cx="86" cy="4"/>
              </a:xfrm>
              <a:custGeom>
                <a:avLst/>
                <a:gdLst/>
                <a:ahLst/>
                <a:cxnLst>
                  <a:cxn ang="0">
                    <a:pos x="86" y="4"/>
                  </a:cxn>
                  <a:cxn ang="0">
                    <a:pos x="0" y="4"/>
                  </a:cxn>
                  <a:cxn ang="0">
                    <a:pos x="2" y="2"/>
                  </a:cxn>
                  <a:cxn ang="0">
                    <a:pos x="2" y="0"/>
                  </a:cxn>
                  <a:cxn ang="0">
                    <a:pos x="86" y="0"/>
                  </a:cxn>
                  <a:cxn ang="0">
                    <a:pos x="86" y="2"/>
                  </a:cxn>
                  <a:cxn ang="0">
                    <a:pos x="86" y="4"/>
                  </a:cxn>
                </a:cxnLst>
                <a:rect l="0" t="0" r="r" b="b"/>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ln>
            </p:spPr>
            <p:txBody>
              <a:bodyPr/>
              <a:lstStyle/>
              <a:p>
                <a:endParaRPr lang="en-US">
                  <a:solidFill>
                    <a:prstClr val="black"/>
                  </a:solidFill>
                </a:endParaRPr>
              </a:p>
            </p:txBody>
          </p:sp>
          <p:sp>
            <p:nvSpPr>
              <p:cNvPr id="180153" name="Freeform 953"/>
              <p:cNvSpPr/>
              <p:nvPr/>
            </p:nvSpPr>
            <p:spPr bwMode="auto">
              <a:xfrm>
                <a:off x="1206" y="1220"/>
                <a:ext cx="84" cy="4"/>
              </a:xfrm>
              <a:custGeom>
                <a:avLst/>
                <a:gdLst/>
                <a:ahLst/>
                <a:cxnLst>
                  <a:cxn ang="0">
                    <a:pos x="84" y="4"/>
                  </a:cxn>
                  <a:cxn ang="0">
                    <a:pos x="0" y="4"/>
                  </a:cxn>
                  <a:cxn ang="0">
                    <a:pos x="0" y="2"/>
                  </a:cxn>
                  <a:cxn ang="0">
                    <a:pos x="0" y="0"/>
                  </a:cxn>
                  <a:cxn ang="0">
                    <a:pos x="84" y="0"/>
                  </a:cxn>
                  <a:cxn ang="0">
                    <a:pos x="84" y="2"/>
                  </a:cxn>
                  <a:cxn ang="0">
                    <a:pos x="84" y="4"/>
                  </a:cxn>
                </a:cxnLst>
                <a:rect l="0" t="0" r="r" b="b"/>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ln>
            </p:spPr>
            <p:txBody>
              <a:bodyPr/>
              <a:lstStyle/>
              <a:p>
                <a:endParaRPr lang="en-US">
                  <a:solidFill>
                    <a:prstClr val="black"/>
                  </a:solidFill>
                </a:endParaRPr>
              </a:p>
            </p:txBody>
          </p:sp>
          <p:sp>
            <p:nvSpPr>
              <p:cNvPr id="180154" name="Freeform 954"/>
              <p:cNvSpPr/>
              <p:nvPr/>
            </p:nvSpPr>
            <p:spPr bwMode="auto">
              <a:xfrm>
                <a:off x="1206" y="1218"/>
                <a:ext cx="86" cy="4"/>
              </a:xfrm>
              <a:custGeom>
                <a:avLst/>
                <a:gdLst/>
                <a:ahLst/>
                <a:cxnLst>
                  <a:cxn ang="0">
                    <a:pos x="84" y="4"/>
                  </a:cxn>
                  <a:cxn ang="0">
                    <a:pos x="0" y="4"/>
                  </a:cxn>
                  <a:cxn ang="0">
                    <a:pos x="0" y="2"/>
                  </a:cxn>
                  <a:cxn ang="0">
                    <a:pos x="2" y="0"/>
                  </a:cxn>
                  <a:cxn ang="0">
                    <a:pos x="86" y="0"/>
                  </a:cxn>
                  <a:cxn ang="0">
                    <a:pos x="84" y="2"/>
                  </a:cxn>
                  <a:cxn ang="0">
                    <a:pos x="84" y="4"/>
                  </a:cxn>
                </a:cxnLst>
                <a:rect l="0" t="0" r="r" b="b"/>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ln>
            </p:spPr>
            <p:txBody>
              <a:bodyPr/>
              <a:lstStyle/>
              <a:p>
                <a:endParaRPr lang="en-US">
                  <a:solidFill>
                    <a:prstClr val="black"/>
                  </a:solidFill>
                </a:endParaRPr>
              </a:p>
            </p:txBody>
          </p:sp>
          <p:sp>
            <p:nvSpPr>
              <p:cNvPr id="180155" name="Freeform 955"/>
              <p:cNvSpPr/>
              <p:nvPr/>
            </p:nvSpPr>
            <p:spPr bwMode="auto">
              <a:xfrm>
                <a:off x="1206" y="1216"/>
                <a:ext cx="86" cy="4"/>
              </a:xfrm>
              <a:custGeom>
                <a:avLst/>
                <a:gdLst/>
                <a:ahLst/>
                <a:cxnLst>
                  <a:cxn ang="0">
                    <a:pos x="84" y="4"/>
                  </a:cxn>
                  <a:cxn ang="0">
                    <a:pos x="0" y="4"/>
                  </a:cxn>
                  <a:cxn ang="0">
                    <a:pos x="2" y="2"/>
                  </a:cxn>
                  <a:cxn ang="0">
                    <a:pos x="2" y="0"/>
                  </a:cxn>
                  <a:cxn ang="0">
                    <a:pos x="86" y="0"/>
                  </a:cxn>
                  <a:cxn ang="0">
                    <a:pos x="86" y="2"/>
                  </a:cxn>
                  <a:cxn ang="0">
                    <a:pos x="84" y="4"/>
                  </a:cxn>
                </a:cxnLst>
                <a:rect l="0" t="0" r="r" b="b"/>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ln>
            </p:spPr>
            <p:txBody>
              <a:bodyPr/>
              <a:lstStyle/>
              <a:p>
                <a:endParaRPr lang="en-US">
                  <a:solidFill>
                    <a:prstClr val="black"/>
                  </a:solidFill>
                </a:endParaRPr>
              </a:p>
            </p:txBody>
          </p:sp>
          <p:sp>
            <p:nvSpPr>
              <p:cNvPr id="180156" name="Freeform 956"/>
              <p:cNvSpPr/>
              <p:nvPr/>
            </p:nvSpPr>
            <p:spPr bwMode="auto">
              <a:xfrm>
                <a:off x="1208" y="1214"/>
                <a:ext cx="85" cy="4"/>
              </a:xfrm>
              <a:custGeom>
                <a:avLst/>
                <a:gdLst/>
                <a:ahLst/>
                <a:cxnLst>
                  <a:cxn ang="0">
                    <a:pos x="84" y="4"/>
                  </a:cxn>
                  <a:cxn ang="0">
                    <a:pos x="0" y="4"/>
                  </a:cxn>
                  <a:cxn ang="0">
                    <a:pos x="0" y="2"/>
                  </a:cxn>
                  <a:cxn ang="0">
                    <a:pos x="0" y="0"/>
                  </a:cxn>
                  <a:cxn ang="0">
                    <a:pos x="85" y="0"/>
                  </a:cxn>
                  <a:cxn ang="0">
                    <a:pos x="84" y="2"/>
                  </a:cxn>
                  <a:cxn ang="0">
                    <a:pos x="84" y="4"/>
                  </a:cxn>
                </a:cxnLst>
                <a:rect l="0" t="0" r="r" b="b"/>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ln>
            </p:spPr>
            <p:txBody>
              <a:bodyPr/>
              <a:lstStyle/>
              <a:p>
                <a:endParaRPr lang="en-US">
                  <a:solidFill>
                    <a:prstClr val="black"/>
                  </a:solidFill>
                </a:endParaRPr>
              </a:p>
            </p:txBody>
          </p:sp>
          <p:sp>
            <p:nvSpPr>
              <p:cNvPr id="180157" name="Freeform 957"/>
              <p:cNvSpPr/>
              <p:nvPr/>
            </p:nvSpPr>
            <p:spPr bwMode="auto">
              <a:xfrm>
                <a:off x="1208" y="1212"/>
                <a:ext cx="87" cy="4"/>
              </a:xfrm>
              <a:custGeom>
                <a:avLst/>
                <a:gdLst/>
                <a:ahLst/>
                <a:cxnLst>
                  <a:cxn ang="0">
                    <a:pos x="84" y="4"/>
                  </a:cxn>
                  <a:cxn ang="0">
                    <a:pos x="0" y="4"/>
                  </a:cxn>
                  <a:cxn ang="0">
                    <a:pos x="0" y="2"/>
                  </a:cxn>
                  <a:cxn ang="0">
                    <a:pos x="2" y="0"/>
                  </a:cxn>
                  <a:cxn ang="0">
                    <a:pos x="87" y="0"/>
                  </a:cxn>
                  <a:cxn ang="0">
                    <a:pos x="85" y="0"/>
                  </a:cxn>
                  <a:cxn ang="0">
                    <a:pos x="85" y="2"/>
                  </a:cxn>
                  <a:cxn ang="0">
                    <a:pos x="85" y="2"/>
                  </a:cxn>
                  <a:cxn ang="0">
                    <a:pos x="84" y="4"/>
                  </a:cxn>
                </a:cxnLst>
                <a:rect l="0" t="0" r="r" b="b"/>
                <a:pathLst>
                  <a:path w="87" h="4">
                    <a:moveTo>
                      <a:pt x="84" y="4"/>
                    </a:moveTo>
                    <a:lnTo>
                      <a:pt x="0" y="4"/>
                    </a:lnTo>
                    <a:lnTo>
                      <a:pt x="0" y="2"/>
                    </a:lnTo>
                    <a:lnTo>
                      <a:pt x="2" y="0"/>
                    </a:lnTo>
                    <a:lnTo>
                      <a:pt x="87" y="0"/>
                    </a:lnTo>
                    <a:lnTo>
                      <a:pt x="85" y="0"/>
                    </a:lnTo>
                    <a:lnTo>
                      <a:pt x="85" y="2"/>
                    </a:lnTo>
                    <a:lnTo>
                      <a:pt x="85" y="2"/>
                    </a:lnTo>
                    <a:lnTo>
                      <a:pt x="84" y="4"/>
                    </a:lnTo>
                    <a:close/>
                  </a:path>
                </a:pathLst>
              </a:custGeom>
              <a:solidFill>
                <a:srgbClr val="F3B997"/>
              </a:solidFill>
              <a:ln w="9525">
                <a:noFill/>
                <a:round/>
              </a:ln>
            </p:spPr>
            <p:txBody>
              <a:bodyPr/>
              <a:lstStyle/>
              <a:p>
                <a:endParaRPr lang="en-US">
                  <a:solidFill>
                    <a:prstClr val="black"/>
                  </a:solidFill>
                </a:endParaRPr>
              </a:p>
            </p:txBody>
          </p:sp>
          <p:sp>
            <p:nvSpPr>
              <p:cNvPr id="180158" name="Freeform 958"/>
              <p:cNvSpPr/>
              <p:nvPr/>
            </p:nvSpPr>
            <p:spPr bwMode="auto">
              <a:xfrm>
                <a:off x="1208" y="1211"/>
                <a:ext cx="87" cy="3"/>
              </a:xfrm>
              <a:custGeom>
                <a:avLst/>
                <a:gdLst/>
                <a:ahLst/>
                <a:cxnLst>
                  <a:cxn ang="0">
                    <a:pos x="85" y="3"/>
                  </a:cxn>
                  <a:cxn ang="0">
                    <a:pos x="0" y="3"/>
                  </a:cxn>
                  <a:cxn ang="0">
                    <a:pos x="2" y="1"/>
                  </a:cxn>
                  <a:cxn ang="0">
                    <a:pos x="2" y="0"/>
                  </a:cxn>
                  <a:cxn ang="0">
                    <a:pos x="87" y="0"/>
                  </a:cxn>
                  <a:cxn ang="0">
                    <a:pos x="87" y="1"/>
                  </a:cxn>
                  <a:cxn ang="0">
                    <a:pos x="85" y="3"/>
                  </a:cxn>
                  <a:cxn ang="0">
                    <a:pos x="85" y="3"/>
                  </a:cxn>
                  <a:cxn ang="0">
                    <a:pos x="85" y="3"/>
                  </a:cxn>
                </a:cxnLst>
                <a:rect l="0" t="0" r="r" b="b"/>
                <a:pathLst>
                  <a:path w="87" h="3">
                    <a:moveTo>
                      <a:pt x="85" y="3"/>
                    </a:moveTo>
                    <a:lnTo>
                      <a:pt x="0" y="3"/>
                    </a:lnTo>
                    <a:lnTo>
                      <a:pt x="2" y="1"/>
                    </a:lnTo>
                    <a:lnTo>
                      <a:pt x="2" y="0"/>
                    </a:lnTo>
                    <a:lnTo>
                      <a:pt x="87" y="0"/>
                    </a:lnTo>
                    <a:lnTo>
                      <a:pt x="87" y="1"/>
                    </a:lnTo>
                    <a:lnTo>
                      <a:pt x="85" y="3"/>
                    </a:lnTo>
                    <a:lnTo>
                      <a:pt x="85" y="3"/>
                    </a:lnTo>
                    <a:lnTo>
                      <a:pt x="85" y="3"/>
                    </a:lnTo>
                    <a:close/>
                  </a:path>
                </a:pathLst>
              </a:custGeom>
              <a:solidFill>
                <a:srgbClr val="F3B998"/>
              </a:solidFill>
              <a:ln w="9525">
                <a:noFill/>
                <a:round/>
              </a:ln>
            </p:spPr>
            <p:txBody>
              <a:bodyPr/>
              <a:lstStyle/>
              <a:p>
                <a:endParaRPr lang="en-US">
                  <a:solidFill>
                    <a:prstClr val="black"/>
                  </a:solidFill>
                </a:endParaRPr>
              </a:p>
            </p:txBody>
          </p:sp>
          <p:sp>
            <p:nvSpPr>
              <p:cNvPr id="180159" name="Freeform 959"/>
              <p:cNvSpPr/>
              <p:nvPr/>
            </p:nvSpPr>
            <p:spPr bwMode="auto">
              <a:xfrm>
                <a:off x="1210" y="1209"/>
                <a:ext cx="87" cy="3"/>
              </a:xfrm>
              <a:custGeom>
                <a:avLst/>
                <a:gdLst/>
                <a:ahLst/>
                <a:cxnLst>
                  <a:cxn ang="0">
                    <a:pos x="85" y="3"/>
                  </a:cxn>
                  <a:cxn ang="0">
                    <a:pos x="0" y="3"/>
                  </a:cxn>
                  <a:cxn ang="0">
                    <a:pos x="0" y="2"/>
                  </a:cxn>
                  <a:cxn ang="0">
                    <a:pos x="0" y="0"/>
                  </a:cxn>
                  <a:cxn ang="0">
                    <a:pos x="87" y="0"/>
                  </a:cxn>
                  <a:cxn ang="0">
                    <a:pos x="85" y="2"/>
                  </a:cxn>
                  <a:cxn ang="0">
                    <a:pos x="85" y="3"/>
                  </a:cxn>
                </a:cxnLst>
                <a:rect l="0" t="0" r="r" b="b"/>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ln>
            </p:spPr>
            <p:txBody>
              <a:bodyPr/>
              <a:lstStyle/>
              <a:p>
                <a:endParaRPr lang="en-US">
                  <a:solidFill>
                    <a:prstClr val="black"/>
                  </a:solidFill>
                </a:endParaRPr>
              </a:p>
            </p:txBody>
          </p:sp>
          <p:sp>
            <p:nvSpPr>
              <p:cNvPr id="180160" name="Freeform 960"/>
              <p:cNvSpPr/>
              <p:nvPr/>
            </p:nvSpPr>
            <p:spPr bwMode="auto">
              <a:xfrm>
                <a:off x="1210" y="1207"/>
                <a:ext cx="89" cy="4"/>
              </a:xfrm>
              <a:custGeom>
                <a:avLst/>
                <a:gdLst/>
                <a:ahLst/>
                <a:cxnLst>
                  <a:cxn ang="0">
                    <a:pos x="85" y="4"/>
                  </a:cxn>
                  <a:cxn ang="0">
                    <a:pos x="0" y="4"/>
                  </a:cxn>
                  <a:cxn ang="0">
                    <a:pos x="0" y="2"/>
                  </a:cxn>
                  <a:cxn ang="0">
                    <a:pos x="2" y="0"/>
                  </a:cxn>
                  <a:cxn ang="0">
                    <a:pos x="89" y="0"/>
                  </a:cxn>
                  <a:cxn ang="0">
                    <a:pos x="87" y="2"/>
                  </a:cxn>
                  <a:cxn ang="0">
                    <a:pos x="85" y="4"/>
                  </a:cxn>
                </a:cxnLst>
                <a:rect l="0" t="0" r="r" b="b"/>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ln>
            </p:spPr>
            <p:txBody>
              <a:bodyPr/>
              <a:lstStyle/>
              <a:p>
                <a:endParaRPr lang="en-US">
                  <a:solidFill>
                    <a:prstClr val="black"/>
                  </a:solidFill>
                </a:endParaRPr>
              </a:p>
            </p:txBody>
          </p:sp>
          <p:sp>
            <p:nvSpPr>
              <p:cNvPr id="180161" name="Freeform 961"/>
              <p:cNvSpPr/>
              <p:nvPr/>
            </p:nvSpPr>
            <p:spPr bwMode="auto">
              <a:xfrm>
                <a:off x="1210" y="1205"/>
                <a:ext cx="91" cy="4"/>
              </a:xfrm>
              <a:custGeom>
                <a:avLst/>
                <a:gdLst/>
                <a:ahLst/>
                <a:cxnLst>
                  <a:cxn ang="0">
                    <a:pos x="87" y="4"/>
                  </a:cxn>
                  <a:cxn ang="0">
                    <a:pos x="0" y="4"/>
                  </a:cxn>
                  <a:cxn ang="0">
                    <a:pos x="2" y="2"/>
                  </a:cxn>
                  <a:cxn ang="0">
                    <a:pos x="2" y="0"/>
                  </a:cxn>
                  <a:cxn ang="0">
                    <a:pos x="91" y="0"/>
                  </a:cxn>
                  <a:cxn ang="0">
                    <a:pos x="91" y="0"/>
                  </a:cxn>
                  <a:cxn ang="0">
                    <a:pos x="89" y="0"/>
                  </a:cxn>
                  <a:cxn ang="0">
                    <a:pos x="89" y="2"/>
                  </a:cxn>
                  <a:cxn ang="0">
                    <a:pos x="87" y="4"/>
                  </a:cxn>
                </a:cxnLst>
                <a:rect l="0" t="0" r="r" b="b"/>
                <a:pathLst>
                  <a:path w="91" h="4">
                    <a:moveTo>
                      <a:pt x="87" y="4"/>
                    </a:moveTo>
                    <a:lnTo>
                      <a:pt x="0" y="4"/>
                    </a:lnTo>
                    <a:lnTo>
                      <a:pt x="2" y="2"/>
                    </a:lnTo>
                    <a:lnTo>
                      <a:pt x="2" y="0"/>
                    </a:lnTo>
                    <a:lnTo>
                      <a:pt x="91" y="0"/>
                    </a:lnTo>
                    <a:lnTo>
                      <a:pt x="91" y="0"/>
                    </a:lnTo>
                    <a:lnTo>
                      <a:pt x="89" y="0"/>
                    </a:lnTo>
                    <a:lnTo>
                      <a:pt x="89" y="2"/>
                    </a:lnTo>
                    <a:lnTo>
                      <a:pt x="87" y="4"/>
                    </a:lnTo>
                    <a:close/>
                  </a:path>
                </a:pathLst>
              </a:custGeom>
              <a:solidFill>
                <a:srgbClr val="F4BC9A"/>
              </a:solidFill>
              <a:ln w="9525">
                <a:noFill/>
                <a:round/>
              </a:ln>
            </p:spPr>
            <p:txBody>
              <a:bodyPr/>
              <a:lstStyle/>
              <a:p>
                <a:endParaRPr lang="en-US">
                  <a:solidFill>
                    <a:prstClr val="black"/>
                  </a:solidFill>
                </a:endParaRPr>
              </a:p>
            </p:txBody>
          </p:sp>
          <p:sp>
            <p:nvSpPr>
              <p:cNvPr id="180162" name="Freeform 962"/>
              <p:cNvSpPr/>
              <p:nvPr/>
            </p:nvSpPr>
            <p:spPr bwMode="auto">
              <a:xfrm>
                <a:off x="1212" y="1203"/>
                <a:ext cx="91" cy="4"/>
              </a:xfrm>
              <a:custGeom>
                <a:avLst/>
                <a:gdLst/>
                <a:ahLst/>
                <a:cxnLst>
                  <a:cxn ang="0">
                    <a:pos x="87" y="4"/>
                  </a:cxn>
                  <a:cxn ang="0">
                    <a:pos x="0" y="4"/>
                  </a:cxn>
                  <a:cxn ang="0">
                    <a:pos x="0" y="2"/>
                  </a:cxn>
                  <a:cxn ang="0">
                    <a:pos x="0" y="0"/>
                  </a:cxn>
                  <a:cxn ang="0">
                    <a:pos x="91" y="0"/>
                  </a:cxn>
                  <a:cxn ang="0">
                    <a:pos x="89" y="2"/>
                  </a:cxn>
                  <a:cxn ang="0">
                    <a:pos x="87" y="2"/>
                  </a:cxn>
                  <a:cxn ang="0">
                    <a:pos x="87" y="4"/>
                  </a:cxn>
                  <a:cxn ang="0">
                    <a:pos x="87" y="4"/>
                  </a:cxn>
                </a:cxnLst>
                <a:rect l="0" t="0" r="r" b="b"/>
                <a:pathLst>
                  <a:path w="91" h="4">
                    <a:moveTo>
                      <a:pt x="87" y="4"/>
                    </a:moveTo>
                    <a:lnTo>
                      <a:pt x="0" y="4"/>
                    </a:lnTo>
                    <a:lnTo>
                      <a:pt x="0" y="2"/>
                    </a:lnTo>
                    <a:lnTo>
                      <a:pt x="0" y="0"/>
                    </a:lnTo>
                    <a:lnTo>
                      <a:pt x="91" y="0"/>
                    </a:lnTo>
                    <a:lnTo>
                      <a:pt x="89" y="2"/>
                    </a:lnTo>
                    <a:lnTo>
                      <a:pt x="87" y="2"/>
                    </a:lnTo>
                    <a:lnTo>
                      <a:pt x="87" y="4"/>
                    </a:lnTo>
                    <a:lnTo>
                      <a:pt x="87" y="4"/>
                    </a:lnTo>
                    <a:close/>
                  </a:path>
                </a:pathLst>
              </a:custGeom>
              <a:solidFill>
                <a:srgbClr val="F4BD9C"/>
              </a:solidFill>
              <a:ln w="9525">
                <a:noFill/>
                <a:round/>
              </a:ln>
            </p:spPr>
            <p:txBody>
              <a:bodyPr/>
              <a:lstStyle/>
              <a:p>
                <a:endParaRPr lang="en-US">
                  <a:solidFill>
                    <a:prstClr val="black"/>
                  </a:solidFill>
                </a:endParaRPr>
              </a:p>
            </p:txBody>
          </p:sp>
          <p:sp>
            <p:nvSpPr>
              <p:cNvPr id="180163" name="Freeform 963"/>
              <p:cNvSpPr/>
              <p:nvPr/>
            </p:nvSpPr>
            <p:spPr bwMode="auto">
              <a:xfrm>
                <a:off x="1212" y="1201"/>
                <a:ext cx="93" cy="4"/>
              </a:xfrm>
              <a:custGeom>
                <a:avLst/>
                <a:gdLst/>
                <a:ahLst/>
                <a:cxnLst>
                  <a:cxn ang="0">
                    <a:pos x="89" y="4"/>
                  </a:cxn>
                  <a:cxn ang="0">
                    <a:pos x="0" y="4"/>
                  </a:cxn>
                  <a:cxn ang="0">
                    <a:pos x="0" y="2"/>
                  </a:cxn>
                  <a:cxn ang="0">
                    <a:pos x="2" y="0"/>
                  </a:cxn>
                  <a:cxn ang="0">
                    <a:pos x="93" y="0"/>
                  </a:cxn>
                  <a:cxn ang="0">
                    <a:pos x="91" y="2"/>
                  </a:cxn>
                  <a:cxn ang="0">
                    <a:pos x="89" y="4"/>
                  </a:cxn>
                </a:cxnLst>
                <a:rect l="0" t="0" r="r" b="b"/>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ln>
            </p:spPr>
            <p:txBody>
              <a:bodyPr/>
              <a:lstStyle/>
              <a:p>
                <a:endParaRPr lang="en-US">
                  <a:solidFill>
                    <a:prstClr val="black"/>
                  </a:solidFill>
                </a:endParaRPr>
              </a:p>
            </p:txBody>
          </p:sp>
          <p:sp>
            <p:nvSpPr>
              <p:cNvPr id="180164" name="Freeform 964"/>
              <p:cNvSpPr/>
              <p:nvPr/>
            </p:nvSpPr>
            <p:spPr bwMode="auto">
              <a:xfrm>
                <a:off x="1212" y="1199"/>
                <a:ext cx="95" cy="4"/>
              </a:xfrm>
              <a:custGeom>
                <a:avLst/>
                <a:gdLst/>
                <a:ahLst/>
                <a:cxnLst>
                  <a:cxn ang="0">
                    <a:pos x="91" y="4"/>
                  </a:cxn>
                  <a:cxn ang="0">
                    <a:pos x="0" y="4"/>
                  </a:cxn>
                  <a:cxn ang="0">
                    <a:pos x="2" y="2"/>
                  </a:cxn>
                  <a:cxn ang="0">
                    <a:pos x="2" y="0"/>
                  </a:cxn>
                  <a:cxn ang="0">
                    <a:pos x="95" y="0"/>
                  </a:cxn>
                  <a:cxn ang="0">
                    <a:pos x="93" y="2"/>
                  </a:cxn>
                  <a:cxn ang="0">
                    <a:pos x="91" y="4"/>
                  </a:cxn>
                </a:cxnLst>
                <a:rect l="0" t="0" r="r" b="b"/>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ln>
            </p:spPr>
            <p:txBody>
              <a:bodyPr/>
              <a:lstStyle/>
              <a:p>
                <a:endParaRPr lang="en-US">
                  <a:solidFill>
                    <a:prstClr val="black"/>
                  </a:solidFill>
                </a:endParaRPr>
              </a:p>
            </p:txBody>
          </p:sp>
          <p:sp>
            <p:nvSpPr>
              <p:cNvPr id="180165" name="Freeform 965"/>
              <p:cNvSpPr/>
              <p:nvPr/>
            </p:nvSpPr>
            <p:spPr bwMode="auto">
              <a:xfrm>
                <a:off x="1214" y="1197"/>
                <a:ext cx="95" cy="4"/>
              </a:xfrm>
              <a:custGeom>
                <a:avLst/>
                <a:gdLst/>
                <a:ahLst/>
                <a:cxnLst>
                  <a:cxn ang="0">
                    <a:pos x="91" y="4"/>
                  </a:cxn>
                  <a:cxn ang="0">
                    <a:pos x="0" y="4"/>
                  </a:cxn>
                  <a:cxn ang="0">
                    <a:pos x="0" y="2"/>
                  </a:cxn>
                  <a:cxn ang="0">
                    <a:pos x="2" y="0"/>
                  </a:cxn>
                  <a:cxn ang="0">
                    <a:pos x="95" y="0"/>
                  </a:cxn>
                  <a:cxn ang="0">
                    <a:pos x="93" y="2"/>
                  </a:cxn>
                  <a:cxn ang="0">
                    <a:pos x="91" y="4"/>
                  </a:cxn>
                </a:cxnLst>
                <a:rect l="0" t="0" r="r" b="b"/>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ln>
            </p:spPr>
            <p:txBody>
              <a:bodyPr/>
              <a:lstStyle/>
              <a:p>
                <a:endParaRPr lang="en-US">
                  <a:solidFill>
                    <a:prstClr val="black"/>
                  </a:solidFill>
                </a:endParaRPr>
              </a:p>
            </p:txBody>
          </p:sp>
          <p:sp>
            <p:nvSpPr>
              <p:cNvPr id="180166" name="Freeform 966"/>
              <p:cNvSpPr/>
              <p:nvPr/>
            </p:nvSpPr>
            <p:spPr bwMode="auto">
              <a:xfrm>
                <a:off x="1214" y="1195"/>
                <a:ext cx="97" cy="4"/>
              </a:xfrm>
              <a:custGeom>
                <a:avLst/>
                <a:gdLst/>
                <a:ahLst/>
                <a:cxnLst>
                  <a:cxn ang="0">
                    <a:pos x="93" y="4"/>
                  </a:cxn>
                  <a:cxn ang="0">
                    <a:pos x="0" y="4"/>
                  </a:cxn>
                  <a:cxn ang="0">
                    <a:pos x="2" y="2"/>
                  </a:cxn>
                  <a:cxn ang="0">
                    <a:pos x="2" y="0"/>
                  </a:cxn>
                  <a:cxn ang="0">
                    <a:pos x="97" y="0"/>
                  </a:cxn>
                  <a:cxn ang="0">
                    <a:pos x="95" y="2"/>
                  </a:cxn>
                  <a:cxn ang="0">
                    <a:pos x="93" y="4"/>
                  </a:cxn>
                </a:cxnLst>
                <a:rect l="0" t="0" r="r" b="b"/>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ln>
            </p:spPr>
            <p:txBody>
              <a:bodyPr/>
              <a:lstStyle/>
              <a:p>
                <a:endParaRPr lang="en-US">
                  <a:solidFill>
                    <a:prstClr val="black"/>
                  </a:solidFill>
                </a:endParaRPr>
              </a:p>
            </p:txBody>
          </p:sp>
          <p:sp>
            <p:nvSpPr>
              <p:cNvPr id="180167" name="Freeform 967"/>
              <p:cNvSpPr/>
              <p:nvPr/>
            </p:nvSpPr>
            <p:spPr bwMode="auto">
              <a:xfrm>
                <a:off x="1216" y="1194"/>
                <a:ext cx="96" cy="3"/>
              </a:xfrm>
              <a:custGeom>
                <a:avLst/>
                <a:gdLst/>
                <a:ahLst/>
                <a:cxnLst>
                  <a:cxn ang="0">
                    <a:pos x="93" y="3"/>
                  </a:cxn>
                  <a:cxn ang="0">
                    <a:pos x="0" y="3"/>
                  </a:cxn>
                  <a:cxn ang="0">
                    <a:pos x="0" y="1"/>
                  </a:cxn>
                  <a:cxn ang="0">
                    <a:pos x="2" y="0"/>
                  </a:cxn>
                  <a:cxn ang="0">
                    <a:pos x="96" y="0"/>
                  </a:cxn>
                  <a:cxn ang="0">
                    <a:pos x="95" y="1"/>
                  </a:cxn>
                  <a:cxn ang="0">
                    <a:pos x="93" y="3"/>
                  </a:cxn>
                </a:cxnLst>
                <a:rect l="0" t="0" r="r" b="b"/>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ln>
            </p:spPr>
            <p:txBody>
              <a:bodyPr/>
              <a:lstStyle/>
              <a:p>
                <a:endParaRPr lang="en-US">
                  <a:solidFill>
                    <a:prstClr val="black"/>
                  </a:solidFill>
                </a:endParaRPr>
              </a:p>
            </p:txBody>
          </p:sp>
          <p:sp>
            <p:nvSpPr>
              <p:cNvPr id="180168" name="Freeform 968"/>
              <p:cNvSpPr/>
              <p:nvPr/>
            </p:nvSpPr>
            <p:spPr bwMode="auto">
              <a:xfrm>
                <a:off x="1216" y="1192"/>
                <a:ext cx="98" cy="3"/>
              </a:xfrm>
              <a:custGeom>
                <a:avLst/>
                <a:gdLst/>
                <a:ahLst/>
                <a:cxnLst>
                  <a:cxn ang="0">
                    <a:pos x="95" y="3"/>
                  </a:cxn>
                  <a:cxn ang="0">
                    <a:pos x="0" y="3"/>
                  </a:cxn>
                  <a:cxn ang="0">
                    <a:pos x="2" y="2"/>
                  </a:cxn>
                  <a:cxn ang="0">
                    <a:pos x="2" y="0"/>
                  </a:cxn>
                  <a:cxn ang="0">
                    <a:pos x="98" y="0"/>
                  </a:cxn>
                  <a:cxn ang="0">
                    <a:pos x="96" y="2"/>
                  </a:cxn>
                  <a:cxn ang="0">
                    <a:pos x="95" y="3"/>
                  </a:cxn>
                </a:cxnLst>
                <a:rect l="0" t="0" r="r" b="b"/>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ln>
            </p:spPr>
            <p:txBody>
              <a:bodyPr/>
              <a:lstStyle/>
              <a:p>
                <a:endParaRPr lang="en-US">
                  <a:solidFill>
                    <a:prstClr val="black"/>
                  </a:solidFill>
                </a:endParaRPr>
              </a:p>
            </p:txBody>
          </p:sp>
          <p:sp>
            <p:nvSpPr>
              <p:cNvPr id="180169" name="Freeform 969"/>
              <p:cNvSpPr/>
              <p:nvPr/>
            </p:nvSpPr>
            <p:spPr bwMode="auto">
              <a:xfrm>
                <a:off x="1218" y="1190"/>
                <a:ext cx="98" cy="4"/>
              </a:xfrm>
              <a:custGeom>
                <a:avLst/>
                <a:gdLst/>
                <a:ahLst/>
                <a:cxnLst>
                  <a:cxn ang="0">
                    <a:pos x="94" y="4"/>
                  </a:cxn>
                  <a:cxn ang="0">
                    <a:pos x="0" y="4"/>
                  </a:cxn>
                  <a:cxn ang="0">
                    <a:pos x="0" y="2"/>
                  </a:cxn>
                  <a:cxn ang="0">
                    <a:pos x="1" y="0"/>
                  </a:cxn>
                  <a:cxn ang="0">
                    <a:pos x="98" y="0"/>
                  </a:cxn>
                  <a:cxn ang="0">
                    <a:pos x="96" y="2"/>
                  </a:cxn>
                  <a:cxn ang="0">
                    <a:pos x="94" y="4"/>
                  </a:cxn>
                </a:cxnLst>
                <a:rect l="0" t="0" r="r" b="b"/>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ln>
            </p:spPr>
            <p:txBody>
              <a:bodyPr/>
              <a:lstStyle/>
              <a:p>
                <a:endParaRPr lang="en-US">
                  <a:solidFill>
                    <a:prstClr val="black"/>
                  </a:solidFill>
                </a:endParaRPr>
              </a:p>
            </p:txBody>
          </p:sp>
          <p:sp>
            <p:nvSpPr>
              <p:cNvPr id="180170" name="Freeform 970"/>
              <p:cNvSpPr/>
              <p:nvPr/>
            </p:nvSpPr>
            <p:spPr bwMode="auto">
              <a:xfrm>
                <a:off x="1218" y="1188"/>
                <a:ext cx="100" cy="4"/>
              </a:xfrm>
              <a:custGeom>
                <a:avLst/>
                <a:gdLst/>
                <a:ahLst/>
                <a:cxnLst>
                  <a:cxn ang="0">
                    <a:pos x="96" y="4"/>
                  </a:cxn>
                  <a:cxn ang="0">
                    <a:pos x="0" y="4"/>
                  </a:cxn>
                  <a:cxn ang="0">
                    <a:pos x="1" y="2"/>
                  </a:cxn>
                  <a:cxn ang="0">
                    <a:pos x="1" y="0"/>
                  </a:cxn>
                  <a:cxn ang="0">
                    <a:pos x="100" y="0"/>
                  </a:cxn>
                  <a:cxn ang="0">
                    <a:pos x="98" y="2"/>
                  </a:cxn>
                  <a:cxn ang="0">
                    <a:pos x="96" y="4"/>
                  </a:cxn>
                </a:cxnLst>
                <a:rect l="0" t="0" r="r" b="b"/>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ln>
            </p:spPr>
            <p:txBody>
              <a:bodyPr/>
              <a:lstStyle/>
              <a:p>
                <a:endParaRPr lang="en-US">
                  <a:solidFill>
                    <a:prstClr val="black"/>
                  </a:solidFill>
                </a:endParaRPr>
              </a:p>
            </p:txBody>
          </p:sp>
          <p:sp>
            <p:nvSpPr>
              <p:cNvPr id="180171" name="Freeform 971"/>
              <p:cNvSpPr/>
              <p:nvPr/>
            </p:nvSpPr>
            <p:spPr bwMode="auto">
              <a:xfrm>
                <a:off x="1219" y="1186"/>
                <a:ext cx="101" cy="4"/>
              </a:xfrm>
              <a:custGeom>
                <a:avLst/>
                <a:gdLst/>
                <a:ahLst/>
                <a:cxnLst>
                  <a:cxn ang="0">
                    <a:pos x="97" y="4"/>
                  </a:cxn>
                  <a:cxn ang="0">
                    <a:pos x="0" y="4"/>
                  </a:cxn>
                  <a:cxn ang="0">
                    <a:pos x="0" y="2"/>
                  </a:cxn>
                  <a:cxn ang="0">
                    <a:pos x="2" y="0"/>
                  </a:cxn>
                  <a:cxn ang="0">
                    <a:pos x="101" y="0"/>
                  </a:cxn>
                  <a:cxn ang="0">
                    <a:pos x="101" y="0"/>
                  </a:cxn>
                  <a:cxn ang="0">
                    <a:pos x="101" y="0"/>
                  </a:cxn>
                  <a:cxn ang="0">
                    <a:pos x="99" y="2"/>
                  </a:cxn>
                  <a:cxn ang="0">
                    <a:pos x="97" y="4"/>
                  </a:cxn>
                </a:cxnLst>
                <a:rect l="0" t="0" r="r" b="b"/>
                <a:pathLst>
                  <a:path w="101" h="4">
                    <a:moveTo>
                      <a:pt x="97" y="4"/>
                    </a:moveTo>
                    <a:lnTo>
                      <a:pt x="0" y="4"/>
                    </a:lnTo>
                    <a:lnTo>
                      <a:pt x="0" y="2"/>
                    </a:lnTo>
                    <a:lnTo>
                      <a:pt x="2" y="0"/>
                    </a:lnTo>
                    <a:lnTo>
                      <a:pt x="101" y="0"/>
                    </a:lnTo>
                    <a:lnTo>
                      <a:pt x="101" y="0"/>
                    </a:lnTo>
                    <a:lnTo>
                      <a:pt x="101" y="0"/>
                    </a:lnTo>
                    <a:lnTo>
                      <a:pt x="99" y="2"/>
                    </a:lnTo>
                    <a:lnTo>
                      <a:pt x="97" y="4"/>
                    </a:lnTo>
                    <a:close/>
                  </a:path>
                </a:pathLst>
              </a:custGeom>
              <a:solidFill>
                <a:srgbClr val="F6C3A4"/>
              </a:solidFill>
              <a:ln w="9525">
                <a:noFill/>
                <a:round/>
              </a:ln>
            </p:spPr>
            <p:txBody>
              <a:bodyPr/>
              <a:lstStyle/>
              <a:p>
                <a:endParaRPr lang="en-US">
                  <a:solidFill>
                    <a:prstClr val="black"/>
                  </a:solidFill>
                </a:endParaRPr>
              </a:p>
            </p:txBody>
          </p:sp>
          <p:sp>
            <p:nvSpPr>
              <p:cNvPr id="180172" name="Freeform 972"/>
              <p:cNvSpPr/>
              <p:nvPr/>
            </p:nvSpPr>
            <p:spPr bwMode="auto">
              <a:xfrm>
                <a:off x="1219" y="1184"/>
                <a:ext cx="103" cy="4"/>
              </a:xfrm>
              <a:custGeom>
                <a:avLst/>
                <a:gdLst/>
                <a:ahLst/>
                <a:cxnLst>
                  <a:cxn ang="0">
                    <a:pos x="99" y="4"/>
                  </a:cxn>
                  <a:cxn ang="0">
                    <a:pos x="0" y="4"/>
                  </a:cxn>
                  <a:cxn ang="0">
                    <a:pos x="2" y="2"/>
                  </a:cxn>
                  <a:cxn ang="0">
                    <a:pos x="2" y="0"/>
                  </a:cxn>
                  <a:cxn ang="0">
                    <a:pos x="103" y="0"/>
                  </a:cxn>
                  <a:cxn ang="0">
                    <a:pos x="103" y="0"/>
                  </a:cxn>
                  <a:cxn ang="0">
                    <a:pos x="101" y="2"/>
                  </a:cxn>
                  <a:cxn ang="0">
                    <a:pos x="99" y="2"/>
                  </a:cxn>
                  <a:cxn ang="0">
                    <a:pos x="99" y="4"/>
                  </a:cxn>
                </a:cxnLst>
                <a:rect l="0" t="0" r="r" b="b"/>
                <a:pathLst>
                  <a:path w="103" h="4">
                    <a:moveTo>
                      <a:pt x="99" y="4"/>
                    </a:moveTo>
                    <a:lnTo>
                      <a:pt x="0" y="4"/>
                    </a:lnTo>
                    <a:lnTo>
                      <a:pt x="2" y="2"/>
                    </a:lnTo>
                    <a:lnTo>
                      <a:pt x="2" y="0"/>
                    </a:lnTo>
                    <a:lnTo>
                      <a:pt x="103" y="0"/>
                    </a:lnTo>
                    <a:lnTo>
                      <a:pt x="103" y="0"/>
                    </a:lnTo>
                    <a:lnTo>
                      <a:pt x="101" y="2"/>
                    </a:lnTo>
                    <a:lnTo>
                      <a:pt x="99" y="2"/>
                    </a:lnTo>
                    <a:lnTo>
                      <a:pt x="99" y="4"/>
                    </a:lnTo>
                    <a:close/>
                  </a:path>
                </a:pathLst>
              </a:custGeom>
              <a:solidFill>
                <a:srgbClr val="F6C4A5"/>
              </a:solidFill>
              <a:ln w="9525">
                <a:noFill/>
                <a:round/>
              </a:ln>
            </p:spPr>
            <p:txBody>
              <a:bodyPr/>
              <a:lstStyle/>
              <a:p>
                <a:endParaRPr lang="en-US">
                  <a:solidFill>
                    <a:prstClr val="black"/>
                  </a:solidFill>
                </a:endParaRPr>
              </a:p>
            </p:txBody>
          </p:sp>
          <p:sp>
            <p:nvSpPr>
              <p:cNvPr id="180173" name="Freeform 973"/>
              <p:cNvSpPr/>
              <p:nvPr/>
            </p:nvSpPr>
            <p:spPr bwMode="auto">
              <a:xfrm>
                <a:off x="1221" y="1182"/>
                <a:ext cx="103" cy="4"/>
              </a:xfrm>
              <a:custGeom>
                <a:avLst/>
                <a:gdLst/>
                <a:ahLst/>
                <a:cxnLst>
                  <a:cxn ang="0">
                    <a:pos x="99" y="4"/>
                  </a:cxn>
                  <a:cxn ang="0">
                    <a:pos x="0" y="4"/>
                  </a:cxn>
                  <a:cxn ang="0">
                    <a:pos x="0" y="2"/>
                  </a:cxn>
                  <a:cxn ang="0">
                    <a:pos x="2" y="0"/>
                  </a:cxn>
                  <a:cxn ang="0">
                    <a:pos x="103" y="0"/>
                  </a:cxn>
                  <a:cxn ang="0">
                    <a:pos x="101" y="2"/>
                  </a:cxn>
                  <a:cxn ang="0">
                    <a:pos x="99" y="4"/>
                  </a:cxn>
                </a:cxnLst>
                <a:rect l="0" t="0" r="r" b="b"/>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ln>
            </p:spPr>
            <p:txBody>
              <a:bodyPr/>
              <a:lstStyle/>
              <a:p>
                <a:endParaRPr lang="en-US">
                  <a:solidFill>
                    <a:prstClr val="black"/>
                  </a:solidFill>
                </a:endParaRPr>
              </a:p>
            </p:txBody>
          </p:sp>
          <p:sp>
            <p:nvSpPr>
              <p:cNvPr id="180174" name="Freeform 974"/>
              <p:cNvSpPr/>
              <p:nvPr/>
            </p:nvSpPr>
            <p:spPr bwMode="auto">
              <a:xfrm>
                <a:off x="1221" y="1180"/>
                <a:ext cx="105" cy="4"/>
              </a:xfrm>
              <a:custGeom>
                <a:avLst/>
                <a:gdLst/>
                <a:ahLst/>
                <a:cxnLst>
                  <a:cxn ang="0">
                    <a:pos x="101" y="4"/>
                  </a:cxn>
                  <a:cxn ang="0">
                    <a:pos x="0" y="4"/>
                  </a:cxn>
                  <a:cxn ang="0">
                    <a:pos x="2" y="2"/>
                  </a:cxn>
                  <a:cxn ang="0">
                    <a:pos x="2" y="0"/>
                  </a:cxn>
                  <a:cxn ang="0">
                    <a:pos x="105" y="0"/>
                  </a:cxn>
                  <a:cxn ang="0">
                    <a:pos x="103" y="2"/>
                  </a:cxn>
                  <a:cxn ang="0">
                    <a:pos x="101" y="4"/>
                  </a:cxn>
                </a:cxnLst>
                <a:rect l="0" t="0" r="r" b="b"/>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ln>
            </p:spPr>
            <p:txBody>
              <a:bodyPr/>
              <a:lstStyle/>
              <a:p>
                <a:endParaRPr lang="en-US">
                  <a:solidFill>
                    <a:prstClr val="black"/>
                  </a:solidFill>
                </a:endParaRPr>
              </a:p>
            </p:txBody>
          </p:sp>
          <p:sp>
            <p:nvSpPr>
              <p:cNvPr id="180175" name="Freeform 975"/>
              <p:cNvSpPr/>
              <p:nvPr/>
            </p:nvSpPr>
            <p:spPr bwMode="auto">
              <a:xfrm>
                <a:off x="1223" y="1178"/>
                <a:ext cx="107" cy="4"/>
              </a:xfrm>
              <a:custGeom>
                <a:avLst/>
                <a:gdLst/>
                <a:ahLst/>
                <a:cxnLst>
                  <a:cxn ang="0">
                    <a:pos x="101" y="4"/>
                  </a:cxn>
                  <a:cxn ang="0">
                    <a:pos x="0" y="4"/>
                  </a:cxn>
                  <a:cxn ang="0">
                    <a:pos x="0" y="2"/>
                  </a:cxn>
                  <a:cxn ang="0">
                    <a:pos x="2" y="0"/>
                  </a:cxn>
                  <a:cxn ang="0">
                    <a:pos x="107" y="0"/>
                  </a:cxn>
                  <a:cxn ang="0">
                    <a:pos x="103" y="2"/>
                  </a:cxn>
                  <a:cxn ang="0">
                    <a:pos x="101" y="4"/>
                  </a:cxn>
                </a:cxnLst>
                <a:rect l="0" t="0" r="r" b="b"/>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ln>
            </p:spPr>
            <p:txBody>
              <a:bodyPr/>
              <a:lstStyle/>
              <a:p>
                <a:endParaRPr lang="en-US">
                  <a:solidFill>
                    <a:prstClr val="black"/>
                  </a:solidFill>
                </a:endParaRPr>
              </a:p>
            </p:txBody>
          </p:sp>
          <p:sp>
            <p:nvSpPr>
              <p:cNvPr id="180176" name="Freeform 976"/>
              <p:cNvSpPr/>
              <p:nvPr/>
            </p:nvSpPr>
            <p:spPr bwMode="auto">
              <a:xfrm>
                <a:off x="1223" y="1176"/>
                <a:ext cx="108" cy="4"/>
              </a:xfrm>
              <a:custGeom>
                <a:avLst/>
                <a:gdLst/>
                <a:ahLst/>
                <a:cxnLst>
                  <a:cxn ang="0">
                    <a:pos x="103" y="4"/>
                  </a:cxn>
                  <a:cxn ang="0">
                    <a:pos x="0" y="4"/>
                  </a:cxn>
                  <a:cxn ang="0">
                    <a:pos x="2" y="2"/>
                  </a:cxn>
                  <a:cxn ang="0">
                    <a:pos x="4" y="0"/>
                  </a:cxn>
                  <a:cxn ang="0">
                    <a:pos x="108" y="0"/>
                  </a:cxn>
                  <a:cxn ang="0">
                    <a:pos x="107" y="2"/>
                  </a:cxn>
                  <a:cxn ang="0">
                    <a:pos x="103" y="4"/>
                  </a:cxn>
                </a:cxnLst>
                <a:rect l="0" t="0" r="r" b="b"/>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ln>
            </p:spPr>
            <p:txBody>
              <a:bodyPr/>
              <a:lstStyle/>
              <a:p>
                <a:endParaRPr lang="en-US">
                  <a:solidFill>
                    <a:prstClr val="black"/>
                  </a:solidFill>
                </a:endParaRPr>
              </a:p>
            </p:txBody>
          </p:sp>
          <p:sp>
            <p:nvSpPr>
              <p:cNvPr id="180177" name="Freeform 977"/>
              <p:cNvSpPr/>
              <p:nvPr/>
            </p:nvSpPr>
            <p:spPr bwMode="auto">
              <a:xfrm>
                <a:off x="1225" y="1175"/>
                <a:ext cx="108" cy="3"/>
              </a:xfrm>
              <a:custGeom>
                <a:avLst/>
                <a:gdLst/>
                <a:ahLst/>
                <a:cxnLst>
                  <a:cxn ang="0">
                    <a:pos x="105" y="3"/>
                  </a:cxn>
                  <a:cxn ang="0">
                    <a:pos x="0" y="3"/>
                  </a:cxn>
                  <a:cxn ang="0">
                    <a:pos x="2" y="1"/>
                  </a:cxn>
                  <a:cxn ang="0">
                    <a:pos x="2" y="0"/>
                  </a:cxn>
                  <a:cxn ang="0">
                    <a:pos x="108" y="0"/>
                  </a:cxn>
                  <a:cxn ang="0">
                    <a:pos x="106" y="1"/>
                  </a:cxn>
                  <a:cxn ang="0">
                    <a:pos x="105" y="3"/>
                  </a:cxn>
                </a:cxnLst>
                <a:rect l="0" t="0" r="r" b="b"/>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ln>
            </p:spPr>
            <p:txBody>
              <a:bodyPr/>
              <a:lstStyle/>
              <a:p>
                <a:endParaRPr lang="en-US">
                  <a:solidFill>
                    <a:prstClr val="black"/>
                  </a:solidFill>
                </a:endParaRPr>
              </a:p>
            </p:txBody>
          </p:sp>
          <p:sp>
            <p:nvSpPr>
              <p:cNvPr id="180178" name="Freeform 978"/>
              <p:cNvSpPr/>
              <p:nvPr/>
            </p:nvSpPr>
            <p:spPr bwMode="auto">
              <a:xfrm>
                <a:off x="1227" y="1173"/>
                <a:ext cx="108" cy="3"/>
              </a:xfrm>
              <a:custGeom>
                <a:avLst/>
                <a:gdLst/>
                <a:ahLst/>
                <a:cxnLst>
                  <a:cxn ang="0">
                    <a:pos x="104" y="3"/>
                  </a:cxn>
                  <a:cxn ang="0">
                    <a:pos x="0" y="3"/>
                  </a:cxn>
                  <a:cxn ang="0">
                    <a:pos x="0" y="2"/>
                  </a:cxn>
                  <a:cxn ang="0">
                    <a:pos x="2" y="0"/>
                  </a:cxn>
                  <a:cxn ang="0">
                    <a:pos x="108" y="0"/>
                  </a:cxn>
                  <a:cxn ang="0">
                    <a:pos x="106" y="2"/>
                  </a:cxn>
                  <a:cxn ang="0">
                    <a:pos x="104" y="3"/>
                  </a:cxn>
                </a:cxnLst>
                <a:rect l="0" t="0" r="r" b="b"/>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ln>
            </p:spPr>
            <p:txBody>
              <a:bodyPr/>
              <a:lstStyle/>
              <a:p>
                <a:endParaRPr lang="en-US">
                  <a:solidFill>
                    <a:prstClr val="black"/>
                  </a:solidFill>
                </a:endParaRPr>
              </a:p>
            </p:txBody>
          </p:sp>
          <p:sp>
            <p:nvSpPr>
              <p:cNvPr id="180179" name="Freeform 979"/>
              <p:cNvSpPr/>
              <p:nvPr/>
            </p:nvSpPr>
            <p:spPr bwMode="auto">
              <a:xfrm>
                <a:off x="1227" y="1171"/>
                <a:ext cx="110" cy="4"/>
              </a:xfrm>
              <a:custGeom>
                <a:avLst/>
                <a:gdLst/>
                <a:ahLst/>
                <a:cxnLst>
                  <a:cxn ang="0">
                    <a:pos x="106" y="4"/>
                  </a:cxn>
                  <a:cxn ang="0">
                    <a:pos x="0" y="4"/>
                  </a:cxn>
                  <a:cxn ang="0">
                    <a:pos x="2" y="2"/>
                  </a:cxn>
                  <a:cxn ang="0">
                    <a:pos x="2" y="2"/>
                  </a:cxn>
                  <a:cxn ang="0">
                    <a:pos x="2" y="0"/>
                  </a:cxn>
                  <a:cxn ang="0">
                    <a:pos x="4" y="0"/>
                  </a:cxn>
                  <a:cxn ang="0">
                    <a:pos x="110" y="0"/>
                  </a:cxn>
                  <a:cxn ang="0">
                    <a:pos x="108" y="2"/>
                  </a:cxn>
                  <a:cxn ang="0">
                    <a:pos x="106" y="4"/>
                  </a:cxn>
                </a:cxnLst>
                <a:rect l="0" t="0" r="r" b="b"/>
                <a:pathLst>
                  <a:path w="110" h="4">
                    <a:moveTo>
                      <a:pt x="106" y="4"/>
                    </a:moveTo>
                    <a:lnTo>
                      <a:pt x="0" y="4"/>
                    </a:lnTo>
                    <a:lnTo>
                      <a:pt x="2" y="2"/>
                    </a:lnTo>
                    <a:lnTo>
                      <a:pt x="2" y="2"/>
                    </a:lnTo>
                    <a:lnTo>
                      <a:pt x="2" y="0"/>
                    </a:lnTo>
                    <a:lnTo>
                      <a:pt x="4" y="0"/>
                    </a:lnTo>
                    <a:lnTo>
                      <a:pt x="110" y="0"/>
                    </a:lnTo>
                    <a:lnTo>
                      <a:pt x="108" y="2"/>
                    </a:lnTo>
                    <a:lnTo>
                      <a:pt x="106" y="4"/>
                    </a:lnTo>
                    <a:close/>
                  </a:path>
                </a:pathLst>
              </a:custGeom>
              <a:solidFill>
                <a:srgbClr val="F7CAAD"/>
              </a:solidFill>
              <a:ln w="9525">
                <a:noFill/>
                <a:round/>
              </a:ln>
            </p:spPr>
            <p:txBody>
              <a:bodyPr/>
              <a:lstStyle/>
              <a:p>
                <a:endParaRPr lang="en-US">
                  <a:solidFill>
                    <a:prstClr val="black"/>
                  </a:solidFill>
                </a:endParaRPr>
              </a:p>
            </p:txBody>
          </p:sp>
          <p:sp>
            <p:nvSpPr>
              <p:cNvPr id="180180" name="Freeform 980"/>
              <p:cNvSpPr/>
              <p:nvPr/>
            </p:nvSpPr>
            <p:spPr bwMode="auto">
              <a:xfrm>
                <a:off x="1229" y="1169"/>
                <a:ext cx="112" cy="4"/>
              </a:xfrm>
              <a:custGeom>
                <a:avLst/>
                <a:gdLst/>
                <a:ahLst/>
                <a:cxnLst>
                  <a:cxn ang="0">
                    <a:pos x="106" y="4"/>
                  </a:cxn>
                  <a:cxn ang="0">
                    <a:pos x="0" y="4"/>
                  </a:cxn>
                  <a:cxn ang="0">
                    <a:pos x="0" y="4"/>
                  </a:cxn>
                  <a:cxn ang="0">
                    <a:pos x="0" y="4"/>
                  </a:cxn>
                  <a:cxn ang="0">
                    <a:pos x="2" y="2"/>
                  </a:cxn>
                  <a:cxn ang="0">
                    <a:pos x="2" y="0"/>
                  </a:cxn>
                  <a:cxn ang="0">
                    <a:pos x="112" y="0"/>
                  </a:cxn>
                  <a:cxn ang="0">
                    <a:pos x="108" y="2"/>
                  </a:cxn>
                  <a:cxn ang="0">
                    <a:pos x="106" y="4"/>
                  </a:cxn>
                </a:cxnLst>
                <a:rect l="0" t="0" r="r" b="b"/>
                <a:pathLst>
                  <a:path w="112" h="4">
                    <a:moveTo>
                      <a:pt x="106" y="4"/>
                    </a:moveTo>
                    <a:lnTo>
                      <a:pt x="0" y="4"/>
                    </a:lnTo>
                    <a:lnTo>
                      <a:pt x="0" y="4"/>
                    </a:lnTo>
                    <a:lnTo>
                      <a:pt x="0" y="4"/>
                    </a:lnTo>
                    <a:lnTo>
                      <a:pt x="2" y="2"/>
                    </a:lnTo>
                    <a:lnTo>
                      <a:pt x="2" y="0"/>
                    </a:lnTo>
                    <a:lnTo>
                      <a:pt x="112" y="0"/>
                    </a:lnTo>
                    <a:lnTo>
                      <a:pt x="108" y="2"/>
                    </a:lnTo>
                    <a:lnTo>
                      <a:pt x="106" y="4"/>
                    </a:lnTo>
                    <a:close/>
                  </a:path>
                </a:pathLst>
              </a:custGeom>
              <a:solidFill>
                <a:srgbClr val="F7CBAF"/>
              </a:solidFill>
              <a:ln w="9525">
                <a:noFill/>
                <a:round/>
              </a:ln>
            </p:spPr>
            <p:txBody>
              <a:bodyPr/>
              <a:lstStyle/>
              <a:p>
                <a:endParaRPr lang="en-US">
                  <a:solidFill>
                    <a:prstClr val="black"/>
                  </a:solidFill>
                </a:endParaRPr>
              </a:p>
            </p:txBody>
          </p:sp>
          <p:sp>
            <p:nvSpPr>
              <p:cNvPr id="180181" name="Freeform 981"/>
              <p:cNvSpPr/>
              <p:nvPr/>
            </p:nvSpPr>
            <p:spPr bwMode="auto">
              <a:xfrm>
                <a:off x="1231" y="1167"/>
                <a:ext cx="112" cy="4"/>
              </a:xfrm>
              <a:custGeom>
                <a:avLst/>
                <a:gdLst/>
                <a:ahLst/>
                <a:cxnLst>
                  <a:cxn ang="0">
                    <a:pos x="106" y="4"/>
                  </a:cxn>
                  <a:cxn ang="0">
                    <a:pos x="0" y="4"/>
                  </a:cxn>
                  <a:cxn ang="0">
                    <a:pos x="0" y="2"/>
                  </a:cxn>
                  <a:cxn ang="0">
                    <a:pos x="2" y="0"/>
                  </a:cxn>
                  <a:cxn ang="0">
                    <a:pos x="112" y="0"/>
                  </a:cxn>
                  <a:cxn ang="0">
                    <a:pos x="110" y="2"/>
                  </a:cxn>
                  <a:cxn ang="0">
                    <a:pos x="106" y="4"/>
                  </a:cxn>
                </a:cxnLst>
                <a:rect l="0" t="0" r="r" b="b"/>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ln>
            </p:spPr>
            <p:txBody>
              <a:bodyPr/>
              <a:lstStyle/>
              <a:p>
                <a:endParaRPr lang="en-US">
                  <a:solidFill>
                    <a:prstClr val="black"/>
                  </a:solidFill>
                </a:endParaRPr>
              </a:p>
            </p:txBody>
          </p:sp>
          <p:sp>
            <p:nvSpPr>
              <p:cNvPr id="180182" name="Freeform 982"/>
              <p:cNvSpPr/>
              <p:nvPr/>
            </p:nvSpPr>
            <p:spPr bwMode="auto">
              <a:xfrm>
                <a:off x="1231" y="1165"/>
                <a:ext cx="114" cy="4"/>
              </a:xfrm>
              <a:custGeom>
                <a:avLst/>
                <a:gdLst/>
                <a:ahLst/>
                <a:cxnLst>
                  <a:cxn ang="0">
                    <a:pos x="110" y="4"/>
                  </a:cxn>
                  <a:cxn ang="0">
                    <a:pos x="0" y="4"/>
                  </a:cxn>
                  <a:cxn ang="0">
                    <a:pos x="2" y="2"/>
                  </a:cxn>
                  <a:cxn ang="0">
                    <a:pos x="4" y="0"/>
                  </a:cxn>
                  <a:cxn ang="0">
                    <a:pos x="114" y="0"/>
                  </a:cxn>
                  <a:cxn ang="0">
                    <a:pos x="112" y="2"/>
                  </a:cxn>
                  <a:cxn ang="0">
                    <a:pos x="110" y="4"/>
                  </a:cxn>
                </a:cxnLst>
                <a:rect l="0" t="0" r="r" b="b"/>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ln>
            </p:spPr>
            <p:txBody>
              <a:bodyPr/>
              <a:lstStyle/>
              <a:p>
                <a:endParaRPr lang="en-US">
                  <a:solidFill>
                    <a:prstClr val="black"/>
                  </a:solidFill>
                </a:endParaRPr>
              </a:p>
            </p:txBody>
          </p:sp>
          <p:sp>
            <p:nvSpPr>
              <p:cNvPr id="180183" name="Freeform 983"/>
              <p:cNvSpPr/>
              <p:nvPr/>
            </p:nvSpPr>
            <p:spPr bwMode="auto">
              <a:xfrm>
                <a:off x="1233" y="1163"/>
                <a:ext cx="115" cy="4"/>
              </a:xfrm>
              <a:custGeom>
                <a:avLst/>
                <a:gdLst/>
                <a:ahLst/>
                <a:cxnLst>
                  <a:cxn ang="0">
                    <a:pos x="110" y="4"/>
                  </a:cxn>
                  <a:cxn ang="0">
                    <a:pos x="0" y="4"/>
                  </a:cxn>
                  <a:cxn ang="0">
                    <a:pos x="2" y="2"/>
                  </a:cxn>
                  <a:cxn ang="0">
                    <a:pos x="4" y="0"/>
                  </a:cxn>
                  <a:cxn ang="0">
                    <a:pos x="115" y="0"/>
                  </a:cxn>
                  <a:cxn ang="0">
                    <a:pos x="112" y="2"/>
                  </a:cxn>
                  <a:cxn ang="0">
                    <a:pos x="110" y="4"/>
                  </a:cxn>
                </a:cxnLst>
                <a:rect l="0" t="0" r="r" b="b"/>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ln>
            </p:spPr>
            <p:txBody>
              <a:bodyPr/>
              <a:lstStyle/>
              <a:p>
                <a:endParaRPr lang="en-US">
                  <a:solidFill>
                    <a:prstClr val="black"/>
                  </a:solidFill>
                </a:endParaRPr>
              </a:p>
            </p:txBody>
          </p:sp>
          <p:sp>
            <p:nvSpPr>
              <p:cNvPr id="180184" name="Freeform 984"/>
              <p:cNvSpPr/>
              <p:nvPr/>
            </p:nvSpPr>
            <p:spPr bwMode="auto">
              <a:xfrm>
                <a:off x="1235" y="1161"/>
                <a:ext cx="115" cy="4"/>
              </a:xfrm>
              <a:custGeom>
                <a:avLst/>
                <a:gdLst/>
                <a:ahLst/>
                <a:cxnLst>
                  <a:cxn ang="0">
                    <a:pos x="110" y="4"/>
                  </a:cxn>
                  <a:cxn ang="0">
                    <a:pos x="0" y="4"/>
                  </a:cxn>
                  <a:cxn ang="0">
                    <a:pos x="2" y="2"/>
                  </a:cxn>
                  <a:cxn ang="0">
                    <a:pos x="2" y="0"/>
                  </a:cxn>
                  <a:cxn ang="0">
                    <a:pos x="115" y="0"/>
                  </a:cxn>
                  <a:cxn ang="0">
                    <a:pos x="113" y="2"/>
                  </a:cxn>
                  <a:cxn ang="0">
                    <a:pos x="110" y="4"/>
                  </a:cxn>
                </a:cxnLst>
                <a:rect l="0" t="0" r="r" b="b"/>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ln>
            </p:spPr>
            <p:txBody>
              <a:bodyPr/>
              <a:lstStyle/>
              <a:p>
                <a:endParaRPr lang="en-US">
                  <a:solidFill>
                    <a:prstClr val="black"/>
                  </a:solidFill>
                </a:endParaRPr>
              </a:p>
            </p:txBody>
          </p:sp>
          <p:sp>
            <p:nvSpPr>
              <p:cNvPr id="180185" name="Freeform 985"/>
              <p:cNvSpPr/>
              <p:nvPr/>
            </p:nvSpPr>
            <p:spPr bwMode="auto">
              <a:xfrm>
                <a:off x="1237" y="1159"/>
                <a:ext cx="117" cy="4"/>
              </a:xfrm>
              <a:custGeom>
                <a:avLst/>
                <a:gdLst/>
                <a:ahLst/>
                <a:cxnLst>
                  <a:cxn ang="0">
                    <a:pos x="111" y="4"/>
                  </a:cxn>
                  <a:cxn ang="0">
                    <a:pos x="0" y="4"/>
                  </a:cxn>
                  <a:cxn ang="0">
                    <a:pos x="0" y="2"/>
                  </a:cxn>
                  <a:cxn ang="0">
                    <a:pos x="1" y="0"/>
                  </a:cxn>
                  <a:cxn ang="0">
                    <a:pos x="117" y="0"/>
                  </a:cxn>
                  <a:cxn ang="0">
                    <a:pos x="113" y="2"/>
                  </a:cxn>
                  <a:cxn ang="0">
                    <a:pos x="111" y="4"/>
                  </a:cxn>
                </a:cxnLst>
                <a:rect l="0" t="0" r="r" b="b"/>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ln>
            </p:spPr>
            <p:txBody>
              <a:bodyPr/>
              <a:lstStyle/>
              <a:p>
                <a:endParaRPr lang="en-US">
                  <a:solidFill>
                    <a:prstClr val="black"/>
                  </a:solidFill>
                </a:endParaRPr>
              </a:p>
            </p:txBody>
          </p:sp>
          <p:sp>
            <p:nvSpPr>
              <p:cNvPr id="180186" name="Freeform 986"/>
              <p:cNvSpPr/>
              <p:nvPr/>
            </p:nvSpPr>
            <p:spPr bwMode="auto">
              <a:xfrm>
                <a:off x="1237" y="1157"/>
                <a:ext cx="119" cy="4"/>
              </a:xfrm>
              <a:custGeom>
                <a:avLst/>
                <a:gdLst/>
                <a:ahLst/>
                <a:cxnLst>
                  <a:cxn ang="0">
                    <a:pos x="113" y="4"/>
                  </a:cxn>
                  <a:cxn ang="0">
                    <a:pos x="0" y="4"/>
                  </a:cxn>
                  <a:cxn ang="0">
                    <a:pos x="1" y="2"/>
                  </a:cxn>
                  <a:cxn ang="0">
                    <a:pos x="3" y="0"/>
                  </a:cxn>
                  <a:cxn ang="0">
                    <a:pos x="119" y="0"/>
                  </a:cxn>
                  <a:cxn ang="0">
                    <a:pos x="117" y="2"/>
                  </a:cxn>
                  <a:cxn ang="0">
                    <a:pos x="113" y="4"/>
                  </a:cxn>
                </a:cxnLst>
                <a:rect l="0" t="0" r="r" b="b"/>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ln>
            </p:spPr>
            <p:txBody>
              <a:bodyPr/>
              <a:lstStyle/>
              <a:p>
                <a:endParaRPr lang="en-US">
                  <a:solidFill>
                    <a:prstClr val="black"/>
                  </a:solidFill>
                </a:endParaRPr>
              </a:p>
            </p:txBody>
          </p:sp>
          <p:sp>
            <p:nvSpPr>
              <p:cNvPr id="180187" name="Freeform 987"/>
              <p:cNvSpPr>
                <a:spLocks noEditPoints="1"/>
              </p:cNvSpPr>
              <p:nvPr/>
            </p:nvSpPr>
            <p:spPr bwMode="auto">
              <a:xfrm>
                <a:off x="1238" y="1156"/>
                <a:ext cx="160" cy="3"/>
              </a:xfrm>
              <a:custGeom>
                <a:avLst/>
                <a:gdLst/>
                <a:ahLst/>
                <a:cxnLst>
                  <a:cxn ang="0">
                    <a:pos x="116" y="3"/>
                  </a:cxn>
                  <a:cxn ang="0">
                    <a:pos x="0" y="3"/>
                  </a:cxn>
                  <a:cxn ang="0">
                    <a:pos x="2" y="1"/>
                  </a:cxn>
                  <a:cxn ang="0">
                    <a:pos x="4" y="0"/>
                  </a:cxn>
                  <a:cxn ang="0">
                    <a:pos x="124" y="0"/>
                  </a:cxn>
                  <a:cxn ang="0">
                    <a:pos x="122" y="0"/>
                  </a:cxn>
                  <a:cxn ang="0">
                    <a:pos x="118" y="1"/>
                  </a:cxn>
                  <a:cxn ang="0">
                    <a:pos x="116" y="1"/>
                  </a:cxn>
                  <a:cxn ang="0">
                    <a:pos x="116" y="3"/>
                  </a:cxn>
                  <a:cxn ang="0">
                    <a:pos x="148" y="0"/>
                  </a:cxn>
                  <a:cxn ang="0">
                    <a:pos x="160" y="0"/>
                  </a:cxn>
                  <a:cxn ang="0">
                    <a:pos x="160" y="0"/>
                  </a:cxn>
                  <a:cxn ang="0">
                    <a:pos x="156" y="1"/>
                  </a:cxn>
                  <a:cxn ang="0">
                    <a:pos x="150" y="0"/>
                  </a:cxn>
                  <a:cxn ang="0">
                    <a:pos x="150" y="0"/>
                  </a:cxn>
                  <a:cxn ang="0">
                    <a:pos x="148" y="0"/>
                  </a:cxn>
                </a:cxnLst>
                <a:rect l="0" t="0" r="r" b="b"/>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60" y="0"/>
                    </a:lnTo>
                    <a:lnTo>
                      <a:pt x="156" y="1"/>
                    </a:lnTo>
                    <a:lnTo>
                      <a:pt x="150" y="0"/>
                    </a:lnTo>
                    <a:lnTo>
                      <a:pt x="150" y="0"/>
                    </a:lnTo>
                    <a:lnTo>
                      <a:pt x="148" y="0"/>
                    </a:lnTo>
                    <a:close/>
                  </a:path>
                </a:pathLst>
              </a:custGeom>
              <a:solidFill>
                <a:srgbClr val="F8D0B6"/>
              </a:solidFill>
              <a:ln w="9525">
                <a:noFill/>
                <a:round/>
              </a:ln>
            </p:spPr>
            <p:txBody>
              <a:bodyPr/>
              <a:lstStyle/>
              <a:p>
                <a:endParaRPr lang="en-US">
                  <a:solidFill>
                    <a:prstClr val="black"/>
                  </a:solidFill>
                </a:endParaRPr>
              </a:p>
            </p:txBody>
          </p:sp>
          <p:sp>
            <p:nvSpPr>
              <p:cNvPr id="180188" name="Freeform 988"/>
              <p:cNvSpPr/>
              <p:nvPr/>
            </p:nvSpPr>
            <p:spPr bwMode="auto">
              <a:xfrm>
                <a:off x="1240" y="1154"/>
                <a:ext cx="158" cy="3"/>
              </a:xfrm>
              <a:custGeom>
                <a:avLst/>
                <a:gdLst/>
                <a:ahLst/>
                <a:cxnLst>
                  <a:cxn ang="0">
                    <a:pos x="116" y="3"/>
                  </a:cxn>
                  <a:cxn ang="0">
                    <a:pos x="0" y="3"/>
                  </a:cxn>
                  <a:cxn ang="0">
                    <a:pos x="2" y="2"/>
                  </a:cxn>
                  <a:cxn ang="0">
                    <a:pos x="2" y="0"/>
                  </a:cxn>
                  <a:cxn ang="0">
                    <a:pos x="158" y="0"/>
                  </a:cxn>
                  <a:cxn ang="0">
                    <a:pos x="158" y="2"/>
                  </a:cxn>
                  <a:cxn ang="0">
                    <a:pos x="154" y="3"/>
                  </a:cxn>
                  <a:cxn ang="0">
                    <a:pos x="148" y="2"/>
                  </a:cxn>
                  <a:cxn ang="0">
                    <a:pos x="141" y="0"/>
                  </a:cxn>
                  <a:cxn ang="0">
                    <a:pos x="131" y="0"/>
                  </a:cxn>
                  <a:cxn ang="0">
                    <a:pos x="124" y="2"/>
                  </a:cxn>
                  <a:cxn ang="0">
                    <a:pos x="116" y="3"/>
                  </a:cxn>
                  <a:cxn ang="0">
                    <a:pos x="116" y="3"/>
                  </a:cxn>
                  <a:cxn ang="0">
                    <a:pos x="116" y="3"/>
                  </a:cxn>
                </a:cxnLst>
                <a:rect l="0" t="0" r="r" b="b"/>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lnTo>
                      <a:pt x="116" y="3"/>
                    </a:lnTo>
                    <a:lnTo>
                      <a:pt x="116" y="3"/>
                    </a:lnTo>
                    <a:close/>
                  </a:path>
                </a:pathLst>
              </a:custGeom>
              <a:solidFill>
                <a:srgbClr val="F8D1B7"/>
              </a:solidFill>
              <a:ln w="9525">
                <a:noFill/>
                <a:round/>
              </a:ln>
            </p:spPr>
            <p:txBody>
              <a:bodyPr/>
              <a:lstStyle/>
              <a:p>
                <a:endParaRPr lang="en-US">
                  <a:solidFill>
                    <a:prstClr val="black"/>
                  </a:solidFill>
                </a:endParaRPr>
              </a:p>
            </p:txBody>
          </p:sp>
          <p:sp>
            <p:nvSpPr>
              <p:cNvPr id="180189" name="Freeform 989"/>
              <p:cNvSpPr/>
              <p:nvPr/>
            </p:nvSpPr>
            <p:spPr bwMode="auto">
              <a:xfrm>
                <a:off x="1242" y="1152"/>
                <a:ext cx="156" cy="4"/>
              </a:xfrm>
              <a:custGeom>
                <a:avLst/>
                <a:gdLst/>
                <a:ahLst/>
                <a:cxnLst>
                  <a:cxn ang="0">
                    <a:pos x="156" y="4"/>
                  </a:cxn>
                  <a:cxn ang="0">
                    <a:pos x="144" y="4"/>
                  </a:cxn>
                  <a:cxn ang="0">
                    <a:pos x="137" y="2"/>
                  </a:cxn>
                  <a:cxn ang="0">
                    <a:pos x="129" y="2"/>
                  </a:cxn>
                  <a:cxn ang="0">
                    <a:pos x="124" y="4"/>
                  </a:cxn>
                  <a:cxn ang="0">
                    <a:pos x="120" y="4"/>
                  </a:cxn>
                  <a:cxn ang="0">
                    <a:pos x="0" y="4"/>
                  </a:cxn>
                  <a:cxn ang="0">
                    <a:pos x="0" y="2"/>
                  </a:cxn>
                  <a:cxn ang="0">
                    <a:pos x="2" y="0"/>
                  </a:cxn>
                  <a:cxn ang="0">
                    <a:pos x="154" y="0"/>
                  </a:cxn>
                  <a:cxn ang="0">
                    <a:pos x="156" y="4"/>
                  </a:cxn>
                </a:cxnLst>
                <a:rect l="0" t="0" r="r" b="b"/>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ln>
            </p:spPr>
            <p:txBody>
              <a:bodyPr/>
              <a:lstStyle/>
              <a:p>
                <a:endParaRPr lang="en-US">
                  <a:solidFill>
                    <a:prstClr val="black"/>
                  </a:solidFill>
                </a:endParaRPr>
              </a:p>
            </p:txBody>
          </p:sp>
          <p:sp>
            <p:nvSpPr>
              <p:cNvPr id="180190" name="Freeform 990"/>
              <p:cNvSpPr/>
              <p:nvPr/>
            </p:nvSpPr>
            <p:spPr bwMode="auto">
              <a:xfrm>
                <a:off x="1242" y="1150"/>
                <a:ext cx="156" cy="4"/>
              </a:xfrm>
              <a:custGeom>
                <a:avLst/>
                <a:gdLst/>
                <a:ahLst/>
                <a:cxnLst>
                  <a:cxn ang="0">
                    <a:pos x="156" y="4"/>
                  </a:cxn>
                  <a:cxn ang="0">
                    <a:pos x="0" y="4"/>
                  </a:cxn>
                  <a:cxn ang="0">
                    <a:pos x="2" y="2"/>
                  </a:cxn>
                  <a:cxn ang="0">
                    <a:pos x="4" y="0"/>
                  </a:cxn>
                  <a:cxn ang="0">
                    <a:pos x="152" y="0"/>
                  </a:cxn>
                  <a:cxn ang="0">
                    <a:pos x="156" y="4"/>
                  </a:cxn>
                </a:cxnLst>
                <a:rect l="0" t="0" r="r" b="b"/>
                <a:pathLst>
                  <a:path w="156" h="4">
                    <a:moveTo>
                      <a:pt x="156" y="4"/>
                    </a:moveTo>
                    <a:lnTo>
                      <a:pt x="0" y="4"/>
                    </a:lnTo>
                    <a:lnTo>
                      <a:pt x="2" y="2"/>
                    </a:lnTo>
                    <a:lnTo>
                      <a:pt x="4" y="0"/>
                    </a:lnTo>
                    <a:lnTo>
                      <a:pt x="152" y="0"/>
                    </a:lnTo>
                    <a:lnTo>
                      <a:pt x="156" y="4"/>
                    </a:lnTo>
                    <a:close/>
                  </a:path>
                </a:pathLst>
              </a:custGeom>
              <a:solidFill>
                <a:srgbClr val="F9D3BA"/>
              </a:solidFill>
              <a:ln w="9525">
                <a:noFill/>
                <a:round/>
              </a:ln>
            </p:spPr>
            <p:txBody>
              <a:bodyPr/>
              <a:lstStyle/>
              <a:p>
                <a:endParaRPr lang="en-US">
                  <a:solidFill>
                    <a:prstClr val="black"/>
                  </a:solidFill>
                </a:endParaRPr>
              </a:p>
            </p:txBody>
          </p:sp>
          <p:sp>
            <p:nvSpPr>
              <p:cNvPr id="180191" name="Freeform 991"/>
              <p:cNvSpPr/>
              <p:nvPr/>
            </p:nvSpPr>
            <p:spPr bwMode="auto">
              <a:xfrm>
                <a:off x="1244" y="1148"/>
                <a:ext cx="152" cy="4"/>
              </a:xfrm>
              <a:custGeom>
                <a:avLst/>
                <a:gdLst/>
                <a:ahLst/>
                <a:cxnLst>
                  <a:cxn ang="0">
                    <a:pos x="152" y="4"/>
                  </a:cxn>
                  <a:cxn ang="0">
                    <a:pos x="0" y="4"/>
                  </a:cxn>
                  <a:cxn ang="0">
                    <a:pos x="2" y="2"/>
                  </a:cxn>
                  <a:cxn ang="0">
                    <a:pos x="4" y="0"/>
                  </a:cxn>
                  <a:cxn ang="0">
                    <a:pos x="150" y="0"/>
                  </a:cxn>
                  <a:cxn ang="0">
                    <a:pos x="152" y="4"/>
                  </a:cxn>
                </a:cxnLst>
                <a:rect l="0" t="0" r="r" b="b"/>
                <a:pathLst>
                  <a:path w="152" h="4">
                    <a:moveTo>
                      <a:pt x="152" y="4"/>
                    </a:moveTo>
                    <a:lnTo>
                      <a:pt x="0" y="4"/>
                    </a:lnTo>
                    <a:lnTo>
                      <a:pt x="2" y="2"/>
                    </a:lnTo>
                    <a:lnTo>
                      <a:pt x="4" y="0"/>
                    </a:lnTo>
                    <a:lnTo>
                      <a:pt x="150" y="0"/>
                    </a:lnTo>
                    <a:lnTo>
                      <a:pt x="152" y="4"/>
                    </a:lnTo>
                    <a:close/>
                  </a:path>
                </a:pathLst>
              </a:custGeom>
              <a:solidFill>
                <a:srgbClr val="F9D4BB"/>
              </a:solidFill>
              <a:ln w="9525">
                <a:noFill/>
                <a:round/>
              </a:ln>
            </p:spPr>
            <p:txBody>
              <a:bodyPr/>
              <a:lstStyle/>
              <a:p>
                <a:endParaRPr lang="en-US">
                  <a:solidFill>
                    <a:prstClr val="black"/>
                  </a:solidFill>
                </a:endParaRPr>
              </a:p>
            </p:txBody>
          </p:sp>
          <p:sp>
            <p:nvSpPr>
              <p:cNvPr id="180192" name="Freeform 992"/>
              <p:cNvSpPr/>
              <p:nvPr/>
            </p:nvSpPr>
            <p:spPr bwMode="auto">
              <a:xfrm>
                <a:off x="1246" y="1146"/>
                <a:ext cx="148" cy="4"/>
              </a:xfrm>
              <a:custGeom>
                <a:avLst/>
                <a:gdLst/>
                <a:ahLst/>
                <a:cxnLst>
                  <a:cxn ang="0">
                    <a:pos x="148" y="4"/>
                  </a:cxn>
                  <a:cxn ang="0">
                    <a:pos x="0" y="4"/>
                  </a:cxn>
                  <a:cxn ang="0">
                    <a:pos x="2" y="2"/>
                  </a:cxn>
                  <a:cxn ang="0">
                    <a:pos x="4" y="0"/>
                  </a:cxn>
                  <a:cxn ang="0">
                    <a:pos x="146" y="0"/>
                  </a:cxn>
                  <a:cxn ang="0">
                    <a:pos x="148" y="4"/>
                  </a:cxn>
                </a:cxnLst>
                <a:rect l="0" t="0" r="r" b="b"/>
                <a:pathLst>
                  <a:path w="148" h="4">
                    <a:moveTo>
                      <a:pt x="148" y="4"/>
                    </a:moveTo>
                    <a:lnTo>
                      <a:pt x="0" y="4"/>
                    </a:lnTo>
                    <a:lnTo>
                      <a:pt x="2" y="2"/>
                    </a:lnTo>
                    <a:lnTo>
                      <a:pt x="4" y="0"/>
                    </a:lnTo>
                    <a:lnTo>
                      <a:pt x="146" y="0"/>
                    </a:lnTo>
                    <a:lnTo>
                      <a:pt x="148" y="4"/>
                    </a:lnTo>
                    <a:close/>
                  </a:path>
                </a:pathLst>
              </a:custGeom>
              <a:solidFill>
                <a:srgbClr val="F9D5BC"/>
              </a:solidFill>
              <a:ln w="9525">
                <a:noFill/>
                <a:round/>
              </a:ln>
            </p:spPr>
            <p:txBody>
              <a:bodyPr/>
              <a:lstStyle/>
              <a:p>
                <a:endParaRPr lang="en-US">
                  <a:solidFill>
                    <a:prstClr val="black"/>
                  </a:solidFill>
                </a:endParaRPr>
              </a:p>
            </p:txBody>
          </p:sp>
          <p:sp>
            <p:nvSpPr>
              <p:cNvPr id="180193" name="Freeform 993"/>
              <p:cNvSpPr/>
              <p:nvPr/>
            </p:nvSpPr>
            <p:spPr bwMode="auto">
              <a:xfrm>
                <a:off x="1248" y="1144"/>
                <a:ext cx="146" cy="4"/>
              </a:xfrm>
              <a:custGeom>
                <a:avLst/>
                <a:gdLst/>
                <a:ahLst/>
                <a:cxnLst>
                  <a:cxn ang="0">
                    <a:pos x="146" y="4"/>
                  </a:cxn>
                  <a:cxn ang="0">
                    <a:pos x="0" y="4"/>
                  </a:cxn>
                  <a:cxn ang="0">
                    <a:pos x="2" y="2"/>
                  </a:cxn>
                  <a:cxn ang="0">
                    <a:pos x="4" y="0"/>
                  </a:cxn>
                  <a:cxn ang="0">
                    <a:pos x="144" y="0"/>
                  </a:cxn>
                  <a:cxn ang="0">
                    <a:pos x="146" y="4"/>
                  </a:cxn>
                </a:cxnLst>
                <a:rect l="0" t="0" r="r" b="b"/>
                <a:pathLst>
                  <a:path w="146" h="4">
                    <a:moveTo>
                      <a:pt x="146" y="4"/>
                    </a:moveTo>
                    <a:lnTo>
                      <a:pt x="0" y="4"/>
                    </a:lnTo>
                    <a:lnTo>
                      <a:pt x="2" y="2"/>
                    </a:lnTo>
                    <a:lnTo>
                      <a:pt x="4" y="0"/>
                    </a:lnTo>
                    <a:lnTo>
                      <a:pt x="144" y="0"/>
                    </a:lnTo>
                    <a:lnTo>
                      <a:pt x="146" y="4"/>
                    </a:lnTo>
                    <a:close/>
                  </a:path>
                </a:pathLst>
              </a:custGeom>
              <a:solidFill>
                <a:srgbClr val="F9D5BD"/>
              </a:solidFill>
              <a:ln w="9525">
                <a:noFill/>
                <a:round/>
              </a:ln>
            </p:spPr>
            <p:txBody>
              <a:bodyPr/>
              <a:lstStyle/>
              <a:p>
                <a:endParaRPr lang="en-US">
                  <a:solidFill>
                    <a:prstClr val="black"/>
                  </a:solidFill>
                </a:endParaRPr>
              </a:p>
            </p:txBody>
          </p:sp>
          <p:sp>
            <p:nvSpPr>
              <p:cNvPr id="180194" name="Freeform 994"/>
              <p:cNvSpPr/>
              <p:nvPr/>
            </p:nvSpPr>
            <p:spPr bwMode="auto">
              <a:xfrm>
                <a:off x="1250" y="1142"/>
                <a:ext cx="142" cy="4"/>
              </a:xfrm>
              <a:custGeom>
                <a:avLst/>
                <a:gdLst/>
                <a:ahLst/>
                <a:cxnLst>
                  <a:cxn ang="0">
                    <a:pos x="142" y="4"/>
                  </a:cxn>
                  <a:cxn ang="0">
                    <a:pos x="0" y="4"/>
                  </a:cxn>
                  <a:cxn ang="0">
                    <a:pos x="2" y="2"/>
                  </a:cxn>
                  <a:cxn ang="0">
                    <a:pos x="2" y="0"/>
                  </a:cxn>
                  <a:cxn ang="0">
                    <a:pos x="140" y="0"/>
                  </a:cxn>
                  <a:cxn ang="0">
                    <a:pos x="142" y="4"/>
                  </a:cxn>
                </a:cxnLst>
                <a:rect l="0" t="0" r="r" b="b"/>
                <a:pathLst>
                  <a:path w="142" h="4">
                    <a:moveTo>
                      <a:pt x="142" y="4"/>
                    </a:moveTo>
                    <a:lnTo>
                      <a:pt x="0" y="4"/>
                    </a:lnTo>
                    <a:lnTo>
                      <a:pt x="2" y="2"/>
                    </a:lnTo>
                    <a:lnTo>
                      <a:pt x="2" y="0"/>
                    </a:lnTo>
                    <a:lnTo>
                      <a:pt x="140" y="0"/>
                    </a:lnTo>
                    <a:lnTo>
                      <a:pt x="142" y="4"/>
                    </a:lnTo>
                    <a:close/>
                  </a:path>
                </a:pathLst>
              </a:custGeom>
              <a:solidFill>
                <a:srgbClr val="F9D6BF"/>
              </a:solidFill>
              <a:ln w="9525">
                <a:noFill/>
                <a:round/>
              </a:ln>
            </p:spPr>
            <p:txBody>
              <a:bodyPr/>
              <a:lstStyle/>
              <a:p>
                <a:endParaRPr lang="en-US">
                  <a:solidFill>
                    <a:prstClr val="black"/>
                  </a:solidFill>
                </a:endParaRPr>
              </a:p>
            </p:txBody>
          </p:sp>
          <p:sp>
            <p:nvSpPr>
              <p:cNvPr id="180195" name="Freeform 995"/>
              <p:cNvSpPr/>
              <p:nvPr/>
            </p:nvSpPr>
            <p:spPr bwMode="auto">
              <a:xfrm>
                <a:off x="1252" y="1140"/>
                <a:ext cx="140" cy="4"/>
              </a:xfrm>
              <a:custGeom>
                <a:avLst/>
                <a:gdLst/>
                <a:ahLst/>
                <a:cxnLst>
                  <a:cxn ang="0">
                    <a:pos x="140" y="4"/>
                  </a:cxn>
                  <a:cxn ang="0">
                    <a:pos x="0" y="4"/>
                  </a:cxn>
                  <a:cxn ang="0">
                    <a:pos x="0" y="2"/>
                  </a:cxn>
                  <a:cxn ang="0">
                    <a:pos x="2" y="0"/>
                  </a:cxn>
                  <a:cxn ang="0">
                    <a:pos x="136" y="0"/>
                  </a:cxn>
                  <a:cxn ang="0">
                    <a:pos x="140" y="4"/>
                  </a:cxn>
                </a:cxnLst>
                <a:rect l="0" t="0" r="r" b="b"/>
                <a:pathLst>
                  <a:path w="140" h="4">
                    <a:moveTo>
                      <a:pt x="140" y="4"/>
                    </a:moveTo>
                    <a:lnTo>
                      <a:pt x="0" y="4"/>
                    </a:lnTo>
                    <a:lnTo>
                      <a:pt x="0" y="2"/>
                    </a:lnTo>
                    <a:lnTo>
                      <a:pt x="2" y="0"/>
                    </a:lnTo>
                    <a:lnTo>
                      <a:pt x="136" y="0"/>
                    </a:lnTo>
                    <a:lnTo>
                      <a:pt x="140" y="4"/>
                    </a:lnTo>
                    <a:close/>
                  </a:path>
                </a:pathLst>
              </a:custGeom>
              <a:solidFill>
                <a:srgbClr val="F9D7C0"/>
              </a:solidFill>
              <a:ln w="9525">
                <a:noFill/>
                <a:round/>
              </a:ln>
            </p:spPr>
            <p:txBody>
              <a:bodyPr/>
              <a:lstStyle/>
              <a:p>
                <a:endParaRPr lang="en-US">
                  <a:solidFill>
                    <a:prstClr val="black"/>
                  </a:solidFill>
                </a:endParaRPr>
              </a:p>
            </p:txBody>
          </p:sp>
          <p:sp>
            <p:nvSpPr>
              <p:cNvPr id="180196" name="Freeform 996"/>
              <p:cNvSpPr/>
              <p:nvPr/>
            </p:nvSpPr>
            <p:spPr bwMode="auto">
              <a:xfrm>
                <a:off x="1252" y="1139"/>
                <a:ext cx="138" cy="3"/>
              </a:xfrm>
              <a:custGeom>
                <a:avLst/>
                <a:gdLst/>
                <a:ahLst/>
                <a:cxnLst>
                  <a:cxn ang="0">
                    <a:pos x="138" y="3"/>
                  </a:cxn>
                  <a:cxn ang="0">
                    <a:pos x="0" y="3"/>
                  </a:cxn>
                  <a:cxn ang="0">
                    <a:pos x="2" y="1"/>
                  </a:cxn>
                  <a:cxn ang="0">
                    <a:pos x="4" y="0"/>
                  </a:cxn>
                  <a:cxn ang="0">
                    <a:pos x="136" y="0"/>
                  </a:cxn>
                  <a:cxn ang="0">
                    <a:pos x="138" y="3"/>
                  </a:cxn>
                </a:cxnLst>
                <a:rect l="0" t="0" r="r" b="b"/>
                <a:pathLst>
                  <a:path w="138" h="3">
                    <a:moveTo>
                      <a:pt x="138" y="3"/>
                    </a:moveTo>
                    <a:lnTo>
                      <a:pt x="0" y="3"/>
                    </a:lnTo>
                    <a:lnTo>
                      <a:pt x="2" y="1"/>
                    </a:lnTo>
                    <a:lnTo>
                      <a:pt x="4" y="0"/>
                    </a:lnTo>
                    <a:lnTo>
                      <a:pt x="136" y="0"/>
                    </a:lnTo>
                    <a:lnTo>
                      <a:pt x="138" y="3"/>
                    </a:lnTo>
                    <a:close/>
                  </a:path>
                </a:pathLst>
              </a:custGeom>
              <a:solidFill>
                <a:srgbClr val="FAD8C1"/>
              </a:solidFill>
              <a:ln w="9525">
                <a:noFill/>
                <a:round/>
              </a:ln>
            </p:spPr>
            <p:txBody>
              <a:bodyPr/>
              <a:lstStyle/>
              <a:p>
                <a:endParaRPr lang="en-US">
                  <a:solidFill>
                    <a:prstClr val="black"/>
                  </a:solidFill>
                </a:endParaRPr>
              </a:p>
            </p:txBody>
          </p:sp>
          <p:sp>
            <p:nvSpPr>
              <p:cNvPr id="180197" name="Freeform 997"/>
              <p:cNvSpPr/>
              <p:nvPr/>
            </p:nvSpPr>
            <p:spPr bwMode="auto">
              <a:xfrm>
                <a:off x="1254" y="1137"/>
                <a:ext cx="134" cy="3"/>
              </a:xfrm>
              <a:custGeom>
                <a:avLst/>
                <a:gdLst/>
                <a:ahLst/>
                <a:cxnLst>
                  <a:cxn ang="0">
                    <a:pos x="134" y="3"/>
                  </a:cxn>
                  <a:cxn ang="0">
                    <a:pos x="0" y="3"/>
                  </a:cxn>
                  <a:cxn ang="0">
                    <a:pos x="2" y="2"/>
                  </a:cxn>
                  <a:cxn ang="0">
                    <a:pos x="3" y="0"/>
                  </a:cxn>
                  <a:cxn ang="0">
                    <a:pos x="132" y="0"/>
                  </a:cxn>
                  <a:cxn ang="0">
                    <a:pos x="134" y="3"/>
                  </a:cxn>
                </a:cxnLst>
                <a:rect l="0" t="0" r="r" b="b"/>
                <a:pathLst>
                  <a:path w="134" h="3">
                    <a:moveTo>
                      <a:pt x="134" y="3"/>
                    </a:moveTo>
                    <a:lnTo>
                      <a:pt x="0" y="3"/>
                    </a:lnTo>
                    <a:lnTo>
                      <a:pt x="2" y="2"/>
                    </a:lnTo>
                    <a:lnTo>
                      <a:pt x="3" y="0"/>
                    </a:lnTo>
                    <a:lnTo>
                      <a:pt x="132" y="0"/>
                    </a:lnTo>
                    <a:lnTo>
                      <a:pt x="134" y="3"/>
                    </a:lnTo>
                    <a:close/>
                  </a:path>
                </a:pathLst>
              </a:custGeom>
              <a:solidFill>
                <a:srgbClr val="FAD9C3"/>
              </a:solidFill>
              <a:ln w="9525">
                <a:noFill/>
                <a:round/>
              </a:ln>
            </p:spPr>
            <p:txBody>
              <a:bodyPr/>
              <a:lstStyle/>
              <a:p>
                <a:endParaRPr lang="en-US">
                  <a:solidFill>
                    <a:prstClr val="black"/>
                  </a:solidFill>
                </a:endParaRPr>
              </a:p>
            </p:txBody>
          </p:sp>
          <p:sp>
            <p:nvSpPr>
              <p:cNvPr id="180198" name="Freeform 998"/>
              <p:cNvSpPr/>
              <p:nvPr/>
            </p:nvSpPr>
            <p:spPr bwMode="auto">
              <a:xfrm>
                <a:off x="1256" y="1135"/>
                <a:ext cx="132" cy="4"/>
              </a:xfrm>
              <a:custGeom>
                <a:avLst/>
                <a:gdLst/>
                <a:ahLst/>
                <a:cxnLst>
                  <a:cxn ang="0">
                    <a:pos x="132" y="4"/>
                  </a:cxn>
                  <a:cxn ang="0">
                    <a:pos x="0" y="4"/>
                  </a:cxn>
                  <a:cxn ang="0">
                    <a:pos x="1" y="2"/>
                  </a:cxn>
                  <a:cxn ang="0">
                    <a:pos x="3" y="0"/>
                  </a:cxn>
                  <a:cxn ang="0">
                    <a:pos x="130" y="0"/>
                  </a:cxn>
                  <a:cxn ang="0">
                    <a:pos x="132" y="4"/>
                  </a:cxn>
                </a:cxnLst>
                <a:rect l="0" t="0" r="r" b="b"/>
                <a:pathLst>
                  <a:path w="132" h="4">
                    <a:moveTo>
                      <a:pt x="132" y="4"/>
                    </a:moveTo>
                    <a:lnTo>
                      <a:pt x="0" y="4"/>
                    </a:lnTo>
                    <a:lnTo>
                      <a:pt x="1" y="2"/>
                    </a:lnTo>
                    <a:lnTo>
                      <a:pt x="3" y="0"/>
                    </a:lnTo>
                    <a:lnTo>
                      <a:pt x="130" y="0"/>
                    </a:lnTo>
                    <a:lnTo>
                      <a:pt x="132" y="4"/>
                    </a:lnTo>
                    <a:close/>
                  </a:path>
                </a:pathLst>
              </a:custGeom>
              <a:solidFill>
                <a:srgbClr val="FADBC4"/>
              </a:solidFill>
              <a:ln w="9525">
                <a:noFill/>
                <a:round/>
              </a:ln>
            </p:spPr>
            <p:txBody>
              <a:bodyPr/>
              <a:lstStyle/>
              <a:p>
                <a:endParaRPr lang="en-US">
                  <a:solidFill>
                    <a:prstClr val="black"/>
                  </a:solidFill>
                </a:endParaRPr>
              </a:p>
            </p:txBody>
          </p:sp>
          <p:sp>
            <p:nvSpPr>
              <p:cNvPr id="180199" name="Freeform 999"/>
              <p:cNvSpPr/>
              <p:nvPr/>
            </p:nvSpPr>
            <p:spPr bwMode="auto">
              <a:xfrm>
                <a:off x="1257" y="1133"/>
                <a:ext cx="129" cy="4"/>
              </a:xfrm>
              <a:custGeom>
                <a:avLst/>
                <a:gdLst/>
                <a:ahLst/>
                <a:cxnLst>
                  <a:cxn ang="0">
                    <a:pos x="129" y="4"/>
                  </a:cxn>
                  <a:cxn ang="0">
                    <a:pos x="0" y="4"/>
                  </a:cxn>
                  <a:cxn ang="0">
                    <a:pos x="2" y="2"/>
                  </a:cxn>
                  <a:cxn ang="0">
                    <a:pos x="4" y="0"/>
                  </a:cxn>
                  <a:cxn ang="0">
                    <a:pos x="128" y="0"/>
                  </a:cxn>
                  <a:cxn ang="0">
                    <a:pos x="129" y="4"/>
                  </a:cxn>
                </a:cxnLst>
                <a:rect l="0" t="0" r="r" b="b"/>
                <a:pathLst>
                  <a:path w="129" h="4">
                    <a:moveTo>
                      <a:pt x="129" y="4"/>
                    </a:moveTo>
                    <a:lnTo>
                      <a:pt x="0" y="4"/>
                    </a:lnTo>
                    <a:lnTo>
                      <a:pt x="2" y="2"/>
                    </a:lnTo>
                    <a:lnTo>
                      <a:pt x="4" y="0"/>
                    </a:lnTo>
                    <a:lnTo>
                      <a:pt x="128" y="0"/>
                    </a:lnTo>
                    <a:lnTo>
                      <a:pt x="129" y="4"/>
                    </a:lnTo>
                    <a:close/>
                  </a:path>
                </a:pathLst>
              </a:custGeom>
              <a:solidFill>
                <a:srgbClr val="FADBC5"/>
              </a:solidFill>
              <a:ln w="9525">
                <a:noFill/>
                <a:round/>
              </a:ln>
            </p:spPr>
            <p:txBody>
              <a:bodyPr/>
              <a:lstStyle/>
              <a:p>
                <a:endParaRPr lang="en-US">
                  <a:solidFill>
                    <a:prstClr val="black"/>
                  </a:solidFill>
                </a:endParaRPr>
              </a:p>
            </p:txBody>
          </p:sp>
          <p:sp>
            <p:nvSpPr>
              <p:cNvPr id="180200" name="Freeform 1000"/>
              <p:cNvSpPr/>
              <p:nvPr/>
            </p:nvSpPr>
            <p:spPr bwMode="auto">
              <a:xfrm>
                <a:off x="1259" y="1131"/>
                <a:ext cx="127" cy="4"/>
              </a:xfrm>
              <a:custGeom>
                <a:avLst/>
                <a:gdLst/>
                <a:ahLst/>
                <a:cxnLst>
                  <a:cxn ang="0">
                    <a:pos x="127" y="4"/>
                  </a:cxn>
                  <a:cxn ang="0">
                    <a:pos x="0" y="4"/>
                  </a:cxn>
                  <a:cxn ang="0">
                    <a:pos x="2" y="2"/>
                  </a:cxn>
                  <a:cxn ang="0">
                    <a:pos x="4" y="0"/>
                  </a:cxn>
                  <a:cxn ang="0">
                    <a:pos x="124" y="0"/>
                  </a:cxn>
                  <a:cxn ang="0">
                    <a:pos x="127" y="4"/>
                  </a:cxn>
                </a:cxnLst>
                <a:rect l="0" t="0" r="r" b="b"/>
                <a:pathLst>
                  <a:path w="127" h="4">
                    <a:moveTo>
                      <a:pt x="127" y="4"/>
                    </a:moveTo>
                    <a:lnTo>
                      <a:pt x="0" y="4"/>
                    </a:lnTo>
                    <a:lnTo>
                      <a:pt x="2" y="2"/>
                    </a:lnTo>
                    <a:lnTo>
                      <a:pt x="4" y="0"/>
                    </a:lnTo>
                    <a:lnTo>
                      <a:pt x="124" y="0"/>
                    </a:lnTo>
                    <a:lnTo>
                      <a:pt x="127" y="4"/>
                    </a:lnTo>
                    <a:close/>
                  </a:path>
                </a:pathLst>
              </a:custGeom>
              <a:solidFill>
                <a:srgbClr val="FADCC6"/>
              </a:solidFill>
              <a:ln w="9525">
                <a:noFill/>
                <a:round/>
              </a:ln>
            </p:spPr>
            <p:txBody>
              <a:bodyPr/>
              <a:lstStyle/>
              <a:p>
                <a:endParaRPr lang="en-US">
                  <a:solidFill>
                    <a:prstClr val="black"/>
                  </a:solidFill>
                </a:endParaRPr>
              </a:p>
            </p:txBody>
          </p:sp>
          <p:sp>
            <p:nvSpPr>
              <p:cNvPr id="180201" name="Freeform 1001"/>
              <p:cNvSpPr/>
              <p:nvPr/>
            </p:nvSpPr>
            <p:spPr bwMode="auto">
              <a:xfrm>
                <a:off x="1261" y="1129"/>
                <a:ext cx="124" cy="4"/>
              </a:xfrm>
              <a:custGeom>
                <a:avLst/>
                <a:gdLst/>
                <a:ahLst/>
                <a:cxnLst>
                  <a:cxn ang="0">
                    <a:pos x="124" y="4"/>
                  </a:cxn>
                  <a:cxn ang="0">
                    <a:pos x="0" y="4"/>
                  </a:cxn>
                  <a:cxn ang="0">
                    <a:pos x="2" y="2"/>
                  </a:cxn>
                  <a:cxn ang="0">
                    <a:pos x="4" y="0"/>
                  </a:cxn>
                  <a:cxn ang="0">
                    <a:pos x="122" y="0"/>
                  </a:cxn>
                  <a:cxn ang="0">
                    <a:pos x="124" y="4"/>
                  </a:cxn>
                </a:cxnLst>
                <a:rect l="0" t="0" r="r" b="b"/>
                <a:pathLst>
                  <a:path w="124" h="4">
                    <a:moveTo>
                      <a:pt x="124" y="4"/>
                    </a:moveTo>
                    <a:lnTo>
                      <a:pt x="0" y="4"/>
                    </a:lnTo>
                    <a:lnTo>
                      <a:pt x="2" y="2"/>
                    </a:lnTo>
                    <a:lnTo>
                      <a:pt x="4" y="0"/>
                    </a:lnTo>
                    <a:lnTo>
                      <a:pt x="122" y="0"/>
                    </a:lnTo>
                    <a:lnTo>
                      <a:pt x="124" y="4"/>
                    </a:lnTo>
                    <a:close/>
                  </a:path>
                </a:pathLst>
              </a:custGeom>
              <a:solidFill>
                <a:srgbClr val="FBDDC7"/>
              </a:solidFill>
              <a:ln w="9525">
                <a:noFill/>
                <a:round/>
              </a:ln>
            </p:spPr>
            <p:txBody>
              <a:bodyPr/>
              <a:lstStyle/>
              <a:p>
                <a:endParaRPr lang="en-US">
                  <a:solidFill>
                    <a:prstClr val="black"/>
                  </a:solidFill>
                </a:endParaRPr>
              </a:p>
            </p:txBody>
          </p:sp>
          <p:sp>
            <p:nvSpPr>
              <p:cNvPr id="180202" name="Freeform 1002"/>
              <p:cNvSpPr/>
              <p:nvPr/>
            </p:nvSpPr>
            <p:spPr bwMode="auto">
              <a:xfrm>
                <a:off x="1263" y="1127"/>
                <a:ext cx="120" cy="4"/>
              </a:xfrm>
              <a:custGeom>
                <a:avLst/>
                <a:gdLst/>
                <a:ahLst/>
                <a:cxnLst>
                  <a:cxn ang="0">
                    <a:pos x="120" y="4"/>
                  </a:cxn>
                  <a:cxn ang="0">
                    <a:pos x="0" y="4"/>
                  </a:cxn>
                  <a:cxn ang="0">
                    <a:pos x="2" y="2"/>
                  </a:cxn>
                  <a:cxn ang="0">
                    <a:pos x="4" y="0"/>
                  </a:cxn>
                  <a:cxn ang="0">
                    <a:pos x="118" y="0"/>
                  </a:cxn>
                  <a:cxn ang="0">
                    <a:pos x="120" y="4"/>
                  </a:cxn>
                </a:cxnLst>
                <a:rect l="0" t="0" r="r" b="b"/>
                <a:pathLst>
                  <a:path w="120" h="4">
                    <a:moveTo>
                      <a:pt x="120" y="4"/>
                    </a:moveTo>
                    <a:lnTo>
                      <a:pt x="0" y="4"/>
                    </a:lnTo>
                    <a:lnTo>
                      <a:pt x="2" y="2"/>
                    </a:lnTo>
                    <a:lnTo>
                      <a:pt x="4" y="0"/>
                    </a:lnTo>
                    <a:lnTo>
                      <a:pt x="118" y="0"/>
                    </a:lnTo>
                    <a:lnTo>
                      <a:pt x="120" y="4"/>
                    </a:lnTo>
                    <a:close/>
                  </a:path>
                </a:pathLst>
              </a:custGeom>
              <a:solidFill>
                <a:srgbClr val="FBDEC9"/>
              </a:solidFill>
              <a:ln w="9525">
                <a:noFill/>
                <a:round/>
              </a:ln>
            </p:spPr>
            <p:txBody>
              <a:bodyPr/>
              <a:lstStyle/>
              <a:p>
                <a:endParaRPr lang="en-US">
                  <a:solidFill>
                    <a:prstClr val="black"/>
                  </a:solidFill>
                </a:endParaRPr>
              </a:p>
            </p:txBody>
          </p:sp>
          <p:sp>
            <p:nvSpPr>
              <p:cNvPr id="180203" name="Freeform 1003"/>
              <p:cNvSpPr/>
              <p:nvPr/>
            </p:nvSpPr>
            <p:spPr bwMode="auto">
              <a:xfrm>
                <a:off x="1265" y="1125"/>
                <a:ext cx="118" cy="4"/>
              </a:xfrm>
              <a:custGeom>
                <a:avLst/>
                <a:gdLst/>
                <a:ahLst/>
                <a:cxnLst>
                  <a:cxn ang="0">
                    <a:pos x="118" y="4"/>
                  </a:cxn>
                  <a:cxn ang="0">
                    <a:pos x="0" y="4"/>
                  </a:cxn>
                  <a:cxn ang="0">
                    <a:pos x="2" y="2"/>
                  </a:cxn>
                  <a:cxn ang="0">
                    <a:pos x="4" y="0"/>
                  </a:cxn>
                  <a:cxn ang="0">
                    <a:pos x="116" y="0"/>
                  </a:cxn>
                  <a:cxn ang="0">
                    <a:pos x="118" y="4"/>
                  </a:cxn>
                </a:cxnLst>
                <a:rect l="0" t="0" r="r" b="b"/>
                <a:pathLst>
                  <a:path w="118" h="4">
                    <a:moveTo>
                      <a:pt x="118" y="4"/>
                    </a:moveTo>
                    <a:lnTo>
                      <a:pt x="0" y="4"/>
                    </a:lnTo>
                    <a:lnTo>
                      <a:pt x="2" y="2"/>
                    </a:lnTo>
                    <a:lnTo>
                      <a:pt x="4" y="0"/>
                    </a:lnTo>
                    <a:lnTo>
                      <a:pt x="116" y="0"/>
                    </a:lnTo>
                    <a:lnTo>
                      <a:pt x="118" y="4"/>
                    </a:lnTo>
                    <a:close/>
                  </a:path>
                </a:pathLst>
              </a:custGeom>
              <a:solidFill>
                <a:srgbClr val="FBDFCB"/>
              </a:solidFill>
              <a:ln w="9525">
                <a:noFill/>
                <a:round/>
              </a:ln>
            </p:spPr>
            <p:txBody>
              <a:bodyPr/>
              <a:lstStyle/>
              <a:p>
                <a:endParaRPr lang="en-US">
                  <a:solidFill>
                    <a:prstClr val="black"/>
                  </a:solidFill>
                </a:endParaRPr>
              </a:p>
            </p:txBody>
          </p:sp>
          <p:sp>
            <p:nvSpPr>
              <p:cNvPr id="180204" name="Freeform 1004"/>
              <p:cNvSpPr/>
              <p:nvPr/>
            </p:nvSpPr>
            <p:spPr bwMode="auto">
              <a:xfrm>
                <a:off x="1267" y="1123"/>
                <a:ext cx="114" cy="4"/>
              </a:xfrm>
              <a:custGeom>
                <a:avLst/>
                <a:gdLst/>
                <a:ahLst/>
                <a:cxnLst>
                  <a:cxn ang="0">
                    <a:pos x="114" y="4"/>
                  </a:cxn>
                  <a:cxn ang="0">
                    <a:pos x="0" y="4"/>
                  </a:cxn>
                  <a:cxn ang="0">
                    <a:pos x="2" y="2"/>
                  </a:cxn>
                  <a:cxn ang="0">
                    <a:pos x="4" y="0"/>
                  </a:cxn>
                  <a:cxn ang="0">
                    <a:pos x="112" y="0"/>
                  </a:cxn>
                  <a:cxn ang="0">
                    <a:pos x="114" y="4"/>
                  </a:cxn>
                </a:cxnLst>
                <a:rect l="0" t="0" r="r" b="b"/>
                <a:pathLst>
                  <a:path w="114" h="4">
                    <a:moveTo>
                      <a:pt x="114" y="4"/>
                    </a:moveTo>
                    <a:lnTo>
                      <a:pt x="0" y="4"/>
                    </a:lnTo>
                    <a:lnTo>
                      <a:pt x="2" y="2"/>
                    </a:lnTo>
                    <a:lnTo>
                      <a:pt x="4" y="0"/>
                    </a:lnTo>
                    <a:lnTo>
                      <a:pt x="112" y="0"/>
                    </a:lnTo>
                    <a:lnTo>
                      <a:pt x="114" y="4"/>
                    </a:lnTo>
                    <a:close/>
                  </a:path>
                </a:pathLst>
              </a:custGeom>
              <a:solidFill>
                <a:srgbClr val="FBE1CC"/>
              </a:solidFill>
              <a:ln w="9525">
                <a:noFill/>
                <a:round/>
              </a:ln>
            </p:spPr>
            <p:txBody>
              <a:bodyPr/>
              <a:lstStyle/>
              <a:p>
                <a:endParaRPr lang="en-US">
                  <a:solidFill>
                    <a:prstClr val="black"/>
                  </a:solidFill>
                </a:endParaRPr>
              </a:p>
            </p:txBody>
          </p:sp>
          <p:sp>
            <p:nvSpPr>
              <p:cNvPr id="180205" name="Freeform 1005"/>
              <p:cNvSpPr/>
              <p:nvPr/>
            </p:nvSpPr>
            <p:spPr bwMode="auto">
              <a:xfrm>
                <a:off x="1269" y="1121"/>
                <a:ext cx="112" cy="4"/>
              </a:xfrm>
              <a:custGeom>
                <a:avLst/>
                <a:gdLst/>
                <a:ahLst/>
                <a:cxnLst>
                  <a:cxn ang="0">
                    <a:pos x="112" y="4"/>
                  </a:cxn>
                  <a:cxn ang="0">
                    <a:pos x="0" y="4"/>
                  </a:cxn>
                  <a:cxn ang="0">
                    <a:pos x="2" y="2"/>
                  </a:cxn>
                  <a:cxn ang="0">
                    <a:pos x="4" y="0"/>
                  </a:cxn>
                  <a:cxn ang="0">
                    <a:pos x="108" y="0"/>
                  </a:cxn>
                  <a:cxn ang="0">
                    <a:pos x="112" y="4"/>
                  </a:cxn>
                </a:cxnLst>
                <a:rect l="0" t="0" r="r" b="b"/>
                <a:pathLst>
                  <a:path w="112" h="4">
                    <a:moveTo>
                      <a:pt x="112" y="4"/>
                    </a:moveTo>
                    <a:lnTo>
                      <a:pt x="0" y="4"/>
                    </a:lnTo>
                    <a:lnTo>
                      <a:pt x="2" y="2"/>
                    </a:lnTo>
                    <a:lnTo>
                      <a:pt x="4" y="0"/>
                    </a:lnTo>
                    <a:lnTo>
                      <a:pt x="108" y="0"/>
                    </a:lnTo>
                    <a:lnTo>
                      <a:pt x="112" y="4"/>
                    </a:lnTo>
                    <a:close/>
                  </a:path>
                </a:pathLst>
              </a:custGeom>
              <a:solidFill>
                <a:srgbClr val="FBE1CD"/>
              </a:solidFill>
              <a:ln w="9525">
                <a:noFill/>
                <a:round/>
              </a:ln>
            </p:spPr>
            <p:txBody>
              <a:bodyPr/>
              <a:lstStyle/>
              <a:p>
                <a:endParaRPr lang="en-US">
                  <a:solidFill>
                    <a:prstClr val="black"/>
                  </a:solidFill>
                </a:endParaRPr>
              </a:p>
            </p:txBody>
          </p:sp>
          <p:sp>
            <p:nvSpPr>
              <p:cNvPr id="180206" name="Freeform 1006"/>
              <p:cNvSpPr/>
              <p:nvPr/>
            </p:nvSpPr>
            <p:spPr bwMode="auto">
              <a:xfrm>
                <a:off x="1271" y="1120"/>
                <a:ext cx="108" cy="3"/>
              </a:xfrm>
              <a:custGeom>
                <a:avLst/>
                <a:gdLst/>
                <a:ahLst/>
                <a:cxnLst>
                  <a:cxn ang="0">
                    <a:pos x="108" y="3"/>
                  </a:cxn>
                  <a:cxn ang="0">
                    <a:pos x="0" y="3"/>
                  </a:cxn>
                  <a:cxn ang="0">
                    <a:pos x="2" y="1"/>
                  </a:cxn>
                  <a:cxn ang="0">
                    <a:pos x="3" y="0"/>
                  </a:cxn>
                  <a:cxn ang="0">
                    <a:pos x="106" y="0"/>
                  </a:cxn>
                  <a:cxn ang="0">
                    <a:pos x="108" y="3"/>
                  </a:cxn>
                </a:cxnLst>
                <a:rect l="0" t="0" r="r" b="b"/>
                <a:pathLst>
                  <a:path w="108" h="3">
                    <a:moveTo>
                      <a:pt x="108" y="3"/>
                    </a:moveTo>
                    <a:lnTo>
                      <a:pt x="0" y="3"/>
                    </a:lnTo>
                    <a:lnTo>
                      <a:pt x="2" y="1"/>
                    </a:lnTo>
                    <a:lnTo>
                      <a:pt x="3" y="0"/>
                    </a:lnTo>
                    <a:lnTo>
                      <a:pt x="106" y="0"/>
                    </a:lnTo>
                    <a:lnTo>
                      <a:pt x="108" y="3"/>
                    </a:lnTo>
                    <a:close/>
                  </a:path>
                </a:pathLst>
              </a:custGeom>
              <a:solidFill>
                <a:srgbClr val="FCE2CF"/>
              </a:solidFill>
              <a:ln w="9525">
                <a:noFill/>
                <a:round/>
              </a:ln>
            </p:spPr>
            <p:txBody>
              <a:bodyPr/>
              <a:lstStyle/>
              <a:p>
                <a:endParaRPr lang="en-US">
                  <a:solidFill>
                    <a:prstClr val="black"/>
                  </a:solidFill>
                </a:endParaRPr>
              </a:p>
            </p:txBody>
          </p:sp>
          <p:sp>
            <p:nvSpPr>
              <p:cNvPr id="180207" name="Freeform 1007"/>
              <p:cNvSpPr/>
              <p:nvPr/>
            </p:nvSpPr>
            <p:spPr bwMode="auto">
              <a:xfrm>
                <a:off x="1273" y="1118"/>
                <a:ext cx="104" cy="3"/>
              </a:xfrm>
              <a:custGeom>
                <a:avLst/>
                <a:gdLst/>
                <a:ahLst/>
                <a:cxnLst>
                  <a:cxn ang="0">
                    <a:pos x="104" y="3"/>
                  </a:cxn>
                  <a:cxn ang="0">
                    <a:pos x="0" y="3"/>
                  </a:cxn>
                  <a:cxn ang="0">
                    <a:pos x="1" y="2"/>
                  </a:cxn>
                  <a:cxn ang="0">
                    <a:pos x="3" y="0"/>
                  </a:cxn>
                  <a:cxn ang="0">
                    <a:pos x="102" y="0"/>
                  </a:cxn>
                  <a:cxn ang="0">
                    <a:pos x="104" y="3"/>
                  </a:cxn>
                </a:cxnLst>
                <a:rect l="0" t="0" r="r" b="b"/>
                <a:pathLst>
                  <a:path w="104" h="3">
                    <a:moveTo>
                      <a:pt x="104" y="3"/>
                    </a:moveTo>
                    <a:lnTo>
                      <a:pt x="0" y="3"/>
                    </a:lnTo>
                    <a:lnTo>
                      <a:pt x="1" y="2"/>
                    </a:lnTo>
                    <a:lnTo>
                      <a:pt x="3" y="0"/>
                    </a:lnTo>
                    <a:lnTo>
                      <a:pt x="102" y="0"/>
                    </a:lnTo>
                    <a:lnTo>
                      <a:pt x="104" y="3"/>
                    </a:lnTo>
                    <a:close/>
                  </a:path>
                </a:pathLst>
              </a:custGeom>
              <a:solidFill>
                <a:srgbClr val="FCE3D1"/>
              </a:solidFill>
              <a:ln w="9525">
                <a:noFill/>
                <a:round/>
              </a:ln>
            </p:spPr>
            <p:txBody>
              <a:bodyPr/>
              <a:lstStyle/>
              <a:p>
                <a:endParaRPr lang="en-US">
                  <a:solidFill>
                    <a:prstClr val="black"/>
                  </a:solidFill>
                </a:endParaRPr>
              </a:p>
            </p:txBody>
          </p:sp>
          <p:sp>
            <p:nvSpPr>
              <p:cNvPr id="180208" name="Freeform 1008"/>
              <p:cNvSpPr/>
              <p:nvPr/>
            </p:nvSpPr>
            <p:spPr bwMode="auto">
              <a:xfrm>
                <a:off x="1274" y="1116"/>
                <a:ext cx="103" cy="4"/>
              </a:xfrm>
              <a:custGeom>
                <a:avLst/>
                <a:gdLst/>
                <a:ahLst/>
                <a:cxnLst>
                  <a:cxn ang="0">
                    <a:pos x="103" y="4"/>
                  </a:cxn>
                  <a:cxn ang="0">
                    <a:pos x="0" y="4"/>
                  </a:cxn>
                  <a:cxn ang="0">
                    <a:pos x="2" y="2"/>
                  </a:cxn>
                  <a:cxn ang="0">
                    <a:pos x="4" y="0"/>
                  </a:cxn>
                  <a:cxn ang="0">
                    <a:pos x="99" y="0"/>
                  </a:cxn>
                  <a:cxn ang="0">
                    <a:pos x="103" y="4"/>
                  </a:cxn>
                </a:cxnLst>
                <a:rect l="0" t="0" r="r" b="b"/>
                <a:pathLst>
                  <a:path w="103" h="4">
                    <a:moveTo>
                      <a:pt x="103" y="4"/>
                    </a:moveTo>
                    <a:lnTo>
                      <a:pt x="0" y="4"/>
                    </a:lnTo>
                    <a:lnTo>
                      <a:pt x="2" y="2"/>
                    </a:lnTo>
                    <a:lnTo>
                      <a:pt x="4" y="0"/>
                    </a:lnTo>
                    <a:lnTo>
                      <a:pt x="99" y="0"/>
                    </a:lnTo>
                    <a:lnTo>
                      <a:pt x="103" y="4"/>
                    </a:lnTo>
                    <a:close/>
                  </a:path>
                </a:pathLst>
              </a:custGeom>
              <a:solidFill>
                <a:srgbClr val="FCE4D2"/>
              </a:solidFill>
              <a:ln w="9525">
                <a:noFill/>
                <a:round/>
              </a:ln>
            </p:spPr>
            <p:txBody>
              <a:bodyPr/>
              <a:lstStyle/>
              <a:p>
                <a:endParaRPr lang="en-US">
                  <a:solidFill>
                    <a:prstClr val="black"/>
                  </a:solidFill>
                </a:endParaRPr>
              </a:p>
            </p:txBody>
          </p:sp>
        </p:grpSp>
        <p:grpSp>
          <p:nvGrpSpPr>
            <p:cNvPr id="8" name="Group 1009"/>
            <p:cNvGrpSpPr/>
            <p:nvPr/>
          </p:nvGrpSpPr>
          <p:grpSpPr bwMode="auto">
            <a:xfrm>
              <a:off x="777" y="537"/>
              <a:ext cx="1512" cy="964"/>
              <a:chOff x="777" y="537"/>
              <a:chExt cx="1512" cy="964"/>
            </a:xfrm>
          </p:grpSpPr>
          <p:sp>
            <p:nvSpPr>
              <p:cNvPr id="180210" name="Freeform 1010"/>
              <p:cNvSpPr/>
              <p:nvPr/>
            </p:nvSpPr>
            <p:spPr bwMode="auto">
              <a:xfrm>
                <a:off x="1276" y="1114"/>
                <a:ext cx="99" cy="4"/>
              </a:xfrm>
              <a:custGeom>
                <a:avLst/>
                <a:gdLst/>
                <a:ahLst/>
                <a:cxnLst>
                  <a:cxn ang="0">
                    <a:pos x="99" y="4"/>
                  </a:cxn>
                  <a:cxn ang="0">
                    <a:pos x="0" y="4"/>
                  </a:cxn>
                  <a:cxn ang="0">
                    <a:pos x="2" y="2"/>
                  </a:cxn>
                  <a:cxn ang="0">
                    <a:pos x="4" y="0"/>
                  </a:cxn>
                  <a:cxn ang="0">
                    <a:pos x="97" y="0"/>
                  </a:cxn>
                  <a:cxn ang="0">
                    <a:pos x="99" y="4"/>
                  </a:cxn>
                </a:cxnLst>
                <a:rect l="0" t="0" r="r" b="b"/>
                <a:pathLst>
                  <a:path w="99" h="4">
                    <a:moveTo>
                      <a:pt x="99" y="4"/>
                    </a:moveTo>
                    <a:lnTo>
                      <a:pt x="0" y="4"/>
                    </a:lnTo>
                    <a:lnTo>
                      <a:pt x="2" y="2"/>
                    </a:lnTo>
                    <a:lnTo>
                      <a:pt x="4" y="0"/>
                    </a:lnTo>
                    <a:lnTo>
                      <a:pt x="97" y="0"/>
                    </a:lnTo>
                    <a:lnTo>
                      <a:pt x="99" y="4"/>
                    </a:lnTo>
                    <a:close/>
                  </a:path>
                </a:pathLst>
              </a:custGeom>
              <a:solidFill>
                <a:srgbClr val="FCE5D4"/>
              </a:solidFill>
              <a:ln w="9525">
                <a:noFill/>
                <a:round/>
              </a:ln>
            </p:spPr>
            <p:txBody>
              <a:bodyPr/>
              <a:lstStyle/>
              <a:p>
                <a:endParaRPr lang="en-US">
                  <a:solidFill>
                    <a:prstClr val="black"/>
                  </a:solidFill>
                </a:endParaRPr>
              </a:p>
            </p:txBody>
          </p:sp>
          <p:sp>
            <p:nvSpPr>
              <p:cNvPr id="180211" name="Freeform 1011"/>
              <p:cNvSpPr/>
              <p:nvPr/>
            </p:nvSpPr>
            <p:spPr bwMode="auto">
              <a:xfrm>
                <a:off x="1278" y="1112"/>
                <a:ext cx="95" cy="4"/>
              </a:xfrm>
              <a:custGeom>
                <a:avLst/>
                <a:gdLst/>
                <a:ahLst/>
                <a:cxnLst>
                  <a:cxn ang="0">
                    <a:pos x="95" y="4"/>
                  </a:cxn>
                  <a:cxn ang="0">
                    <a:pos x="0" y="4"/>
                  </a:cxn>
                  <a:cxn ang="0">
                    <a:pos x="2" y="2"/>
                  </a:cxn>
                  <a:cxn ang="0">
                    <a:pos x="4" y="0"/>
                  </a:cxn>
                  <a:cxn ang="0">
                    <a:pos x="93" y="0"/>
                  </a:cxn>
                  <a:cxn ang="0">
                    <a:pos x="95" y="4"/>
                  </a:cxn>
                </a:cxnLst>
                <a:rect l="0" t="0" r="r" b="b"/>
                <a:pathLst>
                  <a:path w="95" h="4">
                    <a:moveTo>
                      <a:pt x="95" y="4"/>
                    </a:moveTo>
                    <a:lnTo>
                      <a:pt x="0" y="4"/>
                    </a:lnTo>
                    <a:lnTo>
                      <a:pt x="2" y="2"/>
                    </a:lnTo>
                    <a:lnTo>
                      <a:pt x="4" y="0"/>
                    </a:lnTo>
                    <a:lnTo>
                      <a:pt x="93" y="0"/>
                    </a:lnTo>
                    <a:lnTo>
                      <a:pt x="95" y="4"/>
                    </a:lnTo>
                    <a:close/>
                  </a:path>
                </a:pathLst>
              </a:custGeom>
              <a:solidFill>
                <a:srgbClr val="FDE7D7"/>
              </a:solidFill>
              <a:ln w="9525">
                <a:noFill/>
                <a:round/>
              </a:ln>
            </p:spPr>
            <p:txBody>
              <a:bodyPr/>
              <a:lstStyle/>
              <a:p>
                <a:endParaRPr lang="en-US">
                  <a:solidFill>
                    <a:prstClr val="black"/>
                  </a:solidFill>
                </a:endParaRPr>
              </a:p>
            </p:txBody>
          </p:sp>
          <p:sp>
            <p:nvSpPr>
              <p:cNvPr id="180212" name="Freeform 1012"/>
              <p:cNvSpPr/>
              <p:nvPr/>
            </p:nvSpPr>
            <p:spPr bwMode="auto">
              <a:xfrm>
                <a:off x="1280" y="1110"/>
                <a:ext cx="93" cy="4"/>
              </a:xfrm>
              <a:custGeom>
                <a:avLst/>
                <a:gdLst/>
                <a:ahLst/>
                <a:cxnLst>
                  <a:cxn ang="0">
                    <a:pos x="93" y="4"/>
                  </a:cxn>
                  <a:cxn ang="0">
                    <a:pos x="0" y="4"/>
                  </a:cxn>
                  <a:cxn ang="0">
                    <a:pos x="2" y="2"/>
                  </a:cxn>
                  <a:cxn ang="0">
                    <a:pos x="4" y="0"/>
                  </a:cxn>
                  <a:cxn ang="0">
                    <a:pos x="91" y="0"/>
                  </a:cxn>
                  <a:cxn ang="0">
                    <a:pos x="93" y="4"/>
                  </a:cxn>
                </a:cxnLst>
                <a:rect l="0" t="0" r="r" b="b"/>
                <a:pathLst>
                  <a:path w="93" h="4">
                    <a:moveTo>
                      <a:pt x="93" y="4"/>
                    </a:moveTo>
                    <a:lnTo>
                      <a:pt x="0" y="4"/>
                    </a:lnTo>
                    <a:lnTo>
                      <a:pt x="2" y="2"/>
                    </a:lnTo>
                    <a:lnTo>
                      <a:pt x="4" y="0"/>
                    </a:lnTo>
                    <a:lnTo>
                      <a:pt x="91" y="0"/>
                    </a:lnTo>
                    <a:lnTo>
                      <a:pt x="93" y="4"/>
                    </a:lnTo>
                    <a:close/>
                  </a:path>
                </a:pathLst>
              </a:custGeom>
              <a:solidFill>
                <a:srgbClr val="FDE7D8"/>
              </a:solidFill>
              <a:ln w="9525">
                <a:noFill/>
                <a:round/>
              </a:ln>
            </p:spPr>
            <p:txBody>
              <a:bodyPr/>
              <a:lstStyle/>
              <a:p>
                <a:endParaRPr lang="en-US">
                  <a:solidFill>
                    <a:prstClr val="black"/>
                  </a:solidFill>
                </a:endParaRPr>
              </a:p>
            </p:txBody>
          </p:sp>
          <p:sp>
            <p:nvSpPr>
              <p:cNvPr id="180213" name="Freeform 1013"/>
              <p:cNvSpPr/>
              <p:nvPr/>
            </p:nvSpPr>
            <p:spPr bwMode="auto">
              <a:xfrm>
                <a:off x="1282" y="1108"/>
                <a:ext cx="89" cy="4"/>
              </a:xfrm>
              <a:custGeom>
                <a:avLst/>
                <a:gdLst/>
                <a:ahLst/>
                <a:cxnLst>
                  <a:cxn ang="0">
                    <a:pos x="89" y="4"/>
                  </a:cxn>
                  <a:cxn ang="0">
                    <a:pos x="0" y="4"/>
                  </a:cxn>
                  <a:cxn ang="0">
                    <a:pos x="2" y="2"/>
                  </a:cxn>
                  <a:cxn ang="0">
                    <a:pos x="4" y="0"/>
                  </a:cxn>
                  <a:cxn ang="0">
                    <a:pos x="87" y="0"/>
                  </a:cxn>
                  <a:cxn ang="0">
                    <a:pos x="89" y="4"/>
                  </a:cxn>
                </a:cxnLst>
                <a:rect l="0" t="0" r="r" b="b"/>
                <a:pathLst>
                  <a:path w="89" h="4">
                    <a:moveTo>
                      <a:pt x="89" y="4"/>
                    </a:moveTo>
                    <a:lnTo>
                      <a:pt x="0" y="4"/>
                    </a:lnTo>
                    <a:lnTo>
                      <a:pt x="2" y="2"/>
                    </a:lnTo>
                    <a:lnTo>
                      <a:pt x="4" y="0"/>
                    </a:lnTo>
                    <a:lnTo>
                      <a:pt x="87" y="0"/>
                    </a:lnTo>
                    <a:lnTo>
                      <a:pt x="89" y="4"/>
                    </a:lnTo>
                    <a:close/>
                  </a:path>
                </a:pathLst>
              </a:custGeom>
              <a:solidFill>
                <a:srgbClr val="FDE8D9"/>
              </a:solidFill>
              <a:ln w="9525">
                <a:noFill/>
                <a:round/>
              </a:ln>
            </p:spPr>
            <p:txBody>
              <a:bodyPr/>
              <a:lstStyle/>
              <a:p>
                <a:endParaRPr lang="en-US">
                  <a:solidFill>
                    <a:prstClr val="black"/>
                  </a:solidFill>
                </a:endParaRPr>
              </a:p>
            </p:txBody>
          </p:sp>
          <p:sp>
            <p:nvSpPr>
              <p:cNvPr id="180214" name="Freeform 1014"/>
              <p:cNvSpPr/>
              <p:nvPr/>
            </p:nvSpPr>
            <p:spPr bwMode="auto">
              <a:xfrm>
                <a:off x="1284" y="1106"/>
                <a:ext cx="87" cy="4"/>
              </a:xfrm>
              <a:custGeom>
                <a:avLst/>
                <a:gdLst/>
                <a:ahLst/>
                <a:cxnLst>
                  <a:cxn ang="0">
                    <a:pos x="87" y="4"/>
                  </a:cxn>
                  <a:cxn ang="0">
                    <a:pos x="0" y="4"/>
                  </a:cxn>
                  <a:cxn ang="0">
                    <a:pos x="2" y="2"/>
                  </a:cxn>
                  <a:cxn ang="0">
                    <a:pos x="4" y="0"/>
                  </a:cxn>
                  <a:cxn ang="0">
                    <a:pos x="83" y="0"/>
                  </a:cxn>
                  <a:cxn ang="0">
                    <a:pos x="87" y="4"/>
                  </a:cxn>
                </a:cxnLst>
                <a:rect l="0" t="0" r="r" b="b"/>
                <a:pathLst>
                  <a:path w="87" h="4">
                    <a:moveTo>
                      <a:pt x="87" y="4"/>
                    </a:moveTo>
                    <a:lnTo>
                      <a:pt x="0" y="4"/>
                    </a:lnTo>
                    <a:lnTo>
                      <a:pt x="2" y="2"/>
                    </a:lnTo>
                    <a:lnTo>
                      <a:pt x="4" y="0"/>
                    </a:lnTo>
                    <a:lnTo>
                      <a:pt x="83" y="0"/>
                    </a:lnTo>
                    <a:lnTo>
                      <a:pt x="87" y="4"/>
                    </a:lnTo>
                    <a:close/>
                  </a:path>
                </a:pathLst>
              </a:custGeom>
              <a:solidFill>
                <a:srgbClr val="FDE9DB"/>
              </a:solidFill>
              <a:ln w="9525">
                <a:noFill/>
                <a:round/>
              </a:ln>
            </p:spPr>
            <p:txBody>
              <a:bodyPr/>
              <a:lstStyle/>
              <a:p>
                <a:endParaRPr lang="en-US">
                  <a:solidFill>
                    <a:prstClr val="black"/>
                  </a:solidFill>
                </a:endParaRPr>
              </a:p>
            </p:txBody>
          </p:sp>
          <p:sp>
            <p:nvSpPr>
              <p:cNvPr id="180215" name="Freeform 1015"/>
              <p:cNvSpPr/>
              <p:nvPr/>
            </p:nvSpPr>
            <p:spPr bwMode="auto">
              <a:xfrm>
                <a:off x="1286" y="1104"/>
                <a:ext cx="83" cy="4"/>
              </a:xfrm>
              <a:custGeom>
                <a:avLst/>
                <a:gdLst/>
                <a:ahLst/>
                <a:cxnLst>
                  <a:cxn ang="0">
                    <a:pos x="83" y="4"/>
                  </a:cxn>
                  <a:cxn ang="0">
                    <a:pos x="0" y="4"/>
                  </a:cxn>
                  <a:cxn ang="0">
                    <a:pos x="2" y="2"/>
                  </a:cxn>
                  <a:cxn ang="0">
                    <a:pos x="6" y="0"/>
                  </a:cxn>
                  <a:cxn ang="0">
                    <a:pos x="81" y="0"/>
                  </a:cxn>
                  <a:cxn ang="0">
                    <a:pos x="83" y="4"/>
                  </a:cxn>
                </a:cxnLst>
                <a:rect l="0" t="0" r="r" b="b"/>
                <a:pathLst>
                  <a:path w="83" h="4">
                    <a:moveTo>
                      <a:pt x="83" y="4"/>
                    </a:moveTo>
                    <a:lnTo>
                      <a:pt x="0" y="4"/>
                    </a:lnTo>
                    <a:lnTo>
                      <a:pt x="2" y="2"/>
                    </a:lnTo>
                    <a:lnTo>
                      <a:pt x="6" y="0"/>
                    </a:lnTo>
                    <a:lnTo>
                      <a:pt x="81" y="0"/>
                    </a:lnTo>
                    <a:lnTo>
                      <a:pt x="83" y="4"/>
                    </a:lnTo>
                    <a:close/>
                  </a:path>
                </a:pathLst>
              </a:custGeom>
              <a:solidFill>
                <a:srgbClr val="FDEADC"/>
              </a:solidFill>
              <a:ln w="9525">
                <a:noFill/>
                <a:round/>
              </a:ln>
            </p:spPr>
            <p:txBody>
              <a:bodyPr/>
              <a:lstStyle/>
              <a:p>
                <a:endParaRPr lang="en-US">
                  <a:solidFill>
                    <a:prstClr val="black"/>
                  </a:solidFill>
                </a:endParaRPr>
              </a:p>
            </p:txBody>
          </p:sp>
          <p:sp>
            <p:nvSpPr>
              <p:cNvPr id="180216" name="Freeform 1016"/>
              <p:cNvSpPr/>
              <p:nvPr/>
            </p:nvSpPr>
            <p:spPr bwMode="auto">
              <a:xfrm>
                <a:off x="1288" y="1103"/>
                <a:ext cx="79" cy="3"/>
              </a:xfrm>
              <a:custGeom>
                <a:avLst/>
                <a:gdLst/>
                <a:ahLst/>
                <a:cxnLst>
                  <a:cxn ang="0">
                    <a:pos x="79" y="3"/>
                  </a:cxn>
                  <a:cxn ang="0">
                    <a:pos x="0" y="3"/>
                  </a:cxn>
                  <a:cxn ang="0">
                    <a:pos x="4" y="1"/>
                  </a:cxn>
                  <a:cxn ang="0">
                    <a:pos x="5" y="0"/>
                  </a:cxn>
                  <a:cxn ang="0">
                    <a:pos x="78" y="0"/>
                  </a:cxn>
                  <a:cxn ang="0">
                    <a:pos x="79" y="3"/>
                  </a:cxn>
                </a:cxnLst>
                <a:rect l="0" t="0" r="r" b="b"/>
                <a:pathLst>
                  <a:path w="79" h="3">
                    <a:moveTo>
                      <a:pt x="79" y="3"/>
                    </a:moveTo>
                    <a:lnTo>
                      <a:pt x="0" y="3"/>
                    </a:lnTo>
                    <a:lnTo>
                      <a:pt x="4" y="1"/>
                    </a:lnTo>
                    <a:lnTo>
                      <a:pt x="5" y="0"/>
                    </a:lnTo>
                    <a:lnTo>
                      <a:pt x="78" y="0"/>
                    </a:lnTo>
                    <a:lnTo>
                      <a:pt x="79" y="3"/>
                    </a:lnTo>
                    <a:close/>
                  </a:path>
                </a:pathLst>
              </a:custGeom>
              <a:solidFill>
                <a:srgbClr val="FDEBDE"/>
              </a:solidFill>
              <a:ln w="9525">
                <a:noFill/>
                <a:round/>
              </a:ln>
            </p:spPr>
            <p:txBody>
              <a:bodyPr/>
              <a:lstStyle/>
              <a:p>
                <a:endParaRPr lang="en-US">
                  <a:solidFill>
                    <a:prstClr val="black"/>
                  </a:solidFill>
                </a:endParaRPr>
              </a:p>
            </p:txBody>
          </p:sp>
          <p:sp>
            <p:nvSpPr>
              <p:cNvPr id="180217" name="Freeform 1017"/>
              <p:cNvSpPr/>
              <p:nvPr/>
            </p:nvSpPr>
            <p:spPr bwMode="auto">
              <a:xfrm>
                <a:off x="1292" y="1101"/>
                <a:ext cx="75" cy="3"/>
              </a:xfrm>
              <a:custGeom>
                <a:avLst/>
                <a:gdLst/>
                <a:ahLst/>
                <a:cxnLst>
                  <a:cxn ang="0">
                    <a:pos x="75" y="3"/>
                  </a:cxn>
                  <a:cxn ang="0">
                    <a:pos x="0" y="3"/>
                  </a:cxn>
                  <a:cxn ang="0">
                    <a:pos x="1" y="2"/>
                  </a:cxn>
                  <a:cxn ang="0">
                    <a:pos x="3" y="0"/>
                  </a:cxn>
                  <a:cxn ang="0">
                    <a:pos x="74" y="0"/>
                  </a:cxn>
                  <a:cxn ang="0">
                    <a:pos x="75" y="3"/>
                  </a:cxn>
                </a:cxnLst>
                <a:rect l="0" t="0" r="r" b="b"/>
                <a:pathLst>
                  <a:path w="75" h="3">
                    <a:moveTo>
                      <a:pt x="75" y="3"/>
                    </a:moveTo>
                    <a:lnTo>
                      <a:pt x="0" y="3"/>
                    </a:lnTo>
                    <a:lnTo>
                      <a:pt x="1" y="2"/>
                    </a:lnTo>
                    <a:lnTo>
                      <a:pt x="3" y="0"/>
                    </a:lnTo>
                    <a:lnTo>
                      <a:pt x="74" y="0"/>
                    </a:lnTo>
                    <a:lnTo>
                      <a:pt x="75" y="3"/>
                    </a:lnTo>
                    <a:close/>
                  </a:path>
                </a:pathLst>
              </a:custGeom>
              <a:solidFill>
                <a:srgbClr val="FEEDE0"/>
              </a:solidFill>
              <a:ln w="9525">
                <a:noFill/>
                <a:round/>
              </a:ln>
            </p:spPr>
            <p:txBody>
              <a:bodyPr/>
              <a:lstStyle/>
              <a:p>
                <a:endParaRPr lang="en-US">
                  <a:solidFill>
                    <a:prstClr val="black"/>
                  </a:solidFill>
                </a:endParaRPr>
              </a:p>
            </p:txBody>
          </p:sp>
          <p:sp>
            <p:nvSpPr>
              <p:cNvPr id="180218" name="Freeform 1018"/>
              <p:cNvSpPr/>
              <p:nvPr/>
            </p:nvSpPr>
            <p:spPr bwMode="auto">
              <a:xfrm>
                <a:off x="1293" y="1099"/>
                <a:ext cx="73" cy="4"/>
              </a:xfrm>
              <a:custGeom>
                <a:avLst/>
                <a:gdLst/>
                <a:ahLst/>
                <a:cxnLst>
                  <a:cxn ang="0">
                    <a:pos x="73" y="4"/>
                  </a:cxn>
                  <a:cxn ang="0">
                    <a:pos x="0" y="4"/>
                  </a:cxn>
                  <a:cxn ang="0">
                    <a:pos x="2" y="2"/>
                  </a:cxn>
                  <a:cxn ang="0">
                    <a:pos x="6" y="0"/>
                  </a:cxn>
                  <a:cxn ang="0">
                    <a:pos x="71" y="0"/>
                  </a:cxn>
                  <a:cxn ang="0">
                    <a:pos x="73" y="4"/>
                  </a:cxn>
                </a:cxnLst>
                <a:rect l="0" t="0" r="r" b="b"/>
                <a:pathLst>
                  <a:path w="73" h="4">
                    <a:moveTo>
                      <a:pt x="73" y="4"/>
                    </a:moveTo>
                    <a:lnTo>
                      <a:pt x="0" y="4"/>
                    </a:lnTo>
                    <a:lnTo>
                      <a:pt x="2" y="2"/>
                    </a:lnTo>
                    <a:lnTo>
                      <a:pt x="6" y="0"/>
                    </a:lnTo>
                    <a:lnTo>
                      <a:pt x="71" y="0"/>
                    </a:lnTo>
                    <a:lnTo>
                      <a:pt x="73" y="4"/>
                    </a:lnTo>
                    <a:close/>
                  </a:path>
                </a:pathLst>
              </a:custGeom>
              <a:solidFill>
                <a:srgbClr val="FEEDE1"/>
              </a:solidFill>
              <a:ln w="9525">
                <a:noFill/>
                <a:round/>
              </a:ln>
            </p:spPr>
            <p:txBody>
              <a:bodyPr/>
              <a:lstStyle/>
              <a:p>
                <a:endParaRPr lang="en-US">
                  <a:solidFill>
                    <a:prstClr val="black"/>
                  </a:solidFill>
                </a:endParaRPr>
              </a:p>
            </p:txBody>
          </p:sp>
          <p:sp>
            <p:nvSpPr>
              <p:cNvPr id="180219" name="Freeform 1019"/>
              <p:cNvSpPr/>
              <p:nvPr/>
            </p:nvSpPr>
            <p:spPr bwMode="auto">
              <a:xfrm>
                <a:off x="1295" y="1097"/>
                <a:ext cx="71" cy="4"/>
              </a:xfrm>
              <a:custGeom>
                <a:avLst/>
                <a:gdLst/>
                <a:ahLst/>
                <a:cxnLst>
                  <a:cxn ang="0">
                    <a:pos x="71" y="4"/>
                  </a:cxn>
                  <a:cxn ang="0">
                    <a:pos x="0" y="4"/>
                  </a:cxn>
                  <a:cxn ang="0">
                    <a:pos x="4" y="2"/>
                  </a:cxn>
                  <a:cxn ang="0">
                    <a:pos x="6" y="0"/>
                  </a:cxn>
                  <a:cxn ang="0">
                    <a:pos x="67" y="0"/>
                  </a:cxn>
                  <a:cxn ang="0">
                    <a:pos x="71" y="4"/>
                  </a:cxn>
                </a:cxnLst>
                <a:rect l="0" t="0" r="r" b="b"/>
                <a:pathLst>
                  <a:path w="71" h="4">
                    <a:moveTo>
                      <a:pt x="71" y="4"/>
                    </a:moveTo>
                    <a:lnTo>
                      <a:pt x="0" y="4"/>
                    </a:lnTo>
                    <a:lnTo>
                      <a:pt x="4" y="2"/>
                    </a:lnTo>
                    <a:lnTo>
                      <a:pt x="6" y="0"/>
                    </a:lnTo>
                    <a:lnTo>
                      <a:pt x="67" y="0"/>
                    </a:lnTo>
                    <a:lnTo>
                      <a:pt x="71" y="4"/>
                    </a:lnTo>
                    <a:close/>
                  </a:path>
                </a:pathLst>
              </a:custGeom>
              <a:solidFill>
                <a:srgbClr val="FEEEE4"/>
              </a:solidFill>
              <a:ln w="9525">
                <a:noFill/>
                <a:round/>
              </a:ln>
            </p:spPr>
            <p:txBody>
              <a:bodyPr/>
              <a:lstStyle/>
              <a:p>
                <a:endParaRPr lang="en-US">
                  <a:solidFill>
                    <a:prstClr val="black"/>
                  </a:solidFill>
                </a:endParaRPr>
              </a:p>
            </p:txBody>
          </p:sp>
          <p:sp>
            <p:nvSpPr>
              <p:cNvPr id="180220" name="Freeform 1020"/>
              <p:cNvSpPr/>
              <p:nvPr/>
            </p:nvSpPr>
            <p:spPr bwMode="auto">
              <a:xfrm>
                <a:off x="1299" y="1095"/>
                <a:ext cx="65" cy="4"/>
              </a:xfrm>
              <a:custGeom>
                <a:avLst/>
                <a:gdLst/>
                <a:ahLst/>
                <a:cxnLst>
                  <a:cxn ang="0">
                    <a:pos x="65" y="4"/>
                  </a:cxn>
                  <a:cxn ang="0">
                    <a:pos x="0" y="4"/>
                  </a:cxn>
                  <a:cxn ang="0">
                    <a:pos x="2" y="2"/>
                  </a:cxn>
                  <a:cxn ang="0">
                    <a:pos x="6" y="0"/>
                  </a:cxn>
                  <a:cxn ang="0">
                    <a:pos x="63" y="0"/>
                  </a:cxn>
                  <a:cxn ang="0">
                    <a:pos x="65" y="4"/>
                  </a:cxn>
                </a:cxnLst>
                <a:rect l="0" t="0" r="r" b="b"/>
                <a:pathLst>
                  <a:path w="65" h="4">
                    <a:moveTo>
                      <a:pt x="65" y="4"/>
                    </a:moveTo>
                    <a:lnTo>
                      <a:pt x="0" y="4"/>
                    </a:lnTo>
                    <a:lnTo>
                      <a:pt x="2" y="2"/>
                    </a:lnTo>
                    <a:lnTo>
                      <a:pt x="6" y="0"/>
                    </a:lnTo>
                    <a:lnTo>
                      <a:pt x="63" y="0"/>
                    </a:lnTo>
                    <a:lnTo>
                      <a:pt x="65" y="4"/>
                    </a:lnTo>
                    <a:close/>
                  </a:path>
                </a:pathLst>
              </a:custGeom>
              <a:solidFill>
                <a:srgbClr val="FEEFE5"/>
              </a:solidFill>
              <a:ln w="9525">
                <a:noFill/>
                <a:round/>
              </a:ln>
            </p:spPr>
            <p:txBody>
              <a:bodyPr/>
              <a:lstStyle/>
              <a:p>
                <a:endParaRPr lang="en-US">
                  <a:solidFill>
                    <a:prstClr val="black"/>
                  </a:solidFill>
                </a:endParaRPr>
              </a:p>
            </p:txBody>
          </p:sp>
          <p:sp>
            <p:nvSpPr>
              <p:cNvPr id="180221" name="Freeform 1021"/>
              <p:cNvSpPr/>
              <p:nvPr/>
            </p:nvSpPr>
            <p:spPr bwMode="auto">
              <a:xfrm>
                <a:off x="1301" y="1093"/>
                <a:ext cx="61" cy="4"/>
              </a:xfrm>
              <a:custGeom>
                <a:avLst/>
                <a:gdLst/>
                <a:ahLst/>
                <a:cxnLst>
                  <a:cxn ang="0">
                    <a:pos x="61" y="4"/>
                  </a:cxn>
                  <a:cxn ang="0">
                    <a:pos x="0" y="4"/>
                  </a:cxn>
                  <a:cxn ang="0">
                    <a:pos x="4" y="2"/>
                  </a:cxn>
                  <a:cxn ang="0">
                    <a:pos x="6" y="0"/>
                  </a:cxn>
                  <a:cxn ang="0">
                    <a:pos x="59" y="0"/>
                  </a:cxn>
                  <a:cxn ang="0">
                    <a:pos x="61" y="4"/>
                  </a:cxn>
                </a:cxnLst>
                <a:rect l="0" t="0" r="r" b="b"/>
                <a:pathLst>
                  <a:path w="61" h="4">
                    <a:moveTo>
                      <a:pt x="61" y="4"/>
                    </a:moveTo>
                    <a:lnTo>
                      <a:pt x="0" y="4"/>
                    </a:lnTo>
                    <a:lnTo>
                      <a:pt x="4" y="2"/>
                    </a:lnTo>
                    <a:lnTo>
                      <a:pt x="6" y="0"/>
                    </a:lnTo>
                    <a:lnTo>
                      <a:pt x="59" y="0"/>
                    </a:lnTo>
                    <a:lnTo>
                      <a:pt x="61" y="4"/>
                    </a:lnTo>
                    <a:close/>
                  </a:path>
                </a:pathLst>
              </a:custGeom>
              <a:solidFill>
                <a:srgbClr val="FEF0E7"/>
              </a:solidFill>
              <a:ln w="9525">
                <a:noFill/>
                <a:round/>
              </a:ln>
            </p:spPr>
            <p:txBody>
              <a:bodyPr/>
              <a:lstStyle/>
              <a:p>
                <a:endParaRPr lang="en-US">
                  <a:solidFill>
                    <a:prstClr val="black"/>
                  </a:solidFill>
                </a:endParaRPr>
              </a:p>
            </p:txBody>
          </p:sp>
          <p:sp>
            <p:nvSpPr>
              <p:cNvPr id="180222" name="Freeform 1022"/>
              <p:cNvSpPr/>
              <p:nvPr/>
            </p:nvSpPr>
            <p:spPr bwMode="auto">
              <a:xfrm>
                <a:off x="1305" y="1091"/>
                <a:ext cx="57" cy="4"/>
              </a:xfrm>
              <a:custGeom>
                <a:avLst/>
                <a:gdLst/>
                <a:ahLst/>
                <a:cxnLst>
                  <a:cxn ang="0">
                    <a:pos x="57" y="4"/>
                  </a:cxn>
                  <a:cxn ang="0">
                    <a:pos x="0" y="4"/>
                  </a:cxn>
                  <a:cxn ang="0">
                    <a:pos x="2" y="2"/>
                  </a:cxn>
                  <a:cxn ang="0">
                    <a:pos x="6" y="0"/>
                  </a:cxn>
                  <a:cxn ang="0">
                    <a:pos x="55" y="0"/>
                  </a:cxn>
                  <a:cxn ang="0">
                    <a:pos x="57" y="4"/>
                  </a:cxn>
                </a:cxnLst>
                <a:rect l="0" t="0" r="r" b="b"/>
                <a:pathLst>
                  <a:path w="57" h="4">
                    <a:moveTo>
                      <a:pt x="57" y="4"/>
                    </a:moveTo>
                    <a:lnTo>
                      <a:pt x="0" y="4"/>
                    </a:lnTo>
                    <a:lnTo>
                      <a:pt x="2" y="2"/>
                    </a:lnTo>
                    <a:lnTo>
                      <a:pt x="6" y="0"/>
                    </a:lnTo>
                    <a:lnTo>
                      <a:pt x="55" y="0"/>
                    </a:lnTo>
                    <a:lnTo>
                      <a:pt x="57" y="4"/>
                    </a:lnTo>
                    <a:close/>
                  </a:path>
                </a:pathLst>
              </a:custGeom>
              <a:solidFill>
                <a:srgbClr val="FEF2E9"/>
              </a:solidFill>
              <a:ln w="9525">
                <a:noFill/>
                <a:round/>
              </a:ln>
            </p:spPr>
            <p:txBody>
              <a:bodyPr/>
              <a:lstStyle/>
              <a:p>
                <a:endParaRPr lang="en-US">
                  <a:solidFill>
                    <a:prstClr val="black"/>
                  </a:solidFill>
                </a:endParaRPr>
              </a:p>
            </p:txBody>
          </p:sp>
          <p:sp>
            <p:nvSpPr>
              <p:cNvPr id="180223" name="Freeform 1023"/>
              <p:cNvSpPr/>
              <p:nvPr/>
            </p:nvSpPr>
            <p:spPr bwMode="auto">
              <a:xfrm>
                <a:off x="1307" y="1089"/>
                <a:ext cx="53" cy="4"/>
              </a:xfrm>
              <a:custGeom>
                <a:avLst/>
                <a:gdLst/>
                <a:ahLst/>
                <a:cxnLst>
                  <a:cxn ang="0">
                    <a:pos x="53" y="4"/>
                  </a:cxn>
                  <a:cxn ang="0">
                    <a:pos x="0" y="4"/>
                  </a:cxn>
                  <a:cxn ang="0">
                    <a:pos x="4" y="2"/>
                  </a:cxn>
                  <a:cxn ang="0">
                    <a:pos x="7" y="0"/>
                  </a:cxn>
                  <a:cxn ang="0">
                    <a:pos x="51" y="0"/>
                  </a:cxn>
                  <a:cxn ang="0">
                    <a:pos x="53" y="4"/>
                  </a:cxn>
                </a:cxnLst>
                <a:rect l="0" t="0" r="r" b="b"/>
                <a:pathLst>
                  <a:path w="53" h="4">
                    <a:moveTo>
                      <a:pt x="53" y="4"/>
                    </a:moveTo>
                    <a:lnTo>
                      <a:pt x="0" y="4"/>
                    </a:lnTo>
                    <a:lnTo>
                      <a:pt x="4" y="2"/>
                    </a:lnTo>
                    <a:lnTo>
                      <a:pt x="7" y="0"/>
                    </a:lnTo>
                    <a:lnTo>
                      <a:pt x="51" y="0"/>
                    </a:lnTo>
                    <a:lnTo>
                      <a:pt x="53" y="4"/>
                    </a:lnTo>
                    <a:close/>
                  </a:path>
                </a:pathLst>
              </a:custGeom>
              <a:solidFill>
                <a:srgbClr val="FEF3EA"/>
              </a:solidFill>
              <a:ln w="9525">
                <a:noFill/>
                <a:round/>
              </a:ln>
            </p:spPr>
            <p:txBody>
              <a:bodyPr/>
              <a:lstStyle/>
              <a:p>
                <a:endParaRPr lang="en-US">
                  <a:solidFill>
                    <a:prstClr val="black"/>
                  </a:solidFill>
                </a:endParaRPr>
              </a:p>
            </p:txBody>
          </p:sp>
          <p:sp>
            <p:nvSpPr>
              <p:cNvPr id="180224" name="Freeform 1024"/>
              <p:cNvSpPr/>
              <p:nvPr/>
            </p:nvSpPr>
            <p:spPr bwMode="auto">
              <a:xfrm>
                <a:off x="1311" y="1087"/>
                <a:ext cx="49" cy="4"/>
              </a:xfrm>
              <a:custGeom>
                <a:avLst/>
                <a:gdLst/>
                <a:ahLst/>
                <a:cxnLst>
                  <a:cxn ang="0">
                    <a:pos x="49" y="4"/>
                  </a:cxn>
                  <a:cxn ang="0">
                    <a:pos x="0" y="4"/>
                  </a:cxn>
                  <a:cxn ang="0">
                    <a:pos x="3" y="2"/>
                  </a:cxn>
                  <a:cxn ang="0">
                    <a:pos x="7" y="0"/>
                  </a:cxn>
                  <a:cxn ang="0">
                    <a:pos x="45" y="0"/>
                  </a:cxn>
                  <a:cxn ang="0">
                    <a:pos x="49" y="4"/>
                  </a:cxn>
                </a:cxnLst>
                <a:rect l="0" t="0" r="r" b="b"/>
                <a:pathLst>
                  <a:path w="49" h="4">
                    <a:moveTo>
                      <a:pt x="49" y="4"/>
                    </a:moveTo>
                    <a:lnTo>
                      <a:pt x="0" y="4"/>
                    </a:lnTo>
                    <a:lnTo>
                      <a:pt x="3" y="2"/>
                    </a:lnTo>
                    <a:lnTo>
                      <a:pt x="7" y="0"/>
                    </a:lnTo>
                    <a:lnTo>
                      <a:pt x="45" y="0"/>
                    </a:lnTo>
                    <a:lnTo>
                      <a:pt x="49" y="4"/>
                    </a:lnTo>
                    <a:close/>
                  </a:path>
                </a:pathLst>
              </a:custGeom>
              <a:solidFill>
                <a:srgbClr val="FEF3EC"/>
              </a:solidFill>
              <a:ln w="9525">
                <a:noFill/>
                <a:round/>
              </a:ln>
            </p:spPr>
            <p:txBody>
              <a:bodyPr/>
              <a:lstStyle/>
              <a:p>
                <a:endParaRPr lang="en-US">
                  <a:solidFill>
                    <a:prstClr val="black"/>
                  </a:solidFill>
                </a:endParaRPr>
              </a:p>
            </p:txBody>
          </p:sp>
          <p:sp>
            <p:nvSpPr>
              <p:cNvPr id="180225" name="Freeform 1025"/>
              <p:cNvSpPr/>
              <p:nvPr/>
            </p:nvSpPr>
            <p:spPr bwMode="auto">
              <a:xfrm>
                <a:off x="1314" y="1085"/>
                <a:ext cx="44" cy="4"/>
              </a:xfrm>
              <a:custGeom>
                <a:avLst/>
                <a:gdLst/>
                <a:ahLst/>
                <a:cxnLst>
                  <a:cxn ang="0">
                    <a:pos x="44" y="4"/>
                  </a:cxn>
                  <a:cxn ang="0">
                    <a:pos x="0" y="4"/>
                  </a:cxn>
                  <a:cxn ang="0">
                    <a:pos x="4" y="2"/>
                  </a:cxn>
                  <a:cxn ang="0">
                    <a:pos x="10" y="0"/>
                  </a:cxn>
                  <a:cxn ang="0">
                    <a:pos x="42" y="0"/>
                  </a:cxn>
                  <a:cxn ang="0">
                    <a:pos x="42" y="0"/>
                  </a:cxn>
                  <a:cxn ang="0">
                    <a:pos x="42" y="0"/>
                  </a:cxn>
                  <a:cxn ang="0">
                    <a:pos x="44" y="4"/>
                  </a:cxn>
                </a:cxnLst>
                <a:rect l="0" t="0" r="r" b="b"/>
                <a:pathLst>
                  <a:path w="44" h="4">
                    <a:moveTo>
                      <a:pt x="44" y="4"/>
                    </a:moveTo>
                    <a:lnTo>
                      <a:pt x="0" y="4"/>
                    </a:lnTo>
                    <a:lnTo>
                      <a:pt x="4" y="2"/>
                    </a:lnTo>
                    <a:lnTo>
                      <a:pt x="10" y="0"/>
                    </a:lnTo>
                    <a:lnTo>
                      <a:pt x="42" y="0"/>
                    </a:lnTo>
                    <a:lnTo>
                      <a:pt x="42" y="0"/>
                    </a:lnTo>
                    <a:lnTo>
                      <a:pt x="42" y="0"/>
                    </a:lnTo>
                    <a:lnTo>
                      <a:pt x="44" y="4"/>
                    </a:lnTo>
                    <a:close/>
                  </a:path>
                </a:pathLst>
              </a:custGeom>
              <a:solidFill>
                <a:srgbClr val="FEF4ED"/>
              </a:solidFill>
              <a:ln w="9525">
                <a:noFill/>
                <a:round/>
              </a:ln>
            </p:spPr>
            <p:txBody>
              <a:bodyPr/>
              <a:lstStyle/>
              <a:p>
                <a:endParaRPr lang="en-US">
                  <a:solidFill>
                    <a:prstClr val="black"/>
                  </a:solidFill>
                </a:endParaRPr>
              </a:p>
            </p:txBody>
          </p:sp>
          <p:sp>
            <p:nvSpPr>
              <p:cNvPr id="180226" name="Freeform 1026"/>
              <p:cNvSpPr/>
              <p:nvPr/>
            </p:nvSpPr>
            <p:spPr bwMode="auto">
              <a:xfrm>
                <a:off x="1318" y="1084"/>
                <a:ext cx="38" cy="3"/>
              </a:xfrm>
              <a:custGeom>
                <a:avLst/>
                <a:gdLst/>
                <a:ahLst/>
                <a:cxnLst>
                  <a:cxn ang="0">
                    <a:pos x="38" y="3"/>
                  </a:cxn>
                  <a:cxn ang="0">
                    <a:pos x="0" y="3"/>
                  </a:cxn>
                  <a:cxn ang="0">
                    <a:pos x="6" y="1"/>
                  </a:cxn>
                  <a:cxn ang="0">
                    <a:pos x="12" y="0"/>
                  </a:cxn>
                  <a:cxn ang="0">
                    <a:pos x="32" y="0"/>
                  </a:cxn>
                  <a:cxn ang="0">
                    <a:pos x="36" y="1"/>
                  </a:cxn>
                  <a:cxn ang="0">
                    <a:pos x="38" y="1"/>
                  </a:cxn>
                  <a:cxn ang="0">
                    <a:pos x="38" y="3"/>
                  </a:cxn>
                </a:cxnLst>
                <a:rect l="0" t="0" r="r" b="b"/>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ln>
            </p:spPr>
            <p:txBody>
              <a:bodyPr/>
              <a:lstStyle/>
              <a:p>
                <a:endParaRPr lang="en-US">
                  <a:solidFill>
                    <a:prstClr val="black"/>
                  </a:solidFill>
                </a:endParaRPr>
              </a:p>
            </p:txBody>
          </p:sp>
          <p:sp>
            <p:nvSpPr>
              <p:cNvPr id="180227" name="Freeform 1027"/>
              <p:cNvSpPr/>
              <p:nvPr/>
            </p:nvSpPr>
            <p:spPr bwMode="auto">
              <a:xfrm>
                <a:off x="1324" y="1082"/>
                <a:ext cx="32" cy="3"/>
              </a:xfrm>
              <a:custGeom>
                <a:avLst/>
                <a:gdLst/>
                <a:ahLst/>
                <a:cxnLst>
                  <a:cxn ang="0">
                    <a:pos x="32" y="3"/>
                  </a:cxn>
                  <a:cxn ang="0">
                    <a:pos x="0" y="3"/>
                  </a:cxn>
                  <a:cxn ang="0">
                    <a:pos x="7" y="2"/>
                  </a:cxn>
                  <a:cxn ang="0">
                    <a:pos x="17" y="0"/>
                  </a:cxn>
                  <a:cxn ang="0">
                    <a:pos x="24" y="2"/>
                  </a:cxn>
                  <a:cxn ang="0">
                    <a:pos x="32" y="3"/>
                  </a:cxn>
                </a:cxnLst>
                <a:rect l="0" t="0" r="r" b="b"/>
                <a:pathLst>
                  <a:path w="32" h="3">
                    <a:moveTo>
                      <a:pt x="32" y="3"/>
                    </a:moveTo>
                    <a:lnTo>
                      <a:pt x="0" y="3"/>
                    </a:lnTo>
                    <a:lnTo>
                      <a:pt x="7" y="2"/>
                    </a:lnTo>
                    <a:lnTo>
                      <a:pt x="17" y="0"/>
                    </a:lnTo>
                    <a:lnTo>
                      <a:pt x="24" y="2"/>
                    </a:lnTo>
                    <a:lnTo>
                      <a:pt x="32" y="3"/>
                    </a:lnTo>
                    <a:close/>
                  </a:path>
                </a:pathLst>
              </a:custGeom>
              <a:solidFill>
                <a:srgbClr val="FEF7F2"/>
              </a:solidFill>
              <a:ln w="9525">
                <a:noFill/>
                <a:round/>
              </a:ln>
            </p:spPr>
            <p:txBody>
              <a:bodyPr/>
              <a:lstStyle/>
              <a:p>
                <a:endParaRPr lang="en-US">
                  <a:solidFill>
                    <a:prstClr val="black"/>
                  </a:solidFill>
                </a:endParaRPr>
              </a:p>
            </p:txBody>
          </p:sp>
          <p:sp>
            <p:nvSpPr>
              <p:cNvPr id="180228" name="Freeform 1028"/>
              <p:cNvSpPr/>
              <p:nvPr/>
            </p:nvSpPr>
            <p:spPr bwMode="auto">
              <a:xfrm>
                <a:off x="1330" y="1082"/>
                <a:ext cx="20" cy="2"/>
              </a:xfrm>
              <a:custGeom>
                <a:avLst/>
                <a:gdLst/>
                <a:ahLst/>
                <a:cxnLst>
                  <a:cxn ang="0">
                    <a:pos x="20" y="2"/>
                  </a:cxn>
                  <a:cxn ang="0">
                    <a:pos x="0" y="2"/>
                  </a:cxn>
                  <a:cxn ang="0">
                    <a:pos x="11" y="0"/>
                  </a:cxn>
                  <a:cxn ang="0">
                    <a:pos x="20" y="2"/>
                  </a:cxn>
                </a:cxnLst>
                <a:rect l="0" t="0" r="r" b="b"/>
                <a:pathLst>
                  <a:path w="20" h="2">
                    <a:moveTo>
                      <a:pt x="20" y="2"/>
                    </a:moveTo>
                    <a:lnTo>
                      <a:pt x="0" y="2"/>
                    </a:lnTo>
                    <a:lnTo>
                      <a:pt x="11" y="0"/>
                    </a:lnTo>
                    <a:lnTo>
                      <a:pt x="20" y="2"/>
                    </a:lnTo>
                    <a:close/>
                  </a:path>
                </a:pathLst>
              </a:custGeom>
              <a:solidFill>
                <a:srgbClr val="FFF8F3"/>
              </a:solidFill>
              <a:ln w="9525">
                <a:noFill/>
                <a:round/>
              </a:ln>
            </p:spPr>
            <p:txBody>
              <a:bodyPr/>
              <a:lstStyle/>
              <a:p>
                <a:endParaRPr lang="en-US">
                  <a:solidFill>
                    <a:prstClr val="black"/>
                  </a:solidFill>
                </a:endParaRPr>
              </a:p>
            </p:txBody>
          </p:sp>
          <p:sp>
            <p:nvSpPr>
              <p:cNvPr id="180229" name="Freeform 1029"/>
              <p:cNvSpPr/>
              <p:nvPr/>
            </p:nvSpPr>
            <p:spPr bwMode="auto">
              <a:xfrm>
                <a:off x="1341" y="1082"/>
                <a:ext cx="61" cy="75"/>
              </a:xfrm>
              <a:custGeom>
                <a:avLst/>
                <a:gdLst/>
                <a:ahLst/>
                <a:cxnLst>
                  <a:cxn ang="0">
                    <a:pos x="15" y="3"/>
                  </a:cxn>
                  <a:cxn ang="0">
                    <a:pos x="13" y="3"/>
                  </a:cxn>
                  <a:cxn ang="0">
                    <a:pos x="13" y="3"/>
                  </a:cxn>
                  <a:cxn ang="0">
                    <a:pos x="13" y="3"/>
                  </a:cxn>
                  <a:cxn ang="0">
                    <a:pos x="7" y="2"/>
                  </a:cxn>
                  <a:cxn ang="0">
                    <a:pos x="0" y="0"/>
                  </a:cxn>
                  <a:cxn ang="0">
                    <a:pos x="7" y="13"/>
                  </a:cxn>
                  <a:cxn ang="0">
                    <a:pos x="21" y="34"/>
                  </a:cxn>
                  <a:cxn ang="0">
                    <a:pos x="38" y="60"/>
                  </a:cxn>
                  <a:cxn ang="0">
                    <a:pos x="47" y="74"/>
                  </a:cxn>
                  <a:cxn ang="0">
                    <a:pos x="55" y="74"/>
                  </a:cxn>
                  <a:cxn ang="0">
                    <a:pos x="61" y="75"/>
                  </a:cxn>
                  <a:cxn ang="0">
                    <a:pos x="61" y="75"/>
                  </a:cxn>
                  <a:cxn ang="0">
                    <a:pos x="61" y="75"/>
                  </a:cxn>
                  <a:cxn ang="0">
                    <a:pos x="61" y="75"/>
                  </a:cxn>
                  <a:cxn ang="0">
                    <a:pos x="59" y="75"/>
                  </a:cxn>
                  <a:cxn ang="0">
                    <a:pos x="51" y="64"/>
                  </a:cxn>
                  <a:cxn ang="0">
                    <a:pos x="38" y="41"/>
                  </a:cxn>
                  <a:cxn ang="0">
                    <a:pos x="23" y="17"/>
                  </a:cxn>
                  <a:cxn ang="0">
                    <a:pos x="15" y="3"/>
                  </a:cxn>
                </a:cxnLst>
                <a:rect l="0" t="0" r="r" b="b"/>
                <a:pathLst>
                  <a:path w="61" h="75">
                    <a:moveTo>
                      <a:pt x="15" y="3"/>
                    </a:moveTo>
                    <a:lnTo>
                      <a:pt x="13" y="3"/>
                    </a:lnTo>
                    <a:lnTo>
                      <a:pt x="13" y="3"/>
                    </a:lnTo>
                    <a:lnTo>
                      <a:pt x="13" y="3"/>
                    </a:lnTo>
                    <a:lnTo>
                      <a:pt x="7" y="2"/>
                    </a:lnTo>
                    <a:lnTo>
                      <a:pt x="0" y="0"/>
                    </a:lnTo>
                    <a:lnTo>
                      <a:pt x="7" y="13"/>
                    </a:lnTo>
                    <a:lnTo>
                      <a:pt x="21" y="34"/>
                    </a:lnTo>
                    <a:lnTo>
                      <a:pt x="38" y="60"/>
                    </a:lnTo>
                    <a:lnTo>
                      <a:pt x="47" y="74"/>
                    </a:lnTo>
                    <a:lnTo>
                      <a:pt x="55" y="74"/>
                    </a:lnTo>
                    <a:lnTo>
                      <a:pt x="61" y="75"/>
                    </a:lnTo>
                    <a:lnTo>
                      <a:pt x="61" y="75"/>
                    </a:lnTo>
                    <a:lnTo>
                      <a:pt x="61" y="75"/>
                    </a:lnTo>
                    <a:lnTo>
                      <a:pt x="61" y="75"/>
                    </a:lnTo>
                    <a:lnTo>
                      <a:pt x="59" y="75"/>
                    </a:lnTo>
                    <a:lnTo>
                      <a:pt x="51" y="64"/>
                    </a:lnTo>
                    <a:lnTo>
                      <a:pt x="38" y="41"/>
                    </a:lnTo>
                    <a:lnTo>
                      <a:pt x="23" y="17"/>
                    </a:lnTo>
                    <a:lnTo>
                      <a:pt x="15" y="3"/>
                    </a:lnTo>
                    <a:close/>
                  </a:path>
                </a:pathLst>
              </a:custGeom>
              <a:solidFill>
                <a:srgbClr val="D63B34"/>
              </a:solidFill>
              <a:ln w="9525">
                <a:noFill/>
                <a:round/>
              </a:ln>
            </p:spPr>
            <p:txBody>
              <a:bodyPr/>
              <a:lstStyle/>
              <a:p>
                <a:endParaRPr lang="en-US">
                  <a:solidFill>
                    <a:prstClr val="black"/>
                  </a:solidFill>
                </a:endParaRPr>
              </a:p>
            </p:txBody>
          </p:sp>
          <p:sp>
            <p:nvSpPr>
              <p:cNvPr id="180230" name="Freeform 1030"/>
              <p:cNvSpPr/>
              <p:nvPr/>
            </p:nvSpPr>
            <p:spPr bwMode="auto">
              <a:xfrm>
                <a:off x="1195" y="1296"/>
                <a:ext cx="62" cy="106"/>
              </a:xfrm>
              <a:custGeom>
                <a:avLst/>
                <a:gdLst/>
                <a:ahLst/>
                <a:cxnLst>
                  <a:cxn ang="0">
                    <a:pos x="59" y="83"/>
                  </a:cxn>
                  <a:cxn ang="0">
                    <a:pos x="2" y="0"/>
                  </a:cxn>
                  <a:cxn ang="0">
                    <a:pos x="2" y="2"/>
                  </a:cxn>
                  <a:cxn ang="0">
                    <a:pos x="2" y="2"/>
                  </a:cxn>
                  <a:cxn ang="0">
                    <a:pos x="2" y="2"/>
                  </a:cxn>
                  <a:cxn ang="0">
                    <a:pos x="2" y="4"/>
                  </a:cxn>
                  <a:cxn ang="0">
                    <a:pos x="2" y="4"/>
                  </a:cxn>
                  <a:cxn ang="0">
                    <a:pos x="2" y="4"/>
                  </a:cxn>
                  <a:cxn ang="0">
                    <a:pos x="2" y="4"/>
                  </a:cxn>
                  <a:cxn ang="0">
                    <a:pos x="2" y="4"/>
                  </a:cxn>
                  <a:cxn ang="0">
                    <a:pos x="2" y="6"/>
                  </a:cxn>
                  <a:cxn ang="0">
                    <a:pos x="2" y="6"/>
                  </a:cxn>
                  <a:cxn ang="0">
                    <a:pos x="2" y="6"/>
                  </a:cxn>
                  <a:cxn ang="0">
                    <a:pos x="2" y="6"/>
                  </a:cxn>
                  <a:cxn ang="0">
                    <a:pos x="2" y="6"/>
                  </a:cxn>
                  <a:cxn ang="0">
                    <a:pos x="2" y="6"/>
                  </a:cxn>
                  <a:cxn ang="0">
                    <a:pos x="0" y="6"/>
                  </a:cxn>
                  <a:cxn ang="0">
                    <a:pos x="0" y="7"/>
                  </a:cxn>
                  <a:cxn ang="0">
                    <a:pos x="0" y="7"/>
                  </a:cxn>
                  <a:cxn ang="0">
                    <a:pos x="0" y="7"/>
                  </a:cxn>
                  <a:cxn ang="0">
                    <a:pos x="0" y="9"/>
                  </a:cxn>
                  <a:cxn ang="0">
                    <a:pos x="0" y="9"/>
                  </a:cxn>
                  <a:cxn ang="0">
                    <a:pos x="0" y="11"/>
                  </a:cxn>
                  <a:cxn ang="0">
                    <a:pos x="0" y="11"/>
                  </a:cxn>
                  <a:cxn ang="0">
                    <a:pos x="0" y="11"/>
                  </a:cxn>
                  <a:cxn ang="0">
                    <a:pos x="0" y="11"/>
                  </a:cxn>
                  <a:cxn ang="0">
                    <a:pos x="0" y="11"/>
                  </a:cxn>
                  <a:cxn ang="0">
                    <a:pos x="0" y="11"/>
                  </a:cxn>
                  <a:cxn ang="0">
                    <a:pos x="0" y="13"/>
                  </a:cxn>
                  <a:cxn ang="0">
                    <a:pos x="0" y="13"/>
                  </a:cxn>
                  <a:cxn ang="0">
                    <a:pos x="0" y="13"/>
                  </a:cxn>
                  <a:cxn ang="0">
                    <a:pos x="62" y="106"/>
                  </a:cxn>
                  <a:cxn ang="0">
                    <a:pos x="59" y="83"/>
                  </a:cxn>
                </a:cxnLst>
                <a:rect l="0" t="0" r="r" b="b"/>
                <a:pathLst>
                  <a:path w="62" h="106">
                    <a:moveTo>
                      <a:pt x="59" y="83"/>
                    </a:moveTo>
                    <a:lnTo>
                      <a:pt x="2" y="0"/>
                    </a:lnTo>
                    <a:lnTo>
                      <a:pt x="2" y="2"/>
                    </a:lnTo>
                    <a:lnTo>
                      <a:pt x="2" y="2"/>
                    </a:lnTo>
                    <a:lnTo>
                      <a:pt x="2" y="2"/>
                    </a:lnTo>
                    <a:lnTo>
                      <a:pt x="2" y="4"/>
                    </a:lnTo>
                    <a:lnTo>
                      <a:pt x="2" y="4"/>
                    </a:lnTo>
                    <a:lnTo>
                      <a:pt x="2" y="4"/>
                    </a:lnTo>
                    <a:lnTo>
                      <a:pt x="2" y="4"/>
                    </a:lnTo>
                    <a:lnTo>
                      <a:pt x="2" y="4"/>
                    </a:lnTo>
                    <a:lnTo>
                      <a:pt x="2" y="6"/>
                    </a:lnTo>
                    <a:lnTo>
                      <a:pt x="2" y="6"/>
                    </a:lnTo>
                    <a:lnTo>
                      <a:pt x="2" y="6"/>
                    </a:lnTo>
                    <a:lnTo>
                      <a:pt x="2" y="6"/>
                    </a:lnTo>
                    <a:lnTo>
                      <a:pt x="2" y="6"/>
                    </a:lnTo>
                    <a:lnTo>
                      <a:pt x="2" y="6"/>
                    </a:lnTo>
                    <a:lnTo>
                      <a:pt x="0" y="6"/>
                    </a:lnTo>
                    <a:lnTo>
                      <a:pt x="0" y="7"/>
                    </a:lnTo>
                    <a:lnTo>
                      <a:pt x="0" y="7"/>
                    </a:lnTo>
                    <a:lnTo>
                      <a:pt x="0" y="7"/>
                    </a:lnTo>
                    <a:lnTo>
                      <a:pt x="0" y="9"/>
                    </a:lnTo>
                    <a:lnTo>
                      <a:pt x="0" y="9"/>
                    </a:lnTo>
                    <a:lnTo>
                      <a:pt x="0" y="11"/>
                    </a:lnTo>
                    <a:lnTo>
                      <a:pt x="0" y="11"/>
                    </a:lnTo>
                    <a:lnTo>
                      <a:pt x="0" y="11"/>
                    </a:lnTo>
                    <a:lnTo>
                      <a:pt x="0" y="11"/>
                    </a:lnTo>
                    <a:lnTo>
                      <a:pt x="0" y="11"/>
                    </a:lnTo>
                    <a:lnTo>
                      <a:pt x="0" y="11"/>
                    </a:lnTo>
                    <a:lnTo>
                      <a:pt x="0" y="13"/>
                    </a:lnTo>
                    <a:lnTo>
                      <a:pt x="0" y="13"/>
                    </a:lnTo>
                    <a:lnTo>
                      <a:pt x="0" y="13"/>
                    </a:lnTo>
                    <a:lnTo>
                      <a:pt x="62" y="106"/>
                    </a:lnTo>
                    <a:lnTo>
                      <a:pt x="59" y="83"/>
                    </a:lnTo>
                    <a:close/>
                  </a:path>
                </a:pathLst>
              </a:custGeom>
              <a:solidFill>
                <a:srgbClr val="D63B34"/>
              </a:solidFill>
              <a:ln w="9525">
                <a:noFill/>
                <a:round/>
              </a:ln>
            </p:spPr>
            <p:txBody>
              <a:bodyPr/>
              <a:lstStyle/>
              <a:p>
                <a:endParaRPr lang="en-US">
                  <a:solidFill>
                    <a:prstClr val="black"/>
                  </a:solidFill>
                </a:endParaRPr>
              </a:p>
            </p:txBody>
          </p:sp>
          <p:sp>
            <p:nvSpPr>
              <p:cNvPr id="180231" name="Freeform 1031"/>
              <p:cNvSpPr/>
              <p:nvPr/>
            </p:nvSpPr>
            <p:spPr bwMode="auto">
              <a:xfrm>
                <a:off x="1153" y="1021"/>
                <a:ext cx="201" cy="288"/>
              </a:xfrm>
              <a:custGeom>
                <a:avLst/>
                <a:gdLst/>
                <a:ahLst/>
                <a:cxnLst>
                  <a:cxn ang="0">
                    <a:pos x="201" y="64"/>
                  </a:cxn>
                  <a:cxn ang="0">
                    <a:pos x="169" y="0"/>
                  </a:cxn>
                  <a:cxn ang="0">
                    <a:pos x="161" y="0"/>
                  </a:cxn>
                  <a:cxn ang="0">
                    <a:pos x="154" y="0"/>
                  </a:cxn>
                  <a:cxn ang="0">
                    <a:pos x="150" y="2"/>
                  </a:cxn>
                  <a:cxn ang="0">
                    <a:pos x="146" y="2"/>
                  </a:cxn>
                  <a:cxn ang="0">
                    <a:pos x="131" y="4"/>
                  </a:cxn>
                  <a:cxn ang="0">
                    <a:pos x="118" y="9"/>
                  </a:cxn>
                  <a:cxn ang="0">
                    <a:pos x="104" y="17"/>
                  </a:cxn>
                  <a:cxn ang="0">
                    <a:pos x="91" y="27"/>
                  </a:cxn>
                  <a:cxn ang="0">
                    <a:pos x="72" y="44"/>
                  </a:cxn>
                  <a:cxn ang="0">
                    <a:pos x="55" y="64"/>
                  </a:cxn>
                  <a:cxn ang="0">
                    <a:pos x="42" y="87"/>
                  </a:cxn>
                  <a:cxn ang="0">
                    <a:pos x="29" y="112"/>
                  </a:cxn>
                  <a:cxn ang="0">
                    <a:pos x="17" y="136"/>
                  </a:cxn>
                  <a:cxn ang="0">
                    <a:pos x="10" y="159"/>
                  </a:cxn>
                  <a:cxn ang="0">
                    <a:pos x="4" y="182"/>
                  </a:cxn>
                  <a:cxn ang="0">
                    <a:pos x="0" y="199"/>
                  </a:cxn>
                  <a:cxn ang="0">
                    <a:pos x="2" y="210"/>
                  </a:cxn>
                  <a:cxn ang="0">
                    <a:pos x="4" y="222"/>
                  </a:cxn>
                  <a:cxn ang="0">
                    <a:pos x="10" y="237"/>
                  </a:cxn>
                  <a:cxn ang="0">
                    <a:pos x="21" y="260"/>
                  </a:cxn>
                  <a:cxn ang="0">
                    <a:pos x="27" y="271"/>
                  </a:cxn>
                  <a:cxn ang="0">
                    <a:pos x="32" y="279"/>
                  </a:cxn>
                  <a:cxn ang="0">
                    <a:pos x="36" y="286"/>
                  </a:cxn>
                  <a:cxn ang="0">
                    <a:pos x="42" y="288"/>
                  </a:cxn>
                  <a:cxn ang="0">
                    <a:pos x="42" y="275"/>
                  </a:cxn>
                  <a:cxn ang="0">
                    <a:pos x="44" y="260"/>
                  </a:cxn>
                  <a:cxn ang="0">
                    <a:pos x="44" y="246"/>
                  </a:cxn>
                  <a:cxn ang="0">
                    <a:pos x="46" y="231"/>
                  </a:cxn>
                  <a:cxn ang="0">
                    <a:pos x="51" y="209"/>
                  </a:cxn>
                  <a:cxn ang="0">
                    <a:pos x="57" y="188"/>
                  </a:cxn>
                  <a:cxn ang="0">
                    <a:pos x="63" y="173"/>
                  </a:cxn>
                  <a:cxn ang="0">
                    <a:pos x="72" y="155"/>
                  </a:cxn>
                  <a:cxn ang="0">
                    <a:pos x="82" y="140"/>
                  </a:cxn>
                  <a:cxn ang="0">
                    <a:pos x="95" y="125"/>
                  </a:cxn>
                  <a:cxn ang="0">
                    <a:pos x="120" y="100"/>
                  </a:cxn>
                  <a:cxn ang="0">
                    <a:pos x="146" y="78"/>
                  </a:cxn>
                  <a:cxn ang="0">
                    <a:pos x="156" y="70"/>
                  </a:cxn>
                  <a:cxn ang="0">
                    <a:pos x="165" y="66"/>
                  </a:cxn>
                  <a:cxn ang="0">
                    <a:pos x="165" y="66"/>
                  </a:cxn>
                  <a:cxn ang="0">
                    <a:pos x="165" y="66"/>
                  </a:cxn>
                  <a:cxn ang="0">
                    <a:pos x="173" y="63"/>
                  </a:cxn>
                  <a:cxn ang="0">
                    <a:pos x="184" y="61"/>
                  </a:cxn>
                  <a:cxn ang="0">
                    <a:pos x="188" y="61"/>
                  </a:cxn>
                  <a:cxn ang="0">
                    <a:pos x="194" y="61"/>
                  </a:cxn>
                  <a:cxn ang="0">
                    <a:pos x="197" y="61"/>
                  </a:cxn>
                  <a:cxn ang="0">
                    <a:pos x="201" y="64"/>
                  </a:cxn>
                </a:cxnLst>
                <a:rect l="0" t="0" r="r" b="b"/>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65" y="66"/>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ln>
            </p:spPr>
            <p:txBody>
              <a:bodyPr/>
              <a:lstStyle/>
              <a:p>
                <a:endParaRPr lang="en-US">
                  <a:solidFill>
                    <a:prstClr val="black"/>
                  </a:solidFill>
                </a:endParaRPr>
              </a:p>
            </p:txBody>
          </p:sp>
          <p:sp>
            <p:nvSpPr>
              <p:cNvPr id="180232" name="Freeform 1032"/>
              <p:cNvSpPr/>
              <p:nvPr/>
            </p:nvSpPr>
            <p:spPr bwMode="auto">
              <a:xfrm>
                <a:off x="1164" y="1034"/>
                <a:ext cx="181" cy="262"/>
              </a:xfrm>
              <a:custGeom>
                <a:avLst/>
                <a:gdLst/>
                <a:ahLst/>
                <a:cxnLst>
                  <a:cxn ang="0">
                    <a:pos x="177" y="46"/>
                  </a:cxn>
                  <a:cxn ang="0">
                    <a:pos x="154" y="0"/>
                  </a:cxn>
                  <a:cxn ang="0">
                    <a:pos x="137" y="0"/>
                  </a:cxn>
                  <a:cxn ang="0">
                    <a:pos x="120" y="6"/>
                  </a:cxn>
                  <a:cxn ang="0">
                    <a:pos x="103" y="15"/>
                  </a:cxn>
                  <a:cxn ang="0">
                    <a:pos x="88" y="27"/>
                  </a:cxn>
                  <a:cxn ang="0">
                    <a:pos x="71" y="42"/>
                  </a:cxn>
                  <a:cxn ang="0">
                    <a:pos x="57" y="57"/>
                  </a:cxn>
                  <a:cxn ang="0">
                    <a:pos x="42" y="76"/>
                  </a:cxn>
                  <a:cxn ang="0">
                    <a:pos x="31" y="95"/>
                  </a:cxn>
                  <a:cxn ang="0">
                    <a:pos x="18" y="122"/>
                  </a:cxn>
                  <a:cxn ang="0">
                    <a:pos x="8" y="148"/>
                  </a:cxn>
                  <a:cxn ang="0">
                    <a:pos x="4" y="161"/>
                  </a:cxn>
                  <a:cxn ang="0">
                    <a:pos x="2" y="175"/>
                  </a:cxn>
                  <a:cxn ang="0">
                    <a:pos x="0" y="188"/>
                  </a:cxn>
                  <a:cxn ang="0">
                    <a:pos x="0" y="199"/>
                  </a:cxn>
                  <a:cxn ang="0">
                    <a:pos x="2" y="211"/>
                  </a:cxn>
                  <a:cxn ang="0">
                    <a:pos x="8" y="220"/>
                  </a:cxn>
                  <a:cxn ang="0">
                    <a:pos x="12" y="230"/>
                  </a:cxn>
                  <a:cxn ang="0">
                    <a:pos x="19" y="239"/>
                  </a:cxn>
                  <a:cxn ang="0">
                    <a:pos x="19" y="241"/>
                  </a:cxn>
                  <a:cxn ang="0">
                    <a:pos x="21" y="243"/>
                  </a:cxn>
                  <a:cxn ang="0">
                    <a:pos x="21" y="245"/>
                  </a:cxn>
                  <a:cxn ang="0">
                    <a:pos x="23" y="245"/>
                  </a:cxn>
                  <a:cxn ang="0">
                    <a:pos x="23" y="249"/>
                  </a:cxn>
                  <a:cxn ang="0">
                    <a:pos x="23" y="254"/>
                  </a:cxn>
                  <a:cxn ang="0">
                    <a:pos x="25" y="256"/>
                  </a:cxn>
                  <a:cxn ang="0">
                    <a:pos x="27" y="256"/>
                  </a:cxn>
                  <a:cxn ang="0">
                    <a:pos x="29" y="260"/>
                  </a:cxn>
                  <a:cxn ang="0">
                    <a:pos x="31" y="262"/>
                  </a:cxn>
                  <a:cxn ang="0">
                    <a:pos x="31" y="254"/>
                  </a:cxn>
                  <a:cxn ang="0">
                    <a:pos x="33" y="247"/>
                  </a:cxn>
                  <a:cxn ang="0">
                    <a:pos x="35" y="232"/>
                  </a:cxn>
                  <a:cxn ang="0">
                    <a:pos x="37" y="214"/>
                  </a:cxn>
                  <a:cxn ang="0">
                    <a:pos x="40" y="197"/>
                  </a:cxn>
                  <a:cxn ang="0">
                    <a:pos x="44" y="180"/>
                  </a:cxn>
                  <a:cxn ang="0">
                    <a:pos x="52" y="158"/>
                  </a:cxn>
                  <a:cxn ang="0">
                    <a:pos x="59" y="144"/>
                  </a:cxn>
                  <a:cxn ang="0">
                    <a:pos x="67" y="131"/>
                  </a:cxn>
                  <a:cxn ang="0">
                    <a:pos x="76" y="120"/>
                  </a:cxn>
                  <a:cxn ang="0">
                    <a:pos x="99" y="97"/>
                  </a:cxn>
                  <a:cxn ang="0">
                    <a:pos x="122" y="74"/>
                  </a:cxn>
                  <a:cxn ang="0">
                    <a:pos x="143" y="61"/>
                  </a:cxn>
                  <a:cxn ang="0">
                    <a:pos x="166" y="48"/>
                  </a:cxn>
                  <a:cxn ang="0">
                    <a:pos x="181" y="44"/>
                  </a:cxn>
                  <a:cxn ang="0">
                    <a:pos x="177" y="46"/>
                  </a:cxn>
                </a:cxnLst>
                <a:rect l="0" t="0" r="r" b="b"/>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ln>
            </p:spPr>
            <p:txBody>
              <a:bodyPr/>
              <a:lstStyle/>
              <a:p>
                <a:endParaRPr lang="en-US">
                  <a:solidFill>
                    <a:prstClr val="black"/>
                  </a:solidFill>
                </a:endParaRPr>
              </a:p>
            </p:txBody>
          </p:sp>
          <p:sp>
            <p:nvSpPr>
              <p:cNvPr id="180233" name="Freeform 1033"/>
              <p:cNvSpPr/>
              <p:nvPr/>
            </p:nvSpPr>
            <p:spPr bwMode="auto">
              <a:xfrm>
                <a:off x="777" y="704"/>
                <a:ext cx="526" cy="527"/>
              </a:xfrm>
              <a:custGeom>
                <a:avLst/>
                <a:gdLst/>
                <a:ahLst/>
                <a:cxnLst>
                  <a:cxn ang="0">
                    <a:pos x="496" y="281"/>
                  </a:cxn>
                  <a:cxn ang="0">
                    <a:pos x="490" y="239"/>
                  </a:cxn>
                  <a:cxn ang="0">
                    <a:pos x="477" y="182"/>
                  </a:cxn>
                  <a:cxn ang="0">
                    <a:pos x="441" y="150"/>
                  </a:cxn>
                  <a:cxn ang="0">
                    <a:pos x="418" y="135"/>
                  </a:cxn>
                  <a:cxn ang="0">
                    <a:pos x="424" y="108"/>
                  </a:cxn>
                  <a:cxn ang="0">
                    <a:pos x="446" y="74"/>
                  </a:cxn>
                  <a:cxn ang="0">
                    <a:pos x="465" y="40"/>
                  </a:cxn>
                  <a:cxn ang="0">
                    <a:pos x="463" y="17"/>
                  </a:cxn>
                  <a:cxn ang="0">
                    <a:pos x="452" y="6"/>
                  </a:cxn>
                  <a:cxn ang="0">
                    <a:pos x="420" y="0"/>
                  </a:cxn>
                  <a:cxn ang="0">
                    <a:pos x="367" y="21"/>
                  </a:cxn>
                  <a:cxn ang="0">
                    <a:pos x="336" y="50"/>
                  </a:cxn>
                  <a:cxn ang="0">
                    <a:pos x="321" y="88"/>
                  </a:cxn>
                  <a:cxn ang="0">
                    <a:pos x="315" y="133"/>
                  </a:cxn>
                  <a:cxn ang="0">
                    <a:pos x="308" y="148"/>
                  </a:cxn>
                  <a:cxn ang="0">
                    <a:pos x="285" y="161"/>
                  </a:cxn>
                  <a:cxn ang="0">
                    <a:pos x="207" y="190"/>
                  </a:cxn>
                  <a:cxn ang="0">
                    <a:pos x="147" y="218"/>
                  </a:cxn>
                  <a:cxn ang="0">
                    <a:pos x="97" y="253"/>
                  </a:cxn>
                  <a:cxn ang="0">
                    <a:pos x="54" y="306"/>
                  </a:cxn>
                  <a:cxn ang="0">
                    <a:pos x="27" y="364"/>
                  </a:cxn>
                  <a:cxn ang="0">
                    <a:pos x="23" y="389"/>
                  </a:cxn>
                  <a:cxn ang="0">
                    <a:pos x="23" y="391"/>
                  </a:cxn>
                  <a:cxn ang="0">
                    <a:pos x="23" y="393"/>
                  </a:cxn>
                  <a:cxn ang="0">
                    <a:pos x="25" y="395"/>
                  </a:cxn>
                  <a:cxn ang="0">
                    <a:pos x="25" y="397"/>
                  </a:cxn>
                  <a:cxn ang="0">
                    <a:pos x="25" y="400"/>
                  </a:cxn>
                  <a:cxn ang="0">
                    <a:pos x="25" y="400"/>
                  </a:cxn>
                  <a:cxn ang="0">
                    <a:pos x="27" y="404"/>
                  </a:cxn>
                  <a:cxn ang="0">
                    <a:pos x="10" y="448"/>
                  </a:cxn>
                  <a:cxn ang="0">
                    <a:pos x="0" y="497"/>
                  </a:cxn>
                  <a:cxn ang="0">
                    <a:pos x="10" y="524"/>
                  </a:cxn>
                  <a:cxn ang="0">
                    <a:pos x="21" y="527"/>
                  </a:cxn>
                  <a:cxn ang="0">
                    <a:pos x="44" y="520"/>
                  </a:cxn>
                  <a:cxn ang="0">
                    <a:pos x="76" y="505"/>
                  </a:cxn>
                  <a:cxn ang="0">
                    <a:pos x="128" y="472"/>
                  </a:cxn>
                  <a:cxn ang="0">
                    <a:pos x="186" y="442"/>
                  </a:cxn>
                  <a:cxn ang="0">
                    <a:pos x="221" y="438"/>
                  </a:cxn>
                  <a:cxn ang="0">
                    <a:pos x="270" y="438"/>
                  </a:cxn>
                  <a:cxn ang="0">
                    <a:pos x="325" y="425"/>
                  </a:cxn>
                  <a:cxn ang="0">
                    <a:pos x="351" y="408"/>
                  </a:cxn>
                  <a:cxn ang="0">
                    <a:pos x="374" y="440"/>
                  </a:cxn>
                  <a:cxn ang="0">
                    <a:pos x="386" y="471"/>
                  </a:cxn>
                  <a:cxn ang="0">
                    <a:pos x="437" y="376"/>
                  </a:cxn>
                  <a:cxn ang="0">
                    <a:pos x="482" y="330"/>
                  </a:cxn>
                  <a:cxn ang="0">
                    <a:pos x="515" y="319"/>
                  </a:cxn>
                </a:cxnLst>
                <a:rect l="0" t="0" r="r" b="b"/>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89"/>
                    </a:lnTo>
                    <a:lnTo>
                      <a:pt x="23" y="389"/>
                    </a:lnTo>
                    <a:lnTo>
                      <a:pt x="23" y="391"/>
                    </a:lnTo>
                    <a:lnTo>
                      <a:pt x="23" y="391"/>
                    </a:lnTo>
                    <a:lnTo>
                      <a:pt x="23" y="391"/>
                    </a:lnTo>
                    <a:lnTo>
                      <a:pt x="23" y="391"/>
                    </a:lnTo>
                    <a:lnTo>
                      <a:pt x="23" y="393"/>
                    </a:lnTo>
                    <a:lnTo>
                      <a:pt x="23" y="393"/>
                    </a:lnTo>
                    <a:lnTo>
                      <a:pt x="23" y="393"/>
                    </a:lnTo>
                    <a:lnTo>
                      <a:pt x="25" y="395"/>
                    </a:lnTo>
                    <a:lnTo>
                      <a:pt x="25" y="397"/>
                    </a:lnTo>
                    <a:lnTo>
                      <a:pt x="25" y="397"/>
                    </a:lnTo>
                    <a:lnTo>
                      <a:pt x="25" y="397"/>
                    </a:lnTo>
                    <a:lnTo>
                      <a:pt x="25" y="399"/>
                    </a:lnTo>
                    <a:lnTo>
                      <a:pt x="25" y="399"/>
                    </a:lnTo>
                    <a:lnTo>
                      <a:pt x="25" y="400"/>
                    </a:lnTo>
                    <a:lnTo>
                      <a:pt x="25" y="400"/>
                    </a:lnTo>
                    <a:lnTo>
                      <a:pt x="25" y="400"/>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ln>
            </p:spPr>
            <p:txBody>
              <a:bodyPr/>
              <a:lstStyle/>
              <a:p>
                <a:endParaRPr lang="en-US">
                  <a:solidFill>
                    <a:prstClr val="black"/>
                  </a:solidFill>
                </a:endParaRPr>
              </a:p>
            </p:txBody>
          </p:sp>
          <p:sp>
            <p:nvSpPr>
              <p:cNvPr id="180234" name="Freeform 1034"/>
              <p:cNvSpPr/>
              <p:nvPr/>
            </p:nvSpPr>
            <p:spPr bwMode="auto">
              <a:xfrm>
                <a:off x="787" y="718"/>
                <a:ext cx="499" cy="506"/>
              </a:xfrm>
              <a:custGeom>
                <a:avLst/>
                <a:gdLst/>
                <a:ahLst/>
                <a:cxnLst>
                  <a:cxn ang="0">
                    <a:pos x="302" y="405"/>
                  </a:cxn>
                  <a:cxn ang="0">
                    <a:pos x="347" y="383"/>
                  </a:cxn>
                  <a:cxn ang="0">
                    <a:pos x="357" y="390"/>
                  </a:cxn>
                  <a:cxn ang="0">
                    <a:pos x="372" y="417"/>
                  </a:cxn>
                  <a:cxn ang="0">
                    <a:pos x="383" y="439"/>
                  </a:cxn>
                  <a:cxn ang="0">
                    <a:pos x="417" y="373"/>
                  </a:cxn>
                  <a:cxn ang="0">
                    <a:pos x="448" y="335"/>
                  </a:cxn>
                  <a:cxn ang="0">
                    <a:pos x="482" y="312"/>
                  </a:cxn>
                  <a:cxn ang="0">
                    <a:pos x="484" y="284"/>
                  </a:cxn>
                  <a:cxn ang="0">
                    <a:pos x="470" y="248"/>
                  </a:cxn>
                  <a:cxn ang="0">
                    <a:pos x="467" y="204"/>
                  </a:cxn>
                  <a:cxn ang="0">
                    <a:pos x="448" y="165"/>
                  </a:cxn>
                  <a:cxn ang="0">
                    <a:pos x="421" y="140"/>
                  </a:cxn>
                  <a:cxn ang="0">
                    <a:pos x="395" y="123"/>
                  </a:cxn>
                  <a:cxn ang="0">
                    <a:pos x="396" y="110"/>
                  </a:cxn>
                  <a:cxn ang="0">
                    <a:pos x="419" y="66"/>
                  </a:cxn>
                  <a:cxn ang="0">
                    <a:pos x="446" y="17"/>
                  </a:cxn>
                  <a:cxn ang="0">
                    <a:pos x="429" y="2"/>
                  </a:cxn>
                  <a:cxn ang="0">
                    <a:pos x="395" y="0"/>
                  </a:cxn>
                  <a:cxn ang="0">
                    <a:pos x="368" y="11"/>
                  </a:cxn>
                  <a:cxn ang="0">
                    <a:pos x="345" y="30"/>
                  </a:cxn>
                  <a:cxn ang="0">
                    <a:pos x="324" y="62"/>
                  </a:cxn>
                  <a:cxn ang="0">
                    <a:pos x="315" y="98"/>
                  </a:cxn>
                  <a:cxn ang="0">
                    <a:pos x="313" y="127"/>
                  </a:cxn>
                  <a:cxn ang="0">
                    <a:pos x="298" y="144"/>
                  </a:cxn>
                  <a:cxn ang="0">
                    <a:pos x="220" y="176"/>
                  </a:cxn>
                  <a:cxn ang="0">
                    <a:pos x="119" y="227"/>
                  </a:cxn>
                  <a:cxn ang="0">
                    <a:pos x="66" y="275"/>
                  </a:cxn>
                  <a:cxn ang="0">
                    <a:pos x="42" y="312"/>
                  </a:cxn>
                  <a:cxn ang="0">
                    <a:pos x="27" y="356"/>
                  </a:cxn>
                  <a:cxn ang="0">
                    <a:pos x="49" y="345"/>
                  </a:cxn>
                  <a:cxn ang="0">
                    <a:pos x="104" y="286"/>
                  </a:cxn>
                  <a:cxn ang="0">
                    <a:pos x="146" y="259"/>
                  </a:cxn>
                  <a:cxn ang="0">
                    <a:pos x="99" y="303"/>
                  </a:cxn>
                  <a:cxn ang="0">
                    <a:pos x="55" y="358"/>
                  </a:cxn>
                  <a:cxn ang="0">
                    <a:pos x="19" y="417"/>
                  </a:cxn>
                  <a:cxn ang="0">
                    <a:pos x="2" y="468"/>
                  </a:cxn>
                  <a:cxn ang="0">
                    <a:pos x="2" y="498"/>
                  </a:cxn>
                  <a:cxn ang="0">
                    <a:pos x="11" y="506"/>
                  </a:cxn>
                  <a:cxn ang="0">
                    <a:pos x="28" y="483"/>
                  </a:cxn>
                  <a:cxn ang="0">
                    <a:pos x="28" y="443"/>
                  </a:cxn>
                  <a:cxn ang="0">
                    <a:pos x="53" y="407"/>
                  </a:cxn>
                  <a:cxn ang="0">
                    <a:pos x="102" y="366"/>
                  </a:cxn>
                  <a:cxn ang="0">
                    <a:pos x="192" y="318"/>
                  </a:cxn>
                  <a:cxn ang="0">
                    <a:pos x="137" y="356"/>
                  </a:cxn>
                  <a:cxn ang="0">
                    <a:pos x="61" y="417"/>
                  </a:cxn>
                  <a:cxn ang="0">
                    <a:pos x="42" y="453"/>
                  </a:cxn>
                  <a:cxn ang="0">
                    <a:pos x="45" y="479"/>
                  </a:cxn>
                  <a:cxn ang="0">
                    <a:pos x="63" y="483"/>
                  </a:cxn>
                  <a:cxn ang="0">
                    <a:pos x="121" y="445"/>
                  </a:cxn>
                  <a:cxn ang="0">
                    <a:pos x="152" y="426"/>
                  </a:cxn>
                  <a:cxn ang="0">
                    <a:pos x="197" y="417"/>
                  </a:cxn>
                  <a:cxn ang="0">
                    <a:pos x="245" y="417"/>
                  </a:cxn>
                </a:cxnLst>
                <a:rect l="0" t="0" r="r" b="b"/>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ln>
            </p:spPr>
            <p:txBody>
              <a:bodyPr/>
              <a:lstStyle/>
              <a:p>
                <a:endParaRPr lang="en-US">
                  <a:solidFill>
                    <a:prstClr val="black"/>
                  </a:solidFill>
                </a:endParaRPr>
              </a:p>
            </p:txBody>
          </p:sp>
          <p:sp>
            <p:nvSpPr>
              <p:cNvPr id="180235" name="Freeform 1035"/>
              <p:cNvSpPr/>
              <p:nvPr/>
            </p:nvSpPr>
            <p:spPr bwMode="auto">
              <a:xfrm>
                <a:off x="1072" y="938"/>
                <a:ext cx="129" cy="51"/>
              </a:xfrm>
              <a:custGeom>
                <a:avLst/>
                <a:gdLst/>
                <a:ahLst/>
                <a:cxnLst>
                  <a:cxn ang="0">
                    <a:pos x="127" y="51"/>
                  </a:cxn>
                  <a:cxn ang="0">
                    <a:pos x="127" y="41"/>
                  </a:cxn>
                  <a:cxn ang="0">
                    <a:pos x="123" y="32"/>
                  </a:cxn>
                  <a:cxn ang="0">
                    <a:pos x="119" y="24"/>
                  </a:cxn>
                  <a:cxn ang="0">
                    <a:pos x="111" y="17"/>
                  </a:cxn>
                  <a:cxn ang="0">
                    <a:pos x="102" y="11"/>
                  </a:cxn>
                  <a:cxn ang="0">
                    <a:pos x="91" y="5"/>
                  </a:cxn>
                  <a:cxn ang="0">
                    <a:pos x="79" y="3"/>
                  </a:cxn>
                  <a:cxn ang="0">
                    <a:pos x="68" y="1"/>
                  </a:cxn>
                  <a:cxn ang="0">
                    <a:pos x="56" y="0"/>
                  </a:cxn>
                  <a:cxn ang="0">
                    <a:pos x="45" y="1"/>
                  </a:cxn>
                  <a:cxn ang="0">
                    <a:pos x="34" y="3"/>
                  </a:cxn>
                  <a:cxn ang="0">
                    <a:pos x="22" y="7"/>
                  </a:cxn>
                  <a:cxn ang="0">
                    <a:pos x="11" y="13"/>
                  </a:cxn>
                  <a:cxn ang="0">
                    <a:pos x="0" y="20"/>
                  </a:cxn>
                  <a:cxn ang="0">
                    <a:pos x="17" y="15"/>
                  </a:cxn>
                  <a:cxn ang="0">
                    <a:pos x="34" y="11"/>
                  </a:cxn>
                  <a:cxn ang="0">
                    <a:pos x="51" y="9"/>
                  </a:cxn>
                  <a:cxn ang="0">
                    <a:pos x="68" y="7"/>
                  </a:cxn>
                  <a:cxn ang="0">
                    <a:pos x="83" y="9"/>
                  </a:cxn>
                  <a:cxn ang="0">
                    <a:pos x="98" y="15"/>
                  </a:cxn>
                  <a:cxn ang="0">
                    <a:pos x="108" y="20"/>
                  </a:cxn>
                  <a:cxn ang="0">
                    <a:pos x="115" y="28"/>
                  </a:cxn>
                  <a:cxn ang="0">
                    <a:pos x="123" y="37"/>
                  </a:cxn>
                  <a:cxn ang="0">
                    <a:pos x="129" y="45"/>
                  </a:cxn>
                  <a:cxn ang="0">
                    <a:pos x="129" y="49"/>
                  </a:cxn>
                  <a:cxn ang="0">
                    <a:pos x="127" y="51"/>
                  </a:cxn>
                </a:cxnLst>
                <a:rect l="0" t="0" r="r" b="b"/>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ln>
            </p:spPr>
            <p:txBody>
              <a:bodyPr/>
              <a:lstStyle/>
              <a:p>
                <a:endParaRPr lang="en-US">
                  <a:solidFill>
                    <a:prstClr val="black"/>
                  </a:solidFill>
                </a:endParaRPr>
              </a:p>
            </p:txBody>
          </p:sp>
          <p:sp>
            <p:nvSpPr>
              <p:cNvPr id="180236" name="Freeform 1036"/>
              <p:cNvSpPr/>
              <p:nvPr/>
            </p:nvSpPr>
            <p:spPr bwMode="auto">
              <a:xfrm>
                <a:off x="1908" y="537"/>
                <a:ext cx="381" cy="615"/>
              </a:xfrm>
              <a:custGeom>
                <a:avLst/>
                <a:gdLst/>
                <a:ahLst/>
                <a:cxnLst>
                  <a:cxn ang="0">
                    <a:pos x="254" y="594"/>
                  </a:cxn>
                  <a:cxn ang="0">
                    <a:pos x="285" y="609"/>
                  </a:cxn>
                  <a:cxn ang="0">
                    <a:pos x="309" y="615"/>
                  </a:cxn>
                  <a:cxn ang="0">
                    <a:pos x="334" y="615"/>
                  </a:cxn>
                  <a:cxn ang="0">
                    <a:pos x="355" y="609"/>
                  </a:cxn>
                  <a:cxn ang="0">
                    <a:pos x="370" y="600"/>
                  </a:cxn>
                  <a:cxn ang="0">
                    <a:pos x="376" y="588"/>
                  </a:cxn>
                  <a:cxn ang="0">
                    <a:pos x="381" y="571"/>
                  </a:cxn>
                  <a:cxn ang="0">
                    <a:pos x="381" y="548"/>
                  </a:cxn>
                  <a:cxn ang="0">
                    <a:pos x="374" y="514"/>
                  </a:cxn>
                  <a:cxn ang="0">
                    <a:pos x="355" y="480"/>
                  </a:cxn>
                  <a:cxn ang="0">
                    <a:pos x="330" y="440"/>
                  </a:cxn>
                  <a:cxn ang="0">
                    <a:pos x="309" y="410"/>
                  </a:cxn>
                  <a:cxn ang="0">
                    <a:pos x="296" y="391"/>
                  </a:cxn>
                  <a:cxn ang="0">
                    <a:pos x="294" y="374"/>
                  </a:cxn>
                  <a:cxn ang="0">
                    <a:pos x="296" y="346"/>
                  </a:cxn>
                  <a:cxn ang="0">
                    <a:pos x="298" y="308"/>
                  </a:cxn>
                  <a:cxn ang="0">
                    <a:pos x="304" y="275"/>
                  </a:cxn>
                  <a:cxn ang="0">
                    <a:pos x="305" y="239"/>
                  </a:cxn>
                  <a:cxn ang="0">
                    <a:pos x="311" y="192"/>
                  </a:cxn>
                  <a:cxn ang="0">
                    <a:pos x="309" y="152"/>
                  </a:cxn>
                  <a:cxn ang="0">
                    <a:pos x="305" y="118"/>
                  </a:cxn>
                  <a:cxn ang="0">
                    <a:pos x="296" y="88"/>
                  </a:cxn>
                  <a:cxn ang="0">
                    <a:pos x="287" y="63"/>
                  </a:cxn>
                  <a:cxn ang="0">
                    <a:pos x="268" y="38"/>
                  </a:cxn>
                  <a:cxn ang="0">
                    <a:pos x="243" y="18"/>
                  </a:cxn>
                  <a:cxn ang="0">
                    <a:pos x="216" y="4"/>
                  </a:cxn>
                  <a:cxn ang="0">
                    <a:pos x="188" y="0"/>
                  </a:cxn>
                  <a:cxn ang="0">
                    <a:pos x="161" y="2"/>
                  </a:cxn>
                  <a:cxn ang="0">
                    <a:pos x="125" y="14"/>
                  </a:cxn>
                  <a:cxn ang="0">
                    <a:pos x="84" y="38"/>
                  </a:cxn>
                  <a:cxn ang="0">
                    <a:pos x="55" y="65"/>
                  </a:cxn>
                  <a:cxn ang="0">
                    <a:pos x="38" y="90"/>
                  </a:cxn>
                  <a:cxn ang="0">
                    <a:pos x="21" y="122"/>
                  </a:cxn>
                  <a:cxn ang="0">
                    <a:pos x="8" y="169"/>
                  </a:cxn>
                  <a:cxn ang="0">
                    <a:pos x="0" y="203"/>
                  </a:cxn>
                  <a:cxn ang="0">
                    <a:pos x="4" y="217"/>
                  </a:cxn>
                  <a:cxn ang="0">
                    <a:pos x="17" y="236"/>
                  </a:cxn>
                  <a:cxn ang="0">
                    <a:pos x="51" y="260"/>
                  </a:cxn>
                  <a:cxn ang="0">
                    <a:pos x="87" y="285"/>
                  </a:cxn>
                  <a:cxn ang="0">
                    <a:pos x="104" y="306"/>
                  </a:cxn>
                  <a:cxn ang="0">
                    <a:pos x="114" y="327"/>
                  </a:cxn>
                  <a:cxn ang="0">
                    <a:pos x="121" y="340"/>
                  </a:cxn>
                  <a:cxn ang="0">
                    <a:pos x="139" y="357"/>
                  </a:cxn>
                  <a:cxn ang="0">
                    <a:pos x="163" y="376"/>
                  </a:cxn>
                  <a:cxn ang="0">
                    <a:pos x="178" y="393"/>
                  </a:cxn>
                  <a:cxn ang="0">
                    <a:pos x="186" y="408"/>
                  </a:cxn>
                  <a:cxn ang="0">
                    <a:pos x="195" y="452"/>
                  </a:cxn>
                  <a:cxn ang="0">
                    <a:pos x="203" y="480"/>
                  </a:cxn>
                  <a:cxn ang="0">
                    <a:pos x="211" y="493"/>
                  </a:cxn>
                  <a:cxn ang="0">
                    <a:pos x="224" y="537"/>
                  </a:cxn>
                </a:cxnLst>
                <a:rect l="0" t="0" r="r" b="b"/>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ln>
            </p:spPr>
            <p:txBody>
              <a:bodyPr/>
              <a:lstStyle/>
              <a:p>
                <a:endParaRPr lang="en-US">
                  <a:solidFill>
                    <a:prstClr val="black"/>
                  </a:solidFill>
                </a:endParaRPr>
              </a:p>
            </p:txBody>
          </p:sp>
          <p:sp>
            <p:nvSpPr>
              <p:cNvPr id="180237" name="Freeform 1037"/>
              <p:cNvSpPr/>
              <p:nvPr/>
            </p:nvSpPr>
            <p:spPr bwMode="auto">
              <a:xfrm>
                <a:off x="1921" y="556"/>
                <a:ext cx="359" cy="586"/>
              </a:xfrm>
              <a:custGeom>
                <a:avLst/>
                <a:gdLst/>
                <a:ahLst/>
                <a:cxnLst>
                  <a:cxn ang="0">
                    <a:pos x="277" y="418"/>
                  </a:cxn>
                  <a:cxn ang="0">
                    <a:pos x="274" y="385"/>
                  </a:cxn>
                  <a:cxn ang="0">
                    <a:pos x="275" y="342"/>
                  </a:cxn>
                  <a:cxn ang="0">
                    <a:pos x="281" y="289"/>
                  </a:cxn>
                  <a:cxn ang="0">
                    <a:pos x="285" y="228"/>
                  </a:cxn>
                  <a:cxn ang="0">
                    <a:pos x="287" y="160"/>
                  </a:cxn>
                  <a:cxn ang="0">
                    <a:pos x="283" y="109"/>
                  </a:cxn>
                  <a:cxn ang="0">
                    <a:pos x="274" y="74"/>
                  </a:cxn>
                  <a:cxn ang="0">
                    <a:pos x="260" y="48"/>
                  </a:cxn>
                  <a:cxn ang="0">
                    <a:pos x="245" y="29"/>
                  </a:cxn>
                  <a:cxn ang="0">
                    <a:pos x="228" y="16"/>
                  </a:cxn>
                  <a:cxn ang="0">
                    <a:pos x="211" y="6"/>
                  </a:cxn>
                  <a:cxn ang="0">
                    <a:pos x="182" y="0"/>
                  </a:cxn>
                  <a:cxn ang="0">
                    <a:pos x="141" y="2"/>
                  </a:cxn>
                  <a:cxn ang="0">
                    <a:pos x="99" y="19"/>
                  </a:cxn>
                  <a:cxn ang="0">
                    <a:pos x="65" y="44"/>
                  </a:cxn>
                  <a:cxn ang="0">
                    <a:pos x="38" y="78"/>
                  </a:cxn>
                  <a:cxn ang="0">
                    <a:pos x="14" y="120"/>
                  </a:cxn>
                  <a:cxn ang="0">
                    <a:pos x="2" y="154"/>
                  </a:cxn>
                  <a:cxn ang="0">
                    <a:pos x="0" y="175"/>
                  </a:cxn>
                  <a:cxn ang="0">
                    <a:pos x="0" y="194"/>
                  </a:cxn>
                  <a:cxn ang="0">
                    <a:pos x="4" y="215"/>
                  </a:cxn>
                  <a:cxn ang="0">
                    <a:pos x="31" y="239"/>
                  </a:cxn>
                  <a:cxn ang="0">
                    <a:pos x="65" y="258"/>
                  </a:cxn>
                  <a:cxn ang="0">
                    <a:pos x="82" y="273"/>
                  </a:cxn>
                  <a:cxn ang="0">
                    <a:pos x="95" y="296"/>
                  </a:cxn>
                  <a:cxn ang="0">
                    <a:pos x="114" y="327"/>
                  </a:cxn>
                  <a:cxn ang="0">
                    <a:pos x="127" y="340"/>
                  </a:cxn>
                  <a:cxn ang="0">
                    <a:pos x="143" y="347"/>
                  </a:cxn>
                  <a:cxn ang="0">
                    <a:pos x="160" y="363"/>
                  </a:cxn>
                  <a:cxn ang="0">
                    <a:pos x="173" y="391"/>
                  </a:cxn>
                  <a:cxn ang="0">
                    <a:pos x="181" y="435"/>
                  </a:cxn>
                  <a:cxn ang="0">
                    <a:pos x="198" y="476"/>
                  </a:cxn>
                  <a:cxn ang="0">
                    <a:pos x="213" y="520"/>
                  </a:cxn>
                  <a:cxn ang="0">
                    <a:pos x="222" y="554"/>
                  </a:cxn>
                  <a:cxn ang="0">
                    <a:pos x="237" y="575"/>
                  </a:cxn>
                  <a:cxn ang="0">
                    <a:pos x="270" y="583"/>
                  </a:cxn>
                  <a:cxn ang="0">
                    <a:pos x="302" y="586"/>
                  </a:cxn>
                  <a:cxn ang="0">
                    <a:pos x="325" y="586"/>
                  </a:cxn>
                  <a:cxn ang="0">
                    <a:pos x="342" y="579"/>
                  </a:cxn>
                  <a:cxn ang="0">
                    <a:pos x="351" y="565"/>
                  </a:cxn>
                  <a:cxn ang="0">
                    <a:pos x="359" y="545"/>
                  </a:cxn>
                  <a:cxn ang="0">
                    <a:pos x="359" y="522"/>
                  </a:cxn>
                  <a:cxn ang="0">
                    <a:pos x="353" y="497"/>
                  </a:cxn>
                  <a:cxn ang="0">
                    <a:pos x="342" y="469"/>
                  </a:cxn>
                  <a:cxn ang="0">
                    <a:pos x="321" y="433"/>
                  </a:cxn>
                  <a:cxn ang="0">
                    <a:pos x="294" y="389"/>
                  </a:cxn>
                  <a:cxn ang="0">
                    <a:pos x="277" y="383"/>
                  </a:cxn>
                  <a:cxn ang="0">
                    <a:pos x="279" y="419"/>
                  </a:cxn>
                </a:cxnLst>
                <a:rect l="0" t="0" r="r" b="b"/>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ln>
            </p:spPr>
            <p:txBody>
              <a:bodyPr/>
              <a:lstStyle/>
              <a:p>
                <a:endParaRPr lang="en-US">
                  <a:solidFill>
                    <a:prstClr val="black"/>
                  </a:solidFill>
                </a:endParaRPr>
              </a:p>
            </p:txBody>
          </p:sp>
          <p:sp>
            <p:nvSpPr>
              <p:cNvPr id="180238" name="Freeform 1038"/>
              <p:cNvSpPr/>
              <p:nvPr/>
            </p:nvSpPr>
            <p:spPr bwMode="auto">
              <a:xfrm>
                <a:off x="1411" y="733"/>
                <a:ext cx="753" cy="768"/>
              </a:xfrm>
              <a:custGeom>
                <a:avLst/>
                <a:gdLst/>
                <a:ahLst/>
                <a:cxnLst>
                  <a:cxn ang="0">
                    <a:pos x="190" y="658"/>
                  </a:cxn>
                  <a:cxn ang="0">
                    <a:pos x="226" y="709"/>
                  </a:cxn>
                  <a:cxn ang="0">
                    <a:pos x="292" y="753"/>
                  </a:cxn>
                  <a:cxn ang="0">
                    <a:pos x="353" y="768"/>
                  </a:cxn>
                  <a:cxn ang="0">
                    <a:pos x="400" y="743"/>
                  </a:cxn>
                  <a:cxn ang="0">
                    <a:pos x="440" y="679"/>
                  </a:cxn>
                  <a:cxn ang="0">
                    <a:pos x="489" y="614"/>
                  </a:cxn>
                  <a:cxn ang="0">
                    <a:pos x="569" y="576"/>
                  </a:cxn>
                  <a:cxn ang="0">
                    <a:pos x="641" y="517"/>
                  </a:cxn>
                  <a:cxn ang="0">
                    <a:pos x="662" y="497"/>
                  </a:cxn>
                  <a:cxn ang="0">
                    <a:pos x="677" y="479"/>
                  </a:cxn>
                  <a:cxn ang="0">
                    <a:pos x="683" y="493"/>
                  </a:cxn>
                  <a:cxn ang="0">
                    <a:pos x="700" y="478"/>
                  </a:cxn>
                  <a:cxn ang="0">
                    <a:pos x="713" y="445"/>
                  </a:cxn>
                  <a:cxn ang="0">
                    <a:pos x="721" y="461"/>
                  </a:cxn>
                  <a:cxn ang="0">
                    <a:pos x="734" y="451"/>
                  </a:cxn>
                  <a:cxn ang="0">
                    <a:pos x="736" y="390"/>
                  </a:cxn>
                  <a:cxn ang="0">
                    <a:pos x="734" y="366"/>
                  </a:cxn>
                  <a:cxn ang="0">
                    <a:pos x="749" y="356"/>
                  </a:cxn>
                  <a:cxn ang="0">
                    <a:pos x="727" y="339"/>
                  </a:cxn>
                  <a:cxn ang="0">
                    <a:pos x="704" y="284"/>
                  </a:cxn>
                  <a:cxn ang="0">
                    <a:pos x="704" y="229"/>
                  </a:cxn>
                  <a:cxn ang="0">
                    <a:pos x="702" y="163"/>
                  </a:cxn>
                  <a:cxn ang="0">
                    <a:pos x="685" y="131"/>
                  </a:cxn>
                  <a:cxn ang="0">
                    <a:pos x="639" y="121"/>
                  </a:cxn>
                  <a:cxn ang="0">
                    <a:pos x="620" y="106"/>
                  </a:cxn>
                  <a:cxn ang="0">
                    <a:pos x="605" y="53"/>
                  </a:cxn>
                  <a:cxn ang="0">
                    <a:pos x="605" y="19"/>
                  </a:cxn>
                  <a:cxn ang="0">
                    <a:pos x="588" y="32"/>
                  </a:cxn>
                  <a:cxn ang="0">
                    <a:pos x="581" y="59"/>
                  </a:cxn>
                  <a:cxn ang="0">
                    <a:pos x="543" y="13"/>
                  </a:cxn>
                  <a:cxn ang="0">
                    <a:pos x="512" y="0"/>
                  </a:cxn>
                  <a:cxn ang="0">
                    <a:pos x="520" y="15"/>
                  </a:cxn>
                  <a:cxn ang="0">
                    <a:pos x="545" y="53"/>
                  </a:cxn>
                  <a:cxn ang="0">
                    <a:pos x="541" y="64"/>
                  </a:cxn>
                  <a:cxn ang="0">
                    <a:pos x="520" y="55"/>
                  </a:cxn>
                  <a:cxn ang="0">
                    <a:pos x="514" y="55"/>
                  </a:cxn>
                  <a:cxn ang="0">
                    <a:pos x="520" y="32"/>
                  </a:cxn>
                  <a:cxn ang="0">
                    <a:pos x="495" y="15"/>
                  </a:cxn>
                  <a:cxn ang="0">
                    <a:pos x="425" y="43"/>
                  </a:cxn>
                  <a:cxn ang="0">
                    <a:pos x="397" y="70"/>
                  </a:cxn>
                  <a:cxn ang="0">
                    <a:pos x="326" y="127"/>
                  </a:cxn>
                  <a:cxn ang="0">
                    <a:pos x="275" y="208"/>
                  </a:cxn>
                  <a:cxn ang="0">
                    <a:pos x="249" y="269"/>
                  </a:cxn>
                  <a:cxn ang="0">
                    <a:pos x="214" y="267"/>
                  </a:cxn>
                  <a:cxn ang="0">
                    <a:pos x="197" y="288"/>
                  </a:cxn>
                  <a:cxn ang="0">
                    <a:pos x="203" y="320"/>
                  </a:cxn>
                  <a:cxn ang="0">
                    <a:pos x="182" y="320"/>
                  </a:cxn>
                  <a:cxn ang="0">
                    <a:pos x="146" y="299"/>
                  </a:cxn>
                  <a:cxn ang="0">
                    <a:pos x="68" y="218"/>
                  </a:cxn>
                  <a:cxn ang="0">
                    <a:pos x="29" y="201"/>
                  </a:cxn>
                  <a:cxn ang="0">
                    <a:pos x="8" y="210"/>
                  </a:cxn>
                  <a:cxn ang="0">
                    <a:pos x="0" y="235"/>
                  </a:cxn>
                  <a:cxn ang="0">
                    <a:pos x="27" y="303"/>
                  </a:cxn>
                  <a:cxn ang="0">
                    <a:pos x="93" y="358"/>
                  </a:cxn>
                  <a:cxn ang="0">
                    <a:pos x="125" y="371"/>
                  </a:cxn>
                  <a:cxn ang="0">
                    <a:pos x="150" y="406"/>
                  </a:cxn>
                  <a:cxn ang="0">
                    <a:pos x="184" y="478"/>
                  </a:cxn>
                  <a:cxn ang="0">
                    <a:pos x="182" y="561"/>
                  </a:cxn>
                </a:cxnLst>
                <a:rect l="0" t="0" r="r" b="b"/>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ln>
            </p:spPr>
            <p:txBody>
              <a:bodyPr/>
              <a:lstStyle/>
              <a:p>
                <a:endParaRPr lang="en-US">
                  <a:solidFill>
                    <a:prstClr val="black"/>
                  </a:solidFill>
                </a:endParaRPr>
              </a:p>
            </p:txBody>
          </p:sp>
          <p:sp>
            <p:nvSpPr>
              <p:cNvPr id="180239" name="Freeform 1039"/>
              <p:cNvSpPr/>
              <p:nvPr/>
            </p:nvSpPr>
            <p:spPr bwMode="auto">
              <a:xfrm>
                <a:off x="2035" y="1256"/>
                <a:ext cx="2" cy="2"/>
              </a:xfrm>
              <a:custGeom>
                <a:avLst/>
                <a:gdLst/>
                <a:ahLst/>
                <a:cxnLst>
                  <a:cxn ang="0">
                    <a:pos x="0" y="0"/>
                  </a:cxn>
                  <a:cxn ang="0">
                    <a:pos x="2" y="0"/>
                  </a:cxn>
                  <a:cxn ang="0">
                    <a:pos x="0" y="2"/>
                  </a:cxn>
                  <a:cxn ang="0">
                    <a:pos x="0" y="0"/>
                  </a:cxn>
                  <a:cxn ang="0">
                    <a:pos x="0" y="0"/>
                  </a:cxn>
                  <a:cxn ang="0">
                    <a:pos x="0" y="0"/>
                  </a:cxn>
                </a:cxnLst>
                <a:rect l="0" t="0" r="r" b="b"/>
                <a:pathLst>
                  <a:path w="2" h="2">
                    <a:moveTo>
                      <a:pt x="0" y="0"/>
                    </a:moveTo>
                    <a:lnTo>
                      <a:pt x="2" y="0"/>
                    </a:lnTo>
                    <a:lnTo>
                      <a:pt x="0" y="2"/>
                    </a:lnTo>
                    <a:lnTo>
                      <a:pt x="0" y="0"/>
                    </a:lnTo>
                    <a:lnTo>
                      <a:pt x="0" y="0"/>
                    </a:lnTo>
                    <a:lnTo>
                      <a:pt x="0" y="0"/>
                    </a:lnTo>
                    <a:close/>
                  </a:path>
                </a:pathLst>
              </a:custGeom>
              <a:solidFill>
                <a:srgbClr val="E99B97"/>
              </a:solidFill>
              <a:ln w="9525">
                <a:noFill/>
                <a:round/>
              </a:ln>
            </p:spPr>
            <p:txBody>
              <a:bodyPr/>
              <a:lstStyle/>
              <a:p>
                <a:endParaRPr lang="en-US">
                  <a:solidFill>
                    <a:prstClr val="black"/>
                  </a:solidFill>
                </a:endParaRPr>
              </a:p>
            </p:txBody>
          </p:sp>
          <p:sp>
            <p:nvSpPr>
              <p:cNvPr id="180240" name="Freeform 1040"/>
              <p:cNvSpPr/>
              <p:nvPr/>
            </p:nvSpPr>
            <p:spPr bwMode="auto">
              <a:xfrm>
                <a:off x="2035" y="1254"/>
                <a:ext cx="4" cy="4"/>
              </a:xfrm>
              <a:custGeom>
                <a:avLst/>
                <a:gdLst/>
                <a:ahLst/>
                <a:cxnLst>
                  <a:cxn ang="0">
                    <a:pos x="0" y="0"/>
                  </a:cxn>
                  <a:cxn ang="0">
                    <a:pos x="4" y="0"/>
                  </a:cxn>
                  <a:cxn ang="0">
                    <a:pos x="2" y="4"/>
                  </a:cxn>
                  <a:cxn ang="0">
                    <a:pos x="0" y="2"/>
                  </a:cxn>
                  <a:cxn ang="0">
                    <a:pos x="0" y="2"/>
                  </a:cxn>
                  <a:cxn ang="0">
                    <a:pos x="0" y="0"/>
                  </a:cxn>
                </a:cxnLst>
                <a:rect l="0" t="0" r="r" b="b"/>
                <a:pathLst>
                  <a:path w="4" h="4">
                    <a:moveTo>
                      <a:pt x="0" y="0"/>
                    </a:moveTo>
                    <a:lnTo>
                      <a:pt x="4" y="0"/>
                    </a:lnTo>
                    <a:lnTo>
                      <a:pt x="2" y="4"/>
                    </a:lnTo>
                    <a:lnTo>
                      <a:pt x="0" y="2"/>
                    </a:lnTo>
                    <a:lnTo>
                      <a:pt x="0" y="2"/>
                    </a:lnTo>
                    <a:lnTo>
                      <a:pt x="0" y="0"/>
                    </a:lnTo>
                    <a:close/>
                  </a:path>
                </a:pathLst>
              </a:custGeom>
              <a:solidFill>
                <a:srgbClr val="EA9E99"/>
              </a:solidFill>
              <a:ln w="9525">
                <a:noFill/>
                <a:round/>
              </a:ln>
            </p:spPr>
            <p:txBody>
              <a:bodyPr/>
              <a:lstStyle/>
              <a:p>
                <a:endParaRPr lang="en-US">
                  <a:solidFill>
                    <a:prstClr val="black"/>
                  </a:solidFill>
                </a:endParaRPr>
              </a:p>
            </p:txBody>
          </p:sp>
          <p:sp>
            <p:nvSpPr>
              <p:cNvPr id="180241" name="Freeform 1041"/>
              <p:cNvSpPr/>
              <p:nvPr/>
            </p:nvSpPr>
            <p:spPr bwMode="auto">
              <a:xfrm>
                <a:off x="2035" y="1252"/>
                <a:ext cx="6" cy="4"/>
              </a:xfrm>
              <a:custGeom>
                <a:avLst/>
                <a:gdLst/>
                <a:ahLst/>
                <a:cxnLst>
                  <a:cxn ang="0">
                    <a:pos x="2" y="4"/>
                  </a:cxn>
                  <a:cxn ang="0">
                    <a:pos x="0" y="4"/>
                  </a:cxn>
                  <a:cxn ang="0">
                    <a:pos x="0" y="2"/>
                  </a:cxn>
                  <a:cxn ang="0">
                    <a:pos x="0" y="0"/>
                  </a:cxn>
                  <a:cxn ang="0">
                    <a:pos x="6" y="0"/>
                  </a:cxn>
                  <a:cxn ang="0">
                    <a:pos x="4" y="2"/>
                  </a:cxn>
                  <a:cxn ang="0">
                    <a:pos x="2" y="4"/>
                  </a:cxn>
                </a:cxnLst>
                <a:rect l="0" t="0" r="r" b="b"/>
                <a:pathLst>
                  <a:path w="6" h="4">
                    <a:moveTo>
                      <a:pt x="2" y="4"/>
                    </a:moveTo>
                    <a:lnTo>
                      <a:pt x="0" y="4"/>
                    </a:lnTo>
                    <a:lnTo>
                      <a:pt x="0" y="2"/>
                    </a:lnTo>
                    <a:lnTo>
                      <a:pt x="0" y="0"/>
                    </a:lnTo>
                    <a:lnTo>
                      <a:pt x="6" y="0"/>
                    </a:lnTo>
                    <a:lnTo>
                      <a:pt x="4" y="2"/>
                    </a:lnTo>
                    <a:lnTo>
                      <a:pt x="2" y="4"/>
                    </a:lnTo>
                    <a:close/>
                  </a:path>
                </a:pathLst>
              </a:custGeom>
              <a:solidFill>
                <a:srgbClr val="E99F9A"/>
              </a:solidFill>
              <a:ln w="9525">
                <a:noFill/>
                <a:round/>
              </a:ln>
            </p:spPr>
            <p:txBody>
              <a:bodyPr/>
              <a:lstStyle/>
              <a:p>
                <a:endParaRPr lang="en-US">
                  <a:solidFill>
                    <a:prstClr val="black"/>
                  </a:solidFill>
                </a:endParaRPr>
              </a:p>
            </p:txBody>
          </p:sp>
          <p:sp>
            <p:nvSpPr>
              <p:cNvPr id="180242" name="Freeform 1042"/>
              <p:cNvSpPr/>
              <p:nvPr/>
            </p:nvSpPr>
            <p:spPr bwMode="auto">
              <a:xfrm>
                <a:off x="2035" y="1250"/>
                <a:ext cx="8" cy="4"/>
              </a:xfrm>
              <a:custGeom>
                <a:avLst/>
                <a:gdLst/>
                <a:ahLst/>
                <a:cxnLst>
                  <a:cxn ang="0">
                    <a:pos x="4" y="4"/>
                  </a:cxn>
                  <a:cxn ang="0">
                    <a:pos x="0" y="4"/>
                  </a:cxn>
                  <a:cxn ang="0">
                    <a:pos x="0" y="2"/>
                  </a:cxn>
                  <a:cxn ang="0">
                    <a:pos x="0" y="0"/>
                  </a:cxn>
                  <a:cxn ang="0">
                    <a:pos x="8" y="0"/>
                  </a:cxn>
                  <a:cxn ang="0">
                    <a:pos x="6" y="2"/>
                  </a:cxn>
                  <a:cxn ang="0">
                    <a:pos x="4" y="4"/>
                  </a:cxn>
                </a:cxnLst>
                <a:rect l="0" t="0" r="r" b="b"/>
                <a:pathLst>
                  <a:path w="8" h="4">
                    <a:moveTo>
                      <a:pt x="4" y="4"/>
                    </a:moveTo>
                    <a:lnTo>
                      <a:pt x="0" y="4"/>
                    </a:lnTo>
                    <a:lnTo>
                      <a:pt x="0" y="2"/>
                    </a:lnTo>
                    <a:lnTo>
                      <a:pt x="0" y="0"/>
                    </a:lnTo>
                    <a:lnTo>
                      <a:pt x="8" y="0"/>
                    </a:lnTo>
                    <a:lnTo>
                      <a:pt x="6" y="2"/>
                    </a:lnTo>
                    <a:lnTo>
                      <a:pt x="4" y="4"/>
                    </a:lnTo>
                    <a:close/>
                  </a:path>
                </a:pathLst>
              </a:custGeom>
              <a:solidFill>
                <a:srgbClr val="EAA19C"/>
              </a:solidFill>
              <a:ln w="9525">
                <a:noFill/>
                <a:round/>
              </a:ln>
            </p:spPr>
            <p:txBody>
              <a:bodyPr/>
              <a:lstStyle/>
              <a:p>
                <a:endParaRPr lang="en-US">
                  <a:solidFill>
                    <a:prstClr val="black"/>
                  </a:solidFill>
                </a:endParaRPr>
              </a:p>
            </p:txBody>
          </p:sp>
          <p:sp>
            <p:nvSpPr>
              <p:cNvPr id="180243" name="Freeform 1043"/>
              <p:cNvSpPr/>
              <p:nvPr/>
            </p:nvSpPr>
            <p:spPr bwMode="auto">
              <a:xfrm>
                <a:off x="2035" y="1248"/>
                <a:ext cx="8" cy="4"/>
              </a:xfrm>
              <a:custGeom>
                <a:avLst/>
                <a:gdLst/>
                <a:ahLst/>
                <a:cxnLst>
                  <a:cxn ang="0">
                    <a:pos x="6" y="4"/>
                  </a:cxn>
                  <a:cxn ang="0">
                    <a:pos x="0" y="4"/>
                  </a:cxn>
                  <a:cxn ang="0">
                    <a:pos x="0" y="2"/>
                  </a:cxn>
                  <a:cxn ang="0">
                    <a:pos x="0" y="0"/>
                  </a:cxn>
                  <a:cxn ang="0">
                    <a:pos x="8" y="0"/>
                  </a:cxn>
                  <a:cxn ang="0">
                    <a:pos x="8" y="2"/>
                  </a:cxn>
                  <a:cxn ang="0">
                    <a:pos x="6" y="4"/>
                  </a:cxn>
                </a:cxnLst>
                <a:rect l="0" t="0" r="r" b="b"/>
                <a:pathLst>
                  <a:path w="8" h="4">
                    <a:moveTo>
                      <a:pt x="6" y="4"/>
                    </a:moveTo>
                    <a:lnTo>
                      <a:pt x="0" y="4"/>
                    </a:lnTo>
                    <a:lnTo>
                      <a:pt x="0" y="2"/>
                    </a:lnTo>
                    <a:lnTo>
                      <a:pt x="0" y="0"/>
                    </a:lnTo>
                    <a:lnTo>
                      <a:pt x="8" y="0"/>
                    </a:lnTo>
                    <a:lnTo>
                      <a:pt x="8" y="2"/>
                    </a:lnTo>
                    <a:lnTo>
                      <a:pt x="6" y="4"/>
                    </a:lnTo>
                    <a:close/>
                  </a:path>
                </a:pathLst>
              </a:custGeom>
              <a:solidFill>
                <a:srgbClr val="E9A29E"/>
              </a:solidFill>
              <a:ln w="9525">
                <a:noFill/>
                <a:round/>
              </a:ln>
            </p:spPr>
            <p:txBody>
              <a:bodyPr/>
              <a:lstStyle/>
              <a:p>
                <a:endParaRPr lang="en-US">
                  <a:solidFill>
                    <a:prstClr val="black"/>
                  </a:solidFill>
                </a:endParaRPr>
              </a:p>
            </p:txBody>
          </p:sp>
          <p:sp>
            <p:nvSpPr>
              <p:cNvPr id="180244" name="Freeform 1044"/>
              <p:cNvSpPr/>
              <p:nvPr/>
            </p:nvSpPr>
            <p:spPr bwMode="auto">
              <a:xfrm>
                <a:off x="2035" y="1247"/>
                <a:ext cx="10" cy="3"/>
              </a:xfrm>
              <a:custGeom>
                <a:avLst/>
                <a:gdLst/>
                <a:ahLst/>
                <a:cxnLst>
                  <a:cxn ang="0">
                    <a:pos x="8" y="3"/>
                  </a:cxn>
                  <a:cxn ang="0">
                    <a:pos x="0" y="3"/>
                  </a:cxn>
                  <a:cxn ang="0">
                    <a:pos x="0" y="1"/>
                  </a:cxn>
                  <a:cxn ang="0">
                    <a:pos x="0" y="0"/>
                  </a:cxn>
                  <a:cxn ang="0">
                    <a:pos x="10" y="0"/>
                  </a:cxn>
                  <a:cxn ang="0">
                    <a:pos x="8" y="1"/>
                  </a:cxn>
                  <a:cxn ang="0">
                    <a:pos x="8" y="3"/>
                  </a:cxn>
                </a:cxnLst>
                <a:rect l="0" t="0" r="r" b="b"/>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ln>
            </p:spPr>
            <p:txBody>
              <a:bodyPr/>
              <a:lstStyle/>
              <a:p>
                <a:endParaRPr lang="en-US">
                  <a:solidFill>
                    <a:prstClr val="black"/>
                  </a:solidFill>
                </a:endParaRPr>
              </a:p>
            </p:txBody>
          </p:sp>
          <p:sp>
            <p:nvSpPr>
              <p:cNvPr id="180245" name="Freeform 1045"/>
              <p:cNvSpPr/>
              <p:nvPr/>
            </p:nvSpPr>
            <p:spPr bwMode="auto">
              <a:xfrm>
                <a:off x="2035" y="1245"/>
                <a:ext cx="10" cy="3"/>
              </a:xfrm>
              <a:custGeom>
                <a:avLst/>
                <a:gdLst/>
                <a:ahLst/>
                <a:cxnLst>
                  <a:cxn ang="0">
                    <a:pos x="8" y="3"/>
                  </a:cxn>
                  <a:cxn ang="0">
                    <a:pos x="0" y="3"/>
                  </a:cxn>
                  <a:cxn ang="0">
                    <a:pos x="0" y="2"/>
                  </a:cxn>
                  <a:cxn ang="0">
                    <a:pos x="0" y="2"/>
                  </a:cxn>
                  <a:cxn ang="0">
                    <a:pos x="0" y="0"/>
                  </a:cxn>
                  <a:cxn ang="0">
                    <a:pos x="0" y="0"/>
                  </a:cxn>
                  <a:cxn ang="0">
                    <a:pos x="10" y="0"/>
                  </a:cxn>
                  <a:cxn ang="0">
                    <a:pos x="10" y="2"/>
                  </a:cxn>
                  <a:cxn ang="0">
                    <a:pos x="8" y="3"/>
                  </a:cxn>
                </a:cxnLst>
                <a:rect l="0" t="0" r="r" b="b"/>
                <a:pathLst>
                  <a:path w="10" h="3">
                    <a:moveTo>
                      <a:pt x="8" y="3"/>
                    </a:moveTo>
                    <a:lnTo>
                      <a:pt x="0" y="3"/>
                    </a:lnTo>
                    <a:lnTo>
                      <a:pt x="0" y="2"/>
                    </a:lnTo>
                    <a:lnTo>
                      <a:pt x="0" y="2"/>
                    </a:lnTo>
                    <a:lnTo>
                      <a:pt x="0" y="0"/>
                    </a:lnTo>
                    <a:lnTo>
                      <a:pt x="0" y="0"/>
                    </a:lnTo>
                    <a:lnTo>
                      <a:pt x="10" y="0"/>
                    </a:lnTo>
                    <a:lnTo>
                      <a:pt x="10" y="2"/>
                    </a:lnTo>
                    <a:lnTo>
                      <a:pt x="8" y="3"/>
                    </a:lnTo>
                    <a:close/>
                  </a:path>
                </a:pathLst>
              </a:custGeom>
              <a:solidFill>
                <a:srgbClr val="E8A6A1"/>
              </a:solidFill>
              <a:ln w="9525">
                <a:noFill/>
                <a:round/>
              </a:ln>
            </p:spPr>
            <p:txBody>
              <a:bodyPr/>
              <a:lstStyle/>
              <a:p>
                <a:endParaRPr lang="en-US">
                  <a:solidFill>
                    <a:prstClr val="black"/>
                  </a:solidFill>
                </a:endParaRPr>
              </a:p>
            </p:txBody>
          </p:sp>
          <p:sp>
            <p:nvSpPr>
              <p:cNvPr id="180246" name="Freeform 1046"/>
              <p:cNvSpPr/>
              <p:nvPr/>
            </p:nvSpPr>
            <p:spPr bwMode="auto">
              <a:xfrm>
                <a:off x="2035" y="1243"/>
                <a:ext cx="12" cy="4"/>
              </a:xfrm>
              <a:custGeom>
                <a:avLst/>
                <a:gdLst/>
                <a:ahLst/>
                <a:cxnLst>
                  <a:cxn ang="0">
                    <a:pos x="10" y="4"/>
                  </a:cxn>
                  <a:cxn ang="0">
                    <a:pos x="0" y="4"/>
                  </a:cxn>
                  <a:cxn ang="0">
                    <a:pos x="0" y="4"/>
                  </a:cxn>
                  <a:cxn ang="0">
                    <a:pos x="0" y="4"/>
                  </a:cxn>
                  <a:cxn ang="0">
                    <a:pos x="0" y="2"/>
                  </a:cxn>
                  <a:cxn ang="0">
                    <a:pos x="0" y="0"/>
                  </a:cxn>
                  <a:cxn ang="0">
                    <a:pos x="12" y="0"/>
                  </a:cxn>
                  <a:cxn ang="0">
                    <a:pos x="10" y="2"/>
                  </a:cxn>
                  <a:cxn ang="0">
                    <a:pos x="10" y="4"/>
                  </a:cxn>
                </a:cxnLst>
                <a:rect l="0" t="0" r="r" b="b"/>
                <a:pathLst>
                  <a:path w="12" h="4">
                    <a:moveTo>
                      <a:pt x="10" y="4"/>
                    </a:moveTo>
                    <a:lnTo>
                      <a:pt x="0" y="4"/>
                    </a:lnTo>
                    <a:lnTo>
                      <a:pt x="0" y="4"/>
                    </a:lnTo>
                    <a:lnTo>
                      <a:pt x="0" y="4"/>
                    </a:lnTo>
                    <a:lnTo>
                      <a:pt x="0" y="2"/>
                    </a:lnTo>
                    <a:lnTo>
                      <a:pt x="0" y="0"/>
                    </a:lnTo>
                    <a:lnTo>
                      <a:pt x="12" y="0"/>
                    </a:lnTo>
                    <a:lnTo>
                      <a:pt x="10" y="2"/>
                    </a:lnTo>
                    <a:lnTo>
                      <a:pt x="10" y="4"/>
                    </a:lnTo>
                    <a:close/>
                  </a:path>
                </a:pathLst>
              </a:custGeom>
              <a:solidFill>
                <a:srgbClr val="E9A8A3"/>
              </a:solidFill>
              <a:ln w="9525">
                <a:noFill/>
                <a:round/>
              </a:ln>
            </p:spPr>
            <p:txBody>
              <a:bodyPr/>
              <a:lstStyle/>
              <a:p>
                <a:endParaRPr lang="en-US">
                  <a:solidFill>
                    <a:prstClr val="black"/>
                  </a:solidFill>
                </a:endParaRPr>
              </a:p>
            </p:txBody>
          </p:sp>
          <p:sp>
            <p:nvSpPr>
              <p:cNvPr id="180247" name="Freeform 1047"/>
              <p:cNvSpPr/>
              <p:nvPr/>
            </p:nvSpPr>
            <p:spPr bwMode="auto">
              <a:xfrm>
                <a:off x="2035" y="1241"/>
                <a:ext cx="12" cy="4"/>
              </a:xfrm>
              <a:custGeom>
                <a:avLst/>
                <a:gdLst/>
                <a:ahLst/>
                <a:cxnLst>
                  <a:cxn ang="0">
                    <a:pos x="10" y="4"/>
                  </a:cxn>
                  <a:cxn ang="0">
                    <a:pos x="0" y="4"/>
                  </a:cxn>
                  <a:cxn ang="0">
                    <a:pos x="0" y="2"/>
                  </a:cxn>
                  <a:cxn ang="0">
                    <a:pos x="0" y="0"/>
                  </a:cxn>
                  <a:cxn ang="0">
                    <a:pos x="12" y="0"/>
                  </a:cxn>
                  <a:cxn ang="0">
                    <a:pos x="12" y="2"/>
                  </a:cxn>
                  <a:cxn ang="0">
                    <a:pos x="10" y="4"/>
                  </a:cxn>
                </a:cxnLst>
                <a:rect l="0" t="0" r="r" b="b"/>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ln>
            </p:spPr>
            <p:txBody>
              <a:bodyPr/>
              <a:lstStyle/>
              <a:p>
                <a:endParaRPr lang="en-US">
                  <a:solidFill>
                    <a:prstClr val="black"/>
                  </a:solidFill>
                </a:endParaRPr>
              </a:p>
            </p:txBody>
          </p:sp>
          <p:sp>
            <p:nvSpPr>
              <p:cNvPr id="180248" name="Freeform 1048"/>
              <p:cNvSpPr/>
              <p:nvPr/>
            </p:nvSpPr>
            <p:spPr bwMode="auto">
              <a:xfrm>
                <a:off x="2035" y="1239"/>
                <a:ext cx="13" cy="4"/>
              </a:xfrm>
              <a:custGeom>
                <a:avLst/>
                <a:gdLst/>
                <a:ahLst/>
                <a:cxnLst>
                  <a:cxn ang="0">
                    <a:pos x="12" y="4"/>
                  </a:cxn>
                  <a:cxn ang="0">
                    <a:pos x="0" y="4"/>
                  </a:cxn>
                  <a:cxn ang="0">
                    <a:pos x="0" y="2"/>
                  </a:cxn>
                  <a:cxn ang="0">
                    <a:pos x="0" y="0"/>
                  </a:cxn>
                  <a:cxn ang="0">
                    <a:pos x="13" y="0"/>
                  </a:cxn>
                  <a:cxn ang="0">
                    <a:pos x="12" y="2"/>
                  </a:cxn>
                  <a:cxn ang="0">
                    <a:pos x="12" y="4"/>
                  </a:cxn>
                </a:cxnLst>
                <a:rect l="0" t="0" r="r" b="b"/>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ln>
            </p:spPr>
            <p:txBody>
              <a:bodyPr/>
              <a:lstStyle/>
              <a:p>
                <a:endParaRPr lang="en-US">
                  <a:solidFill>
                    <a:prstClr val="black"/>
                  </a:solidFill>
                </a:endParaRPr>
              </a:p>
            </p:txBody>
          </p:sp>
          <p:sp>
            <p:nvSpPr>
              <p:cNvPr id="180249" name="Freeform 1049"/>
              <p:cNvSpPr/>
              <p:nvPr/>
            </p:nvSpPr>
            <p:spPr bwMode="auto">
              <a:xfrm>
                <a:off x="2035" y="1235"/>
                <a:ext cx="13" cy="6"/>
              </a:xfrm>
              <a:custGeom>
                <a:avLst/>
                <a:gdLst/>
                <a:ahLst/>
                <a:cxnLst>
                  <a:cxn ang="0">
                    <a:pos x="12" y="6"/>
                  </a:cxn>
                  <a:cxn ang="0">
                    <a:pos x="0" y="6"/>
                  </a:cxn>
                  <a:cxn ang="0">
                    <a:pos x="0" y="4"/>
                  </a:cxn>
                  <a:cxn ang="0">
                    <a:pos x="0" y="0"/>
                  </a:cxn>
                  <a:cxn ang="0">
                    <a:pos x="13" y="2"/>
                  </a:cxn>
                  <a:cxn ang="0">
                    <a:pos x="12" y="4"/>
                  </a:cxn>
                  <a:cxn ang="0">
                    <a:pos x="12" y="6"/>
                  </a:cxn>
                </a:cxnLst>
                <a:rect l="0" t="0" r="r" b="b"/>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ln>
            </p:spPr>
            <p:txBody>
              <a:bodyPr/>
              <a:lstStyle/>
              <a:p>
                <a:endParaRPr lang="en-US">
                  <a:solidFill>
                    <a:prstClr val="black"/>
                  </a:solidFill>
                </a:endParaRPr>
              </a:p>
            </p:txBody>
          </p:sp>
          <p:sp>
            <p:nvSpPr>
              <p:cNvPr id="180250" name="Freeform 1050"/>
              <p:cNvSpPr/>
              <p:nvPr/>
            </p:nvSpPr>
            <p:spPr bwMode="auto">
              <a:xfrm>
                <a:off x="2035" y="1233"/>
                <a:ext cx="13" cy="6"/>
              </a:xfrm>
              <a:custGeom>
                <a:avLst/>
                <a:gdLst/>
                <a:ahLst/>
                <a:cxnLst>
                  <a:cxn ang="0">
                    <a:pos x="13" y="6"/>
                  </a:cxn>
                  <a:cxn ang="0">
                    <a:pos x="0" y="6"/>
                  </a:cxn>
                  <a:cxn ang="0">
                    <a:pos x="0" y="2"/>
                  </a:cxn>
                  <a:cxn ang="0">
                    <a:pos x="0" y="0"/>
                  </a:cxn>
                  <a:cxn ang="0">
                    <a:pos x="13" y="2"/>
                  </a:cxn>
                  <a:cxn ang="0">
                    <a:pos x="13" y="4"/>
                  </a:cxn>
                  <a:cxn ang="0">
                    <a:pos x="13" y="6"/>
                  </a:cxn>
                </a:cxnLst>
                <a:rect l="0" t="0" r="r" b="b"/>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ln>
            </p:spPr>
            <p:txBody>
              <a:bodyPr/>
              <a:lstStyle/>
              <a:p>
                <a:endParaRPr lang="en-US">
                  <a:solidFill>
                    <a:prstClr val="black"/>
                  </a:solidFill>
                </a:endParaRPr>
              </a:p>
            </p:txBody>
          </p:sp>
          <p:sp>
            <p:nvSpPr>
              <p:cNvPr id="180251" name="Freeform 1051"/>
              <p:cNvSpPr/>
              <p:nvPr/>
            </p:nvSpPr>
            <p:spPr bwMode="auto">
              <a:xfrm>
                <a:off x="2035" y="1231"/>
                <a:ext cx="15" cy="6"/>
              </a:xfrm>
              <a:custGeom>
                <a:avLst/>
                <a:gdLst/>
                <a:ahLst/>
                <a:cxnLst>
                  <a:cxn ang="0">
                    <a:pos x="13" y="6"/>
                  </a:cxn>
                  <a:cxn ang="0">
                    <a:pos x="0" y="4"/>
                  </a:cxn>
                  <a:cxn ang="0">
                    <a:pos x="0" y="2"/>
                  </a:cxn>
                  <a:cxn ang="0">
                    <a:pos x="0" y="0"/>
                  </a:cxn>
                  <a:cxn ang="0">
                    <a:pos x="15" y="2"/>
                  </a:cxn>
                  <a:cxn ang="0">
                    <a:pos x="13" y="4"/>
                  </a:cxn>
                  <a:cxn ang="0">
                    <a:pos x="13" y="6"/>
                  </a:cxn>
                </a:cxnLst>
                <a:rect l="0" t="0" r="r" b="b"/>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ln>
            </p:spPr>
            <p:txBody>
              <a:bodyPr/>
              <a:lstStyle/>
              <a:p>
                <a:endParaRPr lang="en-US">
                  <a:solidFill>
                    <a:prstClr val="black"/>
                  </a:solidFill>
                </a:endParaRPr>
              </a:p>
            </p:txBody>
          </p:sp>
          <p:sp>
            <p:nvSpPr>
              <p:cNvPr id="180252" name="Freeform 1052"/>
              <p:cNvSpPr/>
              <p:nvPr/>
            </p:nvSpPr>
            <p:spPr bwMode="auto">
              <a:xfrm>
                <a:off x="2035" y="1230"/>
                <a:ext cx="15" cy="5"/>
              </a:xfrm>
              <a:custGeom>
                <a:avLst/>
                <a:gdLst/>
                <a:ahLst/>
                <a:cxnLst>
                  <a:cxn ang="0">
                    <a:pos x="13" y="5"/>
                  </a:cxn>
                  <a:cxn ang="0">
                    <a:pos x="0" y="3"/>
                  </a:cxn>
                  <a:cxn ang="0">
                    <a:pos x="0" y="1"/>
                  </a:cxn>
                  <a:cxn ang="0">
                    <a:pos x="0" y="0"/>
                  </a:cxn>
                  <a:cxn ang="0">
                    <a:pos x="15" y="1"/>
                  </a:cxn>
                  <a:cxn ang="0">
                    <a:pos x="15" y="3"/>
                  </a:cxn>
                  <a:cxn ang="0">
                    <a:pos x="13" y="5"/>
                  </a:cxn>
                </a:cxnLst>
                <a:rect l="0" t="0" r="r" b="b"/>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ln>
            </p:spPr>
            <p:txBody>
              <a:bodyPr/>
              <a:lstStyle/>
              <a:p>
                <a:endParaRPr lang="en-US">
                  <a:solidFill>
                    <a:prstClr val="black"/>
                  </a:solidFill>
                </a:endParaRPr>
              </a:p>
            </p:txBody>
          </p:sp>
          <p:sp>
            <p:nvSpPr>
              <p:cNvPr id="180253" name="Freeform 1053"/>
              <p:cNvSpPr/>
              <p:nvPr/>
            </p:nvSpPr>
            <p:spPr bwMode="auto">
              <a:xfrm>
                <a:off x="2035" y="1228"/>
                <a:ext cx="15" cy="5"/>
              </a:xfrm>
              <a:custGeom>
                <a:avLst/>
                <a:gdLst/>
                <a:ahLst/>
                <a:cxnLst>
                  <a:cxn ang="0">
                    <a:pos x="15" y="5"/>
                  </a:cxn>
                  <a:cxn ang="0">
                    <a:pos x="0" y="3"/>
                  </a:cxn>
                  <a:cxn ang="0">
                    <a:pos x="0" y="2"/>
                  </a:cxn>
                  <a:cxn ang="0">
                    <a:pos x="0" y="0"/>
                  </a:cxn>
                  <a:cxn ang="0">
                    <a:pos x="15" y="2"/>
                  </a:cxn>
                  <a:cxn ang="0">
                    <a:pos x="15" y="2"/>
                  </a:cxn>
                  <a:cxn ang="0">
                    <a:pos x="15" y="2"/>
                  </a:cxn>
                  <a:cxn ang="0">
                    <a:pos x="15" y="3"/>
                  </a:cxn>
                  <a:cxn ang="0">
                    <a:pos x="15" y="5"/>
                  </a:cxn>
                </a:cxnLst>
                <a:rect l="0" t="0" r="r" b="b"/>
                <a:pathLst>
                  <a:path w="15" h="5">
                    <a:moveTo>
                      <a:pt x="15" y="5"/>
                    </a:moveTo>
                    <a:lnTo>
                      <a:pt x="0" y="3"/>
                    </a:lnTo>
                    <a:lnTo>
                      <a:pt x="0" y="2"/>
                    </a:lnTo>
                    <a:lnTo>
                      <a:pt x="0" y="0"/>
                    </a:lnTo>
                    <a:lnTo>
                      <a:pt x="15" y="2"/>
                    </a:lnTo>
                    <a:lnTo>
                      <a:pt x="15" y="2"/>
                    </a:lnTo>
                    <a:lnTo>
                      <a:pt x="15" y="2"/>
                    </a:lnTo>
                    <a:lnTo>
                      <a:pt x="15" y="3"/>
                    </a:lnTo>
                    <a:lnTo>
                      <a:pt x="15" y="5"/>
                    </a:lnTo>
                    <a:close/>
                  </a:path>
                </a:pathLst>
              </a:custGeom>
              <a:solidFill>
                <a:srgbClr val="E7B6B0"/>
              </a:solidFill>
              <a:ln w="9525">
                <a:noFill/>
                <a:round/>
              </a:ln>
            </p:spPr>
            <p:txBody>
              <a:bodyPr/>
              <a:lstStyle/>
              <a:p>
                <a:endParaRPr lang="en-US">
                  <a:solidFill>
                    <a:prstClr val="black"/>
                  </a:solidFill>
                </a:endParaRPr>
              </a:p>
            </p:txBody>
          </p:sp>
          <p:sp>
            <p:nvSpPr>
              <p:cNvPr id="180254" name="Freeform 1054"/>
              <p:cNvSpPr/>
              <p:nvPr/>
            </p:nvSpPr>
            <p:spPr bwMode="auto">
              <a:xfrm>
                <a:off x="2033" y="1226"/>
                <a:ext cx="19" cy="5"/>
              </a:xfrm>
              <a:custGeom>
                <a:avLst/>
                <a:gdLst/>
                <a:ahLst/>
                <a:cxnLst>
                  <a:cxn ang="0">
                    <a:pos x="17" y="5"/>
                  </a:cxn>
                  <a:cxn ang="0">
                    <a:pos x="2" y="4"/>
                  </a:cxn>
                  <a:cxn ang="0">
                    <a:pos x="2" y="2"/>
                  </a:cxn>
                  <a:cxn ang="0">
                    <a:pos x="0" y="0"/>
                  </a:cxn>
                  <a:cxn ang="0">
                    <a:pos x="19" y="0"/>
                  </a:cxn>
                  <a:cxn ang="0">
                    <a:pos x="17" y="2"/>
                  </a:cxn>
                  <a:cxn ang="0">
                    <a:pos x="17" y="4"/>
                  </a:cxn>
                  <a:cxn ang="0">
                    <a:pos x="17" y="4"/>
                  </a:cxn>
                  <a:cxn ang="0">
                    <a:pos x="17" y="5"/>
                  </a:cxn>
                </a:cxnLst>
                <a:rect l="0" t="0" r="r" b="b"/>
                <a:pathLst>
                  <a:path w="19" h="5">
                    <a:moveTo>
                      <a:pt x="17" y="5"/>
                    </a:moveTo>
                    <a:lnTo>
                      <a:pt x="2" y="4"/>
                    </a:lnTo>
                    <a:lnTo>
                      <a:pt x="2" y="2"/>
                    </a:lnTo>
                    <a:lnTo>
                      <a:pt x="0" y="0"/>
                    </a:lnTo>
                    <a:lnTo>
                      <a:pt x="19" y="0"/>
                    </a:lnTo>
                    <a:lnTo>
                      <a:pt x="17" y="2"/>
                    </a:lnTo>
                    <a:lnTo>
                      <a:pt x="17" y="4"/>
                    </a:lnTo>
                    <a:lnTo>
                      <a:pt x="17" y="4"/>
                    </a:lnTo>
                    <a:lnTo>
                      <a:pt x="17" y="5"/>
                    </a:lnTo>
                    <a:close/>
                  </a:path>
                </a:pathLst>
              </a:custGeom>
              <a:solidFill>
                <a:srgbClr val="E7B8B3"/>
              </a:solidFill>
              <a:ln w="9525">
                <a:noFill/>
                <a:round/>
              </a:ln>
            </p:spPr>
            <p:txBody>
              <a:bodyPr/>
              <a:lstStyle/>
              <a:p>
                <a:endParaRPr lang="en-US">
                  <a:solidFill>
                    <a:prstClr val="black"/>
                  </a:solidFill>
                </a:endParaRPr>
              </a:p>
            </p:txBody>
          </p:sp>
          <p:sp>
            <p:nvSpPr>
              <p:cNvPr id="180255" name="Freeform 1055"/>
              <p:cNvSpPr>
                <a:spLocks noEditPoints="1"/>
              </p:cNvSpPr>
              <p:nvPr/>
            </p:nvSpPr>
            <p:spPr bwMode="auto">
              <a:xfrm>
                <a:off x="2033" y="1224"/>
                <a:ext cx="31" cy="6"/>
              </a:xfrm>
              <a:custGeom>
                <a:avLst/>
                <a:gdLst/>
                <a:ahLst/>
                <a:cxnLst>
                  <a:cxn ang="0">
                    <a:pos x="17" y="6"/>
                  </a:cxn>
                  <a:cxn ang="0">
                    <a:pos x="2" y="4"/>
                  </a:cxn>
                  <a:cxn ang="0">
                    <a:pos x="0" y="2"/>
                  </a:cxn>
                  <a:cxn ang="0">
                    <a:pos x="0" y="0"/>
                  </a:cxn>
                  <a:cxn ang="0">
                    <a:pos x="19" y="0"/>
                  </a:cxn>
                  <a:cxn ang="0">
                    <a:pos x="19" y="2"/>
                  </a:cxn>
                  <a:cxn ang="0">
                    <a:pos x="17" y="6"/>
                  </a:cxn>
                  <a:cxn ang="0">
                    <a:pos x="31" y="2"/>
                  </a:cxn>
                  <a:cxn ang="0">
                    <a:pos x="31" y="2"/>
                  </a:cxn>
                  <a:cxn ang="0">
                    <a:pos x="31" y="2"/>
                  </a:cxn>
                  <a:cxn ang="0">
                    <a:pos x="31" y="4"/>
                  </a:cxn>
                  <a:cxn ang="0">
                    <a:pos x="31" y="2"/>
                  </a:cxn>
                  <a:cxn ang="0">
                    <a:pos x="31" y="2"/>
                  </a:cxn>
                </a:cxnLst>
                <a:rect l="0" t="0" r="r" b="b"/>
                <a:pathLst>
                  <a:path w="31" h="6">
                    <a:moveTo>
                      <a:pt x="17" y="6"/>
                    </a:moveTo>
                    <a:lnTo>
                      <a:pt x="2" y="4"/>
                    </a:lnTo>
                    <a:lnTo>
                      <a:pt x="0" y="2"/>
                    </a:lnTo>
                    <a:lnTo>
                      <a:pt x="0" y="0"/>
                    </a:lnTo>
                    <a:lnTo>
                      <a:pt x="19" y="0"/>
                    </a:lnTo>
                    <a:lnTo>
                      <a:pt x="19" y="2"/>
                    </a:lnTo>
                    <a:lnTo>
                      <a:pt x="17" y="6"/>
                    </a:lnTo>
                    <a:close/>
                    <a:moveTo>
                      <a:pt x="31" y="2"/>
                    </a:moveTo>
                    <a:lnTo>
                      <a:pt x="31" y="2"/>
                    </a:lnTo>
                    <a:lnTo>
                      <a:pt x="31" y="2"/>
                    </a:lnTo>
                    <a:lnTo>
                      <a:pt x="31" y="4"/>
                    </a:lnTo>
                    <a:lnTo>
                      <a:pt x="31" y="2"/>
                    </a:lnTo>
                    <a:lnTo>
                      <a:pt x="31" y="2"/>
                    </a:lnTo>
                    <a:close/>
                  </a:path>
                </a:pathLst>
              </a:custGeom>
              <a:solidFill>
                <a:srgbClr val="E7BAB5"/>
              </a:solidFill>
              <a:ln w="9525">
                <a:noFill/>
                <a:round/>
              </a:ln>
            </p:spPr>
            <p:txBody>
              <a:bodyPr/>
              <a:lstStyle/>
              <a:p>
                <a:endParaRPr lang="en-US">
                  <a:solidFill>
                    <a:prstClr val="black"/>
                  </a:solidFill>
                </a:endParaRPr>
              </a:p>
            </p:txBody>
          </p:sp>
          <p:sp>
            <p:nvSpPr>
              <p:cNvPr id="180256" name="Freeform 1056"/>
              <p:cNvSpPr>
                <a:spLocks noEditPoints="1"/>
              </p:cNvSpPr>
              <p:nvPr/>
            </p:nvSpPr>
            <p:spPr bwMode="auto">
              <a:xfrm>
                <a:off x="2033" y="1222"/>
                <a:ext cx="33" cy="6"/>
              </a:xfrm>
              <a:custGeom>
                <a:avLst/>
                <a:gdLst/>
                <a:ahLst/>
                <a:cxnLst>
                  <a:cxn ang="0">
                    <a:pos x="19" y="4"/>
                  </a:cxn>
                  <a:cxn ang="0">
                    <a:pos x="0" y="4"/>
                  </a:cxn>
                  <a:cxn ang="0">
                    <a:pos x="0" y="2"/>
                  </a:cxn>
                  <a:cxn ang="0">
                    <a:pos x="0" y="0"/>
                  </a:cxn>
                  <a:cxn ang="0">
                    <a:pos x="19" y="0"/>
                  </a:cxn>
                  <a:cxn ang="0">
                    <a:pos x="19" y="2"/>
                  </a:cxn>
                  <a:cxn ang="0">
                    <a:pos x="19" y="4"/>
                  </a:cxn>
                  <a:cxn ang="0">
                    <a:pos x="31" y="2"/>
                  </a:cxn>
                  <a:cxn ang="0">
                    <a:pos x="33" y="2"/>
                  </a:cxn>
                  <a:cxn ang="0">
                    <a:pos x="31" y="4"/>
                  </a:cxn>
                  <a:cxn ang="0">
                    <a:pos x="31" y="6"/>
                  </a:cxn>
                  <a:cxn ang="0">
                    <a:pos x="31" y="4"/>
                  </a:cxn>
                  <a:cxn ang="0">
                    <a:pos x="31" y="2"/>
                  </a:cxn>
                </a:cxnLst>
                <a:rect l="0" t="0" r="r" b="b"/>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ln>
            </p:spPr>
            <p:txBody>
              <a:bodyPr/>
              <a:lstStyle/>
              <a:p>
                <a:endParaRPr lang="en-US">
                  <a:solidFill>
                    <a:prstClr val="black"/>
                  </a:solidFill>
                </a:endParaRPr>
              </a:p>
            </p:txBody>
          </p:sp>
          <p:sp>
            <p:nvSpPr>
              <p:cNvPr id="180257" name="Freeform 1057"/>
              <p:cNvSpPr>
                <a:spLocks noEditPoints="1"/>
              </p:cNvSpPr>
              <p:nvPr/>
            </p:nvSpPr>
            <p:spPr bwMode="auto">
              <a:xfrm>
                <a:off x="2033" y="1220"/>
                <a:ext cx="33" cy="6"/>
              </a:xfrm>
              <a:custGeom>
                <a:avLst/>
                <a:gdLst/>
                <a:ahLst/>
                <a:cxnLst>
                  <a:cxn ang="0">
                    <a:pos x="31" y="6"/>
                  </a:cxn>
                  <a:cxn ang="0">
                    <a:pos x="31" y="6"/>
                  </a:cxn>
                  <a:cxn ang="0">
                    <a:pos x="31" y="4"/>
                  </a:cxn>
                  <a:cxn ang="0">
                    <a:pos x="31" y="2"/>
                  </a:cxn>
                  <a:cxn ang="0">
                    <a:pos x="33" y="2"/>
                  </a:cxn>
                  <a:cxn ang="0">
                    <a:pos x="33" y="4"/>
                  </a:cxn>
                  <a:cxn ang="0">
                    <a:pos x="31" y="6"/>
                  </a:cxn>
                  <a:cxn ang="0">
                    <a:pos x="19" y="4"/>
                  </a:cxn>
                  <a:cxn ang="0">
                    <a:pos x="0" y="4"/>
                  </a:cxn>
                  <a:cxn ang="0">
                    <a:pos x="0" y="2"/>
                  </a:cxn>
                  <a:cxn ang="0">
                    <a:pos x="0" y="0"/>
                  </a:cxn>
                  <a:cxn ang="0">
                    <a:pos x="0" y="0"/>
                  </a:cxn>
                  <a:cxn ang="0">
                    <a:pos x="0" y="0"/>
                  </a:cxn>
                  <a:cxn ang="0">
                    <a:pos x="19" y="0"/>
                  </a:cxn>
                  <a:cxn ang="0">
                    <a:pos x="19" y="2"/>
                  </a:cxn>
                  <a:cxn ang="0">
                    <a:pos x="19" y="4"/>
                  </a:cxn>
                </a:cxnLst>
                <a:rect l="0" t="0" r="r" b="b"/>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0" y="0"/>
                    </a:lnTo>
                    <a:lnTo>
                      <a:pt x="0" y="0"/>
                    </a:lnTo>
                    <a:lnTo>
                      <a:pt x="19" y="0"/>
                    </a:lnTo>
                    <a:lnTo>
                      <a:pt x="19" y="2"/>
                    </a:lnTo>
                    <a:lnTo>
                      <a:pt x="19" y="4"/>
                    </a:lnTo>
                    <a:close/>
                  </a:path>
                </a:pathLst>
              </a:custGeom>
              <a:solidFill>
                <a:srgbClr val="E7BAB5"/>
              </a:solidFill>
              <a:ln w="9525">
                <a:noFill/>
                <a:round/>
              </a:ln>
            </p:spPr>
            <p:txBody>
              <a:bodyPr/>
              <a:lstStyle/>
              <a:p>
                <a:endParaRPr lang="en-US">
                  <a:solidFill>
                    <a:prstClr val="black"/>
                  </a:solidFill>
                </a:endParaRPr>
              </a:p>
            </p:txBody>
          </p:sp>
          <p:sp>
            <p:nvSpPr>
              <p:cNvPr id="180258" name="Freeform 1058"/>
              <p:cNvSpPr>
                <a:spLocks noEditPoints="1"/>
              </p:cNvSpPr>
              <p:nvPr/>
            </p:nvSpPr>
            <p:spPr bwMode="auto">
              <a:xfrm>
                <a:off x="2033" y="1218"/>
                <a:ext cx="34" cy="6"/>
              </a:xfrm>
              <a:custGeom>
                <a:avLst/>
                <a:gdLst/>
                <a:ahLst/>
                <a:cxnLst>
                  <a:cxn ang="0">
                    <a:pos x="33" y="6"/>
                  </a:cxn>
                  <a:cxn ang="0">
                    <a:pos x="31" y="6"/>
                  </a:cxn>
                  <a:cxn ang="0">
                    <a:pos x="31" y="4"/>
                  </a:cxn>
                  <a:cxn ang="0">
                    <a:pos x="31" y="0"/>
                  </a:cxn>
                  <a:cxn ang="0">
                    <a:pos x="34" y="2"/>
                  </a:cxn>
                  <a:cxn ang="0">
                    <a:pos x="33" y="4"/>
                  </a:cxn>
                  <a:cxn ang="0">
                    <a:pos x="33" y="6"/>
                  </a:cxn>
                  <a:cxn ang="0">
                    <a:pos x="19" y="4"/>
                  </a:cxn>
                  <a:cxn ang="0">
                    <a:pos x="0" y="4"/>
                  </a:cxn>
                  <a:cxn ang="0">
                    <a:pos x="0" y="2"/>
                  </a:cxn>
                  <a:cxn ang="0">
                    <a:pos x="0" y="2"/>
                  </a:cxn>
                  <a:cxn ang="0">
                    <a:pos x="0" y="0"/>
                  </a:cxn>
                  <a:cxn ang="0">
                    <a:pos x="0" y="0"/>
                  </a:cxn>
                  <a:cxn ang="0">
                    <a:pos x="19" y="0"/>
                  </a:cxn>
                  <a:cxn ang="0">
                    <a:pos x="19" y="2"/>
                  </a:cxn>
                  <a:cxn ang="0">
                    <a:pos x="19" y="4"/>
                  </a:cxn>
                </a:cxnLst>
                <a:rect l="0" t="0" r="r" b="b"/>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2"/>
                    </a:lnTo>
                    <a:lnTo>
                      <a:pt x="0" y="0"/>
                    </a:lnTo>
                    <a:lnTo>
                      <a:pt x="0" y="0"/>
                    </a:lnTo>
                    <a:lnTo>
                      <a:pt x="19" y="0"/>
                    </a:lnTo>
                    <a:lnTo>
                      <a:pt x="19" y="2"/>
                    </a:lnTo>
                    <a:lnTo>
                      <a:pt x="19" y="4"/>
                    </a:lnTo>
                    <a:close/>
                  </a:path>
                </a:pathLst>
              </a:custGeom>
              <a:solidFill>
                <a:srgbClr val="E7BBB5"/>
              </a:solidFill>
              <a:ln w="9525">
                <a:noFill/>
                <a:round/>
              </a:ln>
            </p:spPr>
            <p:txBody>
              <a:bodyPr/>
              <a:lstStyle/>
              <a:p>
                <a:endParaRPr lang="en-US">
                  <a:solidFill>
                    <a:prstClr val="black"/>
                  </a:solidFill>
                </a:endParaRPr>
              </a:p>
            </p:txBody>
          </p:sp>
          <p:sp>
            <p:nvSpPr>
              <p:cNvPr id="180259" name="Freeform 1059"/>
              <p:cNvSpPr>
                <a:spLocks noEditPoints="1"/>
              </p:cNvSpPr>
              <p:nvPr/>
            </p:nvSpPr>
            <p:spPr bwMode="auto">
              <a:xfrm>
                <a:off x="2031" y="1216"/>
                <a:ext cx="38" cy="6"/>
              </a:xfrm>
              <a:custGeom>
                <a:avLst/>
                <a:gdLst/>
                <a:ahLst/>
                <a:cxnLst>
                  <a:cxn ang="0">
                    <a:pos x="35" y="6"/>
                  </a:cxn>
                  <a:cxn ang="0">
                    <a:pos x="33" y="6"/>
                  </a:cxn>
                  <a:cxn ang="0">
                    <a:pos x="33" y="2"/>
                  </a:cxn>
                  <a:cxn ang="0">
                    <a:pos x="33" y="0"/>
                  </a:cxn>
                  <a:cxn ang="0">
                    <a:pos x="38" y="2"/>
                  </a:cxn>
                  <a:cxn ang="0">
                    <a:pos x="36" y="4"/>
                  </a:cxn>
                  <a:cxn ang="0">
                    <a:pos x="35" y="6"/>
                  </a:cxn>
                  <a:cxn ang="0">
                    <a:pos x="21" y="4"/>
                  </a:cxn>
                  <a:cxn ang="0">
                    <a:pos x="2" y="4"/>
                  </a:cxn>
                  <a:cxn ang="0">
                    <a:pos x="2" y="2"/>
                  </a:cxn>
                  <a:cxn ang="0">
                    <a:pos x="0" y="0"/>
                  </a:cxn>
                  <a:cxn ang="0">
                    <a:pos x="21" y="0"/>
                  </a:cxn>
                  <a:cxn ang="0">
                    <a:pos x="21" y="2"/>
                  </a:cxn>
                  <a:cxn ang="0">
                    <a:pos x="21" y="4"/>
                  </a:cxn>
                </a:cxnLst>
                <a:rect l="0" t="0" r="r" b="b"/>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ln>
            </p:spPr>
            <p:txBody>
              <a:bodyPr/>
              <a:lstStyle/>
              <a:p>
                <a:endParaRPr lang="en-US">
                  <a:solidFill>
                    <a:prstClr val="black"/>
                  </a:solidFill>
                </a:endParaRPr>
              </a:p>
            </p:txBody>
          </p:sp>
          <p:sp>
            <p:nvSpPr>
              <p:cNvPr id="180260" name="Freeform 1060"/>
              <p:cNvSpPr>
                <a:spLocks noEditPoints="1"/>
              </p:cNvSpPr>
              <p:nvPr/>
            </p:nvSpPr>
            <p:spPr bwMode="auto">
              <a:xfrm>
                <a:off x="2031" y="1212"/>
                <a:ext cx="40" cy="8"/>
              </a:xfrm>
              <a:custGeom>
                <a:avLst/>
                <a:gdLst/>
                <a:ahLst/>
                <a:cxnLst>
                  <a:cxn ang="0">
                    <a:pos x="36" y="8"/>
                  </a:cxn>
                  <a:cxn ang="0">
                    <a:pos x="33" y="6"/>
                  </a:cxn>
                  <a:cxn ang="0">
                    <a:pos x="33" y="4"/>
                  </a:cxn>
                  <a:cxn ang="0">
                    <a:pos x="31" y="2"/>
                  </a:cxn>
                  <a:cxn ang="0">
                    <a:pos x="40" y="2"/>
                  </a:cxn>
                  <a:cxn ang="0">
                    <a:pos x="38" y="6"/>
                  </a:cxn>
                  <a:cxn ang="0">
                    <a:pos x="36" y="8"/>
                  </a:cxn>
                  <a:cxn ang="0">
                    <a:pos x="21" y="6"/>
                  </a:cxn>
                  <a:cxn ang="0">
                    <a:pos x="2" y="6"/>
                  </a:cxn>
                  <a:cxn ang="0">
                    <a:pos x="0" y="4"/>
                  </a:cxn>
                  <a:cxn ang="0">
                    <a:pos x="0" y="0"/>
                  </a:cxn>
                  <a:cxn ang="0">
                    <a:pos x="21" y="2"/>
                  </a:cxn>
                  <a:cxn ang="0">
                    <a:pos x="21" y="2"/>
                  </a:cxn>
                  <a:cxn ang="0">
                    <a:pos x="21" y="4"/>
                  </a:cxn>
                  <a:cxn ang="0">
                    <a:pos x="21" y="4"/>
                  </a:cxn>
                  <a:cxn ang="0">
                    <a:pos x="21" y="6"/>
                  </a:cxn>
                </a:cxnLst>
                <a:rect l="0" t="0" r="r" b="b"/>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2"/>
                    </a:lnTo>
                    <a:lnTo>
                      <a:pt x="21" y="4"/>
                    </a:lnTo>
                    <a:lnTo>
                      <a:pt x="21" y="4"/>
                    </a:lnTo>
                    <a:lnTo>
                      <a:pt x="21" y="6"/>
                    </a:lnTo>
                    <a:close/>
                  </a:path>
                </a:pathLst>
              </a:custGeom>
              <a:solidFill>
                <a:srgbClr val="E7BBB6"/>
              </a:solidFill>
              <a:ln w="9525">
                <a:noFill/>
                <a:round/>
              </a:ln>
            </p:spPr>
            <p:txBody>
              <a:bodyPr/>
              <a:lstStyle/>
              <a:p>
                <a:endParaRPr lang="en-US">
                  <a:solidFill>
                    <a:prstClr val="black"/>
                  </a:solidFill>
                </a:endParaRPr>
              </a:p>
            </p:txBody>
          </p:sp>
          <p:sp>
            <p:nvSpPr>
              <p:cNvPr id="180261" name="Freeform 1061"/>
              <p:cNvSpPr>
                <a:spLocks noEditPoints="1"/>
              </p:cNvSpPr>
              <p:nvPr/>
            </p:nvSpPr>
            <p:spPr bwMode="auto">
              <a:xfrm>
                <a:off x="2029" y="1211"/>
                <a:ext cx="44" cy="7"/>
              </a:xfrm>
              <a:custGeom>
                <a:avLst/>
                <a:gdLst/>
                <a:ahLst/>
                <a:cxnLst>
                  <a:cxn ang="0">
                    <a:pos x="40" y="7"/>
                  </a:cxn>
                  <a:cxn ang="0">
                    <a:pos x="35" y="5"/>
                  </a:cxn>
                  <a:cxn ang="0">
                    <a:pos x="33" y="3"/>
                  </a:cxn>
                  <a:cxn ang="0">
                    <a:pos x="33" y="1"/>
                  </a:cxn>
                  <a:cxn ang="0">
                    <a:pos x="44" y="1"/>
                  </a:cxn>
                  <a:cxn ang="0">
                    <a:pos x="42" y="3"/>
                  </a:cxn>
                  <a:cxn ang="0">
                    <a:pos x="40" y="7"/>
                  </a:cxn>
                  <a:cxn ang="0">
                    <a:pos x="23" y="5"/>
                  </a:cxn>
                  <a:cxn ang="0">
                    <a:pos x="2" y="5"/>
                  </a:cxn>
                  <a:cxn ang="0">
                    <a:pos x="2" y="1"/>
                  </a:cxn>
                  <a:cxn ang="0">
                    <a:pos x="0" y="0"/>
                  </a:cxn>
                  <a:cxn ang="0">
                    <a:pos x="25" y="1"/>
                  </a:cxn>
                  <a:cxn ang="0">
                    <a:pos x="23" y="3"/>
                  </a:cxn>
                  <a:cxn ang="0">
                    <a:pos x="23" y="5"/>
                  </a:cxn>
                  <a:cxn ang="0">
                    <a:pos x="23" y="5"/>
                  </a:cxn>
                  <a:cxn ang="0">
                    <a:pos x="23" y="5"/>
                  </a:cxn>
                </a:cxnLst>
                <a:rect l="0" t="0" r="r" b="b"/>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lnTo>
                      <a:pt x="23" y="5"/>
                    </a:lnTo>
                    <a:lnTo>
                      <a:pt x="23" y="5"/>
                    </a:lnTo>
                    <a:close/>
                  </a:path>
                </a:pathLst>
              </a:custGeom>
              <a:solidFill>
                <a:srgbClr val="E7BBB6"/>
              </a:solidFill>
              <a:ln w="9525">
                <a:noFill/>
                <a:round/>
              </a:ln>
            </p:spPr>
            <p:txBody>
              <a:bodyPr/>
              <a:lstStyle/>
              <a:p>
                <a:endParaRPr lang="en-US">
                  <a:solidFill>
                    <a:prstClr val="black"/>
                  </a:solidFill>
                </a:endParaRPr>
              </a:p>
            </p:txBody>
          </p:sp>
          <p:sp>
            <p:nvSpPr>
              <p:cNvPr id="180262" name="Freeform 1062"/>
              <p:cNvSpPr>
                <a:spLocks noEditPoints="1"/>
              </p:cNvSpPr>
              <p:nvPr/>
            </p:nvSpPr>
            <p:spPr bwMode="auto">
              <a:xfrm>
                <a:off x="2029" y="1209"/>
                <a:ext cx="46" cy="5"/>
              </a:xfrm>
              <a:custGeom>
                <a:avLst/>
                <a:gdLst/>
                <a:ahLst/>
                <a:cxnLst>
                  <a:cxn ang="0">
                    <a:pos x="42" y="5"/>
                  </a:cxn>
                  <a:cxn ang="0">
                    <a:pos x="33" y="5"/>
                  </a:cxn>
                  <a:cxn ang="0">
                    <a:pos x="33" y="3"/>
                  </a:cxn>
                  <a:cxn ang="0">
                    <a:pos x="33" y="2"/>
                  </a:cxn>
                  <a:cxn ang="0">
                    <a:pos x="46" y="2"/>
                  </a:cxn>
                  <a:cxn ang="0">
                    <a:pos x="44" y="3"/>
                  </a:cxn>
                  <a:cxn ang="0">
                    <a:pos x="42" y="5"/>
                  </a:cxn>
                  <a:cxn ang="0">
                    <a:pos x="23" y="5"/>
                  </a:cxn>
                  <a:cxn ang="0">
                    <a:pos x="2" y="3"/>
                  </a:cxn>
                  <a:cxn ang="0">
                    <a:pos x="0" y="2"/>
                  </a:cxn>
                  <a:cxn ang="0">
                    <a:pos x="0" y="0"/>
                  </a:cxn>
                  <a:cxn ang="0">
                    <a:pos x="25" y="2"/>
                  </a:cxn>
                  <a:cxn ang="0">
                    <a:pos x="25" y="3"/>
                  </a:cxn>
                  <a:cxn ang="0">
                    <a:pos x="23" y="5"/>
                  </a:cxn>
                </a:cxnLst>
                <a:rect l="0" t="0" r="r" b="b"/>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ln>
            </p:spPr>
            <p:txBody>
              <a:bodyPr/>
              <a:lstStyle/>
              <a:p>
                <a:endParaRPr lang="en-US">
                  <a:solidFill>
                    <a:prstClr val="black"/>
                  </a:solidFill>
                </a:endParaRPr>
              </a:p>
            </p:txBody>
          </p:sp>
          <p:sp>
            <p:nvSpPr>
              <p:cNvPr id="180263" name="Freeform 1063"/>
              <p:cNvSpPr>
                <a:spLocks noEditPoints="1"/>
              </p:cNvSpPr>
              <p:nvPr/>
            </p:nvSpPr>
            <p:spPr bwMode="auto">
              <a:xfrm>
                <a:off x="2028" y="1207"/>
                <a:ext cx="49" cy="5"/>
              </a:xfrm>
              <a:custGeom>
                <a:avLst/>
                <a:gdLst/>
                <a:ahLst/>
                <a:cxnLst>
                  <a:cxn ang="0">
                    <a:pos x="45" y="5"/>
                  </a:cxn>
                  <a:cxn ang="0">
                    <a:pos x="34" y="5"/>
                  </a:cxn>
                  <a:cxn ang="0">
                    <a:pos x="34" y="4"/>
                  </a:cxn>
                  <a:cxn ang="0">
                    <a:pos x="34" y="2"/>
                  </a:cxn>
                  <a:cxn ang="0">
                    <a:pos x="49" y="2"/>
                  </a:cxn>
                  <a:cxn ang="0">
                    <a:pos x="47" y="4"/>
                  </a:cxn>
                  <a:cxn ang="0">
                    <a:pos x="45" y="5"/>
                  </a:cxn>
                  <a:cxn ang="0">
                    <a:pos x="26" y="5"/>
                  </a:cxn>
                  <a:cxn ang="0">
                    <a:pos x="1" y="4"/>
                  </a:cxn>
                  <a:cxn ang="0">
                    <a:pos x="1" y="2"/>
                  </a:cxn>
                  <a:cxn ang="0">
                    <a:pos x="0" y="0"/>
                  </a:cxn>
                  <a:cxn ang="0">
                    <a:pos x="26" y="2"/>
                  </a:cxn>
                  <a:cxn ang="0">
                    <a:pos x="26" y="4"/>
                  </a:cxn>
                  <a:cxn ang="0">
                    <a:pos x="26" y="5"/>
                  </a:cxn>
                </a:cxnLst>
                <a:rect l="0" t="0" r="r" b="b"/>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ln>
            </p:spPr>
            <p:txBody>
              <a:bodyPr/>
              <a:lstStyle/>
              <a:p>
                <a:endParaRPr lang="en-US">
                  <a:solidFill>
                    <a:prstClr val="black"/>
                  </a:solidFill>
                </a:endParaRPr>
              </a:p>
            </p:txBody>
          </p:sp>
          <p:sp>
            <p:nvSpPr>
              <p:cNvPr id="180264" name="Freeform 1064"/>
              <p:cNvSpPr>
                <a:spLocks noEditPoints="1"/>
              </p:cNvSpPr>
              <p:nvPr/>
            </p:nvSpPr>
            <p:spPr bwMode="auto">
              <a:xfrm>
                <a:off x="2028" y="1205"/>
                <a:ext cx="51" cy="6"/>
              </a:xfrm>
              <a:custGeom>
                <a:avLst/>
                <a:gdLst/>
                <a:ahLst/>
                <a:cxnLst>
                  <a:cxn ang="0">
                    <a:pos x="47" y="6"/>
                  </a:cxn>
                  <a:cxn ang="0">
                    <a:pos x="34" y="6"/>
                  </a:cxn>
                  <a:cxn ang="0">
                    <a:pos x="34" y="4"/>
                  </a:cxn>
                  <a:cxn ang="0">
                    <a:pos x="34" y="2"/>
                  </a:cxn>
                  <a:cxn ang="0">
                    <a:pos x="51" y="2"/>
                  </a:cxn>
                  <a:cxn ang="0">
                    <a:pos x="51" y="2"/>
                  </a:cxn>
                  <a:cxn ang="0">
                    <a:pos x="51" y="2"/>
                  </a:cxn>
                  <a:cxn ang="0">
                    <a:pos x="49" y="4"/>
                  </a:cxn>
                  <a:cxn ang="0">
                    <a:pos x="47" y="6"/>
                  </a:cxn>
                  <a:cxn ang="0">
                    <a:pos x="26" y="6"/>
                  </a:cxn>
                  <a:cxn ang="0">
                    <a:pos x="1" y="4"/>
                  </a:cxn>
                  <a:cxn ang="0">
                    <a:pos x="0" y="2"/>
                  </a:cxn>
                  <a:cxn ang="0">
                    <a:pos x="0" y="0"/>
                  </a:cxn>
                  <a:cxn ang="0">
                    <a:pos x="0" y="0"/>
                  </a:cxn>
                  <a:cxn ang="0">
                    <a:pos x="0" y="0"/>
                  </a:cxn>
                  <a:cxn ang="0">
                    <a:pos x="26" y="2"/>
                  </a:cxn>
                  <a:cxn ang="0">
                    <a:pos x="26" y="4"/>
                  </a:cxn>
                  <a:cxn ang="0">
                    <a:pos x="26" y="6"/>
                  </a:cxn>
                </a:cxnLst>
                <a:rect l="0" t="0" r="r" b="b"/>
                <a:pathLst>
                  <a:path w="51" h="6">
                    <a:moveTo>
                      <a:pt x="47" y="6"/>
                    </a:moveTo>
                    <a:lnTo>
                      <a:pt x="34" y="6"/>
                    </a:lnTo>
                    <a:lnTo>
                      <a:pt x="34" y="4"/>
                    </a:lnTo>
                    <a:lnTo>
                      <a:pt x="34" y="2"/>
                    </a:lnTo>
                    <a:lnTo>
                      <a:pt x="51" y="2"/>
                    </a:lnTo>
                    <a:lnTo>
                      <a:pt x="51" y="2"/>
                    </a:lnTo>
                    <a:lnTo>
                      <a:pt x="51" y="2"/>
                    </a:lnTo>
                    <a:lnTo>
                      <a:pt x="49" y="4"/>
                    </a:lnTo>
                    <a:lnTo>
                      <a:pt x="47" y="6"/>
                    </a:lnTo>
                    <a:close/>
                    <a:moveTo>
                      <a:pt x="26" y="6"/>
                    </a:moveTo>
                    <a:lnTo>
                      <a:pt x="1" y="4"/>
                    </a:lnTo>
                    <a:lnTo>
                      <a:pt x="0" y="2"/>
                    </a:lnTo>
                    <a:lnTo>
                      <a:pt x="0" y="0"/>
                    </a:lnTo>
                    <a:lnTo>
                      <a:pt x="0" y="0"/>
                    </a:lnTo>
                    <a:lnTo>
                      <a:pt x="0" y="0"/>
                    </a:lnTo>
                    <a:lnTo>
                      <a:pt x="26" y="2"/>
                    </a:lnTo>
                    <a:lnTo>
                      <a:pt x="26" y="4"/>
                    </a:lnTo>
                    <a:lnTo>
                      <a:pt x="26" y="6"/>
                    </a:lnTo>
                    <a:close/>
                  </a:path>
                </a:pathLst>
              </a:custGeom>
              <a:solidFill>
                <a:srgbClr val="E7BCB6"/>
              </a:solidFill>
              <a:ln w="9525">
                <a:noFill/>
                <a:round/>
              </a:ln>
            </p:spPr>
            <p:txBody>
              <a:bodyPr/>
              <a:lstStyle/>
              <a:p>
                <a:endParaRPr lang="en-US">
                  <a:solidFill>
                    <a:prstClr val="black"/>
                  </a:solidFill>
                </a:endParaRPr>
              </a:p>
            </p:txBody>
          </p:sp>
          <p:sp>
            <p:nvSpPr>
              <p:cNvPr id="180265" name="Freeform 1065"/>
              <p:cNvSpPr>
                <a:spLocks noEditPoints="1"/>
              </p:cNvSpPr>
              <p:nvPr/>
            </p:nvSpPr>
            <p:spPr bwMode="auto">
              <a:xfrm>
                <a:off x="2026" y="1203"/>
                <a:ext cx="55" cy="6"/>
              </a:xfrm>
              <a:custGeom>
                <a:avLst/>
                <a:gdLst/>
                <a:ahLst/>
                <a:cxnLst>
                  <a:cxn ang="0">
                    <a:pos x="51" y="6"/>
                  </a:cxn>
                  <a:cxn ang="0">
                    <a:pos x="36" y="6"/>
                  </a:cxn>
                  <a:cxn ang="0">
                    <a:pos x="36" y="4"/>
                  </a:cxn>
                  <a:cxn ang="0">
                    <a:pos x="36" y="2"/>
                  </a:cxn>
                  <a:cxn ang="0">
                    <a:pos x="55" y="2"/>
                  </a:cxn>
                  <a:cxn ang="0">
                    <a:pos x="53" y="4"/>
                  </a:cxn>
                  <a:cxn ang="0">
                    <a:pos x="53" y="4"/>
                  </a:cxn>
                  <a:cxn ang="0">
                    <a:pos x="51" y="6"/>
                  </a:cxn>
                  <a:cxn ang="0">
                    <a:pos x="51" y="6"/>
                  </a:cxn>
                  <a:cxn ang="0">
                    <a:pos x="28" y="6"/>
                  </a:cxn>
                  <a:cxn ang="0">
                    <a:pos x="2" y="4"/>
                  </a:cxn>
                  <a:cxn ang="0">
                    <a:pos x="2" y="4"/>
                  </a:cxn>
                  <a:cxn ang="0">
                    <a:pos x="2" y="2"/>
                  </a:cxn>
                  <a:cxn ang="0">
                    <a:pos x="2" y="0"/>
                  </a:cxn>
                  <a:cxn ang="0">
                    <a:pos x="0" y="0"/>
                  </a:cxn>
                  <a:cxn ang="0">
                    <a:pos x="26" y="2"/>
                  </a:cxn>
                  <a:cxn ang="0">
                    <a:pos x="28" y="4"/>
                  </a:cxn>
                  <a:cxn ang="0">
                    <a:pos x="28" y="6"/>
                  </a:cxn>
                </a:cxnLst>
                <a:rect l="0" t="0" r="r" b="b"/>
                <a:pathLst>
                  <a:path w="55" h="6">
                    <a:moveTo>
                      <a:pt x="51" y="6"/>
                    </a:moveTo>
                    <a:lnTo>
                      <a:pt x="36" y="6"/>
                    </a:lnTo>
                    <a:lnTo>
                      <a:pt x="36" y="4"/>
                    </a:lnTo>
                    <a:lnTo>
                      <a:pt x="36" y="2"/>
                    </a:lnTo>
                    <a:lnTo>
                      <a:pt x="55" y="2"/>
                    </a:lnTo>
                    <a:lnTo>
                      <a:pt x="53" y="4"/>
                    </a:lnTo>
                    <a:lnTo>
                      <a:pt x="53" y="4"/>
                    </a:lnTo>
                    <a:lnTo>
                      <a:pt x="51" y="6"/>
                    </a:lnTo>
                    <a:lnTo>
                      <a:pt x="51" y="6"/>
                    </a:lnTo>
                    <a:close/>
                    <a:moveTo>
                      <a:pt x="28" y="6"/>
                    </a:moveTo>
                    <a:lnTo>
                      <a:pt x="2" y="4"/>
                    </a:lnTo>
                    <a:lnTo>
                      <a:pt x="2" y="4"/>
                    </a:lnTo>
                    <a:lnTo>
                      <a:pt x="2" y="2"/>
                    </a:lnTo>
                    <a:lnTo>
                      <a:pt x="2" y="0"/>
                    </a:lnTo>
                    <a:lnTo>
                      <a:pt x="0" y="0"/>
                    </a:lnTo>
                    <a:lnTo>
                      <a:pt x="26" y="2"/>
                    </a:lnTo>
                    <a:lnTo>
                      <a:pt x="28" y="4"/>
                    </a:lnTo>
                    <a:lnTo>
                      <a:pt x="28" y="6"/>
                    </a:lnTo>
                    <a:close/>
                  </a:path>
                </a:pathLst>
              </a:custGeom>
              <a:solidFill>
                <a:srgbClr val="E7BCB6"/>
              </a:solidFill>
              <a:ln w="9525">
                <a:noFill/>
                <a:round/>
              </a:ln>
            </p:spPr>
            <p:txBody>
              <a:bodyPr/>
              <a:lstStyle/>
              <a:p>
                <a:endParaRPr lang="en-US">
                  <a:solidFill>
                    <a:prstClr val="black"/>
                  </a:solidFill>
                </a:endParaRPr>
              </a:p>
            </p:txBody>
          </p:sp>
          <p:sp>
            <p:nvSpPr>
              <p:cNvPr id="180266" name="Freeform 1066"/>
              <p:cNvSpPr>
                <a:spLocks noEditPoints="1"/>
              </p:cNvSpPr>
              <p:nvPr/>
            </p:nvSpPr>
            <p:spPr bwMode="auto">
              <a:xfrm>
                <a:off x="2026" y="1201"/>
                <a:ext cx="77" cy="6"/>
              </a:xfrm>
              <a:custGeom>
                <a:avLst/>
                <a:gdLst/>
                <a:ahLst/>
                <a:cxnLst>
                  <a:cxn ang="0">
                    <a:pos x="53" y="6"/>
                  </a:cxn>
                  <a:cxn ang="0">
                    <a:pos x="36" y="6"/>
                  </a:cxn>
                  <a:cxn ang="0">
                    <a:pos x="36" y="4"/>
                  </a:cxn>
                  <a:cxn ang="0">
                    <a:pos x="34" y="2"/>
                  </a:cxn>
                  <a:cxn ang="0">
                    <a:pos x="57" y="2"/>
                  </a:cxn>
                  <a:cxn ang="0">
                    <a:pos x="55" y="4"/>
                  </a:cxn>
                  <a:cxn ang="0">
                    <a:pos x="53" y="6"/>
                  </a:cxn>
                  <a:cxn ang="0">
                    <a:pos x="28" y="6"/>
                  </a:cxn>
                  <a:cxn ang="0">
                    <a:pos x="2" y="4"/>
                  </a:cxn>
                  <a:cxn ang="0">
                    <a:pos x="0" y="2"/>
                  </a:cxn>
                  <a:cxn ang="0">
                    <a:pos x="0" y="0"/>
                  </a:cxn>
                  <a:cxn ang="0">
                    <a:pos x="26" y="2"/>
                  </a:cxn>
                  <a:cxn ang="0">
                    <a:pos x="26" y="4"/>
                  </a:cxn>
                  <a:cxn ang="0">
                    <a:pos x="28" y="6"/>
                  </a:cxn>
                  <a:cxn ang="0">
                    <a:pos x="77" y="4"/>
                  </a:cxn>
                  <a:cxn ang="0">
                    <a:pos x="77" y="4"/>
                  </a:cxn>
                  <a:cxn ang="0">
                    <a:pos x="77" y="4"/>
                  </a:cxn>
                  <a:cxn ang="0">
                    <a:pos x="77" y="4"/>
                  </a:cxn>
                  <a:cxn ang="0">
                    <a:pos x="77" y="4"/>
                  </a:cxn>
                  <a:cxn ang="0">
                    <a:pos x="77" y="4"/>
                  </a:cxn>
                </a:cxnLst>
                <a:rect l="0" t="0" r="r" b="b"/>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lnTo>
                      <a:pt x="77" y="4"/>
                    </a:lnTo>
                    <a:lnTo>
                      <a:pt x="77" y="4"/>
                    </a:lnTo>
                    <a:lnTo>
                      <a:pt x="77" y="4"/>
                    </a:lnTo>
                    <a:lnTo>
                      <a:pt x="77" y="4"/>
                    </a:lnTo>
                    <a:close/>
                  </a:path>
                </a:pathLst>
              </a:custGeom>
              <a:solidFill>
                <a:srgbClr val="E7BCB6"/>
              </a:solidFill>
              <a:ln w="9525">
                <a:noFill/>
                <a:round/>
              </a:ln>
            </p:spPr>
            <p:txBody>
              <a:bodyPr/>
              <a:lstStyle/>
              <a:p>
                <a:endParaRPr lang="en-US">
                  <a:solidFill>
                    <a:prstClr val="black"/>
                  </a:solidFill>
                </a:endParaRPr>
              </a:p>
            </p:txBody>
          </p:sp>
          <p:sp>
            <p:nvSpPr>
              <p:cNvPr id="180267" name="Freeform 1067"/>
              <p:cNvSpPr>
                <a:spLocks noEditPoints="1"/>
              </p:cNvSpPr>
              <p:nvPr/>
            </p:nvSpPr>
            <p:spPr bwMode="auto">
              <a:xfrm>
                <a:off x="2024" y="1199"/>
                <a:ext cx="81" cy="6"/>
              </a:xfrm>
              <a:custGeom>
                <a:avLst/>
                <a:gdLst/>
                <a:ahLst/>
                <a:cxnLst>
                  <a:cxn ang="0">
                    <a:pos x="57" y="6"/>
                  </a:cxn>
                  <a:cxn ang="0">
                    <a:pos x="38" y="6"/>
                  </a:cxn>
                  <a:cxn ang="0">
                    <a:pos x="36" y="4"/>
                  </a:cxn>
                  <a:cxn ang="0">
                    <a:pos x="36" y="2"/>
                  </a:cxn>
                  <a:cxn ang="0">
                    <a:pos x="59" y="2"/>
                  </a:cxn>
                  <a:cxn ang="0">
                    <a:pos x="57" y="4"/>
                  </a:cxn>
                  <a:cxn ang="0">
                    <a:pos x="57" y="6"/>
                  </a:cxn>
                  <a:cxn ang="0">
                    <a:pos x="28" y="6"/>
                  </a:cxn>
                  <a:cxn ang="0">
                    <a:pos x="2" y="4"/>
                  </a:cxn>
                  <a:cxn ang="0">
                    <a:pos x="2" y="2"/>
                  </a:cxn>
                  <a:cxn ang="0">
                    <a:pos x="0" y="0"/>
                  </a:cxn>
                  <a:cxn ang="0">
                    <a:pos x="28" y="0"/>
                  </a:cxn>
                  <a:cxn ang="0">
                    <a:pos x="28" y="4"/>
                  </a:cxn>
                  <a:cxn ang="0">
                    <a:pos x="28" y="6"/>
                  </a:cxn>
                  <a:cxn ang="0">
                    <a:pos x="79" y="4"/>
                  </a:cxn>
                  <a:cxn ang="0">
                    <a:pos x="81" y="4"/>
                  </a:cxn>
                  <a:cxn ang="0">
                    <a:pos x="81" y="6"/>
                  </a:cxn>
                  <a:cxn ang="0">
                    <a:pos x="79" y="6"/>
                  </a:cxn>
                  <a:cxn ang="0">
                    <a:pos x="79" y="6"/>
                  </a:cxn>
                  <a:cxn ang="0">
                    <a:pos x="79" y="4"/>
                  </a:cxn>
                </a:cxnLst>
                <a:rect l="0" t="0" r="r" b="b"/>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6"/>
                    </a:lnTo>
                    <a:lnTo>
                      <a:pt x="79" y="4"/>
                    </a:lnTo>
                    <a:close/>
                  </a:path>
                </a:pathLst>
              </a:custGeom>
              <a:solidFill>
                <a:srgbClr val="E7BCB6"/>
              </a:solidFill>
              <a:ln w="9525">
                <a:noFill/>
                <a:round/>
              </a:ln>
            </p:spPr>
            <p:txBody>
              <a:bodyPr/>
              <a:lstStyle/>
              <a:p>
                <a:endParaRPr lang="en-US">
                  <a:solidFill>
                    <a:prstClr val="black"/>
                  </a:solidFill>
                </a:endParaRPr>
              </a:p>
            </p:txBody>
          </p:sp>
          <p:sp>
            <p:nvSpPr>
              <p:cNvPr id="180268" name="Freeform 1068"/>
              <p:cNvSpPr>
                <a:spLocks noEditPoints="1"/>
              </p:cNvSpPr>
              <p:nvPr/>
            </p:nvSpPr>
            <p:spPr bwMode="auto">
              <a:xfrm>
                <a:off x="2022" y="1197"/>
                <a:ext cx="83" cy="8"/>
              </a:xfrm>
              <a:custGeom>
                <a:avLst/>
                <a:gdLst/>
                <a:ahLst/>
                <a:cxnLst>
                  <a:cxn ang="0">
                    <a:pos x="81" y="8"/>
                  </a:cxn>
                  <a:cxn ang="0">
                    <a:pos x="81" y="8"/>
                  </a:cxn>
                  <a:cxn ang="0">
                    <a:pos x="81" y="6"/>
                  </a:cxn>
                  <a:cxn ang="0">
                    <a:pos x="83" y="4"/>
                  </a:cxn>
                  <a:cxn ang="0">
                    <a:pos x="83" y="4"/>
                  </a:cxn>
                  <a:cxn ang="0">
                    <a:pos x="83" y="6"/>
                  </a:cxn>
                  <a:cxn ang="0">
                    <a:pos x="81" y="8"/>
                  </a:cxn>
                  <a:cxn ang="0">
                    <a:pos x="61" y="6"/>
                  </a:cxn>
                  <a:cxn ang="0">
                    <a:pos x="38" y="6"/>
                  </a:cxn>
                  <a:cxn ang="0">
                    <a:pos x="38" y="4"/>
                  </a:cxn>
                  <a:cxn ang="0">
                    <a:pos x="38" y="2"/>
                  </a:cxn>
                  <a:cxn ang="0">
                    <a:pos x="62" y="2"/>
                  </a:cxn>
                  <a:cxn ang="0">
                    <a:pos x="61" y="4"/>
                  </a:cxn>
                  <a:cxn ang="0">
                    <a:pos x="61" y="6"/>
                  </a:cxn>
                  <a:cxn ang="0">
                    <a:pos x="30" y="6"/>
                  </a:cxn>
                  <a:cxn ang="0">
                    <a:pos x="4" y="4"/>
                  </a:cxn>
                  <a:cxn ang="0">
                    <a:pos x="2" y="2"/>
                  </a:cxn>
                  <a:cxn ang="0">
                    <a:pos x="0" y="0"/>
                  </a:cxn>
                  <a:cxn ang="0">
                    <a:pos x="32" y="0"/>
                  </a:cxn>
                  <a:cxn ang="0">
                    <a:pos x="30" y="2"/>
                  </a:cxn>
                  <a:cxn ang="0">
                    <a:pos x="30" y="6"/>
                  </a:cxn>
                </a:cxnLst>
                <a:rect l="0" t="0" r="r" b="b"/>
                <a:pathLst>
                  <a:path w="83" h="8">
                    <a:moveTo>
                      <a:pt x="81" y="8"/>
                    </a:moveTo>
                    <a:lnTo>
                      <a:pt x="81" y="8"/>
                    </a:lnTo>
                    <a:lnTo>
                      <a:pt x="81" y="6"/>
                    </a:lnTo>
                    <a:lnTo>
                      <a:pt x="83" y="4"/>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ln>
            </p:spPr>
            <p:txBody>
              <a:bodyPr/>
              <a:lstStyle/>
              <a:p>
                <a:endParaRPr lang="en-US">
                  <a:solidFill>
                    <a:prstClr val="black"/>
                  </a:solidFill>
                </a:endParaRPr>
              </a:p>
            </p:txBody>
          </p:sp>
          <p:sp>
            <p:nvSpPr>
              <p:cNvPr id="180269" name="Freeform 1069"/>
              <p:cNvSpPr>
                <a:spLocks noEditPoints="1"/>
              </p:cNvSpPr>
              <p:nvPr/>
            </p:nvSpPr>
            <p:spPr bwMode="auto">
              <a:xfrm>
                <a:off x="2020" y="1194"/>
                <a:ext cx="87" cy="9"/>
              </a:xfrm>
              <a:custGeom>
                <a:avLst/>
                <a:gdLst/>
                <a:ahLst/>
                <a:cxnLst>
                  <a:cxn ang="0">
                    <a:pos x="85" y="9"/>
                  </a:cxn>
                  <a:cxn ang="0">
                    <a:pos x="83" y="9"/>
                  </a:cxn>
                  <a:cxn ang="0">
                    <a:pos x="85" y="7"/>
                  </a:cxn>
                  <a:cxn ang="0">
                    <a:pos x="85" y="5"/>
                  </a:cxn>
                  <a:cxn ang="0">
                    <a:pos x="87" y="5"/>
                  </a:cxn>
                  <a:cxn ang="0">
                    <a:pos x="85" y="7"/>
                  </a:cxn>
                  <a:cxn ang="0">
                    <a:pos x="85" y="9"/>
                  </a:cxn>
                  <a:cxn ang="0">
                    <a:pos x="63" y="7"/>
                  </a:cxn>
                  <a:cxn ang="0">
                    <a:pos x="40" y="7"/>
                  </a:cxn>
                  <a:cxn ang="0">
                    <a:pos x="40" y="5"/>
                  </a:cxn>
                  <a:cxn ang="0">
                    <a:pos x="40" y="1"/>
                  </a:cxn>
                  <a:cxn ang="0">
                    <a:pos x="66" y="3"/>
                  </a:cxn>
                  <a:cxn ang="0">
                    <a:pos x="64" y="5"/>
                  </a:cxn>
                  <a:cxn ang="0">
                    <a:pos x="63" y="7"/>
                  </a:cxn>
                  <a:cxn ang="0">
                    <a:pos x="32" y="5"/>
                  </a:cxn>
                  <a:cxn ang="0">
                    <a:pos x="4" y="5"/>
                  </a:cxn>
                  <a:cxn ang="0">
                    <a:pos x="2" y="3"/>
                  </a:cxn>
                  <a:cxn ang="0">
                    <a:pos x="0" y="0"/>
                  </a:cxn>
                  <a:cxn ang="0">
                    <a:pos x="34" y="1"/>
                  </a:cxn>
                  <a:cxn ang="0">
                    <a:pos x="34" y="3"/>
                  </a:cxn>
                  <a:cxn ang="0">
                    <a:pos x="32" y="5"/>
                  </a:cxn>
                </a:cxnLst>
                <a:rect l="0" t="0" r="r" b="b"/>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ln>
            </p:spPr>
            <p:txBody>
              <a:bodyPr/>
              <a:lstStyle/>
              <a:p>
                <a:endParaRPr lang="en-US">
                  <a:solidFill>
                    <a:prstClr val="black"/>
                  </a:solidFill>
                </a:endParaRPr>
              </a:p>
            </p:txBody>
          </p:sp>
          <p:sp>
            <p:nvSpPr>
              <p:cNvPr id="180270" name="Freeform 1070"/>
              <p:cNvSpPr>
                <a:spLocks noEditPoints="1"/>
              </p:cNvSpPr>
              <p:nvPr/>
            </p:nvSpPr>
            <p:spPr bwMode="auto">
              <a:xfrm>
                <a:off x="2018" y="1192"/>
                <a:ext cx="89" cy="9"/>
              </a:xfrm>
              <a:custGeom>
                <a:avLst/>
                <a:gdLst/>
                <a:ahLst/>
                <a:cxnLst>
                  <a:cxn ang="0">
                    <a:pos x="87" y="9"/>
                  </a:cxn>
                  <a:cxn ang="0">
                    <a:pos x="87" y="9"/>
                  </a:cxn>
                  <a:cxn ang="0">
                    <a:pos x="87" y="7"/>
                  </a:cxn>
                  <a:cxn ang="0">
                    <a:pos x="87" y="5"/>
                  </a:cxn>
                  <a:cxn ang="0">
                    <a:pos x="89" y="5"/>
                  </a:cxn>
                  <a:cxn ang="0">
                    <a:pos x="89" y="7"/>
                  </a:cxn>
                  <a:cxn ang="0">
                    <a:pos x="87" y="9"/>
                  </a:cxn>
                  <a:cxn ang="0">
                    <a:pos x="66" y="7"/>
                  </a:cxn>
                  <a:cxn ang="0">
                    <a:pos x="42" y="7"/>
                  </a:cxn>
                  <a:cxn ang="0">
                    <a:pos x="42" y="3"/>
                  </a:cxn>
                  <a:cxn ang="0">
                    <a:pos x="42" y="2"/>
                  </a:cxn>
                  <a:cxn ang="0">
                    <a:pos x="70" y="3"/>
                  </a:cxn>
                  <a:cxn ang="0">
                    <a:pos x="68" y="5"/>
                  </a:cxn>
                  <a:cxn ang="0">
                    <a:pos x="66" y="7"/>
                  </a:cxn>
                  <a:cxn ang="0">
                    <a:pos x="36" y="5"/>
                  </a:cxn>
                  <a:cxn ang="0">
                    <a:pos x="4" y="5"/>
                  </a:cxn>
                  <a:cxn ang="0">
                    <a:pos x="2" y="2"/>
                  </a:cxn>
                  <a:cxn ang="0">
                    <a:pos x="0" y="0"/>
                  </a:cxn>
                  <a:cxn ang="0">
                    <a:pos x="36" y="2"/>
                  </a:cxn>
                  <a:cxn ang="0">
                    <a:pos x="36" y="3"/>
                  </a:cxn>
                  <a:cxn ang="0">
                    <a:pos x="36" y="3"/>
                  </a:cxn>
                  <a:cxn ang="0">
                    <a:pos x="36" y="5"/>
                  </a:cxn>
                  <a:cxn ang="0">
                    <a:pos x="36" y="5"/>
                  </a:cxn>
                </a:cxnLst>
                <a:rect l="0" t="0" r="r" b="b"/>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3"/>
                    </a:lnTo>
                    <a:lnTo>
                      <a:pt x="36" y="5"/>
                    </a:lnTo>
                    <a:lnTo>
                      <a:pt x="36" y="5"/>
                    </a:lnTo>
                    <a:close/>
                  </a:path>
                </a:pathLst>
              </a:custGeom>
              <a:solidFill>
                <a:srgbClr val="E7BDB7"/>
              </a:solidFill>
              <a:ln w="9525">
                <a:noFill/>
                <a:round/>
              </a:ln>
            </p:spPr>
            <p:txBody>
              <a:bodyPr/>
              <a:lstStyle/>
              <a:p>
                <a:endParaRPr lang="en-US">
                  <a:solidFill>
                    <a:prstClr val="black"/>
                  </a:solidFill>
                </a:endParaRPr>
              </a:p>
            </p:txBody>
          </p:sp>
          <p:sp>
            <p:nvSpPr>
              <p:cNvPr id="180271" name="Freeform 1071"/>
              <p:cNvSpPr>
                <a:spLocks noEditPoints="1"/>
              </p:cNvSpPr>
              <p:nvPr/>
            </p:nvSpPr>
            <p:spPr bwMode="auto">
              <a:xfrm>
                <a:off x="2014" y="1190"/>
                <a:ext cx="95" cy="9"/>
              </a:xfrm>
              <a:custGeom>
                <a:avLst/>
                <a:gdLst/>
                <a:ahLst/>
                <a:cxnLst>
                  <a:cxn ang="0">
                    <a:pos x="93" y="9"/>
                  </a:cxn>
                  <a:cxn ang="0">
                    <a:pos x="91" y="9"/>
                  </a:cxn>
                  <a:cxn ang="0">
                    <a:pos x="91" y="7"/>
                  </a:cxn>
                  <a:cxn ang="0">
                    <a:pos x="91" y="4"/>
                  </a:cxn>
                  <a:cxn ang="0">
                    <a:pos x="95" y="5"/>
                  </a:cxn>
                  <a:cxn ang="0">
                    <a:pos x="93" y="7"/>
                  </a:cxn>
                  <a:cxn ang="0">
                    <a:pos x="93" y="9"/>
                  </a:cxn>
                  <a:cxn ang="0">
                    <a:pos x="72" y="7"/>
                  </a:cxn>
                  <a:cxn ang="0">
                    <a:pos x="46" y="5"/>
                  </a:cxn>
                  <a:cxn ang="0">
                    <a:pos x="46" y="4"/>
                  </a:cxn>
                  <a:cxn ang="0">
                    <a:pos x="46" y="2"/>
                  </a:cxn>
                  <a:cxn ang="0">
                    <a:pos x="74" y="4"/>
                  </a:cxn>
                  <a:cxn ang="0">
                    <a:pos x="74" y="5"/>
                  </a:cxn>
                  <a:cxn ang="0">
                    <a:pos x="72" y="7"/>
                  </a:cxn>
                  <a:cxn ang="0">
                    <a:pos x="40" y="5"/>
                  </a:cxn>
                  <a:cxn ang="0">
                    <a:pos x="6" y="4"/>
                  </a:cxn>
                  <a:cxn ang="0">
                    <a:pos x="4" y="2"/>
                  </a:cxn>
                  <a:cxn ang="0">
                    <a:pos x="0" y="0"/>
                  </a:cxn>
                  <a:cxn ang="0">
                    <a:pos x="40" y="2"/>
                  </a:cxn>
                  <a:cxn ang="0">
                    <a:pos x="40" y="4"/>
                  </a:cxn>
                  <a:cxn ang="0">
                    <a:pos x="40" y="5"/>
                  </a:cxn>
                  <a:cxn ang="0">
                    <a:pos x="40" y="5"/>
                  </a:cxn>
                  <a:cxn ang="0">
                    <a:pos x="40" y="5"/>
                  </a:cxn>
                </a:cxnLst>
                <a:rect l="0" t="0" r="r" b="b"/>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lnTo>
                      <a:pt x="40" y="5"/>
                    </a:lnTo>
                    <a:lnTo>
                      <a:pt x="40" y="5"/>
                    </a:lnTo>
                    <a:close/>
                  </a:path>
                </a:pathLst>
              </a:custGeom>
              <a:solidFill>
                <a:srgbClr val="E6BCB7"/>
              </a:solidFill>
              <a:ln w="9525">
                <a:noFill/>
                <a:round/>
              </a:ln>
            </p:spPr>
            <p:txBody>
              <a:bodyPr/>
              <a:lstStyle/>
              <a:p>
                <a:endParaRPr lang="en-US">
                  <a:solidFill>
                    <a:prstClr val="black"/>
                  </a:solidFill>
                </a:endParaRPr>
              </a:p>
            </p:txBody>
          </p:sp>
          <p:sp>
            <p:nvSpPr>
              <p:cNvPr id="180272" name="Freeform 1072"/>
              <p:cNvSpPr>
                <a:spLocks noEditPoints="1"/>
              </p:cNvSpPr>
              <p:nvPr/>
            </p:nvSpPr>
            <p:spPr bwMode="auto">
              <a:xfrm>
                <a:off x="2012" y="1188"/>
                <a:ext cx="97" cy="9"/>
              </a:xfrm>
              <a:custGeom>
                <a:avLst/>
                <a:gdLst/>
                <a:ahLst/>
                <a:cxnLst>
                  <a:cxn ang="0">
                    <a:pos x="95" y="9"/>
                  </a:cxn>
                  <a:cxn ang="0">
                    <a:pos x="93" y="9"/>
                  </a:cxn>
                  <a:cxn ang="0">
                    <a:pos x="93" y="6"/>
                  </a:cxn>
                  <a:cxn ang="0">
                    <a:pos x="93" y="4"/>
                  </a:cxn>
                  <a:cxn ang="0">
                    <a:pos x="97" y="4"/>
                  </a:cxn>
                  <a:cxn ang="0">
                    <a:pos x="97" y="7"/>
                  </a:cxn>
                  <a:cxn ang="0">
                    <a:pos x="95" y="9"/>
                  </a:cxn>
                  <a:cxn ang="0">
                    <a:pos x="76" y="7"/>
                  </a:cxn>
                  <a:cxn ang="0">
                    <a:pos x="48" y="6"/>
                  </a:cxn>
                  <a:cxn ang="0">
                    <a:pos x="48" y="4"/>
                  </a:cxn>
                  <a:cxn ang="0">
                    <a:pos x="46" y="2"/>
                  </a:cxn>
                  <a:cxn ang="0">
                    <a:pos x="78" y="4"/>
                  </a:cxn>
                  <a:cxn ang="0">
                    <a:pos x="76" y="6"/>
                  </a:cxn>
                  <a:cxn ang="0">
                    <a:pos x="76" y="7"/>
                  </a:cxn>
                  <a:cxn ang="0">
                    <a:pos x="42" y="6"/>
                  </a:cxn>
                  <a:cxn ang="0">
                    <a:pos x="6" y="4"/>
                  </a:cxn>
                  <a:cxn ang="0">
                    <a:pos x="2" y="2"/>
                  </a:cxn>
                  <a:cxn ang="0">
                    <a:pos x="0" y="0"/>
                  </a:cxn>
                  <a:cxn ang="0">
                    <a:pos x="42" y="2"/>
                  </a:cxn>
                  <a:cxn ang="0">
                    <a:pos x="42" y="4"/>
                  </a:cxn>
                  <a:cxn ang="0">
                    <a:pos x="42" y="6"/>
                  </a:cxn>
                </a:cxnLst>
                <a:rect l="0" t="0" r="r" b="b"/>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ln>
            </p:spPr>
            <p:txBody>
              <a:bodyPr/>
              <a:lstStyle/>
              <a:p>
                <a:endParaRPr lang="en-US">
                  <a:solidFill>
                    <a:prstClr val="black"/>
                  </a:solidFill>
                </a:endParaRPr>
              </a:p>
            </p:txBody>
          </p:sp>
          <p:sp>
            <p:nvSpPr>
              <p:cNvPr id="180273" name="Freeform 1073"/>
              <p:cNvSpPr>
                <a:spLocks noEditPoints="1"/>
              </p:cNvSpPr>
              <p:nvPr/>
            </p:nvSpPr>
            <p:spPr bwMode="auto">
              <a:xfrm>
                <a:off x="2007" y="1186"/>
                <a:ext cx="104" cy="9"/>
              </a:xfrm>
              <a:custGeom>
                <a:avLst/>
                <a:gdLst/>
                <a:ahLst/>
                <a:cxnLst>
                  <a:cxn ang="0">
                    <a:pos x="102" y="9"/>
                  </a:cxn>
                  <a:cxn ang="0">
                    <a:pos x="98" y="8"/>
                  </a:cxn>
                  <a:cxn ang="0">
                    <a:pos x="98" y="6"/>
                  </a:cxn>
                  <a:cxn ang="0">
                    <a:pos x="98" y="4"/>
                  </a:cxn>
                  <a:cxn ang="0">
                    <a:pos x="104" y="4"/>
                  </a:cxn>
                  <a:cxn ang="0">
                    <a:pos x="102" y="8"/>
                  </a:cxn>
                  <a:cxn ang="0">
                    <a:pos x="102" y="9"/>
                  </a:cxn>
                  <a:cxn ang="0">
                    <a:pos x="81" y="8"/>
                  </a:cxn>
                  <a:cxn ang="0">
                    <a:pos x="53" y="6"/>
                  </a:cxn>
                  <a:cxn ang="0">
                    <a:pos x="51" y="4"/>
                  </a:cxn>
                  <a:cxn ang="0">
                    <a:pos x="51" y="2"/>
                  </a:cxn>
                  <a:cxn ang="0">
                    <a:pos x="83" y="4"/>
                  </a:cxn>
                  <a:cxn ang="0">
                    <a:pos x="83" y="4"/>
                  </a:cxn>
                  <a:cxn ang="0">
                    <a:pos x="83" y="4"/>
                  </a:cxn>
                  <a:cxn ang="0">
                    <a:pos x="83" y="6"/>
                  </a:cxn>
                  <a:cxn ang="0">
                    <a:pos x="81" y="8"/>
                  </a:cxn>
                  <a:cxn ang="0">
                    <a:pos x="47" y="6"/>
                  </a:cxn>
                  <a:cxn ang="0">
                    <a:pos x="7" y="4"/>
                  </a:cxn>
                  <a:cxn ang="0">
                    <a:pos x="4" y="2"/>
                  </a:cxn>
                  <a:cxn ang="0">
                    <a:pos x="0" y="0"/>
                  </a:cxn>
                  <a:cxn ang="0">
                    <a:pos x="45" y="2"/>
                  </a:cxn>
                  <a:cxn ang="0">
                    <a:pos x="47" y="4"/>
                  </a:cxn>
                  <a:cxn ang="0">
                    <a:pos x="47" y="6"/>
                  </a:cxn>
                </a:cxnLst>
                <a:rect l="0" t="0" r="r" b="b"/>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4"/>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ln>
            </p:spPr>
            <p:txBody>
              <a:bodyPr/>
              <a:lstStyle/>
              <a:p>
                <a:endParaRPr lang="en-US">
                  <a:solidFill>
                    <a:prstClr val="black"/>
                  </a:solidFill>
                </a:endParaRPr>
              </a:p>
            </p:txBody>
          </p:sp>
          <p:sp>
            <p:nvSpPr>
              <p:cNvPr id="180274" name="Freeform 1074"/>
              <p:cNvSpPr>
                <a:spLocks noEditPoints="1"/>
              </p:cNvSpPr>
              <p:nvPr/>
            </p:nvSpPr>
            <p:spPr bwMode="auto">
              <a:xfrm>
                <a:off x="2001" y="1184"/>
                <a:ext cx="110" cy="8"/>
              </a:xfrm>
              <a:custGeom>
                <a:avLst/>
                <a:gdLst/>
                <a:ahLst/>
                <a:cxnLst>
                  <a:cxn ang="0">
                    <a:pos x="108" y="8"/>
                  </a:cxn>
                  <a:cxn ang="0">
                    <a:pos x="104" y="8"/>
                  </a:cxn>
                  <a:cxn ang="0">
                    <a:pos x="104" y="6"/>
                  </a:cxn>
                  <a:cxn ang="0">
                    <a:pos x="104" y="4"/>
                  </a:cxn>
                  <a:cxn ang="0">
                    <a:pos x="110" y="4"/>
                  </a:cxn>
                  <a:cxn ang="0">
                    <a:pos x="110" y="6"/>
                  </a:cxn>
                  <a:cxn ang="0">
                    <a:pos x="108" y="8"/>
                  </a:cxn>
                  <a:cxn ang="0">
                    <a:pos x="89" y="8"/>
                  </a:cxn>
                  <a:cxn ang="0">
                    <a:pos x="57" y="6"/>
                  </a:cxn>
                  <a:cxn ang="0">
                    <a:pos x="57" y="4"/>
                  </a:cxn>
                  <a:cxn ang="0">
                    <a:pos x="57" y="2"/>
                  </a:cxn>
                  <a:cxn ang="0">
                    <a:pos x="91" y="4"/>
                  </a:cxn>
                  <a:cxn ang="0">
                    <a:pos x="91" y="6"/>
                  </a:cxn>
                  <a:cxn ang="0">
                    <a:pos x="89" y="6"/>
                  </a:cxn>
                  <a:cxn ang="0">
                    <a:pos x="89" y="8"/>
                  </a:cxn>
                  <a:cxn ang="0">
                    <a:pos x="89" y="8"/>
                  </a:cxn>
                  <a:cxn ang="0">
                    <a:pos x="53" y="6"/>
                  </a:cxn>
                  <a:cxn ang="0">
                    <a:pos x="11" y="4"/>
                  </a:cxn>
                  <a:cxn ang="0">
                    <a:pos x="8" y="2"/>
                  </a:cxn>
                  <a:cxn ang="0">
                    <a:pos x="6" y="2"/>
                  </a:cxn>
                  <a:cxn ang="0">
                    <a:pos x="4" y="0"/>
                  </a:cxn>
                  <a:cxn ang="0">
                    <a:pos x="0" y="0"/>
                  </a:cxn>
                  <a:cxn ang="0">
                    <a:pos x="51" y="2"/>
                  </a:cxn>
                  <a:cxn ang="0">
                    <a:pos x="51" y="4"/>
                  </a:cxn>
                  <a:cxn ang="0">
                    <a:pos x="53" y="6"/>
                  </a:cxn>
                </a:cxnLst>
                <a:rect l="0" t="0" r="r" b="b"/>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ln>
            </p:spPr>
            <p:txBody>
              <a:bodyPr/>
              <a:lstStyle/>
              <a:p>
                <a:endParaRPr lang="en-US">
                  <a:solidFill>
                    <a:prstClr val="black"/>
                  </a:solidFill>
                </a:endParaRPr>
              </a:p>
            </p:txBody>
          </p:sp>
          <p:sp>
            <p:nvSpPr>
              <p:cNvPr id="180275" name="Freeform 1075"/>
              <p:cNvSpPr>
                <a:spLocks noEditPoints="1"/>
              </p:cNvSpPr>
              <p:nvPr/>
            </p:nvSpPr>
            <p:spPr bwMode="auto">
              <a:xfrm>
                <a:off x="1971" y="1180"/>
                <a:ext cx="142" cy="10"/>
              </a:xfrm>
              <a:custGeom>
                <a:avLst/>
                <a:gdLst/>
                <a:ahLst/>
                <a:cxnLst>
                  <a:cxn ang="0">
                    <a:pos x="140" y="10"/>
                  </a:cxn>
                  <a:cxn ang="0">
                    <a:pos x="134" y="10"/>
                  </a:cxn>
                  <a:cxn ang="0">
                    <a:pos x="134" y="10"/>
                  </a:cxn>
                  <a:cxn ang="0">
                    <a:pos x="134" y="8"/>
                  </a:cxn>
                  <a:cxn ang="0">
                    <a:pos x="134" y="8"/>
                  </a:cxn>
                  <a:cxn ang="0">
                    <a:pos x="134" y="6"/>
                  </a:cxn>
                  <a:cxn ang="0">
                    <a:pos x="142" y="6"/>
                  </a:cxn>
                  <a:cxn ang="0">
                    <a:pos x="140" y="8"/>
                  </a:cxn>
                  <a:cxn ang="0">
                    <a:pos x="140" y="10"/>
                  </a:cxn>
                  <a:cxn ang="0">
                    <a:pos x="119" y="10"/>
                  </a:cxn>
                  <a:cxn ang="0">
                    <a:pos x="87" y="8"/>
                  </a:cxn>
                  <a:cxn ang="0">
                    <a:pos x="87" y="6"/>
                  </a:cxn>
                  <a:cxn ang="0">
                    <a:pos x="87" y="4"/>
                  </a:cxn>
                  <a:cxn ang="0">
                    <a:pos x="123" y="6"/>
                  </a:cxn>
                  <a:cxn ang="0">
                    <a:pos x="121" y="8"/>
                  </a:cxn>
                  <a:cxn ang="0">
                    <a:pos x="119" y="10"/>
                  </a:cxn>
                  <a:cxn ang="0">
                    <a:pos x="81" y="8"/>
                  </a:cxn>
                  <a:cxn ang="0">
                    <a:pos x="36" y="6"/>
                  </a:cxn>
                  <a:cxn ang="0">
                    <a:pos x="36" y="6"/>
                  </a:cxn>
                  <a:cxn ang="0">
                    <a:pos x="36" y="6"/>
                  </a:cxn>
                  <a:cxn ang="0">
                    <a:pos x="13" y="0"/>
                  </a:cxn>
                  <a:cxn ang="0">
                    <a:pos x="2" y="2"/>
                  </a:cxn>
                  <a:cxn ang="0">
                    <a:pos x="0" y="0"/>
                  </a:cxn>
                  <a:cxn ang="0">
                    <a:pos x="2" y="0"/>
                  </a:cxn>
                  <a:cxn ang="0">
                    <a:pos x="81" y="4"/>
                  </a:cxn>
                  <a:cxn ang="0">
                    <a:pos x="81" y="6"/>
                  </a:cxn>
                  <a:cxn ang="0">
                    <a:pos x="81" y="8"/>
                  </a:cxn>
                </a:cxnLst>
                <a:rect l="0" t="0" r="r" b="b"/>
                <a:pathLst>
                  <a:path w="142" h="10">
                    <a:moveTo>
                      <a:pt x="140" y="10"/>
                    </a:moveTo>
                    <a:lnTo>
                      <a:pt x="134" y="10"/>
                    </a:lnTo>
                    <a:lnTo>
                      <a:pt x="134" y="10"/>
                    </a:lnTo>
                    <a:lnTo>
                      <a:pt x="134" y="8"/>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36" y="6"/>
                    </a:ln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ln>
            </p:spPr>
            <p:txBody>
              <a:bodyPr/>
              <a:lstStyle/>
              <a:p>
                <a:endParaRPr lang="en-US">
                  <a:solidFill>
                    <a:prstClr val="black"/>
                  </a:solidFill>
                </a:endParaRPr>
              </a:p>
            </p:txBody>
          </p:sp>
          <p:sp>
            <p:nvSpPr>
              <p:cNvPr id="180276" name="Freeform 1076"/>
              <p:cNvSpPr>
                <a:spLocks noEditPoints="1"/>
              </p:cNvSpPr>
              <p:nvPr/>
            </p:nvSpPr>
            <p:spPr bwMode="auto">
              <a:xfrm>
                <a:off x="1971" y="1178"/>
                <a:ext cx="142" cy="10"/>
              </a:xfrm>
              <a:custGeom>
                <a:avLst/>
                <a:gdLst/>
                <a:ahLst/>
                <a:cxnLst>
                  <a:cxn ang="0">
                    <a:pos x="140" y="10"/>
                  </a:cxn>
                  <a:cxn ang="0">
                    <a:pos x="134" y="10"/>
                  </a:cxn>
                  <a:cxn ang="0">
                    <a:pos x="134" y="10"/>
                  </a:cxn>
                  <a:cxn ang="0">
                    <a:pos x="134" y="10"/>
                  </a:cxn>
                  <a:cxn ang="0">
                    <a:pos x="134" y="8"/>
                  </a:cxn>
                  <a:cxn ang="0">
                    <a:pos x="134" y="6"/>
                  </a:cxn>
                  <a:cxn ang="0">
                    <a:pos x="142" y="6"/>
                  </a:cxn>
                  <a:cxn ang="0">
                    <a:pos x="142" y="8"/>
                  </a:cxn>
                  <a:cxn ang="0">
                    <a:pos x="140" y="10"/>
                  </a:cxn>
                  <a:cxn ang="0">
                    <a:pos x="121" y="10"/>
                  </a:cxn>
                  <a:cxn ang="0">
                    <a:pos x="87" y="8"/>
                  </a:cxn>
                  <a:cxn ang="0">
                    <a:pos x="87" y="6"/>
                  </a:cxn>
                  <a:cxn ang="0">
                    <a:pos x="87" y="4"/>
                  </a:cxn>
                  <a:cxn ang="0">
                    <a:pos x="87" y="4"/>
                  </a:cxn>
                  <a:cxn ang="0">
                    <a:pos x="87" y="4"/>
                  </a:cxn>
                  <a:cxn ang="0">
                    <a:pos x="123" y="6"/>
                  </a:cxn>
                  <a:cxn ang="0">
                    <a:pos x="123" y="8"/>
                  </a:cxn>
                  <a:cxn ang="0">
                    <a:pos x="121" y="10"/>
                  </a:cxn>
                  <a:cxn ang="0">
                    <a:pos x="81" y="8"/>
                  </a:cxn>
                  <a:cxn ang="0">
                    <a:pos x="30" y="6"/>
                  </a:cxn>
                  <a:cxn ang="0">
                    <a:pos x="11" y="2"/>
                  </a:cxn>
                  <a:cxn ang="0">
                    <a:pos x="2" y="4"/>
                  </a:cxn>
                  <a:cxn ang="0">
                    <a:pos x="0" y="2"/>
                  </a:cxn>
                  <a:cxn ang="0">
                    <a:pos x="2" y="0"/>
                  </a:cxn>
                  <a:cxn ang="0">
                    <a:pos x="81" y="4"/>
                  </a:cxn>
                  <a:cxn ang="0">
                    <a:pos x="81" y="6"/>
                  </a:cxn>
                  <a:cxn ang="0">
                    <a:pos x="81" y="8"/>
                  </a:cxn>
                </a:cxnLst>
                <a:rect l="0" t="0" r="r" b="b"/>
                <a:pathLst>
                  <a:path w="142" h="10">
                    <a:moveTo>
                      <a:pt x="140" y="10"/>
                    </a:moveTo>
                    <a:lnTo>
                      <a:pt x="134" y="10"/>
                    </a:lnTo>
                    <a:lnTo>
                      <a:pt x="134" y="10"/>
                    </a:lnTo>
                    <a:lnTo>
                      <a:pt x="134" y="10"/>
                    </a:lnTo>
                    <a:lnTo>
                      <a:pt x="134" y="8"/>
                    </a:lnTo>
                    <a:lnTo>
                      <a:pt x="134" y="6"/>
                    </a:lnTo>
                    <a:lnTo>
                      <a:pt x="142" y="6"/>
                    </a:lnTo>
                    <a:lnTo>
                      <a:pt x="142" y="8"/>
                    </a:lnTo>
                    <a:lnTo>
                      <a:pt x="140" y="10"/>
                    </a:lnTo>
                    <a:close/>
                    <a:moveTo>
                      <a:pt x="121" y="10"/>
                    </a:moveTo>
                    <a:lnTo>
                      <a:pt x="87" y="8"/>
                    </a:lnTo>
                    <a:lnTo>
                      <a:pt x="87" y="6"/>
                    </a:lnTo>
                    <a:lnTo>
                      <a:pt x="87" y="4"/>
                    </a:lnTo>
                    <a:lnTo>
                      <a:pt x="87" y="4"/>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ln>
            </p:spPr>
            <p:txBody>
              <a:bodyPr/>
              <a:lstStyle/>
              <a:p>
                <a:endParaRPr lang="en-US">
                  <a:solidFill>
                    <a:prstClr val="black"/>
                  </a:solidFill>
                </a:endParaRPr>
              </a:p>
            </p:txBody>
          </p:sp>
          <p:sp>
            <p:nvSpPr>
              <p:cNvPr id="180277" name="Freeform 1077"/>
              <p:cNvSpPr>
                <a:spLocks noEditPoints="1"/>
              </p:cNvSpPr>
              <p:nvPr/>
            </p:nvSpPr>
            <p:spPr bwMode="auto">
              <a:xfrm>
                <a:off x="1973" y="1176"/>
                <a:ext cx="167" cy="10"/>
              </a:xfrm>
              <a:custGeom>
                <a:avLst/>
                <a:gdLst/>
                <a:ahLst/>
                <a:cxnLst>
                  <a:cxn ang="0">
                    <a:pos x="140" y="10"/>
                  </a:cxn>
                  <a:cxn ang="0">
                    <a:pos x="132" y="10"/>
                  </a:cxn>
                  <a:cxn ang="0">
                    <a:pos x="132" y="8"/>
                  </a:cxn>
                  <a:cxn ang="0">
                    <a:pos x="132" y="6"/>
                  </a:cxn>
                  <a:cxn ang="0">
                    <a:pos x="142" y="6"/>
                  </a:cxn>
                  <a:cxn ang="0">
                    <a:pos x="140" y="8"/>
                  </a:cxn>
                  <a:cxn ang="0">
                    <a:pos x="140" y="10"/>
                  </a:cxn>
                  <a:cxn ang="0">
                    <a:pos x="121" y="10"/>
                  </a:cxn>
                  <a:cxn ang="0">
                    <a:pos x="85" y="8"/>
                  </a:cxn>
                  <a:cxn ang="0">
                    <a:pos x="85" y="8"/>
                  </a:cxn>
                  <a:cxn ang="0">
                    <a:pos x="85" y="6"/>
                  </a:cxn>
                  <a:cxn ang="0">
                    <a:pos x="85" y="6"/>
                  </a:cxn>
                  <a:cxn ang="0">
                    <a:pos x="85" y="4"/>
                  </a:cxn>
                  <a:cxn ang="0">
                    <a:pos x="123" y="6"/>
                  </a:cxn>
                  <a:cxn ang="0">
                    <a:pos x="121" y="8"/>
                  </a:cxn>
                  <a:cxn ang="0">
                    <a:pos x="121" y="10"/>
                  </a:cxn>
                  <a:cxn ang="0">
                    <a:pos x="79" y="8"/>
                  </a:cxn>
                  <a:cxn ang="0">
                    <a:pos x="0" y="4"/>
                  </a:cxn>
                  <a:cxn ang="0">
                    <a:pos x="0" y="2"/>
                  </a:cxn>
                  <a:cxn ang="0">
                    <a:pos x="1" y="0"/>
                  </a:cxn>
                  <a:cxn ang="0">
                    <a:pos x="79" y="4"/>
                  </a:cxn>
                  <a:cxn ang="0">
                    <a:pos x="79" y="6"/>
                  </a:cxn>
                  <a:cxn ang="0">
                    <a:pos x="79" y="8"/>
                  </a:cxn>
                  <a:cxn ang="0">
                    <a:pos x="165" y="8"/>
                  </a:cxn>
                  <a:cxn ang="0">
                    <a:pos x="167" y="8"/>
                  </a:cxn>
                  <a:cxn ang="0">
                    <a:pos x="167" y="8"/>
                  </a:cxn>
                  <a:cxn ang="0">
                    <a:pos x="165" y="8"/>
                  </a:cxn>
                  <a:cxn ang="0">
                    <a:pos x="165" y="8"/>
                  </a:cxn>
                  <a:cxn ang="0">
                    <a:pos x="165" y="8"/>
                  </a:cxn>
                </a:cxnLst>
                <a:rect l="0" t="0" r="r" b="b"/>
                <a:pathLst>
                  <a:path w="167" h="10">
                    <a:moveTo>
                      <a:pt x="140" y="10"/>
                    </a:moveTo>
                    <a:lnTo>
                      <a:pt x="132" y="10"/>
                    </a:lnTo>
                    <a:lnTo>
                      <a:pt x="132" y="8"/>
                    </a:lnTo>
                    <a:lnTo>
                      <a:pt x="132" y="6"/>
                    </a:lnTo>
                    <a:lnTo>
                      <a:pt x="142" y="6"/>
                    </a:lnTo>
                    <a:lnTo>
                      <a:pt x="140" y="8"/>
                    </a:lnTo>
                    <a:lnTo>
                      <a:pt x="140" y="10"/>
                    </a:lnTo>
                    <a:close/>
                    <a:moveTo>
                      <a:pt x="121" y="10"/>
                    </a:moveTo>
                    <a:lnTo>
                      <a:pt x="85" y="8"/>
                    </a:lnTo>
                    <a:lnTo>
                      <a:pt x="85" y="8"/>
                    </a:lnTo>
                    <a:lnTo>
                      <a:pt x="85" y="6"/>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7" y="8"/>
                    </a:lnTo>
                    <a:lnTo>
                      <a:pt x="165" y="8"/>
                    </a:lnTo>
                    <a:lnTo>
                      <a:pt x="165" y="8"/>
                    </a:lnTo>
                    <a:lnTo>
                      <a:pt x="165" y="8"/>
                    </a:lnTo>
                    <a:close/>
                  </a:path>
                </a:pathLst>
              </a:custGeom>
              <a:solidFill>
                <a:srgbClr val="E6BDB8"/>
              </a:solidFill>
              <a:ln w="9525">
                <a:noFill/>
                <a:round/>
              </a:ln>
            </p:spPr>
            <p:txBody>
              <a:bodyPr/>
              <a:lstStyle/>
              <a:p>
                <a:endParaRPr lang="en-US">
                  <a:solidFill>
                    <a:prstClr val="black"/>
                  </a:solidFill>
                </a:endParaRPr>
              </a:p>
            </p:txBody>
          </p:sp>
          <p:sp>
            <p:nvSpPr>
              <p:cNvPr id="180278" name="Freeform 1078"/>
              <p:cNvSpPr>
                <a:spLocks noEditPoints="1"/>
              </p:cNvSpPr>
              <p:nvPr/>
            </p:nvSpPr>
            <p:spPr bwMode="auto">
              <a:xfrm>
                <a:off x="1973" y="1175"/>
                <a:ext cx="168" cy="9"/>
              </a:xfrm>
              <a:custGeom>
                <a:avLst/>
                <a:gdLst/>
                <a:ahLst/>
                <a:cxnLst>
                  <a:cxn ang="0">
                    <a:pos x="140" y="9"/>
                  </a:cxn>
                  <a:cxn ang="0">
                    <a:pos x="132" y="9"/>
                  </a:cxn>
                  <a:cxn ang="0">
                    <a:pos x="132" y="7"/>
                  </a:cxn>
                  <a:cxn ang="0">
                    <a:pos x="132" y="5"/>
                  </a:cxn>
                  <a:cxn ang="0">
                    <a:pos x="144" y="5"/>
                  </a:cxn>
                  <a:cxn ang="0">
                    <a:pos x="142" y="7"/>
                  </a:cxn>
                  <a:cxn ang="0">
                    <a:pos x="142" y="7"/>
                  </a:cxn>
                  <a:cxn ang="0">
                    <a:pos x="142" y="9"/>
                  </a:cxn>
                  <a:cxn ang="0">
                    <a:pos x="140" y="9"/>
                  </a:cxn>
                  <a:cxn ang="0">
                    <a:pos x="121" y="9"/>
                  </a:cxn>
                  <a:cxn ang="0">
                    <a:pos x="85" y="7"/>
                  </a:cxn>
                  <a:cxn ang="0">
                    <a:pos x="85" y="5"/>
                  </a:cxn>
                  <a:cxn ang="0">
                    <a:pos x="85" y="3"/>
                  </a:cxn>
                  <a:cxn ang="0">
                    <a:pos x="123" y="5"/>
                  </a:cxn>
                  <a:cxn ang="0">
                    <a:pos x="123" y="7"/>
                  </a:cxn>
                  <a:cxn ang="0">
                    <a:pos x="121" y="9"/>
                  </a:cxn>
                  <a:cxn ang="0">
                    <a:pos x="79" y="7"/>
                  </a:cxn>
                  <a:cxn ang="0">
                    <a:pos x="0" y="3"/>
                  </a:cxn>
                  <a:cxn ang="0">
                    <a:pos x="0" y="1"/>
                  </a:cxn>
                  <a:cxn ang="0">
                    <a:pos x="1" y="0"/>
                  </a:cxn>
                  <a:cxn ang="0">
                    <a:pos x="79" y="3"/>
                  </a:cxn>
                  <a:cxn ang="0">
                    <a:pos x="79" y="5"/>
                  </a:cxn>
                  <a:cxn ang="0">
                    <a:pos x="79" y="7"/>
                  </a:cxn>
                  <a:cxn ang="0">
                    <a:pos x="163" y="7"/>
                  </a:cxn>
                  <a:cxn ang="0">
                    <a:pos x="168" y="7"/>
                  </a:cxn>
                  <a:cxn ang="0">
                    <a:pos x="167" y="7"/>
                  </a:cxn>
                  <a:cxn ang="0">
                    <a:pos x="167" y="7"/>
                  </a:cxn>
                  <a:cxn ang="0">
                    <a:pos x="167" y="9"/>
                  </a:cxn>
                  <a:cxn ang="0">
                    <a:pos x="165" y="9"/>
                  </a:cxn>
                  <a:cxn ang="0">
                    <a:pos x="165" y="9"/>
                  </a:cxn>
                  <a:cxn ang="0">
                    <a:pos x="163" y="7"/>
                  </a:cxn>
                </a:cxnLst>
                <a:rect l="0" t="0" r="r" b="b"/>
                <a:pathLst>
                  <a:path w="168" h="9">
                    <a:moveTo>
                      <a:pt x="140" y="9"/>
                    </a:moveTo>
                    <a:lnTo>
                      <a:pt x="132" y="9"/>
                    </a:lnTo>
                    <a:lnTo>
                      <a:pt x="132" y="7"/>
                    </a:lnTo>
                    <a:lnTo>
                      <a:pt x="132" y="5"/>
                    </a:lnTo>
                    <a:lnTo>
                      <a:pt x="144" y="5"/>
                    </a:lnTo>
                    <a:lnTo>
                      <a:pt x="142" y="7"/>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7"/>
                    </a:lnTo>
                    <a:lnTo>
                      <a:pt x="167" y="9"/>
                    </a:lnTo>
                    <a:lnTo>
                      <a:pt x="165" y="9"/>
                    </a:lnTo>
                    <a:lnTo>
                      <a:pt x="165" y="9"/>
                    </a:lnTo>
                    <a:lnTo>
                      <a:pt x="163" y="7"/>
                    </a:lnTo>
                    <a:close/>
                  </a:path>
                </a:pathLst>
              </a:custGeom>
              <a:solidFill>
                <a:srgbClr val="E6BDB8"/>
              </a:solidFill>
              <a:ln w="9525">
                <a:noFill/>
                <a:round/>
              </a:ln>
            </p:spPr>
            <p:txBody>
              <a:bodyPr/>
              <a:lstStyle/>
              <a:p>
                <a:endParaRPr lang="en-US">
                  <a:solidFill>
                    <a:prstClr val="black"/>
                  </a:solidFill>
                </a:endParaRPr>
              </a:p>
            </p:txBody>
          </p:sp>
          <p:sp>
            <p:nvSpPr>
              <p:cNvPr id="180279" name="Freeform 1079"/>
              <p:cNvSpPr>
                <a:spLocks noEditPoints="1"/>
              </p:cNvSpPr>
              <p:nvPr/>
            </p:nvSpPr>
            <p:spPr bwMode="auto">
              <a:xfrm>
                <a:off x="1974" y="1171"/>
                <a:ext cx="167" cy="13"/>
              </a:xfrm>
              <a:custGeom>
                <a:avLst/>
                <a:gdLst/>
                <a:ahLst/>
                <a:cxnLst>
                  <a:cxn ang="0">
                    <a:pos x="166" y="13"/>
                  </a:cxn>
                  <a:cxn ang="0">
                    <a:pos x="164" y="13"/>
                  </a:cxn>
                  <a:cxn ang="0">
                    <a:pos x="162" y="11"/>
                  </a:cxn>
                  <a:cxn ang="0">
                    <a:pos x="162" y="9"/>
                  </a:cxn>
                  <a:cxn ang="0">
                    <a:pos x="167" y="9"/>
                  </a:cxn>
                  <a:cxn ang="0">
                    <a:pos x="167" y="11"/>
                  </a:cxn>
                  <a:cxn ang="0">
                    <a:pos x="166" y="11"/>
                  </a:cxn>
                  <a:cxn ang="0">
                    <a:pos x="166" y="13"/>
                  </a:cxn>
                  <a:cxn ang="0">
                    <a:pos x="166" y="13"/>
                  </a:cxn>
                  <a:cxn ang="0">
                    <a:pos x="141" y="11"/>
                  </a:cxn>
                  <a:cxn ang="0">
                    <a:pos x="131" y="11"/>
                  </a:cxn>
                  <a:cxn ang="0">
                    <a:pos x="131" y="9"/>
                  </a:cxn>
                  <a:cxn ang="0">
                    <a:pos x="131" y="7"/>
                  </a:cxn>
                  <a:cxn ang="0">
                    <a:pos x="143" y="7"/>
                  </a:cxn>
                  <a:cxn ang="0">
                    <a:pos x="143" y="9"/>
                  </a:cxn>
                  <a:cxn ang="0">
                    <a:pos x="141" y="11"/>
                  </a:cxn>
                  <a:cxn ang="0">
                    <a:pos x="141" y="11"/>
                  </a:cxn>
                  <a:cxn ang="0">
                    <a:pos x="141" y="11"/>
                  </a:cxn>
                  <a:cxn ang="0">
                    <a:pos x="122" y="11"/>
                  </a:cxn>
                  <a:cxn ang="0">
                    <a:pos x="84" y="9"/>
                  </a:cxn>
                  <a:cxn ang="0">
                    <a:pos x="84" y="7"/>
                  </a:cxn>
                  <a:cxn ang="0">
                    <a:pos x="82" y="5"/>
                  </a:cxn>
                  <a:cxn ang="0">
                    <a:pos x="124" y="7"/>
                  </a:cxn>
                  <a:cxn ang="0">
                    <a:pos x="122" y="9"/>
                  </a:cxn>
                  <a:cxn ang="0">
                    <a:pos x="122" y="11"/>
                  </a:cxn>
                  <a:cxn ang="0">
                    <a:pos x="78" y="9"/>
                  </a:cxn>
                  <a:cxn ang="0">
                    <a:pos x="0" y="5"/>
                  </a:cxn>
                  <a:cxn ang="0">
                    <a:pos x="0" y="4"/>
                  </a:cxn>
                  <a:cxn ang="0">
                    <a:pos x="2" y="0"/>
                  </a:cxn>
                  <a:cxn ang="0">
                    <a:pos x="78" y="4"/>
                  </a:cxn>
                  <a:cxn ang="0">
                    <a:pos x="78" y="7"/>
                  </a:cxn>
                  <a:cxn ang="0">
                    <a:pos x="78" y="9"/>
                  </a:cxn>
                </a:cxnLst>
                <a:rect l="0" t="0" r="r" b="b"/>
                <a:pathLst>
                  <a:path w="167" h="13">
                    <a:moveTo>
                      <a:pt x="166" y="13"/>
                    </a:moveTo>
                    <a:lnTo>
                      <a:pt x="164" y="13"/>
                    </a:lnTo>
                    <a:lnTo>
                      <a:pt x="162" y="11"/>
                    </a:lnTo>
                    <a:lnTo>
                      <a:pt x="162" y="9"/>
                    </a:lnTo>
                    <a:lnTo>
                      <a:pt x="167" y="9"/>
                    </a:lnTo>
                    <a:lnTo>
                      <a:pt x="167" y="11"/>
                    </a:lnTo>
                    <a:lnTo>
                      <a:pt x="166" y="11"/>
                    </a:lnTo>
                    <a:lnTo>
                      <a:pt x="166" y="13"/>
                    </a:lnTo>
                    <a:lnTo>
                      <a:pt x="166" y="13"/>
                    </a:lnTo>
                    <a:close/>
                    <a:moveTo>
                      <a:pt x="141" y="11"/>
                    </a:moveTo>
                    <a:lnTo>
                      <a:pt x="131" y="11"/>
                    </a:lnTo>
                    <a:lnTo>
                      <a:pt x="131" y="9"/>
                    </a:lnTo>
                    <a:lnTo>
                      <a:pt x="131" y="7"/>
                    </a:lnTo>
                    <a:lnTo>
                      <a:pt x="143" y="7"/>
                    </a:lnTo>
                    <a:lnTo>
                      <a:pt x="143" y="9"/>
                    </a:lnTo>
                    <a:lnTo>
                      <a:pt x="141" y="11"/>
                    </a:lnTo>
                    <a:lnTo>
                      <a:pt x="141" y="11"/>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ln>
            </p:spPr>
            <p:txBody>
              <a:bodyPr/>
              <a:lstStyle/>
              <a:p>
                <a:endParaRPr lang="en-US">
                  <a:solidFill>
                    <a:prstClr val="black"/>
                  </a:solidFill>
                </a:endParaRPr>
              </a:p>
            </p:txBody>
          </p:sp>
          <p:sp>
            <p:nvSpPr>
              <p:cNvPr id="180280" name="Freeform 1080"/>
              <p:cNvSpPr>
                <a:spLocks noEditPoints="1"/>
              </p:cNvSpPr>
              <p:nvPr/>
            </p:nvSpPr>
            <p:spPr bwMode="auto">
              <a:xfrm>
                <a:off x="1768" y="1159"/>
                <a:ext cx="375" cy="23"/>
              </a:xfrm>
              <a:custGeom>
                <a:avLst/>
                <a:gdLst/>
                <a:ahLst/>
                <a:cxnLst>
                  <a:cxn ang="0">
                    <a:pos x="373" y="23"/>
                  </a:cxn>
                  <a:cxn ang="0">
                    <a:pos x="368" y="23"/>
                  </a:cxn>
                  <a:cxn ang="0">
                    <a:pos x="368" y="21"/>
                  </a:cxn>
                  <a:cxn ang="0">
                    <a:pos x="368" y="17"/>
                  </a:cxn>
                  <a:cxn ang="0">
                    <a:pos x="375" y="19"/>
                  </a:cxn>
                  <a:cxn ang="0">
                    <a:pos x="373" y="21"/>
                  </a:cxn>
                  <a:cxn ang="0">
                    <a:pos x="373" y="23"/>
                  </a:cxn>
                  <a:cxn ang="0">
                    <a:pos x="349" y="21"/>
                  </a:cxn>
                  <a:cxn ang="0">
                    <a:pos x="337" y="21"/>
                  </a:cxn>
                  <a:cxn ang="0">
                    <a:pos x="337" y="19"/>
                  </a:cxn>
                  <a:cxn ang="0">
                    <a:pos x="339" y="17"/>
                  </a:cxn>
                  <a:cxn ang="0">
                    <a:pos x="349" y="17"/>
                  </a:cxn>
                  <a:cxn ang="0">
                    <a:pos x="349" y="19"/>
                  </a:cxn>
                  <a:cxn ang="0">
                    <a:pos x="349" y="21"/>
                  </a:cxn>
                  <a:cxn ang="0">
                    <a:pos x="328" y="21"/>
                  </a:cxn>
                  <a:cxn ang="0">
                    <a:pos x="290" y="19"/>
                  </a:cxn>
                  <a:cxn ang="0">
                    <a:pos x="288" y="17"/>
                  </a:cxn>
                  <a:cxn ang="0">
                    <a:pos x="288" y="14"/>
                  </a:cxn>
                  <a:cxn ang="0">
                    <a:pos x="330" y="17"/>
                  </a:cxn>
                  <a:cxn ang="0">
                    <a:pos x="330" y="19"/>
                  </a:cxn>
                  <a:cxn ang="0">
                    <a:pos x="328" y="21"/>
                  </a:cxn>
                  <a:cxn ang="0">
                    <a:pos x="284" y="19"/>
                  </a:cxn>
                  <a:cxn ang="0">
                    <a:pos x="206" y="16"/>
                  </a:cxn>
                  <a:cxn ang="0">
                    <a:pos x="208" y="14"/>
                  </a:cxn>
                  <a:cxn ang="0">
                    <a:pos x="210" y="10"/>
                  </a:cxn>
                  <a:cxn ang="0">
                    <a:pos x="284" y="14"/>
                  </a:cxn>
                  <a:cxn ang="0">
                    <a:pos x="284" y="16"/>
                  </a:cxn>
                  <a:cxn ang="0">
                    <a:pos x="284" y="19"/>
                  </a:cxn>
                  <a:cxn ang="0">
                    <a:pos x="0" y="0"/>
                  </a:cxn>
                  <a:cxn ang="0">
                    <a:pos x="3" y="0"/>
                  </a:cxn>
                  <a:cxn ang="0">
                    <a:pos x="3" y="0"/>
                  </a:cxn>
                  <a:cxn ang="0">
                    <a:pos x="3" y="2"/>
                  </a:cxn>
                  <a:cxn ang="0">
                    <a:pos x="2" y="2"/>
                  </a:cxn>
                  <a:cxn ang="0">
                    <a:pos x="0" y="0"/>
                  </a:cxn>
                </a:cxnLst>
                <a:rect l="0" t="0" r="r" b="b"/>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0"/>
                    </a:lnTo>
                    <a:lnTo>
                      <a:pt x="3" y="2"/>
                    </a:lnTo>
                    <a:lnTo>
                      <a:pt x="2" y="2"/>
                    </a:lnTo>
                    <a:lnTo>
                      <a:pt x="0" y="0"/>
                    </a:lnTo>
                    <a:close/>
                  </a:path>
                </a:pathLst>
              </a:custGeom>
              <a:solidFill>
                <a:srgbClr val="E7BEB9"/>
              </a:solidFill>
              <a:ln w="9525">
                <a:noFill/>
                <a:round/>
              </a:ln>
            </p:spPr>
            <p:txBody>
              <a:bodyPr/>
              <a:lstStyle/>
              <a:p>
                <a:endParaRPr lang="en-US">
                  <a:solidFill>
                    <a:prstClr val="black"/>
                  </a:solidFill>
                </a:endParaRPr>
              </a:p>
            </p:txBody>
          </p:sp>
          <p:sp>
            <p:nvSpPr>
              <p:cNvPr id="180281" name="Freeform 1081"/>
              <p:cNvSpPr>
                <a:spLocks noEditPoints="1"/>
              </p:cNvSpPr>
              <p:nvPr/>
            </p:nvSpPr>
            <p:spPr bwMode="auto">
              <a:xfrm>
                <a:off x="1766" y="1157"/>
                <a:ext cx="377" cy="23"/>
              </a:xfrm>
              <a:custGeom>
                <a:avLst/>
                <a:gdLst/>
                <a:ahLst/>
                <a:cxnLst>
                  <a:cxn ang="0">
                    <a:pos x="375" y="23"/>
                  </a:cxn>
                  <a:cxn ang="0">
                    <a:pos x="370" y="23"/>
                  </a:cxn>
                  <a:cxn ang="0">
                    <a:pos x="370" y="21"/>
                  </a:cxn>
                  <a:cxn ang="0">
                    <a:pos x="368" y="18"/>
                  </a:cxn>
                  <a:cxn ang="0">
                    <a:pos x="377" y="19"/>
                  </a:cxn>
                  <a:cxn ang="0">
                    <a:pos x="375" y="21"/>
                  </a:cxn>
                  <a:cxn ang="0">
                    <a:pos x="375" y="23"/>
                  </a:cxn>
                  <a:cxn ang="0">
                    <a:pos x="351" y="21"/>
                  </a:cxn>
                  <a:cxn ang="0">
                    <a:pos x="339" y="21"/>
                  </a:cxn>
                  <a:cxn ang="0">
                    <a:pos x="341" y="19"/>
                  </a:cxn>
                  <a:cxn ang="0">
                    <a:pos x="341" y="18"/>
                  </a:cxn>
                  <a:cxn ang="0">
                    <a:pos x="353" y="18"/>
                  </a:cxn>
                  <a:cxn ang="0">
                    <a:pos x="351" y="19"/>
                  </a:cxn>
                  <a:cxn ang="0">
                    <a:pos x="351" y="21"/>
                  </a:cxn>
                  <a:cxn ang="0">
                    <a:pos x="332" y="21"/>
                  </a:cxn>
                  <a:cxn ang="0">
                    <a:pos x="290" y="19"/>
                  </a:cxn>
                  <a:cxn ang="0">
                    <a:pos x="290" y="16"/>
                  </a:cxn>
                  <a:cxn ang="0">
                    <a:pos x="290" y="14"/>
                  </a:cxn>
                  <a:cxn ang="0">
                    <a:pos x="334" y="16"/>
                  </a:cxn>
                  <a:cxn ang="0">
                    <a:pos x="332" y="19"/>
                  </a:cxn>
                  <a:cxn ang="0">
                    <a:pos x="332" y="21"/>
                  </a:cxn>
                  <a:cxn ang="0">
                    <a:pos x="286" y="18"/>
                  </a:cxn>
                  <a:cxn ang="0">
                    <a:pos x="210" y="14"/>
                  </a:cxn>
                  <a:cxn ang="0">
                    <a:pos x="212" y="12"/>
                  </a:cxn>
                  <a:cxn ang="0">
                    <a:pos x="212" y="10"/>
                  </a:cxn>
                  <a:cxn ang="0">
                    <a:pos x="286" y="14"/>
                  </a:cxn>
                  <a:cxn ang="0">
                    <a:pos x="286" y="16"/>
                  </a:cxn>
                  <a:cxn ang="0">
                    <a:pos x="286" y="18"/>
                  </a:cxn>
                  <a:cxn ang="0">
                    <a:pos x="0" y="0"/>
                  </a:cxn>
                  <a:cxn ang="0">
                    <a:pos x="7" y="0"/>
                  </a:cxn>
                  <a:cxn ang="0">
                    <a:pos x="5" y="2"/>
                  </a:cxn>
                  <a:cxn ang="0">
                    <a:pos x="5" y="4"/>
                  </a:cxn>
                  <a:cxn ang="0">
                    <a:pos x="4" y="2"/>
                  </a:cxn>
                  <a:cxn ang="0">
                    <a:pos x="0" y="0"/>
                  </a:cxn>
                </a:cxnLst>
                <a:rect l="0" t="0" r="r" b="b"/>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ln>
            </p:spPr>
            <p:txBody>
              <a:bodyPr/>
              <a:lstStyle/>
              <a:p>
                <a:endParaRPr lang="en-US">
                  <a:solidFill>
                    <a:prstClr val="black"/>
                  </a:solidFill>
                </a:endParaRPr>
              </a:p>
            </p:txBody>
          </p:sp>
          <p:sp>
            <p:nvSpPr>
              <p:cNvPr id="180282" name="Freeform 1082"/>
              <p:cNvSpPr>
                <a:spLocks noEditPoints="1"/>
              </p:cNvSpPr>
              <p:nvPr/>
            </p:nvSpPr>
            <p:spPr bwMode="auto">
              <a:xfrm>
                <a:off x="1766" y="1156"/>
                <a:ext cx="377" cy="22"/>
              </a:xfrm>
              <a:custGeom>
                <a:avLst/>
                <a:gdLst/>
                <a:ahLst/>
                <a:cxnLst>
                  <a:cxn ang="0">
                    <a:pos x="377" y="22"/>
                  </a:cxn>
                  <a:cxn ang="0">
                    <a:pos x="370" y="20"/>
                  </a:cxn>
                  <a:cxn ang="0">
                    <a:pos x="368" y="19"/>
                  </a:cxn>
                  <a:cxn ang="0">
                    <a:pos x="368" y="17"/>
                  </a:cxn>
                  <a:cxn ang="0">
                    <a:pos x="377" y="19"/>
                  </a:cxn>
                  <a:cxn ang="0">
                    <a:pos x="377" y="20"/>
                  </a:cxn>
                  <a:cxn ang="0">
                    <a:pos x="377" y="22"/>
                  </a:cxn>
                  <a:cxn ang="0">
                    <a:pos x="351" y="20"/>
                  </a:cxn>
                  <a:cxn ang="0">
                    <a:pos x="341" y="20"/>
                  </a:cxn>
                  <a:cxn ang="0">
                    <a:pos x="341" y="19"/>
                  </a:cxn>
                  <a:cxn ang="0">
                    <a:pos x="341" y="17"/>
                  </a:cxn>
                  <a:cxn ang="0">
                    <a:pos x="353" y="17"/>
                  </a:cxn>
                  <a:cxn ang="0">
                    <a:pos x="353" y="19"/>
                  </a:cxn>
                  <a:cxn ang="0">
                    <a:pos x="351" y="20"/>
                  </a:cxn>
                  <a:cxn ang="0">
                    <a:pos x="332" y="20"/>
                  </a:cxn>
                  <a:cxn ang="0">
                    <a:pos x="290" y="17"/>
                  </a:cxn>
                  <a:cxn ang="0">
                    <a:pos x="290" y="15"/>
                  </a:cxn>
                  <a:cxn ang="0">
                    <a:pos x="290" y="13"/>
                  </a:cxn>
                  <a:cxn ang="0">
                    <a:pos x="334" y="15"/>
                  </a:cxn>
                  <a:cxn ang="0">
                    <a:pos x="334" y="17"/>
                  </a:cxn>
                  <a:cxn ang="0">
                    <a:pos x="332" y="20"/>
                  </a:cxn>
                  <a:cxn ang="0">
                    <a:pos x="286" y="17"/>
                  </a:cxn>
                  <a:cxn ang="0">
                    <a:pos x="212" y="13"/>
                  </a:cxn>
                  <a:cxn ang="0">
                    <a:pos x="212" y="11"/>
                  </a:cxn>
                  <a:cxn ang="0">
                    <a:pos x="214" y="9"/>
                  </a:cxn>
                  <a:cxn ang="0">
                    <a:pos x="286" y="13"/>
                  </a:cxn>
                  <a:cxn ang="0">
                    <a:pos x="286" y="15"/>
                  </a:cxn>
                  <a:cxn ang="0">
                    <a:pos x="286" y="17"/>
                  </a:cxn>
                  <a:cxn ang="0">
                    <a:pos x="5" y="3"/>
                  </a:cxn>
                  <a:cxn ang="0">
                    <a:pos x="2" y="3"/>
                  </a:cxn>
                  <a:cxn ang="0">
                    <a:pos x="2" y="1"/>
                  </a:cxn>
                  <a:cxn ang="0">
                    <a:pos x="0" y="0"/>
                  </a:cxn>
                  <a:cxn ang="0">
                    <a:pos x="0" y="0"/>
                  </a:cxn>
                  <a:cxn ang="0">
                    <a:pos x="0" y="0"/>
                  </a:cxn>
                  <a:cxn ang="0">
                    <a:pos x="7" y="0"/>
                  </a:cxn>
                  <a:cxn ang="0">
                    <a:pos x="7" y="1"/>
                  </a:cxn>
                  <a:cxn ang="0">
                    <a:pos x="5" y="3"/>
                  </a:cxn>
                </a:cxnLst>
                <a:rect l="0" t="0" r="r" b="b"/>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0" y="0"/>
                    </a:lnTo>
                    <a:lnTo>
                      <a:pt x="0" y="0"/>
                    </a:lnTo>
                    <a:lnTo>
                      <a:pt x="7" y="0"/>
                    </a:lnTo>
                    <a:lnTo>
                      <a:pt x="7" y="1"/>
                    </a:lnTo>
                    <a:lnTo>
                      <a:pt x="5" y="3"/>
                    </a:lnTo>
                    <a:close/>
                  </a:path>
                </a:pathLst>
              </a:custGeom>
              <a:solidFill>
                <a:srgbClr val="E7BEB9"/>
              </a:solidFill>
              <a:ln w="9525">
                <a:noFill/>
                <a:round/>
              </a:ln>
            </p:spPr>
            <p:txBody>
              <a:bodyPr/>
              <a:lstStyle/>
              <a:p>
                <a:endParaRPr lang="en-US">
                  <a:solidFill>
                    <a:prstClr val="black"/>
                  </a:solidFill>
                </a:endParaRPr>
              </a:p>
            </p:txBody>
          </p:sp>
          <p:sp>
            <p:nvSpPr>
              <p:cNvPr id="180283" name="Freeform 1083"/>
              <p:cNvSpPr>
                <a:spLocks noEditPoints="1"/>
              </p:cNvSpPr>
              <p:nvPr/>
            </p:nvSpPr>
            <p:spPr bwMode="auto">
              <a:xfrm>
                <a:off x="1764" y="1154"/>
                <a:ext cx="379" cy="22"/>
              </a:xfrm>
              <a:custGeom>
                <a:avLst/>
                <a:gdLst/>
                <a:ahLst/>
                <a:cxnLst>
                  <a:cxn ang="0">
                    <a:pos x="379" y="22"/>
                  </a:cxn>
                  <a:cxn ang="0">
                    <a:pos x="370" y="21"/>
                  </a:cxn>
                  <a:cxn ang="0">
                    <a:pos x="370" y="19"/>
                  </a:cxn>
                  <a:cxn ang="0">
                    <a:pos x="370" y="17"/>
                  </a:cxn>
                  <a:cxn ang="0">
                    <a:pos x="379" y="17"/>
                  </a:cxn>
                  <a:cxn ang="0">
                    <a:pos x="379" y="21"/>
                  </a:cxn>
                  <a:cxn ang="0">
                    <a:pos x="379" y="22"/>
                  </a:cxn>
                  <a:cxn ang="0">
                    <a:pos x="355" y="21"/>
                  </a:cxn>
                  <a:cxn ang="0">
                    <a:pos x="343" y="21"/>
                  </a:cxn>
                  <a:cxn ang="0">
                    <a:pos x="343" y="19"/>
                  </a:cxn>
                  <a:cxn ang="0">
                    <a:pos x="343" y="17"/>
                  </a:cxn>
                  <a:cxn ang="0">
                    <a:pos x="355" y="17"/>
                  </a:cxn>
                  <a:cxn ang="0">
                    <a:pos x="355" y="19"/>
                  </a:cxn>
                  <a:cxn ang="0">
                    <a:pos x="355" y="21"/>
                  </a:cxn>
                  <a:cxn ang="0">
                    <a:pos x="336" y="19"/>
                  </a:cxn>
                  <a:cxn ang="0">
                    <a:pos x="292" y="17"/>
                  </a:cxn>
                  <a:cxn ang="0">
                    <a:pos x="292" y="15"/>
                  </a:cxn>
                  <a:cxn ang="0">
                    <a:pos x="290" y="13"/>
                  </a:cxn>
                  <a:cxn ang="0">
                    <a:pos x="338" y="15"/>
                  </a:cxn>
                  <a:cxn ang="0">
                    <a:pos x="336" y="17"/>
                  </a:cxn>
                  <a:cxn ang="0">
                    <a:pos x="336" y="19"/>
                  </a:cxn>
                  <a:cxn ang="0">
                    <a:pos x="288" y="17"/>
                  </a:cxn>
                  <a:cxn ang="0">
                    <a:pos x="214" y="13"/>
                  </a:cxn>
                  <a:cxn ang="0">
                    <a:pos x="216" y="11"/>
                  </a:cxn>
                  <a:cxn ang="0">
                    <a:pos x="218" y="9"/>
                  </a:cxn>
                  <a:cxn ang="0">
                    <a:pos x="288" y="13"/>
                  </a:cxn>
                  <a:cxn ang="0">
                    <a:pos x="288" y="15"/>
                  </a:cxn>
                  <a:cxn ang="0">
                    <a:pos x="288" y="17"/>
                  </a:cxn>
                  <a:cxn ang="0">
                    <a:pos x="9" y="3"/>
                  </a:cxn>
                  <a:cxn ang="0">
                    <a:pos x="2" y="3"/>
                  </a:cxn>
                  <a:cxn ang="0">
                    <a:pos x="2" y="3"/>
                  </a:cxn>
                  <a:cxn ang="0">
                    <a:pos x="2" y="2"/>
                  </a:cxn>
                  <a:cxn ang="0">
                    <a:pos x="0" y="0"/>
                  </a:cxn>
                  <a:cxn ang="0">
                    <a:pos x="0" y="0"/>
                  </a:cxn>
                  <a:cxn ang="0">
                    <a:pos x="9" y="0"/>
                  </a:cxn>
                  <a:cxn ang="0">
                    <a:pos x="9" y="2"/>
                  </a:cxn>
                  <a:cxn ang="0">
                    <a:pos x="9" y="3"/>
                  </a:cxn>
                </a:cxnLst>
                <a:rect l="0" t="0" r="r" b="b"/>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3"/>
                    </a:lnTo>
                    <a:lnTo>
                      <a:pt x="2" y="2"/>
                    </a:lnTo>
                    <a:lnTo>
                      <a:pt x="0" y="0"/>
                    </a:lnTo>
                    <a:lnTo>
                      <a:pt x="0" y="0"/>
                    </a:lnTo>
                    <a:lnTo>
                      <a:pt x="9" y="0"/>
                    </a:lnTo>
                    <a:lnTo>
                      <a:pt x="9" y="2"/>
                    </a:lnTo>
                    <a:lnTo>
                      <a:pt x="9" y="3"/>
                    </a:lnTo>
                    <a:close/>
                  </a:path>
                </a:pathLst>
              </a:custGeom>
              <a:solidFill>
                <a:srgbClr val="E7BEB9"/>
              </a:solidFill>
              <a:ln w="9525">
                <a:noFill/>
                <a:round/>
              </a:ln>
            </p:spPr>
            <p:txBody>
              <a:bodyPr/>
              <a:lstStyle/>
              <a:p>
                <a:endParaRPr lang="en-US">
                  <a:solidFill>
                    <a:prstClr val="black"/>
                  </a:solidFill>
                </a:endParaRPr>
              </a:p>
            </p:txBody>
          </p:sp>
          <p:sp>
            <p:nvSpPr>
              <p:cNvPr id="180284" name="Freeform 1084"/>
              <p:cNvSpPr>
                <a:spLocks noEditPoints="1"/>
              </p:cNvSpPr>
              <p:nvPr/>
            </p:nvSpPr>
            <p:spPr bwMode="auto">
              <a:xfrm>
                <a:off x="1762" y="1152"/>
                <a:ext cx="381" cy="23"/>
              </a:xfrm>
              <a:custGeom>
                <a:avLst/>
                <a:gdLst/>
                <a:ahLst/>
                <a:cxnLst>
                  <a:cxn ang="0">
                    <a:pos x="381" y="23"/>
                  </a:cxn>
                  <a:cxn ang="0">
                    <a:pos x="372" y="21"/>
                  </a:cxn>
                  <a:cxn ang="0">
                    <a:pos x="372" y="19"/>
                  </a:cxn>
                  <a:cxn ang="0">
                    <a:pos x="372" y="17"/>
                  </a:cxn>
                  <a:cxn ang="0">
                    <a:pos x="381" y="17"/>
                  </a:cxn>
                  <a:cxn ang="0">
                    <a:pos x="381" y="21"/>
                  </a:cxn>
                  <a:cxn ang="0">
                    <a:pos x="381" y="23"/>
                  </a:cxn>
                  <a:cxn ang="0">
                    <a:pos x="357" y="21"/>
                  </a:cxn>
                  <a:cxn ang="0">
                    <a:pos x="345" y="21"/>
                  </a:cxn>
                  <a:cxn ang="0">
                    <a:pos x="345" y="19"/>
                  </a:cxn>
                  <a:cxn ang="0">
                    <a:pos x="345" y="15"/>
                  </a:cxn>
                  <a:cxn ang="0">
                    <a:pos x="357" y="17"/>
                  </a:cxn>
                  <a:cxn ang="0">
                    <a:pos x="357" y="19"/>
                  </a:cxn>
                  <a:cxn ang="0">
                    <a:pos x="357" y="21"/>
                  </a:cxn>
                  <a:cxn ang="0">
                    <a:pos x="338" y="19"/>
                  </a:cxn>
                  <a:cxn ang="0">
                    <a:pos x="294" y="17"/>
                  </a:cxn>
                  <a:cxn ang="0">
                    <a:pos x="292" y="15"/>
                  </a:cxn>
                  <a:cxn ang="0">
                    <a:pos x="292" y="13"/>
                  </a:cxn>
                  <a:cxn ang="0">
                    <a:pos x="340" y="15"/>
                  </a:cxn>
                  <a:cxn ang="0">
                    <a:pos x="340" y="17"/>
                  </a:cxn>
                  <a:cxn ang="0">
                    <a:pos x="338" y="19"/>
                  </a:cxn>
                  <a:cxn ang="0">
                    <a:pos x="290" y="17"/>
                  </a:cxn>
                  <a:cxn ang="0">
                    <a:pos x="218" y="13"/>
                  </a:cxn>
                  <a:cxn ang="0">
                    <a:pos x="220" y="13"/>
                  </a:cxn>
                  <a:cxn ang="0">
                    <a:pos x="222" y="11"/>
                  </a:cxn>
                  <a:cxn ang="0">
                    <a:pos x="222" y="9"/>
                  </a:cxn>
                  <a:cxn ang="0">
                    <a:pos x="222" y="9"/>
                  </a:cxn>
                  <a:cxn ang="0">
                    <a:pos x="288" y="13"/>
                  </a:cxn>
                  <a:cxn ang="0">
                    <a:pos x="290" y="15"/>
                  </a:cxn>
                  <a:cxn ang="0">
                    <a:pos x="290" y="17"/>
                  </a:cxn>
                  <a:cxn ang="0">
                    <a:pos x="11" y="4"/>
                  </a:cxn>
                  <a:cxn ang="0">
                    <a:pos x="4" y="4"/>
                  </a:cxn>
                  <a:cxn ang="0">
                    <a:pos x="2" y="2"/>
                  </a:cxn>
                  <a:cxn ang="0">
                    <a:pos x="0" y="0"/>
                  </a:cxn>
                  <a:cxn ang="0">
                    <a:pos x="11" y="0"/>
                  </a:cxn>
                  <a:cxn ang="0">
                    <a:pos x="11" y="2"/>
                  </a:cxn>
                  <a:cxn ang="0">
                    <a:pos x="11" y="4"/>
                  </a:cxn>
                </a:cxnLst>
                <a:rect l="0" t="0" r="r" b="b"/>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ln>
            </p:spPr>
            <p:txBody>
              <a:bodyPr/>
              <a:lstStyle/>
              <a:p>
                <a:endParaRPr lang="en-US">
                  <a:solidFill>
                    <a:prstClr val="black"/>
                  </a:solidFill>
                </a:endParaRPr>
              </a:p>
            </p:txBody>
          </p:sp>
          <p:sp>
            <p:nvSpPr>
              <p:cNvPr id="180285" name="Freeform 1085"/>
              <p:cNvSpPr>
                <a:spLocks noEditPoints="1"/>
              </p:cNvSpPr>
              <p:nvPr/>
            </p:nvSpPr>
            <p:spPr bwMode="auto">
              <a:xfrm>
                <a:off x="1762" y="1148"/>
                <a:ext cx="383" cy="23"/>
              </a:xfrm>
              <a:custGeom>
                <a:avLst/>
                <a:gdLst/>
                <a:ahLst/>
                <a:cxnLst>
                  <a:cxn ang="0">
                    <a:pos x="381" y="23"/>
                  </a:cxn>
                  <a:cxn ang="0">
                    <a:pos x="372" y="23"/>
                  </a:cxn>
                  <a:cxn ang="0">
                    <a:pos x="372" y="21"/>
                  </a:cxn>
                  <a:cxn ang="0">
                    <a:pos x="370" y="19"/>
                  </a:cxn>
                  <a:cxn ang="0">
                    <a:pos x="383" y="19"/>
                  </a:cxn>
                  <a:cxn ang="0">
                    <a:pos x="381" y="21"/>
                  </a:cxn>
                  <a:cxn ang="0">
                    <a:pos x="381" y="23"/>
                  </a:cxn>
                  <a:cxn ang="0">
                    <a:pos x="357" y="23"/>
                  </a:cxn>
                  <a:cxn ang="0">
                    <a:pos x="345" y="23"/>
                  </a:cxn>
                  <a:cxn ang="0">
                    <a:pos x="345" y="19"/>
                  </a:cxn>
                  <a:cxn ang="0">
                    <a:pos x="345" y="17"/>
                  </a:cxn>
                  <a:cxn ang="0">
                    <a:pos x="357" y="19"/>
                  </a:cxn>
                  <a:cxn ang="0">
                    <a:pos x="357" y="21"/>
                  </a:cxn>
                  <a:cxn ang="0">
                    <a:pos x="357" y="23"/>
                  </a:cxn>
                  <a:cxn ang="0">
                    <a:pos x="340" y="21"/>
                  </a:cxn>
                  <a:cxn ang="0">
                    <a:pos x="292" y="19"/>
                  </a:cxn>
                  <a:cxn ang="0">
                    <a:pos x="292" y="17"/>
                  </a:cxn>
                  <a:cxn ang="0">
                    <a:pos x="292" y="15"/>
                  </a:cxn>
                  <a:cxn ang="0">
                    <a:pos x="341" y="17"/>
                  </a:cxn>
                  <a:cxn ang="0">
                    <a:pos x="340" y="19"/>
                  </a:cxn>
                  <a:cxn ang="0">
                    <a:pos x="340" y="21"/>
                  </a:cxn>
                  <a:cxn ang="0">
                    <a:pos x="290" y="19"/>
                  </a:cxn>
                  <a:cxn ang="0">
                    <a:pos x="220" y="15"/>
                  </a:cxn>
                  <a:cxn ang="0">
                    <a:pos x="220" y="15"/>
                  </a:cxn>
                  <a:cxn ang="0">
                    <a:pos x="222" y="15"/>
                  </a:cxn>
                  <a:cxn ang="0">
                    <a:pos x="222" y="13"/>
                  </a:cxn>
                  <a:cxn ang="0">
                    <a:pos x="224" y="11"/>
                  </a:cxn>
                  <a:cxn ang="0">
                    <a:pos x="290" y="15"/>
                  </a:cxn>
                  <a:cxn ang="0">
                    <a:pos x="288" y="17"/>
                  </a:cxn>
                  <a:cxn ang="0">
                    <a:pos x="290" y="19"/>
                  </a:cxn>
                  <a:cxn ang="0">
                    <a:pos x="11" y="6"/>
                  </a:cxn>
                  <a:cxn ang="0">
                    <a:pos x="2" y="6"/>
                  </a:cxn>
                  <a:cxn ang="0">
                    <a:pos x="0" y="4"/>
                  </a:cxn>
                  <a:cxn ang="0">
                    <a:pos x="0" y="0"/>
                  </a:cxn>
                  <a:cxn ang="0">
                    <a:pos x="11" y="2"/>
                  </a:cxn>
                  <a:cxn ang="0">
                    <a:pos x="11" y="4"/>
                  </a:cxn>
                  <a:cxn ang="0">
                    <a:pos x="11" y="6"/>
                  </a:cxn>
                </a:cxnLst>
                <a:rect l="0" t="0" r="r" b="b"/>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ln>
            </p:spPr>
            <p:txBody>
              <a:bodyPr/>
              <a:lstStyle/>
              <a:p>
                <a:endParaRPr lang="en-US">
                  <a:solidFill>
                    <a:prstClr val="black"/>
                  </a:solidFill>
                </a:endParaRPr>
              </a:p>
            </p:txBody>
          </p:sp>
          <p:sp>
            <p:nvSpPr>
              <p:cNvPr id="180286" name="Freeform 1086"/>
              <p:cNvSpPr>
                <a:spLocks noEditPoints="1"/>
              </p:cNvSpPr>
              <p:nvPr/>
            </p:nvSpPr>
            <p:spPr bwMode="auto">
              <a:xfrm>
                <a:off x="1760" y="1146"/>
                <a:ext cx="385" cy="23"/>
              </a:xfrm>
              <a:custGeom>
                <a:avLst/>
                <a:gdLst/>
                <a:ahLst/>
                <a:cxnLst>
                  <a:cxn ang="0">
                    <a:pos x="383" y="23"/>
                  </a:cxn>
                  <a:cxn ang="0">
                    <a:pos x="374" y="23"/>
                  </a:cxn>
                  <a:cxn ang="0">
                    <a:pos x="372" y="21"/>
                  </a:cxn>
                  <a:cxn ang="0">
                    <a:pos x="372" y="19"/>
                  </a:cxn>
                  <a:cxn ang="0">
                    <a:pos x="385" y="19"/>
                  </a:cxn>
                  <a:cxn ang="0">
                    <a:pos x="385" y="21"/>
                  </a:cxn>
                  <a:cxn ang="0">
                    <a:pos x="383" y="23"/>
                  </a:cxn>
                  <a:cxn ang="0">
                    <a:pos x="359" y="23"/>
                  </a:cxn>
                  <a:cxn ang="0">
                    <a:pos x="347" y="21"/>
                  </a:cxn>
                  <a:cxn ang="0">
                    <a:pos x="347" y="19"/>
                  </a:cxn>
                  <a:cxn ang="0">
                    <a:pos x="347" y="17"/>
                  </a:cxn>
                  <a:cxn ang="0">
                    <a:pos x="359" y="19"/>
                  </a:cxn>
                  <a:cxn ang="0">
                    <a:pos x="359" y="21"/>
                  </a:cxn>
                  <a:cxn ang="0">
                    <a:pos x="359" y="23"/>
                  </a:cxn>
                  <a:cxn ang="0">
                    <a:pos x="342" y="21"/>
                  </a:cxn>
                  <a:cxn ang="0">
                    <a:pos x="294" y="19"/>
                  </a:cxn>
                  <a:cxn ang="0">
                    <a:pos x="294" y="17"/>
                  </a:cxn>
                  <a:cxn ang="0">
                    <a:pos x="292" y="15"/>
                  </a:cxn>
                  <a:cxn ang="0">
                    <a:pos x="343" y="17"/>
                  </a:cxn>
                  <a:cxn ang="0">
                    <a:pos x="343" y="19"/>
                  </a:cxn>
                  <a:cxn ang="0">
                    <a:pos x="342" y="21"/>
                  </a:cxn>
                  <a:cxn ang="0">
                    <a:pos x="290" y="19"/>
                  </a:cxn>
                  <a:cxn ang="0">
                    <a:pos x="224" y="15"/>
                  </a:cxn>
                  <a:cxn ang="0">
                    <a:pos x="226" y="13"/>
                  </a:cxn>
                  <a:cxn ang="0">
                    <a:pos x="226" y="11"/>
                  </a:cxn>
                  <a:cxn ang="0">
                    <a:pos x="292" y="15"/>
                  </a:cxn>
                  <a:cxn ang="0">
                    <a:pos x="292" y="15"/>
                  </a:cxn>
                  <a:cxn ang="0">
                    <a:pos x="292" y="15"/>
                  </a:cxn>
                  <a:cxn ang="0">
                    <a:pos x="292" y="17"/>
                  </a:cxn>
                  <a:cxn ang="0">
                    <a:pos x="290" y="19"/>
                  </a:cxn>
                  <a:cxn ang="0">
                    <a:pos x="13" y="6"/>
                  </a:cxn>
                  <a:cxn ang="0">
                    <a:pos x="2" y="6"/>
                  </a:cxn>
                  <a:cxn ang="0">
                    <a:pos x="2" y="2"/>
                  </a:cxn>
                  <a:cxn ang="0">
                    <a:pos x="0" y="0"/>
                  </a:cxn>
                  <a:cxn ang="0">
                    <a:pos x="15" y="2"/>
                  </a:cxn>
                  <a:cxn ang="0">
                    <a:pos x="13" y="4"/>
                  </a:cxn>
                  <a:cxn ang="0">
                    <a:pos x="13" y="6"/>
                  </a:cxn>
                </a:cxnLst>
                <a:rect l="0" t="0" r="r" b="b"/>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5"/>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ln>
            </p:spPr>
            <p:txBody>
              <a:bodyPr/>
              <a:lstStyle/>
              <a:p>
                <a:endParaRPr lang="en-US">
                  <a:solidFill>
                    <a:prstClr val="black"/>
                  </a:solidFill>
                </a:endParaRPr>
              </a:p>
            </p:txBody>
          </p:sp>
          <p:sp>
            <p:nvSpPr>
              <p:cNvPr id="180287" name="Freeform 1087"/>
              <p:cNvSpPr>
                <a:spLocks noEditPoints="1"/>
              </p:cNvSpPr>
              <p:nvPr/>
            </p:nvSpPr>
            <p:spPr bwMode="auto">
              <a:xfrm>
                <a:off x="1758" y="1144"/>
                <a:ext cx="387" cy="23"/>
              </a:xfrm>
              <a:custGeom>
                <a:avLst/>
                <a:gdLst/>
                <a:ahLst/>
                <a:cxnLst>
                  <a:cxn ang="0">
                    <a:pos x="387" y="23"/>
                  </a:cxn>
                  <a:cxn ang="0">
                    <a:pos x="374" y="23"/>
                  </a:cxn>
                  <a:cxn ang="0">
                    <a:pos x="374" y="21"/>
                  </a:cxn>
                  <a:cxn ang="0">
                    <a:pos x="374" y="19"/>
                  </a:cxn>
                  <a:cxn ang="0">
                    <a:pos x="374" y="19"/>
                  </a:cxn>
                  <a:cxn ang="0">
                    <a:pos x="374" y="19"/>
                  </a:cxn>
                  <a:cxn ang="0">
                    <a:pos x="387" y="19"/>
                  </a:cxn>
                  <a:cxn ang="0">
                    <a:pos x="387" y="21"/>
                  </a:cxn>
                  <a:cxn ang="0">
                    <a:pos x="387" y="23"/>
                  </a:cxn>
                  <a:cxn ang="0">
                    <a:pos x="361" y="23"/>
                  </a:cxn>
                  <a:cxn ang="0">
                    <a:pos x="349" y="21"/>
                  </a:cxn>
                  <a:cxn ang="0">
                    <a:pos x="349" y="19"/>
                  </a:cxn>
                  <a:cxn ang="0">
                    <a:pos x="349" y="17"/>
                  </a:cxn>
                  <a:cxn ang="0">
                    <a:pos x="361" y="19"/>
                  </a:cxn>
                  <a:cxn ang="0">
                    <a:pos x="361" y="21"/>
                  </a:cxn>
                  <a:cxn ang="0">
                    <a:pos x="361" y="23"/>
                  </a:cxn>
                  <a:cxn ang="0">
                    <a:pos x="345" y="21"/>
                  </a:cxn>
                  <a:cxn ang="0">
                    <a:pos x="296" y="19"/>
                  </a:cxn>
                  <a:cxn ang="0">
                    <a:pos x="294" y="17"/>
                  </a:cxn>
                  <a:cxn ang="0">
                    <a:pos x="294" y="15"/>
                  </a:cxn>
                  <a:cxn ang="0">
                    <a:pos x="294" y="17"/>
                  </a:cxn>
                  <a:cxn ang="0">
                    <a:pos x="294" y="17"/>
                  </a:cxn>
                  <a:cxn ang="0">
                    <a:pos x="294" y="19"/>
                  </a:cxn>
                  <a:cxn ang="0">
                    <a:pos x="294" y="19"/>
                  </a:cxn>
                  <a:cxn ang="0">
                    <a:pos x="228" y="15"/>
                  </a:cxn>
                  <a:cxn ang="0">
                    <a:pos x="228" y="15"/>
                  </a:cxn>
                  <a:cxn ang="0">
                    <a:pos x="230" y="13"/>
                  </a:cxn>
                  <a:cxn ang="0">
                    <a:pos x="230" y="13"/>
                  </a:cxn>
                  <a:cxn ang="0">
                    <a:pos x="230" y="12"/>
                  </a:cxn>
                  <a:cxn ang="0">
                    <a:pos x="345" y="17"/>
                  </a:cxn>
                  <a:cxn ang="0">
                    <a:pos x="345" y="19"/>
                  </a:cxn>
                  <a:cxn ang="0">
                    <a:pos x="345" y="21"/>
                  </a:cxn>
                  <a:cxn ang="0">
                    <a:pos x="15" y="6"/>
                  </a:cxn>
                  <a:cxn ang="0">
                    <a:pos x="4" y="4"/>
                  </a:cxn>
                  <a:cxn ang="0">
                    <a:pos x="2" y="2"/>
                  </a:cxn>
                  <a:cxn ang="0">
                    <a:pos x="0" y="0"/>
                  </a:cxn>
                  <a:cxn ang="0">
                    <a:pos x="17" y="2"/>
                  </a:cxn>
                  <a:cxn ang="0">
                    <a:pos x="17" y="4"/>
                  </a:cxn>
                  <a:cxn ang="0">
                    <a:pos x="15" y="6"/>
                  </a:cxn>
                </a:cxnLst>
                <a:rect l="0" t="0" r="r" b="b"/>
                <a:pathLst>
                  <a:path w="387" h="23">
                    <a:moveTo>
                      <a:pt x="387" y="23"/>
                    </a:moveTo>
                    <a:lnTo>
                      <a:pt x="374" y="23"/>
                    </a:lnTo>
                    <a:lnTo>
                      <a:pt x="374" y="21"/>
                    </a:lnTo>
                    <a:lnTo>
                      <a:pt x="374" y="19"/>
                    </a:lnTo>
                    <a:lnTo>
                      <a:pt x="374" y="19"/>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7"/>
                    </a:lnTo>
                    <a:lnTo>
                      <a:pt x="294" y="19"/>
                    </a:lnTo>
                    <a:lnTo>
                      <a:pt x="294" y="19"/>
                    </a:lnTo>
                    <a:lnTo>
                      <a:pt x="228" y="15"/>
                    </a:lnTo>
                    <a:lnTo>
                      <a:pt x="228" y="15"/>
                    </a:lnTo>
                    <a:lnTo>
                      <a:pt x="230" y="13"/>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ln>
            </p:spPr>
            <p:txBody>
              <a:bodyPr/>
              <a:lstStyle/>
              <a:p>
                <a:endParaRPr lang="en-US">
                  <a:solidFill>
                    <a:prstClr val="black"/>
                  </a:solidFill>
                </a:endParaRPr>
              </a:p>
            </p:txBody>
          </p:sp>
          <p:sp>
            <p:nvSpPr>
              <p:cNvPr id="180288" name="Freeform 1088"/>
              <p:cNvSpPr>
                <a:spLocks noEditPoints="1"/>
              </p:cNvSpPr>
              <p:nvPr/>
            </p:nvSpPr>
            <p:spPr bwMode="auto">
              <a:xfrm>
                <a:off x="1758" y="1142"/>
                <a:ext cx="387" cy="23"/>
              </a:xfrm>
              <a:custGeom>
                <a:avLst/>
                <a:gdLst/>
                <a:ahLst/>
                <a:cxnLst>
                  <a:cxn ang="0">
                    <a:pos x="387" y="23"/>
                  </a:cxn>
                  <a:cxn ang="0">
                    <a:pos x="374" y="23"/>
                  </a:cxn>
                  <a:cxn ang="0">
                    <a:pos x="374" y="21"/>
                  </a:cxn>
                  <a:cxn ang="0">
                    <a:pos x="374" y="21"/>
                  </a:cxn>
                  <a:cxn ang="0">
                    <a:pos x="374" y="19"/>
                  </a:cxn>
                  <a:cxn ang="0">
                    <a:pos x="374" y="19"/>
                  </a:cxn>
                  <a:cxn ang="0">
                    <a:pos x="387" y="19"/>
                  </a:cxn>
                  <a:cxn ang="0">
                    <a:pos x="387" y="21"/>
                  </a:cxn>
                  <a:cxn ang="0">
                    <a:pos x="387" y="23"/>
                  </a:cxn>
                  <a:cxn ang="0">
                    <a:pos x="361" y="23"/>
                  </a:cxn>
                  <a:cxn ang="0">
                    <a:pos x="349" y="21"/>
                  </a:cxn>
                  <a:cxn ang="0">
                    <a:pos x="349" y="19"/>
                  </a:cxn>
                  <a:cxn ang="0">
                    <a:pos x="349" y="17"/>
                  </a:cxn>
                  <a:cxn ang="0">
                    <a:pos x="363" y="17"/>
                  </a:cxn>
                  <a:cxn ang="0">
                    <a:pos x="361" y="21"/>
                  </a:cxn>
                  <a:cxn ang="0">
                    <a:pos x="361" y="23"/>
                  </a:cxn>
                  <a:cxn ang="0">
                    <a:pos x="345" y="21"/>
                  </a:cxn>
                  <a:cxn ang="0">
                    <a:pos x="294" y="19"/>
                  </a:cxn>
                  <a:cxn ang="0">
                    <a:pos x="294" y="17"/>
                  </a:cxn>
                  <a:cxn ang="0">
                    <a:pos x="294" y="19"/>
                  </a:cxn>
                  <a:cxn ang="0">
                    <a:pos x="228" y="15"/>
                  </a:cxn>
                  <a:cxn ang="0">
                    <a:pos x="230" y="15"/>
                  </a:cxn>
                  <a:cxn ang="0">
                    <a:pos x="230" y="15"/>
                  </a:cxn>
                  <a:cxn ang="0">
                    <a:pos x="230" y="14"/>
                  </a:cxn>
                  <a:cxn ang="0">
                    <a:pos x="232" y="12"/>
                  </a:cxn>
                  <a:cxn ang="0">
                    <a:pos x="347" y="17"/>
                  </a:cxn>
                  <a:cxn ang="0">
                    <a:pos x="345" y="19"/>
                  </a:cxn>
                  <a:cxn ang="0">
                    <a:pos x="345" y="21"/>
                  </a:cxn>
                  <a:cxn ang="0">
                    <a:pos x="17" y="6"/>
                  </a:cxn>
                  <a:cxn ang="0">
                    <a:pos x="2" y="4"/>
                  </a:cxn>
                  <a:cxn ang="0">
                    <a:pos x="0" y="2"/>
                  </a:cxn>
                  <a:cxn ang="0">
                    <a:pos x="0" y="0"/>
                  </a:cxn>
                  <a:cxn ang="0">
                    <a:pos x="17" y="2"/>
                  </a:cxn>
                  <a:cxn ang="0">
                    <a:pos x="17" y="2"/>
                  </a:cxn>
                  <a:cxn ang="0">
                    <a:pos x="17" y="2"/>
                  </a:cxn>
                  <a:cxn ang="0">
                    <a:pos x="17" y="4"/>
                  </a:cxn>
                  <a:cxn ang="0">
                    <a:pos x="17" y="6"/>
                  </a:cxn>
                </a:cxnLst>
                <a:rect l="0" t="0" r="r" b="b"/>
                <a:pathLst>
                  <a:path w="387" h="23">
                    <a:moveTo>
                      <a:pt x="387" y="23"/>
                    </a:moveTo>
                    <a:lnTo>
                      <a:pt x="374" y="23"/>
                    </a:lnTo>
                    <a:lnTo>
                      <a:pt x="374" y="21"/>
                    </a:lnTo>
                    <a:lnTo>
                      <a:pt x="374" y="21"/>
                    </a:lnTo>
                    <a:lnTo>
                      <a:pt x="374" y="19"/>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2"/>
                    </a:lnTo>
                    <a:lnTo>
                      <a:pt x="17" y="2"/>
                    </a:lnTo>
                    <a:lnTo>
                      <a:pt x="17" y="4"/>
                    </a:lnTo>
                    <a:lnTo>
                      <a:pt x="17" y="6"/>
                    </a:lnTo>
                    <a:close/>
                  </a:path>
                </a:pathLst>
              </a:custGeom>
              <a:solidFill>
                <a:srgbClr val="E7BFBA"/>
              </a:solidFill>
              <a:ln w="9525">
                <a:noFill/>
                <a:round/>
              </a:ln>
            </p:spPr>
            <p:txBody>
              <a:bodyPr/>
              <a:lstStyle/>
              <a:p>
                <a:endParaRPr lang="en-US">
                  <a:solidFill>
                    <a:prstClr val="black"/>
                  </a:solidFill>
                </a:endParaRPr>
              </a:p>
            </p:txBody>
          </p:sp>
          <p:sp>
            <p:nvSpPr>
              <p:cNvPr id="180289" name="Freeform 1089"/>
              <p:cNvSpPr>
                <a:spLocks noEditPoints="1"/>
              </p:cNvSpPr>
              <p:nvPr/>
            </p:nvSpPr>
            <p:spPr bwMode="auto">
              <a:xfrm>
                <a:off x="1756" y="1140"/>
                <a:ext cx="389" cy="23"/>
              </a:xfrm>
              <a:custGeom>
                <a:avLst/>
                <a:gdLst/>
                <a:ahLst/>
                <a:cxnLst>
                  <a:cxn ang="0">
                    <a:pos x="389" y="23"/>
                  </a:cxn>
                  <a:cxn ang="0">
                    <a:pos x="376" y="23"/>
                  </a:cxn>
                  <a:cxn ang="0">
                    <a:pos x="376" y="21"/>
                  </a:cxn>
                  <a:cxn ang="0">
                    <a:pos x="374" y="19"/>
                  </a:cxn>
                  <a:cxn ang="0">
                    <a:pos x="389" y="19"/>
                  </a:cxn>
                  <a:cxn ang="0">
                    <a:pos x="389" y="21"/>
                  </a:cxn>
                  <a:cxn ang="0">
                    <a:pos x="389" y="23"/>
                  </a:cxn>
                  <a:cxn ang="0">
                    <a:pos x="363" y="23"/>
                  </a:cxn>
                  <a:cxn ang="0">
                    <a:pos x="351" y="21"/>
                  </a:cxn>
                  <a:cxn ang="0">
                    <a:pos x="351" y="19"/>
                  </a:cxn>
                  <a:cxn ang="0">
                    <a:pos x="349" y="17"/>
                  </a:cxn>
                  <a:cxn ang="0">
                    <a:pos x="349" y="19"/>
                  </a:cxn>
                  <a:cxn ang="0">
                    <a:pos x="347" y="21"/>
                  </a:cxn>
                  <a:cxn ang="0">
                    <a:pos x="232" y="16"/>
                  </a:cxn>
                  <a:cxn ang="0">
                    <a:pos x="234" y="14"/>
                  </a:cxn>
                  <a:cxn ang="0">
                    <a:pos x="236" y="12"/>
                  </a:cxn>
                  <a:cxn ang="0">
                    <a:pos x="365" y="17"/>
                  </a:cxn>
                  <a:cxn ang="0">
                    <a:pos x="365" y="19"/>
                  </a:cxn>
                  <a:cxn ang="0">
                    <a:pos x="363" y="23"/>
                  </a:cxn>
                  <a:cxn ang="0">
                    <a:pos x="19" y="6"/>
                  </a:cxn>
                  <a:cxn ang="0">
                    <a:pos x="2" y="4"/>
                  </a:cxn>
                  <a:cxn ang="0">
                    <a:pos x="2" y="2"/>
                  </a:cxn>
                  <a:cxn ang="0">
                    <a:pos x="0" y="0"/>
                  </a:cxn>
                  <a:cxn ang="0">
                    <a:pos x="21" y="2"/>
                  </a:cxn>
                  <a:cxn ang="0">
                    <a:pos x="21" y="2"/>
                  </a:cxn>
                  <a:cxn ang="0">
                    <a:pos x="19" y="4"/>
                  </a:cxn>
                  <a:cxn ang="0">
                    <a:pos x="19" y="4"/>
                  </a:cxn>
                  <a:cxn ang="0">
                    <a:pos x="19" y="6"/>
                  </a:cxn>
                </a:cxnLst>
                <a:rect l="0" t="0" r="r" b="b"/>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21" y="2"/>
                    </a:lnTo>
                    <a:lnTo>
                      <a:pt x="19" y="4"/>
                    </a:lnTo>
                    <a:lnTo>
                      <a:pt x="19" y="4"/>
                    </a:lnTo>
                    <a:lnTo>
                      <a:pt x="19" y="6"/>
                    </a:lnTo>
                    <a:close/>
                  </a:path>
                </a:pathLst>
              </a:custGeom>
              <a:solidFill>
                <a:srgbClr val="E7BFBA"/>
              </a:solidFill>
              <a:ln w="9525">
                <a:noFill/>
                <a:round/>
              </a:ln>
            </p:spPr>
            <p:txBody>
              <a:bodyPr/>
              <a:lstStyle/>
              <a:p>
                <a:endParaRPr lang="en-US">
                  <a:solidFill>
                    <a:prstClr val="black"/>
                  </a:solidFill>
                </a:endParaRPr>
              </a:p>
            </p:txBody>
          </p:sp>
          <p:sp>
            <p:nvSpPr>
              <p:cNvPr id="180290" name="Freeform 1090"/>
              <p:cNvSpPr>
                <a:spLocks noEditPoints="1"/>
              </p:cNvSpPr>
              <p:nvPr/>
            </p:nvSpPr>
            <p:spPr bwMode="auto">
              <a:xfrm>
                <a:off x="1756" y="1139"/>
                <a:ext cx="389" cy="22"/>
              </a:xfrm>
              <a:custGeom>
                <a:avLst/>
                <a:gdLst/>
                <a:ahLst/>
                <a:cxnLst>
                  <a:cxn ang="0">
                    <a:pos x="389" y="22"/>
                  </a:cxn>
                  <a:cxn ang="0">
                    <a:pos x="376" y="22"/>
                  </a:cxn>
                  <a:cxn ang="0">
                    <a:pos x="374" y="20"/>
                  </a:cxn>
                  <a:cxn ang="0">
                    <a:pos x="372" y="18"/>
                  </a:cxn>
                  <a:cxn ang="0">
                    <a:pos x="389" y="18"/>
                  </a:cxn>
                  <a:cxn ang="0">
                    <a:pos x="389" y="20"/>
                  </a:cxn>
                  <a:cxn ang="0">
                    <a:pos x="389" y="22"/>
                  </a:cxn>
                  <a:cxn ang="0">
                    <a:pos x="365" y="20"/>
                  </a:cxn>
                  <a:cxn ang="0">
                    <a:pos x="351" y="20"/>
                  </a:cxn>
                  <a:cxn ang="0">
                    <a:pos x="349" y="20"/>
                  </a:cxn>
                  <a:cxn ang="0">
                    <a:pos x="349" y="18"/>
                  </a:cxn>
                  <a:cxn ang="0">
                    <a:pos x="349" y="20"/>
                  </a:cxn>
                  <a:cxn ang="0">
                    <a:pos x="349" y="20"/>
                  </a:cxn>
                  <a:cxn ang="0">
                    <a:pos x="234" y="15"/>
                  </a:cxn>
                  <a:cxn ang="0">
                    <a:pos x="236" y="13"/>
                  </a:cxn>
                  <a:cxn ang="0">
                    <a:pos x="236" y="11"/>
                  </a:cxn>
                  <a:cxn ang="0">
                    <a:pos x="365" y="17"/>
                  </a:cxn>
                  <a:cxn ang="0">
                    <a:pos x="365" y="18"/>
                  </a:cxn>
                  <a:cxn ang="0">
                    <a:pos x="365" y="20"/>
                  </a:cxn>
                  <a:cxn ang="0">
                    <a:pos x="19" y="5"/>
                  </a:cxn>
                  <a:cxn ang="0">
                    <a:pos x="2" y="3"/>
                  </a:cxn>
                  <a:cxn ang="0">
                    <a:pos x="0" y="1"/>
                  </a:cxn>
                  <a:cxn ang="0">
                    <a:pos x="0" y="0"/>
                  </a:cxn>
                  <a:cxn ang="0">
                    <a:pos x="21" y="0"/>
                  </a:cxn>
                  <a:cxn ang="0">
                    <a:pos x="21" y="3"/>
                  </a:cxn>
                  <a:cxn ang="0">
                    <a:pos x="19" y="5"/>
                  </a:cxn>
                </a:cxnLst>
                <a:rect l="0" t="0" r="r" b="b"/>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ln>
            </p:spPr>
            <p:txBody>
              <a:bodyPr/>
              <a:lstStyle/>
              <a:p>
                <a:endParaRPr lang="en-US">
                  <a:solidFill>
                    <a:prstClr val="black"/>
                  </a:solidFill>
                </a:endParaRPr>
              </a:p>
            </p:txBody>
          </p:sp>
          <p:sp>
            <p:nvSpPr>
              <p:cNvPr id="180291" name="Freeform 1091"/>
              <p:cNvSpPr>
                <a:spLocks noEditPoints="1"/>
              </p:cNvSpPr>
              <p:nvPr/>
            </p:nvSpPr>
            <p:spPr bwMode="auto">
              <a:xfrm>
                <a:off x="1754" y="1137"/>
                <a:ext cx="391" cy="22"/>
              </a:xfrm>
              <a:custGeom>
                <a:avLst/>
                <a:gdLst/>
                <a:ahLst/>
                <a:cxnLst>
                  <a:cxn ang="0">
                    <a:pos x="391" y="22"/>
                  </a:cxn>
                  <a:cxn ang="0">
                    <a:pos x="376" y="22"/>
                  </a:cxn>
                  <a:cxn ang="0">
                    <a:pos x="374" y="19"/>
                  </a:cxn>
                  <a:cxn ang="0">
                    <a:pos x="374" y="17"/>
                  </a:cxn>
                  <a:cxn ang="0">
                    <a:pos x="391" y="19"/>
                  </a:cxn>
                  <a:cxn ang="0">
                    <a:pos x="391" y="20"/>
                  </a:cxn>
                  <a:cxn ang="0">
                    <a:pos x="391" y="22"/>
                  </a:cxn>
                  <a:cxn ang="0">
                    <a:pos x="367" y="20"/>
                  </a:cxn>
                  <a:cxn ang="0">
                    <a:pos x="238" y="15"/>
                  </a:cxn>
                  <a:cxn ang="0">
                    <a:pos x="238" y="13"/>
                  </a:cxn>
                  <a:cxn ang="0">
                    <a:pos x="239" y="11"/>
                  </a:cxn>
                  <a:cxn ang="0">
                    <a:pos x="367" y="17"/>
                  </a:cxn>
                  <a:cxn ang="0">
                    <a:pos x="367" y="17"/>
                  </a:cxn>
                  <a:cxn ang="0">
                    <a:pos x="367" y="19"/>
                  </a:cxn>
                  <a:cxn ang="0">
                    <a:pos x="367" y="20"/>
                  </a:cxn>
                  <a:cxn ang="0">
                    <a:pos x="367" y="20"/>
                  </a:cxn>
                  <a:cxn ang="0">
                    <a:pos x="23" y="5"/>
                  </a:cxn>
                  <a:cxn ang="0">
                    <a:pos x="2" y="3"/>
                  </a:cxn>
                  <a:cxn ang="0">
                    <a:pos x="2" y="2"/>
                  </a:cxn>
                  <a:cxn ang="0">
                    <a:pos x="0" y="0"/>
                  </a:cxn>
                  <a:cxn ang="0">
                    <a:pos x="25" y="0"/>
                  </a:cxn>
                  <a:cxn ang="0">
                    <a:pos x="23" y="3"/>
                  </a:cxn>
                  <a:cxn ang="0">
                    <a:pos x="23" y="5"/>
                  </a:cxn>
                </a:cxnLst>
                <a:rect l="0" t="0" r="r" b="b"/>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7"/>
                    </a:lnTo>
                    <a:lnTo>
                      <a:pt x="367" y="19"/>
                    </a:lnTo>
                    <a:lnTo>
                      <a:pt x="367" y="20"/>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ln>
            </p:spPr>
            <p:txBody>
              <a:bodyPr/>
              <a:lstStyle/>
              <a:p>
                <a:endParaRPr lang="en-US">
                  <a:solidFill>
                    <a:prstClr val="black"/>
                  </a:solidFill>
                </a:endParaRPr>
              </a:p>
            </p:txBody>
          </p:sp>
          <p:sp>
            <p:nvSpPr>
              <p:cNvPr id="180292" name="Freeform 1092"/>
              <p:cNvSpPr>
                <a:spLocks noEditPoints="1"/>
              </p:cNvSpPr>
              <p:nvPr/>
            </p:nvSpPr>
            <p:spPr bwMode="auto">
              <a:xfrm>
                <a:off x="1753" y="1135"/>
                <a:ext cx="392" cy="22"/>
              </a:xfrm>
              <a:custGeom>
                <a:avLst/>
                <a:gdLst/>
                <a:ahLst/>
                <a:cxnLst>
                  <a:cxn ang="0">
                    <a:pos x="392" y="22"/>
                  </a:cxn>
                  <a:cxn ang="0">
                    <a:pos x="375" y="22"/>
                  </a:cxn>
                  <a:cxn ang="0">
                    <a:pos x="375" y="19"/>
                  </a:cxn>
                  <a:cxn ang="0">
                    <a:pos x="373" y="17"/>
                  </a:cxn>
                  <a:cxn ang="0">
                    <a:pos x="392" y="19"/>
                  </a:cxn>
                  <a:cxn ang="0">
                    <a:pos x="392" y="21"/>
                  </a:cxn>
                  <a:cxn ang="0">
                    <a:pos x="392" y="22"/>
                  </a:cxn>
                  <a:cxn ang="0">
                    <a:pos x="368" y="21"/>
                  </a:cxn>
                  <a:cxn ang="0">
                    <a:pos x="239" y="15"/>
                  </a:cxn>
                  <a:cxn ang="0">
                    <a:pos x="240" y="13"/>
                  </a:cxn>
                  <a:cxn ang="0">
                    <a:pos x="242" y="11"/>
                  </a:cxn>
                  <a:cxn ang="0">
                    <a:pos x="368" y="17"/>
                  </a:cxn>
                  <a:cxn ang="0">
                    <a:pos x="368" y="19"/>
                  </a:cxn>
                  <a:cxn ang="0">
                    <a:pos x="368" y="21"/>
                  </a:cxn>
                  <a:cxn ang="0">
                    <a:pos x="368" y="21"/>
                  </a:cxn>
                  <a:cxn ang="0">
                    <a:pos x="368" y="21"/>
                  </a:cxn>
                  <a:cxn ang="0">
                    <a:pos x="24" y="4"/>
                  </a:cxn>
                  <a:cxn ang="0">
                    <a:pos x="3" y="4"/>
                  </a:cxn>
                  <a:cxn ang="0">
                    <a:pos x="1" y="2"/>
                  </a:cxn>
                  <a:cxn ang="0">
                    <a:pos x="0" y="0"/>
                  </a:cxn>
                  <a:cxn ang="0">
                    <a:pos x="26" y="0"/>
                  </a:cxn>
                  <a:cxn ang="0">
                    <a:pos x="26" y="2"/>
                  </a:cxn>
                  <a:cxn ang="0">
                    <a:pos x="24" y="4"/>
                  </a:cxn>
                </a:cxnLst>
                <a:rect l="0" t="0" r="r" b="b"/>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lnTo>
                      <a:pt x="368" y="21"/>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ln>
            </p:spPr>
            <p:txBody>
              <a:bodyPr/>
              <a:lstStyle/>
              <a:p>
                <a:endParaRPr lang="en-US">
                  <a:solidFill>
                    <a:prstClr val="black"/>
                  </a:solidFill>
                </a:endParaRPr>
              </a:p>
            </p:txBody>
          </p:sp>
          <p:sp>
            <p:nvSpPr>
              <p:cNvPr id="180293" name="Freeform 1093"/>
              <p:cNvSpPr>
                <a:spLocks noEditPoints="1"/>
              </p:cNvSpPr>
              <p:nvPr/>
            </p:nvSpPr>
            <p:spPr bwMode="auto">
              <a:xfrm>
                <a:off x="1753" y="1133"/>
                <a:ext cx="392" cy="23"/>
              </a:xfrm>
              <a:custGeom>
                <a:avLst/>
                <a:gdLst/>
                <a:ahLst/>
                <a:cxnLst>
                  <a:cxn ang="0">
                    <a:pos x="392" y="23"/>
                  </a:cxn>
                  <a:cxn ang="0">
                    <a:pos x="375" y="21"/>
                  </a:cxn>
                  <a:cxn ang="0">
                    <a:pos x="373" y="21"/>
                  </a:cxn>
                  <a:cxn ang="0">
                    <a:pos x="373" y="19"/>
                  </a:cxn>
                  <a:cxn ang="0">
                    <a:pos x="373" y="19"/>
                  </a:cxn>
                  <a:cxn ang="0">
                    <a:pos x="371" y="17"/>
                  </a:cxn>
                  <a:cxn ang="0">
                    <a:pos x="392" y="19"/>
                  </a:cxn>
                  <a:cxn ang="0">
                    <a:pos x="392" y="21"/>
                  </a:cxn>
                  <a:cxn ang="0">
                    <a:pos x="392" y="23"/>
                  </a:cxn>
                  <a:cxn ang="0">
                    <a:pos x="368" y="21"/>
                  </a:cxn>
                  <a:cxn ang="0">
                    <a:pos x="240" y="15"/>
                  </a:cxn>
                  <a:cxn ang="0">
                    <a:pos x="242" y="13"/>
                  </a:cxn>
                  <a:cxn ang="0">
                    <a:pos x="242" y="11"/>
                  </a:cxn>
                  <a:cxn ang="0">
                    <a:pos x="368" y="17"/>
                  </a:cxn>
                  <a:cxn ang="0">
                    <a:pos x="368" y="19"/>
                  </a:cxn>
                  <a:cxn ang="0">
                    <a:pos x="368" y="21"/>
                  </a:cxn>
                  <a:cxn ang="0">
                    <a:pos x="26" y="4"/>
                  </a:cxn>
                  <a:cxn ang="0">
                    <a:pos x="1" y="4"/>
                  </a:cxn>
                  <a:cxn ang="0">
                    <a:pos x="0" y="2"/>
                  </a:cxn>
                  <a:cxn ang="0">
                    <a:pos x="0" y="0"/>
                  </a:cxn>
                  <a:cxn ang="0">
                    <a:pos x="28" y="0"/>
                  </a:cxn>
                  <a:cxn ang="0">
                    <a:pos x="26" y="2"/>
                  </a:cxn>
                  <a:cxn ang="0">
                    <a:pos x="26" y="4"/>
                  </a:cxn>
                </a:cxnLst>
                <a:rect l="0" t="0" r="r" b="b"/>
                <a:pathLst>
                  <a:path w="392" h="23">
                    <a:moveTo>
                      <a:pt x="392" y="23"/>
                    </a:moveTo>
                    <a:lnTo>
                      <a:pt x="375" y="21"/>
                    </a:lnTo>
                    <a:lnTo>
                      <a:pt x="373" y="21"/>
                    </a:lnTo>
                    <a:lnTo>
                      <a:pt x="373" y="19"/>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ln>
            </p:spPr>
            <p:txBody>
              <a:bodyPr/>
              <a:lstStyle/>
              <a:p>
                <a:endParaRPr lang="en-US">
                  <a:solidFill>
                    <a:prstClr val="black"/>
                  </a:solidFill>
                </a:endParaRPr>
              </a:p>
            </p:txBody>
          </p:sp>
          <p:sp>
            <p:nvSpPr>
              <p:cNvPr id="180294" name="Freeform 1094"/>
              <p:cNvSpPr>
                <a:spLocks noEditPoints="1"/>
              </p:cNvSpPr>
              <p:nvPr/>
            </p:nvSpPr>
            <p:spPr bwMode="auto">
              <a:xfrm>
                <a:off x="1751" y="1129"/>
                <a:ext cx="394" cy="25"/>
              </a:xfrm>
              <a:custGeom>
                <a:avLst/>
                <a:gdLst/>
                <a:ahLst/>
                <a:cxnLst>
                  <a:cxn ang="0">
                    <a:pos x="394" y="25"/>
                  </a:cxn>
                  <a:cxn ang="0">
                    <a:pos x="375" y="23"/>
                  </a:cxn>
                  <a:cxn ang="0">
                    <a:pos x="375" y="23"/>
                  </a:cxn>
                  <a:cxn ang="0">
                    <a:pos x="375" y="23"/>
                  </a:cxn>
                  <a:cxn ang="0">
                    <a:pos x="373" y="21"/>
                  </a:cxn>
                  <a:cxn ang="0">
                    <a:pos x="371" y="19"/>
                  </a:cxn>
                  <a:cxn ang="0">
                    <a:pos x="394" y="21"/>
                  </a:cxn>
                  <a:cxn ang="0">
                    <a:pos x="394" y="23"/>
                  </a:cxn>
                  <a:cxn ang="0">
                    <a:pos x="394" y="25"/>
                  </a:cxn>
                  <a:cxn ang="0">
                    <a:pos x="370" y="23"/>
                  </a:cxn>
                  <a:cxn ang="0">
                    <a:pos x="244" y="17"/>
                  </a:cxn>
                  <a:cxn ang="0">
                    <a:pos x="244" y="15"/>
                  </a:cxn>
                  <a:cxn ang="0">
                    <a:pos x="246" y="13"/>
                  </a:cxn>
                  <a:cxn ang="0">
                    <a:pos x="370" y="19"/>
                  </a:cxn>
                  <a:cxn ang="0">
                    <a:pos x="370" y="21"/>
                  </a:cxn>
                  <a:cxn ang="0">
                    <a:pos x="370" y="23"/>
                  </a:cxn>
                  <a:cxn ang="0">
                    <a:pos x="28" y="6"/>
                  </a:cxn>
                  <a:cxn ang="0">
                    <a:pos x="2" y="6"/>
                  </a:cxn>
                  <a:cxn ang="0">
                    <a:pos x="2" y="4"/>
                  </a:cxn>
                  <a:cxn ang="0">
                    <a:pos x="0" y="0"/>
                  </a:cxn>
                  <a:cxn ang="0">
                    <a:pos x="32" y="2"/>
                  </a:cxn>
                  <a:cxn ang="0">
                    <a:pos x="30" y="4"/>
                  </a:cxn>
                  <a:cxn ang="0">
                    <a:pos x="28" y="6"/>
                  </a:cxn>
                </a:cxnLst>
                <a:rect l="0" t="0" r="r" b="b"/>
                <a:pathLst>
                  <a:path w="394" h="25">
                    <a:moveTo>
                      <a:pt x="394" y="25"/>
                    </a:moveTo>
                    <a:lnTo>
                      <a:pt x="375" y="23"/>
                    </a:lnTo>
                    <a:lnTo>
                      <a:pt x="375" y="23"/>
                    </a:ln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ln>
            </p:spPr>
            <p:txBody>
              <a:bodyPr/>
              <a:lstStyle/>
              <a:p>
                <a:endParaRPr lang="en-US">
                  <a:solidFill>
                    <a:prstClr val="black"/>
                  </a:solidFill>
                </a:endParaRPr>
              </a:p>
            </p:txBody>
          </p:sp>
          <p:sp>
            <p:nvSpPr>
              <p:cNvPr id="180295" name="Freeform 1095"/>
              <p:cNvSpPr>
                <a:spLocks noEditPoints="1"/>
              </p:cNvSpPr>
              <p:nvPr/>
            </p:nvSpPr>
            <p:spPr bwMode="auto">
              <a:xfrm>
                <a:off x="1749" y="1127"/>
                <a:ext cx="396" cy="25"/>
              </a:xfrm>
              <a:custGeom>
                <a:avLst/>
                <a:gdLst/>
                <a:ahLst/>
                <a:cxnLst>
                  <a:cxn ang="0">
                    <a:pos x="396" y="25"/>
                  </a:cxn>
                  <a:cxn ang="0">
                    <a:pos x="375" y="23"/>
                  </a:cxn>
                  <a:cxn ang="0">
                    <a:pos x="373" y="21"/>
                  </a:cxn>
                  <a:cxn ang="0">
                    <a:pos x="372" y="19"/>
                  </a:cxn>
                  <a:cxn ang="0">
                    <a:pos x="372" y="21"/>
                  </a:cxn>
                  <a:cxn ang="0">
                    <a:pos x="372" y="23"/>
                  </a:cxn>
                  <a:cxn ang="0">
                    <a:pos x="246" y="17"/>
                  </a:cxn>
                  <a:cxn ang="0">
                    <a:pos x="248" y="15"/>
                  </a:cxn>
                  <a:cxn ang="0">
                    <a:pos x="250" y="13"/>
                  </a:cxn>
                  <a:cxn ang="0">
                    <a:pos x="396" y="21"/>
                  </a:cxn>
                  <a:cxn ang="0">
                    <a:pos x="396" y="23"/>
                  </a:cxn>
                  <a:cxn ang="0">
                    <a:pos x="396" y="25"/>
                  </a:cxn>
                  <a:cxn ang="0">
                    <a:pos x="32" y="6"/>
                  </a:cxn>
                  <a:cxn ang="0">
                    <a:pos x="4" y="6"/>
                  </a:cxn>
                  <a:cxn ang="0">
                    <a:pos x="2" y="2"/>
                  </a:cxn>
                  <a:cxn ang="0">
                    <a:pos x="0" y="0"/>
                  </a:cxn>
                  <a:cxn ang="0">
                    <a:pos x="0" y="0"/>
                  </a:cxn>
                  <a:cxn ang="0">
                    <a:pos x="0" y="0"/>
                  </a:cxn>
                  <a:cxn ang="0">
                    <a:pos x="34" y="2"/>
                  </a:cxn>
                  <a:cxn ang="0">
                    <a:pos x="32" y="4"/>
                  </a:cxn>
                  <a:cxn ang="0">
                    <a:pos x="32" y="6"/>
                  </a:cxn>
                </a:cxnLst>
                <a:rect l="0" t="0" r="r" b="b"/>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0" y="0"/>
                    </a:lnTo>
                    <a:lnTo>
                      <a:pt x="0" y="0"/>
                    </a:lnTo>
                    <a:lnTo>
                      <a:pt x="34" y="2"/>
                    </a:lnTo>
                    <a:lnTo>
                      <a:pt x="32" y="4"/>
                    </a:lnTo>
                    <a:lnTo>
                      <a:pt x="32" y="6"/>
                    </a:lnTo>
                    <a:close/>
                  </a:path>
                </a:pathLst>
              </a:custGeom>
              <a:solidFill>
                <a:srgbClr val="E7C0BA"/>
              </a:solidFill>
              <a:ln w="9525">
                <a:noFill/>
                <a:round/>
              </a:ln>
            </p:spPr>
            <p:txBody>
              <a:bodyPr/>
              <a:lstStyle/>
              <a:p>
                <a:endParaRPr lang="en-US">
                  <a:solidFill>
                    <a:prstClr val="black"/>
                  </a:solidFill>
                </a:endParaRPr>
              </a:p>
            </p:txBody>
          </p:sp>
          <p:sp>
            <p:nvSpPr>
              <p:cNvPr id="180296" name="Freeform 1096"/>
              <p:cNvSpPr>
                <a:spLocks noEditPoints="1"/>
              </p:cNvSpPr>
              <p:nvPr/>
            </p:nvSpPr>
            <p:spPr bwMode="auto">
              <a:xfrm>
                <a:off x="1747" y="1125"/>
                <a:ext cx="400" cy="25"/>
              </a:xfrm>
              <a:custGeom>
                <a:avLst/>
                <a:gdLst/>
                <a:ahLst/>
                <a:cxnLst>
                  <a:cxn ang="0">
                    <a:pos x="398" y="25"/>
                  </a:cxn>
                  <a:cxn ang="0">
                    <a:pos x="375" y="23"/>
                  </a:cxn>
                  <a:cxn ang="0">
                    <a:pos x="374" y="21"/>
                  </a:cxn>
                  <a:cxn ang="0">
                    <a:pos x="374" y="21"/>
                  </a:cxn>
                  <a:cxn ang="0">
                    <a:pos x="374" y="21"/>
                  </a:cxn>
                  <a:cxn ang="0">
                    <a:pos x="374" y="23"/>
                  </a:cxn>
                  <a:cxn ang="0">
                    <a:pos x="250" y="17"/>
                  </a:cxn>
                  <a:cxn ang="0">
                    <a:pos x="252" y="15"/>
                  </a:cxn>
                  <a:cxn ang="0">
                    <a:pos x="252" y="14"/>
                  </a:cxn>
                  <a:cxn ang="0">
                    <a:pos x="400" y="19"/>
                  </a:cxn>
                  <a:cxn ang="0">
                    <a:pos x="400" y="21"/>
                  </a:cxn>
                  <a:cxn ang="0">
                    <a:pos x="400" y="21"/>
                  </a:cxn>
                  <a:cxn ang="0">
                    <a:pos x="398" y="23"/>
                  </a:cxn>
                  <a:cxn ang="0">
                    <a:pos x="398" y="25"/>
                  </a:cxn>
                  <a:cxn ang="0">
                    <a:pos x="36" y="6"/>
                  </a:cxn>
                  <a:cxn ang="0">
                    <a:pos x="4" y="4"/>
                  </a:cxn>
                  <a:cxn ang="0">
                    <a:pos x="4" y="4"/>
                  </a:cxn>
                  <a:cxn ang="0">
                    <a:pos x="2" y="2"/>
                  </a:cxn>
                  <a:cxn ang="0">
                    <a:pos x="2" y="2"/>
                  </a:cxn>
                  <a:cxn ang="0">
                    <a:pos x="0" y="0"/>
                  </a:cxn>
                  <a:cxn ang="0">
                    <a:pos x="38" y="2"/>
                  </a:cxn>
                  <a:cxn ang="0">
                    <a:pos x="36" y="4"/>
                  </a:cxn>
                  <a:cxn ang="0">
                    <a:pos x="36" y="6"/>
                  </a:cxn>
                </a:cxnLst>
                <a:rect l="0" t="0" r="r" b="b"/>
                <a:pathLst>
                  <a:path w="400" h="25">
                    <a:moveTo>
                      <a:pt x="398" y="25"/>
                    </a:moveTo>
                    <a:lnTo>
                      <a:pt x="375" y="23"/>
                    </a:lnTo>
                    <a:lnTo>
                      <a:pt x="374" y="21"/>
                    </a:lnTo>
                    <a:lnTo>
                      <a:pt x="374" y="21"/>
                    </a:lnTo>
                    <a:lnTo>
                      <a:pt x="374" y="21"/>
                    </a:lnTo>
                    <a:lnTo>
                      <a:pt x="374" y="23"/>
                    </a:lnTo>
                    <a:lnTo>
                      <a:pt x="250" y="17"/>
                    </a:lnTo>
                    <a:lnTo>
                      <a:pt x="252" y="15"/>
                    </a:lnTo>
                    <a:lnTo>
                      <a:pt x="252" y="14"/>
                    </a:lnTo>
                    <a:lnTo>
                      <a:pt x="400" y="19"/>
                    </a:lnTo>
                    <a:lnTo>
                      <a:pt x="400" y="21"/>
                    </a:lnTo>
                    <a:lnTo>
                      <a:pt x="400" y="21"/>
                    </a:lnTo>
                    <a:lnTo>
                      <a:pt x="398" y="23"/>
                    </a:lnTo>
                    <a:lnTo>
                      <a:pt x="398" y="25"/>
                    </a:lnTo>
                    <a:close/>
                    <a:moveTo>
                      <a:pt x="36" y="6"/>
                    </a:moveTo>
                    <a:lnTo>
                      <a:pt x="4" y="4"/>
                    </a:lnTo>
                    <a:lnTo>
                      <a:pt x="4" y="4"/>
                    </a:lnTo>
                    <a:lnTo>
                      <a:pt x="2" y="2"/>
                    </a:lnTo>
                    <a:lnTo>
                      <a:pt x="2" y="2"/>
                    </a:lnTo>
                    <a:lnTo>
                      <a:pt x="0" y="0"/>
                    </a:lnTo>
                    <a:lnTo>
                      <a:pt x="38" y="2"/>
                    </a:lnTo>
                    <a:lnTo>
                      <a:pt x="36" y="4"/>
                    </a:lnTo>
                    <a:lnTo>
                      <a:pt x="36" y="6"/>
                    </a:lnTo>
                    <a:close/>
                  </a:path>
                </a:pathLst>
              </a:custGeom>
              <a:solidFill>
                <a:srgbClr val="E7C0BA"/>
              </a:solidFill>
              <a:ln w="9525">
                <a:noFill/>
                <a:round/>
              </a:ln>
            </p:spPr>
            <p:txBody>
              <a:bodyPr/>
              <a:lstStyle/>
              <a:p>
                <a:endParaRPr lang="en-US">
                  <a:solidFill>
                    <a:prstClr val="black"/>
                  </a:solidFill>
                </a:endParaRPr>
              </a:p>
            </p:txBody>
          </p:sp>
          <p:sp>
            <p:nvSpPr>
              <p:cNvPr id="180297" name="Freeform 1097"/>
              <p:cNvSpPr>
                <a:spLocks noEditPoints="1"/>
              </p:cNvSpPr>
              <p:nvPr/>
            </p:nvSpPr>
            <p:spPr bwMode="auto">
              <a:xfrm>
                <a:off x="1745" y="1123"/>
                <a:ext cx="402" cy="25"/>
              </a:xfrm>
              <a:custGeom>
                <a:avLst/>
                <a:gdLst/>
                <a:ahLst/>
                <a:cxnLst>
                  <a:cxn ang="0">
                    <a:pos x="400" y="25"/>
                  </a:cxn>
                  <a:cxn ang="0">
                    <a:pos x="254" y="17"/>
                  </a:cxn>
                  <a:cxn ang="0">
                    <a:pos x="254" y="16"/>
                  </a:cxn>
                  <a:cxn ang="0">
                    <a:pos x="256" y="14"/>
                  </a:cxn>
                  <a:cxn ang="0">
                    <a:pos x="402" y="19"/>
                  </a:cxn>
                  <a:cxn ang="0">
                    <a:pos x="402" y="21"/>
                  </a:cxn>
                  <a:cxn ang="0">
                    <a:pos x="402" y="23"/>
                  </a:cxn>
                  <a:cxn ang="0">
                    <a:pos x="402" y="23"/>
                  </a:cxn>
                  <a:cxn ang="0">
                    <a:pos x="400" y="25"/>
                  </a:cxn>
                  <a:cxn ang="0">
                    <a:pos x="38" y="6"/>
                  </a:cxn>
                  <a:cxn ang="0">
                    <a:pos x="4" y="4"/>
                  </a:cxn>
                  <a:cxn ang="0">
                    <a:pos x="2" y="2"/>
                  </a:cxn>
                  <a:cxn ang="0">
                    <a:pos x="0" y="0"/>
                  </a:cxn>
                  <a:cxn ang="0">
                    <a:pos x="40" y="2"/>
                  </a:cxn>
                  <a:cxn ang="0">
                    <a:pos x="40" y="4"/>
                  </a:cxn>
                  <a:cxn ang="0">
                    <a:pos x="38" y="6"/>
                  </a:cxn>
                </a:cxnLst>
                <a:rect l="0" t="0" r="r" b="b"/>
                <a:pathLst>
                  <a:path w="402" h="25">
                    <a:moveTo>
                      <a:pt x="400" y="25"/>
                    </a:moveTo>
                    <a:lnTo>
                      <a:pt x="254" y="17"/>
                    </a:lnTo>
                    <a:lnTo>
                      <a:pt x="254" y="16"/>
                    </a:lnTo>
                    <a:lnTo>
                      <a:pt x="256" y="14"/>
                    </a:lnTo>
                    <a:lnTo>
                      <a:pt x="402" y="19"/>
                    </a:lnTo>
                    <a:lnTo>
                      <a:pt x="402" y="21"/>
                    </a:lnTo>
                    <a:lnTo>
                      <a:pt x="402" y="23"/>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ln>
            </p:spPr>
            <p:txBody>
              <a:bodyPr/>
              <a:lstStyle/>
              <a:p>
                <a:endParaRPr lang="en-US">
                  <a:solidFill>
                    <a:prstClr val="black"/>
                  </a:solidFill>
                </a:endParaRPr>
              </a:p>
            </p:txBody>
          </p:sp>
          <p:sp>
            <p:nvSpPr>
              <p:cNvPr id="180298" name="Freeform 1098"/>
              <p:cNvSpPr>
                <a:spLocks noEditPoints="1"/>
              </p:cNvSpPr>
              <p:nvPr/>
            </p:nvSpPr>
            <p:spPr bwMode="auto">
              <a:xfrm>
                <a:off x="1743" y="1121"/>
                <a:ext cx="404" cy="23"/>
              </a:xfrm>
              <a:custGeom>
                <a:avLst/>
                <a:gdLst/>
                <a:ahLst/>
                <a:cxnLst>
                  <a:cxn ang="0">
                    <a:pos x="404" y="23"/>
                  </a:cxn>
                  <a:cxn ang="0">
                    <a:pos x="256" y="18"/>
                  </a:cxn>
                  <a:cxn ang="0">
                    <a:pos x="258" y="16"/>
                  </a:cxn>
                  <a:cxn ang="0">
                    <a:pos x="258" y="14"/>
                  </a:cxn>
                  <a:cxn ang="0">
                    <a:pos x="402" y="19"/>
                  </a:cxn>
                  <a:cxn ang="0">
                    <a:pos x="404" y="21"/>
                  </a:cxn>
                  <a:cxn ang="0">
                    <a:pos x="404" y="23"/>
                  </a:cxn>
                  <a:cxn ang="0">
                    <a:pos x="42" y="6"/>
                  </a:cxn>
                  <a:cxn ang="0">
                    <a:pos x="4" y="4"/>
                  </a:cxn>
                  <a:cxn ang="0">
                    <a:pos x="2" y="2"/>
                  </a:cxn>
                  <a:cxn ang="0">
                    <a:pos x="0" y="0"/>
                  </a:cxn>
                  <a:cxn ang="0">
                    <a:pos x="44" y="2"/>
                  </a:cxn>
                  <a:cxn ang="0">
                    <a:pos x="42" y="4"/>
                  </a:cxn>
                  <a:cxn ang="0">
                    <a:pos x="42" y="6"/>
                  </a:cxn>
                </a:cxnLst>
                <a:rect l="0" t="0" r="r" b="b"/>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ln>
            </p:spPr>
            <p:txBody>
              <a:bodyPr/>
              <a:lstStyle/>
              <a:p>
                <a:endParaRPr lang="en-US">
                  <a:solidFill>
                    <a:prstClr val="black"/>
                  </a:solidFill>
                </a:endParaRPr>
              </a:p>
            </p:txBody>
          </p:sp>
          <p:sp>
            <p:nvSpPr>
              <p:cNvPr id="180299" name="Freeform 1099"/>
              <p:cNvSpPr>
                <a:spLocks noEditPoints="1"/>
              </p:cNvSpPr>
              <p:nvPr/>
            </p:nvSpPr>
            <p:spPr bwMode="auto">
              <a:xfrm>
                <a:off x="1741" y="1120"/>
                <a:ext cx="406" cy="22"/>
              </a:xfrm>
              <a:custGeom>
                <a:avLst/>
                <a:gdLst/>
                <a:ahLst/>
                <a:cxnLst>
                  <a:cxn ang="0">
                    <a:pos x="406" y="22"/>
                  </a:cxn>
                  <a:cxn ang="0">
                    <a:pos x="260" y="17"/>
                  </a:cxn>
                  <a:cxn ang="0">
                    <a:pos x="260" y="15"/>
                  </a:cxn>
                  <a:cxn ang="0">
                    <a:pos x="262" y="13"/>
                  </a:cxn>
                  <a:cxn ang="0">
                    <a:pos x="404" y="19"/>
                  </a:cxn>
                  <a:cxn ang="0">
                    <a:pos x="404" y="20"/>
                  </a:cxn>
                  <a:cxn ang="0">
                    <a:pos x="406" y="22"/>
                  </a:cxn>
                  <a:cxn ang="0">
                    <a:pos x="44" y="5"/>
                  </a:cxn>
                  <a:cxn ang="0">
                    <a:pos x="4" y="3"/>
                  </a:cxn>
                  <a:cxn ang="0">
                    <a:pos x="2" y="1"/>
                  </a:cxn>
                  <a:cxn ang="0">
                    <a:pos x="0" y="0"/>
                  </a:cxn>
                  <a:cxn ang="0">
                    <a:pos x="46" y="1"/>
                  </a:cxn>
                  <a:cxn ang="0">
                    <a:pos x="46" y="3"/>
                  </a:cxn>
                  <a:cxn ang="0">
                    <a:pos x="44" y="5"/>
                  </a:cxn>
                </a:cxnLst>
                <a:rect l="0" t="0" r="r" b="b"/>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ln>
            </p:spPr>
            <p:txBody>
              <a:bodyPr/>
              <a:lstStyle/>
              <a:p>
                <a:endParaRPr lang="en-US">
                  <a:solidFill>
                    <a:prstClr val="black"/>
                  </a:solidFill>
                </a:endParaRPr>
              </a:p>
            </p:txBody>
          </p:sp>
          <p:sp>
            <p:nvSpPr>
              <p:cNvPr id="180300" name="Freeform 1100"/>
              <p:cNvSpPr>
                <a:spLocks noEditPoints="1"/>
              </p:cNvSpPr>
              <p:nvPr/>
            </p:nvSpPr>
            <p:spPr bwMode="auto">
              <a:xfrm>
                <a:off x="1739" y="1118"/>
                <a:ext cx="406" cy="22"/>
              </a:xfrm>
              <a:custGeom>
                <a:avLst/>
                <a:gdLst/>
                <a:ahLst/>
                <a:cxnLst>
                  <a:cxn ang="0">
                    <a:pos x="406" y="22"/>
                  </a:cxn>
                  <a:cxn ang="0">
                    <a:pos x="262" y="17"/>
                  </a:cxn>
                  <a:cxn ang="0">
                    <a:pos x="264" y="15"/>
                  </a:cxn>
                  <a:cxn ang="0">
                    <a:pos x="266" y="11"/>
                  </a:cxn>
                  <a:cxn ang="0">
                    <a:pos x="406" y="19"/>
                  </a:cxn>
                  <a:cxn ang="0">
                    <a:pos x="406" y="21"/>
                  </a:cxn>
                  <a:cxn ang="0">
                    <a:pos x="406" y="22"/>
                  </a:cxn>
                  <a:cxn ang="0">
                    <a:pos x="48" y="5"/>
                  </a:cxn>
                  <a:cxn ang="0">
                    <a:pos x="4" y="3"/>
                  </a:cxn>
                  <a:cxn ang="0">
                    <a:pos x="2" y="2"/>
                  </a:cxn>
                  <a:cxn ang="0">
                    <a:pos x="0" y="0"/>
                  </a:cxn>
                  <a:cxn ang="0">
                    <a:pos x="50" y="2"/>
                  </a:cxn>
                  <a:cxn ang="0">
                    <a:pos x="48" y="3"/>
                  </a:cxn>
                  <a:cxn ang="0">
                    <a:pos x="48" y="5"/>
                  </a:cxn>
                </a:cxnLst>
                <a:rect l="0" t="0" r="r" b="b"/>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ln>
            </p:spPr>
            <p:txBody>
              <a:bodyPr/>
              <a:lstStyle/>
              <a:p>
                <a:endParaRPr lang="en-US">
                  <a:solidFill>
                    <a:prstClr val="black"/>
                  </a:solidFill>
                </a:endParaRPr>
              </a:p>
            </p:txBody>
          </p:sp>
          <p:sp>
            <p:nvSpPr>
              <p:cNvPr id="180301" name="Freeform 1101"/>
              <p:cNvSpPr>
                <a:spLocks noEditPoints="1"/>
              </p:cNvSpPr>
              <p:nvPr/>
            </p:nvSpPr>
            <p:spPr bwMode="auto">
              <a:xfrm>
                <a:off x="1737" y="1116"/>
                <a:ext cx="408" cy="23"/>
              </a:xfrm>
              <a:custGeom>
                <a:avLst/>
                <a:gdLst/>
                <a:ahLst/>
                <a:cxnLst>
                  <a:cxn ang="0">
                    <a:pos x="408" y="23"/>
                  </a:cxn>
                  <a:cxn ang="0">
                    <a:pos x="266" y="17"/>
                  </a:cxn>
                  <a:cxn ang="0">
                    <a:pos x="268" y="15"/>
                  </a:cxn>
                  <a:cxn ang="0">
                    <a:pos x="268" y="11"/>
                  </a:cxn>
                  <a:cxn ang="0">
                    <a:pos x="408" y="19"/>
                  </a:cxn>
                  <a:cxn ang="0">
                    <a:pos x="408" y="21"/>
                  </a:cxn>
                  <a:cxn ang="0">
                    <a:pos x="408" y="23"/>
                  </a:cxn>
                  <a:cxn ang="0">
                    <a:pos x="50" y="5"/>
                  </a:cxn>
                  <a:cxn ang="0">
                    <a:pos x="4" y="4"/>
                  </a:cxn>
                  <a:cxn ang="0">
                    <a:pos x="2" y="2"/>
                  </a:cxn>
                  <a:cxn ang="0">
                    <a:pos x="0" y="0"/>
                  </a:cxn>
                  <a:cxn ang="0">
                    <a:pos x="52" y="2"/>
                  </a:cxn>
                  <a:cxn ang="0">
                    <a:pos x="52" y="4"/>
                  </a:cxn>
                  <a:cxn ang="0">
                    <a:pos x="50" y="5"/>
                  </a:cxn>
                </a:cxnLst>
                <a:rect l="0" t="0" r="r" b="b"/>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ln>
            </p:spPr>
            <p:txBody>
              <a:bodyPr/>
              <a:lstStyle/>
              <a:p>
                <a:endParaRPr lang="en-US">
                  <a:solidFill>
                    <a:prstClr val="black"/>
                  </a:solidFill>
                </a:endParaRPr>
              </a:p>
            </p:txBody>
          </p:sp>
          <p:sp>
            <p:nvSpPr>
              <p:cNvPr id="180302" name="Freeform 1102"/>
              <p:cNvSpPr>
                <a:spLocks noEditPoints="1"/>
              </p:cNvSpPr>
              <p:nvPr/>
            </p:nvSpPr>
            <p:spPr bwMode="auto">
              <a:xfrm>
                <a:off x="1735" y="1112"/>
                <a:ext cx="410" cy="25"/>
              </a:xfrm>
              <a:custGeom>
                <a:avLst/>
                <a:gdLst/>
                <a:ahLst/>
                <a:cxnLst>
                  <a:cxn ang="0">
                    <a:pos x="410" y="25"/>
                  </a:cxn>
                  <a:cxn ang="0">
                    <a:pos x="270" y="17"/>
                  </a:cxn>
                  <a:cxn ang="0">
                    <a:pos x="270" y="15"/>
                  </a:cxn>
                  <a:cxn ang="0">
                    <a:pos x="272" y="13"/>
                  </a:cxn>
                  <a:cxn ang="0">
                    <a:pos x="410" y="21"/>
                  </a:cxn>
                  <a:cxn ang="0">
                    <a:pos x="410" y="23"/>
                  </a:cxn>
                  <a:cxn ang="0">
                    <a:pos x="410" y="25"/>
                  </a:cxn>
                  <a:cxn ang="0">
                    <a:pos x="54" y="8"/>
                  </a:cxn>
                  <a:cxn ang="0">
                    <a:pos x="4" y="6"/>
                  </a:cxn>
                  <a:cxn ang="0">
                    <a:pos x="2" y="4"/>
                  </a:cxn>
                  <a:cxn ang="0">
                    <a:pos x="0" y="0"/>
                  </a:cxn>
                  <a:cxn ang="0">
                    <a:pos x="55" y="4"/>
                  </a:cxn>
                  <a:cxn ang="0">
                    <a:pos x="54" y="6"/>
                  </a:cxn>
                  <a:cxn ang="0">
                    <a:pos x="54" y="8"/>
                  </a:cxn>
                </a:cxnLst>
                <a:rect l="0" t="0" r="r" b="b"/>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ln>
            </p:spPr>
            <p:txBody>
              <a:bodyPr/>
              <a:lstStyle/>
              <a:p>
                <a:endParaRPr lang="en-US">
                  <a:solidFill>
                    <a:prstClr val="black"/>
                  </a:solidFill>
                </a:endParaRPr>
              </a:p>
            </p:txBody>
          </p:sp>
          <p:sp>
            <p:nvSpPr>
              <p:cNvPr id="180303" name="Freeform 1103"/>
              <p:cNvSpPr>
                <a:spLocks noEditPoints="1"/>
              </p:cNvSpPr>
              <p:nvPr/>
            </p:nvSpPr>
            <p:spPr bwMode="auto">
              <a:xfrm>
                <a:off x="1734" y="1110"/>
                <a:ext cx="411" cy="25"/>
              </a:xfrm>
              <a:custGeom>
                <a:avLst/>
                <a:gdLst/>
                <a:ahLst/>
                <a:cxnLst>
                  <a:cxn ang="0">
                    <a:pos x="411" y="25"/>
                  </a:cxn>
                  <a:cxn ang="0">
                    <a:pos x="271" y="17"/>
                  </a:cxn>
                  <a:cxn ang="0">
                    <a:pos x="273" y="15"/>
                  </a:cxn>
                  <a:cxn ang="0">
                    <a:pos x="273" y="13"/>
                  </a:cxn>
                  <a:cxn ang="0">
                    <a:pos x="411" y="21"/>
                  </a:cxn>
                  <a:cxn ang="0">
                    <a:pos x="411" y="23"/>
                  </a:cxn>
                  <a:cxn ang="0">
                    <a:pos x="411" y="25"/>
                  </a:cxn>
                  <a:cxn ang="0">
                    <a:pos x="55" y="8"/>
                  </a:cxn>
                  <a:cxn ang="0">
                    <a:pos x="3" y="6"/>
                  </a:cxn>
                  <a:cxn ang="0">
                    <a:pos x="1" y="2"/>
                  </a:cxn>
                  <a:cxn ang="0">
                    <a:pos x="0" y="0"/>
                  </a:cxn>
                  <a:cxn ang="0">
                    <a:pos x="56" y="4"/>
                  </a:cxn>
                  <a:cxn ang="0">
                    <a:pos x="56" y="6"/>
                  </a:cxn>
                  <a:cxn ang="0">
                    <a:pos x="55" y="8"/>
                  </a:cxn>
                </a:cxnLst>
                <a:rect l="0" t="0" r="r" b="b"/>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ln>
            </p:spPr>
            <p:txBody>
              <a:bodyPr/>
              <a:lstStyle/>
              <a:p>
                <a:endParaRPr lang="en-US">
                  <a:solidFill>
                    <a:prstClr val="black"/>
                  </a:solidFill>
                </a:endParaRPr>
              </a:p>
            </p:txBody>
          </p:sp>
          <p:sp>
            <p:nvSpPr>
              <p:cNvPr id="180304" name="Freeform 1104"/>
              <p:cNvSpPr>
                <a:spLocks noEditPoints="1"/>
              </p:cNvSpPr>
              <p:nvPr/>
            </p:nvSpPr>
            <p:spPr bwMode="auto">
              <a:xfrm>
                <a:off x="1732" y="1108"/>
                <a:ext cx="413" cy="25"/>
              </a:xfrm>
              <a:custGeom>
                <a:avLst/>
                <a:gdLst/>
                <a:ahLst/>
                <a:cxnLst>
                  <a:cxn ang="0">
                    <a:pos x="413" y="25"/>
                  </a:cxn>
                  <a:cxn ang="0">
                    <a:pos x="275" y="17"/>
                  </a:cxn>
                  <a:cxn ang="0">
                    <a:pos x="275" y="15"/>
                  </a:cxn>
                  <a:cxn ang="0">
                    <a:pos x="277" y="13"/>
                  </a:cxn>
                  <a:cxn ang="0">
                    <a:pos x="413" y="21"/>
                  </a:cxn>
                  <a:cxn ang="0">
                    <a:pos x="413" y="23"/>
                  </a:cxn>
                  <a:cxn ang="0">
                    <a:pos x="413" y="25"/>
                  </a:cxn>
                  <a:cxn ang="0">
                    <a:pos x="58" y="8"/>
                  </a:cxn>
                  <a:cxn ang="0">
                    <a:pos x="3" y="4"/>
                  </a:cxn>
                  <a:cxn ang="0">
                    <a:pos x="2" y="2"/>
                  </a:cxn>
                  <a:cxn ang="0">
                    <a:pos x="0" y="0"/>
                  </a:cxn>
                  <a:cxn ang="0">
                    <a:pos x="60" y="4"/>
                  </a:cxn>
                  <a:cxn ang="0">
                    <a:pos x="58" y="6"/>
                  </a:cxn>
                  <a:cxn ang="0">
                    <a:pos x="58" y="8"/>
                  </a:cxn>
                </a:cxnLst>
                <a:rect l="0" t="0" r="r" b="b"/>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ln>
            </p:spPr>
            <p:txBody>
              <a:bodyPr/>
              <a:lstStyle/>
              <a:p>
                <a:endParaRPr lang="en-US">
                  <a:solidFill>
                    <a:prstClr val="black"/>
                  </a:solidFill>
                </a:endParaRPr>
              </a:p>
            </p:txBody>
          </p:sp>
          <p:sp>
            <p:nvSpPr>
              <p:cNvPr id="180305" name="Freeform 1105"/>
              <p:cNvSpPr>
                <a:spLocks noEditPoints="1"/>
              </p:cNvSpPr>
              <p:nvPr/>
            </p:nvSpPr>
            <p:spPr bwMode="auto">
              <a:xfrm>
                <a:off x="1730" y="1106"/>
                <a:ext cx="415" cy="25"/>
              </a:xfrm>
              <a:custGeom>
                <a:avLst/>
                <a:gdLst/>
                <a:ahLst/>
                <a:cxnLst>
                  <a:cxn ang="0">
                    <a:pos x="415" y="25"/>
                  </a:cxn>
                  <a:cxn ang="0">
                    <a:pos x="277" y="17"/>
                  </a:cxn>
                  <a:cxn ang="0">
                    <a:pos x="279" y="15"/>
                  </a:cxn>
                  <a:cxn ang="0">
                    <a:pos x="279" y="14"/>
                  </a:cxn>
                  <a:cxn ang="0">
                    <a:pos x="415" y="21"/>
                  </a:cxn>
                  <a:cxn ang="0">
                    <a:pos x="415" y="23"/>
                  </a:cxn>
                  <a:cxn ang="0">
                    <a:pos x="415" y="25"/>
                  </a:cxn>
                  <a:cxn ang="0">
                    <a:pos x="60" y="8"/>
                  </a:cxn>
                  <a:cxn ang="0">
                    <a:pos x="4" y="4"/>
                  </a:cxn>
                  <a:cxn ang="0">
                    <a:pos x="2" y="2"/>
                  </a:cxn>
                  <a:cxn ang="0">
                    <a:pos x="0" y="0"/>
                  </a:cxn>
                  <a:cxn ang="0">
                    <a:pos x="62" y="4"/>
                  </a:cxn>
                  <a:cxn ang="0">
                    <a:pos x="62" y="6"/>
                  </a:cxn>
                  <a:cxn ang="0">
                    <a:pos x="60" y="8"/>
                  </a:cxn>
                </a:cxnLst>
                <a:rect l="0" t="0" r="r" b="b"/>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ln>
            </p:spPr>
            <p:txBody>
              <a:bodyPr/>
              <a:lstStyle/>
              <a:p>
                <a:endParaRPr lang="en-US">
                  <a:solidFill>
                    <a:prstClr val="black"/>
                  </a:solidFill>
                </a:endParaRPr>
              </a:p>
            </p:txBody>
          </p:sp>
          <p:sp>
            <p:nvSpPr>
              <p:cNvPr id="180306" name="Freeform 1106"/>
              <p:cNvSpPr>
                <a:spLocks noEditPoints="1"/>
              </p:cNvSpPr>
              <p:nvPr/>
            </p:nvSpPr>
            <p:spPr bwMode="auto">
              <a:xfrm>
                <a:off x="1728" y="1104"/>
                <a:ext cx="417" cy="25"/>
              </a:xfrm>
              <a:custGeom>
                <a:avLst/>
                <a:gdLst/>
                <a:ahLst/>
                <a:cxnLst>
                  <a:cxn ang="0">
                    <a:pos x="417" y="25"/>
                  </a:cxn>
                  <a:cxn ang="0">
                    <a:pos x="281" y="17"/>
                  </a:cxn>
                  <a:cxn ang="0">
                    <a:pos x="281" y="16"/>
                  </a:cxn>
                  <a:cxn ang="0">
                    <a:pos x="283" y="14"/>
                  </a:cxn>
                  <a:cxn ang="0">
                    <a:pos x="415" y="21"/>
                  </a:cxn>
                  <a:cxn ang="0">
                    <a:pos x="417" y="21"/>
                  </a:cxn>
                  <a:cxn ang="0">
                    <a:pos x="417" y="21"/>
                  </a:cxn>
                  <a:cxn ang="0">
                    <a:pos x="417" y="23"/>
                  </a:cxn>
                  <a:cxn ang="0">
                    <a:pos x="417" y="25"/>
                  </a:cxn>
                  <a:cxn ang="0">
                    <a:pos x="64" y="8"/>
                  </a:cxn>
                  <a:cxn ang="0">
                    <a:pos x="4" y="4"/>
                  </a:cxn>
                  <a:cxn ang="0">
                    <a:pos x="2" y="2"/>
                  </a:cxn>
                  <a:cxn ang="0">
                    <a:pos x="0" y="0"/>
                  </a:cxn>
                  <a:cxn ang="0">
                    <a:pos x="66" y="4"/>
                  </a:cxn>
                  <a:cxn ang="0">
                    <a:pos x="64" y="6"/>
                  </a:cxn>
                  <a:cxn ang="0">
                    <a:pos x="64" y="8"/>
                  </a:cxn>
                </a:cxnLst>
                <a:rect l="0" t="0" r="r" b="b"/>
                <a:pathLst>
                  <a:path w="417" h="25">
                    <a:moveTo>
                      <a:pt x="417" y="25"/>
                    </a:moveTo>
                    <a:lnTo>
                      <a:pt x="281" y="17"/>
                    </a:lnTo>
                    <a:lnTo>
                      <a:pt x="281" y="16"/>
                    </a:lnTo>
                    <a:lnTo>
                      <a:pt x="283" y="14"/>
                    </a:lnTo>
                    <a:lnTo>
                      <a:pt x="415" y="21"/>
                    </a:lnTo>
                    <a:lnTo>
                      <a:pt x="417"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ln>
            </p:spPr>
            <p:txBody>
              <a:bodyPr/>
              <a:lstStyle/>
              <a:p>
                <a:endParaRPr lang="en-US">
                  <a:solidFill>
                    <a:prstClr val="black"/>
                  </a:solidFill>
                </a:endParaRPr>
              </a:p>
            </p:txBody>
          </p:sp>
          <p:sp>
            <p:nvSpPr>
              <p:cNvPr id="180307" name="Freeform 1107"/>
              <p:cNvSpPr>
                <a:spLocks noEditPoints="1"/>
              </p:cNvSpPr>
              <p:nvPr/>
            </p:nvSpPr>
            <p:spPr bwMode="auto">
              <a:xfrm>
                <a:off x="1726" y="1103"/>
                <a:ext cx="419" cy="24"/>
              </a:xfrm>
              <a:custGeom>
                <a:avLst/>
                <a:gdLst/>
                <a:ahLst/>
                <a:cxnLst>
                  <a:cxn ang="0">
                    <a:pos x="419" y="24"/>
                  </a:cxn>
                  <a:cxn ang="0">
                    <a:pos x="283" y="17"/>
                  </a:cxn>
                  <a:cxn ang="0">
                    <a:pos x="285" y="15"/>
                  </a:cxn>
                  <a:cxn ang="0">
                    <a:pos x="285" y="13"/>
                  </a:cxn>
                  <a:cxn ang="0">
                    <a:pos x="417" y="20"/>
                  </a:cxn>
                  <a:cxn ang="0">
                    <a:pos x="417" y="20"/>
                  </a:cxn>
                  <a:cxn ang="0">
                    <a:pos x="419" y="22"/>
                  </a:cxn>
                  <a:cxn ang="0">
                    <a:pos x="419" y="24"/>
                  </a:cxn>
                  <a:cxn ang="0">
                    <a:pos x="419" y="24"/>
                  </a:cxn>
                  <a:cxn ang="0">
                    <a:pos x="66" y="7"/>
                  </a:cxn>
                  <a:cxn ang="0">
                    <a:pos x="4" y="3"/>
                  </a:cxn>
                  <a:cxn ang="0">
                    <a:pos x="2" y="1"/>
                  </a:cxn>
                  <a:cxn ang="0">
                    <a:pos x="0" y="0"/>
                  </a:cxn>
                  <a:cxn ang="0">
                    <a:pos x="70" y="3"/>
                  </a:cxn>
                  <a:cxn ang="0">
                    <a:pos x="68" y="5"/>
                  </a:cxn>
                  <a:cxn ang="0">
                    <a:pos x="66" y="7"/>
                  </a:cxn>
                </a:cxnLst>
                <a:rect l="0" t="0" r="r" b="b"/>
                <a:pathLst>
                  <a:path w="419" h="24">
                    <a:moveTo>
                      <a:pt x="419" y="24"/>
                    </a:moveTo>
                    <a:lnTo>
                      <a:pt x="283" y="17"/>
                    </a:lnTo>
                    <a:lnTo>
                      <a:pt x="285" y="15"/>
                    </a:lnTo>
                    <a:lnTo>
                      <a:pt x="285" y="13"/>
                    </a:lnTo>
                    <a:lnTo>
                      <a:pt x="417" y="20"/>
                    </a:lnTo>
                    <a:lnTo>
                      <a:pt x="417" y="20"/>
                    </a:lnTo>
                    <a:lnTo>
                      <a:pt x="419" y="22"/>
                    </a:lnTo>
                    <a:lnTo>
                      <a:pt x="419" y="24"/>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ln>
            </p:spPr>
            <p:txBody>
              <a:bodyPr/>
              <a:lstStyle/>
              <a:p>
                <a:endParaRPr lang="en-US">
                  <a:solidFill>
                    <a:prstClr val="black"/>
                  </a:solidFill>
                </a:endParaRPr>
              </a:p>
            </p:txBody>
          </p:sp>
          <p:sp>
            <p:nvSpPr>
              <p:cNvPr id="180308" name="Freeform 1108"/>
              <p:cNvSpPr>
                <a:spLocks noEditPoints="1"/>
              </p:cNvSpPr>
              <p:nvPr/>
            </p:nvSpPr>
            <p:spPr bwMode="auto">
              <a:xfrm>
                <a:off x="1724" y="1101"/>
                <a:ext cx="419" cy="24"/>
              </a:xfrm>
              <a:custGeom>
                <a:avLst/>
                <a:gdLst/>
                <a:ahLst/>
                <a:cxnLst>
                  <a:cxn ang="0">
                    <a:pos x="419" y="24"/>
                  </a:cxn>
                  <a:cxn ang="0">
                    <a:pos x="287" y="17"/>
                  </a:cxn>
                  <a:cxn ang="0">
                    <a:pos x="287" y="15"/>
                  </a:cxn>
                  <a:cxn ang="0">
                    <a:pos x="288" y="13"/>
                  </a:cxn>
                  <a:cxn ang="0">
                    <a:pos x="419" y="19"/>
                  </a:cxn>
                  <a:cxn ang="0">
                    <a:pos x="419" y="22"/>
                  </a:cxn>
                  <a:cxn ang="0">
                    <a:pos x="419" y="24"/>
                  </a:cxn>
                  <a:cxn ang="0">
                    <a:pos x="70" y="7"/>
                  </a:cxn>
                  <a:cxn ang="0">
                    <a:pos x="4" y="3"/>
                  </a:cxn>
                  <a:cxn ang="0">
                    <a:pos x="2" y="2"/>
                  </a:cxn>
                  <a:cxn ang="0">
                    <a:pos x="0" y="0"/>
                  </a:cxn>
                  <a:cxn ang="0">
                    <a:pos x="72" y="2"/>
                  </a:cxn>
                  <a:cxn ang="0">
                    <a:pos x="72" y="5"/>
                  </a:cxn>
                  <a:cxn ang="0">
                    <a:pos x="70" y="7"/>
                  </a:cxn>
                </a:cxnLst>
                <a:rect l="0" t="0" r="r" b="b"/>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ln>
            </p:spPr>
            <p:txBody>
              <a:bodyPr/>
              <a:lstStyle/>
              <a:p>
                <a:endParaRPr lang="en-US">
                  <a:solidFill>
                    <a:prstClr val="black"/>
                  </a:solidFill>
                </a:endParaRPr>
              </a:p>
            </p:txBody>
          </p:sp>
          <p:sp>
            <p:nvSpPr>
              <p:cNvPr id="180309" name="Freeform 1109"/>
              <p:cNvSpPr>
                <a:spLocks noEditPoints="1"/>
              </p:cNvSpPr>
              <p:nvPr/>
            </p:nvSpPr>
            <p:spPr bwMode="auto">
              <a:xfrm>
                <a:off x="1720" y="1097"/>
                <a:ext cx="423" cy="26"/>
              </a:xfrm>
              <a:custGeom>
                <a:avLst/>
                <a:gdLst/>
                <a:ahLst/>
                <a:cxnLst>
                  <a:cxn ang="0">
                    <a:pos x="423" y="26"/>
                  </a:cxn>
                  <a:cxn ang="0">
                    <a:pos x="291" y="19"/>
                  </a:cxn>
                  <a:cxn ang="0">
                    <a:pos x="292" y="17"/>
                  </a:cxn>
                  <a:cxn ang="0">
                    <a:pos x="292" y="15"/>
                  </a:cxn>
                  <a:cxn ang="0">
                    <a:pos x="421" y="21"/>
                  </a:cxn>
                  <a:cxn ang="0">
                    <a:pos x="423" y="23"/>
                  </a:cxn>
                  <a:cxn ang="0">
                    <a:pos x="423" y="26"/>
                  </a:cxn>
                  <a:cxn ang="0">
                    <a:pos x="76" y="9"/>
                  </a:cxn>
                  <a:cxn ang="0">
                    <a:pos x="6" y="6"/>
                  </a:cxn>
                  <a:cxn ang="0">
                    <a:pos x="4" y="4"/>
                  </a:cxn>
                  <a:cxn ang="0">
                    <a:pos x="0" y="0"/>
                  </a:cxn>
                  <a:cxn ang="0">
                    <a:pos x="78" y="4"/>
                  </a:cxn>
                  <a:cxn ang="0">
                    <a:pos x="76" y="6"/>
                  </a:cxn>
                  <a:cxn ang="0">
                    <a:pos x="76" y="9"/>
                  </a:cxn>
                </a:cxnLst>
                <a:rect l="0" t="0" r="r" b="b"/>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ln>
            </p:spPr>
            <p:txBody>
              <a:bodyPr/>
              <a:lstStyle/>
              <a:p>
                <a:endParaRPr lang="en-US">
                  <a:solidFill>
                    <a:prstClr val="black"/>
                  </a:solidFill>
                </a:endParaRPr>
              </a:p>
            </p:txBody>
          </p:sp>
          <p:sp>
            <p:nvSpPr>
              <p:cNvPr id="180310" name="Freeform 1110"/>
              <p:cNvSpPr>
                <a:spLocks noEditPoints="1"/>
              </p:cNvSpPr>
              <p:nvPr/>
            </p:nvSpPr>
            <p:spPr bwMode="auto">
              <a:xfrm>
                <a:off x="1718" y="1095"/>
                <a:ext cx="425" cy="25"/>
              </a:xfrm>
              <a:custGeom>
                <a:avLst/>
                <a:gdLst/>
                <a:ahLst/>
                <a:cxnLst>
                  <a:cxn ang="0">
                    <a:pos x="425" y="25"/>
                  </a:cxn>
                  <a:cxn ang="0">
                    <a:pos x="294" y="19"/>
                  </a:cxn>
                  <a:cxn ang="0">
                    <a:pos x="294" y="17"/>
                  </a:cxn>
                  <a:cxn ang="0">
                    <a:pos x="296" y="15"/>
                  </a:cxn>
                  <a:cxn ang="0">
                    <a:pos x="423" y="21"/>
                  </a:cxn>
                  <a:cxn ang="0">
                    <a:pos x="423" y="23"/>
                  </a:cxn>
                  <a:cxn ang="0">
                    <a:pos x="425" y="25"/>
                  </a:cxn>
                  <a:cxn ang="0">
                    <a:pos x="78" y="8"/>
                  </a:cxn>
                  <a:cxn ang="0">
                    <a:pos x="6" y="6"/>
                  </a:cxn>
                  <a:cxn ang="0">
                    <a:pos x="2" y="2"/>
                  </a:cxn>
                  <a:cxn ang="0">
                    <a:pos x="0" y="0"/>
                  </a:cxn>
                  <a:cxn ang="0">
                    <a:pos x="80" y="4"/>
                  </a:cxn>
                  <a:cxn ang="0">
                    <a:pos x="80" y="6"/>
                  </a:cxn>
                  <a:cxn ang="0">
                    <a:pos x="78" y="8"/>
                  </a:cxn>
                </a:cxnLst>
                <a:rect l="0" t="0" r="r" b="b"/>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ln>
            </p:spPr>
            <p:txBody>
              <a:bodyPr/>
              <a:lstStyle/>
              <a:p>
                <a:endParaRPr lang="en-US">
                  <a:solidFill>
                    <a:prstClr val="black"/>
                  </a:solidFill>
                </a:endParaRPr>
              </a:p>
            </p:txBody>
          </p:sp>
          <p:sp>
            <p:nvSpPr>
              <p:cNvPr id="180311" name="Freeform 1111"/>
              <p:cNvSpPr>
                <a:spLocks noEditPoints="1"/>
              </p:cNvSpPr>
              <p:nvPr/>
            </p:nvSpPr>
            <p:spPr bwMode="auto">
              <a:xfrm>
                <a:off x="1716" y="1093"/>
                <a:ext cx="425" cy="25"/>
              </a:xfrm>
              <a:custGeom>
                <a:avLst/>
                <a:gdLst/>
                <a:ahLst/>
                <a:cxnLst>
                  <a:cxn ang="0">
                    <a:pos x="425" y="25"/>
                  </a:cxn>
                  <a:cxn ang="0">
                    <a:pos x="296" y="19"/>
                  </a:cxn>
                  <a:cxn ang="0">
                    <a:pos x="298" y="17"/>
                  </a:cxn>
                  <a:cxn ang="0">
                    <a:pos x="298" y="15"/>
                  </a:cxn>
                  <a:cxn ang="0">
                    <a:pos x="424" y="21"/>
                  </a:cxn>
                  <a:cxn ang="0">
                    <a:pos x="425" y="23"/>
                  </a:cxn>
                  <a:cxn ang="0">
                    <a:pos x="425" y="25"/>
                  </a:cxn>
                  <a:cxn ang="0">
                    <a:pos x="82" y="8"/>
                  </a:cxn>
                  <a:cxn ang="0">
                    <a:pos x="4" y="4"/>
                  </a:cxn>
                  <a:cxn ang="0">
                    <a:pos x="2" y="2"/>
                  </a:cxn>
                  <a:cxn ang="0">
                    <a:pos x="0" y="0"/>
                  </a:cxn>
                  <a:cxn ang="0">
                    <a:pos x="84" y="4"/>
                  </a:cxn>
                  <a:cxn ang="0">
                    <a:pos x="82" y="6"/>
                  </a:cxn>
                  <a:cxn ang="0">
                    <a:pos x="82" y="8"/>
                  </a:cxn>
                </a:cxnLst>
                <a:rect l="0" t="0" r="r" b="b"/>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ln>
            </p:spPr>
            <p:txBody>
              <a:bodyPr/>
              <a:lstStyle/>
              <a:p>
                <a:endParaRPr lang="en-US">
                  <a:solidFill>
                    <a:prstClr val="black"/>
                  </a:solidFill>
                </a:endParaRPr>
              </a:p>
            </p:txBody>
          </p:sp>
          <p:sp>
            <p:nvSpPr>
              <p:cNvPr id="180312" name="Freeform 1112"/>
              <p:cNvSpPr>
                <a:spLocks noEditPoints="1"/>
              </p:cNvSpPr>
              <p:nvPr/>
            </p:nvSpPr>
            <p:spPr bwMode="auto">
              <a:xfrm>
                <a:off x="1713" y="1091"/>
                <a:ext cx="428" cy="25"/>
              </a:xfrm>
              <a:custGeom>
                <a:avLst/>
                <a:gdLst/>
                <a:ahLst/>
                <a:cxnLst>
                  <a:cxn ang="0">
                    <a:pos x="428" y="25"/>
                  </a:cxn>
                  <a:cxn ang="0">
                    <a:pos x="301" y="19"/>
                  </a:cxn>
                  <a:cxn ang="0">
                    <a:pos x="301" y="17"/>
                  </a:cxn>
                  <a:cxn ang="0">
                    <a:pos x="303" y="15"/>
                  </a:cxn>
                  <a:cxn ang="0">
                    <a:pos x="427" y="21"/>
                  </a:cxn>
                  <a:cxn ang="0">
                    <a:pos x="427" y="23"/>
                  </a:cxn>
                  <a:cxn ang="0">
                    <a:pos x="428" y="25"/>
                  </a:cxn>
                  <a:cxn ang="0">
                    <a:pos x="85" y="8"/>
                  </a:cxn>
                  <a:cxn ang="0">
                    <a:pos x="5" y="4"/>
                  </a:cxn>
                  <a:cxn ang="0">
                    <a:pos x="3" y="2"/>
                  </a:cxn>
                  <a:cxn ang="0">
                    <a:pos x="0" y="0"/>
                  </a:cxn>
                  <a:cxn ang="0">
                    <a:pos x="87" y="4"/>
                  </a:cxn>
                  <a:cxn ang="0">
                    <a:pos x="87" y="4"/>
                  </a:cxn>
                  <a:cxn ang="0">
                    <a:pos x="87" y="4"/>
                  </a:cxn>
                  <a:cxn ang="0">
                    <a:pos x="87" y="6"/>
                  </a:cxn>
                  <a:cxn ang="0">
                    <a:pos x="85" y="8"/>
                  </a:cxn>
                </a:cxnLst>
                <a:rect l="0" t="0" r="r" b="b"/>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4"/>
                    </a:lnTo>
                    <a:lnTo>
                      <a:pt x="87" y="4"/>
                    </a:lnTo>
                    <a:lnTo>
                      <a:pt x="87" y="6"/>
                    </a:lnTo>
                    <a:lnTo>
                      <a:pt x="85" y="8"/>
                    </a:lnTo>
                    <a:close/>
                  </a:path>
                </a:pathLst>
              </a:custGeom>
              <a:solidFill>
                <a:srgbClr val="E6C3BD"/>
              </a:solidFill>
              <a:ln w="9525">
                <a:noFill/>
                <a:round/>
              </a:ln>
            </p:spPr>
            <p:txBody>
              <a:bodyPr/>
              <a:lstStyle/>
              <a:p>
                <a:endParaRPr lang="en-US">
                  <a:solidFill>
                    <a:prstClr val="black"/>
                  </a:solidFill>
                </a:endParaRPr>
              </a:p>
            </p:txBody>
          </p:sp>
          <p:sp>
            <p:nvSpPr>
              <p:cNvPr id="180313" name="Freeform 1113"/>
              <p:cNvSpPr>
                <a:spLocks noEditPoints="1"/>
              </p:cNvSpPr>
              <p:nvPr/>
            </p:nvSpPr>
            <p:spPr bwMode="auto">
              <a:xfrm>
                <a:off x="1711" y="1089"/>
                <a:ext cx="429" cy="25"/>
              </a:xfrm>
              <a:custGeom>
                <a:avLst/>
                <a:gdLst/>
                <a:ahLst/>
                <a:cxnLst>
                  <a:cxn ang="0">
                    <a:pos x="429" y="25"/>
                  </a:cxn>
                  <a:cxn ang="0">
                    <a:pos x="303" y="19"/>
                  </a:cxn>
                  <a:cxn ang="0">
                    <a:pos x="305" y="17"/>
                  </a:cxn>
                  <a:cxn ang="0">
                    <a:pos x="305" y="15"/>
                  </a:cxn>
                  <a:cxn ang="0">
                    <a:pos x="427" y="21"/>
                  </a:cxn>
                  <a:cxn ang="0">
                    <a:pos x="429" y="23"/>
                  </a:cxn>
                  <a:cxn ang="0">
                    <a:pos x="429" y="25"/>
                  </a:cxn>
                  <a:cxn ang="0">
                    <a:pos x="89" y="8"/>
                  </a:cxn>
                  <a:cxn ang="0">
                    <a:pos x="5" y="4"/>
                  </a:cxn>
                  <a:cxn ang="0">
                    <a:pos x="2" y="2"/>
                  </a:cxn>
                  <a:cxn ang="0">
                    <a:pos x="0" y="0"/>
                  </a:cxn>
                  <a:cxn ang="0">
                    <a:pos x="0" y="0"/>
                  </a:cxn>
                  <a:cxn ang="0">
                    <a:pos x="0" y="0"/>
                  </a:cxn>
                  <a:cxn ang="0">
                    <a:pos x="91" y="4"/>
                  </a:cxn>
                  <a:cxn ang="0">
                    <a:pos x="89" y="6"/>
                  </a:cxn>
                  <a:cxn ang="0">
                    <a:pos x="89" y="6"/>
                  </a:cxn>
                  <a:cxn ang="0">
                    <a:pos x="89" y="8"/>
                  </a:cxn>
                  <a:cxn ang="0">
                    <a:pos x="89" y="8"/>
                  </a:cxn>
                </a:cxnLst>
                <a:rect l="0" t="0" r="r" b="b"/>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0" y="0"/>
                    </a:lnTo>
                    <a:lnTo>
                      <a:pt x="0" y="0"/>
                    </a:lnTo>
                    <a:lnTo>
                      <a:pt x="91" y="4"/>
                    </a:lnTo>
                    <a:lnTo>
                      <a:pt x="89" y="6"/>
                    </a:lnTo>
                    <a:lnTo>
                      <a:pt x="89" y="6"/>
                    </a:lnTo>
                    <a:lnTo>
                      <a:pt x="89" y="8"/>
                    </a:lnTo>
                    <a:lnTo>
                      <a:pt x="89" y="8"/>
                    </a:lnTo>
                    <a:close/>
                  </a:path>
                </a:pathLst>
              </a:custGeom>
              <a:solidFill>
                <a:srgbClr val="E6C4BD"/>
              </a:solidFill>
              <a:ln w="9525">
                <a:noFill/>
                <a:round/>
              </a:ln>
            </p:spPr>
            <p:txBody>
              <a:bodyPr/>
              <a:lstStyle/>
              <a:p>
                <a:endParaRPr lang="en-US">
                  <a:solidFill>
                    <a:prstClr val="black"/>
                  </a:solidFill>
                </a:endParaRPr>
              </a:p>
            </p:txBody>
          </p:sp>
          <p:sp>
            <p:nvSpPr>
              <p:cNvPr id="180314" name="Freeform 1114"/>
              <p:cNvSpPr>
                <a:spLocks noEditPoints="1"/>
              </p:cNvSpPr>
              <p:nvPr/>
            </p:nvSpPr>
            <p:spPr bwMode="auto">
              <a:xfrm>
                <a:off x="1709" y="1087"/>
                <a:ext cx="431" cy="25"/>
              </a:xfrm>
              <a:custGeom>
                <a:avLst/>
                <a:gdLst/>
                <a:ahLst/>
                <a:cxnLst>
                  <a:cxn ang="0">
                    <a:pos x="431" y="25"/>
                  </a:cxn>
                  <a:cxn ang="0">
                    <a:pos x="307" y="19"/>
                  </a:cxn>
                  <a:cxn ang="0">
                    <a:pos x="307" y="17"/>
                  </a:cxn>
                  <a:cxn ang="0">
                    <a:pos x="309" y="16"/>
                  </a:cxn>
                  <a:cxn ang="0">
                    <a:pos x="427" y="21"/>
                  </a:cxn>
                  <a:cxn ang="0">
                    <a:pos x="429" y="23"/>
                  </a:cxn>
                  <a:cxn ang="0">
                    <a:pos x="431" y="25"/>
                  </a:cxn>
                  <a:cxn ang="0">
                    <a:pos x="91" y="8"/>
                  </a:cxn>
                  <a:cxn ang="0">
                    <a:pos x="4" y="4"/>
                  </a:cxn>
                  <a:cxn ang="0">
                    <a:pos x="4" y="4"/>
                  </a:cxn>
                  <a:cxn ang="0">
                    <a:pos x="2" y="2"/>
                  </a:cxn>
                  <a:cxn ang="0">
                    <a:pos x="2" y="0"/>
                  </a:cxn>
                  <a:cxn ang="0">
                    <a:pos x="0" y="0"/>
                  </a:cxn>
                  <a:cxn ang="0">
                    <a:pos x="93" y="4"/>
                  </a:cxn>
                  <a:cxn ang="0">
                    <a:pos x="93" y="6"/>
                  </a:cxn>
                  <a:cxn ang="0">
                    <a:pos x="91" y="8"/>
                  </a:cxn>
                </a:cxnLst>
                <a:rect l="0" t="0" r="r" b="b"/>
                <a:pathLst>
                  <a:path w="431" h="25">
                    <a:moveTo>
                      <a:pt x="431" y="25"/>
                    </a:moveTo>
                    <a:lnTo>
                      <a:pt x="307" y="19"/>
                    </a:lnTo>
                    <a:lnTo>
                      <a:pt x="307" y="17"/>
                    </a:lnTo>
                    <a:lnTo>
                      <a:pt x="309" y="16"/>
                    </a:lnTo>
                    <a:lnTo>
                      <a:pt x="427" y="21"/>
                    </a:lnTo>
                    <a:lnTo>
                      <a:pt x="429" y="23"/>
                    </a:lnTo>
                    <a:lnTo>
                      <a:pt x="431" y="25"/>
                    </a:lnTo>
                    <a:close/>
                    <a:moveTo>
                      <a:pt x="91" y="8"/>
                    </a:moveTo>
                    <a:lnTo>
                      <a:pt x="4" y="4"/>
                    </a:lnTo>
                    <a:lnTo>
                      <a:pt x="4" y="4"/>
                    </a:lnTo>
                    <a:lnTo>
                      <a:pt x="2" y="2"/>
                    </a:lnTo>
                    <a:lnTo>
                      <a:pt x="2" y="0"/>
                    </a:lnTo>
                    <a:lnTo>
                      <a:pt x="0" y="0"/>
                    </a:lnTo>
                    <a:lnTo>
                      <a:pt x="93" y="4"/>
                    </a:lnTo>
                    <a:lnTo>
                      <a:pt x="93" y="6"/>
                    </a:lnTo>
                    <a:lnTo>
                      <a:pt x="91" y="8"/>
                    </a:lnTo>
                    <a:close/>
                  </a:path>
                </a:pathLst>
              </a:custGeom>
              <a:solidFill>
                <a:srgbClr val="E6C4BD"/>
              </a:solidFill>
              <a:ln w="9525">
                <a:noFill/>
                <a:round/>
              </a:ln>
            </p:spPr>
            <p:txBody>
              <a:bodyPr/>
              <a:lstStyle/>
              <a:p>
                <a:endParaRPr lang="en-US">
                  <a:solidFill>
                    <a:prstClr val="black"/>
                  </a:solidFill>
                </a:endParaRPr>
              </a:p>
            </p:txBody>
          </p:sp>
          <p:sp>
            <p:nvSpPr>
              <p:cNvPr id="180315" name="Freeform 1115"/>
              <p:cNvSpPr>
                <a:spLocks noEditPoints="1"/>
              </p:cNvSpPr>
              <p:nvPr/>
            </p:nvSpPr>
            <p:spPr bwMode="auto">
              <a:xfrm>
                <a:off x="1707" y="1085"/>
                <a:ext cx="431" cy="25"/>
              </a:xfrm>
              <a:custGeom>
                <a:avLst/>
                <a:gdLst/>
                <a:ahLst/>
                <a:cxnLst>
                  <a:cxn ang="0">
                    <a:pos x="431" y="25"/>
                  </a:cxn>
                  <a:cxn ang="0">
                    <a:pos x="309" y="19"/>
                  </a:cxn>
                  <a:cxn ang="0">
                    <a:pos x="311" y="18"/>
                  </a:cxn>
                  <a:cxn ang="0">
                    <a:pos x="311" y="16"/>
                  </a:cxn>
                  <a:cxn ang="0">
                    <a:pos x="429" y="21"/>
                  </a:cxn>
                  <a:cxn ang="0">
                    <a:pos x="429" y="23"/>
                  </a:cxn>
                  <a:cxn ang="0">
                    <a:pos x="431" y="25"/>
                  </a:cxn>
                  <a:cxn ang="0">
                    <a:pos x="95" y="8"/>
                  </a:cxn>
                  <a:cxn ang="0">
                    <a:pos x="4" y="4"/>
                  </a:cxn>
                  <a:cxn ang="0">
                    <a:pos x="2" y="2"/>
                  </a:cxn>
                  <a:cxn ang="0">
                    <a:pos x="0" y="0"/>
                  </a:cxn>
                  <a:cxn ang="0">
                    <a:pos x="97" y="4"/>
                  </a:cxn>
                  <a:cxn ang="0">
                    <a:pos x="95" y="6"/>
                  </a:cxn>
                  <a:cxn ang="0">
                    <a:pos x="95" y="8"/>
                  </a:cxn>
                </a:cxnLst>
                <a:rect l="0" t="0" r="r" b="b"/>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ln>
            </p:spPr>
            <p:txBody>
              <a:bodyPr/>
              <a:lstStyle/>
              <a:p>
                <a:endParaRPr lang="en-US">
                  <a:solidFill>
                    <a:prstClr val="black"/>
                  </a:solidFill>
                </a:endParaRPr>
              </a:p>
            </p:txBody>
          </p:sp>
          <p:sp>
            <p:nvSpPr>
              <p:cNvPr id="180316" name="Freeform 1116"/>
              <p:cNvSpPr>
                <a:spLocks noEditPoints="1"/>
              </p:cNvSpPr>
              <p:nvPr/>
            </p:nvSpPr>
            <p:spPr bwMode="auto">
              <a:xfrm>
                <a:off x="1707" y="1084"/>
                <a:ext cx="429" cy="24"/>
              </a:xfrm>
              <a:custGeom>
                <a:avLst/>
                <a:gdLst/>
                <a:ahLst/>
                <a:cxnLst>
                  <a:cxn ang="0">
                    <a:pos x="429" y="24"/>
                  </a:cxn>
                  <a:cxn ang="0">
                    <a:pos x="311" y="19"/>
                  </a:cxn>
                  <a:cxn ang="0">
                    <a:pos x="311" y="17"/>
                  </a:cxn>
                  <a:cxn ang="0">
                    <a:pos x="313" y="15"/>
                  </a:cxn>
                  <a:cxn ang="0">
                    <a:pos x="427" y="20"/>
                  </a:cxn>
                  <a:cxn ang="0">
                    <a:pos x="427" y="20"/>
                  </a:cxn>
                  <a:cxn ang="0">
                    <a:pos x="427" y="20"/>
                  </a:cxn>
                  <a:cxn ang="0">
                    <a:pos x="429" y="22"/>
                  </a:cxn>
                  <a:cxn ang="0">
                    <a:pos x="429" y="24"/>
                  </a:cxn>
                  <a:cxn ang="0">
                    <a:pos x="95" y="7"/>
                  </a:cxn>
                  <a:cxn ang="0">
                    <a:pos x="2" y="3"/>
                  </a:cxn>
                  <a:cxn ang="0">
                    <a:pos x="0" y="1"/>
                  </a:cxn>
                  <a:cxn ang="0">
                    <a:pos x="0" y="0"/>
                  </a:cxn>
                  <a:cxn ang="0">
                    <a:pos x="97" y="3"/>
                  </a:cxn>
                  <a:cxn ang="0">
                    <a:pos x="97" y="5"/>
                  </a:cxn>
                  <a:cxn ang="0">
                    <a:pos x="95" y="7"/>
                  </a:cxn>
                </a:cxnLst>
                <a:rect l="0" t="0" r="r" b="b"/>
                <a:pathLst>
                  <a:path w="429" h="24">
                    <a:moveTo>
                      <a:pt x="429" y="24"/>
                    </a:moveTo>
                    <a:lnTo>
                      <a:pt x="311" y="19"/>
                    </a:lnTo>
                    <a:lnTo>
                      <a:pt x="311" y="17"/>
                    </a:lnTo>
                    <a:lnTo>
                      <a:pt x="313" y="15"/>
                    </a:lnTo>
                    <a:lnTo>
                      <a:pt x="427" y="20"/>
                    </a:lnTo>
                    <a:lnTo>
                      <a:pt x="427" y="20"/>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ln>
            </p:spPr>
            <p:txBody>
              <a:bodyPr/>
              <a:lstStyle/>
              <a:p>
                <a:endParaRPr lang="en-US">
                  <a:solidFill>
                    <a:prstClr val="black"/>
                  </a:solidFill>
                </a:endParaRPr>
              </a:p>
            </p:txBody>
          </p:sp>
          <p:sp>
            <p:nvSpPr>
              <p:cNvPr id="180317" name="Freeform 1117"/>
              <p:cNvSpPr>
                <a:spLocks noEditPoints="1"/>
              </p:cNvSpPr>
              <p:nvPr/>
            </p:nvSpPr>
            <p:spPr bwMode="auto">
              <a:xfrm>
                <a:off x="1707" y="1080"/>
                <a:ext cx="429" cy="26"/>
              </a:xfrm>
              <a:custGeom>
                <a:avLst/>
                <a:gdLst/>
                <a:ahLst/>
                <a:cxnLst>
                  <a:cxn ang="0">
                    <a:pos x="429" y="26"/>
                  </a:cxn>
                  <a:cxn ang="0">
                    <a:pos x="311" y="21"/>
                  </a:cxn>
                  <a:cxn ang="0">
                    <a:pos x="313" y="19"/>
                  </a:cxn>
                  <a:cxn ang="0">
                    <a:pos x="313" y="17"/>
                  </a:cxn>
                  <a:cxn ang="0">
                    <a:pos x="427" y="21"/>
                  </a:cxn>
                  <a:cxn ang="0">
                    <a:pos x="427" y="23"/>
                  </a:cxn>
                  <a:cxn ang="0">
                    <a:pos x="427" y="24"/>
                  </a:cxn>
                  <a:cxn ang="0">
                    <a:pos x="429" y="24"/>
                  </a:cxn>
                  <a:cxn ang="0">
                    <a:pos x="429" y="26"/>
                  </a:cxn>
                  <a:cxn ang="0">
                    <a:pos x="97" y="9"/>
                  </a:cxn>
                  <a:cxn ang="0">
                    <a:pos x="0" y="5"/>
                  </a:cxn>
                  <a:cxn ang="0">
                    <a:pos x="0" y="4"/>
                  </a:cxn>
                  <a:cxn ang="0">
                    <a:pos x="0" y="2"/>
                  </a:cxn>
                  <a:cxn ang="0">
                    <a:pos x="0" y="2"/>
                  </a:cxn>
                  <a:cxn ang="0">
                    <a:pos x="0" y="0"/>
                  </a:cxn>
                  <a:cxn ang="0">
                    <a:pos x="99" y="5"/>
                  </a:cxn>
                  <a:cxn ang="0">
                    <a:pos x="97" y="7"/>
                  </a:cxn>
                  <a:cxn ang="0">
                    <a:pos x="97" y="9"/>
                  </a:cxn>
                </a:cxnLst>
                <a:rect l="0" t="0" r="r" b="b"/>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2"/>
                    </a:lnTo>
                    <a:lnTo>
                      <a:pt x="0" y="0"/>
                    </a:lnTo>
                    <a:lnTo>
                      <a:pt x="99" y="5"/>
                    </a:lnTo>
                    <a:lnTo>
                      <a:pt x="97" y="7"/>
                    </a:lnTo>
                    <a:lnTo>
                      <a:pt x="97" y="9"/>
                    </a:lnTo>
                    <a:close/>
                  </a:path>
                </a:pathLst>
              </a:custGeom>
              <a:solidFill>
                <a:srgbClr val="E6C4BE"/>
              </a:solidFill>
              <a:ln w="9525">
                <a:noFill/>
                <a:round/>
              </a:ln>
            </p:spPr>
            <p:txBody>
              <a:bodyPr/>
              <a:lstStyle/>
              <a:p>
                <a:endParaRPr lang="en-US">
                  <a:solidFill>
                    <a:prstClr val="black"/>
                  </a:solidFill>
                </a:endParaRPr>
              </a:p>
            </p:txBody>
          </p:sp>
          <p:sp>
            <p:nvSpPr>
              <p:cNvPr id="180318" name="Freeform 1118"/>
              <p:cNvSpPr>
                <a:spLocks noEditPoints="1"/>
              </p:cNvSpPr>
              <p:nvPr/>
            </p:nvSpPr>
            <p:spPr bwMode="auto">
              <a:xfrm>
                <a:off x="1707" y="1078"/>
                <a:ext cx="427" cy="26"/>
              </a:xfrm>
              <a:custGeom>
                <a:avLst/>
                <a:gdLst/>
                <a:ahLst/>
                <a:cxnLst>
                  <a:cxn ang="0">
                    <a:pos x="427" y="26"/>
                  </a:cxn>
                  <a:cxn ang="0">
                    <a:pos x="313" y="21"/>
                  </a:cxn>
                  <a:cxn ang="0">
                    <a:pos x="313" y="19"/>
                  </a:cxn>
                  <a:cxn ang="0">
                    <a:pos x="315" y="15"/>
                  </a:cxn>
                  <a:cxn ang="0">
                    <a:pos x="425" y="21"/>
                  </a:cxn>
                  <a:cxn ang="0">
                    <a:pos x="427" y="23"/>
                  </a:cxn>
                  <a:cxn ang="0">
                    <a:pos x="427" y="26"/>
                  </a:cxn>
                  <a:cxn ang="0">
                    <a:pos x="97" y="9"/>
                  </a:cxn>
                  <a:cxn ang="0">
                    <a:pos x="0" y="6"/>
                  </a:cxn>
                  <a:cxn ang="0">
                    <a:pos x="0" y="4"/>
                  </a:cxn>
                  <a:cxn ang="0">
                    <a:pos x="0" y="4"/>
                  </a:cxn>
                  <a:cxn ang="0">
                    <a:pos x="0" y="2"/>
                  </a:cxn>
                  <a:cxn ang="0">
                    <a:pos x="2" y="0"/>
                  </a:cxn>
                  <a:cxn ang="0">
                    <a:pos x="101" y="6"/>
                  </a:cxn>
                  <a:cxn ang="0">
                    <a:pos x="99" y="7"/>
                  </a:cxn>
                  <a:cxn ang="0">
                    <a:pos x="97" y="9"/>
                  </a:cxn>
                </a:cxnLst>
                <a:rect l="0" t="0" r="r" b="b"/>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4"/>
                    </a:lnTo>
                    <a:lnTo>
                      <a:pt x="0" y="2"/>
                    </a:lnTo>
                    <a:lnTo>
                      <a:pt x="2" y="0"/>
                    </a:lnTo>
                    <a:lnTo>
                      <a:pt x="101" y="6"/>
                    </a:lnTo>
                    <a:lnTo>
                      <a:pt x="99" y="7"/>
                    </a:lnTo>
                    <a:lnTo>
                      <a:pt x="97" y="9"/>
                    </a:lnTo>
                    <a:close/>
                  </a:path>
                </a:pathLst>
              </a:custGeom>
              <a:solidFill>
                <a:srgbClr val="E6C4BF"/>
              </a:solidFill>
              <a:ln w="9525">
                <a:noFill/>
                <a:round/>
              </a:ln>
            </p:spPr>
            <p:txBody>
              <a:bodyPr/>
              <a:lstStyle/>
              <a:p>
                <a:endParaRPr lang="en-US">
                  <a:solidFill>
                    <a:prstClr val="black"/>
                  </a:solidFill>
                </a:endParaRPr>
              </a:p>
            </p:txBody>
          </p:sp>
          <p:sp>
            <p:nvSpPr>
              <p:cNvPr id="180319" name="Freeform 1119"/>
              <p:cNvSpPr>
                <a:spLocks noEditPoints="1"/>
              </p:cNvSpPr>
              <p:nvPr/>
            </p:nvSpPr>
            <p:spPr bwMode="auto">
              <a:xfrm>
                <a:off x="1707" y="1076"/>
                <a:ext cx="427" cy="25"/>
              </a:xfrm>
              <a:custGeom>
                <a:avLst/>
                <a:gdLst/>
                <a:ahLst/>
                <a:cxnLst>
                  <a:cxn ang="0">
                    <a:pos x="427" y="25"/>
                  </a:cxn>
                  <a:cxn ang="0">
                    <a:pos x="313" y="21"/>
                  </a:cxn>
                  <a:cxn ang="0">
                    <a:pos x="315" y="17"/>
                  </a:cxn>
                  <a:cxn ang="0">
                    <a:pos x="315" y="15"/>
                  </a:cxn>
                  <a:cxn ang="0">
                    <a:pos x="425" y="21"/>
                  </a:cxn>
                  <a:cxn ang="0">
                    <a:pos x="425" y="23"/>
                  </a:cxn>
                  <a:cxn ang="0">
                    <a:pos x="427" y="25"/>
                  </a:cxn>
                  <a:cxn ang="0">
                    <a:pos x="99" y="9"/>
                  </a:cxn>
                  <a:cxn ang="0">
                    <a:pos x="0" y="4"/>
                  </a:cxn>
                  <a:cxn ang="0">
                    <a:pos x="2" y="2"/>
                  </a:cxn>
                  <a:cxn ang="0">
                    <a:pos x="2" y="0"/>
                  </a:cxn>
                  <a:cxn ang="0">
                    <a:pos x="101" y="6"/>
                  </a:cxn>
                  <a:cxn ang="0">
                    <a:pos x="101" y="8"/>
                  </a:cxn>
                  <a:cxn ang="0">
                    <a:pos x="99" y="9"/>
                  </a:cxn>
                </a:cxnLst>
                <a:rect l="0" t="0" r="r" b="b"/>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ln>
            </p:spPr>
            <p:txBody>
              <a:bodyPr/>
              <a:lstStyle/>
              <a:p>
                <a:endParaRPr lang="en-US">
                  <a:solidFill>
                    <a:prstClr val="black"/>
                  </a:solidFill>
                </a:endParaRPr>
              </a:p>
            </p:txBody>
          </p:sp>
          <p:sp>
            <p:nvSpPr>
              <p:cNvPr id="180320" name="Freeform 1120"/>
              <p:cNvSpPr>
                <a:spLocks noEditPoints="1"/>
              </p:cNvSpPr>
              <p:nvPr/>
            </p:nvSpPr>
            <p:spPr bwMode="auto">
              <a:xfrm>
                <a:off x="1709" y="1074"/>
                <a:ext cx="423" cy="25"/>
              </a:xfrm>
              <a:custGeom>
                <a:avLst/>
                <a:gdLst/>
                <a:ahLst/>
                <a:cxnLst>
                  <a:cxn ang="0">
                    <a:pos x="423" y="25"/>
                  </a:cxn>
                  <a:cxn ang="0">
                    <a:pos x="313" y="19"/>
                  </a:cxn>
                  <a:cxn ang="0">
                    <a:pos x="313" y="17"/>
                  </a:cxn>
                  <a:cxn ang="0">
                    <a:pos x="315" y="15"/>
                  </a:cxn>
                  <a:cxn ang="0">
                    <a:pos x="421" y="21"/>
                  </a:cxn>
                  <a:cxn ang="0">
                    <a:pos x="421" y="23"/>
                  </a:cxn>
                  <a:cxn ang="0">
                    <a:pos x="423" y="23"/>
                  </a:cxn>
                  <a:cxn ang="0">
                    <a:pos x="423" y="25"/>
                  </a:cxn>
                  <a:cxn ang="0">
                    <a:pos x="423" y="25"/>
                  </a:cxn>
                  <a:cxn ang="0">
                    <a:pos x="99" y="10"/>
                  </a:cxn>
                  <a:cxn ang="0">
                    <a:pos x="0" y="4"/>
                  </a:cxn>
                  <a:cxn ang="0">
                    <a:pos x="0" y="2"/>
                  </a:cxn>
                  <a:cxn ang="0">
                    <a:pos x="2" y="0"/>
                  </a:cxn>
                  <a:cxn ang="0">
                    <a:pos x="100" y="6"/>
                  </a:cxn>
                  <a:cxn ang="0">
                    <a:pos x="99" y="8"/>
                  </a:cxn>
                  <a:cxn ang="0">
                    <a:pos x="99" y="10"/>
                  </a:cxn>
                </a:cxnLst>
                <a:rect l="0" t="0" r="r" b="b"/>
                <a:pathLst>
                  <a:path w="423" h="25">
                    <a:moveTo>
                      <a:pt x="423" y="25"/>
                    </a:moveTo>
                    <a:lnTo>
                      <a:pt x="313" y="19"/>
                    </a:lnTo>
                    <a:lnTo>
                      <a:pt x="313" y="17"/>
                    </a:lnTo>
                    <a:lnTo>
                      <a:pt x="315" y="15"/>
                    </a:lnTo>
                    <a:lnTo>
                      <a:pt x="421" y="21"/>
                    </a:lnTo>
                    <a:lnTo>
                      <a:pt x="421" y="23"/>
                    </a:lnTo>
                    <a:lnTo>
                      <a:pt x="423" y="23"/>
                    </a:lnTo>
                    <a:lnTo>
                      <a:pt x="423" y="25"/>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ln>
            </p:spPr>
            <p:txBody>
              <a:bodyPr/>
              <a:lstStyle/>
              <a:p>
                <a:endParaRPr lang="en-US">
                  <a:solidFill>
                    <a:prstClr val="black"/>
                  </a:solidFill>
                </a:endParaRPr>
              </a:p>
            </p:txBody>
          </p:sp>
          <p:sp>
            <p:nvSpPr>
              <p:cNvPr id="180321" name="Freeform 1121"/>
              <p:cNvSpPr>
                <a:spLocks noEditPoints="1"/>
              </p:cNvSpPr>
              <p:nvPr/>
            </p:nvSpPr>
            <p:spPr bwMode="auto">
              <a:xfrm>
                <a:off x="1709" y="1072"/>
                <a:ext cx="423" cy="25"/>
              </a:xfrm>
              <a:custGeom>
                <a:avLst/>
                <a:gdLst/>
                <a:ahLst/>
                <a:cxnLst>
                  <a:cxn ang="0">
                    <a:pos x="423" y="25"/>
                  </a:cxn>
                  <a:cxn ang="0">
                    <a:pos x="313" y="19"/>
                  </a:cxn>
                  <a:cxn ang="0">
                    <a:pos x="315" y="17"/>
                  </a:cxn>
                  <a:cxn ang="0">
                    <a:pos x="315" y="15"/>
                  </a:cxn>
                  <a:cxn ang="0">
                    <a:pos x="419" y="21"/>
                  </a:cxn>
                  <a:cxn ang="0">
                    <a:pos x="421" y="23"/>
                  </a:cxn>
                  <a:cxn ang="0">
                    <a:pos x="423" y="25"/>
                  </a:cxn>
                  <a:cxn ang="0">
                    <a:pos x="423" y="25"/>
                  </a:cxn>
                  <a:cxn ang="0">
                    <a:pos x="423" y="25"/>
                  </a:cxn>
                  <a:cxn ang="0">
                    <a:pos x="99" y="10"/>
                  </a:cxn>
                  <a:cxn ang="0">
                    <a:pos x="0" y="4"/>
                  </a:cxn>
                  <a:cxn ang="0">
                    <a:pos x="2" y="2"/>
                  </a:cxn>
                  <a:cxn ang="0">
                    <a:pos x="4" y="0"/>
                  </a:cxn>
                  <a:cxn ang="0">
                    <a:pos x="100" y="6"/>
                  </a:cxn>
                  <a:cxn ang="0">
                    <a:pos x="100" y="8"/>
                  </a:cxn>
                  <a:cxn ang="0">
                    <a:pos x="99" y="10"/>
                  </a:cxn>
                </a:cxnLst>
                <a:rect l="0" t="0" r="r" b="b"/>
                <a:pathLst>
                  <a:path w="423" h="25">
                    <a:moveTo>
                      <a:pt x="423" y="25"/>
                    </a:moveTo>
                    <a:lnTo>
                      <a:pt x="313" y="19"/>
                    </a:lnTo>
                    <a:lnTo>
                      <a:pt x="315" y="17"/>
                    </a:lnTo>
                    <a:lnTo>
                      <a:pt x="315" y="15"/>
                    </a:lnTo>
                    <a:lnTo>
                      <a:pt x="419" y="21"/>
                    </a:lnTo>
                    <a:lnTo>
                      <a:pt x="421" y="23"/>
                    </a:lnTo>
                    <a:lnTo>
                      <a:pt x="423" y="25"/>
                    </a:lnTo>
                    <a:lnTo>
                      <a:pt x="423" y="25"/>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ln>
            </p:spPr>
            <p:txBody>
              <a:bodyPr/>
              <a:lstStyle/>
              <a:p>
                <a:endParaRPr lang="en-US">
                  <a:solidFill>
                    <a:prstClr val="black"/>
                  </a:solidFill>
                </a:endParaRPr>
              </a:p>
            </p:txBody>
          </p:sp>
          <p:sp>
            <p:nvSpPr>
              <p:cNvPr id="180322" name="Freeform 1122"/>
              <p:cNvSpPr>
                <a:spLocks noEditPoints="1"/>
              </p:cNvSpPr>
              <p:nvPr/>
            </p:nvSpPr>
            <p:spPr bwMode="auto">
              <a:xfrm>
                <a:off x="1711" y="1070"/>
                <a:ext cx="438" cy="25"/>
              </a:xfrm>
              <a:custGeom>
                <a:avLst/>
                <a:gdLst/>
                <a:ahLst/>
                <a:cxnLst>
                  <a:cxn ang="0">
                    <a:pos x="419" y="25"/>
                  </a:cxn>
                  <a:cxn ang="0">
                    <a:pos x="313" y="19"/>
                  </a:cxn>
                  <a:cxn ang="0">
                    <a:pos x="313" y="17"/>
                  </a:cxn>
                  <a:cxn ang="0">
                    <a:pos x="315" y="15"/>
                  </a:cxn>
                  <a:cxn ang="0">
                    <a:pos x="427" y="21"/>
                  </a:cxn>
                  <a:cxn ang="0">
                    <a:pos x="427" y="21"/>
                  </a:cxn>
                  <a:cxn ang="0">
                    <a:pos x="427" y="21"/>
                  </a:cxn>
                  <a:cxn ang="0">
                    <a:pos x="421" y="21"/>
                  </a:cxn>
                  <a:cxn ang="0">
                    <a:pos x="417" y="23"/>
                  </a:cxn>
                  <a:cxn ang="0">
                    <a:pos x="419" y="23"/>
                  </a:cxn>
                  <a:cxn ang="0">
                    <a:pos x="419" y="25"/>
                  </a:cxn>
                  <a:cxn ang="0">
                    <a:pos x="98" y="10"/>
                  </a:cxn>
                  <a:cxn ang="0">
                    <a:pos x="0" y="4"/>
                  </a:cxn>
                  <a:cxn ang="0">
                    <a:pos x="2" y="2"/>
                  </a:cxn>
                  <a:cxn ang="0">
                    <a:pos x="2" y="0"/>
                  </a:cxn>
                  <a:cxn ang="0">
                    <a:pos x="100" y="6"/>
                  </a:cxn>
                  <a:cxn ang="0">
                    <a:pos x="98" y="8"/>
                  </a:cxn>
                  <a:cxn ang="0">
                    <a:pos x="98" y="10"/>
                  </a:cxn>
                  <a:cxn ang="0">
                    <a:pos x="430" y="21"/>
                  </a:cxn>
                  <a:cxn ang="0">
                    <a:pos x="438" y="21"/>
                  </a:cxn>
                  <a:cxn ang="0">
                    <a:pos x="438" y="23"/>
                  </a:cxn>
                  <a:cxn ang="0">
                    <a:pos x="438" y="23"/>
                  </a:cxn>
                  <a:cxn ang="0">
                    <a:pos x="434" y="23"/>
                  </a:cxn>
                  <a:cxn ang="0">
                    <a:pos x="430" y="21"/>
                  </a:cxn>
                </a:cxnLst>
                <a:rect l="0" t="0" r="r" b="b"/>
                <a:pathLst>
                  <a:path w="438" h="25">
                    <a:moveTo>
                      <a:pt x="419" y="25"/>
                    </a:moveTo>
                    <a:lnTo>
                      <a:pt x="313" y="19"/>
                    </a:lnTo>
                    <a:lnTo>
                      <a:pt x="313" y="17"/>
                    </a:lnTo>
                    <a:lnTo>
                      <a:pt x="315" y="15"/>
                    </a:lnTo>
                    <a:lnTo>
                      <a:pt x="427" y="21"/>
                    </a:lnTo>
                    <a:lnTo>
                      <a:pt x="427" y="21"/>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8" y="23"/>
                    </a:lnTo>
                    <a:lnTo>
                      <a:pt x="434" y="23"/>
                    </a:lnTo>
                    <a:lnTo>
                      <a:pt x="430" y="21"/>
                    </a:lnTo>
                    <a:close/>
                  </a:path>
                </a:pathLst>
              </a:custGeom>
              <a:solidFill>
                <a:srgbClr val="E6C4BF"/>
              </a:solidFill>
              <a:ln w="9525">
                <a:noFill/>
                <a:round/>
              </a:ln>
            </p:spPr>
            <p:txBody>
              <a:bodyPr/>
              <a:lstStyle/>
              <a:p>
                <a:endParaRPr lang="en-US">
                  <a:solidFill>
                    <a:prstClr val="black"/>
                  </a:solidFill>
                </a:endParaRPr>
              </a:p>
            </p:txBody>
          </p:sp>
          <p:sp>
            <p:nvSpPr>
              <p:cNvPr id="180323" name="Freeform 1123"/>
              <p:cNvSpPr>
                <a:spLocks noEditPoints="1"/>
              </p:cNvSpPr>
              <p:nvPr/>
            </p:nvSpPr>
            <p:spPr bwMode="auto">
              <a:xfrm>
                <a:off x="1713" y="1068"/>
                <a:ext cx="436" cy="25"/>
              </a:xfrm>
              <a:custGeom>
                <a:avLst/>
                <a:gdLst/>
                <a:ahLst/>
                <a:cxnLst>
                  <a:cxn ang="0">
                    <a:pos x="415" y="25"/>
                  </a:cxn>
                  <a:cxn ang="0">
                    <a:pos x="311" y="19"/>
                  </a:cxn>
                  <a:cxn ang="0">
                    <a:pos x="313" y="17"/>
                  </a:cxn>
                  <a:cxn ang="0">
                    <a:pos x="313" y="16"/>
                  </a:cxn>
                  <a:cxn ang="0">
                    <a:pos x="436" y="21"/>
                  </a:cxn>
                  <a:cxn ang="0">
                    <a:pos x="436" y="25"/>
                  </a:cxn>
                  <a:cxn ang="0">
                    <a:pos x="436" y="25"/>
                  </a:cxn>
                  <a:cxn ang="0">
                    <a:pos x="430" y="25"/>
                  </a:cxn>
                  <a:cxn ang="0">
                    <a:pos x="425" y="23"/>
                  </a:cxn>
                  <a:cxn ang="0">
                    <a:pos x="419" y="23"/>
                  </a:cxn>
                  <a:cxn ang="0">
                    <a:pos x="415" y="25"/>
                  </a:cxn>
                  <a:cxn ang="0">
                    <a:pos x="415" y="25"/>
                  </a:cxn>
                  <a:cxn ang="0">
                    <a:pos x="415" y="25"/>
                  </a:cxn>
                  <a:cxn ang="0">
                    <a:pos x="96" y="10"/>
                  </a:cxn>
                  <a:cxn ang="0">
                    <a:pos x="0" y="4"/>
                  </a:cxn>
                  <a:cxn ang="0">
                    <a:pos x="0" y="2"/>
                  </a:cxn>
                  <a:cxn ang="0">
                    <a:pos x="2" y="0"/>
                  </a:cxn>
                  <a:cxn ang="0">
                    <a:pos x="98" y="6"/>
                  </a:cxn>
                  <a:cxn ang="0">
                    <a:pos x="98" y="8"/>
                  </a:cxn>
                  <a:cxn ang="0">
                    <a:pos x="96" y="10"/>
                  </a:cxn>
                </a:cxnLst>
                <a:rect l="0" t="0" r="r" b="b"/>
                <a:pathLst>
                  <a:path w="436" h="25">
                    <a:moveTo>
                      <a:pt x="415" y="25"/>
                    </a:moveTo>
                    <a:lnTo>
                      <a:pt x="311" y="19"/>
                    </a:lnTo>
                    <a:lnTo>
                      <a:pt x="313" y="17"/>
                    </a:lnTo>
                    <a:lnTo>
                      <a:pt x="313" y="16"/>
                    </a:lnTo>
                    <a:lnTo>
                      <a:pt x="436" y="21"/>
                    </a:lnTo>
                    <a:lnTo>
                      <a:pt x="436" y="25"/>
                    </a:lnTo>
                    <a:lnTo>
                      <a:pt x="436" y="25"/>
                    </a:lnTo>
                    <a:lnTo>
                      <a:pt x="430" y="25"/>
                    </a:lnTo>
                    <a:lnTo>
                      <a:pt x="425" y="23"/>
                    </a:lnTo>
                    <a:lnTo>
                      <a:pt x="419" y="23"/>
                    </a:lnTo>
                    <a:lnTo>
                      <a:pt x="415" y="25"/>
                    </a:lnTo>
                    <a:lnTo>
                      <a:pt x="415" y="25"/>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ln>
            </p:spPr>
            <p:txBody>
              <a:bodyPr/>
              <a:lstStyle/>
              <a:p>
                <a:endParaRPr lang="en-US">
                  <a:solidFill>
                    <a:prstClr val="black"/>
                  </a:solidFill>
                </a:endParaRPr>
              </a:p>
            </p:txBody>
          </p:sp>
          <p:sp>
            <p:nvSpPr>
              <p:cNvPr id="180324" name="Freeform 1124"/>
              <p:cNvSpPr>
                <a:spLocks noEditPoints="1"/>
              </p:cNvSpPr>
              <p:nvPr/>
            </p:nvSpPr>
            <p:spPr bwMode="auto">
              <a:xfrm>
                <a:off x="1713" y="1066"/>
                <a:ext cx="436" cy="25"/>
              </a:xfrm>
              <a:custGeom>
                <a:avLst/>
                <a:gdLst/>
                <a:ahLst/>
                <a:cxnLst>
                  <a:cxn ang="0">
                    <a:pos x="436" y="25"/>
                  </a:cxn>
                  <a:cxn ang="0">
                    <a:pos x="428" y="25"/>
                  </a:cxn>
                  <a:cxn ang="0">
                    <a:pos x="427" y="25"/>
                  </a:cxn>
                  <a:cxn ang="0">
                    <a:pos x="425" y="25"/>
                  </a:cxn>
                  <a:cxn ang="0">
                    <a:pos x="313" y="19"/>
                  </a:cxn>
                  <a:cxn ang="0">
                    <a:pos x="313" y="18"/>
                  </a:cxn>
                  <a:cxn ang="0">
                    <a:pos x="315" y="16"/>
                  </a:cxn>
                  <a:cxn ang="0">
                    <a:pos x="434" y="21"/>
                  </a:cxn>
                  <a:cxn ang="0">
                    <a:pos x="436" y="23"/>
                  </a:cxn>
                  <a:cxn ang="0">
                    <a:pos x="436" y="25"/>
                  </a:cxn>
                  <a:cxn ang="0">
                    <a:pos x="98" y="10"/>
                  </a:cxn>
                  <a:cxn ang="0">
                    <a:pos x="0" y="4"/>
                  </a:cxn>
                  <a:cxn ang="0">
                    <a:pos x="2" y="2"/>
                  </a:cxn>
                  <a:cxn ang="0">
                    <a:pos x="3" y="0"/>
                  </a:cxn>
                  <a:cxn ang="0">
                    <a:pos x="100" y="6"/>
                  </a:cxn>
                  <a:cxn ang="0">
                    <a:pos x="98" y="8"/>
                  </a:cxn>
                  <a:cxn ang="0">
                    <a:pos x="98" y="10"/>
                  </a:cxn>
                </a:cxnLst>
                <a:rect l="0" t="0" r="r" b="b"/>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ln>
            </p:spPr>
            <p:txBody>
              <a:bodyPr/>
              <a:lstStyle/>
              <a:p>
                <a:endParaRPr lang="en-US">
                  <a:solidFill>
                    <a:prstClr val="black"/>
                  </a:solidFill>
                </a:endParaRPr>
              </a:p>
            </p:txBody>
          </p:sp>
          <p:sp>
            <p:nvSpPr>
              <p:cNvPr id="180325" name="Freeform 1125"/>
              <p:cNvSpPr>
                <a:spLocks noEditPoints="1"/>
              </p:cNvSpPr>
              <p:nvPr/>
            </p:nvSpPr>
            <p:spPr bwMode="auto">
              <a:xfrm>
                <a:off x="1715" y="1065"/>
                <a:ext cx="434" cy="24"/>
              </a:xfrm>
              <a:custGeom>
                <a:avLst/>
                <a:gdLst/>
                <a:ahLst/>
                <a:cxnLst>
                  <a:cxn ang="0">
                    <a:pos x="434" y="24"/>
                  </a:cxn>
                  <a:cxn ang="0">
                    <a:pos x="311" y="19"/>
                  </a:cxn>
                  <a:cxn ang="0">
                    <a:pos x="313" y="17"/>
                  </a:cxn>
                  <a:cxn ang="0">
                    <a:pos x="313" y="15"/>
                  </a:cxn>
                  <a:cxn ang="0">
                    <a:pos x="428" y="20"/>
                  </a:cxn>
                  <a:cxn ang="0">
                    <a:pos x="432" y="22"/>
                  </a:cxn>
                  <a:cxn ang="0">
                    <a:pos x="434" y="24"/>
                  </a:cxn>
                  <a:cxn ang="0">
                    <a:pos x="96" y="9"/>
                  </a:cxn>
                  <a:cxn ang="0">
                    <a:pos x="0" y="3"/>
                  </a:cxn>
                  <a:cxn ang="0">
                    <a:pos x="1" y="1"/>
                  </a:cxn>
                  <a:cxn ang="0">
                    <a:pos x="3" y="0"/>
                  </a:cxn>
                  <a:cxn ang="0">
                    <a:pos x="100" y="5"/>
                  </a:cxn>
                  <a:cxn ang="0">
                    <a:pos x="98" y="7"/>
                  </a:cxn>
                  <a:cxn ang="0">
                    <a:pos x="96" y="9"/>
                  </a:cxn>
                </a:cxnLst>
                <a:rect l="0" t="0" r="r" b="b"/>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ln>
            </p:spPr>
            <p:txBody>
              <a:bodyPr/>
              <a:lstStyle/>
              <a:p>
                <a:endParaRPr lang="en-US">
                  <a:solidFill>
                    <a:prstClr val="black"/>
                  </a:solidFill>
                </a:endParaRPr>
              </a:p>
            </p:txBody>
          </p:sp>
          <p:sp>
            <p:nvSpPr>
              <p:cNvPr id="180326" name="Freeform 1126"/>
              <p:cNvSpPr>
                <a:spLocks noEditPoints="1"/>
              </p:cNvSpPr>
              <p:nvPr/>
            </p:nvSpPr>
            <p:spPr bwMode="auto">
              <a:xfrm>
                <a:off x="1716" y="1063"/>
                <a:ext cx="431" cy="24"/>
              </a:xfrm>
              <a:custGeom>
                <a:avLst/>
                <a:gdLst/>
                <a:ahLst/>
                <a:cxnLst>
                  <a:cxn ang="0">
                    <a:pos x="431" y="24"/>
                  </a:cxn>
                  <a:cxn ang="0">
                    <a:pos x="312" y="19"/>
                  </a:cxn>
                  <a:cxn ang="0">
                    <a:pos x="312" y="17"/>
                  </a:cxn>
                  <a:cxn ang="0">
                    <a:pos x="313" y="15"/>
                  </a:cxn>
                  <a:cxn ang="0">
                    <a:pos x="425" y="21"/>
                  </a:cxn>
                  <a:cxn ang="0">
                    <a:pos x="427" y="22"/>
                  </a:cxn>
                  <a:cxn ang="0">
                    <a:pos x="431" y="24"/>
                  </a:cxn>
                  <a:cxn ang="0">
                    <a:pos x="97" y="9"/>
                  </a:cxn>
                  <a:cxn ang="0">
                    <a:pos x="0" y="3"/>
                  </a:cxn>
                  <a:cxn ang="0">
                    <a:pos x="2" y="2"/>
                  </a:cxn>
                  <a:cxn ang="0">
                    <a:pos x="2" y="0"/>
                  </a:cxn>
                  <a:cxn ang="0">
                    <a:pos x="99" y="5"/>
                  </a:cxn>
                  <a:cxn ang="0">
                    <a:pos x="99" y="7"/>
                  </a:cxn>
                  <a:cxn ang="0">
                    <a:pos x="97" y="9"/>
                  </a:cxn>
                </a:cxnLst>
                <a:rect l="0" t="0" r="r" b="b"/>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7" name="Freeform 1127"/>
              <p:cNvSpPr>
                <a:spLocks noEditPoints="1"/>
              </p:cNvSpPr>
              <p:nvPr/>
            </p:nvSpPr>
            <p:spPr bwMode="auto">
              <a:xfrm>
                <a:off x="1718" y="1061"/>
                <a:ext cx="425" cy="24"/>
              </a:xfrm>
              <a:custGeom>
                <a:avLst/>
                <a:gdLst/>
                <a:ahLst/>
                <a:cxnLst>
                  <a:cxn ang="0">
                    <a:pos x="425" y="24"/>
                  </a:cxn>
                  <a:cxn ang="0">
                    <a:pos x="310" y="19"/>
                  </a:cxn>
                  <a:cxn ang="0">
                    <a:pos x="311" y="17"/>
                  </a:cxn>
                  <a:cxn ang="0">
                    <a:pos x="311" y="15"/>
                  </a:cxn>
                  <a:cxn ang="0">
                    <a:pos x="422" y="21"/>
                  </a:cxn>
                  <a:cxn ang="0">
                    <a:pos x="423" y="23"/>
                  </a:cxn>
                  <a:cxn ang="0">
                    <a:pos x="425" y="24"/>
                  </a:cxn>
                  <a:cxn ang="0">
                    <a:pos x="97" y="9"/>
                  </a:cxn>
                  <a:cxn ang="0">
                    <a:pos x="0" y="4"/>
                  </a:cxn>
                  <a:cxn ang="0">
                    <a:pos x="0" y="2"/>
                  </a:cxn>
                  <a:cxn ang="0">
                    <a:pos x="2" y="0"/>
                  </a:cxn>
                  <a:cxn ang="0">
                    <a:pos x="99" y="4"/>
                  </a:cxn>
                  <a:cxn ang="0">
                    <a:pos x="97" y="7"/>
                  </a:cxn>
                  <a:cxn ang="0">
                    <a:pos x="97" y="9"/>
                  </a:cxn>
                </a:cxnLst>
                <a:rect l="0" t="0" r="r" b="b"/>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8" name="Freeform 1128"/>
              <p:cNvSpPr>
                <a:spLocks noEditPoints="1"/>
              </p:cNvSpPr>
              <p:nvPr/>
            </p:nvSpPr>
            <p:spPr bwMode="auto">
              <a:xfrm>
                <a:off x="1718" y="1059"/>
                <a:ext cx="423" cy="25"/>
              </a:xfrm>
              <a:custGeom>
                <a:avLst/>
                <a:gdLst/>
                <a:ahLst/>
                <a:cxnLst>
                  <a:cxn ang="0">
                    <a:pos x="423" y="25"/>
                  </a:cxn>
                  <a:cxn ang="0">
                    <a:pos x="311" y="19"/>
                  </a:cxn>
                  <a:cxn ang="0">
                    <a:pos x="311" y="17"/>
                  </a:cxn>
                  <a:cxn ang="0">
                    <a:pos x="311" y="15"/>
                  </a:cxn>
                  <a:cxn ang="0">
                    <a:pos x="420" y="21"/>
                  </a:cxn>
                  <a:cxn ang="0">
                    <a:pos x="422" y="23"/>
                  </a:cxn>
                  <a:cxn ang="0">
                    <a:pos x="423" y="25"/>
                  </a:cxn>
                  <a:cxn ang="0">
                    <a:pos x="97" y="9"/>
                  </a:cxn>
                  <a:cxn ang="0">
                    <a:pos x="0" y="4"/>
                  </a:cxn>
                  <a:cxn ang="0">
                    <a:pos x="2" y="2"/>
                  </a:cxn>
                  <a:cxn ang="0">
                    <a:pos x="2" y="0"/>
                  </a:cxn>
                  <a:cxn ang="0">
                    <a:pos x="2" y="0"/>
                  </a:cxn>
                  <a:cxn ang="0">
                    <a:pos x="4" y="0"/>
                  </a:cxn>
                  <a:cxn ang="0">
                    <a:pos x="101" y="4"/>
                  </a:cxn>
                  <a:cxn ang="0">
                    <a:pos x="99" y="6"/>
                  </a:cxn>
                  <a:cxn ang="0">
                    <a:pos x="97" y="9"/>
                  </a:cxn>
                </a:cxnLst>
                <a:rect l="0" t="0" r="r" b="b"/>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2" y="0"/>
                    </a:lnTo>
                    <a:lnTo>
                      <a:pt x="4" y="0"/>
                    </a:lnTo>
                    <a:lnTo>
                      <a:pt x="101" y="4"/>
                    </a:lnTo>
                    <a:lnTo>
                      <a:pt x="99" y="6"/>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9" name="Freeform 1129"/>
              <p:cNvSpPr>
                <a:spLocks noEditPoints="1"/>
              </p:cNvSpPr>
              <p:nvPr/>
            </p:nvSpPr>
            <p:spPr bwMode="auto">
              <a:xfrm>
                <a:off x="1720" y="1057"/>
                <a:ext cx="420" cy="25"/>
              </a:xfrm>
              <a:custGeom>
                <a:avLst/>
                <a:gdLst/>
                <a:ahLst/>
                <a:cxnLst>
                  <a:cxn ang="0">
                    <a:pos x="420" y="25"/>
                  </a:cxn>
                  <a:cxn ang="0">
                    <a:pos x="309" y="19"/>
                  </a:cxn>
                  <a:cxn ang="0">
                    <a:pos x="309" y="17"/>
                  </a:cxn>
                  <a:cxn ang="0">
                    <a:pos x="311" y="17"/>
                  </a:cxn>
                  <a:cxn ang="0">
                    <a:pos x="311" y="15"/>
                  </a:cxn>
                  <a:cxn ang="0">
                    <a:pos x="311" y="15"/>
                  </a:cxn>
                  <a:cxn ang="0">
                    <a:pos x="416" y="21"/>
                  </a:cxn>
                  <a:cxn ang="0">
                    <a:pos x="418" y="23"/>
                  </a:cxn>
                  <a:cxn ang="0">
                    <a:pos x="420" y="25"/>
                  </a:cxn>
                  <a:cxn ang="0">
                    <a:pos x="97" y="8"/>
                  </a:cxn>
                  <a:cxn ang="0">
                    <a:pos x="0" y="4"/>
                  </a:cxn>
                  <a:cxn ang="0">
                    <a:pos x="0" y="4"/>
                  </a:cxn>
                  <a:cxn ang="0">
                    <a:pos x="0" y="2"/>
                  </a:cxn>
                  <a:cxn ang="0">
                    <a:pos x="2" y="2"/>
                  </a:cxn>
                  <a:cxn ang="0">
                    <a:pos x="2" y="0"/>
                  </a:cxn>
                  <a:cxn ang="0">
                    <a:pos x="99" y="4"/>
                  </a:cxn>
                  <a:cxn ang="0">
                    <a:pos x="99" y="6"/>
                  </a:cxn>
                  <a:cxn ang="0">
                    <a:pos x="97" y="8"/>
                  </a:cxn>
                </a:cxnLst>
                <a:rect l="0" t="0" r="r" b="b"/>
                <a:pathLst>
                  <a:path w="420" h="25">
                    <a:moveTo>
                      <a:pt x="420" y="25"/>
                    </a:moveTo>
                    <a:lnTo>
                      <a:pt x="309" y="19"/>
                    </a:lnTo>
                    <a:lnTo>
                      <a:pt x="309" y="17"/>
                    </a:lnTo>
                    <a:lnTo>
                      <a:pt x="311" y="17"/>
                    </a:lnTo>
                    <a:lnTo>
                      <a:pt x="311" y="15"/>
                    </a:lnTo>
                    <a:lnTo>
                      <a:pt x="311" y="15"/>
                    </a:lnTo>
                    <a:lnTo>
                      <a:pt x="416" y="21"/>
                    </a:lnTo>
                    <a:lnTo>
                      <a:pt x="418" y="23"/>
                    </a:lnTo>
                    <a:lnTo>
                      <a:pt x="420" y="25"/>
                    </a:lnTo>
                    <a:close/>
                    <a:moveTo>
                      <a:pt x="97" y="8"/>
                    </a:moveTo>
                    <a:lnTo>
                      <a:pt x="0" y="4"/>
                    </a:lnTo>
                    <a:lnTo>
                      <a:pt x="0" y="4"/>
                    </a:lnTo>
                    <a:lnTo>
                      <a:pt x="0" y="2"/>
                    </a:lnTo>
                    <a:lnTo>
                      <a:pt x="2" y="2"/>
                    </a:lnTo>
                    <a:lnTo>
                      <a:pt x="2" y="0"/>
                    </a:lnTo>
                    <a:lnTo>
                      <a:pt x="99"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0" name="Freeform 1130"/>
              <p:cNvSpPr>
                <a:spLocks noEditPoints="1"/>
              </p:cNvSpPr>
              <p:nvPr/>
            </p:nvSpPr>
            <p:spPr bwMode="auto">
              <a:xfrm>
                <a:off x="1722" y="1055"/>
                <a:ext cx="416" cy="25"/>
              </a:xfrm>
              <a:custGeom>
                <a:avLst/>
                <a:gdLst/>
                <a:ahLst/>
                <a:cxnLst>
                  <a:cxn ang="0">
                    <a:pos x="416" y="25"/>
                  </a:cxn>
                  <a:cxn ang="0">
                    <a:pos x="307" y="19"/>
                  </a:cxn>
                  <a:cxn ang="0">
                    <a:pos x="309" y="19"/>
                  </a:cxn>
                  <a:cxn ang="0">
                    <a:pos x="309" y="19"/>
                  </a:cxn>
                  <a:cxn ang="0">
                    <a:pos x="309" y="17"/>
                  </a:cxn>
                  <a:cxn ang="0">
                    <a:pos x="309" y="15"/>
                  </a:cxn>
                  <a:cxn ang="0">
                    <a:pos x="412" y="19"/>
                  </a:cxn>
                  <a:cxn ang="0">
                    <a:pos x="414" y="21"/>
                  </a:cxn>
                  <a:cxn ang="0">
                    <a:pos x="416" y="25"/>
                  </a:cxn>
                  <a:cxn ang="0">
                    <a:pos x="97" y="8"/>
                  </a:cxn>
                  <a:cxn ang="0">
                    <a:pos x="0" y="4"/>
                  </a:cxn>
                  <a:cxn ang="0">
                    <a:pos x="0" y="2"/>
                  </a:cxn>
                  <a:cxn ang="0">
                    <a:pos x="2" y="0"/>
                  </a:cxn>
                  <a:cxn ang="0">
                    <a:pos x="99" y="4"/>
                  </a:cxn>
                  <a:cxn ang="0">
                    <a:pos x="97" y="6"/>
                  </a:cxn>
                  <a:cxn ang="0">
                    <a:pos x="97" y="8"/>
                  </a:cxn>
                </a:cxnLst>
                <a:rect l="0" t="0" r="r" b="b"/>
                <a:pathLst>
                  <a:path w="416" h="25">
                    <a:moveTo>
                      <a:pt x="416" y="25"/>
                    </a:moveTo>
                    <a:lnTo>
                      <a:pt x="307" y="19"/>
                    </a:lnTo>
                    <a:lnTo>
                      <a:pt x="309"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1" name="Freeform 1131"/>
              <p:cNvSpPr>
                <a:spLocks noEditPoints="1"/>
              </p:cNvSpPr>
              <p:nvPr/>
            </p:nvSpPr>
            <p:spPr bwMode="auto">
              <a:xfrm>
                <a:off x="1722" y="1053"/>
                <a:ext cx="414" cy="25"/>
              </a:xfrm>
              <a:custGeom>
                <a:avLst/>
                <a:gdLst/>
                <a:ahLst/>
                <a:cxnLst>
                  <a:cxn ang="0">
                    <a:pos x="414" y="25"/>
                  </a:cxn>
                  <a:cxn ang="0">
                    <a:pos x="309" y="19"/>
                  </a:cxn>
                  <a:cxn ang="0">
                    <a:pos x="309" y="17"/>
                  </a:cxn>
                  <a:cxn ang="0">
                    <a:pos x="311" y="15"/>
                  </a:cxn>
                  <a:cxn ang="0">
                    <a:pos x="410" y="19"/>
                  </a:cxn>
                  <a:cxn ang="0">
                    <a:pos x="410" y="21"/>
                  </a:cxn>
                  <a:cxn ang="0">
                    <a:pos x="414" y="25"/>
                  </a:cxn>
                  <a:cxn ang="0">
                    <a:pos x="97" y="8"/>
                  </a:cxn>
                  <a:cxn ang="0">
                    <a:pos x="0" y="4"/>
                  </a:cxn>
                  <a:cxn ang="0">
                    <a:pos x="2" y="2"/>
                  </a:cxn>
                  <a:cxn ang="0">
                    <a:pos x="4" y="0"/>
                  </a:cxn>
                  <a:cxn ang="0">
                    <a:pos x="101" y="4"/>
                  </a:cxn>
                  <a:cxn ang="0">
                    <a:pos x="99" y="6"/>
                  </a:cxn>
                  <a:cxn ang="0">
                    <a:pos x="97" y="8"/>
                  </a:cxn>
                </a:cxnLst>
                <a:rect l="0" t="0" r="r" b="b"/>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2" name="Freeform 1132"/>
              <p:cNvSpPr>
                <a:spLocks noEditPoints="1"/>
              </p:cNvSpPr>
              <p:nvPr/>
            </p:nvSpPr>
            <p:spPr bwMode="auto">
              <a:xfrm>
                <a:off x="1724" y="1051"/>
                <a:ext cx="410" cy="23"/>
              </a:xfrm>
              <a:custGeom>
                <a:avLst/>
                <a:gdLst/>
                <a:ahLst/>
                <a:cxnLst>
                  <a:cxn ang="0">
                    <a:pos x="410" y="23"/>
                  </a:cxn>
                  <a:cxn ang="0">
                    <a:pos x="307" y="19"/>
                  </a:cxn>
                  <a:cxn ang="0">
                    <a:pos x="309" y="17"/>
                  </a:cxn>
                  <a:cxn ang="0">
                    <a:pos x="309" y="15"/>
                  </a:cxn>
                  <a:cxn ang="0">
                    <a:pos x="406" y="19"/>
                  </a:cxn>
                  <a:cxn ang="0">
                    <a:pos x="406" y="19"/>
                  </a:cxn>
                  <a:cxn ang="0">
                    <a:pos x="406" y="21"/>
                  </a:cxn>
                  <a:cxn ang="0">
                    <a:pos x="408" y="21"/>
                  </a:cxn>
                  <a:cxn ang="0">
                    <a:pos x="410" y="23"/>
                  </a:cxn>
                  <a:cxn ang="0">
                    <a:pos x="97" y="8"/>
                  </a:cxn>
                  <a:cxn ang="0">
                    <a:pos x="0" y="4"/>
                  </a:cxn>
                  <a:cxn ang="0">
                    <a:pos x="2" y="2"/>
                  </a:cxn>
                  <a:cxn ang="0">
                    <a:pos x="2" y="0"/>
                  </a:cxn>
                  <a:cxn ang="0">
                    <a:pos x="99" y="4"/>
                  </a:cxn>
                  <a:cxn ang="0">
                    <a:pos x="99" y="6"/>
                  </a:cxn>
                  <a:cxn ang="0">
                    <a:pos x="97" y="8"/>
                  </a:cxn>
                </a:cxnLst>
                <a:rect l="0" t="0" r="r" b="b"/>
                <a:pathLst>
                  <a:path w="410" h="23">
                    <a:moveTo>
                      <a:pt x="410" y="23"/>
                    </a:moveTo>
                    <a:lnTo>
                      <a:pt x="307" y="19"/>
                    </a:lnTo>
                    <a:lnTo>
                      <a:pt x="309" y="17"/>
                    </a:lnTo>
                    <a:lnTo>
                      <a:pt x="309" y="15"/>
                    </a:lnTo>
                    <a:lnTo>
                      <a:pt x="406" y="19"/>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3" name="Freeform 1133"/>
              <p:cNvSpPr>
                <a:spLocks noEditPoints="1"/>
              </p:cNvSpPr>
              <p:nvPr/>
            </p:nvSpPr>
            <p:spPr bwMode="auto">
              <a:xfrm>
                <a:off x="1726" y="1049"/>
                <a:ext cx="406" cy="23"/>
              </a:xfrm>
              <a:custGeom>
                <a:avLst/>
                <a:gdLst/>
                <a:ahLst/>
                <a:cxnLst>
                  <a:cxn ang="0">
                    <a:pos x="406" y="23"/>
                  </a:cxn>
                  <a:cxn ang="0">
                    <a:pos x="307" y="19"/>
                  </a:cxn>
                  <a:cxn ang="0">
                    <a:pos x="307" y="17"/>
                  </a:cxn>
                  <a:cxn ang="0">
                    <a:pos x="309" y="16"/>
                  </a:cxn>
                  <a:cxn ang="0">
                    <a:pos x="404" y="19"/>
                  </a:cxn>
                  <a:cxn ang="0">
                    <a:pos x="404" y="21"/>
                  </a:cxn>
                  <a:cxn ang="0">
                    <a:pos x="404" y="23"/>
                  </a:cxn>
                  <a:cxn ang="0">
                    <a:pos x="404" y="23"/>
                  </a:cxn>
                  <a:cxn ang="0">
                    <a:pos x="406" y="23"/>
                  </a:cxn>
                  <a:cxn ang="0">
                    <a:pos x="97" y="8"/>
                  </a:cxn>
                  <a:cxn ang="0">
                    <a:pos x="0" y="4"/>
                  </a:cxn>
                  <a:cxn ang="0">
                    <a:pos x="0" y="2"/>
                  </a:cxn>
                  <a:cxn ang="0">
                    <a:pos x="2" y="0"/>
                  </a:cxn>
                  <a:cxn ang="0">
                    <a:pos x="99" y="4"/>
                  </a:cxn>
                  <a:cxn ang="0">
                    <a:pos x="97" y="6"/>
                  </a:cxn>
                  <a:cxn ang="0">
                    <a:pos x="97" y="8"/>
                  </a:cxn>
                </a:cxnLst>
                <a:rect l="0" t="0" r="r" b="b"/>
                <a:pathLst>
                  <a:path w="406" h="23">
                    <a:moveTo>
                      <a:pt x="406" y="23"/>
                    </a:moveTo>
                    <a:lnTo>
                      <a:pt x="307" y="19"/>
                    </a:lnTo>
                    <a:lnTo>
                      <a:pt x="307" y="17"/>
                    </a:lnTo>
                    <a:lnTo>
                      <a:pt x="309" y="16"/>
                    </a:lnTo>
                    <a:lnTo>
                      <a:pt x="404" y="19"/>
                    </a:lnTo>
                    <a:lnTo>
                      <a:pt x="404" y="21"/>
                    </a:lnTo>
                    <a:lnTo>
                      <a:pt x="404" y="23"/>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4" name="Freeform 1134"/>
              <p:cNvSpPr>
                <a:spLocks noEditPoints="1"/>
              </p:cNvSpPr>
              <p:nvPr/>
            </p:nvSpPr>
            <p:spPr bwMode="auto">
              <a:xfrm>
                <a:off x="1726" y="1048"/>
                <a:ext cx="404" cy="22"/>
              </a:xfrm>
              <a:custGeom>
                <a:avLst/>
                <a:gdLst/>
                <a:ahLst/>
                <a:cxnLst>
                  <a:cxn ang="0">
                    <a:pos x="404" y="22"/>
                  </a:cxn>
                  <a:cxn ang="0">
                    <a:pos x="307" y="18"/>
                  </a:cxn>
                  <a:cxn ang="0">
                    <a:pos x="309" y="17"/>
                  </a:cxn>
                  <a:cxn ang="0">
                    <a:pos x="309" y="15"/>
                  </a:cxn>
                  <a:cxn ang="0">
                    <a:pos x="404" y="18"/>
                  </a:cxn>
                  <a:cxn ang="0">
                    <a:pos x="404" y="20"/>
                  </a:cxn>
                  <a:cxn ang="0">
                    <a:pos x="404" y="22"/>
                  </a:cxn>
                  <a:cxn ang="0">
                    <a:pos x="97" y="7"/>
                  </a:cxn>
                  <a:cxn ang="0">
                    <a:pos x="0" y="3"/>
                  </a:cxn>
                  <a:cxn ang="0">
                    <a:pos x="2" y="1"/>
                  </a:cxn>
                  <a:cxn ang="0">
                    <a:pos x="4" y="0"/>
                  </a:cxn>
                  <a:cxn ang="0">
                    <a:pos x="101" y="3"/>
                  </a:cxn>
                  <a:cxn ang="0">
                    <a:pos x="99" y="5"/>
                  </a:cxn>
                  <a:cxn ang="0">
                    <a:pos x="97" y="7"/>
                  </a:cxn>
                </a:cxnLst>
                <a:rect l="0" t="0" r="r" b="b"/>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ln>
            </p:spPr>
            <p:txBody>
              <a:bodyPr/>
              <a:lstStyle/>
              <a:p>
                <a:endParaRPr lang="en-US">
                  <a:solidFill>
                    <a:prstClr val="black"/>
                  </a:solidFill>
                </a:endParaRPr>
              </a:p>
            </p:txBody>
          </p:sp>
          <p:sp>
            <p:nvSpPr>
              <p:cNvPr id="180335" name="Freeform 1135"/>
              <p:cNvSpPr>
                <a:spLocks noEditPoints="1"/>
              </p:cNvSpPr>
              <p:nvPr/>
            </p:nvSpPr>
            <p:spPr bwMode="auto">
              <a:xfrm>
                <a:off x="1728" y="1046"/>
                <a:ext cx="402" cy="22"/>
              </a:xfrm>
              <a:custGeom>
                <a:avLst/>
                <a:gdLst/>
                <a:ahLst/>
                <a:cxnLst>
                  <a:cxn ang="0">
                    <a:pos x="402" y="22"/>
                  </a:cxn>
                  <a:cxn ang="0">
                    <a:pos x="307" y="19"/>
                  </a:cxn>
                  <a:cxn ang="0">
                    <a:pos x="307" y="17"/>
                  </a:cxn>
                  <a:cxn ang="0">
                    <a:pos x="307" y="13"/>
                  </a:cxn>
                  <a:cxn ang="0">
                    <a:pos x="402" y="19"/>
                  </a:cxn>
                  <a:cxn ang="0">
                    <a:pos x="402" y="20"/>
                  </a:cxn>
                  <a:cxn ang="0">
                    <a:pos x="402" y="22"/>
                  </a:cxn>
                  <a:cxn ang="0">
                    <a:pos x="97" y="7"/>
                  </a:cxn>
                  <a:cxn ang="0">
                    <a:pos x="0" y="3"/>
                  </a:cxn>
                  <a:cxn ang="0">
                    <a:pos x="2" y="2"/>
                  </a:cxn>
                  <a:cxn ang="0">
                    <a:pos x="2" y="0"/>
                  </a:cxn>
                  <a:cxn ang="0">
                    <a:pos x="99" y="3"/>
                  </a:cxn>
                  <a:cxn ang="0">
                    <a:pos x="99" y="5"/>
                  </a:cxn>
                  <a:cxn ang="0">
                    <a:pos x="97" y="7"/>
                  </a:cxn>
                </a:cxnLst>
                <a:rect l="0" t="0" r="r" b="b"/>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6" name="Freeform 1136"/>
              <p:cNvSpPr>
                <a:spLocks noEditPoints="1"/>
              </p:cNvSpPr>
              <p:nvPr/>
            </p:nvSpPr>
            <p:spPr bwMode="auto">
              <a:xfrm>
                <a:off x="1730" y="1044"/>
                <a:ext cx="400" cy="22"/>
              </a:xfrm>
              <a:custGeom>
                <a:avLst/>
                <a:gdLst/>
                <a:ahLst/>
                <a:cxnLst>
                  <a:cxn ang="0">
                    <a:pos x="400" y="22"/>
                  </a:cxn>
                  <a:cxn ang="0">
                    <a:pos x="305" y="19"/>
                  </a:cxn>
                  <a:cxn ang="0">
                    <a:pos x="305" y="15"/>
                  </a:cxn>
                  <a:cxn ang="0">
                    <a:pos x="307" y="13"/>
                  </a:cxn>
                  <a:cxn ang="0">
                    <a:pos x="398" y="19"/>
                  </a:cxn>
                  <a:cxn ang="0">
                    <a:pos x="400" y="21"/>
                  </a:cxn>
                  <a:cxn ang="0">
                    <a:pos x="400" y="22"/>
                  </a:cxn>
                  <a:cxn ang="0">
                    <a:pos x="97" y="7"/>
                  </a:cxn>
                  <a:cxn ang="0">
                    <a:pos x="0" y="4"/>
                  </a:cxn>
                  <a:cxn ang="0">
                    <a:pos x="0" y="2"/>
                  </a:cxn>
                  <a:cxn ang="0">
                    <a:pos x="2" y="0"/>
                  </a:cxn>
                  <a:cxn ang="0">
                    <a:pos x="98" y="4"/>
                  </a:cxn>
                  <a:cxn ang="0">
                    <a:pos x="97" y="5"/>
                  </a:cxn>
                  <a:cxn ang="0">
                    <a:pos x="97" y="7"/>
                  </a:cxn>
                </a:cxnLst>
                <a:rect l="0" t="0" r="r" b="b"/>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7" name="Freeform 1137"/>
              <p:cNvSpPr>
                <a:spLocks noEditPoints="1"/>
              </p:cNvSpPr>
              <p:nvPr/>
            </p:nvSpPr>
            <p:spPr bwMode="auto">
              <a:xfrm>
                <a:off x="1730" y="1042"/>
                <a:ext cx="400" cy="23"/>
              </a:xfrm>
              <a:custGeom>
                <a:avLst/>
                <a:gdLst/>
                <a:ahLst/>
                <a:cxnLst>
                  <a:cxn ang="0">
                    <a:pos x="400" y="23"/>
                  </a:cxn>
                  <a:cxn ang="0">
                    <a:pos x="305" y="17"/>
                  </a:cxn>
                  <a:cxn ang="0">
                    <a:pos x="307" y="15"/>
                  </a:cxn>
                  <a:cxn ang="0">
                    <a:pos x="307" y="13"/>
                  </a:cxn>
                  <a:cxn ang="0">
                    <a:pos x="353" y="17"/>
                  </a:cxn>
                  <a:cxn ang="0">
                    <a:pos x="353" y="17"/>
                  </a:cxn>
                  <a:cxn ang="0">
                    <a:pos x="353" y="19"/>
                  </a:cxn>
                  <a:cxn ang="0">
                    <a:pos x="354" y="17"/>
                  </a:cxn>
                  <a:cxn ang="0">
                    <a:pos x="354" y="17"/>
                  </a:cxn>
                  <a:cxn ang="0">
                    <a:pos x="398" y="19"/>
                  </a:cxn>
                  <a:cxn ang="0">
                    <a:pos x="398" y="21"/>
                  </a:cxn>
                  <a:cxn ang="0">
                    <a:pos x="400" y="23"/>
                  </a:cxn>
                  <a:cxn ang="0">
                    <a:pos x="97" y="7"/>
                  </a:cxn>
                  <a:cxn ang="0">
                    <a:pos x="0" y="4"/>
                  </a:cxn>
                  <a:cxn ang="0">
                    <a:pos x="2" y="2"/>
                  </a:cxn>
                  <a:cxn ang="0">
                    <a:pos x="4" y="0"/>
                  </a:cxn>
                  <a:cxn ang="0">
                    <a:pos x="100" y="4"/>
                  </a:cxn>
                  <a:cxn ang="0">
                    <a:pos x="98" y="6"/>
                  </a:cxn>
                  <a:cxn ang="0">
                    <a:pos x="97" y="7"/>
                  </a:cxn>
                </a:cxnLst>
                <a:rect l="0" t="0" r="r" b="b"/>
                <a:pathLst>
                  <a:path w="400" h="23">
                    <a:moveTo>
                      <a:pt x="400" y="23"/>
                    </a:moveTo>
                    <a:lnTo>
                      <a:pt x="305" y="17"/>
                    </a:lnTo>
                    <a:lnTo>
                      <a:pt x="307" y="15"/>
                    </a:lnTo>
                    <a:lnTo>
                      <a:pt x="307" y="13"/>
                    </a:lnTo>
                    <a:lnTo>
                      <a:pt x="353" y="17"/>
                    </a:lnTo>
                    <a:lnTo>
                      <a:pt x="353" y="17"/>
                    </a:lnTo>
                    <a:lnTo>
                      <a:pt x="353" y="19"/>
                    </a:lnTo>
                    <a:lnTo>
                      <a:pt x="354" y="17"/>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8" name="Freeform 1138"/>
              <p:cNvSpPr>
                <a:spLocks noEditPoints="1"/>
              </p:cNvSpPr>
              <p:nvPr/>
            </p:nvSpPr>
            <p:spPr bwMode="auto">
              <a:xfrm>
                <a:off x="1732" y="1038"/>
                <a:ext cx="396" cy="25"/>
              </a:xfrm>
              <a:custGeom>
                <a:avLst/>
                <a:gdLst/>
                <a:ahLst/>
                <a:cxnLst>
                  <a:cxn ang="0">
                    <a:pos x="396" y="25"/>
                  </a:cxn>
                  <a:cxn ang="0">
                    <a:pos x="305" y="19"/>
                  </a:cxn>
                  <a:cxn ang="0">
                    <a:pos x="305" y="17"/>
                  </a:cxn>
                  <a:cxn ang="0">
                    <a:pos x="307" y="15"/>
                  </a:cxn>
                  <a:cxn ang="0">
                    <a:pos x="352" y="17"/>
                  </a:cxn>
                  <a:cxn ang="0">
                    <a:pos x="351" y="21"/>
                  </a:cxn>
                  <a:cxn ang="0">
                    <a:pos x="351" y="23"/>
                  </a:cxn>
                  <a:cxn ang="0">
                    <a:pos x="352" y="21"/>
                  </a:cxn>
                  <a:cxn ang="0">
                    <a:pos x="354" y="19"/>
                  </a:cxn>
                  <a:cxn ang="0">
                    <a:pos x="394" y="21"/>
                  </a:cxn>
                  <a:cxn ang="0">
                    <a:pos x="396" y="23"/>
                  </a:cxn>
                  <a:cxn ang="0">
                    <a:pos x="396" y="25"/>
                  </a:cxn>
                  <a:cxn ang="0">
                    <a:pos x="96" y="10"/>
                  </a:cxn>
                  <a:cxn ang="0">
                    <a:pos x="0" y="6"/>
                  </a:cxn>
                  <a:cxn ang="0">
                    <a:pos x="2" y="4"/>
                  </a:cxn>
                  <a:cxn ang="0">
                    <a:pos x="2" y="0"/>
                  </a:cxn>
                  <a:cxn ang="0">
                    <a:pos x="98" y="6"/>
                  </a:cxn>
                  <a:cxn ang="0">
                    <a:pos x="98" y="8"/>
                  </a:cxn>
                  <a:cxn ang="0">
                    <a:pos x="96" y="10"/>
                  </a:cxn>
                </a:cxnLst>
                <a:rect l="0" t="0" r="r" b="b"/>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ln>
            </p:spPr>
            <p:txBody>
              <a:bodyPr/>
              <a:lstStyle/>
              <a:p>
                <a:endParaRPr lang="en-US">
                  <a:solidFill>
                    <a:prstClr val="black"/>
                  </a:solidFill>
                </a:endParaRPr>
              </a:p>
            </p:txBody>
          </p:sp>
          <p:sp>
            <p:nvSpPr>
              <p:cNvPr id="180339" name="Freeform 1139"/>
              <p:cNvSpPr>
                <a:spLocks noEditPoints="1"/>
              </p:cNvSpPr>
              <p:nvPr/>
            </p:nvSpPr>
            <p:spPr bwMode="auto">
              <a:xfrm>
                <a:off x="1734" y="1036"/>
                <a:ext cx="394" cy="25"/>
              </a:xfrm>
              <a:custGeom>
                <a:avLst/>
                <a:gdLst/>
                <a:ahLst/>
                <a:cxnLst>
                  <a:cxn ang="0">
                    <a:pos x="394" y="25"/>
                  </a:cxn>
                  <a:cxn ang="0">
                    <a:pos x="350" y="23"/>
                  </a:cxn>
                  <a:cxn ang="0">
                    <a:pos x="352" y="21"/>
                  </a:cxn>
                  <a:cxn ang="0">
                    <a:pos x="354" y="17"/>
                  </a:cxn>
                  <a:cxn ang="0">
                    <a:pos x="392" y="19"/>
                  </a:cxn>
                  <a:cxn ang="0">
                    <a:pos x="392" y="23"/>
                  </a:cxn>
                  <a:cxn ang="0">
                    <a:pos x="394" y="25"/>
                  </a:cxn>
                  <a:cxn ang="0">
                    <a:pos x="349" y="23"/>
                  </a:cxn>
                  <a:cxn ang="0">
                    <a:pos x="303" y="19"/>
                  </a:cxn>
                  <a:cxn ang="0">
                    <a:pos x="305" y="17"/>
                  </a:cxn>
                  <a:cxn ang="0">
                    <a:pos x="305" y="15"/>
                  </a:cxn>
                  <a:cxn ang="0">
                    <a:pos x="352" y="17"/>
                  </a:cxn>
                  <a:cxn ang="0">
                    <a:pos x="350" y="19"/>
                  </a:cxn>
                  <a:cxn ang="0">
                    <a:pos x="349" y="23"/>
                  </a:cxn>
                  <a:cxn ang="0">
                    <a:pos x="96" y="10"/>
                  </a:cxn>
                  <a:cxn ang="0">
                    <a:pos x="0" y="6"/>
                  </a:cxn>
                  <a:cxn ang="0">
                    <a:pos x="0" y="2"/>
                  </a:cxn>
                  <a:cxn ang="0">
                    <a:pos x="1" y="0"/>
                  </a:cxn>
                  <a:cxn ang="0">
                    <a:pos x="98" y="6"/>
                  </a:cxn>
                  <a:cxn ang="0">
                    <a:pos x="96" y="8"/>
                  </a:cxn>
                  <a:cxn ang="0">
                    <a:pos x="96" y="10"/>
                  </a:cxn>
                </a:cxnLst>
                <a:rect l="0" t="0" r="r" b="b"/>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ln>
            </p:spPr>
            <p:txBody>
              <a:bodyPr/>
              <a:lstStyle/>
              <a:p>
                <a:endParaRPr lang="en-US">
                  <a:solidFill>
                    <a:prstClr val="black"/>
                  </a:solidFill>
                </a:endParaRPr>
              </a:p>
            </p:txBody>
          </p:sp>
          <p:sp>
            <p:nvSpPr>
              <p:cNvPr id="180340" name="Freeform 1140"/>
              <p:cNvSpPr>
                <a:spLocks noEditPoints="1"/>
              </p:cNvSpPr>
              <p:nvPr/>
            </p:nvSpPr>
            <p:spPr bwMode="auto">
              <a:xfrm>
                <a:off x="1734" y="1034"/>
                <a:ext cx="392" cy="25"/>
              </a:xfrm>
              <a:custGeom>
                <a:avLst/>
                <a:gdLst/>
                <a:ahLst/>
                <a:cxnLst>
                  <a:cxn ang="0">
                    <a:pos x="392" y="25"/>
                  </a:cxn>
                  <a:cxn ang="0">
                    <a:pos x="352" y="23"/>
                  </a:cxn>
                  <a:cxn ang="0">
                    <a:pos x="354" y="21"/>
                  </a:cxn>
                  <a:cxn ang="0">
                    <a:pos x="356" y="17"/>
                  </a:cxn>
                  <a:cxn ang="0">
                    <a:pos x="390" y="19"/>
                  </a:cxn>
                  <a:cxn ang="0">
                    <a:pos x="392" y="21"/>
                  </a:cxn>
                  <a:cxn ang="0">
                    <a:pos x="392" y="25"/>
                  </a:cxn>
                  <a:cxn ang="0">
                    <a:pos x="350" y="21"/>
                  </a:cxn>
                  <a:cxn ang="0">
                    <a:pos x="305" y="19"/>
                  </a:cxn>
                  <a:cxn ang="0">
                    <a:pos x="305" y="17"/>
                  </a:cxn>
                  <a:cxn ang="0">
                    <a:pos x="305" y="15"/>
                  </a:cxn>
                  <a:cxn ang="0">
                    <a:pos x="352" y="17"/>
                  </a:cxn>
                  <a:cxn ang="0">
                    <a:pos x="352" y="19"/>
                  </a:cxn>
                  <a:cxn ang="0">
                    <a:pos x="350" y="21"/>
                  </a:cxn>
                  <a:cxn ang="0">
                    <a:pos x="96" y="10"/>
                  </a:cxn>
                  <a:cxn ang="0">
                    <a:pos x="0" y="4"/>
                  </a:cxn>
                  <a:cxn ang="0">
                    <a:pos x="1" y="2"/>
                  </a:cxn>
                  <a:cxn ang="0">
                    <a:pos x="3" y="0"/>
                  </a:cxn>
                  <a:cxn ang="0">
                    <a:pos x="100" y="6"/>
                  </a:cxn>
                  <a:cxn ang="0">
                    <a:pos x="98" y="8"/>
                  </a:cxn>
                  <a:cxn ang="0">
                    <a:pos x="96" y="10"/>
                  </a:cxn>
                </a:cxnLst>
                <a:rect l="0" t="0" r="r" b="b"/>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ln>
            </p:spPr>
            <p:txBody>
              <a:bodyPr/>
              <a:lstStyle/>
              <a:p>
                <a:endParaRPr lang="en-US">
                  <a:solidFill>
                    <a:prstClr val="black"/>
                  </a:solidFill>
                </a:endParaRPr>
              </a:p>
            </p:txBody>
          </p:sp>
          <p:sp>
            <p:nvSpPr>
              <p:cNvPr id="180341" name="Freeform 1141"/>
              <p:cNvSpPr>
                <a:spLocks noEditPoints="1"/>
              </p:cNvSpPr>
              <p:nvPr/>
            </p:nvSpPr>
            <p:spPr bwMode="auto">
              <a:xfrm>
                <a:off x="1735" y="1032"/>
                <a:ext cx="391" cy="23"/>
              </a:xfrm>
              <a:custGeom>
                <a:avLst/>
                <a:gdLst/>
                <a:ahLst/>
                <a:cxnLst>
                  <a:cxn ang="0">
                    <a:pos x="391" y="23"/>
                  </a:cxn>
                  <a:cxn ang="0">
                    <a:pos x="353" y="21"/>
                  </a:cxn>
                  <a:cxn ang="0">
                    <a:pos x="355" y="19"/>
                  </a:cxn>
                  <a:cxn ang="0">
                    <a:pos x="355" y="17"/>
                  </a:cxn>
                  <a:cxn ang="0">
                    <a:pos x="387" y="19"/>
                  </a:cxn>
                  <a:cxn ang="0">
                    <a:pos x="389" y="21"/>
                  </a:cxn>
                  <a:cxn ang="0">
                    <a:pos x="391" y="23"/>
                  </a:cxn>
                  <a:cxn ang="0">
                    <a:pos x="351" y="21"/>
                  </a:cxn>
                  <a:cxn ang="0">
                    <a:pos x="304" y="19"/>
                  </a:cxn>
                  <a:cxn ang="0">
                    <a:pos x="304" y="17"/>
                  </a:cxn>
                  <a:cxn ang="0">
                    <a:pos x="306" y="16"/>
                  </a:cxn>
                  <a:cxn ang="0">
                    <a:pos x="353" y="17"/>
                  </a:cxn>
                  <a:cxn ang="0">
                    <a:pos x="351" y="19"/>
                  </a:cxn>
                  <a:cxn ang="0">
                    <a:pos x="351" y="21"/>
                  </a:cxn>
                  <a:cxn ang="0">
                    <a:pos x="97" y="10"/>
                  </a:cxn>
                  <a:cxn ang="0">
                    <a:pos x="0" y="4"/>
                  </a:cxn>
                  <a:cxn ang="0">
                    <a:pos x="2" y="2"/>
                  </a:cxn>
                  <a:cxn ang="0">
                    <a:pos x="4" y="0"/>
                  </a:cxn>
                  <a:cxn ang="0">
                    <a:pos x="101" y="6"/>
                  </a:cxn>
                  <a:cxn ang="0">
                    <a:pos x="99" y="8"/>
                  </a:cxn>
                  <a:cxn ang="0">
                    <a:pos x="97" y="10"/>
                  </a:cxn>
                </a:cxnLst>
                <a:rect l="0" t="0" r="r" b="b"/>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ln>
            </p:spPr>
            <p:txBody>
              <a:bodyPr/>
              <a:lstStyle/>
              <a:p>
                <a:endParaRPr lang="en-US">
                  <a:solidFill>
                    <a:prstClr val="black"/>
                  </a:solidFill>
                </a:endParaRPr>
              </a:p>
            </p:txBody>
          </p:sp>
          <p:sp>
            <p:nvSpPr>
              <p:cNvPr id="180342" name="Freeform 1142"/>
              <p:cNvSpPr>
                <a:spLocks noEditPoints="1"/>
              </p:cNvSpPr>
              <p:nvPr/>
            </p:nvSpPr>
            <p:spPr bwMode="auto">
              <a:xfrm>
                <a:off x="1737" y="1030"/>
                <a:ext cx="387" cy="23"/>
              </a:xfrm>
              <a:custGeom>
                <a:avLst/>
                <a:gdLst/>
                <a:ahLst/>
                <a:cxnLst>
                  <a:cxn ang="0">
                    <a:pos x="387" y="23"/>
                  </a:cxn>
                  <a:cxn ang="0">
                    <a:pos x="353" y="21"/>
                  </a:cxn>
                  <a:cxn ang="0">
                    <a:pos x="353" y="19"/>
                  </a:cxn>
                  <a:cxn ang="0">
                    <a:pos x="355" y="18"/>
                  </a:cxn>
                  <a:cxn ang="0">
                    <a:pos x="385" y="19"/>
                  </a:cxn>
                  <a:cxn ang="0">
                    <a:pos x="385" y="21"/>
                  </a:cxn>
                  <a:cxn ang="0">
                    <a:pos x="387" y="23"/>
                  </a:cxn>
                  <a:cxn ang="0">
                    <a:pos x="349" y="21"/>
                  </a:cxn>
                  <a:cxn ang="0">
                    <a:pos x="302" y="19"/>
                  </a:cxn>
                  <a:cxn ang="0">
                    <a:pos x="304" y="18"/>
                  </a:cxn>
                  <a:cxn ang="0">
                    <a:pos x="304" y="16"/>
                  </a:cxn>
                  <a:cxn ang="0">
                    <a:pos x="351" y="18"/>
                  </a:cxn>
                  <a:cxn ang="0">
                    <a:pos x="351" y="19"/>
                  </a:cxn>
                  <a:cxn ang="0">
                    <a:pos x="349" y="21"/>
                  </a:cxn>
                  <a:cxn ang="0">
                    <a:pos x="97" y="10"/>
                  </a:cxn>
                  <a:cxn ang="0">
                    <a:pos x="0" y="4"/>
                  </a:cxn>
                  <a:cxn ang="0">
                    <a:pos x="2" y="2"/>
                  </a:cxn>
                  <a:cxn ang="0">
                    <a:pos x="2" y="0"/>
                  </a:cxn>
                  <a:cxn ang="0">
                    <a:pos x="99" y="6"/>
                  </a:cxn>
                  <a:cxn ang="0">
                    <a:pos x="99" y="8"/>
                  </a:cxn>
                  <a:cxn ang="0">
                    <a:pos x="97" y="10"/>
                  </a:cxn>
                </a:cxnLst>
                <a:rect l="0" t="0" r="r" b="b"/>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ln>
            </p:spPr>
            <p:txBody>
              <a:bodyPr/>
              <a:lstStyle/>
              <a:p>
                <a:endParaRPr lang="en-US">
                  <a:solidFill>
                    <a:prstClr val="black"/>
                  </a:solidFill>
                </a:endParaRPr>
              </a:p>
            </p:txBody>
          </p:sp>
          <p:sp>
            <p:nvSpPr>
              <p:cNvPr id="180343" name="Freeform 1143"/>
              <p:cNvSpPr>
                <a:spLocks noEditPoints="1"/>
              </p:cNvSpPr>
              <p:nvPr/>
            </p:nvSpPr>
            <p:spPr bwMode="auto">
              <a:xfrm>
                <a:off x="1739" y="1029"/>
                <a:ext cx="383" cy="22"/>
              </a:xfrm>
              <a:custGeom>
                <a:avLst/>
                <a:gdLst/>
                <a:ahLst/>
                <a:cxnLst>
                  <a:cxn ang="0">
                    <a:pos x="383" y="22"/>
                  </a:cxn>
                  <a:cxn ang="0">
                    <a:pos x="351" y="20"/>
                  </a:cxn>
                  <a:cxn ang="0">
                    <a:pos x="353" y="19"/>
                  </a:cxn>
                  <a:cxn ang="0">
                    <a:pos x="355" y="17"/>
                  </a:cxn>
                  <a:cxn ang="0">
                    <a:pos x="382" y="19"/>
                  </a:cxn>
                  <a:cxn ang="0">
                    <a:pos x="383" y="20"/>
                  </a:cxn>
                  <a:cxn ang="0">
                    <a:pos x="383" y="20"/>
                  </a:cxn>
                  <a:cxn ang="0">
                    <a:pos x="383" y="22"/>
                  </a:cxn>
                  <a:cxn ang="0">
                    <a:pos x="383" y="22"/>
                  </a:cxn>
                  <a:cxn ang="0">
                    <a:pos x="349" y="20"/>
                  </a:cxn>
                  <a:cxn ang="0">
                    <a:pos x="302" y="19"/>
                  </a:cxn>
                  <a:cxn ang="0">
                    <a:pos x="302" y="17"/>
                  </a:cxn>
                  <a:cxn ang="0">
                    <a:pos x="302" y="15"/>
                  </a:cxn>
                  <a:cxn ang="0">
                    <a:pos x="351" y="17"/>
                  </a:cxn>
                  <a:cxn ang="0">
                    <a:pos x="349" y="19"/>
                  </a:cxn>
                  <a:cxn ang="0">
                    <a:pos x="349" y="20"/>
                  </a:cxn>
                  <a:cxn ang="0">
                    <a:pos x="97" y="9"/>
                  </a:cxn>
                  <a:cxn ang="0">
                    <a:pos x="0" y="3"/>
                  </a:cxn>
                  <a:cxn ang="0">
                    <a:pos x="0" y="1"/>
                  </a:cxn>
                  <a:cxn ang="0">
                    <a:pos x="2" y="0"/>
                  </a:cxn>
                  <a:cxn ang="0">
                    <a:pos x="99" y="5"/>
                  </a:cxn>
                  <a:cxn ang="0">
                    <a:pos x="97" y="7"/>
                  </a:cxn>
                  <a:cxn ang="0">
                    <a:pos x="97" y="9"/>
                  </a:cxn>
                </a:cxnLst>
                <a:rect l="0" t="0" r="r" b="b"/>
                <a:pathLst>
                  <a:path w="383" h="22">
                    <a:moveTo>
                      <a:pt x="383" y="22"/>
                    </a:moveTo>
                    <a:lnTo>
                      <a:pt x="351" y="20"/>
                    </a:lnTo>
                    <a:lnTo>
                      <a:pt x="353" y="19"/>
                    </a:lnTo>
                    <a:lnTo>
                      <a:pt x="355" y="17"/>
                    </a:lnTo>
                    <a:lnTo>
                      <a:pt x="382" y="19"/>
                    </a:lnTo>
                    <a:lnTo>
                      <a:pt x="383" y="20"/>
                    </a:lnTo>
                    <a:lnTo>
                      <a:pt x="383" y="20"/>
                    </a:lnTo>
                    <a:lnTo>
                      <a:pt x="383" y="22"/>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4" name="Freeform 1144"/>
              <p:cNvSpPr>
                <a:spLocks noEditPoints="1"/>
              </p:cNvSpPr>
              <p:nvPr/>
            </p:nvSpPr>
            <p:spPr bwMode="auto">
              <a:xfrm>
                <a:off x="1739" y="1027"/>
                <a:ext cx="383" cy="22"/>
              </a:xfrm>
              <a:custGeom>
                <a:avLst/>
                <a:gdLst/>
                <a:ahLst/>
                <a:cxnLst>
                  <a:cxn ang="0">
                    <a:pos x="383" y="22"/>
                  </a:cxn>
                  <a:cxn ang="0">
                    <a:pos x="353" y="21"/>
                  </a:cxn>
                  <a:cxn ang="0">
                    <a:pos x="355" y="19"/>
                  </a:cxn>
                  <a:cxn ang="0">
                    <a:pos x="355" y="17"/>
                  </a:cxn>
                  <a:cxn ang="0">
                    <a:pos x="382" y="19"/>
                  </a:cxn>
                  <a:cxn ang="0">
                    <a:pos x="382" y="21"/>
                  </a:cxn>
                  <a:cxn ang="0">
                    <a:pos x="383" y="22"/>
                  </a:cxn>
                  <a:cxn ang="0">
                    <a:pos x="383" y="22"/>
                  </a:cxn>
                  <a:cxn ang="0">
                    <a:pos x="383" y="22"/>
                  </a:cxn>
                  <a:cxn ang="0">
                    <a:pos x="349" y="21"/>
                  </a:cxn>
                  <a:cxn ang="0">
                    <a:pos x="302" y="19"/>
                  </a:cxn>
                  <a:cxn ang="0">
                    <a:pos x="302" y="17"/>
                  </a:cxn>
                  <a:cxn ang="0">
                    <a:pos x="304" y="15"/>
                  </a:cxn>
                  <a:cxn ang="0">
                    <a:pos x="353" y="17"/>
                  </a:cxn>
                  <a:cxn ang="0">
                    <a:pos x="351" y="19"/>
                  </a:cxn>
                  <a:cxn ang="0">
                    <a:pos x="349" y="21"/>
                  </a:cxn>
                  <a:cxn ang="0">
                    <a:pos x="97" y="9"/>
                  </a:cxn>
                  <a:cxn ang="0">
                    <a:pos x="0" y="3"/>
                  </a:cxn>
                  <a:cxn ang="0">
                    <a:pos x="2" y="2"/>
                  </a:cxn>
                  <a:cxn ang="0">
                    <a:pos x="4" y="0"/>
                  </a:cxn>
                  <a:cxn ang="0">
                    <a:pos x="101" y="5"/>
                  </a:cxn>
                  <a:cxn ang="0">
                    <a:pos x="99" y="7"/>
                  </a:cxn>
                  <a:cxn ang="0">
                    <a:pos x="97" y="9"/>
                  </a:cxn>
                </a:cxnLst>
                <a:rect l="0" t="0" r="r" b="b"/>
                <a:pathLst>
                  <a:path w="383" h="22">
                    <a:moveTo>
                      <a:pt x="383" y="22"/>
                    </a:moveTo>
                    <a:lnTo>
                      <a:pt x="353" y="21"/>
                    </a:lnTo>
                    <a:lnTo>
                      <a:pt x="355" y="19"/>
                    </a:lnTo>
                    <a:lnTo>
                      <a:pt x="355" y="17"/>
                    </a:lnTo>
                    <a:lnTo>
                      <a:pt x="382" y="19"/>
                    </a:lnTo>
                    <a:lnTo>
                      <a:pt x="382" y="21"/>
                    </a:lnTo>
                    <a:lnTo>
                      <a:pt x="383" y="22"/>
                    </a:lnTo>
                    <a:lnTo>
                      <a:pt x="383" y="22"/>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5" name="Freeform 1145"/>
              <p:cNvSpPr>
                <a:spLocks noEditPoints="1"/>
              </p:cNvSpPr>
              <p:nvPr/>
            </p:nvSpPr>
            <p:spPr bwMode="auto">
              <a:xfrm>
                <a:off x="1741" y="1025"/>
                <a:ext cx="380" cy="23"/>
              </a:xfrm>
              <a:custGeom>
                <a:avLst/>
                <a:gdLst/>
                <a:ahLst/>
                <a:cxnLst>
                  <a:cxn ang="0">
                    <a:pos x="380" y="23"/>
                  </a:cxn>
                  <a:cxn ang="0">
                    <a:pos x="353" y="21"/>
                  </a:cxn>
                  <a:cxn ang="0">
                    <a:pos x="353" y="19"/>
                  </a:cxn>
                  <a:cxn ang="0">
                    <a:pos x="355" y="17"/>
                  </a:cxn>
                  <a:cxn ang="0">
                    <a:pos x="378" y="19"/>
                  </a:cxn>
                  <a:cxn ang="0">
                    <a:pos x="380" y="21"/>
                  </a:cxn>
                  <a:cxn ang="0">
                    <a:pos x="380" y="23"/>
                  </a:cxn>
                  <a:cxn ang="0">
                    <a:pos x="349" y="21"/>
                  </a:cxn>
                  <a:cxn ang="0">
                    <a:pos x="300" y="19"/>
                  </a:cxn>
                  <a:cxn ang="0">
                    <a:pos x="302" y="17"/>
                  </a:cxn>
                  <a:cxn ang="0">
                    <a:pos x="302" y="15"/>
                  </a:cxn>
                  <a:cxn ang="0">
                    <a:pos x="351" y="17"/>
                  </a:cxn>
                  <a:cxn ang="0">
                    <a:pos x="351" y="19"/>
                  </a:cxn>
                  <a:cxn ang="0">
                    <a:pos x="349" y="21"/>
                  </a:cxn>
                  <a:cxn ang="0">
                    <a:pos x="97" y="9"/>
                  </a:cxn>
                  <a:cxn ang="0">
                    <a:pos x="0" y="4"/>
                  </a:cxn>
                  <a:cxn ang="0">
                    <a:pos x="2" y="2"/>
                  </a:cxn>
                  <a:cxn ang="0">
                    <a:pos x="4" y="0"/>
                  </a:cxn>
                  <a:cxn ang="0">
                    <a:pos x="101" y="5"/>
                  </a:cxn>
                  <a:cxn ang="0">
                    <a:pos x="99" y="7"/>
                  </a:cxn>
                  <a:cxn ang="0">
                    <a:pos x="97" y="9"/>
                  </a:cxn>
                </a:cxnLst>
                <a:rect l="0" t="0" r="r" b="b"/>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6" name="Freeform 1146"/>
              <p:cNvSpPr>
                <a:spLocks noEditPoints="1"/>
              </p:cNvSpPr>
              <p:nvPr/>
            </p:nvSpPr>
            <p:spPr bwMode="auto">
              <a:xfrm>
                <a:off x="1743" y="1023"/>
                <a:ext cx="378" cy="23"/>
              </a:xfrm>
              <a:custGeom>
                <a:avLst/>
                <a:gdLst/>
                <a:ahLst/>
                <a:cxnLst>
                  <a:cxn ang="0">
                    <a:pos x="378" y="23"/>
                  </a:cxn>
                  <a:cxn ang="0">
                    <a:pos x="351" y="21"/>
                  </a:cxn>
                  <a:cxn ang="0">
                    <a:pos x="353" y="19"/>
                  </a:cxn>
                  <a:cxn ang="0">
                    <a:pos x="353" y="17"/>
                  </a:cxn>
                  <a:cxn ang="0">
                    <a:pos x="376" y="19"/>
                  </a:cxn>
                  <a:cxn ang="0">
                    <a:pos x="376" y="21"/>
                  </a:cxn>
                  <a:cxn ang="0">
                    <a:pos x="378" y="23"/>
                  </a:cxn>
                  <a:cxn ang="0">
                    <a:pos x="349" y="21"/>
                  </a:cxn>
                  <a:cxn ang="0">
                    <a:pos x="300" y="19"/>
                  </a:cxn>
                  <a:cxn ang="0">
                    <a:pos x="300" y="17"/>
                  </a:cxn>
                  <a:cxn ang="0">
                    <a:pos x="302" y="15"/>
                  </a:cxn>
                  <a:cxn ang="0">
                    <a:pos x="351" y="17"/>
                  </a:cxn>
                  <a:cxn ang="0">
                    <a:pos x="351" y="17"/>
                  </a:cxn>
                  <a:cxn ang="0">
                    <a:pos x="349" y="19"/>
                  </a:cxn>
                  <a:cxn ang="0">
                    <a:pos x="349" y="19"/>
                  </a:cxn>
                  <a:cxn ang="0">
                    <a:pos x="349" y="21"/>
                  </a:cxn>
                  <a:cxn ang="0">
                    <a:pos x="97" y="9"/>
                  </a:cxn>
                  <a:cxn ang="0">
                    <a:pos x="0" y="4"/>
                  </a:cxn>
                  <a:cxn ang="0">
                    <a:pos x="2" y="2"/>
                  </a:cxn>
                  <a:cxn ang="0">
                    <a:pos x="2" y="0"/>
                  </a:cxn>
                  <a:cxn ang="0">
                    <a:pos x="99" y="6"/>
                  </a:cxn>
                  <a:cxn ang="0">
                    <a:pos x="99" y="7"/>
                  </a:cxn>
                  <a:cxn ang="0">
                    <a:pos x="97" y="9"/>
                  </a:cxn>
                </a:cxnLst>
                <a:rect l="0" t="0" r="r" b="b"/>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51" y="17"/>
                    </a:lnTo>
                    <a:lnTo>
                      <a:pt x="349" y="19"/>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ln>
            </p:spPr>
            <p:txBody>
              <a:bodyPr/>
              <a:lstStyle/>
              <a:p>
                <a:endParaRPr lang="en-US">
                  <a:solidFill>
                    <a:prstClr val="black"/>
                  </a:solidFill>
                </a:endParaRPr>
              </a:p>
            </p:txBody>
          </p:sp>
          <p:sp>
            <p:nvSpPr>
              <p:cNvPr id="180347" name="Freeform 1147"/>
              <p:cNvSpPr>
                <a:spLocks noEditPoints="1"/>
              </p:cNvSpPr>
              <p:nvPr/>
            </p:nvSpPr>
            <p:spPr bwMode="auto">
              <a:xfrm>
                <a:off x="1745" y="1021"/>
                <a:ext cx="374" cy="23"/>
              </a:xfrm>
              <a:custGeom>
                <a:avLst/>
                <a:gdLst/>
                <a:ahLst/>
                <a:cxnLst>
                  <a:cxn ang="0">
                    <a:pos x="374" y="23"/>
                  </a:cxn>
                  <a:cxn ang="0">
                    <a:pos x="351" y="21"/>
                  </a:cxn>
                  <a:cxn ang="0">
                    <a:pos x="351" y="19"/>
                  </a:cxn>
                  <a:cxn ang="0">
                    <a:pos x="353" y="17"/>
                  </a:cxn>
                  <a:cxn ang="0">
                    <a:pos x="374" y="19"/>
                  </a:cxn>
                  <a:cxn ang="0">
                    <a:pos x="374" y="21"/>
                  </a:cxn>
                  <a:cxn ang="0">
                    <a:pos x="374" y="23"/>
                  </a:cxn>
                  <a:cxn ang="0">
                    <a:pos x="347" y="21"/>
                  </a:cxn>
                  <a:cxn ang="0">
                    <a:pos x="298" y="19"/>
                  </a:cxn>
                  <a:cxn ang="0">
                    <a:pos x="300" y="17"/>
                  </a:cxn>
                  <a:cxn ang="0">
                    <a:pos x="300" y="15"/>
                  </a:cxn>
                  <a:cxn ang="0">
                    <a:pos x="349" y="17"/>
                  </a:cxn>
                  <a:cxn ang="0">
                    <a:pos x="349" y="19"/>
                  </a:cxn>
                  <a:cxn ang="0">
                    <a:pos x="347" y="21"/>
                  </a:cxn>
                  <a:cxn ang="0">
                    <a:pos x="347" y="21"/>
                  </a:cxn>
                  <a:cxn ang="0">
                    <a:pos x="347" y="21"/>
                  </a:cxn>
                  <a:cxn ang="0">
                    <a:pos x="97" y="9"/>
                  </a:cxn>
                  <a:cxn ang="0">
                    <a:pos x="0" y="4"/>
                  </a:cxn>
                  <a:cxn ang="0">
                    <a:pos x="0" y="2"/>
                  </a:cxn>
                  <a:cxn ang="0">
                    <a:pos x="2" y="0"/>
                  </a:cxn>
                  <a:cxn ang="0">
                    <a:pos x="99" y="6"/>
                  </a:cxn>
                  <a:cxn ang="0">
                    <a:pos x="97" y="8"/>
                  </a:cxn>
                  <a:cxn ang="0">
                    <a:pos x="97" y="9"/>
                  </a:cxn>
                </a:cxnLst>
                <a:rect l="0" t="0" r="r" b="b"/>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lnTo>
                      <a:pt x="347" y="21"/>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ln>
            </p:spPr>
            <p:txBody>
              <a:bodyPr/>
              <a:lstStyle/>
              <a:p>
                <a:endParaRPr lang="en-US">
                  <a:solidFill>
                    <a:prstClr val="black"/>
                  </a:solidFill>
                </a:endParaRPr>
              </a:p>
            </p:txBody>
          </p:sp>
          <p:sp>
            <p:nvSpPr>
              <p:cNvPr id="180348" name="Freeform 1148"/>
              <p:cNvSpPr>
                <a:spLocks noEditPoints="1"/>
              </p:cNvSpPr>
              <p:nvPr/>
            </p:nvSpPr>
            <p:spPr bwMode="auto">
              <a:xfrm>
                <a:off x="1745" y="1019"/>
                <a:ext cx="374" cy="23"/>
              </a:xfrm>
              <a:custGeom>
                <a:avLst/>
                <a:gdLst/>
                <a:ahLst/>
                <a:cxnLst>
                  <a:cxn ang="0">
                    <a:pos x="374" y="23"/>
                  </a:cxn>
                  <a:cxn ang="0">
                    <a:pos x="351" y="21"/>
                  </a:cxn>
                  <a:cxn ang="0">
                    <a:pos x="353" y="19"/>
                  </a:cxn>
                  <a:cxn ang="0">
                    <a:pos x="355" y="17"/>
                  </a:cxn>
                  <a:cxn ang="0">
                    <a:pos x="372" y="19"/>
                  </a:cxn>
                  <a:cxn ang="0">
                    <a:pos x="372" y="19"/>
                  </a:cxn>
                  <a:cxn ang="0">
                    <a:pos x="372" y="19"/>
                  </a:cxn>
                  <a:cxn ang="0">
                    <a:pos x="374" y="21"/>
                  </a:cxn>
                  <a:cxn ang="0">
                    <a:pos x="374" y="23"/>
                  </a:cxn>
                  <a:cxn ang="0">
                    <a:pos x="349" y="21"/>
                  </a:cxn>
                  <a:cxn ang="0">
                    <a:pos x="300" y="19"/>
                  </a:cxn>
                  <a:cxn ang="0">
                    <a:pos x="300" y="17"/>
                  </a:cxn>
                  <a:cxn ang="0">
                    <a:pos x="300" y="15"/>
                  </a:cxn>
                  <a:cxn ang="0">
                    <a:pos x="351" y="17"/>
                  </a:cxn>
                  <a:cxn ang="0">
                    <a:pos x="349" y="19"/>
                  </a:cxn>
                  <a:cxn ang="0">
                    <a:pos x="349" y="21"/>
                  </a:cxn>
                  <a:cxn ang="0">
                    <a:pos x="97" y="10"/>
                  </a:cxn>
                  <a:cxn ang="0">
                    <a:pos x="0" y="4"/>
                  </a:cxn>
                  <a:cxn ang="0">
                    <a:pos x="2" y="2"/>
                  </a:cxn>
                  <a:cxn ang="0">
                    <a:pos x="4" y="0"/>
                  </a:cxn>
                  <a:cxn ang="0">
                    <a:pos x="100" y="6"/>
                  </a:cxn>
                  <a:cxn ang="0">
                    <a:pos x="99" y="8"/>
                  </a:cxn>
                  <a:cxn ang="0">
                    <a:pos x="97" y="10"/>
                  </a:cxn>
                </a:cxnLst>
                <a:rect l="0" t="0" r="r" b="b"/>
                <a:pathLst>
                  <a:path w="374" h="23">
                    <a:moveTo>
                      <a:pt x="374" y="23"/>
                    </a:moveTo>
                    <a:lnTo>
                      <a:pt x="351" y="21"/>
                    </a:lnTo>
                    <a:lnTo>
                      <a:pt x="353" y="19"/>
                    </a:lnTo>
                    <a:lnTo>
                      <a:pt x="355" y="17"/>
                    </a:lnTo>
                    <a:lnTo>
                      <a:pt x="372" y="19"/>
                    </a:lnTo>
                    <a:lnTo>
                      <a:pt x="372" y="19"/>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ln>
            </p:spPr>
            <p:txBody>
              <a:bodyPr/>
              <a:lstStyle/>
              <a:p>
                <a:endParaRPr lang="en-US">
                  <a:solidFill>
                    <a:prstClr val="black"/>
                  </a:solidFill>
                </a:endParaRPr>
              </a:p>
            </p:txBody>
          </p:sp>
          <p:sp>
            <p:nvSpPr>
              <p:cNvPr id="180349" name="Freeform 1149"/>
              <p:cNvSpPr>
                <a:spLocks noEditPoints="1"/>
              </p:cNvSpPr>
              <p:nvPr/>
            </p:nvSpPr>
            <p:spPr bwMode="auto">
              <a:xfrm>
                <a:off x="1747" y="1017"/>
                <a:ext cx="372" cy="23"/>
              </a:xfrm>
              <a:custGeom>
                <a:avLst/>
                <a:gdLst/>
                <a:ahLst/>
                <a:cxnLst>
                  <a:cxn ang="0">
                    <a:pos x="372" y="23"/>
                  </a:cxn>
                  <a:cxn ang="0">
                    <a:pos x="351" y="21"/>
                  </a:cxn>
                  <a:cxn ang="0">
                    <a:pos x="353" y="19"/>
                  </a:cxn>
                  <a:cxn ang="0">
                    <a:pos x="353" y="17"/>
                  </a:cxn>
                  <a:cxn ang="0">
                    <a:pos x="370" y="17"/>
                  </a:cxn>
                  <a:cxn ang="0">
                    <a:pos x="370" y="19"/>
                  </a:cxn>
                  <a:cxn ang="0">
                    <a:pos x="370" y="21"/>
                  </a:cxn>
                  <a:cxn ang="0">
                    <a:pos x="370" y="21"/>
                  </a:cxn>
                  <a:cxn ang="0">
                    <a:pos x="372" y="23"/>
                  </a:cxn>
                  <a:cxn ang="0">
                    <a:pos x="347" y="21"/>
                  </a:cxn>
                  <a:cxn ang="0">
                    <a:pos x="298" y="19"/>
                  </a:cxn>
                  <a:cxn ang="0">
                    <a:pos x="298" y="17"/>
                  </a:cxn>
                  <a:cxn ang="0">
                    <a:pos x="300" y="15"/>
                  </a:cxn>
                  <a:cxn ang="0">
                    <a:pos x="351" y="17"/>
                  </a:cxn>
                  <a:cxn ang="0">
                    <a:pos x="349" y="19"/>
                  </a:cxn>
                  <a:cxn ang="0">
                    <a:pos x="347" y="21"/>
                  </a:cxn>
                  <a:cxn ang="0">
                    <a:pos x="97" y="10"/>
                  </a:cxn>
                  <a:cxn ang="0">
                    <a:pos x="0" y="4"/>
                  </a:cxn>
                  <a:cxn ang="0">
                    <a:pos x="2" y="2"/>
                  </a:cxn>
                  <a:cxn ang="0">
                    <a:pos x="2" y="0"/>
                  </a:cxn>
                  <a:cxn ang="0">
                    <a:pos x="100" y="4"/>
                  </a:cxn>
                  <a:cxn ang="0">
                    <a:pos x="98" y="8"/>
                  </a:cxn>
                  <a:cxn ang="0">
                    <a:pos x="97" y="10"/>
                  </a:cxn>
                </a:cxnLst>
                <a:rect l="0" t="0" r="r" b="b"/>
                <a:pathLst>
                  <a:path w="372" h="23">
                    <a:moveTo>
                      <a:pt x="372" y="23"/>
                    </a:moveTo>
                    <a:lnTo>
                      <a:pt x="351" y="21"/>
                    </a:lnTo>
                    <a:lnTo>
                      <a:pt x="353" y="19"/>
                    </a:lnTo>
                    <a:lnTo>
                      <a:pt x="353" y="17"/>
                    </a:lnTo>
                    <a:lnTo>
                      <a:pt x="370" y="17"/>
                    </a:lnTo>
                    <a:lnTo>
                      <a:pt x="370" y="19"/>
                    </a:lnTo>
                    <a:lnTo>
                      <a:pt x="370" y="21"/>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ln>
            </p:spPr>
            <p:txBody>
              <a:bodyPr/>
              <a:lstStyle/>
              <a:p>
                <a:endParaRPr lang="en-US">
                  <a:solidFill>
                    <a:prstClr val="black"/>
                  </a:solidFill>
                </a:endParaRPr>
              </a:p>
            </p:txBody>
          </p:sp>
          <p:sp>
            <p:nvSpPr>
              <p:cNvPr id="180350" name="Freeform 1150"/>
              <p:cNvSpPr>
                <a:spLocks noEditPoints="1"/>
              </p:cNvSpPr>
              <p:nvPr/>
            </p:nvSpPr>
            <p:spPr bwMode="auto">
              <a:xfrm>
                <a:off x="1749" y="1015"/>
                <a:ext cx="368" cy="23"/>
              </a:xfrm>
              <a:custGeom>
                <a:avLst/>
                <a:gdLst/>
                <a:ahLst/>
                <a:cxnLst>
                  <a:cxn ang="0">
                    <a:pos x="368" y="23"/>
                  </a:cxn>
                  <a:cxn ang="0">
                    <a:pos x="351" y="21"/>
                  </a:cxn>
                  <a:cxn ang="0">
                    <a:pos x="351" y="19"/>
                  </a:cxn>
                  <a:cxn ang="0">
                    <a:pos x="353" y="17"/>
                  </a:cxn>
                  <a:cxn ang="0">
                    <a:pos x="368" y="17"/>
                  </a:cxn>
                  <a:cxn ang="0">
                    <a:pos x="368" y="21"/>
                  </a:cxn>
                  <a:cxn ang="0">
                    <a:pos x="368" y="23"/>
                  </a:cxn>
                  <a:cxn ang="0">
                    <a:pos x="347" y="21"/>
                  </a:cxn>
                  <a:cxn ang="0">
                    <a:pos x="296" y="19"/>
                  </a:cxn>
                  <a:cxn ang="0">
                    <a:pos x="298" y="17"/>
                  </a:cxn>
                  <a:cxn ang="0">
                    <a:pos x="298" y="15"/>
                  </a:cxn>
                  <a:cxn ang="0">
                    <a:pos x="349" y="17"/>
                  </a:cxn>
                  <a:cxn ang="0">
                    <a:pos x="349" y="19"/>
                  </a:cxn>
                  <a:cxn ang="0">
                    <a:pos x="347" y="21"/>
                  </a:cxn>
                  <a:cxn ang="0">
                    <a:pos x="96" y="10"/>
                  </a:cxn>
                  <a:cxn ang="0">
                    <a:pos x="0" y="4"/>
                  </a:cxn>
                  <a:cxn ang="0">
                    <a:pos x="0" y="2"/>
                  </a:cxn>
                  <a:cxn ang="0">
                    <a:pos x="2" y="0"/>
                  </a:cxn>
                  <a:cxn ang="0">
                    <a:pos x="100" y="4"/>
                  </a:cxn>
                  <a:cxn ang="0">
                    <a:pos x="98" y="6"/>
                  </a:cxn>
                  <a:cxn ang="0">
                    <a:pos x="96" y="10"/>
                  </a:cxn>
                </a:cxnLst>
                <a:rect l="0" t="0" r="r" b="b"/>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ln>
            </p:spPr>
            <p:txBody>
              <a:bodyPr/>
              <a:lstStyle/>
              <a:p>
                <a:endParaRPr lang="en-US">
                  <a:solidFill>
                    <a:prstClr val="black"/>
                  </a:solidFill>
                </a:endParaRPr>
              </a:p>
            </p:txBody>
          </p:sp>
          <p:sp>
            <p:nvSpPr>
              <p:cNvPr id="180351" name="Freeform 1151"/>
              <p:cNvSpPr>
                <a:spLocks noEditPoints="1"/>
              </p:cNvSpPr>
              <p:nvPr/>
            </p:nvSpPr>
            <p:spPr bwMode="auto">
              <a:xfrm>
                <a:off x="1749" y="1013"/>
                <a:ext cx="368" cy="21"/>
              </a:xfrm>
              <a:custGeom>
                <a:avLst/>
                <a:gdLst/>
                <a:ahLst/>
                <a:cxnLst>
                  <a:cxn ang="0">
                    <a:pos x="368" y="21"/>
                  </a:cxn>
                  <a:cxn ang="0">
                    <a:pos x="351" y="21"/>
                  </a:cxn>
                  <a:cxn ang="0">
                    <a:pos x="353" y="19"/>
                  </a:cxn>
                  <a:cxn ang="0">
                    <a:pos x="353" y="17"/>
                  </a:cxn>
                  <a:cxn ang="0">
                    <a:pos x="368" y="17"/>
                  </a:cxn>
                  <a:cxn ang="0">
                    <a:pos x="368" y="19"/>
                  </a:cxn>
                  <a:cxn ang="0">
                    <a:pos x="368" y="21"/>
                  </a:cxn>
                  <a:cxn ang="0">
                    <a:pos x="349" y="21"/>
                  </a:cxn>
                  <a:cxn ang="0">
                    <a:pos x="298" y="19"/>
                  </a:cxn>
                  <a:cxn ang="0">
                    <a:pos x="298" y="17"/>
                  </a:cxn>
                  <a:cxn ang="0">
                    <a:pos x="298" y="14"/>
                  </a:cxn>
                  <a:cxn ang="0">
                    <a:pos x="351" y="17"/>
                  </a:cxn>
                  <a:cxn ang="0">
                    <a:pos x="349" y="19"/>
                  </a:cxn>
                  <a:cxn ang="0">
                    <a:pos x="349" y="21"/>
                  </a:cxn>
                  <a:cxn ang="0">
                    <a:pos x="98" y="8"/>
                  </a:cxn>
                  <a:cxn ang="0">
                    <a:pos x="0" y="4"/>
                  </a:cxn>
                  <a:cxn ang="0">
                    <a:pos x="2" y="2"/>
                  </a:cxn>
                  <a:cxn ang="0">
                    <a:pos x="4" y="0"/>
                  </a:cxn>
                  <a:cxn ang="0">
                    <a:pos x="100" y="4"/>
                  </a:cxn>
                  <a:cxn ang="0">
                    <a:pos x="100" y="6"/>
                  </a:cxn>
                  <a:cxn ang="0">
                    <a:pos x="98" y="8"/>
                  </a:cxn>
                </a:cxnLst>
                <a:rect l="0" t="0" r="r" b="b"/>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ln>
            </p:spPr>
            <p:txBody>
              <a:bodyPr/>
              <a:lstStyle/>
              <a:p>
                <a:endParaRPr lang="en-US">
                  <a:solidFill>
                    <a:prstClr val="black"/>
                  </a:solidFill>
                </a:endParaRPr>
              </a:p>
            </p:txBody>
          </p:sp>
          <p:sp>
            <p:nvSpPr>
              <p:cNvPr id="180352" name="Freeform 1152"/>
              <p:cNvSpPr>
                <a:spLocks noEditPoints="1"/>
              </p:cNvSpPr>
              <p:nvPr/>
            </p:nvSpPr>
            <p:spPr bwMode="auto">
              <a:xfrm>
                <a:off x="1751" y="1011"/>
                <a:ext cx="366" cy="21"/>
              </a:xfrm>
              <a:custGeom>
                <a:avLst/>
                <a:gdLst/>
                <a:ahLst/>
                <a:cxnLst>
                  <a:cxn ang="0">
                    <a:pos x="366" y="21"/>
                  </a:cxn>
                  <a:cxn ang="0">
                    <a:pos x="351" y="21"/>
                  </a:cxn>
                  <a:cxn ang="0">
                    <a:pos x="351" y="19"/>
                  </a:cxn>
                  <a:cxn ang="0">
                    <a:pos x="352" y="18"/>
                  </a:cxn>
                  <a:cxn ang="0">
                    <a:pos x="364" y="18"/>
                  </a:cxn>
                  <a:cxn ang="0">
                    <a:pos x="366" y="19"/>
                  </a:cxn>
                  <a:cxn ang="0">
                    <a:pos x="366" y="21"/>
                  </a:cxn>
                  <a:cxn ang="0">
                    <a:pos x="347" y="21"/>
                  </a:cxn>
                  <a:cxn ang="0">
                    <a:pos x="296" y="19"/>
                  </a:cxn>
                  <a:cxn ang="0">
                    <a:pos x="296" y="16"/>
                  </a:cxn>
                  <a:cxn ang="0">
                    <a:pos x="296" y="14"/>
                  </a:cxn>
                  <a:cxn ang="0">
                    <a:pos x="349" y="18"/>
                  </a:cxn>
                  <a:cxn ang="0">
                    <a:pos x="349" y="19"/>
                  </a:cxn>
                  <a:cxn ang="0">
                    <a:pos x="347" y="21"/>
                  </a:cxn>
                  <a:cxn ang="0">
                    <a:pos x="98" y="8"/>
                  </a:cxn>
                  <a:cxn ang="0">
                    <a:pos x="0" y="4"/>
                  </a:cxn>
                  <a:cxn ang="0">
                    <a:pos x="2" y="2"/>
                  </a:cxn>
                  <a:cxn ang="0">
                    <a:pos x="3" y="0"/>
                  </a:cxn>
                  <a:cxn ang="0">
                    <a:pos x="100" y="4"/>
                  </a:cxn>
                  <a:cxn ang="0">
                    <a:pos x="98" y="6"/>
                  </a:cxn>
                  <a:cxn ang="0">
                    <a:pos x="98" y="8"/>
                  </a:cxn>
                </a:cxnLst>
                <a:rect l="0" t="0" r="r" b="b"/>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ln>
            </p:spPr>
            <p:txBody>
              <a:bodyPr/>
              <a:lstStyle/>
              <a:p>
                <a:endParaRPr lang="en-US">
                  <a:solidFill>
                    <a:prstClr val="black"/>
                  </a:solidFill>
                </a:endParaRPr>
              </a:p>
            </p:txBody>
          </p:sp>
          <p:sp>
            <p:nvSpPr>
              <p:cNvPr id="180353" name="Freeform 1153"/>
              <p:cNvSpPr>
                <a:spLocks noEditPoints="1"/>
              </p:cNvSpPr>
              <p:nvPr/>
            </p:nvSpPr>
            <p:spPr bwMode="auto">
              <a:xfrm>
                <a:off x="1753" y="1010"/>
                <a:ext cx="364" cy="20"/>
              </a:xfrm>
              <a:custGeom>
                <a:avLst/>
                <a:gdLst/>
                <a:ahLst/>
                <a:cxnLst>
                  <a:cxn ang="0">
                    <a:pos x="364" y="20"/>
                  </a:cxn>
                  <a:cxn ang="0">
                    <a:pos x="349" y="20"/>
                  </a:cxn>
                  <a:cxn ang="0">
                    <a:pos x="350" y="19"/>
                  </a:cxn>
                  <a:cxn ang="0">
                    <a:pos x="350" y="17"/>
                  </a:cxn>
                  <a:cxn ang="0">
                    <a:pos x="350" y="17"/>
                  </a:cxn>
                  <a:cxn ang="0">
                    <a:pos x="350" y="17"/>
                  </a:cxn>
                  <a:cxn ang="0">
                    <a:pos x="362" y="17"/>
                  </a:cxn>
                  <a:cxn ang="0">
                    <a:pos x="362" y="19"/>
                  </a:cxn>
                  <a:cxn ang="0">
                    <a:pos x="364" y="20"/>
                  </a:cxn>
                  <a:cxn ang="0">
                    <a:pos x="347" y="20"/>
                  </a:cxn>
                  <a:cxn ang="0">
                    <a:pos x="294" y="17"/>
                  </a:cxn>
                  <a:cxn ang="0">
                    <a:pos x="294" y="15"/>
                  </a:cxn>
                  <a:cxn ang="0">
                    <a:pos x="295" y="13"/>
                  </a:cxn>
                  <a:cxn ang="0">
                    <a:pos x="349" y="17"/>
                  </a:cxn>
                  <a:cxn ang="0">
                    <a:pos x="347" y="19"/>
                  </a:cxn>
                  <a:cxn ang="0">
                    <a:pos x="347" y="20"/>
                  </a:cxn>
                  <a:cxn ang="0">
                    <a:pos x="96" y="7"/>
                  </a:cxn>
                  <a:cxn ang="0">
                    <a:pos x="0" y="3"/>
                  </a:cxn>
                  <a:cxn ang="0">
                    <a:pos x="1" y="1"/>
                  </a:cxn>
                  <a:cxn ang="0">
                    <a:pos x="1" y="0"/>
                  </a:cxn>
                  <a:cxn ang="0">
                    <a:pos x="100" y="3"/>
                  </a:cxn>
                  <a:cxn ang="0">
                    <a:pos x="98" y="5"/>
                  </a:cxn>
                  <a:cxn ang="0">
                    <a:pos x="96" y="7"/>
                  </a:cxn>
                </a:cxnLst>
                <a:rect l="0" t="0" r="r" b="b"/>
                <a:pathLst>
                  <a:path w="364" h="20">
                    <a:moveTo>
                      <a:pt x="364" y="20"/>
                    </a:moveTo>
                    <a:lnTo>
                      <a:pt x="349" y="20"/>
                    </a:lnTo>
                    <a:lnTo>
                      <a:pt x="350" y="19"/>
                    </a:lnTo>
                    <a:lnTo>
                      <a:pt x="350" y="17"/>
                    </a:lnTo>
                    <a:lnTo>
                      <a:pt x="350" y="17"/>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ln>
            </p:spPr>
            <p:txBody>
              <a:bodyPr/>
              <a:lstStyle/>
              <a:p>
                <a:endParaRPr lang="en-US">
                  <a:solidFill>
                    <a:prstClr val="black"/>
                  </a:solidFill>
                </a:endParaRPr>
              </a:p>
            </p:txBody>
          </p:sp>
          <p:sp>
            <p:nvSpPr>
              <p:cNvPr id="180354" name="Freeform 1154"/>
              <p:cNvSpPr>
                <a:spLocks noEditPoints="1"/>
              </p:cNvSpPr>
              <p:nvPr/>
            </p:nvSpPr>
            <p:spPr bwMode="auto">
              <a:xfrm>
                <a:off x="1754" y="1008"/>
                <a:ext cx="361" cy="21"/>
              </a:xfrm>
              <a:custGeom>
                <a:avLst/>
                <a:gdLst/>
                <a:ahLst/>
                <a:cxnLst>
                  <a:cxn ang="0">
                    <a:pos x="361" y="21"/>
                  </a:cxn>
                  <a:cxn ang="0">
                    <a:pos x="349" y="21"/>
                  </a:cxn>
                  <a:cxn ang="0">
                    <a:pos x="349" y="21"/>
                  </a:cxn>
                  <a:cxn ang="0">
                    <a:pos x="349" y="19"/>
                  </a:cxn>
                  <a:cxn ang="0">
                    <a:pos x="351" y="19"/>
                  </a:cxn>
                  <a:cxn ang="0">
                    <a:pos x="351" y="17"/>
                  </a:cxn>
                  <a:cxn ang="0">
                    <a:pos x="361" y="17"/>
                  </a:cxn>
                  <a:cxn ang="0">
                    <a:pos x="361" y="19"/>
                  </a:cxn>
                  <a:cxn ang="0">
                    <a:pos x="361" y="21"/>
                  </a:cxn>
                  <a:cxn ang="0">
                    <a:pos x="346" y="21"/>
                  </a:cxn>
                  <a:cxn ang="0">
                    <a:pos x="293" y="17"/>
                  </a:cxn>
                  <a:cxn ang="0">
                    <a:pos x="294" y="15"/>
                  </a:cxn>
                  <a:cxn ang="0">
                    <a:pos x="294" y="13"/>
                  </a:cxn>
                  <a:cxn ang="0">
                    <a:pos x="348" y="17"/>
                  </a:cxn>
                  <a:cxn ang="0">
                    <a:pos x="348" y="19"/>
                  </a:cxn>
                  <a:cxn ang="0">
                    <a:pos x="346" y="21"/>
                  </a:cxn>
                  <a:cxn ang="0">
                    <a:pos x="97" y="7"/>
                  </a:cxn>
                  <a:cxn ang="0">
                    <a:pos x="0" y="3"/>
                  </a:cxn>
                  <a:cxn ang="0">
                    <a:pos x="0" y="2"/>
                  </a:cxn>
                  <a:cxn ang="0">
                    <a:pos x="2" y="0"/>
                  </a:cxn>
                  <a:cxn ang="0">
                    <a:pos x="101" y="3"/>
                  </a:cxn>
                  <a:cxn ang="0">
                    <a:pos x="99" y="5"/>
                  </a:cxn>
                  <a:cxn ang="0">
                    <a:pos x="97" y="7"/>
                  </a:cxn>
                </a:cxnLst>
                <a:rect l="0" t="0" r="r" b="b"/>
                <a:pathLst>
                  <a:path w="361" h="21">
                    <a:moveTo>
                      <a:pt x="361" y="21"/>
                    </a:moveTo>
                    <a:lnTo>
                      <a:pt x="349" y="21"/>
                    </a:ln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ln>
            </p:spPr>
            <p:txBody>
              <a:bodyPr/>
              <a:lstStyle/>
              <a:p>
                <a:endParaRPr lang="en-US">
                  <a:solidFill>
                    <a:prstClr val="black"/>
                  </a:solidFill>
                </a:endParaRPr>
              </a:p>
            </p:txBody>
          </p:sp>
          <p:sp>
            <p:nvSpPr>
              <p:cNvPr id="180355" name="Freeform 1155"/>
              <p:cNvSpPr>
                <a:spLocks noEditPoints="1"/>
              </p:cNvSpPr>
              <p:nvPr/>
            </p:nvSpPr>
            <p:spPr bwMode="auto">
              <a:xfrm>
                <a:off x="1754" y="1006"/>
                <a:ext cx="361" cy="21"/>
              </a:xfrm>
              <a:custGeom>
                <a:avLst/>
                <a:gdLst/>
                <a:ahLst/>
                <a:cxnLst>
                  <a:cxn ang="0">
                    <a:pos x="361" y="21"/>
                  </a:cxn>
                  <a:cxn ang="0">
                    <a:pos x="349" y="21"/>
                  </a:cxn>
                  <a:cxn ang="0">
                    <a:pos x="351" y="19"/>
                  </a:cxn>
                  <a:cxn ang="0">
                    <a:pos x="351" y="17"/>
                  </a:cxn>
                  <a:cxn ang="0">
                    <a:pos x="361" y="17"/>
                  </a:cxn>
                  <a:cxn ang="0">
                    <a:pos x="361" y="19"/>
                  </a:cxn>
                  <a:cxn ang="0">
                    <a:pos x="361" y="21"/>
                  </a:cxn>
                  <a:cxn ang="0">
                    <a:pos x="348" y="21"/>
                  </a:cxn>
                  <a:cxn ang="0">
                    <a:pos x="294" y="17"/>
                  </a:cxn>
                  <a:cxn ang="0">
                    <a:pos x="294" y="15"/>
                  </a:cxn>
                  <a:cxn ang="0">
                    <a:pos x="294" y="13"/>
                  </a:cxn>
                  <a:cxn ang="0">
                    <a:pos x="348" y="17"/>
                  </a:cxn>
                  <a:cxn ang="0">
                    <a:pos x="348" y="19"/>
                  </a:cxn>
                  <a:cxn ang="0">
                    <a:pos x="348" y="21"/>
                  </a:cxn>
                  <a:cxn ang="0">
                    <a:pos x="99" y="7"/>
                  </a:cxn>
                  <a:cxn ang="0">
                    <a:pos x="0" y="4"/>
                  </a:cxn>
                  <a:cxn ang="0">
                    <a:pos x="2" y="2"/>
                  </a:cxn>
                  <a:cxn ang="0">
                    <a:pos x="4" y="0"/>
                  </a:cxn>
                  <a:cxn ang="0">
                    <a:pos x="103" y="4"/>
                  </a:cxn>
                  <a:cxn ang="0">
                    <a:pos x="101" y="5"/>
                  </a:cxn>
                  <a:cxn ang="0">
                    <a:pos x="99" y="7"/>
                  </a:cxn>
                </a:cxnLst>
                <a:rect l="0" t="0" r="r" b="b"/>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ln>
            </p:spPr>
            <p:txBody>
              <a:bodyPr/>
              <a:lstStyle/>
              <a:p>
                <a:endParaRPr lang="en-US">
                  <a:solidFill>
                    <a:prstClr val="black"/>
                  </a:solidFill>
                </a:endParaRPr>
              </a:p>
            </p:txBody>
          </p:sp>
          <p:sp>
            <p:nvSpPr>
              <p:cNvPr id="180356" name="Freeform 1156"/>
              <p:cNvSpPr>
                <a:spLocks noEditPoints="1"/>
              </p:cNvSpPr>
              <p:nvPr/>
            </p:nvSpPr>
            <p:spPr bwMode="auto">
              <a:xfrm>
                <a:off x="1756" y="1004"/>
                <a:ext cx="359" cy="21"/>
              </a:xfrm>
              <a:custGeom>
                <a:avLst/>
                <a:gdLst/>
                <a:ahLst/>
                <a:cxnLst>
                  <a:cxn ang="0">
                    <a:pos x="359" y="21"/>
                  </a:cxn>
                  <a:cxn ang="0">
                    <a:pos x="349" y="21"/>
                  </a:cxn>
                  <a:cxn ang="0">
                    <a:pos x="349" y="19"/>
                  </a:cxn>
                  <a:cxn ang="0">
                    <a:pos x="351" y="17"/>
                  </a:cxn>
                  <a:cxn ang="0">
                    <a:pos x="357" y="17"/>
                  </a:cxn>
                  <a:cxn ang="0">
                    <a:pos x="359" y="19"/>
                  </a:cxn>
                  <a:cxn ang="0">
                    <a:pos x="359" y="21"/>
                  </a:cxn>
                  <a:cxn ang="0">
                    <a:pos x="346" y="21"/>
                  </a:cxn>
                  <a:cxn ang="0">
                    <a:pos x="292" y="17"/>
                  </a:cxn>
                  <a:cxn ang="0">
                    <a:pos x="292" y="15"/>
                  </a:cxn>
                  <a:cxn ang="0">
                    <a:pos x="294" y="13"/>
                  </a:cxn>
                  <a:cxn ang="0">
                    <a:pos x="347" y="15"/>
                  </a:cxn>
                  <a:cxn ang="0">
                    <a:pos x="346" y="19"/>
                  </a:cxn>
                  <a:cxn ang="0">
                    <a:pos x="346" y="21"/>
                  </a:cxn>
                  <a:cxn ang="0">
                    <a:pos x="99" y="7"/>
                  </a:cxn>
                  <a:cxn ang="0">
                    <a:pos x="0" y="4"/>
                  </a:cxn>
                  <a:cxn ang="0">
                    <a:pos x="2" y="2"/>
                  </a:cxn>
                  <a:cxn ang="0">
                    <a:pos x="4" y="0"/>
                  </a:cxn>
                  <a:cxn ang="0">
                    <a:pos x="103" y="4"/>
                  </a:cxn>
                  <a:cxn ang="0">
                    <a:pos x="101" y="6"/>
                  </a:cxn>
                  <a:cxn ang="0">
                    <a:pos x="99" y="7"/>
                  </a:cxn>
                </a:cxnLst>
                <a:rect l="0" t="0" r="r" b="b"/>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ln>
            </p:spPr>
            <p:txBody>
              <a:bodyPr/>
              <a:lstStyle/>
              <a:p>
                <a:endParaRPr lang="en-US">
                  <a:solidFill>
                    <a:prstClr val="black"/>
                  </a:solidFill>
                </a:endParaRPr>
              </a:p>
            </p:txBody>
          </p:sp>
          <p:sp>
            <p:nvSpPr>
              <p:cNvPr id="180357" name="Freeform 1157"/>
              <p:cNvSpPr>
                <a:spLocks noEditPoints="1"/>
              </p:cNvSpPr>
              <p:nvPr/>
            </p:nvSpPr>
            <p:spPr bwMode="auto">
              <a:xfrm>
                <a:off x="1758" y="1002"/>
                <a:ext cx="357" cy="21"/>
              </a:xfrm>
              <a:custGeom>
                <a:avLst/>
                <a:gdLst/>
                <a:ahLst/>
                <a:cxnLst>
                  <a:cxn ang="0">
                    <a:pos x="357" y="21"/>
                  </a:cxn>
                  <a:cxn ang="0">
                    <a:pos x="347" y="21"/>
                  </a:cxn>
                  <a:cxn ang="0">
                    <a:pos x="349" y="19"/>
                  </a:cxn>
                  <a:cxn ang="0">
                    <a:pos x="349" y="17"/>
                  </a:cxn>
                  <a:cxn ang="0">
                    <a:pos x="355" y="17"/>
                  </a:cxn>
                  <a:cxn ang="0">
                    <a:pos x="355" y="17"/>
                  </a:cxn>
                  <a:cxn ang="0">
                    <a:pos x="355" y="17"/>
                  </a:cxn>
                  <a:cxn ang="0">
                    <a:pos x="355" y="19"/>
                  </a:cxn>
                  <a:cxn ang="0">
                    <a:pos x="357" y="21"/>
                  </a:cxn>
                  <a:cxn ang="0">
                    <a:pos x="344" y="21"/>
                  </a:cxn>
                  <a:cxn ang="0">
                    <a:pos x="290" y="17"/>
                  </a:cxn>
                  <a:cxn ang="0">
                    <a:pos x="292" y="15"/>
                  </a:cxn>
                  <a:cxn ang="0">
                    <a:pos x="292" y="13"/>
                  </a:cxn>
                  <a:cxn ang="0">
                    <a:pos x="345" y="15"/>
                  </a:cxn>
                  <a:cxn ang="0">
                    <a:pos x="345" y="17"/>
                  </a:cxn>
                  <a:cxn ang="0">
                    <a:pos x="344" y="21"/>
                  </a:cxn>
                  <a:cxn ang="0">
                    <a:pos x="99" y="8"/>
                  </a:cxn>
                  <a:cxn ang="0">
                    <a:pos x="0" y="4"/>
                  </a:cxn>
                  <a:cxn ang="0">
                    <a:pos x="2" y="2"/>
                  </a:cxn>
                  <a:cxn ang="0">
                    <a:pos x="2" y="0"/>
                  </a:cxn>
                  <a:cxn ang="0">
                    <a:pos x="103" y="4"/>
                  </a:cxn>
                  <a:cxn ang="0">
                    <a:pos x="101" y="6"/>
                  </a:cxn>
                  <a:cxn ang="0">
                    <a:pos x="99" y="8"/>
                  </a:cxn>
                </a:cxnLst>
                <a:rect l="0" t="0" r="r" b="b"/>
                <a:pathLst>
                  <a:path w="357" h="21">
                    <a:moveTo>
                      <a:pt x="357" y="21"/>
                    </a:moveTo>
                    <a:lnTo>
                      <a:pt x="347" y="21"/>
                    </a:lnTo>
                    <a:lnTo>
                      <a:pt x="349" y="19"/>
                    </a:lnTo>
                    <a:lnTo>
                      <a:pt x="349" y="17"/>
                    </a:lnTo>
                    <a:lnTo>
                      <a:pt x="355" y="17"/>
                    </a:lnTo>
                    <a:lnTo>
                      <a:pt x="355"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ln>
            </p:spPr>
            <p:txBody>
              <a:bodyPr/>
              <a:lstStyle/>
              <a:p>
                <a:endParaRPr lang="en-US">
                  <a:solidFill>
                    <a:prstClr val="black"/>
                  </a:solidFill>
                </a:endParaRPr>
              </a:p>
            </p:txBody>
          </p:sp>
          <p:sp>
            <p:nvSpPr>
              <p:cNvPr id="180358" name="Freeform 1158"/>
              <p:cNvSpPr>
                <a:spLocks noEditPoints="1"/>
              </p:cNvSpPr>
              <p:nvPr/>
            </p:nvSpPr>
            <p:spPr bwMode="auto">
              <a:xfrm>
                <a:off x="1760" y="1000"/>
                <a:ext cx="353" cy="21"/>
              </a:xfrm>
              <a:custGeom>
                <a:avLst/>
                <a:gdLst/>
                <a:ahLst/>
                <a:cxnLst>
                  <a:cxn ang="0">
                    <a:pos x="353" y="21"/>
                  </a:cxn>
                  <a:cxn ang="0">
                    <a:pos x="347" y="21"/>
                  </a:cxn>
                  <a:cxn ang="0">
                    <a:pos x="347" y="17"/>
                  </a:cxn>
                  <a:cxn ang="0">
                    <a:pos x="349" y="15"/>
                  </a:cxn>
                  <a:cxn ang="0">
                    <a:pos x="353" y="17"/>
                  </a:cxn>
                  <a:cxn ang="0">
                    <a:pos x="353" y="17"/>
                  </a:cxn>
                  <a:cxn ang="0">
                    <a:pos x="353" y="19"/>
                  </a:cxn>
                  <a:cxn ang="0">
                    <a:pos x="353" y="21"/>
                  </a:cxn>
                  <a:cxn ang="0">
                    <a:pos x="353" y="21"/>
                  </a:cxn>
                  <a:cxn ang="0">
                    <a:pos x="343" y="19"/>
                  </a:cxn>
                  <a:cxn ang="0">
                    <a:pos x="290" y="17"/>
                  </a:cxn>
                  <a:cxn ang="0">
                    <a:pos x="290" y="15"/>
                  </a:cxn>
                  <a:cxn ang="0">
                    <a:pos x="290" y="13"/>
                  </a:cxn>
                  <a:cxn ang="0">
                    <a:pos x="343" y="15"/>
                  </a:cxn>
                  <a:cxn ang="0">
                    <a:pos x="343" y="17"/>
                  </a:cxn>
                  <a:cxn ang="0">
                    <a:pos x="343" y="19"/>
                  </a:cxn>
                  <a:cxn ang="0">
                    <a:pos x="99" y="8"/>
                  </a:cxn>
                  <a:cxn ang="0">
                    <a:pos x="0" y="4"/>
                  </a:cxn>
                  <a:cxn ang="0">
                    <a:pos x="0" y="2"/>
                  </a:cxn>
                  <a:cxn ang="0">
                    <a:pos x="2" y="0"/>
                  </a:cxn>
                  <a:cxn ang="0">
                    <a:pos x="101" y="4"/>
                  </a:cxn>
                  <a:cxn ang="0">
                    <a:pos x="101" y="6"/>
                  </a:cxn>
                  <a:cxn ang="0">
                    <a:pos x="99" y="8"/>
                  </a:cxn>
                </a:cxnLst>
                <a:rect l="0" t="0" r="r" b="b"/>
                <a:pathLst>
                  <a:path w="353" h="21">
                    <a:moveTo>
                      <a:pt x="353" y="21"/>
                    </a:moveTo>
                    <a:lnTo>
                      <a:pt x="347" y="21"/>
                    </a:lnTo>
                    <a:lnTo>
                      <a:pt x="347" y="17"/>
                    </a:lnTo>
                    <a:lnTo>
                      <a:pt x="349" y="15"/>
                    </a:lnTo>
                    <a:lnTo>
                      <a:pt x="353" y="17"/>
                    </a:lnTo>
                    <a:lnTo>
                      <a:pt x="353" y="17"/>
                    </a:lnTo>
                    <a:lnTo>
                      <a:pt x="353" y="19"/>
                    </a:lnTo>
                    <a:lnTo>
                      <a:pt x="353" y="21"/>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ln>
            </p:spPr>
            <p:txBody>
              <a:bodyPr/>
              <a:lstStyle/>
              <a:p>
                <a:endParaRPr lang="en-US">
                  <a:solidFill>
                    <a:prstClr val="black"/>
                  </a:solidFill>
                </a:endParaRPr>
              </a:p>
            </p:txBody>
          </p:sp>
          <p:sp>
            <p:nvSpPr>
              <p:cNvPr id="180359" name="Freeform 1159"/>
              <p:cNvSpPr>
                <a:spLocks noEditPoints="1"/>
              </p:cNvSpPr>
              <p:nvPr/>
            </p:nvSpPr>
            <p:spPr bwMode="auto">
              <a:xfrm>
                <a:off x="1760" y="996"/>
                <a:ext cx="353" cy="23"/>
              </a:xfrm>
              <a:custGeom>
                <a:avLst/>
                <a:gdLst/>
                <a:ahLst/>
                <a:cxnLst>
                  <a:cxn ang="0">
                    <a:pos x="353" y="23"/>
                  </a:cxn>
                  <a:cxn ang="0">
                    <a:pos x="347" y="23"/>
                  </a:cxn>
                  <a:cxn ang="0">
                    <a:pos x="349" y="21"/>
                  </a:cxn>
                  <a:cxn ang="0">
                    <a:pos x="349" y="19"/>
                  </a:cxn>
                  <a:cxn ang="0">
                    <a:pos x="349" y="19"/>
                  </a:cxn>
                  <a:cxn ang="0">
                    <a:pos x="351" y="17"/>
                  </a:cxn>
                  <a:cxn ang="0">
                    <a:pos x="353" y="17"/>
                  </a:cxn>
                  <a:cxn ang="0">
                    <a:pos x="353" y="19"/>
                  </a:cxn>
                  <a:cxn ang="0">
                    <a:pos x="353" y="23"/>
                  </a:cxn>
                  <a:cxn ang="0">
                    <a:pos x="343" y="21"/>
                  </a:cxn>
                  <a:cxn ang="0">
                    <a:pos x="290" y="19"/>
                  </a:cxn>
                  <a:cxn ang="0">
                    <a:pos x="290" y="17"/>
                  </a:cxn>
                  <a:cxn ang="0">
                    <a:pos x="290" y="15"/>
                  </a:cxn>
                  <a:cxn ang="0">
                    <a:pos x="345" y="17"/>
                  </a:cxn>
                  <a:cxn ang="0">
                    <a:pos x="343" y="19"/>
                  </a:cxn>
                  <a:cxn ang="0">
                    <a:pos x="343" y="19"/>
                  </a:cxn>
                  <a:cxn ang="0">
                    <a:pos x="343" y="21"/>
                  </a:cxn>
                  <a:cxn ang="0">
                    <a:pos x="343" y="21"/>
                  </a:cxn>
                  <a:cxn ang="0">
                    <a:pos x="101" y="10"/>
                  </a:cxn>
                  <a:cxn ang="0">
                    <a:pos x="0" y="6"/>
                  </a:cxn>
                  <a:cxn ang="0">
                    <a:pos x="2" y="4"/>
                  </a:cxn>
                  <a:cxn ang="0">
                    <a:pos x="2" y="2"/>
                  </a:cxn>
                  <a:cxn ang="0">
                    <a:pos x="2" y="2"/>
                  </a:cxn>
                  <a:cxn ang="0">
                    <a:pos x="4" y="0"/>
                  </a:cxn>
                  <a:cxn ang="0">
                    <a:pos x="103" y="6"/>
                  </a:cxn>
                  <a:cxn ang="0">
                    <a:pos x="101" y="8"/>
                  </a:cxn>
                  <a:cxn ang="0">
                    <a:pos x="101" y="10"/>
                  </a:cxn>
                </a:cxnLst>
                <a:rect l="0" t="0" r="r" b="b"/>
                <a:pathLst>
                  <a:path w="353" h="23">
                    <a:moveTo>
                      <a:pt x="353" y="23"/>
                    </a:moveTo>
                    <a:lnTo>
                      <a:pt x="347" y="23"/>
                    </a:lnTo>
                    <a:lnTo>
                      <a:pt x="349" y="21"/>
                    </a:lnTo>
                    <a:lnTo>
                      <a:pt x="349" y="19"/>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19"/>
                    </a:lnTo>
                    <a:lnTo>
                      <a:pt x="343" y="21"/>
                    </a:lnTo>
                    <a:lnTo>
                      <a:pt x="343" y="21"/>
                    </a:lnTo>
                    <a:close/>
                    <a:moveTo>
                      <a:pt x="101" y="10"/>
                    </a:moveTo>
                    <a:lnTo>
                      <a:pt x="0" y="6"/>
                    </a:lnTo>
                    <a:lnTo>
                      <a:pt x="2" y="4"/>
                    </a:lnTo>
                    <a:lnTo>
                      <a:pt x="2" y="2"/>
                    </a:lnTo>
                    <a:lnTo>
                      <a:pt x="2" y="2"/>
                    </a:lnTo>
                    <a:lnTo>
                      <a:pt x="4" y="0"/>
                    </a:lnTo>
                    <a:lnTo>
                      <a:pt x="103" y="6"/>
                    </a:lnTo>
                    <a:lnTo>
                      <a:pt x="101" y="8"/>
                    </a:lnTo>
                    <a:lnTo>
                      <a:pt x="101" y="10"/>
                    </a:lnTo>
                    <a:close/>
                  </a:path>
                </a:pathLst>
              </a:custGeom>
              <a:solidFill>
                <a:srgbClr val="E6CAC5"/>
              </a:solidFill>
              <a:ln w="9525">
                <a:noFill/>
                <a:round/>
              </a:ln>
            </p:spPr>
            <p:txBody>
              <a:bodyPr/>
              <a:lstStyle/>
              <a:p>
                <a:endParaRPr lang="en-US">
                  <a:solidFill>
                    <a:prstClr val="black"/>
                  </a:solidFill>
                </a:endParaRPr>
              </a:p>
            </p:txBody>
          </p:sp>
          <p:sp>
            <p:nvSpPr>
              <p:cNvPr id="180360" name="Freeform 1160"/>
              <p:cNvSpPr>
                <a:spLocks noEditPoints="1"/>
              </p:cNvSpPr>
              <p:nvPr/>
            </p:nvSpPr>
            <p:spPr bwMode="auto">
              <a:xfrm>
                <a:off x="1762" y="994"/>
                <a:ext cx="351" cy="23"/>
              </a:xfrm>
              <a:custGeom>
                <a:avLst/>
                <a:gdLst/>
                <a:ahLst/>
                <a:cxnLst>
                  <a:cxn ang="0">
                    <a:pos x="351" y="23"/>
                  </a:cxn>
                  <a:cxn ang="0">
                    <a:pos x="347" y="21"/>
                  </a:cxn>
                  <a:cxn ang="0">
                    <a:pos x="347" y="21"/>
                  </a:cxn>
                  <a:cxn ang="0">
                    <a:pos x="347" y="21"/>
                  </a:cxn>
                  <a:cxn ang="0">
                    <a:pos x="349" y="19"/>
                  </a:cxn>
                  <a:cxn ang="0">
                    <a:pos x="349" y="19"/>
                  </a:cxn>
                  <a:cxn ang="0">
                    <a:pos x="351" y="21"/>
                  </a:cxn>
                  <a:cxn ang="0">
                    <a:pos x="351" y="23"/>
                  </a:cxn>
                  <a:cxn ang="0">
                    <a:pos x="341" y="21"/>
                  </a:cxn>
                  <a:cxn ang="0">
                    <a:pos x="288" y="19"/>
                  </a:cxn>
                  <a:cxn ang="0">
                    <a:pos x="288" y="17"/>
                  </a:cxn>
                  <a:cxn ang="0">
                    <a:pos x="290" y="16"/>
                  </a:cxn>
                  <a:cxn ang="0">
                    <a:pos x="343" y="17"/>
                  </a:cxn>
                  <a:cxn ang="0">
                    <a:pos x="343" y="19"/>
                  </a:cxn>
                  <a:cxn ang="0">
                    <a:pos x="341" y="21"/>
                  </a:cxn>
                  <a:cxn ang="0">
                    <a:pos x="341" y="21"/>
                  </a:cxn>
                  <a:cxn ang="0">
                    <a:pos x="341" y="21"/>
                  </a:cxn>
                  <a:cxn ang="0">
                    <a:pos x="99" y="10"/>
                  </a:cxn>
                  <a:cxn ang="0">
                    <a:pos x="0" y="6"/>
                  </a:cxn>
                  <a:cxn ang="0">
                    <a:pos x="0" y="4"/>
                  </a:cxn>
                  <a:cxn ang="0">
                    <a:pos x="0" y="4"/>
                  </a:cxn>
                  <a:cxn ang="0">
                    <a:pos x="2" y="2"/>
                  </a:cxn>
                  <a:cxn ang="0">
                    <a:pos x="2" y="0"/>
                  </a:cxn>
                  <a:cxn ang="0">
                    <a:pos x="102" y="6"/>
                  </a:cxn>
                  <a:cxn ang="0">
                    <a:pos x="101" y="8"/>
                  </a:cxn>
                  <a:cxn ang="0">
                    <a:pos x="99" y="10"/>
                  </a:cxn>
                </a:cxnLst>
                <a:rect l="0" t="0" r="r" b="b"/>
                <a:pathLst>
                  <a:path w="351" h="23">
                    <a:moveTo>
                      <a:pt x="351" y="23"/>
                    </a:moveTo>
                    <a:lnTo>
                      <a:pt x="347" y="21"/>
                    </a:lnTo>
                    <a:lnTo>
                      <a:pt x="347" y="21"/>
                    </a:lnTo>
                    <a:lnTo>
                      <a:pt x="347" y="21"/>
                    </a:lnTo>
                    <a:lnTo>
                      <a:pt x="349" y="19"/>
                    </a:lnTo>
                    <a:lnTo>
                      <a:pt x="349" y="19"/>
                    </a:lnTo>
                    <a:lnTo>
                      <a:pt x="351" y="21"/>
                    </a:lnTo>
                    <a:lnTo>
                      <a:pt x="351" y="23"/>
                    </a:lnTo>
                    <a:close/>
                    <a:moveTo>
                      <a:pt x="341" y="21"/>
                    </a:moveTo>
                    <a:lnTo>
                      <a:pt x="288" y="19"/>
                    </a:lnTo>
                    <a:lnTo>
                      <a:pt x="288" y="17"/>
                    </a:lnTo>
                    <a:lnTo>
                      <a:pt x="290" y="16"/>
                    </a:lnTo>
                    <a:lnTo>
                      <a:pt x="343" y="17"/>
                    </a:lnTo>
                    <a:lnTo>
                      <a:pt x="343" y="19"/>
                    </a:lnTo>
                    <a:lnTo>
                      <a:pt x="341" y="21"/>
                    </a:lnTo>
                    <a:lnTo>
                      <a:pt x="341" y="21"/>
                    </a:lnTo>
                    <a:lnTo>
                      <a:pt x="341" y="21"/>
                    </a:lnTo>
                    <a:close/>
                    <a:moveTo>
                      <a:pt x="99" y="10"/>
                    </a:moveTo>
                    <a:lnTo>
                      <a:pt x="0" y="6"/>
                    </a:lnTo>
                    <a:lnTo>
                      <a:pt x="0" y="4"/>
                    </a:lnTo>
                    <a:lnTo>
                      <a:pt x="0" y="4"/>
                    </a:lnTo>
                    <a:lnTo>
                      <a:pt x="2" y="2"/>
                    </a:lnTo>
                    <a:lnTo>
                      <a:pt x="2" y="0"/>
                    </a:lnTo>
                    <a:lnTo>
                      <a:pt x="102" y="6"/>
                    </a:lnTo>
                    <a:lnTo>
                      <a:pt x="101" y="8"/>
                    </a:lnTo>
                    <a:lnTo>
                      <a:pt x="99" y="10"/>
                    </a:lnTo>
                    <a:close/>
                  </a:path>
                </a:pathLst>
              </a:custGeom>
              <a:solidFill>
                <a:srgbClr val="E6CAC5"/>
              </a:solidFill>
              <a:ln w="9525">
                <a:noFill/>
                <a:round/>
              </a:ln>
            </p:spPr>
            <p:txBody>
              <a:bodyPr/>
              <a:lstStyle/>
              <a:p>
                <a:endParaRPr lang="en-US">
                  <a:solidFill>
                    <a:prstClr val="black"/>
                  </a:solidFill>
                </a:endParaRPr>
              </a:p>
            </p:txBody>
          </p:sp>
          <p:sp>
            <p:nvSpPr>
              <p:cNvPr id="180361" name="Freeform 1161"/>
              <p:cNvSpPr>
                <a:spLocks noEditPoints="1"/>
              </p:cNvSpPr>
              <p:nvPr/>
            </p:nvSpPr>
            <p:spPr bwMode="auto">
              <a:xfrm>
                <a:off x="1764" y="993"/>
                <a:ext cx="349" cy="20"/>
              </a:xfrm>
              <a:custGeom>
                <a:avLst/>
                <a:gdLst/>
                <a:ahLst/>
                <a:cxnLst>
                  <a:cxn ang="0">
                    <a:pos x="349" y="20"/>
                  </a:cxn>
                  <a:cxn ang="0">
                    <a:pos x="347" y="20"/>
                  </a:cxn>
                  <a:cxn ang="0">
                    <a:pos x="347" y="20"/>
                  </a:cxn>
                  <a:cxn ang="0">
                    <a:pos x="349" y="20"/>
                  </a:cxn>
                  <a:cxn ang="0">
                    <a:pos x="341" y="20"/>
                  </a:cxn>
                  <a:cxn ang="0">
                    <a:pos x="286" y="18"/>
                  </a:cxn>
                  <a:cxn ang="0">
                    <a:pos x="288" y="17"/>
                  </a:cxn>
                  <a:cxn ang="0">
                    <a:pos x="288" y="15"/>
                  </a:cxn>
                  <a:cxn ang="0">
                    <a:pos x="341" y="17"/>
                  </a:cxn>
                  <a:cxn ang="0">
                    <a:pos x="341" y="18"/>
                  </a:cxn>
                  <a:cxn ang="0">
                    <a:pos x="341" y="20"/>
                  </a:cxn>
                  <a:cxn ang="0">
                    <a:pos x="99" y="9"/>
                  </a:cxn>
                  <a:cxn ang="0">
                    <a:pos x="0" y="3"/>
                  </a:cxn>
                  <a:cxn ang="0">
                    <a:pos x="0" y="1"/>
                  </a:cxn>
                  <a:cxn ang="0">
                    <a:pos x="2" y="0"/>
                  </a:cxn>
                  <a:cxn ang="0">
                    <a:pos x="102" y="5"/>
                  </a:cxn>
                  <a:cxn ang="0">
                    <a:pos x="100" y="7"/>
                  </a:cxn>
                  <a:cxn ang="0">
                    <a:pos x="99" y="9"/>
                  </a:cxn>
                </a:cxnLst>
                <a:rect l="0" t="0" r="r" b="b"/>
                <a:pathLst>
                  <a:path w="349" h="20">
                    <a:moveTo>
                      <a:pt x="349" y="20"/>
                    </a:moveTo>
                    <a:lnTo>
                      <a:pt x="347" y="20"/>
                    </a:ln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ln>
            </p:spPr>
            <p:txBody>
              <a:bodyPr/>
              <a:lstStyle/>
              <a:p>
                <a:endParaRPr lang="en-US">
                  <a:solidFill>
                    <a:prstClr val="black"/>
                  </a:solidFill>
                </a:endParaRPr>
              </a:p>
            </p:txBody>
          </p:sp>
          <p:sp>
            <p:nvSpPr>
              <p:cNvPr id="180362" name="Freeform 1162"/>
              <p:cNvSpPr>
                <a:spLocks noEditPoints="1"/>
              </p:cNvSpPr>
              <p:nvPr/>
            </p:nvSpPr>
            <p:spPr bwMode="auto">
              <a:xfrm>
                <a:off x="1764" y="991"/>
                <a:ext cx="341" cy="20"/>
              </a:xfrm>
              <a:custGeom>
                <a:avLst/>
                <a:gdLst/>
                <a:ahLst/>
                <a:cxnLst>
                  <a:cxn ang="0">
                    <a:pos x="341" y="20"/>
                  </a:cxn>
                  <a:cxn ang="0">
                    <a:pos x="288" y="19"/>
                  </a:cxn>
                  <a:cxn ang="0">
                    <a:pos x="288" y="17"/>
                  </a:cxn>
                  <a:cxn ang="0">
                    <a:pos x="288" y="15"/>
                  </a:cxn>
                  <a:cxn ang="0">
                    <a:pos x="341" y="17"/>
                  </a:cxn>
                  <a:cxn ang="0">
                    <a:pos x="341" y="19"/>
                  </a:cxn>
                  <a:cxn ang="0">
                    <a:pos x="341" y="20"/>
                  </a:cxn>
                  <a:cxn ang="0">
                    <a:pos x="100" y="9"/>
                  </a:cxn>
                  <a:cxn ang="0">
                    <a:pos x="0" y="3"/>
                  </a:cxn>
                  <a:cxn ang="0">
                    <a:pos x="2" y="2"/>
                  </a:cxn>
                  <a:cxn ang="0">
                    <a:pos x="4" y="0"/>
                  </a:cxn>
                  <a:cxn ang="0">
                    <a:pos x="104" y="5"/>
                  </a:cxn>
                  <a:cxn ang="0">
                    <a:pos x="102" y="7"/>
                  </a:cxn>
                  <a:cxn ang="0">
                    <a:pos x="100" y="9"/>
                  </a:cxn>
                </a:cxnLst>
                <a:rect l="0" t="0" r="r" b="b"/>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ln>
            </p:spPr>
            <p:txBody>
              <a:bodyPr/>
              <a:lstStyle/>
              <a:p>
                <a:endParaRPr lang="en-US">
                  <a:solidFill>
                    <a:prstClr val="black"/>
                  </a:solidFill>
                </a:endParaRPr>
              </a:p>
            </p:txBody>
          </p:sp>
          <p:sp>
            <p:nvSpPr>
              <p:cNvPr id="180363" name="Freeform 1163"/>
              <p:cNvSpPr>
                <a:spLocks noEditPoints="1"/>
              </p:cNvSpPr>
              <p:nvPr/>
            </p:nvSpPr>
            <p:spPr bwMode="auto">
              <a:xfrm>
                <a:off x="1766" y="989"/>
                <a:ext cx="339" cy="21"/>
              </a:xfrm>
              <a:custGeom>
                <a:avLst/>
                <a:gdLst/>
                <a:ahLst/>
                <a:cxnLst>
                  <a:cxn ang="0">
                    <a:pos x="339" y="21"/>
                  </a:cxn>
                  <a:cxn ang="0">
                    <a:pos x="286" y="19"/>
                  </a:cxn>
                  <a:cxn ang="0">
                    <a:pos x="286" y="17"/>
                  </a:cxn>
                  <a:cxn ang="0">
                    <a:pos x="286" y="15"/>
                  </a:cxn>
                  <a:cxn ang="0">
                    <a:pos x="339" y="17"/>
                  </a:cxn>
                  <a:cxn ang="0">
                    <a:pos x="339" y="19"/>
                  </a:cxn>
                  <a:cxn ang="0">
                    <a:pos x="339" y="21"/>
                  </a:cxn>
                  <a:cxn ang="0">
                    <a:pos x="100" y="9"/>
                  </a:cxn>
                  <a:cxn ang="0">
                    <a:pos x="0" y="4"/>
                  </a:cxn>
                  <a:cxn ang="0">
                    <a:pos x="2" y="2"/>
                  </a:cxn>
                  <a:cxn ang="0">
                    <a:pos x="4" y="0"/>
                  </a:cxn>
                  <a:cxn ang="0">
                    <a:pos x="104" y="5"/>
                  </a:cxn>
                  <a:cxn ang="0">
                    <a:pos x="102" y="7"/>
                  </a:cxn>
                  <a:cxn ang="0">
                    <a:pos x="100" y="9"/>
                  </a:cxn>
                </a:cxnLst>
                <a:rect l="0" t="0" r="r" b="b"/>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4" name="Freeform 1164"/>
              <p:cNvSpPr>
                <a:spLocks noEditPoints="1"/>
              </p:cNvSpPr>
              <p:nvPr/>
            </p:nvSpPr>
            <p:spPr bwMode="auto">
              <a:xfrm>
                <a:off x="1768" y="987"/>
                <a:ext cx="337" cy="21"/>
              </a:xfrm>
              <a:custGeom>
                <a:avLst/>
                <a:gdLst/>
                <a:ahLst/>
                <a:cxnLst>
                  <a:cxn ang="0">
                    <a:pos x="337" y="21"/>
                  </a:cxn>
                  <a:cxn ang="0">
                    <a:pos x="284" y="19"/>
                  </a:cxn>
                  <a:cxn ang="0">
                    <a:pos x="284" y="17"/>
                  </a:cxn>
                  <a:cxn ang="0">
                    <a:pos x="286" y="15"/>
                  </a:cxn>
                  <a:cxn ang="0">
                    <a:pos x="337" y="17"/>
                  </a:cxn>
                  <a:cxn ang="0">
                    <a:pos x="337" y="17"/>
                  </a:cxn>
                  <a:cxn ang="0">
                    <a:pos x="337" y="19"/>
                  </a:cxn>
                  <a:cxn ang="0">
                    <a:pos x="337" y="19"/>
                  </a:cxn>
                  <a:cxn ang="0">
                    <a:pos x="337" y="21"/>
                  </a:cxn>
                  <a:cxn ang="0">
                    <a:pos x="100" y="9"/>
                  </a:cxn>
                  <a:cxn ang="0">
                    <a:pos x="0" y="4"/>
                  </a:cxn>
                  <a:cxn ang="0">
                    <a:pos x="2" y="2"/>
                  </a:cxn>
                  <a:cxn ang="0">
                    <a:pos x="2" y="0"/>
                  </a:cxn>
                  <a:cxn ang="0">
                    <a:pos x="104" y="6"/>
                  </a:cxn>
                  <a:cxn ang="0">
                    <a:pos x="102" y="7"/>
                  </a:cxn>
                  <a:cxn ang="0">
                    <a:pos x="100" y="9"/>
                  </a:cxn>
                </a:cxnLst>
                <a:rect l="0" t="0" r="r" b="b"/>
                <a:pathLst>
                  <a:path w="337" h="21">
                    <a:moveTo>
                      <a:pt x="337" y="21"/>
                    </a:moveTo>
                    <a:lnTo>
                      <a:pt x="284" y="19"/>
                    </a:lnTo>
                    <a:lnTo>
                      <a:pt x="284" y="17"/>
                    </a:lnTo>
                    <a:lnTo>
                      <a:pt x="286" y="15"/>
                    </a:lnTo>
                    <a:lnTo>
                      <a:pt x="337" y="17"/>
                    </a:lnTo>
                    <a:lnTo>
                      <a:pt x="337" y="17"/>
                    </a:lnTo>
                    <a:lnTo>
                      <a:pt x="337" y="19"/>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5" name="Freeform 1165"/>
              <p:cNvSpPr>
                <a:spLocks noEditPoints="1"/>
              </p:cNvSpPr>
              <p:nvPr/>
            </p:nvSpPr>
            <p:spPr bwMode="auto">
              <a:xfrm>
                <a:off x="1770" y="985"/>
                <a:ext cx="335" cy="21"/>
              </a:xfrm>
              <a:custGeom>
                <a:avLst/>
                <a:gdLst/>
                <a:ahLst/>
                <a:cxnLst>
                  <a:cxn ang="0">
                    <a:pos x="335" y="21"/>
                  </a:cxn>
                  <a:cxn ang="0">
                    <a:pos x="282" y="19"/>
                  </a:cxn>
                  <a:cxn ang="0">
                    <a:pos x="284" y="17"/>
                  </a:cxn>
                  <a:cxn ang="0">
                    <a:pos x="284" y="13"/>
                  </a:cxn>
                  <a:cxn ang="0">
                    <a:pos x="335" y="17"/>
                  </a:cxn>
                  <a:cxn ang="0">
                    <a:pos x="335" y="19"/>
                  </a:cxn>
                  <a:cxn ang="0">
                    <a:pos x="335" y="21"/>
                  </a:cxn>
                  <a:cxn ang="0">
                    <a:pos x="335" y="21"/>
                  </a:cxn>
                  <a:cxn ang="0">
                    <a:pos x="335" y="21"/>
                  </a:cxn>
                  <a:cxn ang="0">
                    <a:pos x="100" y="9"/>
                  </a:cxn>
                  <a:cxn ang="0">
                    <a:pos x="0" y="4"/>
                  </a:cxn>
                  <a:cxn ang="0">
                    <a:pos x="0" y="2"/>
                  </a:cxn>
                  <a:cxn ang="0">
                    <a:pos x="1" y="0"/>
                  </a:cxn>
                  <a:cxn ang="0">
                    <a:pos x="104" y="6"/>
                  </a:cxn>
                  <a:cxn ang="0">
                    <a:pos x="102" y="8"/>
                  </a:cxn>
                  <a:cxn ang="0">
                    <a:pos x="100" y="9"/>
                  </a:cxn>
                </a:cxnLst>
                <a:rect l="0" t="0" r="r" b="b"/>
                <a:pathLst>
                  <a:path w="335" h="21">
                    <a:moveTo>
                      <a:pt x="335" y="21"/>
                    </a:moveTo>
                    <a:lnTo>
                      <a:pt x="282" y="19"/>
                    </a:lnTo>
                    <a:lnTo>
                      <a:pt x="284" y="17"/>
                    </a:lnTo>
                    <a:lnTo>
                      <a:pt x="284" y="13"/>
                    </a:lnTo>
                    <a:lnTo>
                      <a:pt x="335" y="17"/>
                    </a:lnTo>
                    <a:lnTo>
                      <a:pt x="335" y="19"/>
                    </a:lnTo>
                    <a:lnTo>
                      <a:pt x="335" y="21"/>
                    </a:lnTo>
                    <a:lnTo>
                      <a:pt x="335" y="21"/>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6" name="Freeform 1166"/>
              <p:cNvSpPr>
                <a:spLocks noEditPoints="1"/>
              </p:cNvSpPr>
              <p:nvPr/>
            </p:nvSpPr>
            <p:spPr bwMode="auto">
              <a:xfrm>
                <a:off x="1770" y="983"/>
                <a:ext cx="337" cy="21"/>
              </a:xfrm>
              <a:custGeom>
                <a:avLst/>
                <a:gdLst/>
                <a:ahLst/>
                <a:cxnLst>
                  <a:cxn ang="0">
                    <a:pos x="335" y="21"/>
                  </a:cxn>
                  <a:cxn ang="0">
                    <a:pos x="284" y="19"/>
                  </a:cxn>
                  <a:cxn ang="0">
                    <a:pos x="284" y="15"/>
                  </a:cxn>
                  <a:cxn ang="0">
                    <a:pos x="284" y="13"/>
                  </a:cxn>
                  <a:cxn ang="0">
                    <a:pos x="337" y="17"/>
                  </a:cxn>
                  <a:cxn ang="0">
                    <a:pos x="335" y="19"/>
                  </a:cxn>
                  <a:cxn ang="0">
                    <a:pos x="335" y="21"/>
                  </a:cxn>
                  <a:cxn ang="0">
                    <a:pos x="102" y="10"/>
                  </a:cxn>
                  <a:cxn ang="0">
                    <a:pos x="0" y="4"/>
                  </a:cxn>
                  <a:cxn ang="0">
                    <a:pos x="1" y="2"/>
                  </a:cxn>
                  <a:cxn ang="0">
                    <a:pos x="3" y="0"/>
                  </a:cxn>
                  <a:cxn ang="0">
                    <a:pos x="106" y="6"/>
                  </a:cxn>
                  <a:cxn ang="0">
                    <a:pos x="104" y="8"/>
                  </a:cxn>
                  <a:cxn ang="0">
                    <a:pos x="102" y="10"/>
                  </a:cxn>
                </a:cxnLst>
                <a:rect l="0" t="0" r="r" b="b"/>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ln>
            </p:spPr>
            <p:txBody>
              <a:bodyPr/>
              <a:lstStyle/>
              <a:p>
                <a:endParaRPr lang="en-US">
                  <a:solidFill>
                    <a:prstClr val="black"/>
                  </a:solidFill>
                </a:endParaRPr>
              </a:p>
            </p:txBody>
          </p:sp>
          <p:sp>
            <p:nvSpPr>
              <p:cNvPr id="180367" name="Freeform 1167"/>
              <p:cNvSpPr>
                <a:spLocks noEditPoints="1"/>
              </p:cNvSpPr>
              <p:nvPr/>
            </p:nvSpPr>
            <p:spPr bwMode="auto">
              <a:xfrm>
                <a:off x="1771" y="981"/>
                <a:ext cx="336" cy="21"/>
              </a:xfrm>
              <a:custGeom>
                <a:avLst/>
                <a:gdLst/>
                <a:ahLst/>
                <a:cxnLst>
                  <a:cxn ang="0">
                    <a:pos x="334" y="21"/>
                  </a:cxn>
                  <a:cxn ang="0">
                    <a:pos x="283" y="17"/>
                  </a:cxn>
                  <a:cxn ang="0">
                    <a:pos x="283" y="15"/>
                  </a:cxn>
                  <a:cxn ang="0">
                    <a:pos x="283" y="13"/>
                  </a:cxn>
                  <a:cxn ang="0">
                    <a:pos x="336" y="17"/>
                  </a:cxn>
                  <a:cxn ang="0">
                    <a:pos x="336" y="19"/>
                  </a:cxn>
                  <a:cxn ang="0">
                    <a:pos x="334" y="21"/>
                  </a:cxn>
                  <a:cxn ang="0">
                    <a:pos x="103" y="10"/>
                  </a:cxn>
                  <a:cxn ang="0">
                    <a:pos x="0" y="4"/>
                  </a:cxn>
                  <a:cxn ang="0">
                    <a:pos x="2" y="2"/>
                  </a:cxn>
                  <a:cxn ang="0">
                    <a:pos x="2" y="0"/>
                  </a:cxn>
                  <a:cxn ang="0">
                    <a:pos x="107" y="6"/>
                  </a:cxn>
                  <a:cxn ang="0">
                    <a:pos x="105" y="8"/>
                  </a:cxn>
                  <a:cxn ang="0">
                    <a:pos x="103" y="10"/>
                  </a:cxn>
                </a:cxnLst>
                <a:rect l="0" t="0" r="r" b="b"/>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ln>
            </p:spPr>
            <p:txBody>
              <a:bodyPr/>
              <a:lstStyle/>
              <a:p>
                <a:endParaRPr lang="en-US">
                  <a:solidFill>
                    <a:prstClr val="black"/>
                  </a:solidFill>
                </a:endParaRPr>
              </a:p>
            </p:txBody>
          </p:sp>
          <p:sp>
            <p:nvSpPr>
              <p:cNvPr id="180368" name="Freeform 1168"/>
              <p:cNvSpPr>
                <a:spLocks noEditPoints="1"/>
              </p:cNvSpPr>
              <p:nvPr/>
            </p:nvSpPr>
            <p:spPr bwMode="auto">
              <a:xfrm>
                <a:off x="1773" y="979"/>
                <a:ext cx="334" cy="21"/>
              </a:xfrm>
              <a:custGeom>
                <a:avLst/>
                <a:gdLst/>
                <a:ahLst/>
                <a:cxnLst>
                  <a:cxn ang="0">
                    <a:pos x="334" y="21"/>
                  </a:cxn>
                  <a:cxn ang="0">
                    <a:pos x="281" y="17"/>
                  </a:cxn>
                  <a:cxn ang="0">
                    <a:pos x="281" y="15"/>
                  </a:cxn>
                  <a:cxn ang="0">
                    <a:pos x="281" y="14"/>
                  </a:cxn>
                  <a:cxn ang="0">
                    <a:pos x="334" y="17"/>
                  </a:cxn>
                  <a:cxn ang="0">
                    <a:pos x="334" y="19"/>
                  </a:cxn>
                  <a:cxn ang="0">
                    <a:pos x="334" y="21"/>
                  </a:cxn>
                  <a:cxn ang="0">
                    <a:pos x="103" y="10"/>
                  </a:cxn>
                  <a:cxn ang="0">
                    <a:pos x="0" y="4"/>
                  </a:cxn>
                  <a:cxn ang="0">
                    <a:pos x="0" y="2"/>
                  </a:cxn>
                  <a:cxn ang="0">
                    <a:pos x="2" y="0"/>
                  </a:cxn>
                  <a:cxn ang="0">
                    <a:pos x="107" y="6"/>
                  </a:cxn>
                  <a:cxn ang="0">
                    <a:pos x="105" y="8"/>
                  </a:cxn>
                  <a:cxn ang="0">
                    <a:pos x="103" y="10"/>
                  </a:cxn>
                </a:cxnLst>
                <a:rect l="0" t="0" r="r" b="b"/>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ln>
            </p:spPr>
            <p:txBody>
              <a:bodyPr/>
              <a:lstStyle/>
              <a:p>
                <a:endParaRPr lang="en-US">
                  <a:solidFill>
                    <a:prstClr val="black"/>
                  </a:solidFill>
                </a:endParaRPr>
              </a:p>
            </p:txBody>
          </p:sp>
          <p:sp>
            <p:nvSpPr>
              <p:cNvPr id="180369" name="Freeform 1169"/>
              <p:cNvSpPr>
                <a:spLocks noEditPoints="1"/>
              </p:cNvSpPr>
              <p:nvPr/>
            </p:nvSpPr>
            <p:spPr bwMode="auto">
              <a:xfrm>
                <a:off x="1773" y="977"/>
                <a:ext cx="334" cy="21"/>
              </a:xfrm>
              <a:custGeom>
                <a:avLst/>
                <a:gdLst/>
                <a:ahLst/>
                <a:cxnLst>
                  <a:cxn ang="0">
                    <a:pos x="334" y="21"/>
                  </a:cxn>
                  <a:cxn ang="0">
                    <a:pos x="281" y="17"/>
                  </a:cxn>
                  <a:cxn ang="0">
                    <a:pos x="281" y="16"/>
                  </a:cxn>
                  <a:cxn ang="0">
                    <a:pos x="283" y="14"/>
                  </a:cxn>
                  <a:cxn ang="0">
                    <a:pos x="334" y="17"/>
                  </a:cxn>
                  <a:cxn ang="0">
                    <a:pos x="334" y="19"/>
                  </a:cxn>
                  <a:cxn ang="0">
                    <a:pos x="334" y="21"/>
                  </a:cxn>
                  <a:cxn ang="0">
                    <a:pos x="105" y="10"/>
                  </a:cxn>
                  <a:cxn ang="0">
                    <a:pos x="0" y="4"/>
                  </a:cxn>
                  <a:cxn ang="0">
                    <a:pos x="2" y="2"/>
                  </a:cxn>
                  <a:cxn ang="0">
                    <a:pos x="4" y="0"/>
                  </a:cxn>
                  <a:cxn ang="0">
                    <a:pos x="109" y="6"/>
                  </a:cxn>
                  <a:cxn ang="0">
                    <a:pos x="107" y="8"/>
                  </a:cxn>
                  <a:cxn ang="0">
                    <a:pos x="105" y="10"/>
                  </a:cxn>
                </a:cxnLst>
                <a:rect l="0" t="0" r="r" b="b"/>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ln>
            </p:spPr>
            <p:txBody>
              <a:bodyPr/>
              <a:lstStyle/>
              <a:p>
                <a:endParaRPr lang="en-US">
                  <a:solidFill>
                    <a:prstClr val="black"/>
                  </a:solidFill>
                </a:endParaRPr>
              </a:p>
            </p:txBody>
          </p:sp>
          <p:sp>
            <p:nvSpPr>
              <p:cNvPr id="180370" name="Freeform 1170"/>
              <p:cNvSpPr>
                <a:spLocks noEditPoints="1"/>
              </p:cNvSpPr>
              <p:nvPr/>
            </p:nvSpPr>
            <p:spPr bwMode="auto">
              <a:xfrm>
                <a:off x="1775" y="975"/>
                <a:ext cx="332" cy="21"/>
              </a:xfrm>
              <a:custGeom>
                <a:avLst/>
                <a:gdLst/>
                <a:ahLst/>
                <a:cxnLst>
                  <a:cxn ang="0">
                    <a:pos x="332" y="21"/>
                  </a:cxn>
                  <a:cxn ang="0">
                    <a:pos x="279" y="18"/>
                  </a:cxn>
                  <a:cxn ang="0">
                    <a:pos x="281" y="16"/>
                  </a:cxn>
                  <a:cxn ang="0">
                    <a:pos x="281" y="14"/>
                  </a:cxn>
                  <a:cxn ang="0">
                    <a:pos x="332" y="16"/>
                  </a:cxn>
                  <a:cxn ang="0">
                    <a:pos x="332" y="19"/>
                  </a:cxn>
                  <a:cxn ang="0">
                    <a:pos x="332" y="21"/>
                  </a:cxn>
                  <a:cxn ang="0">
                    <a:pos x="105" y="10"/>
                  </a:cxn>
                  <a:cxn ang="0">
                    <a:pos x="0" y="4"/>
                  </a:cxn>
                  <a:cxn ang="0">
                    <a:pos x="2" y="2"/>
                  </a:cxn>
                  <a:cxn ang="0">
                    <a:pos x="4" y="0"/>
                  </a:cxn>
                  <a:cxn ang="0">
                    <a:pos x="108" y="6"/>
                  </a:cxn>
                  <a:cxn ang="0">
                    <a:pos x="107" y="8"/>
                  </a:cxn>
                  <a:cxn ang="0">
                    <a:pos x="105" y="10"/>
                  </a:cxn>
                </a:cxnLst>
                <a:rect l="0" t="0" r="r" b="b"/>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ln>
            </p:spPr>
            <p:txBody>
              <a:bodyPr/>
              <a:lstStyle/>
              <a:p>
                <a:endParaRPr lang="en-US">
                  <a:solidFill>
                    <a:prstClr val="black"/>
                  </a:solidFill>
                </a:endParaRPr>
              </a:p>
            </p:txBody>
          </p:sp>
          <p:sp>
            <p:nvSpPr>
              <p:cNvPr id="180371" name="Freeform 1171"/>
              <p:cNvSpPr>
                <a:spLocks noEditPoints="1"/>
              </p:cNvSpPr>
              <p:nvPr/>
            </p:nvSpPr>
            <p:spPr bwMode="auto">
              <a:xfrm>
                <a:off x="1777" y="974"/>
                <a:ext cx="332" cy="20"/>
              </a:xfrm>
              <a:custGeom>
                <a:avLst/>
                <a:gdLst/>
                <a:ahLst/>
                <a:cxnLst>
                  <a:cxn ang="0">
                    <a:pos x="330" y="20"/>
                  </a:cxn>
                  <a:cxn ang="0">
                    <a:pos x="279" y="17"/>
                  </a:cxn>
                  <a:cxn ang="0">
                    <a:pos x="279" y="15"/>
                  </a:cxn>
                  <a:cxn ang="0">
                    <a:pos x="279" y="13"/>
                  </a:cxn>
                  <a:cxn ang="0">
                    <a:pos x="279" y="13"/>
                  </a:cxn>
                  <a:cxn ang="0">
                    <a:pos x="279" y="13"/>
                  </a:cxn>
                  <a:cxn ang="0">
                    <a:pos x="332" y="15"/>
                  </a:cxn>
                  <a:cxn ang="0">
                    <a:pos x="330" y="17"/>
                  </a:cxn>
                  <a:cxn ang="0">
                    <a:pos x="330" y="20"/>
                  </a:cxn>
                  <a:cxn ang="0">
                    <a:pos x="105" y="9"/>
                  </a:cxn>
                  <a:cxn ang="0">
                    <a:pos x="0" y="3"/>
                  </a:cxn>
                  <a:cxn ang="0">
                    <a:pos x="2" y="1"/>
                  </a:cxn>
                  <a:cxn ang="0">
                    <a:pos x="2" y="0"/>
                  </a:cxn>
                  <a:cxn ang="0">
                    <a:pos x="108" y="5"/>
                  </a:cxn>
                  <a:cxn ang="0">
                    <a:pos x="106" y="7"/>
                  </a:cxn>
                  <a:cxn ang="0">
                    <a:pos x="105" y="9"/>
                  </a:cxn>
                </a:cxnLst>
                <a:rect l="0" t="0" r="r" b="b"/>
                <a:pathLst>
                  <a:path w="332" h="20">
                    <a:moveTo>
                      <a:pt x="330" y="20"/>
                    </a:moveTo>
                    <a:lnTo>
                      <a:pt x="279" y="17"/>
                    </a:lnTo>
                    <a:lnTo>
                      <a:pt x="279" y="15"/>
                    </a:lnTo>
                    <a:lnTo>
                      <a:pt x="279" y="13"/>
                    </a:lnTo>
                    <a:lnTo>
                      <a:pt x="279" y="13"/>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ln>
            </p:spPr>
            <p:txBody>
              <a:bodyPr/>
              <a:lstStyle/>
              <a:p>
                <a:endParaRPr lang="en-US">
                  <a:solidFill>
                    <a:prstClr val="black"/>
                  </a:solidFill>
                </a:endParaRPr>
              </a:p>
            </p:txBody>
          </p:sp>
          <p:sp>
            <p:nvSpPr>
              <p:cNvPr id="180372" name="Freeform 1172"/>
              <p:cNvSpPr>
                <a:spLocks noEditPoints="1"/>
              </p:cNvSpPr>
              <p:nvPr/>
            </p:nvSpPr>
            <p:spPr bwMode="auto">
              <a:xfrm>
                <a:off x="1779" y="972"/>
                <a:ext cx="330" cy="19"/>
              </a:xfrm>
              <a:custGeom>
                <a:avLst/>
                <a:gdLst/>
                <a:ahLst/>
                <a:cxnLst>
                  <a:cxn ang="0">
                    <a:pos x="328" y="19"/>
                  </a:cxn>
                  <a:cxn ang="0">
                    <a:pos x="277" y="17"/>
                  </a:cxn>
                  <a:cxn ang="0">
                    <a:pos x="277" y="17"/>
                  </a:cxn>
                  <a:cxn ang="0">
                    <a:pos x="277" y="15"/>
                  </a:cxn>
                  <a:cxn ang="0">
                    <a:pos x="277" y="15"/>
                  </a:cxn>
                  <a:cxn ang="0">
                    <a:pos x="277" y="13"/>
                  </a:cxn>
                  <a:cxn ang="0">
                    <a:pos x="330" y="15"/>
                  </a:cxn>
                  <a:cxn ang="0">
                    <a:pos x="330" y="17"/>
                  </a:cxn>
                  <a:cxn ang="0">
                    <a:pos x="328" y="19"/>
                  </a:cxn>
                  <a:cxn ang="0">
                    <a:pos x="104" y="9"/>
                  </a:cxn>
                  <a:cxn ang="0">
                    <a:pos x="0" y="3"/>
                  </a:cxn>
                  <a:cxn ang="0">
                    <a:pos x="0" y="2"/>
                  </a:cxn>
                  <a:cxn ang="0">
                    <a:pos x="2" y="0"/>
                  </a:cxn>
                  <a:cxn ang="0">
                    <a:pos x="108" y="5"/>
                  </a:cxn>
                  <a:cxn ang="0">
                    <a:pos x="106" y="7"/>
                  </a:cxn>
                  <a:cxn ang="0">
                    <a:pos x="104" y="9"/>
                  </a:cxn>
                </a:cxnLst>
                <a:rect l="0" t="0" r="r" b="b"/>
                <a:pathLst>
                  <a:path w="330" h="19">
                    <a:moveTo>
                      <a:pt x="328" y="19"/>
                    </a:moveTo>
                    <a:lnTo>
                      <a:pt x="277" y="17"/>
                    </a:lnTo>
                    <a:lnTo>
                      <a:pt x="277" y="17"/>
                    </a:lnTo>
                    <a:lnTo>
                      <a:pt x="277" y="15"/>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ln>
            </p:spPr>
            <p:txBody>
              <a:bodyPr/>
              <a:lstStyle/>
              <a:p>
                <a:endParaRPr lang="en-US">
                  <a:solidFill>
                    <a:prstClr val="black"/>
                  </a:solidFill>
                </a:endParaRPr>
              </a:p>
            </p:txBody>
          </p:sp>
          <p:sp>
            <p:nvSpPr>
              <p:cNvPr id="180373" name="Freeform 1173"/>
              <p:cNvSpPr>
                <a:spLocks noEditPoints="1"/>
              </p:cNvSpPr>
              <p:nvPr/>
            </p:nvSpPr>
            <p:spPr bwMode="auto">
              <a:xfrm>
                <a:off x="1779" y="970"/>
                <a:ext cx="330" cy="19"/>
              </a:xfrm>
              <a:custGeom>
                <a:avLst/>
                <a:gdLst/>
                <a:ahLst/>
                <a:cxnLst>
                  <a:cxn ang="0">
                    <a:pos x="330" y="19"/>
                  </a:cxn>
                  <a:cxn ang="0">
                    <a:pos x="277" y="17"/>
                  </a:cxn>
                  <a:cxn ang="0">
                    <a:pos x="277" y="15"/>
                  </a:cxn>
                  <a:cxn ang="0">
                    <a:pos x="277" y="13"/>
                  </a:cxn>
                  <a:cxn ang="0">
                    <a:pos x="330" y="15"/>
                  </a:cxn>
                  <a:cxn ang="0">
                    <a:pos x="330" y="17"/>
                  </a:cxn>
                  <a:cxn ang="0">
                    <a:pos x="330" y="19"/>
                  </a:cxn>
                  <a:cxn ang="0">
                    <a:pos x="106" y="9"/>
                  </a:cxn>
                  <a:cxn ang="0">
                    <a:pos x="0" y="4"/>
                  </a:cxn>
                  <a:cxn ang="0">
                    <a:pos x="2" y="2"/>
                  </a:cxn>
                  <a:cxn ang="0">
                    <a:pos x="4" y="0"/>
                  </a:cxn>
                  <a:cxn ang="0">
                    <a:pos x="110" y="5"/>
                  </a:cxn>
                  <a:cxn ang="0">
                    <a:pos x="108" y="7"/>
                  </a:cxn>
                  <a:cxn ang="0">
                    <a:pos x="106" y="9"/>
                  </a:cxn>
                </a:cxnLst>
                <a:rect l="0" t="0" r="r" b="b"/>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4" name="Freeform 1174"/>
              <p:cNvSpPr>
                <a:spLocks noEditPoints="1"/>
              </p:cNvSpPr>
              <p:nvPr/>
            </p:nvSpPr>
            <p:spPr bwMode="auto">
              <a:xfrm>
                <a:off x="1781" y="968"/>
                <a:ext cx="328" cy="19"/>
              </a:xfrm>
              <a:custGeom>
                <a:avLst/>
                <a:gdLst/>
                <a:ahLst/>
                <a:cxnLst>
                  <a:cxn ang="0">
                    <a:pos x="328" y="19"/>
                  </a:cxn>
                  <a:cxn ang="0">
                    <a:pos x="275" y="17"/>
                  </a:cxn>
                  <a:cxn ang="0">
                    <a:pos x="275" y="15"/>
                  </a:cxn>
                  <a:cxn ang="0">
                    <a:pos x="275" y="13"/>
                  </a:cxn>
                  <a:cxn ang="0">
                    <a:pos x="328" y="15"/>
                  </a:cxn>
                  <a:cxn ang="0">
                    <a:pos x="328" y="17"/>
                  </a:cxn>
                  <a:cxn ang="0">
                    <a:pos x="328" y="19"/>
                  </a:cxn>
                  <a:cxn ang="0">
                    <a:pos x="106" y="9"/>
                  </a:cxn>
                  <a:cxn ang="0">
                    <a:pos x="0" y="4"/>
                  </a:cxn>
                  <a:cxn ang="0">
                    <a:pos x="2" y="2"/>
                  </a:cxn>
                  <a:cxn ang="0">
                    <a:pos x="4" y="0"/>
                  </a:cxn>
                  <a:cxn ang="0">
                    <a:pos x="110" y="6"/>
                  </a:cxn>
                  <a:cxn ang="0">
                    <a:pos x="108" y="7"/>
                  </a:cxn>
                  <a:cxn ang="0">
                    <a:pos x="106" y="9"/>
                  </a:cxn>
                </a:cxnLst>
                <a:rect l="0" t="0" r="r" b="b"/>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5" name="Freeform 1175"/>
              <p:cNvSpPr>
                <a:spLocks noEditPoints="1"/>
              </p:cNvSpPr>
              <p:nvPr/>
            </p:nvSpPr>
            <p:spPr bwMode="auto">
              <a:xfrm>
                <a:off x="1783" y="966"/>
                <a:ext cx="326" cy="19"/>
              </a:xfrm>
              <a:custGeom>
                <a:avLst/>
                <a:gdLst/>
                <a:ahLst/>
                <a:cxnLst>
                  <a:cxn ang="0">
                    <a:pos x="326" y="19"/>
                  </a:cxn>
                  <a:cxn ang="0">
                    <a:pos x="273" y="17"/>
                  </a:cxn>
                  <a:cxn ang="0">
                    <a:pos x="273" y="15"/>
                  </a:cxn>
                  <a:cxn ang="0">
                    <a:pos x="273" y="13"/>
                  </a:cxn>
                  <a:cxn ang="0">
                    <a:pos x="326" y="15"/>
                  </a:cxn>
                  <a:cxn ang="0">
                    <a:pos x="326" y="17"/>
                  </a:cxn>
                  <a:cxn ang="0">
                    <a:pos x="326" y="19"/>
                  </a:cxn>
                  <a:cxn ang="0">
                    <a:pos x="106" y="9"/>
                  </a:cxn>
                  <a:cxn ang="0">
                    <a:pos x="0" y="4"/>
                  </a:cxn>
                  <a:cxn ang="0">
                    <a:pos x="2" y="2"/>
                  </a:cxn>
                  <a:cxn ang="0">
                    <a:pos x="2" y="0"/>
                  </a:cxn>
                  <a:cxn ang="0">
                    <a:pos x="110" y="6"/>
                  </a:cxn>
                  <a:cxn ang="0">
                    <a:pos x="108" y="8"/>
                  </a:cxn>
                  <a:cxn ang="0">
                    <a:pos x="106" y="9"/>
                  </a:cxn>
                </a:cxnLst>
                <a:rect l="0" t="0" r="r" b="b"/>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6" name="Freeform 1176"/>
              <p:cNvSpPr>
                <a:spLocks noEditPoints="1"/>
              </p:cNvSpPr>
              <p:nvPr/>
            </p:nvSpPr>
            <p:spPr bwMode="auto">
              <a:xfrm>
                <a:off x="1785" y="964"/>
                <a:ext cx="326" cy="19"/>
              </a:xfrm>
              <a:custGeom>
                <a:avLst/>
                <a:gdLst/>
                <a:ahLst/>
                <a:cxnLst>
                  <a:cxn ang="0">
                    <a:pos x="324" y="19"/>
                  </a:cxn>
                  <a:cxn ang="0">
                    <a:pos x="271" y="17"/>
                  </a:cxn>
                  <a:cxn ang="0">
                    <a:pos x="271" y="15"/>
                  </a:cxn>
                  <a:cxn ang="0">
                    <a:pos x="271" y="13"/>
                  </a:cxn>
                  <a:cxn ang="0">
                    <a:pos x="326" y="15"/>
                  </a:cxn>
                  <a:cxn ang="0">
                    <a:pos x="324" y="17"/>
                  </a:cxn>
                  <a:cxn ang="0">
                    <a:pos x="324" y="19"/>
                  </a:cxn>
                  <a:cxn ang="0">
                    <a:pos x="106" y="10"/>
                  </a:cxn>
                  <a:cxn ang="0">
                    <a:pos x="0" y="4"/>
                  </a:cxn>
                  <a:cxn ang="0">
                    <a:pos x="0" y="2"/>
                  </a:cxn>
                  <a:cxn ang="0">
                    <a:pos x="2" y="0"/>
                  </a:cxn>
                  <a:cxn ang="0">
                    <a:pos x="110" y="6"/>
                  </a:cxn>
                  <a:cxn ang="0">
                    <a:pos x="108" y="8"/>
                  </a:cxn>
                  <a:cxn ang="0">
                    <a:pos x="106" y="10"/>
                  </a:cxn>
                </a:cxnLst>
                <a:rect l="0" t="0" r="r" b="b"/>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ln>
            </p:spPr>
            <p:txBody>
              <a:bodyPr/>
              <a:lstStyle/>
              <a:p>
                <a:endParaRPr lang="en-US">
                  <a:solidFill>
                    <a:prstClr val="black"/>
                  </a:solidFill>
                </a:endParaRPr>
              </a:p>
            </p:txBody>
          </p:sp>
          <p:sp>
            <p:nvSpPr>
              <p:cNvPr id="180377" name="Freeform 1177"/>
              <p:cNvSpPr>
                <a:spLocks noEditPoints="1"/>
              </p:cNvSpPr>
              <p:nvPr/>
            </p:nvSpPr>
            <p:spPr bwMode="auto">
              <a:xfrm>
                <a:off x="1785" y="962"/>
                <a:ext cx="326" cy="19"/>
              </a:xfrm>
              <a:custGeom>
                <a:avLst/>
                <a:gdLst/>
                <a:ahLst/>
                <a:cxnLst>
                  <a:cxn ang="0">
                    <a:pos x="324" y="19"/>
                  </a:cxn>
                  <a:cxn ang="0">
                    <a:pos x="271" y="17"/>
                  </a:cxn>
                  <a:cxn ang="0">
                    <a:pos x="271" y="15"/>
                  </a:cxn>
                  <a:cxn ang="0">
                    <a:pos x="271" y="13"/>
                  </a:cxn>
                  <a:cxn ang="0">
                    <a:pos x="326" y="15"/>
                  </a:cxn>
                  <a:cxn ang="0">
                    <a:pos x="326" y="15"/>
                  </a:cxn>
                  <a:cxn ang="0">
                    <a:pos x="326" y="15"/>
                  </a:cxn>
                  <a:cxn ang="0">
                    <a:pos x="326" y="17"/>
                  </a:cxn>
                  <a:cxn ang="0">
                    <a:pos x="324" y="19"/>
                  </a:cxn>
                  <a:cxn ang="0">
                    <a:pos x="108" y="10"/>
                  </a:cxn>
                  <a:cxn ang="0">
                    <a:pos x="0" y="4"/>
                  </a:cxn>
                  <a:cxn ang="0">
                    <a:pos x="2" y="2"/>
                  </a:cxn>
                  <a:cxn ang="0">
                    <a:pos x="4" y="0"/>
                  </a:cxn>
                  <a:cxn ang="0">
                    <a:pos x="112" y="4"/>
                  </a:cxn>
                  <a:cxn ang="0">
                    <a:pos x="110" y="8"/>
                  </a:cxn>
                  <a:cxn ang="0">
                    <a:pos x="108" y="10"/>
                  </a:cxn>
                </a:cxnLst>
                <a:rect l="0" t="0" r="r" b="b"/>
                <a:pathLst>
                  <a:path w="326" h="19">
                    <a:moveTo>
                      <a:pt x="324" y="19"/>
                    </a:moveTo>
                    <a:lnTo>
                      <a:pt x="271" y="17"/>
                    </a:lnTo>
                    <a:lnTo>
                      <a:pt x="271" y="15"/>
                    </a:lnTo>
                    <a:lnTo>
                      <a:pt x="271" y="13"/>
                    </a:lnTo>
                    <a:lnTo>
                      <a:pt x="326" y="15"/>
                    </a:lnTo>
                    <a:lnTo>
                      <a:pt x="326" y="15"/>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ln>
            </p:spPr>
            <p:txBody>
              <a:bodyPr/>
              <a:lstStyle/>
              <a:p>
                <a:endParaRPr lang="en-US">
                  <a:solidFill>
                    <a:prstClr val="black"/>
                  </a:solidFill>
                </a:endParaRPr>
              </a:p>
            </p:txBody>
          </p:sp>
          <p:sp>
            <p:nvSpPr>
              <p:cNvPr id="180378" name="Freeform 1178"/>
              <p:cNvSpPr>
                <a:spLocks noEditPoints="1"/>
              </p:cNvSpPr>
              <p:nvPr/>
            </p:nvSpPr>
            <p:spPr bwMode="auto">
              <a:xfrm>
                <a:off x="1787" y="960"/>
                <a:ext cx="324" cy="19"/>
              </a:xfrm>
              <a:custGeom>
                <a:avLst/>
                <a:gdLst/>
                <a:ahLst/>
                <a:cxnLst>
                  <a:cxn ang="0">
                    <a:pos x="324" y="19"/>
                  </a:cxn>
                  <a:cxn ang="0">
                    <a:pos x="269" y="17"/>
                  </a:cxn>
                  <a:cxn ang="0">
                    <a:pos x="269" y="15"/>
                  </a:cxn>
                  <a:cxn ang="0">
                    <a:pos x="269" y="14"/>
                  </a:cxn>
                  <a:cxn ang="0">
                    <a:pos x="324" y="15"/>
                  </a:cxn>
                  <a:cxn ang="0">
                    <a:pos x="324" y="17"/>
                  </a:cxn>
                  <a:cxn ang="0">
                    <a:pos x="324" y="17"/>
                  </a:cxn>
                  <a:cxn ang="0">
                    <a:pos x="324" y="19"/>
                  </a:cxn>
                  <a:cxn ang="0">
                    <a:pos x="324" y="19"/>
                  </a:cxn>
                  <a:cxn ang="0">
                    <a:pos x="108" y="10"/>
                  </a:cxn>
                  <a:cxn ang="0">
                    <a:pos x="0" y="4"/>
                  </a:cxn>
                  <a:cxn ang="0">
                    <a:pos x="2" y="2"/>
                  </a:cxn>
                  <a:cxn ang="0">
                    <a:pos x="3" y="0"/>
                  </a:cxn>
                  <a:cxn ang="0">
                    <a:pos x="112" y="4"/>
                  </a:cxn>
                  <a:cxn ang="0">
                    <a:pos x="110" y="6"/>
                  </a:cxn>
                  <a:cxn ang="0">
                    <a:pos x="108" y="10"/>
                  </a:cxn>
                </a:cxnLst>
                <a:rect l="0" t="0" r="r" b="b"/>
                <a:pathLst>
                  <a:path w="324" h="19">
                    <a:moveTo>
                      <a:pt x="324" y="19"/>
                    </a:moveTo>
                    <a:lnTo>
                      <a:pt x="269" y="17"/>
                    </a:lnTo>
                    <a:lnTo>
                      <a:pt x="269" y="15"/>
                    </a:lnTo>
                    <a:lnTo>
                      <a:pt x="269" y="14"/>
                    </a:lnTo>
                    <a:lnTo>
                      <a:pt x="324" y="15"/>
                    </a:lnTo>
                    <a:lnTo>
                      <a:pt x="324" y="17"/>
                    </a:lnTo>
                    <a:lnTo>
                      <a:pt x="324" y="17"/>
                    </a:lnTo>
                    <a:lnTo>
                      <a:pt x="324" y="19"/>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ln>
            </p:spPr>
            <p:txBody>
              <a:bodyPr/>
              <a:lstStyle/>
              <a:p>
                <a:endParaRPr lang="en-US">
                  <a:solidFill>
                    <a:prstClr val="black"/>
                  </a:solidFill>
                </a:endParaRPr>
              </a:p>
            </p:txBody>
          </p:sp>
          <p:sp>
            <p:nvSpPr>
              <p:cNvPr id="180379" name="Freeform 1179"/>
              <p:cNvSpPr>
                <a:spLocks noEditPoints="1"/>
              </p:cNvSpPr>
              <p:nvPr/>
            </p:nvSpPr>
            <p:spPr bwMode="auto">
              <a:xfrm>
                <a:off x="1789" y="958"/>
                <a:ext cx="322" cy="19"/>
              </a:xfrm>
              <a:custGeom>
                <a:avLst/>
                <a:gdLst/>
                <a:ahLst/>
                <a:cxnLst>
                  <a:cxn ang="0">
                    <a:pos x="322" y="19"/>
                  </a:cxn>
                  <a:cxn ang="0">
                    <a:pos x="267" y="17"/>
                  </a:cxn>
                  <a:cxn ang="0">
                    <a:pos x="267" y="16"/>
                  </a:cxn>
                  <a:cxn ang="0">
                    <a:pos x="269" y="12"/>
                  </a:cxn>
                  <a:cxn ang="0">
                    <a:pos x="322" y="16"/>
                  </a:cxn>
                  <a:cxn ang="0">
                    <a:pos x="322" y="17"/>
                  </a:cxn>
                  <a:cxn ang="0">
                    <a:pos x="322" y="19"/>
                  </a:cxn>
                  <a:cxn ang="0">
                    <a:pos x="108" y="8"/>
                  </a:cxn>
                  <a:cxn ang="0">
                    <a:pos x="0" y="4"/>
                  </a:cxn>
                  <a:cxn ang="0">
                    <a:pos x="1" y="2"/>
                  </a:cxn>
                  <a:cxn ang="0">
                    <a:pos x="1" y="0"/>
                  </a:cxn>
                  <a:cxn ang="0">
                    <a:pos x="113" y="4"/>
                  </a:cxn>
                  <a:cxn ang="0">
                    <a:pos x="110" y="6"/>
                  </a:cxn>
                  <a:cxn ang="0">
                    <a:pos x="108" y="8"/>
                  </a:cxn>
                </a:cxnLst>
                <a:rect l="0" t="0" r="r" b="b"/>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ln>
            </p:spPr>
            <p:txBody>
              <a:bodyPr/>
              <a:lstStyle/>
              <a:p>
                <a:endParaRPr lang="en-US">
                  <a:solidFill>
                    <a:prstClr val="black"/>
                  </a:solidFill>
                </a:endParaRPr>
              </a:p>
            </p:txBody>
          </p:sp>
          <p:sp>
            <p:nvSpPr>
              <p:cNvPr id="180380" name="Freeform 1180"/>
              <p:cNvSpPr>
                <a:spLocks noEditPoints="1"/>
              </p:cNvSpPr>
              <p:nvPr/>
            </p:nvSpPr>
            <p:spPr bwMode="auto">
              <a:xfrm>
                <a:off x="1790" y="957"/>
                <a:ext cx="321" cy="18"/>
              </a:xfrm>
              <a:custGeom>
                <a:avLst/>
                <a:gdLst/>
                <a:ahLst/>
                <a:cxnLst>
                  <a:cxn ang="0">
                    <a:pos x="321" y="18"/>
                  </a:cxn>
                  <a:cxn ang="0">
                    <a:pos x="266" y="17"/>
                  </a:cxn>
                  <a:cxn ang="0">
                    <a:pos x="268" y="13"/>
                  </a:cxn>
                  <a:cxn ang="0">
                    <a:pos x="268" y="11"/>
                  </a:cxn>
                  <a:cxn ang="0">
                    <a:pos x="321" y="15"/>
                  </a:cxn>
                  <a:cxn ang="0">
                    <a:pos x="321" y="17"/>
                  </a:cxn>
                  <a:cxn ang="0">
                    <a:pos x="321" y="18"/>
                  </a:cxn>
                  <a:cxn ang="0">
                    <a:pos x="109" y="7"/>
                  </a:cxn>
                  <a:cxn ang="0">
                    <a:pos x="0" y="3"/>
                  </a:cxn>
                  <a:cxn ang="0">
                    <a:pos x="0" y="1"/>
                  </a:cxn>
                  <a:cxn ang="0">
                    <a:pos x="2" y="0"/>
                  </a:cxn>
                  <a:cxn ang="0">
                    <a:pos x="114" y="3"/>
                  </a:cxn>
                  <a:cxn ang="0">
                    <a:pos x="112" y="5"/>
                  </a:cxn>
                  <a:cxn ang="0">
                    <a:pos x="109" y="7"/>
                  </a:cxn>
                </a:cxnLst>
                <a:rect l="0" t="0" r="r" b="b"/>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ln>
            </p:spPr>
            <p:txBody>
              <a:bodyPr/>
              <a:lstStyle/>
              <a:p>
                <a:endParaRPr lang="en-US">
                  <a:solidFill>
                    <a:prstClr val="black"/>
                  </a:solidFill>
                </a:endParaRPr>
              </a:p>
            </p:txBody>
          </p:sp>
          <p:sp>
            <p:nvSpPr>
              <p:cNvPr id="180381" name="Freeform 1181"/>
              <p:cNvSpPr>
                <a:spLocks noEditPoints="1"/>
              </p:cNvSpPr>
              <p:nvPr/>
            </p:nvSpPr>
            <p:spPr bwMode="auto">
              <a:xfrm>
                <a:off x="1790" y="955"/>
                <a:ext cx="321" cy="19"/>
              </a:xfrm>
              <a:custGeom>
                <a:avLst/>
                <a:gdLst/>
                <a:ahLst/>
                <a:cxnLst>
                  <a:cxn ang="0">
                    <a:pos x="321" y="19"/>
                  </a:cxn>
                  <a:cxn ang="0">
                    <a:pos x="268" y="15"/>
                  </a:cxn>
                  <a:cxn ang="0">
                    <a:pos x="268" y="13"/>
                  </a:cxn>
                  <a:cxn ang="0">
                    <a:pos x="268" y="11"/>
                  </a:cxn>
                  <a:cxn ang="0">
                    <a:pos x="321" y="15"/>
                  </a:cxn>
                  <a:cxn ang="0">
                    <a:pos x="321" y="17"/>
                  </a:cxn>
                  <a:cxn ang="0">
                    <a:pos x="321" y="19"/>
                  </a:cxn>
                  <a:cxn ang="0">
                    <a:pos x="112" y="7"/>
                  </a:cxn>
                  <a:cxn ang="0">
                    <a:pos x="0" y="3"/>
                  </a:cxn>
                  <a:cxn ang="0">
                    <a:pos x="2" y="2"/>
                  </a:cxn>
                  <a:cxn ang="0">
                    <a:pos x="4" y="0"/>
                  </a:cxn>
                  <a:cxn ang="0">
                    <a:pos x="116" y="3"/>
                  </a:cxn>
                  <a:cxn ang="0">
                    <a:pos x="114" y="5"/>
                  </a:cxn>
                  <a:cxn ang="0">
                    <a:pos x="112" y="7"/>
                  </a:cxn>
                </a:cxnLst>
                <a:rect l="0" t="0" r="r" b="b"/>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ln>
            </p:spPr>
            <p:txBody>
              <a:bodyPr/>
              <a:lstStyle/>
              <a:p>
                <a:endParaRPr lang="en-US">
                  <a:solidFill>
                    <a:prstClr val="black"/>
                  </a:solidFill>
                </a:endParaRPr>
              </a:p>
            </p:txBody>
          </p:sp>
          <p:sp>
            <p:nvSpPr>
              <p:cNvPr id="180382" name="Freeform 1182"/>
              <p:cNvSpPr>
                <a:spLocks noEditPoints="1"/>
              </p:cNvSpPr>
              <p:nvPr/>
            </p:nvSpPr>
            <p:spPr bwMode="auto">
              <a:xfrm>
                <a:off x="1792" y="951"/>
                <a:ext cx="321" cy="21"/>
              </a:xfrm>
              <a:custGeom>
                <a:avLst/>
                <a:gdLst/>
                <a:ahLst/>
                <a:cxnLst>
                  <a:cxn ang="0">
                    <a:pos x="319" y="21"/>
                  </a:cxn>
                  <a:cxn ang="0">
                    <a:pos x="266" y="17"/>
                  </a:cxn>
                  <a:cxn ang="0">
                    <a:pos x="266" y="15"/>
                  </a:cxn>
                  <a:cxn ang="0">
                    <a:pos x="266" y="13"/>
                  </a:cxn>
                  <a:cxn ang="0">
                    <a:pos x="321" y="17"/>
                  </a:cxn>
                  <a:cxn ang="0">
                    <a:pos x="319" y="19"/>
                  </a:cxn>
                  <a:cxn ang="0">
                    <a:pos x="319" y="21"/>
                  </a:cxn>
                  <a:cxn ang="0">
                    <a:pos x="112" y="9"/>
                  </a:cxn>
                  <a:cxn ang="0">
                    <a:pos x="0" y="6"/>
                  </a:cxn>
                  <a:cxn ang="0">
                    <a:pos x="2" y="4"/>
                  </a:cxn>
                  <a:cxn ang="0">
                    <a:pos x="4" y="0"/>
                  </a:cxn>
                  <a:cxn ang="0">
                    <a:pos x="116" y="6"/>
                  </a:cxn>
                  <a:cxn ang="0">
                    <a:pos x="114" y="7"/>
                  </a:cxn>
                  <a:cxn ang="0">
                    <a:pos x="112" y="9"/>
                  </a:cxn>
                </a:cxnLst>
                <a:rect l="0" t="0" r="r" b="b"/>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ln>
            </p:spPr>
            <p:txBody>
              <a:bodyPr/>
              <a:lstStyle/>
              <a:p>
                <a:endParaRPr lang="en-US">
                  <a:solidFill>
                    <a:prstClr val="black"/>
                  </a:solidFill>
                </a:endParaRPr>
              </a:p>
            </p:txBody>
          </p:sp>
          <p:sp>
            <p:nvSpPr>
              <p:cNvPr id="180383" name="Freeform 1183"/>
              <p:cNvSpPr>
                <a:spLocks noEditPoints="1"/>
              </p:cNvSpPr>
              <p:nvPr/>
            </p:nvSpPr>
            <p:spPr bwMode="auto">
              <a:xfrm>
                <a:off x="1794" y="949"/>
                <a:ext cx="319" cy="21"/>
              </a:xfrm>
              <a:custGeom>
                <a:avLst/>
                <a:gdLst/>
                <a:ahLst/>
                <a:cxnLst>
                  <a:cxn ang="0">
                    <a:pos x="317" y="21"/>
                  </a:cxn>
                  <a:cxn ang="0">
                    <a:pos x="264" y="17"/>
                  </a:cxn>
                  <a:cxn ang="0">
                    <a:pos x="264" y="15"/>
                  </a:cxn>
                  <a:cxn ang="0">
                    <a:pos x="264" y="13"/>
                  </a:cxn>
                  <a:cxn ang="0">
                    <a:pos x="319" y="17"/>
                  </a:cxn>
                  <a:cxn ang="0">
                    <a:pos x="319" y="19"/>
                  </a:cxn>
                  <a:cxn ang="0">
                    <a:pos x="317" y="21"/>
                  </a:cxn>
                  <a:cxn ang="0">
                    <a:pos x="112" y="9"/>
                  </a:cxn>
                  <a:cxn ang="0">
                    <a:pos x="0" y="6"/>
                  </a:cxn>
                  <a:cxn ang="0">
                    <a:pos x="2" y="2"/>
                  </a:cxn>
                  <a:cxn ang="0">
                    <a:pos x="4" y="0"/>
                  </a:cxn>
                  <a:cxn ang="0">
                    <a:pos x="116" y="6"/>
                  </a:cxn>
                  <a:cxn ang="0">
                    <a:pos x="116" y="8"/>
                  </a:cxn>
                  <a:cxn ang="0">
                    <a:pos x="116" y="8"/>
                  </a:cxn>
                  <a:cxn ang="0">
                    <a:pos x="114" y="9"/>
                  </a:cxn>
                  <a:cxn ang="0">
                    <a:pos x="112" y="9"/>
                  </a:cxn>
                </a:cxnLst>
                <a:rect l="0" t="0" r="r" b="b"/>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6" y="8"/>
                    </a:lnTo>
                    <a:lnTo>
                      <a:pt x="114" y="9"/>
                    </a:lnTo>
                    <a:lnTo>
                      <a:pt x="112" y="9"/>
                    </a:lnTo>
                    <a:close/>
                  </a:path>
                </a:pathLst>
              </a:custGeom>
              <a:solidFill>
                <a:srgbClr val="E5CDC9"/>
              </a:solidFill>
              <a:ln w="9525">
                <a:noFill/>
                <a:round/>
              </a:ln>
            </p:spPr>
            <p:txBody>
              <a:bodyPr/>
              <a:lstStyle/>
              <a:p>
                <a:endParaRPr lang="en-US">
                  <a:solidFill>
                    <a:prstClr val="black"/>
                  </a:solidFill>
                </a:endParaRPr>
              </a:p>
            </p:txBody>
          </p:sp>
          <p:sp>
            <p:nvSpPr>
              <p:cNvPr id="180384" name="Freeform 1184"/>
              <p:cNvSpPr>
                <a:spLocks noEditPoints="1"/>
              </p:cNvSpPr>
              <p:nvPr/>
            </p:nvSpPr>
            <p:spPr bwMode="auto">
              <a:xfrm>
                <a:off x="1796" y="947"/>
                <a:ext cx="317" cy="21"/>
              </a:xfrm>
              <a:custGeom>
                <a:avLst/>
                <a:gdLst/>
                <a:ahLst/>
                <a:cxnLst>
                  <a:cxn ang="0">
                    <a:pos x="317" y="21"/>
                  </a:cxn>
                  <a:cxn ang="0">
                    <a:pos x="262" y="17"/>
                  </a:cxn>
                  <a:cxn ang="0">
                    <a:pos x="262" y="15"/>
                  </a:cxn>
                  <a:cxn ang="0">
                    <a:pos x="260" y="13"/>
                  </a:cxn>
                  <a:cxn ang="0">
                    <a:pos x="317" y="15"/>
                  </a:cxn>
                  <a:cxn ang="0">
                    <a:pos x="317" y="19"/>
                  </a:cxn>
                  <a:cxn ang="0">
                    <a:pos x="317" y="21"/>
                  </a:cxn>
                  <a:cxn ang="0">
                    <a:pos x="112" y="10"/>
                  </a:cxn>
                  <a:cxn ang="0">
                    <a:pos x="0" y="4"/>
                  </a:cxn>
                  <a:cxn ang="0">
                    <a:pos x="2" y="2"/>
                  </a:cxn>
                  <a:cxn ang="0">
                    <a:pos x="2" y="0"/>
                  </a:cxn>
                  <a:cxn ang="0">
                    <a:pos x="118" y="6"/>
                  </a:cxn>
                  <a:cxn ang="0">
                    <a:pos x="116" y="8"/>
                  </a:cxn>
                  <a:cxn ang="0">
                    <a:pos x="114" y="10"/>
                  </a:cxn>
                  <a:cxn ang="0">
                    <a:pos x="112" y="10"/>
                  </a:cxn>
                  <a:cxn ang="0">
                    <a:pos x="112" y="10"/>
                  </a:cxn>
                </a:cxnLst>
                <a:rect l="0" t="0" r="r" b="b"/>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lnTo>
                      <a:pt x="112" y="10"/>
                    </a:lnTo>
                    <a:close/>
                  </a:path>
                </a:pathLst>
              </a:custGeom>
              <a:solidFill>
                <a:srgbClr val="E5CECA"/>
              </a:solidFill>
              <a:ln w="9525">
                <a:noFill/>
                <a:round/>
              </a:ln>
            </p:spPr>
            <p:txBody>
              <a:bodyPr/>
              <a:lstStyle/>
              <a:p>
                <a:endParaRPr lang="en-US">
                  <a:solidFill>
                    <a:prstClr val="black"/>
                  </a:solidFill>
                </a:endParaRPr>
              </a:p>
            </p:txBody>
          </p:sp>
          <p:sp>
            <p:nvSpPr>
              <p:cNvPr id="180385" name="Freeform 1185"/>
              <p:cNvSpPr>
                <a:spLocks noEditPoints="1"/>
              </p:cNvSpPr>
              <p:nvPr/>
            </p:nvSpPr>
            <p:spPr bwMode="auto">
              <a:xfrm>
                <a:off x="1798" y="945"/>
                <a:ext cx="315" cy="21"/>
              </a:xfrm>
              <a:custGeom>
                <a:avLst/>
                <a:gdLst/>
                <a:ahLst/>
                <a:cxnLst>
                  <a:cxn ang="0">
                    <a:pos x="315" y="21"/>
                  </a:cxn>
                  <a:cxn ang="0">
                    <a:pos x="260" y="17"/>
                  </a:cxn>
                  <a:cxn ang="0">
                    <a:pos x="258" y="15"/>
                  </a:cxn>
                  <a:cxn ang="0">
                    <a:pos x="258" y="13"/>
                  </a:cxn>
                  <a:cxn ang="0">
                    <a:pos x="315" y="15"/>
                  </a:cxn>
                  <a:cxn ang="0">
                    <a:pos x="315" y="17"/>
                  </a:cxn>
                  <a:cxn ang="0">
                    <a:pos x="315" y="21"/>
                  </a:cxn>
                  <a:cxn ang="0">
                    <a:pos x="112" y="10"/>
                  </a:cxn>
                  <a:cxn ang="0">
                    <a:pos x="0" y="4"/>
                  </a:cxn>
                  <a:cxn ang="0">
                    <a:pos x="0" y="2"/>
                  </a:cxn>
                  <a:cxn ang="0">
                    <a:pos x="2" y="0"/>
                  </a:cxn>
                  <a:cxn ang="0">
                    <a:pos x="118" y="6"/>
                  </a:cxn>
                  <a:cxn ang="0">
                    <a:pos x="116" y="8"/>
                  </a:cxn>
                  <a:cxn ang="0">
                    <a:pos x="112" y="10"/>
                  </a:cxn>
                </a:cxnLst>
                <a:rect l="0" t="0" r="r" b="b"/>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ln>
            </p:spPr>
            <p:txBody>
              <a:bodyPr/>
              <a:lstStyle/>
              <a:p>
                <a:endParaRPr lang="en-US">
                  <a:solidFill>
                    <a:prstClr val="black"/>
                  </a:solidFill>
                </a:endParaRPr>
              </a:p>
            </p:txBody>
          </p:sp>
          <p:sp>
            <p:nvSpPr>
              <p:cNvPr id="180386" name="Freeform 1186"/>
              <p:cNvSpPr>
                <a:spLocks noEditPoints="1"/>
              </p:cNvSpPr>
              <p:nvPr/>
            </p:nvSpPr>
            <p:spPr bwMode="auto">
              <a:xfrm>
                <a:off x="1798" y="943"/>
                <a:ext cx="315" cy="19"/>
              </a:xfrm>
              <a:custGeom>
                <a:avLst/>
                <a:gdLst/>
                <a:ahLst/>
                <a:cxnLst>
                  <a:cxn ang="0">
                    <a:pos x="315" y="19"/>
                  </a:cxn>
                  <a:cxn ang="0">
                    <a:pos x="258" y="17"/>
                  </a:cxn>
                  <a:cxn ang="0">
                    <a:pos x="258" y="15"/>
                  </a:cxn>
                  <a:cxn ang="0">
                    <a:pos x="258" y="14"/>
                  </a:cxn>
                  <a:cxn ang="0">
                    <a:pos x="315" y="15"/>
                  </a:cxn>
                  <a:cxn ang="0">
                    <a:pos x="315" y="17"/>
                  </a:cxn>
                  <a:cxn ang="0">
                    <a:pos x="315" y="19"/>
                  </a:cxn>
                  <a:cxn ang="0">
                    <a:pos x="116" y="10"/>
                  </a:cxn>
                  <a:cxn ang="0">
                    <a:pos x="0" y="4"/>
                  </a:cxn>
                  <a:cxn ang="0">
                    <a:pos x="2" y="2"/>
                  </a:cxn>
                  <a:cxn ang="0">
                    <a:pos x="4" y="0"/>
                  </a:cxn>
                  <a:cxn ang="0">
                    <a:pos x="120" y="6"/>
                  </a:cxn>
                  <a:cxn ang="0">
                    <a:pos x="118" y="8"/>
                  </a:cxn>
                  <a:cxn ang="0">
                    <a:pos x="116" y="10"/>
                  </a:cxn>
                </a:cxnLst>
                <a:rect l="0" t="0" r="r" b="b"/>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7" name="Freeform 1187"/>
              <p:cNvSpPr>
                <a:spLocks noEditPoints="1"/>
              </p:cNvSpPr>
              <p:nvPr/>
            </p:nvSpPr>
            <p:spPr bwMode="auto">
              <a:xfrm>
                <a:off x="1800" y="941"/>
                <a:ext cx="313" cy="19"/>
              </a:xfrm>
              <a:custGeom>
                <a:avLst/>
                <a:gdLst/>
                <a:ahLst/>
                <a:cxnLst>
                  <a:cxn ang="0">
                    <a:pos x="313" y="19"/>
                  </a:cxn>
                  <a:cxn ang="0">
                    <a:pos x="256" y="17"/>
                  </a:cxn>
                  <a:cxn ang="0">
                    <a:pos x="256" y="16"/>
                  </a:cxn>
                  <a:cxn ang="0">
                    <a:pos x="256" y="14"/>
                  </a:cxn>
                  <a:cxn ang="0">
                    <a:pos x="313" y="16"/>
                  </a:cxn>
                  <a:cxn ang="0">
                    <a:pos x="313" y="17"/>
                  </a:cxn>
                  <a:cxn ang="0">
                    <a:pos x="313" y="19"/>
                  </a:cxn>
                  <a:cxn ang="0">
                    <a:pos x="116" y="10"/>
                  </a:cxn>
                  <a:cxn ang="0">
                    <a:pos x="0" y="4"/>
                  </a:cxn>
                  <a:cxn ang="0">
                    <a:pos x="0" y="4"/>
                  </a:cxn>
                  <a:cxn ang="0">
                    <a:pos x="2" y="2"/>
                  </a:cxn>
                  <a:cxn ang="0">
                    <a:pos x="2" y="2"/>
                  </a:cxn>
                  <a:cxn ang="0">
                    <a:pos x="4" y="0"/>
                  </a:cxn>
                  <a:cxn ang="0">
                    <a:pos x="119" y="6"/>
                  </a:cxn>
                  <a:cxn ang="0">
                    <a:pos x="118" y="8"/>
                  </a:cxn>
                  <a:cxn ang="0">
                    <a:pos x="116" y="10"/>
                  </a:cxn>
                </a:cxnLst>
                <a:rect l="0" t="0" r="r" b="b"/>
                <a:pathLst>
                  <a:path w="313" h="19">
                    <a:moveTo>
                      <a:pt x="313" y="19"/>
                    </a:moveTo>
                    <a:lnTo>
                      <a:pt x="256" y="17"/>
                    </a:lnTo>
                    <a:lnTo>
                      <a:pt x="256" y="16"/>
                    </a:lnTo>
                    <a:lnTo>
                      <a:pt x="256" y="14"/>
                    </a:lnTo>
                    <a:lnTo>
                      <a:pt x="313" y="16"/>
                    </a:lnTo>
                    <a:lnTo>
                      <a:pt x="313" y="17"/>
                    </a:lnTo>
                    <a:lnTo>
                      <a:pt x="313" y="19"/>
                    </a:lnTo>
                    <a:close/>
                    <a:moveTo>
                      <a:pt x="116" y="10"/>
                    </a:moveTo>
                    <a:lnTo>
                      <a:pt x="0" y="4"/>
                    </a:lnTo>
                    <a:lnTo>
                      <a:pt x="0" y="4"/>
                    </a:lnTo>
                    <a:lnTo>
                      <a:pt x="2" y="2"/>
                    </a:lnTo>
                    <a:lnTo>
                      <a:pt x="2" y="2"/>
                    </a:lnTo>
                    <a:lnTo>
                      <a:pt x="4" y="0"/>
                    </a:lnTo>
                    <a:lnTo>
                      <a:pt x="119" y="6"/>
                    </a:lnTo>
                    <a:lnTo>
                      <a:pt x="118"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8" name="Freeform 1188"/>
              <p:cNvSpPr>
                <a:spLocks noEditPoints="1"/>
              </p:cNvSpPr>
              <p:nvPr/>
            </p:nvSpPr>
            <p:spPr bwMode="auto">
              <a:xfrm>
                <a:off x="1802" y="939"/>
                <a:ext cx="311" cy="19"/>
              </a:xfrm>
              <a:custGeom>
                <a:avLst/>
                <a:gdLst/>
                <a:ahLst/>
                <a:cxnLst>
                  <a:cxn ang="0">
                    <a:pos x="311" y="19"/>
                  </a:cxn>
                  <a:cxn ang="0">
                    <a:pos x="254" y="18"/>
                  </a:cxn>
                  <a:cxn ang="0">
                    <a:pos x="254" y="16"/>
                  </a:cxn>
                  <a:cxn ang="0">
                    <a:pos x="254" y="14"/>
                  </a:cxn>
                  <a:cxn ang="0">
                    <a:pos x="311" y="16"/>
                  </a:cxn>
                  <a:cxn ang="0">
                    <a:pos x="311" y="18"/>
                  </a:cxn>
                  <a:cxn ang="0">
                    <a:pos x="311" y="19"/>
                  </a:cxn>
                  <a:cxn ang="0">
                    <a:pos x="116" y="10"/>
                  </a:cxn>
                  <a:cxn ang="0">
                    <a:pos x="0" y="4"/>
                  </a:cxn>
                  <a:cxn ang="0">
                    <a:pos x="0" y="4"/>
                  </a:cxn>
                  <a:cxn ang="0">
                    <a:pos x="0" y="4"/>
                  </a:cxn>
                  <a:cxn ang="0">
                    <a:pos x="2" y="2"/>
                  </a:cxn>
                  <a:cxn ang="0">
                    <a:pos x="2" y="0"/>
                  </a:cxn>
                  <a:cxn ang="0">
                    <a:pos x="121" y="6"/>
                  </a:cxn>
                  <a:cxn ang="0">
                    <a:pos x="117" y="8"/>
                  </a:cxn>
                  <a:cxn ang="0">
                    <a:pos x="116" y="10"/>
                  </a:cxn>
                </a:cxnLst>
                <a:rect l="0" t="0" r="r" b="b"/>
                <a:pathLst>
                  <a:path w="311" h="19">
                    <a:moveTo>
                      <a:pt x="311" y="19"/>
                    </a:moveTo>
                    <a:lnTo>
                      <a:pt x="254" y="18"/>
                    </a:lnTo>
                    <a:lnTo>
                      <a:pt x="254" y="16"/>
                    </a:lnTo>
                    <a:lnTo>
                      <a:pt x="254" y="14"/>
                    </a:lnTo>
                    <a:lnTo>
                      <a:pt x="311" y="16"/>
                    </a:lnTo>
                    <a:lnTo>
                      <a:pt x="311" y="18"/>
                    </a:lnTo>
                    <a:lnTo>
                      <a:pt x="311" y="19"/>
                    </a:lnTo>
                    <a:close/>
                    <a:moveTo>
                      <a:pt x="116" y="10"/>
                    </a:moveTo>
                    <a:lnTo>
                      <a:pt x="0" y="4"/>
                    </a:lnTo>
                    <a:lnTo>
                      <a:pt x="0" y="4"/>
                    </a:lnTo>
                    <a:lnTo>
                      <a:pt x="0" y="4"/>
                    </a:lnTo>
                    <a:lnTo>
                      <a:pt x="2" y="2"/>
                    </a:lnTo>
                    <a:lnTo>
                      <a:pt x="2" y="0"/>
                    </a:lnTo>
                    <a:lnTo>
                      <a:pt x="121" y="6"/>
                    </a:lnTo>
                    <a:lnTo>
                      <a:pt x="117"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9" name="Freeform 1189"/>
              <p:cNvSpPr>
                <a:spLocks noEditPoints="1"/>
              </p:cNvSpPr>
              <p:nvPr/>
            </p:nvSpPr>
            <p:spPr bwMode="auto">
              <a:xfrm>
                <a:off x="1804" y="938"/>
                <a:ext cx="309" cy="19"/>
              </a:xfrm>
              <a:custGeom>
                <a:avLst/>
                <a:gdLst/>
                <a:ahLst/>
                <a:cxnLst>
                  <a:cxn ang="0">
                    <a:pos x="309" y="19"/>
                  </a:cxn>
                  <a:cxn ang="0">
                    <a:pos x="252" y="17"/>
                  </a:cxn>
                  <a:cxn ang="0">
                    <a:pos x="252" y="15"/>
                  </a:cxn>
                  <a:cxn ang="0">
                    <a:pos x="252" y="13"/>
                  </a:cxn>
                  <a:cxn ang="0">
                    <a:pos x="309" y="15"/>
                  </a:cxn>
                  <a:cxn ang="0">
                    <a:pos x="309" y="17"/>
                  </a:cxn>
                  <a:cxn ang="0">
                    <a:pos x="309" y="19"/>
                  </a:cxn>
                  <a:cxn ang="0">
                    <a:pos x="115" y="9"/>
                  </a:cxn>
                  <a:cxn ang="0">
                    <a:pos x="0" y="3"/>
                  </a:cxn>
                  <a:cxn ang="0">
                    <a:pos x="0" y="1"/>
                  </a:cxn>
                  <a:cxn ang="0">
                    <a:pos x="2" y="0"/>
                  </a:cxn>
                  <a:cxn ang="0">
                    <a:pos x="121" y="5"/>
                  </a:cxn>
                  <a:cxn ang="0">
                    <a:pos x="119" y="7"/>
                  </a:cxn>
                  <a:cxn ang="0">
                    <a:pos x="115" y="9"/>
                  </a:cxn>
                </a:cxnLst>
                <a:rect l="0" t="0" r="r" b="b"/>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ln>
            </p:spPr>
            <p:txBody>
              <a:bodyPr/>
              <a:lstStyle/>
              <a:p>
                <a:endParaRPr lang="en-US">
                  <a:solidFill>
                    <a:prstClr val="black"/>
                  </a:solidFill>
                </a:endParaRPr>
              </a:p>
            </p:txBody>
          </p:sp>
          <p:sp>
            <p:nvSpPr>
              <p:cNvPr id="180390" name="Freeform 1190"/>
              <p:cNvSpPr>
                <a:spLocks noEditPoints="1"/>
              </p:cNvSpPr>
              <p:nvPr/>
            </p:nvSpPr>
            <p:spPr bwMode="auto">
              <a:xfrm>
                <a:off x="1804" y="936"/>
                <a:ext cx="309" cy="19"/>
              </a:xfrm>
              <a:custGeom>
                <a:avLst/>
                <a:gdLst/>
                <a:ahLst/>
                <a:cxnLst>
                  <a:cxn ang="0">
                    <a:pos x="309" y="19"/>
                  </a:cxn>
                  <a:cxn ang="0">
                    <a:pos x="252" y="17"/>
                  </a:cxn>
                  <a:cxn ang="0">
                    <a:pos x="252" y="15"/>
                  </a:cxn>
                  <a:cxn ang="0">
                    <a:pos x="252" y="13"/>
                  </a:cxn>
                  <a:cxn ang="0">
                    <a:pos x="309" y="15"/>
                  </a:cxn>
                  <a:cxn ang="0">
                    <a:pos x="309" y="17"/>
                  </a:cxn>
                  <a:cxn ang="0">
                    <a:pos x="309" y="19"/>
                  </a:cxn>
                  <a:cxn ang="0">
                    <a:pos x="119" y="9"/>
                  </a:cxn>
                  <a:cxn ang="0">
                    <a:pos x="0" y="3"/>
                  </a:cxn>
                  <a:cxn ang="0">
                    <a:pos x="2" y="2"/>
                  </a:cxn>
                  <a:cxn ang="0">
                    <a:pos x="4" y="0"/>
                  </a:cxn>
                  <a:cxn ang="0">
                    <a:pos x="123" y="5"/>
                  </a:cxn>
                  <a:cxn ang="0">
                    <a:pos x="121" y="7"/>
                  </a:cxn>
                  <a:cxn ang="0">
                    <a:pos x="119" y="9"/>
                  </a:cxn>
                </a:cxnLst>
                <a:rect l="0" t="0" r="r" b="b"/>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ln>
            </p:spPr>
            <p:txBody>
              <a:bodyPr/>
              <a:lstStyle/>
              <a:p>
                <a:endParaRPr lang="en-US">
                  <a:solidFill>
                    <a:prstClr val="black"/>
                  </a:solidFill>
                </a:endParaRPr>
              </a:p>
            </p:txBody>
          </p:sp>
          <p:sp>
            <p:nvSpPr>
              <p:cNvPr id="180391" name="Freeform 1191"/>
              <p:cNvSpPr>
                <a:spLocks noEditPoints="1"/>
              </p:cNvSpPr>
              <p:nvPr/>
            </p:nvSpPr>
            <p:spPr bwMode="auto">
              <a:xfrm>
                <a:off x="1806" y="934"/>
                <a:ext cx="307" cy="19"/>
              </a:xfrm>
              <a:custGeom>
                <a:avLst/>
                <a:gdLst/>
                <a:ahLst/>
                <a:cxnLst>
                  <a:cxn ang="0">
                    <a:pos x="307" y="19"/>
                  </a:cxn>
                  <a:cxn ang="0">
                    <a:pos x="250" y="17"/>
                  </a:cxn>
                  <a:cxn ang="0">
                    <a:pos x="250" y="13"/>
                  </a:cxn>
                  <a:cxn ang="0">
                    <a:pos x="248" y="11"/>
                  </a:cxn>
                  <a:cxn ang="0">
                    <a:pos x="307" y="15"/>
                  </a:cxn>
                  <a:cxn ang="0">
                    <a:pos x="307" y="17"/>
                  </a:cxn>
                  <a:cxn ang="0">
                    <a:pos x="307" y="19"/>
                  </a:cxn>
                  <a:cxn ang="0">
                    <a:pos x="119" y="9"/>
                  </a:cxn>
                  <a:cxn ang="0">
                    <a:pos x="0" y="4"/>
                  </a:cxn>
                  <a:cxn ang="0">
                    <a:pos x="2" y="2"/>
                  </a:cxn>
                  <a:cxn ang="0">
                    <a:pos x="3" y="0"/>
                  </a:cxn>
                  <a:cxn ang="0">
                    <a:pos x="125" y="5"/>
                  </a:cxn>
                  <a:cxn ang="0">
                    <a:pos x="121" y="7"/>
                  </a:cxn>
                  <a:cxn ang="0">
                    <a:pos x="119" y="9"/>
                  </a:cxn>
                </a:cxnLst>
                <a:rect l="0" t="0" r="r" b="b"/>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ln>
            </p:spPr>
            <p:txBody>
              <a:bodyPr/>
              <a:lstStyle/>
              <a:p>
                <a:endParaRPr lang="en-US">
                  <a:solidFill>
                    <a:prstClr val="black"/>
                  </a:solidFill>
                </a:endParaRPr>
              </a:p>
            </p:txBody>
          </p:sp>
          <p:sp>
            <p:nvSpPr>
              <p:cNvPr id="180392" name="Freeform 1192"/>
              <p:cNvSpPr>
                <a:spLocks noEditPoints="1"/>
              </p:cNvSpPr>
              <p:nvPr/>
            </p:nvSpPr>
            <p:spPr bwMode="auto">
              <a:xfrm>
                <a:off x="1808" y="932"/>
                <a:ext cx="305" cy="19"/>
              </a:xfrm>
              <a:custGeom>
                <a:avLst/>
                <a:gdLst/>
                <a:ahLst/>
                <a:cxnLst>
                  <a:cxn ang="0">
                    <a:pos x="305" y="19"/>
                  </a:cxn>
                  <a:cxn ang="0">
                    <a:pos x="248" y="17"/>
                  </a:cxn>
                  <a:cxn ang="0">
                    <a:pos x="246" y="13"/>
                  </a:cxn>
                  <a:cxn ang="0">
                    <a:pos x="246" y="11"/>
                  </a:cxn>
                  <a:cxn ang="0">
                    <a:pos x="305" y="15"/>
                  </a:cxn>
                  <a:cxn ang="0">
                    <a:pos x="305" y="17"/>
                  </a:cxn>
                  <a:cxn ang="0">
                    <a:pos x="305" y="19"/>
                  </a:cxn>
                  <a:cxn ang="0">
                    <a:pos x="119" y="9"/>
                  </a:cxn>
                  <a:cxn ang="0">
                    <a:pos x="0" y="4"/>
                  </a:cxn>
                  <a:cxn ang="0">
                    <a:pos x="1" y="2"/>
                  </a:cxn>
                  <a:cxn ang="0">
                    <a:pos x="1" y="0"/>
                  </a:cxn>
                  <a:cxn ang="0">
                    <a:pos x="125" y="6"/>
                  </a:cxn>
                  <a:cxn ang="0">
                    <a:pos x="123" y="7"/>
                  </a:cxn>
                  <a:cxn ang="0">
                    <a:pos x="119" y="9"/>
                  </a:cxn>
                </a:cxnLst>
                <a:rect l="0" t="0" r="r" b="b"/>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ln>
            </p:spPr>
            <p:txBody>
              <a:bodyPr/>
              <a:lstStyle/>
              <a:p>
                <a:endParaRPr lang="en-US">
                  <a:solidFill>
                    <a:prstClr val="black"/>
                  </a:solidFill>
                </a:endParaRPr>
              </a:p>
            </p:txBody>
          </p:sp>
          <p:sp>
            <p:nvSpPr>
              <p:cNvPr id="180393" name="Freeform 1193"/>
              <p:cNvSpPr>
                <a:spLocks noEditPoints="1"/>
              </p:cNvSpPr>
              <p:nvPr/>
            </p:nvSpPr>
            <p:spPr bwMode="auto">
              <a:xfrm>
                <a:off x="1809" y="930"/>
                <a:ext cx="304" cy="19"/>
              </a:xfrm>
              <a:custGeom>
                <a:avLst/>
                <a:gdLst/>
                <a:ahLst/>
                <a:cxnLst>
                  <a:cxn ang="0">
                    <a:pos x="304" y="19"/>
                  </a:cxn>
                  <a:cxn ang="0">
                    <a:pos x="245" y="15"/>
                  </a:cxn>
                  <a:cxn ang="0">
                    <a:pos x="245" y="15"/>
                  </a:cxn>
                  <a:cxn ang="0">
                    <a:pos x="245" y="13"/>
                  </a:cxn>
                  <a:cxn ang="0">
                    <a:pos x="245" y="13"/>
                  </a:cxn>
                  <a:cxn ang="0">
                    <a:pos x="245" y="11"/>
                  </a:cxn>
                  <a:cxn ang="0">
                    <a:pos x="304" y="15"/>
                  </a:cxn>
                  <a:cxn ang="0">
                    <a:pos x="304" y="17"/>
                  </a:cxn>
                  <a:cxn ang="0">
                    <a:pos x="304" y="19"/>
                  </a:cxn>
                  <a:cxn ang="0">
                    <a:pos x="122" y="9"/>
                  </a:cxn>
                  <a:cxn ang="0">
                    <a:pos x="0" y="4"/>
                  </a:cxn>
                  <a:cxn ang="0">
                    <a:pos x="0" y="2"/>
                  </a:cxn>
                  <a:cxn ang="0">
                    <a:pos x="2" y="0"/>
                  </a:cxn>
                  <a:cxn ang="0">
                    <a:pos x="126" y="6"/>
                  </a:cxn>
                  <a:cxn ang="0">
                    <a:pos x="124" y="8"/>
                  </a:cxn>
                  <a:cxn ang="0">
                    <a:pos x="122" y="9"/>
                  </a:cxn>
                </a:cxnLst>
                <a:rect l="0" t="0" r="r" b="b"/>
                <a:pathLst>
                  <a:path w="304" h="19">
                    <a:moveTo>
                      <a:pt x="304" y="19"/>
                    </a:moveTo>
                    <a:lnTo>
                      <a:pt x="245" y="15"/>
                    </a:lnTo>
                    <a:lnTo>
                      <a:pt x="245" y="15"/>
                    </a:lnTo>
                    <a:lnTo>
                      <a:pt x="245" y="13"/>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ln>
            </p:spPr>
            <p:txBody>
              <a:bodyPr/>
              <a:lstStyle/>
              <a:p>
                <a:endParaRPr lang="en-US">
                  <a:solidFill>
                    <a:prstClr val="black"/>
                  </a:solidFill>
                </a:endParaRPr>
              </a:p>
            </p:txBody>
          </p:sp>
          <p:sp>
            <p:nvSpPr>
              <p:cNvPr id="180394" name="Freeform 1194"/>
              <p:cNvSpPr>
                <a:spLocks noEditPoints="1"/>
              </p:cNvSpPr>
              <p:nvPr/>
            </p:nvSpPr>
            <p:spPr bwMode="auto">
              <a:xfrm>
                <a:off x="1809" y="928"/>
                <a:ext cx="304" cy="19"/>
              </a:xfrm>
              <a:custGeom>
                <a:avLst/>
                <a:gdLst/>
                <a:ahLst/>
                <a:cxnLst>
                  <a:cxn ang="0">
                    <a:pos x="304" y="19"/>
                  </a:cxn>
                  <a:cxn ang="0">
                    <a:pos x="245" y="15"/>
                  </a:cxn>
                  <a:cxn ang="0">
                    <a:pos x="245" y="15"/>
                  </a:cxn>
                  <a:cxn ang="0">
                    <a:pos x="245" y="15"/>
                  </a:cxn>
                  <a:cxn ang="0">
                    <a:pos x="245" y="13"/>
                  </a:cxn>
                  <a:cxn ang="0">
                    <a:pos x="243" y="11"/>
                  </a:cxn>
                  <a:cxn ang="0">
                    <a:pos x="304" y="15"/>
                  </a:cxn>
                  <a:cxn ang="0">
                    <a:pos x="304" y="17"/>
                  </a:cxn>
                  <a:cxn ang="0">
                    <a:pos x="304" y="19"/>
                  </a:cxn>
                  <a:cxn ang="0">
                    <a:pos x="124" y="10"/>
                  </a:cxn>
                  <a:cxn ang="0">
                    <a:pos x="0" y="4"/>
                  </a:cxn>
                  <a:cxn ang="0">
                    <a:pos x="2" y="2"/>
                  </a:cxn>
                  <a:cxn ang="0">
                    <a:pos x="4" y="0"/>
                  </a:cxn>
                  <a:cxn ang="0">
                    <a:pos x="129" y="6"/>
                  </a:cxn>
                  <a:cxn ang="0">
                    <a:pos x="128" y="8"/>
                  </a:cxn>
                  <a:cxn ang="0">
                    <a:pos x="124" y="10"/>
                  </a:cxn>
                </a:cxnLst>
                <a:rect l="0" t="0" r="r" b="b"/>
                <a:pathLst>
                  <a:path w="304" h="19">
                    <a:moveTo>
                      <a:pt x="304" y="19"/>
                    </a:moveTo>
                    <a:lnTo>
                      <a:pt x="245" y="15"/>
                    </a:lnTo>
                    <a:lnTo>
                      <a:pt x="245" y="15"/>
                    </a:ln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ln>
            </p:spPr>
            <p:txBody>
              <a:bodyPr/>
              <a:lstStyle/>
              <a:p>
                <a:endParaRPr lang="en-US">
                  <a:solidFill>
                    <a:prstClr val="black"/>
                  </a:solidFill>
                </a:endParaRPr>
              </a:p>
            </p:txBody>
          </p:sp>
          <p:sp>
            <p:nvSpPr>
              <p:cNvPr id="180395" name="Freeform 1195"/>
              <p:cNvSpPr>
                <a:spLocks noEditPoints="1"/>
              </p:cNvSpPr>
              <p:nvPr/>
            </p:nvSpPr>
            <p:spPr bwMode="auto">
              <a:xfrm>
                <a:off x="1811" y="926"/>
                <a:ext cx="302" cy="19"/>
              </a:xfrm>
              <a:custGeom>
                <a:avLst/>
                <a:gdLst/>
                <a:ahLst/>
                <a:cxnLst>
                  <a:cxn ang="0">
                    <a:pos x="302" y="19"/>
                  </a:cxn>
                  <a:cxn ang="0">
                    <a:pos x="243" y="15"/>
                  </a:cxn>
                  <a:cxn ang="0">
                    <a:pos x="241" y="13"/>
                  </a:cxn>
                  <a:cxn ang="0">
                    <a:pos x="241" y="12"/>
                  </a:cxn>
                  <a:cxn ang="0">
                    <a:pos x="302" y="15"/>
                  </a:cxn>
                  <a:cxn ang="0">
                    <a:pos x="302" y="17"/>
                  </a:cxn>
                  <a:cxn ang="0">
                    <a:pos x="302" y="19"/>
                  </a:cxn>
                  <a:cxn ang="0">
                    <a:pos x="124" y="10"/>
                  </a:cxn>
                  <a:cxn ang="0">
                    <a:pos x="0" y="4"/>
                  </a:cxn>
                  <a:cxn ang="0">
                    <a:pos x="2" y="2"/>
                  </a:cxn>
                  <a:cxn ang="0">
                    <a:pos x="4" y="0"/>
                  </a:cxn>
                  <a:cxn ang="0">
                    <a:pos x="131" y="6"/>
                  </a:cxn>
                  <a:cxn ang="0">
                    <a:pos x="127" y="8"/>
                  </a:cxn>
                  <a:cxn ang="0">
                    <a:pos x="124" y="10"/>
                  </a:cxn>
                </a:cxnLst>
                <a:rect l="0" t="0" r="r" b="b"/>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ln>
            </p:spPr>
            <p:txBody>
              <a:bodyPr/>
              <a:lstStyle/>
              <a:p>
                <a:endParaRPr lang="en-US">
                  <a:solidFill>
                    <a:prstClr val="black"/>
                  </a:solidFill>
                </a:endParaRPr>
              </a:p>
            </p:txBody>
          </p:sp>
          <p:sp>
            <p:nvSpPr>
              <p:cNvPr id="180396" name="Freeform 1196"/>
              <p:cNvSpPr>
                <a:spLocks noEditPoints="1"/>
              </p:cNvSpPr>
              <p:nvPr/>
            </p:nvSpPr>
            <p:spPr bwMode="auto">
              <a:xfrm>
                <a:off x="1813" y="924"/>
                <a:ext cx="300" cy="19"/>
              </a:xfrm>
              <a:custGeom>
                <a:avLst/>
                <a:gdLst/>
                <a:ahLst/>
                <a:cxnLst>
                  <a:cxn ang="0">
                    <a:pos x="300" y="19"/>
                  </a:cxn>
                  <a:cxn ang="0">
                    <a:pos x="239" y="15"/>
                  </a:cxn>
                  <a:cxn ang="0">
                    <a:pos x="239" y="14"/>
                  </a:cxn>
                  <a:cxn ang="0">
                    <a:pos x="237" y="12"/>
                  </a:cxn>
                  <a:cxn ang="0">
                    <a:pos x="300" y="15"/>
                  </a:cxn>
                  <a:cxn ang="0">
                    <a:pos x="300" y="17"/>
                  </a:cxn>
                  <a:cxn ang="0">
                    <a:pos x="300" y="19"/>
                  </a:cxn>
                  <a:cxn ang="0">
                    <a:pos x="125" y="10"/>
                  </a:cxn>
                  <a:cxn ang="0">
                    <a:pos x="0" y="4"/>
                  </a:cxn>
                  <a:cxn ang="0">
                    <a:pos x="2" y="2"/>
                  </a:cxn>
                  <a:cxn ang="0">
                    <a:pos x="2" y="0"/>
                  </a:cxn>
                  <a:cxn ang="0">
                    <a:pos x="131" y="6"/>
                  </a:cxn>
                  <a:cxn ang="0">
                    <a:pos x="129" y="8"/>
                  </a:cxn>
                  <a:cxn ang="0">
                    <a:pos x="125" y="10"/>
                  </a:cxn>
                </a:cxnLst>
                <a:rect l="0" t="0" r="r" b="b"/>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ln>
            </p:spPr>
            <p:txBody>
              <a:bodyPr/>
              <a:lstStyle/>
              <a:p>
                <a:endParaRPr lang="en-US">
                  <a:solidFill>
                    <a:prstClr val="black"/>
                  </a:solidFill>
                </a:endParaRPr>
              </a:p>
            </p:txBody>
          </p:sp>
          <p:sp>
            <p:nvSpPr>
              <p:cNvPr id="180397" name="Freeform 1197"/>
              <p:cNvSpPr>
                <a:spLocks noEditPoints="1"/>
              </p:cNvSpPr>
              <p:nvPr/>
            </p:nvSpPr>
            <p:spPr bwMode="auto">
              <a:xfrm>
                <a:off x="1815" y="922"/>
                <a:ext cx="298" cy="19"/>
              </a:xfrm>
              <a:custGeom>
                <a:avLst/>
                <a:gdLst/>
                <a:ahLst/>
                <a:cxnLst>
                  <a:cxn ang="0">
                    <a:pos x="298" y="19"/>
                  </a:cxn>
                  <a:cxn ang="0">
                    <a:pos x="237" y="16"/>
                  </a:cxn>
                  <a:cxn ang="0">
                    <a:pos x="235" y="14"/>
                  </a:cxn>
                  <a:cxn ang="0">
                    <a:pos x="235" y="12"/>
                  </a:cxn>
                  <a:cxn ang="0">
                    <a:pos x="298" y="14"/>
                  </a:cxn>
                  <a:cxn ang="0">
                    <a:pos x="298" y="17"/>
                  </a:cxn>
                  <a:cxn ang="0">
                    <a:pos x="298" y="19"/>
                  </a:cxn>
                  <a:cxn ang="0">
                    <a:pos x="127" y="10"/>
                  </a:cxn>
                  <a:cxn ang="0">
                    <a:pos x="0" y="4"/>
                  </a:cxn>
                  <a:cxn ang="0">
                    <a:pos x="0" y="2"/>
                  </a:cxn>
                  <a:cxn ang="0">
                    <a:pos x="2" y="0"/>
                  </a:cxn>
                  <a:cxn ang="0">
                    <a:pos x="133" y="6"/>
                  </a:cxn>
                  <a:cxn ang="0">
                    <a:pos x="129" y="8"/>
                  </a:cxn>
                  <a:cxn ang="0">
                    <a:pos x="127" y="10"/>
                  </a:cxn>
                </a:cxnLst>
                <a:rect l="0" t="0" r="r" b="b"/>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ln>
            </p:spPr>
            <p:txBody>
              <a:bodyPr/>
              <a:lstStyle/>
              <a:p>
                <a:endParaRPr lang="en-US">
                  <a:solidFill>
                    <a:prstClr val="black"/>
                  </a:solidFill>
                </a:endParaRPr>
              </a:p>
            </p:txBody>
          </p:sp>
          <p:sp>
            <p:nvSpPr>
              <p:cNvPr id="180398" name="Freeform 1198"/>
              <p:cNvSpPr>
                <a:spLocks noEditPoints="1"/>
              </p:cNvSpPr>
              <p:nvPr/>
            </p:nvSpPr>
            <p:spPr bwMode="auto">
              <a:xfrm>
                <a:off x="1815" y="920"/>
                <a:ext cx="298" cy="19"/>
              </a:xfrm>
              <a:custGeom>
                <a:avLst/>
                <a:gdLst/>
                <a:ahLst/>
                <a:cxnLst>
                  <a:cxn ang="0">
                    <a:pos x="298" y="19"/>
                  </a:cxn>
                  <a:cxn ang="0">
                    <a:pos x="235" y="16"/>
                  </a:cxn>
                  <a:cxn ang="0">
                    <a:pos x="235" y="14"/>
                  </a:cxn>
                  <a:cxn ang="0">
                    <a:pos x="233" y="12"/>
                  </a:cxn>
                  <a:cxn ang="0">
                    <a:pos x="298" y="14"/>
                  </a:cxn>
                  <a:cxn ang="0">
                    <a:pos x="298" y="16"/>
                  </a:cxn>
                  <a:cxn ang="0">
                    <a:pos x="298" y="19"/>
                  </a:cxn>
                  <a:cxn ang="0">
                    <a:pos x="129" y="10"/>
                  </a:cxn>
                  <a:cxn ang="0">
                    <a:pos x="0" y="4"/>
                  </a:cxn>
                  <a:cxn ang="0">
                    <a:pos x="2" y="2"/>
                  </a:cxn>
                  <a:cxn ang="0">
                    <a:pos x="4" y="0"/>
                  </a:cxn>
                  <a:cxn ang="0">
                    <a:pos x="137" y="6"/>
                  </a:cxn>
                  <a:cxn ang="0">
                    <a:pos x="133" y="8"/>
                  </a:cxn>
                  <a:cxn ang="0">
                    <a:pos x="129" y="10"/>
                  </a:cxn>
                </a:cxnLst>
                <a:rect l="0" t="0" r="r" b="b"/>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ln>
            </p:spPr>
            <p:txBody>
              <a:bodyPr/>
              <a:lstStyle/>
              <a:p>
                <a:endParaRPr lang="en-US">
                  <a:solidFill>
                    <a:prstClr val="black"/>
                  </a:solidFill>
                </a:endParaRPr>
              </a:p>
            </p:txBody>
          </p:sp>
          <p:sp>
            <p:nvSpPr>
              <p:cNvPr id="180399" name="Freeform 1199"/>
              <p:cNvSpPr>
                <a:spLocks noEditPoints="1"/>
              </p:cNvSpPr>
              <p:nvPr/>
            </p:nvSpPr>
            <p:spPr bwMode="auto">
              <a:xfrm>
                <a:off x="1817" y="919"/>
                <a:ext cx="296" cy="17"/>
              </a:xfrm>
              <a:custGeom>
                <a:avLst/>
                <a:gdLst/>
                <a:ahLst/>
                <a:cxnLst>
                  <a:cxn ang="0">
                    <a:pos x="296" y="17"/>
                  </a:cxn>
                  <a:cxn ang="0">
                    <a:pos x="233" y="15"/>
                  </a:cxn>
                  <a:cxn ang="0">
                    <a:pos x="231" y="13"/>
                  </a:cxn>
                  <a:cxn ang="0">
                    <a:pos x="230" y="11"/>
                  </a:cxn>
                  <a:cxn ang="0">
                    <a:pos x="296" y="13"/>
                  </a:cxn>
                  <a:cxn ang="0">
                    <a:pos x="296" y="15"/>
                  </a:cxn>
                  <a:cxn ang="0">
                    <a:pos x="296" y="17"/>
                  </a:cxn>
                  <a:cxn ang="0">
                    <a:pos x="131" y="9"/>
                  </a:cxn>
                  <a:cxn ang="0">
                    <a:pos x="0" y="3"/>
                  </a:cxn>
                  <a:cxn ang="0">
                    <a:pos x="2" y="1"/>
                  </a:cxn>
                  <a:cxn ang="0">
                    <a:pos x="4" y="0"/>
                  </a:cxn>
                  <a:cxn ang="0">
                    <a:pos x="139" y="5"/>
                  </a:cxn>
                  <a:cxn ang="0">
                    <a:pos x="135" y="7"/>
                  </a:cxn>
                  <a:cxn ang="0">
                    <a:pos x="131" y="9"/>
                  </a:cxn>
                </a:cxnLst>
                <a:rect l="0" t="0" r="r" b="b"/>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ln>
            </p:spPr>
            <p:txBody>
              <a:bodyPr/>
              <a:lstStyle/>
              <a:p>
                <a:endParaRPr lang="en-US">
                  <a:solidFill>
                    <a:prstClr val="black"/>
                  </a:solidFill>
                </a:endParaRPr>
              </a:p>
            </p:txBody>
          </p:sp>
          <p:sp>
            <p:nvSpPr>
              <p:cNvPr id="180400" name="Freeform 1200"/>
              <p:cNvSpPr>
                <a:spLocks noEditPoints="1"/>
              </p:cNvSpPr>
              <p:nvPr/>
            </p:nvSpPr>
            <p:spPr bwMode="auto">
              <a:xfrm>
                <a:off x="1819" y="917"/>
                <a:ext cx="294" cy="17"/>
              </a:xfrm>
              <a:custGeom>
                <a:avLst/>
                <a:gdLst/>
                <a:ahLst/>
                <a:cxnLst>
                  <a:cxn ang="0">
                    <a:pos x="294" y="17"/>
                  </a:cxn>
                  <a:cxn ang="0">
                    <a:pos x="229" y="15"/>
                  </a:cxn>
                  <a:cxn ang="0">
                    <a:pos x="228" y="13"/>
                  </a:cxn>
                  <a:cxn ang="0">
                    <a:pos x="228" y="9"/>
                  </a:cxn>
                  <a:cxn ang="0">
                    <a:pos x="294" y="13"/>
                  </a:cxn>
                  <a:cxn ang="0">
                    <a:pos x="294" y="15"/>
                  </a:cxn>
                  <a:cxn ang="0">
                    <a:pos x="294" y="17"/>
                  </a:cxn>
                  <a:cxn ang="0">
                    <a:pos x="133" y="9"/>
                  </a:cxn>
                  <a:cxn ang="0">
                    <a:pos x="0" y="3"/>
                  </a:cxn>
                  <a:cxn ang="0">
                    <a:pos x="2" y="2"/>
                  </a:cxn>
                  <a:cxn ang="0">
                    <a:pos x="2" y="0"/>
                  </a:cxn>
                  <a:cxn ang="0">
                    <a:pos x="140" y="5"/>
                  </a:cxn>
                  <a:cxn ang="0">
                    <a:pos x="137" y="7"/>
                  </a:cxn>
                  <a:cxn ang="0">
                    <a:pos x="133" y="9"/>
                  </a:cxn>
                </a:cxnLst>
                <a:rect l="0" t="0" r="r" b="b"/>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ln>
            </p:spPr>
            <p:txBody>
              <a:bodyPr/>
              <a:lstStyle/>
              <a:p>
                <a:endParaRPr lang="en-US">
                  <a:solidFill>
                    <a:prstClr val="black"/>
                  </a:solidFill>
                </a:endParaRPr>
              </a:p>
            </p:txBody>
          </p:sp>
          <p:sp>
            <p:nvSpPr>
              <p:cNvPr id="180401" name="Freeform 1201"/>
              <p:cNvSpPr>
                <a:spLocks noEditPoints="1"/>
              </p:cNvSpPr>
              <p:nvPr/>
            </p:nvSpPr>
            <p:spPr bwMode="auto">
              <a:xfrm>
                <a:off x="1821" y="915"/>
                <a:ext cx="292" cy="17"/>
              </a:xfrm>
              <a:custGeom>
                <a:avLst/>
                <a:gdLst/>
                <a:ahLst/>
                <a:cxnLst>
                  <a:cxn ang="0">
                    <a:pos x="292" y="17"/>
                  </a:cxn>
                  <a:cxn ang="0">
                    <a:pos x="226" y="15"/>
                  </a:cxn>
                  <a:cxn ang="0">
                    <a:pos x="226" y="11"/>
                  </a:cxn>
                  <a:cxn ang="0">
                    <a:pos x="224" y="9"/>
                  </a:cxn>
                  <a:cxn ang="0">
                    <a:pos x="292" y="13"/>
                  </a:cxn>
                  <a:cxn ang="0">
                    <a:pos x="292" y="15"/>
                  </a:cxn>
                  <a:cxn ang="0">
                    <a:pos x="292" y="17"/>
                  </a:cxn>
                  <a:cxn ang="0">
                    <a:pos x="135" y="9"/>
                  </a:cxn>
                  <a:cxn ang="0">
                    <a:pos x="0" y="4"/>
                  </a:cxn>
                  <a:cxn ang="0">
                    <a:pos x="0" y="2"/>
                  </a:cxn>
                  <a:cxn ang="0">
                    <a:pos x="2" y="0"/>
                  </a:cxn>
                  <a:cxn ang="0">
                    <a:pos x="142" y="5"/>
                  </a:cxn>
                  <a:cxn ang="0">
                    <a:pos x="138" y="7"/>
                  </a:cxn>
                  <a:cxn ang="0">
                    <a:pos x="135" y="9"/>
                  </a:cxn>
                </a:cxnLst>
                <a:rect l="0" t="0" r="r" b="b"/>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ln>
            </p:spPr>
            <p:txBody>
              <a:bodyPr/>
              <a:lstStyle/>
              <a:p>
                <a:endParaRPr lang="en-US">
                  <a:solidFill>
                    <a:prstClr val="black"/>
                  </a:solidFill>
                </a:endParaRPr>
              </a:p>
            </p:txBody>
          </p:sp>
          <p:sp>
            <p:nvSpPr>
              <p:cNvPr id="180402" name="Freeform 1202"/>
              <p:cNvSpPr>
                <a:spLocks noEditPoints="1"/>
              </p:cNvSpPr>
              <p:nvPr/>
            </p:nvSpPr>
            <p:spPr bwMode="auto">
              <a:xfrm>
                <a:off x="1821" y="913"/>
                <a:ext cx="292" cy="17"/>
              </a:xfrm>
              <a:custGeom>
                <a:avLst/>
                <a:gdLst/>
                <a:ahLst/>
                <a:cxnLst>
                  <a:cxn ang="0">
                    <a:pos x="292" y="17"/>
                  </a:cxn>
                  <a:cxn ang="0">
                    <a:pos x="226" y="13"/>
                  </a:cxn>
                  <a:cxn ang="0">
                    <a:pos x="224" y="11"/>
                  </a:cxn>
                  <a:cxn ang="0">
                    <a:pos x="222" y="9"/>
                  </a:cxn>
                  <a:cxn ang="0">
                    <a:pos x="292" y="13"/>
                  </a:cxn>
                  <a:cxn ang="0">
                    <a:pos x="292" y="15"/>
                  </a:cxn>
                  <a:cxn ang="0">
                    <a:pos x="292" y="17"/>
                  </a:cxn>
                  <a:cxn ang="0">
                    <a:pos x="138" y="9"/>
                  </a:cxn>
                  <a:cxn ang="0">
                    <a:pos x="0" y="4"/>
                  </a:cxn>
                  <a:cxn ang="0">
                    <a:pos x="2" y="2"/>
                  </a:cxn>
                  <a:cxn ang="0">
                    <a:pos x="4" y="0"/>
                  </a:cxn>
                  <a:cxn ang="0">
                    <a:pos x="148" y="6"/>
                  </a:cxn>
                  <a:cxn ang="0">
                    <a:pos x="142" y="7"/>
                  </a:cxn>
                  <a:cxn ang="0">
                    <a:pos x="138" y="9"/>
                  </a:cxn>
                </a:cxnLst>
                <a:rect l="0" t="0" r="r" b="b"/>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ln>
            </p:spPr>
            <p:txBody>
              <a:bodyPr/>
              <a:lstStyle/>
              <a:p>
                <a:endParaRPr lang="en-US">
                  <a:solidFill>
                    <a:prstClr val="black"/>
                  </a:solidFill>
                </a:endParaRPr>
              </a:p>
            </p:txBody>
          </p:sp>
          <p:sp>
            <p:nvSpPr>
              <p:cNvPr id="180403" name="Freeform 1203"/>
              <p:cNvSpPr>
                <a:spLocks noEditPoints="1"/>
              </p:cNvSpPr>
              <p:nvPr/>
            </p:nvSpPr>
            <p:spPr bwMode="auto">
              <a:xfrm>
                <a:off x="1823" y="911"/>
                <a:ext cx="290" cy="17"/>
              </a:xfrm>
              <a:custGeom>
                <a:avLst/>
                <a:gdLst/>
                <a:ahLst/>
                <a:cxnLst>
                  <a:cxn ang="0">
                    <a:pos x="290" y="17"/>
                  </a:cxn>
                  <a:cxn ang="0">
                    <a:pos x="222" y="13"/>
                  </a:cxn>
                  <a:cxn ang="0">
                    <a:pos x="220" y="11"/>
                  </a:cxn>
                  <a:cxn ang="0">
                    <a:pos x="218" y="9"/>
                  </a:cxn>
                  <a:cxn ang="0">
                    <a:pos x="216" y="9"/>
                  </a:cxn>
                  <a:cxn ang="0">
                    <a:pos x="216" y="9"/>
                  </a:cxn>
                  <a:cxn ang="0">
                    <a:pos x="290" y="13"/>
                  </a:cxn>
                  <a:cxn ang="0">
                    <a:pos x="290" y="15"/>
                  </a:cxn>
                  <a:cxn ang="0">
                    <a:pos x="290" y="17"/>
                  </a:cxn>
                  <a:cxn ang="0">
                    <a:pos x="140" y="9"/>
                  </a:cxn>
                  <a:cxn ang="0">
                    <a:pos x="0" y="4"/>
                  </a:cxn>
                  <a:cxn ang="0">
                    <a:pos x="2" y="2"/>
                  </a:cxn>
                  <a:cxn ang="0">
                    <a:pos x="2" y="0"/>
                  </a:cxn>
                  <a:cxn ang="0">
                    <a:pos x="151" y="6"/>
                  </a:cxn>
                  <a:cxn ang="0">
                    <a:pos x="148" y="8"/>
                  </a:cxn>
                  <a:cxn ang="0">
                    <a:pos x="146" y="8"/>
                  </a:cxn>
                  <a:cxn ang="0">
                    <a:pos x="144" y="9"/>
                  </a:cxn>
                  <a:cxn ang="0">
                    <a:pos x="140" y="9"/>
                  </a:cxn>
                </a:cxnLst>
                <a:rect l="0" t="0" r="r" b="b"/>
                <a:pathLst>
                  <a:path w="290" h="17">
                    <a:moveTo>
                      <a:pt x="290" y="17"/>
                    </a:moveTo>
                    <a:lnTo>
                      <a:pt x="222" y="13"/>
                    </a:lnTo>
                    <a:lnTo>
                      <a:pt x="220" y="11"/>
                    </a:lnTo>
                    <a:lnTo>
                      <a:pt x="218" y="9"/>
                    </a:lnTo>
                    <a:lnTo>
                      <a:pt x="216"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ln>
            </p:spPr>
            <p:txBody>
              <a:bodyPr/>
              <a:lstStyle/>
              <a:p>
                <a:endParaRPr lang="en-US">
                  <a:solidFill>
                    <a:prstClr val="black"/>
                  </a:solidFill>
                </a:endParaRPr>
              </a:p>
            </p:txBody>
          </p:sp>
          <p:sp>
            <p:nvSpPr>
              <p:cNvPr id="180404" name="Freeform 1204"/>
              <p:cNvSpPr>
                <a:spLocks noEditPoints="1"/>
              </p:cNvSpPr>
              <p:nvPr/>
            </p:nvSpPr>
            <p:spPr bwMode="auto">
              <a:xfrm>
                <a:off x="1825" y="907"/>
                <a:ext cx="288" cy="19"/>
              </a:xfrm>
              <a:custGeom>
                <a:avLst/>
                <a:gdLst/>
                <a:ahLst/>
                <a:cxnLst>
                  <a:cxn ang="0">
                    <a:pos x="288" y="19"/>
                  </a:cxn>
                  <a:cxn ang="0">
                    <a:pos x="218" y="15"/>
                  </a:cxn>
                  <a:cxn ang="0">
                    <a:pos x="216" y="15"/>
                  </a:cxn>
                  <a:cxn ang="0">
                    <a:pos x="216" y="13"/>
                  </a:cxn>
                  <a:cxn ang="0">
                    <a:pos x="214" y="13"/>
                  </a:cxn>
                  <a:cxn ang="0">
                    <a:pos x="214" y="12"/>
                  </a:cxn>
                  <a:cxn ang="0">
                    <a:pos x="288" y="15"/>
                  </a:cxn>
                  <a:cxn ang="0">
                    <a:pos x="288" y="17"/>
                  </a:cxn>
                  <a:cxn ang="0">
                    <a:pos x="288" y="19"/>
                  </a:cxn>
                  <a:cxn ang="0">
                    <a:pos x="144" y="12"/>
                  </a:cxn>
                  <a:cxn ang="0">
                    <a:pos x="0" y="6"/>
                  </a:cxn>
                  <a:cxn ang="0">
                    <a:pos x="0" y="4"/>
                  </a:cxn>
                  <a:cxn ang="0">
                    <a:pos x="2" y="0"/>
                  </a:cxn>
                  <a:cxn ang="0">
                    <a:pos x="155" y="8"/>
                  </a:cxn>
                  <a:cxn ang="0">
                    <a:pos x="149" y="10"/>
                  </a:cxn>
                  <a:cxn ang="0">
                    <a:pos x="144" y="12"/>
                  </a:cxn>
                  <a:cxn ang="0">
                    <a:pos x="144" y="12"/>
                  </a:cxn>
                  <a:cxn ang="0">
                    <a:pos x="144" y="12"/>
                  </a:cxn>
                </a:cxnLst>
                <a:rect l="0" t="0" r="r" b="b"/>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lnTo>
                      <a:pt x="144" y="12"/>
                    </a:lnTo>
                    <a:lnTo>
                      <a:pt x="144" y="12"/>
                    </a:lnTo>
                    <a:close/>
                  </a:path>
                </a:pathLst>
              </a:custGeom>
              <a:solidFill>
                <a:srgbClr val="E4D0CD"/>
              </a:solidFill>
              <a:ln w="9525">
                <a:noFill/>
                <a:round/>
              </a:ln>
            </p:spPr>
            <p:txBody>
              <a:bodyPr/>
              <a:lstStyle/>
              <a:p>
                <a:endParaRPr lang="en-US">
                  <a:solidFill>
                    <a:prstClr val="black"/>
                  </a:solidFill>
                </a:endParaRPr>
              </a:p>
            </p:txBody>
          </p:sp>
          <p:sp>
            <p:nvSpPr>
              <p:cNvPr id="180405" name="Freeform 1205"/>
              <p:cNvSpPr>
                <a:spLocks noEditPoints="1"/>
              </p:cNvSpPr>
              <p:nvPr/>
            </p:nvSpPr>
            <p:spPr bwMode="auto">
              <a:xfrm>
                <a:off x="1825" y="905"/>
                <a:ext cx="288" cy="19"/>
              </a:xfrm>
              <a:custGeom>
                <a:avLst/>
                <a:gdLst/>
                <a:ahLst/>
                <a:cxnLst>
                  <a:cxn ang="0">
                    <a:pos x="288" y="19"/>
                  </a:cxn>
                  <a:cxn ang="0">
                    <a:pos x="214" y="15"/>
                  </a:cxn>
                  <a:cxn ang="0">
                    <a:pos x="212" y="14"/>
                  </a:cxn>
                  <a:cxn ang="0">
                    <a:pos x="210" y="12"/>
                  </a:cxn>
                  <a:cxn ang="0">
                    <a:pos x="288" y="15"/>
                  </a:cxn>
                  <a:cxn ang="0">
                    <a:pos x="288" y="17"/>
                  </a:cxn>
                  <a:cxn ang="0">
                    <a:pos x="288" y="19"/>
                  </a:cxn>
                  <a:cxn ang="0">
                    <a:pos x="149" y="12"/>
                  </a:cxn>
                  <a:cxn ang="0">
                    <a:pos x="0" y="6"/>
                  </a:cxn>
                  <a:cxn ang="0">
                    <a:pos x="2" y="2"/>
                  </a:cxn>
                  <a:cxn ang="0">
                    <a:pos x="3" y="0"/>
                  </a:cxn>
                  <a:cxn ang="0">
                    <a:pos x="163" y="10"/>
                  </a:cxn>
                  <a:cxn ang="0">
                    <a:pos x="155" y="10"/>
                  </a:cxn>
                  <a:cxn ang="0">
                    <a:pos x="149" y="12"/>
                  </a:cxn>
                </a:cxnLst>
                <a:rect l="0" t="0" r="r" b="b"/>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ln>
            </p:spPr>
            <p:txBody>
              <a:bodyPr/>
              <a:lstStyle/>
              <a:p>
                <a:endParaRPr lang="en-US">
                  <a:solidFill>
                    <a:prstClr val="black"/>
                  </a:solidFill>
                </a:endParaRPr>
              </a:p>
            </p:txBody>
          </p:sp>
          <p:sp>
            <p:nvSpPr>
              <p:cNvPr id="180406" name="Freeform 1206"/>
              <p:cNvSpPr>
                <a:spLocks noEditPoints="1"/>
              </p:cNvSpPr>
              <p:nvPr/>
            </p:nvSpPr>
            <p:spPr bwMode="auto">
              <a:xfrm>
                <a:off x="1827" y="903"/>
                <a:ext cx="286" cy="19"/>
              </a:xfrm>
              <a:custGeom>
                <a:avLst/>
                <a:gdLst/>
                <a:ahLst/>
                <a:cxnLst>
                  <a:cxn ang="0">
                    <a:pos x="286" y="19"/>
                  </a:cxn>
                  <a:cxn ang="0">
                    <a:pos x="212" y="16"/>
                  </a:cxn>
                  <a:cxn ang="0">
                    <a:pos x="208" y="14"/>
                  </a:cxn>
                  <a:cxn ang="0">
                    <a:pos x="204" y="12"/>
                  </a:cxn>
                  <a:cxn ang="0">
                    <a:pos x="286" y="16"/>
                  </a:cxn>
                  <a:cxn ang="0">
                    <a:pos x="286" y="16"/>
                  </a:cxn>
                  <a:cxn ang="0">
                    <a:pos x="286" y="17"/>
                  </a:cxn>
                  <a:cxn ang="0">
                    <a:pos x="286" y="17"/>
                  </a:cxn>
                  <a:cxn ang="0">
                    <a:pos x="286" y="19"/>
                  </a:cxn>
                  <a:cxn ang="0">
                    <a:pos x="153" y="12"/>
                  </a:cxn>
                  <a:cxn ang="0">
                    <a:pos x="0" y="4"/>
                  </a:cxn>
                  <a:cxn ang="0">
                    <a:pos x="1" y="2"/>
                  </a:cxn>
                  <a:cxn ang="0">
                    <a:pos x="3" y="0"/>
                  </a:cxn>
                  <a:cxn ang="0">
                    <a:pos x="168" y="10"/>
                  </a:cxn>
                  <a:cxn ang="0">
                    <a:pos x="161" y="10"/>
                  </a:cxn>
                  <a:cxn ang="0">
                    <a:pos x="153" y="12"/>
                  </a:cxn>
                </a:cxnLst>
                <a:rect l="0" t="0" r="r" b="b"/>
                <a:pathLst>
                  <a:path w="286" h="19">
                    <a:moveTo>
                      <a:pt x="286" y="19"/>
                    </a:moveTo>
                    <a:lnTo>
                      <a:pt x="212" y="16"/>
                    </a:lnTo>
                    <a:lnTo>
                      <a:pt x="208" y="14"/>
                    </a:lnTo>
                    <a:lnTo>
                      <a:pt x="204" y="12"/>
                    </a:lnTo>
                    <a:lnTo>
                      <a:pt x="286" y="16"/>
                    </a:lnTo>
                    <a:lnTo>
                      <a:pt x="286" y="16"/>
                    </a:lnTo>
                    <a:lnTo>
                      <a:pt x="286" y="17"/>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ln>
            </p:spPr>
            <p:txBody>
              <a:bodyPr/>
              <a:lstStyle/>
              <a:p>
                <a:endParaRPr lang="en-US">
                  <a:solidFill>
                    <a:prstClr val="black"/>
                  </a:solidFill>
                </a:endParaRPr>
              </a:p>
            </p:txBody>
          </p:sp>
          <p:sp>
            <p:nvSpPr>
              <p:cNvPr id="180407" name="Freeform 1207"/>
              <p:cNvSpPr>
                <a:spLocks noEditPoints="1"/>
              </p:cNvSpPr>
              <p:nvPr/>
            </p:nvSpPr>
            <p:spPr bwMode="auto">
              <a:xfrm>
                <a:off x="1828" y="902"/>
                <a:ext cx="285" cy="18"/>
              </a:xfrm>
              <a:custGeom>
                <a:avLst/>
                <a:gdLst/>
                <a:ahLst/>
                <a:cxnLst>
                  <a:cxn ang="0">
                    <a:pos x="285" y="18"/>
                  </a:cxn>
                  <a:cxn ang="0">
                    <a:pos x="207" y="15"/>
                  </a:cxn>
                  <a:cxn ang="0">
                    <a:pos x="203" y="11"/>
                  </a:cxn>
                  <a:cxn ang="0">
                    <a:pos x="198" y="9"/>
                  </a:cxn>
                  <a:cxn ang="0">
                    <a:pos x="285" y="15"/>
                  </a:cxn>
                  <a:cxn ang="0">
                    <a:pos x="285" y="17"/>
                  </a:cxn>
                  <a:cxn ang="0">
                    <a:pos x="285" y="18"/>
                  </a:cxn>
                  <a:cxn ang="0">
                    <a:pos x="285" y="18"/>
                  </a:cxn>
                  <a:cxn ang="0">
                    <a:pos x="285" y="18"/>
                  </a:cxn>
                  <a:cxn ang="0">
                    <a:pos x="160" y="13"/>
                  </a:cxn>
                  <a:cxn ang="0">
                    <a:pos x="0" y="3"/>
                  </a:cxn>
                  <a:cxn ang="0">
                    <a:pos x="2" y="1"/>
                  </a:cxn>
                  <a:cxn ang="0">
                    <a:pos x="2" y="0"/>
                  </a:cxn>
                  <a:cxn ang="0">
                    <a:pos x="179" y="9"/>
                  </a:cxn>
                  <a:cxn ang="0">
                    <a:pos x="169" y="11"/>
                  </a:cxn>
                  <a:cxn ang="0">
                    <a:pos x="160" y="13"/>
                  </a:cxn>
                </a:cxnLst>
                <a:rect l="0" t="0" r="r" b="b"/>
                <a:pathLst>
                  <a:path w="285" h="18">
                    <a:moveTo>
                      <a:pt x="285" y="18"/>
                    </a:moveTo>
                    <a:lnTo>
                      <a:pt x="207" y="15"/>
                    </a:lnTo>
                    <a:lnTo>
                      <a:pt x="203" y="11"/>
                    </a:lnTo>
                    <a:lnTo>
                      <a:pt x="198" y="9"/>
                    </a:lnTo>
                    <a:lnTo>
                      <a:pt x="285" y="15"/>
                    </a:lnTo>
                    <a:lnTo>
                      <a:pt x="285" y="17"/>
                    </a:lnTo>
                    <a:lnTo>
                      <a:pt x="285" y="18"/>
                    </a:lnTo>
                    <a:lnTo>
                      <a:pt x="285" y="18"/>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ln>
            </p:spPr>
            <p:txBody>
              <a:bodyPr/>
              <a:lstStyle/>
              <a:p>
                <a:endParaRPr lang="en-US">
                  <a:solidFill>
                    <a:prstClr val="black"/>
                  </a:solidFill>
                </a:endParaRPr>
              </a:p>
            </p:txBody>
          </p:sp>
          <p:sp>
            <p:nvSpPr>
              <p:cNvPr id="180408" name="Freeform 1208"/>
              <p:cNvSpPr/>
              <p:nvPr/>
            </p:nvSpPr>
            <p:spPr bwMode="auto">
              <a:xfrm>
                <a:off x="1830" y="900"/>
                <a:ext cx="283" cy="19"/>
              </a:xfrm>
              <a:custGeom>
                <a:avLst/>
                <a:gdLst/>
                <a:ahLst/>
                <a:cxnLst>
                  <a:cxn ang="0">
                    <a:pos x="283" y="19"/>
                  </a:cxn>
                  <a:cxn ang="0">
                    <a:pos x="201" y="15"/>
                  </a:cxn>
                  <a:cxn ang="0">
                    <a:pos x="194" y="11"/>
                  </a:cxn>
                  <a:cxn ang="0">
                    <a:pos x="182" y="11"/>
                  </a:cxn>
                  <a:cxn ang="0">
                    <a:pos x="175" y="11"/>
                  </a:cxn>
                  <a:cxn ang="0">
                    <a:pos x="165" y="13"/>
                  </a:cxn>
                  <a:cxn ang="0">
                    <a:pos x="0" y="3"/>
                  </a:cxn>
                  <a:cxn ang="0">
                    <a:pos x="0" y="2"/>
                  </a:cxn>
                  <a:cxn ang="0">
                    <a:pos x="2" y="0"/>
                  </a:cxn>
                  <a:cxn ang="0">
                    <a:pos x="281" y="13"/>
                  </a:cxn>
                  <a:cxn ang="0">
                    <a:pos x="283" y="17"/>
                  </a:cxn>
                  <a:cxn ang="0">
                    <a:pos x="283" y="19"/>
                  </a:cxn>
                </a:cxnLst>
                <a:rect l="0" t="0" r="r" b="b"/>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ln>
            </p:spPr>
            <p:txBody>
              <a:bodyPr/>
              <a:lstStyle/>
              <a:p>
                <a:endParaRPr lang="en-US">
                  <a:solidFill>
                    <a:prstClr val="black"/>
                  </a:solidFill>
                </a:endParaRPr>
              </a:p>
            </p:txBody>
          </p:sp>
          <p:sp>
            <p:nvSpPr>
              <p:cNvPr id="180409" name="Freeform 1209"/>
              <p:cNvSpPr/>
              <p:nvPr/>
            </p:nvSpPr>
            <p:spPr bwMode="auto">
              <a:xfrm>
                <a:off x="1830" y="898"/>
                <a:ext cx="283" cy="19"/>
              </a:xfrm>
              <a:custGeom>
                <a:avLst/>
                <a:gdLst/>
                <a:ahLst/>
                <a:cxnLst>
                  <a:cxn ang="0">
                    <a:pos x="283" y="19"/>
                  </a:cxn>
                  <a:cxn ang="0">
                    <a:pos x="196" y="13"/>
                  </a:cxn>
                  <a:cxn ang="0">
                    <a:pos x="190" y="13"/>
                  </a:cxn>
                  <a:cxn ang="0">
                    <a:pos x="182" y="13"/>
                  </a:cxn>
                  <a:cxn ang="0">
                    <a:pos x="181" y="13"/>
                  </a:cxn>
                  <a:cxn ang="0">
                    <a:pos x="177" y="13"/>
                  </a:cxn>
                  <a:cxn ang="0">
                    <a:pos x="0" y="4"/>
                  </a:cxn>
                  <a:cxn ang="0">
                    <a:pos x="2" y="2"/>
                  </a:cxn>
                  <a:cxn ang="0">
                    <a:pos x="4" y="0"/>
                  </a:cxn>
                  <a:cxn ang="0">
                    <a:pos x="281" y="13"/>
                  </a:cxn>
                  <a:cxn ang="0">
                    <a:pos x="281" y="15"/>
                  </a:cxn>
                  <a:cxn ang="0">
                    <a:pos x="283" y="19"/>
                  </a:cxn>
                </a:cxnLst>
                <a:rect l="0" t="0" r="r" b="b"/>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ln>
            </p:spPr>
            <p:txBody>
              <a:bodyPr/>
              <a:lstStyle/>
              <a:p>
                <a:endParaRPr lang="en-US">
                  <a:solidFill>
                    <a:prstClr val="black"/>
                  </a:solidFill>
                </a:endParaRPr>
              </a:p>
            </p:txBody>
          </p:sp>
        </p:grpSp>
        <p:sp>
          <p:nvSpPr>
            <p:cNvPr id="180410" name="Freeform 1210"/>
            <p:cNvSpPr/>
            <p:nvPr/>
          </p:nvSpPr>
          <p:spPr bwMode="auto">
            <a:xfrm>
              <a:off x="1832" y="896"/>
              <a:ext cx="279" cy="17"/>
            </a:xfrm>
            <a:custGeom>
              <a:avLst/>
              <a:gdLst/>
              <a:ahLst/>
              <a:cxnLst>
                <a:cxn ang="0">
                  <a:pos x="279" y="17"/>
                </a:cxn>
                <a:cxn ang="0">
                  <a:pos x="0" y="4"/>
                </a:cxn>
                <a:cxn ang="0">
                  <a:pos x="2" y="2"/>
                </a:cxn>
                <a:cxn ang="0">
                  <a:pos x="2" y="0"/>
                </a:cxn>
                <a:cxn ang="0">
                  <a:pos x="279" y="13"/>
                </a:cxn>
                <a:cxn ang="0">
                  <a:pos x="279" y="15"/>
                </a:cxn>
                <a:cxn ang="0">
                  <a:pos x="279" y="17"/>
                </a:cxn>
              </a:cxnLst>
              <a:rect l="0" t="0" r="r" b="b"/>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ln>
          </p:spPr>
          <p:txBody>
            <a:bodyPr/>
            <a:lstStyle/>
            <a:p>
              <a:endParaRPr lang="en-US">
                <a:solidFill>
                  <a:prstClr val="black"/>
                </a:solidFill>
              </a:endParaRPr>
            </a:p>
          </p:txBody>
        </p:sp>
        <p:sp>
          <p:nvSpPr>
            <p:cNvPr id="180411" name="Freeform 1211"/>
            <p:cNvSpPr/>
            <p:nvPr/>
          </p:nvSpPr>
          <p:spPr bwMode="auto">
            <a:xfrm>
              <a:off x="1834" y="894"/>
              <a:ext cx="277" cy="17"/>
            </a:xfrm>
            <a:custGeom>
              <a:avLst/>
              <a:gdLst/>
              <a:ahLst/>
              <a:cxnLst>
                <a:cxn ang="0">
                  <a:pos x="277" y="17"/>
                </a:cxn>
                <a:cxn ang="0">
                  <a:pos x="0" y="4"/>
                </a:cxn>
                <a:cxn ang="0">
                  <a:pos x="0" y="2"/>
                </a:cxn>
                <a:cxn ang="0">
                  <a:pos x="2" y="0"/>
                </a:cxn>
                <a:cxn ang="0">
                  <a:pos x="277" y="13"/>
                </a:cxn>
                <a:cxn ang="0">
                  <a:pos x="277" y="15"/>
                </a:cxn>
                <a:cxn ang="0">
                  <a:pos x="277" y="17"/>
                </a:cxn>
              </a:cxnLst>
              <a:rect l="0" t="0" r="r" b="b"/>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ln>
          </p:spPr>
          <p:txBody>
            <a:bodyPr/>
            <a:lstStyle/>
            <a:p>
              <a:endParaRPr lang="en-US">
                <a:solidFill>
                  <a:prstClr val="black"/>
                </a:solidFill>
              </a:endParaRPr>
            </a:p>
          </p:txBody>
        </p:sp>
        <p:sp>
          <p:nvSpPr>
            <p:cNvPr id="180412" name="Freeform 1212"/>
            <p:cNvSpPr/>
            <p:nvPr/>
          </p:nvSpPr>
          <p:spPr bwMode="auto">
            <a:xfrm>
              <a:off x="1834" y="892"/>
              <a:ext cx="277" cy="17"/>
            </a:xfrm>
            <a:custGeom>
              <a:avLst/>
              <a:gdLst/>
              <a:ahLst/>
              <a:cxnLst>
                <a:cxn ang="0">
                  <a:pos x="277" y="17"/>
                </a:cxn>
                <a:cxn ang="0">
                  <a:pos x="0" y="4"/>
                </a:cxn>
                <a:cxn ang="0">
                  <a:pos x="2" y="2"/>
                </a:cxn>
                <a:cxn ang="0">
                  <a:pos x="4" y="0"/>
                </a:cxn>
                <a:cxn ang="0">
                  <a:pos x="277" y="13"/>
                </a:cxn>
                <a:cxn ang="0">
                  <a:pos x="277" y="15"/>
                </a:cxn>
                <a:cxn ang="0">
                  <a:pos x="277" y="17"/>
                </a:cxn>
              </a:cxnLst>
              <a:rect l="0" t="0" r="r" b="b"/>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ln>
          </p:spPr>
          <p:txBody>
            <a:bodyPr/>
            <a:lstStyle/>
            <a:p>
              <a:endParaRPr lang="en-US">
                <a:solidFill>
                  <a:prstClr val="black"/>
                </a:solidFill>
              </a:endParaRPr>
            </a:p>
          </p:txBody>
        </p:sp>
        <p:sp>
          <p:nvSpPr>
            <p:cNvPr id="180413" name="Freeform 1213"/>
            <p:cNvSpPr/>
            <p:nvPr/>
          </p:nvSpPr>
          <p:spPr bwMode="auto">
            <a:xfrm>
              <a:off x="1836" y="890"/>
              <a:ext cx="275" cy="17"/>
            </a:xfrm>
            <a:custGeom>
              <a:avLst/>
              <a:gdLst/>
              <a:ahLst/>
              <a:cxnLst>
                <a:cxn ang="0">
                  <a:pos x="275" y="17"/>
                </a:cxn>
                <a:cxn ang="0">
                  <a:pos x="0" y="4"/>
                </a:cxn>
                <a:cxn ang="0">
                  <a:pos x="2" y="2"/>
                </a:cxn>
                <a:cxn ang="0">
                  <a:pos x="2" y="0"/>
                </a:cxn>
                <a:cxn ang="0">
                  <a:pos x="273" y="13"/>
                </a:cxn>
                <a:cxn ang="0">
                  <a:pos x="275" y="15"/>
                </a:cxn>
                <a:cxn ang="0">
                  <a:pos x="275" y="17"/>
                </a:cxn>
              </a:cxnLst>
              <a:rect l="0" t="0" r="r" b="b"/>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ln>
          </p:spPr>
          <p:txBody>
            <a:bodyPr/>
            <a:lstStyle/>
            <a:p>
              <a:endParaRPr lang="en-US">
                <a:solidFill>
                  <a:prstClr val="black"/>
                </a:solidFill>
              </a:endParaRPr>
            </a:p>
          </p:txBody>
        </p:sp>
        <p:sp>
          <p:nvSpPr>
            <p:cNvPr id="180414" name="Freeform 1214"/>
            <p:cNvSpPr/>
            <p:nvPr/>
          </p:nvSpPr>
          <p:spPr bwMode="auto">
            <a:xfrm>
              <a:off x="1838" y="888"/>
              <a:ext cx="273" cy="17"/>
            </a:xfrm>
            <a:custGeom>
              <a:avLst/>
              <a:gdLst/>
              <a:ahLst/>
              <a:cxnLst>
                <a:cxn ang="0">
                  <a:pos x="273" y="17"/>
                </a:cxn>
                <a:cxn ang="0">
                  <a:pos x="0" y="4"/>
                </a:cxn>
                <a:cxn ang="0">
                  <a:pos x="0" y="2"/>
                </a:cxn>
                <a:cxn ang="0">
                  <a:pos x="2" y="0"/>
                </a:cxn>
                <a:cxn ang="0">
                  <a:pos x="2" y="0"/>
                </a:cxn>
                <a:cxn ang="0">
                  <a:pos x="2" y="0"/>
                </a:cxn>
                <a:cxn ang="0">
                  <a:pos x="271" y="14"/>
                </a:cxn>
                <a:cxn ang="0">
                  <a:pos x="271" y="15"/>
                </a:cxn>
                <a:cxn ang="0">
                  <a:pos x="273" y="17"/>
                </a:cxn>
              </a:cxnLst>
              <a:rect l="0" t="0" r="r" b="b"/>
              <a:pathLst>
                <a:path w="273" h="17">
                  <a:moveTo>
                    <a:pt x="273" y="17"/>
                  </a:moveTo>
                  <a:lnTo>
                    <a:pt x="0" y="4"/>
                  </a:lnTo>
                  <a:lnTo>
                    <a:pt x="0" y="2"/>
                  </a:lnTo>
                  <a:lnTo>
                    <a:pt x="2" y="0"/>
                  </a:lnTo>
                  <a:lnTo>
                    <a:pt x="2" y="0"/>
                  </a:lnTo>
                  <a:lnTo>
                    <a:pt x="2" y="0"/>
                  </a:lnTo>
                  <a:lnTo>
                    <a:pt x="271" y="14"/>
                  </a:lnTo>
                  <a:lnTo>
                    <a:pt x="271" y="15"/>
                  </a:lnTo>
                  <a:lnTo>
                    <a:pt x="273" y="17"/>
                  </a:lnTo>
                  <a:close/>
                </a:path>
              </a:pathLst>
            </a:custGeom>
            <a:solidFill>
              <a:srgbClr val="E4D3D0"/>
            </a:solidFill>
            <a:ln w="9525">
              <a:noFill/>
              <a:round/>
            </a:ln>
          </p:spPr>
          <p:txBody>
            <a:bodyPr/>
            <a:lstStyle/>
            <a:p>
              <a:endParaRPr lang="en-US">
                <a:solidFill>
                  <a:prstClr val="black"/>
                </a:solidFill>
              </a:endParaRPr>
            </a:p>
          </p:txBody>
        </p:sp>
        <p:sp>
          <p:nvSpPr>
            <p:cNvPr id="180415" name="Freeform 1215"/>
            <p:cNvSpPr/>
            <p:nvPr/>
          </p:nvSpPr>
          <p:spPr bwMode="auto">
            <a:xfrm>
              <a:off x="1838" y="886"/>
              <a:ext cx="271" cy="17"/>
            </a:xfrm>
            <a:custGeom>
              <a:avLst/>
              <a:gdLst/>
              <a:ahLst/>
              <a:cxnLst>
                <a:cxn ang="0">
                  <a:pos x="271" y="17"/>
                </a:cxn>
                <a:cxn ang="0">
                  <a:pos x="0" y="4"/>
                </a:cxn>
                <a:cxn ang="0">
                  <a:pos x="2" y="4"/>
                </a:cxn>
                <a:cxn ang="0">
                  <a:pos x="2" y="2"/>
                </a:cxn>
                <a:cxn ang="0">
                  <a:pos x="2" y="2"/>
                </a:cxn>
                <a:cxn ang="0">
                  <a:pos x="4" y="0"/>
                </a:cxn>
                <a:cxn ang="0">
                  <a:pos x="116" y="6"/>
                </a:cxn>
                <a:cxn ang="0">
                  <a:pos x="114" y="6"/>
                </a:cxn>
                <a:cxn ang="0">
                  <a:pos x="114" y="8"/>
                </a:cxn>
                <a:cxn ang="0">
                  <a:pos x="116" y="6"/>
                </a:cxn>
                <a:cxn ang="0">
                  <a:pos x="118" y="6"/>
                </a:cxn>
                <a:cxn ang="0">
                  <a:pos x="271" y="14"/>
                </a:cxn>
                <a:cxn ang="0">
                  <a:pos x="271" y="16"/>
                </a:cxn>
                <a:cxn ang="0">
                  <a:pos x="271" y="17"/>
                </a:cxn>
              </a:cxnLst>
              <a:rect l="0" t="0" r="r" b="b"/>
              <a:pathLst>
                <a:path w="271" h="17">
                  <a:moveTo>
                    <a:pt x="271" y="17"/>
                  </a:moveTo>
                  <a:lnTo>
                    <a:pt x="0" y="4"/>
                  </a:lnTo>
                  <a:lnTo>
                    <a:pt x="2" y="4"/>
                  </a:lnTo>
                  <a:lnTo>
                    <a:pt x="2" y="2"/>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ln>
          </p:spPr>
          <p:txBody>
            <a:bodyPr/>
            <a:lstStyle/>
            <a:p>
              <a:endParaRPr lang="en-US">
                <a:solidFill>
                  <a:prstClr val="black"/>
                </a:solidFill>
              </a:endParaRPr>
            </a:p>
          </p:txBody>
        </p:sp>
        <p:sp>
          <p:nvSpPr>
            <p:cNvPr id="180416" name="Freeform 1216"/>
            <p:cNvSpPr/>
            <p:nvPr/>
          </p:nvSpPr>
          <p:spPr bwMode="auto">
            <a:xfrm>
              <a:off x="1840" y="884"/>
              <a:ext cx="269" cy="18"/>
            </a:xfrm>
            <a:custGeom>
              <a:avLst/>
              <a:gdLst/>
              <a:ahLst/>
              <a:cxnLst>
                <a:cxn ang="0">
                  <a:pos x="269" y="18"/>
                </a:cxn>
                <a:cxn ang="0">
                  <a:pos x="0" y="4"/>
                </a:cxn>
                <a:cxn ang="0">
                  <a:pos x="2" y="2"/>
                </a:cxn>
                <a:cxn ang="0">
                  <a:pos x="2" y="0"/>
                </a:cxn>
                <a:cxn ang="0">
                  <a:pos x="116" y="6"/>
                </a:cxn>
                <a:cxn ang="0">
                  <a:pos x="114" y="8"/>
                </a:cxn>
                <a:cxn ang="0">
                  <a:pos x="112" y="10"/>
                </a:cxn>
                <a:cxn ang="0">
                  <a:pos x="116" y="8"/>
                </a:cxn>
                <a:cxn ang="0">
                  <a:pos x="117" y="6"/>
                </a:cxn>
                <a:cxn ang="0">
                  <a:pos x="267" y="14"/>
                </a:cxn>
                <a:cxn ang="0">
                  <a:pos x="269" y="16"/>
                </a:cxn>
                <a:cxn ang="0">
                  <a:pos x="269" y="18"/>
                </a:cxn>
              </a:cxnLst>
              <a:rect l="0" t="0" r="r" b="b"/>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ln>
          </p:spPr>
          <p:txBody>
            <a:bodyPr/>
            <a:lstStyle/>
            <a:p>
              <a:endParaRPr lang="en-US">
                <a:solidFill>
                  <a:prstClr val="black"/>
                </a:solidFill>
              </a:endParaRPr>
            </a:p>
          </p:txBody>
        </p:sp>
        <p:sp>
          <p:nvSpPr>
            <p:cNvPr id="180417" name="Freeform 1217"/>
            <p:cNvSpPr>
              <a:spLocks noEditPoints="1"/>
            </p:cNvSpPr>
            <p:nvPr/>
          </p:nvSpPr>
          <p:spPr bwMode="auto">
            <a:xfrm>
              <a:off x="1842" y="883"/>
              <a:ext cx="267" cy="17"/>
            </a:xfrm>
            <a:custGeom>
              <a:avLst/>
              <a:gdLst/>
              <a:ahLst/>
              <a:cxnLst>
                <a:cxn ang="0">
                  <a:pos x="267" y="17"/>
                </a:cxn>
                <a:cxn ang="0">
                  <a:pos x="114" y="9"/>
                </a:cxn>
                <a:cxn ang="0">
                  <a:pos x="115" y="7"/>
                </a:cxn>
                <a:cxn ang="0">
                  <a:pos x="119" y="5"/>
                </a:cxn>
                <a:cxn ang="0">
                  <a:pos x="265" y="13"/>
                </a:cxn>
                <a:cxn ang="0">
                  <a:pos x="265" y="15"/>
                </a:cxn>
                <a:cxn ang="0">
                  <a:pos x="267" y="17"/>
                </a:cxn>
                <a:cxn ang="0">
                  <a:pos x="112" y="9"/>
                </a:cxn>
                <a:cxn ang="0">
                  <a:pos x="0" y="3"/>
                </a:cxn>
                <a:cxn ang="0">
                  <a:pos x="0" y="1"/>
                </a:cxn>
                <a:cxn ang="0">
                  <a:pos x="2" y="0"/>
                </a:cxn>
                <a:cxn ang="0">
                  <a:pos x="115" y="5"/>
                </a:cxn>
                <a:cxn ang="0">
                  <a:pos x="114" y="7"/>
                </a:cxn>
                <a:cxn ang="0">
                  <a:pos x="112" y="9"/>
                </a:cxn>
              </a:cxnLst>
              <a:rect l="0" t="0" r="r" b="b"/>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ln>
          </p:spPr>
          <p:txBody>
            <a:bodyPr/>
            <a:lstStyle/>
            <a:p>
              <a:endParaRPr lang="en-US">
                <a:solidFill>
                  <a:prstClr val="black"/>
                </a:solidFill>
              </a:endParaRPr>
            </a:p>
          </p:txBody>
        </p:sp>
        <p:sp>
          <p:nvSpPr>
            <p:cNvPr id="180418" name="Freeform 1218"/>
            <p:cNvSpPr>
              <a:spLocks noEditPoints="1"/>
            </p:cNvSpPr>
            <p:nvPr/>
          </p:nvSpPr>
          <p:spPr bwMode="auto">
            <a:xfrm>
              <a:off x="1842" y="881"/>
              <a:ext cx="265" cy="17"/>
            </a:xfrm>
            <a:custGeom>
              <a:avLst/>
              <a:gdLst/>
              <a:ahLst/>
              <a:cxnLst>
                <a:cxn ang="0">
                  <a:pos x="265" y="17"/>
                </a:cxn>
                <a:cxn ang="0">
                  <a:pos x="115" y="9"/>
                </a:cxn>
                <a:cxn ang="0">
                  <a:pos x="119" y="7"/>
                </a:cxn>
                <a:cxn ang="0">
                  <a:pos x="123" y="5"/>
                </a:cxn>
                <a:cxn ang="0">
                  <a:pos x="265" y="13"/>
                </a:cxn>
                <a:cxn ang="0">
                  <a:pos x="265" y="15"/>
                </a:cxn>
                <a:cxn ang="0">
                  <a:pos x="265" y="17"/>
                </a:cxn>
                <a:cxn ang="0">
                  <a:pos x="114" y="9"/>
                </a:cxn>
                <a:cxn ang="0">
                  <a:pos x="0" y="3"/>
                </a:cxn>
                <a:cxn ang="0">
                  <a:pos x="2" y="2"/>
                </a:cxn>
                <a:cxn ang="0">
                  <a:pos x="2" y="0"/>
                </a:cxn>
                <a:cxn ang="0">
                  <a:pos x="117" y="5"/>
                </a:cxn>
                <a:cxn ang="0">
                  <a:pos x="115" y="7"/>
                </a:cxn>
                <a:cxn ang="0">
                  <a:pos x="114" y="9"/>
                </a:cxn>
              </a:cxnLst>
              <a:rect l="0" t="0" r="r" b="b"/>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ln>
          </p:spPr>
          <p:txBody>
            <a:bodyPr/>
            <a:lstStyle/>
            <a:p>
              <a:endParaRPr lang="en-US">
                <a:solidFill>
                  <a:prstClr val="black"/>
                </a:solidFill>
              </a:endParaRPr>
            </a:p>
          </p:txBody>
        </p:sp>
        <p:sp>
          <p:nvSpPr>
            <p:cNvPr id="180419" name="Freeform 1219"/>
            <p:cNvSpPr>
              <a:spLocks noEditPoints="1"/>
            </p:cNvSpPr>
            <p:nvPr/>
          </p:nvSpPr>
          <p:spPr bwMode="auto">
            <a:xfrm>
              <a:off x="1844" y="879"/>
              <a:ext cx="263" cy="17"/>
            </a:xfrm>
            <a:custGeom>
              <a:avLst/>
              <a:gdLst/>
              <a:ahLst/>
              <a:cxnLst>
                <a:cxn ang="0">
                  <a:pos x="263" y="17"/>
                </a:cxn>
                <a:cxn ang="0">
                  <a:pos x="117" y="9"/>
                </a:cxn>
                <a:cxn ang="0">
                  <a:pos x="121" y="7"/>
                </a:cxn>
                <a:cxn ang="0">
                  <a:pos x="123" y="5"/>
                </a:cxn>
                <a:cxn ang="0">
                  <a:pos x="261" y="11"/>
                </a:cxn>
                <a:cxn ang="0">
                  <a:pos x="263" y="15"/>
                </a:cxn>
                <a:cxn ang="0">
                  <a:pos x="263" y="17"/>
                </a:cxn>
                <a:cxn ang="0">
                  <a:pos x="113" y="9"/>
                </a:cxn>
                <a:cxn ang="0">
                  <a:pos x="0" y="4"/>
                </a:cxn>
                <a:cxn ang="0">
                  <a:pos x="0" y="2"/>
                </a:cxn>
                <a:cxn ang="0">
                  <a:pos x="1" y="0"/>
                </a:cxn>
                <a:cxn ang="0">
                  <a:pos x="117" y="5"/>
                </a:cxn>
                <a:cxn ang="0">
                  <a:pos x="115" y="7"/>
                </a:cxn>
                <a:cxn ang="0">
                  <a:pos x="113" y="9"/>
                </a:cxn>
              </a:cxnLst>
              <a:rect l="0" t="0" r="r" b="b"/>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ln>
          </p:spPr>
          <p:txBody>
            <a:bodyPr/>
            <a:lstStyle/>
            <a:p>
              <a:endParaRPr lang="en-US">
                <a:solidFill>
                  <a:prstClr val="black"/>
                </a:solidFill>
              </a:endParaRPr>
            </a:p>
          </p:txBody>
        </p:sp>
        <p:sp>
          <p:nvSpPr>
            <p:cNvPr id="180420" name="Freeform 1220"/>
            <p:cNvSpPr>
              <a:spLocks noEditPoints="1"/>
            </p:cNvSpPr>
            <p:nvPr/>
          </p:nvSpPr>
          <p:spPr bwMode="auto">
            <a:xfrm>
              <a:off x="1844" y="877"/>
              <a:ext cx="263" cy="17"/>
            </a:xfrm>
            <a:custGeom>
              <a:avLst/>
              <a:gdLst/>
              <a:ahLst/>
              <a:cxnLst>
                <a:cxn ang="0">
                  <a:pos x="263" y="17"/>
                </a:cxn>
                <a:cxn ang="0">
                  <a:pos x="121" y="9"/>
                </a:cxn>
                <a:cxn ang="0">
                  <a:pos x="123" y="7"/>
                </a:cxn>
                <a:cxn ang="0">
                  <a:pos x="127" y="6"/>
                </a:cxn>
                <a:cxn ang="0">
                  <a:pos x="261" y="11"/>
                </a:cxn>
                <a:cxn ang="0">
                  <a:pos x="261" y="13"/>
                </a:cxn>
                <a:cxn ang="0">
                  <a:pos x="263" y="17"/>
                </a:cxn>
                <a:cxn ang="0">
                  <a:pos x="115" y="9"/>
                </a:cxn>
                <a:cxn ang="0">
                  <a:pos x="0" y="4"/>
                </a:cxn>
                <a:cxn ang="0">
                  <a:pos x="1" y="2"/>
                </a:cxn>
                <a:cxn ang="0">
                  <a:pos x="3" y="0"/>
                </a:cxn>
                <a:cxn ang="0">
                  <a:pos x="119" y="6"/>
                </a:cxn>
                <a:cxn ang="0">
                  <a:pos x="117" y="7"/>
                </a:cxn>
                <a:cxn ang="0">
                  <a:pos x="115" y="9"/>
                </a:cxn>
              </a:cxnLst>
              <a:rect l="0" t="0" r="r" b="b"/>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ln>
          </p:spPr>
          <p:txBody>
            <a:bodyPr/>
            <a:lstStyle/>
            <a:p>
              <a:endParaRPr lang="en-US">
                <a:solidFill>
                  <a:prstClr val="black"/>
                </a:solidFill>
              </a:endParaRPr>
            </a:p>
          </p:txBody>
        </p:sp>
        <p:sp>
          <p:nvSpPr>
            <p:cNvPr id="180421" name="Freeform 1221"/>
            <p:cNvSpPr>
              <a:spLocks noEditPoints="1"/>
            </p:cNvSpPr>
            <p:nvPr/>
          </p:nvSpPr>
          <p:spPr bwMode="auto">
            <a:xfrm>
              <a:off x="1845" y="875"/>
              <a:ext cx="260" cy="15"/>
            </a:xfrm>
            <a:custGeom>
              <a:avLst/>
              <a:gdLst/>
              <a:ahLst/>
              <a:cxnLst>
                <a:cxn ang="0">
                  <a:pos x="260" y="15"/>
                </a:cxn>
                <a:cxn ang="0">
                  <a:pos x="122" y="9"/>
                </a:cxn>
                <a:cxn ang="0">
                  <a:pos x="126" y="8"/>
                </a:cxn>
                <a:cxn ang="0">
                  <a:pos x="129" y="6"/>
                </a:cxn>
                <a:cxn ang="0">
                  <a:pos x="129" y="6"/>
                </a:cxn>
                <a:cxn ang="0">
                  <a:pos x="129" y="6"/>
                </a:cxn>
                <a:cxn ang="0">
                  <a:pos x="258" y="11"/>
                </a:cxn>
                <a:cxn ang="0">
                  <a:pos x="260" y="13"/>
                </a:cxn>
                <a:cxn ang="0">
                  <a:pos x="260" y="15"/>
                </a:cxn>
                <a:cxn ang="0">
                  <a:pos x="116" y="9"/>
                </a:cxn>
                <a:cxn ang="0">
                  <a:pos x="0" y="4"/>
                </a:cxn>
                <a:cxn ang="0">
                  <a:pos x="2" y="2"/>
                </a:cxn>
                <a:cxn ang="0">
                  <a:pos x="2" y="0"/>
                </a:cxn>
                <a:cxn ang="0">
                  <a:pos x="122" y="6"/>
                </a:cxn>
                <a:cxn ang="0">
                  <a:pos x="118" y="8"/>
                </a:cxn>
                <a:cxn ang="0">
                  <a:pos x="116" y="9"/>
                </a:cxn>
              </a:cxnLst>
              <a:rect l="0" t="0" r="r" b="b"/>
              <a:pathLst>
                <a:path w="260" h="15">
                  <a:moveTo>
                    <a:pt x="260" y="15"/>
                  </a:moveTo>
                  <a:lnTo>
                    <a:pt x="122" y="9"/>
                  </a:lnTo>
                  <a:lnTo>
                    <a:pt x="126" y="8"/>
                  </a:lnTo>
                  <a:lnTo>
                    <a:pt x="129" y="6"/>
                  </a:lnTo>
                  <a:lnTo>
                    <a:pt x="129" y="6"/>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ln>
          </p:spPr>
          <p:txBody>
            <a:bodyPr/>
            <a:lstStyle/>
            <a:p>
              <a:endParaRPr lang="en-US">
                <a:solidFill>
                  <a:prstClr val="black"/>
                </a:solidFill>
              </a:endParaRPr>
            </a:p>
          </p:txBody>
        </p:sp>
        <p:sp>
          <p:nvSpPr>
            <p:cNvPr id="180422" name="Freeform 1222"/>
            <p:cNvSpPr>
              <a:spLocks noEditPoints="1"/>
            </p:cNvSpPr>
            <p:nvPr/>
          </p:nvSpPr>
          <p:spPr bwMode="auto">
            <a:xfrm>
              <a:off x="1847" y="873"/>
              <a:ext cx="258" cy="15"/>
            </a:xfrm>
            <a:custGeom>
              <a:avLst/>
              <a:gdLst/>
              <a:ahLst/>
              <a:cxnLst>
                <a:cxn ang="0">
                  <a:pos x="258" y="15"/>
                </a:cxn>
                <a:cxn ang="0">
                  <a:pos x="124" y="10"/>
                </a:cxn>
                <a:cxn ang="0">
                  <a:pos x="126" y="8"/>
                </a:cxn>
                <a:cxn ang="0">
                  <a:pos x="127" y="8"/>
                </a:cxn>
                <a:cxn ang="0">
                  <a:pos x="129" y="8"/>
                </a:cxn>
                <a:cxn ang="0">
                  <a:pos x="131" y="6"/>
                </a:cxn>
                <a:cxn ang="0">
                  <a:pos x="256" y="11"/>
                </a:cxn>
                <a:cxn ang="0">
                  <a:pos x="256" y="13"/>
                </a:cxn>
                <a:cxn ang="0">
                  <a:pos x="258" y="15"/>
                </a:cxn>
                <a:cxn ang="0">
                  <a:pos x="116" y="10"/>
                </a:cxn>
                <a:cxn ang="0">
                  <a:pos x="0" y="4"/>
                </a:cxn>
                <a:cxn ang="0">
                  <a:pos x="0" y="2"/>
                </a:cxn>
                <a:cxn ang="0">
                  <a:pos x="2" y="0"/>
                </a:cxn>
                <a:cxn ang="0">
                  <a:pos x="122" y="6"/>
                </a:cxn>
                <a:cxn ang="0">
                  <a:pos x="120" y="8"/>
                </a:cxn>
                <a:cxn ang="0">
                  <a:pos x="116" y="10"/>
                </a:cxn>
              </a:cxnLst>
              <a:rect l="0" t="0" r="r" b="b"/>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ln>
          </p:spPr>
          <p:txBody>
            <a:bodyPr/>
            <a:lstStyle/>
            <a:p>
              <a:endParaRPr lang="en-US">
                <a:solidFill>
                  <a:prstClr val="black"/>
                </a:solidFill>
              </a:endParaRPr>
            </a:p>
          </p:txBody>
        </p:sp>
        <p:sp>
          <p:nvSpPr>
            <p:cNvPr id="180423" name="Freeform 1223"/>
            <p:cNvSpPr>
              <a:spLocks noEditPoints="1"/>
            </p:cNvSpPr>
            <p:nvPr/>
          </p:nvSpPr>
          <p:spPr bwMode="auto">
            <a:xfrm>
              <a:off x="1847" y="871"/>
              <a:ext cx="256" cy="15"/>
            </a:xfrm>
            <a:custGeom>
              <a:avLst/>
              <a:gdLst/>
              <a:ahLst/>
              <a:cxnLst>
                <a:cxn ang="0">
                  <a:pos x="256" y="15"/>
                </a:cxn>
                <a:cxn ang="0">
                  <a:pos x="127" y="10"/>
                </a:cxn>
                <a:cxn ang="0">
                  <a:pos x="131" y="8"/>
                </a:cxn>
                <a:cxn ang="0">
                  <a:pos x="135" y="6"/>
                </a:cxn>
                <a:cxn ang="0">
                  <a:pos x="255" y="12"/>
                </a:cxn>
                <a:cxn ang="0">
                  <a:pos x="256" y="13"/>
                </a:cxn>
                <a:cxn ang="0">
                  <a:pos x="256" y="15"/>
                </a:cxn>
                <a:cxn ang="0">
                  <a:pos x="120" y="10"/>
                </a:cxn>
                <a:cxn ang="0">
                  <a:pos x="0" y="4"/>
                </a:cxn>
                <a:cxn ang="0">
                  <a:pos x="2" y="2"/>
                </a:cxn>
                <a:cxn ang="0">
                  <a:pos x="2" y="0"/>
                </a:cxn>
                <a:cxn ang="0">
                  <a:pos x="126" y="6"/>
                </a:cxn>
                <a:cxn ang="0">
                  <a:pos x="124" y="6"/>
                </a:cxn>
                <a:cxn ang="0">
                  <a:pos x="122" y="8"/>
                </a:cxn>
                <a:cxn ang="0">
                  <a:pos x="120" y="8"/>
                </a:cxn>
                <a:cxn ang="0">
                  <a:pos x="120" y="10"/>
                </a:cxn>
              </a:cxnLst>
              <a:rect l="0" t="0" r="r" b="b"/>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ln>
          </p:spPr>
          <p:txBody>
            <a:bodyPr/>
            <a:lstStyle/>
            <a:p>
              <a:endParaRPr lang="en-US">
                <a:solidFill>
                  <a:prstClr val="black"/>
                </a:solidFill>
              </a:endParaRPr>
            </a:p>
          </p:txBody>
        </p:sp>
        <p:sp>
          <p:nvSpPr>
            <p:cNvPr id="180424" name="Freeform 1224"/>
            <p:cNvSpPr>
              <a:spLocks noEditPoints="1"/>
            </p:cNvSpPr>
            <p:nvPr/>
          </p:nvSpPr>
          <p:spPr bwMode="auto">
            <a:xfrm>
              <a:off x="1849" y="867"/>
              <a:ext cx="254" cy="17"/>
            </a:xfrm>
            <a:custGeom>
              <a:avLst/>
              <a:gdLst/>
              <a:ahLst/>
              <a:cxnLst>
                <a:cxn ang="0">
                  <a:pos x="254" y="17"/>
                </a:cxn>
                <a:cxn ang="0">
                  <a:pos x="129" y="12"/>
                </a:cxn>
                <a:cxn ang="0">
                  <a:pos x="133" y="10"/>
                </a:cxn>
                <a:cxn ang="0">
                  <a:pos x="137" y="8"/>
                </a:cxn>
                <a:cxn ang="0">
                  <a:pos x="253" y="14"/>
                </a:cxn>
                <a:cxn ang="0">
                  <a:pos x="253" y="16"/>
                </a:cxn>
                <a:cxn ang="0">
                  <a:pos x="254" y="17"/>
                </a:cxn>
                <a:cxn ang="0">
                  <a:pos x="120" y="12"/>
                </a:cxn>
                <a:cxn ang="0">
                  <a:pos x="0" y="6"/>
                </a:cxn>
                <a:cxn ang="0">
                  <a:pos x="0" y="4"/>
                </a:cxn>
                <a:cxn ang="0">
                  <a:pos x="2" y="0"/>
                </a:cxn>
                <a:cxn ang="0">
                  <a:pos x="125" y="8"/>
                </a:cxn>
                <a:cxn ang="0">
                  <a:pos x="124" y="10"/>
                </a:cxn>
                <a:cxn ang="0">
                  <a:pos x="120" y="12"/>
                </a:cxn>
                <a:cxn ang="0">
                  <a:pos x="120" y="12"/>
                </a:cxn>
                <a:cxn ang="0">
                  <a:pos x="120" y="12"/>
                </a:cxn>
              </a:cxnLst>
              <a:rect l="0" t="0" r="r" b="b"/>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lnTo>
                    <a:pt x="120" y="12"/>
                  </a:lnTo>
                  <a:lnTo>
                    <a:pt x="120" y="12"/>
                  </a:lnTo>
                  <a:close/>
                </a:path>
              </a:pathLst>
            </a:custGeom>
            <a:solidFill>
              <a:srgbClr val="E4D5D2"/>
            </a:solidFill>
            <a:ln w="9525">
              <a:noFill/>
              <a:round/>
            </a:ln>
          </p:spPr>
          <p:txBody>
            <a:bodyPr/>
            <a:lstStyle/>
            <a:p>
              <a:endParaRPr lang="en-US">
                <a:solidFill>
                  <a:prstClr val="black"/>
                </a:solidFill>
              </a:endParaRPr>
            </a:p>
          </p:txBody>
        </p:sp>
        <p:sp>
          <p:nvSpPr>
            <p:cNvPr id="180425" name="Freeform 1225"/>
            <p:cNvSpPr>
              <a:spLocks noEditPoints="1"/>
            </p:cNvSpPr>
            <p:nvPr/>
          </p:nvSpPr>
          <p:spPr bwMode="auto">
            <a:xfrm>
              <a:off x="1849" y="865"/>
              <a:ext cx="253" cy="18"/>
            </a:xfrm>
            <a:custGeom>
              <a:avLst/>
              <a:gdLst/>
              <a:ahLst/>
              <a:cxnLst>
                <a:cxn ang="0">
                  <a:pos x="253" y="18"/>
                </a:cxn>
                <a:cxn ang="0">
                  <a:pos x="133" y="12"/>
                </a:cxn>
                <a:cxn ang="0">
                  <a:pos x="137" y="10"/>
                </a:cxn>
                <a:cxn ang="0">
                  <a:pos x="141" y="8"/>
                </a:cxn>
                <a:cxn ang="0">
                  <a:pos x="251" y="14"/>
                </a:cxn>
                <a:cxn ang="0">
                  <a:pos x="251" y="14"/>
                </a:cxn>
                <a:cxn ang="0">
                  <a:pos x="251" y="14"/>
                </a:cxn>
                <a:cxn ang="0">
                  <a:pos x="253" y="16"/>
                </a:cxn>
                <a:cxn ang="0">
                  <a:pos x="253" y="18"/>
                </a:cxn>
                <a:cxn ang="0">
                  <a:pos x="124" y="12"/>
                </a:cxn>
                <a:cxn ang="0">
                  <a:pos x="0" y="6"/>
                </a:cxn>
                <a:cxn ang="0">
                  <a:pos x="2" y="2"/>
                </a:cxn>
                <a:cxn ang="0">
                  <a:pos x="2" y="0"/>
                </a:cxn>
                <a:cxn ang="0">
                  <a:pos x="129" y="8"/>
                </a:cxn>
                <a:cxn ang="0">
                  <a:pos x="125" y="10"/>
                </a:cxn>
                <a:cxn ang="0">
                  <a:pos x="124" y="12"/>
                </a:cxn>
              </a:cxnLst>
              <a:rect l="0" t="0" r="r" b="b"/>
              <a:pathLst>
                <a:path w="253" h="18">
                  <a:moveTo>
                    <a:pt x="253" y="18"/>
                  </a:moveTo>
                  <a:lnTo>
                    <a:pt x="133" y="12"/>
                  </a:lnTo>
                  <a:lnTo>
                    <a:pt x="137" y="10"/>
                  </a:lnTo>
                  <a:lnTo>
                    <a:pt x="141" y="8"/>
                  </a:lnTo>
                  <a:lnTo>
                    <a:pt x="251" y="14"/>
                  </a:lnTo>
                  <a:lnTo>
                    <a:pt x="251" y="14"/>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ln>
          </p:spPr>
          <p:txBody>
            <a:bodyPr/>
            <a:lstStyle/>
            <a:p>
              <a:endParaRPr lang="en-US">
                <a:solidFill>
                  <a:prstClr val="black"/>
                </a:solidFill>
              </a:endParaRPr>
            </a:p>
          </p:txBody>
        </p:sp>
        <p:sp>
          <p:nvSpPr>
            <p:cNvPr id="180426" name="Freeform 1226"/>
            <p:cNvSpPr>
              <a:spLocks noEditPoints="1"/>
            </p:cNvSpPr>
            <p:nvPr/>
          </p:nvSpPr>
          <p:spPr bwMode="auto">
            <a:xfrm>
              <a:off x="1851" y="864"/>
              <a:ext cx="251" cy="17"/>
            </a:xfrm>
            <a:custGeom>
              <a:avLst/>
              <a:gdLst/>
              <a:ahLst/>
              <a:cxnLst>
                <a:cxn ang="0">
                  <a:pos x="251" y="17"/>
                </a:cxn>
                <a:cxn ang="0">
                  <a:pos x="135" y="11"/>
                </a:cxn>
                <a:cxn ang="0">
                  <a:pos x="139" y="9"/>
                </a:cxn>
                <a:cxn ang="0">
                  <a:pos x="142" y="7"/>
                </a:cxn>
                <a:cxn ang="0">
                  <a:pos x="247" y="13"/>
                </a:cxn>
                <a:cxn ang="0">
                  <a:pos x="249" y="13"/>
                </a:cxn>
                <a:cxn ang="0">
                  <a:pos x="249" y="15"/>
                </a:cxn>
                <a:cxn ang="0">
                  <a:pos x="251" y="17"/>
                </a:cxn>
                <a:cxn ang="0">
                  <a:pos x="251" y="17"/>
                </a:cxn>
                <a:cxn ang="0">
                  <a:pos x="123" y="11"/>
                </a:cxn>
                <a:cxn ang="0">
                  <a:pos x="0" y="3"/>
                </a:cxn>
                <a:cxn ang="0">
                  <a:pos x="0" y="1"/>
                </a:cxn>
                <a:cxn ang="0">
                  <a:pos x="2" y="0"/>
                </a:cxn>
                <a:cxn ang="0">
                  <a:pos x="129" y="7"/>
                </a:cxn>
                <a:cxn ang="0">
                  <a:pos x="127" y="9"/>
                </a:cxn>
                <a:cxn ang="0">
                  <a:pos x="123" y="11"/>
                </a:cxn>
              </a:cxnLst>
              <a:rect l="0" t="0" r="r" b="b"/>
              <a:pathLst>
                <a:path w="251" h="17">
                  <a:moveTo>
                    <a:pt x="251" y="17"/>
                  </a:moveTo>
                  <a:lnTo>
                    <a:pt x="135" y="11"/>
                  </a:lnTo>
                  <a:lnTo>
                    <a:pt x="139" y="9"/>
                  </a:lnTo>
                  <a:lnTo>
                    <a:pt x="142" y="7"/>
                  </a:lnTo>
                  <a:lnTo>
                    <a:pt x="247" y="13"/>
                  </a:lnTo>
                  <a:lnTo>
                    <a:pt x="249" y="13"/>
                  </a:lnTo>
                  <a:lnTo>
                    <a:pt x="249" y="15"/>
                  </a:lnTo>
                  <a:lnTo>
                    <a:pt x="251" y="17"/>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ln>
          </p:spPr>
          <p:txBody>
            <a:bodyPr/>
            <a:lstStyle/>
            <a:p>
              <a:endParaRPr lang="en-US">
                <a:solidFill>
                  <a:prstClr val="black"/>
                </a:solidFill>
              </a:endParaRPr>
            </a:p>
          </p:txBody>
        </p:sp>
        <p:sp>
          <p:nvSpPr>
            <p:cNvPr id="180427" name="Freeform 1227"/>
            <p:cNvSpPr>
              <a:spLocks noEditPoints="1"/>
            </p:cNvSpPr>
            <p:nvPr/>
          </p:nvSpPr>
          <p:spPr bwMode="auto">
            <a:xfrm>
              <a:off x="1851" y="862"/>
              <a:ext cx="249" cy="17"/>
            </a:xfrm>
            <a:custGeom>
              <a:avLst/>
              <a:gdLst/>
              <a:ahLst/>
              <a:cxnLst>
                <a:cxn ang="0">
                  <a:pos x="249" y="17"/>
                </a:cxn>
                <a:cxn ang="0">
                  <a:pos x="139" y="11"/>
                </a:cxn>
                <a:cxn ang="0">
                  <a:pos x="142" y="9"/>
                </a:cxn>
                <a:cxn ang="0">
                  <a:pos x="146" y="7"/>
                </a:cxn>
                <a:cxn ang="0">
                  <a:pos x="245" y="13"/>
                </a:cxn>
                <a:cxn ang="0">
                  <a:pos x="247" y="15"/>
                </a:cxn>
                <a:cxn ang="0">
                  <a:pos x="249" y="17"/>
                </a:cxn>
                <a:cxn ang="0">
                  <a:pos x="127" y="11"/>
                </a:cxn>
                <a:cxn ang="0">
                  <a:pos x="0" y="3"/>
                </a:cxn>
                <a:cxn ang="0">
                  <a:pos x="2" y="2"/>
                </a:cxn>
                <a:cxn ang="0">
                  <a:pos x="2" y="0"/>
                </a:cxn>
                <a:cxn ang="0">
                  <a:pos x="133" y="7"/>
                </a:cxn>
                <a:cxn ang="0">
                  <a:pos x="129" y="9"/>
                </a:cxn>
                <a:cxn ang="0">
                  <a:pos x="127" y="11"/>
                </a:cxn>
              </a:cxnLst>
              <a:rect l="0" t="0" r="r" b="b"/>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ln>
          </p:spPr>
          <p:txBody>
            <a:bodyPr/>
            <a:lstStyle/>
            <a:p>
              <a:endParaRPr lang="en-US">
                <a:solidFill>
                  <a:prstClr val="black"/>
                </a:solidFill>
              </a:endParaRPr>
            </a:p>
          </p:txBody>
        </p:sp>
        <p:sp>
          <p:nvSpPr>
            <p:cNvPr id="180428" name="Freeform 1228"/>
            <p:cNvSpPr>
              <a:spLocks noEditPoints="1"/>
            </p:cNvSpPr>
            <p:nvPr/>
          </p:nvSpPr>
          <p:spPr bwMode="auto">
            <a:xfrm>
              <a:off x="1853" y="860"/>
              <a:ext cx="245" cy="17"/>
            </a:xfrm>
            <a:custGeom>
              <a:avLst/>
              <a:gdLst/>
              <a:ahLst/>
              <a:cxnLst>
                <a:cxn ang="0">
                  <a:pos x="245" y="17"/>
                </a:cxn>
                <a:cxn ang="0">
                  <a:pos x="140" y="11"/>
                </a:cxn>
                <a:cxn ang="0">
                  <a:pos x="144" y="9"/>
                </a:cxn>
                <a:cxn ang="0">
                  <a:pos x="150" y="7"/>
                </a:cxn>
                <a:cxn ang="0">
                  <a:pos x="241" y="11"/>
                </a:cxn>
                <a:cxn ang="0">
                  <a:pos x="243" y="13"/>
                </a:cxn>
                <a:cxn ang="0">
                  <a:pos x="245" y="17"/>
                </a:cxn>
                <a:cxn ang="0">
                  <a:pos x="127" y="11"/>
                </a:cxn>
                <a:cxn ang="0">
                  <a:pos x="0" y="4"/>
                </a:cxn>
                <a:cxn ang="0">
                  <a:pos x="0" y="2"/>
                </a:cxn>
                <a:cxn ang="0">
                  <a:pos x="2" y="0"/>
                </a:cxn>
                <a:cxn ang="0">
                  <a:pos x="135" y="7"/>
                </a:cxn>
                <a:cxn ang="0">
                  <a:pos x="131" y="9"/>
                </a:cxn>
                <a:cxn ang="0">
                  <a:pos x="127" y="11"/>
                </a:cxn>
              </a:cxnLst>
              <a:rect l="0" t="0" r="r" b="b"/>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ln>
          </p:spPr>
          <p:txBody>
            <a:bodyPr/>
            <a:lstStyle/>
            <a:p>
              <a:endParaRPr lang="en-US">
                <a:solidFill>
                  <a:prstClr val="black"/>
                </a:solidFill>
              </a:endParaRPr>
            </a:p>
          </p:txBody>
        </p:sp>
        <p:sp>
          <p:nvSpPr>
            <p:cNvPr id="180429" name="Freeform 1229"/>
            <p:cNvSpPr>
              <a:spLocks noEditPoints="1"/>
            </p:cNvSpPr>
            <p:nvPr/>
          </p:nvSpPr>
          <p:spPr bwMode="auto">
            <a:xfrm>
              <a:off x="1853" y="858"/>
              <a:ext cx="243" cy="17"/>
            </a:xfrm>
            <a:custGeom>
              <a:avLst/>
              <a:gdLst/>
              <a:ahLst/>
              <a:cxnLst>
                <a:cxn ang="0">
                  <a:pos x="243" y="17"/>
                </a:cxn>
                <a:cxn ang="0">
                  <a:pos x="144" y="11"/>
                </a:cxn>
                <a:cxn ang="0">
                  <a:pos x="150" y="9"/>
                </a:cxn>
                <a:cxn ang="0">
                  <a:pos x="154" y="7"/>
                </a:cxn>
                <a:cxn ang="0">
                  <a:pos x="237" y="11"/>
                </a:cxn>
                <a:cxn ang="0">
                  <a:pos x="241" y="13"/>
                </a:cxn>
                <a:cxn ang="0">
                  <a:pos x="243" y="17"/>
                </a:cxn>
                <a:cxn ang="0">
                  <a:pos x="131" y="11"/>
                </a:cxn>
                <a:cxn ang="0">
                  <a:pos x="0" y="4"/>
                </a:cxn>
                <a:cxn ang="0">
                  <a:pos x="2" y="2"/>
                </a:cxn>
                <a:cxn ang="0">
                  <a:pos x="2" y="0"/>
                </a:cxn>
                <a:cxn ang="0">
                  <a:pos x="139" y="7"/>
                </a:cxn>
                <a:cxn ang="0">
                  <a:pos x="135" y="9"/>
                </a:cxn>
                <a:cxn ang="0">
                  <a:pos x="131" y="11"/>
                </a:cxn>
              </a:cxnLst>
              <a:rect l="0" t="0" r="r" b="b"/>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ln>
          </p:spPr>
          <p:txBody>
            <a:bodyPr/>
            <a:lstStyle/>
            <a:p>
              <a:endParaRPr lang="en-US">
                <a:solidFill>
                  <a:prstClr val="black"/>
                </a:solidFill>
              </a:endParaRPr>
            </a:p>
          </p:txBody>
        </p:sp>
        <p:sp>
          <p:nvSpPr>
            <p:cNvPr id="180430" name="Freeform 1230"/>
            <p:cNvSpPr>
              <a:spLocks noEditPoints="1"/>
            </p:cNvSpPr>
            <p:nvPr/>
          </p:nvSpPr>
          <p:spPr bwMode="auto">
            <a:xfrm>
              <a:off x="1855" y="856"/>
              <a:ext cx="239" cy="15"/>
            </a:xfrm>
            <a:custGeom>
              <a:avLst/>
              <a:gdLst/>
              <a:ahLst/>
              <a:cxnLst>
                <a:cxn ang="0">
                  <a:pos x="239" y="15"/>
                </a:cxn>
                <a:cxn ang="0">
                  <a:pos x="148" y="11"/>
                </a:cxn>
                <a:cxn ang="0">
                  <a:pos x="154" y="9"/>
                </a:cxn>
                <a:cxn ang="0">
                  <a:pos x="157" y="8"/>
                </a:cxn>
                <a:cxn ang="0">
                  <a:pos x="231" y="11"/>
                </a:cxn>
                <a:cxn ang="0">
                  <a:pos x="235" y="13"/>
                </a:cxn>
                <a:cxn ang="0">
                  <a:pos x="239" y="15"/>
                </a:cxn>
                <a:cxn ang="0">
                  <a:pos x="133" y="11"/>
                </a:cxn>
                <a:cxn ang="0">
                  <a:pos x="0" y="4"/>
                </a:cxn>
                <a:cxn ang="0">
                  <a:pos x="0" y="2"/>
                </a:cxn>
                <a:cxn ang="0">
                  <a:pos x="2" y="0"/>
                </a:cxn>
                <a:cxn ang="0">
                  <a:pos x="140" y="8"/>
                </a:cxn>
                <a:cxn ang="0">
                  <a:pos x="137" y="9"/>
                </a:cxn>
                <a:cxn ang="0">
                  <a:pos x="133" y="11"/>
                </a:cxn>
              </a:cxnLst>
              <a:rect l="0" t="0" r="r" b="b"/>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ln>
          </p:spPr>
          <p:txBody>
            <a:bodyPr/>
            <a:lstStyle/>
            <a:p>
              <a:endParaRPr lang="en-US">
                <a:solidFill>
                  <a:prstClr val="black"/>
                </a:solidFill>
              </a:endParaRPr>
            </a:p>
          </p:txBody>
        </p:sp>
        <p:sp>
          <p:nvSpPr>
            <p:cNvPr id="180431" name="Freeform 1231"/>
            <p:cNvSpPr>
              <a:spLocks noEditPoints="1"/>
            </p:cNvSpPr>
            <p:nvPr/>
          </p:nvSpPr>
          <p:spPr bwMode="auto">
            <a:xfrm>
              <a:off x="1855" y="854"/>
              <a:ext cx="235" cy="15"/>
            </a:xfrm>
            <a:custGeom>
              <a:avLst/>
              <a:gdLst/>
              <a:ahLst/>
              <a:cxnLst>
                <a:cxn ang="0">
                  <a:pos x="235" y="15"/>
                </a:cxn>
                <a:cxn ang="0">
                  <a:pos x="152" y="11"/>
                </a:cxn>
                <a:cxn ang="0">
                  <a:pos x="161" y="10"/>
                </a:cxn>
                <a:cxn ang="0">
                  <a:pos x="169" y="10"/>
                </a:cxn>
                <a:cxn ang="0">
                  <a:pos x="178" y="10"/>
                </a:cxn>
                <a:cxn ang="0">
                  <a:pos x="190" y="10"/>
                </a:cxn>
                <a:cxn ang="0">
                  <a:pos x="226" y="11"/>
                </a:cxn>
                <a:cxn ang="0">
                  <a:pos x="226" y="11"/>
                </a:cxn>
                <a:cxn ang="0">
                  <a:pos x="228" y="11"/>
                </a:cxn>
                <a:cxn ang="0">
                  <a:pos x="231" y="13"/>
                </a:cxn>
                <a:cxn ang="0">
                  <a:pos x="235" y="15"/>
                </a:cxn>
                <a:cxn ang="0">
                  <a:pos x="137" y="11"/>
                </a:cxn>
                <a:cxn ang="0">
                  <a:pos x="0" y="4"/>
                </a:cxn>
                <a:cxn ang="0">
                  <a:pos x="2" y="2"/>
                </a:cxn>
                <a:cxn ang="0">
                  <a:pos x="2" y="0"/>
                </a:cxn>
                <a:cxn ang="0">
                  <a:pos x="144" y="8"/>
                </a:cxn>
                <a:cxn ang="0">
                  <a:pos x="140" y="10"/>
                </a:cxn>
                <a:cxn ang="0">
                  <a:pos x="137" y="11"/>
                </a:cxn>
              </a:cxnLst>
              <a:rect l="0" t="0" r="r" b="b"/>
              <a:pathLst>
                <a:path w="235" h="15">
                  <a:moveTo>
                    <a:pt x="235" y="15"/>
                  </a:moveTo>
                  <a:lnTo>
                    <a:pt x="152" y="11"/>
                  </a:lnTo>
                  <a:lnTo>
                    <a:pt x="161" y="10"/>
                  </a:lnTo>
                  <a:lnTo>
                    <a:pt x="169" y="10"/>
                  </a:lnTo>
                  <a:lnTo>
                    <a:pt x="178" y="10"/>
                  </a:lnTo>
                  <a:lnTo>
                    <a:pt x="190" y="10"/>
                  </a:lnTo>
                  <a:lnTo>
                    <a:pt x="226" y="11"/>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ln>
          </p:spPr>
          <p:txBody>
            <a:bodyPr/>
            <a:lstStyle/>
            <a:p>
              <a:endParaRPr lang="en-US">
                <a:solidFill>
                  <a:prstClr val="black"/>
                </a:solidFill>
              </a:endParaRPr>
            </a:p>
          </p:txBody>
        </p:sp>
        <p:sp>
          <p:nvSpPr>
            <p:cNvPr id="180432" name="Freeform 1232"/>
            <p:cNvSpPr>
              <a:spLocks noEditPoints="1"/>
            </p:cNvSpPr>
            <p:nvPr/>
          </p:nvSpPr>
          <p:spPr bwMode="auto">
            <a:xfrm>
              <a:off x="1857" y="852"/>
              <a:ext cx="229" cy="15"/>
            </a:xfrm>
            <a:custGeom>
              <a:avLst/>
              <a:gdLst/>
              <a:ahLst/>
              <a:cxnLst>
                <a:cxn ang="0">
                  <a:pos x="229" y="15"/>
                </a:cxn>
                <a:cxn ang="0">
                  <a:pos x="155" y="12"/>
                </a:cxn>
                <a:cxn ang="0">
                  <a:pos x="161" y="12"/>
                </a:cxn>
                <a:cxn ang="0">
                  <a:pos x="167" y="12"/>
                </a:cxn>
                <a:cxn ang="0">
                  <a:pos x="180" y="12"/>
                </a:cxn>
                <a:cxn ang="0">
                  <a:pos x="193" y="12"/>
                </a:cxn>
                <a:cxn ang="0">
                  <a:pos x="210" y="12"/>
                </a:cxn>
                <a:cxn ang="0">
                  <a:pos x="226" y="13"/>
                </a:cxn>
                <a:cxn ang="0">
                  <a:pos x="227" y="15"/>
                </a:cxn>
                <a:cxn ang="0">
                  <a:pos x="229" y="15"/>
                </a:cxn>
                <a:cxn ang="0">
                  <a:pos x="138" y="12"/>
                </a:cxn>
                <a:cxn ang="0">
                  <a:pos x="0" y="4"/>
                </a:cxn>
                <a:cxn ang="0">
                  <a:pos x="0" y="2"/>
                </a:cxn>
                <a:cxn ang="0">
                  <a:pos x="0" y="0"/>
                </a:cxn>
                <a:cxn ang="0">
                  <a:pos x="148" y="8"/>
                </a:cxn>
                <a:cxn ang="0">
                  <a:pos x="142" y="10"/>
                </a:cxn>
                <a:cxn ang="0">
                  <a:pos x="138" y="12"/>
                </a:cxn>
              </a:cxnLst>
              <a:rect l="0" t="0" r="r" b="b"/>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ln>
          </p:spPr>
          <p:txBody>
            <a:bodyPr/>
            <a:lstStyle/>
            <a:p>
              <a:endParaRPr lang="en-US">
                <a:solidFill>
                  <a:prstClr val="black"/>
                </a:solidFill>
              </a:endParaRPr>
            </a:p>
          </p:txBody>
        </p:sp>
        <p:sp>
          <p:nvSpPr>
            <p:cNvPr id="180433" name="Freeform 1233"/>
            <p:cNvSpPr>
              <a:spLocks noEditPoints="1"/>
            </p:cNvSpPr>
            <p:nvPr/>
          </p:nvSpPr>
          <p:spPr bwMode="auto">
            <a:xfrm>
              <a:off x="1857" y="850"/>
              <a:ext cx="224" cy="15"/>
            </a:xfrm>
            <a:custGeom>
              <a:avLst/>
              <a:gdLst/>
              <a:ahLst/>
              <a:cxnLst>
                <a:cxn ang="0">
                  <a:pos x="224" y="15"/>
                </a:cxn>
                <a:cxn ang="0">
                  <a:pos x="188" y="14"/>
                </a:cxn>
                <a:cxn ang="0">
                  <a:pos x="190" y="14"/>
                </a:cxn>
                <a:cxn ang="0">
                  <a:pos x="193" y="14"/>
                </a:cxn>
                <a:cxn ang="0">
                  <a:pos x="209" y="14"/>
                </a:cxn>
                <a:cxn ang="0">
                  <a:pos x="224" y="15"/>
                </a:cxn>
                <a:cxn ang="0">
                  <a:pos x="142" y="12"/>
                </a:cxn>
                <a:cxn ang="0">
                  <a:pos x="0" y="4"/>
                </a:cxn>
                <a:cxn ang="0">
                  <a:pos x="0" y="2"/>
                </a:cxn>
                <a:cxn ang="0">
                  <a:pos x="2" y="0"/>
                </a:cxn>
                <a:cxn ang="0">
                  <a:pos x="152" y="8"/>
                </a:cxn>
                <a:cxn ang="0">
                  <a:pos x="148" y="10"/>
                </a:cxn>
                <a:cxn ang="0">
                  <a:pos x="142" y="12"/>
                </a:cxn>
              </a:cxnLst>
              <a:rect l="0" t="0" r="r" b="b"/>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ln>
          </p:spPr>
          <p:txBody>
            <a:bodyPr/>
            <a:lstStyle/>
            <a:p>
              <a:endParaRPr lang="en-US">
                <a:solidFill>
                  <a:prstClr val="black"/>
                </a:solidFill>
              </a:endParaRPr>
            </a:p>
          </p:txBody>
        </p:sp>
        <p:sp>
          <p:nvSpPr>
            <p:cNvPr id="180434" name="Freeform 1234"/>
            <p:cNvSpPr/>
            <p:nvPr/>
          </p:nvSpPr>
          <p:spPr bwMode="auto">
            <a:xfrm>
              <a:off x="1857" y="848"/>
              <a:ext cx="157" cy="12"/>
            </a:xfrm>
            <a:custGeom>
              <a:avLst/>
              <a:gdLst/>
              <a:ahLst/>
              <a:cxnLst>
                <a:cxn ang="0">
                  <a:pos x="148" y="12"/>
                </a:cxn>
                <a:cxn ang="0">
                  <a:pos x="0" y="4"/>
                </a:cxn>
                <a:cxn ang="0">
                  <a:pos x="2" y="2"/>
                </a:cxn>
                <a:cxn ang="0">
                  <a:pos x="2" y="0"/>
                </a:cxn>
                <a:cxn ang="0">
                  <a:pos x="36" y="2"/>
                </a:cxn>
                <a:cxn ang="0">
                  <a:pos x="36" y="2"/>
                </a:cxn>
                <a:cxn ang="0">
                  <a:pos x="34" y="4"/>
                </a:cxn>
                <a:cxn ang="0">
                  <a:pos x="36" y="4"/>
                </a:cxn>
                <a:cxn ang="0">
                  <a:pos x="40" y="2"/>
                </a:cxn>
                <a:cxn ang="0">
                  <a:pos x="157" y="8"/>
                </a:cxn>
                <a:cxn ang="0">
                  <a:pos x="154" y="10"/>
                </a:cxn>
                <a:cxn ang="0">
                  <a:pos x="148" y="12"/>
                </a:cxn>
              </a:cxnLst>
              <a:rect l="0" t="0" r="r" b="b"/>
              <a:pathLst>
                <a:path w="157" h="12">
                  <a:moveTo>
                    <a:pt x="148" y="12"/>
                  </a:moveTo>
                  <a:lnTo>
                    <a:pt x="0" y="4"/>
                  </a:lnTo>
                  <a:lnTo>
                    <a:pt x="2" y="2"/>
                  </a:lnTo>
                  <a:lnTo>
                    <a:pt x="2" y="0"/>
                  </a:lnTo>
                  <a:lnTo>
                    <a:pt x="36" y="2"/>
                  </a:lnTo>
                  <a:lnTo>
                    <a:pt x="36" y="2"/>
                  </a:lnTo>
                  <a:lnTo>
                    <a:pt x="34" y="4"/>
                  </a:lnTo>
                  <a:lnTo>
                    <a:pt x="36" y="4"/>
                  </a:lnTo>
                  <a:lnTo>
                    <a:pt x="40" y="2"/>
                  </a:lnTo>
                  <a:lnTo>
                    <a:pt x="157" y="8"/>
                  </a:lnTo>
                  <a:lnTo>
                    <a:pt x="154" y="10"/>
                  </a:lnTo>
                  <a:lnTo>
                    <a:pt x="148" y="12"/>
                  </a:lnTo>
                  <a:close/>
                </a:path>
              </a:pathLst>
            </a:custGeom>
            <a:solidFill>
              <a:srgbClr val="E3D7D5"/>
            </a:solidFill>
            <a:ln w="9525">
              <a:noFill/>
              <a:round/>
            </a:ln>
          </p:spPr>
          <p:txBody>
            <a:bodyPr/>
            <a:lstStyle/>
            <a:p>
              <a:endParaRPr lang="en-US">
                <a:solidFill>
                  <a:prstClr val="black"/>
                </a:solidFill>
              </a:endParaRPr>
            </a:p>
          </p:txBody>
        </p:sp>
        <p:sp>
          <p:nvSpPr>
            <p:cNvPr id="180435" name="Freeform 1235"/>
            <p:cNvSpPr/>
            <p:nvPr/>
          </p:nvSpPr>
          <p:spPr bwMode="auto">
            <a:xfrm>
              <a:off x="1859" y="847"/>
              <a:ext cx="163" cy="11"/>
            </a:xfrm>
            <a:custGeom>
              <a:avLst/>
              <a:gdLst/>
              <a:ahLst/>
              <a:cxnLst>
                <a:cxn ang="0">
                  <a:pos x="150" y="11"/>
                </a:cxn>
                <a:cxn ang="0">
                  <a:pos x="0" y="3"/>
                </a:cxn>
                <a:cxn ang="0">
                  <a:pos x="0" y="1"/>
                </a:cxn>
                <a:cxn ang="0">
                  <a:pos x="2" y="0"/>
                </a:cxn>
                <a:cxn ang="0">
                  <a:pos x="34" y="1"/>
                </a:cxn>
                <a:cxn ang="0">
                  <a:pos x="34" y="3"/>
                </a:cxn>
                <a:cxn ang="0">
                  <a:pos x="32" y="5"/>
                </a:cxn>
                <a:cxn ang="0">
                  <a:pos x="34" y="3"/>
                </a:cxn>
                <a:cxn ang="0">
                  <a:pos x="38" y="3"/>
                </a:cxn>
                <a:cxn ang="0">
                  <a:pos x="38" y="1"/>
                </a:cxn>
                <a:cxn ang="0">
                  <a:pos x="40" y="1"/>
                </a:cxn>
                <a:cxn ang="0">
                  <a:pos x="163" y="7"/>
                </a:cxn>
                <a:cxn ang="0">
                  <a:pos x="163" y="7"/>
                </a:cxn>
                <a:cxn ang="0">
                  <a:pos x="163" y="7"/>
                </a:cxn>
                <a:cxn ang="0">
                  <a:pos x="155" y="9"/>
                </a:cxn>
                <a:cxn ang="0">
                  <a:pos x="150" y="11"/>
                </a:cxn>
              </a:cxnLst>
              <a:rect l="0" t="0" r="r" b="b"/>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63" y="7"/>
                  </a:lnTo>
                  <a:lnTo>
                    <a:pt x="163" y="7"/>
                  </a:lnTo>
                  <a:lnTo>
                    <a:pt x="155" y="9"/>
                  </a:lnTo>
                  <a:lnTo>
                    <a:pt x="150" y="11"/>
                  </a:lnTo>
                  <a:close/>
                </a:path>
              </a:pathLst>
            </a:custGeom>
            <a:solidFill>
              <a:srgbClr val="E3D7D5"/>
            </a:solidFill>
            <a:ln w="9525">
              <a:noFill/>
              <a:round/>
            </a:ln>
          </p:spPr>
          <p:txBody>
            <a:bodyPr/>
            <a:lstStyle/>
            <a:p>
              <a:endParaRPr lang="en-US">
                <a:solidFill>
                  <a:prstClr val="black"/>
                </a:solidFill>
              </a:endParaRPr>
            </a:p>
          </p:txBody>
        </p:sp>
        <p:sp>
          <p:nvSpPr>
            <p:cNvPr id="180436" name="Freeform 1236"/>
            <p:cNvSpPr>
              <a:spLocks noEditPoints="1"/>
            </p:cNvSpPr>
            <p:nvPr/>
          </p:nvSpPr>
          <p:spPr bwMode="auto">
            <a:xfrm>
              <a:off x="1859" y="845"/>
              <a:ext cx="174" cy="11"/>
            </a:xfrm>
            <a:custGeom>
              <a:avLst/>
              <a:gdLst/>
              <a:ahLst/>
              <a:cxnLst>
                <a:cxn ang="0">
                  <a:pos x="155" y="11"/>
                </a:cxn>
                <a:cxn ang="0">
                  <a:pos x="38" y="5"/>
                </a:cxn>
                <a:cxn ang="0">
                  <a:pos x="38" y="5"/>
                </a:cxn>
                <a:cxn ang="0">
                  <a:pos x="38" y="5"/>
                </a:cxn>
                <a:cxn ang="0">
                  <a:pos x="40" y="3"/>
                </a:cxn>
                <a:cxn ang="0">
                  <a:pos x="41" y="2"/>
                </a:cxn>
                <a:cxn ang="0">
                  <a:pos x="174" y="7"/>
                </a:cxn>
                <a:cxn ang="0">
                  <a:pos x="174" y="7"/>
                </a:cxn>
                <a:cxn ang="0">
                  <a:pos x="174" y="7"/>
                </a:cxn>
                <a:cxn ang="0">
                  <a:pos x="169" y="7"/>
                </a:cxn>
                <a:cxn ang="0">
                  <a:pos x="163" y="9"/>
                </a:cxn>
                <a:cxn ang="0">
                  <a:pos x="159" y="9"/>
                </a:cxn>
                <a:cxn ang="0">
                  <a:pos x="155" y="11"/>
                </a:cxn>
                <a:cxn ang="0">
                  <a:pos x="34" y="5"/>
                </a:cxn>
                <a:cxn ang="0">
                  <a:pos x="0" y="3"/>
                </a:cxn>
                <a:cxn ang="0">
                  <a:pos x="2" y="2"/>
                </a:cxn>
                <a:cxn ang="0">
                  <a:pos x="2" y="0"/>
                </a:cxn>
                <a:cxn ang="0">
                  <a:pos x="36" y="2"/>
                </a:cxn>
                <a:cxn ang="0">
                  <a:pos x="34" y="3"/>
                </a:cxn>
                <a:cxn ang="0">
                  <a:pos x="34" y="5"/>
                </a:cxn>
              </a:cxnLst>
              <a:rect l="0" t="0" r="r" b="b"/>
              <a:pathLst>
                <a:path w="174" h="11">
                  <a:moveTo>
                    <a:pt x="155" y="11"/>
                  </a:moveTo>
                  <a:lnTo>
                    <a:pt x="38" y="5"/>
                  </a:lnTo>
                  <a:lnTo>
                    <a:pt x="38" y="5"/>
                  </a:lnTo>
                  <a:lnTo>
                    <a:pt x="38" y="5"/>
                  </a:lnTo>
                  <a:lnTo>
                    <a:pt x="40" y="3"/>
                  </a:lnTo>
                  <a:lnTo>
                    <a:pt x="41" y="2"/>
                  </a:lnTo>
                  <a:lnTo>
                    <a:pt x="174" y="7"/>
                  </a:lnTo>
                  <a:lnTo>
                    <a:pt x="174" y="7"/>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ln>
          </p:spPr>
          <p:txBody>
            <a:bodyPr/>
            <a:lstStyle/>
            <a:p>
              <a:endParaRPr lang="en-US">
                <a:solidFill>
                  <a:prstClr val="black"/>
                </a:solidFill>
              </a:endParaRPr>
            </a:p>
          </p:txBody>
        </p:sp>
        <p:sp>
          <p:nvSpPr>
            <p:cNvPr id="180437" name="Freeform 1237"/>
            <p:cNvSpPr>
              <a:spLocks noEditPoints="1"/>
            </p:cNvSpPr>
            <p:nvPr/>
          </p:nvSpPr>
          <p:spPr bwMode="auto">
            <a:xfrm>
              <a:off x="1861" y="843"/>
              <a:ext cx="172" cy="11"/>
            </a:xfrm>
            <a:custGeom>
              <a:avLst/>
              <a:gdLst/>
              <a:ahLst/>
              <a:cxnLst>
                <a:cxn ang="0">
                  <a:pos x="161" y="11"/>
                </a:cxn>
                <a:cxn ang="0">
                  <a:pos x="38" y="5"/>
                </a:cxn>
                <a:cxn ang="0">
                  <a:pos x="39" y="4"/>
                </a:cxn>
                <a:cxn ang="0">
                  <a:pos x="41" y="2"/>
                </a:cxn>
                <a:cxn ang="0">
                  <a:pos x="41" y="2"/>
                </a:cxn>
                <a:cxn ang="0">
                  <a:pos x="41" y="2"/>
                </a:cxn>
                <a:cxn ang="0">
                  <a:pos x="170" y="7"/>
                </a:cxn>
                <a:cxn ang="0">
                  <a:pos x="172" y="9"/>
                </a:cxn>
                <a:cxn ang="0">
                  <a:pos x="172" y="9"/>
                </a:cxn>
                <a:cxn ang="0">
                  <a:pos x="167" y="9"/>
                </a:cxn>
                <a:cxn ang="0">
                  <a:pos x="161" y="11"/>
                </a:cxn>
                <a:cxn ang="0">
                  <a:pos x="32" y="5"/>
                </a:cxn>
                <a:cxn ang="0">
                  <a:pos x="0" y="4"/>
                </a:cxn>
                <a:cxn ang="0">
                  <a:pos x="0" y="2"/>
                </a:cxn>
                <a:cxn ang="0">
                  <a:pos x="0" y="0"/>
                </a:cxn>
                <a:cxn ang="0">
                  <a:pos x="0" y="0"/>
                </a:cxn>
                <a:cxn ang="0">
                  <a:pos x="0" y="0"/>
                </a:cxn>
                <a:cxn ang="0">
                  <a:pos x="36" y="2"/>
                </a:cxn>
                <a:cxn ang="0">
                  <a:pos x="34" y="4"/>
                </a:cxn>
                <a:cxn ang="0">
                  <a:pos x="32" y="5"/>
                </a:cxn>
              </a:cxnLst>
              <a:rect l="0" t="0" r="r" b="b"/>
              <a:pathLst>
                <a:path w="172" h="11">
                  <a:moveTo>
                    <a:pt x="161" y="11"/>
                  </a:moveTo>
                  <a:lnTo>
                    <a:pt x="38" y="5"/>
                  </a:lnTo>
                  <a:lnTo>
                    <a:pt x="39" y="4"/>
                  </a:lnTo>
                  <a:lnTo>
                    <a:pt x="41" y="2"/>
                  </a:lnTo>
                  <a:lnTo>
                    <a:pt x="41" y="2"/>
                  </a:lnTo>
                  <a:lnTo>
                    <a:pt x="41" y="2"/>
                  </a:lnTo>
                  <a:lnTo>
                    <a:pt x="170" y="7"/>
                  </a:lnTo>
                  <a:lnTo>
                    <a:pt x="172" y="9"/>
                  </a:lnTo>
                  <a:lnTo>
                    <a:pt x="172" y="9"/>
                  </a:lnTo>
                  <a:lnTo>
                    <a:pt x="167" y="9"/>
                  </a:lnTo>
                  <a:lnTo>
                    <a:pt x="161" y="11"/>
                  </a:lnTo>
                  <a:close/>
                  <a:moveTo>
                    <a:pt x="32" y="5"/>
                  </a:moveTo>
                  <a:lnTo>
                    <a:pt x="0" y="4"/>
                  </a:lnTo>
                  <a:lnTo>
                    <a:pt x="0" y="2"/>
                  </a:lnTo>
                  <a:lnTo>
                    <a:pt x="0" y="0"/>
                  </a:lnTo>
                  <a:lnTo>
                    <a:pt x="0" y="0"/>
                  </a:lnTo>
                  <a:lnTo>
                    <a:pt x="0" y="0"/>
                  </a:lnTo>
                  <a:lnTo>
                    <a:pt x="36" y="2"/>
                  </a:lnTo>
                  <a:lnTo>
                    <a:pt x="34" y="4"/>
                  </a:lnTo>
                  <a:lnTo>
                    <a:pt x="32" y="5"/>
                  </a:lnTo>
                  <a:close/>
                </a:path>
              </a:pathLst>
            </a:custGeom>
            <a:solidFill>
              <a:srgbClr val="E3D7D5"/>
            </a:solidFill>
            <a:ln w="9525">
              <a:noFill/>
              <a:round/>
            </a:ln>
          </p:spPr>
          <p:txBody>
            <a:bodyPr/>
            <a:lstStyle/>
            <a:p>
              <a:endParaRPr lang="en-US">
                <a:solidFill>
                  <a:prstClr val="black"/>
                </a:solidFill>
              </a:endParaRPr>
            </a:p>
          </p:txBody>
        </p:sp>
        <p:sp>
          <p:nvSpPr>
            <p:cNvPr id="180438" name="Freeform 1238"/>
            <p:cNvSpPr>
              <a:spLocks noEditPoints="1"/>
            </p:cNvSpPr>
            <p:nvPr/>
          </p:nvSpPr>
          <p:spPr bwMode="auto">
            <a:xfrm>
              <a:off x="1861" y="841"/>
              <a:ext cx="172" cy="11"/>
            </a:xfrm>
            <a:custGeom>
              <a:avLst/>
              <a:gdLst/>
              <a:ahLst/>
              <a:cxnLst>
                <a:cxn ang="0">
                  <a:pos x="172" y="11"/>
                </a:cxn>
                <a:cxn ang="0">
                  <a:pos x="39" y="6"/>
                </a:cxn>
                <a:cxn ang="0">
                  <a:pos x="39" y="4"/>
                </a:cxn>
                <a:cxn ang="0">
                  <a:pos x="41" y="4"/>
                </a:cxn>
                <a:cxn ang="0">
                  <a:pos x="41" y="2"/>
                </a:cxn>
                <a:cxn ang="0">
                  <a:pos x="43" y="2"/>
                </a:cxn>
                <a:cxn ang="0">
                  <a:pos x="60" y="2"/>
                </a:cxn>
                <a:cxn ang="0">
                  <a:pos x="62" y="2"/>
                </a:cxn>
                <a:cxn ang="0">
                  <a:pos x="62" y="2"/>
                </a:cxn>
                <a:cxn ang="0">
                  <a:pos x="170" y="7"/>
                </a:cxn>
                <a:cxn ang="0">
                  <a:pos x="170" y="9"/>
                </a:cxn>
                <a:cxn ang="0">
                  <a:pos x="172" y="11"/>
                </a:cxn>
                <a:cxn ang="0">
                  <a:pos x="34" y="6"/>
                </a:cxn>
                <a:cxn ang="0">
                  <a:pos x="0" y="4"/>
                </a:cxn>
                <a:cxn ang="0">
                  <a:pos x="0" y="4"/>
                </a:cxn>
                <a:cxn ang="0">
                  <a:pos x="0" y="2"/>
                </a:cxn>
                <a:cxn ang="0">
                  <a:pos x="0" y="2"/>
                </a:cxn>
                <a:cxn ang="0">
                  <a:pos x="2" y="0"/>
                </a:cxn>
                <a:cxn ang="0">
                  <a:pos x="36" y="2"/>
                </a:cxn>
                <a:cxn ang="0">
                  <a:pos x="36" y="4"/>
                </a:cxn>
                <a:cxn ang="0">
                  <a:pos x="34" y="6"/>
                </a:cxn>
              </a:cxnLst>
              <a:rect l="0" t="0" r="r" b="b"/>
              <a:pathLst>
                <a:path w="172" h="11">
                  <a:moveTo>
                    <a:pt x="172" y="11"/>
                  </a:moveTo>
                  <a:lnTo>
                    <a:pt x="39" y="6"/>
                  </a:lnTo>
                  <a:lnTo>
                    <a:pt x="39" y="4"/>
                  </a:lnTo>
                  <a:lnTo>
                    <a:pt x="41" y="4"/>
                  </a:lnTo>
                  <a:lnTo>
                    <a:pt x="41" y="2"/>
                  </a:lnTo>
                  <a:lnTo>
                    <a:pt x="43" y="2"/>
                  </a:lnTo>
                  <a:lnTo>
                    <a:pt x="60" y="2"/>
                  </a:lnTo>
                  <a:lnTo>
                    <a:pt x="62" y="2"/>
                  </a:lnTo>
                  <a:lnTo>
                    <a:pt x="62" y="2"/>
                  </a:lnTo>
                  <a:lnTo>
                    <a:pt x="170" y="7"/>
                  </a:lnTo>
                  <a:lnTo>
                    <a:pt x="170" y="9"/>
                  </a:lnTo>
                  <a:lnTo>
                    <a:pt x="172" y="11"/>
                  </a:lnTo>
                  <a:close/>
                  <a:moveTo>
                    <a:pt x="34" y="6"/>
                  </a:moveTo>
                  <a:lnTo>
                    <a:pt x="0" y="4"/>
                  </a:lnTo>
                  <a:lnTo>
                    <a:pt x="0" y="4"/>
                  </a:lnTo>
                  <a:lnTo>
                    <a:pt x="0" y="2"/>
                  </a:lnTo>
                  <a:lnTo>
                    <a:pt x="0" y="2"/>
                  </a:lnTo>
                  <a:lnTo>
                    <a:pt x="2" y="0"/>
                  </a:lnTo>
                  <a:lnTo>
                    <a:pt x="36" y="2"/>
                  </a:lnTo>
                  <a:lnTo>
                    <a:pt x="36" y="4"/>
                  </a:lnTo>
                  <a:lnTo>
                    <a:pt x="34" y="6"/>
                  </a:lnTo>
                  <a:close/>
                </a:path>
              </a:pathLst>
            </a:custGeom>
            <a:solidFill>
              <a:srgbClr val="E3D7D5"/>
            </a:solidFill>
            <a:ln w="9525">
              <a:noFill/>
              <a:round/>
            </a:ln>
          </p:spPr>
          <p:txBody>
            <a:bodyPr/>
            <a:lstStyle/>
            <a:p>
              <a:endParaRPr lang="en-US">
                <a:solidFill>
                  <a:prstClr val="black"/>
                </a:solidFill>
              </a:endParaRPr>
            </a:p>
          </p:txBody>
        </p:sp>
        <p:sp>
          <p:nvSpPr>
            <p:cNvPr id="180439" name="Freeform 1239"/>
            <p:cNvSpPr>
              <a:spLocks noEditPoints="1"/>
            </p:cNvSpPr>
            <p:nvPr/>
          </p:nvSpPr>
          <p:spPr bwMode="auto">
            <a:xfrm>
              <a:off x="1861" y="839"/>
              <a:ext cx="170" cy="11"/>
            </a:xfrm>
            <a:custGeom>
              <a:avLst/>
              <a:gdLst/>
              <a:ahLst/>
              <a:cxnLst>
                <a:cxn ang="0">
                  <a:pos x="170" y="11"/>
                </a:cxn>
                <a:cxn ang="0">
                  <a:pos x="41" y="6"/>
                </a:cxn>
                <a:cxn ang="0">
                  <a:pos x="43" y="4"/>
                </a:cxn>
                <a:cxn ang="0">
                  <a:pos x="43" y="2"/>
                </a:cxn>
                <a:cxn ang="0">
                  <a:pos x="58" y="2"/>
                </a:cxn>
                <a:cxn ang="0">
                  <a:pos x="60" y="4"/>
                </a:cxn>
                <a:cxn ang="0">
                  <a:pos x="62" y="4"/>
                </a:cxn>
                <a:cxn ang="0">
                  <a:pos x="64" y="4"/>
                </a:cxn>
                <a:cxn ang="0">
                  <a:pos x="66" y="2"/>
                </a:cxn>
                <a:cxn ang="0">
                  <a:pos x="170" y="8"/>
                </a:cxn>
                <a:cxn ang="0">
                  <a:pos x="170" y="9"/>
                </a:cxn>
                <a:cxn ang="0">
                  <a:pos x="170" y="11"/>
                </a:cxn>
                <a:cxn ang="0">
                  <a:pos x="36" y="6"/>
                </a:cxn>
                <a:cxn ang="0">
                  <a:pos x="0" y="4"/>
                </a:cxn>
                <a:cxn ang="0">
                  <a:pos x="2" y="2"/>
                </a:cxn>
                <a:cxn ang="0">
                  <a:pos x="2" y="0"/>
                </a:cxn>
                <a:cxn ang="0">
                  <a:pos x="38" y="0"/>
                </a:cxn>
                <a:cxn ang="0">
                  <a:pos x="36" y="4"/>
                </a:cxn>
                <a:cxn ang="0">
                  <a:pos x="36" y="6"/>
                </a:cxn>
              </a:cxnLst>
              <a:rect l="0" t="0" r="r" b="b"/>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ln>
          </p:spPr>
          <p:txBody>
            <a:bodyPr/>
            <a:lstStyle/>
            <a:p>
              <a:endParaRPr lang="en-US">
                <a:solidFill>
                  <a:prstClr val="black"/>
                </a:solidFill>
              </a:endParaRPr>
            </a:p>
          </p:txBody>
        </p:sp>
        <p:sp>
          <p:nvSpPr>
            <p:cNvPr id="180440" name="Freeform 1240"/>
            <p:cNvSpPr>
              <a:spLocks noEditPoints="1"/>
            </p:cNvSpPr>
            <p:nvPr/>
          </p:nvSpPr>
          <p:spPr bwMode="auto">
            <a:xfrm>
              <a:off x="1863" y="835"/>
              <a:ext cx="168" cy="13"/>
            </a:xfrm>
            <a:custGeom>
              <a:avLst/>
              <a:gdLst/>
              <a:ahLst/>
              <a:cxnLst>
                <a:cxn ang="0">
                  <a:pos x="168" y="13"/>
                </a:cxn>
                <a:cxn ang="0">
                  <a:pos x="60" y="8"/>
                </a:cxn>
                <a:cxn ang="0">
                  <a:pos x="64" y="6"/>
                </a:cxn>
                <a:cxn ang="0">
                  <a:pos x="66" y="4"/>
                </a:cxn>
                <a:cxn ang="0">
                  <a:pos x="166" y="10"/>
                </a:cxn>
                <a:cxn ang="0">
                  <a:pos x="168" y="12"/>
                </a:cxn>
                <a:cxn ang="0">
                  <a:pos x="168" y="13"/>
                </a:cxn>
                <a:cxn ang="0">
                  <a:pos x="58" y="8"/>
                </a:cxn>
                <a:cxn ang="0">
                  <a:pos x="41" y="8"/>
                </a:cxn>
                <a:cxn ang="0">
                  <a:pos x="41" y="6"/>
                </a:cxn>
                <a:cxn ang="0">
                  <a:pos x="43" y="4"/>
                </a:cxn>
                <a:cxn ang="0">
                  <a:pos x="56" y="4"/>
                </a:cxn>
                <a:cxn ang="0">
                  <a:pos x="56" y="4"/>
                </a:cxn>
                <a:cxn ang="0">
                  <a:pos x="56" y="4"/>
                </a:cxn>
                <a:cxn ang="0">
                  <a:pos x="56" y="6"/>
                </a:cxn>
                <a:cxn ang="0">
                  <a:pos x="58" y="8"/>
                </a:cxn>
                <a:cxn ang="0">
                  <a:pos x="34" y="8"/>
                </a:cxn>
                <a:cxn ang="0">
                  <a:pos x="0" y="6"/>
                </a:cxn>
                <a:cxn ang="0">
                  <a:pos x="0" y="4"/>
                </a:cxn>
                <a:cxn ang="0">
                  <a:pos x="0" y="0"/>
                </a:cxn>
                <a:cxn ang="0">
                  <a:pos x="37" y="2"/>
                </a:cxn>
                <a:cxn ang="0">
                  <a:pos x="36" y="4"/>
                </a:cxn>
                <a:cxn ang="0">
                  <a:pos x="34" y="8"/>
                </a:cxn>
              </a:cxnLst>
              <a:rect l="0" t="0" r="r" b="b"/>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ln>
          </p:spPr>
          <p:txBody>
            <a:bodyPr/>
            <a:lstStyle/>
            <a:p>
              <a:endParaRPr lang="en-US">
                <a:solidFill>
                  <a:prstClr val="black"/>
                </a:solidFill>
              </a:endParaRPr>
            </a:p>
          </p:txBody>
        </p:sp>
        <p:sp>
          <p:nvSpPr>
            <p:cNvPr id="180441" name="Freeform 1241"/>
            <p:cNvSpPr>
              <a:spLocks noEditPoints="1"/>
            </p:cNvSpPr>
            <p:nvPr/>
          </p:nvSpPr>
          <p:spPr bwMode="auto">
            <a:xfrm>
              <a:off x="1863" y="833"/>
              <a:ext cx="168" cy="14"/>
            </a:xfrm>
            <a:custGeom>
              <a:avLst/>
              <a:gdLst/>
              <a:ahLst/>
              <a:cxnLst>
                <a:cxn ang="0">
                  <a:pos x="168" y="14"/>
                </a:cxn>
                <a:cxn ang="0">
                  <a:pos x="64" y="8"/>
                </a:cxn>
                <a:cxn ang="0">
                  <a:pos x="66" y="8"/>
                </a:cxn>
                <a:cxn ang="0">
                  <a:pos x="66" y="6"/>
                </a:cxn>
                <a:cxn ang="0">
                  <a:pos x="66" y="4"/>
                </a:cxn>
                <a:cxn ang="0">
                  <a:pos x="68" y="4"/>
                </a:cxn>
                <a:cxn ang="0">
                  <a:pos x="166" y="10"/>
                </a:cxn>
                <a:cxn ang="0">
                  <a:pos x="166" y="12"/>
                </a:cxn>
                <a:cxn ang="0">
                  <a:pos x="168" y="14"/>
                </a:cxn>
                <a:cxn ang="0">
                  <a:pos x="56" y="8"/>
                </a:cxn>
                <a:cxn ang="0">
                  <a:pos x="41" y="8"/>
                </a:cxn>
                <a:cxn ang="0">
                  <a:pos x="43" y="6"/>
                </a:cxn>
                <a:cxn ang="0">
                  <a:pos x="45" y="4"/>
                </a:cxn>
                <a:cxn ang="0">
                  <a:pos x="56" y="4"/>
                </a:cxn>
                <a:cxn ang="0">
                  <a:pos x="56" y="6"/>
                </a:cxn>
                <a:cxn ang="0">
                  <a:pos x="56" y="6"/>
                </a:cxn>
                <a:cxn ang="0">
                  <a:pos x="56" y="8"/>
                </a:cxn>
                <a:cxn ang="0">
                  <a:pos x="56" y="8"/>
                </a:cxn>
                <a:cxn ang="0">
                  <a:pos x="36" y="6"/>
                </a:cxn>
                <a:cxn ang="0">
                  <a:pos x="0" y="6"/>
                </a:cxn>
                <a:cxn ang="0">
                  <a:pos x="0" y="2"/>
                </a:cxn>
                <a:cxn ang="0">
                  <a:pos x="0" y="0"/>
                </a:cxn>
                <a:cxn ang="0">
                  <a:pos x="37" y="2"/>
                </a:cxn>
                <a:cxn ang="0">
                  <a:pos x="37" y="4"/>
                </a:cxn>
                <a:cxn ang="0">
                  <a:pos x="36" y="6"/>
                </a:cxn>
              </a:cxnLst>
              <a:rect l="0" t="0" r="r" b="b"/>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6"/>
                  </a:lnTo>
                  <a:lnTo>
                    <a:pt x="56" y="8"/>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ln>
          </p:spPr>
          <p:txBody>
            <a:bodyPr/>
            <a:lstStyle/>
            <a:p>
              <a:endParaRPr lang="en-US">
                <a:solidFill>
                  <a:prstClr val="black"/>
                </a:solidFill>
              </a:endParaRPr>
            </a:p>
          </p:txBody>
        </p:sp>
        <p:sp>
          <p:nvSpPr>
            <p:cNvPr id="180442" name="Freeform 1242"/>
            <p:cNvSpPr>
              <a:spLocks noEditPoints="1"/>
            </p:cNvSpPr>
            <p:nvPr/>
          </p:nvSpPr>
          <p:spPr bwMode="auto">
            <a:xfrm>
              <a:off x="1863" y="831"/>
              <a:ext cx="166" cy="14"/>
            </a:xfrm>
            <a:custGeom>
              <a:avLst/>
              <a:gdLst/>
              <a:ahLst/>
              <a:cxnLst>
                <a:cxn ang="0">
                  <a:pos x="166" y="14"/>
                </a:cxn>
                <a:cxn ang="0">
                  <a:pos x="66" y="8"/>
                </a:cxn>
                <a:cxn ang="0">
                  <a:pos x="66" y="8"/>
                </a:cxn>
                <a:cxn ang="0">
                  <a:pos x="66" y="8"/>
                </a:cxn>
                <a:cxn ang="0">
                  <a:pos x="68" y="6"/>
                </a:cxn>
                <a:cxn ang="0">
                  <a:pos x="68" y="4"/>
                </a:cxn>
                <a:cxn ang="0">
                  <a:pos x="166" y="10"/>
                </a:cxn>
                <a:cxn ang="0">
                  <a:pos x="166" y="12"/>
                </a:cxn>
                <a:cxn ang="0">
                  <a:pos x="166" y="14"/>
                </a:cxn>
                <a:cxn ang="0">
                  <a:pos x="56" y="8"/>
                </a:cxn>
                <a:cxn ang="0">
                  <a:pos x="43" y="8"/>
                </a:cxn>
                <a:cxn ang="0">
                  <a:pos x="45" y="6"/>
                </a:cxn>
                <a:cxn ang="0">
                  <a:pos x="45" y="4"/>
                </a:cxn>
                <a:cxn ang="0">
                  <a:pos x="56" y="4"/>
                </a:cxn>
                <a:cxn ang="0">
                  <a:pos x="56" y="6"/>
                </a:cxn>
                <a:cxn ang="0">
                  <a:pos x="56" y="8"/>
                </a:cxn>
                <a:cxn ang="0">
                  <a:pos x="37" y="6"/>
                </a:cxn>
                <a:cxn ang="0">
                  <a:pos x="0" y="4"/>
                </a:cxn>
                <a:cxn ang="0">
                  <a:pos x="0" y="2"/>
                </a:cxn>
                <a:cxn ang="0">
                  <a:pos x="1" y="0"/>
                </a:cxn>
                <a:cxn ang="0">
                  <a:pos x="39" y="2"/>
                </a:cxn>
                <a:cxn ang="0">
                  <a:pos x="37" y="4"/>
                </a:cxn>
                <a:cxn ang="0">
                  <a:pos x="37" y="6"/>
                </a:cxn>
              </a:cxnLst>
              <a:rect l="0" t="0" r="r" b="b"/>
              <a:pathLst>
                <a:path w="166" h="14">
                  <a:moveTo>
                    <a:pt x="166" y="14"/>
                  </a:moveTo>
                  <a:lnTo>
                    <a:pt x="66" y="8"/>
                  </a:lnTo>
                  <a:lnTo>
                    <a:pt x="66" y="8"/>
                  </a:ln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ln>
          </p:spPr>
          <p:txBody>
            <a:bodyPr/>
            <a:lstStyle/>
            <a:p>
              <a:endParaRPr lang="en-US">
                <a:solidFill>
                  <a:prstClr val="black"/>
                </a:solidFill>
              </a:endParaRPr>
            </a:p>
          </p:txBody>
        </p:sp>
        <p:sp>
          <p:nvSpPr>
            <p:cNvPr id="180443" name="Freeform 1243"/>
            <p:cNvSpPr>
              <a:spLocks noEditPoints="1"/>
            </p:cNvSpPr>
            <p:nvPr/>
          </p:nvSpPr>
          <p:spPr bwMode="auto">
            <a:xfrm>
              <a:off x="1863" y="829"/>
              <a:ext cx="166" cy="14"/>
            </a:xfrm>
            <a:custGeom>
              <a:avLst/>
              <a:gdLst/>
              <a:ahLst/>
              <a:cxnLst>
                <a:cxn ang="0">
                  <a:pos x="166" y="14"/>
                </a:cxn>
                <a:cxn ang="0">
                  <a:pos x="68" y="8"/>
                </a:cxn>
                <a:cxn ang="0">
                  <a:pos x="68" y="6"/>
                </a:cxn>
                <a:cxn ang="0">
                  <a:pos x="70" y="4"/>
                </a:cxn>
                <a:cxn ang="0">
                  <a:pos x="165" y="8"/>
                </a:cxn>
                <a:cxn ang="0">
                  <a:pos x="166" y="12"/>
                </a:cxn>
                <a:cxn ang="0">
                  <a:pos x="166" y="14"/>
                </a:cxn>
                <a:cxn ang="0">
                  <a:pos x="56" y="8"/>
                </a:cxn>
                <a:cxn ang="0">
                  <a:pos x="45" y="8"/>
                </a:cxn>
                <a:cxn ang="0">
                  <a:pos x="45" y="4"/>
                </a:cxn>
                <a:cxn ang="0">
                  <a:pos x="47" y="2"/>
                </a:cxn>
                <a:cxn ang="0">
                  <a:pos x="56" y="4"/>
                </a:cxn>
                <a:cxn ang="0">
                  <a:pos x="56" y="6"/>
                </a:cxn>
                <a:cxn ang="0">
                  <a:pos x="56" y="8"/>
                </a:cxn>
                <a:cxn ang="0">
                  <a:pos x="37" y="6"/>
                </a:cxn>
                <a:cxn ang="0">
                  <a:pos x="0" y="4"/>
                </a:cxn>
                <a:cxn ang="0">
                  <a:pos x="1" y="2"/>
                </a:cxn>
                <a:cxn ang="0">
                  <a:pos x="1" y="0"/>
                </a:cxn>
                <a:cxn ang="0">
                  <a:pos x="39" y="2"/>
                </a:cxn>
                <a:cxn ang="0">
                  <a:pos x="39" y="4"/>
                </a:cxn>
                <a:cxn ang="0">
                  <a:pos x="37" y="6"/>
                </a:cxn>
              </a:cxnLst>
              <a:rect l="0" t="0" r="r" b="b"/>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ln>
          </p:spPr>
          <p:txBody>
            <a:bodyPr/>
            <a:lstStyle/>
            <a:p>
              <a:endParaRPr lang="en-US">
                <a:solidFill>
                  <a:prstClr val="black"/>
                </a:solidFill>
              </a:endParaRPr>
            </a:p>
          </p:txBody>
        </p:sp>
        <p:sp>
          <p:nvSpPr>
            <p:cNvPr id="180444" name="Freeform 1244"/>
            <p:cNvSpPr>
              <a:spLocks noEditPoints="1"/>
            </p:cNvSpPr>
            <p:nvPr/>
          </p:nvSpPr>
          <p:spPr bwMode="auto">
            <a:xfrm>
              <a:off x="1864" y="828"/>
              <a:ext cx="165" cy="13"/>
            </a:xfrm>
            <a:custGeom>
              <a:avLst/>
              <a:gdLst/>
              <a:ahLst/>
              <a:cxnLst>
                <a:cxn ang="0">
                  <a:pos x="165" y="13"/>
                </a:cxn>
                <a:cxn ang="0">
                  <a:pos x="67" y="7"/>
                </a:cxn>
                <a:cxn ang="0">
                  <a:pos x="67" y="5"/>
                </a:cxn>
                <a:cxn ang="0">
                  <a:pos x="69" y="3"/>
                </a:cxn>
                <a:cxn ang="0">
                  <a:pos x="164" y="7"/>
                </a:cxn>
                <a:cxn ang="0">
                  <a:pos x="164" y="9"/>
                </a:cxn>
                <a:cxn ang="0">
                  <a:pos x="165" y="13"/>
                </a:cxn>
                <a:cxn ang="0">
                  <a:pos x="55" y="7"/>
                </a:cxn>
                <a:cxn ang="0">
                  <a:pos x="44" y="7"/>
                </a:cxn>
                <a:cxn ang="0">
                  <a:pos x="46" y="3"/>
                </a:cxn>
                <a:cxn ang="0">
                  <a:pos x="48" y="1"/>
                </a:cxn>
                <a:cxn ang="0">
                  <a:pos x="55" y="3"/>
                </a:cxn>
                <a:cxn ang="0">
                  <a:pos x="55" y="5"/>
                </a:cxn>
                <a:cxn ang="0">
                  <a:pos x="55" y="7"/>
                </a:cxn>
                <a:cxn ang="0">
                  <a:pos x="38" y="5"/>
                </a:cxn>
                <a:cxn ang="0">
                  <a:pos x="0" y="3"/>
                </a:cxn>
                <a:cxn ang="0">
                  <a:pos x="0" y="1"/>
                </a:cxn>
                <a:cxn ang="0">
                  <a:pos x="0" y="0"/>
                </a:cxn>
                <a:cxn ang="0">
                  <a:pos x="40" y="1"/>
                </a:cxn>
                <a:cxn ang="0">
                  <a:pos x="38" y="3"/>
                </a:cxn>
                <a:cxn ang="0">
                  <a:pos x="38" y="5"/>
                </a:cxn>
              </a:cxnLst>
              <a:rect l="0" t="0" r="r" b="b"/>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ln>
          </p:spPr>
          <p:txBody>
            <a:bodyPr/>
            <a:lstStyle/>
            <a:p>
              <a:endParaRPr lang="en-US">
                <a:solidFill>
                  <a:prstClr val="black"/>
                </a:solidFill>
              </a:endParaRPr>
            </a:p>
          </p:txBody>
        </p:sp>
        <p:sp>
          <p:nvSpPr>
            <p:cNvPr id="180445" name="Freeform 1245"/>
            <p:cNvSpPr>
              <a:spLocks noEditPoints="1"/>
            </p:cNvSpPr>
            <p:nvPr/>
          </p:nvSpPr>
          <p:spPr bwMode="auto">
            <a:xfrm>
              <a:off x="1864" y="826"/>
              <a:ext cx="164" cy="11"/>
            </a:xfrm>
            <a:custGeom>
              <a:avLst/>
              <a:gdLst/>
              <a:ahLst/>
              <a:cxnLst>
                <a:cxn ang="0">
                  <a:pos x="164" y="11"/>
                </a:cxn>
                <a:cxn ang="0">
                  <a:pos x="69" y="7"/>
                </a:cxn>
                <a:cxn ang="0">
                  <a:pos x="69" y="5"/>
                </a:cxn>
                <a:cxn ang="0">
                  <a:pos x="69" y="3"/>
                </a:cxn>
                <a:cxn ang="0">
                  <a:pos x="164" y="7"/>
                </a:cxn>
                <a:cxn ang="0">
                  <a:pos x="164" y="9"/>
                </a:cxn>
                <a:cxn ang="0">
                  <a:pos x="164" y="11"/>
                </a:cxn>
                <a:cxn ang="0">
                  <a:pos x="55" y="7"/>
                </a:cxn>
                <a:cxn ang="0">
                  <a:pos x="46" y="5"/>
                </a:cxn>
                <a:cxn ang="0">
                  <a:pos x="48" y="3"/>
                </a:cxn>
                <a:cxn ang="0">
                  <a:pos x="50" y="2"/>
                </a:cxn>
                <a:cxn ang="0">
                  <a:pos x="57" y="3"/>
                </a:cxn>
                <a:cxn ang="0">
                  <a:pos x="57" y="3"/>
                </a:cxn>
                <a:cxn ang="0">
                  <a:pos x="57" y="3"/>
                </a:cxn>
                <a:cxn ang="0">
                  <a:pos x="55" y="5"/>
                </a:cxn>
                <a:cxn ang="0">
                  <a:pos x="55" y="7"/>
                </a:cxn>
                <a:cxn ang="0">
                  <a:pos x="38" y="5"/>
                </a:cxn>
                <a:cxn ang="0">
                  <a:pos x="0" y="3"/>
                </a:cxn>
                <a:cxn ang="0">
                  <a:pos x="0" y="2"/>
                </a:cxn>
                <a:cxn ang="0">
                  <a:pos x="0" y="0"/>
                </a:cxn>
                <a:cxn ang="0">
                  <a:pos x="42" y="2"/>
                </a:cxn>
                <a:cxn ang="0">
                  <a:pos x="40" y="3"/>
                </a:cxn>
                <a:cxn ang="0">
                  <a:pos x="38" y="5"/>
                </a:cxn>
              </a:cxnLst>
              <a:rect l="0" t="0" r="r" b="b"/>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7" y="3"/>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ln>
          </p:spPr>
          <p:txBody>
            <a:bodyPr/>
            <a:lstStyle/>
            <a:p>
              <a:endParaRPr lang="en-US">
                <a:solidFill>
                  <a:prstClr val="black"/>
                </a:solidFill>
              </a:endParaRPr>
            </a:p>
          </p:txBody>
        </p:sp>
        <p:sp>
          <p:nvSpPr>
            <p:cNvPr id="180446" name="Freeform 1246"/>
            <p:cNvSpPr>
              <a:spLocks noEditPoints="1"/>
            </p:cNvSpPr>
            <p:nvPr/>
          </p:nvSpPr>
          <p:spPr bwMode="auto">
            <a:xfrm>
              <a:off x="1864" y="824"/>
              <a:ext cx="164" cy="11"/>
            </a:xfrm>
            <a:custGeom>
              <a:avLst/>
              <a:gdLst/>
              <a:ahLst/>
              <a:cxnLst>
                <a:cxn ang="0">
                  <a:pos x="164" y="11"/>
                </a:cxn>
                <a:cxn ang="0">
                  <a:pos x="69" y="7"/>
                </a:cxn>
                <a:cxn ang="0">
                  <a:pos x="69" y="5"/>
                </a:cxn>
                <a:cxn ang="0">
                  <a:pos x="69" y="4"/>
                </a:cxn>
                <a:cxn ang="0">
                  <a:pos x="162" y="7"/>
                </a:cxn>
                <a:cxn ang="0">
                  <a:pos x="164" y="9"/>
                </a:cxn>
                <a:cxn ang="0">
                  <a:pos x="164" y="11"/>
                </a:cxn>
                <a:cxn ang="0">
                  <a:pos x="55" y="7"/>
                </a:cxn>
                <a:cxn ang="0">
                  <a:pos x="48" y="5"/>
                </a:cxn>
                <a:cxn ang="0">
                  <a:pos x="50" y="4"/>
                </a:cxn>
                <a:cxn ang="0">
                  <a:pos x="52" y="2"/>
                </a:cxn>
                <a:cxn ang="0">
                  <a:pos x="55" y="2"/>
                </a:cxn>
                <a:cxn ang="0">
                  <a:pos x="57" y="4"/>
                </a:cxn>
                <a:cxn ang="0">
                  <a:pos x="57" y="5"/>
                </a:cxn>
                <a:cxn ang="0">
                  <a:pos x="55" y="5"/>
                </a:cxn>
                <a:cxn ang="0">
                  <a:pos x="55" y="7"/>
                </a:cxn>
                <a:cxn ang="0">
                  <a:pos x="40" y="5"/>
                </a:cxn>
                <a:cxn ang="0">
                  <a:pos x="0" y="4"/>
                </a:cxn>
                <a:cxn ang="0">
                  <a:pos x="0" y="2"/>
                </a:cxn>
                <a:cxn ang="0">
                  <a:pos x="2" y="2"/>
                </a:cxn>
                <a:cxn ang="0">
                  <a:pos x="2" y="0"/>
                </a:cxn>
                <a:cxn ang="0">
                  <a:pos x="2" y="0"/>
                </a:cxn>
                <a:cxn ang="0">
                  <a:pos x="42" y="2"/>
                </a:cxn>
                <a:cxn ang="0">
                  <a:pos x="42" y="4"/>
                </a:cxn>
                <a:cxn ang="0">
                  <a:pos x="40" y="5"/>
                </a:cxn>
              </a:cxnLst>
              <a:rect l="0" t="0" r="r" b="b"/>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2" y="0"/>
                  </a:lnTo>
                  <a:lnTo>
                    <a:pt x="42" y="2"/>
                  </a:lnTo>
                  <a:lnTo>
                    <a:pt x="42" y="4"/>
                  </a:lnTo>
                  <a:lnTo>
                    <a:pt x="40" y="5"/>
                  </a:lnTo>
                  <a:close/>
                </a:path>
              </a:pathLst>
            </a:custGeom>
            <a:solidFill>
              <a:srgbClr val="E3DAD7"/>
            </a:solidFill>
            <a:ln w="9525">
              <a:noFill/>
              <a:round/>
            </a:ln>
          </p:spPr>
          <p:txBody>
            <a:bodyPr/>
            <a:lstStyle/>
            <a:p>
              <a:endParaRPr lang="en-US">
                <a:solidFill>
                  <a:prstClr val="black"/>
                </a:solidFill>
              </a:endParaRPr>
            </a:p>
          </p:txBody>
        </p:sp>
        <p:sp>
          <p:nvSpPr>
            <p:cNvPr id="180447" name="Freeform 1247"/>
            <p:cNvSpPr>
              <a:spLocks noEditPoints="1"/>
            </p:cNvSpPr>
            <p:nvPr/>
          </p:nvSpPr>
          <p:spPr bwMode="auto">
            <a:xfrm>
              <a:off x="1864" y="822"/>
              <a:ext cx="164" cy="11"/>
            </a:xfrm>
            <a:custGeom>
              <a:avLst/>
              <a:gdLst/>
              <a:ahLst/>
              <a:cxnLst>
                <a:cxn ang="0">
                  <a:pos x="164" y="11"/>
                </a:cxn>
                <a:cxn ang="0">
                  <a:pos x="69" y="7"/>
                </a:cxn>
                <a:cxn ang="0">
                  <a:pos x="69" y="6"/>
                </a:cxn>
                <a:cxn ang="0">
                  <a:pos x="69" y="6"/>
                </a:cxn>
                <a:cxn ang="0">
                  <a:pos x="67" y="4"/>
                </a:cxn>
                <a:cxn ang="0">
                  <a:pos x="67" y="4"/>
                </a:cxn>
                <a:cxn ang="0">
                  <a:pos x="162" y="7"/>
                </a:cxn>
                <a:cxn ang="0">
                  <a:pos x="162" y="9"/>
                </a:cxn>
                <a:cxn ang="0">
                  <a:pos x="164" y="11"/>
                </a:cxn>
                <a:cxn ang="0">
                  <a:pos x="57" y="7"/>
                </a:cxn>
                <a:cxn ang="0">
                  <a:pos x="50" y="6"/>
                </a:cxn>
                <a:cxn ang="0">
                  <a:pos x="52" y="6"/>
                </a:cxn>
                <a:cxn ang="0">
                  <a:pos x="52" y="4"/>
                </a:cxn>
                <a:cxn ang="0">
                  <a:pos x="54" y="4"/>
                </a:cxn>
                <a:cxn ang="0">
                  <a:pos x="55" y="2"/>
                </a:cxn>
                <a:cxn ang="0">
                  <a:pos x="55" y="2"/>
                </a:cxn>
                <a:cxn ang="0">
                  <a:pos x="55" y="2"/>
                </a:cxn>
                <a:cxn ang="0">
                  <a:pos x="55" y="2"/>
                </a:cxn>
                <a:cxn ang="0">
                  <a:pos x="55" y="4"/>
                </a:cxn>
                <a:cxn ang="0">
                  <a:pos x="57" y="7"/>
                </a:cxn>
                <a:cxn ang="0">
                  <a:pos x="42" y="6"/>
                </a:cxn>
                <a:cxn ang="0">
                  <a:pos x="0" y="4"/>
                </a:cxn>
                <a:cxn ang="0">
                  <a:pos x="0" y="4"/>
                </a:cxn>
                <a:cxn ang="0">
                  <a:pos x="2" y="4"/>
                </a:cxn>
                <a:cxn ang="0">
                  <a:pos x="2" y="2"/>
                </a:cxn>
                <a:cxn ang="0">
                  <a:pos x="2" y="0"/>
                </a:cxn>
                <a:cxn ang="0">
                  <a:pos x="44" y="2"/>
                </a:cxn>
                <a:cxn ang="0">
                  <a:pos x="42" y="4"/>
                </a:cxn>
                <a:cxn ang="0">
                  <a:pos x="42" y="6"/>
                </a:cxn>
              </a:cxnLst>
              <a:rect l="0" t="0" r="r" b="b"/>
              <a:pathLst>
                <a:path w="164" h="11">
                  <a:moveTo>
                    <a:pt x="164" y="11"/>
                  </a:moveTo>
                  <a:lnTo>
                    <a:pt x="69" y="7"/>
                  </a:lnTo>
                  <a:lnTo>
                    <a:pt x="69" y="6"/>
                  </a:lnTo>
                  <a:lnTo>
                    <a:pt x="69" y="6"/>
                  </a:lnTo>
                  <a:lnTo>
                    <a:pt x="67" y="4"/>
                  </a:lnTo>
                  <a:lnTo>
                    <a:pt x="67" y="4"/>
                  </a:lnTo>
                  <a:lnTo>
                    <a:pt x="162" y="7"/>
                  </a:lnTo>
                  <a:lnTo>
                    <a:pt x="162" y="9"/>
                  </a:lnTo>
                  <a:lnTo>
                    <a:pt x="164" y="11"/>
                  </a:lnTo>
                  <a:close/>
                  <a:moveTo>
                    <a:pt x="57" y="7"/>
                  </a:moveTo>
                  <a:lnTo>
                    <a:pt x="50" y="6"/>
                  </a:lnTo>
                  <a:lnTo>
                    <a:pt x="52" y="6"/>
                  </a:lnTo>
                  <a:lnTo>
                    <a:pt x="52" y="4"/>
                  </a:lnTo>
                  <a:lnTo>
                    <a:pt x="54" y="4"/>
                  </a:lnTo>
                  <a:lnTo>
                    <a:pt x="55" y="2"/>
                  </a:lnTo>
                  <a:lnTo>
                    <a:pt x="55" y="2"/>
                  </a:lnTo>
                  <a:lnTo>
                    <a:pt x="55" y="2"/>
                  </a:lnTo>
                  <a:lnTo>
                    <a:pt x="55" y="2"/>
                  </a:lnTo>
                  <a:lnTo>
                    <a:pt x="55" y="4"/>
                  </a:lnTo>
                  <a:lnTo>
                    <a:pt x="57" y="7"/>
                  </a:lnTo>
                  <a:close/>
                  <a:moveTo>
                    <a:pt x="42" y="6"/>
                  </a:moveTo>
                  <a:lnTo>
                    <a:pt x="0" y="4"/>
                  </a:lnTo>
                  <a:lnTo>
                    <a:pt x="0" y="4"/>
                  </a:lnTo>
                  <a:lnTo>
                    <a:pt x="2" y="4"/>
                  </a:lnTo>
                  <a:lnTo>
                    <a:pt x="2" y="2"/>
                  </a:lnTo>
                  <a:lnTo>
                    <a:pt x="2" y="0"/>
                  </a:lnTo>
                  <a:lnTo>
                    <a:pt x="44" y="2"/>
                  </a:lnTo>
                  <a:lnTo>
                    <a:pt x="42" y="4"/>
                  </a:lnTo>
                  <a:lnTo>
                    <a:pt x="42" y="6"/>
                  </a:lnTo>
                  <a:close/>
                </a:path>
              </a:pathLst>
            </a:custGeom>
            <a:solidFill>
              <a:srgbClr val="E3DAD8"/>
            </a:solidFill>
            <a:ln w="9525">
              <a:noFill/>
              <a:round/>
            </a:ln>
          </p:spPr>
          <p:txBody>
            <a:bodyPr/>
            <a:lstStyle/>
            <a:p>
              <a:endParaRPr lang="en-US">
                <a:solidFill>
                  <a:prstClr val="black"/>
                </a:solidFill>
              </a:endParaRPr>
            </a:p>
          </p:txBody>
        </p:sp>
        <p:sp>
          <p:nvSpPr>
            <p:cNvPr id="180448" name="Freeform 1248"/>
            <p:cNvSpPr>
              <a:spLocks noEditPoints="1"/>
            </p:cNvSpPr>
            <p:nvPr/>
          </p:nvSpPr>
          <p:spPr bwMode="auto">
            <a:xfrm>
              <a:off x="1866" y="820"/>
              <a:ext cx="160" cy="11"/>
            </a:xfrm>
            <a:custGeom>
              <a:avLst/>
              <a:gdLst/>
              <a:ahLst/>
              <a:cxnLst>
                <a:cxn ang="0">
                  <a:pos x="160" y="11"/>
                </a:cxn>
                <a:cxn ang="0">
                  <a:pos x="67" y="8"/>
                </a:cxn>
                <a:cxn ang="0">
                  <a:pos x="67" y="8"/>
                </a:cxn>
                <a:cxn ang="0">
                  <a:pos x="67" y="8"/>
                </a:cxn>
                <a:cxn ang="0">
                  <a:pos x="65" y="6"/>
                </a:cxn>
                <a:cxn ang="0">
                  <a:pos x="65" y="4"/>
                </a:cxn>
                <a:cxn ang="0">
                  <a:pos x="158" y="8"/>
                </a:cxn>
                <a:cxn ang="0">
                  <a:pos x="160" y="9"/>
                </a:cxn>
                <a:cxn ang="0">
                  <a:pos x="160" y="11"/>
                </a:cxn>
                <a:cxn ang="0">
                  <a:pos x="53" y="6"/>
                </a:cxn>
                <a:cxn ang="0">
                  <a:pos x="50" y="6"/>
                </a:cxn>
                <a:cxn ang="0">
                  <a:pos x="50" y="6"/>
                </a:cxn>
                <a:cxn ang="0">
                  <a:pos x="50" y="6"/>
                </a:cxn>
                <a:cxn ang="0">
                  <a:pos x="53" y="4"/>
                </a:cxn>
                <a:cxn ang="0">
                  <a:pos x="53" y="4"/>
                </a:cxn>
                <a:cxn ang="0">
                  <a:pos x="53" y="6"/>
                </a:cxn>
                <a:cxn ang="0">
                  <a:pos x="53" y="6"/>
                </a:cxn>
                <a:cxn ang="0">
                  <a:pos x="40" y="6"/>
                </a:cxn>
                <a:cxn ang="0">
                  <a:pos x="0" y="4"/>
                </a:cxn>
                <a:cxn ang="0">
                  <a:pos x="0" y="2"/>
                </a:cxn>
                <a:cxn ang="0">
                  <a:pos x="0" y="0"/>
                </a:cxn>
                <a:cxn ang="0">
                  <a:pos x="42" y="2"/>
                </a:cxn>
                <a:cxn ang="0">
                  <a:pos x="42" y="4"/>
                </a:cxn>
                <a:cxn ang="0">
                  <a:pos x="40" y="6"/>
                </a:cxn>
              </a:cxnLst>
              <a:rect l="0" t="0" r="r" b="b"/>
              <a:pathLst>
                <a:path w="160" h="11">
                  <a:moveTo>
                    <a:pt x="160" y="11"/>
                  </a:moveTo>
                  <a:lnTo>
                    <a:pt x="67" y="8"/>
                  </a:lnTo>
                  <a:lnTo>
                    <a:pt x="67" y="8"/>
                  </a:lnTo>
                  <a:lnTo>
                    <a:pt x="67" y="8"/>
                  </a:lnTo>
                  <a:lnTo>
                    <a:pt x="65" y="6"/>
                  </a:lnTo>
                  <a:lnTo>
                    <a:pt x="65" y="4"/>
                  </a:lnTo>
                  <a:lnTo>
                    <a:pt x="158" y="8"/>
                  </a:lnTo>
                  <a:lnTo>
                    <a:pt x="160" y="9"/>
                  </a:lnTo>
                  <a:lnTo>
                    <a:pt x="160" y="11"/>
                  </a:lnTo>
                  <a:close/>
                  <a:moveTo>
                    <a:pt x="53" y="6"/>
                  </a:moveTo>
                  <a:lnTo>
                    <a:pt x="50" y="6"/>
                  </a:lnTo>
                  <a:lnTo>
                    <a:pt x="50" y="6"/>
                  </a:lnTo>
                  <a:lnTo>
                    <a:pt x="50" y="6"/>
                  </a:lnTo>
                  <a:lnTo>
                    <a:pt x="53" y="4"/>
                  </a:lnTo>
                  <a:lnTo>
                    <a:pt x="53" y="4"/>
                  </a:lnTo>
                  <a:lnTo>
                    <a:pt x="53" y="6"/>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ln>
          </p:spPr>
          <p:txBody>
            <a:bodyPr/>
            <a:lstStyle/>
            <a:p>
              <a:endParaRPr lang="en-US">
                <a:solidFill>
                  <a:prstClr val="black"/>
                </a:solidFill>
              </a:endParaRPr>
            </a:p>
          </p:txBody>
        </p:sp>
        <p:sp>
          <p:nvSpPr>
            <p:cNvPr id="180449" name="Freeform 1249"/>
            <p:cNvSpPr>
              <a:spLocks noEditPoints="1"/>
            </p:cNvSpPr>
            <p:nvPr/>
          </p:nvSpPr>
          <p:spPr bwMode="auto">
            <a:xfrm>
              <a:off x="1866" y="818"/>
              <a:ext cx="160" cy="11"/>
            </a:xfrm>
            <a:custGeom>
              <a:avLst/>
              <a:gdLst/>
              <a:ahLst/>
              <a:cxnLst>
                <a:cxn ang="0">
                  <a:pos x="160" y="11"/>
                </a:cxn>
                <a:cxn ang="0">
                  <a:pos x="65" y="8"/>
                </a:cxn>
                <a:cxn ang="0">
                  <a:pos x="65" y="6"/>
                </a:cxn>
                <a:cxn ang="0">
                  <a:pos x="63" y="2"/>
                </a:cxn>
                <a:cxn ang="0">
                  <a:pos x="158" y="8"/>
                </a:cxn>
                <a:cxn ang="0">
                  <a:pos x="158" y="10"/>
                </a:cxn>
                <a:cxn ang="0">
                  <a:pos x="160" y="11"/>
                </a:cxn>
                <a:cxn ang="0">
                  <a:pos x="53" y="6"/>
                </a:cxn>
                <a:cxn ang="0">
                  <a:pos x="53" y="6"/>
                </a:cxn>
                <a:cxn ang="0">
                  <a:pos x="53" y="6"/>
                </a:cxn>
                <a:cxn ang="0">
                  <a:pos x="53" y="6"/>
                </a:cxn>
                <a:cxn ang="0">
                  <a:pos x="42" y="6"/>
                </a:cxn>
                <a:cxn ang="0">
                  <a:pos x="0" y="4"/>
                </a:cxn>
                <a:cxn ang="0">
                  <a:pos x="0" y="2"/>
                </a:cxn>
                <a:cxn ang="0">
                  <a:pos x="0" y="0"/>
                </a:cxn>
                <a:cxn ang="0">
                  <a:pos x="44" y="2"/>
                </a:cxn>
                <a:cxn ang="0">
                  <a:pos x="42" y="4"/>
                </a:cxn>
                <a:cxn ang="0">
                  <a:pos x="42" y="6"/>
                </a:cxn>
              </a:cxnLst>
              <a:rect l="0" t="0" r="r" b="b"/>
              <a:pathLst>
                <a:path w="160" h="11">
                  <a:moveTo>
                    <a:pt x="160" y="11"/>
                  </a:moveTo>
                  <a:lnTo>
                    <a:pt x="65" y="8"/>
                  </a:lnTo>
                  <a:lnTo>
                    <a:pt x="65" y="6"/>
                  </a:lnTo>
                  <a:lnTo>
                    <a:pt x="63" y="2"/>
                  </a:lnTo>
                  <a:lnTo>
                    <a:pt x="158" y="8"/>
                  </a:lnTo>
                  <a:lnTo>
                    <a:pt x="158" y="10"/>
                  </a:lnTo>
                  <a:lnTo>
                    <a:pt x="160" y="11"/>
                  </a:lnTo>
                  <a:close/>
                  <a:moveTo>
                    <a:pt x="53" y="6"/>
                  </a:moveTo>
                  <a:lnTo>
                    <a:pt x="53" y="6"/>
                  </a:lnTo>
                  <a:lnTo>
                    <a:pt x="53" y="6"/>
                  </a:ln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ln>
          </p:spPr>
          <p:txBody>
            <a:bodyPr/>
            <a:lstStyle/>
            <a:p>
              <a:endParaRPr lang="en-US">
                <a:solidFill>
                  <a:prstClr val="black"/>
                </a:solidFill>
              </a:endParaRPr>
            </a:p>
          </p:txBody>
        </p:sp>
        <p:sp>
          <p:nvSpPr>
            <p:cNvPr id="180450" name="Freeform 1250"/>
            <p:cNvSpPr>
              <a:spLocks noEditPoints="1"/>
            </p:cNvSpPr>
            <p:nvPr/>
          </p:nvSpPr>
          <p:spPr bwMode="auto">
            <a:xfrm>
              <a:off x="1866" y="816"/>
              <a:ext cx="158" cy="12"/>
            </a:xfrm>
            <a:custGeom>
              <a:avLst/>
              <a:gdLst/>
              <a:ahLst/>
              <a:cxnLst>
                <a:cxn ang="0">
                  <a:pos x="158" y="12"/>
                </a:cxn>
                <a:cxn ang="0">
                  <a:pos x="65" y="8"/>
                </a:cxn>
                <a:cxn ang="0">
                  <a:pos x="63" y="4"/>
                </a:cxn>
                <a:cxn ang="0">
                  <a:pos x="63" y="2"/>
                </a:cxn>
                <a:cxn ang="0">
                  <a:pos x="158" y="8"/>
                </a:cxn>
                <a:cxn ang="0">
                  <a:pos x="158" y="10"/>
                </a:cxn>
                <a:cxn ang="0">
                  <a:pos x="158" y="12"/>
                </a:cxn>
                <a:cxn ang="0">
                  <a:pos x="42" y="6"/>
                </a:cxn>
                <a:cxn ang="0">
                  <a:pos x="0" y="4"/>
                </a:cxn>
                <a:cxn ang="0">
                  <a:pos x="0" y="2"/>
                </a:cxn>
                <a:cxn ang="0">
                  <a:pos x="0" y="0"/>
                </a:cxn>
                <a:cxn ang="0">
                  <a:pos x="44" y="2"/>
                </a:cxn>
                <a:cxn ang="0">
                  <a:pos x="44" y="4"/>
                </a:cxn>
                <a:cxn ang="0">
                  <a:pos x="42" y="6"/>
                </a:cxn>
              </a:cxnLst>
              <a:rect l="0" t="0" r="r" b="b"/>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ln>
          </p:spPr>
          <p:txBody>
            <a:bodyPr/>
            <a:lstStyle/>
            <a:p>
              <a:endParaRPr lang="en-US">
                <a:solidFill>
                  <a:prstClr val="black"/>
                </a:solidFill>
              </a:endParaRPr>
            </a:p>
          </p:txBody>
        </p:sp>
        <p:sp>
          <p:nvSpPr>
            <p:cNvPr id="180451" name="Freeform 1251"/>
            <p:cNvSpPr>
              <a:spLocks noEditPoints="1"/>
            </p:cNvSpPr>
            <p:nvPr/>
          </p:nvSpPr>
          <p:spPr bwMode="auto">
            <a:xfrm>
              <a:off x="1866" y="814"/>
              <a:ext cx="158" cy="12"/>
            </a:xfrm>
            <a:custGeom>
              <a:avLst/>
              <a:gdLst/>
              <a:ahLst/>
              <a:cxnLst>
                <a:cxn ang="0">
                  <a:pos x="158" y="12"/>
                </a:cxn>
                <a:cxn ang="0">
                  <a:pos x="63" y="6"/>
                </a:cxn>
                <a:cxn ang="0">
                  <a:pos x="63" y="4"/>
                </a:cxn>
                <a:cxn ang="0">
                  <a:pos x="61" y="2"/>
                </a:cxn>
                <a:cxn ang="0">
                  <a:pos x="156" y="8"/>
                </a:cxn>
                <a:cxn ang="0">
                  <a:pos x="158" y="10"/>
                </a:cxn>
                <a:cxn ang="0">
                  <a:pos x="158" y="12"/>
                </a:cxn>
                <a:cxn ang="0">
                  <a:pos x="44" y="6"/>
                </a:cxn>
                <a:cxn ang="0">
                  <a:pos x="0" y="4"/>
                </a:cxn>
                <a:cxn ang="0">
                  <a:pos x="0" y="2"/>
                </a:cxn>
                <a:cxn ang="0">
                  <a:pos x="0" y="0"/>
                </a:cxn>
                <a:cxn ang="0">
                  <a:pos x="46" y="2"/>
                </a:cxn>
                <a:cxn ang="0">
                  <a:pos x="44" y="4"/>
                </a:cxn>
                <a:cxn ang="0">
                  <a:pos x="44" y="6"/>
                </a:cxn>
              </a:cxnLst>
              <a:rect l="0" t="0" r="r" b="b"/>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ln>
          </p:spPr>
          <p:txBody>
            <a:bodyPr/>
            <a:lstStyle/>
            <a:p>
              <a:endParaRPr lang="en-US">
                <a:solidFill>
                  <a:prstClr val="black"/>
                </a:solidFill>
              </a:endParaRPr>
            </a:p>
          </p:txBody>
        </p:sp>
        <p:sp>
          <p:nvSpPr>
            <p:cNvPr id="180452" name="Freeform 1252"/>
            <p:cNvSpPr>
              <a:spLocks noEditPoints="1"/>
            </p:cNvSpPr>
            <p:nvPr/>
          </p:nvSpPr>
          <p:spPr bwMode="auto">
            <a:xfrm>
              <a:off x="1866" y="812"/>
              <a:ext cx="158" cy="12"/>
            </a:xfrm>
            <a:custGeom>
              <a:avLst/>
              <a:gdLst/>
              <a:ahLst/>
              <a:cxnLst>
                <a:cxn ang="0">
                  <a:pos x="158" y="12"/>
                </a:cxn>
                <a:cxn ang="0">
                  <a:pos x="63" y="6"/>
                </a:cxn>
                <a:cxn ang="0">
                  <a:pos x="61" y="4"/>
                </a:cxn>
                <a:cxn ang="0">
                  <a:pos x="59" y="2"/>
                </a:cxn>
                <a:cxn ang="0">
                  <a:pos x="156" y="8"/>
                </a:cxn>
                <a:cxn ang="0">
                  <a:pos x="156" y="10"/>
                </a:cxn>
                <a:cxn ang="0">
                  <a:pos x="158" y="12"/>
                </a:cxn>
                <a:cxn ang="0">
                  <a:pos x="44" y="6"/>
                </a:cxn>
                <a:cxn ang="0">
                  <a:pos x="0" y="4"/>
                </a:cxn>
                <a:cxn ang="0">
                  <a:pos x="0" y="2"/>
                </a:cxn>
                <a:cxn ang="0">
                  <a:pos x="0" y="0"/>
                </a:cxn>
                <a:cxn ang="0">
                  <a:pos x="46" y="2"/>
                </a:cxn>
                <a:cxn ang="0">
                  <a:pos x="46" y="4"/>
                </a:cxn>
                <a:cxn ang="0">
                  <a:pos x="44" y="6"/>
                </a:cxn>
              </a:cxnLst>
              <a:rect l="0" t="0" r="r" b="b"/>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ln>
          </p:spPr>
          <p:txBody>
            <a:bodyPr/>
            <a:lstStyle/>
            <a:p>
              <a:endParaRPr lang="en-US">
                <a:solidFill>
                  <a:prstClr val="black"/>
                </a:solidFill>
              </a:endParaRPr>
            </a:p>
          </p:txBody>
        </p:sp>
        <p:sp>
          <p:nvSpPr>
            <p:cNvPr id="180453" name="Freeform 1253"/>
            <p:cNvSpPr>
              <a:spLocks noEditPoints="1"/>
            </p:cNvSpPr>
            <p:nvPr/>
          </p:nvSpPr>
          <p:spPr bwMode="auto">
            <a:xfrm>
              <a:off x="1866" y="809"/>
              <a:ext cx="156" cy="13"/>
            </a:xfrm>
            <a:custGeom>
              <a:avLst/>
              <a:gdLst/>
              <a:ahLst/>
              <a:cxnLst>
                <a:cxn ang="0">
                  <a:pos x="156" y="13"/>
                </a:cxn>
                <a:cxn ang="0">
                  <a:pos x="61" y="7"/>
                </a:cxn>
                <a:cxn ang="0">
                  <a:pos x="59" y="5"/>
                </a:cxn>
                <a:cxn ang="0">
                  <a:pos x="57" y="3"/>
                </a:cxn>
                <a:cxn ang="0">
                  <a:pos x="156" y="7"/>
                </a:cxn>
                <a:cxn ang="0">
                  <a:pos x="156" y="11"/>
                </a:cxn>
                <a:cxn ang="0">
                  <a:pos x="156" y="13"/>
                </a:cxn>
                <a:cxn ang="0">
                  <a:pos x="46" y="7"/>
                </a:cxn>
                <a:cxn ang="0">
                  <a:pos x="0" y="5"/>
                </a:cxn>
                <a:cxn ang="0">
                  <a:pos x="0" y="3"/>
                </a:cxn>
                <a:cxn ang="0">
                  <a:pos x="0" y="0"/>
                </a:cxn>
                <a:cxn ang="0">
                  <a:pos x="46" y="3"/>
                </a:cxn>
                <a:cxn ang="0">
                  <a:pos x="46" y="5"/>
                </a:cxn>
                <a:cxn ang="0">
                  <a:pos x="46" y="7"/>
                </a:cxn>
              </a:cxnLst>
              <a:rect l="0" t="0" r="r" b="b"/>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ln>
          </p:spPr>
          <p:txBody>
            <a:bodyPr/>
            <a:lstStyle/>
            <a:p>
              <a:endParaRPr lang="en-US">
                <a:solidFill>
                  <a:prstClr val="black"/>
                </a:solidFill>
              </a:endParaRPr>
            </a:p>
          </p:txBody>
        </p:sp>
        <p:sp>
          <p:nvSpPr>
            <p:cNvPr id="180454" name="Freeform 1254"/>
            <p:cNvSpPr>
              <a:spLocks noEditPoints="1"/>
            </p:cNvSpPr>
            <p:nvPr/>
          </p:nvSpPr>
          <p:spPr bwMode="auto">
            <a:xfrm>
              <a:off x="1866" y="807"/>
              <a:ext cx="156" cy="13"/>
            </a:xfrm>
            <a:custGeom>
              <a:avLst/>
              <a:gdLst/>
              <a:ahLst/>
              <a:cxnLst>
                <a:cxn ang="0">
                  <a:pos x="156" y="13"/>
                </a:cxn>
                <a:cxn ang="0">
                  <a:pos x="59" y="7"/>
                </a:cxn>
                <a:cxn ang="0">
                  <a:pos x="57" y="5"/>
                </a:cxn>
                <a:cxn ang="0">
                  <a:pos x="57" y="4"/>
                </a:cxn>
                <a:cxn ang="0">
                  <a:pos x="93" y="5"/>
                </a:cxn>
                <a:cxn ang="0">
                  <a:pos x="93" y="5"/>
                </a:cxn>
                <a:cxn ang="0">
                  <a:pos x="95" y="7"/>
                </a:cxn>
                <a:cxn ang="0">
                  <a:pos x="95" y="7"/>
                </a:cxn>
                <a:cxn ang="0">
                  <a:pos x="97" y="7"/>
                </a:cxn>
                <a:cxn ang="0">
                  <a:pos x="97" y="5"/>
                </a:cxn>
                <a:cxn ang="0">
                  <a:pos x="95" y="5"/>
                </a:cxn>
                <a:cxn ang="0">
                  <a:pos x="154" y="7"/>
                </a:cxn>
                <a:cxn ang="0">
                  <a:pos x="156" y="9"/>
                </a:cxn>
                <a:cxn ang="0">
                  <a:pos x="156" y="13"/>
                </a:cxn>
                <a:cxn ang="0">
                  <a:pos x="46" y="7"/>
                </a:cxn>
                <a:cxn ang="0">
                  <a:pos x="0" y="5"/>
                </a:cxn>
                <a:cxn ang="0">
                  <a:pos x="0" y="4"/>
                </a:cxn>
                <a:cxn ang="0">
                  <a:pos x="0" y="0"/>
                </a:cxn>
                <a:cxn ang="0">
                  <a:pos x="46" y="4"/>
                </a:cxn>
                <a:cxn ang="0">
                  <a:pos x="46" y="5"/>
                </a:cxn>
                <a:cxn ang="0">
                  <a:pos x="46" y="7"/>
                </a:cxn>
              </a:cxnLst>
              <a:rect l="0" t="0" r="r" b="b"/>
              <a:pathLst>
                <a:path w="156" h="13">
                  <a:moveTo>
                    <a:pt x="156" y="13"/>
                  </a:moveTo>
                  <a:lnTo>
                    <a:pt x="59" y="7"/>
                  </a:lnTo>
                  <a:lnTo>
                    <a:pt x="57" y="5"/>
                  </a:lnTo>
                  <a:lnTo>
                    <a:pt x="57" y="4"/>
                  </a:lnTo>
                  <a:lnTo>
                    <a:pt x="93" y="5"/>
                  </a:lnTo>
                  <a:lnTo>
                    <a:pt x="93" y="5"/>
                  </a:lnTo>
                  <a:lnTo>
                    <a:pt x="95" y="7"/>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ln>
          </p:spPr>
          <p:txBody>
            <a:bodyPr/>
            <a:lstStyle/>
            <a:p>
              <a:endParaRPr lang="en-US">
                <a:solidFill>
                  <a:prstClr val="black"/>
                </a:solidFill>
              </a:endParaRPr>
            </a:p>
          </p:txBody>
        </p:sp>
        <p:sp>
          <p:nvSpPr>
            <p:cNvPr id="180455" name="Freeform 1255"/>
            <p:cNvSpPr>
              <a:spLocks noEditPoints="1"/>
            </p:cNvSpPr>
            <p:nvPr/>
          </p:nvSpPr>
          <p:spPr bwMode="auto">
            <a:xfrm>
              <a:off x="1864" y="805"/>
              <a:ext cx="158" cy="11"/>
            </a:xfrm>
            <a:custGeom>
              <a:avLst/>
              <a:gdLst/>
              <a:ahLst/>
              <a:cxnLst>
                <a:cxn ang="0">
                  <a:pos x="158" y="11"/>
                </a:cxn>
                <a:cxn ang="0">
                  <a:pos x="59" y="7"/>
                </a:cxn>
                <a:cxn ang="0">
                  <a:pos x="59" y="6"/>
                </a:cxn>
                <a:cxn ang="0">
                  <a:pos x="57" y="4"/>
                </a:cxn>
                <a:cxn ang="0">
                  <a:pos x="93" y="6"/>
                </a:cxn>
                <a:cxn ang="0">
                  <a:pos x="93" y="6"/>
                </a:cxn>
                <a:cxn ang="0">
                  <a:pos x="93" y="6"/>
                </a:cxn>
                <a:cxn ang="0">
                  <a:pos x="95" y="7"/>
                </a:cxn>
                <a:cxn ang="0">
                  <a:pos x="97" y="9"/>
                </a:cxn>
                <a:cxn ang="0">
                  <a:pos x="97" y="9"/>
                </a:cxn>
                <a:cxn ang="0">
                  <a:pos x="99" y="9"/>
                </a:cxn>
                <a:cxn ang="0">
                  <a:pos x="97" y="7"/>
                </a:cxn>
                <a:cxn ang="0">
                  <a:pos x="95" y="6"/>
                </a:cxn>
                <a:cxn ang="0">
                  <a:pos x="156" y="7"/>
                </a:cxn>
                <a:cxn ang="0">
                  <a:pos x="156" y="9"/>
                </a:cxn>
                <a:cxn ang="0">
                  <a:pos x="158" y="11"/>
                </a:cxn>
                <a:cxn ang="0">
                  <a:pos x="48" y="7"/>
                </a:cxn>
                <a:cxn ang="0">
                  <a:pos x="2" y="4"/>
                </a:cxn>
                <a:cxn ang="0">
                  <a:pos x="2" y="2"/>
                </a:cxn>
                <a:cxn ang="0">
                  <a:pos x="0" y="0"/>
                </a:cxn>
                <a:cxn ang="0">
                  <a:pos x="44" y="2"/>
                </a:cxn>
                <a:cxn ang="0">
                  <a:pos x="46" y="4"/>
                </a:cxn>
                <a:cxn ang="0">
                  <a:pos x="48" y="4"/>
                </a:cxn>
                <a:cxn ang="0">
                  <a:pos x="48" y="6"/>
                </a:cxn>
                <a:cxn ang="0">
                  <a:pos x="48" y="7"/>
                </a:cxn>
              </a:cxnLst>
              <a:rect l="0" t="0" r="r" b="b"/>
              <a:pathLst>
                <a:path w="158" h="11">
                  <a:moveTo>
                    <a:pt x="158" y="11"/>
                  </a:moveTo>
                  <a:lnTo>
                    <a:pt x="59" y="7"/>
                  </a:lnTo>
                  <a:lnTo>
                    <a:pt x="59" y="6"/>
                  </a:lnTo>
                  <a:lnTo>
                    <a:pt x="57" y="4"/>
                  </a:lnTo>
                  <a:lnTo>
                    <a:pt x="93" y="6"/>
                  </a:lnTo>
                  <a:lnTo>
                    <a:pt x="93" y="6"/>
                  </a:lnTo>
                  <a:lnTo>
                    <a:pt x="93" y="6"/>
                  </a:lnTo>
                  <a:lnTo>
                    <a:pt x="95" y="7"/>
                  </a:lnTo>
                  <a:lnTo>
                    <a:pt x="97" y="9"/>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ln>
          </p:spPr>
          <p:txBody>
            <a:bodyPr/>
            <a:lstStyle/>
            <a:p>
              <a:endParaRPr lang="en-US">
                <a:solidFill>
                  <a:prstClr val="black"/>
                </a:solidFill>
              </a:endParaRPr>
            </a:p>
          </p:txBody>
        </p:sp>
        <p:sp>
          <p:nvSpPr>
            <p:cNvPr id="180456" name="Freeform 1256"/>
            <p:cNvSpPr>
              <a:spLocks noEditPoints="1"/>
            </p:cNvSpPr>
            <p:nvPr/>
          </p:nvSpPr>
          <p:spPr bwMode="auto">
            <a:xfrm>
              <a:off x="1864" y="803"/>
              <a:ext cx="156" cy="11"/>
            </a:xfrm>
            <a:custGeom>
              <a:avLst/>
              <a:gdLst/>
              <a:ahLst/>
              <a:cxnLst>
                <a:cxn ang="0">
                  <a:pos x="156" y="11"/>
                </a:cxn>
                <a:cxn ang="0">
                  <a:pos x="97" y="9"/>
                </a:cxn>
                <a:cxn ang="0">
                  <a:pos x="95" y="8"/>
                </a:cxn>
                <a:cxn ang="0">
                  <a:pos x="93" y="6"/>
                </a:cxn>
                <a:cxn ang="0">
                  <a:pos x="154" y="8"/>
                </a:cxn>
                <a:cxn ang="0">
                  <a:pos x="156" y="9"/>
                </a:cxn>
                <a:cxn ang="0">
                  <a:pos x="156" y="11"/>
                </a:cxn>
                <a:cxn ang="0">
                  <a:pos x="95" y="9"/>
                </a:cxn>
                <a:cxn ang="0">
                  <a:pos x="59" y="8"/>
                </a:cxn>
                <a:cxn ang="0">
                  <a:pos x="57" y="6"/>
                </a:cxn>
                <a:cxn ang="0">
                  <a:pos x="55" y="4"/>
                </a:cxn>
                <a:cxn ang="0">
                  <a:pos x="90" y="6"/>
                </a:cxn>
                <a:cxn ang="0">
                  <a:pos x="92" y="6"/>
                </a:cxn>
                <a:cxn ang="0">
                  <a:pos x="93" y="8"/>
                </a:cxn>
                <a:cxn ang="0">
                  <a:pos x="95" y="9"/>
                </a:cxn>
                <a:cxn ang="0">
                  <a:pos x="95" y="9"/>
                </a:cxn>
                <a:cxn ang="0">
                  <a:pos x="48" y="8"/>
                </a:cxn>
                <a:cxn ang="0">
                  <a:pos x="2" y="4"/>
                </a:cxn>
                <a:cxn ang="0">
                  <a:pos x="0" y="4"/>
                </a:cxn>
                <a:cxn ang="0">
                  <a:pos x="0" y="2"/>
                </a:cxn>
                <a:cxn ang="0">
                  <a:pos x="0" y="0"/>
                </a:cxn>
                <a:cxn ang="0">
                  <a:pos x="0" y="0"/>
                </a:cxn>
                <a:cxn ang="0">
                  <a:pos x="38" y="2"/>
                </a:cxn>
                <a:cxn ang="0">
                  <a:pos x="44" y="4"/>
                </a:cxn>
                <a:cxn ang="0">
                  <a:pos x="48" y="6"/>
                </a:cxn>
                <a:cxn ang="0">
                  <a:pos x="48" y="8"/>
                </a:cxn>
                <a:cxn ang="0">
                  <a:pos x="48" y="8"/>
                </a:cxn>
              </a:cxnLst>
              <a:rect l="0" t="0" r="r" b="b"/>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lnTo>
                    <a:pt x="95" y="9"/>
                  </a:lnTo>
                  <a:close/>
                  <a:moveTo>
                    <a:pt x="48" y="8"/>
                  </a:moveTo>
                  <a:lnTo>
                    <a:pt x="2" y="4"/>
                  </a:lnTo>
                  <a:lnTo>
                    <a:pt x="0" y="4"/>
                  </a:lnTo>
                  <a:lnTo>
                    <a:pt x="0" y="2"/>
                  </a:lnTo>
                  <a:lnTo>
                    <a:pt x="0" y="0"/>
                  </a:lnTo>
                  <a:lnTo>
                    <a:pt x="0" y="0"/>
                  </a:lnTo>
                  <a:lnTo>
                    <a:pt x="38" y="2"/>
                  </a:lnTo>
                  <a:lnTo>
                    <a:pt x="44" y="4"/>
                  </a:lnTo>
                  <a:lnTo>
                    <a:pt x="48" y="6"/>
                  </a:lnTo>
                  <a:lnTo>
                    <a:pt x="48" y="8"/>
                  </a:lnTo>
                  <a:lnTo>
                    <a:pt x="48" y="8"/>
                  </a:lnTo>
                  <a:close/>
                </a:path>
              </a:pathLst>
            </a:custGeom>
            <a:solidFill>
              <a:srgbClr val="E4DCDA"/>
            </a:solidFill>
            <a:ln w="9525">
              <a:noFill/>
              <a:round/>
            </a:ln>
          </p:spPr>
          <p:txBody>
            <a:bodyPr/>
            <a:lstStyle/>
            <a:p>
              <a:endParaRPr lang="en-US">
                <a:solidFill>
                  <a:prstClr val="black"/>
                </a:solidFill>
              </a:endParaRPr>
            </a:p>
          </p:txBody>
        </p:sp>
        <p:sp>
          <p:nvSpPr>
            <p:cNvPr id="180457" name="Freeform 1257"/>
            <p:cNvSpPr>
              <a:spLocks noEditPoints="1"/>
            </p:cNvSpPr>
            <p:nvPr/>
          </p:nvSpPr>
          <p:spPr bwMode="auto">
            <a:xfrm>
              <a:off x="1864" y="801"/>
              <a:ext cx="156" cy="11"/>
            </a:xfrm>
            <a:custGeom>
              <a:avLst/>
              <a:gdLst/>
              <a:ahLst/>
              <a:cxnLst>
                <a:cxn ang="0">
                  <a:pos x="156" y="11"/>
                </a:cxn>
                <a:cxn ang="0">
                  <a:pos x="95" y="10"/>
                </a:cxn>
                <a:cxn ang="0">
                  <a:pos x="93" y="8"/>
                </a:cxn>
                <a:cxn ang="0">
                  <a:pos x="90" y="4"/>
                </a:cxn>
                <a:cxn ang="0">
                  <a:pos x="154" y="8"/>
                </a:cxn>
                <a:cxn ang="0">
                  <a:pos x="154" y="10"/>
                </a:cxn>
                <a:cxn ang="0">
                  <a:pos x="156" y="11"/>
                </a:cxn>
                <a:cxn ang="0">
                  <a:pos x="93" y="10"/>
                </a:cxn>
                <a:cxn ang="0">
                  <a:pos x="57" y="8"/>
                </a:cxn>
                <a:cxn ang="0">
                  <a:pos x="54" y="6"/>
                </a:cxn>
                <a:cxn ang="0">
                  <a:pos x="52" y="2"/>
                </a:cxn>
                <a:cxn ang="0">
                  <a:pos x="88" y="4"/>
                </a:cxn>
                <a:cxn ang="0">
                  <a:pos x="90" y="6"/>
                </a:cxn>
                <a:cxn ang="0">
                  <a:pos x="93" y="10"/>
                </a:cxn>
                <a:cxn ang="0">
                  <a:pos x="44" y="6"/>
                </a:cxn>
                <a:cxn ang="0">
                  <a:pos x="0" y="4"/>
                </a:cxn>
                <a:cxn ang="0">
                  <a:pos x="0" y="4"/>
                </a:cxn>
                <a:cxn ang="0">
                  <a:pos x="0" y="4"/>
                </a:cxn>
                <a:cxn ang="0">
                  <a:pos x="0" y="2"/>
                </a:cxn>
                <a:cxn ang="0">
                  <a:pos x="0" y="0"/>
                </a:cxn>
                <a:cxn ang="0">
                  <a:pos x="33" y="2"/>
                </a:cxn>
                <a:cxn ang="0">
                  <a:pos x="38" y="4"/>
                </a:cxn>
                <a:cxn ang="0">
                  <a:pos x="44" y="6"/>
                </a:cxn>
              </a:cxnLst>
              <a:rect l="0" t="0" r="r" b="b"/>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4"/>
                  </a:lnTo>
                  <a:lnTo>
                    <a:pt x="0" y="4"/>
                  </a:lnTo>
                  <a:lnTo>
                    <a:pt x="0" y="2"/>
                  </a:lnTo>
                  <a:lnTo>
                    <a:pt x="0" y="0"/>
                  </a:lnTo>
                  <a:lnTo>
                    <a:pt x="33" y="2"/>
                  </a:lnTo>
                  <a:lnTo>
                    <a:pt x="38" y="4"/>
                  </a:lnTo>
                  <a:lnTo>
                    <a:pt x="44" y="6"/>
                  </a:lnTo>
                  <a:close/>
                </a:path>
              </a:pathLst>
            </a:custGeom>
            <a:solidFill>
              <a:srgbClr val="E4DCDA"/>
            </a:solidFill>
            <a:ln w="9525">
              <a:noFill/>
              <a:round/>
            </a:ln>
          </p:spPr>
          <p:txBody>
            <a:bodyPr/>
            <a:lstStyle/>
            <a:p>
              <a:endParaRPr lang="en-US">
                <a:solidFill>
                  <a:prstClr val="black"/>
                </a:solidFill>
              </a:endParaRPr>
            </a:p>
          </p:txBody>
        </p:sp>
        <p:sp>
          <p:nvSpPr>
            <p:cNvPr id="180458" name="Freeform 1258"/>
            <p:cNvSpPr>
              <a:spLocks noEditPoints="1"/>
            </p:cNvSpPr>
            <p:nvPr/>
          </p:nvSpPr>
          <p:spPr bwMode="auto">
            <a:xfrm>
              <a:off x="1821" y="797"/>
              <a:ext cx="197" cy="14"/>
            </a:xfrm>
            <a:custGeom>
              <a:avLst/>
              <a:gdLst/>
              <a:ahLst/>
              <a:cxnLst>
                <a:cxn ang="0">
                  <a:pos x="197" y="14"/>
                </a:cxn>
                <a:cxn ang="0">
                  <a:pos x="136" y="12"/>
                </a:cxn>
                <a:cxn ang="0">
                  <a:pos x="133" y="8"/>
                </a:cxn>
                <a:cxn ang="0">
                  <a:pos x="131" y="6"/>
                </a:cxn>
                <a:cxn ang="0">
                  <a:pos x="197" y="10"/>
                </a:cxn>
                <a:cxn ang="0">
                  <a:pos x="197" y="12"/>
                </a:cxn>
                <a:cxn ang="0">
                  <a:pos x="197" y="14"/>
                </a:cxn>
                <a:cxn ang="0">
                  <a:pos x="133" y="12"/>
                </a:cxn>
                <a:cxn ang="0">
                  <a:pos x="98" y="10"/>
                </a:cxn>
                <a:cxn ang="0">
                  <a:pos x="95" y="6"/>
                </a:cxn>
                <a:cxn ang="0">
                  <a:pos x="93" y="4"/>
                </a:cxn>
                <a:cxn ang="0">
                  <a:pos x="125" y="6"/>
                </a:cxn>
                <a:cxn ang="0">
                  <a:pos x="129" y="8"/>
                </a:cxn>
                <a:cxn ang="0">
                  <a:pos x="133" y="12"/>
                </a:cxn>
                <a:cxn ang="0">
                  <a:pos x="81" y="8"/>
                </a:cxn>
                <a:cxn ang="0">
                  <a:pos x="43" y="6"/>
                </a:cxn>
                <a:cxn ang="0">
                  <a:pos x="43" y="4"/>
                </a:cxn>
                <a:cxn ang="0">
                  <a:pos x="42" y="2"/>
                </a:cxn>
                <a:cxn ang="0">
                  <a:pos x="70" y="4"/>
                </a:cxn>
                <a:cxn ang="0">
                  <a:pos x="76" y="6"/>
                </a:cxn>
                <a:cxn ang="0">
                  <a:pos x="81" y="8"/>
                </a:cxn>
                <a:cxn ang="0">
                  <a:pos x="0" y="0"/>
                </a:cxn>
                <a:cxn ang="0">
                  <a:pos x="9" y="0"/>
                </a:cxn>
                <a:cxn ang="0">
                  <a:pos x="9" y="0"/>
                </a:cxn>
                <a:cxn ang="0">
                  <a:pos x="9" y="0"/>
                </a:cxn>
                <a:cxn ang="0">
                  <a:pos x="4" y="2"/>
                </a:cxn>
                <a:cxn ang="0">
                  <a:pos x="0" y="2"/>
                </a:cxn>
                <a:cxn ang="0">
                  <a:pos x="0" y="2"/>
                </a:cxn>
                <a:cxn ang="0">
                  <a:pos x="0" y="0"/>
                </a:cxn>
              </a:cxnLst>
              <a:rect l="0" t="0" r="r" b="b"/>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9" y="0"/>
                  </a:lnTo>
                  <a:lnTo>
                    <a:pt x="9" y="0"/>
                  </a:lnTo>
                  <a:lnTo>
                    <a:pt x="4" y="2"/>
                  </a:lnTo>
                  <a:lnTo>
                    <a:pt x="0" y="2"/>
                  </a:lnTo>
                  <a:lnTo>
                    <a:pt x="0" y="2"/>
                  </a:lnTo>
                  <a:lnTo>
                    <a:pt x="0" y="0"/>
                  </a:lnTo>
                  <a:close/>
                </a:path>
              </a:pathLst>
            </a:custGeom>
            <a:solidFill>
              <a:srgbClr val="E4DCDA"/>
            </a:solidFill>
            <a:ln w="9525">
              <a:noFill/>
              <a:round/>
            </a:ln>
          </p:spPr>
          <p:txBody>
            <a:bodyPr/>
            <a:lstStyle/>
            <a:p>
              <a:endParaRPr lang="en-US">
                <a:solidFill>
                  <a:prstClr val="black"/>
                </a:solidFill>
              </a:endParaRPr>
            </a:p>
          </p:txBody>
        </p:sp>
        <p:sp>
          <p:nvSpPr>
            <p:cNvPr id="180459" name="Freeform 1259"/>
            <p:cNvSpPr>
              <a:spLocks noEditPoints="1"/>
            </p:cNvSpPr>
            <p:nvPr/>
          </p:nvSpPr>
          <p:spPr bwMode="auto">
            <a:xfrm>
              <a:off x="1821" y="795"/>
              <a:ext cx="197" cy="14"/>
            </a:xfrm>
            <a:custGeom>
              <a:avLst/>
              <a:gdLst/>
              <a:ahLst/>
              <a:cxnLst>
                <a:cxn ang="0">
                  <a:pos x="197" y="14"/>
                </a:cxn>
                <a:cxn ang="0">
                  <a:pos x="133" y="10"/>
                </a:cxn>
                <a:cxn ang="0">
                  <a:pos x="133" y="10"/>
                </a:cxn>
                <a:cxn ang="0">
                  <a:pos x="131" y="8"/>
                </a:cxn>
                <a:cxn ang="0">
                  <a:pos x="133" y="8"/>
                </a:cxn>
                <a:cxn ang="0">
                  <a:pos x="135" y="6"/>
                </a:cxn>
                <a:cxn ang="0">
                  <a:pos x="195" y="10"/>
                </a:cxn>
                <a:cxn ang="0">
                  <a:pos x="197" y="12"/>
                </a:cxn>
                <a:cxn ang="0">
                  <a:pos x="197" y="14"/>
                </a:cxn>
                <a:cxn ang="0">
                  <a:pos x="131" y="10"/>
                </a:cxn>
                <a:cxn ang="0">
                  <a:pos x="95" y="8"/>
                </a:cxn>
                <a:cxn ang="0">
                  <a:pos x="93" y="6"/>
                </a:cxn>
                <a:cxn ang="0">
                  <a:pos x="91" y="4"/>
                </a:cxn>
                <a:cxn ang="0">
                  <a:pos x="119" y="6"/>
                </a:cxn>
                <a:cxn ang="0">
                  <a:pos x="125" y="8"/>
                </a:cxn>
                <a:cxn ang="0">
                  <a:pos x="131" y="10"/>
                </a:cxn>
                <a:cxn ang="0">
                  <a:pos x="76" y="8"/>
                </a:cxn>
                <a:cxn ang="0">
                  <a:pos x="43" y="6"/>
                </a:cxn>
                <a:cxn ang="0">
                  <a:pos x="42" y="4"/>
                </a:cxn>
                <a:cxn ang="0">
                  <a:pos x="38" y="2"/>
                </a:cxn>
                <a:cxn ang="0">
                  <a:pos x="66" y="4"/>
                </a:cxn>
                <a:cxn ang="0">
                  <a:pos x="70" y="6"/>
                </a:cxn>
                <a:cxn ang="0">
                  <a:pos x="76" y="8"/>
                </a:cxn>
                <a:cxn ang="0">
                  <a:pos x="2" y="0"/>
                </a:cxn>
                <a:cxn ang="0">
                  <a:pos x="21" y="0"/>
                </a:cxn>
                <a:cxn ang="0">
                  <a:pos x="15" y="2"/>
                </a:cxn>
                <a:cxn ang="0">
                  <a:pos x="9" y="2"/>
                </a:cxn>
                <a:cxn ang="0">
                  <a:pos x="4" y="4"/>
                </a:cxn>
                <a:cxn ang="0">
                  <a:pos x="0" y="4"/>
                </a:cxn>
                <a:cxn ang="0">
                  <a:pos x="0" y="2"/>
                </a:cxn>
                <a:cxn ang="0">
                  <a:pos x="0" y="0"/>
                </a:cxn>
                <a:cxn ang="0">
                  <a:pos x="2" y="0"/>
                </a:cxn>
                <a:cxn ang="0">
                  <a:pos x="2" y="0"/>
                </a:cxn>
              </a:cxnLst>
              <a:rect l="0" t="0" r="r" b="b"/>
              <a:pathLst>
                <a:path w="197" h="14">
                  <a:moveTo>
                    <a:pt x="197" y="14"/>
                  </a:moveTo>
                  <a:lnTo>
                    <a:pt x="133" y="10"/>
                  </a:ln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lnTo>
                    <a:pt x="2" y="0"/>
                  </a:lnTo>
                  <a:close/>
                </a:path>
              </a:pathLst>
            </a:custGeom>
            <a:solidFill>
              <a:srgbClr val="E4DCDA"/>
            </a:solidFill>
            <a:ln w="9525">
              <a:noFill/>
              <a:round/>
            </a:ln>
          </p:spPr>
          <p:txBody>
            <a:bodyPr/>
            <a:lstStyle/>
            <a:p>
              <a:endParaRPr lang="en-US">
                <a:solidFill>
                  <a:prstClr val="black"/>
                </a:solidFill>
              </a:endParaRPr>
            </a:p>
          </p:txBody>
        </p:sp>
        <p:sp>
          <p:nvSpPr>
            <p:cNvPr id="180460" name="Freeform 1260"/>
            <p:cNvSpPr>
              <a:spLocks noEditPoints="1"/>
            </p:cNvSpPr>
            <p:nvPr/>
          </p:nvSpPr>
          <p:spPr bwMode="auto">
            <a:xfrm>
              <a:off x="1821" y="793"/>
              <a:ext cx="197" cy="14"/>
            </a:xfrm>
            <a:custGeom>
              <a:avLst/>
              <a:gdLst/>
              <a:ahLst/>
              <a:cxnLst>
                <a:cxn ang="0">
                  <a:pos x="197" y="14"/>
                </a:cxn>
                <a:cxn ang="0">
                  <a:pos x="131" y="10"/>
                </a:cxn>
                <a:cxn ang="0">
                  <a:pos x="131" y="10"/>
                </a:cxn>
                <a:cxn ang="0">
                  <a:pos x="131" y="10"/>
                </a:cxn>
                <a:cxn ang="0">
                  <a:pos x="135" y="10"/>
                </a:cxn>
                <a:cxn ang="0">
                  <a:pos x="136" y="6"/>
                </a:cxn>
                <a:cxn ang="0">
                  <a:pos x="195" y="10"/>
                </a:cxn>
                <a:cxn ang="0">
                  <a:pos x="195" y="10"/>
                </a:cxn>
                <a:cxn ang="0">
                  <a:pos x="195" y="10"/>
                </a:cxn>
                <a:cxn ang="0">
                  <a:pos x="197" y="12"/>
                </a:cxn>
                <a:cxn ang="0">
                  <a:pos x="197" y="14"/>
                </a:cxn>
                <a:cxn ang="0">
                  <a:pos x="125" y="10"/>
                </a:cxn>
                <a:cxn ang="0">
                  <a:pos x="93" y="8"/>
                </a:cxn>
                <a:cxn ang="0">
                  <a:pos x="89" y="6"/>
                </a:cxn>
                <a:cxn ang="0">
                  <a:pos x="89" y="4"/>
                </a:cxn>
                <a:cxn ang="0">
                  <a:pos x="91" y="4"/>
                </a:cxn>
                <a:cxn ang="0">
                  <a:pos x="93" y="4"/>
                </a:cxn>
                <a:cxn ang="0">
                  <a:pos x="93" y="4"/>
                </a:cxn>
                <a:cxn ang="0">
                  <a:pos x="93" y="4"/>
                </a:cxn>
                <a:cxn ang="0">
                  <a:pos x="110" y="6"/>
                </a:cxn>
                <a:cxn ang="0">
                  <a:pos x="117" y="8"/>
                </a:cxn>
                <a:cxn ang="0">
                  <a:pos x="125" y="10"/>
                </a:cxn>
                <a:cxn ang="0">
                  <a:pos x="70" y="8"/>
                </a:cxn>
                <a:cxn ang="0">
                  <a:pos x="42" y="6"/>
                </a:cxn>
                <a:cxn ang="0">
                  <a:pos x="38" y="4"/>
                </a:cxn>
                <a:cxn ang="0">
                  <a:pos x="34" y="2"/>
                </a:cxn>
                <a:cxn ang="0">
                  <a:pos x="23" y="2"/>
                </a:cxn>
                <a:cxn ang="0">
                  <a:pos x="9" y="4"/>
                </a:cxn>
                <a:cxn ang="0">
                  <a:pos x="0" y="4"/>
                </a:cxn>
                <a:cxn ang="0">
                  <a:pos x="0" y="4"/>
                </a:cxn>
                <a:cxn ang="0">
                  <a:pos x="0" y="2"/>
                </a:cxn>
                <a:cxn ang="0">
                  <a:pos x="2" y="2"/>
                </a:cxn>
                <a:cxn ang="0">
                  <a:pos x="6" y="0"/>
                </a:cxn>
                <a:cxn ang="0">
                  <a:pos x="62" y="2"/>
                </a:cxn>
                <a:cxn ang="0">
                  <a:pos x="62" y="4"/>
                </a:cxn>
                <a:cxn ang="0">
                  <a:pos x="62" y="4"/>
                </a:cxn>
                <a:cxn ang="0">
                  <a:pos x="66" y="6"/>
                </a:cxn>
                <a:cxn ang="0">
                  <a:pos x="70" y="8"/>
                </a:cxn>
              </a:cxnLst>
              <a:rect l="0" t="0" r="r" b="b"/>
              <a:pathLst>
                <a:path w="197" h="14">
                  <a:moveTo>
                    <a:pt x="197" y="14"/>
                  </a:moveTo>
                  <a:lnTo>
                    <a:pt x="131" y="10"/>
                  </a:lnTo>
                  <a:lnTo>
                    <a:pt x="131" y="10"/>
                  </a:lnTo>
                  <a:lnTo>
                    <a:pt x="131" y="10"/>
                  </a:lnTo>
                  <a:lnTo>
                    <a:pt x="135" y="10"/>
                  </a:lnTo>
                  <a:lnTo>
                    <a:pt x="136" y="6"/>
                  </a:lnTo>
                  <a:lnTo>
                    <a:pt x="195" y="10"/>
                  </a:lnTo>
                  <a:lnTo>
                    <a:pt x="195" y="10"/>
                  </a:lnTo>
                  <a:lnTo>
                    <a:pt x="195" y="10"/>
                  </a:lnTo>
                  <a:lnTo>
                    <a:pt x="197" y="12"/>
                  </a:lnTo>
                  <a:lnTo>
                    <a:pt x="197" y="14"/>
                  </a:lnTo>
                  <a:close/>
                  <a:moveTo>
                    <a:pt x="125" y="10"/>
                  </a:moveTo>
                  <a:lnTo>
                    <a:pt x="93" y="8"/>
                  </a:lnTo>
                  <a:lnTo>
                    <a:pt x="89" y="6"/>
                  </a:lnTo>
                  <a:lnTo>
                    <a:pt x="89" y="4"/>
                  </a:lnTo>
                  <a:lnTo>
                    <a:pt x="91" y="4"/>
                  </a:lnTo>
                  <a:lnTo>
                    <a:pt x="93" y="4"/>
                  </a:lnTo>
                  <a:lnTo>
                    <a:pt x="93"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4"/>
                  </a:lnTo>
                  <a:lnTo>
                    <a:pt x="0" y="2"/>
                  </a:lnTo>
                  <a:lnTo>
                    <a:pt x="2" y="2"/>
                  </a:lnTo>
                  <a:lnTo>
                    <a:pt x="6" y="0"/>
                  </a:lnTo>
                  <a:lnTo>
                    <a:pt x="62" y="2"/>
                  </a:lnTo>
                  <a:lnTo>
                    <a:pt x="62" y="4"/>
                  </a:lnTo>
                  <a:lnTo>
                    <a:pt x="62" y="4"/>
                  </a:lnTo>
                  <a:lnTo>
                    <a:pt x="66" y="6"/>
                  </a:lnTo>
                  <a:lnTo>
                    <a:pt x="70" y="8"/>
                  </a:lnTo>
                  <a:close/>
                </a:path>
              </a:pathLst>
            </a:custGeom>
            <a:solidFill>
              <a:srgbClr val="E4DCDA"/>
            </a:solidFill>
            <a:ln w="9525">
              <a:noFill/>
              <a:round/>
            </a:ln>
          </p:spPr>
          <p:txBody>
            <a:bodyPr/>
            <a:lstStyle/>
            <a:p>
              <a:endParaRPr lang="en-US">
                <a:solidFill>
                  <a:prstClr val="black"/>
                </a:solidFill>
              </a:endParaRPr>
            </a:p>
          </p:txBody>
        </p:sp>
        <p:sp>
          <p:nvSpPr>
            <p:cNvPr id="180461" name="Freeform 1261"/>
            <p:cNvSpPr>
              <a:spLocks noEditPoints="1"/>
            </p:cNvSpPr>
            <p:nvPr/>
          </p:nvSpPr>
          <p:spPr bwMode="auto">
            <a:xfrm>
              <a:off x="1823" y="792"/>
              <a:ext cx="193" cy="13"/>
            </a:xfrm>
            <a:custGeom>
              <a:avLst/>
              <a:gdLst/>
              <a:ahLst/>
              <a:cxnLst>
                <a:cxn ang="0">
                  <a:pos x="193" y="13"/>
                </a:cxn>
                <a:cxn ang="0">
                  <a:pos x="133" y="9"/>
                </a:cxn>
                <a:cxn ang="0">
                  <a:pos x="134" y="7"/>
                </a:cxn>
                <a:cxn ang="0">
                  <a:pos x="136" y="5"/>
                </a:cxn>
                <a:cxn ang="0">
                  <a:pos x="170" y="7"/>
                </a:cxn>
                <a:cxn ang="0">
                  <a:pos x="170" y="7"/>
                </a:cxn>
                <a:cxn ang="0">
                  <a:pos x="170" y="9"/>
                </a:cxn>
                <a:cxn ang="0">
                  <a:pos x="170" y="9"/>
                </a:cxn>
                <a:cxn ang="0">
                  <a:pos x="170" y="7"/>
                </a:cxn>
                <a:cxn ang="0">
                  <a:pos x="193" y="9"/>
                </a:cxn>
                <a:cxn ang="0">
                  <a:pos x="193" y="9"/>
                </a:cxn>
                <a:cxn ang="0">
                  <a:pos x="193" y="11"/>
                </a:cxn>
                <a:cxn ang="0">
                  <a:pos x="193" y="13"/>
                </a:cxn>
                <a:cxn ang="0">
                  <a:pos x="193" y="13"/>
                </a:cxn>
                <a:cxn ang="0">
                  <a:pos x="117" y="9"/>
                </a:cxn>
                <a:cxn ang="0">
                  <a:pos x="89" y="7"/>
                </a:cxn>
                <a:cxn ang="0">
                  <a:pos x="87" y="5"/>
                </a:cxn>
                <a:cxn ang="0">
                  <a:pos x="87" y="5"/>
                </a:cxn>
                <a:cxn ang="0">
                  <a:pos x="89" y="5"/>
                </a:cxn>
                <a:cxn ang="0">
                  <a:pos x="91" y="5"/>
                </a:cxn>
                <a:cxn ang="0">
                  <a:pos x="98" y="5"/>
                </a:cxn>
                <a:cxn ang="0">
                  <a:pos x="106" y="5"/>
                </a:cxn>
                <a:cxn ang="0">
                  <a:pos x="112" y="7"/>
                </a:cxn>
                <a:cxn ang="0">
                  <a:pos x="117" y="9"/>
                </a:cxn>
                <a:cxn ang="0">
                  <a:pos x="64" y="7"/>
                </a:cxn>
                <a:cxn ang="0">
                  <a:pos x="36" y="5"/>
                </a:cxn>
                <a:cxn ang="0">
                  <a:pos x="34" y="3"/>
                </a:cxn>
                <a:cxn ang="0">
                  <a:pos x="32" y="3"/>
                </a:cxn>
                <a:cxn ang="0">
                  <a:pos x="26" y="3"/>
                </a:cxn>
                <a:cxn ang="0">
                  <a:pos x="19" y="3"/>
                </a:cxn>
                <a:cxn ang="0">
                  <a:pos x="0" y="3"/>
                </a:cxn>
                <a:cxn ang="0">
                  <a:pos x="4" y="1"/>
                </a:cxn>
                <a:cxn ang="0">
                  <a:pos x="5" y="0"/>
                </a:cxn>
                <a:cxn ang="0">
                  <a:pos x="60" y="1"/>
                </a:cxn>
                <a:cxn ang="0">
                  <a:pos x="60" y="3"/>
                </a:cxn>
                <a:cxn ang="0">
                  <a:pos x="60" y="5"/>
                </a:cxn>
                <a:cxn ang="0">
                  <a:pos x="62" y="5"/>
                </a:cxn>
                <a:cxn ang="0">
                  <a:pos x="64" y="7"/>
                </a:cxn>
              </a:cxnLst>
              <a:rect l="0" t="0" r="r" b="b"/>
              <a:pathLst>
                <a:path w="193" h="13">
                  <a:moveTo>
                    <a:pt x="193" y="13"/>
                  </a:moveTo>
                  <a:lnTo>
                    <a:pt x="133" y="9"/>
                  </a:lnTo>
                  <a:lnTo>
                    <a:pt x="134" y="7"/>
                  </a:lnTo>
                  <a:lnTo>
                    <a:pt x="136" y="5"/>
                  </a:lnTo>
                  <a:lnTo>
                    <a:pt x="170" y="7"/>
                  </a:lnTo>
                  <a:lnTo>
                    <a:pt x="170" y="7"/>
                  </a:lnTo>
                  <a:lnTo>
                    <a:pt x="170" y="9"/>
                  </a:lnTo>
                  <a:lnTo>
                    <a:pt x="170" y="9"/>
                  </a:lnTo>
                  <a:lnTo>
                    <a:pt x="170" y="7"/>
                  </a:lnTo>
                  <a:lnTo>
                    <a:pt x="193" y="9"/>
                  </a:lnTo>
                  <a:lnTo>
                    <a:pt x="193" y="9"/>
                  </a:lnTo>
                  <a:lnTo>
                    <a:pt x="193" y="11"/>
                  </a:lnTo>
                  <a:lnTo>
                    <a:pt x="193" y="13"/>
                  </a:lnTo>
                  <a:lnTo>
                    <a:pt x="193" y="13"/>
                  </a:lnTo>
                  <a:close/>
                  <a:moveTo>
                    <a:pt x="117" y="9"/>
                  </a:moveTo>
                  <a:lnTo>
                    <a:pt x="89" y="7"/>
                  </a:lnTo>
                  <a:lnTo>
                    <a:pt x="87" y="5"/>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ln>
          </p:spPr>
          <p:txBody>
            <a:bodyPr/>
            <a:lstStyle/>
            <a:p>
              <a:endParaRPr lang="en-US">
                <a:solidFill>
                  <a:prstClr val="black"/>
                </a:solidFill>
              </a:endParaRPr>
            </a:p>
          </p:txBody>
        </p:sp>
        <p:sp>
          <p:nvSpPr>
            <p:cNvPr id="180462" name="Freeform 1262"/>
            <p:cNvSpPr>
              <a:spLocks noEditPoints="1"/>
            </p:cNvSpPr>
            <p:nvPr/>
          </p:nvSpPr>
          <p:spPr bwMode="auto">
            <a:xfrm>
              <a:off x="1827" y="790"/>
              <a:ext cx="189" cy="13"/>
            </a:xfrm>
            <a:custGeom>
              <a:avLst/>
              <a:gdLst/>
              <a:ahLst/>
              <a:cxnLst>
                <a:cxn ang="0">
                  <a:pos x="189" y="13"/>
                </a:cxn>
                <a:cxn ang="0">
                  <a:pos x="130" y="9"/>
                </a:cxn>
                <a:cxn ang="0">
                  <a:pos x="132" y="7"/>
                </a:cxn>
                <a:cxn ang="0">
                  <a:pos x="132" y="5"/>
                </a:cxn>
                <a:cxn ang="0">
                  <a:pos x="163" y="7"/>
                </a:cxn>
                <a:cxn ang="0">
                  <a:pos x="166" y="9"/>
                </a:cxn>
                <a:cxn ang="0">
                  <a:pos x="166" y="11"/>
                </a:cxn>
                <a:cxn ang="0">
                  <a:pos x="166" y="9"/>
                </a:cxn>
                <a:cxn ang="0">
                  <a:pos x="168" y="7"/>
                </a:cxn>
                <a:cxn ang="0">
                  <a:pos x="189" y="9"/>
                </a:cxn>
                <a:cxn ang="0">
                  <a:pos x="189" y="11"/>
                </a:cxn>
                <a:cxn ang="0">
                  <a:pos x="189" y="13"/>
                </a:cxn>
                <a:cxn ang="0">
                  <a:pos x="104" y="9"/>
                </a:cxn>
                <a:cxn ang="0">
                  <a:pos x="87" y="7"/>
                </a:cxn>
                <a:cxn ang="0">
                  <a:pos x="94" y="7"/>
                </a:cxn>
                <a:cxn ang="0">
                  <a:pos x="102" y="7"/>
                </a:cxn>
                <a:cxn ang="0">
                  <a:pos x="104" y="9"/>
                </a:cxn>
                <a:cxn ang="0">
                  <a:pos x="104" y="9"/>
                </a:cxn>
                <a:cxn ang="0">
                  <a:pos x="56" y="5"/>
                </a:cxn>
                <a:cxn ang="0">
                  <a:pos x="0" y="3"/>
                </a:cxn>
                <a:cxn ang="0">
                  <a:pos x="1" y="2"/>
                </a:cxn>
                <a:cxn ang="0">
                  <a:pos x="3" y="0"/>
                </a:cxn>
                <a:cxn ang="0">
                  <a:pos x="58" y="2"/>
                </a:cxn>
                <a:cxn ang="0">
                  <a:pos x="56" y="3"/>
                </a:cxn>
                <a:cxn ang="0">
                  <a:pos x="56" y="3"/>
                </a:cxn>
                <a:cxn ang="0">
                  <a:pos x="56" y="5"/>
                </a:cxn>
                <a:cxn ang="0">
                  <a:pos x="56" y="5"/>
                </a:cxn>
              </a:cxnLst>
              <a:rect l="0" t="0" r="r" b="b"/>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lnTo>
                    <a:pt x="104" y="9"/>
                  </a:lnTo>
                  <a:close/>
                  <a:moveTo>
                    <a:pt x="56" y="5"/>
                  </a:moveTo>
                  <a:lnTo>
                    <a:pt x="0" y="3"/>
                  </a:lnTo>
                  <a:lnTo>
                    <a:pt x="1" y="2"/>
                  </a:lnTo>
                  <a:lnTo>
                    <a:pt x="3" y="0"/>
                  </a:lnTo>
                  <a:lnTo>
                    <a:pt x="58" y="2"/>
                  </a:lnTo>
                  <a:lnTo>
                    <a:pt x="56" y="3"/>
                  </a:lnTo>
                  <a:lnTo>
                    <a:pt x="56" y="3"/>
                  </a:lnTo>
                  <a:lnTo>
                    <a:pt x="56" y="5"/>
                  </a:lnTo>
                  <a:lnTo>
                    <a:pt x="56" y="5"/>
                  </a:lnTo>
                  <a:close/>
                </a:path>
              </a:pathLst>
            </a:custGeom>
            <a:solidFill>
              <a:srgbClr val="E3DDDB"/>
            </a:solidFill>
            <a:ln w="9525">
              <a:noFill/>
              <a:round/>
            </a:ln>
          </p:spPr>
          <p:txBody>
            <a:bodyPr/>
            <a:lstStyle/>
            <a:p>
              <a:endParaRPr lang="en-US">
                <a:solidFill>
                  <a:prstClr val="black"/>
                </a:solidFill>
              </a:endParaRPr>
            </a:p>
          </p:txBody>
        </p:sp>
        <p:sp>
          <p:nvSpPr>
            <p:cNvPr id="180463" name="Freeform 1263"/>
            <p:cNvSpPr>
              <a:spLocks noEditPoints="1"/>
            </p:cNvSpPr>
            <p:nvPr/>
          </p:nvSpPr>
          <p:spPr bwMode="auto">
            <a:xfrm>
              <a:off x="1828" y="788"/>
              <a:ext cx="188" cy="13"/>
            </a:xfrm>
            <a:custGeom>
              <a:avLst/>
              <a:gdLst/>
              <a:ahLst/>
              <a:cxnLst>
                <a:cxn ang="0">
                  <a:pos x="188" y="13"/>
                </a:cxn>
                <a:cxn ang="0">
                  <a:pos x="165" y="11"/>
                </a:cxn>
                <a:cxn ang="0">
                  <a:pos x="167" y="9"/>
                </a:cxn>
                <a:cxn ang="0">
                  <a:pos x="167" y="7"/>
                </a:cxn>
                <a:cxn ang="0">
                  <a:pos x="167" y="7"/>
                </a:cxn>
                <a:cxn ang="0">
                  <a:pos x="167" y="7"/>
                </a:cxn>
                <a:cxn ang="0">
                  <a:pos x="186" y="9"/>
                </a:cxn>
                <a:cxn ang="0">
                  <a:pos x="188" y="11"/>
                </a:cxn>
                <a:cxn ang="0">
                  <a:pos x="188" y="13"/>
                </a:cxn>
                <a:cxn ang="0">
                  <a:pos x="165" y="11"/>
                </a:cxn>
                <a:cxn ang="0">
                  <a:pos x="131" y="9"/>
                </a:cxn>
                <a:cxn ang="0">
                  <a:pos x="131" y="7"/>
                </a:cxn>
                <a:cxn ang="0">
                  <a:pos x="131" y="5"/>
                </a:cxn>
                <a:cxn ang="0">
                  <a:pos x="162" y="7"/>
                </a:cxn>
                <a:cxn ang="0">
                  <a:pos x="164" y="9"/>
                </a:cxn>
                <a:cxn ang="0">
                  <a:pos x="165" y="11"/>
                </a:cxn>
                <a:cxn ang="0">
                  <a:pos x="55" y="5"/>
                </a:cxn>
                <a:cxn ang="0">
                  <a:pos x="0" y="4"/>
                </a:cxn>
                <a:cxn ang="0">
                  <a:pos x="2" y="2"/>
                </a:cxn>
                <a:cxn ang="0">
                  <a:pos x="6" y="0"/>
                </a:cxn>
                <a:cxn ang="0">
                  <a:pos x="63" y="2"/>
                </a:cxn>
                <a:cxn ang="0">
                  <a:pos x="61" y="4"/>
                </a:cxn>
                <a:cxn ang="0">
                  <a:pos x="57" y="4"/>
                </a:cxn>
                <a:cxn ang="0">
                  <a:pos x="57" y="4"/>
                </a:cxn>
                <a:cxn ang="0">
                  <a:pos x="55" y="5"/>
                </a:cxn>
                <a:cxn ang="0">
                  <a:pos x="55" y="5"/>
                </a:cxn>
                <a:cxn ang="0">
                  <a:pos x="55" y="5"/>
                </a:cxn>
              </a:cxnLst>
              <a:rect l="0" t="0" r="r" b="b"/>
              <a:pathLst>
                <a:path w="188" h="13">
                  <a:moveTo>
                    <a:pt x="188" y="13"/>
                  </a:moveTo>
                  <a:lnTo>
                    <a:pt x="165" y="11"/>
                  </a:lnTo>
                  <a:lnTo>
                    <a:pt x="167" y="9"/>
                  </a:lnTo>
                  <a:lnTo>
                    <a:pt x="167" y="7"/>
                  </a:lnTo>
                  <a:lnTo>
                    <a:pt x="167" y="7"/>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7" y="4"/>
                  </a:lnTo>
                  <a:lnTo>
                    <a:pt x="55" y="5"/>
                  </a:lnTo>
                  <a:lnTo>
                    <a:pt x="55" y="5"/>
                  </a:lnTo>
                  <a:lnTo>
                    <a:pt x="55" y="5"/>
                  </a:lnTo>
                  <a:close/>
                </a:path>
              </a:pathLst>
            </a:custGeom>
            <a:solidFill>
              <a:srgbClr val="E3DDDB"/>
            </a:solidFill>
            <a:ln w="9525">
              <a:noFill/>
              <a:round/>
            </a:ln>
          </p:spPr>
          <p:txBody>
            <a:bodyPr/>
            <a:lstStyle/>
            <a:p>
              <a:endParaRPr lang="en-US">
                <a:solidFill>
                  <a:prstClr val="black"/>
                </a:solidFill>
              </a:endParaRPr>
            </a:p>
          </p:txBody>
        </p:sp>
        <p:sp>
          <p:nvSpPr>
            <p:cNvPr id="180464" name="Freeform 1264"/>
            <p:cNvSpPr>
              <a:spLocks noEditPoints="1"/>
            </p:cNvSpPr>
            <p:nvPr/>
          </p:nvSpPr>
          <p:spPr bwMode="auto">
            <a:xfrm>
              <a:off x="1830" y="786"/>
              <a:ext cx="186" cy="13"/>
            </a:xfrm>
            <a:custGeom>
              <a:avLst/>
              <a:gdLst/>
              <a:ahLst/>
              <a:cxnLst>
                <a:cxn ang="0">
                  <a:pos x="186" y="13"/>
                </a:cxn>
                <a:cxn ang="0">
                  <a:pos x="165" y="11"/>
                </a:cxn>
                <a:cxn ang="0">
                  <a:pos x="165" y="11"/>
                </a:cxn>
                <a:cxn ang="0">
                  <a:pos x="165" y="9"/>
                </a:cxn>
                <a:cxn ang="0">
                  <a:pos x="165" y="9"/>
                </a:cxn>
                <a:cxn ang="0">
                  <a:pos x="165" y="7"/>
                </a:cxn>
                <a:cxn ang="0">
                  <a:pos x="184" y="7"/>
                </a:cxn>
                <a:cxn ang="0">
                  <a:pos x="184" y="11"/>
                </a:cxn>
                <a:cxn ang="0">
                  <a:pos x="186" y="13"/>
                </a:cxn>
                <a:cxn ang="0">
                  <a:pos x="160" y="11"/>
                </a:cxn>
                <a:cxn ang="0">
                  <a:pos x="129" y="9"/>
                </a:cxn>
                <a:cxn ang="0">
                  <a:pos x="129" y="7"/>
                </a:cxn>
                <a:cxn ang="0">
                  <a:pos x="129" y="6"/>
                </a:cxn>
                <a:cxn ang="0">
                  <a:pos x="158" y="7"/>
                </a:cxn>
                <a:cxn ang="0">
                  <a:pos x="160" y="9"/>
                </a:cxn>
                <a:cxn ang="0">
                  <a:pos x="160" y="11"/>
                </a:cxn>
                <a:cxn ang="0">
                  <a:pos x="55" y="6"/>
                </a:cxn>
                <a:cxn ang="0">
                  <a:pos x="0" y="4"/>
                </a:cxn>
                <a:cxn ang="0">
                  <a:pos x="4" y="2"/>
                </a:cxn>
                <a:cxn ang="0">
                  <a:pos x="6" y="0"/>
                </a:cxn>
                <a:cxn ang="0">
                  <a:pos x="76" y="4"/>
                </a:cxn>
                <a:cxn ang="0">
                  <a:pos x="65" y="4"/>
                </a:cxn>
                <a:cxn ang="0">
                  <a:pos x="55" y="6"/>
                </a:cxn>
                <a:cxn ang="0">
                  <a:pos x="55" y="6"/>
                </a:cxn>
                <a:cxn ang="0">
                  <a:pos x="55" y="6"/>
                </a:cxn>
              </a:cxnLst>
              <a:rect l="0" t="0" r="r" b="b"/>
              <a:pathLst>
                <a:path w="186" h="13">
                  <a:moveTo>
                    <a:pt x="186" y="13"/>
                  </a:moveTo>
                  <a:lnTo>
                    <a:pt x="165" y="11"/>
                  </a:lnTo>
                  <a:lnTo>
                    <a:pt x="165" y="11"/>
                  </a:lnTo>
                  <a:lnTo>
                    <a:pt x="165" y="9"/>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lnTo>
                    <a:pt x="55" y="6"/>
                  </a:lnTo>
                  <a:lnTo>
                    <a:pt x="55" y="6"/>
                  </a:lnTo>
                  <a:close/>
                </a:path>
              </a:pathLst>
            </a:custGeom>
            <a:solidFill>
              <a:srgbClr val="E3DDDB"/>
            </a:solidFill>
            <a:ln w="9525">
              <a:noFill/>
              <a:round/>
            </a:ln>
          </p:spPr>
          <p:txBody>
            <a:bodyPr/>
            <a:lstStyle/>
            <a:p>
              <a:endParaRPr lang="en-US">
                <a:solidFill>
                  <a:prstClr val="black"/>
                </a:solidFill>
              </a:endParaRPr>
            </a:p>
          </p:txBody>
        </p:sp>
        <p:sp>
          <p:nvSpPr>
            <p:cNvPr id="180465" name="Freeform 1265"/>
            <p:cNvSpPr>
              <a:spLocks noEditPoints="1"/>
            </p:cNvSpPr>
            <p:nvPr/>
          </p:nvSpPr>
          <p:spPr bwMode="auto">
            <a:xfrm>
              <a:off x="1834" y="784"/>
              <a:ext cx="180" cy="13"/>
            </a:xfrm>
            <a:custGeom>
              <a:avLst/>
              <a:gdLst/>
              <a:ahLst/>
              <a:cxnLst>
                <a:cxn ang="0">
                  <a:pos x="180" y="13"/>
                </a:cxn>
                <a:cxn ang="0">
                  <a:pos x="161" y="11"/>
                </a:cxn>
                <a:cxn ang="0">
                  <a:pos x="161" y="9"/>
                </a:cxn>
                <a:cxn ang="0">
                  <a:pos x="161" y="8"/>
                </a:cxn>
                <a:cxn ang="0">
                  <a:pos x="180" y="8"/>
                </a:cxn>
                <a:cxn ang="0">
                  <a:pos x="180" y="9"/>
                </a:cxn>
                <a:cxn ang="0">
                  <a:pos x="180" y="13"/>
                </a:cxn>
                <a:cxn ang="0">
                  <a:pos x="156" y="11"/>
                </a:cxn>
                <a:cxn ang="0">
                  <a:pos x="125" y="9"/>
                </a:cxn>
                <a:cxn ang="0">
                  <a:pos x="125" y="8"/>
                </a:cxn>
                <a:cxn ang="0">
                  <a:pos x="125" y="6"/>
                </a:cxn>
                <a:cxn ang="0">
                  <a:pos x="152" y="8"/>
                </a:cxn>
                <a:cxn ang="0">
                  <a:pos x="154" y="9"/>
                </a:cxn>
                <a:cxn ang="0">
                  <a:pos x="156" y="11"/>
                </a:cxn>
                <a:cxn ang="0">
                  <a:pos x="57" y="6"/>
                </a:cxn>
                <a:cxn ang="0">
                  <a:pos x="0" y="4"/>
                </a:cxn>
                <a:cxn ang="0">
                  <a:pos x="2" y="2"/>
                </a:cxn>
                <a:cxn ang="0">
                  <a:pos x="4" y="0"/>
                </a:cxn>
                <a:cxn ang="0">
                  <a:pos x="87" y="4"/>
                </a:cxn>
                <a:cxn ang="0">
                  <a:pos x="87" y="4"/>
                </a:cxn>
                <a:cxn ang="0">
                  <a:pos x="87" y="6"/>
                </a:cxn>
                <a:cxn ang="0">
                  <a:pos x="74" y="6"/>
                </a:cxn>
                <a:cxn ang="0">
                  <a:pos x="57" y="6"/>
                </a:cxn>
              </a:cxnLst>
              <a:rect l="0" t="0" r="r" b="b"/>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4"/>
                  </a:lnTo>
                  <a:lnTo>
                    <a:pt x="87" y="6"/>
                  </a:lnTo>
                  <a:lnTo>
                    <a:pt x="74" y="6"/>
                  </a:lnTo>
                  <a:lnTo>
                    <a:pt x="57" y="6"/>
                  </a:lnTo>
                  <a:close/>
                </a:path>
              </a:pathLst>
            </a:custGeom>
            <a:solidFill>
              <a:srgbClr val="E3DDDC"/>
            </a:solidFill>
            <a:ln w="9525">
              <a:noFill/>
              <a:round/>
            </a:ln>
          </p:spPr>
          <p:txBody>
            <a:bodyPr/>
            <a:lstStyle/>
            <a:p>
              <a:endParaRPr lang="en-US">
                <a:solidFill>
                  <a:prstClr val="black"/>
                </a:solidFill>
              </a:endParaRPr>
            </a:p>
          </p:txBody>
        </p:sp>
        <p:sp>
          <p:nvSpPr>
            <p:cNvPr id="180466" name="Freeform 1266"/>
            <p:cNvSpPr>
              <a:spLocks noEditPoints="1"/>
            </p:cNvSpPr>
            <p:nvPr/>
          </p:nvSpPr>
          <p:spPr bwMode="auto">
            <a:xfrm>
              <a:off x="1836" y="782"/>
              <a:ext cx="178" cy="11"/>
            </a:xfrm>
            <a:custGeom>
              <a:avLst/>
              <a:gdLst/>
              <a:ahLst/>
              <a:cxnLst>
                <a:cxn ang="0">
                  <a:pos x="178" y="11"/>
                </a:cxn>
                <a:cxn ang="0">
                  <a:pos x="159" y="11"/>
                </a:cxn>
                <a:cxn ang="0">
                  <a:pos x="159" y="10"/>
                </a:cxn>
                <a:cxn ang="0">
                  <a:pos x="161" y="8"/>
                </a:cxn>
                <a:cxn ang="0">
                  <a:pos x="178" y="8"/>
                </a:cxn>
                <a:cxn ang="0">
                  <a:pos x="178" y="10"/>
                </a:cxn>
                <a:cxn ang="0">
                  <a:pos x="178" y="11"/>
                </a:cxn>
                <a:cxn ang="0">
                  <a:pos x="152" y="11"/>
                </a:cxn>
                <a:cxn ang="0">
                  <a:pos x="123" y="10"/>
                </a:cxn>
                <a:cxn ang="0">
                  <a:pos x="123" y="8"/>
                </a:cxn>
                <a:cxn ang="0">
                  <a:pos x="123" y="8"/>
                </a:cxn>
                <a:cxn ang="0">
                  <a:pos x="123" y="6"/>
                </a:cxn>
                <a:cxn ang="0">
                  <a:pos x="123" y="6"/>
                </a:cxn>
                <a:cxn ang="0">
                  <a:pos x="150" y="8"/>
                </a:cxn>
                <a:cxn ang="0">
                  <a:pos x="150" y="8"/>
                </a:cxn>
                <a:cxn ang="0">
                  <a:pos x="150" y="8"/>
                </a:cxn>
                <a:cxn ang="0">
                  <a:pos x="150" y="10"/>
                </a:cxn>
                <a:cxn ang="0">
                  <a:pos x="152" y="11"/>
                </a:cxn>
                <a:cxn ang="0">
                  <a:pos x="70" y="8"/>
                </a:cxn>
                <a:cxn ang="0">
                  <a:pos x="0" y="4"/>
                </a:cxn>
                <a:cxn ang="0">
                  <a:pos x="2" y="2"/>
                </a:cxn>
                <a:cxn ang="0">
                  <a:pos x="6" y="0"/>
                </a:cxn>
                <a:cxn ang="0">
                  <a:pos x="85" y="4"/>
                </a:cxn>
                <a:cxn ang="0">
                  <a:pos x="85" y="6"/>
                </a:cxn>
                <a:cxn ang="0">
                  <a:pos x="85" y="8"/>
                </a:cxn>
                <a:cxn ang="0">
                  <a:pos x="80" y="8"/>
                </a:cxn>
                <a:cxn ang="0">
                  <a:pos x="70" y="8"/>
                </a:cxn>
              </a:cxnLst>
              <a:rect l="0" t="0" r="r" b="b"/>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8"/>
                  </a:lnTo>
                  <a:lnTo>
                    <a:pt x="123" y="6"/>
                  </a:lnTo>
                  <a:lnTo>
                    <a:pt x="123" y="6"/>
                  </a:lnTo>
                  <a:lnTo>
                    <a:pt x="150" y="8"/>
                  </a:lnTo>
                  <a:lnTo>
                    <a:pt x="150" y="8"/>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ln>
          </p:spPr>
          <p:txBody>
            <a:bodyPr/>
            <a:lstStyle/>
            <a:p>
              <a:endParaRPr lang="en-US">
                <a:solidFill>
                  <a:prstClr val="black"/>
                </a:solidFill>
              </a:endParaRPr>
            </a:p>
          </p:txBody>
        </p:sp>
        <p:sp>
          <p:nvSpPr>
            <p:cNvPr id="180467" name="Freeform 1267"/>
            <p:cNvSpPr>
              <a:spLocks noEditPoints="1"/>
            </p:cNvSpPr>
            <p:nvPr/>
          </p:nvSpPr>
          <p:spPr bwMode="auto">
            <a:xfrm>
              <a:off x="1838" y="780"/>
              <a:ext cx="176" cy="12"/>
            </a:xfrm>
            <a:custGeom>
              <a:avLst/>
              <a:gdLst/>
              <a:ahLst/>
              <a:cxnLst>
                <a:cxn ang="0">
                  <a:pos x="176" y="12"/>
                </a:cxn>
                <a:cxn ang="0">
                  <a:pos x="157" y="12"/>
                </a:cxn>
                <a:cxn ang="0">
                  <a:pos x="159" y="10"/>
                </a:cxn>
                <a:cxn ang="0">
                  <a:pos x="159" y="8"/>
                </a:cxn>
                <a:cxn ang="0">
                  <a:pos x="174" y="8"/>
                </a:cxn>
                <a:cxn ang="0">
                  <a:pos x="176" y="10"/>
                </a:cxn>
                <a:cxn ang="0">
                  <a:pos x="176" y="12"/>
                </a:cxn>
                <a:cxn ang="0">
                  <a:pos x="148" y="12"/>
                </a:cxn>
                <a:cxn ang="0">
                  <a:pos x="121" y="10"/>
                </a:cxn>
                <a:cxn ang="0">
                  <a:pos x="121" y="10"/>
                </a:cxn>
                <a:cxn ang="0">
                  <a:pos x="121" y="10"/>
                </a:cxn>
                <a:cxn ang="0">
                  <a:pos x="121" y="8"/>
                </a:cxn>
                <a:cxn ang="0">
                  <a:pos x="119" y="6"/>
                </a:cxn>
                <a:cxn ang="0">
                  <a:pos x="146" y="6"/>
                </a:cxn>
                <a:cxn ang="0">
                  <a:pos x="148" y="8"/>
                </a:cxn>
                <a:cxn ang="0">
                  <a:pos x="148" y="10"/>
                </a:cxn>
                <a:cxn ang="0">
                  <a:pos x="148" y="10"/>
                </a:cxn>
                <a:cxn ang="0">
                  <a:pos x="148" y="12"/>
                </a:cxn>
                <a:cxn ang="0">
                  <a:pos x="83" y="8"/>
                </a:cxn>
                <a:cxn ang="0">
                  <a:pos x="0" y="4"/>
                </a:cxn>
                <a:cxn ang="0">
                  <a:pos x="4" y="2"/>
                </a:cxn>
                <a:cxn ang="0">
                  <a:pos x="6" y="0"/>
                </a:cxn>
                <a:cxn ang="0">
                  <a:pos x="6" y="0"/>
                </a:cxn>
                <a:cxn ang="0">
                  <a:pos x="6" y="0"/>
                </a:cxn>
                <a:cxn ang="0">
                  <a:pos x="83" y="4"/>
                </a:cxn>
                <a:cxn ang="0">
                  <a:pos x="83" y="6"/>
                </a:cxn>
                <a:cxn ang="0">
                  <a:pos x="83" y="8"/>
                </a:cxn>
              </a:cxnLst>
              <a:rect l="0" t="0" r="r" b="b"/>
              <a:pathLst>
                <a:path w="176" h="12">
                  <a:moveTo>
                    <a:pt x="176" y="12"/>
                  </a:moveTo>
                  <a:lnTo>
                    <a:pt x="157" y="12"/>
                  </a:lnTo>
                  <a:lnTo>
                    <a:pt x="159" y="10"/>
                  </a:lnTo>
                  <a:lnTo>
                    <a:pt x="159" y="8"/>
                  </a:lnTo>
                  <a:lnTo>
                    <a:pt x="174" y="8"/>
                  </a:lnTo>
                  <a:lnTo>
                    <a:pt x="176" y="10"/>
                  </a:lnTo>
                  <a:lnTo>
                    <a:pt x="176" y="12"/>
                  </a:lnTo>
                  <a:close/>
                  <a:moveTo>
                    <a:pt x="148" y="12"/>
                  </a:moveTo>
                  <a:lnTo>
                    <a:pt x="121" y="10"/>
                  </a:lnTo>
                  <a:lnTo>
                    <a:pt x="121" y="10"/>
                  </a:lnTo>
                  <a:lnTo>
                    <a:pt x="121" y="10"/>
                  </a:lnTo>
                  <a:lnTo>
                    <a:pt x="121" y="8"/>
                  </a:lnTo>
                  <a:lnTo>
                    <a:pt x="119" y="6"/>
                  </a:lnTo>
                  <a:lnTo>
                    <a:pt x="146" y="6"/>
                  </a:lnTo>
                  <a:lnTo>
                    <a:pt x="148" y="8"/>
                  </a:lnTo>
                  <a:lnTo>
                    <a:pt x="148" y="10"/>
                  </a:lnTo>
                  <a:lnTo>
                    <a:pt x="148" y="10"/>
                  </a:lnTo>
                  <a:lnTo>
                    <a:pt x="148" y="12"/>
                  </a:lnTo>
                  <a:close/>
                  <a:moveTo>
                    <a:pt x="83" y="8"/>
                  </a:moveTo>
                  <a:lnTo>
                    <a:pt x="0" y="4"/>
                  </a:lnTo>
                  <a:lnTo>
                    <a:pt x="4" y="2"/>
                  </a:lnTo>
                  <a:lnTo>
                    <a:pt x="6" y="0"/>
                  </a:lnTo>
                  <a:lnTo>
                    <a:pt x="6" y="0"/>
                  </a:lnTo>
                  <a:lnTo>
                    <a:pt x="6" y="0"/>
                  </a:lnTo>
                  <a:lnTo>
                    <a:pt x="83" y="4"/>
                  </a:lnTo>
                  <a:lnTo>
                    <a:pt x="83" y="6"/>
                  </a:lnTo>
                  <a:lnTo>
                    <a:pt x="83" y="8"/>
                  </a:lnTo>
                  <a:close/>
                </a:path>
              </a:pathLst>
            </a:custGeom>
            <a:solidFill>
              <a:srgbClr val="E3DEDC"/>
            </a:solidFill>
            <a:ln w="9525">
              <a:noFill/>
              <a:round/>
            </a:ln>
          </p:spPr>
          <p:txBody>
            <a:bodyPr/>
            <a:lstStyle/>
            <a:p>
              <a:endParaRPr lang="en-US">
                <a:solidFill>
                  <a:prstClr val="black"/>
                </a:solidFill>
              </a:endParaRPr>
            </a:p>
          </p:txBody>
        </p:sp>
        <p:sp>
          <p:nvSpPr>
            <p:cNvPr id="180468" name="Freeform 1268"/>
            <p:cNvSpPr>
              <a:spLocks noEditPoints="1"/>
            </p:cNvSpPr>
            <p:nvPr/>
          </p:nvSpPr>
          <p:spPr bwMode="auto">
            <a:xfrm>
              <a:off x="1842" y="778"/>
              <a:ext cx="172" cy="12"/>
            </a:xfrm>
            <a:custGeom>
              <a:avLst/>
              <a:gdLst/>
              <a:ahLst/>
              <a:cxnLst>
                <a:cxn ang="0">
                  <a:pos x="172" y="12"/>
                </a:cxn>
                <a:cxn ang="0">
                  <a:pos x="155" y="12"/>
                </a:cxn>
                <a:cxn ang="0">
                  <a:pos x="155" y="10"/>
                </a:cxn>
                <a:cxn ang="0">
                  <a:pos x="155" y="8"/>
                </a:cxn>
                <a:cxn ang="0">
                  <a:pos x="170" y="8"/>
                </a:cxn>
                <a:cxn ang="0">
                  <a:pos x="170" y="10"/>
                </a:cxn>
                <a:cxn ang="0">
                  <a:pos x="172" y="12"/>
                </a:cxn>
                <a:cxn ang="0">
                  <a:pos x="144" y="12"/>
                </a:cxn>
                <a:cxn ang="0">
                  <a:pos x="117" y="10"/>
                </a:cxn>
                <a:cxn ang="0">
                  <a:pos x="115" y="8"/>
                </a:cxn>
                <a:cxn ang="0">
                  <a:pos x="115" y="6"/>
                </a:cxn>
                <a:cxn ang="0">
                  <a:pos x="142" y="6"/>
                </a:cxn>
                <a:cxn ang="0">
                  <a:pos x="142" y="8"/>
                </a:cxn>
                <a:cxn ang="0">
                  <a:pos x="144" y="12"/>
                </a:cxn>
                <a:cxn ang="0">
                  <a:pos x="79" y="8"/>
                </a:cxn>
                <a:cxn ang="0">
                  <a:pos x="0" y="4"/>
                </a:cxn>
                <a:cxn ang="0">
                  <a:pos x="0" y="2"/>
                </a:cxn>
                <a:cxn ang="0">
                  <a:pos x="2" y="2"/>
                </a:cxn>
                <a:cxn ang="0">
                  <a:pos x="3" y="0"/>
                </a:cxn>
                <a:cxn ang="0">
                  <a:pos x="5" y="0"/>
                </a:cxn>
                <a:cxn ang="0">
                  <a:pos x="79" y="4"/>
                </a:cxn>
                <a:cxn ang="0">
                  <a:pos x="79" y="6"/>
                </a:cxn>
                <a:cxn ang="0">
                  <a:pos x="79" y="8"/>
                </a:cxn>
              </a:cxnLst>
              <a:rect l="0" t="0" r="r" b="b"/>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ln>
          </p:spPr>
          <p:txBody>
            <a:bodyPr/>
            <a:lstStyle/>
            <a:p>
              <a:endParaRPr lang="en-US">
                <a:solidFill>
                  <a:prstClr val="black"/>
                </a:solidFill>
              </a:endParaRPr>
            </a:p>
          </p:txBody>
        </p:sp>
        <p:sp>
          <p:nvSpPr>
            <p:cNvPr id="180469" name="Freeform 1269"/>
            <p:cNvSpPr>
              <a:spLocks noEditPoints="1"/>
            </p:cNvSpPr>
            <p:nvPr/>
          </p:nvSpPr>
          <p:spPr bwMode="auto">
            <a:xfrm>
              <a:off x="1844" y="776"/>
              <a:ext cx="168" cy="12"/>
            </a:xfrm>
            <a:custGeom>
              <a:avLst/>
              <a:gdLst/>
              <a:ahLst/>
              <a:cxnLst>
                <a:cxn ang="0">
                  <a:pos x="168" y="12"/>
                </a:cxn>
                <a:cxn ang="0">
                  <a:pos x="153" y="12"/>
                </a:cxn>
                <a:cxn ang="0">
                  <a:pos x="153" y="10"/>
                </a:cxn>
                <a:cxn ang="0">
                  <a:pos x="153" y="8"/>
                </a:cxn>
                <a:cxn ang="0">
                  <a:pos x="168" y="8"/>
                </a:cxn>
                <a:cxn ang="0">
                  <a:pos x="168" y="10"/>
                </a:cxn>
                <a:cxn ang="0">
                  <a:pos x="168" y="12"/>
                </a:cxn>
                <a:cxn ang="0">
                  <a:pos x="140" y="10"/>
                </a:cxn>
                <a:cxn ang="0">
                  <a:pos x="113" y="10"/>
                </a:cxn>
                <a:cxn ang="0">
                  <a:pos x="113" y="8"/>
                </a:cxn>
                <a:cxn ang="0">
                  <a:pos x="113" y="6"/>
                </a:cxn>
                <a:cxn ang="0">
                  <a:pos x="138" y="6"/>
                </a:cxn>
                <a:cxn ang="0">
                  <a:pos x="140" y="8"/>
                </a:cxn>
                <a:cxn ang="0">
                  <a:pos x="140" y="10"/>
                </a:cxn>
                <a:cxn ang="0">
                  <a:pos x="77" y="8"/>
                </a:cxn>
                <a:cxn ang="0">
                  <a:pos x="0" y="4"/>
                </a:cxn>
                <a:cxn ang="0">
                  <a:pos x="3" y="2"/>
                </a:cxn>
                <a:cxn ang="0">
                  <a:pos x="7" y="0"/>
                </a:cxn>
                <a:cxn ang="0">
                  <a:pos x="77" y="4"/>
                </a:cxn>
                <a:cxn ang="0">
                  <a:pos x="77" y="6"/>
                </a:cxn>
                <a:cxn ang="0">
                  <a:pos x="77" y="8"/>
                </a:cxn>
              </a:cxnLst>
              <a:rect l="0" t="0" r="r" b="b"/>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ln>
          </p:spPr>
          <p:txBody>
            <a:bodyPr/>
            <a:lstStyle/>
            <a:p>
              <a:endParaRPr lang="en-US">
                <a:solidFill>
                  <a:prstClr val="black"/>
                </a:solidFill>
              </a:endParaRPr>
            </a:p>
          </p:txBody>
        </p:sp>
        <p:sp>
          <p:nvSpPr>
            <p:cNvPr id="180470" name="Freeform 1270"/>
            <p:cNvSpPr>
              <a:spLocks noEditPoints="1"/>
            </p:cNvSpPr>
            <p:nvPr/>
          </p:nvSpPr>
          <p:spPr bwMode="auto">
            <a:xfrm>
              <a:off x="1847" y="774"/>
              <a:ext cx="165" cy="12"/>
            </a:xfrm>
            <a:custGeom>
              <a:avLst/>
              <a:gdLst/>
              <a:ahLst/>
              <a:cxnLst>
                <a:cxn ang="0">
                  <a:pos x="165" y="12"/>
                </a:cxn>
                <a:cxn ang="0">
                  <a:pos x="150" y="12"/>
                </a:cxn>
                <a:cxn ang="0">
                  <a:pos x="150" y="8"/>
                </a:cxn>
                <a:cxn ang="0">
                  <a:pos x="150" y="8"/>
                </a:cxn>
                <a:cxn ang="0">
                  <a:pos x="165" y="8"/>
                </a:cxn>
                <a:cxn ang="0">
                  <a:pos x="165" y="10"/>
                </a:cxn>
                <a:cxn ang="0">
                  <a:pos x="165" y="12"/>
                </a:cxn>
                <a:cxn ang="0">
                  <a:pos x="137" y="10"/>
                </a:cxn>
                <a:cxn ang="0">
                  <a:pos x="110" y="10"/>
                </a:cxn>
                <a:cxn ang="0">
                  <a:pos x="110" y="8"/>
                </a:cxn>
                <a:cxn ang="0">
                  <a:pos x="109" y="4"/>
                </a:cxn>
                <a:cxn ang="0">
                  <a:pos x="135" y="6"/>
                </a:cxn>
                <a:cxn ang="0">
                  <a:pos x="135" y="8"/>
                </a:cxn>
                <a:cxn ang="0">
                  <a:pos x="137" y="10"/>
                </a:cxn>
                <a:cxn ang="0">
                  <a:pos x="74" y="8"/>
                </a:cxn>
                <a:cxn ang="0">
                  <a:pos x="0" y="4"/>
                </a:cxn>
                <a:cxn ang="0">
                  <a:pos x="4" y="2"/>
                </a:cxn>
                <a:cxn ang="0">
                  <a:pos x="6" y="0"/>
                </a:cxn>
                <a:cxn ang="0">
                  <a:pos x="76" y="4"/>
                </a:cxn>
                <a:cxn ang="0">
                  <a:pos x="74" y="6"/>
                </a:cxn>
                <a:cxn ang="0">
                  <a:pos x="74" y="8"/>
                </a:cxn>
              </a:cxnLst>
              <a:rect l="0" t="0" r="r" b="b"/>
              <a:pathLst>
                <a:path w="165" h="12">
                  <a:moveTo>
                    <a:pt x="165" y="12"/>
                  </a:moveTo>
                  <a:lnTo>
                    <a:pt x="150" y="12"/>
                  </a:lnTo>
                  <a:lnTo>
                    <a:pt x="150" y="8"/>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ln>
          </p:spPr>
          <p:txBody>
            <a:bodyPr/>
            <a:lstStyle/>
            <a:p>
              <a:endParaRPr lang="en-US">
                <a:solidFill>
                  <a:prstClr val="black"/>
                </a:solidFill>
              </a:endParaRPr>
            </a:p>
          </p:txBody>
        </p:sp>
        <p:sp>
          <p:nvSpPr>
            <p:cNvPr id="180471" name="Freeform 1271"/>
            <p:cNvSpPr>
              <a:spLocks noEditPoints="1"/>
            </p:cNvSpPr>
            <p:nvPr/>
          </p:nvSpPr>
          <p:spPr bwMode="auto">
            <a:xfrm>
              <a:off x="1851" y="773"/>
              <a:ext cx="161" cy="11"/>
            </a:xfrm>
            <a:custGeom>
              <a:avLst/>
              <a:gdLst/>
              <a:ahLst/>
              <a:cxnLst>
                <a:cxn ang="0">
                  <a:pos x="161" y="11"/>
                </a:cxn>
                <a:cxn ang="0">
                  <a:pos x="146" y="11"/>
                </a:cxn>
                <a:cxn ang="0">
                  <a:pos x="146" y="9"/>
                </a:cxn>
                <a:cxn ang="0">
                  <a:pos x="146" y="7"/>
                </a:cxn>
                <a:cxn ang="0">
                  <a:pos x="148" y="7"/>
                </a:cxn>
                <a:cxn ang="0">
                  <a:pos x="148" y="5"/>
                </a:cxn>
                <a:cxn ang="0">
                  <a:pos x="161" y="7"/>
                </a:cxn>
                <a:cxn ang="0">
                  <a:pos x="161" y="9"/>
                </a:cxn>
                <a:cxn ang="0">
                  <a:pos x="161" y="11"/>
                </a:cxn>
                <a:cxn ang="0">
                  <a:pos x="131" y="9"/>
                </a:cxn>
                <a:cxn ang="0">
                  <a:pos x="106" y="9"/>
                </a:cxn>
                <a:cxn ang="0">
                  <a:pos x="105" y="5"/>
                </a:cxn>
                <a:cxn ang="0">
                  <a:pos x="105" y="3"/>
                </a:cxn>
                <a:cxn ang="0">
                  <a:pos x="129" y="5"/>
                </a:cxn>
                <a:cxn ang="0">
                  <a:pos x="131" y="7"/>
                </a:cxn>
                <a:cxn ang="0">
                  <a:pos x="131" y="9"/>
                </a:cxn>
                <a:cxn ang="0">
                  <a:pos x="70" y="7"/>
                </a:cxn>
                <a:cxn ang="0">
                  <a:pos x="0" y="3"/>
                </a:cxn>
                <a:cxn ang="0">
                  <a:pos x="2" y="1"/>
                </a:cxn>
                <a:cxn ang="0">
                  <a:pos x="6" y="0"/>
                </a:cxn>
                <a:cxn ang="0">
                  <a:pos x="72" y="3"/>
                </a:cxn>
                <a:cxn ang="0">
                  <a:pos x="72" y="5"/>
                </a:cxn>
                <a:cxn ang="0">
                  <a:pos x="70" y="7"/>
                </a:cxn>
              </a:cxnLst>
              <a:rect l="0" t="0" r="r" b="b"/>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ln>
          </p:spPr>
          <p:txBody>
            <a:bodyPr/>
            <a:lstStyle/>
            <a:p>
              <a:endParaRPr lang="en-US">
                <a:solidFill>
                  <a:prstClr val="black"/>
                </a:solidFill>
              </a:endParaRPr>
            </a:p>
          </p:txBody>
        </p:sp>
        <p:sp>
          <p:nvSpPr>
            <p:cNvPr id="180472" name="Freeform 1272"/>
            <p:cNvSpPr>
              <a:spLocks noEditPoints="1"/>
            </p:cNvSpPr>
            <p:nvPr/>
          </p:nvSpPr>
          <p:spPr bwMode="auto">
            <a:xfrm>
              <a:off x="1853" y="771"/>
              <a:ext cx="159" cy="11"/>
            </a:xfrm>
            <a:custGeom>
              <a:avLst/>
              <a:gdLst/>
              <a:ahLst/>
              <a:cxnLst>
                <a:cxn ang="0">
                  <a:pos x="159" y="11"/>
                </a:cxn>
                <a:cxn ang="0">
                  <a:pos x="144" y="11"/>
                </a:cxn>
                <a:cxn ang="0">
                  <a:pos x="144" y="9"/>
                </a:cxn>
                <a:cxn ang="0">
                  <a:pos x="144" y="9"/>
                </a:cxn>
                <a:cxn ang="0">
                  <a:pos x="146" y="7"/>
                </a:cxn>
                <a:cxn ang="0">
                  <a:pos x="146" y="5"/>
                </a:cxn>
                <a:cxn ang="0">
                  <a:pos x="159" y="7"/>
                </a:cxn>
                <a:cxn ang="0">
                  <a:pos x="159" y="9"/>
                </a:cxn>
                <a:cxn ang="0">
                  <a:pos x="159" y="11"/>
                </a:cxn>
                <a:cxn ang="0">
                  <a:pos x="129" y="9"/>
                </a:cxn>
                <a:cxn ang="0">
                  <a:pos x="103" y="7"/>
                </a:cxn>
                <a:cxn ang="0">
                  <a:pos x="103" y="5"/>
                </a:cxn>
                <a:cxn ang="0">
                  <a:pos x="101" y="3"/>
                </a:cxn>
                <a:cxn ang="0">
                  <a:pos x="125" y="5"/>
                </a:cxn>
                <a:cxn ang="0">
                  <a:pos x="127" y="7"/>
                </a:cxn>
                <a:cxn ang="0">
                  <a:pos x="129" y="9"/>
                </a:cxn>
                <a:cxn ang="0">
                  <a:pos x="70" y="7"/>
                </a:cxn>
                <a:cxn ang="0">
                  <a:pos x="0" y="3"/>
                </a:cxn>
                <a:cxn ang="0">
                  <a:pos x="4" y="2"/>
                </a:cxn>
                <a:cxn ang="0">
                  <a:pos x="8" y="0"/>
                </a:cxn>
                <a:cxn ang="0">
                  <a:pos x="70" y="2"/>
                </a:cxn>
                <a:cxn ang="0">
                  <a:pos x="70" y="5"/>
                </a:cxn>
                <a:cxn ang="0">
                  <a:pos x="70" y="7"/>
                </a:cxn>
              </a:cxnLst>
              <a:rect l="0" t="0" r="r" b="b"/>
              <a:pathLst>
                <a:path w="159" h="11">
                  <a:moveTo>
                    <a:pt x="159" y="11"/>
                  </a:moveTo>
                  <a:lnTo>
                    <a:pt x="144" y="11"/>
                  </a:lnTo>
                  <a:lnTo>
                    <a:pt x="144" y="9"/>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ln>
          </p:spPr>
          <p:txBody>
            <a:bodyPr/>
            <a:lstStyle/>
            <a:p>
              <a:endParaRPr lang="en-US">
                <a:solidFill>
                  <a:prstClr val="black"/>
                </a:solidFill>
              </a:endParaRPr>
            </a:p>
          </p:txBody>
        </p:sp>
        <p:sp>
          <p:nvSpPr>
            <p:cNvPr id="180473" name="Freeform 1273"/>
            <p:cNvSpPr>
              <a:spLocks noEditPoints="1"/>
            </p:cNvSpPr>
            <p:nvPr/>
          </p:nvSpPr>
          <p:spPr bwMode="auto">
            <a:xfrm>
              <a:off x="1857" y="769"/>
              <a:ext cx="155" cy="11"/>
            </a:xfrm>
            <a:custGeom>
              <a:avLst/>
              <a:gdLst/>
              <a:ahLst/>
              <a:cxnLst>
                <a:cxn ang="0">
                  <a:pos x="155" y="11"/>
                </a:cxn>
                <a:cxn ang="0">
                  <a:pos x="142" y="9"/>
                </a:cxn>
                <a:cxn ang="0">
                  <a:pos x="142" y="7"/>
                </a:cxn>
                <a:cxn ang="0">
                  <a:pos x="142" y="5"/>
                </a:cxn>
                <a:cxn ang="0">
                  <a:pos x="155" y="7"/>
                </a:cxn>
                <a:cxn ang="0">
                  <a:pos x="155" y="9"/>
                </a:cxn>
                <a:cxn ang="0">
                  <a:pos x="155" y="11"/>
                </a:cxn>
                <a:cxn ang="0">
                  <a:pos x="123" y="9"/>
                </a:cxn>
                <a:cxn ang="0">
                  <a:pos x="99" y="7"/>
                </a:cxn>
                <a:cxn ang="0">
                  <a:pos x="97" y="5"/>
                </a:cxn>
                <a:cxn ang="0">
                  <a:pos x="97" y="4"/>
                </a:cxn>
                <a:cxn ang="0">
                  <a:pos x="121" y="5"/>
                </a:cxn>
                <a:cxn ang="0">
                  <a:pos x="121" y="7"/>
                </a:cxn>
                <a:cxn ang="0">
                  <a:pos x="123" y="9"/>
                </a:cxn>
                <a:cxn ang="0">
                  <a:pos x="66" y="7"/>
                </a:cxn>
                <a:cxn ang="0">
                  <a:pos x="0" y="4"/>
                </a:cxn>
                <a:cxn ang="0">
                  <a:pos x="4" y="2"/>
                </a:cxn>
                <a:cxn ang="0">
                  <a:pos x="7" y="0"/>
                </a:cxn>
                <a:cxn ang="0">
                  <a:pos x="66" y="2"/>
                </a:cxn>
                <a:cxn ang="0">
                  <a:pos x="66" y="4"/>
                </a:cxn>
                <a:cxn ang="0">
                  <a:pos x="66" y="7"/>
                </a:cxn>
              </a:cxnLst>
              <a:rect l="0" t="0" r="r" b="b"/>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ln>
          </p:spPr>
          <p:txBody>
            <a:bodyPr/>
            <a:lstStyle/>
            <a:p>
              <a:endParaRPr lang="en-US">
                <a:solidFill>
                  <a:prstClr val="black"/>
                </a:solidFill>
              </a:endParaRPr>
            </a:p>
          </p:txBody>
        </p:sp>
        <p:sp>
          <p:nvSpPr>
            <p:cNvPr id="180474" name="Freeform 1274"/>
            <p:cNvSpPr>
              <a:spLocks noEditPoints="1"/>
            </p:cNvSpPr>
            <p:nvPr/>
          </p:nvSpPr>
          <p:spPr bwMode="auto">
            <a:xfrm>
              <a:off x="1861" y="767"/>
              <a:ext cx="151" cy="11"/>
            </a:xfrm>
            <a:custGeom>
              <a:avLst/>
              <a:gdLst/>
              <a:ahLst/>
              <a:cxnLst>
                <a:cxn ang="0">
                  <a:pos x="151" y="11"/>
                </a:cxn>
                <a:cxn ang="0">
                  <a:pos x="138" y="9"/>
                </a:cxn>
                <a:cxn ang="0">
                  <a:pos x="138" y="7"/>
                </a:cxn>
                <a:cxn ang="0">
                  <a:pos x="138" y="6"/>
                </a:cxn>
                <a:cxn ang="0">
                  <a:pos x="151" y="7"/>
                </a:cxn>
                <a:cxn ang="0">
                  <a:pos x="151" y="9"/>
                </a:cxn>
                <a:cxn ang="0">
                  <a:pos x="151" y="11"/>
                </a:cxn>
                <a:cxn ang="0">
                  <a:pos x="117" y="9"/>
                </a:cxn>
                <a:cxn ang="0">
                  <a:pos x="93" y="7"/>
                </a:cxn>
                <a:cxn ang="0">
                  <a:pos x="93" y="6"/>
                </a:cxn>
                <a:cxn ang="0">
                  <a:pos x="91" y="4"/>
                </a:cxn>
                <a:cxn ang="0">
                  <a:pos x="115" y="6"/>
                </a:cxn>
                <a:cxn ang="0">
                  <a:pos x="117" y="7"/>
                </a:cxn>
                <a:cxn ang="0">
                  <a:pos x="117" y="9"/>
                </a:cxn>
                <a:cxn ang="0">
                  <a:pos x="62" y="6"/>
                </a:cxn>
                <a:cxn ang="0">
                  <a:pos x="0" y="4"/>
                </a:cxn>
                <a:cxn ang="0">
                  <a:pos x="3" y="2"/>
                </a:cxn>
                <a:cxn ang="0">
                  <a:pos x="7" y="0"/>
                </a:cxn>
                <a:cxn ang="0">
                  <a:pos x="62" y="2"/>
                </a:cxn>
                <a:cxn ang="0">
                  <a:pos x="62" y="4"/>
                </a:cxn>
                <a:cxn ang="0">
                  <a:pos x="62" y="6"/>
                </a:cxn>
              </a:cxnLst>
              <a:rect l="0" t="0" r="r" b="b"/>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ln>
          </p:spPr>
          <p:txBody>
            <a:bodyPr/>
            <a:lstStyle/>
            <a:p>
              <a:endParaRPr lang="en-US">
                <a:solidFill>
                  <a:prstClr val="black"/>
                </a:solidFill>
              </a:endParaRPr>
            </a:p>
          </p:txBody>
        </p:sp>
        <p:sp>
          <p:nvSpPr>
            <p:cNvPr id="180475" name="Freeform 1275"/>
            <p:cNvSpPr>
              <a:spLocks noEditPoints="1"/>
            </p:cNvSpPr>
            <p:nvPr/>
          </p:nvSpPr>
          <p:spPr bwMode="auto">
            <a:xfrm>
              <a:off x="1864" y="765"/>
              <a:ext cx="148" cy="11"/>
            </a:xfrm>
            <a:custGeom>
              <a:avLst/>
              <a:gdLst/>
              <a:ahLst/>
              <a:cxnLst>
                <a:cxn ang="0">
                  <a:pos x="148" y="11"/>
                </a:cxn>
                <a:cxn ang="0">
                  <a:pos x="135" y="9"/>
                </a:cxn>
                <a:cxn ang="0">
                  <a:pos x="135" y="8"/>
                </a:cxn>
                <a:cxn ang="0">
                  <a:pos x="137" y="6"/>
                </a:cxn>
                <a:cxn ang="0">
                  <a:pos x="148" y="6"/>
                </a:cxn>
                <a:cxn ang="0">
                  <a:pos x="148" y="9"/>
                </a:cxn>
                <a:cxn ang="0">
                  <a:pos x="148" y="11"/>
                </a:cxn>
                <a:cxn ang="0">
                  <a:pos x="114" y="9"/>
                </a:cxn>
                <a:cxn ang="0">
                  <a:pos x="90" y="8"/>
                </a:cxn>
                <a:cxn ang="0">
                  <a:pos x="88" y="6"/>
                </a:cxn>
                <a:cxn ang="0">
                  <a:pos x="86" y="4"/>
                </a:cxn>
                <a:cxn ang="0">
                  <a:pos x="110" y="6"/>
                </a:cxn>
                <a:cxn ang="0">
                  <a:pos x="112" y="8"/>
                </a:cxn>
                <a:cxn ang="0">
                  <a:pos x="114" y="9"/>
                </a:cxn>
                <a:cxn ang="0">
                  <a:pos x="59" y="6"/>
                </a:cxn>
                <a:cxn ang="0">
                  <a:pos x="0" y="4"/>
                </a:cxn>
                <a:cxn ang="0">
                  <a:pos x="6" y="2"/>
                </a:cxn>
                <a:cxn ang="0">
                  <a:pos x="10" y="0"/>
                </a:cxn>
                <a:cxn ang="0">
                  <a:pos x="59" y="2"/>
                </a:cxn>
                <a:cxn ang="0">
                  <a:pos x="59" y="4"/>
                </a:cxn>
                <a:cxn ang="0">
                  <a:pos x="59" y="6"/>
                </a:cxn>
              </a:cxnLst>
              <a:rect l="0" t="0" r="r" b="b"/>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ln>
          </p:spPr>
          <p:txBody>
            <a:bodyPr/>
            <a:lstStyle/>
            <a:p>
              <a:endParaRPr lang="en-US">
                <a:solidFill>
                  <a:prstClr val="black"/>
                </a:solidFill>
              </a:endParaRPr>
            </a:p>
          </p:txBody>
        </p:sp>
        <p:sp>
          <p:nvSpPr>
            <p:cNvPr id="180476" name="Freeform 1276"/>
            <p:cNvSpPr>
              <a:spLocks noEditPoints="1"/>
            </p:cNvSpPr>
            <p:nvPr/>
          </p:nvSpPr>
          <p:spPr bwMode="auto">
            <a:xfrm>
              <a:off x="1868" y="763"/>
              <a:ext cx="144" cy="11"/>
            </a:xfrm>
            <a:custGeom>
              <a:avLst/>
              <a:gdLst/>
              <a:ahLst/>
              <a:cxnLst>
                <a:cxn ang="0">
                  <a:pos x="144" y="11"/>
                </a:cxn>
                <a:cxn ang="0">
                  <a:pos x="131" y="10"/>
                </a:cxn>
                <a:cxn ang="0">
                  <a:pos x="133" y="8"/>
                </a:cxn>
                <a:cxn ang="0">
                  <a:pos x="133" y="6"/>
                </a:cxn>
                <a:cxn ang="0">
                  <a:pos x="144" y="6"/>
                </a:cxn>
                <a:cxn ang="0">
                  <a:pos x="144" y="8"/>
                </a:cxn>
                <a:cxn ang="0">
                  <a:pos x="144" y="11"/>
                </a:cxn>
                <a:cxn ang="0">
                  <a:pos x="108" y="10"/>
                </a:cxn>
                <a:cxn ang="0">
                  <a:pos x="84" y="8"/>
                </a:cxn>
                <a:cxn ang="0">
                  <a:pos x="82" y="6"/>
                </a:cxn>
                <a:cxn ang="0">
                  <a:pos x="82" y="4"/>
                </a:cxn>
                <a:cxn ang="0">
                  <a:pos x="105" y="4"/>
                </a:cxn>
                <a:cxn ang="0">
                  <a:pos x="106" y="6"/>
                </a:cxn>
                <a:cxn ang="0">
                  <a:pos x="108" y="10"/>
                </a:cxn>
                <a:cxn ang="0">
                  <a:pos x="55" y="6"/>
                </a:cxn>
                <a:cxn ang="0">
                  <a:pos x="0" y="4"/>
                </a:cxn>
                <a:cxn ang="0">
                  <a:pos x="6" y="2"/>
                </a:cxn>
                <a:cxn ang="0">
                  <a:pos x="12" y="0"/>
                </a:cxn>
                <a:cxn ang="0">
                  <a:pos x="53" y="2"/>
                </a:cxn>
                <a:cxn ang="0">
                  <a:pos x="53" y="4"/>
                </a:cxn>
                <a:cxn ang="0">
                  <a:pos x="55" y="6"/>
                </a:cxn>
              </a:cxnLst>
              <a:rect l="0" t="0" r="r" b="b"/>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ln>
          </p:spPr>
          <p:txBody>
            <a:bodyPr/>
            <a:lstStyle/>
            <a:p>
              <a:endParaRPr lang="en-US">
                <a:solidFill>
                  <a:prstClr val="black"/>
                </a:solidFill>
              </a:endParaRPr>
            </a:p>
          </p:txBody>
        </p:sp>
        <p:sp>
          <p:nvSpPr>
            <p:cNvPr id="180477" name="Freeform 1277"/>
            <p:cNvSpPr>
              <a:spLocks noEditPoints="1"/>
            </p:cNvSpPr>
            <p:nvPr/>
          </p:nvSpPr>
          <p:spPr bwMode="auto">
            <a:xfrm>
              <a:off x="1874" y="761"/>
              <a:ext cx="138" cy="10"/>
            </a:xfrm>
            <a:custGeom>
              <a:avLst/>
              <a:gdLst/>
              <a:ahLst/>
              <a:cxnLst>
                <a:cxn ang="0">
                  <a:pos x="138" y="10"/>
                </a:cxn>
                <a:cxn ang="0">
                  <a:pos x="127" y="10"/>
                </a:cxn>
                <a:cxn ang="0">
                  <a:pos x="127" y="8"/>
                </a:cxn>
                <a:cxn ang="0">
                  <a:pos x="129" y="6"/>
                </a:cxn>
                <a:cxn ang="0">
                  <a:pos x="138" y="6"/>
                </a:cxn>
                <a:cxn ang="0">
                  <a:pos x="138" y="8"/>
                </a:cxn>
                <a:cxn ang="0">
                  <a:pos x="138" y="10"/>
                </a:cxn>
                <a:cxn ang="0">
                  <a:pos x="100" y="10"/>
                </a:cxn>
                <a:cxn ang="0">
                  <a:pos x="76" y="8"/>
                </a:cxn>
                <a:cxn ang="0">
                  <a:pos x="76" y="6"/>
                </a:cxn>
                <a:cxn ang="0">
                  <a:pos x="74" y="4"/>
                </a:cxn>
                <a:cxn ang="0">
                  <a:pos x="97" y="4"/>
                </a:cxn>
                <a:cxn ang="0">
                  <a:pos x="99" y="6"/>
                </a:cxn>
                <a:cxn ang="0">
                  <a:pos x="100" y="10"/>
                </a:cxn>
                <a:cxn ang="0">
                  <a:pos x="49" y="6"/>
                </a:cxn>
                <a:cxn ang="0">
                  <a:pos x="0" y="4"/>
                </a:cxn>
                <a:cxn ang="0">
                  <a:pos x="8" y="2"/>
                </a:cxn>
                <a:cxn ang="0">
                  <a:pos x="13" y="0"/>
                </a:cxn>
                <a:cxn ang="0">
                  <a:pos x="47" y="2"/>
                </a:cxn>
                <a:cxn ang="0">
                  <a:pos x="47" y="4"/>
                </a:cxn>
                <a:cxn ang="0">
                  <a:pos x="49" y="6"/>
                </a:cxn>
              </a:cxnLst>
              <a:rect l="0" t="0" r="r" b="b"/>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ln>
          </p:spPr>
          <p:txBody>
            <a:bodyPr/>
            <a:lstStyle/>
            <a:p>
              <a:endParaRPr lang="en-US">
                <a:solidFill>
                  <a:prstClr val="black"/>
                </a:solidFill>
              </a:endParaRPr>
            </a:p>
          </p:txBody>
        </p:sp>
        <p:sp>
          <p:nvSpPr>
            <p:cNvPr id="180478" name="Freeform 1278"/>
            <p:cNvSpPr>
              <a:spLocks noEditPoints="1"/>
            </p:cNvSpPr>
            <p:nvPr/>
          </p:nvSpPr>
          <p:spPr bwMode="auto">
            <a:xfrm>
              <a:off x="1880" y="759"/>
              <a:ext cx="132" cy="10"/>
            </a:xfrm>
            <a:custGeom>
              <a:avLst/>
              <a:gdLst/>
              <a:ahLst/>
              <a:cxnLst>
                <a:cxn ang="0">
                  <a:pos x="132" y="10"/>
                </a:cxn>
                <a:cxn ang="0">
                  <a:pos x="121" y="10"/>
                </a:cxn>
                <a:cxn ang="0">
                  <a:pos x="123" y="8"/>
                </a:cxn>
                <a:cxn ang="0">
                  <a:pos x="123" y="6"/>
                </a:cxn>
                <a:cxn ang="0">
                  <a:pos x="132" y="6"/>
                </a:cxn>
                <a:cxn ang="0">
                  <a:pos x="132" y="8"/>
                </a:cxn>
                <a:cxn ang="0">
                  <a:pos x="132" y="10"/>
                </a:cxn>
                <a:cxn ang="0">
                  <a:pos x="93" y="8"/>
                </a:cxn>
                <a:cxn ang="0">
                  <a:pos x="70" y="8"/>
                </a:cxn>
                <a:cxn ang="0">
                  <a:pos x="68" y="6"/>
                </a:cxn>
                <a:cxn ang="0">
                  <a:pos x="66" y="4"/>
                </a:cxn>
                <a:cxn ang="0">
                  <a:pos x="89" y="4"/>
                </a:cxn>
                <a:cxn ang="0">
                  <a:pos x="91" y="6"/>
                </a:cxn>
                <a:cxn ang="0">
                  <a:pos x="93" y="8"/>
                </a:cxn>
                <a:cxn ang="0">
                  <a:pos x="41" y="6"/>
                </a:cxn>
                <a:cxn ang="0">
                  <a:pos x="0" y="4"/>
                </a:cxn>
                <a:cxn ang="0">
                  <a:pos x="3" y="2"/>
                </a:cxn>
                <a:cxn ang="0">
                  <a:pos x="9" y="2"/>
                </a:cxn>
                <a:cxn ang="0">
                  <a:pos x="15" y="2"/>
                </a:cxn>
                <a:cxn ang="0">
                  <a:pos x="20" y="0"/>
                </a:cxn>
                <a:cxn ang="0">
                  <a:pos x="38" y="2"/>
                </a:cxn>
                <a:cxn ang="0">
                  <a:pos x="39" y="4"/>
                </a:cxn>
                <a:cxn ang="0">
                  <a:pos x="41" y="6"/>
                </a:cxn>
              </a:cxnLst>
              <a:rect l="0" t="0" r="r" b="b"/>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ln>
          </p:spPr>
          <p:txBody>
            <a:bodyPr/>
            <a:lstStyle/>
            <a:p>
              <a:endParaRPr lang="en-US">
                <a:solidFill>
                  <a:prstClr val="black"/>
                </a:solidFill>
              </a:endParaRPr>
            </a:p>
          </p:txBody>
        </p:sp>
        <p:sp>
          <p:nvSpPr>
            <p:cNvPr id="180479" name="Freeform 1279"/>
            <p:cNvSpPr>
              <a:spLocks noEditPoints="1"/>
            </p:cNvSpPr>
            <p:nvPr/>
          </p:nvSpPr>
          <p:spPr bwMode="auto">
            <a:xfrm>
              <a:off x="1887" y="759"/>
              <a:ext cx="125" cy="8"/>
            </a:xfrm>
            <a:custGeom>
              <a:avLst/>
              <a:gdLst/>
              <a:ahLst/>
              <a:cxnLst>
                <a:cxn ang="0">
                  <a:pos x="125" y="8"/>
                </a:cxn>
                <a:cxn ang="0">
                  <a:pos x="116" y="8"/>
                </a:cxn>
                <a:cxn ang="0">
                  <a:pos x="116" y="6"/>
                </a:cxn>
                <a:cxn ang="0">
                  <a:pos x="118" y="4"/>
                </a:cxn>
                <a:cxn ang="0">
                  <a:pos x="125" y="4"/>
                </a:cxn>
                <a:cxn ang="0">
                  <a:pos x="125" y="6"/>
                </a:cxn>
                <a:cxn ang="0">
                  <a:pos x="125" y="8"/>
                </a:cxn>
                <a:cxn ang="0">
                  <a:pos x="84" y="6"/>
                </a:cxn>
                <a:cxn ang="0">
                  <a:pos x="61" y="6"/>
                </a:cxn>
                <a:cxn ang="0">
                  <a:pos x="59" y="4"/>
                </a:cxn>
                <a:cxn ang="0">
                  <a:pos x="59" y="0"/>
                </a:cxn>
                <a:cxn ang="0">
                  <a:pos x="80" y="2"/>
                </a:cxn>
                <a:cxn ang="0">
                  <a:pos x="82" y="4"/>
                </a:cxn>
                <a:cxn ang="0">
                  <a:pos x="84" y="6"/>
                </a:cxn>
                <a:cxn ang="0">
                  <a:pos x="34" y="4"/>
                </a:cxn>
                <a:cxn ang="0">
                  <a:pos x="0" y="2"/>
                </a:cxn>
                <a:cxn ang="0">
                  <a:pos x="2" y="2"/>
                </a:cxn>
                <a:cxn ang="0">
                  <a:pos x="2" y="2"/>
                </a:cxn>
                <a:cxn ang="0">
                  <a:pos x="13" y="0"/>
                </a:cxn>
                <a:cxn ang="0">
                  <a:pos x="29" y="0"/>
                </a:cxn>
                <a:cxn ang="0">
                  <a:pos x="32" y="2"/>
                </a:cxn>
                <a:cxn ang="0">
                  <a:pos x="34" y="4"/>
                </a:cxn>
              </a:cxnLst>
              <a:rect l="0" t="0" r="r" b="b"/>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2" y="2"/>
                  </a:lnTo>
                  <a:lnTo>
                    <a:pt x="13" y="0"/>
                  </a:lnTo>
                  <a:lnTo>
                    <a:pt x="29" y="0"/>
                  </a:lnTo>
                  <a:lnTo>
                    <a:pt x="32" y="2"/>
                  </a:lnTo>
                  <a:lnTo>
                    <a:pt x="34" y="4"/>
                  </a:lnTo>
                  <a:close/>
                </a:path>
              </a:pathLst>
            </a:custGeom>
            <a:solidFill>
              <a:srgbClr val="E3E0DE"/>
            </a:solidFill>
            <a:ln w="9525">
              <a:noFill/>
              <a:round/>
            </a:ln>
          </p:spPr>
          <p:txBody>
            <a:bodyPr/>
            <a:lstStyle/>
            <a:p>
              <a:endParaRPr lang="en-US">
                <a:solidFill>
                  <a:prstClr val="black"/>
                </a:solidFill>
              </a:endParaRPr>
            </a:p>
          </p:txBody>
        </p:sp>
        <p:sp>
          <p:nvSpPr>
            <p:cNvPr id="180480" name="Freeform 1280"/>
            <p:cNvSpPr>
              <a:spLocks noEditPoints="1"/>
            </p:cNvSpPr>
            <p:nvPr/>
          </p:nvSpPr>
          <p:spPr bwMode="auto">
            <a:xfrm>
              <a:off x="1900" y="757"/>
              <a:ext cx="112" cy="8"/>
            </a:xfrm>
            <a:custGeom>
              <a:avLst/>
              <a:gdLst/>
              <a:ahLst/>
              <a:cxnLst>
                <a:cxn ang="0">
                  <a:pos x="112" y="8"/>
                </a:cxn>
                <a:cxn ang="0">
                  <a:pos x="103" y="8"/>
                </a:cxn>
                <a:cxn ang="0">
                  <a:pos x="103" y="6"/>
                </a:cxn>
                <a:cxn ang="0">
                  <a:pos x="105" y="6"/>
                </a:cxn>
                <a:cxn ang="0">
                  <a:pos x="105" y="4"/>
                </a:cxn>
                <a:cxn ang="0">
                  <a:pos x="105" y="4"/>
                </a:cxn>
                <a:cxn ang="0">
                  <a:pos x="112" y="4"/>
                </a:cxn>
                <a:cxn ang="0">
                  <a:pos x="112" y="6"/>
                </a:cxn>
                <a:cxn ang="0">
                  <a:pos x="112" y="8"/>
                </a:cxn>
                <a:cxn ang="0">
                  <a:pos x="69" y="6"/>
                </a:cxn>
                <a:cxn ang="0">
                  <a:pos x="46" y="6"/>
                </a:cxn>
                <a:cxn ang="0">
                  <a:pos x="46" y="2"/>
                </a:cxn>
                <a:cxn ang="0">
                  <a:pos x="44" y="0"/>
                </a:cxn>
                <a:cxn ang="0">
                  <a:pos x="65" y="2"/>
                </a:cxn>
                <a:cxn ang="0">
                  <a:pos x="67" y="4"/>
                </a:cxn>
                <a:cxn ang="0">
                  <a:pos x="69" y="6"/>
                </a:cxn>
                <a:cxn ang="0">
                  <a:pos x="18" y="4"/>
                </a:cxn>
                <a:cxn ang="0">
                  <a:pos x="0" y="2"/>
                </a:cxn>
                <a:cxn ang="0">
                  <a:pos x="8" y="2"/>
                </a:cxn>
                <a:cxn ang="0">
                  <a:pos x="16" y="2"/>
                </a:cxn>
                <a:cxn ang="0">
                  <a:pos x="18" y="4"/>
                </a:cxn>
                <a:cxn ang="0">
                  <a:pos x="18" y="4"/>
                </a:cxn>
              </a:cxnLst>
              <a:rect l="0" t="0" r="r" b="b"/>
              <a:pathLst>
                <a:path w="112" h="8">
                  <a:moveTo>
                    <a:pt x="112" y="8"/>
                  </a:moveTo>
                  <a:lnTo>
                    <a:pt x="103" y="8"/>
                  </a:lnTo>
                  <a:lnTo>
                    <a:pt x="103" y="6"/>
                  </a:lnTo>
                  <a:lnTo>
                    <a:pt x="105" y="6"/>
                  </a:lnTo>
                  <a:lnTo>
                    <a:pt x="105" y="4"/>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lnTo>
                    <a:pt x="18" y="4"/>
                  </a:lnTo>
                  <a:close/>
                </a:path>
              </a:pathLst>
            </a:custGeom>
            <a:solidFill>
              <a:srgbClr val="E3E0DE"/>
            </a:solidFill>
            <a:ln w="9525">
              <a:noFill/>
              <a:round/>
            </a:ln>
          </p:spPr>
          <p:txBody>
            <a:bodyPr/>
            <a:lstStyle/>
            <a:p>
              <a:endParaRPr lang="en-US">
                <a:solidFill>
                  <a:prstClr val="black"/>
                </a:solidFill>
              </a:endParaRPr>
            </a:p>
          </p:txBody>
        </p:sp>
        <p:sp>
          <p:nvSpPr>
            <p:cNvPr id="180481" name="Freeform 1281"/>
            <p:cNvSpPr>
              <a:spLocks noEditPoints="1"/>
            </p:cNvSpPr>
            <p:nvPr/>
          </p:nvSpPr>
          <p:spPr bwMode="auto">
            <a:xfrm>
              <a:off x="1942" y="756"/>
              <a:ext cx="70" cy="7"/>
            </a:xfrm>
            <a:custGeom>
              <a:avLst/>
              <a:gdLst/>
              <a:ahLst/>
              <a:cxnLst>
                <a:cxn ang="0">
                  <a:pos x="70" y="7"/>
                </a:cxn>
                <a:cxn ang="0">
                  <a:pos x="63" y="7"/>
                </a:cxn>
                <a:cxn ang="0">
                  <a:pos x="63" y="7"/>
                </a:cxn>
                <a:cxn ang="0">
                  <a:pos x="63" y="7"/>
                </a:cxn>
                <a:cxn ang="0">
                  <a:pos x="63" y="5"/>
                </a:cxn>
                <a:cxn ang="0">
                  <a:pos x="65" y="3"/>
                </a:cxn>
                <a:cxn ang="0">
                  <a:pos x="70" y="3"/>
                </a:cxn>
                <a:cxn ang="0">
                  <a:pos x="70" y="3"/>
                </a:cxn>
                <a:cxn ang="0">
                  <a:pos x="70" y="5"/>
                </a:cxn>
                <a:cxn ang="0">
                  <a:pos x="70" y="5"/>
                </a:cxn>
                <a:cxn ang="0">
                  <a:pos x="70" y="7"/>
                </a:cxn>
                <a:cxn ang="0">
                  <a:pos x="25" y="5"/>
                </a:cxn>
                <a:cxn ang="0">
                  <a:pos x="4" y="3"/>
                </a:cxn>
                <a:cxn ang="0">
                  <a:pos x="2" y="1"/>
                </a:cxn>
                <a:cxn ang="0">
                  <a:pos x="0" y="0"/>
                </a:cxn>
                <a:cxn ang="0">
                  <a:pos x="21" y="1"/>
                </a:cxn>
                <a:cxn ang="0">
                  <a:pos x="23" y="3"/>
                </a:cxn>
                <a:cxn ang="0">
                  <a:pos x="25" y="5"/>
                </a:cxn>
              </a:cxnLst>
              <a:rect l="0" t="0" r="r" b="b"/>
              <a:pathLst>
                <a:path w="70" h="7">
                  <a:moveTo>
                    <a:pt x="70" y="7"/>
                  </a:moveTo>
                  <a:lnTo>
                    <a:pt x="63" y="7"/>
                  </a:lnTo>
                  <a:lnTo>
                    <a:pt x="63" y="7"/>
                  </a:lnTo>
                  <a:lnTo>
                    <a:pt x="63" y="7"/>
                  </a:lnTo>
                  <a:lnTo>
                    <a:pt x="63" y="5"/>
                  </a:lnTo>
                  <a:lnTo>
                    <a:pt x="65" y="3"/>
                  </a:lnTo>
                  <a:lnTo>
                    <a:pt x="70" y="3"/>
                  </a:lnTo>
                  <a:lnTo>
                    <a:pt x="70" y="3"/>
                  </a:lnTo>
                  <a:lnTo>
                    <a:pt x="70" y="5"/>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ln>
          </p:spPr>
          <p:txBody>
            <a:bodyPr/>
            <a:lstStyle/>
            <a:p>
              <a:endParaRPr lang="en-US">
                <a:solidFill>
                  <a:prstClr val="black"/>
                </a:solidFill>
              </a:endParaRPr>
            </a:p>
          </p:txBody>
        </p:sp>
        <p:sp>
          <p:nvSpPr>
            <p:cNvPr id="180482" name="Freeform 1282"/>
            <p:cNvSpPr>
              <a:spLocks noEditPoints="1"/>
            </p:cNvSpPr>
            <p:nvPr/>
          </p:nvSpPr>
          <p:spPr bwMode="auto">
            <a:xfrm>
              <a:off x="1940" y="754"/>
              <a:ext cx="72" cy="7"/>
            </a:xfrm>
            <a:custGeom>
              <a:avLst/>
              <a:gdLst/>
              <a:ahLst/>
              <a:cxnLst>
                <a:cxn ang="0">
                  <a:pos x="72" y="7"/>
                </a:cxn>
                <a:cxn ang="0">
                  <a:pos x="65" y="7"/>
                </a:cxn>
                <a:cxn ang="0">
                  <a:pos x="67" y="5"/>
                </a:cxn>
                <a:cxn ang="0">
                  <a:pos x="67" y="3"/>
                </a:cxn>
                <a:cxn ang="0">
                  <a:pos x="72" y="3"/>
                </a:cxn>
                <a:cxn ang="0">
                  <a:pos x="72" y="3"/>
                </a:cxn>
                <a:cxn ang="0">
                  <a:pos x="72" y="3"/>
                </a:cxn>
                <a:cxn ang="0">
                  <a:pos x="72" y="5"/>
                </a:cxn>
                <a:cxn ang="0">
                  <a:pos x="72" y="7"/>
                </a:cxn>
                <a:cxn ang="0">
                  <a:pos x="72" y="7"/>
                </a:cxn>
                <a:cxn ang="0">
                  <a:pos x="72" y="7"/>
                </a:cxn>
                <a:cxn ang="0">
                  <a:pos x="25" y="5"/>
                </a:cxn>
                <a:cxn ang="0">
                  <a:pos x="4" y="3"/>
                </a:cxn>
                <a:cxn ang="0">
                  <a:pos x="2" y="2"/>
                </a:cxn>
                <a:cxn ang="0">
                  <a:pos x="0" y="0"/>
                </a:cxn>
                <a:cxn ang="0">
                  <a:pos x="19" y="2"/>
                </a:cxn>
                <a:cxn ang="0">
                  <a:pos x="23" y="3"/>
                </a:cxn>
                <a:cxn ang="0">
                  <a:pos x="25" y="5"/>
                </a:cxn>
              </a:cxnLst>
              <a:rect l="0" t="0" r="r" b="b"/>
              <a:pathLst>
                <a:path w="72" h="7">
                  <a:moveTo>
                    <a:pt x="72" y="7"/>
                  </a:moveTo>
                  <a:lnTo>
                    <a:pt x="65" y="7"/>
                  </a:lnTo>
                  <a:lnTo>
                    <a:pt x="67" y="5"/>
                  </a:lnTo>
                  <a:lnTo>
                    <a:pt x="67" y="3"/>
                  </a:lnTo>
                  <a:lnTo>
                    <a:pt x="72" y="3"/>
                  </a:lnTo>
                  <a:lnTo>
                    <a:pt x="72" y="3"/>
                  </a:lnTo>
                  <a:lnTo>
                    <a:pt x="72" y="3"/>
                  </a:lnTo>
                  <a:lnTo>
                    <a:pt x="72" y="5"/>
                  </a:lnTo>
                  <a:lnTo>
                    <a:pt x="72" y="7"/>
                  </a:lnTo>
                  <a:lnTo>
                    <a:pt x="72" y="7"/>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ln>
          </p:spPr>
          <p:txBody>
            <a:bodyPr/>
            <a:lstStyle/>
            <a:p>
              <a:endParaRPr lang="en-US">
                <a:solidFill>
                  <a:prstClr val="black"/>
                </a:solidFill>
              </a:endParaRPr>
            </a:p>
          </p:txBody>
        </p:sp>
        <p:sp>
          <p:nvSpPr>
            <p:cNvPr id="180483" name="Freeform 1283"/>
            <p:cNvSpPr>
              <a:spLocks noEditPoints="1"/>
            </p:cNvSpPr>
            <p:nvPr/>
          </p:nvSpPr>
          <p:spPr bwMode="auto">
            <a:xfrm>
              <a:off x="1938" y="752"/>
              <a:ext cx="76" cy="7"/>
            </a:xfrm>
            <a:custGeom>
              <a:avLst/>
              <a:gdLst/>
              <a:ahLst/>
              <a:cxnLst>
                <a:cxn ang="0">
                  <a:pos x="74" y="7"/>
                </a:cxn>
                <a:cxn ang="0">
                  <a:pos x="69" y="7"/>
                </a:cxn>
                <a:cxn ang="0">
                  <a:pos x="69" y="4"/>
                </a:cxn>
                <a:cxn ang="0">
                  <a:pos x="71" y="4"/>
                </a:cxn>
                <a:cxn ang="0">
                  <a:pos x="76" y="4"/>
                </a:cxn>
                <a:cxn ang="0">
                  <a:pos x="74" y="4"/>
                </a:cxn>
                <a:cxn ang="0">
                  <a:pos x="74" y="5"/>
                </a:cxn>
                <a:cxn ang="0">
                  <a:pos x="74" y="7"/>
                </a:cxn>
                <a:cxn ang="0">
                  <a:pos x="74" y="7"/>
                </a:cxn>
                <a:cxn ang="0">
                  <a:pos x="25" y="5"/>
                </a:cxn>
                <a:cxn ang="0">
                  <a:pos x="4" y="4"/>
                </a:cxn>
                <a:cxn ang="0">
                  <a:pos x="2" y="2"/>
                </a:cxn>
                <a:cxn ang="0">
                  <a:pos x="0" y="0"/>
                </a:cxn>
                <a:cxn ang="0">
                  <a:pos x="19" y="0"/>
                </a:cxn>
                <a:cxn ang="0">
                  <a:pos x="19" y="0"/>
                </a:cxn>
                <a:cxn ang="0">
                  <a:pos x="19" y="2"/>
                </a:cxn>
                <a:cxn ang="0">
                  <a:pos x="21" y="4"/>
                </a:cxn>
                <a:cxn ang="0">
                  <a:pos x="25" y="5"/>
                </a:cxn>
              </a:cxnLst>
              <a:rect l="0" t="0" r="r" b="b"/>
              <a:pathLst>
                <a:path w="76" h="7">
                  <a:moveTo>
                    <a:pt x="74" y="7"/>
                  </a:moveTo>
                  <a:lnTo>
                    <a:pt x="69" y="7"/>
                  </a:lnTo>
                  <a:lnTo>
                    <a:pt x="69" y="4"/>
                  </a:lnTo>
                  <a:lnTo>
                    <a:pt x="71" y="4"/>
                  </a:lnTo>
                  <a:lnTo>
                    <a:pt x="76" y="4"/>
                  </a:lnTo>
                  <a:lnTo>
                    <a:pt x="74" y="4"/>
                  </a:lnTo>
                  <a:lnTo>
                    <a:pt x="74" y="5"/>
                  </a:lnTo>
                  <a:lnTo>
                    <a:pt x="74" y="7"/>
                  </a:lnTo>
                  <a:lnTo>
                    <a:pt x="74" y="7"/>
                  </a:lnTo>
                  <a:close/>
                  <a:moveTo>
                    <a:pt x="25" y="5"/>
                  </a:moveTo>
                  <a:lnTo>
                    <a:pt x="4" y="4"/>
                  </a:lnTo>
                  <a:lnTo>
                    <a:pt x="2" y="2"/>
                  </a:lnTo>
                  <a:lnTo>
                    <a:pt x="0" y="0"/>
                  </a:lnTo>
                  <a:lnTo>
                    <a:pt x="19" y="0"/>
                  </a:lnTo>
                  <a:lnTo>
                    <a:pt x="19" y="0"/>
                  </a:lnTo>
                  <a:lnTo>
                    <a:pt x="19" y="2"/>
                  </a:lnTo>
                  <a:lnTo>
                    <a:pt x="21" y="4"/>
                  </a:lnTo>
                  <a:lnTo>
                    <a:pt x="25" y="5"/>
                  </a:lnTo>
                  <a:close/>
                </a:path>
              </a:pathLst>
            </a:custGeom>
            <a:solidFill>
              <a:srgbClr val="E3E1DF"/>
            </a:solidFill>
            <a:ln w="9525">
              <a:noFill/>
              <a:round/>
            </a:ln>
          </p:spPr>
          <p:txBody>
            <a:bodyPr/>
            <a:lstStyle/>
            <a:p>
              <a:endParaRPr lang="en-US">
                <a:solidFill>
                  <a:prstClr val="black"/>
                </a:solidFill>
              </a:endParaRPr>
            </a:p>
          </p:txBody>
        </p:sp>
        <p:sp>
          <p:nvSpPr>
            <p:cNvPr id="180484" name="Freeform 1284"/>
            <p:cNvSpPr>
              <a:spLocks noEditPoints="1"/>
            </p:cNvSpPr>
            <p:nvPr/>
          </p:nvSpPr>
          <p:spPr bwMode="auto">
            <a:xfrm>
              <a:off x="1938" y="750"/>
              <a:ext cx="76" cy="7"/>
            </a:xfrm>
            <a:custGeom>
              <a:avLst/>
              <a:gdLst/>
              <a:ahLst/>
              <a:cxnLst>
                <a:cxn ang="0">
                  <a:pos x="74" y="7"/>
                </a:cxn>
                <a:cxn ang="0">
                  <a:pos x="69" y="7"/>
                </a:cxn>
                <a:cxn ang="0">
                  <a:pos x="71" y="6"/>
                </a:cxn>
                <a:cxn ang="0">
                  <a:pos x="71" y="6"/>
                </a:cxn>
                <a:cxn ang="0">
                  <a:pos x="74" y="4"/>
                </a:cxn>
                <a:cxn ang="0">
                  <a:pos x="74" y="4"/>
                </a:cxn>
                <a:cxn ang="0">
                  <a:pos x="76" y="6"/>
                </a:cxn>
                <a:cxn ang="0">
                  <a:pos x="74" y="7"/>
                </a:cxn>
                <a:cxn ang="0">
                  <a:pos x="21" y="6"/>
                </a:cxn>
                <a:cxn ang="0">
                  <a:pos x="2" y="4"/>
                </a:cxn>
                <a:cxn ang="0">
                  <a:pos x="0" y="2"/>
                </a:cxn>
                <a:cxn ang="0">
                  <a:pos x="0" y="0"/>
                </a:cxn>
                <a:cxn ang="0">
                  <a:pos x="16" y="0"/>
                </a:cxn>
                <a:cxn ang="0">
                  <a:pos x="18" y="2"/>
                </a:cxn>
                <a:cxn ang="0">
                  <a:pos x="19" y="4"/>
                </a:cxn>
                <a:cxn ang="0">
                  <a:pos x="21" y="4"/>
                </a:cxn>
                <a:cxn ang="0">
                  <a:pos x="21" y="6"/>
                </a:cxn>
              </a:cxnLst>
              <a:rect l="0" t="0" r="r" b="b"/>
              <a:pathLst>
                <a:path w="76" h="7">
                  <a:moveTo>
                    <a:pt x="74" y="7"/>
                  </a:moveTo>
                  <a:lnTo>
                    <a:pt x="69" y="7"/>
                  </a:lnTo>
                  <a:lnTo>
                    <a:pt x="71" y="6"/>
                  </a:lnTo>
                  <a:lnTo>
                    <a:pt x="71" y="6"/>
                  </a:lnTo>
                  <a:lnTo>
                    <a:pt x="74" y="4"/>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ln>
          </p:spPr>
          <p:txBody>
            <a:bodyPr/>
            <a:lstStyle/>
            <a:p>
              <a:endParaRPr lang="en-US">
                <a:solidFill>
                  <a:prstClr val="black"/>
                </a:solidFill>
              </a:endParaRPr>
            </a:p>
          </p:txBody>
        </p:sp>
        <p:sp>
          <p:nvSpPr>
            <p:cNvPr id="180485" name="Freeform 1285"/>
            <p:cNvSpPr>
              <a:spLocks noEditPoints="1"/>
            </p:cNvSpPr>
            <p:nvPr/>
          </p:nvSpPr>
          <p:spPr bwMode="auto">
            <a:xfrm>
              <a:off x="1937" y="748"/>
              <a:ext cx="77" cy="8"/>
            </a:xfrm>
            <a:custGeom>
              <a:avLst/>
              <a:gdLst/>
              <a:ahLst/>
              <a:cxnLst>
                <a:cxn ang="0">
                  <a:pos x="77" y="8"/>
                </a:cxn>
                <a:cxn ang="0">
                  <a:pos x="72" y="8"/>
                </a:cxn>
                <a:cxn ang="0">
                  <a:pos x="72" y="8"/>
                </a:cxn>
                <a:cxn ang="0">
                  <a:pos x="72" y="8"/>
                </a:cxn>
                <a:cxn ang="0">
                  <a:pos x="75" y="6"/>
                </a:cxn>
                <a:cxn ang="0">
                  <a:pos x="75" y="6"/>
                </a:cxn>
                <a:cxn ang="0">
                  <a:pos x="77" y="6"/>
                </a:cxn>
                <a:cxn ang="0">
                  <a:pos x="77" y="8"/>
                </a:cxn>
                <a:cxn ang="0">
                  <a:pos x="20" y="4"/>
                </a:cxn>
                <a:cxn ang="0">
                  <a:pos x="1" y="4"/>
                </a:cxn>
                <a:cxn ang="0">
                  <a:pos x="1" y="2"/>
                </a:cxn>
                <a:cxn ang="0">
                  <a:pos x="0" y="0"/>
                </a:cxn>
                <a:cxn ang="0">
                  <a:pos x="15" y="0"/>
                </a:cxn>
                <a:cxn ang="0">
                  <a:pos x="17" y="2"/>
                </a:cxn>
                <a:cxn ang="0">
                  <a:pos x="20" y="4"/>
                </a:cxn>
              </a:cxnLst>
              <a:rect l="0" t="0" r="r" b="b"/>
              <a:pathLst>
                <a:path w="77" h="8">
                  <a:moveTo>
                    <a:pt x="77" y="8"/>
                  </a:moveTo>
                  <a:lnTo>
                    <a:pt x="72" y="8"/>
                  </a:lnTo>
                  <a:lnTo>
                    <a:pt x="72" y="8"/>
                  </a:lnTo>
                  <a:lnTo>
                    <a:pt x="72" y="8"/>
                  </a:lnTo>
                  <a:lnTo>
                    <a:pt x="75" y="6"/>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ln>
          </p:spPr>
          <p:txBody>
            <a:bodyPr/>
            <a:lstStyle/>
            <a:p>
              <a:endParaRPr lang="en-US">
                <a:solidFill>
                  <a:prstClr val="black"/>
                </a:solidFill>
              </a:endParaRPr>
            </a:p>
          </p:txBody>
        </p:sp>
        <p:sp>
          <p:nvSpPr>
            <p:cNvPr id="180486" name="Freeform 1286"/>
            <p:cNvSpPr/>
            <p:nvPr/>
          </p:nvSpPr>
          <p:spPr bwMode="auto">
            <a:xfrm>
              <a:off x="1935" y="746"/>
              <a:ext cx="19" cy="4"/>
            </a:xfrm>
            <a:custGeom>
              <a:avLst/>
              <a:gdLst/>
              <a:ahLst/>
              <a:cxnLst>
                <a:cxn ang="0">
                  <a:pos x="19" y="4"/>
                </a:cxn>
                <a:cxn ang="0">
                  <a:pos x="3" y="4"/>
                </a:cxn>
                <a:cxn ang="0">
                  <a:pos x="2" y="2"/>
                </a:cxn>
                <a:cxn ang="0">
                  <a:pos x="0" y="0"/>
                </a:cxn>
                <a:cxn ang="0">
                  <a:pos x="13" y="0"/>
                </a:cxn>
                <a:cxn ang="0">
                  <a:pos x="17" y="2"/>
                </a:cxn>
                <a:cxn ang="0">
                  <a:pos x="19" y="4"/>
                </a:cxn>
              </a:cxnLst>
              <a:rect l="0" t="0" r="r" b="b"/>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ln>
          </p:spPr>
          <p:txBody>
            <a:bodyPr/>
            <a:lstStyle/>
            <a:p>
              <a:endParaRPr lang="en-US">
                <a:solidFill>
                  <a:prstClr val="black"/>
                </a:solidFill>
              </a:endParaRPr>
            </a:p>
          </p:txBody>
        </p:sp>
        <p:sp>
          <p:nvSpPr>
            <p:cNvPr id="180487" name="Freeform 1287"/>
            <p:cNvSpPr/>
            <p:nvPr/>
          </p:nvSpPr>
          <p:spPr bwMode="auto">
            <a:xfrm>
              <a:off x="1933" y="742"/>
              <a:ext cx="19" cy="6"/>
            </a:xfrm>
            <a:custGeom>
              <a:avLst/>
              <a:gdLst/>
              <a:ahLst/>
              <a:cxnLst>
                <a:cxn ang="0">
                  <a:pos x="19" y="6"/>
                </a:cxn>
                <a:cxn ang="0">
                  <a:pos x="4" y="6"/>
                </a:cxn>
                <a:cxn ang="0">
                  <a:pos x="2" y="2"/>
                </a:cxn>
                <a:cxn ang="0">
                  <a:pos x="0" y="0"/>
                </a:cxn>
                <a:cxn ang="0">
                  <a:pos x="11" y="2"/>
                </a:cxn>
                <a:cxn ang="0">
                  <a:pos x="15" y="4"/>
                </a:cxn>
                <a:cxn ang="0">
                  <a:pos x="19" y="6"/>
                </a:cxn>
              </a:cxnLst>
              <a:rect l="0" t="0" r="r" b="b"/>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ln>
          </p:spPr>
          <p:txBody>
            <a:bodyPr/>
            <a:lstStyle/>
            <a:p>
              <a:endParaRPr lang="en-US">
                <a:solidFill>
                  <a:prstClr val="black"/>
                </a:solidFill>
              </a:endParaRPr>
            </a:p>
          </p:txBody>
        </p:sp>
        <p:sp>
          <p:nvSpPr>
            <p:cNvPr id="180488" name="Freeform 1288"/>
            <p:cNvSpPr/>
            <p:nvPr/>
          </p:nvSpPr>
          <p:spPr bwMode="auto">
            <a:xfrm>
              <a:off x="1929" y="740"/>
              <a:ext cx="19" cy="6"/>
            </a:xfrm>
            <a:custGeom>
              <a:avLst/>
              <a:gdLst/>
              <a:ahLst/>
              <a:cxnLst>
                <a:cxn ang="0">
                  <a:pos x="19" y="6"/>
                </a:cxn>
                <a:cxn ang="0">
                  <a:pos x="6" y="6"/>
                </a:cxn>
                <a:cxn ang="0">
                  <a:pos x="2" y="2"/>
                </a:cxn>
                <a:cxn ang="0">
                  <a:pos x="0" y="0"/>
                </a:cxn>
                <a:cxn ang="0">
                  <a:pos x="11" y="2"/>
                </a:cxn>
                <a:cxn ang="0">
                  <a:pos x="15" y="4"/>
                </a:cxn>
                <a:cxn ang="0">
                  <a:pos x="19" y="6"/>
                </a:cxn>
              </a:cxnLst>
              <a:rect l="0" t="0" r="r" b="b"/>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ln>
          </p:spPr>
          <p:txBody>
            <a:bodyPr/>
            <a:lstStyle/>
            <a:p>
              <a:endParaRPr lang="en-US">
                <a:solidFill>
                  <a:prstClr val="black"/>
                </a:solidFill>
              </a:endParaRPr>
            </a:p>
          </p:txBody>
        </p:sp>
        <p:sp>
          <p:nvSpPr>
            <p:cNvPr id="180489" name="Freeform 1289"/>
            <p:cNvSpPr/>
            <p:nvPr/>
          </p:nvSpPr>
          <p:spPr bwMode="auto">
            <a:xfrm>
              <a:off x="1927" y="738"/>
              <a:ext cx="17" cy="6"/>
            </a:xfrm>
            <a:custGeom>
              <a:avLst/>
              <a:gdLst/>
              <a:ahLst/>
              <a:cxnLst>
                <a:cxn ang="0">
                  <a:pos x="17" y="6"/>
                </a:cxn>
                <a:cxn ang="0">
                  <a:pos x="6" y="4"/>
                </a:cxn>
                <a:cxn ang="0">
                  <a:pos x="4" y="4"/>
                </a:cxn>
                <a:cxn ang="0">
                  <a:pos x="2" y="2"/>
                </a:cxn>
                <a:cxn ang="0">
                  <a:pos x="0" y="2"/>
                </a:cxn>
                <a:cxn ang="0">
                  <a:pos x="0" y="0"/>
                </a:cxn>
                <a:cxn ang="0">
                  <a:pos x="8" y="0"/>
                </a:cxn>
                <a:cxn ang="0">
                  <a:pos x="11" y="2"/>
                </a:cxn>
                <a:cxn ang="0">
                  <a:pos x="17" y="6"/>
                </a:cxn>
              </a:cxnLst>
              <a:rect l="0" t="0" r="r" b="b"/>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ln>
          </p:spPr>
          <p:txBody>
            <a:bodyPr/>
            <a:lstStyle/>
            <a:p>
              <a:endParaRPr lang="en-US">
                <a:solidFill>
                  <a:prstClr val="black"/>
                </a:solidFill>
              </a:endParaRPr>
            </a:p>
          </p:txBody>
        </p:sp>
        <p:sp>
          <p:nvSpPr>
            <p:cNvPr id="180490" name="Freeform 1290"/>
            <p:cNvSpPr/>
            <p:nvPr/>
          </p:nvSpPr>
          <p:spPr bwMode="auto">
            <a:xfrm>
              <a:off x="1925" y="737"/>
              <a:ext cx="15" cy="5"/>
            </a:xfrm>
            <a:custGeom>
              <a:avLst/>
              <a:gdLst/>
              <a:ahLst/>
              <a:cxnLst>
                <a:cxn ang="0">
                  <a:pos x="15" y="5"/>
                </a:cxn>
                <a:cxn ang="0">
                  <a:pos x="4" y="3"/>
                </a:cxn>
                <a:cxn ang="0">
                  <a:pos x="4" y="3"/>
                </a:cxn>
                <a:cxn ang="0">
                  <a:pos x="4" y="3"/>
                </a:cxn>
                <a:cxn ang="0">
                  <a:pos x="2" y="1"/>
                </a:cxn>
                <a:cxn ang="0">
                  <a:pos x="0" y="0"/>
                </a:cxn>
                <a:cxn ang="0">
                  <a:pos x="4" y="0"/>
                </a:cxn>
                <a:cxn ang="0">
                  <a:pos x="4" y="0"/>
                </a:cxn>
                <a:cxn ang="0">
                  <a:pos x="6" y="1"/>
                </a:cxn>
                <a:cxn ang="0">
                  <a:pos x="10" y="1"/>
                </a:cxn>
                <a:cxn ang="0">
                  <a:pos x="15" y="5"/>
                </a:cxn>
              </a:cxnLst>
              <a:rect l="0" t="0" r="r" b="b"/>
              <a:pathLst>
                <a:path w="15" h="5">
                  <a:moveTo>
                    <a:pt x="15" y="5"/>
                  </a:moveTo>
                  <a:lnTo>
                    <a:pt x="4" y="3"/>
                  </a:lnTo>
                  <a:lnTo>
                    <a:pt x="4" y="3"/>
                  </a:lnTo>
                  <a:lnTo>
                    <a:pt x="4" y="3"/>
                  </a:lnTo>
                  <a:lnTo>
                    <a:pt x="2" y="1"/>
                  </a:lnTo>
                  <a:lnTo>
                    <a:pt x="0" y="0"/>
                  </a:lnTo>
                  <a:lnTo>
                    <a:pt x="4" y="0"/>
                  </a:lnTo>
                  <a:lnTo>
                    <a:pt x="4" y="0"/>
                  </a:lnTo>
                  <a:lnTo>
                    <a:pt x="6" y="1"/>
                  </a:lnTo>
                  <a:lnTo>
                    <a:pt x="10" y="1"/>
                  </a:lnTo>
                  <a:lnTo>
                    <a:pt x="15" y="5"/>
                  </a:lnTo>
                  <a:close/>
                </a:path>
              </a:pathLst>
            </a:custGeom>
            <a:solidFill>
              <a:srgbClr val="E3E2E0"/>
            </a:solidFill>
            <a:ln w="9525">
              <a:noFill/>
              <a:round/>
            </a:ln>
          </p:spPr>
          <p:txBody>
            <a:bodyPr/>
            <a:lstStyle/>
            <a:p>
              <a:endParaRPr lang="en-US">
                <a:solidFill>
                  <a:prstClr val="black"/>
                </a:solidFill>
              </a:endParaRPr>
            </a:p>
          </p:txBody>
        </p:sp>
        <p:sp>
          <p:nvSpPr>
            <p:cNvPr id="180491" name="Freeform 1291"/>
            <p:cNvSpPr/>
            <p:nvPr/>
          </p:nvSpPr>
          <p:spPr bwMode="auto">
            <a:xfrm>
              <a:off x="1925" y="735"/>
              <a:ext cx="10" cy="3"/>
            </a:xfrm>
            <a:custGeom>
              <a:avLst/>
              <a:gdLst/>
              <a:ahLst/>
              <a:cxnLst>
                <a:cxn ang="0">
                  <a:pos x="10" y="3"/>
                </a:cxn>
                <a:cxn ang="0">
                  <a:pos x="2" y="3"/>
                </a:cxn>
                <a:cxn ang="0">
                  <a:pos x="0" y="2"/>
                </a:cxn>
                <a:cxn ang="0">
                  <a:pos x="0" y="0"/>
                </a:cxn>
                <a:cxn ang="0">
                  <a:pos x="2" y="2"/>
                </a:cxn>
                <a:cxn ang="0">
                  <a:pos x="6" y="3"/>
                </a:cxn>
                <a:cxn ang="0">
                  <a:pos x="8" y="3"/>
                </a:cxn>
                <a:cxn ang="0">
                  <a:pos x="10" y="3"/>
                </a:cxn>
              </a:cxnLst>
              <a:rect l="0" t="0" r="r" b="b"/>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ln>
          </p:spPr>
          <p:txBody>
            <a:bodyPr/>
            <a:lstStyle/>
            <a:p>
              <a:endParaRPr lang="en-US">
                <a:solidFill>
                  <a:prstClr val="black"/>
                </a:solidFill>
              </a:endParaRPr>
            </a:p>
          </p:txBody>
        </p:sp>
        <p:sp>
          <p:nvSpPr>
            <p:cNvPr id="180492" name="Freeform 1292"/>
            <p:cNvSpPr/>
            <p:nvPr/>
          </p:nvSpPr>
          <p:spPr bwMode="auto">
            <a:xfrm>
              <a:off x="1925" y="735"/>
              <a:ext cx="4" cy="2"/>
            </a:xfrm>
            <a:custGeom>
              <a:avLst/>
              <a:gdLst/>
              <a:ahLst/>
              <a:cxnLst>
                <a:cxn ang="0">
                  <a:pos x="4" y="2"/>
                </a:cxn>
                <a:cxn ang="0">
                  <a:pos x="0" y="2"/>
                </a:cxn>
                <a:cxn ang="0">
                  <a:pos x="0" y="0"/>
                </a:cxn>
                <a:cxn ang="0">
                  <a:pos x="0" y="0"/>
                </a:cxn>
                <a:cxn ang="0">
                  <a:pos x="2" y="2"/>
                </a:cxn>
                <a:cxn ang="0">
                  <a:pos x="4" y="2"/>
                </a:cxn>
              </a:cxnLst>
              <a:rect l="0" t="0" r="r" b="b"/>
              <a:pathLst>
                <a:path w="4" h="2">
                  <a:moveTo>
                    <a:pt x="4" y="2"/>
                  </a:moveTo>
                  <a:lnTo>
                    <a:pt x="0" y="2"/>
                  </a:lnTo>
                  <a:lnTo>
                    <a:pt x="0" y="0"/>
                  </a:lnTo>
                  <a:lnTo>
                    <a:pt x="0" y="0"/>
                  </a:lnTo>
                  <a:lnTo>
                    <a:pt x="2" y="2"/>
                  </a:lnTo>
                  <a:lnTo>
                    <a:pt x="4" y="2"/>
                  </a:lnTo>
                  <a:close/>
                </a:path>
              </a:pathLst>
            </a:custGeom>
            <a:solidFill>
              <a:srgbClr val="E3E2E0"/>
            </a:solidFill>
            <a:ln w="9525">
              <a:noFill/>
              <a:round/>
            </a:ln>
          </p:spPr>
          <p:txBody>
            <a:bodyPr/>
            <a:lstStyle/>
            <a:p>
              <a:endParaRPr lang="en-US">
                <a:solidFill>
                  <a:prstClr val="black"/>
                </a:solidFill>
              </a:endParaRPr>
            </a:p>
          </p:txBody>
        </p:sp>
        <p:sp>
          <p:nvSpPr>
            <p:cNvPr id="180493" name="Freeform 1293"/>
            <p:cNvSpPr/>
            <p:nvPr/>
          </p:nvSpPr>
          <p:spPr bwMode="auto">
            <a:xfrm>
              <a:off x="1967" y="740"/>
              <a:ext cx="123" cy="120"/>
            </a:xfrm>
            <a:custGeom>
              <a:avLst/>
              <a:gdLst/>
              <a:ahLst/>
              <a:cxnLst>
                <a:cxn ang="0">
                  <a:pos x="121" y="118"/>
                </a:cxn>
                <a:cxn ang="0">
                  <a:pos x="123" y="103"/>
                </a:cxn>
                <a:cxn ang="0">
                  <a:pos x="123" y="88"/>
                </a:cxn>
                <a:cxn ang="0">
                  <a:pos x="123" y="80"/>
                </a:cxn>
                <a:cxn ang="0">
                  <a:pos x="121" y="72"/>
                </a:cxn>
                <a:cxn ang="0">
                  <a:pos x="117" y="67"/>
                </a:cxn>
                <a:cxn ang="0">
                  <a:pos x="112" y="59"/>
                </a:cxn>
                <a:cxn ang="0">
                  <a:pos x="99" y="52"/>
                </a:cxn>
                <a:cxn ang="0">
                  <a:pos x="83" y="42"/>
                </a:cxn>
                <a:cxn ang="0">
                  <a:pos x="74" y="38"/>
                </a:cxn>
                <a:cxn ang="0">
                  <a:pos x="68" y="33"/>
                </a:cxn>
                <a:cxn ang="0">
                  <a:pos x="62" y="29"/>
                </a:cxn>
                <a:cxn ang="0">
                  <a:pos x="59" y="23"/>
                </a:cxn>
                <a:cxn ang="0">
                  <a:pos x="55" y="14"/>
                </a:cxn>
                <a:cxn ang="0">
                  <a:pos x="51" y="6"/>
                </a:cxn>
                <a:cxn ang="0">
                  <a:pos x="47" y="2"/>
                </a:cxn>
                <a:cxn ang="0">
                  <a:pos x="44" y="0"/>
                </a:cxn>
                <a:cxn ang="0">
                  <a:pos x="40" y="0"/>
                </a:cxn>
                <a:cxn ang="0">
                  <a:pos x="34" y="4"/>
                </a:cxn>
                <a:cxn ang="0">
                  <a:pos x="26" y="8"/>
                </a:cxn>
                <a:cxn ang="0">
                  <a:pos x="15" y="8"/>
                </a:cxn>
                <a:cxn ang="0">
                  <a:pos x="9" y="10"/>
                </a:cxn>
                <a:cxn ang="0">
                  <a:pos x="6" y="10"/>
                </a:cxn>
                <a:cxn ang="0">
                  <a:pos x="2" y="12"/>
                </a:cxn>
                <a:cxn ang="0">
                  <a:pos x="0" y="17"/>
                </a:cxn>
                <a:cxn ang="0">
                  <a:pos x="7" y="27"/>
                </a:cxn>
                <a:cxn ang="0">
                  <a:pos x="17" y="36"/>
                </a:cxn>
                <a:cxn ang="0">
                  <a:pos x="23" y="42"/>
                </a:cxn>
                <a:cxn ang="0">
                  <a:pos x="26" y="44"/>
                </a:cxn>
                <a:cxn ang="0">
                  <a:pos x="28" y="42"/>
                </a:cxn>
                <a:cxn ang="0">
                  <a:pos x="30" y="38"/>
                </a:cxn>
                <a:cxn ang="0">
                  <a:pos x="32" y="27"/>
                </a:cxn>
                <a:cxn ang="0">
                  <a:pos x="38" y="16"/>
                </a:cxn>
                <a:cxn ang="0">
                  <a:pos x="42" y="12"/>
                </a:cxn>
                <a:cxn ang="0">
                  <a:pos x="45" y="12"/>
                </a:cxn>
                <a:cxn ang="0">
                  <a:pos x="47" y="14"/>
                </a:cxn>
                <a:cxn ang="0">
                  <a:pos x="49" y="17"/>
                </a:cxn>
                <a:cxn ang="0">
                  <a:pos x="49" y="27"/>
                </a:cxn>
                <a:cxn ang="0">
                  <a:pos x="49" y="36"/>
                </a:cxn>
                <a:cxn ang="0">
                  <a:pos x="51" y="50"/>
                </a:cxn>
                <a:cxn ang="0">
                  <a:pos x="55" y="69"/>
                </a:cxn>
                <a:cxn ang="0">
                  <a:pos x="61" y="89"/>
                </a:cxn>
                <a:cxn ang="0">
                  <a:pos x="64" y="99"/>
                </a:cxn>
                <a:cxn ang="0">
                  <a:pos x="68" y="105"/>
                </a:cxn>
                <a:cxn ang="0">
                  <a:pos x="70" y="108"/>
                </a:cxn>
                <a:cxn ang="0">
                  <a:pos x="72" y="112"/>
                </a:cxn>
                <a:cxn ang="0">
                  <a:pos x="81" y="114"/>
                </a:cxn>
                <a:cxn ang="0">
                  <a:pos x="91" y="116"/>
                </a:cxn>
                <a:cxn ang="0">
                  <a:pos x="104" y="120"/>
                </a:cxn>
                <a:cxn ang="0">
                  <a:pos x="110" y="120"/>
                </a:cxn>
                <a:cxn ang="0">
                  <a:pos x="116" y="120"/>
                </a:cxn>
                <a:cxn ang="0">
                  <a:pos x="119" y="120"/>
                </a:cxn>
                <a:cxn ang="0">
                  <a:pos x="121" y="118"/>
                </a:cxn>
              </a:cxnLst>
              <a:rect l="0" t="0" r="r" b="b"/>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ln>
          </p:spPr>
          <p:txBody>
            <a:bodyPr/>
            <a:lstStyle/>
            <a:p>
              <a:endParaRPr lang="en-US">
                <a:solidFill>
                  <a:prstClr val="black"/>
                </a:solidFill>
              </a:endParaRPr>
            </a:p>
          </p:txBody>
        </p:sp>
        <p:sp>
          <p:nvSpPr>
            <p:cNvPr id="180494" name="Freeform 1294"/>
            <p:cNvSpPr/>
            <p:nvPr/>
          </p:nvSpPr>
          <p:spPr bwMode="auto">
            <a:xfrm>
              <a:off x="1669" y="801"/>
              <a:ext cx="192" cy="271"/>
            </a:xfrm>
            <a:custGeom>
              <a:avLst/>
              <a:gdLst/>
              <a:ahLst/>
              <a:cxnLst>
                <a:cxn ang="0">
                  <a:pos x="87" y="197"/>
                </a:cxn>
                <a:cxn ang="0">
                  <a:pos x="93" y="190"/>
                </a:cxn>
                <a:cxn ang="0">
                  <a:pos x="101" y="178"/>
                </a:cxn>
                <a:cxn ang="0">
                  <a:pos x="120" y="152"/>
                </a:cxn>
                <a:cxn ang="0">
                  <a:pos x="146" y="112"/>
                </a:cxn>
                <a:cxn ang="0">
                  <a:pos x="159" y="89"/>
                </a:cxn>
                <a:cxn ang="0">
                  <a:pos x="173" y="66"/>
                </a:cxn>
                <a:cxn ang="0">
                  <a:pos x="182" y="46"/>
                </a:cxn>
                <a:cxn ang="0">
                  <a:pos x="190" y="28"/>
                </a:cxn>
                <a:cxn ang="0">
                  <a:pos x="192" y="19"/>
                </a:cxn>
                <a:cxn ang="0">
                  <a:pos x="192" y="11"/>
                </a:cxn>
                <a:cxn ang="0">
                  <a:pos x="190" y="6"/>
                </a:cxn>
                <a:cxn ang="0">
                  <a:pos x="186" y="2"/>
                </a:cxn>
                <a:cxn ang="0">
                  <a:pos x="178" y="0"/>
                </a:cxn>
                <a:cxn ang="0">
                  <a:pos x="171" y="0"/>
                </a:cxn>
                <a:cxn ang="0">
                  <a:pos x="161" y="4"/>
                </a:cxn>
                <a:cxn ang="0">
                  <a:pos x="150" y="10"/>
                </a:cxn>
                <a:cxn ang="0">
                  <a:pos x="133" y="17"/>
                </a:cxn>
                <a:cxn ang="0">
                  <a:pos x="116" y="28"/>
                </a:cxn>
                <a:cxn ang="0">
                  <a:pos x="102" y="38"/>
                </a:cxn>
                <a:cxn ang="0">
                  <a:pos x="93" y="47"/>
                </a:cxn>
                <a:cxn ang="0">
                  <a:pos x="82" y="59"/>
                </a:cxn>
                <a:cxn ang="0">
                  <a:pos x="68" y="74"/>
                </a:cxn>
                <a:cxn ang="0">
                  <a:pos x="59" y="87"/>
                </a:cxn>
                <a:cxn ang="0">
                  <a:pos x="47" y="104"/>
                </a:cxn>
                <a:cxn ang="0">
                  <a:pos x="36" y="121"/>
                </a:cxn>
                <a:cxn ang="0">
                  <a:pos x="29" y="138"/>
                </a:cxn>
                <a:cxn ang="0">
                  <a:pos x="19" y="157"/>
                </a:cxn>
                <a:cxn ang="0">
                  <a:pos x="11" y="174"/>
                </a:cxn>
                <a:cxn ang="0">
                  <a:pos x="4" y="201"/>
                </a:cxn>
                <a:cxn ang="0">
                  <a:pos x="0" y="226"/>
                </a:cxn>
                <a:cxn ang="0">
                  <a:pos x="0" y="237"/>
                </a:cxn>
                <a:cxn ang="0">
                  <a:pos x="0" y="256"/>
                </a:cxn>
                <a:cxn ang="0">
                  <a:pos x="0" y="264"/>
                </a:cxn>
                <a:cxn ang="0">
                  <a:pos x="2" y="269"/>
                </a:cxn>
                <a:cxn ang="0">
                  <a:pos x="4" y="271"/>
                </a:cxn>
                <a:cxn ang="0">
                  <a:pos x="4" y="271"/>
                </a:cxn>
                <a:cxn ang="0">
                  <a:pos x="6" y="271"/>
                </a:cxn>
                <a:cxn ang="0">
                  <a:pos x="8" y="269"/>
                </a:cxn>
                <a:cxn ang="0">
                  <a:pos x="10" y="262"/>
                </a:cxn>
                <a:cxn ang="0">
                  <a:pos x="11" y="252"/>
                </a:cxn>
                <a:cxn ang="0">
                  <a:pos x="17" y="239"/>
                </a:cxn>
                <a:cxn ang="0">
                  <a:pos x="21" y="226"/>
                </a:cxn>
                <a:cxn ang="0">
                  <a:pos x="29" y="214"/>
                </a:cxn>
                <a:cxn ang="0">
                  <a:pos x="38" y="201"/>
                </a:cxn>
                <a:cxn ang="0">
                  <a:pos x="47" y="190"/>
                </a:cxn>
                <a:cxn ang="0">
                  <a:pos x="57" y="180"/>
                </a:cxn>
                <a:cxn ang="0">
                  <a:pos x="63" y="178"/>
                </a:cxn>
                <a:cxn ang="0">
                  <a:pos x="66" y="178"/>
                </a:cxn>
                <a:cxn ang="0">
                  <a:pos x="72" y="178"/>
                </a:cxn>
                <a:cxn ang="0">
                  <a:pos x="76" y="180"/>
                </a:cxn>
                <a:cxn ang="0">
                  <a:pos x="82" y="184"/>
                </a:cxn>
                <a:cxn ang="0">
                  <a:pos x="85" y="186"/>
                </a:cxn>
                <a:cxn ang="0">
                  <a:pos x="87" y="192"/>
                </a:cxn>
                <a:cxn ang="0">
                  <a:pos x="87" y="197"/>
                </a:cxn>
              </a:cxnLst>
              <a:rect l="0" t="0" r="r" b="b"/>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ln>
          </p:spPr>
          <p:txBody>
            <a:bodyPr/>
            <a:lstStyle/>
            <a:p>
              <a:endParaRPr lang="en-US">
                <a:solidFill>
                  <a:prstClr val="black"/>
                </a:solidFill>
              </a:endParaRPr>
            </a:p>
          </p:txBody>
        </p:sp>
        <p:sp>
          <p:nvSpPr>
            <p:cNvPr id="180495" name="Freeform 1295"/>
            <p:cNvSpPr/>
            <p:nvPr/>
          </p:nvSpPr>
          <p:spPr bwMode="auto">
            <a:xfrm>
              <a:off x="1777" y="919"/>
              <a:ext cx="271" cy="318"/>
            </a:xfrm>
            <a:custGeom>
              <a:avLst/>
              <a:gdLst/>
              <a:ahLst/>
              <a:cxnLst>
                <a:cxn ang="0">
                  <a:pos x="125" y="309"/>
                </a:cxn>
                <a:cxn ang="0">
                  <a:pos x="148" y="295"/>
                </a:cxn>
                <a:cxn ang="0">
                  <a:pos x="180" y="265"/>
                </a:cxn>
                <a:cxn ang="0">
                  <a:pos x="203" y="235"/>
                </a:cxn>
                <a:cxn ang="0">
                  <a:pos x="222" y="204"/>
                </a:cxn>
                <a:cxn ang="0">
                  <a:pos x="237" y="172"/>
                </a:cxn>
                <a:cxn ang="0">
                  <a:pos x="249" y="144"/>
                </a:cxn>
                <a:cxn ang="0">
                  <a:pos x="264" y="104"/>
                </a:cxn>
                <a:cxn ang="0">
                  <a:pos x="271" y="62"/>
                </a:cxn>
                <a:cxn ang="0">
                  <a:pos x="271" y="38"/>
                </a:cxn>
                <a:cxn ang="0">
                  <a:pos x="266" y="19"/>
                </a:cxn>
                <a:cxn ang="0">
                  <a:pos x="258" y="7"/>
                </a:cxn>
                <a:cxn ang="0">
                  <a:pos x="241" y="1"/>
                </a:cxn>
                <a:cxn ang="0">
                  <a:pos x="209" y="1"/>
                </a:cxn>
                <a:cxn ang="0">
                  <a:pos x="182" y="11"/>
                </a:cxn>
                <a:cxn ang="0">
                  <a:pos x="154" y="28"/>
                </a:cxn>
                <a:cxn ang="0">
                  <a:pos x="112" y="66"/>
                </a:cxn>
                <a:cxn ang="0">
                  <a:pos x="74" y="108"/>
                </a:cxn>
                <a:cxn ang="0">
                  <a:pos x="44" y="153"/>
                </a:cxn>
                <a:cxn ang="0">
                  <a:pos x="19" y="201"/>
                </a:cxn>
                <a:cxn ang="0">
                  <a:pos x="2" y="237"/>
                </a:cxn>
                <a:cxn ang="0">
                  <a:pos x="0" y="250"/>
                </a:cxn>
                <a:cxn ang="0">
                  <a:pos x="4" y="263"/>
                </a:cxn>
                <a:cxn ang="0">
                  <a:pos x="19" y="286"/>
                </a:cxn>
                <a:cxn ang="0">
                  <a:pos x="48" y="311"/>
                </a:cxn>
                <a:cxn ang="0">
                  <a:pos x="65" y="314"/>
                </a:cxn>
                <a:cxn ang="0">
                  <a:pos x="59" y="299"/>
                </a:cxn>
                <a:cxn ang="0">
                  <a:pos x="61" y="278"/>
                </a:cxn>
                <a:cxn ang="0">
                  <a:pos x="74" y="244"/>
                </a:cxn>
                <a:cxn ang="0">
                  <a:pos x="97" y="212"/>
                </a:cxn>
                <a:cxn ang="0">
                  <a:pos x="123" y="189"/>
                </a:cxn>
                <a:cxn ang="0">
                  <a:pos x="142" y="185"/>
                </a:cxn>
                <a:cxn ang="0">
                  <a:pos x="154" y="191"/>
                </a:cxn>
                <a:cxn ang="0">
                  <a:pos x="161" y="202"/>
                </a:cxn>
                <a:cxn ang="0">
                  <a:pos x="163" y="221"/>
                </a:cxn>
                <a:cxn ang="0">
                  <a:pos x="156" y="250"/>
                </a:cxn>
                <a:cxn ang="0">
                  <a:pos x="142" y="280"/>
                </a:cxn>
                <a:cxn ang="0">
                  <a:pos x="131" y="295"/>
                </a:cxn>
              </a:cxnLst>
              <a:rect l="0" t="0" r="r" b="b"/>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ln>
          </p:spPr>
          <p:txBody>
            <a:bodyPr/>
            <a:lstStyle/>
            <a:p>
              <a:endParaRPr lang="en-US">
                <a:solidFill>
                  <a:prstClr val="black"/>
                </a:solidFill>
              </a:endParaRPr>
            </a:p>
          </p:txBody>
        </p:sp>
        <p:sp>
          <p:nvSpPr>
            <p:cNvPr id="180496" name="Freeform 1296"/>
            <p:cNvSpPr/>
            <p:nvPr/>
          </p:nvSpPr>
          <p:spPr bwMode="auto">
            <a:xfrm>
              <a:off x="1411" y="936"/>
              <a:ext cx="622" cy="559"/>
            </a:xfrm>
            <a:custGeom>
              <a:avLst/>
              <a:gdLst/>
              <a:ahLst/>
              <a:cxnLst>
                <a:cxn ang="0">
                  <a:pos x="605" y="345"/>
                </a:cxn>
                <a:cxn ang="0">
                  <a:pos x="620" y="312"/>
                </a:cxn>
                <a:cxn ang="0">
                  <a:pos x="620" y="278"/>
                </a:cxn>
                <a:cxn ang="0">
                  <a:pos x="598" y="250"/>
                </a:cxn>
                <a:cxn ang="0">
                  <a:pos x="573" y="244"/>
                </a:cxn>
                <a:cxn ang="0">
                  <a:pos x="556" y="250"/>
                </a:cxn>
                <a:cxn ang="0">
                  <a:pos x="512" y="284"/>
                </a:cxn>
                <a:cxn ang="0">
                  <a:pos x="478" y="301"/>
                </a:cxn>
                <a:cxn ang="0">
                  <a:pos x="438" y="305"/>
                </a:cxn>
                <a:cxn ang="0">
                  <a:pos x="395" y="280"/>
                </a:cxn>
                <a:cxn ang="0">
                  <a:pos x="368" y="244"/>
                </a:cxn>
                <a:cxn ang="0">
                  <a:pos x="353" y="218"/>
                </a:cxn>
                <a:cxn ang="0">
                  <a:pos x="332" y="184"/>
                </a:cxn>
                <a:cxn ang="0">
                  <a:pos x="307" y="161"/>
                </a:cxn>
                <a:cxn ang="0">
                  <a:pos x="298" y="153"/>
                </a:cxn>
                <a:cxn ang="0">
                  <a:pos x="268" y="140"/>
                </a:cxn>
                <a:cxn ang="0">
                  <a:pos x="254" y="127"/>
                </a:cxn>
                <a:cxn ang="0">
                  <a:pos x="249" y="91"/>
                </a:cxn>
                <a:cxn ang="0">
                  <a:pos x="256" y="64"/>
                </a:cxn>
                <a:cxn ang="0">
                  <a:pos x="233" y="66"/>
                </a:cxn>
                <a:cxn ang="0">
                  <a:pos x="207" y="66"/>
                </a:cxn>
                <a:cxn ang="0">
                  <a:pos x="199" y="81"/>
                </a:cxn>
                <a:cxn ang="0">
                  <a:pos x="203" y="117"/>
                </a:cxn>
                <a:cxn ang="0">
                  <a:pos x="203" y="127"/>
                </a:cxn>
                <a:cxn ang="0">
                  <a:pos x="173" y="121"/>
                </a:cxn>
                <a:cxn ang="0">
                  <a:pos x="146" y="96"/>
                </a:cxn>
                <a:cxn ang="0">
                  <a:pos x="116" y="58"/>
                </a:cxn>
                <a:cxn ang="0">
                  <a:pos x="97" y="39"/>
                </a:cxn>
                <a:cxn ang="0">
                  <a:pos x="53" y="3"/>
                </a:cxn>
                <a:cxn ang="0">
                  <a:pos x="34" y="0"/>
                </a:cxn>
                <a:cxn ang="0">
                  <a:pos x="11" y="3"/>
                </a:cxn>
                <a:cxn ang="0">
                  <a:pos x="0" y="19"/>
                </a:cxn>
                <a:cxn ang="0">
                  <a:pos x="10" y="68"/>
                </a:cxn>
                <a:cxn ang="0">
                  <a:pos x="34" y="110"/>
                </a:cxn>
                <a:cxn ang="0">
                  <a:pos x="74" y="146"/>
                </a:cxn>
                <a:cxn ang="0">
                  <a:pos x="97" y="155"/>
                </a:cxn>
                <a:cxn ang="0">
                  <a:pos x="108" y="161"/>
                </a:cxn>
                <a:cxn ang="0">
                  <a:pos x="135" y="178"/>
                </a:cxn>
                <a:cxn ang="0">
                  <a:pos x="148" y="203"/>
                </a:cxn>
                <a:cxn ang="0">
                  <a:pos x="171" y="233"/>
                </a:cxn>
                <a:cxn ang="0">
                  <a:pos x="180" y="261"/>
                </a:cxn>
                <a:cxn ang="0">
                  <a:pos x="184" y="330"/>
                </a:cxn>
                <a:cxn ang="0">
                  <a:pos x="182" y="405"/>
                </a:cxn>
                <a:cxn ang="0">
                  <a:pos x="182" y="443"/>
                </a:cxn>
                <a:cxn ang="0">
                  <a:pos x="195" y="464"/>
                </a:cxn>
                <a:cxn ang="0">
                  <a:pos x="235" y="513"/>
                </a:cxn>
                <a:cxn ang="0">
                  <a:pos x="294" y="550"/>
                </a:cxn>
                <a:cxn ang="0">
                  <a:pos x="328" y="559"/>
                </a:cxn>
                <a:cxn ang="0">
                  <a:pos x="376" y="555"/>
                </a:cxn>
                <a:cxn ang="0">
                  <a:pos x="400" y="538"/>
                </a:cxn>
                <a:cxn ang="0">
                  <a:pos x="431" y="496"/>
                </a:cxn>
                <a:cxn ang="0">
                  <a:pos x="455" y="447"/>
                </a:cxn>
                <a:cxn ang="0">
                  <a:pos x="480" y="421"/>
                </a:cxn>
                <a:cxn ang="0">
                  <a:pos x="512" y="398"/>
                </a:cxn>
                <a:cxn ang="0">
                  <a:pos x="541" y="386"/>
                </a:cxn>
                <a:cxn ang="0">
                  <a:pos x="548" y="383"/>
                </a:cxn>
                <a:cxn ang="0">
                  <a:pos x="548" y="381"/>
                </a:cxn>
                <a:cxn ang="0">
                  <a:pos x="550" y="379"/>
                </a:cxn>
                <a:cxn ang="0">
                  <a:pos x="556" y="377"/>
                </a:cxn>
                <a:cxn ang="0">
                  <a:pos x="558" y="375"/>
                </a:cxn>
                <a:cxn ang="0">
                  <a:pos x="560" y="373"/>
                </a:cxn>
              </a:cxnLst>
              <a:rect l="0" t="0" r="r" b="b"/>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3"/>
                  </a:lnTo>
                  <a:lnTo>
                    <a:pt x="548" y="381"/>
                  </a:lnTo>
                  <a:lnTo>
                    <a:pt x="548" y="381"/>
                  </a:lnTo>
                  <a:lnTo>
                    <a:pt x="550" y="381"/>
                  </a:lnTo>
                  <a:lnTo>
                    <a:pt x="550" y="381"/>
                  </a:lnTo>
                  <a:lnTo>
                    <a:pt x="550" y="379"/>
                  </a:lnTo>
                  <a:lnTo>
                    <a:pt x="552" y="379"/>
                  </a:lnTo>
                  <a:lnTo>
                    <a:pt x="554" y="379"/>
                  </a:lnTo>
                  <a:lnTo>
                    <a:pt x="556" y="377"/>
                  </a:lnTo>
                  <a:lnTo>
                    <a:pt x="556" y="377"/>
                  </a:lnTo>
                  <a:lnTo>
                    <a:pt x="556" y="377"/>
                  </a:lnTo>
                  <a:lnTo>
                    <a:pt x="558" y="375"/>
                  </a:lnTo>
                  <a:lnTo>
                    <a:pt x="558" y="375"/>
                  </a:lnTo>
                  <a:lnTo>
                    <a:pt x="560" y="375"/>
                  </a:lnTo>
                  <a:lnTo>
                    <a:pt x="560" y="373"/>
                  </a:lnTo>
                  <a:lnTo>
                    <a:pt x="562" y="373"/>
                  </a:lnTo>
                  <a:lnTo>
                    <a:pt x="563" y="371"/>
                  </a:lnTo>
                  <a:close/>
                </a:path>
              </a:pathLst>
            </a:custGeom>
            <a:solidFill>
              <a:srgbClr val="A74C49"/>
            </a:solidFill>
            <a:ln w="9525">
              <a:noFill/>
              <a:round/>
            </a:ln>
          </p:spPr>
          <p:txBody>
            <a:bodyPr/>
            <a:lstStyle/>
            <a:p>
              <a:endParaRPr lang="en-US">
                <a:solidFill>
                  <a:prstClr val="black"/>
                </a:solidFill>
              </a:endParaRPr>
            </a:p>
          </p:txBody>
        </p:sp>
        <p:sp>
          <p:nvSpPr>
            <p:cNvPr id="180497" name="Freeform 1297"/>
            <p:cNvSpPr/>
            <p:nvPr/>
          </p:nvSpPr>
          <p:spPr bwMode="auto">
            <a:xfrm>
              <a:off x="1422" y="947"/>
              <a:ext cx="607" cy="546"/>
            </a:xfrm>
            <a:custGeom>
              <a:avLst/>
              <a:gdLst/>
              <a:ahLst/>
              <a:cxnLst>
                <a:cxn ang="0">
                  <a:pos x="384" y="275"/>
                </a:cxn>
                <a:cxn ang="0">
                  <a:pos x="344" y="220"/>
                </a:cxn>
                <a:cxn ang="0">
                  <a:pos x="300" y="159"/>
                </a:cxn>
                <a:cxn ang="0">
                  <a:pos x="243" y="121"/>
                </a:cxn>
                <a:cxn ang="0">
                  <a:pos x="234" y="85"/>
                </a:cxn>
                <a:cxn ang="0">
                  <a:pos x="236" y="76"/>
                </a:cxn>
                <a:cxn ang="0">
                  <a:pos x="230" y="64"/>
                </a:cxn>
                <a:cxn ang="0">
                  <a:pos x="200" y="61"/>
                </a:cxn>
                <a:cxn ang="0">
                  <a:pos x="196" y="87"/>
                </a:cxn>
                <a:cxn ang="0">
                  <a:pos x="209" y="110"/>
                </a:cxn>
                <a:cxn ang="0">
                  <a:pos x="184" y="118"/>
                </a:cxn>
                <a:cxn ang="0">
                  <a:pos x="209" y="180"/>
                </a:cxn>
                <a:cxn ang="0">
                  <a:pos x="226" y="222"/>
                </a:cxn>
                <a:cxn ang="0">
                  <a:pos x="183" y="150"/>
                </a:cxn>
                <a:cxn ang="0">
                  <a:pos x="76" y="30"/>
                </a:cxn>
                <a:cxn ang="0">
                  <a:pos x="23" y="0"/>
                </a:cxn>
                <a:cxn ang="0">
                  <a:pos x="2" y="11"/>
                </a:cxn>
                <a:cxn ang="0">
                  <a:pos x="6" y="49"/>
                </a:cxn>
                <a:cxn ang="0">
                  <a:pos x="38" y="104"/>
                </a:cxn>
                <a:cxn ang="0">
                  <a:pos x="88" y="138"/>
                </a:cxn>
                <a:cxn ang="0">
                  <a:pos x="90" y="110"/>
                </a:cxn>
                <a:cxn ang="0">
                  <a:pos x="46" y="66"/>
                </a:cxn>
                <a:cxn ang="0">
                  <a:pos x="71" y="76"/>
                </a:cxn>
                <a:cxn ang="0">
                  <a:pos x="101" y="112"/>
                </a:cxn>
                <a:cxn ang="0">
                  <a:pos x="129" y="165"/>
                </a:cxn>
                <a:cxn ang="0">
                  <a:pos x="169" y="220"/>
                </a:cxn>
                <a:cxn ang="0">
                  <a:pos x="217" y="288"/>
                </a:cxn>
                <a:cxn ang="0">
                  <a:pos x="291" y="356"/>
                </a:cxn>
                <a:cxn ang="0">
                  <a:pos x="367" y="381"/>
                </a:cxn>
                <a:cxn ang="0">
                  <a:pos x="448" y="368"/>
                </a:cxn>
                <a:cxn ang="0">
                  <a:pos x="522" y="328"/>
                </a:cxn>
                <a:cxn ang="0">
                  <a:pos x="532" y="311"/>
                </a:cxn>
                <a:cxn ang="0">
                  <a:pos x="518" y="303"/>
                </a:cxn>
                <a:cxn ang="0">
                  <a:pos x="554" y="309"/>
                </a:cxn>
                <a:cxn ang="0">
                  <a:pos x="564" y="317"/>
                </a:cxn>
                <a:cxn ang="0">
                  <a:pos x="543" y="317"/>
                </a:cxn>
                <a:cxn ang="0">
                  <a:pos x="516" y="339"/>
                </a:cxn>
                <a:cxn ang="0">
                  <a:pos x="467" y="370"/>
                </a:cxn>
                <a:cxn ang="0">
                  <a:pos x="427" y="402"/>
                </a:cxn>
                <a:cxn ang="0">
                  <a:pos x="387" y="474"/>
                </a:cxn>
                <a:cxn ang="0">
                  <a:pos x="355" y="514"/>
                </a:cxn>
                <a:cxn ang="0">
                  <a:pos x="312" y="516"/>
                </a:cxn>
                <a:cxn ang="0">
                  <a:pos x="249" y="484"/>
                </a:cxn>
                <a:cxn ang="0">
                  <a:pos x="202" y="434"/>
                </a:cxn>
                <a:cxn ang="0">
                  <a:pos x="192" y="379"/>
                </a:cxn>
                <a:cxn ang="0">
                  <a:pos x="202" y="288"/>
                </a:cxn>
                <a:cxn ang="0">
                  <a:pos x="179" y="267"/>
                </a:cxn>
                <a:cxn ang="0">
                  <a:pos x="179" y="356"/>
                </a:cxn>
                <a:cxn ang="0">
                  <a:pos x="181" y="419"/>
                </a:cxn>
                <a:cxn ang="0">
                  <a:pos x="219" y="482"/>
                </a:cxn>
                <a:cxn ang="0">
                  <a:pos x="291" y="535"/>
                </a:cxn>
                <a:cxn ang="0">
                  <a:pos x="348" y="544"/>
                </a:cxn>
                <a:cxn ang="0">
                  <a:pos x="393" y="518"/>
                </a:cxn>
                <a:cxn ang="0">
                  <a:pos x="431" y="455"/>
                </a:cxn>
                <a:cxn ang="0">
                  <a:pos x="469" y="406"/>
                </a:cxn>
                <a:cxn ang="0">
                  <a:pos x="539" y="370"/>
                </a:cxn>
                <a:cxn ang="0">
                  <a:pos x="575" y="347"/>
                </a:cxn>
                <a:cxn ang="0">
                  <a:pos x="598" y="317"/>
                </a:cxn>
                <a:cxn ang="0">
                  <a:pos x="602" y="267"/>
                </a:cxn>
                <a:cxn ang="0">
                  <a:pos x="568" y="237"/>
                </a:cxn>
                <a:cxn ang="0">
                  <a:pos x="530" y="258"/>
                </a:cxn>
                <a:cxn ang="0">
                  <a:pos x="469" y="292"/>
                </a:cxn>
              </a:cxnLst>
              <a:rect l="0" t="0" r="r" b="b"/>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ln>
          </p:spPr>
          <p:txBody>
            <a:bodyPr/>
            <a:lstStyle/>
            <a:p>
              <a:endParaRPr lang="en-US">
                <a:solidFill>
                  <a:prstClr val="black"/>
                </a:solidFill>
              </a:endParaRPr>
            </a:p>
          </p:txBody>
        </p:sp>
        <p:sp>
          <p:nvSpPr>
            <p:cNvPr id="180498" name="Freeform 1298"/>
            <p:cNvSpPr/>
            <p:nvPr/>
          </p:nvSpPr>
          <p:spPr bwMode="auto">
            <a:xfrm>
              <a:off x="1624" y="1237"/>
              <a:ext cx="229" cy="228"/>
            </a:xfrm>
            <a:custGeom>
              <a:avLst/>
              <a:gdLst/>
              <a:ahLst/>
              <a:cxnLst>
                <a:cxn ang="0">
                  <a:pos x="229" y="91"/>
                </a:cxn>
                <a:cxn ang="0">
                  <a:pos x="206" y="95"/>
                </a:cxn>
                <a:cxn ang="0">
                  <a:pos x="185" y="97"/>
                </a:cxn>
                <a:cxn ang="0">
                  <a:pos x="165" y="97"/>
                </a:cxn>
                <a:cxn ang="0">
                  <a:pos x="144" y="93"/>
                </a:cxn>
                <a:cxn ang="0">
                  <a:pos x="130" y="91"/>
                </a:cxn>
                <a:cxn ang="0">
                  <a:pos x="117" y="85"/>
                </a:cxn>
                <a:cxn ang="0">
                  <a:pos x="102" y="80"/>
                </a:cxn>
                <a:cxn ang="0">
                  <a:pos x="87" y="72"/>
                </a:cxn>
                <a:cxn ang="0">
                  <a:pos x="66" y="61"/>
                </a:cxn>
                <a:cxn ang="0">
                  <a:pos x="47" y="46"/>
                </a:cxn>
                <a:cxn ang="0">
                  <a:pos x="30" y="30"/>
                </a:cxn>
                <a:cxn ang="0">
                  <a:pos x="17" y="13"/>
                </a:cxn>
                <a:cxn ang="0">
                  <a:pos x="13" y="6"/>
                </a:cxn>
                <a:cxn ang="0">
                  <a:pos x="9" y="0"/>
                </a:cxn>
                <a:cxn ang="0">
                  <a:pos x="5" y="13"/>
                </a:cxn>
                <a:cxn ang="0">
                  <a:pos x="3" y="29"/>
                </a:cxn>
                <a:cxn ang="0">
                  <a:pos x="1" y="42"/>
                </a:cxn>
                <a:cxn ang="0">
                  <a:pos x="0" y="57"/>
                </a:cxn>
                <a:cxn ang="0">
                  <a:pos x="0" y="78"/>
                </a:cxn>
                <a:cxn ang="0">
                  <a:pos x="0" y="99"/>
                </a:cxn>
                <a:cxn ang="0">
                  <a:pos x="0" y="114"/>
                </a:cxn>
                <a:cxn ang="0">
                  <a:pos x="1" y="127"/>
                </a:cxn>
                <a:cxn ang="0">
                  <a:pos x="7" y="142"/>
                </a:cxn>
                <a:cxn ang="0">
                  <a:pos x="19" y="157"/>
                </a:cxn>
                <a:cxn ang="0">
                  <a:pos x="30" y="173"/>
                </a:cxn>
                <a:cxn ang="0">
                  <a:pos x="45" y="188"/>
                </a:cxn>
                <a:cxn ang="0">
                  <a:pos x="58" y="197"/>
                </a:cxn>
                <a:cxn ang="0">
                  <a:pos x="72" y="207"/>
                </a:cxn>
                <a:cxn ang="0">
                  <a:pos x="87" y="214"/>
                </a:cxn>
                <a:cxn ang="0">
                  <a:pos x="102" y="220"/>
                </a:cxn>
                <a:cxn ang="0">
                  <a:pos x="113" y="224"/>
                </a:cxn>
                <a:cxn ang="0">
                  <a:pos x="125" y="226"/>
                </a:cxn>
                <a:cxn ang="0">
                  <a:pos x="136" y="228"/>
                </a:cxn>
                <a:cxn ang="0">
                  <a:pos x="147" y="224"/>
                </a:cxn>
                <a:cxn ang="0">
                  <a:pos x="157" y="218"/>
                </a:cxn>
                <a:cxn ang="0">
                  <a:pos x="166" y="209"/>
                </a:cxn>
                <a:cxn ang="0">
                  <a:pos x="174" y="197"/>
                </a:cxn>
                <a:cxn ang="0">
                  <a:pos x="184" y="188"/>
                </a:cxn>
                <a:cxn ang="0">
                  <a:pos x="191" y="176"/>
                </a:cxn>
                <a:cxn ang="0">
                  <a:pos x="197" y="163"/>
                </a:cxn>
                <a:cxn ang="0">
                  <a:pos x="208" y="139"/>
                </a:cxn>
                <a:cxn ang="0">
                  <a:pos x="218" y="118"/>
                </a:cxn>
                <a:cxn ang="0">
                  <a:pos x="223" y="101"/>
                </a:cxn>
                <a:cxn ang="0">
                  <a:pos x="229" y="91"/>
                </a:cxn>
              </a:cxnLst>
              <a:rect l="0" t="0" r="r" b="b"/>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ln>
          </p:spPr>
          <p:txBody>
            <a:bodyPr/>
            <a:lstStyle/>
            <a:p>
              <a:endParaRPr lang="en-US">
                <a:solidFill>
                  <a:prstClr val="black"/>
                </a:solidFill>
              </a:endParaRPr>
            </a:p>
          </p:txBody>
        </p:sp>
        <p:sp>
          <p:nvSpPr>
            <p:cNvPr id="180499" name="Freeform 1299"/>
            <p:cNvSpPr/>
            <p:nvPr/>
          </p:nvSpPr>
          <p:spPr bwMode="auto">
            <a:xfrm>
              <a:off x="1696" y="1303"/>
              <a:ext cx="43" cy="71"/>
            </a:xfrm>
            <a:custGeom>
              <a:avLst/>
              <a:gdLst/>
              <a:ahLst/>
              <a:cxnLst>
                <a:cxn ang="0">
                  <a:pos x="43" y="23"/>
                </a:cxn>
                <a:cxn ang="0">
                  <a:pos x="36" y="21"/>
                </a:cxn>
                <a:cxn ang="0">
                  <a:pos x="30" y="18"/>
                </a:cxn>
                <a:cxn ang="0">
                  <a:pos x="24" y="14"/>
                </a:cxn>
                <a:cxn ang="0">
                  <a:pos x="20" y="10"/>
                </a:cxn>
                <a:cxn ang="0">
                  <a:pos x="15" y="8"/>
                </a:cxn>
                <a:cxn ang="0">
                  <a:pos x="9" y="6"/>
                </a:cxn>
                <a:cxn ang="0">
                  <a:pos x="3" y="2"/>
                </a:cxn>
                <a:cxn ang="0">
                  <a:pos x="0" y="0"/>
                </a:cxn>
                <a:cxn ang="0">
                  <a:pos x="0" y="4"/>
                </a:cxn>
                <a:cxn ang="0">
                  <a:pos x="0" y="10"/>
                </a:cxn>
                <a:cxn ang="0">
                  <a:pos x="0" y="25"/>
                </a:cxn>
                <a:cxn ang="0">
                  <a:pos x="2" y="42"/>
                </a:cxn>
                <a:cxn ang="0">
                  <a:pos x="3" y="52"/>
                </a:cxn>
                <a:cxn ang="0">
                  <a:pos x="5" y="59"/>
                </a:cxn>
                <a:cxn ang="0">
                  <a:pos x="9" y="65"/>
                </a:cxn>
                <a:cxn ang="0">
                  <a:pos x="13" y="71"/>
                </a:cxn>
                <a:cxn ang="0">
                  <a:pos x="13" y="69"/>
                </a:cxn>
                <a:cxn ang="0">
                  <a:pos x="13" y="67"/>
                </a:cxn>
                <a:cxn ang="0">
                  <a:pos x="13" y="65"/>
                </a:cxn>
                <a:cxn ang="0">
                  <a:pos x="13" y="65"/>
                </a:cxn>
                <a:cxn ang="0">
                  <a:pos x="15" y="57"/>
                </a:cxn>
                <a:cxn ang="0">
                  <a:pos x="17" y="50"/>
                </a:cxn>
                <a:cxn ang="0">
                  <a:pos x="19" y="48"/>
                </a:cxn>
                <a:cxn ang="0">
                  <a:pos x="19" y="46"/>
                </a:cxn>
                <a:cxn ang="0">
                  <a:pos x="20" y="44"/>
                </a:cxn>
                <a:cxn ang="0">
                  <a:pos x="20" y="42"/>
                </a:cxn>
                <a:cxn ang="0">
                  <a:pos x="22" y="42"/>
                </a:cxn>
                <a:cxn ang="0">
                  <a:pos x="24" y="40"/>
                </a:cxn>
                <a:cxn ang="0">
                  <a:pos x="24" y="38"/>
                </a:cxn>
                <a:cxn ang="0">
                  <a:pos x="26" y="38"/>
                </a:cxn>
                <a:cxn ang="0">
                  <a:pos x="28" y="37"/>
                </a:cxn>
                <a:cxn ang="0">
                  <a:pos x="30" y="35"/>
                </a:cxn>
                <a:cxn ang="0">
                  <a:pos x="32" y="33"/>
                </a:cxn>
                <a:cxn ang="0">
                  <a:pos x="34" y="33"/>
                </a:cxn>
                <a:cxn ang="0">
                  <a:pos x="36" y="31"/>
                </a:cxn>
                <a:cxn ang="0">
                  <a:pos x="38" y="29"/>
                </a:cxn>
                <a:cxn ang="0">
                  <a:pos x="41" y="27"/>
                </a:cxn>
                <a:cxn ang="0">
                  <a:pos x="43" y="23"/>
                </a:cxn>
              </a:cxnLst>
              <a:rect l="0" t="0" r="r" b="b"/>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ln>
          </p:spPr>
          <p:txBody>
            <a:bodyPr/>
            <a:lstStyle/>
            <a:p>
              <a:endParaRPr lang="en-US">
                <a:solidFill>
                  <a:prstClr val="black"/>
                </a:solidFill>
              </a:endParaRPr>
            </a:p>
          </p:txBody>
        </p:sp>
        <p:sp>
          <p:nvSpPr>
            <p:cNvPr id="180500" name="Freeform 1300"/>
            <p:cNvSpPr/>
            <p:nvPr/>
          </p:nvSpPr>
          <p:spPr bwMode="auto">
            <a:xfrm>
              <a:off x="2113" y="1144"/>
              <a:ext cx="176" cy="326"/>
            </a:xfrm>
            <a:custGeom>
              <a:avLst/>
              <a:gdLst/>
              <a:ahLst/>
              <a:cxnLst>
                <a:cxn ang="0">
                  <a:pos x="154" y="0"/>
                </a:cxn>
                <a:cxn ang="0">
                  <a:pos x="163" y="27"/>
                </a:cxn>
                <a:cxn ang="0">
                  <a:pos x="169" y="53"/>
                </a:cxn>
                <a:cxn ang="0">
                  <a:pos x="174" y="82"/>
                </a:cxn>
                <a:cxn ang="0">
                  <a:pos x="176" y="108"/>
                </a:cxn>
                <a:cxn ang="0">
                  <a:pos x="176" y="137"/>
                </a:cxn>
                <a:cxn ang="0">
                  <a:pos x="173" y="163"/>
                </a:cxn>
                <a:cxn ang="0">
                  <a:pos x="171" y="190"/>
                </a:cxn>
                <a:cxn ang="0">
                  <a:pos x="165" y="214"/>
                </a:cxn>
                <a:cxn ang="0">
                  <a:pos x="161" y="230"/>
                </a:cxn>
                <a:cxn ang="0">
                  <a:pos x="157" y="247"/>
                </a:cxn>
                <a:cxn ang="0">
                  <a:pos x="150" y="264"/>
                </a:cxn>
                <a:cxn ang="0">
                  <a:pos x="142" y="283"/>
                </a:cxn>
                <a:cxn ang="0">
                  <a:pos x="127" y="315"/>
                </a:cxn>
                <a:cxn ang="0">
                  <a:pos x="119" y="326"/>
                </a:cxn>
                <a:cxn ang="0">
                  <a:pos x="119" y="315"/>
                </a:cxn>
                <a:cxn ang="0">
                  <a:pos x="121" y="302"/>
                </a:cxn>
                <a:cxn ang="0">
                  <a:pos x="121" y="288"/>
                </a:cxn>
                <a:cxn ang="0">
                  <a:pos x="121" y="275"/>
                </a:cxn>
                <a:cxn ang="0">
                  <a:pos x="119" y="250"/>
                </a:cxn>
                <a:cxn ang="0">
                  <a:pos x="118" y="228"/>
                </a:cxn>
                <a:cxn ang="0">
                  <a:pos x="116" y="224"/>
                </a:cxn>
                <a:cxn ang="0">
                  <a:pos x="114" y="218"/>
                </a:cxn>
                <a:cxn ang="0">
                  <a:pos x="110" y="214"/>
                </a:cxn>
                <a:cxn ang="0">
                  <a:pos x="108" y="213"/>
                </a:cxn>
                <a:cxn ang="0">
                  <a:pos x="100" y="222"/>
                </a:cxn>
                <a:cxn ang="0">
                  <a:pos x="91" y="230"/>
                </a:cxn>
                <a:cxn ang="0">
                  <a:pos x="82" y="235"/>
                </a:cxn>
                <a:cxn ang="0">
                  <a:pos x="70" y="241"/>
                </a:cxn>
                <a:cxn ang="0">
                  <a:pos x="57" y="247"/>
                </a:cxn>
                <a:cxn ang="0">
                  <a:pos x="44" y="250"/>
                </a:cxn>
                <a:cxn ang="0">
                  <a:pos x="30" y="254"/>
                </a:cxn>
                <a:cxn ang="0">
                  <a:pos x="15" y="258"/>
                </a:cxn>
                <a:cxn ang="0">
                  <a:pos x="9" y="258"/>
                </a:cxn>
                <a:cxn ang="0">
                  <a:pos x="6" y="258"/>
                </a:cxn>
                <a:cxn ang="0">
                  <a:pos x="2" y="256"/>
                </a:cxn>
                <a:cxn ang="0">
                  <a:pos x="0" y="254"/>
                </a:cxn>
                <a:cxn ang="0">
                  <a:pos x="4" y="250"/>
                </a:cxn>
                <a:cxn ang="0">
                  <a:pos x="13" y="243"/>
                </a:cxn>
                <a:cxn ang="0">
                  <a:pos x="27" y="230"/>
                </a:cxn>
                <a:cxn ang="0">
                  <a:pos x="42" y="209"/>
                </a:cxn>
                <a:cxn ang="0">
                  <a:pos x="47" y="196"/>
                </a:cxn>
                <a:cxn ang="0">
                  <a:pos x="55" y="182"/>
                </a:cxn>
                <a:cxn ang="0">
                  <a:pos x="66" y="161"/>
                </a:cxn>
                <a:cxn ang="0">
                  <a:pos x="74" y="137"/>
                </a:cxn>
                <a:cxn ang="0">
                  <a:pos x="80" y="116"/>
                </a:cxn>
                <a:cxn ang="0">
                  <a:pos x="87" y="99"/>
                </a:cxn>
                <a:cxn ang="0">
                  <a:pos x="91" y="84"/>
                </a:cxn>
                <a:cxn ang="0">
                  <a:pos x="93" y="70"/>
                </a:cxn>
                <a:cxn ang="0">
                  <a:pos x="97" y="40"/>
                </a:cxn>
                <a:cxn ang="0">
                  <a:pos x="100" y="13"/>
                </a:cxn>
                <a:cxn ang="0">
                  <a:pos x="100" y="10"/>
                </a:cxn>
                <a:cxn ang="0">
                  <a:pos x="99" y="8"/>
                </a:cxn>
                <a:cxn ang="0">
                  <a:pos x="99" y="6"/>
                </a:cxn>
                <a:cxn ang="0">
                  <a:pos x="100" y="4"/>
                </a:cxn>
                <a:cxn ang="0">
                  <a:pos x="102" y="4"/>
                </a:cxn>
                <a:cxn ang="0">
                  <a:pos x="106" y="4"/>
                </a:cxn>
                <a:cxn ang="0">
                  <a:pos x="114" y="4"/>
                </a:cxn>
                <a:cxn ang="0">
                  <a:pos x="121" y="4"/>
                </a:cxn>
                <a:cxn ang="0">
                  <a:pos x="135" y="2"/>
                </a:cxn>
                <a:cxn ang="0">
                  <a:pos x="154" y="0"/>
                </a:cxn>
              </a:cxnLst>
              <a:rect l="0" t="0" r="r" b="b"/>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ln>
          </p:spPr>
          <p:txBody>
            <a:bodyPr/>
            <a:lstStyle/>
            <a:p>
              <a:endParaRPr lang="en-US">
                <a:solidFill>
                  <a:prstClr val="black"/>
                </a:solidFill>
              </a:endParaRPr>
            </a:p>
          </p:txBody>
        </p:sp>
        <p:sp>
          <p:nvSpPr>
            <p:cNvPr id="180501" name="Freeform 1301"/>
            <p:cNvSpPr/>
            <p:nvPr/>
          </p:nvSpPr>
          <p:spPr bwMode="auto">
            <a:xfrm>
              <a:off x="1857" y="2502"/>
              <a:ext cx="220" cy="78"/>
            </a:xfrm>
            <a:custGeom>
              <a:avLst/>
              <a:gdLst/>
              <a:ahLst/>
              <a:cxnLst>
                <a:cxn ang="0">
                  <a:pos x="220" y="32"/>
                </a:cxn>
                <a:cxn ang="0">
                  <a:pos x="207" y="40"/>
                </a:cxn>
                <a:cxn ang="0">
                  <a:pos x="184" y="47"/>
                </a:cxn>
                <a:cxn ang="0">
                  <a:pos x="178" y="47"/>
                </a:cxn>
                <a:cxn ang="0">
                  <a:pos x="174" y="45"/>
                </a:cxn>
                <a:cxn ang="0">
                  <a:pos x="171" y="45"/>
                </a:cxn>
                <a:cxn ang="0">
                  <a:pos x="167" y="42"/>
                </a:cxn>
                <a:cxn ang="0">
                  <a:pos x="165" y="38"/>
                </a:cxn>
                <a:cxn ang="0">
                  <a:pos x="163" y="34"/>
                </a:cxn>
                <a:cxn ang="0">
                  <a:pos x="174" y="28"/>
                </a:cxn>
                <a:cxn ang="0">
                  <a:pos x="182" y="24"/>
                </a:cxn>
                <a:cxn ang="0">
                  <a:pos x="191" y="19"/>
                </a:cxn>
                <a:cxn ang="0">
                  <a:pos x="201" y="9"/>
                </a:cxn>
                <a:cxn ang="0">
                  <a:pos x="190" y="17"/>
                </a:cxn>
                <a:cxn ang="0">
                  <a:pos x="178" y="23"/>
                </a:cxn>
                <a:cxn ang="0">
                  <a:pos x="167" y="26"/>
                </a:cxn>
                <a:cxn ang="0">
                  <a:pos x="155" y="30"/>
                </a:cxn>
                <a:cxn ang="0">
                  <a:pos x="135" y="32"/>
                </a:cxn>
                <a:cxn ang="0">
                  <a:pos x="110" y="32"/>
                </a:cxn>
                <a:cxn ang="0">
                  <a:pos x="114" y="28"/>
                </a:cxn>
                <a:cxn ang="0">
                  <a:pos x="117" y="23"/>
                </a:cxn>
                <a:cxn ang="0">
                  <a:pos x="123" y="9"/>
                </a:cxn>
                <a:cxn ang="0">
                  <a:pos x="127" y="0"/>
                </a:cxn>
                <a:cxn ang="0">
                  <a:pos x="125" y="2"/>
                </a:cxn>
                <a:cxn ang="0">
                  <a:pos x="123" y="2"/>
                </a:cxn>
                <a:cxn ang="0">
                  <a:pos x="108" y="21"/>
                </a:cxn>
                <a:cxn ang="0">
                  <a:pos x="93" y="38"/>
                </a:cxn>
                <a:cxn ang="0">
                  <a:pos x="78" y="51"/>
                </a:cxn>
                <a:cxn ang="0">
                  <a:pos x="59" y="60"/>
                </a:cxn>
                <a:cxn ang="0">
                  <a:pos x="45" y="66"/>
                </a:cxn>
                <a:cxn ang="0">
                  <a:pos x="32" y="70"/>
                </a:cxn>
                <a:cxn ang="0">
                  <a:pos x="17" y="72"/>
                </a:cxn>
                <a:cxn ang="0">
                  <a:pos x="0" y="74"/>
                </a:cxn>
                <a:cxn ang="0">
                  <a:pos x="11" y="76"/>
                </a:cxn>
                <a:cxn ang="0">
                  <a:pos x="23" y="78"/>
                </a:cxn>
                <a:cxn ang="0">
                  <a:pos x="32" y="76"/>
                </a:cxn>
                <a:cxn ang="0">
                  <a:pos x="42" y="74"/>
                </a:cxn>
                <a:cxn ang="0">
                  <a:pos x="61" y="68"/>
                </a:cxn>
                <a:cxn ang="0">
                  <a:pos x="76" y="59"/>
                </a:cxn>
                <a:cxn ang="0">
                  <a:pos x="89" y="49"/>
                </a:cxn>
                <a:cxn ang="0">
                  <a:pos x="99" y="43"/>
                </a:cxn>
                <a:cxn ang="0">
                  <a:pos x="100" y="42"/>
                </a:cxn>
                <a:cxn ang="0">
                  <a:pos x="102" y="40"/>
                </a:cxn>
                <a:cxn ang="0">
                  <a:pos x="112" y="42"/>
                </a:cxn>
                <a:cxn ang="0">
                  <a:pos x="121" y="42"/>
                </a:cxn>
                <a:cxn ang="0">
                  <a:pos x="136" y="40"/>
                </a:cxn>
                <a:cxn ang="0">
                  <a:pos x="152" y="38"/>
                </a:cxn>
                <a:cxn ang="0">
                  <a:pos x="155" y="43"/>
                </a:cxn>
                <a:cxn ang="0">
                  <a:pos x="159" y="49"/>
                </a:cxn>
                <a:cxn ang="0">
                  <a:pos x="165" y="51"/>
                </a:cxn>
                <a:cxn ang="0">
                  <a:pos x="171" y="53"/>
                </a:cxn>
                <a:cxn ang="0">
                  <a:pos x="184" y="55"/>
                </a:cxn>
                <a:cxn ang="0">
                  <a:pos x="195" y="51"/>
                </a:cxn>
                <a:cxn ang="0">
                  <a:pos x="207" y="45"/>
                </a:cxn>
                <a:cxn ang="0">
                  <a:pos x="214" y="40"/>
                </a:cxn>
                <a:cxn ang="0">
                  <a:pos x="218" y="36"/>
                </a:cxn>
                <a:cxn ang="0">
                  <a:pos x="220" y="32"/>
                </a:cxn>
              </a:cxnLst>
              <a:rect l="0" t="0" r="r" b="b"/>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ln>
          </p:spPr>
          <p:txBody>
            <a:bodyPr/>
            <a:lstStyle/>
            <a:p>
              <a:endParaRPr lang="en-US">
                <a:solidFill>
                  <a:prstClr val="black"/>
                </a:solidFill>
              </a:endParaRPr>
            </a:p>
          </p:txBody>
        </p:sp>
        <p:sp>
          <p:nvSpPr>
            <p:cNvPr id="180502" name="Freeform 1302"/>
            <p:cNvSpPr/>
            <p:nvPr/>
          </p:nvSpPr>
          <p:spPr bwMode="auto">
            <a:xfrm>
              <a:off x="1677" y="2538"/>
              <a:ext cx="647" cy="717"/>
            </a:xfrm>
            <a:custGeom>
              <a:avLst/>
              <a:gdLst/>
              <a:ahLst/>
              <a:cxnLst>
                <a:cxn ang="0">
                  <a:pos x="286" y="282"/>
                </a:cxn>
                <a:cxn ang="0">
                  <a:pos x="299" y="254"/>
                </a:cxn>
                <a:cxn ang="0">
                  <a:pos x="315" y="218"/>
                </a:cxn>
                <a:cxn ang="0">
                  <a:pos x="332" y="161"/>
                </a:cxn>
                <a:cxn ang="0">
                  <a:pos x="341" y="104"/>
                </a:cxn>
                <a:cxn ang="0">
                  <a:pos x="345" y="72"/>
                </a:cxn>
                <a:cxn ang="0">
                  <a:pos x="345" y="34"/>
                </a:cxn>
                <a:cxn ang="0">
                  <a:pos x="343" y="15"/>
                </a:cxn>
                <a:cxn ang="0">
                  <a:pos x="334" y="6"/>
                </a:cxn>
                <a:cxn ang="0">
                  <a:pos x="322" y="2"/>
                </a:cxn>
                <a:cxn ang="0">
                  <a:pos x="307" y="6"/>
                </a:cxn>
                <a:cxn ang="0">
                  <a:pos x="290" y="6"/>
                </a:cxn>
                <a:cxn ang="0">
                  <a:pos x="269" y="13"/>
                </a:cxn>
                <a:cxn ang="0">
                  <a:pos x="237" y="34"/>
                </a:cxn>
                <a:cxn ang="0">
                  <a:pos x="222" y="55"/>
                </a:cxn>
                <a:cxn ang="0">
                  <a:pos x="216" y="89"/>
                </a:cxn>
                <a:cxn ang="0">
                  <a:pos x="208" y="127"/>
                </a:cxn>
                <a:cxn ang="0">
                  <a:pos x="191" y="172"/>
                </a:cxn>
                <a:cxn ang="0">
                  <a:pos x="168" y="220"/>
                </a:cxn>
                <a:cxn ang="0">
                  <a:pos x="144" y="256"/>
                </a:cxn>
                <a:cxn ang="0">
                  <a:pos x="110" y="273"/>
                </a:cxn>
                <a:cxn ang="0">
                  <a:pos x="79" y="280"/>
                </a:cxn>
                <a:cxn ang="0">
                  <a:pos x="62" y="290"/>
                </a:cxn>
                <a:cxn ang="0">
                  <a:pos x="49" y="301"/>
                </a:cxn>
                <a:cxn ang="0">
                  <a:pos x="34" y="320"/>
                </a:cxn>
                <a:cxn ang="0">
                  <a:pos x="17" y="349"/>
                </a:cxn>
                <a:cxn ang="0">
                  <a:pos x="11" y="377"/>
                </a:cxn>
                <a:cxn ang="0">
                  <a:pos x="5" y="413"/>
                </a:cxn>
                <a:cxn ang="0">
                  <a:pos x="0" y="464"/>
                </a:cxn>
                <a:cxn ang="0">
                  <a:pos x="9" y="510"/>
                </a:cxn>
                <a:cxn ang="0">
                  <a:pos x="24" y="548"/>
                </a:cxn>
                <a:cxn ang="0">
                  <a:pos x="36" y="569"/>
                </a:cxn>
                <a:cxn ang="0">
                  <a:pos x="43" y="584"/>
                </a:cxn>
                <a:cxn ang="0">
                  <a:pos x="79" y="610"/>
                </a:cxn>
                <a:cxn ang="0">
                  <a:pos x="136" y="643"/>
                </a:cxn>
                <a:cxn ang="0">
                  <a:pos x="187" y="665"/>
                </a:cxn>
                <a:cxn ang="0">
                  <a:pos x="239" y="682"/>
                </a:cxn>
                <a:cxn ang="0">
                  <a:pos x="309" y="699"/>
                </a:cxn>
                <a:cxn ang="0">
                  <a:pos x="396" y="711"/>
                </a:cxn>
                <a:cxn ang="0">
                  <a:pos x="451" y="717"/>
                </a:cxn>
                <a:cxn ang="0">
                  <a:pos x="476" y="715"/>
                </a:cxn>
                <a:cxn ang="0">
                  <a:pos x="495" y="707"/>
                </a:cxn>
                <a:cxn ang="0">
                  <a:pos x="510" y="690"/>
                </a:cxn>
                <a:cxn ang="0">
                  <a:pos x="521" y="667"/>
                </a:cxn>
                <a:cxn ang="0">
                  <a:pos x="527" y="644"/>
                </a:cxn>
                <a:cxn ang="0">
                  <a:pos x="529" y="605"/>
                </a:cxn>
                <a:cxn ang="0">
                  <a:pos x="535" y="572"/>
                </a:cxn>
                <a:cxn ang="0">
                  <a:pos x="542" y="557"/>
                </a:cxn>
                <a:cxn ang="0">
                  <a:pos x="554" y="546"/>
                </a:cxn>
                <a:cxn ang="0">
                  <a:pos x="574" y="540"/>
                </a:cxn>
                <a:cxn ang="0">
                  <a:pos x="603" y="531"/>
                </a:cxn>
                <a:cxn ang="0">
                  <a:pos x="629" y="519"/>
                </a:cxn>
                <a:cxn ang="0">
                  <a:pos x="643" y="506"/>
                </a:cxn>
                <a:cxn ang="0">
                  <a:pos x="647" y="497"/>
                </a:cxn>
                <a:cxn ang="0">
                  <a:pos x="635" y="476"/>
                </a:cxn>
                <a:cxn ang="0">
                  <a:pos x="607" y="443"/>
                </a:cxn>
                <a:cxn ang="0">
                  <a:pos x="574" y="417"/>
                </a:cxn>
                <a:cxn ang="0">
                  <a:pos x="521" y="385"/>
                </a:cxn>
                <a:cxn ang="0">
                  <a:pos x="421" y="335"/>
                </a:cxn>
                <a:cxn ang="0">
                  <a:pos x="343" y="305"/>
                </a:cxn>
                <a:cxn ang="0">
                  <a:pos x="299" y="297"/>
                </a:cxn>
              </a:cxnLst>
              <a:rect l="0" t="0" r="r" b="b"/>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ln>
          </p:spPr>
          <p:txBody>
            <a:bodyPr/>
            <a:lstStyle/>
            <a:p>
              <a:endParaRPr lang="en-US">
                <a:solidFill>
                  <a:prstClr val="black"/>
                </a:solidFill>
              </a:endParaRPr>
            </a:p>
          </p:txBody>
        </p:sp>
        <p:sp>
          <p:nvSpPr>
            <p:cNvPr id="180503" name="Freeform 1303"/>
            <p:cNvSpPr/>
            <p:nvPr/>
          </p:nvSpPr>
          <p:spPr bwMode="auto">
            <a:xfrm>
              <a:off x="1684" y="2540"/>
              <a:ext cx="628" cy="707"/>
            </a:xfrm>
            <a:custGeom>
              <a:avLst/>
              <a:gdLst/>
              <a:ahLst/>
              <a:cxnLst>
                <a:cxn ang="0">
                  <a:pos x="440" y="358"/>
                </a:cxn>
                <a:cxn ang="0">
                  <a:pos x="330" y="314"/>
                </a:cxn>
                <a:cxn ang="0">
                  <a:pos x="275" y="299"/>
                </a:cxn>
                <a:cxn ang="0">
                  <a:pos x="273" y="299"/>
                </a:cxn>
                <a:cxn ang="0">
                  <a:pos x="262" y="313"/>
                </a:cxn>
                <a:cxn ang="0">
                  <a:pos x="228" y="356"/>
                </a:cxn>
                <a:cxn ang="0">
                  <a:pos x="253" y="316"/>
                </a:cxn>
                <a:cxn ang="0">
                  <a:pos x="268" y="288"/>
                </a:cxn>
                <a:cxn ang="0">
                  <a:pos x="290" y="233"/>
                </a:cxn>
                <a:cxn ang="0">
                  <a:pos x="309" y="176"/>
                </a:cxn>
                <a:cxn ang="0">
                  <a:pos x="325" y="117"/>
                </a:cxn>
                <a:cxn ang="0">
                  <a:pos x="330" y="58"/>
                </a:cxn>
                <a:cxn ang="0">
                  <a:pos x="327" y="5"/>
                </a:cxn>
                <a:cxn ang="0">
                  <a:pos x="327" y="5"/>
                </a:cxn>
                <a:cxn ang="0">
                  <a:pos x="327" y="5"/>
                </a:cxn>
                <a:cxn ang="0">
                  <a:pos x="327" y="5"/>
                </a:cxn>
                <a:cxn ang="0">
                  <a:pos x="325" y="4"/>
                </a:cxn>
                <a:cxn ang="0">
                  <a:pos x="325" y="4"/>
                </a:cxn>
                <a:cxn ang="0">
                  <a:pos x="325" y="2"/>
                </a:cxn>
                <a:cxn ang="0">
                  <a:pos x="325" y="2"/>
                </a:cxn>
                <a:cxn ang="0">
                  <a:pos x="323" y="0"/>
                </a:cxn>
                <a:cxn ang="0">
                  <a:pos x="311" y="2"/>
                </a:cxn>
                <a:cxn ang="0">
                  <a:pos x="285" y="5"/>
                </a:cxn>
                <a:cxn ang="0">
                  <a:pos x="268" y="7"/>
                </a:cxn>
                <a:cxn ang="0">
                  <a:pos x="247" y="22"/>
                </a:cxn>
                <a:cxn ang="0">
                  <a:pos x="228" y="32"/>
                </a:cxn>
                <a:cxn ang="0">
                  <a:pos x="215" y="113"/>
                </a:cxn>
                <a:cxn ang="0">
                  <a:pos x="184" y="193"/>
                </a:cxn>
                <a:cxn ang="0">
                  <a:pos x="150" y="248"/>
                </a:cxn>
                <a:cxn ang="0">
                  <a:pos x="105" y="299"/>
                </a:cxn>
                <a:cxn ang="0">
                  <a:pos x="116" y="284"/>
                </a:cxn>
                <a:cxn ang="0">
                  <a:pos x="101" y="275"/>
                </a:cxn>
                <a:cxn ang="0">
                  <a:pos x="72" y="284"/>
                </a:cxn>
                <a:cxn ang="0">
                  <a:pos x="46" y="301"/>
                </a:cxn>
                <a:cxn ang="0">
                  <a:pos x="23" y="330"/>
                </a:cxn>
                <a:cxn ang="0">
                  <a:pos x="6" y="385"/>
                </a:cxn>
                <a:cxn ang="0">
                  <a:pos x="2" y="451"/>
                </a:cxn>
                <a:cxn ang="0">
                  <a:pos x="10" y="506"/>
                </a:cxn>
                <a:cxn ang="0">
                  <a:pos x="31" y="555"/>
                </a:cxn>
                <a:cxn ang="0">
                  <a:pos x="70" y="597"/>
                </a:cxn>
                <a:cxn ang="0">
                  <a:pos x="124" y="631"/>
                </a:cxn>
                <a:cxn ang="0">
                  <a:pos x="184" y="660"/>
                </a:cxn>
                <a:cxn ang="0">
                  <a:pos x="277" y="686"/>
                </a:cxn>
                <a:cxn ang="0">
                  <a:pos x="344" y="697"/>
                </a:cxn>
                <a:cxn ang="0">
                  <a:pos x="402" y="705"/>
                </a:cxn>
                <a:cxn ang="0">
                  <a:pos x="471" y="705"/>
                </a:cxn>
                <a:cxn ang="0">
                  <a:pos x="497" y="688"/>
                </a:cxn>
                <a:cxn ang="0">
                  <a:pos x="514" y="644"/>
                </a:cxn>
                <a:cxn ang="0">
                  <a:pos x="518" y="593"/>
                </a:cxn>
                <a:cxn ang="0">
                  <a:pos x="528" y="557"/>
                </a:cxn>
                <a:cxn ang="0">
                  <a:pos x="547" y="536"/>
                </a:cxn>
                <a:cxn ang="0">
                  <a:pos x="586" y="525"/>
                </a:cxn>
                <a:cxn ang="0">
                  <a:pos x="621" y="508"/>
                </a:cxn>
                <a:cxn ang="0">
                  <a:pos x="628" y="489"/>
                </a:cxn>
                <a:cxn ang="0">
                  <a:pos x="605" y="457"/>
                </a:cxn>
                <a:cxn ang="0">
                  <a:pos x="569" y="423"/>
                </a:cxn>
              </a:cxnLst>
              <a:rect l="0" t="0" r="r" b="b"/>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3" y="299"/>
                  </a:lnTo>
                  <a:lnTo>
                    <a:pt x="273"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7" y="5"/>
                  </a:lnTo>
                  <a:lnTo>
                    <a:pt x="327" y="5"/>
                  </a:lnTo>
                  <a:lnTo>
                    <a:pt x="327" y="5"/>
                  </a:lnTo>
                  <a:lnTo>
                    <a:pt x="327" y="5"/>
                  </a:lnTo>
                  <a:lnTo>
                    <a:pt x="327" y="5"/>
                  </a:lnTo>
                  <a:lnTo>
                    <a:pt x="327" y="5"/>
                  </a:lnTo>
                  <a:lnTo>
                    <a:pt x="327" y="5"/>
                  </a:lnTo>
                  <a:lnTo>
                    <a:pt x="327" y="5"/>
                  </a:lnTo>
                  <a:lnTo>
                    <a:pt x="327" y="5"/>
                  </a:lnTo>
                  <a:lnTo>
                    <a:pt x="327" y="5"/>
                  </a:lnTo>
                  <a:lnTo>
                    <a:pt x="327" y="5"/>
                  </a:lnTo>
                  <a:lnTo>
                    <a:pt x="325" y="4"/>
                  </a:lnTo>
                  <a:lnTo>
                    <a:pt x="325" y="4"/>
                  </a:lnTo>
                  <a:lnTo>
                    <a:pt x="325" y="4"/>
                  </a:lnTo>
                  <a:lnTo>
                    <a:pt x="325" y="4"/>
                  </a:lnTo>
                  <a:lnTo>
                    <a:pt x="325" y="2"/>
                  </a:lnTo>
                  <a:lnTo>
                    <a:pt x="325" y="2"/>
                  </a:lnTo>
                  <a:lnTo>
                    <a:pt x="325" y="2"/>
                  </a:lnTo>
                  <a:lnTo>
                    <a:pt x="325" y="2"/>
                  </a:lnTo>
                  <a:lnTo>
                    <a:pt x="325" y="2"/>
                  </a:lnTo>
                  <a:lnTo>
                    <a:pt x="325" y="2"/>
                  </a:lnTo>
                  <a:lnTo>
                    <a:pt x="323" y="2"/>
                  </a:lnTo>
                  <a:lnTo>
                    <a:pt x="323" y="0"/>
                  </a:lnTo>
                  <a:lnTo>
                    <a:pt x="323" y="0"/>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ln>
          </p:spPr>
          <p:txBody>
            <a:bodyPr/>
            <a:lstStyle/>
            <a:p>
              <a:endParaRPr lang="en-US">
                <a:solidFill>
                  <a:prstClr val="black"/>
                </a:solidFill>
              </a:endParaRPr>
            </a:p>
          </p:txBody>
        </p:sp>
        <p:sp>
          <p:nvSpPr>
            <p:cNvPr id="180504" name="Freeform 1304"/>
            <p:cNvSpPr/>
            <p:nvPr/>
          </p:nvSpPr>
          <p:spPr bwMode="auto">
            <a:xfrm>
              <a:off x="1766" y="2997"/>
              <a:ext cx="442" cy="64"/>
            </a:xfrm>
            <a:custGeom>
              <a:avLst/>
              <a:gdLst/>
              <a:ahLst/>
              <a:cxnLst>
                <a:cxn ang="0">
                  <a:pos x="442" y="13"/>
                </a:cxn>
                <a:cxn ang="0">
                  <a:pos x="402" y="11"/>
                </a:cxn>
                <a:cxn ang="0">
                  <a:pos x="360" y="9"/>
                </a:cxn>
                <a:cxn ang="0">
                  <a:pos x="317" y="7"/>
                </a:cxn>
                <a:cxn ang="0">
                  <a:pos x="271" y="9"/>
                </a:cxn>
                <a:cxn ang="0">
                  <a:pos x="227" y="11"/>
                </a:cxn>
                <a:cxn ang="0">
                  <a:pos x="186" y="19"/>
                </a:cxn>
                <a:cxn ang="0">
                  <a:pos x="144" y="26"/>
                </a:cxn>
                <a:cxn ang="0">
                  <a:pos x="102" y="34"/>
                </a:cxn>
                <a:cxn ang="0">
                  <a:pos x="83" y="38"/>
                </a:cxn>
                <a:cxn ang="0">
                  <a:pos x="64" y="43"/>
                </a:cxn>
                <a:cxn ang="0">
                  <a:pos x="45" y="47"/>
                </a:cxn>
                <a:cxn ang="0">
                  <a:pos x="28" y="53"/>
                </a:cxn>
                <a:cxn ang="0">
                  <a:pos x="13" y="58"/>
                </a:cxn>
                <a:cxn ang="0">
                  <a:pos x="0" y="64"/>
                </a:cxn>
                <a:cxn ang="0">
                  <a:pos x="9" y="57"/>
                </a:cxn>
                <a:cxn ang="0">
                  <a:pos x="21" y="51"/>
                </a:cxn>
                <a:cxn ang="0">
                  <a:pos x="32" y="43"/>
                </a:cxn>
                <a:cxn ang="0">
                  <a:pos x="47" y="38"/>
                </a:cxn>
                <a:cxn ang="0">
                  <a:pos x="78" y="28"/>
                </a:cxn>
                <a:cxn ang="0">
                  <a:pos x="112" y="19"/>
                </a:cxn>
                <a:cxn ang="0">
                  <a:pos x="152" y="11"/>
                </a:cxn>
                <a:cxn ang="0">
                  <a:pos x="195" y="5"/>
                </a:cxn>
                <a:cxn ang="0">
                  <a:pos x="239" y="2"/>
                </a:cxn>
                <a:cxn ang="0">
                  <a:pos x="281" y="0"/>
                </a:cxn>
                <a:cxn ang="0">
                  <a:pos x="318" y="0"/>
                </a:cxn>
                <a:cxn ang="0">
                  <a:pos x="353" y="0"/>
                </a:cxn>
                <a:cxn ang="0">
                  <a:pos x="379" y="2"/>
                </a:cxn>
                <a:cxn ang="0">
                  <a:pos x="400" y="3"/>
                </a:cxn>
                <a:cxn ang="0">
                  <a:pos x="421" y="9"/>
                </a:cxn>
                <a:cxn ang="0">
                  <a:pos x="442" y="13"/>
                </a:cxn>
              </a:cxnLst>
              <a:rect l="0" t="0" r="r" b="b"/>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ln>
          </p:spPr>
          <p:txBody>
            <a:bodyPr/>
            <a:lstStyle/>
            <a:p>
              <a:endParaRPr lang="en-US">
                <a:solidFill>
                  <a:prstClr val="black"/>
                </a:solidFill>
              </a:endParaRPr>
            </a:p>
          </p:txBody>
        </p:sp>
        <p:sp>
          <p:nvSpPr>
            <p:cNvPr id="180505" name="Freeform 1305"/>
            <p:cNvSpPr/>
            <p:nvPr/>
          </p:nvSpPr>
          <p:spPr bwMode="auto">
            <a:xfrm>
              <a:off x="1802" y="2983"/>
              <a:ext cx="201" cy="35"/>
            </a:xfrm>
            <a:custGeom>
              <a:avLst/>
              <a:gdLst/>
              <a:ahLst/>
              <a:cxnLst>
                <a:cxn ang="0">
                  <a:pos x="0" y="35"/>
                </a:cxn>
                <a:cxn ang="0">
                  <a:pos x="21" y="31"/>
                </a:cxn>
                <a:cxn ang="0">
                  <a:pos x="42" y="27"/>
                </a:cxn>
                <a:cxn ang="0">
                  <a:pos x="62" y="19"/>
                </a:cxn>
                <a:cxn ang="0">
                  <a:pos x="81" y="14"/>
                </a:cxn>
                <a:cxn ang="0">
                  <a:pos x="97" y="10"/>
                </a:cxn>
                <a:cxn ang="0">
                  <a:pos x="110" y="6"/>
                </a:cxn>
                <a:cxn ang="0">
                  <a:pos x="129" y="2"/>
                </a:cxn>
                <a:cxn ang="0">
                  <a:pos x="152" y="0"/>
                </a:cxn>
                <a:cxn ang="0">
                  <a:pos x="163" y="0"/>
                </a:cxn>
                <a:cxn ang="0">
                  <a:pos x="174" y="0"/>
                </a:cxn>
                <a:cxn ang="0">
                  <a:pos x="184" y="2"/>
                </a:cxn>
                <a:cxn ang="0">
                  <a:pos x="191" y="4"/>
                </a:cxn>
                <a:cxn ang="0">
                  <a:pos x="197" y="8"/>
                </a:cxn>
                <a:cxn ang="0">
                  <a:pos x="201" y="8"/>
                </a:cxn>
                <a:cxn ang="0">
                  <a:pos x="197" y="8"/>
                </a:cxn>
                <a:cxn ang="0">
                  <a:pos x="188" y="6"/>
                </a:cxn>
                <a:cxn ang="0">
                  <a:pos x="174" y="6"/>
                </a:cxn>
                <a:cxn ang="0">
                  <a:pos x="161" y="4"/>
                </a:cxn>
                <a:cxn ang="0">
                  <a:pos x="148" y="6"/>
                </a:cxn>
                <a:cxn ang="0">
                  <a:pos x="135" y="8"/>
                </a:cxn>
                <a:cxn ang="0">
                  <a:pos x="108" y="12"/>
                </a:cxn>
                <a:cxn ang="0">
                  <a:pos x="80" y="19"/>
                </a:cxn>
                <a:cxn ang="0">
                  <a:pos x="61" y="23"/>
                </a:cxn>
                <a:cxn ang="0">
                  <a:pos x="40" y="27"/>
                </a:cxn>
                <a:cxn ang="0">
                  <a:pos x="21" y="33"/>
                </a:cxn>
                <a:cxn ang="0">
                  <a:pos x="0" y="35"/>
                </a:cxn>
              </a:cxnLst>
              <a:rect l="0" t="0" r="r" b="b"/>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ln>
          </p:spPr>
          <p:txBody>
            <a:bodyPr/>
            <a:lstStyle/>
            <a:p>
              <a:endParaRPr lang="en-US">
                <a:solidFill>
                  <a:prstClr val="black"/>
                </a:solidFill>
              </a:endParaRPr>
            </a:p>
          </p:txBody>
        </p:sp>
        <p:sp>
          <p:nvSpPr>
            <p:cNvPr id="180506" name="Freeform 1306"/>
            <p:cNvSpPr/>
            <p:nvPr/>
          </p:nvSpPr>
          <p:spPr bwMode="auto">
            <a:xfrm>
              <a:off x="982" y="2430"/>
              <a:ext cx="668" cy="483"/>
            </a:xfrm>
            <a:custGeom>
              <a:avLst/>
              <a:gdLst/>
              <a:ahLst/>
              <a:cxnLst>
                <a:cxn ang="0">
                  <a:pos x="588" y="96"/>
                </a:cxn>
                <a:cxn ang="0">
                  <a:pos x="560" y="74"/>
                </a:cxn>
                <a:cxn ang="0">
                  <a:pos x="533" y="49"/>
                </a:cxn>
                <a:cxn ang="0">
                  <a:pos x="499" y="9"/>
                </a:cxn>
                <a:cxn ang="0">
                  <a:pos x="475" y="5"/>
                </a:cxn>
                <a:cxn ang="0">
                  <a:pos x="437" y="19"/>
                </a:cxn>
                <a:cxn ang="0">
                  <a:pos x="382" y="40"/>
                </a:cxn>
                <a:cxn ang="0">
                  <a:pos x="334" y="66"/>
                </a:cxn>
                <a:cxn ang="0">
                  <a:pos x="310" y="87"/>
                </a:cxn>
                <a:cxn ang="0">
                  <a:pos x="296" y="104"/>
                </a:cxn>
                <a:cxn ang="0">
                  <a:pos x="291" y="121"/>
                </a:cxn>
                <a:cxn ang="0">
                  <a:pos x="289" y="138"/>
                </a:cxn>
                <a:cxn ang="0">
                  <a:pos x="292" y="157"/>
                </a:cxn>
                <a:cxn ang="0">
                  <a:pos x="283" y="163"/>
                </a:cxn>
                <a:cxn ang="0">
                  <a:pos x="249" y="153"/>
                </a:cxn>
                <a:cxn ang="0">
                  <a:pos x="201" y="142"/>
                </a:cxn>
                <a:cxn ang="0">
                  <a:pos x="137" y="125"/>
                </a:cxn>
                <a:cxn ang="0">
                  <a:pos x="86" y="121"/>
                </a:cxn>
                <a:cxn ang="0">
                  <a:pos x="50" y="125"/>
                </a:cxn>
                <a:cxn ang="0">
                  <a:pos x="29" y="134"/>
                </a:cxn>
                <a:cxn ang="0">
                  <a:pos x="23" y="144"/>
                </a:cxn>
                <a:cxn ang="0">
                  <a:pos x="21" y="165"/>
                </a:cxn>
                <a:cxn ang="0">
                  <a:pos x="29" y="187"/>
                </a:cxn>
                <a:cxn ang="0">
                  <a:pos x="33" y="199"/>
                </a:cxn>
                <a:cxn ang="0">
                  <a:pos x="17" y="218"/>
                </a:cxn>
                <a:cxn ang="0">
                  <a:pos x="2" y="239"/>
                </a:cxn>
                <a:cxn ang="0">
                  <a:pos x="0" y="252"/>
                </a:cxn>
                <a:cxn ang="0">
                  <a:pos x="0" y="267"/>
                </a:cxn>
                <a:cxn ang="0">
                  <a:pos x="8" y="282"/>
                </a:cxn>
                <a:cxn ang="0">
                  <a:pos x="25" y="301"/>
                </a:cxn>
                <a:cxn ang="0">
                  <a:pos x="63" y="330"/>
                </a:cxn>
                <a:cxn ang="0">
                  <a:pos x="108" y="358"/>
                </a:cxn>
                <a:cxn ang="0">
                  <a:pos x="143" y="381"/>
                </a:cxn>
                <a:cxn ang="0">
                  <a:pos x="169" y="405"/>
                </a:cxn>
                <a:cxn ang="0">
                  <a:pos x="207" y="440"/>
                </a:cxn>
                <a:cxn ang="0">
                  <a:pos x="241" y="464"/>
                </a:cxn>
                <a:cxn ang="0">
                  <a:pos x="274" y="478"/>
                </a:cxn>
                <a:cxn ang="0">
                  <a:pos x="304" y="483"/>
                </a:cxn>
                <a:cxn ang="0">
                  <a:pos x="334" y="483"/>
                </a:cxn>
                <a:cxn ang="0">
                  <a:pos x="378" y="474"/>
                </a:cxn>
                <a:cxn ang="0">
                  <a:pos x="435" y="457"/>
                </a:cxn>
                <a:cxn ang="0">
                  <a:pos x="490" y="438"/>
                </a:cxn>
                <a:cxn ang="0">
                  <a:pos x="532" y="419"/>
                </a:cxn>
                <a:cxn ang="0">
                  <a:pos x="566" y="398"/>
                </a:cxn>
                <a:cxn ang="0">
                  <a:pos x="598" y="373"/>
                </a:cxn>
                <a:cxn ang="0">
                  <a:pos x="626" y="349"/>
                </a:cxn>
                <a:cxn ang="0">
                  <a:pos x="651" y="320"/>
                </a:cxn>
                <a:cxn ang="0">
                  <a:pos x="664" y="290"/>
                </a:cxn>
                <a:cxn ang="0">
                  <a:pos x="668" y="263"/>
                </a:cxn>
                <a:cxn ang="0">
                  <a:pos x="662" y="244"/>
                </a:cxn>
                <a:cxn ang="0">
                  <a:pos x="653" y="227"/>
                </a:cxn>
                <a:cxn ang="0">
                  <a:pos x="638" y="214"/>
                </a:cxn>
                <a:cxn ang="0">
                  <a:pos x="611" y="199"/>
                </a:cxn>
                <a:cxn ang="0">
                  <a:pos x="568" y="187"/>
                </a:cxn>
                <a:cxn ang="0">
                  <a:pos x="539" y="184"/>
                </a:cxn>
                <a:cxn ang="0">
                  <a:pos x="526" y="176"/>
                </a:cxn>
                <a:cxn ang="0">
                  <a:pos x="511" y="165"/>
                </a:cxn>
                <a:cxn ang="0">
                  <a:pos x="494" y="146"/>
                </a:cxn>
                <a:cxn ang="0">
                  <a:pos x="499" y="134"/>
                </a:cxn>
                <a:cxn ang="0">
                  <a:pos x="526" y="125"/>
                </a:cxn>
                <a:cxn ang="0">
                  <a:pos x="556" y="117"/>
                </a:cxn>
                <a:cxn ang="0">
                  <a:pos x="592" y="112"/>
                </a:cxn>
              </a:cxnLst>
              <a:rect l="0" t="0" r="r" b="b"/>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ln>
          </p:spPr>
          <p:txBody>
            <a:bodyPr/>
            <a:lstStyle/>
            <a:p>
              <a:endParaRPr lang="en-US">
                <a:solidFill>
                  <a:prstClr val="black"/>
                </a:solidFill>
              </a:endParaRPr>
            </a:p>
          </p:txBody>
        </p:sp>
        <p:sp>
          <p:nvSpPr>
            <p:cNvPr id="180507" name="Freeform 1307"/>
            <p:cNvSpPr/>
            <p:nvPr/>
          </p:nvSpPr>
          <p:spPr bwMode="auto">
            <a:xfrm>
              <a:off x="982" y="2430"/>
              <a:ext cx="668" cy="483"/>
            </a:xfrm>
            <a:custGeom>
              <a:avLst/>
              <a:gdLst/>
              <a:ahLst/>
              <a:cxnLst>
                <a:cxn ang="0">
                  <a:pos x="588" y="96"/>
                </a:cxn>
                <a:cxn ang="0">
                  <a:pos x="560" y="74"/>
                </a:cxn>
                <a:cxn ang="0">
                  <a:pos x="533" y="49"/>
                </a:cxn>
                <a:cxn ang="0">
                  <a:pos x="499" y="9"/>
                </a:cxn>
                <a:cxn ang="0">
                  <a:pos x="475" y="5"/>
                </a:cxn>
                <a:cxn ang="0">
                  <a:pos x="437" y="19"/>
                </a:cxn>
                <a:cxn ang="0">
                  <a:pos x="382" y="40"/>
                </a:cxn>
                <a:cxn ang="0">
                  <a:pos x="334" y="66"/>
                </a:cxn>
                <a:cxn ang="0">
                  <a:pos x="310" y="87"/>
                </a:cxn>
                <a:cxn ang="0">
                  <a:pos x="296" y="104"/>
                </a:cxn>
                <a:cxn ang="0">
                  <a:pos x="291" y="121"/>
                </a:cxn>
                <a:cxn ang="0">
                  <a:pos x="289" y="138"/>
                </a:cxn>
                <a:cxn ang="0">
                  <a:pos x="292" y="157"/>
                </a:cxn>
                <a:cxn ang="0">
                  <a:pos x="283" y="163"/>
                </a:cxn>
                <a:cxn ang="0">
                  <a:pos x="249" y="153"/>
                </a:cxn>
                <a:cxn ang="0">
                  <a:pos x="201" y="142"/>
                </a:cxn>
                <a:cxn ang="0">
                  <a:pos x="137" y="125"/>
                </a:cxn>
                <a:cxn ang="0">
                  <a:pos x="86" y="121"/>
                </a:cxn>
                <a:cxn ang="0">
                  <a:pos x="50" y="125"/>
                </a:cxn>
                <a:cxn ang="0">
                  <a:pos x="29" y="134"/>
                </a:cxn>
                <a:cxn ang="0">
                  <a:pos x="23" y="144"/>
                </a:cxn>
                <a:cxn ang="0">
                  <a:pos x="21" y="165"/>
                </a:cxn>
                <a:cxn ang="0">
                  <a:pos x="29" y="187"/>
                </a:cxn>
                <a:cxn ang="0">
                  <a:pos x="33" y="199"/>
                </a:cxn>
                <a:cxn ang="0">
                  <a:pos x="17" y="218"/>
                </a:cxn>
                <a:cxn ang="0">
                  <a:pos x="2" y="239"/>
                </a:cxn>
                <a:cxn ang="0">
                  <a:pos x="0" y="252"/>
                </a:cxn>
                <a:cxn ang="0">
                  <a:pos x="0" y="267"/>
                </a:cxn>
                <a:cxn ang="0">
                  <a:pos x="8" y="282"/>
                </a:cxn>
                <a:cxn ang="0">
                  <a:pos x="25" y="301"/>
                </a:cxn>
                <a:cxn ang="0">
                  <a:pos x="63" y="330"/>
                </a:cxn>
                <a:cxn ang="0">
                  <a:pos x="108" y="358"/>
                </a:cxn>
                <a:cxn ang="0">
                  <a:pos x="143" y="381"/>
                </a:cxn>
                <a:cxn ang="0">
                  <a:pos x="169" y="405"/>
                </a:cxn>
                <a:cxn ang="0">
                  <a:pos x="207" y="440"/>
                </a:cxn>
                <a:cxn ang="0">
                  <a:pos x="241" y="464"/>
                </a:cxn>
                <a:cxn ang="0">
                  <a:pos x="274" y="478"/>
                </a:cxn>
                <a:cxn ang="0">
                  <a:pos x="304" y="483"/>
                </a:cxn>
                <a:cxn ang="0">
                  <a:pos x="334" y="483"/>
                </a:cxn>
                <a:cxn ang="0">
                  <a:pos x="378" y="474"/>
                </a:cxn>
                <a:cxn ang="0">
                  <a:pos x="435" y="457"/>
                </a:cxn>
                <a:cxn ang="0">
                  <a:pos x="490" y="438"/>
                </a:cxn>
                <a:cxn ang="0">
                  <a:pos x="532" y="419"/>
                </a:cxn>
                <a:cxn ang="0">
                  <a:pos x="566" y="398"/>
                </a:cxn>
                <a:cxn ang="0">
                  <a:pos x="598" y="373"/>
                </a:cxn>
                <a:cxn ang="0">
                  <a:pos x="626" y="349"/>
                </a:cxn>
                <a:cxn ang="0">
                  <a:pos x="651" y="320"/>
                </a:cxn>
                <a:cxn ang="0">
                  <a:pos x="664" y="290"/>
                </a:cxn>
                <a:cxn ang="0">
                  <a:pos x="668" y="263"/>
                </a:cxn>
                <a:cxn ang="0">
                  <a:pos x="662" y="244"/>
                </a:cxn>
                <a:cxn ang="0">
                  <a:pos x="653" y="227"/>
                </a:cxn>
                <a:cxn ang="0">
                  <a:pos x="638" y="214"/>
                </a:cxn>
                <a:cxn ang="0">
                  <a:pos x="611" y="199"/>
                </a:cxn>
                <a:cxn ang="0">
                  <a:pos x="568" y="187"/>
                </a:cxn>
                <a:cxn ang="0">
                  <a:pos x="539" y="184"/>
                </a:cxn>
                <a:cxn ang="0">
                  <a:pos x="526" y="176"/>
                </a:cxn>
                <a:cxn ang="0">
                  <a:pos x="511" y="165"/>
                </a:cxn>
                <a:cxn ang="0">
                  <a:pos x="494" y="146"/>
                </a:cxn>
                <a:cxn ang="0">
                  <a:pos x="499" y="134"/>
                </a:cxn>
                <a:cxn ang="0">
                  <a:pos x="526" y="125"/>
                </a:cxn>
                <a:cxn ang="0">
                  <a:pos x="556" y="117"/>
                </a:cxn>
                <a:cxn ang="0">
                  <a:pos x="592" y="112"/>
                </a:cxn>
              </a:cxnLst>
              <a:rect l="0" t="0" r="r" b="b"/>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prstDash val="solid"/>
              <a:round/>
            </a:ln>
          </p:spPr>
          <p:txBody>
            <a:bodyPr/>
            <a:lstStyle/>
            <a:p>
              <a:endParaRPr lang="en-US">
                <a:solidFill>
                  <a:prstClr val="black"/>
                </a:solidFill>
              </a:endParaRPr>
            </a:p>
          </p:txBody>
        </p:sp>
        <p:sp>
          <p:nvSpPr>
            <p:cNvPr id="180508" name="Freeform 1308"/>
            <p:cNvSpPr/>
            <p:nvPr/>
          </p:nvSpPr>
          <p:spPr bwMode="auto">
            <a:xfrm>
              <a:off x="994" y="2441"/>
              <a:ext cx="650" cy="465"/>
            </a:xfrm>
            <a:custGeom>
              <a:avLst/>
              <a:gdLst/>
              <a:ahLst/>
              <a:cxnLst>
                <a:cxn ang="0">
                  <a:pos x="542" y="70"/>
                </a:cxn>
                <a:cxn ang="0">
                  <a:pos x="495" y="25"/>
                </a:cxn>
                <a:cxn ang="0">
                  <a:pos x="480" y="0"/>
                </a:cxn>
                <a:cxn ang="0">
                  <a:pos x="440" y="15"/>
                </a:cxn>
                <a:cxn ang="0">
                  <a:pos x="356" y="46"/>
                </a:cxn>
                <a:cxn ang="0">
                  <a:pos x="317" y="76"/>
                </a:cxn>
                <a:cxn ang="0">
                  <a:pos x="299" y="104"/>
                </a:cxn>
                <a:cxn ang="0">
                  <a:pos x="303" y="139"/>
                </a:cxn>
                <a:cxn ang="0">
                  <a:pos x="322" y="176"/>
                </a:cxn>
                <a:cxn ang="0">
                  <a:pos x="354" y="209"/>
                </a:cxn>
                <a:cxn ang="0">
                  <a:pos x="419" y="248"/>
                </a:cxn>
                <a:cxn ang="0">
                  <a:pos x="451" y="262"/>
                </a:cxn>
                <a:cxn ang="0">
                  <a:pos x="396" y="243"/>
                </a:cxn>
                <a:cxn ang="0">
                  <a:pos x="392" y="245"/>
                </a:cxn>
                <a:cxn ang="0">
                  <a:pos x="427" y="275"/>
                </a:cxn>
                <a:cxn ang="0">
                  <a:pos x="455" y="286"/>
                </a:cxn>
                <a:cxn ang="0">
                  <a:pos x="436" y="285"/>
                </a:cxn>
                <a:cxn ang="0">
                  <a:pos x="392" y="254"/>
                </a:cxn>
                <a:cxn ang="0">
                  <a:pos x="356" y="226"/>
                </a:cxn>
                <a:cxn ang="0">
                  <a:pos x="303" y="182"/>
                </a:cxn>
                <a:cxn ang="0">
                  <a:pos x="290" y="161"/>
                </a:cxn>
                <a:cxn ang="0">
                  <a:pos x="241" y="150"/>
                </a:cxn>
                <a:cxn ang="0">
                  <a:pos x="134" y="121"/>
                </a:cxn>
                <a:cxn ang="0">
                  <a:pos x="74" y="114"/>
                </a:cxn>
                <a:cxn ang="0">
                  <a:pos x="32" y="125"/>
                </a:cxn>
                <a:cxn ang="0">
                  <a:pos x="19" y="144"/>
                </a:cxn>
                <a:cxn ang="0">
                  <a:pos x="21" y="165"/>
                </a:cxn>
                <a:cxn ang="0">
                  <a:pos x="19" y="201"/>
                </a:cxn>
                <a:cxn ang="0">
                  <a:pos x="4" y="226"/>
                </a:cxn>
                <a:cxn ang="0">
                  <a:pos x="0" y="258"/>
                </a:cxn>
                <a:cxn ang="0">
                  <a:pos x="17" y="283"/>
                </a:cxn>
                <a:cxn ang="0">
                  <a:pos x="53" y="309"/>
                </a:cxn>
                <a:cxn ang="0">
                  <a:pos x="106" y="341"/>
                </a:cxn>
                <a:cxn ang="0">
                  <a:pos x="167" y="389"/>
                </a:cxn>
                <a:cxn ang="0">
                  <a:pos x="210" y="432"/>
                </a:cxn>
                <a:cxn ang="0">
                  <a:pos x="244" y="457"/>
                </a:cxn>
                <a:cxn ang="0">
                  <a:pos x="280" y="465"/>
                </a:cxn>
                <a:cxn ang="0">
                  <a:pos x="364" y="449"/>
                </a:cxn>
                <a:cxn ang="0">
                  <a:pos x="476" y="412"/>
                </a:cxn>
                <a:cxn ang="0">
                  <a:pos x="538" y="379"/>
                </a:cxn>
                <a:cxn ang="0">
                  <a:pos x="593" y="343"/>
                </a:cxn>
                <a:cxn ang="0">
                  <a:pos x="633" y="302"/>
                </a:cxn>
                <a:cxn ang="0">
                  <a:pos x="650" y="267"/>
                </a:cxn>
                <a:cxn ang="0">
                  <a:pos x="649" y="241"/>
                </a:cxn>
                <a:cxn ang="0">
                  <a:pos x="624" y="209"/>
                </a:cxn>
                <a:cxn ang="0">
                  <a:pos x="569" y="184"/>
                </a:cxn>
                <a:cxn ang="0">
                  <a:pos x="537" y="178"/>
                </a:cxn>
                <a:cxn ang="0">
                  <a:pos x="561" y="199"/>
                </a:cxn>
                <a:cxn ang="0">
                  <a:pos x="544" y="197"/>
                </a:cxn>
                <a:cxn ang="0">
                  <a:pos x="487" y="157"/>
                </a:cxn>
                <a:cxn ang="0">
                  <a:pos x="464" y="135"/>
                </a:cxn>
                <a:cxn ang="0">
                  <a:pos x="463" y="133"/>
                </a:cxn>
                <a:cxn ang="0">
                  <a:pos x="463" y="133"/>
                </a:cxn>
                <a:cxn ang="0">
                  <a:pos x="461" y="131"/>
                </a:cxn>
                <a:cxn ang="0">
                  <a:pos x="472" y="121"/>
                </a:cxn>
                <a:cxn ang="0">
                  <a:pos x="506" y="104"/>
                </a:cxn>
                <a:cxn ang="0">
                  <a:pos x="544" y="93"/>
                </a:cxn>
              </a:cxnLst>
              <a:rect l="0" t="0" r="r" b="b"/>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5"/>
                  </a:lnTo>
                  <a:lnTo>
                    <a:pt x="464" y="133"/>
                  </a:lnTo>
                  <a:lnTo>
                    <a:pt x="463" y="133"/>
                  </a:lnTo>
                  <a:lnTo>
                    <a:pt x="463" y="133"/>
                  </a:lnTo>
                  <a:lnTo>
                    <a:pt x="463" y="133"/>
                  </a:lnTo>
                  <a:lnTo>
                    <a:pt x="463" y="133"/>
                  </a:lnTo>
                  <a:lnTo>
                    <a:pt x="463"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ln>
          </p:spPr>
          <p:txBody>
            <a:bodyPr/>
            <a:lstStyle/>
            <a:p>
              <a:endParaRPr lang="en-US">
                <a:solidFill>
                  <a:prstClr val="black"/>
                </a:solidFill>
              </a:endParaRPr>
            </a:p>
          </p:txBody>
        </p:sp>
        <p:sp>
          <p:nvSpPr>
            <p:cNvPr id="180509" name="Freeform 1309"/>
            <p:cNvSpPr/>
            <p:nvPr/>
          </p:nvSpPr>
          <p:spPr bwMode="auto">
            <a:xfrm>
              <a:off x="1077" y="2585"/>
              <a:ext cx="218" cy="239"/>
            </a:xfrm>
            <a:custGeom>
              <a:avLst/>
              <a:gdLst/>
              <a:ahLst/>
              <a:cxnLst>
                <a:cxn ang="0">
                  <a:pos x="173" y="163"/>
                </a:cxn>
                <a:cxn ang="0">
                  <a:pos x="180" y="173"/>
                </a:cxn>
                <a:cxn ang="0">
                  <a:pos x="188" y="184"/>
                </a:cxn>
                <a:cxn ang="0">
                  <a:pos x="197" y="196"/>
                </a:cxn>
                <a:cxn ang="0">
                  <a:pos x="205" y="209"/>
                </a:cxn>
                <a:cxn ang="0">
                  <a:pos x="213" y="224"/>
                </a:cxn>
                <a:cxn ang="0">
                  <a:pos x="218" y="239"/>
                </a:cxn>
                <a:cxn ang="0">
                  <a:pos x="216" y="228"/>
                </a:cxn>
                <a:cxn ang="0">
                  <a:pos x="213" y="216"/>
                </a:cxn>
                <a:cxn ang="0">
                  <a:pos x="209" y="203"/>
                </a:cxn>
                <a:cxn ang="0">
                  <a:pos x="201" y="190"/>
                </a:cxn>
                <a:cxn ang="0">
                  <a:pos x="196" y="178"/>
                </a:cxn>
                <a:cxn ang="0">
                  <a:pos x="186" y="165"/>
                </a:cxn>
                <a:cxn ang="0">
                  <a:pos x="171" y="146"/>
                </a:cxn>
                <a:cxn ang="0">
                  <a:pos x="154" y="125"/>
                </a:cxn>
                <a:cxn ang="0">
                  <a:pos x="133" y="103"/>
                </a:cxn>
                <a:cxn ang="0">
                  <a:pos x="110" y="80"/>
                </a:cxn>
                <a:cxn ang="0">
                  <a:pos x="95" y="65"/>
                </a:cxn>
                <a:cxn ang="0">
                  <a:pos x="76" y="50"/>
                </a:cxn>
                <a:cxn ang="0">
                  <a:pos x="57" y="36"/>
                </a:cxn>
                <a:cxn ang="0">
                  <a:pos x="40" y="23"/>
                </a:cxn>
                <a:cxn ang="0">
                  <a:pos x="25" y="13"/>
                </a:cxn>
                <a:cxn ang="0">
                  <a:pos x="15" y="6"/>
                </a:cxn>
                <a:cxn ang="0">
                  <a:pos x="8" y="2"/>
                </a:cxn>
                <a:cxn ang="0">
                  <a:pos x="4" y="0"/>
                </a:cxn>
                <a:cxn ang="0">
                  <a:pos x="0" y="2"/>
                </a:cxn>
                <a:cxn ang="0">
                  <a:pos x="2" y="2"/>
                </a:cxn>
                <a:cxn ang="0">
                  <a:pos x="8" y="8"/>
                </a:cxn>
                <a:cxn ang="0">
                  <a:pos x="27" y="21"/>
                </a:cxn>
                <a:cxn ang="0">
                  <a:pos x="50" y="40"/>
                </a:cxn>
                <a:cxn ang="0">
                  <a:pos x="78" y="63"/>
                </a:cxn>
                <a:cxn ang="0">
                  <a:pos x="106" y="89"/>
                </a:cxn>
                <a:cxn ang="0">
                  <a:pos x="135" y="118"/>
                </a:cxn>
                <a:cxn ang="0">
                  <a:pos x="158" y="142"/>
                </a:cxn>
                <a:cxn ang="0">
                  <a:pos x="173" y="163"/>
                </a:cxn>
              </a:cxnLst>
              <a:rect l="0" t="0" r="r" b="b"/>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ln>
          </p:spPr>
          <p:txBody>
            <a:bodyPr/>
            <a:lstStyle/>
            <a:p>
              <a:endParaRPr lang="en-US">
                <a:solidFill>
                  <a:prstClr val="black"/>
                </a:solidFill>
              </a:endParaRPr>
            </a:p>
          </p:txBody>
        </p:sp>
      </p:grpSp>
      <p:pic>
        <p:nvPicPr>
          <p:cNvPr id="180510" name="Picture 1310" descr="Froc1"/>
          <p:cNvPicPr>
            <a:picLocks noChangeAspect="1" noChangeArrowheads="1" noCrop="1"/>
          </p:cNvPicPr>
          <p:nvPr/>
        </p:nvPicPr>
        <p:blipFill>
          <a:blip r:embed="rId3"/>
          <a:srcRect/>
          <a:stretch>
            <a:fillRect/>
          </a:stretch>
        </p:blipFill>
        <p:spPr bwMode="auto">
          <a:xfrm rot="-2235048">
            <a:off x="1884761" y="315516"/>
            <a:ext cx="1372790" cy="1227534"/>
          </a:xfrm>
          <a:prstGeom prst="rect">
            <a:avLst/>
          </a:prstGeom>
          <a:noFill/>
        </p:spPr>
      </p:pic>
      <p:pic>
        <p:nvPicPr>
          <p:cNvPr id="180511" name="Picture 1311" descr="Froc1"/>
          <p:cNvPicPr>
            <a:picLocks noChangeAspect="1" noChangeArrowheads="1" noCrop="1"/>
          </p:cNvPicPr>
          <p:nvPr/>
        </p:nvPicPr>
        <p:blipFill>
          <a:blip r:embed="rId3"/>
          <a:srcRect/>
          <a:stretch>
            <a:fillRect/>
          </a:stretch>
        </p:blipFill>
        <p:spPr bwMode="auto">
          <a:xfrm rot="-3206117">
            <a:off x="1203127" y="968574"/>
            <a:ext cx="1239441" cy="1359694"/>
          </a:xfrm>
          <a:prstGeom prst="rect">
            <a:avLst/>
          </a:prstGeom>
          <a:noFill/>
        </p:spPr>
      </p:pic>
      <p:pic>
        <p:nvPicPr>
          <p:cNvPr id="180512" name="Picture 1312" descr="Froc1"/>
          <p:cNvPicPr>
            <a:picLocks noChangeAspect="1" noChangeArrowheads="1" noCrop="1"/>
          </p:cNvPicPr>
          <p:nvPr/>
        </p:nvPicPr>
        <p:blipFill>
          <a:blip r:embed="rId3"/>
          <a:srcRect/>
          <a:stretch>
            <a:fillRect/>
          </a:stretch>
        </p:blipFill>
        <p:spPr bwMode="auto">
          <a:xfrm rot="282824">
            <a:off x="3027761" y="144066"/>
            <a:ext cx="1372790" cy="1227534"/>
          </a:xfrm>
          <a:prstGeom prst="rect">
            <a:avLst/>
          </a:prstGeom>
          <a:noFill/>
        </p:spPr>
      </p:pic>
      <p:pic>
        <p:nvPicPr>
          <p:cNvPr id="180513" name="Picture 1313" descr="Froc1"/>
          <p:cNvPicPr>
            <a:picLocks noChangeAspect="1" noChangeArrowheads="1" noCrop="1"/>
          </p:cNvPicPr>
          <p:nvPr/>
        </p:nvPicPr>
        <p:blipFill>
          <a:blip r:embed="rId3"/>
          <a:srcRect/>
          <a:stretch>
            <a:fillRect/>
          </a:stretch>
        </p:blipFill>
        <p:spPr bwMode="auto">
          <a:xfrm rot="1502466">
            <a:off x="3886200" y="829866"/>
            <a:ext cx="1372791" cy="1227534"/>
          </a:xfrm>
          <a:prstGeom prst="rect">
            <a:avLst/>
          </a:prstGeom>
          <a:noFill/>
        </p:spPr>
      </p:pic>
      <p:pic>
        <p:nvPicPr>
          <p:cNvPr id="180514" name="Picture 1314" descr="Froc1"/>
          <p:cNvPicPr>
            <a:picLocks noChangeAspect="1" noChangeArrowheads="1" noCrop="1"/>
          </p:cNvPicPr>
          <p:nvPr/>
        </p:nvPicPr>
        <p:blipFill>
          <a:blip r:embed="rId3"/>
          <a:srcRect/>
          <a:stretch>
            <a:fillRect/>
          </a:stretch>
        </p:blipFill>
        <p:spPr bwMode="auto">
          <a:xfrm rot="1658504">
            <a:off x="4343400" y="1943101"/>
            <a:ext cx="1372791" cy="1227535"/>
          </a:xfrm>
          <a:prstGeom prst="rect">
            <a:avLst/>
          </a:prstGeom>
          <a:noFill/>
        </p:spPr>
      </p:pic>
      <p:pic>
        <p:nvPicPr>
          <p:cNvPr id="180515" name="Picture 1315" descr="Froc1"/>
          <p:cNvPicPr>
            <a:picLocks noChangeAspect="1" noChangeArrowheads="1" noCrop="1"/>
          </p:cNvPicPr>
          <p:nvPr/>
        </p:nvPicPr>
        <p:blipFill>
          <a:blip r:embed="rId3"/>
          <a:srcRect/>
          <a:stretch>
            <a:fillRect/>
          </a:stretch>
        </p:blipFill>
        <p:spPr bwMode="auto">
          <a:xfrm rot="3223895">
            <a:off x="4117777" y="2797374"/>
            <a:ext cx="1239441" cy="1359694"/>
          </a:xfrm>
          <a:prstGeom prst="rect">
            <a:avLst/>
          </a:prstGeom>
          <a:noFill/>
        </p:spPr>
      </p:pic>
      <p:pic>
        <p:nvPicPr>
          <p:cNvPr id="180516" name="Picture 1316" descr="Froc1"/>
          <p:cNvPicPr>
            <a:picLocks noChangeAspect="1" noChangeArrowheads="1" noCrop="1"/>
          </p:cNvPicPr>
          <p:nvPr/>
        </p:nvPicPr>
        <p:blipFill>
          <a:blip r:embed="rId3"/>
          <a:srcRect/>
          <a:stretch>
            <a:fillRect/>
          </a:stretch>
        </p:blipFill>
        <p:spPr bwMode="auto">
          <a:xfrm rot="3158513">
            <a:off x="3330179" y="3425429"/>
            <a:ext cx="1238250" cy="1359694"/>
          </a:xfrm>
          <a:prstGeom prst="rect">
            <a:avLst/>
          </a:prstGeom>
          <a:noFill/>
        </p:spPr>
      </p:pic>
      <p:pic>
        <p:nvPicPr>
          <p:cNvPr id="180517" name="Picture 1317" descr="Froc1"/>
          <p:cNvPicPr>
            <a:picLocks noChangeAspect="1" noChangeArrowheads="1" noCrop="1"/>
          </p:cNvPicPr>
          <p:nvPr/>
        </p:nvPicPr>
        <p:blipFill>
          <a:blip r:embed="rId3"/>
          <a:srcRect/>
          <a:stretch>
            <a:fillRect/>
          </a:stretch>
        </p:blipFill>
        <p:spPr bwMode="auto">
          <a:xfrm rot="-4375518">
            <a:off x="2187179" y="3425429"/>
            <a:ext cx="1238250" cy="1359694"/>
          </a:xfrm>
          <a:prstGeom prst="rect">
            <a:avLst/>
          </a:prstGeom>
          <a:noFill/>
        </p:spPr>
      </p:pic>
      <p:pic>
        <p:nvPicPr>
          <p:cNvPr id="180518" name="Picture 1318" descr="Froc1"/>
          <p:cNvPicPr>
            <a:picLocks noChangeAspect="1" noChangeArrowheads="1" noCrop="1"/>
          </p:cNvPicPr>
          <p:nvPr/>
        </p:nvPicPr>
        <p:blipFill>
          <a:blip r:embed="rId3"/>
          <a:srcRect/>
          <a:stretch>
            <a:fillRect/>
          </a:stretch>
        </p:blipFill>
        <p:spPr bwMode="auto">
          <a:xfrm rot="-3523964">
            <a:off x="1031677" y="1997274"/>
            <a:ext cx="1239441" cy="1359694"/>
          </a:xfrm>
          <a:prstGeom prst="rect">
            <a:avLst/>
          </a:prstGeom>
          <a:noFill/>
        </p:spPr>
      </p:pic>
      <p:pic>
        <p:nvPicPr>
          <p:cNvPr id="180519" name="Picture 1319" descr="Froc1"/>
          <p:cNvPicPr>
            <a:picLocks noChangeAspect="1" noChangeArrowheads="1" noCrop="1"/>
          </p:cNvPicPr>
          <p:nvPr/>
        </p:nvPicPr>
        <p:blipFill>
          <a:blip r:embed="rId3"/>
          <a:srcRect/>
          <a:stretch>
            <a:fillRect/>
          </a:stretch>
        </p:blipFill>
        <p:spPr bwMode="auto">
          <a:xfrm rot="-4375518">
            <a:off x="1318022" y="2796779"/>
            <a:ext cx="1238250" cy="1359694"/>
          </a:xfrm>
          <a:prstGeom prst="rect">
            <a:avLst/>
          </a:prstGeom>
          <a:noFill/>
        </p:spPr>
      </p:pic>
      <p:sp>
        <p:nvSpPr>
          <p:cNvPr id="180520" name="WordArt 1320"/>
          <p:cNvSpPr>
            <a:spLocks noChangeArrowheads="1" noChangeShapeType="1" noTextEdit="1"/>
          </p:cNvSpPr>
          <p:nvPr/>
        </p:nvSpPr>
        <p:spPr bwMode="auto">
          <a:xfrm>
            <a:off x="2343150" y="1123474"/>
            <a:ext cx="2085975" cy="1765935"/>
          </a:xfrm>
          <a:prstGeom prst="rect">
            <a:avLst/>
          </a:prstGeom>
        </p:spPr>
        <p:txBody>
          <a:bodyPr wrap="none" lIns="68580" tIns="34290" rIns="68580" bIns="34290" fromWordArt="1">
            <a:prstTxWarp prst="textPlain">
              <a:avLst>
                <a:gd name="adj" fmla="val 50000"/>
              </a:avLst>
            </a:prstTxWarp>
          </a:bodyPr>
          <a:lstStyle/>
          <a:p>
            <a:pPr algn="ctr"/>
            <a:r>
              <a:rPr lang="en-US" sz="2700" b="1" i="1" kern="10" dirty="0">
                <a:ln w="22225">
                  <a:solidFill>
                    <a:srgbClr val="C0504D"/>
                  </a:solidFill>
                  <a:prstDash val="solid"/>
                </a:ln>
                <a:solidFill>
                  <a:srgbClr val="C0504D">
                    <a:lumMod val="40000"/>
                    <a:lumOff val="60000"/>
                  </a:srgbClr>
                </a:solidFill>
                <a:latin typeface="Times New Roman" panose="02020603050405020304" pitchFamily="18" charset="0"/>
                <a:cs typeface="Times New Roman" panose="02020603050405020304" pitchFamily="18" charset="0"/>
              </a:rPr>
              <a:t>Bạn giỏi quá</a:t>
            </a:r>
          </a:p>
        </p:txBody>
      </p:sp>
    </p:spTree>
    <p:extLst>
      <p:ext uri="{BB962C8B-B14F-4D97-AF65-F5344CB8AC3E}">
        <p14:creationId xmlns:p14="http://schemas.microsoft.com/office/powerpoint/2010/main" val="2101503847"/>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80520"/>
                                        </p:tgtEl>
                                        <p:attrNameLst>
                                          <p:attrName>style.visibility</p:attrName>
                                        </p:attrNameLst>
                                      </p:cBhvr>
                                      <p:to>
                                        <p:strVal val="visible"/>
                                      </p:to>
                                    </p:set>
                                    <p:anim calcmode="lin" valueType="num">
                                      <p:cBhvr>
                                        <p:cTn id="7" dur="500" fill="hold"/>
                                        <p:tgtEl>
                                          <p:spTgt spid="180520"/>
                                        </p:tgtEl>
                                        <p:attrNameLst>
                                          <p:attrName>ppt_w</p:attrName>
                                        </p:attrNameLst>
                                      </p:cBhvr>
                                      <p:tavLst>
                                        <p:tav tm="0">
                                          <p:val>
                                            <p:fltVal val="0"/>
                                          </p:val>
                                        </p:tav>
                                        <p:tav tm="100000">
                                          <p:val>
                                            <p:strVal val="#ppt_w"/>
                                          </p:val>
                                        </p:tav>
                                      </p:tavLst>
                                    </p:anim>
                                    <p:anim calcmode="lin" valueType="num">
                                      <p:cBhvr>
                                        <p:cTn id="8" dur="500" fill="hold"/>
                                        <p:tgtEl>
                                          <p:spTgt spid="180520"/>
                                        </p:tgtEl>
                                        <p:attrNameLst>
                                          <p:attrName>ppt_h</p:attrName>
                                        </p:attrNameLst>
                                      </p:cBhvr>
                                      <p:tavLst>
                                        <p:tav tm="0">
                                          <p:val>
                                            <p:fltVal val="0"/>
                                          </p:val>
                                        </p:tav>
                                        <p:tav tm="100000">
                                          <p:val>
                                            <p:strVal val="#ppt_h"/>
                                          </p:val>
                                        </p:tav>
                                      </p:tavLst>
                                    </p:anim>
                                    <p:animEffect transition="in" filter="fade">
                                      <p:cBhvr>
                                        <p:cTn id="9" dur="500"/>
                                        <p:tgtEl>
                                          <p:spTgt spid="180520"/>
                                        </p:tgtEl>
                                      </p:cBhvr>
                                    </p:animEffect>
                                  </p:childTnLst>
                                  <p:subTnLst>
                                    <p:audio>
                                      <p:cMediaNode>
                                        <p:cTn display="0" masterRel="sameClick">
                                          <p:stCondLst>
                                            <p:cond evt="begin" delay="0">
                                              <p:tn val="5"/>
                                            </p:cond>
                                          </p:stCondLst>
                                          <p:endCondLst>
                                            <p:cond evt="onStopAudio" delay="0">
                                              <p:tgtEl>
                                                <p:sldTgt/>
                                              </p:tgtEl>
                                            </p:cond>
                                          </p:endCondLst>
                                        </p:cTn>
                                        <p:tgtEl>
                                          <p:sndTgt r:embed="rId2"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520"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Cloud Callout 11"/>
          <p:cNvSpPr/>
          <p:nvPr/>
        </p:nvSpPr>
        <p:spPr>
          <a:xfrm>
            <a:off x="1907704" y="262858"/>
            <a:ext cx="7331004" cy="1778927"/>
          </a:xfrm>
          <a:prstGeom prst="cloudCallout">
            <a:avLst>
              <a:gd name="adj1" fmla="val -59602"/>
              <a:gd name="adj2" fmla="val 12165"/>
            </a:avLst>
          </a:prstGeom>
          <a:solidFill>
            <a:srgbClr val="FFD44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anchor="ctr"/>
          <a:lstStyle/>
          <a:p>
            <a:pPr algn="ctr">
              <a:defRPr/>
            </a:pPr>
            <a:endParaRPr lang="en-US" sz="3000">
              <a:solidFill>
                <a:srgbClr val="000000"/>
              </a:solidFill>
              <a:latin typeface="Arial-Rounded" pitchFamily="34" charset="0"/>
              <a:ea typeface="Arial-Rounded" pitchFamily="34" charset="0"/>
              <a:cs typeface="Arial-Rounded" pitchFamily="34" charset="0"/>
            </a:endParaRPr>
          </a:p>
        </p:txBody>
      </p:sp>
      <p:pic>
        <p:nvPicPr>
          <p:cNvPr id="44043" name="Picture 2" descr="Ham Character clipart. Free download transparent .PNG | Creazilla">
            <a:hlinkClick r:id="rId3" action="ppaction://hlinksldjump"/>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10575" y="4418410"/>
            <a:ext cx="597694" cy="659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cú"/>
          <p:cNvPicPr>
            <a:picLocks noChangeAspect="1" noChangeArrowheads="1"/>
          </p:cNvPicPr>
          <p:nvPr/>
        </p:nvPicPr>
        <p:blipFill>
          <a:blip r:embed="rId5">
            <a:extLst>
              <a:ext uri="{28A0092B-C50C-407E-A947-70E740481C1C}">
                <a14:useLocalDpi xmlns:a14="http://schemas.microsoft.com/office/drawing/2010/main" val="0"/>
              </a:ext>
            </a:extLst>
          </a:blip>
          <a:srcRect l="25000" r="50000" b="68265"/>
          <a:stretch>
            <a:fillRect/>
          </a:stretch>
        </p:blipFill>
        <p:spPr bwMode="auto">
          <a:xfrm>
            <a:off x="-212367" y="807103"/>
            <a:ext cx="1728191" cy="988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Box 14"/>
          <p:cNvSpPr txBox="1"/>
          <p:nvPr/>
        </p:nvSpPr>
        <p:spPr>
          <a:xfrm>
            <a:off x="2689096" y="847654"/>
            <a:ext cx="6632666" cy="530915"/>
          </a:xfrm>
          <a:prstGeom prst="rect">
            <a:avLst/>
          </a:prstGeom>
          <a:noFill/>
        </p:spPr>
        <p:txBody>
          <a:bodyPr wrap="square" lIns="68576" tIns="34289" rIns="68576" bIns="34289" rtlCol="0">
            <a:spAutoFit/>
          </a:bodyPr>
          <a:lstStyle/>
          <a:p>
            <a:r>
              <a:rPr lang="en-US" sz="3000" dirty="0" err="1">
                <a:latin typeface="VNI-Avo" pitchFamily="2" charset="0"/>
              </a:rPr>
              <a:t>Sinh</a:t>
            </a:r>
            <a:r>
              <a:rPr lang="en-US" sz="3000" dirty="0">
                <a:latin typeface="VNI-Avo" pitchFamily="2" charset="0"/>
              </a:rPr>
              <a:t> </a:t>
            </a:r>
            <a:r>
              <a:rPr lang="en-US" sz="3000" dirty="0" err="1">
                <a:latin typeface="VNI-Avo" pitchFamily="2" charset="0"/>
              </a:rPr>
              <a:t>nhaät</a:t>
            </a:r>
            <a:r>
              <a:rPr lang="en-US" sz="3000" dirty="0">
                <a:latin typeface="VNI-Avo" pitchFamily="2" charset="0"/>
              </a:rPr>
              <a:t> </a:t>
            </a:r>
            <a:r>
              <a:rPr lang="en-US" sz="3000" dirty="0" err="1">
                <a:latin typeface="VNI-Avo" pitchFamily="2" charset="0"/>
              </a:rPr>
              <a:t>voi</a:t>
            </a:r>
            <a:r>
              <a:rPr lang="en-US" sz="3000" dirty="0">
                <a:latin typeface="VNI-Avo" pitchFamily="2" charset="0"/>
              </a:rPr>
              <a:t> con </a:t>
            </a:r>
            <a:r>
              <a:rPr lang="en-US" sz="3000" dirty="0" err="1">
                <a:latin typeface="VNI-Avo" pitchFamily="2" charset="0"/>
              </a:rPr>
              <a:t>nhö</a:t>
            </a:r>
            <a:r>
              <a:rPr lang="en-US" sz="3000" dirty="0">
                <a:latin typeface="VNI-Avo" pitchFamily="2" charset="0"/>
              </a:rPr>
              <a:t> </a:t>
            </a:r>
            <a:r>
              <a:rPr lang="en-US" sz="3000" dirty="0" err="1">
                <a:latin typeface="VNI-Avo" pitchFamily="2" charset="0"/>
              </a:rPr>
              <a:t>theá</a:t>
            </a:r>
            <a:r>
              <a:rPr lang="en-US" sz="3000" dirty="0">
                <a:latin typeface="VNI-Avo" pitchFamily="2" charset="0"/>
              </a:rPr>
              <a:t> </a:t>
            </a:r>
            <a:r>
              <a:rPr lang="en-US" sz="3000" dirty="0" err="1">
                <a:latin typeface="VNI-Avo" pitchFamily="2" charset="0"/>
              </a:rPr>
              <a:t>naøo</a:t>
            </a:r>
            <a:r>
              <a:rPr lang="en-US" sz="3000" dirty="0"/>
              <a:t>? </a:t>
            </a:r>
          </a:p>
        </p:txBody>
      </p:sp>
      <p:sp>
        <p:nvSpPr>
          <p:cNvPr id="20" name="Rectangle 19"/>
          <p:cNvSpPr>
            <a:spLocks noChangeArrowheads="1"/>
          </p:cNvSpPr>
          <p:nvPr/>
        </p:nvSpPr>
        <p:spPr bwMode="auto">
          <a:xfrm>
            <a:off x="710532" y="2757487"/>
            <a:ext cx="7597481" cy="689372"/>
          </a:xfrm>
          <a:prstGeom prst="rect">
            <a:avLst/>
          </a:prstGeom>
          <a:solidFill>
            <a:srgbClr val="FFFFFF"/>
          </a:solidFill>
          <a:ln w="28575" algn="ctr">
            <a:solidFill>
              <a:schemeClr val="tx1"/>
            </a:solidFill>
            <a:miter lim="800000"/>
            <a:headEnd/>
            <a:tailEnd/>
          </a:ln>
        </p:spPr>
        <p:txBody>
          <a:bodyPr lIns="91288" tIns="45644" rIns="91288" bIns="45644" anchor="ctr"/>
          <a:lstStyle/>
          <a:p>
            <a:r>
              <a:rPr lang="en-US" sz="3300" dirty="0" err="1">
                <a:solidFill>
                  <a:srgbClr val="0418AC"/>
                </a:solidFill>
                <a:latin typeface="VNI-Avo" pitchFamily="2" charset="0"/>
              </a:rPr>
              <a:t>Sinh</a:t>
            </a:r>
            <a:r>
              <a:rPr lang="en-US" sz="3300" dirty="0">
                <a:solidFill>
                  <a:srgbClr val="0418AC"/>
                </a:solidFill>
                <a:latin typeface="VNI-Avo" pitchFamily="2" charset="0"/>
              </a:rPr>
              <a:t> </a:t>
            </a:r>
            <a:r>
              <a:rPr lang="en-US" sz="3300" dirty="0" err="1">
                <a:solidFill>
                  <a:srgbClr val="0418AC"/>
                </a:solidFill>
                <a:latin typeface="VNI-Avo" pitchFamily="2" charset="0"/>
              </a:rPr>
              <a:t>nhaät</a:t>
            </a:r>
            <a:r>
              <a:rPr lang="en-US" sz="3300" dirty="0">
                <a:solidFill>
                  <a:srgbClr val="0418AC"/>
                </a:solidFill>
                <a:latin typeface="VNI-Avo" pitchFamily="2" charset="0"/>
              </a:rPr>
              <a:t> </a:t>
            </a:r>
            <a:r>
              <a:rPr lang="en-US" sz="3300" dirty="0" err="1">
                <a:solidFill>
                  <a:srgbClr val="0418AC"/>
                </a:solidFill>
                <a:latin typeface="VNI-Avo" pitchFamily="2" charset="0"/>
              </a:rPr>
              <a:t>cuûa</a:t>
            </a:r>
            <a:r>
              <a:rPr lang="en-US" sz="3300" dirty="0">
                <a:solidFill>
                  <a:srgbClr val="0418AC"/>
                </a:solidFill>
                <a:latin typeface="VNI-Avo" pitchFamily="2" charset="0"/>
              </a:rPr>
              <a:t> </a:t>
            </a:r>
            <a:r>
              <a:rPr lang="en-US" sz="3300" dirty="0" err="1">
                <a:solidFill>
                  <a:srgbClr val="0418AC"/>
                </a:solidFill>
                <a:latin typeface="VNI-Avo" pitchFamily="2" charset="0"/>
              </a:rPr>
              <a:t>Voi</a:t>
            </a:r>
            <a:r>
              <a:rPr lang="en-US" sz="3300" dirty="0">
                <a:solidFill>
                  <a:srgbClr val="0418AC"/>
                </a:solidFill>
                <a:latin typeface="VNI-Avo" pitchFamily="2" charset="0"/>
              </a:rPr>
              <a:t> con </a:t>
            </a:r>
            <a:r>
              <a:rPr lang="en-US" sz="3300" dirty="0" err="1">
                <a:solidFill>
                  <a:srgbClr val="0418AC"/>
                </a:solidFill>
                <a:latin typeface="VNI-Avo" pitchFamily="2" charset="0"/>
              </a:rPr>
              <a:t>vui</a:t>
            </a:r>
            <a:r>
              <a:rPr lang="en-US" sz="3300" dirty="0">
                <a:solidFill>
                  <a:srgbClr val="0418AC"/>
                </a:solidFill>
                <a:latin typeface="VNI-Avo" pitchFamily="2" charset="0"/>
              </a:rPr>
              <a:t> </a:t>
            </a:r>
            <a:r>
              <a:rPr lang="en-US" sz="3300" dirty="0" err="1">
                <a:solidFill>
                  <a:srgbClr val="0418AC"/>
                </a:solidFill>
                <a:latin typeface="VNI-Avo" pitchFamily="2" charset="0"/>
              </a:rPr>
              <a:t>ôi</a:t>
            </a:r>
            <a:r>
              <a:rPr lang="en-US" sz="3300" dirty="0">
                <a:solidFill>
                  <a:srgbClr val="0418AC"/>
                </a:solidFill>
                <a:latin typeface="VNI-Avo" pitchFamily="2" charset="0"/>
              </a:rPr>
              <a:t> </a:t>
            </a:r>
            <a:r>
              <a:rPr lang="en-US" sz="3300" dirty="0" err="1">
                <a:solidFill>
                  <a:srgbClr val="0418AC"/>
                </a:solidFill>
                <a:latin typeface="VNI-Avo" pitchFamily="2" charset="0"/>
              </a:rPr>
              <a:t>laø</a:t>
            </a:r>
            <a:r>
              <a:rPr lang="en-US" sz="3300" dirty="0">
                <a:solidFill>
                  <a:srgbClr val="0418AC"/>
                </a:solidFill>
                <a:latin typeface="VNI-Avo" pitchFamily="2" charset="0"/>
              </a:rPr>
              <a:t> </a:t>
            </a:r>
            <a:r>
              <a:rPr lang="en-US" sz="3300" dirty="0" err="1">
                <a:solidFill>
                  <a:srgbClr val="0418AC"/>
                </a:solidFill>
                <a:latin typeface="VNI-Avo" pitchFamily="2" charset="0"/>
              </a:rPr>
              <a:t>vui</a:t>
            </a:r>
            <a:r>
              <a:rPr lang="en-US" sz="3300" dirty="0">
                <a:solidFill>
                  <a:srgbClr val="0418AC"/>
                </a:solidFill>
                <a:latin typeface="VNI-Avo" pitchFamily="2" charset="0"/>
              </a:rPr>
              <a:t>.</a:t>
            </a:r>
          </a:p>
        </p:txBody>
      </p:sp>
    </p:spTree>
    <p:extLst>
      <p:ext uri="{BB962C8B-B14F-4D97-AF65-F5344CB8AC3E}">
        <p14:creationId xmlns:p14="http://schemas.microsoft.com/office/powerpoint/2010/main" val="3382067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barn(inVertical)">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barn(inVertical)">
                                      <p:cBhvr>
                                        <p:cTn id="1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5" grpId="0"/>
      <p:bldP spid="20"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p:nvPr/>
        </p:nvGrpSpPr>
        <p:grpSpPr bwMode="auto">
          <a:xfrm>
            <a:off x="4912520" y="962025"/>
            <a:ext cx="3088481" cy="4181475"/>
            <a:chOff x="777" y="537"/>
            <a:chExt cx="1547" cy="2718"/>
          </a:xfrm>
        </p:grpSpPr>
        <p:sp>
          <p:nvSpPr>
            <p:cNvPr id="179203" name="Text Box 3"/>
            <p:cNvSpPr txBox="1">
              <a:spLocks noChangeArrowheads="1"/>
            </p:cNvSpPr>
            <p:nvPr/>
          </p:nvSpPr>
          <p:spPr bwMode="auto">
            <a:xfrm>
              <a:off x="1074" y="601"/>
              <a:ext cx="93" cy="240"/>
            </a:xfrm>
            <a:prstGeom prst="rect">
              <a:avLst/>
            </a:prstGeom>
            <a:noFill/>
            <a:ln w="9525">
              <a:noFill/>
              <a:miter lim="800000"/>
            </a:ln>
            <a:effectLst/>
          </p:spPr>
          <p:txBody>
            <a:bodyPr wrap="none">
              <a:spAutoFit/>
            </a:bodyPr>
            <a:lstStyle/>
            <a:p>
              <a:endParaRPr lang="vi-VN" sz="1800">
                <a:solidFill>
                  <a:prstClr val="black"/>
                </a:solidFill>
                <a:latin typeface="Times New Roman" panose="02020603050405020304" pitchFamily="18" charset="0"/>
              </a:endParaRPr>
            </a:p>
          </p:txBody>
        </p:sp>
        <p:grpSp>
          <p:nvGrpSpPr>
            <p:cNvPr id="3" name="Group 4"/>
            <p:cNvGrpSpPr/>
            <p:nvPr/>
          </p:nvGrpSpPr>
          <p:grpSpPr bwMode="auto">
            <a:xfrm>
              <a:off x="1392" y="1309"/>
              <a:ext cx="746" cy="789"/>
              <a:chOff x="1392" y="1309"/>
              <a:chExt cx="746" cy="789"/>
            </a:xfrm>
          </p:grpSpPr>
          <p:sp>
            <p:nvSpPr>
              <p:cNvPr id="179205" name="Freeform 5"/>
              <p:cNvSpPr/>
              <p:nvPr/>
            </p:nvSpPr>
            <p:spPr bwMode="auto">
              <a:xfrm>
                <a:off x="1715" y="1694"/>
                <a:ext cx="423" cy="404"/>
              </a:xfrm>
              <a:custGeom>
                <a:avLst/>
                <a:gdLst/>
                <a:ahLst/>
                <a:cxnLst>
                  <a:cxn ang="0">
                    <a:pos x="15" y="63"/>
                  </a:cxn>
                  <a:cxn ang="0">
                    <a:pos x="58" y="49"/>
                  </a:cxn>
                  <a:cxn ang="0">
                    <a:pos x="115" y="32"/>
                  </a:cxn>
                  <a:cxn ang="0">
                    <a:pos x="204" y="8"/>
                  </a:cxn>
                  <a:cxn ang="0">
                    <a:pos x="248" y="0"/>
                  </a:cxn>
                  <a:cxn ang="0">
                    <a:pos x="269" y="10"/>
                  </a:cxn>
                  <a:cxn ang="0">
                    <a:pos x="309" y="38"/>
                  </a:cxn>
                  <a:cxn ang="0">
                    <a:pos x="354" y="76"/>
                  </a:cxn>
                  <a:cxn ang="0">
                    <a:pos x="387" y="116"/>
                  </a:cxn>
                  <a:cxn ang="0">
                    <a:pos x="407" y="156"/>
                  </a:cxn>
                  <a:cxn ang="0">
                    <a:pos x="419" y="188"/>
                  </a:cxn>
                  <a:cxn ang="0">
                    <a:pos x="423" y="214"/>
                  </a:cxn>
                  <a:cxn ang="0">
                    <a:pos x="421" y="241"/>
                  </a:cxn>
                  <a:cxn ang="0">
                    <a:pos x="415" y="264"/>
                  </a:cxn>
                  <a:cxn ang="0">
                    <a:pos x="394" y="296"/>
                  </a:cxn>
                  <a:cxn ang="0">
                    <a:pos x="358" y="338"/>
                  </a:cxn>
                  <a:cxn ang="0">
                    <a:pos x="311" y="370"/>
                  </a:cxn>
                  <a:cxn ang="0">
                    <a:pos x="267" y="389"/>
                  </a:cxn>
                  <a:cxn ang="0">
                    <a:pos x="227" y="398"/>
                  </a:cxn>
                  <a:cxn ang="0">
                    <a:pos x="185" y="404"/>
                  </a:cxn>
                  <a:cxn ang="0">
                    <a:pos x="142" y="402"/>
                  </a:cxn>
                  <a:cxn ang="0">
                    <a:pos x="106" y="396"/>
                  </a:cxn>
                  <a:cxn ang="0">
                    <a:pos x="85" y="385"/>
                  </a:cxn>
                  <a:cxn ang="0">
                    <a:pos x="74" y="374"/>
                  </a:cxn>
                  <a:cxn ang="0">
                    <a:pos x="64" y="351"/>
                  </a:cxn>
                  <a:cxn ang="0">
                    <a:pos x="60" y="313"/>
                  </a:cxn>
                  <a:cxn ang="0">
                    <a:pos x="64" y="271"/>
                  </a:cxn>
                  <a:cxn ang="0">
                    <a:pos x="74" y="209"/>
                  </a:cxn>
                  <a:cxn ang="0">
                    <a:pos x="74" y="157"/>
                  </a:cxn>
                  <a:cxn ang="0">
                    <a:pos x="66" y="140"/>
                  </a:cxn>
                  <a:cxn ang="0">
                    <a:pos x="56" y="135"/>
                  </a:cxn>
                  <a:cxn ang="0">
                    <a:pos x="43" y="129"/>
                  </a:cxn>
                  <a:cxn ang="0">
                    <a:pos x="32" y="118"/>
                  </a:cxn>
                  <a:cxn ang="0">
                    <a:pos x="19" y="97"/>
                  </a:cxn>
                  <a:cxn ang="0">
                    <a:pos x="5" y="82"/>
                  </a:cxn>
                  <a:cxn ang="0">
                    <a:pos x="0" y="72"/>
                  </a:cxn>
                </a:cxnLst>
                <a:rect l="0" t="0" r="r" b="b"/>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ln>
            </p:spPr>
            <p:txBody>
              <a:bodyPr/>
              <a:lstStyle/>
              <a:p>
                <a:endParaRPr lang="en-US">
                  <a:solidFill>
                    <a:prstClr val="black"/>
                  </a:solidFill>
                </a:endParaRPr>
              </a:p>
            </p:txBody>
          </p:sp>
          <p:sp>
            <p:nvSpPr>
              <p:cNvPr id="179206" name="Freeform 6"/>
              <p:cNvSpPr/>
              <p:nvPr/>
            </p:nvSpPr>
            <p:spPr bwMode="auto">
              <a:xfrm>
                <a:off x="1785" y="1719"/>
                <a:ext cx="343" cy="360"/>
              </a:xfrm>
              <a:custGeom>
                <a:avLst/>
                <a:gdLst/>
                <a:ahLst/>
                <a:cxnLst>
                  <a:cxn ang="0">
                    <a:pos x="201" y="337"/>
                  </a:cxn>
                  <a:cxn ang="0">
                    <a:pos x="220" y="296"/>
                  </a:cxn>
                  <a:cxn ang="0">
                    <a:pos x="227" y="239"/>
                  </a:cxn>
                  <a:cxn ang="0">
                    <a:pos x="214" y="157"/>
                  </a:cxn>
                  <a:cxn ang="0">
                    <a:pos x="174" y="95"/>
                  </a:cxn>
                  <a:cxn ang="0">
                    <a:pos x="140" y="68"/>
                  </a:cxn>
                  <a:cxn ang="0">
                    <a:pos x="142" y="68"/>
                  </a:cxn>
                  <a:cxn ang="0">
                    <a:pos x="144" y="68"/>
                  </a:cxn>
                  <a:cxn ang="0">
                    <a:pos x="146" y="66"/>
                  </a:cxn>
                  <a:cxn ang="0">
                    <a:pos x="148" y="66"/>
                  </a:cxn>
                  <a:cxn ang="0">
                    <a:pos x="152" y="64"/>
                  </a:cxn>
                  <a:cxn ang="0">
                    <a:pos x="153" y="64"/>
                  </a:cxn>
                  <a:cxn ang="0">
                    <a:pos x="153" y="64"/>
                  </a:cxn>
                  <a:cxn ang="0">
                    <a:pos x="155" y="64"/>
                  </a:cxn>
                  <a:cxn ang="0">
                    <a:pos x="157" y="62"/>
                  </a:cxn>
                  <a:cxn ang="0">
                    <a:pos x="157" y="62"/>
                  </a:cxn>
                  <a:cxn ang="0">
                    <a:pos x="159" y="62"/>
                  </a:cxn>
                  <a:cxn ang="0">
                    <a:pos x="161" y="60"/>
                  </a:cxn>
                  <a:cxn ang="0">
                    <a:pos x="161" y="58"/>
                  </a:cxn>
                  <a:cxn ang="0">
                    <a:pos x="163" y="58"/>
                  </a:cxn>
                  <a:cxn ang="0">
                    <a:pos x="165" y="57"/>
                  </a:cxn>
                  <a:cxn ang="0">
                    <a:pos x="167" y="57"/>
                  </a:cxn>
                  <a:cxn ang="0">
                    <a:pos x="169" y="55"/>
                  </a:cxn>
                  <a:cxn ang="0">
                    <a:pos x="165" y="55"/>
                  </a:cxn>
                  <a:cxn ang="0">
                    <a:pos x="163" y="57"/>
                  </a:cxn>
                  <a:cxn ang="0">
                    <a:pos x="159" y="57"/>
                  </a:cxn>
                  <a:cxn ang="0">
                    <a:pos x="153" y="58"/>
                  </a:cxn>
                  <a:cxn ang="0">
                    <a:pos x="152" y="58"/>
                  </a:cxn>
                  <a:cxn ang="0">
                    <a:pos x="150" y="60"/>
                  </a:cxn>
                  <a:cxn ang="0">
                    <a:pos x="148" y="60"/>
                  </a:cxn>
                  <a:cxn ang="0">
                    <a:pos x="146" y="60"/>
                  </a:cxn>
                  <a:cxn ang="0">
                    <a:pos x="144" y="62"/>
                  </a:cxn>
                  <a:cxn ang="0">
                    <a:pos x="144" y="62"/>
                  </a:cxn>
                  <a:cxn ang="0">
                    <a:pos x="142" y="62"/>
                  </a:cxn>
                  <a:cxn ang="0">
                    <a:pos x="123" y="68"/>
                  </a:cxn>
                  <a:cxn ang="0">
                    <a:pos x="64" y="83"/>
                  </a:cxn>
                  <a:cxn ang="0">
                    <a:pos x="32" y="89"/>
                  </a:cxn>
                  <a:cxn ang="0">
                    <a:pos x="0" y="81"/>
                  </a:cxn>
                  <a:cxn ang="0">
                    <a:pos x="2" y="70"/>
                  </a:cxn>
                  <a:cxn ang="0">
                    <a:pos x="49" y="41"/>
                  </a:cxn>
                  <a:cxn ang="0">
                    <a:pos x="152" y="11"/>
                  </a:cxn>
                  <a:cxn ang="0">
                    <a:pos x="210" y="0"/>
                  </a:cxn>
                  <a:cxn ang="0">
                    <a:pos x="229" y="15"/>
                  </a:cxn>
                  <a:cxn ang="0">
                    <a:pos x="303" y="87"/>
                  </a:cxn>
                  <a:cxn ang="0">
                    <a:pos x="336" y="148"/>
                  </a:cxn>
                  <a:cxn ang="0">
                    <a:pos x="343" y="206"/>
                  </a:cxn>
                  <a:cxn ang="0">
                    <a:pos x="320" y="263"/>
                  </a:cxn>
                  <a:cxn ang="0">
                    <a:pos x="250" y="328"/>
                  </a:cxn>
                  <a:cxn ang="0">
                    <a:pos x="199" y="354"/>
                  </a:cxn>
                </a:cxnLst>
                <a:rect l="0" t="0" r="r" b="b"/>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2" y="68"/>
                    </a:lnTo>
                    <a:lnTo>
                      <a:pt x="142" y="68"/>
                    </a:lnTo>
                    <a:lnTo>
                      <a:pt x="142" y="68"/>
                    </a:lnTo>
                    <a:lnTo>
                      <a:pt x="142" y="68"/>
                    </a:lnTo>
                    <a:lnTo>
                      <a:pt x="144" y="68"/>
                    </a:lnTo>
                    <a:lnTo>
                      <a:pt x="144" y="66"/>
                    </a:lnTo>
                    <a:lnTo>
                      <a:pt x="144" y="66"/>
                    </a:lnTo>
                    <a:lnTo>
                      <a:pt x="146" y="66"/>
                    </a:lnTo>
                    <a:lnTo>
                      <a:pt x="148" y="66"/>
                    </a:lnTo>
                    <a:lnTo>
                      <a:pt x="148" y="66"/>
                    </a:lnTo>
                    <a:lnTo>
                      <a:pt x="148" y="66"/>
                    </a:lnTo>
                    <a:lnTo>
                      <a:pt x="150" y="64"/>
                    </a:lnTo>
                    <a:lnTo>
                      <a:pt x="150" y="64"/>
                    </a:lnTo>
                    <a:lnTo>
                      <a:pt x="152" y="64"/>
                    </a:lnTo>
                    <a:lnTo>
                      <a:pt x="152" y="64"/>
                    </a:lnTo>
                    <a:lnTo>
                      <a:pt x="152" y="64"/>
                    </a:lnTo>
                    <a:lnTo>
                      <a:pt x="153" y="64"/>
                    </a:lnTo>
                    <a:lnTo>
                      <a:pt x="153" y="64"/>
                    </a:lnTo>
                    <a:lnTo>
                      <a:pt x="153" y="64"/>
                    </a:lnTo>
                    <a:lnTo>
                      <a:pt x="153" y="64"/>
                    </a:lnTo>
                    <a:lnTo>
                      <a:pt x="153" y="64"/>
                    </a:lnTo>
                    <a:lnTo>
                      <a:pt x="155" y="64"/>
                    </a:lnTo>
                    <a:lnTo>
                      <a:pt x="155" y="64"/>
                    </a:lnTo>
                    <a:lnTo>
                      <a:pt x="155" y="62"/>
                    </a:lnTo>
                    <a:lnTo>
                      <a:pt x="155" y="62"/>
                    </a:lnTo>
                    <a:lnTo>
                      <a:pt x="157" y="62"/>
                    </a:lnTo>
                    <a:lnTo>
                      <a:pt x="157" y="62"/>
                    </a:lnTo>
                    <a:lnTo>
                      <a:pt x="157" y="62"/>
                    </a:lnTo>
                    <a:lnTo>
                      <a:pt x="157" y="62"/>
                    </a:lnTo>
                    <a:lnTo>
                      <a:pt x="159" y="62"/>
                    </a:lnTo>
                    <a:lnTo>
                      <a:pt x="159" y="62"/>
                    </a:lnTo>
                    <a:lnTo>
                      <a:pt x="159" y="62"/>
                    </a:lnTo>
                    <a:lnTo>
                      <a:pt x="159" y="60"/>
                    </a:lnTo>
                    <a:lnTo>
                      <a:pt x="159" y="60"/>
                    </a:lnTo>
                    <a:lnTo>
                      <a:pt x="161" y="60"/>
                    </a:lnTo>
                    <a:lnTo>
                      <a:pt x="161" y="60"/>
                    </a:lnTo>
                    <a:lnTo>
                      <a:pt x="161" y="60"/>
                    </a:lnTo>
                    <a:lnTo>
                      <a:pt x="161" y="58"/>
                    </a:lnTo>
                    <a:lnTo>
                      <a:pt x="163" y="58"/>
                    </a:lnTo>
                    <a:lnTo>
                      <a:pt x="163" y="58"/>
                    </a:lnTo>
                    <a:lnTo>
                      <a:pt x="163" y="58"/>
                    </a:lnTo>
                    <a:lnTo>
                      <a:pt x="163" y="58"/>
                    </a:lnTo>
                    <a:lnTo>
                      <a:pt x="165" y="58"/>
                    </a:lnTo>
                    <a:lnTo>
                      <a:pt x="165" y="57"/>
                    </a:lnTo>
                    <a:lnTo>
                      <a:pt x="165" y="57"/>
                    </a:lnTo>
                    <a:lnTo>
                      <a:pt x="165" y="57"/>
                    </a:lnTo>
                    <a:lnTo>
                      <a:pt x="167" y="57"/>
                    </a:lnTo>
                    <a:lnTo>
                      <a:pt x="167" y="55"/>
                    </a:lnTo>
                    <a:lnTo>
                      <a:pt x="169" y="55"/>
                    </a:lnTo>
                    <a:lnTo>
                      <a:pt x="169" y="55"/>
                    </a:lnTo>
                    <a:lnTo>
                      <a:pt x="167" y="55"/>
                    </a:lnTo>
                    <a:lnTo>
                      <a:pt x="165" y="55"/>
                    </a:lnTo>
                    <a:lnTo>
                      <a:pt x="165" y="55"/>
                    </a:lnTo>
                    <a:lnTo>
                      <a:pt x="165" y="57"/>
                    </a:lnTo>
                    <a:lnTo>
                      <a:pt x="163" y="57"/>
                    </a:lnTo>
                    <a:lnTo>
                      <a:pt x="163" y="57"/>
                    </a:lnTo>
                    <a:lnTo>
                      <a:pt x="161" y="57"/>
                    </a:lnTo>
                    <a:lnTo>
                      <a:pt x="159" y="57"/>
                    </a:lnTo>
                    <a:lnTo>
                      <a:pt x="159" y="57"/>
                    </a:lnTo>
                    <a:lnTo>
                      <a:pt x="155" y="58"/>
                    </a:lnTo>
                    <a:lnTo>
                      <a:pt x="155" y="58"/>
                    </a:lnTo>
                    <a:lnTo>
                      <a:pt x="153" y="58"/>
                    </a:lnTo>
                    <a:lnTo>
                      <a:pt x="153" y="58"/>
                    </a:lnTo>
                    <a:lnTo>
                      <a:pt x="152" y="58"/>
                    </a:lnTo>
                    <a:lnTo>
                      <a:pt x="152" y="58"/>
                    </a:lnTo>
                    <a:lnTo>
                      <a:pt x="150" y="58"/>
                    </a:lnTo>
                    <a:lnTo>
                      <a:pt x="150" y="60"/>
                    </a:lnTo>
                    <a:lnTo>
                      <a:pt x="150" y="60"/>
                    </a:lnTo>
                    <a:lnTo>
                      <a:pt x="148" y="60"/>
                    </a:lnTo>
                    <a:lnTo>
                      <a:pt x="148" y="60"/>
                    </a:lnTo>
                    <a:lnTo>
                      <a:pt x="148" y="60"/>
                    </a:lnTo>
                    <a:lnTo>
                      <a:pt x="148" y="60"/>
                    </a:lnTo>
                    <a:lnTo>
                      <a:pt x="146" y="60"/>
                    </a:lnTo>
                    <a:lnTo>
                      <a:pt x="146" y="60"/>
                    </a:lnTo>
                    <a:lnTo>
                      <a:pt x="146" y="60"/>
                    </a:lnTo>
                    <a:lnTo>
                      <a:pt x="144" y="62"/>
                    </a:lnTo>
                    <a:lnTo>
                      <a:pt x="144" y="62"/>
                    </a:lnTo>
                    <a:lnTo>
                      <a:pt x="144" y="62"/>
                    </a:lnTo>
                    <a:lnTo>
                      <a:pt x="144" y="62"/>
                    </a:lnTo>
                    <a:lnTo>
                      <a:pt x="144" y="62"/>
                    </a:lnTo>
                    <a:lnTo>
                      <a:pt x="142" y="62"/>
                    </a:lnTo>
                    <a:lnTo>
                      <a:pt x="142"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ln>
            </p:spPr>
            <p:txBody>
              <a:bodyPr/>
              <a:lstStyle/>
              <a:p>
                <a:endParaRPr lang="en-US">
                  <a:solidFill>
                    <a:prstClr val="black"/>
                  </a:solidFill>
                </a:endParaRPr>
              </a:p>
            </p:txBody>
          </p:sp>
          <p:sp>
            <p:nvSpPr>
              <p:cNvPr id="179207" name="Freeform 7"/>
              <p:cNvSpPr/>
              <p:nvPr/>
            </p:nvSpPr>
            <p:spPr bwMode="auto">
              <a:xfrm>
                <a:off x="1900" y="2092"/>
                <a:ext cx="10" cy="2"/>
              </a:xfrm>
              <a:custGeom>
                <a:avLst/>
                <a:gdLst/>
                <a:ahLst/>
                <a:cxnLst>
                  <a:cxn ang="0">
                    <a:pos x="0" y="0"/>
                  </a:cxn>
                  <a:cxn ang="0">
                    <a:pos x="10" y="2"/>
                  </a:cxn>
                  <a:cxn ang="0">
                    <a:pos x="4" y="2"/>
                  </a:cxn>
                  <a:cxn ang="0">
                    <a:pos x="0" y="2"/>
                  </a:cxn>
                  <a:cxn ang="0">
                    <a:pos x="0" y="2"/>
                  </a:cxn>
                  <a:cxn ang="0">
                    <a:pos x="0" y="0"/>
                  </a:cxn>
                </a:cxnLst>
                <a:rect l="0" t="0" r="r" b="b"/>
                <a:pathLst>
                  <a:path w="10" h="2">
                    <a:moveTo>
                      <a:pt x="0" y="0"/>
                    </a:moveTo>
                    <a:lnTo>
                      <a:pt x="10" y="2"/>
                    </a:lnTo>
                    <a:lnTo>
                      <a:pt x="4" y="2"/>
                    </a:lnTo>
                    <a:lnTo>
                      <a:pt x="0" y="2"/>
                    </a:lnTo>
                    <a:lnTo>
                      <a:pt x="0" y="2"/>
                    </a:lnTo>
                    <a:lnTo>
                      <a:pt x="0" y="0"/>
                    </a:lnTo>
                    <a:close/>
                  </a:path>
                </a:pathLst>
              </a:custGeom>
              <a:solidFill>
                <a:srgbClr val="E46820"/>
              </a:solidFill>
              <a:ln w="9525">
                <a:noFill/>
                <a:round/>
              </a:ln>
            </p:spPr>
            <p:txBody>
              <a:bodyPr/>
              <a:lstStyle/>
              <a:p>
                <a:endParaRPr lang="en-US">
                  <a:solidFill>
                    <a:prstClr val="black"/>
                  </a:solidFill>
                </a:endParaRPr>
              </a:p>
            </p:txBody>
          </p:sp>
          <p:sp>
            <p:nvSpPr>
              <p:cNvPr id="179208" name="Freeform 8"/>
              <p:cNvSpPr/>
              <p:nvPr/>
            </p:nvSpPr>
            <p:spPr bwMode="auto">
              <a:xfrm>
                <a:off x="1900" y="2090"/>
                <a:ext cx="18" cy="4"/>
              </a:xfrm>
              <a:custGeom>
                <a:avLst/>
                <a:gdLst/>
                <a:ahLst/>
                <a:cxnLst>
                  <a:cxn ang="0">
                    <a:pos x="0" y="4"/>
                  </a:cxn>
                  <a:cxn ang="0">
                    <a:pos x="0" y="4"/>
                  </a:cxn>
                  <a:cxn ang="0">
                    <a:pos x="0" y="2"/>
                  </a:cxn>
                  <a:cxn ang="0">
                    <a:pos x="2" y="0"/>
                  </a:cxn>
                  <a:cxn ang="0">
                    <a:pos x="18" y="4"/>
                  </a:cxn>
                  <a:cxn ang="0">
                    <a:pos x="10" y="4"/>
                  </a:cxn>
                  <a:cxn ang="0">
                    <a:pos x="0" y="4"/>
                  </a:cxn>
                </a:cxnLst>
                <a:rect l="0" t="0" r="r" b="b"/>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ln>
            </p:spPr>
            <p:txBody>
              <a:bodyPr/>
              <a:lstStyle/>
              <a:p>
                <a:endParaRPr lang="en-US">
                  <a:solidFill>
                    <a:prstClr val="black"/>
                  </a:solidFill>
                </a:endParaRPr>
              </a:p>
            </p:txBody>
          </p:sp>
          <p:sp>
            <p:nvSpPr>
              <p:cNvPr id="179209" name="Freeform 9"/>
              <p:cNvSpPr/>
              <p:nvPr/>
            </p:nvSpPr>
            <p:spPr bwMode="auto">
              <a:xfrm>
                <a:off x="1900" y="2088"/>
                <a:ext cx="25" cy="6"/>
              </a:xfrm>
              <a:custGeom>
                <a:avLst/>
                <a:gdLst/>
                <a:ahLst/>
                <a:cxnLst>
                  <a:cxn ang="0">
                    <a:pos x="10" y="6"/>
                  </a:cxn>
                  <a:cxn ang="0">
                    <a:pos x="0" y="4"/>
                  </a:cxn>
                  <a:cxn ang="0">
                    <a:pos x="2" y="2"/>
                  </a:cxn>
                  <a:cxn ang="0">
                    <a:pos x="2" y="0"/>
                  </a:cxn>
                  <a:cxn ang="0">
                    <a:pos x="25" y="6"/>
                  </a:cxn>
                  <a:cxn ang="0">
                    <a:pos x="18" y="6"/>
                  </a:cxn>
                  <a:cxn ang="0">
                    <a:pos x="10" y="6"/>
                  </a:cxn>
                </a:cxnLst>
                <a:rect l="0" t="0" r="r" b="b"/>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ln>
            </p:spPr>
            <p:txBody>
              <a:bodyPr/>
              <a:lstStyle/>
              <a:p>
                <a:endParaRPr lang="en-US">
                  <a:solidFill>
                    <a:prstClr val="black"/>
                  </a:solidFill>
                </a:endParaRPr>
              </a:p>
            </p:txBody>
          </p:sp>
          <p:sp>
            <p:nvSpPr>
              <p:cNvPr id="179210" name="Freeform 10"/>
              <p:cNvSpPr/>
              <p:nvPr/>
            </p:nvSpPr>
            <p:spPr bwMode="auto">
              <a:xfrm>
                <a:off x="1902" y="2088"/>
                <a:ext cx="31" cy="6"/>
              </a:xfrm>
              <a:custGeom>
                <a:avLst/>
                <a:gdLst/>
                <a:ahLst/>
                <a:cxnLst>
                  <a:cxn ang="0">
                    <a:pos x="16" y="6"/>
                  </a:cxn>
                  <a:cxn ang="0">
                    <a:pos x="0" y="2"/>
                  </a:cxn>
                  <a:cxn ang="0">
                    <a:pos x="0" y="0"/>
                  </a:cxn>
                  <a:cxn ang="0">
                    <a:pos x="2" y="0"/>
                  </a:cxn>
                  <a:cxn ang="0">
                    <a:pos x="31" y="6"/>
                  </a:cxn>
                  <a:cxn ang="0">
                    <a:pos x="23" y="6"/>
                  </a:cxn>
                  <a:cxn ang="0">
                    <a:pos x="16" y="6"/>
                  </a:cxn>
                </a:cxnLst>
                <a:rect l="0" t="0" r="r" b="b"/>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ln>
            </p:spPr>
            <p:txBody>
              <a:bodyPr/>
              <a:lstStyle/>
              <a:p>
                <a:endParaRPr lang="en-US">
                  <a:solidFill>
                    <a:prstClr val="black"/>
                  </a:solidFill>
                </a:endParaRPr>
              </a:p>
            </p:txBody>
          </p:sp>
          <p:sp>
            <p:nvSpPr>
              <p:cNvPr id="179211" name="Freeform 11"/>
              <p:cNvSpPr/>
              <p:nvPr/>
            </p:nvSpPr>
            <p:spPr bwMode="auto">
              <a:xfrm>
                <a:off x="1902" y="2087"/>
                <a:ext cx="36" cy="7"/>
              </a:xfrm>
              <a:custGeom>
                <a:avLst/>
                <a:gdLst/>
                <a:ahLst/>
                <a:cxnLst>
                  <a:cxn ang="0">
                    <a:pos x="23" y="7"/>
                  </a:cxn>
                  <a:cxn ang="0">
                    <a:pos x="0" y="1"/>
                  </a:cxn>
                  <a:cxn ang="0">
                    <a:pos x="2" y="1"/>
                  </a:cxn>
                  <a:cxn ang="0">
                    <a:pos x="4" y="0"/>
                  </a:cxn>
                  <a:cxn ang="0">
                    <a:pos x="36" y="7"/>
                  </a:cxn>
                  <a:cxn ang="0">
                    <a:pos x="35" y="7"/>
                  </a:cxn>
                  <a:cxn ang="0">
                    <a:pos x="33" y="7"/>
                  </a:cxn>
                  <a:cxn ang="0">
                    <a:pos x="27" y="7"/>
                  </a:cxn>
                  <a:cxn ang="0">
                    <a:pos x="23" y="7"/>
                  </a:cxn>
                </a:cxnLst>
                <a:rect l="0" t="0" r="r" b="b"/>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ln>
            </p:spPr>
            <p:txBody>
              <a:bodyPr/>
              <a:lstStyle/>
              <a:p>
                <a:endParaRPr lang="en-US">
                  <a:solidFill>
                    <a:prstClr val="black"/>
                  </a:solidFill>
                </a:endParaRPr>
              </a:p>
            </p:txBody>
          </p:sp>
          <p:sp>
            <p:nvSpPr>
              <p:cNvPr id="179212" name="Freeform 12"/>
              <p:cNvSpPr/>
              <p:nvPr/>
            </p:nvSpPr>
            <p:spPr bwMode="auto">
              <a:xfrm>
                <a:off x="1904" y="2085"/>
                <a:ext cx="38" cy="9"/>
              </a:xfrm>
              <a:custGeom>
                <a:avLst/>
                <a:gdLst/>
                <a:ahLst/>
                <a:cxnLst>
                  <a:cxn ang="0">
                    <a:pos x="29" y="9"/>
                  </a:cxn>
                  <a:cxn ang="0">
                    <a:pos x="0" y="3"/>
                  </a:cxn>
                  <a:cxn ang="0">
                    <a:pos x="2" y="2"/>
                  </a:cxn>
                  <a:cxn ang="0">
                    <a:pos x="2" y="0"/>
                  </a:cxn>
                  <a:cxn ang="0">
                    <a:pos x="38" y="7"/>
                  </a:cxn>
                  <a:cxn ang="0">
                    <a:pos x="34" y="9"/>
                  </a:cxn>
                  <a:cxn ang="0">
                    <a:pos x="31" y="9"/>
                  </a:cxn>
                  <a:cxn ang="0">
                    <a:pos x="29" y="9"/>
                  </a:cxn>
                  <a:cxn ang="0">
                    <a:pos x="29" y="9"/>
                  </a:cxn>
                </a:cxnLst>
                <a:rect l="0" t="0" r="r" b="b"/>
                <a:pathLst>
                  <a:path w="38" h="9">
                    <a:moveTo>
                      <a:pt x="29" y="9"/>
                    </a:moveTo>
                    <a:lnTo>
                      <a:pt x="0" y="3"/>
                    </a:lnTo>
                    <a:lnTo>
                      <a:pt x="2" y="2"/>
                    </a:lnTo>
                    <a:lnTo>
                      <a:pt x="2" y="0"/>
                    </a:lnTo>
                    <a:lnTo>
                      <a:pt x="38" y="7"/>
                    </a:lnTo>
                    <a:lnTo>
                      <a:pt x="34" y="9"/>
                    </a:lnTo>
                    <a:lnTo>
                      <a:pt x="31" y="9"/>
                    </a:lnTo>
                    <a:lnTo>
                      <a:pt x="29" y="9"/>
                    </a:lnTo>
                    <a:lnTo>
                      <a:pt x="29" y="9"/>
                    </a:lnTo>
                    <a:close/>
                  </a:path>
                </a:pathLst>
              </a:custGeom>
              <a:solidFill>
                <a:srgbClr val="E56E20"/>
              </a:solidFill>
              <a:ln w="9525">
                <a:noFill/>
                <a:round/>
              </a:ln>
            </p:spPr>
            <p:txBody>
              <a:bodyPr/>
              <a:lstStyle/>
              <a:p>
                <a:endParaRPr lang="en-US">
                  <a:solidFill>
                    <a:prstClr val="black"/>
                  </a:solidFill>
                </a:endParaRPr>
              </a:p>
            </p:txBody>
          </p:sp>
          <p:sp>
            <p:nvSpPr>
              <p:cNvPr id="179213" name="Freeform 13"/>
              <p:cNvSpPr/>
              <p:nvPr/>
            </p:nvSpPr>
            <p:spPr bwMode="auto">
              <a:xfrm>
                <a:off x="1906" y="2083"/>
                <a:ext cx="42" cy="11"/>
              </a:xfrm>
              <a:custGeom>
                <a:avLst/>
                <a:gdLst/>
                <a:ahLst/>
                <a:cxnLst>
                  <a:cxn ang="0">
                    <a:pos x="32" y="11"/>
                  </a:cxn>
                  <a:cxn ang="0">
                    <a:pos x="0" y="4"/>
                  </a:cxn>
                  <a:cxn ang="0">
                    <a:pos x="0" y="2"/>
                  </a:cxn>
                  <a:cxn ang="0">
                    <a:pos x="2" y="0"/>
                  </a:cxn>
                  <a:cxn ang="0">
                    <a:pos x="42" y="9"/>
                  </a:cxn>
                  <a:cxn ang="0">
                    <a:pos x="42" y="9"/>
                  </a:cxn>
                  <a:cxn ang="0">
                    <a:pos x="40" y="9"/>
                  </a:cxn>
                  <a:cxn ang="0">
                    <a:pos x="36" y="9"/>
                  </a:cxn>
                  <a:cxn ang="0">
                    <a:pos x="32" y="11"/>
                  </a:cxn>
                </a:cxnLst>
                <a:rect l="0" t="0" r="r" b="b"/>
                <a:pathLst>
                  <a:path w="42" h="11">
                    <a:moveTo>
                      <a:pt x="32" y="11"/>
                    </a:moveTo>
                    <a:lnTo>
                      <a:pt x="0" y="4"/>
                    </a:lnTo>
                    <a:lnTo>
                      <a:pt x="0" y="2"/>
                    </a:lnTo>
                    <a:lnTo>
                      <a:pt x="2" y="0"/>
                    </a:lnTo>
                    <a:lnTo>
                      <a:pt x="42" y="9"/>
                    </a:lnTo>
                    <a:lnTo>
                      <a:pt x="42" y="9"/>
                    </a:lnTo>
                    <a:lnTo>
                      <a:pt x="40" y="9"/>
                    </a:lnTo>
                    <a:lnTo>
                      <a:pt x="36" y="9"/>
                    </a:lnTo>
                    <a:lnTo>
                      <a:pt x="32" y="11"/>
                    </a:lnTo>
                    <a:close/>
                  </a:path>
                </a:pathLst>
              </a:custGeom>
              <a:solidFill>
                <a:srgbClr val="E66E21"/>
              </a:solidFill>
              <a:ln w="9525">
                <a:noFill/>
                <a:round/>
              </a:ln>
            </p:spPr>
            <p:txBody>
              <a:bodyPr/>
              <a:lstStyle/>
              <a:p>
                <a:endParaRPr lang="en-US">
                  <a:solidFill>
                    <a:prstClr val="black"/>
                  </a:solidFill>
                </a:endParaRPr>
              </a:p>
            </p:txBody>
          </p:sp>
          <p:sp>
            <p:nvSpPr>
              <p:cNvPr id="179214" name="Freeform 14"/>
              <p:cNvSpPr/>
              <p:nvPr/>
            </p:nvSpPr>
            <p:spPr bwMode="auto">
              <a:xfrm>
                <a:off x="1906" y="2081"/>
                <a:ext cx="46" cy="11"/>
              </a:xfrm>
              <a:custGeom>
                <a:avLst/>
                <a:gdLst/>
                <a:ahLst/>
                <a:cxnLst>
                  <a:cxn ang="0">
                    <a:pos x="36" y="11"/>
                  </a:cxn>
                  <a:cxn ang="0">
                    <a:pos x="0" y="4"/>
                  </a:cxn>
                  <a:cxn ang="0">
                    <a:pos x="2" y="2"/>
                  </a:cxn>
                  <a:cxn ang="0">
                    <a:pos x="2" y="0"/>
                  </a:cxn>
                  <a:cxn ang="0">
                    <a:pos x="46" y="9"/>
                  </a:cxn>
                  <a:cxn ang="0">
                    <a:pos x="44" y="11"/>
                  </a:cxn>
                  <a:cxn ang="0">
                    <a:pos x="40" y="11"/>
                  </a:cxn>
                  <a:cxn ang="0">
                    <a:pos x="38" y="11"/>
                  </a:cxn>
                  <a:cxn ang="0">
                    <a:pos x="36" y="11"/>
                  </a:cxn>
                </a:cxnLst>
                <a:rect l="0" t="0" r="r" b="b"/>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ln>
            </p:spPr>
            <p:txBody>
              <a:bodyPr/>
              <a:lstStyle/>
              <a:p>
                <a:endParaRPr lang="en-US">
                  <a:solidFill>
                    <a:prstClr val="black"/>
                  </a:solidFill>
                </a:endParaRPr>
              </a:p>
            </p:txBody>
          </p:sp>
          <p:sp>
            <p:nvSpPr>
              <p:cNvPr id="179215" name="Freeform 15"/>
              <p:cNvSpPr/>
              <p:nvPr/>
            </p:nvSpPr>
            <p:spPr bwMode="auto">
              <a:xfrm>
                <a:off x="1908" y="2079"/>
                <a:ext cx="48" cy="13"/>
              </a:xfrm>
              <a:custGeom>
                <a:avLst/>
                <a:gdLst/>
                <a:ahLst/>
                <a:cxnLst>
                  <a:cxn ang="0">
                    <a:pos x="40" y="13"/>
                  </a:cxn>
                  <a:cxn ang="0">
                    <a:pos x="0" y="4"/>
                  </a:cxn>
                  <a:cxn ang="0">
                    <a:pos x="0" y="2"/>
                  </a:cxn>
                  <a:cxn ang="0">
                    <a:pos x="2" y="0"/>
                  </a:cxn>
                  <a:cxn ang="0">
                    <a:pos x="48" y="11"/>
                  </a:cxn>
                  <a:cxn ang="0">
                    <a:pos x="44" y="11"/>
                  </a:cxn>
                  <a:cxn ang="0">
                    <a:pos x="40" y="13"/>
                  </a:cxn>
                </a:cxnLst>
                <a:rect l="0" t="0" r="r" b="b"/>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ln>
            </p:spPr>
            <p:txBody>
              <a:bodyPr/>
              <a:lstStyle/>
              <a:p>
                <a:endParaRPr lang="en-US">
                  <a:solidFill>
                    <a:prstClr val="black"/>
                  </a:solidFill>
                </a:endParaRPr>
              </a:p>
            </p:txBody>
          </p:sp>
          <p:sp>
            <p:nvSpPr>
              <p:cNvPr id="179216" name="Freeform 16"/>
              <p:cNvSpPr/>
              <p:nvPr/>
            </p:nvSpPr>
            <p:spPr bwMode="auto">
              <a:xfrm>
                <a:off x="1908" y="2077"/>
                <a:ext cx="51" cy="13"/>
              </a:xfrm>
              <a:custGeom>
                <a:avLst/>
                <a:gdLst/>
                <a:ahLst/>
                <a:cxnLst>
                  <a:cxn ang="0">
                    <a:pos x="44" y="13"/>
                  </a:cxn>
                  <a:cxn ang="0">
                    <a:pos x="0" y="4"/>
                  </a:cxn>
                  <a:cxn ang="0">
                    <a:pos x="2" y="2"/>
                  </a:cxn>
                  <a:cxn ang="0">
                    <a:pos x="4" y="0"/>
                  </a:cxn>
                  <a:cxn ang="0">
                    <a:pos x="51" y="11"/>
                  </a:cxn>
                  <a:cxn ang="0">
                    <a:pos x="48" y="13"/>
                  </a:cxn>
                  <a:cxn ang="0">
                    <a:pos x="44" y="13"/>
                  </a:cxn>
                </a:cxnLst>
                <a:rect l="0" t="0" r="r" b="b"/>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ln>
            </p:spPr>
            <p:txBody>
              <a:bodyPr/>
              <a:lstStyle/>
              <a:p>
                <a:endParaRPr lang="en-US">
                  <a:solidFill>
                    <a:prstClr val="black"/>
                  </a:solidFill>
                </a:endParaRPr>
              </a:p>
            </p:txBody>
          </p:sp>
          <p:sp>
            <p:nvSpPr>
              <p:cNvPr id="179217" name="Freeform 17"/>
              <p:cNvSpPr/>
              <p:nvPr/>
            </p:nvSpPr>
            <p:spPr bwMode="auto">
              <a:xfrm>
                <a:off x="1910" y="2075"/>
                <a:ext cx="53" cy="15"/>
              </a:xfrm>
              <a:custGeom>
                <a:avLst/>
                <a:gdLst/>
                <a:ahLst/>
                <a:cxnLst>
                  <a:cxn ang="0">
                    <a:pos x="46" y="15"/>
                  </a:cxn>
                  <a:cxn ang="0">
                    <a:pos x="0" y="4"/>
                  </a:cxn>
                  <a:cxn ang="0">
                    <a:pos x="2" y="2"/>
                  </a:cxn>
                  <a:cxn ang="0">
                    <a:pos x="2" y="0"/>
                  </a:cxn>
                  <a:cxn ang="0">
                    <a:pos x="53" y="13"/>
                  </a:cxn>
                  <a:cxn ang="0">
                    <a:pos x="53" y="13"/>
                  </a:cxn>
                  <a:cxn ang="0">
                    <a:pos x="51" y="13"/>
                  </a:cxn>
                  <a:cxn ang="0">
                    <a:pos x="49" y="13"/>
                  </a:cxn>
                  <a:cxn ang="0">
                    <a:pos x="46" y="15"/>
                  </a:cxn>
                </a:cxnLst>
                <a:rect l="0" t="0" r="r" b="b"/>
                <a:pathLst>
                  <a:path w="53" h="15">
                    <a:moveTo>
                      <a:pt x="46" y="15"/>
                    </a:moveTo>
                    <a:lnTo>
                      <a:pt x="0" y="4"/>
                    </a:lnTo>
                    <a:lnTo>
                      <a:pt x="2" y="2"/>
                    </a:lnTo>
                    <a:lnTo>
                      <a:pt x="2" y="0"/>
                    </a:lnTo>
                    <a:lnTo>
                      <a:pt x="53" y="13"/>
                    </a:lnTo>
                    <a:lnTo>
                      <a:pt x="53" y="13"/>
                    </a:lnTo>
                    <a:lnTo>
                      <a:pt x="51" y="13"/>
                    </a:lnTo>
                    <a:lnTo>
                      <a:pt x="49" y="13"/>
                    </a:lnTo>
                    <a:lnTo>
                      <a:pt x="46" y="15"/>
                    </a:lnTo>
                    <a:close/>
                  </a:path>
                </a:pathLst>
              </a:custGeom>
              <a:solidFill>
                <a:srgbClr val="E57222"/>
              </a:solidFill>
              <a:ln w="9525">
                <a:noFill/>
                <a:round/>
              </a:ln>
            </p:spPr>
            <p:txBody>
              <a:bodyPr/>
              <a:lstStyle/>
              <a:p>
                <a:endParaRPr lang="en-US">
                  <a:solidFill>
                    <a:prstClr val="black"/>
                  </a:solidFill>
                </a:endParaRPr>
              </a:p>
            </p:txBody>
          </p:sp>
          <p:sp>
            <p:nvSpPr>
              <p:cNvPr id="179218" name="Freeform 18"/>
              <p:cNvSpPr/>
              <p:nvPr/>
            </p:nvSpPr>
            <p:spPr bwMode="auto">
              <a:xfrm>
                <a:off x="1912" y="2073"/>
                <a:ext cx="53" cy="15"/>
              </a:xfrm>
              <a:custGeom>
                <a:avLst/>
                <a:gdLst/>
                <a:ahLst/>
                <a:cxnLst>
                  <a:cxn ang="0">
                    <a:pos x="47" y="15"/>
                  </a:cxn>
                  <a:cxn ang="0">
                    <a:pos x="0" y="4"/>
                  </a:cxn>
                  <a:cxn ang="0">
                    <a:pos x="0" y="2"/>
                  </a:cxn>
                  <a:cxn ang="0">
                    <a:pos x="2" y="0"/>
                  </a:cxn>
                  <a:cxn ang="0">
                    <a:pos x="53" y="14"/>
                  </a:cxn>
                  <a:cxn ang="0">
                    <a:pos x="51" y="14"/>
                  </a:cxn>
                  <a:cxn ang="0">
                    <a:pos x="49" y="15"/>
                  </a:cxn>
                  <a:cxn ang="0">
                    <a:pos x="49" y="15"/>
                  </a:cxn>
                  <a:cxn ang="0">
                    <a:pos x="47" y="15"/>
                  </a:cxn>
                </a:cxnLst>
                <a:rect l="0" t="0" r="r" b="b"/>
                <a:pathLst>
                  <a:path w="53" h="15">
                    <a:moveTo>
                      <a:pt x="47" y="15"/>
                    </a:moveTo>
                    <a:lnTo>
                      <a:pt x="0" y="4"/>
                    </a:lnTo>
                    <a:lnTo>
                      <a:pt x="0" y="2"/>
                    </a:lnTo>
                    <a:lnTo>
                      <a:pt x="2" y="0"/>
                    </a:lnTo>
                    <a:lnTo>
                      <a:pt x="53" y="14"/>
                    </a:lnTo>
                    <a:lnTo>
                      <a:pt x="51" y="14"/>
                    </a:lnTo>
                    <a:lnTo>
                      <a:pt x="49" y="15"/>
                    </a:lnTo>
                    <a:lnTo>
                      <a:pt x="49" y="15"/>
                    </a:lnTo>
                    <a:lnTo>
                      <a:pt x="47" y="15"/>
                    </a:lnTo>
                    <a:close/>
                  </a:path>
                </a:pathLst>
              </a:custGeom>
              <a:solidFill>
                <a:srgbClr val="E67423"/>
              </a:solidFill>
              <a:ln w="9525">
                <a:noFill/>
                <a:round/>
              </a:ln>
            </p:spPr>
            <p:txBody>
              <a:bodyPr/>
              <a:lstStyle/>
              <a:p>
                <a:endParaRPr lang="en-US">
                  <a:solidFill>
                    <a:prstClr val="black"/>
                  </a:solidFill>
                </a:endParaRPr>
              </a:p>
            </p:txBody>
          </p:sp>
          <p:sp>
            <p:nvSpPr>
              <p:cNvPr id="179219" name="Freeform 19"/>
              <p:cNvSpPr/>
              <p:nvPr/>
            </p:nvSpPr>
            <p:spPr bwMode="auto">
              <a:xfrm>
                <a:off x="1912" y="2071"/>
                <a:ext cx="53" cy="17"/>
              </a:xfrm>
              <a:custGeom>
                <a:avLst/>
                <a:gdLst/>
                <a:ahLst/>
                <a:cxnLst>
                  <a:cxn ang="0">
                    <a:pos x="51" y="17"/>
                  </a:cxn>
                  <a:cxn ang="0">
                    <a:pos x="0" y="4"/>
                  </a:cxn>
                  <a:cxn ang="0">
                    <a:pos x="2" y="2"/>
                  </a:cxn>
                  <a:cxn ang="0">
                    <a:pos x="2" y="0"/>
                  </a:cxn>
                  <a:cxn ang="0">
                    <a:pos x="53" y="14"/>
                  </a:cxn>
                  <a:cxn ang="0">
                    <a:pos x="53" y="16"/>
                  </a:cxn>
                  <a:cxn ang="0">
                    <a:pos x="51" y="17"/>
                  </a:cxn>
                </a:cxnLst>
                <a:rect l="0" t="0" r="r" b="b"/>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ln>
            </p:spPr>
            <p:txBody>
              <a:bodyPr/>
              <a:lstStyle/>
              <a:p>
                <a:endParaRPr lang="en-US">
                  <a:solidFill>
                    <a:prstClr val="black"/>
                  </a:solidFill>
                </a:endParaRPr>
              </a:p>
            </p:txBody>
          </p:sp>
          <p:sp>
            <p:nvSpPr>
              <p:cNvPr id="179220" name="Freeform 20"/>
              <p:cNvSpPr/>
              <p:nvPr/>
            </p:nvSpPr>
            <p:spPr bwMode="auto">
              <a:xfrm>
                <a:off x="1914" y="2071"/>
                <a:ext cx="53" cy="16"/>
              </a:xfrm>
              <a:custGeom>
                <a:avLst/>
                <a:gdLst/>
                <a:ahLst/>
                <a:cxnLst>
                  <a:cxn ang="0">
                    <a:pos x="51" y="16"/>
                  </a:cxn>
                  <a:cxn ang="0">
                    <a:pos x="0" y="2"/>
                  </a:cxn>
                  <a:cxn ang="0">
                    <a:pos x="0" y="0"/>
                  </a:cxn>
                  <a:cxn ang="0">
                    <a:pos x="2" y="0"/>
                  </a:cxn>
                  <a:cxn ang="0">
                    <a:pos x="53" y="12"/>
                  </a:cxn>
                  <a:cxn ang="0">
                    <a:pos x="51" y="14"/>
                  </a:cxn>
                  <a:cxn ang="0">
                    <a:pos x="51" y="16"/>
                  </a:cxn>
                </a:cxnLst>
                <a:rect l="0" t="0" r="r" b="b"/>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ln>
            </p:spPr>
            <p:txBody>
              <a:bodyPr/>
              <a:lstStyle/>
              <a:p>
                <a:endParaRPr lang="en-US">
                  <a:solidFill>
                    <a:prstClr val="black"/>
                  </a:solidFill>
                </a:endParaRPr>
              </a:p>
            </p:txBody>
          </p:sp>
          <p:sp>
            <p:nvSpPr>
              <p:cNvPr id="179221" name="Freeform 21"/>
              <p:cNvSpPr/>
              <p:nvPr/>
            </p:nvSpPr>
            <p:spPr bwMode="auto">
              <a:xfrm>
                <a:off x="1914" y="2069"/>
                <a:ext cx="55" cy="16"/>
              </a:xfrm>
              <a:custGeom>
                <a:avLst/>
                <a:gdLst/>
                <a:ahLst/>
                <a:cxnLst>
                  <a:cxn ang="0">
                    <a:pos x="51" y="16"/>
                  </a:cxn>
                  <a:cxn ang="0">
                    <a:pos x="0" y="2"/>
                  </a:cxn>
                  <a:cxn ang="0">
                    <a:pos x="2" y="2"/>
                  </a:cxn>
                  <a:cxn ang="0">
                    <a:pos x="2" y="0"/>
                  </a:cxn>
                  <a:cxn ang="0">
                    <a:pos x="55" y="12"/>
                  </a:cxn>
                  <a:cxn ang="0">
                    <a:pos x="53" y="14"/>
                  </a:cxn>
                  <a:cxn ang="0">
                    <a:pos x="51" y="16"/>
                  </a:cxn>
                </a:cxnLst>
                <a:rect l="0" t="0" r="r" b="b"/>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ln>
            </p:spPr>
            <p:txBody>
              <a:bodyPr/>
              <a:lstStyle/>
              <a:p>
                <a:endParaRPr lang="en-US">
                  <a:solidFill>
                    <a:prstClr val="black"/>
                  </a:solidFill>
                </a:endParaRPr>
              </a:p>
            </p:txBody>
          </p:sp>
          <p:sp>
            <p:nvSpPr>
              <p:cNvPr id="179222" name="Freeform 22"/>
              <p:cNvSpPr/>
              <p:nvPr/>
            </p:nvSpPr>
            <p:spPr bwMode="auto">
              <a:xfrm>
                <a:off x="1916" y="2068"/>
                <a:ext cx="53" cy="15"/>
              </a:xfrm>
              <a:custGeom>
                <a:avLst/>
                <a:gdLst/>
                <a:ahLst/>
                <a:cxnLst>
                  <a:cxn ang="0">
                    <a:pos x="51" y="15"/>
                  </a:cxn>
                  <a:cxn ang="0">
                    <a:pos x="0" y="3"/>
                  </a:cxn>
                  <a:cxn ang="0">
                    <a:pos x="0" y="1"/>
                  </a:cxn>
                  <a:cxn ang="0">
                    <a:pos x="2" y="0"/>
                  </a:cxn>
                  <a:cxn ang="0">
                    <a:pos x="53" y="11"/>
                  </a:cxn>
                  <a:cxn ang="0">
                    <a:pos x="53" y="13"/>
                  </a:cxn>
                  <a:cxn ang="0">
                    <a:pos x="51" y="15"/>
                  </a:cxn>
                </a:cxnLst>
                <a:rect l="0" t="0" r="r" b="b"/>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ln>
            </p:spPr>
            <p:txBody>
              <a:bodyPr/>
              <a:lstStyle/>
              <a:p>
                <a:endParaRPr lang="en-US">
                  <a:solidFill>
                    <a:prstClr val="black"/>
                  </a:solidFill>
                </a:endParaRPr>
              </a:p>
            </p:txBody>
          </p:sp>
          <p:sp>
            <p:nvSpPr>
              <p:cNvPr id="179223" name="Freeform 23"/>
              <p:cNvSpPr/>
              <p:nvPr/>
            </p:nvSpPr>
            <p:spPr bwMode="auto">
              <a:xfrm>
                <a:off x="1916" y="2066"/>
                <a:ext cx="55" cy="15"/>
              </a:xfrm>
              <a:custGeom>
                <a:avLst/>
                <a:gdLst/>
                <a:ahLst/>
                <a:cxnLst>
                  <a:cxn ang="0">
                    <a:pos x="53" y="15"/>
                  </a:cxn>
                  <a:cxn ang="0">
                    <a:pos x="0" y="3"/>
                  </a:cxn>
                  <a:cxn ang="0">
                    <a:pos x="2" y="2"/>
                  </a:cxn>
                  <a:cxn ang="0">
                    <a:pos x="2" y="0"/>
                  </a:cxn>
                  <a:cxn ang="0">
                    <a:pos x="55" y="11"/>
                  </a:cxn>
                  <a:cxn ang="0">
                    <a:pos x="53" y="13"/>
                  </a:cxn>
                  <a:cxn ang="0">
                    <a:pos x="53" y="15"/>
                  </a:cxn>
                </a:cxnLst>
                <a:rect l="0" t="0" r="r" b="b"/>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ln>
            </p:spPr>
            <p:txBody>
              <a:bodyPr/>
              <a:lstStyle/>
              <a:p>
                <a:endParaRPr lang="en-US">
                  <a:solidFill>
                    <a:prstClr val="black"/>
                  </a:solidFill>
                </a:endParaRPr>
              </a:p>
            </p:txBody>
          </p:sp>
          <p:sp>
            <p:nvSpPr>
              <p:cNvPr id="179224" name="Freeform 24"/>
              <p:cNvSpPr/>
              <p:nvPr/>
            </p:nvSpPr>
            <p:spPr bwMode="auto">
              <a:xfrm>
                <a:off x="1918" y="2064"/>
                <a:ext cx="55" cy="15"/>
              </a:xfrm>
              <a:custGeom>
                <a:avLst/>
                <a:gdLst/>
                <a:ahLst/>
                <a:cxnLst>
                  <a:cxn ang="0">
                    <a:pos x="51" y="15"/>
                  </a:cxn>
                  <a:cxn ang="0">
                    <a:pos x="0" y="4"/>
                  </a:cxn>
                  <a:cxn ang="0">
                    <a:pos x="0" y="2"/>
                  </a:cxn>
                  <a:cxn ang="0">
                    <a:pos x="1" y="0"/>
                  </a:cxn>
                  <a:cxn ang="0">
                    <a:pos x="55" y="11"/>
                  </a:cxn>
                  <a:cxn ang="0">
                    <a:pos x="53" y="13"/>
                  </a:cxn>
                  <a:cxn ang="0">
                    <a:pos x="51" y="15"/>
                  </a:cxn>
                </a:cxnLst>
                <a:rect l="0" t="0" r="r" b="b"/>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ln>
            </p:spPr>
            <p:txBody>
              <a:bodyPr/>
              <a:lstStyle/>
              <a:p>
                <a:endParaRPr lang="en-US">
                  <a:solidFill>
                    <a:prstClr val="black"/>
                  </a:solidFill>
                </a:endParaRPr>
              </a:p>
            </p:txBody>
          </p:sp>
          <p:sp>
            <p:nvSpPr>
              <p:cNvPr id="179225" name="Freeform 25"/>
              <p:cNvSpPr/>
              <p:nvPr/>
            </p:nvSpPr>
            <p:spPr bwMode="auto">
              <a:xfrm>
                <a:off x="1918" y="2062"/>
                <a:ext cx="55" cy="15"/>
              </a:xfrm>
              <a:custGeom>
                <a:avLst/>
                <a:gdLst/>
                <a:ahLst/>
                <a:cxnLst>
                  <a:cxn ang="0">
                    <a:pos x="53" y="15"/>
                  </a:cxn>
                  <a:cxn ang="0">
                    <a:pos x="0" y="4"/>
                  </a:cxn>
                  <a:cxn ang="0">
                    <a:pos x="1" y="2"/>
                  </a:cxn>
                  <a:cxn ang="0">
                    <a:pos x="1" y="0"/>
                  </a:cxn>
                  <a:cxn ang="0">
                    <a:pos x="55" y="13"/>
                  </a:cxn>
                  <a:cxn ang="0">
                    <a:pos x="55" y="13"/>
                  </a:cxn>
                  <a:cxn ang="0">
                    <a:pos x="53" y="15"/>
                  </a:cxn>
                </a:cxnLst>
                <a:rect l="0" t="0" r="r" b="b"/>
                <a:pathLst>
                  <a:path w="55" h="15">
                    <a:moveTo>
                      <a:pt x="53" y="15"/>
                    </a:moveTo>
                    <a:lnTo>
                      <a:pt x="0" y="4"/>
                    </a:lnTo>
                    <a:lnTo>
                      <a:pt x="1" y="2"/>
                    </a:lnTo>
                    <a:lnTo>
                      <a:pt x="1" y="0"/>
                    </a:lnTo>
                    <a:lnTo>
                      <a:pt x="55" y="13"/>
                    </a:lnTo>
                    <a:lnTo>
                      <a:pt x="55" y="13"/>
                    </a:lnTo>
                    <a:lnTo>
                      <a:pt x="53" y="15"/>
                    </a:lnTo>
                    <a:close/>
                  </a:path>
                </a:pathLst>
              </a:custGeom>
              <a:solidFill>
                <a:srgbClr val="E77B24"/>
              </a:solidFill>
              <a:ln w="9525">
                <a:noFill/>
                <a:round/>
              </a:ln>
            </p:spPr>
            <p:txBody>
              <a:bodyPr/>
              <a:lstStyle/>
              <a:p>
                <a:endParaRPr lang="en-US">
                  <a:solidFill>
                    <a:prstClr val="black"/>
                  </a:solidFill>
                </a:endParaRPr>
              </a:p>
            </p:txBody>
          </p:sp>
          <p:sp>
            <p:nvSpPr>
              <p:cNvPr id="179226" name="Freeform 26"/>
              <p:cNvSpPr/>
              <p:nvPr/>
            </p:nvSpPr>
            <p:spPr bwMode="auto">
              <a:xfrm>
                <a:off x="1919" y="2060"/>
                <a:ext cx="55" cy="15"/>
              </a:xfrm>
              <a:custGeom>
                <a:avLst/>
                <a:gdLst/>
                <a:ahLst/>
                <a:cxnLst>
                  <a:cxn ang="0">
                    <a:pos x="54" y="15"/>
                  </a:cxn>
                  <a:cxn ang="0">
                    <a:pos x="0" y="4"/>
                  </a:cxn>
                  <a:cxn ang="0">
                    <a:pos x="0" y="2"/>
                  </a:cxn>
                  <a:cxn ang="0">
                    <a:pos x="2" y="0"/>
                  </a:cxn>
                  <a:cxn ang="0">
                    <a:pos x="55" y="13"/>
                  </a:cxn>
                  <a:cxn ang="0">
                    <a:pos x="54" y="15"/>
                  </a:cxn>
                  <a:cxn ang="0">
                    <a:pos x="54" y="15"/>
                  </a:cxn>
                </a:cxnLst>
                <a:rect l="0" t="0" r="r" b="b"/>
                <a:pathLst>
                  <a:path w="55" h="15">
                    <a:moveTo>
                      <a:pt x="54" y="15"/>
                    </a:moveTo>
                    <a:lnTo>
                      <a:pt x="0" y="4"/>
                    </a:lnTo>
                    <a:lnTo>
                      <a:pt x="0" y="2"/>
                    </a:lnTo>
                    <a:lnTo>
                      <a:pt x="2" y="0"/>
                    </a:lnTo>
                    <a:lnTo>
                      <a:pt x="55" y="13"/>
                    </a:lnTo>
                    <a:lnTo>
                      <a:pt x="54" y="15"/>
                    </a:lnTo>
                    <a:lnTo>
                      <a:pt x="54" y="15"/>
                    </a:lnTo>
                    <a:close/>
                  </a:path>
                </a:pathLst>
              </a:custGeom>
              <a:solidFill>
                <a:srgbClr val="E67B25"/>
              </a:solidFill>
              <a:ln w="9525">
                <a:noFill/>
                <a:round/>
              </a:ln>
            </p:spPr>
            <p:txBody>
              <a:bodyPr/>
              <a:lstStyle/>
              <a:p>
                <a:endParaRPr lang="en-US">
                  <a:solidFill>
                    <a:prstClr val="black"/>
                  </a:solidFill>
                </a:endParaRPr>
              </a:p>
            </p:txBody>
          </p:sp>
          <p:sp>
            <p:nvSpPr>
              <p:cNvPr id="179227" name="Freeform 27"/>
              <p:cNvSpPr/>
              <p:nvPr/>
            </p:nvSpPr>
            <p:spPr bwMode="auto">
              <a:xfrm>
                <a:off x="1919" y="2058"/>
                <a:ext cx="57" cy="17"/>
              </a:xfrm>
              <a:custGeom>
                <a:avLst/>
                <a:gdLst/>
                <a:ahLst/>
                <a:cxnLst>
                  <a:cxn ang="0">
                    <a:pos x="54" y="17"/>
                  </a:cxn>
                  <a:cxn ang="0">
                    <a:pos x="0" y="4"/>
                  </a:cxn>
                  <a:cxn ang="0">
                    <a:pos x="2" y="2"/>
                  </a:cxn>
                  <a:cxn ang="0">
                    <a:pos x="2" y="0"/>
                  </a:cxn>
                  <a:cxn ang="0">
                    <a:pos x="57" y="13"/>
                  </a:cxn>
                  <a:cxn ang="0">
                    <a:pos x="55" y="15"/>
                  </a:cxn>
                  <a:cxn ang="0">
                    <a:pos x="54" y="17"/>
                  </a:cxn>
                </a:cxnLst>
                <a:rect l="0" t="0" r="r" b="b"/>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ln>
            </p:spPr>
            <p:txBody>
              <a:bodyPr/>
              <a:lstStyle/>
              <a:p>
                <a:endParaRPr lang="en-US">
                  <a:solidFill>
                    <a:prstClr val="black"/>
                  </a:solidFill>
                </a:endParaRPr>
              </a:p>
            </p:txBody>
          </p:sp>
          <p:sp>
            <p:nvSpPr>
              <p:cNvPr id="179228" name="Freeform 28"/>
              <p:cNvSpPr/>
              <p:nvPr/>
            </p:nvSpPr>
            <p:spPr bwMode="auto">
              <a:xfrm>
                <a:off x="1921" y="2056"/>
                <a:ext cx="55" cy="17"/>
              </a:xfrm>
              <a:custGeom>
                <a:avLst/>
                <a:gdLst/>
                <a:ahLst/>
                <a:cxnLst>
                  <a:cxn ang="0">
                    <a:pos x="53" y="17"/>
                  </a:cxn>
                  <a:cxn ang="0">
                    <a:pos x="0" y="4"/>
                  </a:cxn>
                  <a:cxn ang="0">
                    <a:pos x="0" y="2"/>
                  </a:cxn>
                  <a:cxn ang="0">
                    <a:pos x="2" y="0"/>
                  </a:cxn>
                  <a:cxn ang="0">
                    <a:pos x="55" y="13"/>
                  </a:cxn>
                  <a:cxn ang="0">
                    <a:pos x="55" y="15"/>
                  </a:cxn>
                  <a:cxn ang="0">
                    <a:pos x="53" y="17"/>
                  </a:cxn>
                </a:cxnLst>
                <a:rect l="0" t="0" r="r" b="b"/>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ln>
            </p:spPr>
            <p:txBody>
              <a:bodyPr/>
              <a:lstStyle/>
              <a:p>
                <a:endParaRPr lang="en-US">
                  <a:solidFill>
                    <a:prstClr val="black"/>
                  </a:solidFill>
                </a:endParaRPr>
              </a:p>
            </p:txBody>
          </p:sp>
          <p:sp>
            <p:nvSpPr>
              <p:cNvPr id="179229" name="Freeform 29"/>
              <p:cNvSpPr/>
              <p:nvPr/>
            </p:nvSpPr>
            <p:spPr bwMode="auto">
              <a:xfrm>
                <a:off x="1921" y="2054"/>
                <a:ext cx="57" cy="17"/>
              </a:xfrm>
              <a:custGeom>
                <a:avLst/>
                <a:gdLst/>
                <a:ahLst/>
                <a:cxnLst>
                  <a:cxn ang="0">
                    <a:pos x="55" y="17"/>
                  </a:cxn>
                  <a:cxn ang="0">
                    <a:pos x="0" y="4"/>
                  </a:cxn>
                  <a:cxn ang="0">
                    <a:pos x="2" y="2"/>
                  </a:cxn>
                  <a:cxn ang="0">
                    <a:pos x="2" y="0"/>
                  </a:cxn>
                  <a:cxn ang="0">
                    <a:pos x="57" y="14"/>
                  </a:cxn>
                  <a:cxn ang="0">
                    <a:pos x="55" y="15"/>
                  </a:cxn>
                  <a:cxn ang="0">
                    <a:pos x="55" y="17"/>
                  </a:cxn>
                </a:cxnLst>
                <a:rect l="0" t="0" r="r" b="b"/>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ln>
            </p:spPr>
            <p:txBody>
              <a:bodyPr/>
              <a:lstStyle/>
              <a:p>
                <a:endParaRPr lang="en-US">
                  <a:solidFill>
                    <a:prstClr val="black"/>
                  </a:solidFill>
                </a:endParaRPr>
              </a:p>
            </p:txBody>
          </p:sp>
          <p:sp>
            <p:nvSpPr>
              <p:cNvPr id="179230" name="Freeform 30"/>
              <p:cNvSpPr/>
              <p:nvPr/>
            </p:nvSpPr>
            <p:spPr bwMode="auto">
              <a:xfrm>
                <a:off x="1923" y="2052"/>
                <a:ext cx="57" cy="17"/>
              </a:xfrm>
              <a:custGeom>
                <a:avLst/>
                <a:gdLst/>
                <a:ahLst/>
                <a:cxnLst>
                  <a:cxn ang="0">
                    <a:pos x="53" y="17"/>
                  </a:cxn>
                  <a:cxn ang="0">
                    <a:pos x="0" y="4"/>
                  </a:cxn>
                  <a:cxn ang="0">
                    <a:pos x="0" y="2"/>
                  </a:cxn>
                  <a:cxn ang="0">
                    <a:pos x="2" y="0"/>
                  </a:cxn>
                  <a:cxn ang="0">
                    <a:pos x="57" y="14"/>
                  </a:cxn>
                  <a:cxn ang="0">
                    <a:pos x="55" y="16"/>
                  </a:cxn>
                  <a:cxn ang="0">
                    <a:pos x="53" y="17"/>
                  </a:cxn>
                </a:cxnLst>
                <a:rect l="0" t="0" r="r" b="b"/>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ln>
            </p:spPr>
            <p:txBody>
              <a:bodyPr/>
              <a:lstStyle/>
              <a:p>
                <a:endParaRPr lang="en-US">
                  <a:solidFill>
                    <a:prstClr val="black"/>
                  </a:solidFill>
                </a:endParaRPr>
              </a:p>
            </p:txBody>
          </p:sp>
          <p:sp>
            <p:nvSpPr>
              <p:cNvPr id="179231" name="Freeform 31"/>
              <p:cNvSpPr/>
              <p:nvPr/>
            </p:nvSpPr>
            <p:spPr bwMode="auto">
              <a:xfrm>
                <a:off x="1923" y="2052"/>
                <a:ext cx="57" cy="16"/>
              </a:xfrm>
              <a:custGeom>
                <a:avLst/>
                <a:gdLst/>
                <a:ahLst/>
                <a:cxnLst>
                  <a:cxn ang="0">
                    <a:pos x="55" y="16"/>
                  </a:cxn>
                  <a:cxn ang="0">
                    <a:pos x="0" y="2"/>
                  </a:cxn>
                  <a:cxn ang="0">
                    <a:pos x="2" y="0"/>
                  </a:cxn>
                  <a:cxn ang="0">
                    <a:pos x="2" y="0"/>
                  </a:cxn>
                  <a:cxn ang="0">
                    <a:pos x="57" y="12"/>
                  </a:cxn>
                  <a:cxn ang="0">
                    <a:pos x="57" y="14"/>
                  </a:cxn>
                  <a:cxn ang="0">
                    <a:pos x="55" y="16"/>
                  </a:cxn>
                </a:cxnLst>
                <a:rect l="0" t="0" r="r" b="b"/>
                <a:pathLst>
                  <a:path w="57" h="16">
                    <a:moveTo>
                      <a:pt x="55" y="16"/>
                    </a:moveTo>
                    <a:lnTo>
                      <a:pt x="0" y="2"/>
                    </a:lnTo>
                    <a:lnTo>
                      <a:pt x="2" y="0"/>
                    </a:lnTo>
                    <a:lnTo>
                      <a:pt x="2" y="0"/>
                    </a:lnTo>
                    <a:lnTo>
                      <a:pt x="57" y="12"/>
                    </a:lnTo>
                    <a:lnTo>
                      <a:pt x="57" y="14"/>
                    </a:lnTo>
                    <a:lnTo>
                      <a:pt x="55" y="16"/>
                    </a:lnTo>
                    <a:close/>
                  </a:path>
                </a:pathLst>
              </a:custGeom>
              <a:solidFill>
                <a:srgbClr val="E78026"/>
              </a:solidFill>
              <a:ln w="9525">
                <a:noFill/>
                <a:round/>
              </a:ln>
            </p:spPr>
            <p:txBody>
              <a:bodyPr/>
              <a:lstStyle/>
              <a:p>
                <a:endParaRPr lang="en-US">
                  <a:solidFill>
                    <a:prstClr val="black"/>
                  </a:solidFill>
                </a:endParaRPr>
              </a:p>
            </p:txBody>
          </p:sp>
          <p:sp>
            <p:nvSpPr>
              <p:cNvPr id="179232" name="Freeform 32"/>
              <p:cNvSpPr/>
              <p:nvPr/>
            </p:nvSpPr>
            <p:spPr bwMode="auto">
              <a:xfrm>
                <a:off x="1925" y="2051"/>
                <a:ext cx="57" cy="15"/>
              </a:xfrm>
              <a:custGeom>
                <a:avLst/>
                <a:gdLst/>
                <a:ahLst/>
                <a:cxnLst>
                  <a:cxn ang="0">
                    <a:pos x="55" y="15"/>
                  </a:cxn>
                  <a:cxn ang="0">
                    <a:pos x="0" y="1"/>
                  </a:cxn>
                  <a:cxn ang="0">
                    <a:pos x="0" y="1"/>
                  </a:cxn>
                  <a:cxn ang="0">
                    <a:pos x="0" y="0"/>
                  </a:cxn>
                  <a:cxn ang="0">
                    <a:pos x="0" y="0"/>
                  </a:cxn>
                  <a:cxn ang="0">
                    <a:pos x="2" y="0"/>
                  </a:cxn>
                  <a:cxn ang="0">
                    <a:pos x="57" y="13"/>
                  </a:cxn>
                  <a:cxn ang="0">
                    <a:pos x="55" y="13"/>
                  </a:cxn>
                  <a:cxn ang="0">
                    <a:pos x="55" y="15"/>
                  </a:cxn>
                </a:cxnLst>
                <a:rect l="0" t="0" r="r" b="b"/>
                <a:pathLst>
                  <a:path w="57" h="15">
                    <a:moveTo>
                      <a:pt x="55" y="15"/>
                    </a:moveTo>
                    <a:lnTo>
                      <a:pt x="0" y="1"/>
                    </a:lnTo>
                    <a:lnTo>
                      <a:pt x="0" y="1"/>
                    </a:lnTo>
                    <a:lnTo>
                      <a:pt x="0" y="0"/>
                    </a:lnTo>
                    <a:lnTo>
                      <a:pt x="0" y="0"/>
                    </a:lnTo>
                    <a:lnTo>
                      <a:pt x="2" y="0"/>
                    </a:lnTo>
                    <a:lnTo>
                      <a:pt x="57" y="13"/>
                    </a:lnTo>
                    <a:lnTo>
                      <a:pt x="55" y="13"/>
                    </a:lnTo>
                    <a:lnTo>
                      <a:pt x="55" y="15"/>
                    </a:lnTo>
                    <a:close/>
                  </a:path>
                </a:pathLst>
              </a:custGeom>
              <a:solidFill>
                <a:srgbClr val="E78227"/>
              </a:solidFill>
              <a:ln w="9525">
                <a:noFill/>
                <a:round/>
              </a:ln>
            </p:spPr>
            <p:txBody>
              <a:bodyPr/>
              <a:lstStyle/>
              <a:p>
                <a:endParaRPr lang="en-US">
                  <a:solidFill>
                    <a:prstClr val="black"/>
                  </a:solidFill>
                </a:endParaRPr>
              </a:p>
            </p:txBody>
          </p:sp>
          <p:sp>
            <p:nvSpPr>
              <p:cNvPr id="179233" name="Freeform 33"/>
              <p:cNvSpPr/>
              <p:nvPr/>
            </p:nvSpPr>
            <p:spPr bwMode="auto">
              <a:xfrm>
                <a:off x="1925" y="2049"/>
                <a:ext cx="59" cy="15"/>
              </a:xfrm>
              <a:custGeom>
                <a:avLst/>
                <a:gdLst/>
                <a:ahLst/>
                <a:cxnLst>
                  <a:cxn ang="0">
                    <a:pos x="55" y="15"/>
                  </a:cxn>
                  <a:cxn ang="0">
                    <a:pos x="0" y="3"/>
                  </a:cxn>
                  <a:cxn ang="0">
                    <a:pos x="0" y="2"/>
                  </a:cxn>
                  <a:cxn ang="0">
                    <a:pos x="0" y="2"/>
                  </a:cxn>
                  <a:cxn ang="0">
                    <a:pos x="2" y="0"/>
                  </a:cxn>
                  <a:cxn ang="0">
                    <a:pos x="2" y="0"/>
                  </a:cxn>
                  <a:cxn ang="0">
                    <a:pos x="59" y="13"/>
                  </a:cxn>
                  <a:cxn ang="0">
                    <a:pos x="57" y="15"/>
                  </a:cxn>
                  <a:cxn ang="0">
                    <a:pos x="55" y="15"/>
                  </a:cxn>
                </a:cxnLst>
                <a:rect l="0" t="0" r="r" b="b"/>
                <a:pathLst>
                  <a:path w="59" h="15">
                    <a:moveTo>
                      <a:pt x="55" y="15"/>
                    </a:moveTo>
                    <a:lnTo>
                      <a:pt x="0" y="3"/>
                    </a:lnTo>
                    <a:lnTo>
                      <a:pt x="0" y="2"/>
                    </a:lnTo>
                    <a:lnTo>
                      <a:pt x="0" y="2"/>
                    </a:lnTo>
                    <a:lnTo>
                      <a:pt x="2" y="0"/>
                    </a:lnTo>
                    <a:lnTo>
                      <a:pt x="2" y="0"/>
                    </a:lnTo>
                    <a:lnTo>
                      <a:pt x="59" y="13"/>
                    </a:lnTo>
                    <a:lnTo>
                      <a:pt x="57" y="15"/>
                    </a:lnTo>
                    <a:lnTo>
                      <a:pt x="55" y="15"/>
                    </a:lnTo>
                    <a:close/>
                  </a:path>
                </a:pathLst>
              </a:custGeom>
              <a:solidFill>
                <a:srgbClr val="E78227"/>
              </a:solidFill>
              <a:ln w="9525">
                <a:noFill/>
                <a:round/>
              </a:ln>
            </p:spPr>
            <p:txBody>
              <a:bodyPr/>
              <a:lstStyle/>
              <a:p>
                <a:endParaRPr lang="en-US">
                  <a:solidFill>
                    <a:prstClr val="black"/>
                  </a:solidFill>
                </a:endParaRPr>
              </a:p>
            </p:txBody>
          </p:sp>
          <p:sp>
            <p:nvSpPr>
              <p:cNvPr id="179234" name="Freeform 34"/>
              <p:cNvSpPr/>
              <p:nvPr/>
            </p:nvSpPr>
            <p:spPr bwMode="auto">
              <a:xfrm>
                <a:off x="1927" y="2047"/>
                <a:ext cx="57" cy="17"/>
              </a:xfrm>
              <a:custGeom>
                <a:avLst/>
                <a:gdLst/>
                <a:ahLst/>
                <a:cxnLst>
                  <a:cxn ang="0">
                    <a:pos x="55" y="17"/>
                  </a:cxn>
                  <a:cxn ang="0">
                    <a:pos x="0" y="4"/>
                  </a:cxn>
                  <a:cxn ang="0">
                    <a:pos x="0" y="2"/>
                  </a:cxn>
                  <a:cxn ang="0">
                    <a:pos x="0" y="0"/>
                  </a:cxn>
                  <a:cxn ang="0">
                    <a:pos x="57" y="13"/>
                  </a:cxn>
                  <a:cxn ang="0">
                    <a:pos x="57" y="15"/>
                  </a:cxn>
                  <a:cxn ang="0">
                    <a:pos x="55" y="17"/>
                  </a:cxn>
                </a:cxnLst>
                <a:rect l="0" t="0" r="r" b="b"/>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ln>
            </p:spPr>
            <p:txBody>
              <a:bodyPr/>
              <a:lstStyle/>
              <a:p>
                <a:endParaRPr lang="en-US">
                  <a:solidFill>
                    <a:prstClr val="black"/>
                  </a:solidFill>
                </a:endParaRPr>
              </a:p>
            </p:txBody>
          </p:sp>
          <p:sp>
            <p:nvSpPr>
              <p:cNvPr id="179235" name="Freeform 35"/>
              <p:cNvSpPr/>
              <p:nvPr/>
            </p:nvSpPr>
            <p:spPr bwMode="auto">
              <a:xfrm>
                <a:off x="1927" y="2045"/>
                <a:ext cx="59" cy="17"/>
              </a:xfrm>
              <a:custGeom>
                <a:avLst/>
                <a:gdLst/>
                <a:ahLst/>
                <a:cxnLst>
                  <a:cxn ang="0">
                    <a:pos x="57" y="17"/>
                  </a:cxn>
                  <a:cxn ang="0">
                    <a:pos x="0" y="4"/>
                  </a:cxn>
                  <a:cxn ang="0">
                    <a:pos x="0" y="2"/>
                  </a:cxn>
                  <a:cxn ang="0">
                    <a:pos x="2" y="0"/>
                  </a:cxn>
                  <a:cxn ang="0">
                    <a:pos x="59" y="13"/>
                  </a:cxn>
                  <a:cxn ang="0">
                    <a:pos x="57" y="15"/>
                  </a:cxn>
                  <a:cxn ang="0">
                    <a:pos x="57" y="17"/>
                  </a:cxn>
                </a:cxnLst>
                <a:rect l="0" t="0" r="r" b="b"/>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ln>
            </p:spPr>
            <p:txBody>
              <a:bodyPr/>
              <a:lstStyle/>
              <a:p>
                <a:endParaRPr lang="en-US">
                  <a:solidFill>
                    <a:prstClr val="black"/>
                  </a:solidFill>
                </a:endParaRPr>
              </a:p>
            </p:txBody>
          </p:sp>
          <p:sp>
            <p:nvSpPr>
              <p:cNvPr id="179236" name="Freeform 36"/>
              <p:cNvSpPr/>
              <p:nvPr/>
            </p:nvSpPr>
            <p:spPr bwMode="auto">
              <a:xfrm>
                <a:off x="1927" y="2043"/>
                <a:ext cx="59" cy="17"/>
              </a:xfrm>
              <a:custGeom>
                <a:avLst/>
                <a:gdLst/>
                <a:ahLst/>
                <a:cxnLst>
                  <a:cxn ang="0">
                    <a:pos x="57" y="17"/>
                  </a:cxn>
                  <a:cxn ang="0">
                    <a:pos x="0" y="4"/>
                  </a:cxn>
                  <a:cxn ang="0">
                    <a:pos x="2" y="2"/>
                  </a:cxn>
                  <a:cxn ang="0">
                    <a:pos x="2" y="0"/>
                  </a:cxn>
                  <a:cxn ang="0">
                    <a:pos x="59" y="13"/>
                  </a:cxn>
                  <a:cxn ang="0">
                    <a:pos x="59" y="15"/>
                  </a:cxn>
                  <a:cxn ang="0">
                    <a:pos x="57" y="17"/>
                  </a:cxn>
                </a:cxnLst>
                <a:rect l="0" t="0" r="r" b="b"/>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ln>
            </p:spPr>
            <p:txBody>
              <a:bodyPr/>
              <a:lstStyle/>
              <a:p>
                <a:endParaRPr lang="en-US">
                  <a:solidFill>
                    <a:prstClr val="black"/>
                  </a:solidFill>
                </a:endParaRPr>
              </a:p>
            </p:txBody>
          </p:sp>
          <p:sp>
            <p:nvSpPr>
              <p:cNvPr id="179237" name="Freeform 37"/>
              <p:cNvSpPr/>
              <p:nvPr/>
            </p:nvSpPr>
            <p:spPr bwMode="auto">
              <a:xfrm>
                <a:off x="1929" y="2041"/>
                <a:ext cx="59" cy="17"/>
              </a:xfrm>
              <a:custGeom>
                <a:avLst/>
                <a:gdLst/>
                <a:ahLst/>
                <a:cxnLst>
                  <a:cxn ang="0">
                    <a:pos x="57" y="17"/>
                  </a:cxn>
                  <a:cxn ang="0">
                    <a:pos x="0" y="4"/>
                  </a:cxn>
                  <a:cxn ang="0">
                    <a:pos x="0" y="2"/>
                  </a:cxn>
                  <a:cxn ang="0">
                    <a:pos x="0" y="0"/>
                  </a:cxn>
                  <a:cxn ang="0">
                    <a:pos x="59" y="13"/>
                  </a:cxn>
                  <a:cxn ang="0">
                    <a:pos x="57" y="15"/>
                  </a:cxn>
                  <a:cxn ang="0">
                    <a:pos x="57" y="17"/>
                  </a:cxn>
                </a:cxnLst>
                <a:rect l="0" t="0" r="r" b="b"/>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ln>
            </p:spPr>
            <p:txBody>
              <a:bodyPr/>
              <a:lstStyle/>
              <a:p>
                <a:endParaRPr lang="en-US">
                  <a:solidFill>
                    <a:prstClr val="black"/>
                  </a:solidFill>
                </a:endParaRPr>
              </a:p>
            </p:txBody>
          </p:sp>
          <p:sp>
            <p:nvSpPr>
              <p:cNvPr id="179238" name="Freeform 38"/>
              <p:cNvSpPr/>
              <p:nvPr/>
            </p:nvSpPr>
            <p:spPr bwMode="auto">
              <a:xfrm>
                <a:off x="1929" y="2039"/>
                <a:ext cx="59" cy="17"/>
              </a:xfrm>
              <a:custGeom>
                <a:avLst/>
                <a:gdLst/>
                <a:ahLst/>
                <a:cxnLst>
                  <a:cxn ang="0">
                    <a:pos x="57" y="17"/>
                  </a:cxn>
                  <a:cxn ang="0">
                    <a:pos x="0" y="4"/>
                  </a:cxn>
                  <a:cxn ang="0">
                    <a:pos x="0" y="2"/>
                  </a:cxn>
                  <a:cxn ang="0">
                    <a:pos x="2" y="0"/>
                  </a:cxn>
                  <a:cxn ang="0">
                    <a:pos x="59" y="13"/>
                  </a:cxn>
                  <a:cxn ang="0">
                    <a:pos x="59" y="15"/>
                  </a:cxn>
                  <a:cxn ang="0">
                    <a:pos x="57" y="17"/>
                  </a:cxn>
                </a:cxnLst>
                <a:rect l="0" t="0" r="r" b="b"/>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ln>
            </p:spPr>
            <p:txBody>
              <a:bodyPr/>
              <a:lstStyle/>
              <a:p>
                <a:endParaRPr lang="en-US">
                  <a:solidFill>
                    <a:prstClr val="black"/>
                  </a:solidFill>
                </a:endParaRPr>
              </a:p>
            </p:txBody>
          </p:sp>
          <p:sp>
            <p:nvSpPr>
              <p:cNvPr id="179239" name="Freeform 39"/>
              <p:cNvSpPr/>
              <p:nvPr/>
            </p:nvSpPr>
            <p:spPr bwMode="auto">
              <a:xfrm>
                <a:off x="1929" y="2037"/>
                <a:ext cx="61" cy="17"/>
              </a:xfrm>
              <a:custGeom>
                <a:avLst/>
                <a:gdLst/>
                <a:ahLst/>
                <a:cxnLst>
                  <a:cxn ang="0">
                    <a:pos x="59" y="17"/>
                  </a:cxn>
                  <a:cxn ang="0">
                    <a:pos x="0" y="4"/>
                  </a:cxn>
                  <a:cxn ang="0">
                    <a:pos x="2" y="2"/>
                  </a:cxn>
                  <a:cxn ang="0">
                    <a:pos x="2" y="0"/>
                  </a:cxn>
                  <a:cxn ang="0">
                    <a:pos x="61" y="14"/>
                  </a:cxn>
                  <a:cxn ang="0">
                    <a:pos x="61" y="15"/>
                  </a:cxn>
                  <a:cxn ang="0">
                    <a:pos x="59" y="15"/>
                  </a:cxn>
                  <a:cxn ang="0">
                    <a:pos x="59" y="15"/>
                  </a:cxn>
                  <a:cxn ang="0">
                    <a:pos x="59" y="17"/>
                  </a:cxn>
                </a:cxnLst>
                <a:rect l="0" t="0" r="r" b="b"/>
                <a:pathLst>
                  <a:path w="61" h="17">
                    <a:moveTo>
                      <a:pt x="59" y="17"/>
                    </a:moveTo>
                    <a:lnTo>
                      <a:pt x="0" y="4"/>
                    </a:lnTo>
                    <a:lnTo>
                      <a:pt x="2" y="2"/>
                    </a:lnTo>
                    <a:lnTo>
                      <a:pt x="2" y="0"/>
                    </a:lnTo>
                    <a:lnTo>
                      <a:pt x="61" y="14"/>
                    </a:lnTo>
                    <a:lnTo>
                      <a:pt x="61" y="15"/>
                    </a:lnTo>
                    <a:lnTo>
                      <a:pt x="59" y="15"/>
                    </a:lnTo>
                    <a:lnTo>
                      <a:pt x="59" y="15"/>
                    </a:lnTo>
                    <a:lnTo>
                      <a:pt x="59" y="17"/>
                    </a:lnTo>
                    <a:close/>
                  </a:path>
                </a:pathLst>
              </a:custGeom>
              <a:solidFill>
                <a:srgbClr val="E88828"/>
              </a:solidFill>
              <a:ln w="9525">
                <a:noFill/>
                <a:round/>
              </a:ln>
            </p:spPr>
            <p:txBody>
              <a:bodyPr/>
              <a:lstStyle/>
              <a:p>
                <a:endParaRPr lang="en-US">
                  <a:solidFill>
                    <a:prstClr val="black"/>
                  </a:solidFill>
                </a:endParaRPr>
              </a:p>
            </p:txBody>
          </p:sp>
          <p:sp>
            <p:nvSpPr>
              <p:cNvPr id="179240" name="Freeform 40"/>
              <p:cNvSpPr/>
              <p:nvPr/>
            </p:nvSpPr>
            <p:spPr bwMode="auto">
              <a:xfrm>
                <a:off x="1931" y="2035"/>
                <a:ext cx="59" cy="17"/>
              </a:xfrm>
              <a:custGeom>
                <a:avLst/>
                <a:gdLst/>
                <a:ahLst/>
                <a:cxnLst>
                  <a:cxn ang="0">
                    <a:pos x="57" y="17"/>
                  </a:cxn>
                  <a:cxn ang="0">
                    <a:pos x="0" y="4"/>
                  </a:cxn>
                  <a:cxn ang="0">
                    <a:pos x="0" y="2"/>
                  </a:cxn>
                  <a:cxn ang="0">
                    <a:pos x="0" y="0"/>
                  </a:cxn>
                  <a:cxn ang="0">
                    <a:pos x="59" y="14"/>
                  </a:cxn>
                  <a:cxn ang="0">
                    <a:pos x="59" y="16"/>
                  </a:cxn>
                  <a:cxn ang="0">
                    <a:pos x="57" y="17"/>
                  </a:cxn>
                  <a:cxn ang="0">
                    <a:pos x="57" y="17"/>
                  </a:cxn>
                  <a:cxn ang="0">
                    <a:pos x="57" y="17"/>
                  </a:cxn>
                </a:cxnLst>
                <a:rect l="0" t="0" r="r" b="b"/>
                <a:pathLst>
                  <a:path w="59" h="17">
                    <a:moveTo>
                      <a:pt x="57" y="17"/>
                    </a:moveTo>
                    <a:lnTo>
                      <a:pt x="0" y="4"/>
                    </a:lnTo>
                    <a:lnTo>
                      <a:pt x="0" y="2"/>
                    </a:lnTo>
                    <a:lnTo>
                      <a:pt x="0" y="0"/>
                    </a:lnTo>
                    <a:lnTo>
                      <a:pt x="59" y="14"/>
                    </a:lnTo>
                    <a:lnTo>
                      <a:pt x="59" y="16"/>
                    </a:lnTo>
                    <a:lnTo>
                      <a:pt x="57" y="17"/>
                    </a:lnTo>
                    <a:lnTo>
                      <a:pt x="57" y="17"/>
                    </a:lnTo>
                    <a:lnTo>
                      <a:pt x="57" y="17"/>
                    </a:lnTo>
                    <a:close/>
                  </a:path>
                </a:pathLst>
              </a:custGeom>
              <a:solidFill>
                <a:srgbClr val="E88A29"/>
              </a:solidFill>
              <a:ln w="9525">
                <a:noFill/>
                <a:round/>
              </a:ln>
            </p:spPr>
            <p:txBody>
              <a:bodyPr/>
              <a:lstStyle/>
              <a:p>
                <a:endParaRPr lang="en-US">
                  <a:solidFill>
                    <a:prstClr val="black"/>
                  </a:solidFill>
                </a:endParaRPr>
              </a:p>
            </p:txBody>
          </p:sp>
          <p:sp>
            <p:nvSpPr>
              <p:cNvPr id="179241" name="Freeform 41"/>
              <p:cNvSpPr/>
              <p:nvPr/>
            </p:nvSpPr>
            <p:spPr bwMode="auto">
              <a:xfrm>
                <a:off x="1931" y="2033"/>
                <a:ext cx="61" cy="18"/>
              </a:xfrm>
              <a:custGeom>
                <a:avLst/>
                <a:gdLst/>
                <a:ahLst/>
                <a:cxnLst>
                  <a:cxn ang="0">
                    <a:pos x="59" y="18"/>
                  </a:cxn>
                  <a:cxn ang="0">
                    <a:pos x="0" y="4"/>
                  </a:cxn>
                  <a:cxn ang="0">
                    <a:pos x="0" y="2"/>
                  </a:cxn>
                  <a:cxn ang="0">
                    <a:pos x="2" y="0"/>
                  </a:cxn>
                  <a:cxn ang="0">
                    <a:pos x="61" y="14"/>
                  </a:cxn>
                  <a:cxn ang="0">
                    <a:pos x="59" y="16"/>
                  </a:cxn>
                  <a:cxn ang="0">
                    <a:pos x="59" y="18"/>
                  </a:cxn>
                </a:cxnLst>
                <a:rect l="0" t="0" r="r" b="b"/>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ln>
            </p:spPr>
            <p:txBody>
              <a:bodyPr/>
              <a:lstStyle/>
              <a:p>
                <a:endParaRPr lang="en-US">
                  <a:solidFill>
                    <a:prstClr val="black"/>
                  </a:solidFill>
                </a:endParaRPr>
              </a:p>
            </p:txBody>
          </p:sp>
          <p:sp>
            <p:nvSpPr>
              <p:cNvPr id="179242" name="Freeform 42"/>
              <p:cNvSpPr/>
              <p:nvPr/>
            </p:nvSpPr>
            <p:spPr bwMode="auto">
              <a:xfrm>
                <a:off x="1931" y="2032"/>
                <a:ext cx="61" cy="17"/>
              </a:xfrm>
              <a:custGeom>
                <a:avLst/>
                <a:gdLst/>
                <a:ahLst/>
                <a:cxnLst>
                  <a:cxn ang="0">
                    <a:pos x="59" y="17"/>
                  </a:cxn>
                  <a:cxn ang="0">
                    <a:pos x="0" y="3"/>
                  </a:cxn>
                  <a:cxn ang="0">
                    <a:pos x="2" y="1"/>
                  </a:cxn>
                  <a:cxn ang="0">
                    <a:pos x="2" y="0"/>
                  </a:cxn>
                  <a:cxn ang="0">
                    <a:pos x="61" y="13"/>
                  </a:cxn>
                  <a:cxn ang="0">
                    <a:pos x="61" y="15"/>
                  </a:cxn>
                  <a:cxn ang="0">
                    <a:pos x="59" y="17"/>
                  </a:cxn>
                </a:cxnLst>
                <a:rect l="0" t="0" r="r" b="b"/>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ln>
            </p:spPr>
            <p:txBody>
              <a:bodyPr/>
              <a:lstStyle/>
              <a:p>
                <a:endParaRPr lang="en-US">
                  <a:solidFill>
                    <a:prstClr val="black"/>
                  </a:solidFill>
                </a:endParaRPr>
              </a:p>
            </p:txBody>
          </p:sp>
          <p:sp>
            <p:nvSpPr>
              <p:cNvPr id="179243" name="Freeform 43"/>
              <p:cNvSpPr/>
              <p:nvPr/>
            </p:nvSpPr>
            <p:spPr bwMode="auto">
              <a:xfrm>
                <a:off x="1933" y="2030"/>
                <a:ext cx="59" cy="17"/>
              </a:xfrm>
              <a:custGeom>
                <a:avLst/>
                <a:gdLst/>
                <a:ahLst/>
                <a:cxnLst>
                  <a:cxn ang="0">
                    <a:pos x="59" y="17"/>
                  </a:cxn>
                  <a:cxn ang="0">
                    <a:pos x="0" y="3"/>
                  </a:cxn>
                  <a:cxn ang="0">
                    <a:pos x="0" y="2"/>
                  </a:cxn>
                  <a:cxn ang="0">
                    <a:pos x="0" y="0"/>
                  </a:cxn>
                  <a:cxn ang="0">
                    <a:pos x="59" y="13"/>
                  </a:cxn>
                  <a:cxn ang="0">
                    <a:pos x="59" y="15"/>
                  </a:cxn>
                  <a:cxn ang="0">
                    <a:pos x="59" y="17"/>
                  </a:cxn>
                </a:cxnLst>
                <a:rect l="0" t="0" r="r" b="b"/>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ln>
            </p:spPr>
            <p:txBody>
              <a:bodyPr/>
              <a:lstStyle/>
              <a:p>
                <a:endParaRPr lang="en-US">
                  <a:solidFill>
                    <a:prstClr val="black"/>
                  </a:solidFill>
                </a:endParaRPr>
              </a:p>
            </p:txBody>
          </p:sp>
          <p:sp>
            <p:nvSpPr>
              <p:cNvPr id="179244" name="Freeform 44"/>
              <p:cNvSpPr/>
              <p:nvPr/>
            </p:nvSpPr>
            <p:spPr bwMode="auto">
              <a:xfrm>
                <a:off x="1933" y="2028"/>
                <a:ext cx="60" cy="17"/>
              </a:xfrm>
              <a:custGeom>
                <a:avLst/>
                <a:gdLst/>
                <a:ahLst/>
                <a:cxnLst>
                  <a:cxn ang="0">
                    <a:pos x="59" y="17"/>
                  </a:cxn>
                  <a:cxn ang="0">
                    <a:pos x="0" y="4"/>
                  </a:cxn>
                  <a:cxn ang="0">
                    <a:pos x="0" y="2"/>
                  </a:cxn>
                  <a:cxn ang="0">
                    <a:pos x="0" y="0"/>
                  </a:cxn>
                  <a:cxn ang="0">
                    <a:pos x="60" y="15"/>
                  </a:cxn>
                  <a:cxn ang="0">
                    <a:pos x="59" y="15"/>
                  </a:cxn>
                  <a:cxn ang="0">
                    <a:pos x="59" y="17"/>
                  </a:cxn>
                </a:cxnLst>
                <a:rect l="0" t="0" r="r" b="b"/>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ln>
            </p:spPr>
            <p:txBody>
              <a:bodyPr/>
              <a:lstStyle/>
              <a:p>
                <a:endParaRPr lang="en-US">
                  <a:solidFill>
                    <a:prstClr val="black"/>
                  </a:solidFill>
                </a:endParaRPr>
              </a:p>
            </p:txBody>
          </p:sp>
          <p:sp>
            <p:nvSpPr>
              <p:cNvPr id="179245" name="Freeform 45"/>
              <p:cNvSpPr/>
              <p:nvPr/>
            </p:nvSpPr>
            <p:spPr bwMode="auto">
              <a:xfrm>
                <a:off x="1933" y="2026"/>
                <a:ext cx="60" cy="17"/>
              </a:xfrm>
              <a:custGeom>
                <a:avLst/>
                <a:gdLst/>
                <a:ahLst/>
                <a:cxnLst>
                  <a:cxn ang="0">
                    <a:pos x="59" y="17"/>
                  </a:cxn>
                  <a:cxn ang="0">
                    <a:pos x="0" y="4"/>
                  </a:cxn>
                  <a:cxn ang="0">
                    <a:pos x="0" y="2"/>
                  </a:cxn>
                  <a:cxn ang="0">
                    <a:pos x="2" y="0"/>
                  </a:cxn>
                  <a:cxn ang="0">
                    <a:pos x="60" y="15"/>
                  </a:cxn>
                  <a:cxn ang="0">
                    <a:pos x="60" y="17"/>
                  </a:cxn>
                  <a:cxn ang="0">
                    <a:pos x="59" y="17"/>
                  </a:cxn>
                </a:cxnLst>
                <a:rect l="0" t="0" r="r" b="b"/>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ln>
            </p:spPr>
            <p:txBody>
              <a:bodyPr/>
              <a:lstStyle/>
              <a:p>
                <a:endParaRPr lang="en-US">
                  <a:solidFill>
                    <a:prstClr val="black"/>
                  </a:solidFill>
                </a:endParaRPr>
              </a:p>
            </p:txBody>
          </p:sp>
          <p:sp>
            <p:nvSpPr>
              <p:cNvPr id="179246" name="Freeform 46"/>
              <p:cNvSpPr/>
              <p:nvPr/>
            </p:nvSpPr>
            <p:spPr bwMode="auto">
              <a:xfrm>
                <a:off x="1933" y="2024"/>
                <a:ext cx="62" cy="19"/>
              </a:xfrm>
              <a:custGeom>
                <a:avLst/>
                <a:gdLst/>
                <a:ahLst/>
                <a:cxnLst>
                  <a:cxn ang="0">
                    <a:pos x="60" y="19"/>
                  </a:cxn>
                  <a:cxn ang="0">
                    <a:pos x="0" y="4"/>
                  </a:cxn>
                  <a:cxn ang="0">
                    <a:pos x="2" y="2"/>
                  </a:cxn>
                  <a:cxn ang="0">
                    <a:pos x="2" y="0"/>
                  </a:cxn>
                  <a:cxn ang="0">
                    <a:pos x="62" y="15"/>
                  </a:cxn>
                  <a:cxn ang="0">
                    <a:pos x="60" y="17"/>
                  </a:cxn>
                  <a:cxn ang="0">
                    <a:pos x="60" y="19"/>
                  </a:cxn>
                </a:cxnLst>
                <a:rect l="0" t="0" r="r" b="b"/>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ln>
            </p:spPr>
            <p:txBody>
              <a:bodyPr/>
              <a:lstStyle/>
              <a:p>
                <a:endParaRPr lang="en-US">
                  <a:solidFill>
                    <a:prstClr val="black"/>
                  </a:solidFill>
                </a:endParaRPr>
              </a:p>
            </p:txBody>
          </p:sp>
          <p:sp>
            <p:nvSpPr>
              <p:cNvPr id="179247" name="Freeform 47"/>
              <p:cNvSpPr/>
              <p:nvPr/>
            </p:nvSpPr>
            <p:spPr bwMode="auto">
              <a:xfrm>
                <a:off x="1935" y="2022"/>
                <a:ext cx="60" cy="19"/>
              </a:xfrm>
              <a:custGeom>
                <a:avLst/>
                <a:gdLst/>
                <a:ahLst/>
                <a:cxnLst>
                  <a:cxn ang="0">
                    <a:pos x="58" y="19"/>
                  </a:cxn>
                  <a:cxn ang="0">
                    <a:pos x="0" y="4"/>
                  </a:cxn>
                  <a:cxn ang="0">
                    <a:pos x="0" y="2"/>
                  </a:cxn>
                  <a:cxn ang="0">
                    <a:pos x="0" y="0"/>
                  </a:cxn>
                  <a:cxn ang="0">
                    <a:pos x="60" y="15"/>
                  </a:cxn>
                  <a:cxn ang="0">
                    <a:pos x="60" y="17"/>
                  </a:cxn>
                  <a:cxn ang="0">
                    <a:pos x="58" y="19"/>
                  </a:cxn>
                </a:cxnLst>
                <a:rect l="0" t="0" r="r" b="b"/>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ln>
            </p:spPr>
            <p:txBody>
              <a:bodyPr/>
              <a:lstStyle/>
              <a:p>
                <a:endParaRPr lang="en-US">
                  <a:solidFill>
                    <a:prstClr val="black"/>
                  </a:solidFill>
                </a:endParaRPr>
              </a:p>
            </p:txBody>
          </p:sp>
          <p:sp>
            <p:nvSpPr>
              <p:cNvPr id="179248" name="Freeform 48"/>
              <p:cNvSpPr/>
              <p:nvPr/>
            </p:nvSpPr>
            <p:spPr bwMode="auto">
              <a:xfrm>
                <a:off x="1935" y="2020"/>
                <a:ext cx="60" cy="19"/>
              </a:xfrm>
              <a:custGeom>
                <a:avLst/>
                <a:gdLst/>
                <a:ahLst/>
                <a:cxnLst>
                  <a:cxn ang="0">
                    <a:pos x="60" y="19"/>
                  </a:cxn>
                  <a:cxn ang="0">
                    <a:pos x="0" y="4"/>
                  </a:cxn>
                  <a:cxn ang="0">
                    <a:pos x="0" y="2"/>
                  </a:cxn>
                  <a:cxn ang="0">
                    <a:pos x="0" y="0"/>
                  </a:cxn>
                  <a:cxn ang="0">
                    <a:pos x="60" y="15"/>
                  </a:cxn>
                  <a:cxn ang="0">
                    <a:pos x="60" y="17"/>
                  </a:cxn>
                  <a:cxn ang="0">
                    <a:pos x="60" y="19"/>
                  </a:cxn>
                </a:cxnLst>
                <a:rect l="0" t="0" r="r" b="b"/>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ln>
            </p:spPr>
            <p:txBody>
              <a:bodyPr/>
              <a:lstStyle/>
              <a:p>
                <a:endParaRPr lang="en-US">
                  <a:solidFill>
                    <a:prstClr val="black"/>
                  </a:solidFill>
                </a:endParaRPr>
              </a:p>
            </p:txBody>
          </p:sp>
          <p:sp>
            <p:nvSpPr>
              <p:cNvPr id="179249" name="Freeform 49"/>
              <p:cNvSpPr/>
              <p:nvPr/>
            </p:nvSpPr>
            <p:spPr bwMode="auto">
              <a:xfrm>
                <a:off x="1935" y="2018"/>
                <a:ext cx="62" cy="19"/>
              </a:xfrm>
              <a:custGeom>
                <a:avLst/>
                <a:gdLst/>
                <a:ahLst/>
                <a:cxnLst>
                  <a:cxn ang="0">
                    <a:pos x="60" y="19"/>
                  </a:cxn>
                  <a:cxn ang="0">
                    <a:pos x="0" y="4"/>
                  </a:cxn>
                  <a:cxn ang="0">
                    <a:pos x="0" y="2"/>
                  </a:cxn>
                  <a:cxn ang="0">
                    <a:pos x="2" y="0"/>
                  </a:cxn>
                  <a:cxn ang="0">
                    <a:pos x="62" y="15"/>
                  </a:cxn>
                  <a:cxn ang="0">
                    <a:pos x="60" y="17"/>
                  </a:cxn>
                  <a:cxn ang="0">
                    <a:pos x="60" y="19"/>
                  </a:cxn>
                </a:cxnLst>
                <a:rect l="0" t="0" r="r" b="b"/>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ln>
            </p:spPr>
            <p:txBody>
              <a:bodyPr/>
              <a:lstStyle/>
              <a:p>
                <a:endParaRPr lang="en-US">
                  <a:solidFill>
                    <a:prstClr val="black"/>
                  </a:solidFill>
                </a:endParaRPr>
              </a:p>
            </p:txBody>
          </p:sp>
          <p:sp>
            <p:nvSpPr>
              <p:cNvPr id="179250" name="Freeform 50"/>
              <p:cNvSpPr/>
              <p:nvPr/>
            </p:nvSpPr>
            <p:spPr bwMode="auto">
              <a:xfrm>
                <a:off x="1935" y="2016"/>
                <a:ext cx="62" cy="19"/>
              </a:xfrm>
              <a:custGeom>
                <a:avLst/>
                <a:gdLst/>
                <a:ahLst/>
                <a:cxnLst>
                  <a:cxn ang="0">
                    <a:pos x="60" y="19"/>
                  </a:cxn>
                  <a:cxn ang="0">
                    <a:pos x="0" y="4"/>
                  </a:cxn>
                  <a:cxn ang="0">
                    <a:pos x="2" y="2"/>
                  </a:cxn>
                  <a:cxn ang="0">
                    <a:pos x="2" y="0"/>
                  </a:cxn>
                  <a:cxn ang="0">
                    <a:pos x="62" y="16"/>
                  </a:cxn>
                  <a:cxn ang="0">
                    <a:pos x="62" y="17"/>
                  </a:cxn>
                  <a:cxn ang="0">
                    <a:pos x="60" y="19"/>
                  </a:cxn>
                </a:cxnLst>
                <a:rect l="0" t="0" r="r" b="b"/>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ln>
            </p:spPr>
            <p:txBody>
              <a:bodyPr/>
              <a:lstStyle/>
              <a:p>
                <a:endParaRPr lang="en-US">
                  <a:solidFill>
                    <a:prstClr val="black"/>
                  </a:solidFill>
                </a:endParaRPr>
              </a:p>
            </p:txBody>
          </p:sp>
          <p:sp>
            <p:nvSpPr>
              <p:cNvPr id="179251" name="Freeform 51"/>
              <p:cNvSpPr/>
              <p:nvPr/>
            </p:nvSpPr>
            <p:spPr bwMode="auto">
              <a:xfrm>
                <a:off x="1937" y="2015"/>
                <a:ext cx="62" cy="18"/>
              </a:xfrm>
              <a:custGeom>
                <a:avLst/>
                <a:gdLst/>
                <a:ahLst/>
                <a:cxnLst>
                  <a:cxn ang="0">
                    <a:pos x="60" y="18"/>
                  </a:cxn>
                  <a:cxn ang="0">
                    <a:pos x="0" y="3"/>
                  </a:cxn>
                  <a:cxn ang="0">
                    <a:pos x="0" y="1"/>
                  </a:cxn>
                  <a:cxn ang="0">
                    <a:pos x="0" y="0"/>
                  </a:cxn>
                  <a:cxn ang="0">
                    <a:pos x="62" y="15"/>
                  </a:cxn>
                  <a:cxn ang="0">
                    <a:pos x="60" y="17"/>
                  </a:cxn>
                  <a:cxn ang="0">
                    <a:pos x="60" y="18"/>
                  </a:cxn>
                </a:cxnLst>
                <a:rect l="0" t="0" r="r" b="b"/>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ln>
            </p:spPr>
            <p:txBody>
              <a:bodyPr/>
              <a:lstStyle/>
              <a:p>
                <a:endParaRPr lang="en-US">
                  <a:solidFill>
                    <a:prstClr val="black"/>
                  </a:solidFill>
                </a:endParaRPr>
              </a:p>
            </p:txBody>
          </p:sp>
          <p:sp>
            <p:nvSpPr>
              <p:cNvPr id="179252" name="Freeform 52"/>
              <p:cNvSpPr/>
              <p:nvPr/>
            </p:nvSpPr>
            <p:spPr bwMode="auto">
              <a:xfrm>
                <a:off x="1937" y="2013"/>
                <a:ext cx="62" cy="19"/>
              </a:xfrm>
              <a:custGeom>
                <a:avLst/>
                <a:gdLst/>
                <a:ahLst/>
                <a:cxnLst>
                  <a:cxn ang="0">
                    <a:pos x="60" y="19"/>
                  </a:cxn>
                  <a:cxn ang="0">
                    <a:pos x="0" y="3"/>
                  </a:cxn>
                  <a:cxn ang="0">
                    <a:pos x="0" y="2"/>
                  </a:cxn>
                  <a:cxn ang="0">
                    <a:pos x="0" y="0"/>
                  </a:cxn>
                  <a:cxn ang="0">
                    <a:pos x="62" y="15"/>
                  </a:cxn>
                  <a:cxn ang="0">
                    <a:pos x="62" y="17"/>
                  </a:cxn>
                  <a:cxn ang="0">
                    <a:pos x="60" y="19"/>
                  </a:cxn>
                </a:cxnLst>
                <a:rect l="0" t="0" r="r" b="b"/>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ln>
            </p:spPr>
            <p:txBody>
              <a:bodyPr/>
              <a:lstStyle/>
              <a:p>
                <a:endParaRPr lang="en-US">
                  <a:solidFill>
                    <a:prstClr val="black"/>
                  </a:solidFill>
                </a:endParaRPr>
              </a:p>
            </p:txBody>
          </p:sp>
          <p:sp>
            <p:nvSpPr>
              <p:cNvPr id="179253" name="Freeform 53"/>
              <p:cNvSpPr/>
              <p:nvPr/>
            </p:nvSpPr>
            <p:spPr bwMode="auto">
              <a:xfrm>
                <a:off x="1937" y="2011"/>
                <a:ext cx="62" cy="19"/>
              </a:xfrm>
              <a:custGeom>
                <a:avLst/>
                <a:gdLst/>
                <a:ahLst/>
                <a:cxnLst>
                  <a:cxn ang="0">
                    <a:pos x="62" y="19"/>
                  </a:cxn>
                  <a:cxn ang="0">
                    <a:pos x="0" y="4"/>
                  </a:cxn>
                  <a:cxn ang="0">
                    <a:pos x="0" y="2"/>
                  </a:cxn>
                  <a:cxn ang="0">
                    <a:pos x="0" y="0"/>
                  </a:cxn>
                  <a:cxn ang="0">
                    <a:pos x="62" y="15"/>
                  </a:cxn>
                  <a:cxn ang="0">
                    <a:pos x="62" y="17"/>
                  </a:cxn>
                  <a:cxn ang="0">
                    <a:pos x="62" y="19"/>
                  </a:cxn>
                </a:cxnLst>
                <a:rect l="0" t="0" r="r" b="b"/>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ln>
            </p:spPr>
            <p:txBody>
              <a:bodyPr/>
              <a:lstStyle/>
              <a:p>
                <a:endParaRPr lang="en-US">
                  <a:solidFill>
                    <a:prstClr val="black"/>
                  </a:solidFill>
                </a:endParaRPr>
              </a:p>
            </p:txBody>
          </p:sp>
          <p:sp>
            <p:nvSpPr>
              <p:cNvPr id="179254" name="Freeform 54"/>
              <p:cNvSpPr/>
              <p:nvPr/>
            </p:nvSpPr>
            <p:spPr bwMode="auto">
              <a:xfrm>
                <a:off x="1937" y="2009"/>
                <a:ext cx="64" cy="19"/>
              </a:xfrm>
              <a:custGeom>
                <a:avLst/>
                <a:gdLst/>
                <a:ahLst/>
                <a:cxnLst>
                  <a:cxn ang="0">
                    <a:pos x="62" y="19"/>
                  </a:cxn>
                  <a:cxn ang="0">
                    <a:pos x="0" y="4"/>
                  </a:cxn>
                  <a:cxn ang="0">
                    <a:pos x="0" y="2"/>
                  </a:cxn>
                  <a:cxn ang="0">
                    <a:pos x="0" y="0"/>
                  </a:cxn>
                  <a:cxn ang="0">
                    <a:pos x="64" y="15"/>
                  </a:cxn>
                  <a:cxn ang="0">
                    <a:pos x="62" y="17"/>
                  </a:cxn>
                  <a:cxn ang="0">
                    <a:pos x="62" y="19"/>
                  </a:cxn>
                </a:cxnLst>
                <a:rect l="0" t="0" r="r" b="b"/>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ln>
            </p:spPr>
            <p:txBody>
              <a:bodyPr/>
              <a:lstStyle/>
              <a:p>
                <a:endParaRPr lang="en-US">
                  <a:solidFill>
                    <a:prstClr val="black"/>
                  </a:solidFill>
                </a:endParaRPr>
              </a:p>
            </p:txBody>
          </p:sp>
          <p:sp>
            <p:nvSpPr>
              <p:cNvPr id="179255" name="Freeform 55"/>
              <p:cNvSpPr/>
              <p:nvPr/>
            </p:nvSpPr>
            <p:spPr bwMode="auto">
              <a:xfrm>
                <a:off x="1937" y="2007"/>
                <a:ext cx="64" cy="19"/>
              </a:xfrm>
              <a:custGeom>
                <a:avLst/>
                <a:gdLst/>
                <a:ahLst/>
                <a:cxnLst>
                  <a:cxn ang="0">
                    <a:pos x="62" y="19"/>
                  </a:cxn>
                  <a:cxn ang="0">
                    <a:pos x="0" y="4"/>
                  </a:cxn>
                  <a:cxn ang="0">
                    <a:pos x="0" y="2"/>
                  </a:cxn>
                  <a:cxn ang="0">
                    <a:pos x="1" y="0"/>
                  </a:cxn>
                  <a:cxn ang="0">
                    <a:pos x="64" y="15"/>
                  </a:cxn>
                  <a:cxn ang="0">
                    <a:pos x="64" y="17"/>
                  </a:cxn>
                  <a:cxn ang="0">
                    <a:pos x="62" y="19"/>
                  </a:cxn>
                </a:cxnLst>
                <a:rect l="0" t="0" r="r" b="b"/>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ln>
            </p:spPr>
            <p:txBody>
              <a:bodyPr/>
              <a:lstStyle/>
              <a:p>
                <a:endParaRPr lang="en-US">
                  <a:solidFill>
                    <a:prstClr val="black"/>
                  </a:solidFill>
                </a:endParaRPr>
              </a:p>
            </p:txBody>
          </p:sp>
          <p:sp>
            <p:nvSpPr>
              <p:cNvPr id="179256" name="Freeform 56"/>
              <p:cNvSpPr/>
              <p:nvPr/>
            </p:nvSpPr>
            <p:spPr bwMode="auto">
              <a:xfrm>
                <a:off x="1937" y="2005"/>
                <a:ext cx="64" cy="19"/>
              </a:xfrm>
              <a:custGeom>
                <a:avLst/>
                <a:gdLst/>
                <a:ahLst/>
                <a:cxnLst>
                  <a:cxn ang="0">
                    <a:pos x="64" y="19"/>
                  </a:cxn>
                  <a:cxn ang="0">
                    <a:pos x="0" y="4"/>
                  </a:cxn>
                  <a:cxn ang="0">
                    <a:pos x="1" y="2"/>
                  </a:cxn>
                  <a:cxn ang="0">
                    <a:pos x="1" y="0"/>
                  </a:cxn>
                  <a:cxn ang="0">
                    <a:pos x="64" y="15"/>
                  </a:cxn>
                  <a:cxn ang="0">
                    <a:pos x="64" y="17"/>
                  </a:cxn>
                  <a:cxn ang="0">
                    <a:pos x="64" y="19"/>
                  </a:cxn>
                </a:cxnLst>
                <a:rect l="0" t="0" r="r" b="b"/>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ln>
            </p:spPr>
            <p:txBody>
              <a:bodyPr/>
              <a:lstStyle/>
              <a:p>
                <a:endParaRPr lang="en-US">
                  <a:solidFill>
                    <a:prstClr val="black"/>
                  </a:solidFill>
                </a:endParaRPr>
              </a:p>
            </p:txBody>
          </p:sp>
          <p:sp>
            <p:nvSpPr>
              <p:cNvPr id="179257" name="Freeform 57"/>
              <p:cNvSpPr/>
              <p:nvPr/>
            </p:nvSpPr>
            <p:spPr bwMode="auto">
              <a:xfrm>
                <a:off x="1938" y="2003"/>
                <a:ext cx="65" cy="19"/>
              </a:xfrm>
              <a:custGeom>
                <a:avLst/>
                <a:gdLst/>
                <a:ahLst/>
                <a:cxnLst>
                  <a:cxn ang="0">
                    <a:pos x="63" y="19"/>
                  </a:cxn>
                  <a:cxn ang="0">
                    <a:pos x="0" y="4"/>
                  </a:cxn>
                  <a:cxn ang="0">
                    <a:pos x="0" y="2"/>
                  </a:cxn>
                  <a:cxn ang="0">
                    <a:pos x="0" y="0"/>
                  </a:cxn>
                  <a:cxn ang="0">
                    <a:pos x="65" y="15"/>
                  </a:cxn>
                  <a:cxn ang="0">
                    <a:pos x="63" y="17"/>
                  </a:cxn>
                  <a:cxn ang="0">
                    <a:pos x="63" y="19"/>
                  </a:cxn>
                </a:cxnLst>
                <a:rect l="0" t="0" r="r" b="b"/>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ln>
            </p:spPr>
            <p:txBody>
              <a:bodyPr/>
              <a:lstStyle/>
              <a:p>
                <a:endParaRPr lang="en-US">
                  <a:solidFill>
                    <a:prstClr val="black"/>
                  </a:solidFill>
                </a:endParaRPr>
              </a:p>
            </p:txBody>
          </p:sp>
          <p:sp>
            <p:nvSpPr>
              <p:cNvPr id="179258" name="Freeform 58"/>
              <p:cNvSpPr/>
              <p:nvPr/>
            </p:nvSpPr>
            <p:spPr bwMode="auto">
              <a:xfrm>
                <a:off x="1938" y="2001"/>
                <a:ext cx="65" cy="19"/>
              </a:xfrm>
              <a:custGeom>
                <a:avLst/>
                <a:gdLst/>
                <a:ahLst/>
                <a:cxnLst>
                  <a:cxn ang="0">
                    <a:pos x="63" y="19"/>
                  </a:cxn>
                  <a:cxn ang="0">
                    <a:pos x="0" y="4"/>
                  </a:cxn>
                  <a:cxn ang="0">
                    <a:pos x="0" y="2"/>
                  </a:cxn>
                  <a:cxn ang="0">
                    <a:pos x="0" y="0"/>
                  </a:cxn>
                  <a:cxn ang="0">
                    <a:pos x="65" y="15"/>
                  </a:cxn>
                  <a:cxn ang="0">
                    <a:pos x="65" y="17"/>
                  </a:cxn>
                  <a:cxn ang="0">
                    <a:pos x="63" y="19"/>
                  </a:cxn>
                </a:cxnLst>
                <a:rect l="0" t="0" r="r" b="b"/>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ln>
            </p:spPr>
            <p:txBody>
              <a:bodyPr/>
              <a:lstStyle/>
              <a:p>
                <a:endParaRPr lang="en-US">
                  <a:solidFill>
                    <a:prstClr val="black"/>
                  </a:solidFill>
                </a:endParaRPr>
              </a:p>
            </p:txBody>
          </p:sp>
          <p:sp>
            <p:nvSpPr>
              <p:cNvPr id="179259" name="Freeform 59"/>
              <p:cNvSpPr/>
              <p:nvPr/>
            </p:nvSpPr>
            <p:spPr bwMode="auto">
              <a:xfrm>
                <a:off x="1938" y="1999"/>
                <a:ext cx="65" cy="19"/>
              </a:xfrm>
              <a:custGeom>
                <a:avLst/>
                <a:gdLst/>
                <a:ahLst/>
                <a:cxnLst>
                  <a:cxn ang="0">
                    <a:pos x="65" y="19"/>
                  </a:cxn>
                  <a:cxn ang="0">
                    <a:pos x="0" y="4"/>
                  </a:cxn>
                  <a:cxn ang="0">
                    <a:pos x="0" y="2"/>
                  </a:cxn>
                  <a:cxn ang="0">
                    <a:pos x="0" y="0"/>
                  </a:cxn>
                  <a:cxn ang="0">
                    <a:pos x="65" y="16"/>
                  </a:cxn>
                  <a:cxn ang="0">
                    <a:pos x="65" y="17"/>
                  </a:cxn>
                  <a:cxn ang="0">
                    <a:pos x="65" y="17"/>
                  </a:cxn>
                  <a:cxn ang="0">
                    <a:pos x="65" y="17"/>
                  </a:cxn>
                  <a:cxn ang="0">
                    <a:pos x="65" y="19"/>
                  </a:cxn>
                </a:cxnLst>
                <a:rect l="0" t="0" r="r" b="b"/>
                <a:pathLst>
                  <a:path w="65" h="19">
                    <a:moveTo>
                      <a:pt x="65" y="19"/>
                    </a:moveTo>
                    <a:lnTo>
                      <a:pt x="0" y="4"/>
                    </a:lnTo>
                    <a:lnTo>
                      <a:pt x="0" y="2"/>
                    </a:lnTo>
                    <a:lnTo>
                      <a:pt x="0" y="0"/>
                    </a:lnTo>
                    <a:lnTo>
                      <a:pt x="65" y="16"/>
                    </a:lnTo>
                    <a:lnTo>
                      <a:pt x="65" y="17"/>
                    </a:lnTo>
                    <a:lnTo>
                      <a:pt x="65" y="17"/>
                    </a:lnTo>
                    <a:lnTo>
                      <a:pt x="65" y="17"/>
                    </a:lnTo>
                    <a:lnTo>
                      <a:pt x="65" y="19"/>
                    </a:lnTo>
                    <a:close/>
                  </a:path>
                </a:pathLst>
              </a:custGeom>
              <a:solidFill>
                <a:srgbClr val="EA9D29"/>
              </a:solidFill>
              <a:ln w="9525">
                <a:noFill/>
                <a:round/>
              </a:ln>
            </p:spPr>
            <p:txBody>
              <a:bodyPr/>
              <a:lstStyle/>
              <a:p>
                <a:endParaRPr lang="en-US">
                  <a:solidFill>
                    <a:prstClr val="black"/>
                  </a:solidFill>
                </a:endParaRPr>
              </a:p>
            </p:txBody>
          </p:sp>
          <p:sp>
            <p:nvSpPr>
              <p:cNvPr id="179260" name="Freeform 60"/>
              <p:cNvSpPr/>
              <p:nvPr/>
            </p:nvSpPr>
            <p:spPr bwMode="auto">
              <a:xfrm>
                <a:off x="1938" y="1997"/>
                <a:ext cx="67" cy="19"/>
              </a:xfrm>
              <a:custGeom>
                <a:avLst/>
                <a:gdLst/>
                <a:ahLst/>
                <a:cxnLst>
                  <a:cxn ang="0">
                    <a:pos x="65" y="19"/>
                  </a:cxn>
                  <a:cxn ang="0">
                    <a:pos x="0" y="4"/>
                  </a:cxn>
                  <a:cxn ang="0">
                    <a:pos x="0" y="2"/>
                  </a:cxn>
                  <a:cxn ang="0">
                    <a:pos x="0" y="0"/>
                  </a:cxn>
                  <a:cxn ang="0">
                    <a:pos x="67" y="16"/>
                  </a:cxn>
                  <a:cxn ang="0">
                    <a:pos x="67" y="18"/>
                  </a:cxn>
                  <a:cxn ang="0">
                    <a:pos x="65" y="19"/>
                  </a:cxn>
                  <a:cxn ang="0">
                    <a:pos x="65" y="19"/>
                  </a:cxn>
                  <a:cxn ang="0">
                    <a:pos x="65" y="19"/>
                  </a:cxn>
                </a:cxnLst>
                <a:rect l="0" t="0" r="r" b="b"/>
                <a:pathLst>
                  <a:path w="67" h="19">
                    <a:moveTo>
                      <a:pt x="65" y="19"/>
                    </a:moveTo>
                    <a:lnTo>
                      <a:pt x="0" y="4"/>
                    </a:lnTo>
                    <a:lnTo>
                      <a:pt x="0" y="2"/>
                    </a:lnTo>
                    <a:lnTo>
                      <a:pt x="0" y="0"/>
                    </a:lnTo>
                    <a:lnTo>
                      <a:pt x="67" y="16"/>
                    </a:lnTo>
                    <a:lnTo>
                      <a:pt x="67" y="18"/>
                    </a:lnTo>
                    <a:lnTo>
                      <a:pt x="65" y="19"/>
                    </a:lnTo>
                    <a:lnTo>
                      <a:pt x="65" y="19"/>
                    </a:lnTo>
                    <a:lnTo>
                      <a:pt x="65" y="19"/>
                    </a:lnTo>
                    <a:close/>
                  </a:path>
                </a:pathLst>
              </a:custGeom>
              <a:solidFill>
                <a:srgbClr val="EA9E29"/>
              </a:solidFill>
              <a:ln w="9525">
                <a:noFill/>
                <a:round/>
              </a:ln>
            </p:spPr>
            <p:txBody>
              <a:bodyPr/>
              <a:lstStyle/>
              <a:p>
                <a:endParaRPr lang="en-US">
                  <a:solidFill>
                    <a:prstClr val="black"/>
                  </a:solidFill>
                </a:endParaRPr>
              </a:p>
            </p:txBody>
          </p:sp>
          <p:sp>
            <p:nvSpPr>
              <p:cNvPr id="179261" name="Freeform 61"/>
              <p:cNvSpPr/>
              <p:nvPr/>
            </p:nvSpPr>
            <p:spPr bwMode="auto">
              <a:xfrm>
                <a:off x="1938" y="1996"/>
                <a:ext cx="67" cy="19"/>
              </a:xfrm>
              <a:custGeom>
                <a:avLst/>
                <a:gdLst/>
                <a:ahLst/>
                <a:cxnLst>
                  <a:cxn ang="0">
                    <a:pos x="65" y="19"/>
                  </a:cxn>
                  <a:cxn ang="0">
                    <a:pos x="0" y="3"/>
                  </a:cxn>
                  <a:cxn ang="0">
                    <a:pos x="0" y="1"/>
                  </a:cxn>
                  <a:cxn ang="0">
                    <a:pos x="2" y="0"/>
                  </a:cxn>
                  <a:cxn ang="0">
                    <a:pos x="67" y="17"/>
                  </a:cxn>
                  <a:cxn ang="0">
                    <a:pos x="67" y="17"/>
                  </a:cxn>
                  <a:cxn ang="0">
                    <a:pos x="65" y="19"/>
                  </a:cxn>
                </a:cxnLst>
                <a:rect l="0" t="0" r="r" b="b"/>
                <a:pathLst>
                  <a:path w="67" h="19">
                    <a:moveTo>
                      <a:pt x="65" y="19"/>
                    </a:moveTo>
                    <a:lnTo>
                      <a:pt x="0" y="3"/>
                    </a:lnTo>
                    <a:lnTo>
                      <a:pt x="0" y="1"/>
                    </a:lnTo>
                    <a:lnTo>
                      <a:pt x="2" y="0"/>
                    </a:lnTo>
                    <a:lnTo>
                      <a:pt x="67" y="17"/>
                    </a:lnTo>
                    <a:lnTo>
                      <a:pt x="67" y="17"/>
                    </a:lnTo>
                    <a:lnTo>
                      <a:pt x="65" y="19"/>
                    </a:lnTo>
                    <a:close/>
                  </a:path>
                </a:pathLst>
              </a:custGeom>
              <a:solidFill>
                <a:srgbClr val="EA9E28"/>
              </a:solidFill>
              <a:ln w="9525">
                <a:noFill/>
                <a:round/>
              </a:ln>
            </p:spPr>
            <p:txBody>
              <a:bodyPr/>
              <a:lstStyle/>
              <a:p>
                <a:endParaRPr lang="en-US">
                  <a:solidFill>
                    <a:prstClr val="black"/>
                  </a:solidFill>
                </a:endParaRPr>
              </a:p>
            </p:txBody>
          </p:sp>
          <p:sp>
            <p:nvSpPr>
              <p:cNvPr id="179262" name="Freeform 62"/>
              <p:cNvSpPr/>
              <p:nvPr/>
            </p:nvSpPr>
            <p:spPr bwMode="auto">
              <a:xfrm>
                <a:off x="1938" y="1994"/>
                <a:ext cx="67" cy="19"/>
              </a:xfrm>
              <a:custGeom>
                <a:avLst/>
                <a:gdLst/>
                <a:ahLst/>
                <a:cxnLst>
                  <a:cxn ang="0">
                    <a:pos x="67" y="19"/>
                  </a:cxn>
                  <a:cxn ang="0">
                    <a:pos x="0" y="3"/>
                  </a:cxn>
                  <a:cxn ang="0">
                    <a:pos x="2" y="2"/>
                  </a:cxn>
                  <a:cxn ang="0">
                    <a:pos x="2" y="0"/>
                  </a:cxn>
                  <a:cxn ang="0">
                    <a:pos x="67" y="17"/>
                  </a:cxn>
                  <a:cxn ang="0">
                    <a:pos x="67" y="19"/>
                  </a:cxn>
                  <a:cxn ang="0">
                    <a:pos x="67" y="19"/>
                  </a:cxn>
                </a:cxnLst>
                <a:rect l="0" t="0" r="r" b="b"/>
                <a:pathLst>
                  <a:path w="67" h="19">
                    <a:moveTo>
                      <a:pt x="67" y="19"/>
                    </a:moveTo>
                    <a:lnTo>
                      <a:pt x="0" y="3"/>
                    </a:lnTo>
                    <a:lnTo>
                      <a:pt x="2" y="2"/>
                    </a:lnTo>
                    <a:lnTo>
                      <a:pt x="2" y="0"/>
                    </a:lnTo>
                    <a:lnTo>
                      <a:pt x="67" y="17"/>
                    </a:lnTo>
                    <a:lnTo>
                      <a:pt x="67" y="19"/>
                    </a:lnTo>
                    <a:lnTo>
                      <a:pt x="67" y="19"/>
                    </a:lnTo>
                    <a:close/>
                  </a:path>
                </a:pathLst>
              </a:custGeom>
              <a:solidFill>
                <a:srgbClr val="EA9E28"/>
              </a:solidFill>
              <a:ln w="9525">
                <a:noFill/>
                <a:round/>
              </a:ln>
            </p:spPr>
            <p:txBody>
              <a:bodyPr/>
              <a:lstStyle/>
              <a:p>
                <a:endParaRPr lang="en-US">
                  <a:solidFill>
                    <a:prstClr val="black"/>
                  </a:solidFill>
                </a:endParaRPr>
              </a:p>
            </p:txBody>
          </p:sp>
          <p:sp>
            <p:nvSpPr>
              <p:cNvPr id="179263" name="Freeform 63"/>
              <p:cNvSpPr/>
              <p:nvPr/>
            </p:nvSpPr>
            <p:spPr bwMode="auto">
              <a:xfrm>
                <a:off x="1940" y="1992"/>
                <a:ext cx="67" cy="21"/>
              </a:xfrm>
              <a:custGeom>
                <a:avLst/>
                <a:gdLst/>
                <a:ahLst/>
                <a:cxnLst>
                  <a:cxn ang="0">
                    <a:pos x="65" y="21"/>
                  </a:cxn>
                  <a:cxn ang="0">
                    <a:pos x="0" y="4"/>
                  </a:cxn>
                  <a:cxn ang="0">
                    <a:pos x="0" y="4"/>
                  </a:cxn>
                  <a:cxn ang="0">
                    <a:pos x="0" y="2"/>
                  </a:cxn>
                  <a:cxn ang="0">
                    <a:pos x="0" y="2"/>
                  </a:cxn>
                  <a:cxn ang="0">
                    <a:pos x="0" y="0"/>
                  </a:cxn>
                  <a:cxn ang="0">
                    <a:pos x="67" y="17"/>
                  </a:cxn>
                  <a:cxn ang="0">
                    <a:pos x="65" y="19"/>
                  </a:cxn>
                  <a:cxn ang="0">
                    <a:pos x="65" y="21"/>
                  </a:cxn>
                </a:cxnLst>
                <a:rect l="0" t="0" r="r" b="b"/>
                <a:pathLst>
                  <a:path w="67" h="21">
                    <a:moveTo>
                      <a:pt x="65" y="21"/>
                    </a:moveTo>
                    <a:lnTo>
                      <a:pt x="0" y="4"/>
                    </a:lnTo>
                    <a:lnTo>
                      <a:pt x="0" y="4"/>
                    </a:lnTo>
                    <a:lnTo>
                      <a:pt x="0" y="2"/>
                    </a:lnTo>
                    <a:lnTo>
                      <a:pt x="0" y="2"/>
                    </a:lnTo>
                    <a:lnTo>
                      <a:pt x="0" y="0"/>
                    </a:lnTo>
                    <a:lnTo>
                      <a:pt x="67" y="17"/>
                    </a:lnTo>
                    <a:lnTo>
                      <a:pt x="65" y="19"/>
                    </a:lnTo>
                    <a:lnTo>
                      <a:pt x="65" y="21"/>
                    </a:lnTo>
                    <a:close/>
                  </a:path>
                </a:pathLst>
              </a:custGeom>
              <a:solidFill>
                <a:srgbClr val="EB9F28"/>
              </a:solidFill>
              <a:ln w="9525">
                <a:noFill/>
                <a:round/>
              </a:ln>
            </p:spPr>
            <p:txBody>
              <a:bodyPr/>
              <a:lstStyle/>
              <a:p>
                <a:endParaRPr lang="en-US">
                  <a:solidFill>
                    <a:prstClr val="black"/>
                  </a:solidFill>
                </a:endParaRPr>
              </a:p>
            </p:txBody>
          </p:sp>
          <p:sp>
            <p:nvSpPr>
              <p:cNvPr id="179264" name="Freeform 64"/>
              <p:cNvSpPr/>
              <p:nvPr/>
            </p:nvSpPr>
            <p:spPr bwMode="auto">
              <a:xfrm>
                <a:off x="1940" y="1990"/>
                <a:ext cx="67" cy="21"/>
              </a:xfrm>
              <a:custGeom>
                <a:avLst/>
                <a:gdLst/>
                <a:ahLst/>
                <a:cxnLst>
                  <a:cxn ang="0">
                    <a:pos x="65" y="21"/>
                  </a:cxn>
                  <a:cxn ang="0">
                    <a:pos x="0" y="4"/>
                  </a:cxn>
                  <a:cxn ang="0">
                    <a:pos x="0" y="4"/>
                  </a:cxn>
                  <a:cxn ang="0">
                    <a:pos x="0" y="4"/>
                  </a:cxn>
                  <a:cxn ang="0">
                    <a:pos x="0" y="2"/>
                  </a:cxn>
                  <a:cxn ang="0">
                    <a:pos x="0" y="0"/>
                  </a:cxn>
                  <a:cxn ang="0">
                    <a:pos x="67" y="17"/>
                  </a:cxn>
                  <a:cxn ang="0">
                    <a:pos x="67" y="19"/>
                  </a:cxn>
                  <a:cxn ang="0">
                    <a:pos x="65" y="21"/>
                  </a:cxn>
                </a:cxnLst>
                <a:rect l="0" t="0" r="r" b="b"/>
                <a:pathLst>
                  <a:path w="67" h="21">
                    <a:moveTo>
                      <a:pt x="65" y="21"/>
                    </a:moveTo>
                    <a:lnTo>
                      <a:pt x="0" y="4"/>
                    </a:lnTo>
                    <a:lnTo>
                      <a:pt x="0" y="4"/>
                    </a:lnTo>
                    <a:lnTo>
                      <a:pt x="0" y="4"/>
                    </a:lnTo>
                    <a:lnTo>
                      <a:pt x="0" y="2"/>
                    </a:lnTo>
                    <a:lnTo>
                      <a:pt x="0" y="0"/>
                    </a:lnTo>
                    <a:lnTo>
                      <a:pt x="67" y="17"/>
                    </a:lnTo>
                    <a:lnTo>
                      <a:pt x="67" y="19"/>
                    </a:lnTo>
                    <a:lnTo>
                      <a:pt x="65" y="21"/>
                    </a:lnTo>
                    <a:close/>
                  </a:path>
                </a:pathLst>
              </a:custGeom>
              <a:solidFill>
                <a:srgbClr val="EBA027"/>
              </a:solidFill>
              <a:ln w="9525">
                <a:noFill/>
                <a:round/>
              </a:ln>
            </p:spPr>
            <p:txBody>
              <a:bodyPr/>
              <a:lstStyle/>
              <a:p>
                <a:endParaRPr lang="en-US">
                  <a:solidFill>
                    <a:prstClr val="black"/>
                  </a:solidFill>
                </a:endParaRPr>
              </a:p>
            </p:txBody>
          </p:sp>
          <p:sp>
            <p:nvSpPr>
              <p:cNvPr id="179265" name="Freeform 65"/>
              <p:cNvSpPr/>
              <p:nvPr/>
            </p:nvSpPr>
            <p:spPr bwMode="auto">
              <a:xfrm>
                <a:off x="1940" y="1988"/>
                <a:ext cx="67" cy="21"/>
              </a:xfrm>
              <a:custGeom>
                <a:avLst/>
                <a:gdLst/>
                <a:ahLst/>
                <a:cxnLst>
                  <a:cxn ang="0">
                    <a:pos x="67" y="21"/>
                  </a:cxn>
                  <a:cxn ang="0">
                    <a:pos x="0" y="4"/>
                  </a:cxn>
                  <a:cxn ang="0">
                    <a:pos x="0" y="2"/>
                  </a:cxn>
                  <a:cxn ang="0">
                    <a:pos x="0" y="0"/>
                  </a:cxn>
                  <a:cxn ang="0">
                    <a:pos x="67" y="17"/>
                  </a:cxn>
                  <a:cxn ang="0">
                    <a:pos x="67" y="19"/>
                  </a:cxn>
                  <a:cxn ang="0">
                    <a:pos x="67" y="21"/>
                  </a:cxn>
                </a:cxnLst>
                <a:rect l="0" t="0" r="r" b="b"/>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6" name="Freeform 66"/>
              <p:cNvSpPr/>
              <p:nvPr/>
            </p:nvSpPr>
            <p:spPr bwMode="auto">
              <a:xfrm>
                <a:off x="1940" y="1986"/>
                <a:ext cx="67" cy="21"/>
              </a:xfrm>
              <a:custGeom>
                <a:avLst/>
                <a:gdLst/>
                <a:ahLst/>
                <a:cxnLst>
                  <a:cxn ang="0">
                    <a:pos x="67" y="21"/>
                  </a:cxn>
                  <a:cxn ang="0">
                    <a:pos x="0" y="4"/>
                  </a:cxn>
                  <a:cxn ang="0">
                    <a:pos x="0" y="2"/>
                  </a:cxn>
                  <a:cxn ang="0">
                    <a:pos x="0" y="0"/>
                  </a:cxn>
                  <a:cxn ang="0">
                    <a:pos x="67" y="17"/>
                  </a:cxn>
                  <a:cxn ang="0">
                    <a:pos x="67" y="19"/>
                  </a:cxn>
                  <a:cxn ang="0">
                    <a:pos x="67" y="21"/>
                  </a:cxn>
                </a:cxnLst>
                <a:rect l="0" t="0" r="r" b="b"/>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7" name="Freeform 67"/>
              <p:cNvSpPr/>
              <p:nvPr/>
            </p:nvSpPr>
            <p:spPr bwMode="auto">
              <a:xfrm>
                <a:off x="1940" y="1984"/>
                <a:ext cx="69" cy="21"/>
              </a:xfrm>
              <a:custGeom>
                <a:avLst/>
                <a:gdLst/>
                <a:ahLst/>
                <a:cxnLst>
                  <a:cxn ang="0">
                    <a:pos x="67" y="21"/>
                  </a:cxn>
                  <a:cxn ang="0">
                    <a:pos x="0" y="4"/>
                  </a:cxn>
                  <a:cxn ang="0">
                    <a:pos x="0" y="2"/>
                  </a:cxn>
                  <a:cxn ang="0">
                    <a:pos x="0" y="0"/>
                  </a:cxn>
                  <a:cxn ang="0">
                    <a:pos x="69" y="17"/>
                  </a:cxn>
                  <a:cxn ang="0">
                    <a:pos x="67" y="19"/>
                  </a:cxn>
                  <a:cxn ang="0">
                    <a:pos x="67" y="21"/>
                  </a:cxn>
                </a:cxnLst>
                <a:rect l="0" t="0" r="r" b="b"/>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ln>
            </p:spPr>
            <p:txBody>
              <a:bodyPr/>
              <a:lstStyle/>
              <a:p>
                <a:endParaRPr lang="en-US">
                  <a:solidFill>
                    <a:prstClr val="black"/>
                  </a:solidFill>
                </a:endParaRPr>
              </a:p>
            </p:txBody>
          </p:sp>
          <p:sp>
            <p:nvSpPr>
              <p:cNvPr id="179268" name="Freeform 68"/>
              <p:cNvSpPr/>
              <p:nvPr/>
            </p:nvSpPr>
            <p:spPr bwMode="auto">
              <a:xfrm>
                <a:off x="1940" y="1982"/>
                <a:ext cx="69" cy="21"/>
              </a:xfrm>
              <a:custGeom>
                <a:avLst/>
                <a:gdLst/>
                <a:ahLst/>
                <a:cxnLst>
                  <a:cxn ang="0">
                    <a:pos x="67" y="21"/>
                  </a:cxn>
                  <a:cxn ang="0">
                    <a:pos x="0" y="4"/>
                  </a:cxn>
                  <a:cxn ang="0">
                    <a:pos x="0" y="2"/>
                  </a:cxn>
                  <a:cxn ang="0">
                    <a:pos x="2" y="0"/>
                  </a:cxn>
                  <a:cxn ang="0">
                    <a:pos x="69" y="17"/>
                  </a:cxn>
                  <a:cxn ang="0">
                    <a:pos x="69" y="19"/>
                  </a:cxn>
                  <a:cxn ang="0">
                    <a:pos x="67" y="21"/>
                  </a:cxn>
                </a:cxnLst>
                <a:rect l="0" t="0" r="r" b="b"/>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ln>
            </p:spPr>
            <p:txBody>
              <a:bodyPr/>
              <a:lstStyle/>
              <a:p>
                <a:endParaRPr lang="en-US">
                  <a:solidFill>
                    <a:prstClr val="black"/>
                  </a:solidFill>
                </a:endParaRPr>
              </a:p>
            </p:txBody>
          </p:sp>
          <p:sp>
            <p:nvSpPr>
              <p:cNvPr id="179269" name="Freeform 69"/>
              <p:cNvSpPr/>
              <p:nvPr/>
            </p:nvSpPr>
            <p:spPr bwMode="auto">
              <a:xfrm>
                <a:off x="1940" y="1980"/>
                <a:ext cx="69" cy="21"/>
              </a:xfrm>
              <a:custGeom>
                <a:avLst/>
                <a:gdLst/>
                <a:ahLst/>
                <a:cxnLst>
                  <a:cxn ang="0">
                    <a:pos x="69" y="21"/>
                  </a:cxn>
                  <a:cxn ang="0">
                    <a:pos x="0" y="4"/>
                  </a:cxn>
                  <a:cxn ang="0">
                    <a:pos x="2" y="2"/>
                  </a:cxn>
                  <a:cxn ang="0">
                    <a:pos x="2" y="0"/>
                  </a:cxn>
                  <a:cxn ang="0">
                    <a:pos x="69" y="17"/>
                  </a:cxn>
                  <a:cxn ang="0">
                    <a:pos x="69" y="19"/>
                  </a:cxn>
                  <a:cxn ang="0">
                    <a:pos x="69" y="21"/>
                  </a:cxn>
                </a:cxnLst>
                <a:rect l="0" t="0" r="r" b="b"/>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ln>
            </p:spPr>
            <p:txBody>
              <a:bodyPr/>
              <a:lstStyle/>
              <a:p>
                <a:endParaRPr lang="en-US">
                  <a:solidFill>
                    <a:prstClr val="black"/>
                  </a:solidFill>
                </a:endParaRPr>
              </a:p>
            </p:txBody>
          </p:sp>
          <p:sp>
            <p:nvSpPr>
              <p:cNvPr id="179270" name="Freeform 70"/>
              <p:cNvSpPr/>
              <p:nvPr/>
            </p:nvSpPr>
            <p:spPr bwMode="auto">
              <a:xfrm>
                <a:off x="1942" y="1978"/>
                <a:ext cx="67" cy="21"/>
              </a:xfrm>
              <a:custGeom>
                <a:avLst/>
                <a:gdLst/>
                <a:ahLst/>
                <a:cxnLst>
                  <a:cxn ang="0">
                    <a:pos x="67" y="21"/>
                  </a:cxn>
                  <a:cxn ang="0">
                    <a:pos x="0" y="4"/>
                  </a:cxn>
                  <a:cxn ang="0">
                    <a:pos x="0" y="2"/>
                  </a:cxn>
                  <a:cxn ang="0">
                    <a:pos x="0" y="0"/>
                  </a:cxn>
                  <a:cxn ang="0">
                    <a:pos x="67" y="18"/>
                  </a:cxn>
                  <a:cxn ang="0">
                    <a:pos x="67" y="19"/>
                  </a:cxn>
                  <a:cxn ang="0">
                    <a:pos x="67" y="21"/>
                  </a:cxn>
                </a:cxnLst>
                <a:rect l="0" t="0" r="r" b="b"/>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ln>
            </p:spPr>
            <p:txBody>
              <a:bodyPr/>
              <a:lstStyle/>
              <a:p>
                <a:endParaRPr lang="en-US">
                  <a:solidFill>
                    <a:prstClr val="black"/>
                  </a:solidFill>
                </a:endParaRPr>
              </a:p>
            </p:txBody>
          </p:sp>
          <p:sp>
            <p:nvSpPr>
              <p:cNvPr id="179271" name="Freeform 71"/>
              <p:cNvSpPr/>
              <p:nvPr/>
            </p:nvSpPr>
            <p:spPr bwMode="auto">
              <a:xfrm>
                <a:off x="1942" y="1977"/>
                <a:ext cx="67" cy="20"/>
              </a:xfrm>
              <a:custGeom>
                <a:avLst/>
                <a:gdLst/>
                <a:ahLst/>
                <a:cxnLst>
                  <a:cxn ang="0">
                    <a:pos x="67" y="20"/>
                  </a:cxn>
                  <a:cxn ang="0">
                    <a:pos x="0" y="3"/>
                  </a:cxn>
                  <a:cxn ang="0">
                    <a:pos x="0" y="1"/>
                  </a:cxn>
                  <a:cxn ang="0">
                    <a:pos x="0" y="0"/>
                  </a:cxn>
                  <a:cxn ang="0">
                    <a:pos x="67" y="17"/>
                  </a:cxn>
                  <a:cxn ang="0">
                    <a:pos x="67" y="19"/>
                  </a:cxn>
                  <a:cxn ang="0">
                    <a:pos x="67" y="20"/>
                  </a:cxn>
                </a:cxnLst>
                <a:rect l="0" t="0" r="r" b="b"/>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ln>
            </p:spPr>
            <p:txBody>
              <a:bodyPr/>
              <a:lstStyle/>
              <a:p>
                <a:endParaRPr lang="en-US">
                  <a:solidFill>
                    <a:prstClr val="black"/>
                  </a:solidFill>
                </a:endParaRPr>
              </a:p>
            </p:txBody>
          </p:sp>
          <p:sp>
            <p:nvSpPr>
              <p:cNvPr id="179272" name="Freeform 72"/>
              <p:cNvSpPr/>
              <p:nvPr/>
            </p:nvSpPr>
            <p:spPr bwMode="auto">
              <a:xfrm>
                <a:off x="1942" y="1975"/>
                <a:ext cx="69" cy="21"/>
              </a:xfrm>
              <a:custGeom>
                <a:avLst/>
                <a:gdLst/>
                <a:ahLst/>
                <a:cxnLst>
                  <a:cxn ang="0">
                    <a:pos x="67" y="21"/>
                  </a:cxn>
                  <a:cxn ang="0">
                    <a:pos x="0" y="3"/>
                  </a:cxn>
                  <a:cxn ang="0">
                    <a:pos x="0" y="2"/>
                  </a:cxn>
                  <a:cxn ang="0">
                    <a:pos x="0" y="0"/>
                  </a:cxn>
                  <a:cxn ang="0">
                    <a:pos x="69" y="17"/>
                  </a:cxn>
                  <a:cxn ang="0">
                    <a:pos x="67" y="19"/>
                  </a:cxn>
                  <a:cxn ang="0">
                    <a:pos x="67" y="21"/>
                  </a:cxn>
                </a:cxnLst>
                <a:rect l="0" t="0" r="r" b="b"/>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ln>
            </p:spPr>
            <p:txBody>
              <a:bodyPr/>
              <a:lstStyle/>
              <a:p>
                <a:endParaRPr lang="en-US">
                  <a:solidFill>
                    <a:prstClr val="black"/>
                  </a:solidFill>
                </a:endParaRPr>
              </a:p>
            </p:txBody>
          </p:sp>
          <p:sp>
            <p:nvSpPr>
              <p:cNvPr id="179273" name="Freeform 73"/>
              <p:cNvSpPr/>
              <p:nvPr/>
            </p:nvSpPr>
            <p:spPr bwMode="auto">
              <a:xfrm>
                <a:off x="1942" y="1973"/>
                <a:ext cx="69" cy="21"/>
              </a:xfrm>
              <a:custGeom>
                <a:avLst/>
                <a:gdLst/>
                <a:ahLst/>
                <a:cxnLst>
                  <a:cxn ang="0">
                    <a:pos x="67" y="21"/>
                  </a:cxn>
                  <a:cxn ang="0">
                    <a:pos x="0" y="4"/>
                  </a:cxn>
                  <a:cxn ang="0">
                    <a:pos x="0" y="2"/>
                  </a:cxn>
                  <a:cxn ang="0">
                    <a:pos x="0" y="0"/>
                  </a:cxn>
                  <a:cxn ang="0">
                    <a:pos x="69" y="17"/>
                  </a:cxn>
                  <a:cxn ang="0">
                    <a:pos x="69" y="19"/>
                  </a:cxn>
                  <a:cxn ang="0">
                    <a:pos x="67" y="21"/>
                  </a:cxn>
                </a:cxnLst>
                <a:rect l="0" t="0" r="r" b="b"/>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ln>
            </p:spPr>
            <p:txBody>
              <a:bodyPr/>
              <a:lstStyle/>
              <a:p>
                <a:endParaRPr lang="en-US">
                  <a:solidFill>
                    <a:prstClr val="black"/>
                  </a:solidFill>
                </a:endParaRPr>
              </a:p>
            </p:txBody>
          </p:sp>
          <p:sp>
            <p:nvSpPr>
              <p:cNvPr id="179274" name="Freeform 74"/>
              <p:cNvSpPr/>
              <p:nvPr/>
            </p:nvSpPr>
            <p:spPr bwMode="auto">
              <a:xfrm>
                <a:off x="1942" y="1971"/>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ln>
            </p:spPr>
            <p:txBody>
              <a:bodyPr/>
              <a:lstStyle/>
              <a:p>
                <a:endParaRPr lang="en-US">
                  <a:solidFill>
                    <a:prstClr val="black"/>
                  </a:solidFill>
                </a:endParaRPr>
              </a:p>
            </p:txBody>
          </p:sp>
          <p:sp>
            <p:nvSpPr>
              <p:cNvPr id="179275" name="Freeform 75"/>
              <p:cNvSpPr/>
              <p:nvPr/>
            </p:nvSpPr>
            <p:spPr bwMode="auto">
              <a:xfrm>
                <a:off x="1942" y="1969"/>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ln>
            </p:spPr>
            <p:txBody>
              <a:bodyPr/>
              <a:lstStyle/>
              <a:p>
                <a:endParaRPr lang="en-US">
                  <a:solidFill>
                    <a:prstClr val="black"/>
                  </a:solidFill>
                </a:endParaRPr>
              </a:p>
            </p:txBody>
          </p:sp>
          <p:sp>
            <p:nvSpPr>
              <p:cNvPr id="179276" name="Freeform 76"/>
              <p:cNvSpPr/>
              <p:nvPr/>
            </p:nvSpPr>
            <p:spPr bwMode="auto">
              <a:xfrm>
                <a:off x="1942" y="1967"/>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ln>
            </p:spPr>
            <p:txBody>
              <a:bodyPr/>
              <a:lstStyle/>
              <a:p>
                <a:endParaRPr lang="en-US">
                  <a:solidFill>
                    <a:prstClr val="black"/>
                  </a:solidFill>
                </a:endParaRPr>
              </a:p>
            </p:txBody>
          </p:sp>
          <p:sp>
            <p:nvSpPr>
              <p:cNvPr id="179277" name="Freeform 77"/>
              <p:cNvSpPr/>
              <p:nvPr/>
            </p:nvSpPr>
            <p:spPr bwMode="auto">
              <a:xfrm>
                <a:off x="1942" y="1965"/>
                <a:ext cx="69" cy="21"/>
              </a:xfrm>
              <a:custGeom>
                <a:avLst/>
                <a:gdLst/>
                <a:ahLst/>
                <a:cxnLst>
                  <a:cxn ang="0">
                    <a:pos x="69" y="21"/>
                  </a:cxn>
                  <a:cxn ang="0">
                    <a:pos x="0" y="4"/>
                  </a:cxn>
                  <a:cxn ang="0">
                    <a:pos x="0" y="2"/>
                  </a:cxn>
                  <a:cxn ang="0">
                    <a:pos x="0" y="0"/>
                  </a:cxn>
                  <a:cxn ang="0">
                    <a:pos x="69" y="17"/>
                  </a:cxn>
                  <a:cxn ang="0">
                    <a:pos x="69" y="19"/>
                  </a:cxn>
                  <a:cxn ang="0">
                    <a:pos x="69" y="21"/>
                  </a:cxn>
                </a:cxnLst>
                <a:rect l="0" t="0" r="r" b="b"/>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ln>
            </p:spPr>
            <p:txBody>
              <a:bodyPr/>
              <a:lstStyle/>
              <a:p>
                <a:endParaRPr lang="en-US">
                  <a:solidFill>
                    <a:prstClr val="black"/>
                  </a:solidFill>
                </a:endParaRPr>
              </a:p>
            </p:txBody>
          </p:sp>
          <p:sp>
            <p:nvSpPr>
              <p:cNvPr id="179278" name="Freeform 78"/>
              <p:cNvSpPr/>
              <p:nvPr/>
            </p:nvSpPr>
            <p:spPr bwMode="auto">
              <a:xfrm>
                <a:off x="1942" y="1963"/>
                <a:ext cx="70" cy="21"/>
              </a:xfrm>
              <a:custGeom>
                <a:avLst/>
                <a:gdLst/>
                <a:ahLst/>
                <a:cxnLst>
                  <a:cxn ang="0">
                    <a:pos x="69" y="21"/>
                  </a:cxn>
                  <a:cxn ang="0">
                    <a:pos x="0" y="4"/>
                  </a:cxn>
                  <a:cxn ang="0">
                    <a:pos x="0" y="2"/>
                  </a:cxn>
                  <a:cxn ang="0">
                    <a:pos x="0" y="0"/>
                  </a:cxn>
                  <a:cxn ang="0">
                    <a:pos x="70" y="17"/>
                  </a:cxn>
                  <a:cxn ang="0">
                    <a:pos x="69" y="19"/>
                  </a:cxn>
                  <a:cxn ang="0">
                    <a:pos x="69" y="21"/>
                  </a:cxn>
                </a:cxnLst>
                <a:rect l="0" t="0" r="r" b="b"/>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ln>
            </p:spPr>
            <p:txBody>
              <a:bodyPr/>
              <a:lstStyle/>
              <a:p>
                <a:endParaRPr lang="en-US">
                  <a:solidFill>
                    <a:prstClr val="black"/>
                  </a:solidFill>
                </a:endParaRPr>
              </a:p>
            </p:txBody>
          </p:sp>
          <p:sp>
            <p:nvSpPr>
              <p:cNvPr id="179279" name="Freeform 79"/>
              <p:cNvSpPr/>
              <p:nvPr/>
            </p:nvSpPr>
            <p:spPr bwMode="auto">
              <a:xfrm>
                <a:off x="1942" y="1961"/>
                <a:ext cx="70" cy="21"/>
              </a:xfrm>
              <a:custGeom>
                <a:avLst/>
                <a:gdLst/>
                <a:ahLst/>
                <a:cxnLst>
                  <a:cxn ang="0">
                    <a:pos x="69" y="21"/>
                  </a:cxn>
                  <a:cxn ang="0">
                    <a:pos x="0" y="4"/>
                  </a:cxn>
                  <a:cxn ang="0">
                    <a:pos x="0" y="2"/>
                  </a:cxn>
                  <a:cxn ang="0">
                    <a:pos x="0" y="0"/>
                  </a:cxn>
                  <a:cxn ang="0">
                    <a:pos x="70" y="17"/>
                  </a:cxn>
                  <a:cxn ang="0">
                    <a:pos x="70" y="19"/>
                  </a:cxn>
                  <a:cxn ang="0">
                    <a:pos x="69" y="21"/>
                  </a:cxn>
                </a:cxnLst>
                <a:rect l="0" t="0" r="r" b="b"/>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ln>
            </p:spPr>
            <p:txBody>
              <a:bodyPr/>
              <a:lstStyle/>
              <a:p>
                <a:endParaRPr lang="en-US">
                  <a:solidFill>
                    <a:prstClr val="black"/>
                  </a:solidFill>
                </a:endParaRPr>
              </a:p>
            </p:txBody>
          </p:sp>
          <p:sp>
            <p:nvSpPr>
              <p:cNvPr id="179280" name="Freeform 80"/>
              <p:cNvSpPr/>
              <p:nvPr/>
            </p:nvSpPr>
            <p:spPr bwMode="auto">
              <a:xfrm>
                <a:off x="1942" y="1960"/>
                <a:ext cx="70" cy="20"/>
              </a:xfrm>
              <a:custGeom>
                <a:avLst/>
                <a:gdLst/>
                <a:ahLst/>
                <a:cxnLst>
                  <a:cxn ang="0">
                    <a:pos x="70" y="20"/>
                  </a:cxn>
                  <a:cxn ang="0">
                    <a:pos x="0" y="3"/>
                  </a:cxn>
                  <a:cxn ang="0">
                    <a:pos x="0" y="1"/>
                  </a:cxn>
                  <a:cxn ang="0">
                    <a:pos x="0" y="0"/>
                  </a:cxn>
                  <a:cxn ang="0">
                    <a:pos x="70" y="17"/>
                  </a:cxn>
                  <a:cxn ang="0">
                    <a:pos x="70" y="18"/>
                  </a:cxn>
                  <a:cxn ang="0">
                    <a:pos x="70" y="20"/>
                  </a:cxn>
                </a:cxnLst>
                <a:rect l="0" t="0" r="r" b="b"/>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ln>
            </p:spPr>
            <p:txBody>
              <a:bodyPr/>
              <a:lstStyle/>
              <a:p>
                <a:endParaRPr lang="en-US">
                  <a:solidFill>
                    <a:prstClr val="black"/>
                  </a:solidFill>
                </a:endParaRPr>
              </a:p>
            </p:txBody>
          </p:sp>
          <p:sp>
            <p:nvSpPr>
              <p:cNvPr id="179281" name="Freeform 81"/>
              <p:cNvSpPr/>
              <p:nvPr/>
            </p:nvSpPr>
            <p:spPr bwMode="auto">
              <a:xfrm>
                <a:off x="1942" y="1958"/>
                <a:ext cx="70" cy="20"/>
              </a:xfrm>
              <a:custGeom>
                <a:avLst/>
                <a:gdLst/>
                <a:ahLst/>
                <a:cxnLst>
                  <a:cxn ang="0">
                    <a:pos x="70" y="20"/>
                  </a:cxn>
                  <a:cxn ang="0">
                    <a:pos x="0" y="3"/>
                  </a:cxn>
                  <a:cxn ang="0">
                    <a:pos x="0" y="2"/>
                  </a:cxn>
                  <a:cxn ang="0">
                    <a:pos x="0" y="0"/>
                  </a:cxn>
                  <a:cxn ang="0">
                    <a:pos x="70" y="17"/>
                  </a:cxn>
                  <a:cxn ang="0">
                    <a:pos x="70" y="19"/>
                  </a:cxn>
                  <a:cxn ang="0">
                    <a:pos x="70" y="20"/>
                  </a:cxn>
                </a:cxnLst>
                <a:rect l="0" t="0" r="r" b="b"/>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ln>
            </p:spPr>
            <p:txBody>
              <a:bodyPr/>
              <a:lstStyle/>
              <a:p>
                <a:endParaRPr lang="en-US">
                  <a:solidFill>
                    <a:prstClr val="black"/>
                  </a:solidFill>
                </a:endParaRPr>
              </a:p>
            </p:txBody>
          </p:sp>
          <p:sp>
            <p:nvSpPr>
              <p:cNvPr id="179282" name="Freeform 82"/>
              <p:cNvSpPr/>
              <p:nvPr/>
            </p:nvSpPr>
            <p:spPr bwMode="auto">
              <a:xfrm>
                <a:off x="1942" y="1956"/>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ln>
            </p:spPr>
            <p:txBody>
              <a:bodyPr/>
              <a:lstStyle/>
              <a:p>
                <a:endParaRPr lang="en-US">
                  <a:solidFill>
                    <a:prstClr val="black"/>
                  </a:solidFill>
                </a:endParaRPr>
              </a:p>
            </p:txBody>
          </p:sp>
          <p:sp>
            <p:nvSpPr>
              <p:cNvPr id="179283" name="Freeform 83"/>
              <p:cNvSpPr/>
              <p:nvPr/>
            </p:nvSpPr>
            <p:spPr bwMode="auto">
              <a:xfrm>
                <a:off x="1942" y="1954"/>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ln>
            </p:spPr>
            <p:txBody>
              <a:bodyPr/>
              <a:lstStyle/>
              <a:p>
                <a:endParaRPr lang="en-US">
                  <a:solidFill>
                    <a:prstClr val="black"/>
                  </a:solidFill>
                </a:endParaRPr>
              </a:p>
            </p:txBody>
          </p:sp>
          <p:sp>
            <p:nvSpPr>
              <p:cNvPr id="179284" name="Freeform 84"/>
              <p:cNvSpPr/>
              <p:nvPr/>
            </p:nvSpPr>
            <p:spPr bwMode="auto">
              <a:xfrm>
                <a:off x="1942" y="1952"/>
                <a:ext cx="70" cy="21"/>
              </a:xfrm>
              <a:custGeom>
                <a:avLst/>
                <a:gdLst/>
                <a:ahLst/>
                <a:cxnLst>
                  <a:cxn ang="0">
                    <a:pos x="70" y="21"/>
                  </a:cxn>
                  <a:cxn ang="0">
                    <a:pos x="0" y="4"/>
                  </a:cxn>
                  <a:cxn ang="0">
                    <a:pos x="0" y="2"/>
                  </a:cxn>
                  <a:cxn ang="0">
                    <a:pos x="0" y="2"/>
                  </a:cxn>
                  <a:cxn ang="0">
                    <a:pos x="0" y="0"/>
                  </a:cxn>
                  <a:cxn ang="0">
                    <a:pos x="0" y="0"/>
                  </a:cxn>
                  <a:cxn ang="0">
                    <a:pos x="70" y="17"/>
                  </a:cxn>
                  <a:cxn ang="0">
                    <a:pos x="70" y="19"/>
                  </a:cxn>
                  <a:cxn ang="0">
                    <a:pos x="70" y="21"/>
                  </a:cxn>
                </a:cxnLst>
                <a:rect l="0" t="0" r="r" b="b"/>
                <a:pathLst>
                  <a:path w="70" h="21">
                    <a:moveTo>
                      <a:pt x="70" y="21"/>
                    </a:moveTo>
                    <a:lnTo>
                      <a:pt x="0" y="4"/>
                    </a:lnTo>
                    <a:lnTo>
                      <a:pt x="0" y="2"/>
                    </a:lnTo>
                    <a:lnTo>
                      <a:pt x="0" y="2"/>
                    </a:lnTo>
                    <a:lnTo>
                      <a:pt x="0" y="0"/>
                    </a:lnTo>
                    <a:lnTo>
                      <a:pt x="0" y="0"/>
                    </a:lnTo>
                    <a:lnTo>
                      <a:pt x="70" y="17"/>
                    </a:lnTo>
                    <a:lnTo>
                      <a:pt x="70" y="19"/>
                    </a:lnTo>
                    <a:lnTo>
                      <a:pt x="70" y="21"/>
                    </a:lnTo>
                    <a:close/>
                  </a:path>
                </a:pathLst>
              </a:custGeom>
              <a:solidFill>
                <a:srgbClr val="ECAA1C"/>
              </a:solidFill>
              <a:ln w="9525">
                <a:noFill/>
                <a:round/>
              </a:ln>
            </p:spPr>
            <p:txBody>
              <a:bodyPr/>
              <a:lstStyle/>
              <a:p>
                <a:endParaRPr lang="en-US">
                  <a:solidFill>
                    <a:prstClr val="black"/>
                  </a:solidFill>
                </a:endParaRPr>
              </a:p>
            </p:txBody>
          </p:sp>
          <p:sp>
            <p:nvSpPr>
              <p:cNvPr id="179285" name="Freeform 85"/>
              <p:cNvSpPr/>
              <p:nvPr/>
            </p:nvSpPr>
            <p:spPr bwMode="auto">
              <a:xfrm>
                <a:off x="1942" y="1950"/>
                <a:ext cx="70" cy="21"/>
              </a:xfrm>
              <a:custGeom>
                <a:avLst/>
                <a:gdLst/>
                <a:ahLst/>
                <a:cxnLst>
                  <a:cxn ang="0">
                    <a:pos x="70" y="21"/>
                  </a:cxn>
                  <a:cxn ang="0">
                    <a:pos x="0" y="4"/>
                  </a:cxn>
                  <a:cxn ang="0">
                    <a:pos x="0" y="4"/>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4"/>
                    </a:lnTo>
                    <a:lnTo>
                      <a:pt x="0" y="4"/>
                    </a:lnTo>
                    <a:lnTo>
                      <a:pt x="0" y="2"/>
                    </a:lnTo>
                    <a:lnTo>
                      <a:pt x="0" y="0"/>
                    </a:lnTo>
                    <a:lnTo>
                      <a:pt x="70" y="17"/>
                    </a:lnTo>
                    <a:lnTo>
                      <a:pt x="70" y="19"/>
                    </a:lnTo>
                    <a:lnTo>
                      <a:pt x="70" y="21"/>
                    </a:lnTo>
                    <a:close/>
                  </a:path>
                </a:pathLst>
              </a:custGeom>
              <a:solidFill>
                <a:srgbClr val="ECAB1A"/>
              </a:solidFill>
              <a:ln w="9525">
                <a:noFill/>
                <a:round/>
              </a:ln>
            </p:spPr>
            <p:txBody>
              <a:bodyPr/>
              <a:lstStyle/>
              <a:p>
                <a:endParaRPr lang="en-US">
                  <a:solidFill>
                    <a:prstClr val="black"/>
                  </a:solidFill>
                </a:endParaRPr>
              </a:p>
            </p:txBody>
          </p:sp>
          <p:sp>
            <p:nvSpPr>
              <p:cNvPr id="179286" name="Freeform 86"/>
              <p:cNvSpPr/>
              <p:nvPr/>
            </p:nvSpPr>
            <p:spPr bwMode="auto">
              <a:xfrm>
                <a:off x="1942" y="1948"/>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ln>
            </p:spPr>
            <p:txBody>
              <a:bodyPr/>
              <a:lstStyle/>
              <a:p>
                <a:endParaRPr lang="en-US">
                  <a:solidFill>
                    <a:prstClr val="black"/>
                  </a:solidFill>
                </a:endParaRPr>
              </a:p>
            </p:txBody>
          </p:sp>
          <p:sp>
            <p:nvSpPr>
              <p:cNvPr id="179287" name="Freeform 87"/>
              <p:cNvSpPr/>
              <p:nvPr/>
            </p:nvSpPr>
            <p:spPr bwMode="auto">
              <a:xfrm>
                <a:off x="1942" y="1946"/>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ln>
            </p:spPr>
            <p:txBody>
              <a:bodyPr/>
              <a:lstStyle/>
              <a:p>
                <a:endParaRPr lang="en-US">
                  <a:solidFill>
                    <a:prstClr val="black"/>
                  </a:solidFill>
                </a:endParaRPr>
              </a:p>
            </p:txBody>
          </p:sp>
          <p:sp>
            <p:nvSpPr>
              <p:cNvPr id="179288" name="Freeform 88"/>
              <p:cNvSpPr/>
              <p:nvPr/>
            </p:nvSpPr>
            <p:spPr bwMode="auto">
              <a:xfrm>
                <a:off x="1942" y="1944"/>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ln>
            </p:spPr>
            <p:txBody>
              <a:bodyPr/>
              <a:lstStyle/>
              <a:p>
                <a:endParaRPr lang="en-US">
                  <a:solidFill>
                    <a:prstClr val="black"/>
                  </a:solidFill>
                </a:endParaRPr>
              </a:p>
            </p:txBody>
          </p:sp>
          <p:sp>
            <p:nvSpPr>
              <p:cNvPr id="179289" name="Freeform 89"/>
              <p:cNvSpPr/>
              <p:nvPr/>
            </p:nvSpPr>
            <p:spPr bwMode="auto">
              <a:xfrm>
                <a:off x="1942" y="1942"/>
                <a:ext cx="70" cy="21"/>
              </a:xfrm>
              <a:custGeom>
                <a:avLst/>
                <a:gdLst/>
                <a:ahLst/>
                <a:cxnLst>
                  <a:cxn ang="0">
                    <a:pos x="70" y="21"/>
                  </a:cxn>
                  <a:cxn ang="0">
                    <a:pos x="0" y="4"/>
                  </a:cxn>
                  <a:cxn ang="0">
                    <a:pos x="0" y="2"/>
                  </a:cxn>
                  <a:cxn ang="0">
                    <a:pos x="0" y="0"/>
                  </a:cxn>
                  <a:cxn ang="0">
                    <a:pos x="70" y="18"/>
                  </a:cxn>
                  <a:cxn ang="0">
                    <a:pos x="70" y="19"/>
                  </a:cxn>
                  <a:cxn ang="0">
                    <a:pos x="70" y="21"/>
                  </a:cxn>
                </a:cxnLst>
                <a:rect l="0" t="0" r="r" b="b"/>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ln>
            </p:spPr>
            <p:txBody>
              <a:bodyPr/>
              <a:lstStyle/>
              <a:p>
                <a:endParaRPr lang="en-US">
                  <a:solidFill>
                    <a:prstClr val="black"/>
                  </a:solidFill>
                </a:endParaRPr>
              </a:p>
            </p:txBody>
          </p:sp>
          <p:sp>
            <p:nvSpPr>
              <p:cNvPr id="179290" name="Freeform 90"/>
              <p:cNvSpPr/>
              <p:nvPr/>
            </p:nvSpPr>
            <p:spPr bwMode="auto">
              <a:xfrm>
                <a:off x="1942" y="1941"/>
                <a:ext cx="70" cy="20"/>
              </a:xfrm>
              <a:custGeom>
                <a:avLst/>
                <a:gdLst/>
                <a:ahLst/>
                <a:cxnLst>
                  <a:cxn ang="0">
                    <a:pos x="70" y="20"/>
                  </a:cxn>
                  <a:cxn ang="0">
                    <a:pos x="0" y="3"/>
                  </a:cxn>
                  <a:cxn ang="0">
                    <a:pos x="0" y="1"/>
                  </a:cxn>
                  <a:cxn ang="0">
                    <a:pos x="0" y="0"/>
                  </a:cxn>
                  <a:cxn ang="0">
                    <a:pos x="70" y="17"/>
                  </a:cxn>
                  <a:cxn ang="0">
                    <a:pos x="70" y="19"/>
                  </a:cxn>
                  <a:cxn ang="0">
                    <a:pos x="70" y="20"/>
                  </a:cxn>
                </a:cxnLst>
                <a:rect l="0" t="0" r="r" b="b"/>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ln>
            </p:spPr>
            <p:txBody>
              <a:bodyPr/>
              <a:lstStyle/>
              <a:p>
                <a:endParaRPr lang="en-US">
                  <a:solidFill>
                    <a:prstClr val="black"/>
                  </a:solidFill>
                </a:endParaRPr>
              </a:p>
            </p:txBody>
          </p:sp>
          <p:sp>
            <p:nvSpPr>
              <p:cNvPr id="179291" name="Freeform 91"/>
              <p:cNvSpPr/>
              <p:nvPr/>
            </p:nvSpPr>
            <p:spPr bwMode="auto">
              <a:xfrm>
                <a:off x="1942" y="1939"/>
                <a:ext cx="70" cy="21"/>
              </a:xfrm>
              <a:custGeom>
                <a:avLst/>
                <a:gdLst/>
                <a:ahLst/>
                <a:cxnLst>
                  <a:cxn ang="0">
                    <a:pos x="70" y="21"/>
                  </a:cxn>
                  <a:cxn ang="0">
                    <a:pos x="0" y="3"/>
                  </a:cxn>
                  <a:cxn ang="0">
                    <a:pos x="0" y="2"/>
                  </a:cxn>
                  <a:cxn ang="0">
                    <a:pos x="0" y="0"/>
                  </a:cxn>
                  <a:cxn ang="0">
                    <a:pos x="70" y="17"/>
                  </a:cxn>
                  <a:cxn ang="0">
                    <a:pos x="70" y="19"/>
                  </a:cxn>
                  <a:cxn ang="0">
                    <a:pos x="70" y="21"/>
                  </a:cxn>
                </a:cxnLst>
                <a:rect l="0" t="0" r="r" b="b"/>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ln>
            </p:spPr>
            <p:txBody>
              <a:bodyPr/>
              <a:lstStyle/>
              <a:p>
                <a:endParaRPr lang="en-US">
                  <a:solidFill>
                    <a:prstClr val="black"/>
                  </a:solidFill>
                </a:endParaRPr>
              </a:p>
            </p:txBody>
          </p:sp>
          <p:sp>
            <p:nvSpPr>
              <p:cNvPr id="179292" name="Freeform 92"/>
              <p:cNvSpPr/>
              <p:nvPr/>
            </p:nvSpPr>
            <p:spPr bwMode="auto">
              <a:xfrm>
                <a:off x="1942" y="1937"/>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ln>
            </p:spPr>
            <p:txBody>
              <a:bodyPr/>
              <a:lstStyle/>
              <a:p>
                <a:endParaRPr lang="en-US">
                  <a:solidFill>
                    <a:prstClr val="black"/>
                  </a:solidFill>
                </a:endParaRPr>
              </a:p>
            </p:txBody>
          </p:sp>
          <p:sp>
            <p:nvSpPr>
              <p:cNvPr id="179293" name="Freeform 93"/>
              <p:cNvSpPr/>
              <p:nvPr/>
            </p:nvSpPr>
            <p:spPr bwMode="auto">
              <a:xfrm>
                <a:off x="1942" y="1935"/>
                <a:ext cx="70" cy="21"/>
              </a:xfrm>
              <a:custGeom>
                <a:avLst/>
                <a:gdLst/>
                <a:ahLst/>
                <a:cxnLst>
                  <a:cxn ang="0">
                    <a:pos x="70" y="21"/>
                  </a:cxn>
                  <a:cxn ang="0">
                    <a:pos x="0" y="4"/>
                  </a:cxn>
                  <a:cxn ang="0">
                    <a:pos x="0" y="2"/>
                  </a:cxn>
                  <a:cxn ang="0">
                    <a:pos x="0" y="0"/>
                  </a:cxn>
                  <a:cxn ang="0">
                    <a:pos x="70" y="17"/>
                  </a:cxn>
                  <a:cxn ang="0">
                    <a:pos x="70" y="19"/>
                  </a:cxn>
                  <a:cxn ang="0">
                    <a:pos x="70" y="21"/>
                  </a:cxn>
                </a:cxnLst>
                <a:rect l="0" t="0" r="r" b="b"/>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ln>
            </p:spPr>
            <p:txBody>
              <a:bodyPr/>
              <a:lstStyle/>
              <a:p>
                <a:endParaRPr lang="en-US">
                  <a:solidFill>
                    <a:prstClr val="black"/>
                  </a:solidFill>
                </a:endParaRPr>
              </a:p>
            </p:txBody>
          </p:sp>
          <p:sp>
            <p:nvSpPr>
              <p:cNvPr id="179294" name="Freeform 94"/>
              <p:cNvSpPr/>
              <p:nvPr/>
            </p:nvSpPr>
            <p:spPr bwMode="auto">
              <a:xfrm>
                <a:off x="1940" y="1933"/>
                <a:ext cx="72" cy="21"/>
              </a:xfrm>
              <a:custGeom>
                <a:avLst/>
                <a:gdLst/>
                <a:ahLst/>
                <a:cxnLst>
                  <a:cxn ang="0">
                    <a:pos x="72" y="21"/>
                  </a:cxn>
                  <a:cxn ang="0">
                    <a:pos x="2" y="4"/>
                  </a:cxn>
                  <a:cxn ang="0">
                    <a:pos x="2" y="2"/>
                  </a:cxn>
                  <a:cxn ang="0">
                    <a:pos x="0" y="0"/>
                  </a:cxn>
                  <a:cxn ang="0">
                    <a:pos x="72" y="17"/>
                  </a:cxn>
                  <a:cxn ang="0">
                    <a:pos x="72" y="19"/>
                  </a:cxn>
                  <a:cxn ang="0">
                    <a:pos x="72" y="21"/>
                  </a:cxn>
                </a:cxnLst>
                <a:rect l="0" t="0" r="r" b="b"/>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ln>
            </p:spPr>
            <p:txBody>
              <a:bodyPr/>
              <a:lstStyle/>
              <a:p>
                <a:endParaRPr lang="en-US">
                  <a:solidFill>
                    <a:prstClr val="black"/>
                  </a:solidFill>
                </a:endParaRPr>
              </a:p>
            </p:txBody>
          </p:sp>
          <p:sp>
            <p:nvSpPr>
              <p:cNvPr id="179295" name="Freeform 95"/>
              <p:cNvSpPr/>
              <p:nvPr/>
            </p:nvSpPr>
            <p:spPr bwMode="auto">
              <a:xfrm>
                <a:off x="1940" y="1931"/>
                <a:ext cx="72" cy="21"/>
              </a:xfrm>
              <a:custGeom>
                <a:avLst/>
                <a:gdLst/>
                <a:ahLst/>
                <a:cxnLst>
                  <a:cxn ang="0">
                    <a:pos x="72" y="21"/>
                  </a:cxn>
                  <a:cxn ang="0">
                    <a:pos x="2" y="4"/>
                  </a:cxn>
                  <a:cxn ang="0">
                    <a:pos x="0" y="2"/>
                  </a:cxn>
                  <a:cxn ang="0">
                    <a:pos x="0" y="0"/>
                  </a:cxn>
                  <a:cxn ang="0">
                    <a:pos x="72" y="15"/>
                  </a:cxn>
                  <a:cxn ang="0">
                    <a:pos x="72" y="19"/>
                  </a:cxn>
                  <a:cxn ang="0">
                    <a:pos x="72" y="21"/>
                  </a:cxn>
                </a:cxnLst>
                <a:rect l="0" t="0" r="r" b="b"/>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ln>
            </p:spPr>
            <p:txBody>
              <a:bodyPr/>
              <a:lstStyle/>
              <a:p>
                <a:endParaRPr lang="en-US">
                  <a:solidFill>
                    <a:prstClr val="black"/>
                  </a:solidFill>
                </a:endParaRPr>
              </a:p>
            </p:txBody>
          </p:sp>
          <p:sp>
            <p:nvSpPr>
              <p:cNvPr id="179296" name="Freeform 96"/>
              <p:cNvSpPr/>
              <p:nvPr/>
            </p:nvSpPr>
            <p:spPr bwMode="auto">
              <a:xfrm>
                <a:off x="1940" y="1929"/>
                <a:ext cx="72" cy="21"/>
              </a:xfrm>
              <a:custGeom>
                <a:avLst/>
                <a:gdLst/>
                <a:ahLst/>
                <a:cxnLst>
                  <a:cxn ang="0">
                    <a:pos x="72" y="21"/>
                  </a:cxn>
                  <a:cxn ang="0">
                    <a:pos x="0" y="4"/>
                  </a:cxn>
                  <a:cxn ang="0">
                    <a:pos x="0" y="2"/>
                  </a:cxn>
                  <a:cxn ang="0">
                    <a:pos x="0" y="0"/>
                  </a:cxn>
                  <a:cxn ang="0">
                    <a:pos x="72" y="15"/>
                  </a:cxn>
                  <a:cxn ang="0">
                    <a:pos x="72" y="17"/>
                  </a:cxn>
                  <a:cxn ang="0">
                    <a:pos x="72" y="21"/>
                  </a:cxn>
                </a:cxnLst>
                <a:rect l="0" t="0" r="r" b="b"/>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ln>
            </p:spPr>
            <p:txBody>
              <a:bodyPr/>
              <a:lstStyle/>
              <a:p>
                <a:endParaRPr lang="en-US">
                  <a:solidFill>
                    <a:prstClr val="black"/>
                  </a:solidFill>
                </a:endParaRPr>
              </a:p>
            </p:txBody>
          </p:sp>
          <p:sp>
            <p:nvSpPr>
              <p:cNvPr id="179297" name="Freeform 97"/>
              <p:cNvSpPr/>
              <p:nvPr/>
            </p:nvSpPr>
            <p:spPr bwMode="auto">
              <a:xfrm>
                <a:off x="1940" y="1925"/>
                <a:ext cx="72" cy="21"/>
              </a:xfrm>
              <a:custGeom>
                <a:avLst/>
                <a:gdLst/>
                <a:ahLst/>
                <a:cxnLst>
                  <a:cxn ang="0">
                    <a:pos x="72" y="21"/>
                  </a:cxn>
                  <a:cxn ang="0">
                    <a:pos x="0" y="6"/>
                  </a:cxn>
                  <a:cxn ang="0">
                    <a:pos x="0" y="4"/>
                  </a:cxn>
                  <a:cxn ang="0">
                    <a:pos x="0" y="0"/>
                  </a:cxn>
                  <a:cxn ang="0">
                    <a:pos x="72" y="17"/>
                  </a:cxn>
                  <a:cxn ang="0">
                    <a:pos x="72" y="19"/>
                  </a:cxn>
                  <a:cxn ang="0">
                    <a:pos x="72" y="21"/>
                  </a:cxn>
                </a:cxnLst>
                <a:rect l="0" t="0" r="r" b="b"/>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ln>
            </p:spPr>
            <p:txBody>
              <a:bodyPr/>
              <a:lstStyle/>
              <a:p>
                <a:endParaRPr lang="en-US">
                  <a:solidFill>
                    <a:prstClr val="black"/>
                  </a:solidFill>
                </a:endParaRPr>
              </a:p>
            </p:txBody>
          </p:sp>
          <p:sp>
            <p:nvSpPr>
              <p:cNvPr id="179298" name="Freeform 98"/>
              <p:cNvSpPr/>
              <p:nvPr/>
            </p:nvSpPr>
            <p:spPr bwMode="auto">
              <a:xfrm>
                <a:off x="1940" y="1923"/>
                <a:ext cx="72" cy="21"/>
              </a:xfrm>
              <a:custGeom>
                <a:avLst/>
                <a:gdLst/>
                <a:ahLst/>
                <a:cxnLst>
                  <a:cxn ang="0">
                    <a:pos x="72" y="21"/>
                  </a:cxn>
                  <a:cxn ang="0">
                    <a:pos x="0" y="6"/>
                  </a:cxn>
                  <a:cxn ang="0">
                    <a:pos x="0" y="2"/>
                  </a:cxn>
                  <a:cxn ang="0">
                    <a:pos x="0" y="0"/>
                  </a:cxn>
                  <a:cxn ang="0">
                    <a:pos x="72" y="18"/>
                  </a:cxn>
                  <a:cxn ang="0">
                    <a:pos x="72" y="19"/>
                  </a:cxn>
                  <a:cxn ang="0">
                    <a:pos x="72" y="21"/>
                  </a:cxn>
                </a:cxnLst>
                <a:rect l="0" t="0" r="r" b="b"/>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ln>
            </p:spPr>
            <p:txBody>
              <a:bodyPr/>
              <a:lstStyle/>
              <a:p>
                <a:endParaRPr lang="en-US">
                  <a:solidFill>
                    <a:prstClr val="black"/>
                  </a:solidFill>
                </a:endParaRPr>
              </a:p>
            </p:txBody>
          </p:sp>
          <p:sp>
            <p:nvSpPr>
              <p:cNvPr id="179299" name="Freeform 99"/>
              <p:cNvSpPr/>
              <p:nvPr/>
            </p:nvSpPr>
            <p:spPr bwMode="auto">
              <a:xfrm>
                <a:off x="1938" y="1922"/>
                <a:ext cx="74" cy="20"/>
              </a:xfrm>
              <a:custGeom>
                <a:avLst/>
                <a:gdLst/>
                <a:ahLst/>
                <a:cxnLst>
                  <a:cxn ang="0">
                    <a:pos x="74" y="20"/>
                  </a:cxn>
                  <a:cxn ang="0">
                    <a:pos x="2" y="3"/>
                  </a:cxn>
                  <a:cxn ang="0">
                    <a:pos x="2" y="1"/>
                  </a:cxn>
                  <a:cxn ang="0">
                    <a:pos x="0" y="0"/>
                  </a:cxn>
                  <a:cxn ang="0">
                    <a:pos x="74" y="17"/>
                  </a:cxn>
                  <a:cxn ang="0">
                    <a:pos x="74" y="19"/>
                  </a:cxn>
                  <a:cxn ang="0">
                    <a:pos x="74" y="20"/>
                  </a:cxn>
                </a:cxnLst>
                <a:rect l="0" t="0" r="r" b="b"/>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ln>
            </p:spPr>
            <p:txBody>
              <a:bodyPr/>
              <a:lstStyle/>
              <a:p>
                <a:endParaRPr lang="en-US">
                  <a:solidFill>
                    <a:prstClr val="black"/>
                  </a:solidFill>
                </a:endParaRPr>
              </a:p>
            </p:txBody>
          </p:sp>
          <p:sp>
            <p:nvSpPr>
              <p:cNvPr id="179300" name="Freeform 100"/>
              <p:cNvSpPr/>
              <p:nvPr/>
            </p:nvSpPr>
            <p:spPr bwMode="auto">
              <a:xfrm>
                <a:off x="1938" y="1920"/>
                <a:ext cx="74" cy="21"/>
              </a:xfrm>
              <a:custGeom>
                <a:avLst/>
                <a:gdLst/>
                <a:ahLst/>
                <a:cxnLst>
                  <a:cxn ang="0">
                    <a:pos x="74" y="21"/>
                  </a:cxn>
                  <a:cxn ang="0">
                    <a:pos x="2" y="3"/>
                  </a:cxn>
                  <a:cxn ang="0">
                    <a:pos x="0" y="2"/>
                  </a:cxn>
                  <a:cxn ang="0">
                    <a:pos x="0" y="0"/>
                  </a:cxn>
                  <a:cxn ang="0">
                    <a:pos x="74" y="17"/>
                  </a:cxn>
                  <a:cxn ang="0">
                    <a:pos x="74" y="19"/>
                  </a:cxn>
                  <a:cxn ang="0">
                    <a:pos x="74" y="19"/>
                  </a:cxn>
                  <a:cxn ang="0">
                    <a:pos x="74" y="21"/>
                  </a:cxn>
                  <a:cxn ang="0">
                    <a:pos x="74" y="21"/>
                  </a:cxn>
                </a:cxnLst>
                <a:rect l="0" t="0" r="r" b="b"/>
                <a:pathLst>
                  <a:path w="74" h="21">
                    <a:moveTo>
                      <a:pt x="74" y="21"/>
                    </a:moveTo>
                    <a:lnTo>
                      <a:pt x="2" y="3"/>
                    </a:lnTo>
                    <a:lnTo>
                      <a:pt x="0" y="2"/>
                    </a:lnTo>
                    <a:lnTo>
                      <a:pt x="0" y="0"/>
                    </a:lnTo>
                    <a:lnTo>
                      <a:pt x="74" y="17"/>
                    </a:lnTo>
                    <a:lnTo>
                      <a:pt x="74" y="19"/>
                    </a:lnTo>
                    <a:lnTo>
                      <a:pt x="74" y="19"/>
                    </a:lnTo>
                    <a:lnTo>
                      <a:pt x="74" y="21"/>
                    </a:lnTo>
                    <a:lnTo>
                      <a:pt x="74" y="21"/>
                    </a:lnTo>
                    <a:close/>
                  </a:path>
                </a:pathLst>
              </a:custGeom>
              <a:solidFill>
                <a:srgbClr val="EEB30E"/>
              </a:solidFill>
              <a:ln w="9525">
                <a:noFill/>
                <a:round/>
              </a:ln>
            </p:spPr>
            <p:txBody>
              <a:bodyPr/>
              <a:lstStyle/>
              <a:p>
                <a:endParaRPr lang="en-US">
                  <a:solidFill>
                    <a:prstClr val="black"/>
                  </a:solidFill>
                </a:endParaRPr>
              </a:p>
            </p:txBody>
          </p:sp>
          <p:sp>
            <p:nvSpPr>
              <p:cNvPr id="179301" name="Freeform 101"/>
              <p:cNvSpPr/>
              <p:nvPr/>
            </p:nvSpPr>
            <p:spPr bwMode="auto">
              <a:xfrm>
                <a:off x="1938" y="1918"/>
                <a:ext cx="74" cy="21"/>
              </a:xfrm>
              <a:custGeom>
                <a:avLst/>
                <a:gdLst/>
                <a:ahLst/>
                <a:cxnLst>
                  <a:cxn ang="0">
                    <a:pos x="74" y="21"/>
                  </a:cxn>
                  <a:cxn ang="0">
                    <a:pos x="0" y="4"/>
                  </a:cxn>
                  <a:cxn ang="0">
                    <a:pos x="0" y="2"/>
                  </a:cxn>
                  <a:cxn ang="0">
                    <a:pos x="0" y="0"/>
                  </a:cxn>
                  <a:cxn ang="0">
                    <a:pos x="74" y="17"/>
                  </a:cxn>
                  <a:cxn ang="0">
                    <a:pos x="74" y="19"/>
                  </a:cxn>
                  <a:cxn ang="0">
                    <a:pos x="74" y="21"/>
                  </a:cxn>
                  <a:cxn ang="0">
                    <a:pos x="74" y="21"/>
                  </a:cxn>
                  <a:cxn ang="0">
                    <a:pos x="74" y="21"/>
                  </a:cxn>
                </a:cxnLst>
                <a:rect l="0" t="0" r="r" b="b"/>
                <a:pathLst>
                  <a:path w="74" h="21">
                    <a:moveTo>
                      <a:pt x="74" y="21"/>
                    </a:moveTo>
                    <a:lnTo>
                      <a:pt x="0" y="4"/>
                    </a:lnTo>
                    <a:lnTo>
                      <a:pt x="0" y="2"/>
                    </a:lnTo>
                    <a:lnTo>
                      <a:pt x="0" y="0"/>
                    </a:lnTo>
                    <a:lnTo>
                      <a:pt x="74" y="17"/>
                    </a:lnTo>
                    <a:lnTo>
                      <a:pt x="74" y="19"/>
                    </a:lnTo>
                    <a:lnTo>
                      <a:pt x="74" y="21"/>
                    </a:lnTo>
                    <a:lnTo>
                      <a:pt x="74" y="21"/>
                    </a:lnTo>
                    <a:lnTo>
                      <a:pt x="74" y="21"/>
                    </a:lnTo>
                    <a:close/>
                  </a:path>
                </a:pathLst>
              </a:custGeom>
              <a:solidFill>
                <a:srgbClr val="EEB40C"/>
              </a:solidFill>
              <a:ln w="9525">
                <a:noFill/>
                <a:round/>
              </a:ln>
            </p:spPr>
            <p:txBody>
              <a:bodyPr/>
              <a:lstStyle/>
              <a:p>
                <a:endParaRPr lang="en-US">
                  <a:solidFill>
                    <a:prstClr val="black"/>
                  </a:solidFill>
                </a:endParaRPr>
              </a:p>
            </p:txBody>
          </p:sp>
          <p:sp>
            <p:nvSpPr>
              <p:cNvPr id="179302" name="Freeform 102"/>
              <p:cNvSpPr/>
              <p:nvPr/>
            </p:nvSpPr>
            <p:spPr bwMode="auto">
              <a:xfrm>
                <a:off x="1938" y="1916"/>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ln>
            </p:spPr>
            <p:txBody>
              <a:bodyPr/>
              <a:lstStyle/>
              <a:p>
                <a:endParaRPr lang="en-US">
                  <a:solidFill>
                    <a:prstClr val="black"/>
                  </a:solidFill>
                </a:endParaRPr>
              </a:p>
            </p:txBody>
          </p:sp>
          <p:sp>
            <p:nvSpPr>
              <p:cNvPr id="179303" name="Freeform 103"/>
              <p:cNvSpPr/>
              <p:nvPr/>
            </p:nvSpPr>
            <p:spPr bwMode="auto">
              <a:xfrm>
                <a:off x="1938" y="1914"/>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ln>
            </p:spPr>
            <p:txBody>
              <a:bodyPr/>
              <a:lstStyle/>
              <a:p>
                <a:endParaRPr lang="en-US">
                  <a:solidFill>
                    <a:prstClr val="black"/>
                  </a:solidFill>
                </a:endParaRPr>
              </a:p>
            </p:txBody>
          </p:sp>
          <p:sp>
            <p:nvSpPr>
              <p:cNvPr id="179304" name="Freeform 104"/>
              <p:cNvSpPr/>
              <p:nvPr/>
            </p:nvSpPr>
            <p:spPr bwMode="auto">
              <a:xfrm>
                <a:off x="1937" y="1912"/>
                <a:ext cx="75" cy="21"/>
              </a:xfrm>
              <a:custGeom>
                <a:avLst/>
                <a:gdLst/>
                <a:ahLst/>
                <a:cxnLst>
                  <a:cxn ang="0">
                    <a:pos x="75" y="21"/>
                  </a:cxn>
                  <a:cxn ang="0">
                    <a:pos x="1" y="4"/>
                  </a:cxn>
                  <a:cxn ang="0">
                    <a:pos x="1" y="2"/>
                  </a:cxn>
                  <a:cxn ang="0">
                    <a:pos x="0" y="0"/>
                  </a:cxn>
                  <a:cxn ang="0">
                    <a:pos x="74" y="17"/>
                  </a:cxn>
                  <a:cxn ang="0">
                    <a:pos x="75" y="19"/>
                  </a:cxn>
                  <a:cxn ang="0">
                    <a:pos x="75" y="21"/>
                  </a:cxn>
                </a:cxnLst>
                <a:rect l="0" t="0" r="r" b="b"/>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ln>
            </p:spPr>
            <p:txBody>
              <a:bodyPr/>
              <a:lstStyle/>
              <a:p>
                <a:endParaRPr lang="en-US">
                  <a:solidFill>
                    <a:prstClr val="black"/>
                  </a:solidFill>
                </a:endParaRPr>
              </a:p>
            </p:txBody>
          </p:sp>
          <p:sp>
            <p:nvSpPr>
              <p:cNvPr id="179305" name="Freeform 105"/>
              <p:cNvSpPr/>
              <p:nvPr/>
            </p:nvSpPr>
            <p:spPr bwMode="auto">
              <a:xfrm>
                <a:off x="1937" y="1910"/>
                <a:ext cx="75" cy="21"/>
              </a:xfrm>
              <a:custGeom>
                <a:avLst/>
                <a:gdLst/>
                <a:ahLst/>
                <a:cxnLst>
                  <a:cxn ang="0">
                    <a:pos x="75" y="21"/>
                  </a:cxn>
                  <a:cxn ang="0">
                    <a:pos x="1" y="4"/>
                  </a:cxn>
                  <a:cxn ang="0">
                    <a:pos x="0" y="2"/>
                  </a:cxn>
                  <a:cxn ang="0">
                    <a:pos x="0" y="0"/>
                  </a:cxn>
                  <a:cxn ang="0">
                    <a:pos x="74" y="17"/>
                  </a:cxn>
                  <a:cxn ang="0">
                    <a:pos x="74" y="19"/>
                  </a:cxn>
                  <a:cxn ang="0">
                    <a:pos x="75" y="21"/>
                  </a:cxn>
                </a:cxnLst>
                <a:rect l="0" t="0" r="r" b="b"/>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ln>
            </p:spPr>
            <p:txBody>
              <a:bodyPr/>
              <a:lstStyle/>
              <a:p>
                <a:endParaRPr lang="en-US">
                  <a:solidFill>
                    <a:prstClr val="black"/>
                  </a:solidFill>
                </a:endParaRPr>
              </a:p>
            </p:txBody>
          </p:sp>
          <p:sp>
            <p:nvSpPr>
              <p:cNvPr id="179306" name="Freeform 106"/>
              <p:cNvSpPr/>
              <p:nvPr/>
            </p:nvSpPr>
            <p:spPr bwMode="auto">
              <a:xfrm>
                <a:off x="1937" y="1908"/>
                <a:ext cx="74" cy="21"/>
              </a:xfrm>
              <a:custGeom>
                <a:avLst/>
                <a:gdLst/>
                <a:ahLst/>
                <a:cxnLst>
                  <a:cxn ang="0">
                    <a:pos x="74" y="21"/>
                  </a:cxn>
                  <a:cxn ang="0">
                    <a:pos x="0" y="4"/>
                  </a:cxn>
                  <a:cxn ang="0">
                    <a:pos x="0" y="2"/>
                  </a:cxn>
                  <a:cxn ang="0">
                    <a:pos x="0" y="0"/>
                  </a:cxn>
                  <a:cxn ang="0">
                    <a:pos x="74" y="17"/>
                  </a:cxn>
                  <a:cxn ang="0">
                    <a:pos x="74" y="19"/>
                  </a:cxn>
                  <a:cxn ang="0">
                    <a:pos x="74" y="21"/>
                  </a:cxn>
                </a:cxnLst>
                <a:rect l="0" t="0" r="r" b="b"/>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ln>
            </p:spPr>
            <p:txBody>
              <a:bodyPr/>
              <a:lstStyle/>
              <a:p>
                <a:endParaRPr lang="en-US">
                  <a:solidFill>
                    <a:prstClr val="black"/>
                  </a:solidFill>
                </a:endParaRPr>
              </a:p>
            </p:txBody>
          </p:sp>
          <p:sp>
            <p:nvSpPr>
              <p:cNvPr id="179307" name="Freeform 107"/>
              <p:cNvSpPr/>
              <p:nvPr/>
            </p:nvSpPr>
            <p:spPr bwMode="auto">
              <a:xfrm>
                <a:off x="1935" y="1906"/>
                <a:ext cx="76" cy="21"/>
              </a:xfrm>
              <a:custGeom>
                <a:avLst/>
                <a:gdLst/>
                <a:ahLst/>
                <a:cxnLst>
                  <a:cxn ang="0">
                    <a:pos x="76" y="21"/>
                  </a:cxn>
                  <a:cxn ang="0">
                    <a:pos x="2" y="4"/>
                  </a:cxn>
                  <a:cxn ang="0">
                    <a:pos x="2" y="2"/>
                  </a:cxn>
                  <a:cxn ang="0">
                    <a:pos x="0" y="0"/>
                  </a:cxn>
                  <a:cxn ang="0">
                    <a:pos x="76" y="17"/>
                  </a:cxn>
                  <a:cxn ang="0">
                    <a:pos x="76" y="19"/>
                  </a:cxn>
                  <a:cxn ang="0">
                    <a:pos x="76" y="21"/>
                  </a:cxn>
                </a:cxnLst>
                <a:rect l="0" t="0" r="r" b="b"/>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ln>
            </p:spPr>
            <p:txBody>
              <a:bodyPr/>
              <a:lstStyle/>
              <a:p>
                <a:endParaRPr lang="en-US">
                  <a:solidFill>
                    <a:prstClr val="black"/>
                  </a:solidFill>
                </a:endParaRPr>
              </a:p>
            </p:txBody>
          </p:sp>
          <p:sp>
            <p:nvSpPr>
              <p:cNvPr id="179308" name="Freeform 108"/>
              <p:cNvSpPr/>
              <p:nvPr/>
            </p:nvSpPr>
            <p:spPr bwMode="auto">
              <a:xfrm>
                <a:off x="1935" y="1903"/>
                <a:ext cx="76" cy="22"/>
              </a:xfrm>
              <a:custGeom>
                <a:avLst/>
                <a:gdLst/>
                <a:ahLst/>
                <a:cxnLst>
                  <a:cxn ang="0">
                    <a:pos x="76" y="22"/>
                  </a:cxn>
                  <a:cxn ang="0">
                    <a:pos x="2" y="5"/>
                  </a:cxn>
                  <a:cxn ang="0">
                    <a:pos x="0" y="3"/>
                  </a:cxn>
                  <a:cxn ang="0">
                    <a:pos x="0" y="0"/>
                  </a:cxn>
                  <a:cxn ang="0">
                    <a:pos x="76" y="19"/>
                  </a:cxn>
                  <a:cxn ang="0">
                    <a:pos x="76" y="20"/>
                  </a:cxn>
                  <a:cxn ang="0">
                    <a:pos x="76" y="22"/>
                  </a:cxn>
                </a:cxnLst>
                <a:rect l="0" t="0" r="r" b="b"/>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ln>
            </p:spPr>
            <p:txBody>
              <a:bodyPr/>
              <a:lstStyle/>
              <a:p>
                <a:endParaRPr lang="en-US">
                  <a:solidFill>
                    <a:prstClr val="black"/>
                  </a:solidFill>
                </a:endParaRPr>
              </a:p>
            </p:txBody>
          </p:sp>
          <p:sp>
            <p:nvSpPr>
              <p:cNvPr id="179309" name="Freeform 109"/>
              <p:cNvSpPr/>
              <p:nvPr/>
            </p:nvSpPr>
            <p:spPr bwMode="auto">
              <a:xfrm>
                <a:off x="1935" y="1901"/>
                <a:ext cx="76" cy="22"/>
              </a:xfrm>
              <a:custGeom>
                <a:avLst/>
                <a:gdLst/>
                <a:ahLst/>
                <a:cxnLst>
                  <a:cxn ang="0">
                    <a:pos x="76" y="22"/>
                  </a:cxn>
                  <a:cxn ang="0">
                    <a:pos x="0" y="5"/>
                  </a:cxn>
                  <a:cxn ang="0">
                    <a:pos x="0" y="2"/>
                  </a:cxn>
                  <a:cxn ang="0">
                    <a:pos x="0" y="0"/>
                  </a:cxn>
                  <a:cxn ang="0">
                    <a:pos x="76" y="19"/>
                  </a:cxn>
                  <a:cxn ang="0">
                    <a:pos x="76" y="21"/>
                  </a:cxn>
                  <a:cxn ang="0">
                    <a:pos x="76" y="22"/>
                  </a:cxn>
                </a:cxnLst>
                <a:rect l="0" t="0" r="r" b="b"/>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ln>
            </p:spPr>
            <p:txBody>
              <a:bodyPr/>
              <a:lstStyle/>
              <a:p>
                <a:endParaRPr lang="en-US">
                  <a:solidFill>
                    <a:prstClr val="black"/>
                  </a:solidFill>
                </a:endParaRPr>
              </a:p>
            </p:txBody>
          </p:sp>
          <p:sp>
            <p:nvSpPr>
              <p:cNvPr id="179310" name="Freeform 110"/>
              <p:cNvSpPr/>
              <p:nvPr/>
            </p:nvSpPr>
            <p:spPr bwMode="auto">
              <a:xfrm>
                <a:off x="1933" y="1899"/>
                <a:ext cx="78" cy="23"/>
              </a:xfrm>
              <a:custGeom>
                <a:avLst/>
                <a:gdLst/>
                <a:ahLst/>
                <a:cxnLst>
                  <a:cxn ang="0">
                    <a:pos x="78" y="23"/>
                  </a:cxn>
                  <a:cxn ang="0">
                    <a:pos x="2" y="4"/>
                  </a:cxn>
                  <a:cxn ang="0">
                    <a:pos x="2" y="2"/>
                  </a:cxn>
                  <a:cxn ang="0">
                    <a:pos x="0" y="0"/>
                  </a:cxn>
                  <a:cxn ang="0">
                    <a:pos x="78" y="19"/>
                  </a:cxn>
                  <a:cxn ang="0">
                    <a:pos x="78" y="21"/>
                  </a:cxn>
                  <a:cxn ang="0">
                    <a:pos x="78" y="23"/>
                  </a:cxn>
                </a:cxnLst>
                <a:rect l="0" t="0" r="r" b="b"/>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ln>
            </p:spPr>
            <p:txBody>
              <a:bodyPr/>
              <a:lstStyle/>
              <a:p>
                <a:endParaRPr lang="en-US">
                  <a:solidFill>
                    <a:prstClr val="black"/>
                  </a:solidFill>
                </a:endParaRPr>
              </a:p>
            </p:txBody>
          </p:sp>
          <p:sp>
            <p:nvSpPr>
              <p:cNvPr id="179311" name="Freeform 111"/>
              <p:cNvSpPr/>
              <p:nvPr/>
            </p:nvSpPr>
            <p:spPr bwMode="auto">
              <a:xfrm>
                <a:off x="1933" y="1897"/>
                <a:ext cx="78" cy="23"/>
              </a:xfrm>
              <a:custGeom>
                <a:avLst/>
                <a:gdLst/>
                <a:ahLst/>
                <a:cxnLst>
                  <a:cxn ang="0">
                    <a:pos x="78" y="23"/>
                  </a:cxn>
                  <a:cxn ang="0">
                    <a:pos x="2" y="4"/>
                  </a:cxn>
                  <a:cxn ang="0">
                    <a:pos x="0" y="2"/>
                  </a:cxn>
                  <a:cxn ang="0">
                    <a:pos x="0" y="0"/>
                  </a:cxn>
                  <a:cxn ang="0">
                    <a:pos x="76" y="19"/>
                  </a:cxn>
                  <a:cxn ang="0">
                    <a:pos x="78" y="21"/>
                  </a:cxn>
                  <a:cxn ang="0">
                    <a:pos x="78" y="23"/>
                  </a:cxn>
                </a:cxnLst>
                <a:rect l="0" t="0" r="r" b="b"/>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ln>
            </p:spPr>
            <p:txBody>
              <a:bodyPr/>
              <a:lstStyle/>
              <a:p>
                <a:endParaRPr lang="en-US">
                  <a:solidFill>
                    <a:prstClr val="black"/>
                  </a:solidFill>
                </a:endParaRPr>
              </a:p>
            </p:txBody>
          </p:sp>
          <p:sp>
            <p:nvSpPr>
              <p:cNvPr id="179312" name="Freeform 112"/>
              <p:cNvSpPr/>
              <p:nvPr/>
            </p:nvSpPr>
            <p:spPr bwMode="auto">
              <a:xfrm>
                <a:off x="1931" y="1895"/>
                <a:ext cx="80" cy="23"/>
              </a:xfrm>
              <a:custGeom>
                <a:avLst/>
                <a:gdLst/>
                <a:ahLst/>
                <a:cxnLst>
                  <a:cxn ang="0">
                    <a:pos x="80" y="23"/>
                  </a:cxn>
                  <a:cxn ang="0">
                    <a:pos x="2" y="4"/>
                  </a:cxn>
                  <a:cxn ang="0">
                    <a:pos x="2" y="2"/>
                  </a:cxn>
                  <a:cxn ang="0">
                    <a:pos x="0" y="0"/>
                  </a:cxn>
                  <a:cxn ang="0">
                    <a:pos x="78" y="19"/>
                  </a:cxn>
                  <a:cxn ang="0">
                    <a:pos x="78" y="21"/>
                  </a:cxn>
                  <a:cxn ang="0">
                    <a:pos x="80" y="23"/>
                  </a:cxn>
                </a:cxnLst>
                <a:rect l="0" t="0" r="r" b="b"/>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ln>
            </p:spPr>
            <p:txBody>
              <a:bodyPr/>
              <a:lstStyle/>
              <a:p>
                <a:endParaRPr lang="en-US">
                  <a:solidFill>
                    <a:prstClr val="black"/>
                  </a:solidFill>
                </a:endParaRPr>
              </a:p>
            </p:txBody>
          </p:sp>
          <p:sp>
            <p:nvSpPr>
              <p:cNvPr id="179313" name="Freeform 113"/>
              <p:cNvSpPr/>
              <p:nvPr/>
            </p:nvSpPr>
            <p:spPr bwMode="auto">
              <a:xfrm>
                <a:off x="1931" y="1893"/>
                <a:ext cx="78" cy="23"/>
              </a:xfrm>
              <a:custGeom>
                <a:avLst/>
                <a:gdLst/>
                <a:ahLst/>
                <a:cxnLst>
                  <a:cxn ang="0">
                    <a:pos x="78" y="23"/>
                  </a:cxn>
                  <a:cxn ang="0">
                    <a:pos x="2" y="4"/>
                  </a:cxn>
                  <a:cxn ang="0">
                    <a:pos x="0" y="2"/>
                  </a:cxn>
                  <a:cxn ang="0">
                    <a:pos x="0" y="0"/>
                  </a:cxn>
                  <a:cxn ang="0">
                    <a:pos x="78" y="19"/>
                  </a:cxn>
                  <a:cxn ang="0">
                    <a:pos x="78" y="21"/>
                  </a:cxn>
                  <a:cxn ang="0">
                    <a:pos x="78" y="23"/>
                  </a:cxn>
                </a:cxnLst>
                <a:rect l="0" t="0" r="r" b="b"/>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ln>
            </p:spPr>
            <p:txBody>
              <a:bodyPr/>
              <a:lstStyle/>
              <a:p>
                <a:endParaRPr lang="en-US">
                  <a:solidFill>
                    <a:prstClr val="black"/>
                  </a:solidFill>
                </a:endParaRPr>
              </a:p>
            </p:txBody>
          </p:sp>
          <p:sp>
            <p:nvSpPr>
              <p:cNvPr id="179314" name="Freeform 114"/>
              <p:cNvSpPr/>
              <p:nvPr/>
            </p:nvSpPr>
            <p:spPr bwMode="auto">
              <a:xfrm>
                <a:off x="1929" y="1891"/>
                <a:ext cx="80" cy="23"/>
              </a:xfrm>
              <a:custGeom>
                <a:avLst/>
                <a:gdLst/>
                <a:ahLst/>
                <a:cxnLst>
                  <a:cxn ang="0">
                    <a:pos x="80" y="23"/>
                  </a:cxn>
                  <a:cxn ang="0">
                    <a:pos x="2" y="4"/>
                  </a:cxn>
                  <a:cxn ang="0">
                    <a:pos x="2" y="2"/>
                  </a:cxn>
                  <a:cxn ang="0">
                    <a:pos x="0" y="0"/>
                  </a:cxn>
                  <a:cxn ang="0">
                    <a:pos x="80" y="17"/>
                  </a:cxn>
                  <a:cxn ang="0">
                    <a:pos x="80" y="21"/>
                  </a:cxn>
                  <a:cxn ang="0">
                    <a:pos x="80" y="23"/>
                  </a:cxn>
                </a:cxnLst>
                <a:rect l="0" t="0" r="r" b="b"/>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ln>
            </p:spPr>
            <p:txBody>
              <a:bodyPr/>
              <a:lstStyle/>
              <a:p>
                <a:endParaRPr lang="en-US">
                  <a:solidFill>
                    <a:prstClr val="black"/>
                  </a:solidFill>
                </a:endParaRPr>
              </a:p>
            </p:txBody>
          </p:sp>
          <p:sp>
            <p:nvSpPr>
              <p:cNvPr id="179315" name="Freeform 115"/>
              <p:cNvSpPr/>
              <p:nvPr/>
            </p:nvSpPr>
            <p:spPr bwMode="auto">
              <a:xfrm>
                <a:off x="1929" y="1889"/>
                <a:ext cx="80" cy="23"/>
              </a:xfrm>
              <a:custGeom>
                <a:avLst/>
                <a:gdLst/>
                <a:ahLst/>
                <a:cxnLst>
                  <a:cxn ang="0">
                    <a:pos x="80" y="23"/>
                  </a:cxn>
                  <a:cxn ang="0">
                    <a:pos x="2" y="4"/>
                  </a:cxn>
                  <a:cxn ang="0">
                    <a:pos x="0" y="2"/>
                  </a:cxn>
                  <a:cxn ang="0">
                    <a:pos x="0" y="0"/>
                  </a:cxn>
                  <a:cxn ang="0">
                    <a:pos x="80" y="17"/>
                  </a:cxn>
                  <a:cxn ang="0">
                    <a:pos x="80" y="19"/>
                  </a:cxn>
                  <a:cxn ang="0">
                    <a:pos x="80" y="23"/>
                  </a:cxn>
                </a:cxnLst>
                <a:rect l="0" t="0" r="r" b="b"/>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ln>
            </p:spPr>
            <p:txBody>
              <a:bodyPr/>
              <a:lstStyle/>
              <a:p>
                <a:endParaRPr lang="en-US">
                  <a:solidFill>
                    <a:prstClr val="black"/>
                  </a:solidFill>
                </a:endParaRPr>
              </a:p>
            </p:txBody>
          </p:sp>
          <p:sp>
            <p:nvSpPr>
              <p:cNvPr id="179316" name="Freeform 116"/>
              <p:cNvSpPr/>
              <p:nvPr/>
            </p:nvSpPr>
            <p:spPr bwMode="auto">
              <a:xfrm>
                <a:off x="1927" y="1886"/>
                <a:ext cx="82" cy="22"/>
              </a:xfrm>
              <a:custGeom>
                <a:avLst/>
                <a:gdLst/>
                <a:ahLst/>
                <a:cxnLst>
                  <a:cxn ang="0">
                    <a:pos x="82" y="22"/>
                  </a:cxn>
                  <a:cxn ang="0">
                    <a:pos x="2" y="5"/>
                  </a:cxn>
                  <a:cxn ang="0">
                    <a:pos x="2" y="3"/>
                  </a:cxn>
                  <a:cxn ang="0">
                    <a:pos x="0" y="0"/>
                  </a:cxn>
                  <a:cxn ang="0">
                    <a:pos x="80" y="19"/>
                  </a:cxn>
                  <a:cxn ang="0">
                    <a:pos x="82" y="20"/>
                  </a:cxn>
                  <a:cxn ang="0">
                    <a:pos x="82" y="22"/>
                  </a:cxn>
                </a:cxnLst>
                <a:rect l="0" t="0" r="r" b="b"/>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ln>
            </p:spPr>
            <p:txBody>
              <a:bodyPr/>
              <a:lstStyle/>
              <a:p>
                <a:endParaRPr lang="en-US">
                  <a:solidFill>
                    <a:prstClr val="black"/>
                  </a:solidFill>
                </a:endParaRPr>
              </a:p>
            </p:txBody>
          </p:sp>
          <p:sp>
            <p:nvSpPr>
              <p:cNvPr id="179317" name="Freeform 117"/>
              <p:cNvSpPr/>
              <p:nvPr/>
            </p:nvSpPr>
            <p:spPr bwMode="auto">
              <a:xfrm>
                <a:off x="1927" y="1884"/>
                <a:ext cx="82" cy="22"/>
              </a:xfrm>
              <a:custGeom>
                <a:avLst/>
                <a:gdLst/>
                <a:ahLst/>
                <a:cxnLst>
                  <a:cxn ang="0">
                    <a:pos x="82" y="22"/>
                  </a:cxn>
                  <a:cxn ang="0">
                    <a:pos x="2" y="5"/>
                  </a:cxn>
                  <a:cxn ang="0">
                    <a:pos x="0" y="2"/>
                  </a:cxn>
                  <a:cxn ang="0">
                    <a:pos x="0" y="0"/>
                  </a:cxn>
                  <a:cxn ang="0">
                    <a:pos x="80" y="19"/>
                  </a:cxn>
                  <a:cxn ang="0">
                    <a:pos x="80" y="21"/>
                  </a:cxn>
                  <a:cxn ang="0">
                    <a:pos x="82" y="22"/>
                  </a:cxn>
                </a:cxnLst>
                <a:rect l="0" t="0" r="r" b="b"/>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ln>
            </p:spPr>
            <p:txBody>
              <a:bodyPr/>
              <a:lstStyle/>
              <a:p>
                <a:endParaRPr lang="en-US">
                  <a:solidFill>
                    <a:prstClr val="black"/>
                  </a:solidFill>
                </a:endParaRPr>
              </a:p>
            </p:txBody>
          </p:sp>
          <p:sp>
            <p:nvSpPr>
              <p:cNvPr id="179318" name="Freeform 118"/>
              <p:cNvSpPr/>
              <p:nvPr/>
            </p:nvSpPr>
            <p:spPr bwMode="auto">
              <a:xfrm>
                <a:off x="1925" y="1882"/>
                <a:ext cx="82" cy="23"/>
              </a:xfrm>
              <a:custGeom>
                <a:avLst/>
                <a:gdLst/>
                <a:ahLst/>
                <a:cxnLst>
                  <a:cxn ang="0">
                    <a:pos x="82" y="23"/>
                  </a:cxn>
                  <a:cxn ang="0">
                    <a:pos x="2" y="4"/>
                  </a:cxn>
                  <a:cxn ang="0">
                    <a:pos x="2" y="2"/>
                  </a:cxn>
                  <a:cxn ang="0">
                    <a:pos x="0" y="0"/>
                  </a:cxn>
                  <a:cxn ang="0">
                    <a:pos x="82" y="19"/>
                  </a:cxn>
                  <a:cxn ang="0">
                    <a:pos x="82" y="21"/>
                  </a:cxn>
                  <a:cxn ang="0">
                    <a:pos x="82" y="23"/>
                  </a:cxn>
                </a:cxnLst>
                <a:rect l="0" t="0" r="r" b="b"/>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ln>
            </p:spPr>
            <p:txBody>
              <a:bodyPr/>
              <a:lstStyle/>
              <a:p>
                <a:endParaRPr lang="en-US">
                  <a:solidFill>
                    <a:prstClr val="black"/>
                  </a:solidFill>
                </a:endParaRPr>
              </a:p>
            </p:txBody>
          </p:sp>
          <p:sp>
            <p:nvSpPr>
              <p:cNvPr id="179319" name="Freeform 119"/>
              <p:cNvSpPr/>
              <p:nvPr/>
            </p:nvSpPr>
            <p:spPr bwMode="auto">
              <a:xfrm>
                <a:off x="1925" y="1880"/>
                <a:ext cx="82" cy="23"/>
              </a:xfrm>
              <a:custGeom>
                <a:avLst/>
                <a:gdLst/>
                <a:ahLst/>
                <a:cxnLst>
                  <a:cxn ang="0">
                    <a:pos x="82" y="23"/>
                  </a:cxn>
                  <a:cxn ang="0">
                    <a:pos x="2" y="4"/>
                  </a:cxn>
                  <a:cxn ang="0">
                    <a:pos x="0" y="2"/>
                  </a:cxn>
                  <a:cxn ang="0">
                    <a:pos x="0" y="0"/>
                  </a:cxn>
                  <a:cxn ang="0">
                    <a:pos x="82" y="19"/>
                  </a:cxn>
                  <a:cxn ang="0">
                    <a:pos x="82" y="21"/>
                  </a:cxn>
                  <a:cxn ang="0">
                    <a:pos x="82" y="23"/>
                  </a:cxn>
                </a:cxnLst>
                <a:rect l="0" t="0" r="r" b="b"/>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ln>
            </p:spPr>
            <p:txBody>
              <a:bodyPr/>
              <a:lstStyle/>
              <a:p>
                <a:endParaRPr lang="en-US">
                  <a:solidFill>
                    <a:prstClr val="black"/>
                  </a:solidFill>
                </a:endParaRPr>
              </a:p>
            </p:txBody>
          </p:sp>
          <p:sp>
            <p:nvSpPr>
              <p:cNvPr id="179320" name="Freeform 120"/>
              <p:cNvSpPr/>
              <p:nvPr/>
            </p:nvSpPr>
            <p:spPr bwMode="auto">
              <a:xfrm>
                <a:off x="1923" y="1878"/>
                <a:ext cx="84" cy="23"/>
              </a:xfrm>
              <a:custGeom>
                <a:avLst/>
                <a:gdLst/>
                <a:ahLst/>
                <a:cxnLst>
                  <a:cxn ang="0">
                    <a:pos x="84" y="23"/>
                  </a:cxn>
                  <a:cxn ang="0">
                    <a:pos x="2" y="4"/>
                  </a:cxn>
                  <a:cxn ang="0">
                    <a:pos x="2" y="2"/>
                  </a:cxn>
                  <a:cxn ang="0">
                    <a:pos x="0" y="0"/>
                  </a:cxn>
                  <a:cxn ang="0">
                    <a:pos x="82" y="19"/>
                  </a:cxn>
                  <a:cxn ang="0">
                    <a:pos x="84" y="21"/>
                  </a:cxn>
                  <a:cxn ang="0">
                    <a:pos x="84" y="23"/>
                  </a:cxn>
                </a:cxnLst>
                <a:rect l="0" t="0" r="r" b="b"/>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ln>
            </p:spPr>
            <p:txBody>
              <a:bodyPr/>
              <a:lstStyle/>
              <a:p>
                <a:endParaRPr lang="en-US">
                  <a:solidFill>
                    <a:prstClr val="black"/>
                  </a:solidFill>
                </a:endParaRPr>
              </a:p>
            </p:txBody>
          </p:sp>
          <p:sp>
            <p:nvSpPr>
              <p:cNvPr id="179321" name="Freeform 121"/>
              <p:cNvSpPr/>
              <p:nvPr/>
            </p:nvSpPr>
            <p:spPr bwMode="auto">
              <a:xfrm>
                <a:off x="1921" y="1876"/>
                <a:ext cx="86" cy="23"/>
              </a:xfrm>
              <a:custGeom>
                <a:avLst/>
                <a:gdLst/>
                <a:ahLst/>
                <a:cxnLst>
                  <a:cxn ang="0">
                    <a:pos x="86" y="23"/>
                  </a:cxn>
                  <a:cxn ang="0">
                    <a:pos x="4" y="4"/>
                  </a:cxn>
                  <a:cxn ang="0">
                    <a:pos x="2" y="2"/>
                  </a:cxn>
                  <a:cxn ang="0">
                    <a:pos x="0" y="0"/>
                  </a:cxn>
                  <a:cxn ang="0">
                    <a:pos x="0" y="0"/>
                  </a:cxn>
                  <a:cxn ang="0">
                    <a:pos x="0" y="0"/>
                  </a:cxn>
                  <a:cxn ang="0">
                    <a:pos x="84" y="19"/>
                  </a:cxn>
                  <a:cxn ang="0">
                    <a:pos x="84" y="21"/>
                  </a:cxn>
                  <a:cxn ang="0">
                    <a:pos x="86" y="23"/>
                  </a:cxn>
                </a:cxnLst>
                <a:rect l="0" t="0" r="r" b="b"/>
                <a:pathLst>
                  <a:path w="86" h="23">
                    <a:moveTo>
                      <a:pt x="86" y="23"/>
                    </a:moveTo>
                    <a:lnTo>
                      <a:pt x="4" y="4"/>
                    </a:lnTo>
                    <a:lnTo>
                      <a:pt x="2" y="2"/>
                    </a:lnTo>
                    <a:lnTo>
                      <a:pt x="0" y="0"/>
                    </a:lnTo>
                    <a:lnTo>
                      <a:pt x="0" y="0"/>
                    </a:lnTo>
                    <a:lnTo>
                      <a:pt x="0" y="0"/>
                    </a:lnTo>
                    <a:lnTo>
                      <a:pt x="84" y="19"/>
                    </a:lnTo>
                    <a:lnTo>
                      <a:pt x="84" y="21"/>
                    </a:lnTo>
                    <a:lnTo>
                      <a:pt x="86" y="23"/>
                    </a:lnTo>
                    <a:close/>
                  </a:path>
                </a:pathLst>
              </a:custGeom>
              <a:solidFill>
                <a:srgbClr val="EFC000"/>
              </a:solidFill>
              <a:ln w="9525">
                <a:noFill/>
                <a:round/>
              </a:ln>
            </p:spPr>
            <p:txBody>
              <a:bodyPr/>
              <a:lstStyle/>
              <a:p>
                <a:endParaRPr lang="en-US">
                  <a:solidFill>
                    <a:prstClr val="black"/>
                  </a:solidFill>
                </a:endParaRPr>
              </a:p>
            </p:txBody>
          </p:sp>
          <p:sp>
            <p:nvSpPr>
              <p:cNvPr id="179322" name="Freeform 122"/>
              <p:cNvSpPr/>
              <p:nvPr/>
            </p:nvSpPr>
            <p:spPr bwMode="auto">
              <a:xfrm>
                <a:off x="1921" y="1872"/>
                <a:ext cx="84" cy="25"/>
              </a:xfrm>
              <a:custGeom>
                <a:avLst/>
                <a:gdLst/>
                <a:ahLst/>
                <a:cxnLst>
                  <a:cxn ang="0">
                    <a:pos x="84" y="25"/>
                  </a:cxn>
                  <a:cxn ang="0">
                    <a:pos x="2" y="6"/>
                  </a:cxn>
                  <a:cxn ang="0">
                    <a:pos x="2" y="4"/>
                  </a:cxn>
                  <a:cxn ang="0">
                    <a:pos x="0" y="4"/>
                  </a:cxn>
                  <a:cxn ang="0">
                    <a:pos x="0" y="2"/>
                  </a:cxn>
                  <a:cxn ang="0">
                    <a:pos x="0" y="0"/>
                  </a:cxn>
                  <a:cxn ang="0">
                    <a:pos x="84" y="21"/>
                  </a:cxn>
                  <a:cxn ang="0">
                    <a:pos x="84" y="23"/>
                  </a:cxn>
                  <a:cxn ang="0">
                    <a:pos x="84" y="25"/>
                  </a:cxn>
                </a:cxnLst>
                <a:rect l="0" t="0" r="r" b="b"/>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ln>
            </p:spPr>
            <p:txBody>
              <a:bodyPr/>
              <a:lstStyle/>
              <a:p>
                <a:endParaRPr lang="en-US">
                  <a:solidFill>
                    <a:prstClr val="black"/>
                  </a:solidFill>
                </a:endParaRPr>
              </a:p>
            </p:txBody>
          </p:sp>
          <p:sp>
            <p:nvSpPr>
              <p:cNvPr id="179323" name="Freeform 123"/>
              <p:cNvSpPr/>
              <p:nvPr/>
            </p:nvSpPr>
            <p:spPr bwMode="auto">
              <a:xfrm>
                <a:off x="1919" y="1870"/>
                <a:ext cx="86" cy="25"/>
              </a:xfrm>
              <a:custGeom>
                <a:avLst/>
                <a:gdLst/>
                <a:ahLst/>
                <a:cxnLst>
                  <a:cxn ang="0">
                    <a:pos x="86" y="25"/>
                  </a:cxn>
                  <a:cxn ang="0">
                    <a:pos x="2" y="6"/>
                  </a:cxn>
                  <a:cxn ang="0">
                    <a:pos x="2" y="2"/>
                  </a:cxn>
                  <a:cxn ang="0">
                    <a:pos x="0" y="0"/>
                  </a:cxn>
                  <a:cxn ang="0">
                    <a:pos x="84" y="21"/>
                  </a:cxn>
                  <a:cxn ang="0">
                    <a:pos x="86" y="23"/>
                  </a:cxn>
                  <a:cxn ang="0">
                    <a:pos x="86" y="25"/>
                  </a:cxn>
                </a:cxnLst>
                <a:rect l="0" t="0" r="r" b="b"/>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ln>
            </p:spPr>
            <p:txBody>
              <a:bodyPr/>
              <a:lstStyle/>
              <a:p>
                <a:endParaRPr lang="en-US">
                  <a:solidFill>
                    <a:prstClr val="black"/>
                  </a:solidFill>
                </a:endParaRPr>
              </a:p>
            </p:txBody>
          </p:sp>
          <p:sp>
            <p:nvSpPr>
              <p:cNvPr id="179324" name="Freeform 124"/>
              <p:cNvSpPr/>
              <p:nvPr/>
            </p:nvSpPr>
            <p:spPr bwMode="auto">
              <a:xfrm>
                <a:off x="1918" y="1869"/>
                <a:ext cx="87" cy="24"/>
              </a:xfrm>
              <a:custGeom>
                <a:avLst/>
                <a:gdLst/>
                <a:ahLst/>
                <a:cxnLst>
                  <a:cxn ang="0">
                    <a:pos x="87" y="24"/>
                  </a:cxn>
                  <a:cxn ang="0">
                    <a:pos x="3" y="3"/>
                  </a:cxn>
                  <a:cxn ang="0">
                    <a:pos x="1" y="1"/>
                  </a:cxn>
                  <a:cxn ang="0">
                    <a:pos x="0" y="0"/>
                  </a:cxn>
                  <a:cxn ang="0">
                    <a:pos x="85" y="20"/>
                  </a:cxn>
                  <a:cxn ang="0">
                    <a:pos x="85" y="22"/>
                  </a:cxn>
                  <a:cxn ang="0">
                    <a:pos x="87" y="24"/>
                  </a:cxn>
                </a:cxnLst>
                <a:rect l="0" t="0" r="r" b="b"/>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ln>
            </p:spPr>
            <p:txBody>
              <a:bodyPr/>
              <a:lstStyle/>
              <a:p>
                <a:endParaRPr lang="en-US">
                  <a:solidFill>
                    <a:prstClr val="black"/>
                  </a:solidFill>
                </a:endParaRPr>
              </a:p>
            </p:txBody>
          </p:sp>
          <p:sp>
            <p:nvSpPr>
              <p:cNvPr id="179325" name="Freeform 125"/>
              <p:cNvSpPr/>
              <p:nvPr/>
            </p:nvSpPr>
            <p:spPr bwMode="auto">
              <a:xfrm>
                <a:off x="1916" y="1867"/>
                <a:ext cx="87" cy="24"/>
              </a:xfrm>
              <a:custGeom>
                <a:avLst/>
                <a:gdLst/>
                <a:ahLst/>
                <a:cxnLst>
                  <a:cxn ang="0">
                    <a:pos x="87" y="24"/>
                  </a:cxn>
                  <a:cxn ang="0">
                    <a:pos x="3" y="3"/>
                  </a:cxn>
                  <a:cxn ang="0">
                    <a:pos x="2" y="2"/>
                  </a:cxn>
                  <a:cxn ang="0">
                    <a:pos x="0" y="0"/>
                  </a:cxn>
                  <a:cxn ang="0">
                    <a:pos x="87" y="19"/>
                  </a:cxn>
                  <a:cxn ang="0">
                    <a:pos x="87" y="22"/>
                  </a:cxn>
                  <a:cxn ang="0">
                    <a:pos x="87" y="24"/>
                  </a:cxn>
                </a:cxnLst>
                <a:rect l="0" t="0" r="r" b="b"/>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ln>
            </p:spPr>
            <p:txBody>
              <a:bodyPr/>
              <a:lstStyle/>
              <a:p>
                <a:endParaRPr lang="en-US">
                  <a:solidFill>
                    <a:prstClr val="black"/>
                  </a:solidFill>
                </a:endParaRPr>
              </a:p>
            </p:txBody>
          </p:sp>
          <p:sp>
            <p:nvSpPr>
              <p:cNvPr id="179326" name="Freeform 126"/>
              <p:cNvSpPr/>
              <p:nvPr/>
            </p:nvSpPr>
            <p:spPr bwMode="auto">
              <a:xfrm>
                <a:off x="1916" y="1865"/>
                <a:ext cx="87" cy="24"/>
              </a:xfrm>
              <a:custGeom>
                <a:avLst/>
                <a:gdLst/>
                <a:ahLst/>
                <a:cxnLst>
                  <a:cxn ang="0">
                    <a:pos x="87" y="24"/>
                  </a:cxn>
                  <a:cxn ang="0">
                    <a:pos x="2" y="4"/>
                  </a:cxn>
                  <a:cxn ang="0">
                    <a:pos x="0" y="2"/>
                  </a:cxn>
                  <a:cxn ang="0">
                    <a:pos x="0" y="0"/>
                  </a:cxn>
                  <a:cxn ang="0">
                    <a:pos x="85" y="19"/>
                  </a:cxn>
                  <a:cxn ang="0">
                    <a:pos x="87" y="21"/>
                  </a:cxn>
                  <a:cxn ang="0">
                    <a:pos x="87" y="24"/>
                  </a:cxn>
                </a:cxnLst>
                <a:rect l="0" t="0" r="r" b="b"/>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ln>
            </p:spPr>
            <p:txBody>
              <a:bodyPr/>
              <a:lstStyle/>
              <a:p>
                <a:endParaRPr lang="en-US">
                  <a:solidFill>
                    <a:prstClr val="black"/>
                  </a:solidFill>
                </a:endParaRPr>
              </a:p>
            </p:txBody>
          </p:sp>
          <p:sp>
            <p:nvSpPr>
              <p:cNvPr id="179327" name="Freeform 127"/>
              <p:cNvSpPr/>
              <p:nvPr/>
            </p:nvSpPr>
            <p:spPr bwMode="auto">
              <a:xfrm>
                <a:off x="1914" y="1861"/>
                <a:ext cx="89" cy="25"/>
              </a:xfrm>
              <a:custGeom>
                <a:avLst/>
                <a:gdLst/>
                <a:ahLst/>
                <a:cxnLst>
                  <a:cxn ang="0">
                    <a:pos x="89" y="25"/>
                  </a:cxn>
                  <a:cxn ang="0">
                    <a:pos x="2" y="6"/>
                  </a:cxn>
                  <a:cxn ang="0">
                    <a:pos x="2" y="4"/>
                  </a:cxn>
                  <a:cxn ang="0">
                    <a:pos x="0" y="0"/>
                  </a:cxn>
                  <a:cxn ang="0">
                    <a:pos x="87" y="21"/>
                  </a:cxn>
                  <a:cxn ang="0">
                    <a:pos x="87" y="23"/>
                  </a:cxn>
                  <a:cxn ang="0">
                    <a:pos x="89" y="25"/>
                  </a:cxn>
                </a:cxnLst>
                <a:rect l="0" t="0" r="r" b="b"/>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ln>
            </p:spPr>
            <p:txBody>
              <a:bodyPr/>
              <a:lstStyle/>
              <a:p>
                <a:endParaRPr lang="en-US">
                  <a:solidFill>
                    <a:prstClr val="black"/>
                  </a:solidFill>
                </a:endParaRPr>
              </a:p>
            </p:txBody>
          </p:sp>
          <p:sp>
            <p:nvSpPr>
              <p:cNvPr id="179328" name="Freeform 128"/>
              <p:cNvSpPr/>
              <p:nvPr/>
            </p:nvSpPr>
            <p:spPr bwMode="auto">
              <a:xfrm>
                <a:off x="1912" y="1859"/>
                <a:ext cx="89" cy="25"/>
              </a:xfrm>
              <a:custGeom>
                <a:avLst/>
                <a:gdLst/>
                <a:ahLst/>
                <a:cxnLst>
                  <a:cxn ang="0">
                    <a:pos x="89" y="25"/>
                  </a:cxn>
                  <a:cxn ang="0">
                    <a:pos x="4" y="6"/>
                  </a:cxn>
                  <a:cxn ang="0">
                    <a:pos x="2" y="2"/>
                  </a:cxn>
                  <a:cxn ang="0">
                    <a:pos x="0" y="0"/>
                  </a:cxn>
                  <a:cxn ang="0">
                    <a:pos x="89" y="21"/>
                  </a:cxn>
                  <a:cxn ang="0">
                    <a:pos x="89" y="23"/>
                  </a:cxn>
                  <a:cxn ang="0">
                    <a:pos x="89" y="25"/>
                  </a:cxn>
                </a:cxnLst>
                <a:rect l="0" t="0" r="r" b="b"/>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ln>
            </p:spPr>
            <p:txBody>
              <a:bodyPr/>
              <a:lstStyle/>
              <a:p>
                <a:endParaRPr lang="en-US">
                  <a:solidFill>
                    <a:prstClr val="black"/>
                  </a:solidFill>
                </a:endParaRPr>
              </a:p>
            </p:txBody>
          </p:sp>
          <p:sp>
            <p:nvSpPr>
              <p:cNvPr id="179329" name="Freeform 129"/>
              <p:cNvSpPr/>
              <p:nvPr/>
            </p:nvSpPr>
            <p:spPr bwMode="auto">
              <a:xfrm>
                <a:off x="1910" y="1857"/>
                <a:ext cx="91" cy="25"/>
              </a:xfrm>
              <a:custGeom>
                <a:avLst/>
                <a:gdLst/>
                <a:ahLst/>
                <a:cxnLst>
                  <a:cxn ang="0">
                    <a:pos x="91" y="25"/>
                  </a:cxn>
                  <a:cxn ang="0">
                    <a:pos x="4" y="4"/>
                  </a:cxn>
                  <a:cxn ang="0">
                    <a:pos x="2" y="2"/>
                  </a:cxn>
                  <a:cxn ang="0">
                    <a:pos x="0" y="0"/>
                  </a:cxn>
                  <a:cxn ang="0">
                    <a:pos x="89" y="21"/>
                  </a:cxn>
                  <a:cxn ang="0">
                    <a:pos x="91" y="23"/>
                  </a:cxn>
                  <a:cxn ang="0">
                    <a:pos x="91" y="25"/>
                  </a:cxn>
                </a:cxnLst>
                <a:rect l="0" t="0" r="r" b="b"/>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ln>
            </p:spPr>
            <p:txBody>
              <a:bodyPr/>
              <a:lstStyle/>
              <a:p>
                <a:endParaRPr lang="en-US">
                  <a:solidFill>
                    <a:prstClr val="black"/>
                  </a:solidFill>
                </a:endParaRPr>
              </a:p>
            </p:txBody>
          </p:sp>
          <p:sp>
            <p:nvSpPr>
              <p:cNvPr id="179330" name="Freeform 130"/>
              <p:cNvSpPr/>
              <p:nvPr/>
            </p:nvSpPr>
            <p:spPr bwMode="auto">
              <a:xfrm>
                <a:off x="1908" y="1855"/>
                <a:ext cx="93" cy="25"/>
              </a:xfrm>
              <a:custGeom>
                <a:avLst/>
                <a:gdLst/>
                <a:ahLst/>
                <a:cxnLst>
                  <a:cxn ang="0">
                    <a:pos x="93" y="25"/>
                  </a:cxn>
                  <a:cxn ang="0">
                    <a:pos x="4" y="4"/>
                  </a:cxn>
                  <a:cxn ang="0">
                    <a:pos x="2" y="2"/>
                  </a:cxn>
                  <a:cxn ang="0">
                    <a:pos x="0" y="0"/>
                  </a:cxn>
                  <a:cxn ang="0">
                    <a:pos x="91" y="21"/>
                  </a:cxn>
                  <a:cxn ang="0">
                    <a:pos x="91" y="23"/>
                  </a:cxn>
                  <a:cxn ang="0">
                    <a:pos x="93" y="25"/>
                  </a:cxn>
                </a:cxnLst>
                <a:rect l="0" t="0" r="r" b="b"/>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ln>
            </p:spPr>
            <p:txBody>
              <a:bodyPr/>
              <a:lstStyle/>
              <a:p>
                <a:endParaRPr lang="en-US">
                  <a:solidFill>
                    <a:prstClr val="black"/>
                  </a:solidFill>
                </a:endParaRPr>
              </a:p>
            </p:txBody>
          </p:sp>
          <p:sp>
            <p:nvSpPr>
              <p:cNvPr id="179331" name="Freeform 131"/>
              <p:cNvSpPr/>
              <p:nvPr/>
            </p:nvSpPr>
            <p:spPr bwMode="auto">
              <a:xfrm>
                <a:off x="1908" y="1851"/>
                <a:ext cx="91" cy="27"/>
              </a:xfrm>
              <a:custGeom>
                <a:avLst/>
                <a:gdLst/>
                <a:ahLst/>
                <a:cxnLst>
                  <a:cxn ang="0">
                    <a:pos x="91" y="27"/>
                  </a:cxn>
                  <a:cxn ang="0">
                    <a:pos x="2" y="6"/>
                  </a:cxn>
                  <a:cxn ang="0">
                    <a:pos x="0" y="4"/>
                  </a:cxn>
                  <a:cxn ang="0">
                    <a:pos x="0" y="0"/>
                  </a:cxn>
                  <a:cxn ang="0">
                    <a:pos x="89" y="23"/>
                  </a:cxn>
                  <a:cxn ang="0">
                    <a:pos x="91" y="25"/>
                  </a:cxn>
                  <a:cxn ang="0">
                    <a:pos x="91" y="27"/>
                  </a:cxn>
                </a:cxnLst>
                <a:rect l="0" t="0" r="r" b="b"/>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ln>
            </p:spPr>
            <p:txBody>
              <a:bodyPr/>
              <a:lstStyle/>
              <a:p>
                <a:endParaRPr lang="en-US">
                  <a:solidFill>
                    <a:prstClr val="black"/>
                  </a:solidFill>
                </a:endParaRPr>
              </a:p>
            </p:txBody>
          </p:sp>
          <p:sp>
            <p:nvSpPr>
              <p:cNvPr id="179332" name="Freeform 132"/>
              <p:cNvSpPr/>
              <p:nvPr/>
            </p:nvSpPr>
            <p:spPr bwMode="auto">
              <a:xfrm>
                <a:off x="1906" y="1850"/>
                <a:ext cx="93" cy="26"/>
              </a:xfrm>
              <a:custGeom>
                <a:avLst/>
                <a:gdLst/>
                <a:ahLst/>
                <a:cxnLst>
                  <a:cxn ang="0">
                    <a:pos x="93" y="26"/>
                  </a:cxn>
                  <a:cxn ang="0">
                    <a:pos x="2" y="5"/>
                  </a:cxn>
                  <a:cxn ang="0">
                    <a:pos x="2" y="1"/>
                  </a:cxn>
                  <a:cxn ang="0">
                    <a:pos x="0" y="0"/>
                  </a:cxn>
                  <a:cxn ang="0">
                    <a:pos x="91" y="22"/>
                  </a:cxn>
                  <a:cxn ang="0">
                    <a:pos x="91" y="24"/>
                  </a:cxn>
                  <a:cxn ang="0">
                    <a:pos x="93" y="26"/>
                  </a:cxn>
                </a:cxnLst>
                <a:rect l="0" t="0" r="r" b="b"/>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ln>
            </p:spPr>
            <p:txBody>
              <a:bodyPr/>
              <a:lstStyle/>
              <a:p>
                <a:endParaRPr lang="en-US">
                  <a:solidFill>
                    <a:prstClr val="black"/>
                  </a:solidFill>
                </a:endParaRPr>
              </a:p>
            </p:txBody>
          </p:sp>
          <p:sp>
            <p:nvSpPr>
              <p:cNvPr id="179333" name="Freeform 133"/>
              <p:cNvSpPr/>
              <p:nvPr/>
            </p:nvSpPr>
            <p:spPr bwMode="auto">
              <a:xfrm>
                <a:off x="1904" y="1848"/>
                <a:ext cx="93" cy="26"/>
              </a:xfrm>
              <a:custGeom>
                <a:avLst/>
                <a:gdLst/>
                <a:ahLst/>
                <a:cxnLst>
                  <a:cxn ang="0">
                    <a:pos x="93" y="26"/>
                  </a:cxn>
                  <a:cxn ang="0">
                    <a:pos x="4" y="3"/>
                  </a:cxn>
                  <a:cxn ang="0">
                    <a:pos x="2" y="2"/>
                  </a:cxn>
                  <a:cxn ang="0">
                    <a:pos x="0" y="0"/>
                  </a:cxn>
                  <a:cxn ang="0">
                    <a:pos x="91" y="21"/>
                  </a:cxn>
                  <a:cxn ang="0">
                    <a:pos x="93" y="24"/>
                  </a:cxn>
                  <a:cxn ang="0">
                    <a:pos x="93" y="26"/>
                  </a:cxn>
                </a:cxnLst>
                <a:rect l="0" t="0" r="r" b="b"/>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ln>
            </p:spPr>
            <p:txBody>
              <a:bodyPr/>
              <a:lstStyle/>
              <a:p>
                <a:endParaRPr lang="en-US">
                  <a:solidFill>
                    <a:prstClr val="black"/>
                  </a:solidFill>
                </a:endParaRPr>
              </a:p>
            </p:txBody>
          </p:sp>
          <p:sp>
            <p:nvSpPr>
              <p:cNvPr id="179334" name="Freeform 134"/>
              <p:cNvSpPr/>
              <p:nvPr/>
            </p:nvSpPr>
            <p:spPr bwMode="auto">
              <a:xfrm>
                <a:off x="1902" y="1846"/>
                <a:ext cx="95" cy="26"/>
              </a:xfrm>
              <a:custGeom>
                <a:avLst/>
                <a:gdLst/>
                <a:ahLst/>
                <a:cxnLst>
                  <a:cxn ang="0">
                    <a:pos x="95" y="26"/>
                  </a:cxn>
                  <a:cxn ang="0">
                    <a:pos x="4" y="4"/>
                  </a:cxn>
                  <a:cxn ang="0">
                    <a:pos x="2" y="2"/>
                  </a:cxn>
                  <a:cxn ang="0">
                    <a:pos x="0" y="0"/>
                  </a:cxn>
                  <a:cxn ang="0">
                    <a:pos x="93" y="21"/>
                  </a:cxn>
                  <a:cxn ang="0">
                    <a:pos x="93" y="23"/>
                  </a:cxn>
                  <a:cxn ang="0">
                    <a:pos x="95" y="26"/>
                  </a:cxn>
                </a:cxnLst>
                <a:rect l="0" t="0" r="r" b="b"/>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ln>
            </p:spPr>
            <p:txBody>
              <a:bodyPr/>
              <a:lstStyle/>
              <a:p>
                <a:endParaRPr lang="en-US">
                  <a:solidFill>
                    <a:prstClr val="black"/>
                  </a:solidFill>
                </a:endParaRPr>
              </a:p>
            </p:txBody>
          </p:sp>
          <p:sp>
            <p:nvSpPr>
              <p:cNvPr id="179335" name="Freeform 135"/>
              <p:cNvSpPr/>
              <p:nvPr/>
            </p:nvSpPr>
            <p:spPr bwMode="auto">
              <a:xfrm>
                <a:off x="1900" y="1842"/>
                <a:ext cx="95" cy="27"/>
              </a:xfrm>
              <a:custGeom>
                <a:avLst/>
                <a:gdLst/>
                <a:ahLst/>
                <a:cxnLst>
                  <a:cxn ang="0">
                    <a:pos x="95" y="27"/>
                  </a:cxn>
                  <a:cxn ang="0">
                    <a:pos x="4" y="6"/>
                  </a:cxn>
                  <a:cxn ang="0">
                    <a:pos x="2" y="4"/>
                  </a:cxn>
                  <a:cxn ang="0">
                    <a:pos x="0" y="0"/>
                  </a:cxn>
                  <a:cxn ang="0">
                    <a:pos x="93" y="23"/>
                  </a:cxn>
                  <a:cxn ang="0">
                    <a:pos x="95" y="25"/>
                  </a:cxn>
                  <a:cxn ang="0">
                    <a:pos x="95" y="27"/>
                  </a:cxn>
                </a:cxnLst>
                <a:rect l="0" t="0" r="r" b="b"/>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ln>
            </p:spPr>
            <p:txBody>
              <a:bodyPr/>
              <a:lstStyle/>
              <a:p>
                <a:endParaRPr lang="en-US">
                  <a:solidFill>
                    <a:prstClr val="black"/>
                  </a:solidFill>
                </a:endParaRPr>
              </a:p>
            </p:txBody>
          </p:sp>
          <p:sp>
            <p:nvSpPr>
              <p:cNvPr id="179336" name="Freeform 136"/>
              <p:cNvSpPr/>
              <p:nvPr/>
            </p:nvSpPr>
            <p:spPr bwMode="auto">
              <a:xfrm>
                <a:off x="1899" y="1840"/>
                <a:ext cx="96" cy="27"/>
              </a:xfrm>
              <a:custGeom>
                <a:avLst/>
                <a:gdLst/>
                <a:ahLst/>
                <a:cxnLst>
                  <a:cxn ang="0">
                    <a:pos x="96" y="27"/>
                  </a:cxn>
                  <a:cxn ang="0">
                    <a:pos x="3" y="6"/>
                  </a:cxn>
                  <a:cxn ang="0">
                    <a:pos x="1" y="2"/>
                  </a:cxn>
                  <a:cxn ang="0">
                    <a:pos x="0" y="0"/>
                  </a:cxn>
                  <a:cxn ang="0">
                    <a:pos x="94" y="23"/>
                  </a:cxn>
                  <a:cxn ang="0">
                    <a:pos x="94" y="25"/>
                  </a:cxn>
                  <a:cxn ang="0">
                    <a:pos x="96" y="27"/>
                  </a:cxn>
                </a:cxnLst>
                <a:rect l="0" t="0" r="r" b="b"/>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ln>
            </p:spPr>
            <p:txBody>
              <a:bodyPr/>
              <a:lstStyle/>
              <a:p>
                <a:endParaRPr lang="en-US">
                  <a:solidFill>
                    <a:prstClr val="black"/>
                  </a:solidFill>
                </a:endParaRPr>
              </a:p>
            </p:txBody>
          </p:sp>
          <p:sp>
            <p:nvSpPr>
              <p:cNvPr id="179337" name="Freeform 137"/>
              <p:cNvSpPr/>
              <p:nvPr/>
            </p:nvSpPr>
            <p:spPr bwMode="auto">
              <a:xfrm>
                <a:off x="1897" y="1838"/>
                <a:ext cx="96" cy="27"/>
              </a:xfrm>
              <a:custGeom>
                <a:avLst/>
                <a:gdLst/>
                <a:ahLst/>
                <a:cxnLst>
                  <a:cxn ang="0">
                    <a:pos x="96" y="27"/>
                  </a:cxn>
                  <a:cxn ang="0">
                    <a:pos x="3" y="4"/>
                  </a:cxn>
                  <a:cxn ang="0">
                    <a:pos x="2" y="2"/>
                  </a:cxn>
                  <a:cxn ang="0">
                    <a:pos x="0" y="0"/>
                  </a:cxn>
                  <a:cxn ang="0">
                    <a:pos x="95" y="23"/>
                  </a:cxn>
                  <a:cxn ang="0">
                    <a:pos x="96" y="25"/>
                  </a:cxn>
                  <a:cxn ang="0">
                    <a:pos x="96" y="27"/>
                  </a:cxn>
                </a:cxnLst>
                <a:rect l="0" t="0" r="r" b="b"/>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ln>
            </p:spPr>
            <p:txBody>
              <a:bodyPr/>
              <a:lstStyle/>
              <a:p>
                <a:endParaRPr lang="en-US">
                  <a:solidFill>
                    <a:prstClr val="black"/>
                  </a:solidFill>
                </a:endParaRPr>
              </a:p>
            </p:txBody>
          </p:sp>
          <p:sp>
            <p:nvSpPr>
              <p:cNvPr id="179338" name="Freeform 138"/>
              <p:cNvSpPr/>
              <p:nvPr/>
            </p:nvSpPr>
            <p:spPr bwMode="auto">
              <a:xfrm>
                <a:off x="1893" y="1836"/>
                <a:ext cx="100" cy="27"/>
              </a:xfrm>
              <a:custGeom>
                <a:avLst/>
                <a:gdLst/>
                <a:ahLst/>
                <a:cxnLst>
                  <a:cxn ang="0">
                    <a:pos x="100" y="27"/>
                  </a:cxn>
                  <a:cxn ang="0">
                    <a:pos x="6" y="4"/>
                  </a:cxn>
                  <a:cxn ang="0">
                    <a:pos x="4" y="2"/>
                  </a:cxn>
                  <a:cxn ang="0">
                    <a:pos x="0" y="0"/>
                  </a:cxn>
                  <a:cxn ang="0">
                    <a:pos x="99" y="23"/>
                  </a:cxn>
                  <a:cxn ang="0">
                    <a:pos x="99" y="25"/>
                  </a:cxn>
                  <a:cxn ang="0">
                    <a:pos x="100" y="27"/>
                  </a:cxn>
                </a:cxnLst>
                <a:rect l="0" t="0" r="r" b="b"/>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ln>
            </p:spPr>
            <p:txBody>
              <a:bodyPr/>
              <a:lstStyle/>
              <a:p>
                <a:endParaRPr lang="en-US">
                  <a:solidFill>
                    <a:prstClr val="black"/>
                  </a:solidFill>
                </a:endParaRPr>
              </a:p>
            </p:txBody>
          </p:sp>
          <p:sp>
            <p:nvSpPr>
              <p:cNvPr id="179339" name="Freeform 139"/>
              <p:cNvSpPr/>
              <p:nvPr/>
            </p:nvSpPr>
            <p:spPr bwMode="auto">
              <a:xfrm>
                <a:off x="1891" y="1832"/>
                <a:ext cx="101" cy="29"/>
              </a:xfrm>
              <a:custGeom>
                <a:avLst/>
                <a:gdLst/>
                <a:ahLst/>
                <a:cxnLst>
                  <a:cxn ang="0">
                    <a:pos x="101" y="29"/>
                  </a:cxn>
                  <a:cxn ang="0">
                    <a:pos x="6" y="6"/>
                  </a:cxn>
                  <a:cxn ang="0">
                    <a:pos x="2" y="4"/>
                  </a:cxn>
                  <a:cxn ang="0">
                    <a:pos x="0" y="0"/>
                  </a:cxn>
                  <a:cxn ang="0">
                    <a:pos x="99" y="25"/>
                  </a:cxn>
                  <a:cxn ang="0">
                    <a:pos x="101" y="25"/>
                  </a:cxn>
                  <a:cxn ang="0">
                    <a:pos x="101" y="25"/>
                  </a:cxn>
                  <a:cxn ang="0">
                    <a:pos x="101" y="27"/>
                  </a:cxn>
                  <a:cxn ang="0">
                    <a:pos x="101" y="29"/>
                  </a:cxn>
                </a:cxnLst>
                <a:rect l="0" t="0" r="r" b="b"/>
                <a:pathLst>
                  <a:path w="101" h="29">
                    <a:moveTo>
                      <a:pt x="101" y="29"/>
                    </a:moveTo>
                    <a:lnTo>
                      <a:pt x="6" y="6"/>
                    </a:lnTo>
                    <a:lnTo>
                      <a:pt x="2" y="4"/>
                    </a:lnTo>
                    <a:lnTo>
                      <a:pt x="0" y="0"/>
                    </a:lnTo>
                    <a:lnTo>
                      <a:pt x="99" y="25"/>
                    </a:lnTo>
                    <a:lnTo>
                      <a:pt x="101" y="25"/>
                    </a:lnTo>
                    <a:lnTo>
                      <a:pt x="101" y="25"/>
                    </a:lnTo>
                    <a:lnTo>
                      <a:pt x="101" y="27"/>
                    </a:lnTo>
                    <a:lnTo>
                      <a:pt x="101" y="29"/>
                    </a:lnTo>
                    <a:close/>
                  </a:path>
                </a:pathLst>
              </a:custGeom>
              <a:solidFill>
                <a:srgbClr val="F1CB00"/>
              </a:solidFill>
              <a:ln w="9525">
                <a:noFill/>
                <a:round/>
              </a:ln>
            </p:spPr>
            <p:txBody>
              <a:bodyPr/>
              <a:lstStyle/>
              <a:p>
                <a:endParaRPr lang="en-US">
                  <a:solidFill>
                    <a:prstClr val="black"/>
                  </a:solidFill>
                </a:endParaRPr>
              </a:p>
            </p:txBody>
          </p:sp>
          <p:sp>
            <p:nvSpPr>
              <p:cNvPr id="179340" name="Freeform 140"/>
              <p:cNvSpPr/>
              <p:nvPr/>
            </p:nvSpPr>
            <p:spPr bwMode="auto">
              <a:xfrm>
                <a:off x="1889" y="1831"/>
                <a:ext cx="103" cy="28"/>
              </a:xfrm>
              <a:custGeom>
                <a:avLst/>
                <a:gdLst/>
                <a:ahLst/>
                <a:cxnLst>
                  <a:cxn ang="0">
                    <a:pos x="103" y="28"/>
                  </a:cxn>
                  <a:cxn ang="0">
                    <a:pos x="4" y="5"/>
                  </a:cxn>
                  <a:cxn ang="0">
                    <a:pos x="2" y="1"/>
                  </a:cxn>
                  <a:cxn ang="0">
                    <a:pos x="0" y="0"/>
                  </a:cxn>
                  <a:cxn ang="0">
                    <a:pos x="101" y="22"/>
                  </a:cxn>
                  <a:cxn ang="0">
                    <a:pos x="101" y="24"/>
                  </a:cxn>
                  <a:cxn ang="0">
                    <a:pos x="103" y="26"/>
                  </a:cxn>
                  <a:cxn ang="0">
                    <a:pos x="103" y="28"/>
                  </a:cxn>
                  <a:cxn ang="0">
                    <a:pos x="103" y="28"/>
                  </a:cxn>
                </a:cxnLst>
                <a:rect l="0" t="0" r="r" b="b"/>
                <a:pathLst>
                  <a:path w="103" h="28">
                    <a:moveTo>
                      <a:pt x="103" y="28"/>
                    </a:moveTo>
                    <a:lnTo>
                      <a:pt x="4" y="5"/>
                    </a:lnTo>
                    <a:lnTo>
                      <a:pt x="2" y="1"/>
                    </a:lnTo>
                    <a:lnTo>
                      <a:pt x="0" y="0"/>
                    </a:lnTo>
                    <a:lnTo>
                      <a:pt x="101" y="22"/>
                    </a:lnTo>
                    <a:lnTo>
                      <a:pt x="101" y="24"/>
                    </a:lnTo>
                    <a:lnTo>
                      <a:pt x="103" y="26"/>
                    </a:lnTo>
                    <a:lnTo>
                      <a:pt x="103" y="28"/>
                    </a:lnTo>
                    <a:lnTo>
                      <a:pt x="103" y="28"/>
                    </a:lnTo>
                    <a:close/>
                  </a:path>
                </a:pathLst>
              </a:custGeom>
              <a:solidFill>
                <a:srgbClr val="F1CC00"/>
              </a:solidFill>
              <a:ln w="9525">
                <a:noFill/>
                <a:round/>
              </a:ln>
            </p:spPr>
            <p:txBody>
              <a:bodyPr/>
              <a:lstStyle/>
              <a:p>
                <a:endParaRPr lang="en-US">
                  <a:solidFill>
                    <a:prstClr val="black"/>
                  </a:solidFill>
                </a:endParaRPr>
              </a:p>
            </p:txBody>
          </p:sp>
          <p:sp>
            <p:nvSpPr>
              <p:cNvPr id="179341" name="Freeform 141"/>
              <p:cNvSpPr/>
              <p:nvPr/>
            </p:nvSpPr>
            <p:spPr bwMode="auto">
              <a:xfrm>
                <a:off x="1887" y="1829"/>
                <a:ext cx="103" cy="28"/>
              </a:xfrm>
              <a:custGeom>
                <a:avLst/>
                <a:gdLst/>
                <a:ahLst/>
                <a:cxnLst>
                  <a:cxn ang="0">
                    <a:pos x="103" y="28"/>
                  </a:cxn>
                  <a:cxn ang="0">
                    <a:pos x="4" y="3"/>
                  </a:cxn>
                  <a:cxn ang="0">
                    <a:pos x="2" y="2"/>
                  </a:cxn>
                  <a:cxn ang="0">
                    <a:pos x="0" y="0"/>
                  </a:cxn>
                  <a:cxn ang="0">
                    <a:pos x="101" y="22"/>
                  </a:cxn>
                  <a:cxn ang="0">
                    <a:pos x="103" y="24"/>
                  </a:cxn>
                  <a:cxn ang="0">
                    <a:pos x="103" y="28"/>
                  </a:cxn>
                </a:cxnLst>
                <a:rect l="0" t="0" r="r" b="b"/>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ln>
            </p:spPr>
            <p:txBody>
              <a:bodyPr/>
              <a:lstStyle/>
              <a:p>
                <a:endParaRPr lang="en-US">
                  <a:solidFill>
                    <a:prstClr val="black"/>
                  </a:solidFill>
                </a:endParaRPr>
              </a:p>
            </p:txBody>
          </p:sp>
          <p:sp>
            <p:nvSpPr>
              <p:cNvPr id="179342" name="Freeform 142"/>
              <p:cNvSpPr/>
              <p:nvPr/>
            </p:nvSpPr>
            <p:spPr bwMode="auto">
              <a:xfrm>
                <a:off x="1883" y="1825"/>
                <a:ext cx="107" cy="28"/>
              </a:xfrm>
              <a:custGeom>
                <a:avLst/>
                <a:gdLst/>
                <a:ahLst/>
                <a:cxnLst>
                  <a:cxn ang="0">
                    <a:pos x="107" y="28"/>
                  </a:cxn>
                  <a:cxn ang="0">
                    <a:pos x="6" y="6"/>
                  </a:cxn>
                  <a:cxn ang="0">
                    <a:pos x="4" y="4"/>
                  </a:cxn>
                  <a:cxn ang="0">
                    <a:pos x="0" y="0"/>
                  </a:cxn>
                  <a:cxn ang="0">
                    <a:pos x="103" y="25"/>
                  </a:cxn>
                  <a:cxn ang="0">
                    <a:pos x="105" y="26"/>
                  </a:cxn>
                  <a:cxn ang="0">
                    <a:pos x="107" y="28"/>
                  </a:cxn>
                </a:cxnLst>
                <a:rect l="0" t="0" r="r" b="b"/>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ln>
            </p:spPr>
            <p:txBody>
              <a:bodyPr/>
              <a:lstStyle/>
              <a:p>
                <a:endParaRPr lang="en-US">
                  <a:solidFill>
                    <a:prstClr val="black"/>
                  </a:solidFill>
                </a:endParaRPr>
              </a:p>
            </p:txBody>
          </p:sp>
          <p:sp>
            <p:nvSpPr>
              <p:cNvPr id="179343" name="Freeform 143"/>
              <p:cNvSpPr/>
              <p:nvPr/>
            </p:nvSpPr>
            <p:spPr bwMode="auto">
              <a:xfrm>
                <a:off x="1882" y="1823"/>
                <a:ext cx="106" cy="28"/>
              </a:xfrm>
              <a:custGeom>
                <a:avLst/>
                <a:gdLst/>
                <a:ahLst/>
                <a:cxnLst>
                  <a:cxn ang="0">
                    <a:pos x="106" y="28"/>
                  </a:cxn>
                  <a:cxn ang="0">
                    <a:pos x="5" y="6"/>
                  </a:cxn>
                  <a:cxn ang="0">
                    <a:pos x="1" y="2"/>
                  </a:cxn>
                  <a:cxn ang="0">
                    <a:pos x="0" y="0"/>
                  </a:cxn>
                  <a:cxn ang="0">
                    <a:pos x="104" y="25"/>
                  </a:cxn>
                  <a:cxn ang="0">
                    <a:pos x="104" y="27"/>
                  </a:cxn>
                  <a:cxn ang="0">
                    <a:pos x="106" y="28"/>
                  </a:cxn>
                </a:cxnLst>
                <a:rect l="0" t="0" r="r" b="b"/>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ln>
            </p:spPr>
            <p:txBody>
              <a:bodyPr/>
              <a:lstStyle/>
              <a:p>
                <a:endParaRPr lang="en-US">
                  <a:solidFill>
                    <a:prstClr val="black"/>
                  </a:solidFill>
                </a:endParaRPr>
              </a:p>
            </p:txBody>
          </p:sp>
          <p:sp>
            <p:nvSpPr>
              <p:cNvPr id="179344" name="Freeform 144"/>
              <p:cNvSpPr/>
              <p:nvPr/>
            </p:nvSpPr>
            <p:spPr bwMode="auto">
              <a:xfrm>
                <a:off x="1878" y="1821"/>
                <a:ext cx="108" cy="29"/>
              </a:xfrm>
              <a:custGeom>
                <a:avLst/>
                <a:gdLst/>
                <a:ahLst/>
                <a:cxnLst>
                  <a:cxn ang="0">
                    <a:pos x="108" y="29"/>
                  </a:cxn>
                  <a:cxn ang="0">
                    <a:pos x="5" y="4"/>
                  </a:cxn>
                  <a:cxn ang="0">
                    <a:pos x="4" y="2"/>
                  </a:cxn>
                  <a:cxn ang="0">
                    <a:pos x="0" y="0"/>
                  </a:cxn>
                  <a:cxn ang="0">
                    <a:pos x="106" y="25"/>
                  </a:cxn>
                  <a:cxn ang="0">
                    <a:pos x="108" y="27"/>
                  </a:cxn>
                  <a:cxn ang="0">
                    <a:pos x="108" y="29"/>
                  </a:cxn>
                </a:cxnLst>
                <a:rect l="0" t="0" r="r" b="b"/>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ln>
            </p:spPr>
            <p:txBody>
              <a:bodyPr/>
              <a:lstStyle/>
              <a:p>
                <a:endParaRPr lang="en-US">
                  <a:solidFill>
                    <a:prstClr val="black"/>
                  </a:solidFill>
                </a:endParaRPr>
              </a:p>
            </p:txBody>
          </p:sp>
          <p:sp>
            <p:nvSpPr>
              <p:cNvPr id="179345" name="Freeform 145"/>
              <p:cNvSpPr/>
              <p:nvPr/>
            </p:nvSpPr>
            <p:spPr bwMode="auto">
              <a:xfrm>
                <a:off x="1874" y="1817"/>
                <a:ext cx="112" cy="31"/>
              </a:xfrm>
              <a:custGeom>
                <a:avLst/>
                <a:gdLst/>
                <a:ahLst/>
                <a:cxnLst>
                  <a:cxn ang="0">
                    <a:pos x="112" y="31"/>
                  </a:cxn>
                  <a:cxn ang="0">
                    <a:pos x="8" y="6"/>
                  </a:cxn>
                  <a:cxn ang="0">
                    <a:pos x="6" y="4"/>
                  </a:cxn>
                  <a:cxn ang="0">
                    <a:pos x="4" y="2"/>
                  </a:cxn>
                  <a:cxn ang="0">
                    <a:pos x="2" y="2"/>
                  </a:cxn>
                  <a:cxn ang="0">
                    <a:pos x="0" y="0"/>
                  </a:cxn>
                  <a:cxn ang="0">
                    <a:pos x="108" y="25"/>
                  </a:cxn>
                  <a:cxn ang="0">
                    <a:pos x="110" y="29"/>
                  </a:cxn>
                  <a:cxn ang="0">
                    <a:pos x="112" y="31"/>
                  </a:cxn>
                </a:cxnLst>
                <a:rect l="0" t="0" r="r" b="b"/>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ln>
            </p:spPr>
            <p:txBody>
              <a:bodyPr/>
              <a:lstStyle/>
              <a:p>
                <a:endParaRPr lang="en-US">
                  <a:solidFill>
                    <a:prstClr val="black"/>
                  </a:solidFill>
                </a:endParaRPr>
              </a:p>
            </p:txBody>
          </p:sp>
          <p:sp>
            <p:nvSpPr>
              <p:cNvPr id="179346" name="Freeform 146"/>
              <p:cNvSpPr/>
              <p:nvPr/>
            </p:nvSpPr>
            <p:spPr bwMode="auto">
              <a:xfrm>
                <a:off x="1870" y="1815"/>
                <a:ext cx="114" cy="31"/>
              </a:xfrm>
              <a:custGeom>
                <a:avLst/>
                <a:gdLst/>
                <a:ahLst/>
                <a:cxnLst>
                  <a:cxn ang="0">
                    <a:pos x="114" y="31"/>
                  </a:cxn>
                  <a:cxn ang="0">
                    <a:pos x="8" y="6"/>
                  </a:cxn>
                  <a:cxn ang="0">
                    <a:pos x="8" y="4"/>
                  </a:cxn>
                  <a:cxn ang="0">
                    <a:pos x="8" y="4"/>
                  </a:cxn>
                  <a:cxn ang="0">
                    <a:pos x="4" y="2"/>
                  </a:cxn>
                  <a:cxn ang="0">
                    <a:pos x="0" y="0"/>
                  </a:cxn>
                  <a:cxn ang="0">
                    <a:pos x="110" y="25"/>
                  </a:cxn>
                  <a:cxn ang="0">
                    <a:pos x="112" y="27"/>
                  </a:cxn>
                  <a:cxn ang="0">
                    <a:pos x="114" y="31"/>
                  </a:cxn>
                </a:cxnLst>
                <a:rect l="0" t="0" r="r" b="b"/>
                <a:pathLst>
                  <a:path w="114" h="31">
                    <a:moveTo>
                      <a:pt x="114" y="31"/>
                    </a:moveTo>
                    <a:lnTo>
                      <a:pt x="8" y="6"/>
                    </a:lnTo>
                    <a:lnTo>
                      <a:pt x="8" y="4"/>
                    </a:lnTo>
                    <a:lnTo>
                      <a:pt x="8" y="4"/>
                    </a:lnTo>
                    <a:lnTo>
                      <a:pt x="4" y="2"/>
                    </a:lnTo>
                    <a:lnTo>
                      <a:pt x="0" y="0"/>
                    </a:lnTo>
                    <a:lnTo>
                      <a:pt x="110" y="25"/>
                    </a:lnTo>
                    <a:lnTo>
                      <a:pt x="112" y="27"/>
                    </a:lnTo>
                    <a:lnTo>
                      <a:pt x="114" y="31"/>
                    </a:lnTo>
                    <a:close/>
                  </a:path>
                </a:pathLst>
              </a:custGeom>
              <a:solidFill>
                <a:srgbClr val="F1CF00"/>
              </a:solidFill>
              <a:ln w="9525">
                <a:noFill/>
                <a:round/>
              </a:ln>
            </p:spPr>
            <p:txBody>
              <a:bodyPr/>
              <a:lstStyle/>
              <a:p>
                <a:endParaRPr lang="en-US">
                  <a:solidFill>
                    <a:prstClr val="black"/>
                  </a:solidFill>
                </a:endParaRPr>
              </a:p>
            </p:txBody>
          </p:sp>
          <p:sp>
            <p:nvSpPr>
              <p:cNvPr id="179347" name="Freeform 147"/>
              <p:cNvSpPr/>
              <p:nvPr/>
            </p:nvSpPr>
            <p:spPr bwMode="auto">
              <a:xfrm>
                <a:off x="1866" y="1812"/>
                <a:ext cx="116" cy="30"/>
              </a:xfrm>
              <a:custGeom>
                <a:avLst/>
                <a:gdLst/>
                <a:ahLst/>
                <a:cxnLst>
                  <a:cxn ang="0">
                    <a:pos x="116" y="30"/>
                  </a:cxn>
                  <a:cxn ang="0">
                    <a:pos x="8" y="5"/>
                  </a:cxn>
                  <a:cxn ang="0">
                    <a:pos x="4" y="3"/>
                  </a:cxn>
                  <a:cxn ang="0">
                    <a:pos x="0" y="0"/>
                  </a:cxn>
                  <a:cxn ang="0">
                    <a:pos x="112" y="26"/>
                  </a:cxn>
                  <a:cxn ang="0">
                    <a:pos x="114" y="28"/>
                  </a:cxn>
                  <a:cxn ang="0">
                    <a:pos x="116" y="30"/>
                  </a:cxn>
                </a:cxnLst>
                <a:rect l="0" t="0" r="r" b="b"/>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ln>
            </p:spPr>
            <p:txBody>
              <a:bodyPr/>
              <a:lstStyle/>
              <a:p>
                <a:endParaRPr lang="en-US">
                  <a:solidFill>
                    <a:prstClr val="black"/>
                  </a:solidFill>
                </a:endParaRPr>
              </a:p>
            </p:txBody>
          </p:sp>
          <p:sp>
            <p:nvSpPr>
              <p:cNvPr id="179348" name="Freeform 148"/>
              <p:cNvSpPr/>
              <p:nvPr/>
            </p:nvSpPr>
            <p:spPr bwMode="auto">
              <a:xfrm>
                <a:off x="1863" y="1810"/>
                <a:ext cx="117" cy="30"/>
              </a:xfrm>
              <a:custGeom>
                <a:avLst/>
                <a:gdLst/>
                <a:ahLst/>
                <a:cxnLst>
                  <a:cxn ang="0">
                    <a:pos x="117" y="30"/>
                  </a:cxn>
                  <a:cxn ang="0">
                    <a:pos x="7" y="5"/>
                  </a:cxn>
                  <a:cxn ang="0">
                    <a:pos x="3" y="2"/>
                  </a:cxn>
                  <a:cxn ang="0">
                    <a:pos x="0" y="0"/>
                  </a:cxn>
                  <a:cxn ang="0">
                    <a:pos x="113" y="26"/>
                  </a:cxn>
                  <a:cxn ang="0">
                    <a:pos x="115" y="28"/>
                  </a:cxn>
                  <a:cxn ang="0">
                    <a:pos x="117" y="30"/>
                  </a:cxn>
                </a:cxnLst>
                <a:rect l="0" t="0" r="r" b="b"/>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ln>
            </p:spPr>
            <p:txBody>
              <a:bodyPr/>
              <a:lstStyle/>
              <a:p>
                <a:endParaRPr lang="en-US">
                  <a:solidFill>
                    <a:prstClr val="black"/>
                  </a:solidFill>
                </a:endParaRPr>
              </a:p>
            </p:txBody>
          </p:sp>
          <p:sp>
            <p:nvSpPr>
              <p:cNvPr id="179349" name="Freeform 149"/>
              <p:cNvSpPr/>
              <p:nvPr/>
            </p:nvSpPr>
            <p:spPr bwMode="auto">
              <a:xfrm>
                <a:off x="1861" y="1806"/>
                <a:ext cx="117" cy="32"/>
              </a:xfrm>
              <a:custGeom>
                <a:avLst/>
                <a:gdLst/>
                <a:ahLst/>
                <a:cxnLst>
                  <a:cxn ang="0">
                    <a:pos x="117" y="32"/>
                  </a:cxn>
                  <a:cxn ang="0">
                    <a:pos x="5" y="6"/>
                  </a:cxn>
                  <a:cxn ang="0">
                    <a:pos x="2" y="4"/>
                  </a:cxn>
                  <a:cxn ang="0">
                    <a:pos x="0" y="0"/>
                  </a:cxn>
                  <a:cxn ang="0">
                    <a:pos x="113" y="26"/>
                  </a:cxn>
                  <a:cxn ang="0">
                    <a:pos x="115" y="30"/>
                  </a:cxn>
                  <a:cxn ang="0">
                    <a:pos x="117" y="32"/>
                  </a:cxn>
                </a:cxnLst>
                <a:rect l="0" t="0" r="r" b="b"/>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ln>
            </p:spPr>
            <p:txBody>
              <a:bodyPr/>
              <a:lstStyle/>
              <a:p>
                <a:endParaRPr lang="en-US">
                  <a:solidFill>
                    <a:prstClr val="black"/>
                  </a:solidFill>
                </a:endParaRPr>
              </a:p>
            </p:txBody>
          </p:sp>
          <p:sp>
            <p:nvSpPr>
              <p:cNvPr id="179350" name="Freeform 150"/>
              <p:cNvSpPr/>
              <p:nvPr/>
            </p:nvSpPr>
            <p:spPr bwMode="auto">
              <a:xfrm>
                <a:off x="1859" y="1804"/>
                <a:ext cx="117" cy="32"/>
              </a:xfrm>
              <a:custGeom>
                <a:avLst/>
                <a:gdLst/>
                <a:ahLst/>
                <a:cxnLst>
                  <a:cxn ang="0">
                    <a:pos x="117" y="32"/>
                  </a:cxn>
                  <a:cxn ang="0">
                    <a:pos x="4" y="6"/>
                  </a:cxn>
                  <a:cxn ang="0">
                    <a:pos x="2" y="2"/>
                  </a:cxn>
                  <a:cxn ang="0">
                    <a:pos x="0" y="0"/>
                  </a:cxn>
                  <a:cxn ang="0">
                    <a:pos x="114" y="27"/>
                  </a:cxn>
                  <a:cxn ang="0">
                    <a:pos x="115" y="28"/>
                  </a:cxn>
                  <a:cxn ang="0">
                    <a:pos x="117" y="32"/>
                  </a:cxn>
                </a:cxnLst>
                <a:rect l="0" t="0" r="r" b="b"/>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ln>
            </p:spPr>
            <p:txBody>
              <a:bodyPr/>
              <a:lstStyle/>
              <a:p>
                <a:endParaRPr lang="en-US">
                  <a:solidFill>
                    <a:prstClr val="black"/>
                  </a:solidFill>
                </a:endParaRPr>
              </a:p>
            </p:txBody>
          </p:sp>
          <p:sp>
            <p:nvSpPr>
              <p:cNvPr id="179351" name="Freeform 151"/>
              <p:cNvSpPr/>
              <p:nvPr/>
            </p:nvSpPr>
            <p:spPr bwMode="auto">
              <a:xfrm>
                <a:off x="1857" y="1802"/>
                <a:ext cx="117" cy="30"/>
              </a:xfrm>
              <a:custGeom>
                <a:avLst/>
                <a:gdLst/>
                <a:ahLst/>
                <a:cxnLst>
                  <a:cxn ang="0">
                    <a:pos x="117" y="30"/>
                  </a:cxn>
                  <a:cxn ang="0">
                    <a:pos x="4" y="4"/>
                  </a:cxn>
                  <a:cxn ang="0">
                    <a:pos x="2" y="2"/>
                  </a:cxn>
                  <a:cxn ang="0">
                    <a:pos x="0" y="0"/>
                  </a:cxn>
                  <a:cxn ang="0">
                    <a:pos x="114" y="27"/>
                  </a:cxn>
                  <a:cxn ang="0">
                    <a:pos x="116" y="29"/>
                  </a:cxn>
                  <a:cxn ang="0">
                    <a:pos x="117" y="30"/>
                  </a:cxn>
                </a:cxnLst>
                <a:rect l="0" t="0" r="r" b="b"/>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ln>
            </p:spPr>
            <p:txBody>
              <a:bodyPr/>
              <a:lstStyle/>
              <a:p>
                <a:endParaRPr lang="en-US">
                  <a:solidFill>
                    <a:prstClr val="black"/>
                  </a:solidFill>
                </a:endParaRPr>
              </a:p>
            </p:txBody>
          </p:sp>
          <p:sp>
            <p:nvSpPr>
              <p:cNvPr id="179352" name="Freeform 152"/>
              <p:cNvSpPr/>
              <p:nvPr/>
            </p:nvSpPr>
            <p:spPr bwMode="auto">
              <a:xfrm>
                <a:off x="1857" y="1800"/>
                <a:ext cx="116" cy="31"/>
              </a:xfrm>
              <a:custGeom>
                <a:avLst/>
                <a:gdLst/>
                <a:ahLst/>
                <a:cxnLst>
                  <a:cxn ang="0">
                    <a:pos x="116" y="31"/>
                  </a:cxn>
                  <a:cxn ang="0">
                    <a:pos x="2" y="4"/>
                  </a:cxn>
                  <a:cxn ang="0">
                    <a:pos x="2" y="2"/>
                  </a:cxn>
                  <a:cxn ang="0">
                    <a:pos x="0" y="0"/>
                  </a:cxn>
                  <a:cxn ang="0">
                    <a:pos x="0" y="0"/>
                  </a:cxn>
                  <a:cxn ang="0">
                    <a:pos x="2" y="0"/>
                  </a:cxn>
                  <a:cxn ang="0">
                    <a:pos x="112" y="27"/>
                  </a:cxn>
                  <a:cxn ang="0">
                    <a:pos x="114" y="29"/>
                  </a:cxn>
                  <a:cxn ang="0">
                    <a:pos x="116" y="31"/>
                  </a:cxn>
                </a:cxnLst>
                <a:rect l="0" t="0" r="r" b="b"/>
                <a:pathLst>
                  <a:path w="116" h="31">
                    <a:moveTo>
                      <a:pt x="116" y="31"/>
                    </a:moveTo>
                    <a:lnTo>
                      <a:pt x="2" y="4"/>
                    </a:lnTo>
                    <a:lnTo>
                      <a:pt x="2" y="2"/>
                    </a:lnTo>
                    <a:lnTo>
                      <a:pt x="0" y="0"/>
                    </a:lnTo>
                    <a:lnTo>
                      <a:pt x="0" y="0"/>
                    </a:lnTo>
                    <a:lnTo>
                      <a:pt x="2" y="0"/>
                    </a:lnTo>
                    <a:lnTo>
                      <a:pt x="112" y="27"/>
                    </a:lnTo>
                    <a:lnTo>
                      <a:pt x="114" y="29"/>
                    </a:lnTo>
                    <a:lnTo>
                      <a:pt x="116" y="31"/>
                    </a:lnTo>
                    <a:close/>
                  </a:path>
                </a:pathLst>
              </a:custGeom>
              <a:solidFill>
                <a:srgbClr val="F1D300"/>
              </a:solidFill>
              <a:ln w="9525">
                <a:noFill/>
                <a:round/>
              </a:ln>
            </p:spPr>
            <p:txBody>
              <a:bodyPr/>
              <a:lstStyle/>
              <a:p>
                <a:endParaRPr lang="en-US">
                  <a:solidFill>
                    <a:prstClr val="black"/>
                  </a:solidFill>
                </a:endParaRPr>
              </a:p>
            </p:txBody>
          </p:sp>
          <p:sp>
            <p:nvSpPr>
              <p:cNvPr id="179353" name="Freeform 153"/>
              <p:cNvSpPr/>
              <p:nvPr/>
            </p:nvSpPr>
            <p:spPr bwMode="auto">
              <a:xfrm>
                <a:off x="1857" y="1798"/>
                <a:ext cx="114" cy="31"/>
              </a:xfrm>
              <a:custGeom>
                <a:avLst/>
                <a:gdLst/>
                <a:ahLst/>
                <a:cxnLst>
                  <a:cxn ang="0">
                    <a:pos x="114" y="31"/>
                  </a:cxn>
                  <a:cxn ang="0">
                    <a:pos x="0" y="4"/>
                  </a:cxn>
                  <a:cxn ang="0">
                    <a:pos x="0" y="2"/>
                  </a:cxn>
                  <a:cxn ang="0">
                    <a:pos x="0" y="2"/>
                  </a:cxn>
                  <a:cxn ang="0">
                    <a:pos x="2" y="2"/>
                  </a:cxn>
                  <a:cxn ang="0">
                    <a:pos x="6" y="0"/>
                  </a:cxn>
                  <a:cxn ang="0">
                    <a:pos x="110" y="25"/>
                  </a:cxn>
                  <a:cxn ang="0">
                    <a:pos x="112" y="29"/>
                  </a:cxn>
                  <a:cxn ang="0">
                    <a:pos x="114" y="31"/>
                  </a:cxn>
                </a:cxnLst>
                <a:rect l="0" t="0" r="r" b="b"/>
                <a:pathLst>
                  <a:path w="114" h="31">
                    <a:moveTo>
                      <a:pt x="114" y="31"/>
                    </a:moveTo>
                    <a:lnTo>
                      <a:pt x="0" y="4"/>
                    </a:lnTo>
                    <a:lnTo>
                      <a:pt x="0" y="2"/>
                    </a:lnTo>
                    <a:lnTo>
                      <a:pt x="0" y="2"/>
                    </a:lnTo>
                    <a:lnTo>
                      <a:pt x="2" y="2"/>
                    </a:lnTo>
                    <a:lnTo>
                      <a:pt x="6" y="0"/>
                    </a:lnTo>
                    <a:lnTo>
                      <a:pt x="110" y="25"/>
                    </a:lnTo>
                    <a:lnTo>
                      <a:pt x="112" y="29"/>
                    </a:lnTo>
                    <a:lnTo>
                      <a:pt x="114" y="31"/>
                    </a:lnTo>
                    <a:close/>
                  </a:path>
                </a:pathLst>
              </a:custGeom>
              <a:solidFill>
                <a:srgbClr val="F1D500"/>
              </a:solidFill>
              <a:ln w="9525">
                <a:noFill/>
                <a:round/>
              </a:ln>
            </p:spPr>
            <p:txBody>
              <a:bodyPr/>
              <a:lstStyle/>
              <a:p>
                <a:endParaRPr lang="en-US">
                  <a:solidFill>
                    <a:prstClr val="black"/>
                  </a:solidFill>
                </a:endParaRPr>
              </a:p>
            </p:txBody>
          </p:sp>
          <p:sp>
            <p:nvSpPr>
              <p:cNvPr id="179354" name="Freeform 154"/>
              <p:cNvSpPr/>
              <p:nvPr/>
            </p:nvSpPr>
            <p:spPr bwMode="auto">
              <a:xfrm>
                <a:off x="1859" y="1798"/>
                <a:ext cx="110" cy="29"/>
              </a:xfrm>
              <a:custGeom>
                <a:avLst/>
                <a:gdLst/>
                <a:ahLst/>
                <a:cxnLst>
                  <a:cxn ang="0">
                    <a:pos x="110" y="29"/>
                  </a:cxn>
                  <a:cxn ang="0">
                    <a:pos x="0" y="2"/>
                  </a:cxn>
                  <a:cxn ang="0">
                    <a:pos x="2" y="0"/>
                  </a:cxn>
                  <a:cxn ang="0">
                    <a:pos x="5" y="0"/>
                  </a:cxn>
                  <a:cxn ang="0">
                    <a:pos x="106" y="23"/>
                  </a:cxn>
                  <a:cxn ang="0">
                    <a:pos x="108" y="25"/>
                  </a:cxn>
                  <a:cxn ang="0">
                    <a:pos x="110" y="29"/>
                  </a:cxn>
                </a:cxnLst>
                <a:rect l="0" t="0" r="r" b="b"/>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ln>
            </p:spPr>
            <p:txBody>
              <a:bodyPr/>
              <a:lstStyle/>
              <a:p>
                <a:endParaRPr lang="en-US">
                  <a:solidFill>
                    <a:prstClr val="black"/>
                  </a:solidFill>
                </a:endParaRPr>
              </a:p>
            </p:txBody>
          </p:sp>
          <p:sp>
            <p:nvSpPr>
              <p:cNvPr id="179355" name="Freeform 155"/>
              <p:cNvSpPr/>
              <p:nvPr/>
            </p:nvSpPr>
            <p:spPr bwMode="auto">
              <a:xfrm>
                <a:off x="1863" y="1796"/>
                <a:ext cx="104" cy="27"/>
              </a:xfrm>
              <a:custGeom>
                <a:avLst/>
                <a:gdLst/>
                <a:ahLst/>
                <a:cxnLst>
                  <a:cxn ang="0">
                    <a:pos x="104" y="27"/>
                  </a:cxn>
                  <a:cxn ang="0">
                    <a:pos x="0" y="2"/>
                  </a:cxn>
                  <a:cxn ang="0">
                    <a:pos x="1" y="2"/>
                  </a:cxn>
                  <a:cxn ang="0">
                    <a:pos x="5" y="0"/>
                  </a:cxn>
                  <a:cxn ang="0">
                    <a:pos x="100" y="23"/>
                  </a:cxn>
                  <a:cxn ang="0">
                    <a:pos x="102" y="23"/>
                  </a:cxn>
                  <a:cxn ang="0">
                    <a:pos x="102" y="25"/>
                  </a:cxn>
                  <a:cxn ang="0">
                    <a:pos x="104" y="25"/>
                  </a:cxn>
                  <a:cxn ang="0">
                    <a:pos x="104" y="27"/>
                  </a:cxn>
                </a:cxnLst>
                <a:rect l="0" t="0" r="r" b="b"/>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ln>
            </p:spPr>
            <p:txBody>
              <a:bodyPr/>
              <a:lstStyle/>
              <a:p>
                <a:endParaRPr lang="en-US">
                  <a:solidFill>
                    <a:prstClr val="black"/>
                  </a:solidFill>
                </a:endParaRPr>
              </a:p>
            </p:txBody>
          </p:sp>
          <p:sp>
            <p:nvSpPr>
              <p:cNvPr id="179356" name="Freeform 156"/>
              <p:cNvSpPr/>
              <p:nvPr/>
            </p:nvSpPr>
            <p:spPr bwMode="auto">
              <a:xfrm>
                <a:off x="1864" y="1796"/>
                <a:ext cx="101" cy="25"/>
              </a:xfrm>
              <a:custGeom>
                <a:avLst/>
                <a:gdLst/>
                <a:ahLst/>
                <a:cxnLst>
                  <a:cxn ang="0">
                    <a:pos x="101" y="25"/>
                  </a:cxn>
                  <a:cxn ang="0">
                    <a:pos x="0" y="2"/>
                  </a:cxn>
                  <a:cxn ang="0">
                    <a:pos x="4" y="0"/>
                  </a:cxn>
                  <a:cxn ang="0">
                    <a:pos x="8" y="0"/>
                  </a:cxn>
                  <a:cxn ang="0">
                    <a:pos x="8" y="0"/>
                  </a:cxn>
                  <a:cxn ang="0">
                    <a:pos x="10" y="0"/>
                  </a:cxn>
                  <a:cxn ang="0">
                    <a:pos x="97" y="19"/>
                  </a:cxn>
                  <a:cxn ang="0">
                    <a:pos x="99" y="23"/>
                  </a:cxn>
                  <a:cxn ang="0">
                    <a:pos x="101" y="25"/>
                  </a:cxn>
                  <a:cxn ang="0">
                    <a:pos x="101" y="25"/>
                  </a:cxn>
                  <a:cxn ang="0">
                    <a:pos x="101" y="25"/>
                  </a:cxn>
                </a:cxnLst>
                <a:rect l="0" t="0" r="r" b="b"/>
                <a:pathLst>
                  <a:path w="101" h="25">
                    <a:moveTo>
                      <a:pt x="101" y="25"/>
                    </a:moveTo>
                    <a:lnTo>
                      <a:pt x="0" y="2"/>
                    </a:lnTo>
                    <a:lnTo>
                      <a:pt x="4" y="0"/>
                    </a:lnTo>
                    <a:lnTo>
                      <a:pt x="8" y="0"/>
                    </a:lnTo>
                    <a:lnTo>
                      <a:pt x="8" y="0"/>
                    </a:lnTo>
                    <a:lnTo>
                      <a:pt x="10" y="0"/>
                    </a:lnTo>
                    <a:lnTo>
                      <a:pt x="97" y="19"/>
                    </a:lnTo>
                    <a:lnTo>
                      <a:pt x="99" y="23"/>
                    </a:lnTo>
                    <a:lnTo>
                      <a:pt x="101" y="25"/>
                    </a:lnTo>
                    <a:lnTo>
                      <a:pt x="101" y="25"/>
                    </a:lnTo>
                    <a:lnTo>
                      <a:pt x="101" y="25"/>
                    </a:lnTo>
                    <a:close/>
                  </a:path>
                </a:pathLst>
              </a:custGeom>
              <a:solidFill>
                <a:srgbClr val="F1D700"/>
              </a:solidFill>
              <a:ln w="9525">
                <a:noFill/>
                <a:round/>
              </a:ln>
            </p:spPr>
            <p:txBody>
              <a:bodyPr/>
              <a:lstStyle/>
              <a:p>
                <a:endParaRPr lang="en-US">
                  <a:solidFill>
                    <a:prstClr val="black"/>
                  </a:solidFill>
                </a:endParaRPr>
              </a:p>
            </p:txBody>
          </p:sp>
          <p:sp>
            <p:nvSpPr>
              <p:cNvPr id="179357" name="Freeform 157"/>
              <p:cNvSpPr/>
              <p:nvPr/>
            </p:nvSpPr>
            <p:spPr bwMode="auto">
              <a:xfrm>
                <a:off x="1868" y="1795"/>
                <a:ext cx="95" cy="24"/>
              </a:xfrm>
              <a:custGeom>
                <a:avLst/>
                <a:gdLst/>
                <a:ahLst/>
                <a:cxnLst>
                  <a:cxn ang="0">
                    <a:pos x="95" y="24"/>
                  </a:cxn>
                  <a:cxn ang="0">
                    <a:pos x="0" y="1"/>
                  </a:cxn>
                  <a:cxn ang="0">
                    <a:pos x="2" y="1"/>
                  </a:cxn>
                  <a:cxn ang="0">
                    <a:pos x="4" y="1"/>
                  </a:cxn>
                  <a:cxn ang="0">
                    <a:pos x="6" y="1"/>
                  </a:cxn>
                  <a:cxn ang="0">
                    <a:pos x="10" y="0"/>
                  </a:cxn>
                  <a:cxn ang="0">
                    <a:pos x="91" y="19"/>
                  </a:cxn>
                  <a:cxn ang="0">
                    <a:pos x="93" y="20"/>
                  </a:cxn>
                  <a:cxn ang="0">
                    <a:pos x="95" y="24"/>
                  </a:cxn>
                </a:cxnLst>
                <a:rect l="0" t="0" r="r" b="b"/>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ln>
            </p:spPr>
            <p:txBody>
              <a:bodyPr/>
              <a:lstStyle/>
              <a:p>
                <a:endParaRPr lang="en-US">
                  <a:solidFill>
                    <a:prstClr val="black"/>
                  </a:solidFill>
                </a:endParaRPr>
              </a:p>
            </p:txBody>
          </p:sp>
          <p:sp>
            <p:nvSpPr>
              <p:cNvPr id="179358" name="Freeform 158"/>
              <p:cNvSpPr/>
              <p:nvPr/>
            </p:nvSpPr>
            <p:spPr bwMode="auto">
              <a:xfrm>
                <a:off x="1874" y="1795"/>
                <a:ext cx="87" cy="20"/>
              </a:xfrm>
              <a:custGeom>
                <a:avLst/>
                <a:gdLst/>
                <a:ahLst/>
                <a:cxnLst>
                  <a:cxn ang="0">
                    <a:pos x="87" y="20"/>
                  </a:cxn>
                  <a:cxn ang="0">
                    <a:pos x="0" y="1"/>
                  </a:cxn>
                  <a:cxn ang="0">
                    <a:pos x="4" y="0"/>
                  </a:cxn>
                  <a:cxn ang="0">
                    <a:pos x="8" y="0"/>
                  </a:cxn>
                  <a:cxn ang="0">
                    <a:pos x="83" y="17"/>
                  </a:cxn>
                  <a:cxn ang="0">
                    <a:pos x="85" y="19"/>
                  </a:cxn>
                  <a:cxn ang="0">
                    <a:pos x="87" y="20"/>
                  </a:cxn>
                </a:cxnLst>
                <a:rect l="0" t="0" r="r" b="b"/>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ln>
            </p:spPr>
            <p:txBody>
              <a:bodyPr/>
              <a:lstStyle/>
              <a:p>
                <a:endParaRPr lang="en-US">
                  <a:solidFill>
                    <a:prstClr val="black"/>
                  </a:solidFill>
                </a:endParaRPr>
              </a:p>
            </p:txBody>
          </p:sp>
          <p:sp>
            <p:nvSpPr>
              <p:cNvPr id="179359" name="Freeform 159"/>
              <p:cNvSpPr/>
              <p:nvPr/>
            </p:nvSpPr>
            <p:spPr bwMode="auto">
              <a:xfrm>
                <a:off x="1878" y="1793"/>
                <a:ext cx="81" cy="21"/>
              </a:xfrm>
              <a:custGeom>
                <a:avLst/>
                <a:gdLst/>
                <a:ahLst/>
                <a:cxnLst>
                  <a:cxn ang="0">
                    <a:pos x="81" y="21"/>
                  </a:cxn>
                  <a:cxn ang="0">
                    <a:pos x="0" y="2"/>
                  </a:cxn>
                  <a:cxn ang="0">
                    <a:pos x="4" y="2"/>
                  </a:cxn>
                  <a:cxn ang="0">
                    <a:pos x="7" y="0"/>
                  </a:cxn>
                  <a:cxn ang="0">
                    <a:pos x="78" y="17"/>
                  </a:cxn>
                  <a:cxn ang="0">
                    <a:pos x="79" y="19"/>
                  </a:cxn>
                  <a:cxn ang="0">
                    <a:pos x="81" y="21"/>
                  </a:cxn>
                </a:cxnLst>
                <a:rect l="0" t="0" r="r" b="b"/>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ln>
            </p:spPr>
            <p:txBody>
              <a:bodyPr/>
              <a:lstStyle/>
              <a:p>
                <a:endParaRPr lang="en-US">
                  <a:solidFill>
                    <a:prstClr val="black"/>
                  </a:solidFill>
                </a:endParaRPr>
              </a:p>
            </p:txBody>
          </p:sp>
          <p:sp>
            <p:nvSpPr>
              <p:cNvPr id="179360" name="Freeform 160"/>
              <p:cNvSpPr/>
              <p:nvPr/>
            </p:nvSpPr>
            <p:spPr bwMode="auto">
              <a:xfrm>
                <a:off x="1882" y="1791"/>
                <a:ext cx="75" cy="21"/>
              </a:xfrm>
              <a:custGeom>
                <a:avLst/>
                <a:gdLst/>
                <a:ahLst/>
                <a:cxnLst>
                  <a:cxn ang="0">
                    <a:pos x="75" y="21"/>
                  </a:cxn>
                  <a:cxn ang="0">
                    <a:pos x="0" y="4"/>
                  </a:cxn>
                  <a:cxn ang="0">
                    <a:pos x="3" y="2"/>
                  </a:cxn>
                  <a:cxn ang="0">
                    <a:pos x="7" y="0"/>
                  </a:cxn>
                  <a:cxn ang="0">
                    <a:pos x="70" y="15"/>
                  </a:cxn>
                  <a:cxn ang="0">
                    <a:pos x="74" y="19"/>
                  </a:cxn>
                  <a:cxn ang="0">
                    <a:pos x="75" y="21"/>
                  </a:cxn>
                </a:cxnLst>
                <a:rect l="0" t="0" r="r" b="b"/>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ln>
            </p:spPr>
            <p:txBody>
              <a:bodyPr/>
              <a:lstStyle/>
              <a:p>
                <a:endParaRPr lang="en-US">
                  <a:solidFill>
                    <a:prstClr val="black"/>
                  </a:solidFill>
                </a:endParaRPr>
              </a:p>
            </p:txBody>
          </p:sp>
          <p:sp>
            <p:nvSpPr>
              <p:cNvPr id="179361" name="Freeform 161"/>
              <p:cNvSpPr/>
              <p:nvPr/>
            </p:nvSpPr>
            <p:spPr bwMode="auto">
              <a:xfrm>
                <a:off x="1885" y="1791"/>
                <a:ext cx="71" cy="19"/>
              </a:xfrm>
              <a:custGeom>
                <a:avLst/>
                <a:gdLst/>
                <a:ahLst/>
                <a:cxnLst>
                  <a:cxn ang="0">
                    <a:pos x="71" y="19"/>
                  </a:cxn>
                  <a:cxn ang="0">
                    <a:pos x="0" y="2"/>
                  </a:cxn>
                  <a:cxn ang="0">
                    <a:pos x="4" y="2"/>
                  </a:cxn>
                  <a:cxn ang="0">
                    <a:pos x="8" y="0"/>
                  </a:cxn>
                  <a:cxn ang="0">
                    <a:pos x="8" y="0"/>
                  </a:cxn>
                  <a:cxn ang="0">
                    <a:pos x="10" y="0"/>
                  </a:cxn>
                  <a:cxn ang="0">
                    <a:pos x="63" y="13"/>
                  </a:cxn>
                  <a:cxn ang="0">
                    <a:pos x="67" y="15"/>
                  </a:cxn>
                  <a:cxn ang="0">
                    <a:pos x="71" y="19"/>
                  </a:cxn>
                </a:cxnLst>
                <a:rect l="0" t="0" r="r" b="b"/>
                <a:pathLst>
                  <a:path w="71" h="19">
                    <a:moveTo>
                      <a:pt x="71" y="19"/>
                    </a:moveTo>
                    <a:lnTo>
                      <a:pt x="0" y="2"/>
                    </a:lnTo>
                    <a:lnTo>
                      <a:pt x="4" y="2"/>
                    </a:lnTo>
                    <a:lnTo>
                      <a:pt x="8" y="0"/>
                    </a:lnTo>
                    <a:lnTo>
                      <a:pt x="8" y="0"/>
                    </a:lnTo>
                    <a:lnTo>
                      <a:pt x="10" y="0"/>
                    </a:lnTo>
                    <a:lnTo>
                      <a:pt x="63" y="13"/>
                    </a:lnTo>
                    <a:lnTo>
                      <a:pt x="67" y="15"/>
                    </a:lnTo>
                    <a:lnTo>
                      <a:pt x="71" y="19"/>
                    </a:lnTo>
                    <a:close/>
                  </a:path>
                </a:pathLst>
              </a:custGeom>
              <a:solidFill>
                <a:srgbClr val="F2DA00"/>
              </a:solidFill>
              <a:ln w="9525">
                <a:noFill/>
                <a:round/>
              </a:ln>
            </p:spPr>
            <p:txBody>
              <a:bodyPr/>
              <a:lstStyle/>
              <a:p>
                <a:endParaRPr lang="en-US">
                  <a:solidFill>
                    <a:prstClr val="black"/>
                  </a:solidFill>
                </a:endParaRPr>
              </a:p>
            </p:txBody>
          </p:sp>
          <p:sp>
            <p:nvSpPr>
              <p:cNvPr id="179362" name="Freeform 162"/>
              <p:cNvSpPr/>
              <p:nvPr/>
            </p:nvSpPr>
            <p:spPr bwMode="auto">
              <a:xfrm>
                <a:off x="1889" y="1789"/>
                <a:ext cx="63" cy="17"/>
              </a:xfrm>
              <a:custGeom>
                <a:avLst/>
                <a:gdLst/>
                <a:ahLst/>
                <a:cxnLst>
                  <a:cxn ang="0">
                    <a:pos x="63" y="17"/>
                  </a:cxn>
                  <a:cxn ang="0">
                    <a:pos x="0" y="2"/>
                  </a:cxn>
                  <a:cxn ang="0">
                    <a:pos x="2" y="2"/>
                  </a:cxn>
                  <a:cxn ang="0">
                    <a:pos x="4" y="2"/>
                  </a:cxn>
                  <a:cxn ang="0">
                    <a:pos x="6" y="2"/>
                  </a:cxn>
                  <a:cxn ang="0">
                    <a:pos x="10" y="0"/>
                  </a:cxn>
                  <a:cxn ang="0">
                    <a:pos x="57" y="11"/>
                  </a:cxn>
                  <a:cxn ang="0">
                    <a:pos x="59" y="15"/>
                  </a:cxn>
                  <a:cxn ang="0">
                    <a:pos x="63" y="17"/>
                  </a:cxn>
                </a:cxnLst>
                <a:rect l="0" t="0" r="r" b="b"/>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ln>
            </p:spPr>
            <p:txBody>
              <a:bodyPr/>
              <a:lstStyle/>
              <a:p>
                <a:endParaRPr lang="en-US">
                  <a:solidFill>
                    <a:prstClr val="black"/>
                  </a:solidFill>
                </a:endParaRPr>
              </a:p>
            </p:txBody>
          </p:sp>
          <p:sp>
            <p:nvSpPr>
              <p:cNvPr id="179363" name="Freeform 163"/>
              <p:cNvSpPr/>
              <p:nvPr/>
            </p:nvSpPr>
            <p:spPr bwMode="auto">
              <a:xfrm>
                <a:off x="1895" y="1789"/>
                <a:ext cx="53" cy="15"/>
              </a:xfrm>
              <a:custGeom>
                <a:avLst/>
                <a:gdLst/>
                <a:ahLst/>
                <a:cxnLst>
                  <a:cxn ang="0">
                    <a:pos x="53" y="15"/>
                  </a:cxn>
                  <a:cxn ang="0">
                    <a:pos x="0" y="2"/>
                  </a:cxn>
                  <a:cxn ang="0">
                    <a:pos x="4" y="0"/>
                  </a:cxn>
                  <a:cxn ang="0">
                    <a:pos x="5" y="0"/>
                  </a:cxn>
                  <a:cxn ang="0">
                    <a:pos x="47" y="9"/>
                  </a:cxn>
                  <a:cxn ang="0">
                    <a:pos x="47" y="9"/>
                  </a:cxn>
                  <a:cxn ang="0">
                    <a:pos x="49" y="11"/>
                  </a:cxn>
                  <a:cxn ang="0">
                    <a:pos x="51" y="13"/>
                  </a:cxn>
                  <a:cxn ang="0">
                    <a:pos x="53" y="15"/>
                  </a:cxn>
                </a:cxnLst>
                <a:rect l="0" t="0" r="r" b="b"/>
                <a:pathLst>
                  <a:path w="53" h="15">
                    <a:moveTo>
                      <a:pt x="53" y="15"/>
                    </a:moveTo>
                    <a:lnTo>
                      <a:pt x="0" y="2"/>
                    </a:lnTo>
                    <a:lnTo>
                      <a:pt x="4" y="0"/>
                    </a:lnTo>
                    <a:lnTo>
                      <a:pt x="5" y="0"/>
                    </a:lnTo>
                    <a:lnTo>
                      <a:pt x="47" y="9"/>
                    </a:lnTo>
                    <a:lnTo>
                      <a:pt x="47" y="9"/>
                    </a:lnTo>
                    <a:lnTo>
                      <a:pt x="49" y="11"/>
                    </a:lnTo>
                    <a:lnTo>
                      <a:pt x="51" y="13"/>
                    </a:lnTo>
                    <a:lnTo>
                      <a:pt x="53" y="15"/>
                    </a:lnTo>
                    <a:close/>
                  </a:path>
                </a:pathLst>
              </a:custGeom>
              <a:solidFill>
                <a:srgbClr val="F2DC00"/>
              </a:solidFill>
              <a:ln w="9525">
                <a:noFill/>
                <a:round/>
              </a:ln>
            </p:spPr>
            <p:txBody>
              <a:bodyPr/>
              <a:lstStyle/>
              <a:p>
                <a:endParaRPr lang="en-US">
                  <a:solidFill>
                    <a:prstClr val="black"/>
                  </a:solidFill>
                </a:endParaRPr>
              </a:p>
            </p:txBody>
          </p:sp>
          <p:sp>
            <p:nvSpPr>
              <p:cNvPr id="179364" name="Freeform 164"/>
              <p:cNvSpPr/>
              <p:nvPr/>
            </p:nvSpPr>
            <p:spPr bwMode="auto">
              <a:xfrm>
                <a:off x="1899" y="1787"/>
                <a:ext cx="47" cy="13"/>
              </a:xfrm>
              <a:custGeom>
                <a:avLst/>
                <a:gdLst/>
                <a:ahLst/>
                <a:cxnLst>
                  <a:cxn ang="0">
                    <a:pos x="47" y="13"/>
                  </a:cxn>
                  <a:cxn ang="0">
                    <a:pos x="0" y="2"/>
                  </a:cxn>
                  <a:cxn ang="0">
                    <a:pos x="3" y="2"/>
                  </a:cxn>
                  <a:cxn ang="0">
                    <a:pos x="5" y="0"/>
                  </a:cxn>
                  <a:cxn ang="0">
                    <a:pos x="7" y="0"/>
                  </a:cxn>
                  <a:cxn ang="0">
                    <a:pos x="7" y="0"/>
                  </a:cxn>
                  <a:cxn ang="0">
                    <a:pos x="38" y="8"/>
                  </a:cxn>
                  <a:cxn ang="0">
                    <a:pos x="41" y="11"/>
                  </a:cxn>
                  <a:cxn ang="0">
                    <a:pos x="45" y="13"/>
                  </a:cxn>
                  <a:cxn ang="0">
                    <a:pos x="45" y="13"/>
                  </a:cxn>
                  <a:cxn ang="0">
                    <a:pos x="47" y="13"/>
                  </a:cxn>
                </a:cxnLst>
                <a:rect l="0" t="0" r="r" b="b"/>
                <a:pathLst>
                  <a:path w="47" h="13">
                    <a:moveTo>
                      <a:pt x="47" y="13"/>
                    </a:moveTo>
                    <a:lnTo>
                      <a:pt x="0" y="2"/>
                    </a:lnTo>
                    <a:lnTo>
                      <a:pt x="3" y="2"/>
                    </a:lnTo>
                    <a:lnTo>
                      <a:pt x="5" y="0"/>
                    </a:lnTo>
                    <a:lnTo>
                      <a:pt x="7" y="0"/>
                    </a:lnTo>
                    <a:lnTo>
                      <a:pt x="7" y="0"/>
                    </a:lnTo>
                    <a:lnTo>
                      <a:pt x="38" y="8"/>
                    </a:lnTo>
                    <a:lnTo>
                      <a:pt x="41" y="11"/>
                    </a:lnTo>
                    <a:lnTo>
                      <a:pt x="45" y="13"/>
                    </a:lnTo>
                    <a:lnTo>
                      <a:pt x="45" y="13"/>
                    </a:lnTo>
                    <a:lnTo>
                      <a:pt x="47" y="13"/>
                    </a:lnTo>
                    <a:close/>
                  </a:path>
                </a:pathLst>
              </a:custGeom>
              <a:solidFill>
                <a:srgbClr val="F2DD00"/>
              </a:solidFill>
              <a:ln w="9525">
                <a:noFill/>
                <a:round/>
              </a:ln>
            </p:spPr>
            <p:txBody>
              <a:bodyPr/>
              <a:lstStyle/>
              <a:p>
                <a:endParaRPr lang="en-US">
                  <a:solidFill>
                    <a:prstClr val="black"/>
                  </a:solidFill>
                </a:endParaRPr>
              </a:p>
            </p:txBody>
          </p:sp>
          <p:sp>
            <p:nvSpPr>
              <p:cNvPr id="179365" name="Freeform 165"/>
              <p:cNvSpPr/>
              <p:nvPr/>
            </p:nvSpPr>
            <p:spPr bwMode="auto">
              <a:xfrm>
                <a:off x="1900" y="1787"/>
                <a:ext cx="42" cy="11"/>
              </a:xfrm>
              <a:custGeom>
                <a:avLst/>
                <a:gdLst/>
                <a:ahLst/>
                <a:cxnLst>
                  <a:cxn ang="0">
                    <a:pos x="42" y="11"/>
                  </a:cxn>
                  <a:cxn ang="0">
                    <a:pos x="0" y="2"/>
                  </a:cxn>
                  <a:cxn ang="0">
                    <a:pos x="2" y="2"/>
                  </a:cxn>
                  <a:cxn ang="0">
                    <a:pos x="4" y="0"/>
                  </a:cxn>
                  <a:cxn ang="0">
                    <a:pos x="8" y="0"/>
                  </a:cxn>
                  <a:cxn ang="0">
                    <a:pos x="10" y="0"/>
                  </a:cxn>
                  <a:cxn ang="0">
                    <a:pos x="33" y="6"/>
                  </a:cxn>
                  <a:cxn ang="0">
                    <a:pos x="33" y="6"/>
                  </a:cxn>
                  <a:cxn ang="0">
                    <a:pos x="33" y="6"/>
                  </a:cxn>
                  <a:cxn ang="0">
                    <a:pos x="37" y="8"/>
                  </a:cxn>
                  <a:cxn ang="0">
                    <a:pos x="42" y="11"/>
                  </a:cxn>
                </a:cxnLst>
                <a:rect l="0" t="0" r="r" b="b"/>
                <a:pathLst>
                  <a:path w="42" h="11">
                    <a:moveTo>
                      <a:pt x="42" y="11"/>
                    </a:moveTo>
                    <a:lnTo>
                      <a:pt x="0" y="2"/>
                    </a:lnTo>
                    <a:lnTo>
                      <a:pt x="2" y="2"/>
                    </a:lnTo>
                    <a:lnTo>
                      <a:pt x="4" y="0"/>
                    </a:lnTo>
                    <a:lnTo>
                      <a:pt x="8" y="0"/>
                    </a:lnTo>
                    <a:lnTo>
                      <a:pt x="10" y="0"/>
                    </a:lnTo>
                    <a:lnTo>
                      <a:pt x="33" y="6"/>
                    </a:lnTo>
                    <a:lnTo>
                      <a:pt x="33" y="6"/>
                    </a:lnTo>
                    <a:lnTo>
                      <a:pt x="33" y="6"/>
                    </a:lnTo>
                    <a:lnTo>
                      <a:pt x="37" y="8"/>
                    </a:lnTo>
                    <a:lnTo>
                      <a:pt x="42" y="11"/>
                    </a:lnTo>
                    <a:close/>
                  </a:path>
                </a:pathLst>
              </a:custGeom>
              <a:solidFill>
                <a:srgbClr val="F2DD00"/>
              </a:solidFill>
              <a:ln w="9525">
                <a:noFill/>
                <a:round/>
              </a:ln>
            </p:spPr>
            <p:txBody>
              <a:bodyPr/>
              <a:lstStyle/>
              <a:p>
                <a:endParaRPr lang="en-US">
                  <a:solidFill>
                    <a:prstClr val="black"/>
                  </a:solidFill>
                </a:endParaRPr>
              </a:p>
            </p:txBody>
          </p:sp>
          <p:sp>
            <p:nvSpPr>
              <p:cNvPr id="179366" name="Freeform 166"/>
              <p:cNvSpPr/>
              <p:nvPr/>
            </p:nvSpPr>
            <p:spPr bwMode="auto">
              <a:xfrm>
                <a:off x="1906" y="1785"/>
                <a:ext cx="31" cy="10"/>
              </a:xfrm>
              <a:custGeom>
                <a:avLst/>
                <a:gdLst/>
                <a:ahLst/>
                <a:cxnLst>
                  <a:cxn ang="0">
                    <a:pos x="31" y="10"/>
                  </a:cxn>
                  <a:cxn ang="0">
                    <a:pos x="0" y="2"/>
                  </a:cxn>
                  <a:cxn ang="0">
                    <a:pos x="4" y="2"/>
                  </a:cxn>
                  <a:cxn ang="0">
                    <a:pos x="8" y="0"/>
                  </a:cxn>
                  <a:cxn ang="0">
                    <a:pos x="23" y="4"/>
                  </a:cxn>
                  <a:cxn ang="0">
                    <a:pos x="25" y="6"/>
                  </a:cxn>
                  <a:cxn ang="0">
                    <a:pos x="27" y="8"/>
                  </a:cxn>
                  <a:cxn ang="0">
                    <a:pos x="29" y="10"/>
                  </a:cxn>
                  <a:cxn ang="0">
                    <a:pos x="31" y="10"/>
                  </a:cxn>
                </a:cxnLst>
                <a:rect l="0" t="0" r="r" b="b"/>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ln>
            </p:spPr>
            <p:txBody>
              <a:bodyPr/>
              <a:lstStyle/>
              <a:p>
                <a:endParaRPr lang="en-US">
                  <a:solidFill>
                    <a:prstClr val="black"/>
                  </a:solidFill>
                </a:endParaRPr>
              </a:p>
            </p:txBody>
          </p:sp>
          <p:sp>
            <p:nvSpPr>
              <p:cNvPr id="179367" name="Freeform 167"/>
              <p:cNvSpPr/>
              <p:nvPr/>
            </p:nvSpPr>
            <p:spPr bwMode="auto">
              <a:xfrm>
                <a:off x="1910" y="1785"/>
                <a:ext cx="23" cy="8"/>
              </a:xfrm>
              <a:custGeom>
                <a:avLst/>
                <a:gdLst/>
                <a:ahLst/>
                <a:cxnLst>
                  <a:cxn ang="0">
                    <a:pos x="23" y="8"/>
                  </a:cxn>
                  <a:cxn ang="0">
                    <a:pos x="0" y="2"/>
                  </a:cxn>
                  <a:cxn ang="0">
                    <a:pos x="4" y="0"/>
                  </a:cxn>
                  <a:cxn ang="0">
                    <a:pos x="9" y="0"/>
                  </a:cxn>
                  <a:cxn ang="0">
                    <a:pos x="13" y="2"/>
                  </a:cxn>
                  <a:cxn ang="0">
                    <a:pos x="19" y="4"/>
                  </a:cxn>
                  <a:cxn ang="0">
                    <a:pos x="23" y="8"/>
                  </a:cxn>
                </a:cxnLst>
                <a:rect l="0" t="0" r="r" b="b"/>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ln>
            </p:spPr>
            <p:txBody>
              <a:bodyPr/>
              <a:lstStyle/>
              <a:p>
                <a:endParaRPr lang="en-US">
                  <a:solidFill>
                    <a:prstClr val="black"/>
                  </a:solidFill>
                </a:endParaRPr>
              </a:p>
            </p:txBody>
          </p:sp>
          <p:sp>
            <p:nvSpPr>
              <p:cNvPr id="179368" name="Freeform 168"/>
              <p:cNvSpPr/>
              <p:nvPr/>
            </p:nvSpPr>
            <p:spPr bwMode="auto">
              <a:xfrm>
                <a:off x="1914" y="1785"/>
                <a:ext cx="15" cy="4"/>
              </a:xfrm>
              <a:custGeom>
                <a:avLst/>
                <a:gdLst/>
                <a:ahLst/>
                <a:cxnLst>
                  <a:cxn ang="0">
                    <a:pos x="15" y="4"/>
                  </a:cxn>
                  <a:cxn ang="0">
                    <a:pos x="0" y="0"/>
                  </a:cxn>
                  <a:cxn ang="0">
                    <a:pos x="4" y="0"/>
                  </a:cxn>
                  <a:cxn ang="0">
                    <a:pos x="7" y="0"/>
                  </a:cxn>
                  <a:cxn ang="0">
                    <a:pos x="11" y="2"/>
                  </a:cxn>
                  <a:cxn ang="0">
                    <a:pos x="15" y="4"/>
                  </a:cxn>
                </a:cxnLst>
                <a:rect l="0" t="0" r="r" b="b"/>
                <a:pathLst>
                  <a:path w="15" h="4">
                    <a:moveTo>
                      <a:pt x="15" y="4"/>
                    </a:moveTo>
                    <a:lnTo>
                      <a:pt x="0" y="0"/>
                    </a:lnTo>
                    <a:lnTo>
                      <a:pt x="4" y="0"/>
                    </a:lnTo>
                    <a:lnTo>
                      <a:pt x="7" y="0"/>
                    </a:lnTo>
                    <a:lnTo>
                      <a:pt x="11" y="2"/>
                    </a:lnTo>
                    <a:lnTo>
                      <a:pt x="15" y="4"/>
                    </a:lnTo>
                    <a:close/>
                  </a:path>
                </a:pathLst>
              </a:custGeom>
              <a:solidFill>
                <a:srgbClr val="F3E000"/>
              </a:solidFill>
              <a:ln w="9525">
                <a:noFill/>
                <a:round/>
              </a:ln>
            </p:spPr>
            <p:txBody>
              <a:bodyPr/>
              <a:lstStyle/>
              <a:p>
                <a:endParaRPr lang="en-US">
                  <a:solidFill>
                    <a:prstClr val="black"/>
                  </a:solidFill>
                </a:endParaRPr>
              </a:p>
            </p:txBody>
          </p:sp>
          <p:sp>
            <p:nvSpPr>
              <p:cNvPr id="179369" name="Freeform 169"/>
              <p:cNvSpPr/>
              <p:nvPr/>
            </p:nvSpPr>
            <p:spPr bwMode="auto">
              <a:xfrm>
                <a:off x="1919" y="1785"/>
                <a:ext cx="4" cy="2"/>
              </a:xfrm>
              <a:custGeom>
                <a:avLst/>
                <a:gdLst/>
                <a:ahLst/>
                <a:cxnLst>
                  <a:cxn ang="0">
                    <a:pos x="4" y="2"/>
                  </a:cxn>
                  <a:cxn ang="0">
                    <a:pos x="0" y="0"/>
                  </a:cxn>
                  <a:cxn ang="0">
                    <a:pos x="2" y="0"/>
                  </a:cxn>
                  <a:cxn ang="0">
                    <a:pos x="2" y="0"/>
                  </a:cxn>
                  <a:cxn ang="0">
                    <a:pos x="4" y="0"/>
                  </a:cxn>
                  <a:cxn ang="0">
                    <a:pos x="4" y="2"/>
                  </a:cxn>
                </a:cxnLst>
                <a:rect l="0" t="0" r="r" b="b"/>
                <a:pathLst>
                  <a:path w="4" h="2">
                    <a:moveTo>
                      <a:pt x="4" y="2"/>
                    </a:moveTo>
                    <a:lnTo>
                      <a:pt x="0" y="0"/>
                    </a:lnTo>
                    <a:lnTo>
                      <a:pt x="2" y="0"/>
                    </a:lnTo>
                    <a:lnTo>
                      <a:pt x="2" y="0"/>
                    </a:lnTo>
                    <a:lnTo>
                      <a:pt x="4" y="0"/>
                    </a:lnTo>
                    <a:lnTo>
                      <a:pt x="4" y="2"/>
                    </a:lnTo>
                    <a:close/>
                  </a:path>
                </a:pathLst>
              </a:custGeom>
              <a:solidFill>
                <a:srgbClr val="F3E000"/>
              </a:solidFill>
              <a:ln w="9525">
                <a:noFill/>
                <a:round/>
              </a:ln>
            </p:spPr>
            <p:txBody>
              <a:bodyPr/>
              <a:lstStyle/>
              <a:p>
                <a:endParaRPr lang="en-US">
                  <a:solidFill>
                    <a:prstClr val="black"/>
                  </a:solidFill>
                </a:endParaRPr>
              </a:p>
            </p:txBody>
          </p:sp>
          <p:sp>
            <p:nvSpPr>
              <p:cNvPr id="179370" name="Freeform 170"/>
              <p:cNvSpPr/>
              <p:nvPr/>
            </p:nvSpPr>
            <p:spPr bwMode="auto">
              <a:xfrm>
                <a:off x="1808" y="1804"/>
                <a:ext cx="134" cy="288"/>
              </a:xfrm>
              <a:custGeom>
                <a:avLst/>
                <a:gdLst/>
                <a:ahLst/>
                <a:cxnLst>
                  <a:cxn ang="0">
                    <a:pos x="92" y="288"/>
                  </a:cxn>
                  <a:cxn ang="0">
                    <a:pos x="102" y="277"/>
                  </a:cxn>
                  <a:cxn ang="0">
                    <a:pos x="110" y="264"/>
                  </a:cxn>
                  <a:cxn ang="0">
                    <a:pos x="117" y="250"/>
                  </a:cxn>
                  <a:cxn ang="0">
                    <a:pos x="123" y="233"/>
                  </a:cxn>
                  <a:cxn ang="0">
                    <a:pos x="127" y="216"/>
                  </a:cxn>
                  <a:cxn ang="0">
                    <a:pos x="130" y="201"/>
                  </a:cxn>
                  <a:cxn ang="0">
                    <a:pos x="134" y="184"/>
                  </a:cxn>
                  <a:cxn ang="0">
                    <a:pos x="134" y="167"/>
                  </a:cxn>
                  <a:cxn ang="0">
                    <a:pos x="134" y="144"/>
                  </a:cxn>
                  <a:cxn ang="0">
                    <a:pos x="132" y="119"/>
                  </a:cxn>
                  <a:cxn ang="0">
                    <a:pos x="129" y="108"/>
                  </a:cxn>
                  <a:cxn ang="0">
                    <a:pos x="127" y="99"/>
                  </a:cxn>
                  <a:cxn ang="0">
                    <a:pos x="119" y="80"/>
                  </a:cxn>
                  <a:cxn ang="0">
                    <a:pos x="110" y="65"/>
                  </a:cxn>
                  <a:cxn ang="0">
                    <a:pos x="106" y="59"/>
                  </a:cxn>
                  <a:cxn ang="0">
                    <a:pos x="104" y="55"/>
                  </a:cxn>
                  <a:cxn ang="0">
                    <a:pos x="91" y="38"/>
                  </a:cxn>
                  <a:cxn ang="0">
                    <a:pos x="77" y="23"/>
                  </a:cxn>
                  <a:cxn ang="0">
                    <a:pos x="60" y="10"/>
                  </a:cxn>
                  <a:cxn ang="0">
                    <a:pos x="47" y="0"/>
                  </a:cxn>
                  <a:cxn ang="0">
                    <a:pos x="43" y="4"/>
                  </a:cxn>
                  <a:cxn ang="0">
                    <a:pos x="34" y="8"/>
                  </a:cxn>
                  <a:cxn ang="0">
                    <a:pos x="22" y="10"/>
                  </a:cxn>
                  <a:cxn ang="0">
                    <a:pos x="13" y="10"/>
                  </a:cxn>
                  <a:cxn ang="0">
                    <a:pos x="3" y="11"/>
                  </a:cxn>
                  <a:cxn ang="0">
                    <a:pos x="0" y="11"/>
                  </a:cxn>
                  <a:cxn ang="0">
                    <a:pos x="15" y="27"/>
                  </a:cxn>
                  <a:cxn ang="0">
                    <a:pos x="30" y="44"/>
                  </a:cxn>
                  <a:cxn ang="0">
                    <a:pos x="47" y="63"/>
                  </a:cxn>
                  <a:cxn ang="0">
                    <a:pos x="58" y="83"/>
                  </a:cxn>
                  <a:cxn ang="0">
                    <a:pos x="72" y="110"/>
                  </a:cxn>
                  <a:cxn ang="0">
                    <a:pos x="81" y="140"/>
                  </a:cxn>
                  <a:cxn ang="0">
                    <a:pos x="83" y="156"/>
                  </a:cxn>
                  <a:cxn ang="0">
                    <a:pos x="85" y="173"/>
                  </a:cxn>
                  <a:cxn ang="0">
                    <a:pos x="87" y="190"/>
                  </a:cxn>
                  <a:cxn ang="0">
                    <a:pos x="85" y="207"/>
                  </a:cxn>
                  <a:cxn ang="0">
                    <a:pos x="79" y="231"/>
                  </a:cxn>
                  <a:cxn ang="0">
                    <a:pos x="70" y="258"/>
                  </a:cxn>
                  <a:cxn ang="0">
                    <a:pos x="62" y="269"/>
                  </a:cxn>
                  <a:cxn ang="0">
                    <a:pos x="53" y="277"/>
                  </a:cxn>
                  <a:cxn ang="0">
                    <a:pos x="53" y="281"/>
                  </a:cxn>
                  <a:cxn ang="0">
                    <a:pos x="53" y="283"/>
                  </a:cxn>
                  <a:cxn ang="0">
                    <a:pos x="58" y="286"/>
                  </a:cxn>
                  <a:cxn ang="0">
                    <a:pos x="70" y="288"/>
                  </a:cxn>
                  <a:cxn ang="0">
                    <a:pos x="83" y="288"/>
                  </a:cxn>
                  <a:cxn ang="0">
                    <a:pos x="92" y="288"/>
                  </a:cxn>
                </a:cxnLst>
                <a:rect l="0" t="0" r="r" b="b"/>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ln>
            </p:spPr>
            <p:txBody>
              <a:bodyPr/>
              <a:lstStyle/>
              <a:p>
                <a:endParaRPr lang="en-US">
                  <a:solidFill>
                    <a:prstClr val="black"/>
                  </a:solidFill>
                </a:endParaRPr>
              </a:p>
            </p:txBody>
          </p:sp>
          <p:sp>
            <p:nvSpPr>
              <p:cNvPr id="179371" name="Freeform 171"/>
              <p:cNvSpPr/>
              <p:nvPr/>
            </p:nvSpPr>
            <p:spPr bwMode="auto">
              <a:xfrm>
                <a:off x="1764" y="1817"/>
                <a:ext cx="127" cy="260"/>
              </a:xfrm>
              <a:custGeom>
                <a:avLst/>
                <a:gdLst/>
                <a:ahLst/>
                <a:cxnLst>
                  <a:cxn ang="0">
                    <a:pos x="47" y="4"/>
                  </a:cxn>
                  <a:cxn ang="0">
                    <a:pos x="40" y="0"/>
                  </a:cxn>
                  <a:cxn ang="0">
                    <a:pos x="32" y="0"/>
                  </a:cxn>
                  <a:cxn ang="0">
                    <a:pos x="26" y="0"/>
                  </a:cxn>
                  <a:cxn ang="0">
                    <a:pos x="23" y="2"/>
                  </a:cxn>
                  <a:cxn ang="0">
                    <a:pos x="19" y="4"/>
                  </a:cxn>
                  <a:cxn ang="0">
                    <a:pos x="15" y="8"/>
                  </a:cxn>
                  <a:cxn ang="0">
                    <a:pos x="13" y="14"/>
                  </a:cxn>
                  <a:cxn ang="0">
                    <a:pos x="11" y="19"/>
                  </a:cxn>
                  <a:cxn ang="0">
                    <a:pos x="7" y="44"/>
                  </a:cxn>
                  <a:cxn ang="0">
                    <a:pos x="4" y="70"/>
                  </a:cxn>
                  <a:cxn ang="0">
                    <a:pos x="2" y="97"/>
                  </a:cxn>
                  <a:cxn ang="0">
                    <a:pos x="0" y="124"/>
                  </a:cxn>
                  <a:cxn ang="0">
                    <a:pos x="0" y="150"/>
                  </a:cxn>
                  <a:cxn ang="0">
                    <a:pos x="4" y="173"/>
                  </a:cxn>
                  <a:cxn ang="0">
                    <a:pos x="9" y="196"/>
                  </a:cxn>
                  <a:cxn ang="0">
                    <a:pos x="19" y="215"/>
                  </a:cxn>
                  <a:cxn ang="0">
                    <a:pos x="30" y="234"/>
                  </a:cxn>
                  <a:cxn ang="0">
                    <a:pos x="45" y="249"/>
                  </a:cxn>
                  <a:cxn ang="0">
                    <a:pos x="57" y="256"/>
                  </a:cxn>
                  <a:cxn ang="0">
                    <a:pos x="70" y="260"/>
                  </a:cxn>
                  <a:cxn ang="0">
                    <a:pos x="78" y="260"/>
                  </a:cxn>
                  <a:cxn ang="0">
                    <a:pos x="85" y="260"/>
                  </a:cxn>
                  <a:cxn ang="0">
                    <a:pos x="91" y="258"/>
                  </a:cxn>
                  <a:cxn ang="0">
                    <a:pos x="97" y="254"/>
                  </a:cxn>
                  <a:cxn ang="0">
                    <a:pos x="106" y="243"/>
                  </a:cxn>
                  <a:cxn ang="0">
                    <a:pos x="114" y="228"/>
                  </a:cxn>
                  <a:cxn ang="0">
                    <a:pos x="116" y="226"/>
                  </a:cxn>
                  <a:cxn ang="0">
                    <a:pos x="118" y="224"/>
                  </a:cxn>
                  <a:cxn ang="0">
                    <a:pos x="123" y="211"/>
                  </a:cxn>
                  <a:cxn ang="0">
                    <a:pos x="127" y="196"/>
                  </a:cxn>
                  <a:cxn ang="0">
                    <a:pos x="127" y="182"/>
                  </a:cxn>
                  <a:cxn ang="0">
                    <a:pos x="125" y="167"/>
                  </a:cxn>
                  <a:cxn ang="0">
                    <a:pos x="119" y="139"/>
                  </a:cxn>
                  <a:cxn ang="0">
                    <a:pos x="110" y="110"/>
                  </a:cxn>
                  <a:cxn ang="0">
                    <a:pos x="95" y="74"/>
                  </a:cxn>
                  <a:cxn ang="0">
                    <a:pos x="78" y="42"/>
                  </a:cxn>
                  <a:cxn ang="0">
                    <a:pos x="70" y="29"/>
                  </a:cxn>
                  <a:cxn ang="0">
                    <a:pos x="61" y="17"/>
                  </a:cxn>
                  <a:cxn ang="0">
                    <a:pos x="53" y="10"/>
                  </a:cxn>
                  <a:cxn ang="0">
                    <a:pos x="47" y="4"/>
                  </a:cxn>
                </a:cxnLst>
                <a:rect l="0" t="0" r="r" b="b"/>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ln>
            </p:spPr>
            <p:txBody>
              <a:bodyPr/>
              <a:lstStyle/>
              <a:p>
                <a:endParaRPr lang="en-US">
                  <a:solidFill>
                    <a:prstClr val="black"/>
                  </a:solidFill>
                </a:endParaRPr>
              </a:p>
            </p:txBody>
          </p:sp>
          <p:sp>
            <p:nvSpPr>
              <p:cNvPr id="179372" name="Freeform 172"/>
              <p:cNvSpPr/>
              <p:nvPr/>
            </p:nvSpPr>
            <p:spPr bwMode="auto">
              <a:xfrm>
                <a:off x="1392" y="1309"/>
                <a:ext cx="706" cy="450"/>
              </a:xfrm>
              <a:custGeom>
                <a:avLst/>
                <a:gdLst/>
                <a:ahLst/>
                <a:cxnLst>
                  <a:cxn ang="0">
                    <a:pos x="218" y="68"/>
                  </a:cxn>
                  <a:cxn ang="0">
                    <a:pos x="220" y="74"/>
                  </a:cxn>
                  <a:cxn ang="0">
                    <a:pos x="222" y="80"/>
                  </a:cxn>
                  <a:cxn ang="0">
                    <a:pos x="230" y="89"/>
                  </a:cxn>
                  <a:cxn ang="0">
                    <a:pos x="243" y="110"/>
                  </a:cxn>
                  <a:cxn ang="0">
                    <a:pos x="262" y="129"/>
                  </a:cxn>
                  <a:cxn ang="0">
                    <a:pos x="285" y="146"/>
                  </a:cxn>
                  <a:cxn ang="0">
                    <a:pos x="300" y="156"/>
                  </a:cxn>
                  <a:cxn ang="0">
                    <a:pos x="323" y="169"/>
                  </a:cxn>
                  <a:cxn ang="0">
                    <a:pos x="357" y="180"/>
                  </a:cxn>
                  <a:cxn ang="0">
                    <a:pos x="387" y="180"/>
                  </a:cxn>
                  <a:cxn ang="0">
                    <a:pos x="404" y="180"/>
                  </a:cxn>
                  <a:cxn ang="0">
                    <a:pos x="416" y="188"/>
                  </a:cxn>
                  <a:cxn ang="0">
                    <a:pos x="431" y="195"/>
                  </a:cxn>
                  <a:cxn ang="0">
                    <a:pos x="455" y="207"/>
                  </a:cxn>
                  <a:cxn ang="0">
                    <a:pos x="490" y="222"/>
                  </a:cxn>
                  <a:cxn ang="0">
                    <a:pos x="524" y="239"/>
                  </a:cxn>
                  <a:cxn ang="0">
                    <a:pos x="565" y="264"/>
                  </a:cxn>
                  <a:cxn ang="0">
                    <a:pos x="619" y="305"/>
                  </a:cxn>
                  <a:cxn ang="0">
                    <a:pos x="675" y="360"/>
                  </a:cxn>
                  <a:cxn ang="0">
                    <a:pos x="704" y="396"/>
                  </a:cxn>
                  <a:cxn ang="0">
                    <a:pos x="706" y="402"/>
                  </a:cxn>
                  <a:cxn ang="0">
                    <a:pos x="687" y="398"/>
                  </a:cxn>
                  <a:cxn ang="0">
                    <a:pos x="653" y="389"/>
                  </a:cxn>
                  <a:cxn ang="0">
                    <a:pos x="615" y="383"/>
                  </a:cxn>
                  <a:cxn ang="0">
                    <a:pos x="573" y="385"/>
                  </a:cxn>
                  <a:cxn ang="0">
                    <a:pos x="529" y="391"/>
                  </a:cxn>
                  <a:cxn ang="0">
                    <a:pos x="486" y="402"/>
                  </a:cxn>
                  <a:cxn ang="0">
                    <a:pos x="440" y="415"/>
                  </a:cxn>
                  <a:cxn ang="0">
                    <a:pos x="389" y="431"/>
                  </a:cxn>
                  <a:cxn ang="0">
                    <a:pos x="342" y="446"/>
                  </a:cxn>
                  <a:cxn ang="0">
                    <a:pos x="311" y="446"/>
                  </a:cxn>
                  <a:cxn ang="0">
                    <a:pos x="285" y="417"/>
                  </a:cxn>
                  <a:cxn ang="0">
                    <a:pos x="232" y="372"/>
                  </a:cxn>
                  <a:cxn ang="0">
                    <a:pos x="178" y="341"/>
                  </a:cxn>
                  <a:cxn ang="0">
                    <a:pos x="131" y="323"/>
                  </a:cxn>
                  <a:cxn ang="0">
                    <a:pos x="108" y="309"/>
                  </a:cxn>
                  <a:cxn ang="0">
                    <a:pos x="91" y="302"/>
                  </a:cxn>
                  <a:cxn ang="0">
                    <a:pos x="59" y="288"/>
                  </a:cxn>
                  <a:cxn ang="0">
                    <a:pos x="25" y="277"/>
                  </a:cxn>
                  <a:cxn ang="0">
                    <a:pos x="8" y="271"/>
                  </a:cxn>
                  <a:cxn ang="0">
                    <a:pos x="2" y="264"/>
                  </a:cxn>
                  <a:cxn ang="0">
                    <a:pos x="2" y="256"/>
                  </a:cxn>
                  <a:cxn ang="0">
                    <a:pos x="2" y="243"/>
                  </a:cxn>
                  <a:cxn ang="0">
                    <a:pos x="2" y="220"/>
                  </a:cxn>
                  <a:cxn ang="0">
                    <a:pos x="4" y="197"/>
                  </a:cxn>
                  <a:cxn ang="0">
                    <a:pos x="11" y="178"/>
                  </a:cxn>
                  <a:cxn ang="0">
                    <a:pos x="21" y="165"/>
                  </a:cxn>
                  <a:cxn ang="0">
                    <a:pos x="38" y="159"/>
                  </a:cxn>
                  <a:cxn ang="0">
                    <a:pos x="49" y="154"/>
                  </a:cxn>
                  <a:cxn ang="0">
                    <a:pos x="55" y="123"/>
                  </a:cxn>
                  <a:cxn ang="0">
                    <a:pos x="76" y="76"/>
                  </a:cxn>
                  <a:cxn ang="0">
                    <a:pos x="95" y="40"/>
                  </a:cxn>
                  <a:cxn ang="0">
                    <a:pos x="118" y="13"/>
                  </a:cxn>
                  <a:cxn ang="0">
                    <a:pos x="137" y="0"/>
                  </a:cxn>
                  <a:cxn ang="0">
                    <a:pos x="148" y="0"/>
                  </a:cxn>
                  <a:cxn ang="0">
                    <a:pos x="156" y="8"/>
                  </a:cxn>
                  <a:cxn ang="0">
                    <a:pos x="165" y="27"/>
                  </a:cxn>
                  <a:cxn ang="0">
                    <a:pos x="184" y="49"/>
                  </a:cxn>
                  <a:cxn ang="0">
                    <a:pos x="197" y="63"/>
                  </a:cxn>
                  <a:cxn ang="0">
                    <a:pos x="209" y="68"/>
                  </a:cxn>
                </a:cxnLst>
                <a:rect l="0" t="0" r="r" b="b"/>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ln>
            </p:spPr>
            <p:txBody>
              <a:bodyPr/>
              <a:lstStyle/>
              <a:p>
                <a:endParaRPr lang="en-US">
                  <a:solidFill>
                    <a:prstClr val="black"/>
                  </a:solidFill>
                </a:endParaRPr>
              </a:p>
            </p:txBody>
          </p:sp>
          <p:sp>
            <p:nvSpPr>
              <p:cNvPr id="179373" name="Freeform 173"/>
              <p:cNvSpPr/>
              <p:nvPr/>
            </p:nvSpPr>
            <p:spPr bwMode="auto">
              <a:xfrm>
                <a:off x="1502" y="1355"/>
                <a:ext cx="133" cy="242"/>
              </a:xfrm>
              <a:custGeom>
                <a:avLst/>
                <a:gdLst/>
                <a:ahLst/>
                <a:cxnLst>
                  <a:cxn ang="0">
                    <a:pos x="110" y="24"/>
                  </a:cxn>
                  <a:cxn ang="0">
                    <a:pos x="104" y="24"/>
                  </a:cxn>
                  <a:cxn ang="0">
                    <a:pos x="99" y="22"/>
                  </a:cxn>
                  <a:cxn ang="0">
                    <a:pos x="89" y="19"/>
                  </a:cxn>
                  <a:cxn ang="0">
                    <a:pos x="84" y="13"/>
                  </a:cxn>
                  <a:cxn ang="0">
                    <a:pos x="76" y="5"/>
                  </a:cxn>
                  <a:cxn ang="0">
                    <a:pos x="68" y="0"/>
                  </a:cxn>
                  <a:cxn ang="0">
                    <a:pos x="65" y="0"/>
                  </a:cxn>
                  <a:cxn ang="0">
                    <a:pos x="61" y="2"/>
                  </a:cxn>
                  <a:cxn ang="0">
                    <a:pos x="55" y="7"/>
                  </a:cxn>
                  <a:cxn ang="0">
                    <a:pos x="49" y="13"/>
                  </a:cxn>
                  <a:cxn ang="0">
                    <a:pos x="46" y="17"/>
                  </a:cxn>
                  <a:cxn ang="0">
                    <a:pos x="42" y="21"/>
                  </a:cxn>
                  <a:cxn ang="0">
                    <a:pos x="40" y="26"/>
                  </a:cxn>
                  <a:cxn ang="0">
                    <a:pos x="36" y="34"/>
                  </a:cxn>
                  <a:cxn ang="0">
                    <a:pos x="25" y="58"/>
                  </a:cxn>
                  <a:cxn ang="0">
                    <a:pos x="13" y="91"/>
                  </a:cxn>
                  <a:cxn ang="0">
                    <a:pos x="8" y="112"/>
                  </a:cxn>
                  <a:cxn ang="0">
                    <a:pos x="4" y="131"/>
                  </a:cxn>
                  <a:cxn ang="0">
                    <a:pos x="2" y="149"/>
                  </a:cxn>
                  <a:cxn ang="0">
                    <a:pos x="0" y="170"/>
                  </a:cxn>
                  <a:cxn ang="0">
                    <a:pos x="0" y="184"/>
                  </a:cxn>
                  <a:cxn ang="0">
                    <a:pos x="2" y="199"/>
                  </a:cxn>
                  <a:cxn ang="0">
                    <a:pos x="2" y="212"/>
                  </a:cxn>
                  <a:cxn ang="0">
                    <a:pos x="6" y="225"/>
                  </a:cxn>
                  <a:cxn ang="0">
                    <a:pos x="10" y="235"/>
                  </a:cxn>
                  <a:cxn ang="0">
                    <a:pos x="13" y="240"/>
                  </a:cxn>
                  <a:cxn ang="0">
                    <a:pos x="15" y="240"/>
                  </a:cxn>
                  <a:cxn ang="0">
                    <a:pos x="19" y="240"/>
                  </a:cxn>
                  <a:cxn ang="0">
                    <a:pos x="27" y="242"/>
                  </a:cxn>
                  <a:cxn ang="0">
                    <a:pos x="30" y="240"/>
                  </a:cxn>
                  <a:cxn ang="0">
                    <a:pos x="32" y="235"/>
                  </a:cxn>
                  <a:cxn ang="0">
                    <a:pos x="34" y="223"/>
                  </a:cxn>
                  <a:cxn ang="0">
                    <a:pos x="38" y="203"/>
                  </a:cxn>
                  <a:cxn ang="0">
                    <a:pos x="46" y="180"/>
                  </a:cxn>
                  <a:cxn ang="0">
                    <a:pos x="53" y="165"/>
                  </a:cxn>
                  <a:cxn ang="0">
                    <a:pos x="59" y="149"/>
                  </a:cxn>
                  <a:cxn ang="0">
                    <a:pos x="68" y="134"/>
                  </a:cxn>
                  <a:cxn ang="0">
                    <a:pos x="76" y="121"/>
                  </a:cxn>
                  <a:cxn ang="0">
                    <a:pos x="82" y="113"/>
                  </a:cxn>
                  <a:cxn ang="0">
                    <a:pos x="87" y="106"/>
                  </a:cxn>
                  <a:cxn ang="0">
                    <a:pos x="93" y="98"/>
                  </a:cxn>
                  <a:cxn ang="0">
                    <a:pos x="103" y="91"/>
                  </a:cxn>
                  <a:cxn ang="0">
                    <a:pos x="108" y="87"/>
                  </a:cxn>
                  <a:cxn ang="0">
                    <a:pos x="114" y="87"/>
                  </a:cxn>
                  <a:cxn ang="0">
                    <a:pos x="112" y="89"/>
                  </a:cxn>
                  <a:cxn ang="0">
                    <a:pos x="106" y="96"/>
                  </a:cxn>
                  <a:cxn ang="0">
                    <a:pos x="97" y="108"/>
                  </a:cxn>
                  <a:cxn ang="0">
                    <a:pos x="89" y="119"/>
                  </a:cxn>
                  <a:cxn ang="0">
                    <a:pos x="85" y="123"/>
                  </a:cxn>
                  <a:cxn ang="0">
                    <a:pos x="87" y="125"/>
                  </a:cxn>
                  <a:cxn ang="0">
                    <a:pos x="95" y="121"/>
                  </a:cxn>
                  <a:cxn ang="0">
                    <a:pos x="104" y="113"/>
                  </a:cxn>
                  <a:cxn ang="0">
                    <a:pos x="114" y="102"/>
                  </a:cxn>
                  <a:cxn ang="0">
                    <a:pos x="123" y="89"/>
                  </a:cxn>
                  <a:cxn ang="0">
                    <a:pos x="131" y="76"/>
                  </a:cxn>
                  <a:cxn ang="0">
                    <a:pos x="133" y="66"/>
                  </a:cxn>
                  <a:cxn ang="0">
                    <a:pos x="127" y="55"/>
                  </a:cxn>
                  <a:cxn ang="0">
                    <a:pos x="120" y="43"/>
                  </a:cxn>
                  <a:cxn ang="0">
                    <a:pos x="112" y="32"/>
                  </a:cxn>
                  <a:cxn ang="0">
                    <a:pos x="110" y="24"/>
                  </a:cxn>
                </a:cxnLst>
                <a:rect l="0" t="0" r="r" b="b"/>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ln>
            </p:spPr>
            <p:txBody>
              <a:bodyPr/>
              <a:lstStyle/>
              <a:p>
                <a:endParaRPr lang="en-US">
                  <a:solidFill>
                    <a:prstClr val="black"/>
                  </a:solidFill>
                </a:endParaRPr>
              </a:p>
            </p:txBody>
          </p:sp>
          <p:sp>
            <p:nvSpPr>
              <p:cNvPr id="179374" name="Freeform 174"/>
              <p:cNvSpPr/>
              <p:nvPr/>
            </p:nvSpPr>
            <p:spPr bwMode="auto">
              <a:xfrm>
                <a:off x="1551" y="1355"/>
                <a:ext cx="65" cy="72"/>
              </a:xfrm>
              <a:custGeom>
                <a:avLst/>
                <a:gdLst/>
                <a:ahLst/>
                <a:cxnLst>
                  <a:cxn ang="0">
                    <a:pos x="65" y="36"/>
                  </a:cxn>
                  <a:cxn ang="0">
                    <a:pos x="65" y="36"/>
                  </a:cxn>
                  <a:cxn ang="0">
                    <a:pos x="63" y="34"/>
                  </a:cxn>
                  <a:cxn ang="0">
                    <a:pos x="63" y="34"/>
                  </a:cxn>
                  <a:cxn ang="0">
                    <a:pos x="63" y="34"/>
                  </a:cxn>
                  <a:cxn ang="0">
                    <a:pos x="63" y="34"/>
                  </a:cxn>
                  <a:cxn ang="0">
                    <a:pos x="63" y="32"/>
                  </a:cxn>
                  <a:cxn ang="0">
                    <a:pos x="63" y="32"/>
                  </a:cxn>
                  <a:cxn ang="0">
                    <a:pos x="63" y="32"/>
                  </a:cxn>
                  <a:cxn ang="0">
                    <a:pos x="63" y="30"/>
                  </a:cxn>
                  <a:cxn ang="0">
                    <a:pos x="63" y="30"/>
                  </a:cxn>
                  <a:cxn ang="0">
                    <a:pos x="63" y="28"/>
                  </a:cxn>
                  <a:cxn ang="0">
                    <a:pos x="61" y="26"/>
                  </a:cxn>
                  <a:cxn ang="0">
                    <a:pos x="61" y="26"/>
                  </a:cxn>
                  <a:cxn ang="0">
                    <a:pos x="61" y="26"/>
                  </a:cxn>
                  <a:cxn ang="0">
                    <a:pos x="61" y="24"/>
                  </a:cxn>
                  <a:cxn ang="0">
                    <a:pos x="54" y="22"/>
                  </a:cxn>
                  <a:cxn ang="0">
                    <a:pos x="46" y="21"/>
                  </a:cxn>
                  <a:cxn ang="0">
                    <a:pos x="42" y="19"/>
                  </a:cxn>
                  <a:cxn ang="0">
                    <a:pos x="33" y="9"/>
                  </a:cxn>
                  <a:cxn ang="0">
                    <a:pos x="23" y="2"/>
                  </a:cxn>
                  <a:cxn ang="0">
                    <a:pos x="18" y="2"/>
                  </a:cxn>
                  <a:cxn ang="0">
                    <a:pos x="23" y="5"/>
                  </a:cxn>
                  <a:cxn ang="0">
                    <a:pos x="29" y="15"/>
                  </a:cxn>
                  <a:cxn ang="0">
                    <a:pos x="38" y="26"/>
                  </a:cxn>
                  <a:cxn ang="0">
                    <a:pos x="35" y="36"/>
                  </a:cxn>
                  <a:cxn ang="0">
                    <a:pos x="19" y="49"/>
                  </a:cxn>
                  <a:cxn ang="0">
                    <a:pos x="4" y="68"/>
                  </a:cxn>
                  <a:cxn ang="0">
                    <a:pos x="6" y="72"/>
                  </a:cxn>
                  <a:cxn ang="0">
                    <a:pos x="16" y="60"/>
                  </a:cxn>
                  <a:cxn ang="0">
                    <a:pos x="36" y="43"/>
                  </a:cxn>
                  <a:cxn ang="0">
                    <a:pos x="57" y="36"/>
                  </a:cxn>
                </a:cxnLst>
                <a:rect l="0" t="0" r="r" b="b"/>
                <a:pathLst>
                  <a:path w="65" h="72">
                    <a:moveTo>
                      <a:pt x="65" y="38"/>
                    </a:moveTo>
                    <a:lnTo>
                      <a:pt x="65" y="36"/>
                    </a:lnTo>
                    <a:lnTo>
                      <a:pt x="65" y="36"/>
                    </a:lnTo>
                    <a:lnTo>
                      <a:pt x="65" y="36"/>
                    </a:lnTo>
                    <a:lnTo>
                      <a:pt x="65" y="34"/>
                    </a:lnTo>
                    <a:lnTo>
                      <a:pt x="63" y="34"/>
                    </a:lnTo>
                    <a:lnTo>
                      <a:pt x="63" y="34"/>
                    </a:lnTo>
                    <a:lnTo>
                      <a:pt x="63" y="34"/>
                    </a:lnTo>
                    <a:lnTo>
                      <a:pt x="63" y="34"/>
                    </a:lnTo>
                    <a:lnTo>
                      <a:pt x="63" y="34"/>
                    </a:lnTo>
                    <a:lnTo>
                      <a:pt x="63" y="34"/>
                    </a:lnTo>
                    <a:lnTo>
                      <a:pt x="63" y="34"/>
                    </a:lnTo>
                    <a:lnTo>
                      <a:pt x="63" y="32"/>
                    </a:lnTo>
                    <a:lnTo>
                      <a:pt x="63" y="32"/>
                    </a:lnTo>
                    <a:lnTo>
                      <a:pt x="63" y="32"/>
                    </a:lnTo>
                    <a:lnTo>
                      <a:pt x="63" y="32"/>
                    </a:lnTo>
                    <a:lnTo>
                      <a:pt x="63" y="32"/>
                    </a:lnTo>
                    <a:lnTo>
                      <a:pt x="63" y="32"/>
                    </a:lnTo>
                    <a:lnTo>
                      <a:pt x="63" y="32"/>
                    </a:lnTo>
                    <a:lnTo>
                      <a:pt x="63" y="30"/>
                    </a:lnTo>
                    <a:lnTo>
                      <a:pt x="63" y="30"/>
                    </a:lnTo>
                    <a:lnTo>
                      <a:pt x="63" y="30"/>
                    </a:lnTo>
                    <a:lnTo>
                      <a:pt x="63" y="28"/>
                    </a:lnTo>
                    <a:lnTo>
                      <a:pt x="63" y="28"/>
                    </a:lnTo>
                    <a:lnTo>
                      <a:pt x="63" y="28"/>
                    </a:lnTo>
                    <a:lnTo>
                      <a:pt x="61" y="26"/>
                    </a:lnTo>
                    <a:lnTo>
                      <a:pt x="61" y="26"/>
                    </a:lnTo>
                    <a:lnTo>
                      <a:pt x="61" y="26"/>
                    </a:lnTo>
                    <a:lnTo>
                      <a:pt x="61" y="26"/>
                    </a:lnTo>
                    <a:lnTo>
                      <a:pt x="61" y="26"/>
                    </a:lnTo>
                    <a:lnTo>
                      <a:pt x="61" y="26"/>
                    </a:lnTo>
                    <a:lnTo>
                      <a:pt x="61" y="24"/>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ln>
            </p:spPr>
            <p:txBody>
              <a:bodyPr/>
              <a:lstStyle/>
              <a:p>
                <a:endParaRPr lang="en-US">
                  <a:solidFill>
                    <a:prstClr val="black"/>
                  </a:solidFill>
                </a:endParaRPr>
              </a:p>
            </p:txBody>
          </p:sp>
          <p:sp>
            <p:nvSpPr>
              <p:cNvPr id="179375" name="Freeform 175"/>
              <p:cNvSpPr/>
              <p:nvPr/>
            </p:nvSpPr>
            <p:spPr bwMode="auto">
              <a:xfrm>
                <a:off x="1532" y="1595"/>
                <a:ext cx="4" cy="4"/>
              </a:xfrm>
              <a:custGeom>
                <a:avLst/>
                <a:gdLst/>
                <a:ahLst/>
                <a:cxnLst>
                  <a:cxn ang="0">
                    <a:pos x="4" y="4"/>
                  </a:cxn>
                  <a:cxn ang="0">
                    <a:pos x="4" y="2"/>
                  </a:cxn>
                  <a:cxn ang="0">
                    <a:pos x="0" y="2"/>
                  </a:cxn>
                  <a:cxn ang="0">
                    <a:pos x="0" y="0"/>
                  </a:cxn>
                  <a:cxn ang="0">
                    <a:pos x="0" y="0"/>
                  </a:cxn>
                  <a:cxn ang="0">
                    <a:pos x="2" y="2"/>
                  </a:cxn>
                  <a:cxn ang="0">
                    <a:pos x="4" y="4"/>
                  </a:cxn>
                </a:cxnLst>
                <a:rect l="0" t="0" r="r" b="b"/>
                <a:pathLst>
                  <a:path w="4" h="4">
                    <a:moveTo>
                      <a:pt x="4" y="4"/>
                    </a:moveTo>
                    <a:lnTo>
                      <a:pt x="4" y="2"/>
                    </a:lnTo>
                    <a:lnTo>
                      <a:pt x="0" y="2"/>
                    </a:lnTo>
                    <a:lnTo>
                      <a:pt x="0" y="0"/>
                    </a:lnTo>
                    <a:lnTo>
                      <a:pt x="0" y="0"/>
                    </a:lnTo>
                    <a:lnTo>
                      <a:pt x="2" y="2"/>
                    </a:lnTo>
                    <a:lnTo>
                      <a:pt x="4" y="4"/>
                    </a:lnTo>
                    <a:close/>
                  </a:path>
                </a:pathLst>
              </a:custGeom>
              <a:solidFill>
                <a:srgbClr val="8582AF"/>
              </a:solidFill>
              <a:ln w="9525">
                <a:noFill/>
                <a:round/>
              </a:ln>
            </p:spPr>
            <p:txBody>
              <a:bodyPr/>
              <a:lstStyle/>
              <a:p>
                <a:endParaRPr lang="en-US">
                  <a:solidFill>
                    <a:prstClr val="black"/>
                  </a:solidFill>
                </a:endParaRPr>
              </a:p>
            </p:txBody>
          </p:sp>
          <p:sp>
            <p:nvSpPr>
              <p:cNvPr id="179376" name="Freeform 176"/>
              <p:cNvSpPr/>
              <p:nvPr/>
            </p:nvSpPr>
            <p:spPr bwMode="auto">
              <a:xfrm>
                <a:off x="1532" y="1592"/>
                <a:ext cx="14" cy="13"/>
              </a:xfrm>
              <a:custGeom>
                <a:avLst/>
                <a:gdLst/>
                <a:ahLst/>
                <a:cxnLst>
                  <a:cxn ang="0">
                    <a:pos x="14" y="13"/>
                  </a:cxn>
                  <a:cxn ang="0">
                    <a:pos x="12" y="13"/>
                  </a:cxn>
                  <a:cxn ang="0">
                    <a:pos x="8" y="9"/>
                  </a:cxn>
                  <a:cxn ang="0">
                    <a:pos x="6" y="7"/>
                  </a:cxn>
                  <a:cxn ang="0">
                    <a:pos x="0" y="5"/>
                  </a:cxn>
                  <a:cxn ang="0">
                    <a:pos x="0" y="2"/>
                  </a:cxn>
                  <a:cxn ang="0">
                    <a:pos x="2" y="0"/>
                  </a:cxn>
                  <a:cxn ang="0">
                    <a:pos x="8" y="7"/>
                  </a:cxn>
                  <a:cxn ang="0">
                    <a:pos x="14" y="13"/>
                  </a:cxn>
                </a:cxnLst>
                <a:rect l="0" t="0" r="r" b="b"/>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ln>
            </p:spPr>
            <p:txBody>
              <a:bodyPr/>
              <a:lstStyle/>
              <a:p>
                <a:endParaRPr lang="en-US">
                  <a:solidFill>
                    <a:prstClr val="black"/>
                  </a:solidFill>
                </a:endParaRPr>
              </a:p>
            </p:txBody>
          </p:sp>
          <p:sp>
            <p:nvSpPr>
              <p:cNvPr id="179377" name="Freeform 177"/>
              <p:cNvSpPr/>
              <p:nvPr/>
            </p:nvSpPr>
            <p:spPr bwMode="auto">
              <a:xfrm>
                <a:off x="1532" y="1590"/>
                <a:ext cx="18" cy="15"/>
              </a:xfrm>
              <a:custGeom>
                <a:avLst/>
                <a:gdLst/>
                <a:ahLst/>
                <a:cxnLst>
                  <a:cxn ang="0">
                    <a:pos x="0" y="5"/>
                  </a:cxn>
                  <a:cxn ang="0">
                    <a:pos x="2" y="7"/>
                  </a:cxn>
                  <a:cxn ang="0">
                    <a:pos x="4" y="9"/>
                  </a:cxn>
                  <a:cxn ang="0">
                    <a:pos x="6" y="9"/>
                  </a:cxn>
                  <a:cxn ang="0">
                    <a:pos x="8" y="11"/>
                  </a:cxn>
                  <a:cxn ang="0">
                    <a:pos x="14" y="15"/>
                  </a:cxn>
                  <a:cxn ang="0">
                    <a:pos x="18" y="15"/>
                  </a:cxn>
                  <a:cxn ang="0">
                    <a:pos x="10" y="7"/>
                  </a:cxn>
                  <a:cxn ang="0">
                    <a:pos x="2" y="0"/>
                  </a:cxn>
                  <a:cxn ang="0">
                    <a:pos x="2" y="2"/>
                  </a:cxn>
                  <a:cxn ang="0">
                    <a:pos x="0" y="5"/>
                  </a:cxn>
                </a:cxnLst>
                <a:rect l="0" t="0" r="r" b="b"/>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ln>
            </p:spPr>
            <p:txBody>
              <a:bodyPr/>
              <a:lstStyle/>
              <a:p>
                <a:endParaRPr lang="en-US">
                  <a:solidFill>
                    <a:prstClr val="black"/>
                  </a:solidFill>
                </a:endParaRPr>
              </a:p>
            </p:txBody>
          </p:sp>
          <p:sp>
            <p:nvSpPr>
              <p:cNvPr id="179378" name="Freeform 178"/>
              <p:cNvSpPr/>
              <p:nvPr/>
            </p:nvSpPr>
            <p:spPr bwMode="auto">
              <a:xfrm>
                <a:off x="1534" y="1586"/>
                <a:ext cx="17" cy="19"/>
              </a:xfrm>
              <a:custGeom>
                <a:avLst/>
                <a:gdLst/>
                <a:ahLst/>
                <a:cxnLst>
                  <a:cxn ang="0">
                    <a:pos x="0" y="6"/>
                  </a:cxn>
                  <a:cxn ang="0">
                    <a:pos x="6" y="13"/>
                  </a:cxn>
                  <a:cxn ang="0">
                    <a:pos x="12" y="19"/>
                  </a:cxn>
                  <a:cxn ang="0">
                    <a:pos x="14" y="19"/>
                  </a:cxn>
                  <a:cxn ang="0">
                    <a:pos x="16" y="19"/>
                  </a:cxn>
                  <a:cxn ang="0">
                    <a:pos x="16" y="19"/>
                  </a:cxn>
                  <a:cxn ang="0">
                    <a:pos x="17" y="19"/>
                  </a:cxn>
                  <a:cxn ang="0">
                    <a:pos x="8" y="9"/>
                  </a:cxn>
                  <a:cxn ang="0">
                    <a:pos x="0" y="0"/>
                  </a:cxn>
                  <a:cxn ang="0">
                    <a:pos x="0" y="4"/>
                  </a:cxn>
                  <a:cxn ang="0">
                    <a:pos x="0" y="6"/>
                  </a:cxn>
                </a:cxnLst>
                <a:rect l="0" t="0" r="r" b="b"/>
                <a:pathLst>
                  <a:path w="17" h="19">
                    <a:moveTo>
                      <a:pt x="0" y="6"/>
                    </a:moveTo>
                    <a:lnTo>
                      <a:pt x="6" y="13"/>
                    </a:lnTo>
                    <a:lnTo>
                      <a:pt x="12" y="19"/>
                    </a:lnTo>
                    <a:lnTo>
                      <a:pt x="14" y="19"/>
                    </a:lnTo>
                    <a:lnTo>
                      <a:pt x="16" y="19"/>
                    </a:lnTo>
                    <a:lnTo>
                      <a:pt x="16" y="19"/>
                    </a:lnTo>
                    <a:lnTo>
                      <a:pt x="17" y="19"/>
                    </a:lnTo>
                    <a:lnTo>
                      <a:pt x="8" y="9"/>
                    </a:lnTo>
                    <a:lnTo>
                      <a:pt x="0" y="0"/>
                    </a:lnTo>
                    <a:lnTo>
                      <a:pt x="0" y="4"/>
                    </a:lnTo>
                    <a:lnTo>
                      <a:pt x="0" y="6"/>
                    </a:lnTo>
                    <a:close/>
                  </a:path>
                </a:pathLst>
              </a:custGeom>
              <a:solidFill>
                <a:srgbClr val="9185AB"/>
              </a:solidFill>
              <a:ln w="9525">
                <a:noFill/>
                <a:round/>
              </a:ln>
            </p:spPr>
            <p:txBody>
              <a:bodyPr/>
              <a:lstStyle/>
              <a:p>
                <a:endParaRPr lang="en-US">
                  <a:solidFill>
                    <a:prstClr val="black"/>
                  </a:solidFill>
                </a:endParaRPr>
              </a:p>
            </p:txBody>
          </p:sp>
          <p:sp>
            <p:nvSpPr>
              <p:cNvPr id="179379" name="Freeform 179"/>
              <p:cNvSpPr/>
              <p:nvPr/>
            </p:nvSpPr>
            <p:spPr bwMode="auto">
              <a:xfrm>
                <a:off x="1534" y="1584"/>
                <a:ext cx="19" cy="21"/>
              </a:xfrm>
              <a:custGeom>
                <a:avLst/>
                <a:gdLst/>
                <a:ahLst/>
                <a:cxnLst>
                  <a:cxn ang="0">
                    <a:pos x="0" y="6"/>
                  </a:cxn>
                  <a:cxn ang="0">
                    <a:pos x="8" y="13"/>
                  </a:cxn>
                  <a:cxn ang="0">
                    <a:pos x="16" y="21"/>
                  </a:cxn>
                  <a:cxn ang="0">
                    <a:pos x="16" y="21"/>
                  </a:cxn>
                  <a:cxn ang="0">
                    <a:pos x="16" y="21"/>
                  </a:cxn>
                  <a:cxn ang="0">
                    <a:pos x="17" y="21"/>
                  </a:cxn>
                  <a:cxn ang="0">
                    <a:pos x="19" y="19"/>
                  </a:cxn>
                  <a:cxn ang="0">
                    <a:pos x="10" y="10"/>
                  </a:cxn>
                  <a:cxn ang="0">
                    <a:pos x="0" y="0"/>
                  </a:cxn>
                  <a:cxn ang="0">
                    <a:pos x="0" y="2"/>
                  </a:cxn>
                  <a:cxn ang="0">
                    <a:pos x="0" y="2"/>
                  </a:cxn>
                  <a:cxn ang="0">
                    <a:pos x="0" y="4"/>
                  </a:cxn>
                  <a:cxn ang="0">
                    <a:pos x="0" y="6"/>
                  </a:cxn>
                </a:cxnLst>
                <a:rect l="0" t="0" r="r" b="b"/>
                <a:pathLst>
                  <a:path w="19" h="21">
                    <a:moveTo>
                      <a:pt x="0" y="6"/>
                    </a:moveTo>
                    <a:lnTo>
                      <a:pt x="8" y="13"/>
                    </a:lnTo>
                    <a:lnTo>
                      <a:pt x="16" y="21"/>
                    </a:lnTo>
                    <a:lnTo>
                      <a:pt x="16" y="21"/>
                    </a:lnTo>
                    <a:lnTo>
                      <a:pt x="16" y="21"/>
                    </a:lnTo>
                    <a:lnTo>
                      <a:pt x="17" y="21"/>
                    </a:lnTo>
                    <a:lnTo>
                      <a:pt x="19" y="19"/>
                    </a:lnTo>
                    <a:lnTo>
                      <a:pt x="10" y="10"/>
                    </a:lnTo>
                    <a:lnTo>
                      <a:pt x="0" y="0"/>
                    </a:lnTo>
                    <a:lnTo>
                      <a:pt x="0" y="2"/>
                    </a:lnTo>
                    <a:lnTo>
                      <a:pt x="0" y="2"/>
                    </a:lnTo>
                    <a:lnTo>
                      <a:pt x="0" y="4"/>
                    </a:lnTo>
                    <a:lnTo>
                      <a:pt x="0" y="6"/>
                    </a:lnTo>
                    <a:close/>
                  </a:path>
                </a:pathLst>
              </a:custGeom>
              <a:solidFill>
                <a:srgbClr val="9586AA"/>
              </a:solidFill>
              <a:ln w="9525">
                <a:noFill/>
                <a:round/>
              </a:ln>
            </p:spPr>
            <p:txBody>
              <a:bodyPr/>
              <a:lstStyle/>
              <a:p>
                <a:endParaRPr lang="en-US">
                  <a:solidFill>
                    <a:prstClr val="black"/>
                  </a:solidFill>
                </a:endParaRPr>
              </a:p>
            </p:txBody>
          </p:sp>
          <p:sp>
            <p:nvSpPr>
              <p:cNvPr id="179380" name="Freeform 180"/>
              <p:cNvSpPr/>
              <p:nvPr/>
            </p:nvSpPr>
            <p:spPr bwMode="auto">
              <a:xfrm>
                <a:off x="1534" y="1582"/>
                <a:ext cx="19" cy="23"/>
              </a:xfrm>
              <a:custGeom>
                <a:avLst/>
                <a:gdLst/>
                <a:ahLst/>
                <a:cxnLst>
                  <a:cxn ang="0">
                    <a:pos x="0" y="4"/>
                  </a:cxn>
                  <a:cxn ang="0">
                    <a:pos x="8" y="13"/>
                  </a:cxn>
                  <a:cxn ang="0">
                    <a:pos x="17" y="23"/>
                  </a:cxn>
                  <a:cxn ang="0">
                    <a:pos x="19" y="21"/>
                  </a:cxn>
                  <a:cxn ang="0">
                    <a:pos x="19" y="21"/>
                  </a:cxn>
                  <a:cxn ang="0">
                    <a:pos x="10" y="10"/>
                  </a:cxn>
                  <a:cxn ang="0">
                    <a:pos x="0" y="0"/>
                  </a:cxn>
                  <a:cxn ang="0">
                    <a:pos x="0" y="2"/>
                  </a:cxn>
                  <a:cxn ang="0">
                    <a:pos x="0" y="4"/>
                  </a:cxn>
                  <a:cxn ang="0">
                    <a:pos x="0" y="4"/>
                  </a:cxn>
                  <a:cxn ang="0">
                    <a:pos x="0" y="4"/>
                  </a:cxn>
                </a:cxnLst>
                <a:rect l="0" t="0" r="r" b="b"/>
                <a:pathLst>
                  <a:path w="19" h="23">
                    <a:moveTo>
                      <a:pt x="0" y="4"/>
                    </a:moveTo>
                    <a:lnTo>
                      <a:pt x="8" y="13"/>
                    </a:lnTo>
                    <a:lnTo>
                      <a:pt x="17" y="23"/>
                    </a:lnTo>
                    <a:lnTo>
                      <a:pt x="19" y="21"/>
                    </a:lnTo>
                    <a:lnTo>
                      <a:pt x="19" y="21"/>
                    </a:lnTo>
                    <a:lnTo>
                      <a:pt x="10" y="10"/>
                    </a:lnTo>
                    <a:lnTo>
                      <a:pt x="0" y="0"/>
                    </a:lnTo>
                    <a:lnTo>
                      <a:pt x="0" y="2"/>
                    </a:lnTo>
                    <a:lnTo>
                      <a:pt x="0" y="4"/>
                    </a:lnTo>
                    <a:lnTo>
                      <a:pt x="0" y="4"/>
                    </a:lnTo>
                    <a:lnTo>
                      <a:pt x="0" y="4"/>
                    </a:lnTo>
                    <a:close/>
                  </a:path>
                </a:pathLst>
              </a:custGeom>
              <a:solidFill>
                <a:srgbClr val="9987A9"/>
              </a:solidFill>
              <a:ln w="9525">
                <a:noFill/>
                <a:round/>
              </a:ln>
            </p:spPr>
            <p:txBody>
              <a:bodyPr/>
              <a:lstStyle/>
              <a:p>
                <a:endParaRPr lang="en-US">
                  <a:solidFill>
                    <a:prstClr val="black"/>
                  </a:solidFill>
                </a:endParaRPr>
              </a:p>
            </p:txBody>
          </p:sp>
          <p:sp>
            <p:nvSpPr>
              <p:cNvPr id="179381" name="Freeform 181"/>
              <p:cNvSpPr/>
              <p:nvPr/>
            </p:nvSpPr>
            <p:spPr bwMode="auto">
              <a:xfrm>
                <a:off x="1534" y="1578"/>
                <a:ext cx="21" cy="25"/>
              </a:xfrm>
              <a:custGeom>
                <a:avLst/>
                <a:gdLst/>
                <a:ahLst/>
                <a:cxnLst>
                  <a:cxn ang="0">
                    <a:pos x="0" y="6"/>
                  </a:cxn>
                  <a:cxn ang="0">
                    <a:pos x="10" y="16"/>
                  </a:cxn>
                  <a:cxn ang="0">
                    <a:pos x="19" y="25"/>
                  </a:cxn>
                  <a:cxn ang="0">
                    <a:pos x="21" y="25"/>
                  </a:cxn>
                  <a:cxn ang="0">
                    <a:pos x="21" y="23"/>
                  </a:cxn>
                  <a:cxn ang="0">
                    <a:pos x="21" y="23"/>
                  </a:cxn>
                  <a:cxn ang="0">
                    <a:pos x="21" y="23"/>
                  </a:cxn>
                  <a:cxn ang="0">
                    <a:pos x="12" y="12"/>
                  </a:cxn>
                  <a:cxn ang="0">
                    <a:pos x="2" y="0"/>
                  </a:cxn>
                  <a:cxn ang="0">
                    <a:pos x="0" y="4"/>
                  </a:cxn>
                  <a:cxn ang="0">
                    <a:pos x="0" y="6"/>
                  </a:cxn>
                </a:cxnLst>
                <a:rect l="0" t="0" r="r" b="b"/>
                <a:pathLst>
                  <a:path w="21" h="25">
                    <a:moveTo>
                      <a:pt x="0" y="6"/>
                    </a:moveTo>
                    <a:lnTo>
                      <a:pt x="10" y="16"/>
                    </a:lnTo>
                    <a:lnTo>
                      <a:pt x="19" y="25"/>
                    </a:lnTo>
                    <a:lnTo>
                      <a:pt x="21" y="25"/>
                    </a:lnTo>
                    <a:lnTo>
                      <a:pt x="21" y="23"/>
                    </a:lnTo>
                    <a:lnTo>
                      <a:pt x="21" y="23"/>
                    </a:lnTo>
                    <a:lnTo>
                      <a:pt x="21" y="23"/>
                    </a:lnTo>
                    <a:lnTo>
                      <a:pt x="12" y="12"/>
                    </a:lnTo>
                    <a:lnTo>
                      <a:pt x="2" y="0"/>
                    </a:lnTo>
                    <a:lnTo>
                      <a:pt x="0" y="4"/>
                    </a:lnTo>
                    <a:lnTo>
                      <a:pt x="0" y="6"/>
                    </a:lnTo>
                    <a:close/>
                  </a:path>
                </a:pathLst>
              </a:custGeom>
              <a:solidFill>
                <a:srgbClr val="9D88A8"/>
              </a:solidFill>
              <a:ln w="9525">
                <a:noFill/>
                <a:round/>
              </a:ln>
            </p:spPr>
            <p:txBody>
              <a:bodyPr/>
              <a:lstStyle/>
              <a:p>
                <a:endParaRPr lang="en-US">
                  <a:solidFill>
                    <a:prstClr val="black"/>
                  </a:solidFill>
                </a:endParaRPr>
              </a:p>
            </p:txBody>
          </p:sp>
          <p:sp>
            <p:nvSpPr>
              <p:cNvPr id="179382" name="Freeform 182"/>
              <p:cNvSpPr/>
              <p:nvPr/>
            </p:nvSpPr>
            <p:spPr bwMode="auto">
              <a:xfrm>
                <a:off x="1534" y="1577"/>
                <a:ext cx="23" cy="26"/>
              </a:xfrm>
              <a:custGeom>
                <a:avLst/>
                <a:gdLst/>
                <a:ahLst/>
                <a:cxnLst>
                  <a:cxn ang="0">
                    <a:pos x="0" y="5"/>
                  </a:cxn>
                  <a:cxn ang="0">
                    <a:pos x="10" y="15"/>
                  </a:cxn>
                  <a:cxn ang="0">
                    <a:pos x="19" y="26"/>
                  </a:cxn>
                  <a:cxn ang="0">
                    <a:pos x="21" y="24"/>
                  </a:cxn>
                  <a:cxn ang="0">
                    <a:pos x="21" y="24"/>
                  </a:cxn>
                  <a:cxn ang="0">
                    <a:pos x="21" y="24"/>
                  </a:cxn>
                  <a:cxn ang="0">
                    <a:pos x="23" y="22"/>
                  </a:cxn>
                  <a:cxn ang="0">
                    <a:pos x="12" y="11"/>
                  </a:cxn>
                  <a:cxn ang="0">
                    <a:pos x="2" y="0"/>
                  </a:cxn>
                  <a:cxn ang="0">
                    <a:pos x="2" y="1"/>
                  </a:cxn>
                  <a:cxn ang="0">
                    <a:pos x="0" y="5"/>
                  </a:cxn>
                </a:cxnLst>
                <a:rect l="0" t="0" r="r" b="b"/>
                <a:pathLst>
                  <a:path w="23" h="26">
                    <a:moveTo>
                      <a:pt x="0" y="5"/>
                    </a:moveTo>
                    <a:lnTo>
                      <a:pt x="10" y="15"/>
                    </a:lnTo>
                    <a:lnTo>
                      <a:pt x="19" y="26"/>
                    </a:lnTo>
                    <a:lnTo>
                      <a:pt x="21" y="24"/>
                    </a:lnTo>
                    <a:lnTo>
                      <a:pt x="21" y="24"/>
                    </a:lnTo>
                    <a:lnTo>
                      <a:pt x="21" y="24"/>
                    </a:lnTo>
                    <a:lnTo>
                      <a:pt x="23" y="22"/>
                    </a:lnTo>
                    <a:lnTo>
                      <a:pt x="12" y="11"/>
                    </a:lnTo>
                    <a:lnTo>
                      <a:pt x="2" y="0"/>
                    </a:lnTo>
                    <a:lnTo>
                      <a:pt x="2" y="1"/>
                    </a:lnTo>
                    <a:lnTo>
                      <a:pt x="0" y="5"/>
                    </a:lnTo>
                    <a:close/>
                  </a:path>
                </a:pathLst>
              </a:custGeom>
              <a:solidFill>
                <a:srgbClr val="A089A7"/>
              </a:solidFill>
              <a:ln w="9525">
                <a:noFill/>
                <a:round/>
              </a:ln>
            </p:spPr>
            <p:txBody>
              <a:bodyPr/>
              <a:lstStyle/>
              <a:p>
                <a:endParaRPr lang="en-US">
                  <a:solidFill>
                    <a:prstClr val="black"/>
                  </a:solidFill>
                </a:endParaRPr>
              </a:p>
            </p:txBody>
          </p:sp>
          <p:sp>
            <p:nvSpPr>
              <p:cNvPr id="179383" name="Freeform 183"/>
              <p:cNvSpPr/>
              <p:nvPr/>
            </p:nvSpPr>
            <p:spPr bwMode="auto">
              <a:xfrm>
                <a:off x="1536" y="1575"/>
                <a:ext cx="23" cy="26"/>
              </a:xfrm>
              <a:custGeom>
                <a:avLst/>
                <a:gdLst/>
                <a:ahLst/>
                <a:cxnLst>
                  <a:cxn ang="0">
                    <a:pos x="0" y="3"/>
                  </a:cxn>
                  <a:cxn ang="0">
                    <a:pos x="10" y="15"/>
                  </a:cxn>
                  <a:cxn ang="0">
                    <a:pos x="19" y="26"/>
                  </a:cxn>
                  <a:cxn ang="0">
                    <a:pos x="21" y="24"/>
                  </a:cxn>
                  <a:cxn ang="0">
                    <a:pos x="23" y="22"/>
                  </a:cxn>
                  <a:cxn ang="0">
                    <a:pos x="10" y="11"/>
                  </a:cxn>
                  <a:cxn ang="0">
                    <a:pos x="0" y="0"/>
                  </a:cxn>
                  <a:cxn ang="0">
                    <a:pos x="0" y="2"/>
                  </a:cxn>
                  <a:cxn ang="0">
                    <a:pos x="0" y="3"/>
                  </a:cxn>
                </a:cxnLst>
                <a:rect l="0" t="0" r="r" b="b"/>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ln>
            </p:spPr>
            <p:txBody>
              <a:bodyPr/>
              <a:lstStyle/>
              <a:p>
                <a:endParaRPr lang="en-US">
                  <a:solidFill>
                    <a:prstClr val="black"/>
                  </a:solidFill>
                </a:endParaRPr>
              </a:p>
            </p:txBody>
          </p:sp>
          <p:sp>
            <p:nvSpPr>
              <p:cNvPr id="179384" name="Freeform 184"/>
              <p:cNvSpPr/>
              <p:nvPr/>
            </p:nvSpPr>
            <p:spPr bwMode="auto">
              <a:xfrm>
                <a:off x="1536" y="1571"/>
                <a:ext cx="23" cy="28"/>
              </a:xfrm>
              <a:custGeom>
                <a:avLst/>
                <a:gdLst/>
                <a:ahLst/>
                <a:cxnLst>
                  <a:cxn ang="0">
                    <a:pos x="0" y="6"/>
                  </a:cxn>
                  <a:cxn ang="0">
                    <a:pos x="10" y="17"/>
                  </a:cxn>
                  <a:cxn ang="0">
                    <a:pos x="21" y="28"/>
                  </a:cxn>
                  <a:cxn ang="0">
                    <a:pos x="23" y="26"/>
                  </a:cxn>
                  <a:cxn ang="0">
                    <a:pos x="23" y="26"/>
                  </a:cxn>
                  <a:cxn ang="0">
                    <a:pos x="12" y="13"/>
                  </a:cxn>
                  <a:cxn ang="0">
                    <a:pos x="2" y="0"/>
                  </a:cxn>
                  <a:cxn ang="0">
                    <a:pos x="0" y="4"/>
                  </a:cxn>
                  <a:cxn ang="0">
                    <a:pos x="0" y="6"/>
                  </a:cxn>
                </a:cxnLst>
                <a:rect l="0" t="0" r="r" b="b"/>
                <a:pathLst>
                  <a:path w="23" h="28">
                    <a:moveTo>
                      <a:pt x="0" y="6"/>
                    </a:moveTo>
                    <a:lnTo>
                      <a:pt x="10" y="17"/>
                    </a:lnTo>
                    <a:lnTo>
                      <a:pt x="21" y="28"/>
                    </a:lnTo>
                    <a:lnTo>
                      <a:pt x="23" y="26"/>
                    </a:lnTo>
                    <a:lnTo>
                      <a:pt x="23" y="26"/>
                    </a:lnTo>
                    <a:lnTo>
                      <a:pt x="12" y="13"/>
                    </a:lnTo>
                    <a:lnTo>
                      <a:pt x="2" y="0"/>
                    </a:lnTo>
                    <a:lnTo>
                      <a:pt x="0" y="4"/>
                    </a:lnTo>
                    <a:lnTo>
                      <a:pt x="0" y="6"/>
                    </a:lnTo>
                    <a:close/>
                  </a:path>
                </a:pathLst>
              </a:custGeom>
              <a:solidFill>
                <a:srgbClr val="A88BA5"/>
              </a:solidFill>
              <a:ln w="9525">
                <a:noFill/>
                <a:round/>
              </a:ln>
            </p:spPr>
            <p:txBody>
              <a:bodyPr/>
              <a:lstStyle/>
              <a:p>
                <a:endParaRPr lang="en-US">
                  <a:solidFill>
                    <a:prstClr val="black"/>
                  </a:solidFill>
                </a:endParaRPr>
              </a:p>
            </p:txBody>
          </p:sp>
          <p:sp>
            <p:nvSpPr>
              <p:cNvPr id="179385" name="Freeform 185"/>
              <p:cNvSpPr/>
              <p:nvPr/>
            </p:nvSpPr>
            <p:spPr bwMode="auto">
              <a:xfrm>
                <a:off x="1536" y="1569"/>
                <a:ext cx="25" cy="28"/>
              </a:xfrm>
              <a:custGeom>
                <a:avLst/>
                <a:gdLst/>
                <a:ahLst/>
                <a:cxnLst>
                  <a:cxn ang="0">
                    <a:pos x="0" y="6"/>
                  </a:cxn>
                  <a:cxn ang="0">
                    <a:pos x="10" y="17"/>
                  </a:cxn>
                  <a:cxn ang="0">
                    <a:pos x="23" y="28"/>
                  </a:cxn>
                  <a:cxn ang="0">
                    <a:pos x="23" y="28"/>
                  </a:cxn>
                  <a:cxn ang="0">
                    <a:pos x="23" y="28"/>
                  </a:cxn>
                  <a:cxn ang="0">
                    <a:pos x="23" y="28"/>
                  </a:cxn>
                  <a:cxn ang="0">
                    <a:pos x="23" y="26"/>
                  </a:cxn>
                  <a:cxn ang="0">
                    <a:pos x="25" y="26"/>
                  </a:cxn>
                  <a:cxn ang="0">
                    <a:pos x="25" y="26"/>
                  </a:cxn>
                  <a:cxn ang="0">
                    <a:pos x="12" y="13"/>
                  </a:cxn>
                  <a:cxn ang="0">
                    <a:pos x="2" y="0"/>
                  </a:cxn>
                  <a:cxn ang="0">
                    <a:pos x="2" y="2"/>
                  </a:cxn>
                  <a:cxn ang="0">
                    <a:pos x="0" y="6"/>
                  </a:cxn>
                </a:cxnLst>
                <a:rect l="0" t="0" r="r" b="b"/>
                <a:pathLst>
                  <a:path w="25" h="28">
                    <a:moveTo>
                      <a:pt x="0" y="6"/>
                    </a:moveTo>
                    <a:lnTo>
                      <a:pt x="10" y="17"/>
                    </a:lnTo>
                    <a:lnTo>
                      <a:pt x="23" y="28"/>
                    </a:lnTo>
                    <a:lnTo>
                      <a:pt x="23" y="28"/>
                    </a:lnTo>
                    <a:lnTo>
                      <a:pt x="23" y="28"/>
                    </a:lnTo>
                    <a:lnTo>
                      <a:pt x="23" y="28"/>
                    </a:lnTo>
                    <a:lnTo>
                      <a:pt x="23" y="26"/>
                    </a:lnTo>
                    <a:lnTo>
                      <a:pt x="25" y="26"/>
                    </a:lnTo>
                    <a:lnTo>
                      <a:pt x="25" y="26"/>
                    </a:lnTo>
                    <a:lnTo>
                      <a:pt x="12" y="13"/>
                    </a:lnTo>
                    <a:lnTo>
                      <a:pt x="2" y="0"/>
                    </a:lnTo>
                    <a:lnTo>
                      <a:pt x="2" y="2"/>
                    </a:lnTo>
                    <a:lnTo>
                      <a:pt x="0" y="6"/>
                    </a:lnTo>
                    <a:close/>
                  </a:path>
                </a:pathLst>
              </a:custGeom>
              <a:solidFill>
                <a:srgbClr val="AD8CA4"/>
              </a:solidFill>
              <a:ln w="9525">
                <a:noFill/>
                <a:round/>
              </a:ln>
            </p:spPr>
            <p:txBody>
              <a:bodyPr/>
              <a:lstStyle/>
              <a:p>
                <a:endParaRPr lang="en-US">
                  <a:solidFill>
                    <a:prstClr val="black"/>
                  </a:solidFill>
                </a:endParaRPr>
              </a:p>
            </p:txBody>
          </p:sp>
          <p:sp>
            <p:nvSpPr>
              <p:cNvPr id="179386" name="Freeform 186"/>
              <p:cNvSpPr/>
              <p:nvPr/>
            </p:nvSpPr>
            <p:spPr bwMode="auto">
              <a:xfrm>
                <a:off x="1538" y="1567"/>
                <a:ext cx="25" cy="30"/>
              </a:xfrm>
              <a:custGeom>
                <a:avLst/>
                <a:gdLst/>
                <a:ahLst/>
                <a:cxnLst>
                  <a:cxn ang="0">
                    <a:pos x="0" y="4"/>
                  </a:cxn>
                  <a:cxn ang="0">
                    <a:pos x="10" y="17"/>
                  </a:cxn>
                  <a:cxn ang="0">
                    <a:pos x="21" y="30"/>
                  </a:cxn>
                  <a:cxn ang="0">
                    <a:pos x="21" y="30"/>
                  </a:cxn>
                  <a:cxn ang="0">
                    <a:pos x="21" y="30"/>
                  </a:cxn>
                  <a:cxn ang="0">
                    <a:pos x="21" y="30"/>
                  </a:cxn>
                  <a:cxn ang="0">
                    <a:pos x="21" y="28"/>
                  </a:cxn>
                  <a:cxn ang="0">
                    <a:pos x="23" y="28"/>
                  </a:cxn>
                  <a:cxn ang="0">
                    <a:pos x="23" y="27"/>
                  </a:cxn>
                  <a:cxn ang="0">
                    <a:pos x="25" y="27"/>
                  </a:cxn>
                  <a:cxn ang="0">
                    <a:pos x="25" y="27"/>
                  </a:cxn>
                  <a:cxn ang="0">
                    <a:pos x="12" y="13"/>
                  </a:cxn>
                  <a:cxn ang="0">
                    <a:pos x="0" y="0"/>
                  </a:cxn>
                  <a:cxn ang="0">
                    <a:pos x="0" y="2"/>
                  </a:cxn>
                  <a:cxn ang="0">
                    <a:pos x="0" y="4"/>
                  </a:cxn>
                </a:cxnLst>
                <a:rect l="0" t="0" r="r" b="b"/>
                <a:pathLst>
                  <a:path w="25" h="30">
                    <a:moveTo>
                      <a:pt x="0" y="4"/>
                    </a:moveTo>
                    <a:lnTo>
                      <a:pt x="10" y="17"/>
                    </a:lnTo>
                    <a:lnTo>
                      <a:pt x="21" y="30"/>
                    </a:lnTo>
                    <a:lnTo>
                      <a:pt x="21" y="30"/>
                    </a:lnTo>
                    <a:lnTo>
                      <a:pt x="21" y="30"/>
                    </a:lnTo>
                    <a:lnTo>
                      <a:pt x="21" y="30"/>
                    </a:lnTo>
                    <a:lnTo>
                      <a:pt x="21" y="28"/>
                    </a:lnTo>
                    <a:lnTo>
                      <a:pt x="23" y="28"/>
                    </a:lnTo>
                    <a:lnTo>
                      <a:pt x="23" y="27"/>
                    </a:lnTo>
                    <a:lnTo>
                      <a:pt x="25" y="27"/>
                    </a:lnTo>
                    <a:lnTo>
                      <a:pt x="25" y="27"/>
                    </a:lnTo>
                    <a:lnTo>
                      <a:pt x="12" y="13"/>
                    </a:lnTo>
                    <a:lnTo>
                      <a:pt x="0" y="0"/>
                    </a:lnTo>
                    <a:lnTo>
                      <a:pt x="0" y="2"/>
                    </a:lnTo>
                    <a:lnTo>
                      <a:pt x="0" y="4"/>
                    </a:lnTo>
                    <a:close/>
                  </a:path>
                </a:pathLst>
              </a:custGeom>
              <a:solidFill>
                <a:srgbClr val="AE8CA4"/>
              </a:solidFill>
              <a:ln w="9525">
                <a:noFill/>
                <a:round/>
              </a:ln>
            </p:spPr>
            <p:txBody>
              <a:bodyPr/>
              <a:lstStyle/>
              <a:p>
                <a:endParaRPr lang="en-US">
                  <a:solidFill>
                    <a:prstClr val="black"/>
                  </a:solidFill>
                </a:endParaRPr>
              </a:p>
            </p:txBody>
          </p:sp>
          <p:sp>
            <p:nvSpPr>
              <p:cNvPr id="179387" name="Freeform 187"/>
              <p:cNvSpPr/>
              <p:nvPr/>
            </p:nvSpPr>
            <p:spPr bwMode="auto">
              <a:xfrm>
                <a:off x="1538" y="1563"/>
                <a:ext cx="25" cy="32"/>
              </a:xfrm>
              <a:custGeom>
                <a:avLst/>
                <a:gdLst/>
                <a:ahLst/>
                <a:cxnLst>
                  <a:cxn ang="0">
                    <a:pos x="0" y="6"/>
                  </a:cxn>
                  <a:cxn ang="0">
                    <a:pos x="10" y="19"/>
                  </a:cxn>
                  <a:cxn ang="0">
                    <a:pos x="23" y="32"/>
                  </a:cxn>
                  <a:cxn ang="0">
                    <a:pos x="23" y="32"/>
                  </a:cxn>
                  <a:cxn ang="0">
                    <a:pos x="23" y="31"/>
                  </a:cxn>
                  <a:cxn ang="0">
                    <a:pos x="25" y="31"/>
                  </a:cxn>
                  <a:cxn ang="0">
                    <a:pos x="25" y="31"/>
                  </a:cxn>
                  <a:cxn ang="0">
                    <a:pos x="25" y="31"/>
                  </a:cxn>
                  <a:cxn ang="0">
                    <a:pos x="25" y="31"/>
                  </a:cxn>
                  <a:cxn ang="0">
                    <a:pos x="25" y="31"/>
                  </a:cxn>
                  <a:cxn ang="0">
                    <a:pos x="25" y="31"/>
                  </a:cxn>
                  <a:cxn ang="0">
                    <a:pos x="12" y="15"/>
                  </a:cxn>
                  <a:cxn ang="0">
                    <a:pos x="2" y="0"/>
                  </a:cxn>
                  <a:cxn ang="0">
                    <a:pos x="0" y="2"/>
                  </a:cxn>
                  <a:cxn ang="0">
                    <a:pos x="0" y="6"/>
                  </a:cxn>
                </a:cxnLst>
                <a:rect l="0" t="0" r="r" b="b"/>
                <a:pathLst>
                  <a:path w="25" h="32">
                    <a:moveTo>
                      <a:pt x="0" y="6"/>
                    </a:moveTo>
                    <a:lnTo>
                      <a:pt x="10" y="19"/>
                    </a:lnTo>
                    <a:lnTo>
                      <a:pt x="23" y="32"/>
                    </a:lnTo>
                    <a:lnTo>
                      <a:pt x="23" y="32"/>
                    </a:lnTo>
                    <a:lnTo>
                      <a:pt x="23" y="31"/>
                    </a:lnTo>
                    <a:lnTo>
                      <a:pt x="25" y="31"/>
                    </a:lnTo>
                    <a:lnTo>
                      <a:pt x="25" y="31"/>
                    </a:lnTo>
                    <a:lnTo>
                      <a:pt x="25" y="31"/>
                    </a:lnTo>
                    <a:lnTo>
                      <a:pt x="25" y="31"/>
                    </a:lnTo>
                    <a:lnTo>
                      <a:pt x="25" y="31"/>
                    </a:lnTo>
                    <a:lnTo>
                      <a:pt x="25" y="31"/>
                    </a:lnTo>
                    <a:lnTo>
                      <a:pt x="12" y="15"/>
                    </a:lnTo>
                    <a:lnTo>
                      <a:pt x="2" y="0"/>
                    </a:lnTo>
                    <a:lnTo>
                      <a:pt x="0" y="2"/>
                    </a:lnTo>
                    <a:lnTo>
                      <a:pt x="0" y="6"/>
                    </a:lnTo>
                    <a:close/>
                  </a:path>
                </a:pathLst>
              </a:custGeom>
              <a:solidFill>
                <a:srgbClr val="AF8CA4"/>
              </a:solidFill>
              <a:ln w="9525">
                <a:noFill/>
                <a:round/>
              </a:ln>
            </p:spPr>
            <p:txBody>
              <a:bodyPr/>
              <a:lstStyle/>
              <a:p>
                <a:endParaRPr lang="en-US">
                  <a:solidFill>
                    <a:prstClr val="black"/>
                  </a:solidFill>
                </a:endParaRPr>
              </a:p>
            </p:txBody>
          </p:sp>
          <p:sp>
            <p:nvSpPr>
              <p:cNvPr id="179388" name="Freeform 188"/>
              <p:cNvSpPr/>
              <p:nvPr/>
            </p:nvSpPr>
            <p:spPr bwMode="auto">
              <a:xfrm>
                <a:off x="1538" y="1561"/>
                <a:ext cx="27" cy="33"/>
              </a:xfrm>
              <a:custGeom>
                <a:avLst/>
                <a:gdLst/>
                <a:ahLst/>
                <a:cxnLst>
                  <a:cxn ang="0">
                    <a:pos x="0" y="6"/>
                  </a:cxn>
                  <a:cxn ang="0">
                    <a:pos x="12" y="19"/>
                  </a:cxn>
                  <a:cxn ang="0">
                    <a:pos x="25" y="33"/>
                  </a:cxn>
                  <a:cxn ang="0">
                    <a:pos x="25" y="33"/>
                  </a:cxn>
                  <a:cxn ang="0">
                    <a:pos x="25" y="33"/>
                  </a:cxn>
                  <a:cxn ang="0">
                    <a:pos x="25" y="33"/>
                  </a:cxn>
                  <a:cxn ang="0">
                    <a:pos x="25" y="33"/>
                  </a:cxn>
                  <a:cxn ang="0">
                    <a:pos x="25" y="33"/>
                  </a:cxn>
                  <a:cxn ang="0">
                    <a:pos x="27" y="31"/>
                  </a:cxn>
                  <a:cxn ang="0">
                    <a:pos x="27" y="31"/>
                  </a:cxn>
                  <a:cxn ang="0">
                    <a:pos x="27" y="31"/>
                  </a:cxn>
                  <a:cxn ang="0">
                    <a:pos x="19" y="23"/>
                  </a:cxn>
                  <a:cxn ang="0">
                    <a:pos x="13" y="16"/>
                  </a:cxn>
                  <a:cxn ang="0">
                    <a:pos x="8" y="8"/>
                  </a:cxn>
                  <a:cxn ang="0">
                    <a:pos x="2" y="0"/>
                  </a:cxn>
                  <a:cxn ang="0">
                    <a:pos x="2" y="2"/>
                  </a:cxn>
                  <a:cxn ang="0">
                    <a:pos x="0" y="6"/>
                  </a:cxn>
                </a:cxnLst>
                <a:rect l="0" t="0" r="r" b="b"/>
                <a:pathLst>
                  <a:path w="27" h="33">
                    <a:moveTo>
                      <a:pt x="0" y="6"/>
                    </a:moveTo>
                    <a:lnTo>
                      <a:pt x="12" y="19"/>
                    </a:lnTo>
                    <a:lnTo>
                      <a:pt x="25" y="33"/>
                    </a:lnTo>
                    <a:lnTo>
                      <a:pt x="25" y="33"/>
                    </a:lnTo>
                    <a:lnTo>
                      <a:pt x="25" y="33"/>
                    </a:lnTo>
                    <a:lnTo>
                      <a:pt x="25" y="33"/>
                    </a:lnTo>
                    <a:lnTo>
                      <a:pt x="25" y="33"/>
                    </a:lnTo>
                    <a:lnTo>
                      <a:pt x="25" y="33"/>
                    </a:lnTo>
                    <a:lnTo>
                      <a:pt x="27" y="31"/>
                    </a:lnTo>
                    <a:lnTo>
                      <a:pt x="27" y="31"/>
                    </a:lnTo>
                    <a:lnTo>
                      <a:pt x="27" y="31"/>
                    </a:lnTo>
                    <a:lnTo>
                      <a:pt x="19" y="23"/>
                    </a:lnTo>
                    <a:lnTo>
                      <a:pt x="13" y="16"/>
                    </a:lnTo>
                    <a:lnTo>
                      <a:pt x="8" y="8"/>
                    </a:lnTo>
                    <a:lnTo>
                      <a:pt x="2" y="0"/>
                    </a:lnTo>
                    <a:lnTo>
                      <a:pt x="2" y="2"/>
                    </a:lnTo>
                    <a:lnTo>
                      <a:pt x="0" y="6"/>
                    </a:lnTo>
                    <a:close/>
                  </a:path>
                </a:pathLst>
              </a:custGeom>
              <a:solidFill>
                <a:srgbClr val="B08DA3"/>
              </a:solidFill>
              <a:ln w="9525">
                <a:noFill/>
                <a:round/>
              </a:ln>
            </p:spPr>
            <p:txBody>
              <a:bodyPr/>
              <a:lstStyle/>
              <a:p>
                <a:endParaRPr lang="en-US">
                  <a:solidFill>
                    <a:prstClr val="black"/>
                  </a:solidFill>
                </a:endParaRPr>
              </a:p>
            </p:txBody>
          </p:sp>
          <p:sp>
            <p:nvSpPr>
              <p:cNvPr id="179389" name="Freeform 189"/>
              <p:cNvSpPr>
                <a:spLocks noEditPoints="1"/>
              </p:cNvSpPr>
              <p:nvPr/>
            </p:nvSpPr>
            <p:spPr bwMode="auto">
              <a:xfrm>
                <a:off x="1540" y="1487"/>
                <a:ext cx="188" cy="107"/>
              </a:xfrm>
              <a:custGeom>
                <a:avLst/>
                <a:gdLst/>
                <a:ahLst/>
                <a:cxnLst>
                  <a:cxn ang="0">
                    <a:pos x="0" y="76"/>
                  </a:cxn>
                  <a:cxn ang="0">
                    <a:pos x="10" y="91"/>
                  </a:cxn>
                  <a:cxn ang="0">
                    <a:pos x="23" y="107"/>
                  </a:cxn>
                  <a:cxn ang="0">
                    <a:pos x="25" y="105"/>
                  </a:cxn>
                  <a:cxn ang="0">
                    <a:pos x="25" y="105"/>
                  </a:cxn>
                  <a:cxn ang="0">
                    <a:pos x="25" y="105"/>
                  </a:cxn>
                  <a:cxn ang="0">
                    <a:pos x="25" y="103"/>
                  </a:cxn>
                  <a:cxn ang="0">
                    <a:pos x="27" y="103"/>
                  </a:cxn>
                  <a:cxn ang="0">
                    <a:pos x="25" y="103"/>
                  </a:cxn>
                  <a:cxn ang="0">
                    <a:pos x="19" y="95"/>
                  </a:cxn>
                  <a:cxn ang="0">
                    <a:pos x="11" y="88"/>
                  </a:cxn>
                  <a:cxn ang="0">
                    <a:pos x="6" y="80"/>
                  </a:cxn>
                  <a:cxn ang="0">
                    <a:pos x="0" y="71"/>
                  </a:cxn>
                  <a:cxn ang="0">
                    <a:pos x="0" y="72"/>
                  </a:cxn>
                  <a:cxn ang="0">
                    <a:pos x="0" y="72"/>
                  </a:cxn>
                  <a:cxn ang="0">
                    <a:pos x="0" y="74"/>
                  </a:cxn>
                  <a:cxn ang="0">
                    <a:pos x="0" y="76"/>
                  </a:cxn>
                  <a:cxn ang="0">
                    <a:pos x="188" y="0"/>
                  </a:cxn>
                  <a:cxn ang="0">
                    <a:pos x="188" y="0"/>
                  </a:cxn>
                  <a:cxn ang="0">
                    <a:pos x="188" y="2"/>
                  </a:cxn>
                  <a:cxn ang="0">
                    <a:pos x="188" y="2"/>
                  </a:cxn>
                  <a:cxn ang="0">
                    <a:pos x="188" y="2"/>
                  </a:cxn>
                  <a:cxn ang="0">
                    <a:pos x="188" y="0"/>
                  </a:cxn>
                  <a:cxn ang="0">
                    <a:pos x="188" y="0"/>
                  </a:cxn>
                </a:cxnLst>
                <a:rect l="0" t="0" r="r" b="b"/>
                <a:pathLst>
                  <a:path w="188" h="107">
                    <a:moveTo>
                      <a:pt x="0" y="76"/>
                    </a:moveTo>
                    <a:lnTo>
                      <a:pt x="10" y="91"/>
                    </a:lnTo>
                    <a:lnTo>
                      <a:pt x="23" y="107"/>
                    </a:lnTo>
                    <a:lnTo>
                      <a:pt x="25" y="105"/>
                    </a:lnTo>
                    <a:lnTo>
                      <a:pt x="25" y="105"/>
                    </a:lnTo>
                    <a:lnTo>
                      <a:pt x="25" y="105"/>
                    </a:lnTo>
                    <a:lnTo>
                      <a:pt x="25" y="103"/>
                    </a:lnTo>
                    <a:lnTo>
                      <a:pt x="27" y="103"/>
                    </a:lnTo>
                    <a:lnTo>
                      <a:pt x="25" y="103"/>
                    </a:lnTo>
                    <a:lnTo>
                      <a:pt x="19" y="95"/>
                    </a:lnTo>
                    <a:lnTo>
                      <a:pt x="11" y="88"/>
                    </a:lnTo>
                    <a:lnTo>
                      <a:pt x="6" y="80"/>
                    </a:lnTo>
                    <a:lnTo>
                      <a:pt x="0" y="71"/>
                    </a:lnTo>
                    <a:lnTo>
                      <a:pt x="0" y="72"/>
                    </a:lnTo>
                    <a:lnTo>
                      <a:pt x="0" y="72"/>
                    </a:lnTo>
                    <a:lnTo>
                      <a:pt x="0" y="74"/>
                    </a:lnTo>
                    <a:lnTo>
                      <a:pt x="0" y="76"/>
                    </a:lnTo>
                    <a:close/>
                    <a:moveTo>
                      <a:pt x="188" y="0"/>
                    </a:moveTo>
                    <a:lnTo>
                      <a:pt x="188" y="0"/>
                    </a:lnTo>
                    <a:lnTo>
                      <a:pt x="188" y="2"/>
                    </a:lnTo>
                    <a:lnTo>
                      <a:pt x="188" y="2"/>
                    </a:lnTo>
                    <a:lnTo>
                      <a:pt x="188" y="2"/>
                    </a:lnTo>
                    <a:lnTo>
                      <a:pt x="188" y="0"/>
                    </a:lnTo>
                    <a:lnTo>
                      <a:pt x="188" y="0"/>
                    </a:lnTo>
                    <a:close/>
                  </a:path>
                </a:pathLst>
              </a:custGeom>
              <a:solidFill>
                <a:srgbClr val="B18DA3"/>
              </a:solidFill>
              <a:ln w="9525">
                <a:noFill/>
                <a:round/>
              </a:ln>
            </p:spPr>
            <p:txBody>
              <a:bodyPr/>
              <a:lstStyle/>
              <a:p>
                <a:endParaRPr lang="en-US">
                  <a:solidFill>
                    <a:prstClr val="black"/>
                  </a:solidFill>
                </a:endParaRPr>
              </a:p>
            </p:txBody>
          </p:sp>
          <p:sp>
            <p:nvSpPr>
              <p:cNvPr id="179390" name="Freeform 190"/>
              <p:cNvSpPr>
                <a:spLocks noEditPoints="1"/>
              </p:cNvSpPr>
              <p:nvPr/>
            </p:nvSpPr>
            <p:spPr bwMode="auto">
              <a:xfrm>
                <a:off x="1540" y="1486"/>
                <a:ext cx="188" cy="106"/>
              </a:xfrm>
              <a:custGeom>
                <a:avLst/>
                <a:gdLst/>
                <a:ahLst/>
                <a:cxnLst>
                  <a:cxn ang="0">
                    <a:pos x="0" y="75"/>
                  </a:cxn>
                  <a:cxn ang="0">
                    <a:pos x="6" y="83"/>
                  </a:cxn>
                  <a:cxn ang="0">
                    <a:pos x="11" y="91"/>
                  </a:cxn>
                  <a:cxn ang="0">
                    <a:pos x="17" y="98"/>
                  </a:cxn>
                  <a:cxn ang="0">
                    <a:pos x="25" y="106"/>
                  </a:cxn>
                  <a:cxn ang="0">
                    <a:pos x="25" y="106"/>
                  </a:cxn>
                  <a:cxn ang="0">
                    <a:pos x="25" y="104"/>
                  </a:cxn>
                  <a:cxn ang="0">
                    <a:pos x="27" y="104"/>
                  </a:cxn>
                  <a:cxn ang="0">
                    <a:pos x="25" y="104"/>
                  </a:cxn>
                  <a:cxn ang="0">
                    <a:pos x="27" y="104"/>
                  </a:cxn>
                  <a:cxn ang="0">
                    <a:pos x="27" y="102"/>
                  </a:cxn>
                  <a:cxn ang="0">
                    <a:pos x="19" y="94"/>
                  </a:cxn>
                  <a:cxn ang="0">
                    <a:pos x="13" y="87"/>
                  </a:cxn>
                  <a:cxn ang="0">
                    <a:pos x="6" y="79"/>
                  </a:cxn>
                  <a:cxn ang="0">
                    <a:pos x="2" y="70"/>
                  </a:cxn>
                  <a:cxn ang="0">
                    <a:pos x="0" y="72"/>
                  </a:cxn>
                  <a:cxn ang="0">
                    <a:pos x="0" y="73"/>
                  </a:cxn>
                  <a:cxn ang="0">
                    <a:pos x="0" y="75"/>
                  </a:cxn>
                  <a:cxn ang="0">
                    <a:pos x="0" y="75"/>
                  </a:cxn>
                  <a:cxn ang="0">
                    <a:pos x="186" y="0"/>
                  </a:cxn>
                  <a:cxn ang="0">
                    <a:pos x="188" y="0"/>
                  </a:cxn>
                  <a:cxn ang="0">
                    <a:pos x="188" y="3"/>
                  </a:cxn>
                  <a:cxn ang="0">
                    <a:pos x="188" y="3"/>
                  </a:cxn>
                  <a:cxn ang="0">
                    <a:pos x="188" y="5"/>
                  </a:cxn>
                  <a:cxn ang="0">
                    <a:pos x="188" y="5"/>
                  </a:cxn>
                  <a:cxn ang="0">
                    <a:pos x="188" y="5"/>
                  </a:cxn>
                  <a:cxn ang="0">
                    <a:pos x="186" y="3"/>
                  </a:cxn>
                  <a:cxn ang="0">
                    <a:pos x="186" y="0"/>
                  </a:cxn>
                </a:cxnLst>
                <a:rect l="0" t="0" r="r" b="b"/>
                <a:pathLst>
                  <a:path w="188" h="106">
                    <a:moveTo>
                      <a:pt x="0" y="75"/>
                    </a:moveTo>
                    <a:lnTo>
                      <a:pt x="6" y="83"/>
                    </a:lnTo>
                    <a:lnTo>
                      <a:pt x="11" y="91"/>
                    </a:lnTo>
                    <a:lnTo>
                      <a:pt x="17" y="98"/>
                    </a:lnTo>
                    <a:lnTo>
                      <a:pt x="25" y="106"/>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lnTo>
                      <a:pt x="0" y="75"/>
                    </a:lnTo>
                    <a:close/>
                    <a:moveTo>
                      <a:pt x="186" y="0"/>
                    </a:moveTo>
                    <a:lnTo>
                      <a:pt x="188" y="0"/>
                    </a:lnTo>
                    <a:lnTo>
                      <a:pt x="188" y="3"/>
                    </a:lnTo>
                    <a:lnTo>
                      <a:pt x="188" y="3"/>
                    </a:lnTo>
                    <a:lnTo>
                      <a:pt x="188" y="5"/>
                    </a:lnTo>
                    <a:lnTo>
                      <a:pt x="188" y="5"/>
                    </a:lnTo>
                    <a:lnTo>
                      <a:pt x="188" y="5"/>
                    </a:lnTo>
                    <a:lnTo>
                      <a:pt x="186" y="3"/>
                    </a:lnTo>
                    <a:lnTo>
                      <a:pt x="186" y="0"/>
                    </a:lnTo>
                    <a:close/>
                  </a:path>
                </a:pathLst>
              </a:custGeom>
              <a:solidFill>
                <a:srgbClr val="B28DA3"/>
              </a:solidFill>
              <a:ln w="9525">
                <a:noFill/>
                <a:round/>
              </a:ln>
            </p:spPr>
            <p:txBody>
              <a:bodyPr/>
              <a:lstStyle/>
              <a:p>
                <a:endParaRPr lang="en-US">
                  <a:solidFill>
                    <a:prstClr val="black"/>
                  </a:solidFill>
                </a:endParaRPr>
              </a:p>
            </p:txBody>
          </p:sp>
          <p:sp>
            <p:nvSpPr>
              <p:cNvPr id="179391" name="Freeform 191"/>
              <p:cNvSpPr>
                <a:spLocks noEditPoints="1"/>
              </p:cNvSpPr>
              <p:nvPr/>
            </p:nvSpPr>
            <p:spPr bwMode="auto">
              <a:xfrm>
                <a:off x="1540" y="1484"/>
                <a:ext cx="188" cy="106"/>
              </a:xfrm>
              <a:custGeom>
                <a:avLst/>
                <a:gdLst/>
                <a:ahLst/>
                <a:cxnLst>
                  <a:cxn ang="0">
                    <a:pos x="188" y="5"/>
                  </a:cxn>
                  <a:cxn ang="0">
                    <a:pos x="188" y="3"/>
                  </a:cxn>
                  <a:cxn ang="0">
                    <a:pos x="188" y="3"/>
                  </a:cxn>
                  <a:cxn ang="0">
                    <a:pos x="186" y="2"/>
                  </a:cxn>
                  <a:cxn ang="0">
                    <a:pos x="184" y="0"/>
                  </a:cxn>
                  <a:cxn ang="0">
                    <a:pos x="182" y="0"/>
                  </a:cxn>
                  <a:cxn ang="0">
                    <a:pos x="182" y="0"/>
                  </a:cxn>
                  <a:cxn ang="0">
                    <a:pos x="184" y="5"/>
                  </a:cxn>
                  <a:cxn ang="0">
                    <a:pos x="186" y="9"/>
                  </a:cxn>
                  <a:cxn ang="0">
                    <a:pos x="186" y="9"/>
                  </a:cxn>
                  <a:cxn ang="0">
                    <a:pos x="186" y="9"/>
                  </a:cxn>
                  <a:cxn ang="0">
                    <a:pos x="186" y="9"/>
                  </a:cxn>
                  <a:cxn ang="0">
                    <a:pos x="188" y="7"/>
                  </a:cxn>
                  <a:cxn ang="0">
                    <a:pos x="188" y="7"/>
                  </a:cxn>
                  <a:cxn ang="0">
                    <a:pos x="188" y="5"/>
                  </a:cxn>
                  <a:cxn ang="0">
                    <a:pos x="0" y="74"/>
                  </a:cxn>
                  <a:cxn ang="0">
                    <a:pos x="6" y="83"/>
                  </a:cxn>
                  <a:cxn ang="0">
                    <a:pos x="11" y="91"/>
                  </a:cxn>
                  <a:cxn ang="0">
                    <a:pos x="19" y="98"/>
                  </a:cxn>
                  <a:cxn ang="0">
                    <a:pos x="25" y="106"/>
                  </a:cxn>
                  <a:cxn ang="0">
                    <a:pos x="25" y="106"/>
                  </a:cxn>
                  <a:cxn ang="0">
                    <a:pos x="25" y="106"/>
                  </a:cxn>
                  <a:cxn ang="0">
                    <a:pos x="27" y="104"/>
                  </a:cxn>
                  <a:cxn ang="0">
                    <a:pos x="29" y="104"/>
                  </a:cxn>
                  <a:cxn ang="0">
                    <a:pos x="21" y="96"/>
                  </a:cxn>
                  <a:cxn ang="0">
                    <a:pos x="13" y="87"/>
                  </a:cxn>
                  <a:cxn ang="0">
                    <a:pos x="8" y="79"/>
                  </a:cxn>
                  <a:cxn ang="0">
                    <a:pos x="2" y="68"/>
                  </a:cxn>
                  <a:cxn ang="0">
                    <a:pos x="2" y="72"/>
                  </a:cxn>
                  <a:cxn ang="0">
                    <a:pos x="0" y="74"/>
                  </a:cxn>
                </a:cxnLst>
                <a:rect l="0" t="0" r="r" b="b"/>
                <a:pathLst>
                  <a:path w="188" h="106">
                    <a:moveTo>
                      <a:pt x="188" y="5"/>
                    </a:moveTo>
                    <a:lnTo>
                      <a:pt x="188" y="3"/>
                    </a:lnTo>
                    <a:lnTo>
                      <a:pt x="188" y="3"/>
                    </a:lnTo>
                    <a:lnTo>
                      <a:pt x="186" y="2"/>
                    </a:lnTo>
                    <a:lnTo>
                      <a:pt x="184" y="0"/>
                    </a:lnTo>
                    <a:lnTo>
                      <a:pt x="182" y="0"/>
                    </a:lnTo>
                    <a:lnTo>
                      <a:pt x="182" y="0"/>
                    </a:lnTo>
                    <a:lnTo>
                      <a:pt x="184" y="5"/>
                    </a:lnTo>
                    <a:lnTo>
                      <a:pt x="186" y="9"/>
                    </a:lnTo>
                    <a:lnTo>
                      <a:pt x="186" y="9"/>
                    </a:lnTo>
                    <a:lnTo>
                      <a:pt x="186" y="9"/>
                    </a:lnTo>
                    <a:lnTo>
                      <a:pt x="186" y="9"/>
                    </a:lnTo>
                    <a:lnTo>
                      <a:pt x="188" y="7"/>
                    </a:lnTo>
                    <a:lnTo>
                      <a:pt x="188" y="7"/>
                    </a:lnTo>
                    <a:lnTo>
                      <a:pt x="188" y="5"/>
                    </a:lnTo>
                    <a:close/>
                    <a:moveTo>
                      <a:pt x="0" y="74"/>
                    </a:moveTo>
                    <a:lnTo>
                      <a:pt x="6" y="83"/>
                    </a:lnTo>
                    <a:lnTo>
                      <a:pt x="11" y="91"/>
                    </a:lnTo>
                    <a:lnTo>
                      <a:pt x="19" y="98"/>
                    </a:lnTo>
                    <a:lnTo>
                      <a:pt x="25" y="106"/>
                    </a:lnTo>
                    <a:lnTo>
                      <a:pt x="25" y="106"/>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ln>
            </p:spPr>
            <p:txBody>
              <a:bodyPr/>
              <a:lstStyle/>
              <a:p>
                <a:endParaRPr lang="en-US">
                  <a:solidFill>
                    <a:prstClr val="black"/>
                  </a:solidFill>
                </a:endParaRPr>
              </a:p>
            </p:txBody>
          </p:sp>
          <p:sp>
            <p:nvSpPr>
              <p:cNvPr id="179392" name="Freeform 192"/>
              <p:cNvSpPr>
                <a:spLocks noEditPoints="1"/>
              </p:cNvSpPr>
              <p:nvPr/>
            </p:nvSpPr>
            <p:spPr bwMode="auto">
              <a:xfrm>
                <a:off x="1542" y="1482"/>
                <a:ext cx="186" cy="106"/>
              </a:xfrm>
              <a:custGeom>
                <a:avLst/>
                <a:gdLst/>
                <a:ahLst/>
                <a:cxnLst>
                  <a:cxn ang="0">
                    <a:pos x="186" y="9"/>
                  </a:cxn>
                  <a:cxn ang="0">
                    <a:pos x="184" y="7"/>
                  </a:cxn>
                  <a:cxn ang="0">
                    <a:pos x="184" y="4"/>
                  </a:cxn>
                  <a:cxn ang="0">
                    <a:pos x="182" y="2"/>
                  </a:cxn>
                  <a:cxn ang="0">
                    <a:pos x="182" y="2"/>
                  </a:cxn>
                  <a:cxn ang="0">
                    <a:pos x="180" y="2"/>
                  </a:cxn>
                  <a:cxn ang="0">
                    <a:pos x="178" y="0"/>
                  </a:cxn>
                  <a:cxn ang="0">
                    <a:pos x="180" y="7"/>
                  </a:cxn>
                  <a:cxn ang="0">
                    <a:pos x="182" y="15"/>
                  </a:cxn>
                  <a:cxn ang="0">
                    <a:pos x="184" y="13"/>
                  </a:cxn>
                  <a:cxn ang="0">
                    <a:pos x="184" y="11"/>
                  </a:cxn>
                  <a:cxn ang="0">
                    <a:pos x="184" y="11"/>
                  </a:cxn>
                  <a:cxn ang="0">
                    <a:pos x="186" y="9"/>
                  </a:cxn>
                  <a:cxn ang="0">
                    <a:pos x="0" y="74"/>
                  </a:cxn>
                  <a:cxn ang="0">
                    <a:pos x="4" y="83"/>
                  </a:cxn>
                  <a:cxn ang="0">
                    <a:pos x="11" y="91"/>
                  </a:cxn>
                  <a:cxn ang="0">
                    <a:pos x="17" y="98"/>
                  </a:cxn>
                  <a:cxn ang="0">
                    <a:pos x="25" y="106"/>
                  </a:cxn>
                  <a:cxn ang="0">
                    <a:pos x="27" y="106"/>
                  </a:cxn>
                  <a:cxn ang="0">
                    <a:pos x="27" y="104"/>
                  </a:cxn>
                  <a:cxn ang="0">
                    <a:pos x="27" y="104"/>
                  </a:cxn>
                  <a:cxn ang="0">
                    <a:pos x="27" y="104"/>
                  </a:cxn>
                  <a:cxn ang="0">
                    <a:pos x="19" y="96"/>
                  </a:cxn>
                  <a:cxn ang="0">
                    <a:pos x="13" y="87"/>
                  </a:cxn>
                  <a:cxn ang="0">
                    <a:pos x="6" y="77"/>
                  </a:cxn>
                  <a:cxn ang="0">
                    <a:pos x="2" y="68"/>
                  </a:cxn>
                  <a:cxn ang="0">
                    <a:pos x="0" y="70"/>
                  </a:cxn>
                  <a:cxn ang="0">
                    <a:pos x="0" y="74"/>
                  </a:cxn>
                </a:cxnLst>
                <a:rect l="0" t="0" r="r" b="b"/>
                <a:pathLst>
                  <a:path w="186" h="106">
                    <a:moveTo>
                      <a:pt x="186" y="9"/>
                    </a:moveTo>
                    <a:lnTo>
                      <a:pt x="184" y="7"/>
                    </a:lnTo>
                    <a:lnTo>
                      <a:pt x="184" y="4"/>
                    </a:lnTo>
                    <a:lnTo>
                      <a:pt x="182" y="2"/>
                    </a:lnTo>
                    <a:lnTo>
                      <a:pt x="182" y="2"/>
                    </a:lnTo>
                    <a:lnTo>
                      <a:pt x="180" y="2"/>
                    </a:lnTo>
                    <a:lnTo>
                      <a:pt x="178" y="0"/>
                    </a:lnTo>
                    <a:lnTo>
                      <a:pt x="180" y="7"/>
                    </a:lnTo>
                    <a:lnTo>
                      <a:pt x="182" y="15"/>
                    </a:lnTo>
                    <a:lnTo>
                      <a:pt x="184" y="13"/>
                    </a:lnTo>
                    <a:lnTo>
                      <a:pt x="184" y="11"/>
                    </a:lnTo>
                    <a:lnTo>
                      <a:pt x="184" y="11"/>
                    </a:lnTo>
                    <a:lnTo>
                      <a:pt x="186" y="9"/>
                    </a:lnTo>
                    <a:close/>
                    <a:moveTo>
                      <a:pt x="0" y="74"/>
                    </a:moveTo>
                    <a:lnTo>
                      <a:pt x="4" y="83"/>
                    </a:lnTo>
                    <a:lnTo>
                      <a:pt x="11" y="91"/>
                    </a:lnTo>
                    <a:lnTo>
                      <a:pt x="17" y="98"/>
                    </a:lnTo>
                    <a:lnTo>
                      <a:pt x="25" y="106"/>
                    </a:lnTo>
                    <a:lnTo>
                      <a:pt x="27" y="106"/>
                    </a:lnTo>
                    <a:lnTo>
                      <a:pt x="27" y="104"/>
                    </a:lnTo>
                    <a:lnTo>
                      <a:pt x="27" y="104"/>
                    </a:lnTo>
                    <a:lnTo>
                      <a:pt x="27" y="104"/>
                    </a:lnTo>
                    <a:lnTo>
                      <a:pt x="19" y="96"/>
                    </a:lnTo>
                    <a:lnTo>
                      <a:pt x="13" y="87"/>
                    </a:lnTo>
                    <a:lnTo>
                      <a:pt x="6" y="77"/>
                    </a:lnTo>
                    <a:lnTo>
                      <a:pt x="2" y="68"/>
                    </a:lnTo>
                    <a:lnTo>
                      <a:pt x="0" y="70"/>
                    </a:lnTo>
                    <a:lnTo>
                      <a:pt x="0" y="74"/>
                    </a:lnTo>
                    <a:close/>
                  </a:path>
                </a:pathLst>
              </a:custGeom>
              <a:solidFill>
                <a:srgbClr val="B48EA2"/>
              </a:solidFill>
              <a:ln w="9525">
                <a:noFill/>
                <a:round/>
              </a:ln>
            </p:spPr>
            <p:txBody>
              <a:bodyPr/>
              <a:lstStyle/>
              <a:p>
                <a:endParaRPr lang="en-US">
                  <a:solidFill>
                    <a:prstClr val="black"/>
                  </a:solidFill>
                </a:endParaRPr>
              </a:p>
            </p:txBody>
          </p:sp>
          <p:sp>
            <p:nvSpPr>
              <p:cNvPr id="179393" name="Freeform 193"/>
              <p:cNvSpPr>
                <a:spLocks noEditPoints="1"/>
              </p:cNvSpPr>
              <p:nvPr/>
            </p:nvSpPr>
            <p:spPr bwMode="auto">
              <a:xfrm>
                <a:off x="1542" y="1482"/>
                <a:ext cx="184" cy="106"/>
              </a:xfrm>
              <a:custGeom>
                <a:avLst/>
                <a:gdLst/>
                <a:ahLst/>
                <a:cxnLst>
                  <a:cxn ang="0">
                    <a:pos x="184" y="11"/>
                  </a:cxn>
                  <a:cxn ang="0">
                    <a:pos x="182" y="7"/>
                  </a:cxn>
                  <a:cxn ang="0">
                    <a:pos x="180" y="2"/>
                  </a:cxn>
                  <a:cxn ang="0">
                    <a:pos x="178" y="2"/>
                  </a:cxn>
                  <a:cxn ang="0">
                    <a:pos x="178" y="0"/>
                  </a:cxn>
                  <a:cxn ang="0">
                    <a:pos x="178" y="0"/>
                  </a:cxn>
                  <a:cxn ang="0">
                    <a:pos x="176" y="0"/>
                  </a:cxn>
                  <a:cxn ang="0">
                    <a:pos x="176" y="0"/>
                  </a:cxn>
                  <a:cxn ang="0">
                    <a:pos x="176" y="0"/>
                  </a:cxn>
                  <a:cxn ang="0">
                    <a:pos x="178" y="7"/>
                  </a:cxn>
                  <a:cxn ang="0">
                    <a:pos x="180" y="17"/>
                  </a:cxn>
                  <a:cxn ang="0">
                    <a:pos x="182" y="15"/>
                  </a:cxn>
                  <a:cxn ang="0">
                    <a:pos x="184" y="11"/>
                  </a:cxn>
                  <a:cxn ang="0">
                    <a:pos x="0" y="70"/>
                  </a:cxn>
                  <a:cxn ang="0">
                    <a:pos x="6" y="81"/>
                  </a:cxn>
                  <a:cxn ang="0">
                    <a:pos x="11" y="89"/>
                  </a:cxn>
                  <a:cxn ang="0">
                    <a:pos x="19" y="98"/>
                  </a:cxn>
                  <a:cxn ang="0">
                    <a:pos x="27" y="106"/>
                  </a:cxn>
                  <a:cxn ang="0">
                    <a:pos x="27" y="104"/>
                  </a:cxn>
                  <a:cxn ang="0">
                    <a:pos x="27" y="104"/>
                  </a:cxn>
                  <a:cxn ang="0">
                    <a:pos x="27" y="104"/>
                  </a:cxn>
                  <a:cxn ang="0">
                    <a:pos x="28" y="102"/>
                  </a:cxn>
                  <a:cxn ang="0">
                    <a:pos x="21" y="95"/>
                  </a:cxn>
                  <a:cxn ang="0">
                    <a:pos x="13" y="85"/>
                  </a:cxn>
                  <a:cxn ang="0">
                    <a:pos x="8" y="76"/>
                  </a:cxn>
                  <a:cxn ang="0">
                    <a:pos x="2" y="64"/>
                  </a:cxn>
                  <a:cxn ang="0">
                    <a:pos x="2" y="68"/>
                  </a:cxn>
                  <a:cxn ang="0">
                    <a:pos x="0" y="70"/>
                  </a:cxn>
                </a:cxnLst>
                <a:rect l="0" t="0" r="r" b="b"/>
                <a:pathLst>
                  <a:path w="184" h="106">
                    <a:moveTo>
                      <a:pt x="184" y="11"/>
                    </a:moveTo>
                    <a:lnTo>
                      <a:pt x="182" y="7"/>
                    </a:lnTo>
                    <a:lnTo>
                      <a:pt x="180" y="2"/>
                    </a:lnTo>
                    <a:lnTo>
                      <a:pt x="178" y="2"/>
                    </a:lnTo>
                    <a:lnTo>
                      <a:pt x="178" y="0"/>
                    </a:lnTo>
                    <a:lnTo>
                      <a:pt x="178" y="0"/>
                    </a:lnTo>
                    <a:lnTo>
                      <a:pt x="176" y="0"/>
                    </a:lnTo>
                    <a:lnTo>
                      <a:pt x="176"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7" y="104"/>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ln>
            </p:spPr>
            <p:txBody>
              <a:bodyPr/>
              <a:lstStyle/>
              <a:p>
                <a:endParaRPr lang="en-US">
                  <a:solidFill>
                    <a:prstClr val="black"/>
                  </a:solidFill>
                </a:endParaRPr>
              </a:p>
            </p:txBody>
          </p:sp>
          <p:sp>
            <p:nvSpPr>
              <p:cNvPr id="179394" name="Freeform 194"/>
              <p:cNvSpPr>
                <a:spLocks noEditPoints="1"/>
              </p:cNvSpPr>
              <p:nvPr/>
            </p:nvSpPr>
            <p:spPr bwMode="auto">
              <a:xfrm>
                <a:off x="1544" y="1421"/>
                <a:ext cx="180" cy="165"/>
              </a:xfrm>
              <a:custGeom>
                <a:avLst/>
                <a:gdLst/>
                <a:ahLst/>
                <a:cxnLst>
                  <a:cxn ang="0">
                    <a:pos x="180" y="76"/>
                  </a:cxn>
                  <a:cxn ang="0">
                    <a:pos x="178" y="68"/>
                  </a:cxn>
                  <a:cxn ang="0">
                    <a:pos x="176" y="61"/>
                  </a:cxn>
                  <a:cxn ang="0">
                    <a:pos x="176" y="61"/>
                  </a:cxn>
                  <a:cxn ang="0">
                    <a:pos x="176" y="61"/>
                  </a:cxn>
                  <a:cxn ang="0">
                    <a:pos x="176" y="61"/>
                  </a:cxn>
                  <a:cxn ang="0">
                    <a:pos x="174" y="61"/>
                  </a:cxn>
                  <a:cxn ang="0">
                    <a:pos x="172" y="61"/>
                  </a:cxn>
                  <a:cxn ang="0">
                    <a:pos x="171" y="59"/>
                  </a:cxn>
                  <a:cxn ang="0">
                    <a:pos x="174" y="70"/>
                  </a:cxn>
                  <a:cxn ang="0">
                    <a:pos x="176" y="80"/>
                  </a:cxn>
                  <a:cxn ang="0">
                    <a:pos x="178" y="78"/>
                  </a:cxn>
                  <a:cxn ang="0">
                    <a:pos x="180" y="76"/>
                  </a:cxn>
                  <a:cxn ang="0">
                    <a:pos x="0" y="129"/>
                  </a:cxn>
                  <a:cxn ang="0">
                    <a:pos x="4" y="138"/>
                  </a:cxn>
                  <a:cxn ang="0">
                    <a:pos x="11" y="148"/>
                  </a:cxn>
                  <a:cxn ang="0">
                    <a:pos x="17" y="157"/>
                  </a:cxn>
                  <a:cxn ang="0">
                    <a:pos x="25" y="165"/>
                  </a:cxn>
                  <a:cxn ang="0">
                    <a:pos x="26" y="163"/>
                  </a:cxn>
                  <a:cxn ang="0">
                    <a:pos x="28" y="163"/>
                  </a:cxn>
                  <a:cxn ang="0">
                    <a:pos x="28" y="163"/>
                  </a:cxn>
                  <a:cxn ang="0">
                    <a:pos x="28" y="161"/>
                  </a:cxn>
                  <a:cxn ang="0">
                    <a:pos x="21" y="154"/>
                  </a:cxn>
                  <a:cxn ang="0">
                    <a:pos x="13" y="144"/>
                  </a:cxn>
                  <a:cxn ang="0">
                    <a:pos x="6" y="135"/>
                  </a:cxn>
                  <a:cxn ang="0">
                    <a:pos x="2" y="123"/>
                  </a:cxn>
                  <a:cxn ang="0">
                    <a:pos x="0" y="125"/>
                  </a:cxn>
                  <a:cxn ang="0">
                    <a:pos x="0" y="129"/>
                  </a:cxn>
                  <a:cxn ang="0">
                    <a:pos x="91" y="0"/>
                  </a:cxn>
                  <a:cxn ang="0">
                    <a:pos x="91" y="0"/>
                  </a:cxn>
                  <a:cxn ang="0">
                    <a:pos x="93" y="2"/>
                  </a:cxn>
                  <a:cxn ang="0">
                    <a:pos x="91" y="2"/>
                  </a:cxn>
                  <a:cxn ang="0">
                    <a:pos x="91" y="2"/>
                  </a:cxn>
                  <a:cxn ang="0">
                    <a:pos x="91" y="0"/>
                  </a:cxn>
                  <a:cxn ang="0">
                    <a:pos x="91" y="0"/>
                  </a:cxn>
                </a:cxnLst>
                <a:rect l="0" t="0" r="r" b="b"/>
                <a:pathLst>
                  <a:path w="180" h="165">
                    <a:moveTo>
                      <a:pt x="180" y="76"/>
                    </a:moveTo>
                    <a:lnTo>
                      <a:pt x="178" y="68"/>
                    </a:lnTo>
                    <a:lnTo>
                      <a:pt x="176" y="61"/>
                    </a:lnTo>
                    <a:lnTo>
                      <a:pt x="176" y="61"/>
                    </a:lnTo>
                    <a:lnTo>
                      <a:pt x="176" y="61"/>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2"/>
                    </a:lnTo>
                    <a:lnTo>
                      <a:pt x="91" y="0"/>
                    </a:lnTo>
                    <a:lnTo>
                      <a:pt x="91" y="0"/>
                    </a:lnTo>
                    <a:close/>
                  </a:path>
                </a:pathLst>
              </a:custGeom>
              <a:solidFill>
                <a:srgbClr val="B58EA2"/>
              </a:solidFill>
              <a:ln w="9525">
                <a:noFill/>
                <a:round/>
              </a:ln>
            </p:spPr>
            <p:txBody>
              <a:bodyPr/>
              <a:lstStyle/>
              <a:p>
                <a:endParaRPr lang="en-US">
                  <a:solidFill>
                    <a:prstClr val="black"/>
                  </a:solidFill>
                </a:endParaRPr>
              </a:p>
            </p:txBody>
          </p:sp>
          <p:sp>
            <p:nvSpPr>
              <p:cNvPr id="179395" name="Freeform 195"/>
              <p:cNvSpPr>
                <a:spLocks noEditPoints="1"/>
              </p:cNvSpPr>
              <p:nvPr/>
            </p:nvSpPr>
            <p:spPr bwMode="auto">
              <a:xfrm>
                <a:off x="1544" y="1421"/>
                <a:ext cx="178" cy="163"/>
              </a:xfrm>
              <a:custGeom>
                <a:avLst/>
                <a:gdLst/>
                <a:ahLst/>
                <a:cxnLst>
                  <a:cxn ang="0">
                    <a:pos x="178" y="78"/>
                  </a:cxn>
                  <a:cxn ang="0">
                    <a:pos x="176" y="68"/>
                  </a:cxn>
                  <a:cxn ang="0">
                    <a:pos x="174" y="61"/>
                  </a:cxn>
                  <a:cxn ang="0">
                    <a:pos x="172" y="59"/>
                  </a:cxn>
                  <a:cxn ang="0">
                    <a:pos x="169" y="59"/>
                  </a:cxn>
                  <a:cxn ang="0">
                    <a:pos x="172" y="70"/>
                  </a:cxn>
                  <a:cxn ang="0">
                    <a:pos x="174" y="83"/>
                  </a:cxn>
                  <a:cxn ang="0">
                    <a:pos x="176" y="80"/>
                  </a:cxn>
                  <a:cxn ang="0">
                    <a:pos x="178" y="78"/>
                  </a:cxn>
                  <a:cxn ang="0">
                    <a:pos x="0" y="125"/>
                  </a:cxn>
                  <a:cxn ang="0">
                    <a:pos x="6" y="137"/>
                  </a:cxn>
                  <a:cxn ang="0">
                    <a:pos x="11" y="146"/>
                  </a:cxn>
                  <a:cxn ang="0">
                    <a:pos x="19" y="156"/>
                  </a:cxn>
                  <a:cxn ang="0">
                    <a:pos x="26" y="163"/>
                  </a:cxn>
                  <a:cxn ang="0">
                    <a:pos x="28" y="163"/>
                  </a:cxn>
                  <a:cxn ang="0">
                    <a:pos x="28" y="163"/>
                  </a:cxn>
                  <a:cxn ang="0">
                    <a:pos x="28" y="161"/>
                  </a:cxn>
                  <a:cxn ang="0">
                    <a:pos x="30" y="161"/>
                  </a:cxn>
                  <a:cxn ang="0">
                    <a:pos x="21" y="152"/>
                  </a:cxn>
                  <a:cxn ang="0">
                    <a:pos x="13" y="142"/>
                  </a:cxn>
                  <a:cxn ang="0">
                    <a:pos x="7" y="131"/>
                  </a:cxn>
                  <a:cxn ang="0">
                    <a:pos x="2" y="119"/>
                  </a:cxn>
                  <a:cxn ang="0">
                    <a:pos x="2" y="121"/>
                  </a:cxn>
                  <a:cxn ang="0">
                    <a:pos x="2" y="121"/>
                  </a:cxn>
                  <a:cxn ang="0">
                    <a:pos x="2" y="123"/>
                  </a:cxn>
                  <a:cxn ang="0">
                    <a:pos x="0" y="125"/>
                  </a:cxn>
                  <a:cxn ang="0">
                    <a:pos x="91" y="0"/>
                  </a:cxn>
                  <a:cxn ang="0">
                    <a:pos x="93" y="2"/>
                  </a:cxn>
                  <a:cxn ang="0">
                    <a:pos x="93" y="4"/>
                  </a:cxn>
                  <a:cxn ang="0">
                    <a:pos x="93" y="4"/>
                  </a:cxn>
                  <a:cxn ang="0">
                    <a:pos x="91" y="4"/>
                  </a:cxn>
                  <a:cxn ang="0">
                    <a:pos x="91" y="2"/>
                  </a:cxn>
                  <a:cxn ang="0">
                    <a:pos x="91" y="0"/>
                  </a:cxn>
                </a:cxnLst>
                <a:rect l="0" t="0" r="r" b="b"/>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3"/>
                    </a:lnTo>
                    <a:lnTo>
                      <a:pt x="28" y="161"/>
                    </a:lnTo>
                    <a:lnTo>
                      <a:pt x="30" y="161"/>
                    </a:lnTo>
                    <a:lnTo>
                      <a:pt x="21" y="152"/>
                    </a:lnTo>
                    <a:lnTo>
                      <a:pt x="13" y="142"/>
                    </a:lnTo>
                    <a:lnTo>
                      <a:pt x="7" y="131"/>
                    </a:lnTo>
                    <a:lnTo>
                      <a:pt x="2" y="119"/>
                    </a:lnTo>
                    <a:lnTo>
                      <a:pt x="2" y="121"/>
                    </a:lnTo>
                    <a:lnTo>
                      <a:pt x="2" y="121"/>
                    </a:lnTo>
                    <a:lnTo>
                      <a:pt x="2" y="123"/>
                    </a:lnTo>
                    <a:lnTo>
                      <a:pt x="0" y="125"/>
                    </a:lnTo>
                    <a:close/>
                    <a:moveTo>
                      <a:pt x="91" y="0"/>
                    </a:moveTo>
                    <a:lnTo>
                      <a:pt x="93" y="2"/>
                    </a:lnTo>
                    <a:lnTo>
                      <a:pt x="93" y="4"/>
                    </a:lnTo>
                    <a:lnTo>
                      <a:pt x="93" y="4"/>
                    </a:lnTo>
                    <a:lnTo>
                      <a:pt x="91" y="4"/>
                    </a:lnTo>
                    <a:lnTo>
                      <a:pt x="91" y="2"/>
                    </a:lnTo>
                    <a:lnTo>
                      <a:pt x="91" y="0"/>
                    </a:lnTo>
                    <a:close/>
                  </a:path>
                </a:pathLst>
              </a:custGeom>
              <a:solidFill>
                <a:srgbClr val="B68EA2"/>
              </a:solidFill>
              <a:ln w="9525">
                <a:noFill/>
                <a:round/>
              </a:ln>
            </p:spPr>
            <p:txBody>
              <a:bodyPr/>
              <a:lstStyle/>
              <a:p>
                <a:endParaRPr lang="en-US">
                  <a:solidFill>
                    <a:prstClr val="black"/>
                  </a:solidFill>
                </a:endParaRPr>
              </a:p>
            </p:txBody>
          </p:sp>
          <p:sp>
            <p:nvSpPr>
              <p:cNvPr id="179396" name="Freeform 196"/>
              <p:cNvSpPr>
                <a:spLocks noEditPoints="1"/>
              </p:cNvSpPr>
              <p:nvPr/>
            </p:nvSpPr>
            <p:spPr bwMode="auto">
              <a:xfrm>
                <a:off x="1546" y="1423"/>
                <a:ext cx="174" cy="159"/>
              </a:xfrm>
              <a:custGeom>
                <a:avLst/>
                <a:gdLst/>
                <a:ahLst/>
                <a:cxnLst>
                  <a:cxn ang="0">
                    <a:pos x="174" y="78"/>
                  </a:cxn>
                  <a:cxn ang="0">
                    <a:pos x="172" y="68"/>
                  </a:cxn>
                  <a:cxn ang="0">
                    <a:pos x="169" y="57"/>
                  </a:cxn>
                  <a:cxn ang="0">
                    <a:pos x="167" y="57"/>
                  </a:cxn>
                  <a:cxn ang="0">
                    <a:pos x="165" y="55"/>
                  </a:cxn>
                  <a:cxn ang="0">
                    <a:pos x="169" y="68"/>
                  </a:cxn>
                  <a:cxn ang="0">
                    <a:pos x="172" y="83"/>
                  </a:cxn>
                  <a:cxn ang="0">
                    <a:pos x="172" y="81"/>
                  </a:cxn>
                  <a:cxn ang="0">
                    <a:pos x="174" y="78"/>
                  </a:cxn>
                  <a:cxn ang="0">
                    <a:pos x="91" y="0"/>
                  </a:cxn>
                  <a:cxn ang="0">
                    <a:pos x="89" y="0"/>
                  </a:cxn>
                  <a:cxn ang="0">
                    <a:pos x="89" y="0"/>
                  </a:cxn>
                  <a:cxn ang="0">
                    <a:pos x="89" y="2"/>
                  </a:cxn>
                  <a:cxn ang="0">
                    <a:pos x="87" y="4"/>
                  </a:cxn>
                  <a:cxn ang="0">
                    <a:pos x="91" y="4"/>
                  </a:cxn>
                  <a:cxn ang="0">
                    <a:pos x="93" y="4"/>
                  </a:cxn>
                  <a:cxn ang="0">
                    <a:pos x="93" y="2"/>
                  </a:cxn>
                  <a:cxn ang="0">
                    <a:pos x="91" y="0"/>
                  </a:cxn>
                  <a:cxn ang="0">
                    <a:pos x="0" y="121"/>
                  </a:cxn>
                  <a:cxn ang="0">
                    <a:pos x="4" y="133"/>
                  </a:cxn>
                  <a:cxn ang="0">
                    <a:pos x="11" y="142"/>
                  </a:cxn>
                  <a:cxn ang="0">
                    <a:pos x="19" y="152"/>
                  </a:cxn>
                  <a:cxn ang="0">
                    <a:pos x="26" y="159"/>
                  </a:cxn>
                  <a:cxn ang="0">
                    <a:pos x="28" y="159"/>
                  </a:cxn>
                  <a:cxn ang="0">
                    <a:pos x="30" y="157"/>
                  </a:cxn>
                  <a:cxn ang="0">
                    <a:pos x="21" y="150"/>
                  </a:cxn>
                  <a:cxn ang="0">
                    <a:pos x="13" y="138"/>
                  </a:cxn>
                  <a:cxn ang="0">
                    <a:pos x="5" y="127"/>
                  </a:cxn>
                  <a:cxn ang="0">
                    <a:pos x="2" y="116"/>
                  </a:cxn>
                  <a:cxn ang="0">
                    <a:pos x="0" y="117"/>
                  </a:cxn>
                  <a:cxn ang="0">
                    <a:pos x="0" y="119"/>
                  </a:cxn>
                  <a:cxn ang="0">
                    <a:pos x="0" y="119"/>
                  </a:cxn>
                  <a:cxn ang="0">
                    <a:pos x="0" y="121"/>
                  </a:cxn>
                </a:cxnLst>
                <a:rect l="0" t="0" r="r" b="b"/>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19"/>
                    </a:lnTo>
                    <a:lnTo>
                      <a:pt x="0" y="121"/>
                    </a:lnTo>
                    <a:close/>
                  </a:path>
                </a:pathLst>
              </a:custGeom>
              <a:solidFill>
                <a:srgbClr val="B78FA1"/>
              </a:solidFill>
              <a:ln w="9525">
                <a:noFill/>
                <a:round/>
              </a:ln>
            </p:spPr>
            <p:txBody>
              <a:bodyPr/>
              <a:lstStyle/>
              <a:p>
                <a:endParaRPr lang="en-US">
                  <a:solidFill>
                    <a:prstClr val="black"/>
                  </a:solidFill>
                </a:endParaRPr>
              </a:p>
            </p:txBody>
          </p:sp>
          <p:sp>
            <p:nvSpPr>
              <p:cNvPr id="179397" name="Freeform 197"/>
              <p:cNvSpPr>
                <a:spLocks noEditPoints="1"/>
              </p:cNvSpPr>
              <p:nvPr/>
            </p:nvSpPr>
            <p:spPr bwMode="auto">
              <a:xfrm>
                <a:off x="1546" y="1425"/>
                <a:ext cx="172" cy="157"/>
              </a:xfrm>
              <a:custGeom>
                <a:avLst/>
                <a:gdLst/>
                <a:ahLst/>
                <a:cxnLst>
                  <a:cxn ang="0">
                    <a:pos x="172" y="79"/>
                  </a:cxn>
                  <a:cxn ang="0">
                    <a:pos x="170" y="66"/>
                  </a:cxn>
                  <a:cxn ang="0">
                    <a:pos x="167" y="55"/>
                  </a:cxn>
                  <a:cxn ang="0">
                    <a:pos x="165" y="53"/>
                  </a:cxn>
                  <a:cxn ang="0">
                    <a:pos x="161" y="51"/>
                  </a:cxn>
                  <a:cxn ang="0">
                    <a:pos x="167" y="66"/>
                  </a:cxn>
                  <a:cxn ang="0">
                    <a:pos x="170" y="85"/>
                  </a:cxn>
                  <a:cxn ang="0">
                    <a:pos x="172" y="81"/>
                  </a:cxn>
                  <a:cxn ang="0">
                    <a:pos x="172" y="79"/>
                  </a:cxn>
                  <a:cxn ang="0">
                    <a:pos x="91" y="0"/>
                  </a:cxn>
                  <a:cxn ang="0">
                    <a:pos x="91" y="0"/>
                  </a:cxn>
                  <a:cxn ang="0">
                    <a:pos x="89" y="0"/>
                  </a:cxn>
                  <a:cxn ang="0">
                    <a:pos x="87" y="2"/>
                  </a:cxn>
                  <a:cxn ang="0">
                    <a:pos x="87" y="4"/>
                  </a:cxn>
                  <a:cxn ang="0">
                    <a:pos x="91" y="4"/>
                  </a:cxn>
                  <a:cxn ang="0">
                    <a:pos x="97" y="4"/>
                  </a:cxn>
                  <a:cxn ang="0">
                    <a:pos x="97" y="4"/>
                  </a:cxn>
                  <a:cxn ang="0">
                    <a:pos x="97" y="4"/>
                  </a:cxn>
                  <a:cxn ang="0">
                    <a:pos x="95" y="4"/>
                  </a:cxn>
                  <a:cxn ang="0">
                    <a:pos x="95" y="4"/>
                  </a:cxn>
                  <a:cxn ang="0">
                    <a:pos x="93" y="2"/>
                  </a:cxn>
                  <a:cxn ang="0">
                    <a:pos x="91" y="0"/>
                  </a:cxn>
                  <a:cxn ang="0">
                    <a:pos x="0" y="115"/>
                  </a:cxn>
                  <a:cxn ang="0">
                    <a:pos x="5" y="127"/>
                  </a:cxn>
                  <a:cxn ang="0">
                    <a:pos x="11" y="138"/>
                  </a:cxn>
                  <a:cxn ang="0">
                    <a:pos x="19" y="148"/>
                  </a:cxn>
                  <a:cxn ang="0">
                    <a:pos x="28" y="157"/>
                  </a:cxn>
                  <a:cxn ang="0">
                    <a:pos x="30" y="155"/>
                  </a:cxn>
                  <a:cxn ang="0">
                    <a:pos x="32" y="155"/>
                  </a:cxn>
                  <a:cxn ang="0">
                    <a:pos x="23" y="146"/>
                  </a:cxn>
                  <a:cxn ang="0">
                    <a:pos x="13" y="134"/>
                  </a:cxn>
                  <a:cxn ang="0">
                    <a:pos x="7" y="123"/>
                  </a:cxn>
                  <a:cxn ang="0">
                    <a:pos x="2" y="110"/>
                  </a:cxn>
                  <a:cxn ang="0">
                    <a:pos x="2" y="114"/>
                  </a:cxn>
                  <a:cxn ang="0">
                    <a:pos x="0" y="115"/>
                  </a:cxn>
                </a:cxnLst>
                <a:rect l="0" t="0" r="r" b="b"/>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7" y="4"/>
                    </a:lnTo>
                    <a:lnTo>
                      <a:pt x="97" y="4"/>
                    </a:lnTo>
                    <a:lnTo>
                      <a:pt x="95"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ln>
            </p:spPr>
            <p:txBody>
              <a:bodyPr/>
              <a:lstStyle/>
              <a:p>
                <a:endParaRPr lang="en-US">
                  <a:solidFill>
                    <a:prstClr val="black"/>
                  </a:solidFill>
                </a:endParaRPr>
              </a:p>
            </p:txBody>
          </p:sp>
          <p:sp>
            <p:nvSpPr>
              <p:cNvPr id="179398" name="Freeform 198"/>
              <p:cNvSpPr>
                <a:spLocks noEditPoints="1"/>
              </p:cNvSpPr>
              <p:nvPr/>
            </p:nvSpPr>
            <p:spPr bwMode="auto">
              <a:xfrm>
                <a:off x="1548" y="1427"/>
                <a:ext cx="170" cy="153"/>
              </a:xfrm>
              <a:custGeom>
                <a:avLst/>
                <a:gdLst/>
                <a:ahLst/>
                <a:cxnLst>
                  <a:cxn ang="0">
                    <a:pos x="170" y="79"/>
                  </a:cxn>
                  <a:cxn ang="0">
                    <a:pos x="167" y="64"/>
                  </a:cxn>
                  <a:cxn ang="0">
                    <a:pos x="163" y="51"/>
                  </a:cxn>
                  <a:cxn ang="0">
                    <a:pos x="159" y="49"/>
                  </a:cxn>
                  <a:cxn ang="0">
                    <a:pos x="157" y="47"/>
                  </a:cxn>
                  <a:cxn ang="0">
                    <a:pos x="161" y="57"/>
                  </a:cxn>
                  <a:cxn ang="0">
                    <a:pos x="163" y="66"/>
                  </a:cxn>
                  <a:cxn ang="0">
                    <a:pos x="165" y="76"/>
                  </a:cxn>
                  <a:cxn ang="0">
                    <a:pos x="167" y="85"/>
                  </a:cxn>
                  <a:cxn ang="0">
                    <a:pos x="168" y="81"/>
                  </a:cxn>
                  <a:cxn ang="0">
                    <a:pos x="170" y="79"/>
                  </a:cxn>
                  <a:cxn ang="0">
                    <a:pos x="91" y="0"/>
                  </a:cxn>
                  <a:cxn ang="0">
                    <a:pos x="89" y="0"/>
                  </a:cxn>
                  <a:cxn ang="0">
                    <a:pos x="85" y="0"/>
                  </a:cxn>
                  <a:cxn ang="0">
                    <a:pos x="85" y="2"/>
                  </a:cxn>
                  <a:cxn ang="0">
                    <a:pos x="85" y="4"/>
                  </a:cxn>
                  <a:cxn ang="0">
                    <a:pos x="91" y="4"/>
                  </a:cxn>
                  <a:cxn ang="0">
                    <a:pos x="96" y="4"/>
                  </a:cxn>
                  <a:cxn ang="0">
                    <a:pos x="95" y="2"/>
                  </a:cxn>
                  <a:cxn ang="0">
                    <a:pos x="95" y="2"/>
                  </a:cxn>
                  <a:cxn ang="0">
                    <a:pos x="93" y="2"/>
                  </a:cxn>
                  <a:cxn ang="0">
                    <a:pos x="93" y="2"/>
                  </a:cxn>
                  <a:cxn ang="0">
                    <a:pos x="93" y="0"/>
                  </a:cxn>
                  <a:cxn ang="0">
                    <a:pos x="91" y="0"/>
                  </a:cxn>
                  <a:cxn ang="0">
                    <a:pos x="0" y="112"/>
                  </a:cxn>
                  <a:cxn ang="0">
                    <a:pos x="3" y="123"/>
                  </a:cxn>
                  <a:cxn ang="0">
                    <a:pos x="11" y="134"/>
                  </a:cxn>
                  <a:cxn ang="0">
                    <a:pos x="19" y="146"/>
                  </a:cxn>
                  <a:cxn ang="0">
                    <a:pos x="28" y="153"/>
                  </a:cxn>
                  <a:cxn ang="0">
                    <a:pos x="30" y="153"/>
                  </a:cxn>
                  <a:cxn ang="0">
                    <a:pos x="32" y="151"/>
                  </a:cxn>
                  <a:cxn ang="0">
                    <a:pos x="21" y="142"/>
                  </a:cxn>
                  <a:cxn ang="0">
                    <a:pos x="13" y="132"/>
                  </a:cxn>
                  <a:cxn ang="0">
                    <a:pos x="5" y="119"/>
                  </a:cxn>
                  <a:cxn ang="0">
                    <a:pos x="2" y="106"/>
                  </a:cxn>
                  <a:cxn ang="0">
                    <a:pos x="0" y="108"/>
                  </a:cxn>
                  <a:cxn ang="0">
                    <a:pos x="0" y="112"/>
                  </a:cxn>
                </a:cxnLst>
                <a:rect l="0" t="0" r="r" b="b"/>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5" y="2"/>
                    </a:lnTo>
                    <a:lnTo>
                      <a:pt x="93"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ln>
            </p:spPr>
            <p:txBody>
              <a:bodyPr/>
              <a:lstStyle/>
              <a:p>
                <a:endParaRPr lang="en-US">
                  <a:solidFill>
                    <a:prstClr val="black"/>
                  </a:solidFill>
                </a:endParaRPr>
              </a:p>
            </p:txBody>
          </p:sp>
          <p:sp>
            <p:nvSpPr>
              <p:cNvPr id="179399" name="Freeform 199"/>
              <p:cNvSpPr>
                <a:spLocks noEditPoints="1"/>
              </p:cNvSpPr>
              <p:nvPr/>
            </p:nvSpPr>
            <p:spPr bwMode="auto">
              <a:xfrm>
                <a:off x="1548" y="1429"/>
                <a:ext cx="168" cy="151"/>
              </a:xfrm>
              <a:custGeom>
                <a:avLst/>
                <a:gdLst/>
                <a:ahLst/>
                <a:cxnLst>
                  <a:cxn ang="0">
                    <a:pos x="168" y="81"/>
                  </a:cxn>
                  <a:cxn ang="0">
                    <a:pos x="165" y="62"/>
                  </a:cxn>
                  <a:cxn ang="0">
                    <a:pos x="159" y="47"/>
                  </a:cxn>
                  <a:cxn ang="0">
                    <a:pos x="157" y="45"/>
                  </a:cxn>
                  <a:cxn ang="0">
                    <a:pos x="153" y="43"/>
                  </a:cxn>
                  <a:cxn ang="0">
                    <a:pos x="157" y="53"/>
                  </a:cxn>
                  <a:cxn ang="0">
                    <a:pos x="161" y="62"/>
                  </a:cxn>
                  <a:cxn ang="0">
                    <a:pos x="163" y="74"/>
                  </a:cxn>
                  <a:cxn ang="0">
                    <a:pos x="165" y="85"/>
                  </a:cxn>
                  <a:cxn ang="0">
                    <a:pos x="165" y="85"/>
                  </a:cxn>
                  <a:cxn ang="0">
                    <a:pos x="165" y="85"/>
                  </a:cxn>
                  <a:cxn ang="0">
                    <a:pos x="167" y="83"/>
                  </a:cxn>
                  <a:cxn ang="0">
                    <a:pos x="168" y="81"/>
                  </a:cxn>
                  <a:cxn ang="0">
                    <a:pos x="95" y="0"/>
                  </a:cxn>
                  <a:cxn ang="0">
                    <a:pos x="89" y="0"/>
                  </a:cxn>
                  <a:cxn ang="0">
                    <a:pos x="85" y="0"/>
                  </a:cxn>
                  <a:cxn ang="0">
                    <a:pos x="85" y="2"/>
                  </a:cxn>
                  <a:cxn ang="0">
                    <a:pos x="85" y="3"/>
                  </a:cxn>
                  <a:cxn ang="0">
                    <a:pos x="93" y="3"/>
                  </a:cxn>
                  <a:cxn ang="0">
                    <a:pos x="100" y="5"/>
                  </a:cxn>
                  <a:cxn ang="0">
                    <a:pos x="96" y="2"/>
                  </a:cxn>
                  <a:cxn ang="0">
                    <a:pos x="95" y="0"/>
                  </a:cxn>
                  <a:cxn ang="0">
                    <a:pos x="0" y="106"/>
                  </a:cxn>
                  <a:cxn ang="0">
                    <a:pos x="5" y="119"/>
                  </a:cxn>
                  <a:cxn ang="0">
                    <a:pos x="11" y="130"/>
                  </a:cxn>
                  <a:cxn ang="0">
                    <a:pos x="21" y="142"/>
                  </a:cxn>
                  <a:cxn ang="0">
                    <a:pos x="30" y="151"/>
                  </a:cxn>
                  <a:cxn ang="0">
                    <a:pos x="32" y="149"/>
                  </a:cxn>
                  <a:cxn ang="0">
                    <a:pos x="32" y="149"/>
                  </a:cxn>
                  <a:cxn ang="0">
                    <a:pos x="32" y="149"/>
                  </a:cxn>
                  <a:cxn ang="0">
                    <a:pos x="34" y="149"/>
                  </a:cxn>
                  <a:cxn ang="0">
                    <a:pos x="22" y="140"/>
                  </a:cxn>
                  <a:cxn ang="0">
                    <a:pos x="13" y="129"/>
                  </a:cxn>
                  <a:cxn ang="0">
                    <a:pos x="7" y="115"/>
                  </a:cxn>
                  <a:cxn ang="0">
                    <a:pos x="3" y="100"/>
                  </a:cxn>
                  <a:cxn ang="0">
                    <a:pos x="2" y="104"/>
                  </a:cxn>
                  <a:cxn ang="0">
                    <a:pos x="0" y="106"/>
                  </a:cxn>
                </a:cxnLst>
                <a:rect l="0" t="0" r="r" b="b"/>
                <a:pathLst>
                  <a:path w="168" h="151">
                    <a:moveTo>
                      <a:pt x="168" y="81"/>
                    </a:moveTo>
                    <a:lnTo>
                      <a:pt x="165" y="62"/>
                    </a:lnTo>
                    <a:lnTo>
                      <a:pt x="159" y="47"/>
                    </a:lnTo>
                    <a:lnTo>
                      <a:pt x="157" y="45"/>
                    </a:lnTo>
                    <a:lnTo>
                      <a:pt x="153" y="43"/>
                    </a:lnTo>
                    <a:lnTo>
                      <a:pt x="157" y="53"/>
                    </a:lnTo>
                    <a:lnTo>
                      <a:pt x="161" y="62"/>
                    </a:lnTo>
                    <a:lnTo>
                      <a:pt x="163" y="74"/>
                    </a:lnTo>
                    <a:lnTo>
                      <a:pt x="165" y="85"/>
                    </a:lnTo>
                    <a:lnTo>
                      <a:pt x="165" y="85"/>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2" y="149"/>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ln>
            </p:spPr>
            <p:txBody>
              <a:bodyPr/>
              <a:lstStyle/>
              <a:p>
                <a:endParaRPr lang="en-US">
                  <a:solidFill>
                    <a:prstClr val="black"/>
                  </a:solidFill>
                </a:endParaRPr>
              </a:p>
            </p:txBody>
          </p:sp>
          <p:sp>
            <p:nvSpPr>
              <p:cNvPr id="179400" name="Freeform 200"/>
              <p:cNvSpPr>
                <a:spLocks noEditPoints="1"/>
              </p:cNvSpPr>
              <p:nvPr/>
            </p:nvSpPr>
            <p:spPr bwMode="auto">
              <a:xfrm>
                <a:off x="1550" y="1431"/>
                <a:ext cx="165" cy="147"/>
              </a:xfrm>
              <a:custGeom>
                <a:avLst/>
                <a:gdLst/>
                <a:ahLst/>
                <a:cxnLst>
                  <a:cxn ang="0">
                    <a:pos x="165" y="81"/>
                  </a:cxn>
                  <a:cxn ang="0">
                    <a:pos x="163" y="72"/>
                  </a:cxn>
                  <a:cxn ang="0">
                    <a:pos x="161" y="62"/>
                  </a:cxn>
                  <a:cxn ang="0">
                    <a:pos x="159" y="53"/>
                  </a:cxn>
                  <a:cxn ang="0">
                    <a:pos x="155" y="43"/>
                  </a:cxn>
                  <a:cxn ang="0">
                    <a:pos x="151" y="41"/>
                  </a:cxn>
                  <a:cxn ang="0">
                    <a:pos x="148" y="39"/>
                  </a:cxn>
                  <a:cxn ang="0">
                    <a:pos x="153" y="49"/>
                  </a:cxn>
                  <a:cxn ang="0">
                    <a:pos x="157" y="58"/>
                  </a:cxn>
                  <a:cxn ang="0">
                    <a:pos x="159" y="70"/>
                  </a:cxn>
                  <a:cxn ang="0">
                    <a:pos x="161" y="83"/>
                  </a:cxn>
                  <a:cxn ang="0">
                    <a:pos x="161" y="83"/>
                  </a:cxn>
                  <a:cxn ang="0">
                    <a:pos x="161" y="85"/>
                  </a:cxn>
                  <a:cxn ang="0">
                    <a:pos x="163" y="83"/>
                  </a:cxn>
                  <a:cxn ang="0">
                    <a:pos x="165" y="81"/>
                  </a:cxn>
                  <a:cxn ang="0">
                    <a:pos x="94" y="0"/>
                  </a:cxn>
                  <a:cxn ang="0">
                    <a:pos x="89" y="0"/>
                  </a:cxn>
                  <a:cxn ang="0">
                    <a:pos x="83" y="0"/>
                  </a:cxn>
                  <a:cxn ang="0">
                    <a:pos x="83" y="0"/>
                  </a:cxn>
                  <a:cxn ang="0">
                    <a:pos x="81" y="1"/>
                  </a:cxn>
                  <a:cxn ang="0">
                    <a:pos x="81" y="1"/>
                  </a:cxn>
                  <a:cxn ang="0">
                    <a:pos x="81" y="3"/>
                  </a:cxn>
                  <a:cxn ang="0">
                    <a:pos x="93" y="3"/>
                  </a:cxn>
                  <a:cxn ang="0">
                    <a:pos x="102" y="5"/>
                  </a:cxn>
                  <a:cxn ang="0">
                    <a:pos x="98" y="3"/>
                  </a:cxn>
                  <a:cxn ang="0">
                    <a:pos x="94" y="0"/>
                  </a:cxn>
                  <a:cxn ang="0">
                    <a:pos x="0" y="102"/>
                  </a:cxn>
                  <a:cxn ang="0">
                    <a:pos x="3" y="115"/>
                  </a:cxn>
                  <a:cxn ang="0">
                    <a:pos x="11" y="128"/>
                  </a:cxn>
                  <a:cxn ang="0">
                    <a:pos x="19" y="138"/>
                  </a:cxn>
                  <a:cxn ang="0">
                    <a:pos x="30" y="147"/>
                  </a:cxn>
                  <a:cxn ang="0">
                    <a:pos x="30" y="147"/>
                  </a:cxn>
                  <a:cxn ang="0">
                    <a:pos x="30" y="147"/>
                  </a:cxn>
                  <a:cxn ang="0">
                    <a:pos x="32" y="147"/>
                  </a:cxn>
                  <a:cxn ang="0">
                    <a:pos x="34" y="146"/>
                  </a:cxn>
                  <a:cxn ang="0">
                    <a:pos x="22" y="136"/>
                  </a:cxn>
                  <a:cxn ang="0">
                    <a:pos x="13" y="125"/>
                  </a:cxn>
                  <a:cxn ang="0">
                    <a:pos x="7" y="111"/>
                  </a:cxn>
                  <a:cxn ang="0">
                    <a:pos x="1" y="96"/>
                  </a:cxn>
                  <a:cxn ang="0">
                    <a:pos x="1" y="98"/>
                  </a:cxn>
                  <a:cxn ang="0">
                    <a:pos x="0" y="102"/>
                  </a:cxn>
                </a:cxnLst>
                <a:rect l="0" t="0" r="r" b="b"/>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3"/>
                    </a:lnTo>
                    <a:lnTo>
                      <a:pt x="161" y="85"/>
                    </a:lnTo>
                    <a:lnTo>
                      <a:pt x="163" y="83"/>
                    </a:lnTo>
                    <a:lnTo>
                      <a:pt x="165" y="81"/>
                    </a:lnTo>
                    <a:close/>
                    <a:moveTo>
                      <a:pt x="94" y="0"/>
                    </a:moveTo>
                    <a:lnTo>
                      <a:pt x="89" y="0"/>
                    </a:lnTo>
                    <a:lnTo>
                      <a:pt x="83" y="0"/>
                    </a:lnTo>
                    <a:lnTo>
                      <a:pt x="83" y="0"/>
                    </a:lnTo>
                    <a:lnTo>
                      <a:pt x="81" y="1"/>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0" y="147"/>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ln>
            </p:spPr>
            <p:txBody>
              <a:bodyPr/>
              <a:lstStyle/>
              <a:p>
                <a:endParaRPr lang="en-US">
                  <a:solidFill>
                    <a:prstClr val="black"/>
                  </a:solidFill>
                </a:endParaRPr>
              </a:p>
            </p:txBody>
          </p:sp>
          <p:sp>
            <p:nvSpPr>
              <p:cNvPr id="179401" name="Freeform 201"/>
              <p:cNvSpPr>
                <a:spLocks noEditPoints="1"/>
              </p:cNvSpPr>
              <p:nvPr/>
            </p:nvSpPr>
            <p:spPr bwMode="auto">
              <a:xfrm>
                <a:off x="1551" y="1432"/>
                <a:ext cx="162" cy="146"/>
              </a:xfrm>
              <a:custGeom>
                <a:avLst/>
                <a:gdLst/>
                <a:ahLst/>
                <a:cxnLst>
                  <a:cxn ang="0">
                    <a:pos x="162" y="82"/>
                  </a:cxn>
                  <a:cxn ang="0">
                    <a:pos x="160" y="71"/>
                  </a:cxn>
                  <a:cxn ang="0">
                    <a:pos x="158" y="59"/>
                  </a:cxn>
                  <a:cxn ang="0">
                    <a:pos x="154" y="50"/>
                  </a:cxn>
                  <a:cxn ang="0">
                    <a:pos x="150" y="40"/>
                  </a:cxn>
                  <a:cxn ang="0">
                    <a:pos x="148" y="38"/>
                  </a:cxn>
                  <a:cxn ang="0">
                    <a:pos x="147" y="36"/>
                  </a:cxn>
                  <a:cxn ang="0">
                    <a:pos x="145" y="36"/>
                  </a:cxn>
                  <a:cxn ang="0">
                    <a:pos x="143" y="35"/>
                  </a:cxn>
                  <a:cxn ang="0">
                    <a:pos x="148" y="44"/>
                  </a:cxn>
                  <a:cxn ang="0">
                    <a:pos x="154" y="55"/>
                  </a:cxn>
                  <a:cxn ang="0">
                    <a:pos x="156" y="69"/>
                  </a:cxn>
                  <a:cxn ang="0">
                    <a:pos x="158" y="82"/>
                  </a:cxn>
                  <a:cxn ang="0">
                    <a:pos x="158" y="84"/>
                  </a:cxn>
                  <a:cxn ang="0">
                    <a:pos x="158" y="86"/>
                  </a:cxn>
                  <a:cxn ang="0">
                    <a:pos x="158" y="86"/>
                  </a:cxn>
                  <a:cxn ang="0">
                    <a:pos x="158" y="86"/>
                  </a:cxn>
                  <a:cxn ang="0">
                    <a:pos x="160" y="84"/>
                  </a:cxn>
                  <a:cxn ang="0">
                    <a:pos x="162" y="82"/>
                  </a:cxn>
                  <a:cxn ang="0">
                    <a:pos x="162" y="82"/>
                  </a:cxn>
                  <a:cxn ang="0">
                    <a:pos x="162" y="82"/>
                  </a:cxn>
                  <a:cxn ang="0">
                    <a:pos x="97" y="2"/>
                  </a:cxn>
                  <a:cxn ang="0">
                    <a:pos x="90" y="0"/>
                  </a:cxn>
                  <a:cxn ang="0">
                    <a:pos x="82" y="0"/>
                  </a:cxn>
                  <a:cxn ang="0">
                    <a:pos x="80" y="0"/>
                  </a:cxn>
                  <a:cxn ang="0">
                    <a:pos x="80" y="0"/>
                  </a:cxn>
                  <a:cxn ang="0">
                    <a:pos x="80" y="2"/>
                  </a:cxn>
                  <a:cxn ang="0">
                    <a:pos x="80" y="4"/>
                  </a:cxn>
                  <a:cxn ang="0">
                    <a:pos x="80" y="4"/>
                  </a:cxn>
                  <a:cxn ang="0">
                    <a:pos x="80" y="4"/>
                  </a:cxn>
                  <a:cxn ang="0">
                    <a:pos x="93" y="4"/>
                  </a:cxn>
                  <a:cxn ang="0">
                    <a:pos x="105" y="8"/>
                  </a:cxn>
                  <a:cxn ang="0">
                    <a:pos x="101" y="4"/>
                  </a:cxn>
                  <a:cxn ang="0">
                    <a:pos x="97" y="2"/>
                  </a:cxn>
                  <a:cxn ang="0">
                    <a:pos x="0" y="97"/>
                  </a:cxn>
                  <a:cxn ang="0">
                    <a:pos x="4" y="112"/>
                  </a:cxn>
                  <a:cxn ang="0">
                    <a:pos x="10" y="126"/>
                  </a:cxn>
                  <a:cxn ang="0">
                    <a:pos x="19" y="137"/>
                  </a:cxn>
                  <a:cxn ang="0">
                    <a:pos x="31" y="146"/>
                  </a:cxn>
                  <a:cxn ang="0">
                    <a:pos x="31" y="145"/>
                  </a:cxn>
                  <a:cxn ang="0">
                    <a:pos x="33" y="145"/>
                  </a:cxn>
                  <a:cxn ang="0">
                    <a:pos x="21" y="133"/>
                  </a:cxn>
                  <a:cxn ang="0">
                    <a:pos x="14" y="122"/>
                  </a:cxn>
                  <a:cxn ang="0">
                    <a:pos x="6" y="107"/>
                  </a:cxn>
                  <a:cxn ang="0">
                    <a:pos x="2" y="91"/>
                  </a:cxn>
                  <a:cxn ang="0">
                    <a:pos x="0" y="95"/>
                  </a:cxn>
                  <a:cxn ang="0">
                    <a:pos x="0" y="97"/>
                  </a:cxn>
                </a:cxnLst>
                <a:rect l="0" t="0" r="r" b="b"/>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58" y="86"/>
                    </a:lnTo>
                    <a:lnTo>
                      <a:pt x="158" y="86"/>
                    </a:lnTo>
                    <a:lnTo>
                      <a:pt x="160" y="84"/>
                    </a:lnTo>
                    <a:lnTo>
                      <a:pt x="162" y="82"/>
                    </a:lnTo>
                    <a:lnTo>
                      <a:pt x="162" y="82"/>
                    </a:lnTo>
                    <a:lnTo>
                      <a:pt x="162" y="82"/>
                    </a:lnTo>
                    <a:close/>
                    <a:moveTo>
                      <a:pt x="97" y="2"/>
                    </a:moveTo>
                    <a:lnTo>
                      <a:pt x="90" y="0"/>
                    </a:lnTo>
                    <a:lnTo>
                      <a:pt x="82" y="0"/>
                    </a:lnTo>
                    <a:lnTo>
                      <a:pt x="80" y="0"/>
                    </a:lnTo>
                    <a:lnTo>
                      <a:pt x="80" y="0"/>
                    </a:lnTo>
                    <a:lnTo>
                      <a:pt x="80" y="2"/>
                    </a:lnTo>
                    <a:lnTo>
                      <a:pt x="80" y="4"/>
                    </a:lnTo>
                    <a:lnTo>
                      <a:pt x="80" y="4"/>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ln>
            </p:spPr>
            <p:txBody>
              <a:bodyPr/>
              <a:lstStyle/>
              <a:p>
                <a:endParaRPr lang="en-US">
                  <a:solidFill>
                    <a:prstClr val="black"/>
                  </a:solidFill>
                </a:endParaRPr>
              </a:p>
            </p:txBody>
          </p:sp>
          <p:sp>
            <p:nvSpPr>
              <p:cNvPr id="179402" name="Freeform 202"/>
              <p:cNvSpPr>
                <a:spLocks noEditPoints="1"/>
              </p:cNvSpPr>
              <p:nvPr/>
            </p:nvSpPr>
            <p:spPr bwMode="auto">
              <a:xfrm>
                <a:off x="1551" y="1434"/>
                <a:ext cx="160" cy="143"/>
              </a:xfrm>
              <a:custGeom>
                <a:avLst/>
                <a:gdLst/>
                <a:ahLst/>
                <a:cxnLst>
                  <a:cxn ang="0">
                    <a:pos x="160" y="80"/>
                  </a:cxn>
                  <a:cxn ang="0">
                    <a:pos x="158" y="67"/>
                  </a:cxn>
                  <a:cxn ang="0">
                    <a:pos x="156" y="55"/>
                  </a:cxn>
                  <a:cxn ang="0">
                    <a:pos x="152" y="46"/>
                  </a:cxn>
                  <a:cxn ang="0">
                    <a:pos x="147" y="36"/>
                  </a:cxn>
                  <a:cxn ang="0">
                    <a:pos x="147" y="34"/>
                  </a:cxn>
                  <a:cxn ang="0">
                    <a:pos x="147" y="34"/>
                  </a:cxn>
                  <a:cxn ang="0">
                    <a:pos x="141" y="33"/>
                  </a:cxn>
                  <a:cxn ang="0">
                    <a:pos x="137" y="29"/>
                  </a:cxn>
                  <a:cxn ang="0">
                    <a:pos x="145" y="40"/>
                  </a:cxn>
                  <a:cxn ang="0">
                    <a:pos x="150" y="52"/>
                  </a:cxn>
                  <a:cxn ang="0">
                    <a:pos x="154" y="65"/>
                  </a:cxn>
                  <a:cxn ang="0">
                    <a:pos x="156" y="80"/>
                  </a:cxn>
                  <a:cxn ang="0">
                    <a:pos x="156" y="82"/>
                  </a:cxn>
                  <a:cxn ang="0">
                    <a:pos x="156" y="86"/>
                  </a:cxn>
                  <a:cxn ang="0">
                    <a:pos x="156" y="86"/>
                  </a:cxn>
                  <a:cxn ang="0">
                    <a:pos x="158" y="84"/>
                  </a:cxn>
                  <a:cxn ang="0">
                    <a:pos x="158" y="84"/>
                  </a:cxn>
                  <a:cxn ang="0">
                    <a:pos x="160" y="82"/>
                  </a:cxn>
                  <a:cxn ang="0">
                    <a:pos x="160" y="80"/>
                  </a:cxn>
                  <a:cxn ang="0">
                    <a:pos x="160" y="80"/>
                  </a:cxn>
                  <a:cxn ang="0">
                    <a:pos x="101" y="2"/>
                  </a:cxn>
                  <a:cxn ang="0">
                    <a:pos x="92" y="0"/>
                  </a:cxn>
                  <a:cxn ang="0">
                    <a:pos x="80" y="0"/>
                  </a:cxn>
                  <a:cxn ang="0">
                    <a:pos x="80" y="2"/>
                  </a:cxn>
                  <a:cxn ang="0">
                    <a:pos x="78" y="4"/>
                  </a:cxn>
                  <a:cxn ang="0">
                    <a:pos x="78" y="4"/>
                  </a:cxn>
                  <a:cxn ang="0">
                    <a:pos x="80" y="4"/>
                  </a:cxn>
                  <a:cxn ang="0">
                    <a:pos x="95" y="4"/>
                  </a:cxn>
                  <a:cxn ang="0">
                    <a:pos x="110" y="10"/>
                  </a:cxn>
                  <a:cxn ang="0">
                    <a:pos x="107" y="6"/>
                  </a:cxn>
                  <a:cxn ang="0">
                    <a:pos x="101" y="2"/>
                  </a:cxn>
                  <a:cxn ang="0">
                    <a:pos x="0" y="93"/>
                  </a:cxn>
                  <a:cxn ang="0">
                    <a:pos x="6" y="108"/>
                  </a:cxn>
                  <a:cxn ang="0">
                    <a:pos x="12" y="122"/>
                  </a:cxn>
                  <a:cxn ang="0">
                    <a:pos x="21" y="133"/>
                  </a:cxn>
                  <a:cxn ang="0">
                    <a:pos x="33" y="143"/>
                  </a:cxn>
                  <a:cxn ang="0">
                    <a:pos x="33" y="143"/>
                  </a:cxn>
                  <a:cxn ang="0">
                    <a:pos x="35" y="141"/>
                  </a:cxn>
                  <a:cxn ang="0">
                    <a:pos x="23" y="129"/>
                  </a:cxn>
                  <a:cxn ang="0">
                    <a:pos x="14" y="118"/>
                  </a:cxn>
                  <a:cxn ang="0">
                    <a:pos x="8" y="103"/>
                  </a:cxn>
                  <a:cxn ang="0">
                    <a:pos x="4" y="86"/>
                  </a:cxn>
                  <a:cxn ang="0">
                    <a:pos x="4" y="86"/>
                  </a:cxn>
                  <a:cxn ang="0">
                    <a:pos x="4" y="88"/>
                  </a:cxn>
                  <a:cxn ang="0">
                    <a:pos x="2" y="89"/>
                  </a:cxn>
                  <a:cxn ang="0">
                    <a:pos x="0" y="93"/>
                  </a:cxn>
                </a:cxnLst>
                <a:rect l="0" t="0" r="r" b="b"/>
                <a:pathLst>
                  <a:path w="160" h="143">
                    <a:moveTo>
                      <a:pt x="160" y="80"/>
                    </a:moveTo>
                    <a:lnTo>
                      <a:pt x="158" y="67"/>
                    </a:lnTo>
                    <a:lnTo>
                      <a:pt x="156" y="55"/>
                    </a:lnTo>
                    <a:lnTo>
                      <a:pt x="152" y="46"/>
                    </a:lnTo>
                    <a:lnTo>
                      <a:pt x="147" y="36"/>
                    </a:lnTo>
                    <a:lnTo>
                      <a:pt x="147" y="34"/>
                    </a:lnTo>
                    <a:lnTo>
                      <a:pt x="147" y="34"/>
                    </a:lnTo>
                    <a:lnTo>
                      <a:pt x="141" y="33"/>
                    </a:lnTo>
                    <a:lnTo>
                      <a:pt x="137" y="29"/>
                    </a:lnTo>
                    <a:lnTo>
                      <a:pt x="145" y="40"/>
                    </a:lnTo>
                    <a:lnTo>
                      <a:pt x="150" y="52"/>
                    </a:lnTo>
                    <a:lnTo>
                      <a:pt x="154" y="65"/>
                    </a:lnTo>
                    <a:lnTo>
                      <a:pt x="156" y="80"/>
                    </a:lnTo>
                    <a:lnTo>
                      <a:pt x="156" y="82"/>
                    </a:lnTo>
                    <a:lnTo>
                      <a:pt x="156" y="86"/>
                    </a:lnTo>
                    <a:lnTo>
                      <a:pt x="156" y="86"/>
                    </a:lnTo>
                    <a:lnTo>
                      <a:pt x="158" y="84"/>
                    </a:lnTo>
                    <a:lnTo>
                      <a:pt x="158" y="84"/>
                    </a:lnTo>
                    <a:lnTo>
                      <a:pt x="160" y="82"/>
                    </a:lnTo>
                    <a:lnTo>
                      <a:pt x="160" y="80"/>
                    </a:lnTo>
                    <a:lnTo>
                      <a:pt x="160" y="80"/>
                    </a:lnTo>
                    <a:close/>
                    <a:moveTo>
                      <a:pt x="101" y="2"/>
                    </a:moveTo>
                    <a:lnTo>
                      <a:pt x="92" y="0"/>
                    </a:lnTo>
                    <a:lnTo>
                      <a:pt x="80" y="0"/>
                    </a:lnTo>
                    <a:lnTo>
                      <a:pt x="80" y="2"/>
                    </a:lnTo>
                    <a:lnTo>
                      <a:pt x="78" y="4"/>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3" y="143"/>
                    </a:lnTo>
                    <a:lnTo>
                      <a:pt x="35" y="141"/>
                    </a:lnTo>
                    <a:lnTo>
                      <a:pt x="23" y="129"/>
                    </a:lnTo>
                    <a:lnTo>
                      <a:pt x="14" y="118"/>
                    </a:lnTo>
                    <a:lnTo>
                      <a:pt x="8" y="103"/>
                    </a:lnTo>
                    <a:lnTo>
                      <a:pt x="4" y="86"/>
                    </a:lnTo>
                    <a:lnTo>
                      <a:pt x="4" y="86"/>
                    </a:lnTo>
                    <a:lnTo>
                      <a:pt x="4" y="88"/>
                    </a:lnTo>
                    <a:lnTo>
                      <a:pt x="2" y="89"/>
                    </a:lnTo>
                    <a:lnTo>
                      <a:pt x="0" y="93"/>
                    </a:lnTo>
                    <a:close/>
                  </a:path>
                </a:pathLst>
              </a:custGeom>
              <a:solidFill>
                <a:srgbClr val="BD90A0"/>
              </a:solidFill>
              <a:ln w="9525">
                <a:noFill/>
                <a:round/>
              </a:ln>
            </p:spPr>
            <p:txBody>
              <a:bodyPr/>
              <a:lstStyle/>
              <a:p>
                <a:endParaRPr lang="en-US">
                  <a:solidFill>
                    <a:prstClr val="black"/>
                  </a:solidFill>
                </a:endParaRPr>
              </a:p>
            </p:txBody>
          </p:sp>
          <p:sp>
            <p:nvSpPr>
              <p:cNvPr id="179403" name="Freeform 203"/>
              <p:cNvSpPr>
                <a:spLocks noEditPoints="1"/>
              </p:cNvSpPr>
              <p:nvPr/>
            </p:nvSpPr>
            <p:spPr bwMode="auto">
              <a:xfrm>
                <a:off x="1553" y="1436"/>
                <a:ext cx="156" cy="141"/>
              </a:xfrm>
              <a:custGeom>
                <a:avLst/>
                <a:gdLst/>
                <a:ahLst/>
                <a:cxnLst>
                  <a:cxn ang="0">
                    <a:pos x="156" y="78"/>
                  </a:cxn>
                  <a:cxn ang="0">
                    <a:pos x="154" y="65"/>
                  </a:cxn>
                  <a:cxn ang="0">
                    <a:pos x="152" y="51"/>
                  </a:cxn>
                  <a:cxn ang="0">
                    <a:pos x="146" y="40"/>
                  </a:cxn>
                  <a:cxn ang="0">
                    <a:pos x="141" y="31"/>
                  </a:cxn>
                  <a:cxn ang="0">
                    <a:pos x="122" y="17"/>
                  </a:cxn>
                  <a:cxn ang="0">
                    <a:pos x="103" y="4"/>
                  </a:cxn>
                  <a:cxn ang="0">
                    <a:pos x="91" y="0"/>
                  </a:cxn>
                  <a:cxn ang="0">
                    <a:pos x="78" y="0"/>
                  </a:cxn>
                  <a:cxn ang="0">
                    <a:pos x="78" y="0"/>
                  </a:cxn>
                  <a:cxn ang="0">
                    <a:pos x="78" y="0"/>
                  </a:cxn>
                  <a:cxn ang="0">
                    <a:pos x="76" y="0"/>
                  </a:cxn>
                  <a:cxn ang="0">
                    <a:pos x="76" y="2"/>
                  </a:cxn>
                  <a:cxn ang="0">
                    <a:pos x="76" y="2"/>
                  </a:cxn>
                  <a:cxn ang="0">
                    <a:pos x="76" y="4"/>
                  </a:cxn>
                  <a:cxn ang="0">
                    <a:pos x="76" y="4"/>
                  </a:cxn>
                  <a:cxn ang="0">
                    <a:pos x="78" y="4"/>
                  </a:cxn>
                  <a:cxn ang="0">
                    <a:pos x="93" y="4"/>
                  </a:cxn>
                  <a:cxn ang="0">
                    <a:pos x="107" y="10"/>
                  </a:cxn>
                  <a:cxn ang="0">
                    <a:pos x="120" y="15"/>
                  </a:cxn>
                  <a:cxn ang="0">
                    <a:pos x="129" y="25"/>
                  </a:cxn>
                  <a:cxn ang="0">
                    <a:pos x="139" y="36"/>
                  </a:cxn>
                  <a:cxn ang="0">
                    <a:pos x="146" y="48"/>
                  </a:cxn>
                  <a:cxn ang="0">
                    <a:pos x="150" y="63"/>
                  </a:cxn>
                  <a:cxn ang="0">
                    <a:pos x="152" y="78"/>
                  </a:cxn>
                  <a:cxn ang="0">
                    <a:pos x="152" y="82"/>
                  </a:cxn>
                  <a:cxn ang="0">
                    <a:pos x="150" y="86"/>
                  </a:cxn>
                  <a:cxn ang="0">
                    <a:pos x="154" y="84"/>
                  </a:cxn>
                  <a:cxn ang="0">
                    <a:pos x="156" y="82"/>
                  </a:cxn>
                  <a:cxn ang="0">
                    <a:pos x="156" y="80"/>
                  </a:cxn>
                  <a:cxn ang="0">
                    <a:pos x="156" y="78"/>
                  </a:cxn>
                  <a:cxn ang="0">
                    <a:pos x="0" y="87"/>
                  </a:cxn>
                  <a:cxn ang="0">
                    <a:pos x="4" y="103"/>
                  </a:cxn>
                  <a:cxn ang="0">
                    <a:pos x="12" y="118"/>
                  </a:cxn>
                  <a:cxn ang="0">
                    <a:pos x="19" y="129"/>
                  </a:cxn>
                  <a:cxn ang="0">
                    <a:pos x="31" y="141"/>
                  </a:cxn>
                  <a:cxn ang="0">
                    <a:pos x="33" y="139"/>
                  </a:cxn>
                  <a:cxn ang="0">
                    <a:pos x="34" y="137"/>
                  </a:cxn>
                  <a:cxn ang="0">
                    <a:pos x="23" y="127"/>
                  </a:cxn>
                  <a:cxn ang="0">
                    <a:pos x="14" y="112"/>
                  </a:cxn>
                  <a:cxn ang="0">
                    <a:pos x="10" y="104"/>
                  </a:cxn>
                  <a:cxn ang="0">
                    <a:pos x="6" y="97"/>
                  </a:cxn>
                  <a:cxn ang="0">
                    <a:pos x="4" y="89"/>
                  </a:cxn>
                  <a:cxn ang="0">
                    <a:pos x="4" y="80"/>
                  </a:cxn>
                  <a:cxn ang="0">
                    <a:pos x="2" y="82"/>
                  </a:cxn>
                  <a:cxn ang="0">
                    <a:pos x="2" y="86"/>
                  </a:cxn>
                  <a:cxn ang="0">
                    <a:pos x="0" y="86"/>
                  </a:cxn>
                  <a:cxn ang="0">
                    <a:pos x="0" y="87"/>
                  </a:cxn>
                  <a:cxn ang="0">
                    <a:pos x="53" y="8"/>
                  </a:cxn>
                  <a:cxn ang="0">
                    <a:pos x="57" y="6"/>
                  </a:cxn>
                  <a:cxn ang="0">
                    <a:pos x="61" y="4"/>
                  </a:cxn>
                  <a:cxn ang="0">
                    <a:pos x="61" y="4"/>
                  </a:cxn>
                  <a:cxn ang="0">
                    <a:pos x="61" y="4"/>
                  </a:cxn>
                  <a:cxn ang="0">
                    <a:pos x="57" y="6"/>
                  </a:cxn>
                  <a:cxn ang="0">
                    <a:pos x="53" y="8"/>
                  </a:cxn>
                </a:cxnLst>
                <a:rect l="0" t="0" r="r" b="b"/>
                <a:pathLst>
                  <a:path w="156" h="141">
                    <a:moveTo>
                      <a:pt x="156" y="78"/>
                    </a:moveTo>
                    <a:lnTo>
                      <a:pt x="154" y="65"/>
                    </a:lnTo>
                    <a:lnTo>
                      <a:pt x="152" y="51"/>
                    </a:lnTo>
                    <a:lnTo>
                      <a:pt x="146" y="40"/>
                    </a:lnTo>
                    <a:lnTo>
                      <a:pt x="141" y="31"/>
                    </a:lnTo>
                    <a:lnTo>
                      <a:pt x="122" y="17"/>
                    </a:lnTo>
                    <a:lnTo>
                      <a:pt x="103" y="4"/>
                    </a:lnTo>
                    <a:lnTo>
                      <a:pt x="91" y="0"/>
                    </a:lnTo>
                    <a:lnTo>
                      <a:pt x="78" y="0"/>
                    </a:lnTo>
                    <a:lnTo>
                      <a:pt x="78" y="0"/>
                    </a:lnTo>
                    <a:lnTo>
                      <a:pt x="78" y="0"/>
                    </a:lnTo>
                    <a:lnTo>
                      <a:pt x="76" y="0"/>
                    </a:lnTo>
                    <a:lnTo>
                      <a:pt x="76" y="2"/>
                    </a:lnTo>
                    <a:lnTo>
                      <a:pt x="76" y="2"/>
                    </a:lnTo>
                    <a:lnTo>
                      <a:pt x="76" y="4"/>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61" y="4"/>
                    </a:lnTo>
                    <a:lnTo>
                      <a:pt x="61" y="4"/>
                    </a:lnTo>
                    <a:lnTo>
                      <a:pt x="57" y="6"/>
                    </a:lnTo>
                    <a:lnTo>
                      <a:pt x="53" y="8"/>
                    </a:lnTo>
                    <a:close/>
                  </a:path>
                </a:pathLst>
              </a:custGeom>
              <a:solidFill>
                <a:srgbClr val="BE90A0"/>
              </a:solidFill>
              <a:ln w="9525">
                <a:noFill/>
                <a:round/>
              </a:ln>
            </p:spPr>
            <p:txBody>
              <a:bodyPr/>
              <a:lstStyle/>
              <a:p>
                <a:endParaRPr lang="en-US">
                  <a:solidFill>
                    <a:prstClr val="black"/>
                  </a:solidFill>
                </a:endParaRPr>
              </a:p>
            </p:txBody>
          </p:sp>
          <p:sp>
            <p:nvSpPr>
              <p:cNvPr id="179404" name="Freeform 204"/>
              <p:cNvSpPr>
                <a:spLocks noEditPoints="1"/>
              </p:cNvSpPr>
              <p:nvPr/>
            </p:nvSpPr>
            <p:spPr bwMode="auto">
              <a:xfrm>
                <a:off x="1555" y="1438"/>
                <a:ext cx="152" cy="137"/>
              </a:xfrm>
              <a:custGeom>
                <a:avLst/>
                <a:gdLst/>
                <a:ahLst/>
                <a:cxnLst>
                  <a:cxn ang="0">
                    <a:pos x="152" y="76"/>
                  </a:cxn>
                  <a:cxn ang="0">
                    <a:pos x="150" y="61"/>
                  </a:cxn>
                  <a:cxn ang="0">
                    <a:pos x="146" y="48"/>
                  </a:cxn>
                  <a:cxn ang="0">
                    <a:pos x="141" y="36"/>
                  </a:cxn>
                  <a:cxn ang="0">
                    <a:pos x="133" y="25"/>
                  </a:cxn>
                  <a:cxn ang="0">
                    <a:pos x="120" y="15"/>
                  </a:cxn>
                  <a:cxn ang="0">
                    <a:pos x="106" y="6"/>
                  </a:cxn>
                  <a:cxn ang="0">
                    <a:pos x="91" y="0"/>
                  </a:cxn>
                  <a:cxn ang="0">
                    <a:pos x="76" y="0"/>
                  </a:cxn>
                  <a:cxn ang="0">
                    <a:pos x="74" y="0"/>
                  </a:cxn>
                  <a:cxn ang="0">
                    <a:pos x="74" y="0"/>
                  </a:cxn>
                  <a:cxn ang="0">
                    <a:pos x="74" y="0"/>
                  </a:cxn>
                  <a:cxn ang="0">
                    <a:pos x="74" y="0"/>
                  </a:cxn>
                  <a:cxn ang="0">
                    <a:pos x="72" y="2"/>
                  </a:cxn>
                  <a:cxn ang="0">
                    <a:pos x="72" y="4"/>
                  </a:cxn>
                  <a:cxn ang="0">
                    <a:pos x="74" y="4"/>
                  </a:cxn>
                  <a:cxn ang="0">
                    <a:pos x="76" y="4"/>
                  </a:cxn>
                  <a:cxn ang="0">
                    <a:pos x="89" y="4"/>
                  </a:cxn>
                  <a:cxn ang="0">
                    <a:pos x="105" y="10"/>
                  </a:cxn>
                  <a:cxn ang="0">
                    <a:pos x="116" y="15"/>
                  </a:cxn>
                  <a:cxn ang="0">
                    <a:pos x="127" y="25"/>
                  </a:cxn>
                  <a:cxn ang="0">
                    <a:pos x="135" y="34"/>
                  </a:cxn>
                  <a:cxn ang="0">
                    <a:pos x="143" y="48"/>
                  </a:cxn>
                  <a:cxn ang="0">
                    <a:pos x="146" y="61"/>
                  </a:cxn>
                  <a:cxn ang="0">
                    <a:pos x="148" y="76"/>
                  </a:cxn>
                  <a:cxn ang="0">
                    <a:pos x="148" y="80"/>
                  </a:cxn>
                  <a:cxn ang="0">
                    <a:pos x="146" y="85"/>
                  </a:cxn>
                  <a:cxn ang="0">
                    <a:pos x="148" y="84"/>
                  </a:cxn>
                  <a:cxn ang="0">
                    <a:pos x="152" y="82"/>
                  </a:cxn>
                  <a:cxn ang="0">
                    <a:pos x="152" y="78"/>
                  </a:cxn>
                  <a:cxn ang="0">
                    <a:pos x="152" y="76"/>
                  </a:cxn>
                  <a:cxn ang="0">
                    <a:pos x="0" y="82"/>
                  </a:cxn>
                  <a:cxn ang="0">
                    <a:pos x="4" y="99"/>
                  </a:cxn>
                  <a:cxn ang="0">
                    <a:pos x="10" y="114"/>
                  </a:cxn>
                  <a:cxn ang="0">
                    <a:pos x="19" y="125"/>
                  </a:cxn>
                  <a:cxn ang="0">
                    <a:pos x="31" y="137"/>
                  </a:cxn>
                  <a:cxn ang="0">
                    <a:pos x="32" y="135"/>
                  </a:cxn>
                  <a:cxn ang="0">
                    <a:pos x="34" y="135"/>
                  </a:cxn>
                  <a:cxn ang="0">
                    <a:pos x="34" y="135"/>
                  </a:cxn>
                  <a:cxn ang="0">
                    <a:pos x="34" y="135"/>
                  </a:cxn>
                  <a:cxn ang="0">
                    <a:pos x="29" y="129"/>
                  </a:cxn>
                  <a:cxn ang="0">
                    <a:pos x="21" y="123"/>
                  </a:cxn>
                  <a:cxn ang="0">
                    <a:pos x="17" y="116"/>
                  </a:cxn>
                  <a:cxn ang="0">
                    <a:pos x="12" y="108"/>
                  </a:cxn>
                  <a:cxn ang="0">
                    <a:pos x="8" y="101"/>
                  </a:cxn>
                  <a:cxn ang="0">
                    <a:pos x="6" y="93"/>
                  </a:cxn>
                  <a:cxn ang="0">
                    <a:pos x="4" y="84"/>
                  </a:cxn>
                  <a:cxn ang="0">
                    <a:pos x="4" y="76"/>
                  </a:cxn>
                  <a:cxn ang="0">
                    <a:pos x="4" y="74"/>
                  </a:cxn>
                  <a:cxn ang="0">
                    <a:pos x="4" y="74"/>
                  </a:cxn>
                  <a:cxn ang="0">
                    <a:pos x="2" y="78"/>
                  </a:cxn>
                  <a:cxn ang="0">
                    <a:pos x="0" y="82"/>
                  </a:cxn>
                  <a:cxn ang="0">
                    <a:pos x="46" y="10"/>
                  </a:cxn>
                  <a:cxn ang="0">
                    <a:pos x="48" y="8"/>
                  </a:cxn>
                  <a:cxn ang="0">
                    <a:pos x="50" y="6"/>
                  </a:cxn>
                  <a:cxn ang="0">
                    <a:pos x="53" y="4"/>
                  </a:cxn>
                  <a:cxn ang="0">
                    <a:pos x="59" y="2"/>
                  </a:cxn>
                  <a:cxn ang="0">
                    <a:pos x="59" y="4"/>
                  </a:cxn>
                  <a:cxn ang="0">
                    <a:pos x="59" y="6"/>
                  </a:cxn>
                  <a:cxn ang="0">
                    <a:pos x="53" y="8"/>
                  </a:cxn>
                  <a:cxn ang="0">
                    <a:pos x="46" y="10"/>
                  </a:cxn>
                </a:cxnLst>
                <a:rect l="0" t="0" r="r" b="b"/>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4" y="0"/>
                    </a:lnTo>
                    <a:lnTo>
                      <a:pt x="74"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34" y="135"/>
                    </a:lnTo>
                    <a:lnTo>
                      <a:pt x="34" y="135"/>
                    </a:lnTo>
                    <a:lnTo>
                      <a:pt x="29" y="129"/>
                    </a:lnTo>
                    <a:lnTo>
                      <a:pt x="21" y="123"/>
                    </a:lnTo>
                    <a:lnTo>
                      <a:pt x="17" y="116"/>
                    </a:lnTo>
                    <a:lnTo>
                      <a:pt x="12" y="108"/>
                    </a:lnTo>
                    <a:lnTo>
                      <a:pt x="8" y="101"/>
                    </a:lnTo>
                    <a:lnTo>
                      <a:pt x="6" y="93"/>
                    </a:lnTo>
                    <a:lnTo>
                      <a:pt x="4" y="84"/>
                    </a:lnTo>
                    <a:lnTo>
                      <a:pt x="4" y="76"/>
                    </a:lnTo>
                    <a:lnTo>
                      <a:pt x="4" y="74"/>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ln>
            </p:spPr>
            <p:txBody>
              <a:bodyPr/>
              <a:lstStyle/>
              <a:p>
                <a:endParaRPr lang="en-US">
                  <a:solidFill>
                    <a:prstClr val="black"/>
                  </a:solidFill>
                </a:endParaRPr>
              </a:p>
            </p:txBody>
          </p:sp>
        </p:grpSp>
        <p:grpSp>
          <p:nvGrpSpPr>
            <p:cNvPr id="4" name="Group 205"/>
            <p:cNvGrpSpPr/>
            <p:nvPr/>
          </p:nvGrpSpPr>
          <p:grpSpPr bwMode="auto">
            <a:xfrm>
              <a:off x="1470" y="1317"/>
              <a:ext cx="609" cy="442"/>
              <a:chOff x="1470" y="1317"/>
              <a:chExt cx="609" cy="442"/>
            </a:xfrm>
          </p:grpSpPr>
          <p:sp>
            <p:nvSpPr>
              <p:cNvPr id="179406" name="Freeform 206"/>
              <p:cNvSpPr>
                <a:spLocks noEditPoints="1"/>
              </p:cNvSpPr>
              <p:nvPr/>
            </p:nvSpPr>
            <p:spPr bwMode="auto">
              <a:xfrm>
                <a:off x="1557" y="1440"/>
                <a:ext cx="148" cy="133"/>
              </a:xfrm>
              <a:custGeom>
                <a:avLst/>
                <a:gdLst/>
                <a:ahLst/>
                <a:cxnLst>
                  <a:cxn ang="0">
                    <a:pos x="146" y="59"/>
                  </a:cxn>
                  <a:cxn ang="0">
                    <a:pos x="135" y="32"/>
                  </a:cxn>
                  <a:cxn ang="0">
                    <a:pos x="116" y="11"/>
                  </a:cxn>
                  <a:cxn ang="0">
                    <a:pos x="89" y="0"/>
                  </a:cxn>
                  <a:cxn ang="0">
                    <a:pos x="72" y="0"/>
                  </a:cxn>
                  <a:cxn ang="0">
                    <a:pos x="70" y="2"/>
                  </a:cxn>
                  <a:cxn ang="0">
                    <a:pos x="70" y="4"/>
                  </a:cxn>
                  <a:cxn ang="0">
                    <a:pos x="87" y="4"/>
                  </a:cxn>
                  <a:cxn ang="0">
                    <a:pos x="112" y="15"/>
                  </a:cxn>
                  <a:cxn ang="0">
                    <a:pos x="131" y="34"/>
                  </a:cxn>
                  <a:cxn ang="0">
                    <a:pos x="142" y="59"/>
                  </a:cxn>
                  <a:cxn ang="0">
                    <a:pos x="144" y="80"/>
                  </a:cxn>
                  <a:cxn ang="0">
                    <a:pos x="144" y="83"/>
                  </a:cxn>
                  <a:cxn ang="0">
                    <a:pos x="148" y="78"/>
                  </a:cxn>
                  <a:cxn ang="0">
                    <a:pos x="57" y="0"/>
                  </a:cxn>
                  <a:cxn ang="0">
                    <a:pos x="49" y="4"/>
                  </a:cxn>
                  <a:cxn ang="0">
                    <a:pos x="48" y="4"/>
                  </a:cxn>
                  <a:cxn ang="0">
                    <a:pos x="44" y="8"/>
                  </a:cxn>
                  <a:cxn ang="0">
                    <a:pos x="40" y="11"/>
                  </a:cxn>
                  <a:cxn ang="0">
                    <a:pos x="55" y="6"/>
                  </a:cxn>
                  <a:cxn ang="0">
                    <a:pos x="57" y="0"/>
                  </a:cxn>
                  <a:cxn ang="0">
                    <a:pos x="0" y="85"/>
                  </a:cxn>
                  <a:cxn ang="0">
                    <a:pos x="6" y="100"/>
                  </a:cxn>
                  <a:cxn ang="0">
                    <a:pos x="19" y="123"/>
                  </a:cxn>
                  <a:cxn ang="0">
                    <a:pos x="32" y="133"/>
                  </a:cxn>
                  <a:cxn ang="0">
                    <a:pos x="32" y="133"/>
                  </a:cxn>
                  <a:cxn ang="0">
                    <a:pos x="27" y="125"/>
                  </a:cxn>
                  <a:cxn ang="0">
                    <a:pos x="17" y="114"/>
                  </a:cxn>
                  <a:cxn ang="0">
                    <a:pos x="8" y="99"/>
                  </a:cxn>
                  <a:cxn ang="0">
                    <a:pos x="4" y="82"/>
                  </a:cxn>
                  <a:cxn ang="0">
                    <a:pos x="4" y="70"/>
                  </a:cxn>
                  <a:cxn ang="0">
                    <a:pos x="2" y="70"/>
                  </a:cxn>
                  <a:cxn ang="0">
                    <a:pos x="0" y="74"/>
                  </a:cxn>
                </a:cxnLst>
                <a:rect l="0" t="0" r="r" b="b"/>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2"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ln>
            </p:spPr>
            <p:txBody>
              <a:bodyPr/>
              <a:lstStyle/>
              <a:p>
                <a:endParaRPr lang="en-US">
                  <a:solidFill>
                    <a:prstClr val="black"/>
                  </a:solidFill>
                </a:endParaRPr>
              </a:p>
            </p:txBody>
          </p:sp>
          <p:sp>
            <p:nvSpPr>
              <p:cNvPr id="179407" name="Freeform 207"/>
              <p:cNvSpPr>
                <a:spLocks noEditPoints="1"/>
              </p:cNvSpPr>
              <p:nvPr/>
            </p:nvSpPr>
            <p:spPr bwMode="auto">
              <a:xfrm>
                <a:off x="1559" y="1442"/>
                <a:ext cx="144" cy="131"/>
              </a:xfrm>
              <a:custGeom>
                <a:avLst/>
                <a:gdLst/>
                <a:ahLst/>
                <a:cxnLst>
                  <a:cxn ang="0">
                    <a:pos x="142" y="57"/>
                  </a:cxn>
                  <a:cxn ang="0">
                    <a:pos x="131" y="30"/>
                  </a:cxn>
                  <a:cxn ang="0">
                    <a:pos x="112" y="11"/>
                  </a:cxn>
                  <a:cxn ang="0">
                    <a:pos x="85" y="0"/>
                  </a:cxn>
                  <a:cxn ang="0">
                    <a:pos x="70" y="0"/>
                  </a:cxn>
                  <a:cxn ang="0">
                    <a:pos x="66" y="2"/>
                  </a:cxn>
                  <a:cxn ang="0">
                    <a:pos x="68" y="4"/>
                  </a:cxn>
                  <a:cxn ang="0">
                    <a:pos x="85" y="4"/>
                  </a:cxn>
                  <a:cxn ang="0">
                    <a:pos x="110" y="15"/>
                  </a:cxn>
                  <a:cxn ang="0">
                    <a:pos x="129" y="32"/>
                  </a:cxn>
                  <a:cxn ang="0">
                    <a:pos x="139" y="57"/>
                  </a:cxn>
                  <a:cxn ang="0">
                    <a:pos x="140" y="78"/>
                  </a:cxn>
                  <a:cxn ang="0">
                    <a:pos x="139" y="83"/>
                  </a:cxn>
                  <a:cxn ang="0">
                    <a:pos x="140" y="83"/>
                  </a:cxn>
                  <a:cxn ang="0">
                    <a:pos x="144" y="76"/>
                  </a:cxn>
                  <a:cxn ang="0">
                    <a:pos x="55" y="2"/>
                  </a:cxn>
                  <a:cxn ang="0">
                    <a:pos x="42" y="6"/>
                  </a:cxn>
                  <a:cxn ang="0">
                    <a:pos x="42" y="6"/>
                  </a:cxn>
                  <a:cxn ang="0">
                    <a:pos x="34" y="13"/>
                  </a:cxn>
                  <a:cxn ang="0">
                    <a:pos x="51" y="6"/>
                  </a:cxn>
                  <a:cxn ang="0">
                    <a:pos x="51" y="6"/>
                  </a:cxn>
                  <a:cxn ang="0">
                    <a:pos x="55" y="2"/>
                  </a:cxn>
                  <a:cxn ang="0">
                    <a:pos x="0" y="70"/>
                  </a:cxn>
                  <a:cxn ang="0">
                    <a:pos x="0" y="80"/>
                  </a:cxn>
                  <a:cxn ang="0">
                    <a:pos x="4" y="97"/>
                  </a:cxn>
                  <a:cxn ang="0">
                    <a:pos x="13" y="112"/>
                  </a:cxn>
                  <a:cxn ang="0">
                    <a:pos x="25" y="125"/>
                  </a:cxn>
                  <a:cxn ang="0">
                    <a:pos x="32" y="129"/>
                  </a:cxn>
                  <a:cxn ang="0">
                    <a:pos x="27" y="123"/>
                  </a:cxn>
                  <a:cxn ang="0">
                    <a:pos x="17" y="112"/>
                  </a:cxn>
                  <a:cxn ang="0">
                    <a:pos x="8" y="97"/>
                  </a:cxn>
                  <a:cxn ang="0">
                    <a:pos x="4" y="80"/>
                  </a:cxn>
                  <a:cxn ang="0">
                    <a:pos x="4" y="66"/>
                  </a:cxn>
                  <a:cxn ang="0">
                    <a:pos x="2" y="64"/>
                  </a:cxn>
                  <a:cxn ang="0">
                    <a:pos x="0" y="70"/>
                  </a:cxn>
                </a:cxnLst>
                <a:rect l="0" t="0" r="r" b="b"/>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39" y="83"/>
                    </a:lnTo>
                    <a:lnTo>
                      <a:pt x="140" y="83"/>
                    </a:lnTo>
                    <a:lnTo>
                      <a:pt x="140" y="83"/>
                    </a:lnTo>
                    <a:lnTo>
                      <a:pt x="142" y="81"/>
                    </a:lnTo>
                    <a:lnTo>
                      <a:pt x="144" y="76"/>
                    </a:lnTo>
                    <a:lnTo>
                      <a:pt x="144" y="72"/>
                    </a:lnTo>
                    <a:close/>
                    <a:moveTo>
                      <a:pt x="55" y="2"/>
                    </a:moveTo>
                    <a:lnTo>
                      <a:pt x="49" y="4"/>
                    </a:lnTo>
                    <a:lnTo>
                      <a:pt x="42" y="6"/>
                    </a:lnTo>
                    <a:lnTo>
                      <a:pt x="42" y="6"/>
                    </a:lnTo>
                    <a:lnTo>
                      <a:pt x="42" y="6"/>
                    </a:lnTo>
                    <a:lnTo>
                      <a:pt x="38" y="9"/>
                    </a:lnTo>
                    <a:lnTo>
                      <a:pt x="34" y="13"/>
                    </a:lnTo>
                    <a:lnTo>
                      <a:pt x="42" y="9"/>
                    </a:lnTo>
                    <a:lnTo>
                      <a:pt x="51" y="6"/>
                    </a:lnTo>
                    <a:lnTo>
                      <a:pt x="51" y="6"/>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lnTo>
                      <a:pt x="0" y="70"/>
                    </a:lnTo>
                    <a:lnTo>
                      <a:pt x="0" y="70"/>
                    </a:lnTo>
                    <a:close/>
                  </a:path>
                </a:pathLst>
              </a:custGeom>
              <a:solidFill>
                <a:srgbClr val="C1919F"/>
              </a:solidFill>
              <a:ln w="9525">
                <a:noFill/>
                <a:round/>
              </a:ln>
            </p:spPr>
            <p:txBody>
              <a:bodyPr/>
              <a:lstStyle/>
              <a:p>
                <a:endParaRPr lang="en-US">
                  <a:solidFill>
                    <a:prstClr val="black"/>
                  </a:solidFill>
                </a:endParaRPr>
              </a:p>
            </p:txBody>
          </p:sp>
          <p:sp>
            <p:nvSpPr>
              <p:cNvPr id="179408" name="Freeform 208"/>
              <p:cNvSpPr>
                <a:spLocks noEditPoints="1"/>
              </p:cNvSpPr>
              <p:nvPr/>
            </p:nvSpPr>
            <p:spPr bwMode="auto">
              <a:xfrm>
                <a:off x="1561" y="1444"/>
                <a:ext cx="140" cy="127"/>
              </a:xfrm>
              <a:custGeom>
                <a:avLst/>
                <a:gdLst/>
                <a:ahLst/>
                <a:cxnLst>
                  <a:cxn ang="0">
                    <a:pos x="138" y="55"/>
                  </a:cxn>
                  <a:cxn ang="0">
                    <a:pos x="127" y="30"/>
                  </a:cxn>
                  <a:cxn ang="0">
                    <a:pos x="108" y="11"/>
                  </a:cxn>
                  <a:cxn ang="0">
                    <a:pos x="83" y="0"/>
                  </a:cxn>
                  <a:cxn ang="0">
                    <a:pos x="66" y="0"/>
                  </a:cxn>
                  <a:cxn ang="0">
                    <a:pos x="63" y="2"/>
                  </a:cxn>
                  <a:cxn ang="0">
                    <a:pos x="66" y="4"/>
                  </a:cxn>
                  <a:cxn ang="0">
                    <a:pos x="83" y="4"/>
                  </a:cxn>
                  <a:cxn ang="0">
                    <a:pos x="106" y="15"/>
                  </a:cxn>
                  <a:cxn ang="0">
                    <a:pos x="125" y="32"/>
                  </a:cxn>
                  <a:cxn ang="0">
                    <a:pos x="135" y="55"/>
                  </a:cxn>
                  <a:cxn ang="0">
                    <a:pos x="137" y="76"/>
                  </a:cxn>
                  <a:cxn ang="0">
                    <a:pos x="137" y="81"/>
                  </a:cxn>
                  <a:cxn ang="0">
                    <a:pos x="138" y="81"/>
                  </a:cxn>
                  <a:cxn ang="0">
                    <a:pos x="140" y="76"/>
                  </a:cxn>
                  <a:cxn ang="0">
                    <a:pos x="51" y="2"/>
                  </a:cxn>
                  <a:cxn ang="0">
                    <a:pos x="36" y="7"/>
                  </a:cxn>
                  <a:cxn ang="0">
                    <a:pos x="28" y="17"/>
                  </a:cxn>
                  <a:cxn ang="0">
                    <a:pos x="47" y="5"/>
                  </a:cxn>
                  <a:cxn ang="0">
                    <a:pos x="49" y="4"/>
                  </a:cxn>
                  <a:cxn ang="0">
                    <a:pos x="51" y="2"/>
                  </a:cxn>
                  <a:cxn ang="0">
                    <a:pos x="0" y="66"/>
                  </a:cxn>
                  <a:cxn ang="0">
                    <a:pos x="0" y="78"/>
                  </a:cxn>
                  <a:cxn ang="0">
                    <a:pos x="4" y="95"/>
                  </a:cxn>
                  <a:cxn ang="0">
                    <a:pos x="13" y="110"/>
                  </a:cxn>
                  <a:cxn ang="0">
                    <a:pos x="23" y="121"/>
                  </a:cxn>
                  <a:cxn ang="0">
                    <a:pos x="32" y="127"/>
                  </a:cxn>
                  <a:cxn ang="0">
                    <a:pos x="26" y="119"/>
                  </a:cxn>
                  <a:cxn ang="0">
                    <a:pos x="15" y="108"/>
                  </a:cxn>
                  <a:cxn ang="0">
                    <a:pos x="8" y="95"/>
                  </a:cxn>
                  <a:cxn ang="0">
                    <a:pos x="4" y="78"/>
                  </a:cxn>
                  <a:cxn ang="0">
                    <a:pos x="4" y="60"/>
                  </a:cxn>
                  <a:cxn ang="0">
                    <a:pos x="6" y="55"/>
                  </a:cxn>
                  <a:cxn ang="0">
                    <a:pos x="2" y="59"/>
                  </a:cxn>
                </a:cxnLst>
                <a:rect l="0" t="0" r="r" b="b"/>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38"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ln>
            </p:spPr>
            <p:txBody>
              <a:bodyPr/>
              <a:lstStyle/>
              <a:p>
                <a:endParaRPr lang="en-US">
                  <a:solidFill>
                    <a:prstClr val="black"/>
                  </a:solidFill>
                </a:endParaRPr>
              </a:p>
            </p:txBody>
          </p:sp>
          <p:sp>
            <p:nvSpPr>
              <p:cNvPr id="179409" name="Freeform 209"/>
              <p:cNvSpPr>
                <a:spLocks noEditPoints="1"/>
              </p:cNvSpPr>
              <p:nvPr/>
            </p:nvSpPr>
            <p:spPr bwMode="auto">
              <a:xfrm>
                <a:off x="1563" y="1446"/>
                <a:ext cx="136" cy="125"/>
              </a:xfrm>
              <a:custGeom>
                <a:avLst/>
                <a:gdLst/>
                <a:ahLst/>
                <a:cxnLst>
                  <a:cxn ang="0">
                    <a:pos x="135" y="53"/>
                  </a:cxn>
                  <a:cxn ang="0">
                    <a:pos x="125" y="28"/>
                  </a:cxn>
                  <a:cxn ang="0">
                    <a:pos x="106" y="11"/>
                  </a:cxn>
                  <a:cxn ang="0">
                    <a:pos x="81" y="0"/>
                  </a:cxn>
                  <a:cxn ang="0">
                    <a:pos x="64" y="0"/>
                  </a:cxn>
                  <a:cxn ang="0">
                    <a:pos x="59" y="2"/>
                  </a:cxn>
                  <a:cxn ang="0">
                    <a:pos x="62" y="3"/>
                  </a:cxn>
                  <a:cxn ang="0">
                    <a:pos x="81" y="3"/>
                  </a:cxn>
                  <a:cxn ang="0">
                    <a:pos x="104" y="13"/>
                  </a:cxn>
                  <a:cxn ang="0">
                    <a:pos x="121" y="32"/>
                  </a:cxn>
                  <a:cxn ang="0">
                    <a:pos x="131" y="55"/>
                  </a:cxn>
                  <a:cxn ang="0">
                    <a:pos x="133" y="74"/>
                  </a:cxn>
                  <a:cxn ang="0">
                    <a:pos x="133" y="81"/>
                  </a:cxn>
                  <a:cxn ang="0">
                    <a:pos x="136" y="74"/>
                  </a:cxn>
                  <a:cxn ang="0">
                    <a:pos x="47" y="2"/>
                  </a:cxn>
                  <a:cxn ang="0">
                    <a:pos x="30" y="9"/>
                  </a:cxn>
                  <a:cxn ang="0">
                    <a:pos x="17" y="26"/>
                  </a:cxn>
                  <a:cxn ang="0">
                    <a:pos x="17" y="28"/>
                  </a:cxn>
                  <a:cxn ang="0">
                    <a:pos x="28" y="15"/>
                  </a:cxn>
                  <a:cxn ang="0">
                    <a:pos x="43" y="7"/>
                  </a:cxn>
                  <a:cxn ang="0">
                    <a:pos x="47" y="2"/>
                  </a:cxn>
                  <a:cxn ang="0">
                    <a:pos x="0" y="62"/>
                  </a:cxn>
                  <a:cxn ang="0">
                    <a:pos x="0" y="76"/>
                  </a:cxn>
                  <a:cxn ang="0">
                    <a:pos x="4" y="93"/>
                  </a:cxn>
                  <a:cxn ang="0">
                    <a:pos x="13" y="108"/>
                  </a:cxn>
                  <a:cxn ang="0">
                    <a:pos x="23" y="119"/>
                  </a:cxn>
                  <a:cxn ang="0">
                    <a:pos x="32" y="123"/>
                  </a:cxn>
                  <a:cxn ang="0">
                    <a:pos x="26" y="117"/>
                  </a:cxn>
                  <a:cxn ang="0">
                    <a:pos x="15" y="106"/>
                  </a:cxn>
                  <a:cxn ang="0">
                    <a:pos x="7" y="91"/>
                  </a:cxn>
                  <a:cxn ang="0">
                    <a:pos x="4" y="76"/>
                  </a:cxn>
                  <a:cxn ang="0">
                    <a:pos x="4" y="55"/>
                  </a:cxn>
                  <a:cxn ang="0">
                    <a:pos x="6" y="47"/>
                  </a:cxn>
                  <a:cxn ang="0">
                    <a:pos x="2" y="55"/>
                  </a:cxn>
                </a:cxnLst>
                <a:rect l="0" t="0" r="r" b="b"/>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ln>
            </p:spPr>
            <p:txBody>
              <a:bodyPr/>
              <a:lstStyle/>
              <a:p>
                <a:endParaRPr lang="en-US">
                  <a:solidFill>
                    <a:prstClr val="black"/>
                  </a:solidFill>
                </a:endParaRPr>
              </a:p>
            </p:txBody>
          </p:sp>
          <p:sp>
            <p:nvSpPr>
              <p:cNvPr id="179410" name="Freeform 210"/>
              <p:cNvSpPr>
                <a:spLocks noEditPoints="1"/>
              </p:cNvSpPr>
              <p:nvPr/>
            </p:nvSpPr>
            <p:spPr bwMode="auto">
              <a:xfrm>
                <a:off x="1565" y="1448"/>
                <a:ext cx="133" cy="121"/>
              </a:xfrm>
              <a:custGeom>
                <a:avLst/>
                <a:gdLst/>
                <a:ahLst/>
                <a:cxnLst>
                  <a:cxn ang="0">
                    <a:pos x="131" y="51"/>
                  </a:cxn>
                  <a:cxn ang="0">
                    <a:pos x="121" y="28"/>
                  </a:cxn>
                  <a:cxn ang="0">
                    <a:pos x="102" y="11"/>
                  </a:cxn>
                  <a:cxn ang="0">
                    <a:pos x="79" y="0"/>
                  </a:cxn>
                  <a:cxn ang="0">
                    <a:pos x="62" y="0"/>
                  </a:cxn>
                  <a:cxn ang="0">
                    <a:pos x="57" y="1"/>
                  </a:cxn>
                  <a:cxn ang="0">
                    <a:pos x="60" y="3"/>
                  </a:cxn>
                  <a:cxn ang="0">
                    <a:pos x="78" y="3"/>
                  </a:cxn>
                  <a:cxn ang="0">
                    <a:pos x="100" y="13"/>
                  </a:cxn>
                  <a:cxn ang="0">
                    <a:pos x="117" y="30"/>
                  </a:cxn>
                  <a:cxn ang="0">
                    <a:pos x="127" y="53"/>
                  </a:cxn>
                  <a:cxn ang="0">
                    <a:pos x="127" y="72"/>
                  </a:cxn>
                  <a:cxn ang="0">
                    <a:pos x="129" y="79"/>
                  </a:cxn>
                  <a:cxn ang="0">
                    <a:pos x="133" y="72"/>
                  </a:cxn>
                  <a:cxn ang="0">
                    <a:pos x="43" y="1"/>
                  </a:cxn>
                  <a:cxn ang="0">
                    <a:pos x="24" y="13"/>
                  </a:cxn>
                  <a:cxn ang="0">
                    <a:pos x="15" y="24"/>
                  </a:cxn>
                  <a:cxn ang="0">
                    <a:pos x="2" y="49"/>
                  </a:cxn>
                  <a:cxn ang="0">
                    <a:pos x="0" y="66"/>
                  </a:cxn>
                  <a:cxn ang="0">
                    <a:pos x="2" y="81"/>
                  </a:cxn>
                  <a:cxn ang="0">
                    <a:pos x="7" y="98"/>
                  </a:cxn>
                  <a:cxn ang="0">
                    <a:pos x="17" y="110"/>
                  </a:cxn>
                  <a:cxn ang="0">
                    <a:pos x="30" y="121"/>
                  </a:cxn>
                  <a:cxn ang="0">
                    <a:pos x="34" y="119"/>
                  </a:cxn>
                  <a:cxn ang="0">
                    <a:pos x="21" y="110"/>
                  </a:cxn>
                  <a:cxn ang="0">
                    <a:pos x="11" y="96"/>
                  </a:cxn>
                  <a:cxn ang="0">
                    <a:pos x="5" y="81"/>
                  </a:cxn>
                  <a:cxn ang="0">
                    <a:pos x="4" y="66"/>
                  </a:cxn>
                  <a:cxn ang="0">
                    <a:pos x="5" y="47"/>
                  </a:cxn>
                  <a:cxn ang="0">
                    <a:pos x="13" y="30"/>
                  </a:cxn>
                  <a:cxn ang="0">
                    <a:pos x="24" y="19"/>
                  </a:cxn>
                  <a:cxn ang="0">
                    <a:pos x="40" y="9"/>
                  </a:cxn>
                  <a:cxn ang="0">
                    <a:pos x="43" y="1"/>
                  </a:cxn>
                </a:cxnLst>
                <a:rect l="0" t="0" r="r" b="b"/>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ln>
            </p:spPr>
            <p:txBody>
              <a:bodyPr/>
              <a:lstStyle/>
              <a:p>
                <a:endParaRPr lang="en-US">
                  <a:solidFill>
                    <a:prstClr val="black"/>
                  </a:solidFill>
                </a:endParaRPr>
              </a:p>
            </p:txBody>
          </p:sp>
          <p:sp>
            <p:nvSpPr>
              <p:cNvPr id="179411" name="Freeform 211"/>
              <p:cNvSpPr>
                <a:spLocks noEditPoints="1"/>
              </p:cNvSpPr>
              <p:nvPr/>
            </p:nvSpPr>
            <p:spPr bwMode="auto">
              <a:xfrm>
                <a:off x="1567" y="1449"/>
                <a:ext cx="129" cy="118"/>
              </a:xfrm>
              <a:custGeom>
                <a:avLst/>
                <a:gdLst/>
                <a:ahLst/>
                <a:cxnLst>
                  <a:cxn ang="0">
                    <a:pos x="127" y="52"/>
                  </a:cxn>
                  <a:cxn ang="0">
                    <a:pos x="117" y="29"/>
                  </a:cxn>
                  <a:cxn ang="0">
                    <a:pos x="100" y="10"/>
                  </a:cxn>
                  <a:cxn ang="0">
                    <a:pos x="77" y="0"/>
                  </a:cxn>
                  <a:cxn ang="0">
                    <a:pos x="58" y="0"/>
                  </a:cxn>
                  <a:cxn ang="0">
                    <a:pos x="53" y="2"/>
                  </a:cxn>
                  <a:cxn ang="0">
                    <a:pos x="57" y="4"/>
                  </a:cxn>
                  <a:cxn ang="0">
                    <a:pos x="76" y="4"/>
                  </a:cxn>
                  <a:cxn ang="0">
                    <a:pos x="98" y="14"/>
                  </a:cxn>
                  <a:cxn ang="0">
                    <a:pos x="113" y="31"/>
                  </a:cxn>
                  <a:cxn ang="0">
                    <a:pos x="123" y="52"/>
                  </a:cxn>
                  <a:cxn ang="0">
                    <a:pos x="123" y="71"/>
                  </a:cxn>
                  <a:cxn ang="0">
                    <a:pos x="125" y="78"/>
                  </a:cxn>
                  <a:cxn ang="0">
                    <a:pos x="129" y="71"/>
                  </a:cxn>
                  <a:cxn ang="0">
                    <a:pos x="39" y="4"/>
                  </a:cxn>
                  <a:cxn ang="0">
                    <a:pos x="24" y="12"/>
                  </a:cxn>
                  <a:cxn ang="0">
                    <a:pos x="13" y="25"/>
                  </a:cxn>
                  <a:cxn ang="0">
                    <a:pos x="5" y="38"/>
                  </a:cxn>
                  <a:cxn ang="0">
                    <a:pos x="0" y="65"/>
                  </a:cxn>
                  <a:cxn ang="0">
                    <a:pos x="2" y="80"/>
                  </a:cxn>
                  <a:cxn ang="0">
                    <a:pos x="7" y="95"/>
                  </a:cxn>
                  <a:cxn ang="0">
                    <a:pos x="17" y="109"/>
                  </a:cxn>
                  <a:cxn ang="0">
                    <a:pos x="30" y="118"/>
                  </a:cxn>
                  <a:cxn ang="0">
                    <a:pos x="32" y="116"/>
                  </a:cxn>
                  <a:cxn ang="0">
                    <a:pos x="20" y="107"/>
                  </a:cxn>
                  <a:cxn ang="0">
                    <a:pos x="11" y="95"/>
                  </a:cxn>
                  <a:cxn ang="0">
                    <a:pos x="5" y="80"/>
                  </a:cxn>
                  <a:cxn ang="0">
                    <a:pos x="3" y="65"/>
                  </a:cxn>
                  <a:cxn ang="0">
                    <a:pos x="5" y="48"/>
                  </a:cxn>
                  <a:cxn ang="0">
                    <a:pos x="11" y="33"/>
                  </a:cxn>
                  <a:cxn ang="0">
                    <a:pos x="22" y="19"/>
                  </a:cxn>
                  <a:cxn ang="0">
                    <a:pos x="34" y="10"/>
                  </a:cxn>
                  <a:cxn ang="0">
                    <a:pos x="39" y="4"/>
                  </a:cxn>
                </a:cxnLst>
                <a:rect l="0" t="0" r="r" b="b"/>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ln>
            </p:spPr>
            <p:txBody>
              <a:bodyPr/>
              <a:lstStyle/>
              <a:p>
                <a:endParaRPr lang="en-US">
                  <a:solidFill>
                    <a:prstClr val="black"/>
                  </a:solidFill>
                </a:endParaRPr>
              </a:p>
            </p:txBody>
          </p:sp>
          <p:sp>
            <p:nvSpPr>
              <p:cNvPr id="179412" name="Freeform 212"/>
              <p:cNvSpPr>
                <a:spLocks noEditPoints="1"/>
              </p:cNvSpPr>
              <p:nvPr/>
            </p:nvSpPr>
            <p:spPr bwMode="auto">
              <a:xfrm>
                <a:off x="1569" y="1451"/>
                <a:ext cx="125" cy="116"/>
              </a:xfrm>
              <a:custGeom>
                <a:avLst/>
                <a:gdLst/>
                <a:ahLst/>
                <a:cxnLst>
                  <a:cxn ang="0">
                    <a:pos x="123" y="50"/>
                  </a:cxn>
                  <a:cxn ang="0">
                    <a:pos x="113" y="27"/>
                  </a:cxn>
                  <a:cxn ang="0">
                    <a:pos x="96" y="10"/>
                  </a:cxn>
                  <a:cxn ang="0">
                    <a:pos x="74" y="0"/>
                  </a:cxn>
                  <a:cxn ang="0">
                    <a:pos x="56" y="0"/>
                  </a:cxn>
                  <a:cxn ang="0">
                    <a:pos x="49" y="2"/>
                  </a:cxn>
                  <a:cxn ang="0">
                    <a:pos x="55" y="4"/>
                  </a:cxn>
                  <a:cxn ang="0">
                    <a:pos x="74" y="4"/>
                  </a:cxn>
                  <a:cxn ang="0">
                    <a:pos x="94" y="14"/>
                  </a:cxn>
                  <a:cxn ang="0">
                    <a:pos x="110" y="29"/>
                  </a:cxn>
                  <a:cxn ang="0">
                    <a:pos x="119" y="50"/>
                  </a:cxn>
                  <a:cxn ang="0">
                    <a:pos x="119" y="71"/>
                  </a:cxn>
                  <a:cxn ang="0">
                    <a:pos x="121" y="76"/>
                  </a:cxn>
                  <a:cxn ang="0">
                    <a:pos x="123" y="69"/>
                  </a:cxn>
                  <a:cxn ang="0">
                    <a:pos x="36" y="6"/>
                  </a:cxn>
                  <a:cxn ang="0">
                    <a:pos x="20" y="16"/>
                  </a:cxn>
                  <a:cxn ang="0">
                    <a:pos x="9" y="27"/>
                  </a:cxn>
                  <a:cxn ang="0">
                    <a:pos x="1" y="44"/>
                  </a:cxn>
                  <a:cxn ang="0">
                    <a:pos x="0" y="63"/>
                  </a:cxn>
                  <a:cxn ang="0">
                    <a:pos x="1" y="78"/>
                  </a:cxn>
                  <a:cxn ang="0">
                    <a:pos x="7" y="93"/>
                  </a:cxn>
                  <a:cxn ang="0">
                    <a:pos x="17" y="107"/>
                  </a:cxn>
                  <a:cxn ang="0">
                    <a:pos x="30" y="116"/>
                  </a:cxn>
                  <a:cxn ang="0">
                    <a:pos x="32" y="112"/>
                  </a:cxn>
                  <a:cxn ang="0">
                    <a:pos x="20" y="105"/>
                  </a:cxn>
                  <a:cxn ang="0">
                    <a:pos x="11" y="91"/>
                  </a:cxn>
                  <a:cxn ang="0">
                    <a:pos x="5" y="78"/>
                  </a:cxn>
                  <a:cxn ang="0">
                    <a:pos x="3" y="63"/>
                  </a:cxn>
                  <a:cxn ang="0">
                    <a:pos x="11" y="35"/>
                  </a:cxn>
                  <a:cxn ang="0">
                    <a:pos x="28" y="14"/>
                  </a:cxn>
                  <a:cxn ang="0">
                    <a:pos x="30" y="14"/>
                  </a:cxn>
                  <a:cxn ang="0">
                    <a:pos x="36" y="6"/>
                  </a:cxn>
                </a:cxnLst>
                <a:rect l="0" t="0" r="r" b="b"/>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0" y="14"/>
                    </a:lnTo>
                    <a:lnTo>
                      <a:pt x="32" y="10"/>
                    </a:lnTo>
                    <a:lnTo>
                      <a:pt x="36" y="6"/>
                    </a:lnTo>
                    <a:close/>
                  </a:path>
                </a:pathLst>
              </a:custGeom>
              <a:solidFill>
                <a:srgbClr val="C5929E"/>
              </a:solidFill>
              <a:ln w="9525">
                <a:noFill/>
                <a:round/>
              </a:ln>
            </p:spPr>
            <p:txBody>
              <a:bodyPr/>
              <a:lstStyle/>
              <a:p>
                <a:endParaRPr lang="en-US">
                  <a:solidFill>
                    <a:prstClr val="black"/>
                  </a:solidFill>
                </a:endParaRPr>
              </a:p>
            </p:txBody>
          </p:sp>
          <p:sp>
            <p:nvSpPr>
              <p:cNvPr id="179413" name="Freeform 213"/>
              <p:cNvSpPr>
                <a:spLocks noEditPoints="1"/>
              </p:cNvSpPr>
              <p:nvPr/>
            </p:nvSpPr>
            <p:spPr bwMode="auto">
              <a:xfrm>
                <a:off x="1570" y="1453"/>
                <a:ext cx="122" cy="112"/>
              </a:xfrm>
              <a:custGeom>
                <a:avLst/>
                <a:gdLst/>
                <a:ahLst/>
                <a:cxnLst>
                  <a:cxn ang="0">
                    <a:pos x="120" y="48"/>
                  </a:cxn>
                  <a:cxn ang="0">
                    <a:pos x="110" y="27"/>
                  </a:cxn>
                  <a:cxn ang="0">
                    <a:pos x="95" y="10"/>
                  </a:cxn>
                  <a:cxn ang="0">
                    <a:pos x="73" y="0"/>
                  </a:cxn>
                  <a:cxn ang="0">
                    <a:pos x="54" y="0"/>
                  </a:cxn>
                  <a:cxn ang="0">
                    <a:pos x="46" y="4"/>
                  </a:cxn>
                  <a:cxn ang="0">
                    <a:pos x="52" y="4"/>
                  </a:cxn>
                  <a:cxn ang="0">
                    <a:pos x="73" y="4"/>
                  </a:cxn>
                  <a:cxn ang="0">
                    <a:pos x="91" y="14"/>
                  </a:cxn>
                  <a:cxn ang="0">
                    <a:pos x="109" y="29"/>
                  </a:cxn>
                  <a:cxn ang="0">
                    <a:pos x="116" y="48"/>
                  </a:cxn>
                  <a:cxn ang="0">
                    <a:pos x="116" y="69"/>
                  </a:cxn>
                  <a:cxn ang="0">
                    <a:pos x="116" y="76"/>
                  </a:cxn>
                  <a:cxn ang="0">
                    <a:pos x="118" y="76"/>
                  </a:cxn>
                  <a:cxn ang="0">
                    <a:pos x="120" y="67"/>
                  </a:cxn>
                  <a:cxn ang="0">
                    <a:pos x="31" y="6"/>
                  </a:cxn>
                  <a:cxn ang="0">
                    <a:pos x="19" y="15"/>
                  </a:cxn>
                  <a:cxn ang="0">
                    <a:pos x="8" y="29"/>
                  </a:cxn>
                  <a:cxn ang="0">
                    <a:pos x="2" y="44"/>
                  </a:cxn>
                  <a:cxn ang="0">
                    <a:pos x="0" y="61"/>
                  </a:cxn>
                  <a:cxn ang="0">
                    <a:pos x="2" y="76"/>
                  </a:cxn>
                  <a:cxn ang="0">
                    <a:pos x="8" y="91"/>
                  </a:cxn>
                  <a:cxn ang="0">
                    <a:pos x="17" y="103"/>
                  </a:cxn>
                  <a:cxn ang="0">
                    <a:pos x="29" y="112"/>
                  </a:cxn>
                  <a:cxn ang="0">
                    <a:pos x="33" y="110"/>
                  </a:cxn>
                  <a:cxn ang="0">
                    <a:pos x="33" y="110"/>
                  </a:cxn>
                  <a:cxn ang="0">
                    <a:pos x="21" y="101"/>
                  </a:cxn>
                  <a:cxn ang="0">
                    <a:pos x="12" y="89"/>
                  </a:cxn>
                  <a:cxn ang="0">
                    <a:pos x="6" y="76"/>
                  </a:cxn>
                  <a:cxn ang="0">
                    <a:pos x="4" y="61"/>
                  </a:cxn>
                  <a:cxn ang="0">
                    <a:pos x="10" y="36"/>
                  </a:cxn>
                  <a:cxn ang="0">
                    <a:pos x="23" y="17"/>
                  </a:cxn>
                  <a:cxn ang="0">
                    <a:pos x="29" y="12"/>
                  </a:cxn>
                  <a:cxn ang="0">
                    <a:pos x="31" y="6"/>
                  </a:cxn>
                </a:cxnLst>
                <a:rect l="0" t="0" r="r" b="b"/>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6" y="76"/>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33"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ln>
            </p:spPr>
            <p:txBody>
              <a:bodyPr/>
              <a:lstStyle/>
              <a:p>
                <a:endParaRPr lang="en-US">
                  <a:solidFill>
                    <a:prstClr val="black"/>
                  </a:solidFill>
                </a:endParaRPr>
              </a:p>
            </p:txBody>
          </p:sp>
          <p:sp>
            <p:nvSpPr>
              <p:cNvPr id="179414" name="Freeform 214"/>
              <p:cNvSpPr>
                <a:spLocks noEditPoints="1"/>
              </p:cNvSpPr>
              <p:nvPr/>
            </p:nvSpPr>
            <p:spPr bwMode="auto">
              <a:xfrm>
                <a:off x="1572" y="1455"/>
                <a:ext cx="118" cy="108"/>
              </a:xfrm>
              <a:custGeom>
                <a:avLst/>
                <a:gdLst/>
                <a:ahLst/>
                <a:cxnLst>
                  <a:cxn ang="0">
                    <a:pos x="116" y="46"/>
                  </a:cxn>
                  <a:cxn ang="0">
                    <a:pos x="107" y="25"/>
                  </a:cxn>
                  <a:cxn ang="0">
                    <a:pos x="91" y="10"/>
                  </a:cxn>
                  <a:cxn ang="0">
                    <a:pos x="71" y="0"/>
                  </a:cxn>
                  <a:cxn ang="0">
                    <a:pos x="52" y="0"/>
                  </a:cxn>
                  <a:cxn ang="0">
                    <a:pos x="42" y="4"/>
                  </a:cxn>
                  <a:cxn ang="0">
                    <a:pos x="50" y="4"/>
                  </a:cxn>
                  <a:cxn ang="0">
                    <a:pos x="71" y="4"/>
                  </a:cxn>
                  <a:cxn ang="0">
                    <a:pos x="89" y="12"/>
                  </a:cxn>
                  <a:cxn ang="0">
                    <a:pos x="105" y="27"/>
                  </a:cxn>
                  <a:cxn ang="0">
                    <a:pos x="112" y="48"/>
                  </a:cxn>
                  <a:cxn ang="0">
                    <a:pos x="112" y="67"/>
                  </a:cxn>
                  <a:cxn ang="0">
                    <a:pos x="112" y="74"/>
                  </a:cxn>
                  <a:cxn ang="0">
                    <a:pos x="114" y="74"/>
                  </a:cxn>
                  <a:cxn ang="0">
                    <a:pos x="116" y="67"/>
                  </a:cxn>
                  <a:cxn ang="0">
                    <a:pos x="25" y="10"/>
                  </a:cxn>
                  <a:cxn ang="0">
                    <a:pos x="8" y="31"/>
                  </a:cxn>
                  <a:cxn ang="0">
                    <a:pos x="0" y="59"/>
                  </a:cxn>
                  <a:cxn ang="0">
                    <a:pos x="2" y="74"/>
                  </a:cxn>
                  <a:cxn ang="0">
                    <a:pos x="8" y="87"/>
                  </a:cxn>
                  <a:cxn ang="0">
                    <a:pos x="17" y="101"/>
                  </a:cxn>
                  <a:cxn ang="0">
                    <a:pos x="29" y="108"/>
                  </a:cxn>
                  <a:cxn ang="0">
                    <a:pos x="31" y="108"/>
                  </a:cxn>
                  <a:cxn ang="0">
                    <a:pos x="33" y="106"/>
                  </a:cxn>
                  <a:cxn ang="0">
                    <a:pos x="21" y="99"/>
                  </a:cxn>
                  <a:cxn ang="0">
                    <a:pos x="12" y="87"/>
                  </a:cxn>
                  <a:cxn ang="0">
                    <a:pos x="6" y="74"/>
                  </a:cxn>
                  <a:cxn ang="0">
                    <a:pos x="4" y="59"/>
                  </a:cxn>
                  <a:cxn ang="0">
                    <a:pos x="8" y="38"/>
                  </a:cxn>
                  <a:cxn ang="0">
                    <a:pos x="17" y="23"/>
                  </a:cxn>
                  <a:cxn ang="0">
                    <a:pos x="17" y="21"/>
                  </a:cxn>
                  <a:cxn ang="0">
                    <a:pos x="25" y="10"/>
                  </a:cxn>
                </a:cxnLst>
                <a:rect l="0" t="0" r="r" b="b"/>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17" y="21"/>
                    </a:lnTo>
                    <a:lnTo>
                      <a:pt x="21" y="13"/>
                    </a:lnTo>
                    <a:lnTo>
                      <a:pt x="25" y="10"/>
                    </a:lnTo>
                    <a:close/>
                  </a:path>
                </a:pathLst>
              </a:custGeom>
              <a:solidFill>
                <a:srgbClr val="C7929D"/>
              </a:solidFill>
              <a:ln w="9525">
                <a:noFill/>
                <a:round/>
              </a:ln>
            </p:spPr>
            <p:txBody>
              <a:bodyPr/>
              <a:lstStyle/>
              <a:p>
                <a:endParaRPr lang="en-US">
                  <a:solidFill>
                    <a:prstClr val="black"/>
                  </a:solidFill>
                </a:endParaRPr>
              </a:p>
            </p:txBody>
          </p:sp>
          <p:sp>
            <p:nvSpPr>
              <p:cNvPr id="179415" name="Freeform 215"/>
              <p:cNvSpPr>
                <a:spLocks noEditPoints="1"/>
              </p:cNvSpPr>
              <p:nvPr/>
            </p:nvSpPr>
            <p:spPr bwMode="auto">
              <a:xfrm>
                <a:off x="1574" y="1457"/>
                <a:ext cx="114" cy="106"/>
              </a:xfrm>
              <a:custGeom>
                <a:avLst/>
                <a:gdLst/>
                <a:ahLst/>
                <a:cxnLst>
                  <a:cxn ang="0">
                    <a:pos x="112" y="44"/>
                  </a:cxn>
                  <a:cxn ang="0">
                    <a:pos x="105" y="25"/>
                  </a:cxn>
                  <a:cxn ang="0">
                    <a:pos x="87" y="10"/>
                  </a:cxn>
                  <a:cxn ang="0">
                    <a:pos x="69" y="0"/>
                  </a:cxn>
                  <a:cxn ang="0">
                    <a:pos x="48" y="0"/>
                  </a:cxn>
                  <a:cxn ang="0">
                    <a:pos x="38" y="4"/>
                  </a:cxn>
                  <a:cxn ang="0">
                    <a:pos x="46" y="4"/>
                  </a:cxn>
                  <a:cxn ang="0">
                    <a:pos x="67" y="4"/>
                  </a:cxn>
                  <a:cxn ang="0">
                    <a:pos x="86" y="11"/>
                  </a:cxn>
                  <a:cxn ang="0">
                    <a:pos x="101" y="27"/>
                  </a:cxn>
                  <a:cxn ang="0">
                    <a:pos x="108" y="46"/>
                  </a:cxn>
                  <a:cxn ang="0">
                    <a:pos x="108" y="65"/>
                  </a:cxn>
                  <a:cxn ang="0">
                    <a:pos x="108" y="72"/>
                  </a:cxn>
                  <a:cxn ang="0">
                    <a:pos x="112" y="65"/>
                  </a:cxn>
                  <a:cxn ang="0">
                    <a:pos x="19" y="13"/>
                  </a:cxn>
                  <a:cxn ang="0">
                    <a:pos x="6" y="32"/>
                  </a:cxn>
                  <a:cxn ang="0">
                    <a:pos x="0" y="57"/>
                  </a:cxn>
                  <a:cxn ang="0">
                    <a:pos x="2" y="72"/>
                  </a:cxn>
                  <a:cxn ang="0">
                    <a:pos x="8" y="85"/>
                  </a:cxn>
                  <a:cxn ang="0">
                    <a:pos x="17" y="97"/>
                  </a:cxn>
                  <a:cxn ang="0">
                    <a:pos x="29" y="106"/>
                  </a:cxn>
                  <a:cxn ang="0">
                    <a:pos x="32" y="104"/>
                  </a:cxn>
                  <a:cxn ang="0">
                    <a:pos x="32" y="104"/>
                  </a:cxn>
                  <a:cxn ang="0">
                    <a:pos x="21" y="95"/>
                  </a:cxn>
                  <a:cxn ang="0">
                    <a:pos x="12" y="85"/>
                  </a:cxn>
                  <a:cxn ang="0">
                    <a:pos x="6" y="70"/>
                  </a:cxn>
                  <a:cxn ang="0">
                    <a:pos x="4" y="57"/>
                  </a:cxn>
                  <a:cxn ang="0">
                    <a:pos x="6" y="38"/>
                  </a:cxn>
                  <a:cxn ang="0">
                    <a:pos x="15" y="23"/>
                  </a:cxn>
                  <a:cxn ang="0">
                    <a:pos x="13" y="23"/>
                  </a:cxn>
                  <a:cxn ang="0">
                    <a:pos x="15" y="19"/>
                  </a:cxn>
                  <a:cxn ang="0">
                    <a:pos x="19" y="13"/>
                  </a:cxn>
                </a:cxnLst>
                <a:rect l="0" t="0" r="r" b="b"/>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32"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5" y="23"/>
                    </a:lnTo>
                    <a:lnTo>
                      <a:pt x="13" y="23"/>
                    </a:lnTo>
                    <a:lnTo>
                      <a:pt x="15" y="21"/>
                    </a:lnTo>
                    <a:lnTo>
                      <a:pt x="15" y="19"/>
                    </a:lnTo>
                    <a:lnTo>
                      <a:pt x="17" y="15"/>
                    </a:lnTo>
                    <a:lnTo>
                      <a:pt x="19" y="13"/>
                    </a:lnTo>
                    <a:close/>
                  </a:path>
                </a:pathLst>
              </a:custGeom>
              <a:solidFill>
                <a:srgbClr val="C8939D"/>
              </a:solidFill>
              <a:ln w="9525">
                <a:noFill/>
                <a:round/>
              </a:ln>
            </p:spPr>
            <p:txBody>
              <a:bodyPr/>
              <a:lstStyle/>
              <a:p>
                <a:endParaRPr lang="en-US">
                  <a:solidFill>
                    <a:prstClr val="black"/>
                  </a:solidFill>
                </a:endParaRPr>
              </a:p>
            </p:txBody>
          </p:sp>
          <p:sp>
            <p:nvSpPr>
              <p:cNvPr id="179416" name="Freeform 216"/>
              <p:cNvSpPr>
                <a:spLocks noEditPoints="1"/>
              </p:cNvSpPr>
              <p:nvPr/>
            </p:nvSpPr>
            <p:spPr bwMode="auto">
              <a:xfrm>
                <a:off x="1576" y="1459"/>
                <a:ext cx="110" cy="102"/>
              </a:xfrm>
              <a:custGeom>
                <a:avLst/>
                <a:gdLst/>
                <a:ahLst/>
                <a:cxnLst>
                  <a:cxn ang="0">
                    <a:pos x="108" y="44"/>
                  </a:cxn>
                  <a:cxn ang="0">
                    <a:pos x="101" y="23"/>
                  </a:cxn>
                  <a:cxn ang="0">
                    <a:pos x="85" y="8"/>
                  </a:cxn>
                  <a:cxn ang="0">
                    <a:pos x="67" y="0"/>
                  </a:cxn>
                  <a:cxn ang="0">
                    <a:pos x="46" y="0"/>
                  </a:cxn>
                  <a:cxn ang="0">
                    <a:pos x="34" y="6"/>
                  </a:cxn>
                  <a:cxn ang="0">
                    <a:pos x="30" y="8"/>
                  </a:cxn>
                  <a:cxn ang="0">
                    <a:pos x="42" y="4"/>
                  </a:cxn>
                  <a:cxn ang="0">
                    <a:pos x="65" y="4"/>
                  </a:cxn>
                  <a:cxn ang="0">
                    <a:pos x="84" y="11"/>
                  </a:cxn>
                  <a:cxn ang="0">
                    <a:pos x="97" y="25"/>
                  </a:cxn>
                  <a:cxn ang="0">
                    <a:pos x="104" y="44"/>
                  </a:cxn>
                  <a:cxn ang="0">
                    <a:pos x="104" y="63"/>
                  </a:cxn>
                  <a:cxn ang="0">
                    <a:pos x="104" y="70"/>
                  </a:cxn>
                  <a:cxn ang="0">
                    <a:pos x="108" y="63"/>
                  </a:cxn>
                  <a:cxn ang="0">
                    <a:pos x="13" y="19"/>
                  </a:cxn>
                  <a:cxn ang="0">
                    <a:pos x="4" y="34"/>
                  </a:cxn>
                  <a:cxn ang="0">
                    <a:pos x="0" y="55"/>
                  </a:cxn>
                  <a:cxn ang="0">
                    <a:pos x="2" y="70"/>
                  </a:cxn>
                  <a:cxn ang="0">
                    <a:pos x="8" y="83"/>
                  </a:cxn>
                  <a:cxn ang="0">
                    <a:pos x="17" y="95"/>
                  </a:cxn>
                  <a:cxn ang="0">
                    <a:pos x="29" y="102"/>
                  </a:cxn>
                  <a:cxn ang="0">
                    <a:pos x="30" y="102"/>
                  </a:cxn>
                  <a:cxn ang="0">
                    <a:pos x="32" y="100"/>
                  </a:cxn>
                  <a:cxn ang="0">
                    <a:pos x="21" y="93"/>
                  </a:cxn>
                  <a:cxn ang="0">
                    <a:pos x="11" y="81"/>
                  </a:cxn>
                  <a:cxn ang="0">
                    <a:pos x="6" y="68"/>
                  </a:cxn>
                  <a:cxn ang="0">
                    <a:pos x="4" y="55"/>
                  </a:cxn>
                  <a:cxn ang="0">
                    <a:pos x="8" y="34"/>
                  </a:cxn>
                  <a:cxn ang="0">
                    <a:pos x="17" y="19"/>
                  </a:cxn>
                  <a:cxn ang="0">
                    <a:pos x="11" y="21"/>
                  </a:cxn>
                  <a:cxn ang="0">
                    <a:pos x="13" y="19"/>
                  </a:cxn>
                </a:cxnLst>
                <a:rect l="0" t="0" r="r" b="b"/>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0" y="102"/>
                    </a:lnTo>
                    <a:lnTo>
                      <a:pt x="32" y="100"/>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ln>
            </p:spPr>
            <p:txBody>
              <a:bodyPr/>
              <a:lstStyle/>
              <a:p>
                <a:endParaRPr lang="en-US">
                  <a:solidFill>
                    <a:prstClr val="black"/>
                  </a:solidFill>
                </a:endParaRPr>
              </a:p>
            </p:txBody>
          </p:sp>
          <p:sp>
            <p:nvSpPr>
              <p:cNvPr id="179417" name="Freeform 217"/>
              <p:cNvSpPr/>
              <p:nvPr/>
            </p:nvSpPr>
            <p:spPr bwMode="auto">
              <a:xfrm>
                <a:off x="1578" y="1461"/>
                <a:ext cx="106" cy="100"/>
              </a:xfrm>
              <a:custGeom>
                <a:avLst/>
                <a:gdLst/>
                <a:ahLst/>
                <a:cxnLst>
                  <a:cxn ang="0">
                    <a:pos x="106" y="53"/>
                  </a:cxn>
                  <a:cxn ang="0">
                    <a:pos x="104" y="42"/>
                  </a:cxn>
                  <a:cxn ang="0">
                    <a:pos x="102" y="32"/>
                  </a:cxn>
                  <a:cxn ang="0">
                    <a:pos x="97" y="23"/>
                  </a:cxn>
                  <a:cxn ang="0">
                    <a:pos x="91" y="15"/>
                  </a:cxn>
                  <a:cxn ang="0">
                    <a:pos x="82" y="7"/>
                  </a:cxn>
                  <a:cxn ang="0">
                    <a:pos x="74" y="4"/>
                  </a:cxn>
                  <a:cxn ang="0">
                    <a:pos x="63" y="0"/>
                  </a:cxn>
                  <a:cxn ang="0">
                    <a:pos x="53" y="0"/>
                  </a:cxn>
                  <a:cxn ang="0">
                    <a:pos x="42" y="0"/>
                  </a:cxn>
                  <a:cxn ang="0">
                    <a:pos x="32" y="4"/>
                  </a:cxn>
                  <a:cxn ang="0">
                    <a:pos x="30" y="6"/>
                  </a:cxn>
                  <a:cxn ang="0">
                    <a:pos x="30" y="6"/>
                  </a:cxn>
                  <a:cxn ang="0">
                    <a:pos x="25" y="11"/>
                  </a:cxn>
                  <a:cxn ang="0">
                    <a:pos x="19" y="15"/>
                  </a:cxn>
                  <a:cxn ang="0">
                    <a:pos x="15" y="17"/>
                  </a:cxn>
                  <a:cxn ang="0">
                    <a:pos x="11" y="19"/>
                  </a:cxn>
                  <a:cxn ang="0">
                    <a:pos x="6" y="26"/>
                  </a:cxn>
                  <a:cxn ang="0">
                    <a:pos x="2" y="34"/>
                  </a:cxn>
                  <a:cxn ang="0">
                    <a:pos x="0" y="43"/>
                  </a:cxn>
                  <a:cxn ang="0">
                    <a:pos x="0" y="53"/>
                  </a:cxn>
                  <a:cxn ang="0">
                    <a:pos x="0" y="61"/>
                  </a:cxn>
                  <a:cxn ang="0">
                    <a:pos x="2" y="66"/>
                  </a:cxn>
                  <a:cxn ang="0">
                    <a:pos x="4" y="74"/>
                  </a:cxn>
                  <a:cxn ang="0">
                    <a:pos x="8" y="81"/>
                  </a:cxn>
                  <a:cxn ang="0">
                    <a:pos x="11" y="87"/>
                  </a:cxn>
                  <a:cxn ang="0">
                    <a:pos x="17" y="91"/>
                  </a:cxn>
                  <a:cxn ang="0">
                    <a:pos x="23" y="97"/>
                  </a:cxn>
                  <a:cxn ang="0">
                    <a:pos x="28" y="100"/>
                  </a:cxn>
                  <a:cxn ang="0">
                    <a:pos x="30" y="98"/>
                  </a:cxn>
                  <a:cxn ang="0">
                    <a:pos x="32" y="97"/>
                  </a:cxn>
                  <a:cxn ang="0">
                    <a:pos x="27" y="95"/>
                  </a:cxn>
                  <a:cxn ang="0">
                    <a:pos x="21" y="89"/>
                  </a:cxn>
                  <a:cxn ang="0">
                    <a:pos x="15" y="85"/>
                  </a:cxn>
                  <a:cxn ang="0">
                    <a:pos x="11" y="79"/>
                  </a:cxn>
                  <a:cxn ang="0">
                    <a:pos x="8" y="74"/>
                  </a:cxn>
                  <a:cxn ang="0">
                    <a:pos x="6" y="66"/>
                  </a:cxn>
                  <a:cxn ang="0">
                    <a:pos x="4" y="59"/>
                  </a:cxn>
                  <a:cxn ang="0">
                    <a:pos x="4" y="53"/>
                  </a:cxn>
                  <a:cxn ang="0">
                    <a:pos x="4" y="42"/>
                  </a:cxn>
                  <a:cxn ang="0">
                    <a:pos x="8" y="32"/>
                  </a:cxn>
                  <a:cxn ang="0">
                    <a:pos x="11" y="25"/>
                  </a:cxn>
                  <a:cxn ang="0">
                    <a:pos x="17" y="17"/>
                  </a:cxn>
                  <a:cxn ang="0">
                    <a:pos x="25" y="11"/>
                  </a:cxn>
                  <a:cxn ang="0">
                    <a:pos x="34" y="7"/>
                  </a:cxn>
                  <a:cxn ang="0">
                    <a:pos x="44" y="4"/>
                  </a:cxn>
                  <a:cxn ang="0">
                    <a:pos x="53" y="4"/>
                  </a:cxn>
                  <a:cxn ang="0">
                    <a:pos x="63" y="4"/>
                  </a:cxn>
                  <a:cxn ang="0">
                    <a:pos x="72" y="7"/>
                  </a:cxn>
                  <a:cxn ang="0">
                    <a:pos x="80" y="11"/>
                  </a:cxn>
                  <a:cxn ang="0">
                    <a:pos x="87" y="17"/>
                  </a:cxn>
                  <a:cxn ang="0">
                    <a:pos x="93" y="25"/>
                  </a:cxn>
                  <a:cxn ang="0">
                    <a:pos x="99" y="32"/>
                  </a:cxn>
                  <a:cxn ang="0">
                    <a:pos x="101" y="42"/>
                  </a:cxn>
                  <a:cxn ang="0">
                    <a:pos x="102" y="53"/>
                  </a:cxn>
                  <a:cxn ang="0">
                    <a:pos x="101" y="62"/>
                  </a:cxn>
                  <a:cxn ang="0">
                    <a:pos x="99" y="70"/>
                  </a:cxn>
                  <a:cxn ang="0">
                    <a:pos x="101" y="70"/>
                  </a:cxn>
                  <a:cxn ang="0">
                    <a:pos x="102" y="68"/>
                  </a:cxn>
                  <a:cxn ang="0">
                    <a:pos x="104" y="61"/>
                  </a:cxn>
                  <a:cxn ang="0">
                    <a:pos x="106" y="53"/>
                  </a:cxn>
                </a:cxnLst>
                <a:rect l="0" t="0" r="r" b="b"/>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ln>
            </p:spPr>
            <p:txBody>
              <a:bodyPr/>
              <a:lstStyle/>
              <a:p>
                <a:endParaRPr lang="en-US">
                  <a:solidFill>
                    <a:prstClr val="black"/>
                  </a:solidFill>
                </a:endParaRPr>
              </a:p>
            </p:txBody>
          </p:sp>
          <p:sp>
            <p:nvSpPr>
              <p:cNvPr id="179418" name="Freeform 218"/>
              <p:cNvSpPr/>
              <p:nvPr/>
            </p:nvSpPr>
            <p:spPr bwMode="auto">
              <a:xfrm>
                <a:off x="1580" y="1463"/>
                <a:ext cx="102" cy="96"/>
              </a:xfrm>
              <a:custGeom>
                <a:avLst/>
                <a:gdLst/>
                <a:ahLst/>
                <a:cxnLst>
                  <a:cxn ang="0">
                    <a:pos x="102" y="51"/>
                  </a:cxn>
                  <a:cxn ang="0">
                    <a:pos x="100" y="40"/>
                  </a:cxn>
                  <a:cxn ang="0">
                    <a:pos x="99" y="30"/>
                  </a:cxn>
                  <a:cxn ang="0">
                    <a:pos x="93" y="21"/>
                  </a:cxn>
                  <a:cxn ang="0">
                    <a:pos x="87" y="13"/>
                  </a:cxn>
                  <a:cxn ang="0">
                    <a:pos x="80" y="7"/>
                  </a:cxn>
                  <a:cxn ang="0">
                    <a:pos x="70" y="4"/>
                  </a:cxn>
                  <a:cxn ang="0">
                    <a:pos x="61" y="0"/>
                  </a:cxn>
                  <a:cxn ang="0">
                    <a:pos x="51" y="0"/>
                  </a:cxn>
                  <a:cxn ang="0">
                    <a:pos x="38" y="0"/>
                  </a:cxn>
                  <a:cxn ang="0">
                    <a:pos x="26" y="5"/>
                  </a:cxn>
                  <a:cxn ang="0">
                    <a:pos x="23" y="9"/>
                  </a:cxn>
                  <a:cxn ang="0">
                    <a:pos x="17" y="13"/>
                  </a:cxn>
                  <a:cxn ang="0">
                    <a:pos x="15" y="15"/>
                  </a:cxn>
                  <a:cxn ang="0">
                    <a:pos x="13" y="15"/>
                  </a:cxn>
                  <a:cxn ang="0">
                    <a:pos x="7" y="23"/>
                  </a:cxn>
                  <a:cxn ang="0">
                    <a:pos x="4" y="30"/>
                  </a:cxn>
                  <a:cxn ang="0">
                    <a:pos x="0" y="40"/>
                  </a:cxn>
                  <a:cxn ang="0">
                    <a:pos x="0" y="51"/>
                  </a:cxn>
                  <a:cxn ang="0">
                    <a:pos x="0" y="59"/>
                  </a:cxn>
                  <a:cxn ang="0">
                    <a:pos x="2" y="64"/>
                  </a:cxn>
                  <a:cxn ang="0">
                    <a:pos x="4" y="72"/>
                  </a:cxn>
                  <a:cxn ang="0">
                    <a:pos x="7" y="77"/>
                  </a:cxn>
                  <a:cxn ang="0">
                    <a:pos x="11" y="83"/>
                  </a:cxn>
                  <a:cxn ang="0">
                    <a:pos x="17" y="89"/>
                  </a:cxn>
                  <a:cxn ang="0">
                    <a:pos x="23" y="93"/>
                  </a:cxn>
                  <a:cxn ang="0">
                    <a:pos x="28" y="96"/>
                  </a:cxn>
                  <a:cxn ang="0">
                    <a:pos x="30" y="95"/>
                  </a:cxn>
                  <a:cxn ang="0">
                    <a:pos x="32" y="95"/>
                  </a:cxn>
                  <a:cxn ang="0">
                    <a:pos x="26" y="91"/>
                  </a:cxn>
                  <a:cxn ang="0">
                    <a:pos x="21" y="87"/>
                  </a:cxn>
                  <a:cxn ang="0">
                    <a:pos x="15" y="81"/>
                  </a:cxn>
                  <a:cxn ang="0">
                    <a:pos x="11" y="77"/>
                  </a:cxn>
                  <a:cxn ang="0">
                    <a:pos x="7" y="70"/>
                  </a:cxn>
                  <a:cxn ang="0">
                    <a:pos x="6" y="64"/>
                  </a:cxn>
                  <a:cxn ang="0">
                    <a:pos x="4" y="57"/>
                  </a:cxn>
                  <a:cxn ang="0">
                    <a:pos x="4" y="51"/>
                  </a:cxn>
                  <a:cxn ang="0">
                    <a:pos x="4" y="40"/>
                  </a:cxn>
                  <a:cxn ang="0">
                    <a:pos x="7" y="32"/>
                  </a:cxn>
                  <a:cxn ang="0">
                    <a:pos x="11" y="24"/>
                  </a:cxn>
                  <a:cxn ang="0">
                    <a:pos x="17" y="17"/>
                  </a:cxn>
                  <a:cxn ang="0">
                    <a:pos x="25" y="11"/>
                  </a:cxn>
                  <a:cxn ang="0">
                    <a:pos x="32" y="5"/>
                  </a:cxn>
                  <a:cxn ang="0">
                    <a:pos x="42" y="4"/>
                  </a:cxn>
                  <a:cxn ang="0">
                    <a:pos x="51" y="4"/>
                  </a:cxn>
                  <a:cxn ang="0">
                    <a:pos x="61" y="4"/>
                  </a:cxn>
                  <a:cxn ang="0">
                    <a:pos x="68" y="5"/>
                  </a:cxn>
                  <a:cxn ang="0">
                    <a:pos x="78" y="11"/>
                  </a:cxn>
                  <a:cxn ang="0">
                    <a:pos x="83" y="17"/>
                  </a:cxn>
                  <a:cxn ang="0">
                    <a:pos x="89" y="24"/>
                  </a:cxn>
                  <a:cxn ang="0">
                    <a:pos x="95" y="32"/>
                  </a:cxn>
                  <a:cxn ang="0">
                    <a:pos x="97" y="40"/>
                  </a:cxn>
                  <a:cxn ang="0">
                    <a:pos x="99" y="51"/>
                  </a:cxn>
                  <a:cxn ang="0">
                    <a:pos x="97" y="60"/>
                  </a:cxn>
                  <a:cxn ang="0">
                    <a:pos x="95" y="70"/>
                  </a:cxn>
                  <a:cxn ang="0">
                    <a:pos x="97" y="68"/>
                  </a:cxn>
                  <a:cxn ang="0">
                    <a:pos x="99" y="68"/>
                  </a:cxn>
                  <a:cxn ang="0">
                    <a:pos x="100" y="59"/>
                  </a:cxn>
                  <a:cxn ang="0">
                    <a:pos x="102" y="51"/>
                  </a:cxn>
                </a:cxnLst>
                <a:rect l="0" t="0" r="r" b="b"/>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ln>
            </p:spPr>
            <p:txBody>
              <a:bodyPr/>
              <a:lstStyle/>
              <a:p>
                <a:endParaRPr lang="en-US">
                  <a:solidFill>
                    <a:prstClr val="black"/>
                  </a:solidFill>
                </a:endParaRPr>
              </a:p>
            </p:txBody>
          </p:sp>
          <p:sp>
            <p:nvSpPr>
              <p:cNvPr id="179419" name="Freeform 219"/>
              <p:cNvSpPr/>
              <p:nvPr/>
            </p:nvSpPr>
            <p:spPr bwMode="auto">
              <a:xfrm>
                <a:off x="1582" y="1465"/>
                <a:ext cx="98" cy="93"/>
              </a:xfrm>
              <a:custGeom>
                <a:avLst/>
                <a:gdLst/>
                <a:ahLst/>
                <a:cxnLst>
                  <a:cxn ang="0">
                    <a:pos x="98" y="49"/>
                  </a:cxn>
                  <a:cxn ang="0">
                    <a:pos x="97" y="38"/>
                  </a:cxn>
                  <a:cxn ang="0">
                    <a:pos x="95" y="28"/>
                  </a:cxn>
                  <a:cxn ang="0">
                    <a:pos x="89" y="21"/>
                  </a:cxn>
                  <a:cxn ang="0">
                    <a:pos x="83" y="13"/>
                  </a:cxn>
                  <a:cxn ang="0">
                    <a:pos x="76" y="7"/>
                  </a:cxn>
                  <a:cxn ang="0">
                    <a:pos x="68" y="3"/>
                  </a:cxn>
                  <a:cxn ang="0">
                    <a:pos x="59" y="0"/>
                  </a:cxn>
                  <a:cxn ang="0">
                    <a:pos x="49" y="0"/>
                  </a:cxn>
                  <a:cxn ang="0">
                    <a:pos x="40" y="0"/>
                  </a:cxn>
                  <a:cxn ang="0">
                    <a:pos x="30" y="3"/>
                  </a:cxn>
                  <a:cxn ang="0">
                    <a:pos x="21" y="7"/>
                  </a:cxn>
                  <a:cxn ang="0">
                    <a:pos x="13" y="13"/>
                  </a:cxn>
                  <a:cxn ang="0">
                    <a:pos x="7" y="21"/>
                  </a:cxn>
                  <a:cxn ang="0">
                    <a:pos x="4" y="28"/>
                  </a:cxn>
                  <a:cxn ang="0">
                    <a:pos x="0" y="38"/>
                  </a:cxn>
                  <a:cxn ang="0">
                    <a:pos x="0" y="49"/>
                  </a:cxn>
                  <a:cxn ang="0">
                    <a:pos x="0" y="55"/>
                  </a:cxn>
                  <a:cxn ang="0">
                    <a:pos x="2" y="62"/>
                  </a:cxn>
                  <a:cxn ang="0">
                    <a:pos x="4" y="70"/>
                  </a:cxn>
                  <a:cxn ang="0">
                    <a:pos x="7" y="75"/>
                  </a:cxn>
                  <a:cxn ang="0">
                    <a:pos x="11" y="81"/>
                  </a:cxn>
                  <a:cxn ang="0">
                    <a:pos x="17" y="85"/>
                  </a:cxn>
                  <a:cxn ang="0">
                    <a:pos x="23" y="91"/>
                  </a:cxn>
                  <a:cxn ang="0">
                    <a:pos x="28" y="93"/>
                  </a:cxn>
                  <a:cxn ang="0">
                    <a:pos x="30" y="93"/>
                  </a:cxn>
                  <a:cxn ang="0">
                    <a:pos x="32" y="91"/>
                  </a:cxn>
                  <a:cxn ang="0">
                    <a:pos x="26" y="89"/>
                  </a:cxn>
                  <a:cxn ang="0">
                    <a:pos x="21" y="85"/>
                  </a:cxn>
                  <a:cxn ang="0">
                    <a:pos x="15" y="79"/>
                  </a:cxn>
                  <a:cxn ang="0">
                    <a:pos x="11" y="74"/>
                  </a:cxn>
                  <a:cxn ang="0">
                    <a:pos x="7" y="68"/>
                  </a:cxn>
                  <a:cxn ang="0">
                    <a:pos x="5" y="62"/>
                  </a:cxn>
                  <a:cxn ang="0">
                    <a:pos x="4" y="55"/>
                  </a:cxn>
                  <a:cxn ang="0">
                    <a:pos x="4" y="49"/>
                  </a:cxn>
                  <a:cxn ang="0">
                    <a:pos x="4" y="39"/>
                  </a:cxn>
                  <a:cxn ang="0">
                    <a:pos x="7" y="30"/>
                  </a:cxn>
                  <a:cxn ang="0">
                    <a:pos x="11" y="22"/>
                  </a:cxn>
                  <a:cxn ang="0">
                    <a:pos x="17" y="17"/>
                  </a:cxn>
                  <a:cxn ang="0">
                    <a:pos x="23" y="11"/>
                  </a:cxn>
                  <a:cxn ang="0">
                    <a:pos x="30" y="5"/>
                  </a:cxn>
                  <a:cxn ang="0">
                    <a:pos x="40" y="3"/>
                  </a:cxn>
                  <a:cxn ang="0">
                    <a:pos x="49" y="3"/>
                  </a:cxn>
                  <a:cxn ang="0">
                    <a:pos x="59" y="3"/>
                  </a:cxn>
                  <a:cxn ang="0">
                    <a:pos x="66" y="5"/>
                  </a:cxn>
                  <a:cxn ang="0">
                    <a:pos x="74" y="11"/>
                  </a:cxn>
                  <a:cxn ang="0">
                    <a:pos x="81" y="17"/>
                  </a:cxn>
                  <a:cxn ang="0">
                    <a:pos x="87" y="22"/>
                  </a:cxn>
                  <a:cxn ang="0">
                    <a:pos x="91" y="30"/>
                  </a:cxn>
                  <a:cxn ang="0">
                    <a:pos x="93" y="39"/>
                  </a:cxn>
                  <a:cxn ang="0">
                    <a:pos x="95" y="49"/>
                  </a:cxn>
                  <a:cxn ang="0">
                    <a:pos x="93" y="58"/>
                  </a:cxn>
                  <a:cxn ang="0">
                    <a:pos x="89" y="68"/>
                  </a:cxn>
                  <a:cxn ang="0">
                    <a:pos x="93" y="68"/>
                  </a:cxn>
                  <a:cxn ang="0">
                    <a:pos x="95" y="66"/>
                  </a:cxn>
                  <a:cxn ang="0">
                    <a:pos x="97" y="58"/>
                  </a:cxn>
                  <a:cxn ang="0">
                    <a:pos x="98" y="49"/>
                  </a:cxn>
                </a:cxnLst>
                <a:rect l="0" t="0" r="r" b="b"/>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ln>
            </p:spPr>
            <p:txBody>
              <a:bodyPr/>
              <a:lstStyle/>
              <a:p>
                <a:endParaRPr lang="en-US">
                  <a:solidFill>
                    <a:prstClr val="black"/>
                  </a:solidFill>
                </a:endParaRPr>
              </a:p>
            </p:txBody>
          </p:sp>
          <p:sp>
            <p:nvSpPr>
              <p:cNvPr id="179420" name="Freeform 220"/>
              <p:cNvSpPr/>
              <p:nvPr/>
            </p:nvSpPr>
            <p:spPr bwMode="auto">
              <a:xfrm>
                <a:off x="1584" y="1467"/>
                <a:ext cx="95" cy="91"/>
              </a:xfrm>
              <a:custGeom>
                <a:avLst/>
                <a:gdLst/>
                <a:ahLst/>
                <a:cxnLst>
                  <a:cxn ang="0">
                    <a:pos x="95" y="47"/>
                  </a:cxn>
                  <a:cxn ang="0">
                    <a:pos x="93" y="36"/>
                  </a:cxn>
                  <a:cxn ang="0">
                    <a:pos x="91" y="28"/>
                  </a:cxn>
                  <a:cxn ang="0">
                    <a:pos x="85" y="20"/>
                  </a:cxn>
                  <a:cxn ang="0">
                    <a:pos x="79" y="13"/>
                  </a:cxn>
                  <a:cxn ang="0">
                    <a:pos x="74" y="7"/>
                  </a:cxn>
                  <a:cxn ang="0">
                    <a:pos x="64" y="1"/>
                  </a:cxn>
                  <a:cxn ang="0">
                    <a:pos x="57" y="0"/>
                  </a:cxn>
                  <a:cxn ang="0">
                    <a:pos x="47" y="0"/>
                  </a:cxn>
                  <a:cxn ang="0">
                    <a:pos x="38" y="0"/>
                  </a:cxn>
                  <a:cxn ang="0">
                    <a:pos x="28" y="1"/>
                  </a:cxn>
                  <a:cxn ang="0">
                    <a:pos x="21" y="7"/>
                  </a:cxn>
                  <a:cxn ang="0">
                    <a:pos x="13" y="13"/>
                  </a:cxn>
                  <a:cxn ang="0">
                    <a:pos x="7" y="20"/>
                  </a:cxn>
                  <a:cxn ang="0">
                    <a:pos x="3" y="28"/>
                  </a:cxn>
                  <a:cxn ang="0">
                    <a:pos x="0" y="36"/>
                  </a:cxn>
                  <a:cxn ang="0">
                    <a:pos x="0" y="47"/>
                  </a:cxn>
                  <a:cxn ang="0">
                    <a:pos x="0" y="53"/>
                  </a:cxn>
                  <a:cxn ang="0">
                    <a:pos x="2" y="60"/>
                  </a:cxn>
                  <a:cxn ang="0">
                    <a:pos x="3" y="66"/>
                  </a:cxn>
                  <a:cxn ang="0">
                    <a:pos x="7" y="73"/>
                  </a:cxn>
                  <a:cxn ang="0">
                    <a:pos x="11" y="77"/>
                  </a:cxn>
                  <a:cxn ang="0">
                    <a:pos x="17" y="83"/>
                  </a:cxn>
                  <a:cxn ang="0">
                    <a:pos x="22" y="87"/>
                  </a:cxn>
                  <a:cxn ang="0">
                    <a:pos x="28" y="91"/>
                  </a:cxn>
                  <a:cxn ang="0">
                    <a:pos x="30" y="89"/>
                  </a:cxn>
                  <a:cxn ang="0">
                    <a:pos x="32" y="89"/>
                  </a:cxn>
                  <a:cxn ang="0">
                    <a:pos x="34" y="89"/>
                  </a:cxn>
                  <a:cxn ang="0">
                    <a:pos x="34" y="89"/>
                  </a:cxn>
                  <a:cxn ang="0">
                    <a:pos x="28" y="85"/>
                  </a:cxn>
                  <a:cxn ang="0">
                    <a:pos x="21" y="81"/>
                  </a:cxn>
                  <a:cxn ang="0">
                    <a:pos x="17" y="77"/>
                  </a:cxn>
                  <a:cxn ang="0">
                    <a:pos x="11" y="72"/>
                  </a:cxn>
                  <a:cxn ang="0">
                    <a:pos x="7" y="66"/>
                  </a:cxn>
                  <a:cxn ang="0">
                    <a:pos x="5" y="60"/>
                  </a:cxn>
                  <a:cxn ang="0">
                    <a:pos x="3" y="53"/>
                  </a:cxn>
                  <a:cxn ang="0">
                    <a:pos x="3" y="47"/>
                  </a:cxn>
                  <a:cxn ang="0">
                    <a:pos x="3" y="37"/>
                  </a:cxn>
                  <a:cxn ang="0">
                    <a:pos x="7" y="30"/>
                  </a:cxn>
                  <a:cxn ang="0">
                    <a:pos x="11" y="22"/>
                  </a:cxn>
                  <a:cxn ang="0">
                    <a:pos x="15" y="15"/>
                  </a:cxn>
                  <a:cxn ang="0">
                    <a:pos x="22" y="9"/>
                  </a:cxn>
                  <a:cxn ang="0">
                    <a:pos x="30" y="5"/>
                  </a:cxn>
                  <a:cxn ang="0">
                    <a:pos x="38" y="3"/>
                  </a:cxn>
                  <a:cxn ang="0">
                    <a:pos x="47" y="3"/>
                  </a:cxn>
                  <a:cxn ang="0">
                    <a:pos x="55" y="3"/>
                  </a:cxn>
                  <a:cxn ang="0">
                    <a:pos x="64" y="5"/>
                  </a:cxn>
                  <a:cxn ang="0">
                    <a:pos x="72" y="9"/>
                  </a:cxn>
                  <a:cxn ang="0">
                    <a:pos x="77" y="15"/>
                  </a:cxn>
                  <a:cxn ang="0">
                    <a:pos x="83" y="22"/>
                  </a:cxn>
                  <a:cxn ang="0">
                    <a:pos x="87" y="30"/>
                  </a:cxn>
                  <a:cxn ang="0">
                    <a:pos x="89" y="37"/>
                  </a:cxn>
                  <a:cxn ang="0">
                    <a:pos x="91" y="47"/>
                  </a:cxn>
                  <a:cxn ang="0">
                    <a:pos x="89" y="56"/>
                  </a:cxn>
                  <a:cxn ang="0">
                    <a:pos x="85" y="68"/>
                  </a:cxn>
                  <a:cxn ang="0">
                    <a:pos x="87" y="66"/>
                  </a:cxn>
                  <a:cxn ang="0">
                    <a:pos x="91" y="66"/>
                  </a:cxn>
                  <a:cxn ang="0">
                    <a:pos x="93" y="56"/>
                  </a:cxn>
                  <a:cxn ang="0">
                    <a:pos x="95" y="47"/>
                  </a:cxn>
                </a:cxnLst>
                <a:rect l="0" t="0" r="r" b="b"/>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ln>
            </p:spPr>
            <p:txBody>
              <a:bodyPr/>
              <a:lstStyle/>
              <a:p>
                <a:endParaRPr lang="en-US">
                  <a:solidFill>
                    <a:prstClr val="black"/>
                  </a:solidFill>
                </a:endParaRPr>
              </a:p>
            </p:txBody>
          </p:sp>
          <p:sp>
            <p:nvSpPr>
              <p:cNvPr id="179421" name="Freeform 221"/>
              <p:cNvSpPr/>
              <p:nvPr/>
            </p:nvSpPr>
            <p:spPr bwMode="auto">
              <a:xfrm>
                <a:off x="1586" y="1468"/>
                <a:ext cx="91" cy="88"/>
              </a:xfrm>
              <a:custGeom>
                <a:avLst/>
                <a:gdLst/>
                <a:ahLst/>
                <a:cxnLst>
                  <a:cxn ang="0">
                    <a:pos x="91" y="46"/>
                  </a:cxn>
                  <a:cxn ang="0">
                    <a:pos x="89" y="36"/>
                  </a:cxn>
                  <a:cxn ang="0">
                    <a:pos x="87" y="27"/>
                  </a:cxn>
                  <a:cxn ang="0">
                    <a:pos x="83" y="19"/>
                  </a:cxn>
                  <a:cxn ang="0">
                    <a:pos x="77" y="14"/>
                  </a:cxn>
                  <a:cxn ang="0">
                    <a:pos x="70" y="8"/>
                  </a:cxn>
                  <a:cxn ang="0">
                    <a:pos x="62" y="2"/>
                  </a:cxn>
                  <a:cxn ang="0">
                    <a:pos x="55" y="0"/>
                  </a:cxn>
                  <a:cxn ang="0">
                    <a:pos x="45" y="0"/>
                  </a:cxn>
                  <a:cxn ang="0">
                    <a:pos x="36" y="0"/>
                  </a:cxn>
                  <a:cxn ang="0">
                    <a:pos x="26" y="2"/>
                  </a:cxn>
                  <a:cxn ang="0">
                    <a:pos x="19" y="8"/>
                  </a:cxn>
                  <a:cxn ang="0">
                    <a:pos x="13" y="14"/>
                  </a:cxn>
                  <a:cxn ang="0">
                    <a:pos x="7" y="19"/>
                  </a:cxn>
                  <a:cxn ang="0">
                    <a:pos x="3" y="27"/>
                  </a:cxn>
                  <a:cxn ang="0">
                    <a:pos x="0" y="36"/>
                  </a:cxn>
                  <a:cxn ang="0">
                    <a:pos x="0" y="46"/>
                  </a:cxn>
                  <a:cxn ang="0">
                    <a:pos x="0" y="52"/>
                  </a:cxn>
                  <a:cxn ang="0">
                    <a:pos x="1" y="59"/>
                  </a:cxn>
                  <a:cxn ang="0">
                    <a:pos x="3" y="65"/>
                  </a:cxn>
                  <a:cxn ang="0">
                    <a:pos x="7" y="71"/>
                  </a:cxn>
                  <a:cxn ang="0">
                    <a:pos x="11" y="76"/>
                  </a:cxn>
                  <a:cxn ang="0">
                    <a:pos x="17" y="82"/>
                  </a:cxn>
                  <a:cxn ang="0">
                    <a:pos x="22" y="86"/>
                  </a:cxn>
                  <a:cxn ang="0">
                    <a:pos x="28" y="88"/>
                  </a:cxn>
                  <a:cxn ang="0">
                    <a:pos x="30" y="88"/>
                  </a:cxn>
                  <a:cxn ang="0">
                    <a:pos x="30" y="88"/>
                  </a:cxn>
                  <a:cxn ang="0">
                    <a:pos x="32" y="88"/>
                  </a:cxn>
                  <a:cxn ang="0">
                    <a:pos x="34" y="86"/>
                  </a:cxn>
                  <a:cxn ang="0">
                    <a:pos x="34" y="86"/>
                  </a:cxn>
                  <a:cxn ang="0">
                    <a:pos x="34" y="86"/>
                  </a:cxn>
                  <a:cxn ang="0">
                    <a:pos x="28" y="84"/>
                  </a:cxn>
                  <a:cxn ang="0">
                    <a:pos x="22" y="80"/>
                  </a:cxn>
                  <a:cxn ang="0">
                    <a:pos x="17" y="76"/>
                  </a:cxn>
                  <a:cxn ang="0">
                    <a:pos x="11" y="71"/>
                  </a:cxn>
                  <a:cxn ang="0">
                    <a:pos x="7" y="65"/>
                  </a:cxn>
                  <a:cxn ang="0">
                    <a:pos x="5" y="59"/>
                  </a:cxn>
                  <a:cxn ang="0">
                    <a:pos x="3" y="52"/>
                  </a:cxn>
                  <a:cxn ang="0">
                    <a:pos x="3" y="46"/>
                  </a:cxn>
                  <a:cxn ang="0">
                    <a:pos x="3" y="36"/>
                  </a:cxn>
                  <a:cxn ang="0">
                    <a:pos x="5" y="29"/>
                  </a:cxn>
                  <a:cxn ang="0">
                    <a:pos x="11" y="21"/>
                  </a:cxn>
                  <a:cxn ang="0">
                    <a:pos x="15" y="16"/>
                  </a:cxn>
                  <a:cxn ang="0">
                    <a:pos x="20" y="10"/>
                  </a:cxn>
                  <a:cxn ang="0">
                    <a:pos x="28" y="6"/>
                  </a:cxn>
                  <a:cxn ang="0">
                    <a:pos x="36" y="4"/>
                  </a:cxn>
                  <a:cxn ang="0">
                    <a:pos x="45" y="4"/>
                  </a:cxn>
                  <a:cxn ang="0">
                    <a:pos x="53" y="4"/>
                  </a:cxn>
                  <a:cxn ang="0">
                    <a:pos x="60" y="6"/>
                  </a:cxn>
                  <a:cxn ang="0">
                    <a:pos x="68" y="10"/>
                  </a:cxn>
                  <a:cxn ang="0">
                    <a:pos x="74" y="16"/>
                  </a:cxn>
                  <a:cxn ang="0">
                    <a:pos x="79" y="21"/>
                  </a:cxn>
                  <a:cxn ang="0">
                    <a:pos x="83" y="29"/>
                  </a:cxn>
                  <a:cxn ang="0">
                    <a:pos x="85" y="36"/>
                  </a:cxn>
                  <a:cxn ang="0">
                    <a:pos x="87" y="46"/>
                  </a:cxn>
                  <a:cxn ang="0">
                    <a:pos x="85" y="57"/>
                  </a:cxn>
                  <a:cxn ang="0">
                    <a:pos x="79" y="69"/>
                  </a:cxn>
                  <a:cxn ang="0">
                    <a:pos x="83" y="67"/>
                  </a:cxn>
                  <a:cxn ang="0">
                    <a:pos x="85" y="65"/>
                  </a:cxn>
                  <a:cxn ang="0">
                    <a:pos x="89" y="55"/>
                  </a:cxn>
                  <a:cxn ang="0">
                    <a:pos x="91" y="46"/>
                  </a:cxn>
                </a:cxnLst>
                <a:rect l="0" t="0" r="r" b="b"/>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0" y="88"/>
                    </a:lnTo>
                    <a:lnTo>
                      <a:pt x="32" y="88"/>
                    </a:lnTo>
                    <a:lnTo>
                      <a:pt x="34" y="86"/>
                    </a:lnTo>
                    <a:lnTo>
                      <a:pt x="34" y="86"/>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ln>
            </p:spPr>
            <p:txBody>
              <a:bodyPr/>
              <a:lstStyle/>
              <a:p>
                <a:endParaRPr lang="en-US">
                  <a:solidFill>
                    <a:prstClr val="black"/>
                  </a:solidFill>
                </a:endParaRPr>
              </a:p>
            </p:txBody>
          </p:sp>
          <p:sp>
            <p:nvSpPr>
              <p:cNvPr id="179422" name="Freeform 222"/>
              <p:cNvSpPr/>
              <p:nvPr/>
            </p:nvSpPr>
            <p:spPr bwMode="auto">
              <a:xfrm>
                <a:off x="1587" y="1470"/>
                <a:ext cx="88" cy="86"/>
              </a:xfrm>
              <a:custGeom>
                <a:avLst/>
                <a:gdLst/>
                <a:ahLst/>
                <a:cxnLst>
                  <a:cxn ang="0">
                    <a:pos x="86" y="34"/>
                  </a:cxn>
                  <a:cxn ang="0">
                    <a:pos x="80" y="19"/>
                  </a:cxn>
                  <a:cxn ang="0">
                    <a:pos x="69" y="6"/>
                  </a:cxn>
                  <a:cxn ang="0">
                    <a:pos x="52" y="0"/>
                  </a:cxn>
                  <a:cxn ang="0">
                    <a:pos x="35" y="0"/>
                  </a:cxn>
                  <a:cxn ang="0">
                    <a:pos x="19" y="6"/>
                  </a:cxn>
                  <a:cxn ang="0">
                    <a:pos x="8" y="19"/>
                  </a:cxn>
                  <a:cxn ang="0">
                    <a:pos x="0" y="34"/>
                  </a:cxn>
                  <a:cxn ang="0">
                    <a:pos x="0" y="50"/>
                  </a:cxn>
                  <a:cxn ang="0">
                    <a:pos x="4" y="63"/>
                  </a:cxn>
                  <a:cxn ang="0">
                    <a:pos x="14" y="74"/>
                  </a:cxn>
                  <a:cxn ang="0">
                    <a:pos x="25" y="82"/>
                  </a:cxn>
                  <a:cxn ang="0">
                    <a:pos x="31" y="84"/>
                  </a:cxn>
                  <a:cxn ang="0">
                    <a:pos x="33" y="84"/>
                  </a:cxn>
                  <a:cxn ang="0">
                    <a:pos x="35" y="82"/>
                  </a:cxn>
                  <a:cxn ang="0">
                    <a:pos x="35" y="82"/>
                  </a:cxn>
                  <a:cxn ang="0">
                    <a:pos x="29" y="80"/>
                  </a:cxn>
                  <a:cxn ang="0">
                    <a:pos x="18" y="72"/>
                  </a:cxn>
                  <a:cxn ang="0">
                    <a:pos x="10" y="63"/>
                  </a:cxn>
                  <a:cxn ang="0">
                    <a:pos x="4" y="50"/>
                  </a:cxn>
                  <a:cxn ang="0">
                    <a:pos x="4" y="34"/>
                  </a:cxn>
                  <a:cxn ang="0">
                    <a:pos x="10" y="21"/>
                  </a:cxn>
                  <a:cxn ang="0">
                    <a:pos x="21" y="10"/>
                  </a:cxn>
                  <a:cxn ang="0">
                    <a:pos x="37" y="4"/>
                  </a:cxn>
                  <a:cxn ang="0">
                    <a:pos x="52" y="4"/>
                  </a:cxn>
                  <a:cxn ang="0">
                    <a:pos x="65" y="10"/>
                  </a:cxn>
                  <a:cxn ang="0">
                    <a:pos x="76" y="21"/>
                  </a:cxn>
                  <a:cxn ang="0">
                    <a:pos x="82" y="34"/>
                  </a:cxn>
                  <a:cxn ang="0">
                    <a:pos x="82" y="50"/>
                  </a:cxn>
                  <a:cxn ang="0">
                    <a:pos x="78" y="63"/>
                  </a:cxn>
                  <a:cxn ang="0">
                    <a:pos x="74" y="67"/>
                  </a:cxn>
                  <a:cxn ang="0">
                    <a:pos x="82" y="65"/>
                  </a:cxn>
                  <a:cxn ang="0">
                    <a:pos x="88" y="44"/>
                  </a:cxn>
                </a:cxnLst>
                <a:rect l="0" t="0" r="r" b="b"/>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3" y="84"/>
                    </a:lnTo>
                    <a:lnTo>
                      <a:pt x="33" y="84"/>
                    </a:lnTo>
                    <a:lnTo>
                      <a:pt x="35" y="82"/>
                    </a:lnTo>
                    <a:lnTo>
                      <a:pt x="35" y="82"/>
                    </a:lnTo>
                    <a:lnTo>
                      <a:pt x="35" y="82"/>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4" y="67"/>
                    </a:lnTo>
                    <a:lnTo>
                      <a:pt x="78" y="67"/>
                    </a:lnTo>
                    <a:lnTo>
                      <a:pt x="82" y="65"/>
                    </a:lnTo>
                    <a:lnTo>
                      <a:pt x="86" y="53"/>
                    </a:lnTo>
                    <a:lnTo>
                      <a:pt x="88" y="44"/>
                    </a:lnTo>
                    <a:close/>
                  </a:path>
                </a:pathLst>
              </a:custGeom>
              <a:solidFill>
                <a:srgbClr val="CF949B"/>
              </a:solidFill>
              <a:ln w="9525">
                <a:noFill/>
                <a:round/>
              </a:ln>
            </p:spPr>
            <p:txBody>
              <a:bodyPr/>
              <a:lstStyle/>
              <a:p>
                <a:endParaRPr lang="en-US">
                  <a:solidFill>
                    <a:prstClr val="black"/>
                  </a:solidFill>
                </a:endParaRPr>
              </a:p>
            </p:txBody>
          </p:sp>
          <p:sp>
            <p:nvSpPr>
              <p:cNvPr id="179423" name="Freeform 223"/>
              <p:cNvSpPr/>
              <p:nvPr/>
            </p:nvSpPr>
            <p:spPr bwMode="auto">
              <a:xfrm>
                <a:off x="1589" y="1472"/>
                <a:ext cx="84" cy="82"/>
              </a:xfrm>
              <a:custGeom>
                <a:avLst/>
                <a:gdLst/>
                <a:ahLst/>
                <a:cxnLst>
                  <a:cxn ang="0">
                    <a:pos x="82" y="32"/>
                  </a:cxn>
                  <a:cxn ang="0">
                    <a:pos x="76" y="17"/>
                  </a:cxn>
                  <a:cxn ang="0">
                    <a:pos x="65" y="6"/>
                  </a:cxn>
                  <a:cxn ang="0">
                    <a:pos x="50" y="0"/>
                  </a:cxn>
                  <a:cxn ang="0">
                    <a:pos x="33" y="0"/>
                  </a:cxn>
                  <a:cxn ang="0">
                    <a:pos x="17" y="6"/>
                  </a:cxn>
                  <a:cxn ang="0">
                    <a:pos x="8" y="17"/>
                  </a:cxn>
                  <a:cxn ang="0">
                    <a:pos x="0" y="32"/>
                  </a:cxn>
                  <a:cxn ang="0">
                    <a:pos x="0" y="48"/>
                  </a:cxn>
                  <a:cxn ang="0">
                    <a:pos x="4" y="61"/>
                  </a:cxn>
                  <a:cxn ang="0">
                    <a:pos x="14" y="72"/>
                  </a:cxn>
                  <a:cxn ang="0">
                    <a:pos x="25" y="80"/>
                  </a:cxn>
                  <a:cxn ang="0">
                    <a:pos x="31" y="82"/>
                  </a:cxn>
                  <a:cxn ang="0">
                    <a:pos x="33" y="80"/>
                  </a:cxn>
                  <a:cxn ang="0">
                    <a:pos x="35" y="80"/>
                  </a:cxn>
                  <a:cxn ang="0">
                    <a:pos x="29" y="78"/>
                  </a:cxn>
                  <a:cxn ang="0">
                    <a:pos x="17" y="70"/>
                  </a:cxn>
                  <a:cxn ang="0">
                    <a:pos x="10" y="61"/>
                  </a:cxn>
                  <a:cxn ang="0">
                    <a:pos x="4" y="48"/>
                  </a:cxn>
                  <a:cxn ang="0">
                    <a:pos x="4" y="32"/>
                  </a:cxn>
                  <a:cxn ang="0">
                    <a:pos x="10" y="19"/>
                  </a:cxn>
                  <a:cxn ang="0">
                    <a:pos x="21" y="10"/>
                  </a:cxn>
                  <a:cxn ang="0">
                    <a:pos x="35" y="4"/>
                  </a:cxn>
                  <a:cxn ang="0">
                    <a:pos x="50" y="4"/>
                  </a:cxn>
                  <a:cxn ang="0">
                    <a:pos x="63" y="10"/>
                  </a:cxn>
                  <a:cxn ang="0">
                    <a:pos x="72" y="19"/>
                  </a:cxn>
                  <a:cxn ang="0">
                    <a:pos x="78" y="32"/>
                  </a:cxn>
                  <a:cxn ang="0">
                    <a:pos x="78" y="48"/>
                  </a:cxn>
                  <a:cxn ang="0">
                    <a:pos x="74" y="61"/>
                  </a:cxn>
                  <a:cxn ang="0">
                    <a:pos x="71" y="67"/>
                  </a:cxn>
                  <a:cxn ang="0">
                    <a:pos x="74" y="65"/>
                  </a:cxn>
                  <a:cxn ang="0">
                    <a:pos x="82" y="53"/>
                  </a:cxn>
                </a:cxnLst>
                <a:rect l="0" t="0" r="r" b="b"/>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1" y="82"/>
                    </a:lnTo>
                    <a:lnTo>
                      <a:pt x="31" y="82"/>
                    </a:lnTo>
                    <a:lnTo>
                      <a:pt x="33" y="80"/>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1" y="67"/>
                    </a:lnTo>
                    <a:lnTo>
                      <a:pt x="72" y="65"/>
                    </a:lnTo>
                    <a:lnTo>
                      <a:pt x="74" y="65"/>
                    </a:lnTo>
                    <a:lnTo>
                      <a:pt x="76" y="65"/>
                    </a:lnTo>
                    <a:lnTo>
                      <a:pt x="82" y="53"/>
                    </a:lnTo>
                    <a:lnTo>
                      <a:pt x="84" y="42"/>
                    </a:lnTo>
                    <a:close/>
                  </a:path>
                </a:pathLst>
              </a:custGeom>
              <a:solidFill>
                <a:srgbClr val="D1959B"/>
              </a:solidFill>
              <a:ln w="9525">
                <a:noFill/>
                <a:round/>
              </a:ln>
            </p:spPr>
            <p:txBody>
              <a:bodyPr/>
              <a:lstStyle/>
              <a:p>
                <a:endParaRPr lang="en-US">
                  <a:solidFill>
                    <a:prstClr val="black"/>
                  </a:solidFill>
                </a:endParaRPr>
              </a:p>
            </p:txBody>
          </p:sp>
          <p:sp>
            <p:nvSpPr>
              <p:cNvPr id="179424" name="Freeform 224"/>
              <p:cNvSpPr/>
              <p:nvPr/>
            </p:nvSpPr>
            <p:spPr bwMode="auto">
              <a:xfrm>
                <a:off x="1591" y="1474"/>
                <a:ext cx="80" cy="78"/>
              </a:xfrm>
              <a:custGeom>
                <a:avLst/>
                <a:gdLst/>
                <a:ahLst/>
                <a:cxnLst>
                  <a:cxn ang="0">
                    <a:pos x="80" y="40"/>
                  </a:cxn>
                  <a:cxn ang="0">
                    <a:pos x="78" y="30"/>
                  </a:cxn>
                  <a:cxn ang="0">
                    <a:pos x="76" y="23"/>
                  </a:cxn>
                  <a:cxn ang="0">
                    <a:pos x="72" y="17"/>
                  </a:cxn>
                  <a:cxn ang="0">
                    <a:pos x="69" y="12"/>
                  </a:cxn>
                  <a:cxn ang="0">
                    <a:pos x="61" y="6"/>
                  </a:cxn>
                  <a:cxn ang="0">
                    <a:pos x="55" y="2"/>
                  </a:cxn>
                  <a:cxn ang="0">
                    <a:pos x="48" y="0"/>
                  </a:cxn>
                  <a:cxn ang="0">
                    <a:pos x="40" y="0"/>
                  </a:cxn>
                  <a:cxn ang="0">
                    <a:pos x="33" y="0"/>
                  </a:cxn>
                  <a:cxn ang="0">
                    <a:pos x="25" y="2"/>
                  </a:cxn>
                  <a:cxn ang="0">
                    <a:pos x="17" y="6"/>
                  </a:cxn>
                  <a:cxn ang="0">
                    <a:pos x="12" y="12"/>
                  </a:cxn>
                  <a:cxn ang="0">
                    <a:pos x="6" y="17"/>
                  </a:cxn>
                  <a:cxn ang="0">
                    <a:pos x="2" y="23"/>
                  </a:cxn>
                  <a:cxn ang="0">
                    <a:pos x="0" y="30"/>
                  </a:cxn>
                  <a:cxn ang="0">
                    <a:pos x="0" y="40"/>
                  </a:cxn>
                  <a:cxn ang="0">
                    <a:pos x="0" y="46"/>
                  </a:cxn>
                  <a:cxn ang="0">
                    <a:pos x="2" y="53"/>
                  </a:cxn>
                  <a:cxn ang="0">
                    <a:pos x="6" y="59"/>
                  </a:cxn>
                  <a:cxn ang="0">
                    <a:pos x="10" y="65"/>
                  </a:cxn>
                  <a:cxn ang="0">
                    <a:pos x="14" y="68"/>
                  </a:cxn>
                  <a:cxn ang="0">
                    <a:pos x="19" y="72"/>
                  </a:cxn>
                  <a:cxn ang="0">
                    <a:pos x="25" y="76"/>
                  </a:cxn>
                  <a:cxn ang="0">
                    <a:pos x="31" y="78"/>
                  </a:cxn>
                  <a:cxn ang="0">
                    <a:pos x="34" y="76"/>
                  </a:cxn>
                  <a:cxn ang="0">
                    <a:pos x="38" y="76"/>
                  </a:cxn>
                  <a:cxn ang="0">
                    <a:pos x="38" y="76"/>
                  </a:cxn>
                  <a:cxn ang="0">
                    <a:pos x="38" y="76"/>
                  </a:cxn>
                  <a:cxn ang="0">
                    <a:pos x="33" y="74"/>
                  </a:cxn>
                  <a:cxn ang="0">
                    <a:pos x="25" y="72"/>
                  </a:cxn>
                  <a:cxn ang="0">
                    <a:pos x="19" y="68"/>
                  </a:cxn>
                  <a:cxn ang="0">
                    <a:pos x="14" y="65"/>
                  </a:cxn>
                  <a:cxn ang="0">
                    <a:pos x="10" y="59"/>
                  </a:cxn>
                  <a:cxn ang="0">
                    <a:pos x="6" y="53"/>
                  </a:cxn>
                  <a:cxn ang="0">
                    <a:pos x="4" y="46"/>
                  </a:cxn>
                  <a:cxn ang="0">
                    <a:pos x="4" y="40"/>
                  </a:cxn>
                  <a:cxn ang="0">
                    <a:pos x="4" y="32"/>
                  </a:cxn>
                  <a:cxn ang="0">
                    <a:pos x="6" y="25"/>
                  </a:cxn>
                  <a:cxn ang="0">
                    <a:pos x="10" y="19"/>
                  </a:cxn>
                  <a:cxn ang="0">
                    <a:pos x="14" y="13"/>
                  </a:cxn>
                  <a:cxn ang="0">
                    <a:pos x="19" y="10"/>
                  </a:cxn>
                  <a:cxn ang="0">
                    <a:pos x="25" y="6"/>
                  </a:cxn>
                  <a:cxn ang="0">
                    <a:pos x="33" y="4"/>
                  </a:cxn>
                  <a:cxn ang="0">
                    <a:pos x="40" y="4"/>
                  </a:cxn>
                  <a:cxn ang="0">
                    <a:pos x="48" y="4"/>
                  </a:cxn>
                  <a:cxn ang="0">
                    <a:pos x="53" y="6"/>
                  </a:cxn>
                  <a:cxn ang="0">
                    <a:pos x="59" y="10"/>
                  </a:cxn>
                  <a:cxn ang="0">
                    <a:pos x="65" y="13"/>
                  </a:cxn>
                  <a:cxn ang="0">
                    <a:pos x="69" y="19"/>
                  </a:cxn>
                  <a:cxn ang="0">
                    <a:pos x="72" y="25"/>
                  </a:cxn>
                  <a:cxn ang="0">
                    <a:pos x="74" y="32"/>
                  </a:cxn>
                  <a:cxn ang="0">
                    <a:pos x="76" y="40"/>
                  </a:cxn>
                  <a:cxn ang="0">
                    <a:pos x="74" y="48"/>
                  </a:cxn>
                  <a:cxn ang="0">
                    <a:pos x="72" y="53"/>
                  </a:cxn>
                  <a:cxn ang="0">
                    <a:pos x="69" y="61"/>
                  </a:cxn>
                  <a:cxn ang="0">
                    <a:pos x="63" y="66"/>
                  </a:cxn>
                  <a:cxn ang="0">
                    <a:pos x="67" y="65"/>
                  </a:cxn>
                  <a:cxn ang="0">
                    <a:pos x="70" y="63"/>
                  </a:cxn>
                  <a:cxn ang="0">
                    <a:pos x="74" y="59"/>
                  </a:cxn>
                  <a:cxn ang="0">
                    <a:pos x="78" y="51"/>
                  </a:cxn>
                  <a:cxn ang="0">
                    <a:pos x="78" y="46"/>
                  </a:cxn>
                  <a:cxn ang="0">
                    <a:pos x="80" y="40"/>
                  </a:cxn>
                </a:cxnLst>
                <a:rect l="0" t="0" r="r" b="b"/>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8"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ln>
            </p:spPr>
            <p:txBody>
              <a:bodyPr/>
              <a:lstStyle/>
              <a:p>
                <a:endParaRPr lang="en-US">
                  <a:solidFill>
                    <a:prstClr val="black"/>
                  </a:solidFill>
                </a:endParaRPr>
              </a:p>
            </p:txBody>
          </p:sp>
          <p:sp>
            <p:nvSpPr>
              <p:cNvPr id="179425" name="Freeform 225"/>
              <p:cNvSpPr/>
              <p:nvPr/>
            </p:nvSpPr>
            <p:spPr bwMode="auto">
              <a:xfrm>
                <a:off x="1593" y="1476"/>
                <a:ext cx="76" cy="74"/>
              </a:xfrm>
              <a:custGeom>
                <a:avLst/>
                <a:gdLst/>
                <a:ahLst/>
                <a:cxnLst>
                  <a:cxn ang="0">
                    <a:pos x="74" y="28"/>
                  </a:cxn>
                  <a:cxn ang="0">
                    <a:pos x="68" y="15"/>
                  </a:cxn>
                  <a:cxn ang="0">
                    <a:pos x="59" y="6"/>
                  </a:cxn>
                  <a:cxn ang="0">
                    <a:pos x="46" y="0"/>
                  </a:cxn>
                  <a:cxn ang="0">
                    <a:pos x="31" y="0"/>
                  </a:cxn>
                  <a:cxn ang="0">
                    <a:pos x="17" y="6"/>
                  </a:cxn>
                  <a:cxn ang="0">
                    <a:pos x="6" y="15"/>
                  </a:cxn>
                  <a:cxn ang="0">
                    <a:pos x="0" y="28"/>
                  </a:cxn>
                  <a:cxn ang="0">
                    <a:pos x="0" y="44"/>
                  </a:cxn>
                  <a:cxn ang="0">
                    <a:pos x="6" y="57"/>
                  </a:cxn>
                  <a:cxn ang="0">
                    <a:pos x="13" y="66"/>
                  </a:cxn>
                  <a:cxn ang="0">
                    <a:pos x="25" y="74"/>
                  </a:cxn>
                  <a:cxn ang="0">
                    <a:pos x="34" y="74"/>
                  </a:cxn>
                  <a:cxn ang="0">
                    <a:pos x="38" y="72"/>
                  </a:cxn>
                  <a:cxn ang="0">
                    <a:pos x="40" y="72"/>
                  </a:cxn>
                  <a:cxn ang="0">
                    <a:pos x="40" y="70"/>
                  </a:cxn>
                  <a:cxn ang="0">
                    <a:pos x="31" y="70"/>
                  </a:cxn>
                  <a:cxn ang="0">
                    <a:pos x="19" y="64"/>
                  </a:cxn>
                  <a:cxn ang="0">
                    <a:pos x="10" y="57"/>
                  </a:cxn>
                  <a:cxn ang="0">
                    <a:pos x="4" y="44"/>
                  </a:cxn>
                  <a:cxn ang="0">
                    <a:pos x="4" y="30"/>
                  </a:cxn>
                  <a:cxn ang="0">
                    <a:pos x="10" y="17"/>
                  </a:cxn>
                  <a:cxn ang="0">
                    <a:pos x="19" y="10"/>
                  </a:cxn>
                  <a:cxn ang="0">
                    <a:pos x="31" y="4"/>
                  </a:cxn>
                  <a:cxn ang="0">
                    <a:pos x="44" y="4"/>
                  </a:cxn>
                  <a:cxn ang="0">
                    <a:pos x="57" y="10"/>
                  </a:cxn>
                  <a:cxn ang="0">
                    <a:pos x="67" y="17"/>
                  </a:cxn>
                  <a:cxn ang="0">
                    <a:pos x="70" y="30"/>
                  </a:cxn>
                  <a:cxn ang="0">
                    <a:pos x="70" y="46"/>
                  </a:cxn>
                  <a:cxn ang="0">
                    <a:pos x="63" y="61"/>
                  </a:cxn>
                  <a:cxn ang="0">
                    <a:pos x="61" y="64"/>
                  </a:cxn>
                  <a:cxn ang="0">
                    <a:pos x="70" y="57"/>
                  </a:cxn>
                  <a:cxn ang="0">
                    <a:pos x="74" y="44"/>
                  </a:cxn>
                </a:cxnLst>
                <a:rect l="0" t="0" r="r" b="b"/>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ln>
            </p:spPr>
            <p:txBody>
              <a:bodyPr/>
              <a:lstStyle/>
              <a:p>
                <a:endParaRPr lang="en-US">
                  <a:solidFill>
                    <a:prstClr val="black"/>
                  </a:solidFill>
                </a:endParaRPr>
              </a:p>
            </p:txBody>
          </p:sp>
          <p:sp>
            <p:nvSpPr>
              <p:cNvPr id="179426" name="Freeform 226"/>
              <p:cNvSpPr>
                <a:spLocks noEditPoints="1"/>
              </p:cNvSpPr>
              <p:nvPr/>
            </p:nvSpPr>
            <p:spPr bwMode="auto">
              <a:xfrm>
                <a:off x="1595" y="1478"/>
                <a:ext cx="72" cy="72"/>
              </a:xfrm>
              <a:custGeom>
                <a:avLst/>
                <a:gdLst/>
                <a:ahLst/>
                <a:cxnLst>
                  <a:cxn ang="0">
                    <a:pos x="70" y="28"/>
                  </a:cxn>
                  <a:cxn ang="0">
                    <a:pos x="65" y="15"/>
                  </a:cxn>
                  <a:cxn ang="0">
                    <a:pos x="55" y="6"/>
                  </a:cxn>
                  <a:cxn ang="0">
                    <a:pos x="44" y="0"/>
                  </a:cxn>
                  <a:cxn ang="0">
                    <a:pos x="29" y="0"/>
                  </a:cxn>
                  <a:cxn ang="0">
                    <a:pos x="15" y="6"/>
                  </a:cxn>
                  <a:cxn ang="0">
                    <a:pos x="6" y="15"/>
                  </a:cxn>
                  <a:cxn ang="0">
                    <a:pos x="0" y="28"/>
                  </a:cxn>
                  <a:cxn ang="0">
                    <a:pos x="0" y="42"/>
                  </a:cxn>
                  <a:cxn ang="0">
                    <a:pos x="6" y="55"/>
                  </a:cxn>
                  <a:cxn ang="0">
                    <a:pos x="15" y="64"/>
                  </a:cxn>
                  <a:cxn ang="0">
                    <a:pos x="29" y="70"/>
                  </a:cxn>
                  <a:cxn ang="0">
                    <a:pos x="36" y="70"/>
                  </a:cxn>
                  <a:cxn ang="0">
                    <a:pos x="40" y="68"/>
                  </a:cxn>
                  <a:cxn ang="0">
                    <a:pos x="51" y="64"/>
                  </a:cxn>
                  <a:cxn ang="0">
                    <a:pos x="65" y="57"/>
                  </a:cxn>
                  <a:cxn ang="0">
                    <a:pos x="70" y="44"/>
                  </a:cxn>
                  <a:cxn ang="0">
                    <a:pos x="68" y="36"/>
                  </a:cxn>
                  <a:cxn ang="0">
                    <a:pos x="65" y="47"/>
                  </a:cxn>
                  <a:cxn ang="0">
                    <a:pos x="59" y="59"/>
                  </a:cxn>
                  <a:cxn ang="0">
                    <a:pos x="48" y="64"/>
                  </a:cxn>
                  <a:cxn ang="0">
                    <a:pos x="36" y="68"/>
                  </a:cxn>
                  <a:cxn ang="0">
                    <a:pos x="23" y="64"/>
                  </a:cxn>
                  <a:cxn ang="0">
                    <a:pos x="13" y="59"/>
                  </a:cxn>
                  <a:cxn ang="0">
                    <a:pos x="6" y="47"/>
                  </a:cxn>
                  <a:cxn ang="0">
                    <a:pos x="4" y="36"/>
                  </a:cxn>
                  <a:cxn ang="0">
                    <a:pos x="6" y="23"/>
                  </a:cxn>
                  <a:cxn ang="0">
                    <a:pos x="13" y="13"/>
                  </a:cxn>
                  <a:cxn ang="0">
                    <a:pos x="23" y="6"/>
                  </a:cxn>
                  <a:cxn ang="0">
                    <a:pos x="36" y="4"/>
                  </a:cxn>
                  <a:cxn ang="0">
                    <a:pos x="48" y="6"/>
                  </a:cxn>
                  <a:cxn ang="0">
                    <a:pos x="59" y="13"/>
                  </a:cxn>
                  <a:cxn ang="0">
                    <a:pos x="65" y="23"/>
                  </a:cxn>
                  <a:cxn ang="0">
                    <a:pos x="68" y="36"/>
                  </a:cxn>
                </a:cxnLst>
                <a:rect l="0" t="0" r="r" b="b"/>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ln>
            </p:spPr>
            <p:txBody>
              <a:bodyPr/>
              <a:lstStyle/>
              <a:p>
                <a:endParaRPr lang="en-US">
                  <a:solidFill>
                    <a:prstClr val="black"/>
                  </a:solidFill>
                </a:endParaRPr>
              </a:p>
            </p:txBody>
          </p:sp>
          <p:sp>
            <p:nvSpPr>
              <p:cNvPr id="179427" name="Freeform 227"/>
              <p:cNvSpPr>
                <a:spLocks noEditPoints="1"/>
              </p:cNvSpPr>
              <p:nvPr/>
            </p:nvSpPr>
            <p:spPr bwMode="auto">
              <a:xfrm>
                <a:off x="1597" y="1480"/>
                <a:ext cx="68" cy="68"/>
              </a:xfrm>
              <a:custGeom>
                <a:avLst/>
                <a:gdLst/>
                <a:ahLst/>
                <a:cxnLst>
                  <a:cxn ang="0">
                    <a:pos x="66" y="26"/>
                  </a:cxn>
                  <a:cxn ang="0">
                    <a:pos x="63" y="13"/>
                  </a:cxn>
                  <a:cxn ang="0">
                    <a:pos x="53" y="6"/>
                  </a:cxn>
                  <a:cxn ang="0">
                    <a:pos x="40" y="0"/>
                  </a:cxn>
                  <a:cxn ang="0">
                    <a:pos x="27" y="0"/>
                  </a:cxn>
                  <a:cxn ang="0">
                    <a:pos x="15" y="6"/>
                  </a:cxn>
                  <a:cxn ang="0">
                    <a:pos x="6" y="13"/>
                  </a:cxn>
                  <a:cxn ang="0">
                    <a:pos x="0" y="26"/>
                  </a:cxn>
                  <a:cxn ang="0">
                    <a:pos x="0" y="40"/>
                  </a:cxn>
                  <a:cxn ang="0">
                    <a:pos x="6" y="53"/>
                  </a:cxn>
                  <a:cxn ang="0">
                    <a:pos x="15" y="60"/>
                  </a:cxn>
                  <a:cxn ang="0">
                    <a:pos x="27" y="66"/>
                  </a:cxn>
                  <a:cxn ang="0">
                    <a:pos x="36" y="66"/>
                  </a:cxn>
                  <a:cxn ang="0">
                    <a:pos x="38" y="66"/>
                  </a:cxn>
                  <a:cxn ang="0">
                    <a:pos x="46" y="64"/>
                  </a:cxn>
                  <a:cxn ang="0">
                    <a:pos x="59" y="57"/>
                  </a:cxn>
                  <a:cxn ang="0">
                    <a:pos x="66" y="42"/>
                  </a:cxn>
                  <a:cxn ang="0">
                    <a:pos x="64" y="34"/>
                  </a:cxn>
                  <a:cxn ang="0">
                    <a:pos x="61" y="45"/>
                  </a:cxn>
                  <a:cxn ang="0">
                    <a:pos x="55" y="55"/>
                  </a:cxn>
                  <a:cxn ang="0">
                    <a:pos x="46" y="60"/>
                  </a:cxn>
                  <a:cxn ang="0">
                    <a:pos x="34" y="64"/>
                  </a:cxn>
                  <a:cxn ang="0">
                    <a:pos x="23" y="60"/>
                  </a:cxn>
                  <a:cxn ang="0">
                    <a:pos x="11" y="55"/>
                  </a:cxn>
                  <a:cxn ang="0">
                    <a:pos x="6" y="45"/>
                  </a:cxn>
                  <a:cxn ang="0">
                    <a:pos x="4" y="34"/>
                  </a:cxn>
                  <a:cxn ang="0">
                    <a:pos x="6" y="21"/>
                  </a:cxn>
                  <a:cxn ang="0">
                    <a:pos x="11" y="11"/>
                  </a:cxn>
                  <a:cxn ang="0">
                    <a:pos x="23" y="6"/>
                  </a:cxn>
                  <a:cxn ang="0">
                    <a:pos x="34" y="4"/>
                  </a:cxn>
                  <a:cxn ang="0">
                    <a:pos x="46" y="6"/>
                  </a:cxn>
                  <a:cxn ang="0">
                    <a:pos x="55" y="11"/>
                  </a:cxn>
                  <a:cxn ang="0">
                    <a:pos x="61" y="21"/>
                  </a:cxn>
                  <a:cxn ang="0">
                    <a:pos x="64" y="34"/>
                  </a:cxn>
                </a:cxnLst>
                <a:rect l="0" t="0" r="r" b="b"/>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ln>
            </p:spPr>
            <p:txBody>
              <a:bodyPr/>
              <a:lstStyle/>
              <a:p>
                <a:endParaRPr lang="en-US">
                  <a:solidFill>
                    <a:prstClr val="black"/>
                  </a:solidFill>
                </a:endParaRPr>
              </a:p>
            </p:txBody>
          </p:sp>
          <p:sp>
            <p:nvSpPr>
              <p:cNvPr id="179428" name="Freeform 228"/>
              <p:cNvSpPr>
                <a:spLocks noEditPoints="1"/>
              </p:cNvSpPr>
              <p:nvPr/>
            </p:nvSpPr>
            <p:spPr bwMode="auto">
              <a:xfrm>
                <a:off x="1599" y="1482"/>
                <a:ext cx="64" cy="64"/>
              </a:xfrm>
              <a:custGeom>
                <a:avLst/>
                <a:gdLst/>
                <a:ahLst/>
                <a:cxnLst>
                  <a:cxn ang="0">
                    <a:pos x="62" y="24"/>
                  </a:cxn>
                  <a:cxn ang="0">
                    <a:pos x="59" y="13"/>
                  </a:cxn>
                  <a:cxn ang="0">
                    <a:pos x="49" y="4"/>
                  </a:cxn>
                  <a:cxn ang="0">
                    <a:pos x="38" y="0"/>
                  </a:cxn>
                  <a:cxn ang="0">
                    <a:pos x="25" y="0"/>
                  </a:cxn>
                  <a:cxn ang="0">
                    <a:pos x="13" y="4"/>
                  </a:cxn>
                  <a:cxn ang="0">
                    <a:pos x="6" y="13"/>
                  </a:cxn>
                  <a:cxn ang="0">
                    <a:pos x="0" y="24"/>
                  </a:cxn>
                  <a:cxn ang="0">
                    <a:pos x="0" y="38"/>
                  </a:cxn>
                  <a:cxn ang="0">
                    <a:pos x="6" y="49"/>
                  </a:cxn>
                  <a:cxn ang="0">
                    <a:pos x="13" y="58"/>
                  </a:cxn>
                  <a:cxn ang="0">
                    <a:pos x="25" y="62"/>
                  </a:cxn>
                  <a:cxn ang="0">
                    <a:pos x="38" y="62"/>
                  </a:cxn>
                  <a:cxn ang="0">
                    <a:pos x="49" y="58"/>
                  </a:cxn>
                  <a:cxn ang="0">
                    <a:pos x="59" y="49"/>
                  </a:cxn>
                  <a:cxn ang="0">
                    <a:pos x="62" y="38"/>
                  </a:cxn>
                  <a:cxn ang="0">
                    <a:pos x="61" y="32"/>
                  </a:cxn>
                  <a:cxn ang="0">
                    <a:pos x="59" y="41"/>
                  </a:cxn>
                  <a:cxn ang="0">
                    <a:pos x="51" y="51"/>
                  </a:cxn>
                  <a:cxn ang="0">
                    <a:pos x="44" y="57"/>
                  </a:cxn>
                  <a:cxn ang="0">
                    <a:pos x="32" y="60"/>
                  </a:cxn>
                  <a:cxn ang="0">
                    <a:pos x="21" y="57"/>
                  </a:cxn>
                  <a:cxn ang="0">
                    <a:pos x="11" y="51"/>
                  </a:cxn>
                  <a:cxn ang="0">
                    <a:pos x="6" y="41"/>
                  </a:cxn>
                  <a:cxn ang="0">
                    <a:pos x="4" y="32"/>
                  </a:cxn>
                  <a:cxn ang="0">
                    <a:pos x="6" y="21"/>
                  </a:cxn>
                  <a:cxn ang="0">
                    <a:pos x="11" y="11"/>
                  </a:cxn>
                  <a:cxn ang="0">
                    <a:pos x="21" y="5"/>
                  </a:cxn>
                  <a:cxn ang="0">
                    <a:pos x="32" y="4"/>
                  </a:cxn>
                  <a:cxn ang="0">
                    <a:pos x="44" y="5"/>
                  </a:cxn>
                  <a:cxn ang="0">
                    <a:pos x="51" y="11"/>
                  </a:cxn>
                  <a:cxn ang="0">
                    <a:pos x="59" y="21"/>
                  </a:cxn>
                  <a:cxn ang="0">
                    <a:pos x="61" y="32"/>
                  </a:cxn>
                </a:cxnLst>
                <a:rect l="0" t="0" r="r" b="b"/>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ln>
            </p:spPr>
            <p:txBody>
              <a:bodyPr/>
              <a:lstStyle/>
              <a:p>
                <a:endParaRPr lang="en-US">
                  <a:solidFill>
                    <a:prstClr val="black"/>
                  </a:solidFill>
                </a:endParaRPr>
              </a:p>
            </p:txBody>
          </p:sp>
          <p:sp>
            <p:nvSpPr>
              <p:cNvPr id="179429" name="Freeform 229"/>
              <p:cNvSpPr>
                <a:spLocks noEditPoints="1"/>
              </p:cNvSpPr>
              <p:nvPr/>
            </p:nvSpPr>
            <p:spPr bwMode="auto">
              <a:xfrm>
                <a:off x="1601" y="1484"/>
                <a:ext cx="60" cy="60"/>
              </a:xfrm>
              <a:custGeom>
                <a:avLst/>
                <a:gdLst/>
                <a:ahLst/>
                <a:cxnLst>
                  <a:cxn ang="0">
                    <a:pos x="59" y="22"/>
                  </a:cxn>
                  <a:cxn ang="0">
                    <a:pos x="55" y="13"/>
                  </a:cxn>
                  <a:cxn ang="0">
                    <a:pos x="47" y="3"/>
                  </a:cxn>
                  <a:cxn ang="0">
                    <a:pos x="36" y="0"/>
                  </a:cxn>
                  <a:cxn ang="0">
                    <a:pos x="24" y="0"/>
                  </a:cxn>
                  <a:cxn ang="0">
                    <a:pos x="13" y="3"/>
                  </a:cxn>
                  <a:cxn ang="0">
                    <a:pos x="4" y="13"/>
                  </a:cxn>
                  <a:cxn ang="0">
                    <a:pos x="0" y="22"/>
                  </a:cxn>
                  <a:cxn ang="0">
                    <a:pos x="0" y="36"/>
                  </a:cxn>
                  <a:cxn ang="0">
                    <a:pos x="4" y="45"/>
                  </a:cxn>
                  <a:cxn ang="0">
                    <a:pos x="13" y="55"/>
                  </a:cxn>
                  <a:cxn ang="0">
                    <a:pos x="24" y="58"/>
                  </a:cxn>
                  <a:cxn ang="0">
                    <a:pos x="36" y="58"/>
                  </a:cxn>
                  <a:cxn ang="0">
                    <a:pos x="47" y="55"/>
                  </a:cxn>
                  <a:cxn ang="0">
                    <a:pos x="55" y="45"/>
                  </a:cxn>
                  <a:cxn ang="0">
                    <a:pos x="59" y="36"/>
                  </a:cxn>
                  <a:cxn ang="0">
                    <a:pos x="57" y="30"/>
                  </a:cxn>
                  <a:cxn ang="0">
                    <a:pos x="55" y="39"/>
                  </a:cxn>
                  <a:cxn ang="0">
                    <a:pos x="49" y="47"/>
                  </a:cxn>
                  <a:cxn ang="0">
                    <a:pos x="40" y="53"/>
                  </a:cxn>
                  <a:cxn ang="0">
                    <a:pos x="30" y="56"/>
                  </a:cxn>
                  <a:cxn ang="0">
                    <a:pos x="19" y="53"/>
                  </a:cxn>
                  <a:cxn ang="0">
                    <a:pos x="11" y="47"/>
                  </a:cxn>
                  <a:cxn ang="0">
                    <a:pos x="5" y="39"/>
                  </a:cxn>
                  <a:cxn ang="0">
                    <a:pos x="4" y="30"/>
                  </a:cxn>
                  <a:cxn ang="0">
                    <a:pos x="5" y="19"/>
                  </a:cxn>
                  <a:cxn ang="0">
                    <a:pos x="11" y="11"/>
                  </a:cxn>
                  <a:cxn ang="0">
                    <a:pos x="19" y="5"/>
                  </a:cxn>
                  <a:cxn ang="0">
                    <a:pos x="30" y="3"/>
                  </a:cxn>
                  <a:cxn ang="0">
                    <a:pos x="40" y="5"/>
                  </a:cxn>
                  <a:cxn ang="0">
                    <a:pos x="49" y="11"/>
                  </a:cxn>
                  <a:cxn ang="0">
                    <a:pos x="55" y="19"/>
                  </a:cxn>
                  <a:cxn ang="0">
                    <a:pos x="57" y="30"/>
                  </a:cxn>
                </a:cxnLst>
                <a:rect l="0" t="0" r="r" b="b"/>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ln>
            </p:spPr>
            <p:txBody>
              <a:bodyPr/>
              <a:lstStyle/>
              <a:p>
                <a:endParaRPr lang="en-US">
                  <a:solidFill>
                    <a:prstClr val="black"/>
                  </a:solidFill>
                </a:endParaRPr>
              </a:p>
            </p:txBody>
          </p:sp>
          <p:sp>
            <p:nvSpPr>
              <p:cNvPr id="179430" name="Freeform 230"/>
              <p:cNvSpPr>
                <a:spLocks noEditPoints="1"/>
              </p:cNvSpPr>
              <p:nvPr/>
            </p:nvSpPr>
            <p:spPr bwMode="auto">
              <a:xfrm>
                <a:off x="1603" y="1486"/>
                <a:ext cx="57" cy="56"/>
              </a:xfrm>
              <a:custGeom>
                <a:avLst/>
                <a:gdLst/>
                <a:ahLst/>
                <a:cxnLst>
                  <a:cxn ang="0">
                    <a:pos x="57" y="28"/>
                  </a:cxn>
                  <a:cxn ang="0">
                    <a:pos x="55" y="22"/>
                  </a:cxn>
                  <a:cxn ang="0">
                    <a:pos x="55" y="17"/>
                  </a:cxn>
                  <a:cxn ang="0">
                    <a:pos x="51" y="11"/>
                  </a:cxn>
                  <a:cxn ang="0">
                    <a:pos x="47" y="7"/>
                  </a:cxn>
                  <a:cxn ang="0">
                    <a:pos x="43" y="3"/>
                  </a:cxn>
                  <a:cxn ang="0">
                    <a:pos x="40" y="1"/>
                  </a:cxn>
                  <a:cxn ang="0">
                    <a:pos x="34" y="0"/>
                  </a:cxn>
                  <a:cxn ang="0">
                    <a:pos x="28" y="0"/>
                  </a:cxn>
                  <a:cxn ang="0">
                    <a:pos x="22" y="0"/>
                  </a:cxn>
                  <a:cxn ang="0">
                    <a:pos x="17" y="1"/>
                  </a:cxn>
                  <a:cxn ang="0">
                    <a:pos x="11" y="3"/>
                  </a:cxn>
                  <a:cxn ang="0">
                    <a:pos x="7" y="7"/>
                  </a:cxn>
                  <a:cxn ang="0">
                    <a:pos x="3" y="11"/>
                  </a:cxn>
                  <a:cxn ang="0">
                    <a:pos x="2" y="17"/>
                  </a:cxn>
                  <a:cxn ang="0">
                    <a:pos x="0" y="22"/>
                  </a:cxn>
                  <a:cxn ang="0">
                    <a:pos x="0" y="28"/>
                  </a:cxn>
                  <a:cxn ang="0">
                    <a:pos x="0" y="34"/>
                  </a:cxn>
                  <a:cxn ang="0">
                    <a:pos x="2" y="37"/>
                  </a:cxn>
                  <a:cxn ang="0">
                    <a:pos x="3" y="43"/>
                  </a:cxn>
                  <a:cxn ang="0">
                    <a:pos x="7" y="47"/>
                  </a:cxn>
                  <a:cxn ang="0">
                    <a:pos x="11" y="51"/>
                  </a:cxn>
                  <a:cxn ang="0">
                    <a:pos x="17" y="53"/>
                  </a:cxn>
                  <a:cxn ang="0">
                    <a:pos x="22" y="54"/>
                  </a:cxn>
                  <a:cxn ang="0">
                    <a:pos x="28" y="56"/>
                  </a:cxn>
                  <a:cxn ang="0">
                    <a:pos x="34" y="54"/>
                  </a:cxn>
                  <a:cxn ang="0">
                    <a:pos x="40" y="53"/>
                  </a:cxn>
                  <a:cxn ang="0">
                    <a:pos x="43" y="51"/>
                  </a:cxn>
                  <a:cxn ang="0">
                    <a:pos x="47" y="47"/>
                  </a:cxn>
                  <a:cxn ang="0">
                    <a:pos x="51" y="43"/>
                  </a:cxn>
                  <a:cxn ang="0">
                    <a:pos x="55" y="37"/>
                  </a:cxn>
                  <a:cxn ang="0">
                    <a:pos x="55" y="34"/>
                  </a:cxn>
                  <a:cxn ang="0">
                    <a:pos x="57" y="28"/>
                  </a:cxn>
                  <a:cxn ang="0">
                    <a:pos x="53" y="28"/>
                  </a:cxn>
                  <a:cxn ang="0">
                    <a:pos x="51" y="37"/>
                  </a:cxn>
                  <a:cxn ang="0">
                    <a:pos x="45" y="45"/>
                  </a:cxn>
                  <a:cxn ang="0">
                    <a:pos x="38" y="49"/>
                  </a:cxn>
                  <a:cxn ang="0">
                    <a:pos x="28" y="53"/>
                  </a:cxn>
                  <a:cxn ang="0">
                    <a:pos x="19" y="49"/>
                  </a:cxn>
                  <a:cxn ang="0">
                    <a:pos x="11" y="45"/>
                  </a:cxn>
                  <a:cxn ang="0">
                    <a:pos x="5" y="37"/>
                  </a:cxn>
                  <a:cxn ang="0">
                    <a:pos x="3" y="28"/>
                  </a:cxn>
                  <a:cxn ang="0">
                    <a:pos x="5" y="17"/>
                  </a:cxn>
                  <a:cxn ang="0">
                    <a:pos x="11" y="9"/>
                  </a:cxn>
                  <a:cxn ang="0">
                    <a:pos x="19" y="5"/>
                  </a:cxn>
                  <a:cxn ang="0">
                    <a:pos x="28" y="3"/>
                  </a:cxn>
                  <a:cxn ang="0">
                    <a:pos x="38" y="5"/>
                  </a:cxn>
                  <a:cxn ang="0">
                    <a:pos x="45" y="9"/>
                  </a:cxn>
                  <a:cxn ang="0">
                    <a:pos x="51" y="17"/>
                  </a:cxn>
                  <a:cxn ang="0">
                    <a:pos x="53" y="28"/>
                  </a:cxn>
                </a:cxnLst>
                <a:rect l="0" t="0" r="r" b="b"/>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ln>
            </p:spPr>
            <p:txBody>
              <a:bodyPr/>
              <a:lstStyle/>
              <a:p>
                <a:endParaRPr lang="en-US">
                  <a:solidFill>
                    <a:prstClr val="black"/>
                  </a:solidFill>
                </a:endParaRPr>
              </a:p>
            </p:txBody>
          </p:sp>
          <p:sp>
            <p:nvSpPr>
              <p:cNvPr id="179431" name="Freeform 231"/>
              <p:cNvSpPr>
                <a:spLocks noEditPoints="1"/>
              </p:cNvSpPr>
              <p:nvPr/>
            </p:nvSpPr>
            <p:spPr bwMode="auto">
              <a:xfrm>
                <a:off x="1605" y="1487"/>
                <a:ext cx="53" cy="53"/>
              </a:xfrm>
              <a:custGeom>
                <a:avLst/>
                <a:gdLst/>
                <a:ahLst/>
                <a:cxnLst>
                  <a:cxn ang="0">
                    <a:pos x="53" y="27"/>
                  </a:cxn>
                  <a:cxn ang="0">
                    <a:pos x="51" y="21"/>
                  </a:cxn>
                  <a:cxn ang="0">
                    <a:pos x="51" y="16"/>
                  </a:cxn>
                  <a:cxn ang="0">
                    <a:pos x="47" y="12"/>
                  </a:cxn>
                  <a:cxn ang="0">
                    <a:pos x="45" y="8"/>
                  </a:cxn>
                  <a:cxn ang="0">
                    <a:pos x="41" y="4"/>
                  </a:cxn>
                  <a:cxn ang="0">
                    <a:pos x="36" y="2"/>
                  </a:cxn>
                  <a:cxn ang="0">
                    <a:pos x="32" y="0"/>
                  </a:cxn>
                  <a:cxn ang="0">
                    <a:pos x="26" y="0"/>
                  </a:cxn>
                  <a:cxn ang="0">
                    <a:pos x="20" y="0"/>
                  </a:cxn>
                  <a:cxn ang="0">
                    <a:pos x="15" y="2"/>
                  </a:cxn>
                  <a:cxn ang="0">
                    <a:pos x="11" y="4"/>
                  </a:cxn>
                  <a:cxn ang="0">
                    <a:pos x="7" y="8"/>
                  </a:cxn>
                  <a:cxn ang="0">
                    <a:pos x="3" y="12"/>
                  </a:cxn>
                  <a:cxn ang="0">
                    <a:pos x="1" y="16"/>
                  </a:cxn>
                  <a:cxn ang="0">
                    <a:pos x="0" y="21"/>
                  </a:cxn>
                  <a:cxn ang="0">
                    <a:pos x="0" y="27"/>
                  </a:cxn>
                  <a:cxn ang="0">
                    <a:pos x="0" y="31"/>
                  </a:cxn>
                  <a:cxn ang="0">
                    <a:pos x="1" y="36"/>
                  </a:cxn>
                  <a:cxn ang="0">
                    <a:pos x="3" y="40"/>
                  </a:cxn>
                  <a:cxn ang="0">
                    <a:pos x="7" y="44"/>
                  </a:cxn>
                  <a:cxn ang="0">
                    <a:pos x="11" y="48"/>
                  </a:cxn>
                  <a:cxn ang="0">
                    <a:pos x="15" y="50"/>
                  </a:cxn>
                  <a:cxn ang="0">
                    <a:pos x="20" y="52"/>
                  </a:cxn>
                  <a:cxn ang="0">
                    <a:pos x="26" y="53"/>
                  </a:cxn>
                  <a:cxn ang="0">
                    <a:pos x="32" y="52"/>
                  </a:cxn>
                  <a:cxn ang="0">
                    <a:pos x="36" y="50"/>
                  </a:cxn>
                  <a:cxn ang="0">
                    <a:pos x="41" y="48"/>
                  </a:cxn>
                  <a:cxn ang="0">
                    <a:pos x="45" y="44"/>
                  </a:cxn>
                  <a:cxn ang="0">
                    <a:pos x="47" y="40"/>
                  </a:cxn>
                  <a:cxn ang="0">
                    <a:pos x="51" y="36"/>
                  </a:cxn>
                  <a:cxn ang="0">
                    <a:pos x="51" y="31"/>
                  </a:cxn>
                  <a:cxn ang="0">
                    <a:pos x="53" y="27"/>
                  </a:cxn>
                  <a:cxn ang="0">
                    <a:pos x="49" y="27"/>
                  </a:cxn>
                  <a:cxn ang="0">
                    <a:pos x="47" y="35"/>
                  </a:cxn>
                  <a:cxn ang="0">
                    <a:pos x="41" y="42"/>
                  </a:cxn>
                  <a:cxn ang="0">
                    <a:pos x="34" y="48"/>
                  </a:cxn>
                  <a:cxn ang="0">
                    <a:pos x="26" y="50"/>
                  </a:cxn>
                  <a:cxn ang="0">
                    <a:pos x="17" y="48"/>
                  </a:cxn>
                  <a:cxn ang="0">
                    <a:pos x="9" y="42"/>
                  </a:cxn>
                  <a:cxn ang="0">
                    <a:pos x="5" y="35"/>
                  </a:cxn>
                  <a:cxn ang="0">
                    <a:pos x="3" y="27"/>
                  </a:cxn>
                  <a:cxn ang="0">
                    <a:pos x="5" y="17"/>
                  </a:cxn>
                  <a:cxn ang="0">
                    <a:pos x="9" y="10"/>
                  </a:cxn>
                  <a:cxn ang="0">
                    <a:pos x="17" y="4"/>
                  </a:cxn>
                  <a:cxn ang="0">
                    <a:pos x="26" y="4"/>
                  </a:cxn>
                  <a:cxn ang="0">
                    <a:pos x="34" y="4"/>
                  </a:cxn>
                  <a:cxn ang="0">
                    <a:pos x="41" y="10"/>
                  </a:cxn>
                  <a:cxn ang="0">
                    <a:pos x="47" y="17"/>
                  </a:cxn>
                  <a:cxn ang="0">
                    <a:pos x="49" y="27"/>
                  </a:cxn>
                </a:cxnLst>
                <a:rect l="0" t="0" r="r" b="b"/>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ln>
            </p:spPr>
            <p:txBody>
              <a:bodyPr/>
              <a:lstStyle/>
              <a:p>
                <a:endParaRPr lang="en-US">
                  <a:solidFill>
                    <a:prstClr val="black"/>
                  </a:solidFill>
                </a:endParaRPr>
              </a:p>
            </p:txBody>
          </p:sp>
          <p:sp>
            <p:nvSpPr>
              <p:cNvPr id="179432" name="Freeform 232"/>
              <p:cNvSpPr>
                <a:spLocks noEditPoints="1"/>
              </p:cNvSpPr>
              <p:nvPr/>
            </p:nvSpPr>
            <p:spPr bwMode="auto">
              <a:xfrm>
                <a:off x="1606" y="1489"/>
                <a:ext cx="50" cy="50"/>
              </a:xfrm>
              <a:custGeom>
                <a:avLst/>
                <a:gdLst/>
                <a:ahLst/>
                <a:cxnLst>
                  <a:cxn ang="0">
                    <a:pos x="50" y="25"/>
                  </a:cxn>
                  <a:cxn ang="0">
                    <a:pos x="48" y="14"/>
                  </a:cxn>
                  <a:cxn ang="0">
                    <a:pos x="42" y="6"/>
                  </a:cxn>
                  <a:cxn ang="0">
                    <a:pos x="35" y="2"/>
                  </a:cxn>
                  <a:cxn ang="0">
                    <a:pos x="25" y="0"/>
                  </a:cxn>
                  <a:cxn ang="0">
                    <a:pos x="16" y="2"/>
                  </a:cxn>
                  <a:cxn ang="0">
                    <a:pos x="8" y="6"/>
                  </a:cxn>
                  <a:cxn ang="0">
                    <a:pos x="2" y="14"/>
                  </a:cxn>
                  <a:cxn ang="0">
                    <a:pos x="0" y="25"/>
                  </a:cxn>
                  <a:cxn ang="0">
                    <a:pos x="2" y="34"/>
                  </a:cxn>
                  <a:cxn ang="0">
                    <a:pos x="8" y="42"/>
                  </a:cxn>
                  <a:cxn ang="0">
                    <a:pos x="16" y="46"/>
                  </a:cxn>
                  <a:cxn ang="0">
                    <a:pos x="25" y="50"/>
                  </a:cxn>
                  <a:cxn ang="0">
                    <a:pos x="35" y="46"/>
                  </a:cxn>
                  <a:cxn ang="0">
                    <a:pos x="42" y="42"/>
                  </a:cxn>
                  <a:cxn ang="0">
                    <a:pos x="48" y="34"/>
                  </a:cxn>
                  <a:cxn ang="0">
                    <a:pos x="50" y="25"/>
                  </a:cxn>
                  <a:cxn ang="0">
                    <a:pos x="46" y="25"/>
                  </a:cxn>
                  <a:cxn ang="0">
                    <a:pos x="44" y="33"/>
                  </a:cxn>
                  <a:cxn ang="0">
                    <a:pos x="40" y="38"/>
                  </a:cxn>
                  <a:cxn ang="0">
                    <a:pos x="33" y="44"/>
                  </a:cxn>
                  <a:cxn ang="0">
                    <a:pos x="25" y="46"/>
                  </a:cxn>
                  <a:cxn ang="0">
                    <a:pos x="16" y="44"/>
                  </a:cxn>
                  <a:cxn ang="0">
                    <a:pos x="10" y="38"/>
                  </a:cxn>
                  <a:cxn ang="0">
                    <a:pos x="6" y="33"/>
                  </a:cxn>
                  <a:cxn ang="0">
                    <a:pos x="4" y="25"/>
                  </a:cxn>
                  <a:cxn ang="0">
                    <a:pos x="6" y="15"/>
                  </a:cxn>
                  <a:cxn ang="0">
                    <a:pos x="10" y="10"/>
                  </a:cxn>
                  <a:cxn ang="0">
                    <a:pos x="16" y="4"/>
                  </a:cxn>
                  <a:cxn ang="0">
                    <a:pos x="25" y="4"/>
                  </a:cxn>
                  <a:cxn ang="0">
                    <a:pos x="33" y="4"/>
                  </a:cxn>
                  <a:cxn ang="0">
                    <a:pos x="40" y="10"/>
                  </a:cxn>
                  <a:cxn ang="0">
                    <a:pos x="44" y="15"/>
                  </a:cxn>
                  <a:cxn ang="0">
                    <a:pos x="46" y="25"/>
                  </a:cxn>
                </a:cxnLst>
                <a:rect l="0" t="0" r="r" b="b"/>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ln>
            </p:spPr>
            <p:txBody>
              <a:bodyPr/>
              <a:lstStyle/>
              <a:p>
                <a:endParaRPr lang="en-US">
                  <a:solidFill>
                    <a:prstClr val="black"/>
                  </a:solidFill>
                </a:endParaRPr>
              </a:p>
            </p:txBody>
          </p:sp>
          <p:sp>
            <p:nvSpPr>
              <p:cNvPr id="179433" name="Freeform 233"/>
              <p:cNvSpPr>
                <a:spLocks noEditPoints="1"/>
              </p:cNvSpPr>
              <p:nvPr/>
            </p:nvSpPr>
            <p:spPr bwMode="auto">
              <a:xfrm>
                <a:off x="1608" y="1491"/>
                <a:ext cx="46" cy="46"/>
              </a:xfrm>
              <a:custGeom>
                <a:avLst/>
                <a:gdLst/>
                <a:ahLst/>
                <a:cxnLst>
                  <a:cxn ang="0">
                    <a:pos x="46" y="23"/>
                  </a:cxn>
                  <a:cxn ang="0">
                    <a:pos x="44" y="13"/>
                  </a:cxn>
                  <a:cxn ang="0">
                    <a:pos x="38" y="6"/>
                  </a:cxn>
                  <a:cxn ang="0">
                    <a:pos x="31" y="0"/>
                  </a:cxn>
                  <a:cxn ang="0">
                    <a:pos x="23" y="0"/>
                  </a:cxn>
                  <a:cxn ang="0">
                    <a:pos x="14" y="0"/>
                  </a:cxn>
                  <a:cxn ang="0">
                    <a:pos x="6" y="6"/>
                  </a:cxn>
                  <a:cxn ang="0">
                    <a:pos x="2" y="13"/>
                  </a:cxn>
                  <a:cxn ang="0">
                    <a:pos x="0" y="23"/>
                  </a:cxn>
                  <a:cxn ang="0">
                    <a:pos x="2" y="31"/>
                  </a:cxn>
                  <a:cxn ang="0">
                    <a:pos x="6" y="38"/>
                  </a:cxn>
                  <a:cxn ang="0">
                    <a:pos x="14" y="44"/>
                  </a:cxn>
                  <a:cxn ang="0">
                    <a:pos x="23" y="46"/>
                  </a:cxn>
                  <a:cxn ang="0">
                    <a:pos x="31" y="44"/>
                  </a:cxn>
                  <a:cxn ang="0">
                    <a:pos x="38" y="38"/>
                  </a:cxn>
                  <a:cxn ang="0">
                    <a:pos x="44" y="31"/>
                  </a:cxn>
                  <a:cxn ang="0">
                    <a:pos x="46" y="23"/>
                  </a:cxn>
                  <a:cxn ang="0">
                    <a:pos x="42" y="23"/>
                  </a:cxn>
                  <a:cxn ang="0">
                    <a:pos x="40" y="29"/>
                  </a:cxn>
                  <a:cxn ang="0">
                    <a:pos x="36" y="36"/>
                  </a:cxn>
                  <a:cxn ang="0">
                    <a:pos x="31" y="40"/>
                  </a:cxn>
                  <a:cxn ang="0">
                    <a:pos x="23" y="42"/>
                  </a:cxn>
                  <a:cxn ang="0">
                    <a:pos x="16" y="40"/>
                  </a:cxn>
                  <a:cxn ang="0">
                    <a:pos x="10" y="36"/>
                  </a:cxn>
                  <a:cxn ang="0">
                    <a:pos x="6" y="29"/>
                  </a:cxn>
                  <a:cxn ang="0">
                    <a:pos x="4" y="23"/>
                  </a:cxn>
                  <a:cxn ang="0">
                    <a:pos x="6" y="15"/>
                  </a:cxn>
                  <a:cxn ang="0">
                    <a:pos x="10" y="8"/>
                  </a:cxn>
                  <a:cxn ang="0">
                    <a:pos x="16" y="4"/>
                  </a:cxn>
                  <a:cxn ang="0">
                    <a:pos x="23" y="4"/>
                  </a:cxn>
                  <a:cxn ang="0">
                    <a:pos x="31" y="4"/>
                  </a:cxn>
                  <a:cxn ang="0">
                    <a:pos x="36" y="8"/>
                  </a:cxn>
                  <a:cxn ang="0">
                    <a:pos x="40" y="15"/>
                  </a:cxn>
                  <a:cxn ang="0">
                    <a:pos x="42" y="23"/>
                  </a:cxn>
                </a:cxnLst>
                <a:rect l="0" t="0" r="r" b="b"/>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ln>
            </p:spPr>
            <p:txBody>
              <a:bodyPr/>
              <a:lstStyle/>
              <a:p>
                <a:endParaRPr lang="en-US">
                  <a:solidFill>
                    <a:prstClr val="black"/>
                  </a:solidFill>
                </a:endParaRPr>
              </a:p>
            </p:txBody>
          </p:sp>
          <p:sp>
            <p:nvSpPr>
              <p:cNvPr id="179434" name="Freeform 234"/>
              <p:cNvSpPr>
                <a:spLocks noEditPoints="1"/>
              </p:cNvSpPr>
              <p:nvPr/>
            </p:nvSpPr>
            <p:spPr bwMode="auto">
              <a:xfrm>
                <a:off x="1610" y="1493"/>
                <a:ext cx="42" cy="42"/>
              </a:xfrm>
              <a:custGeom>
                <a:avLst/>
                <a:gdLst/>
                <a:ahLst/>
                <a:cxnLst>
                  <a:cxn ang="0">
                    <a:pos x="42" y="21"/>
                  </a:cxn>
                  <a:cxn ang="0">
                    <a:pos x="40" y="11"/>
                  </a:cxn>
                  <a:cxn ang="0">
                    <a:pos x="36" y="6"/>
                  </a:cxn>
                  <a:cxn ang="0">
                    <a:pos x="29" y="0"/>
                  </a:cxn>
                  <a:cxn ang="0">
                    <a:pos x="21" y="0"/>
                  </a:cxn>
                  <a:cxn ang="0">
                    <a:pos x="12" y="0"/>
                  </a:cxn>
                  <a:cxn ang="0">
                    <a:pos x="6" y="6"/>
                  </a:cxn>
                  <a:cxn ang="0">
                    <a:pos x="2" y="11"/>
                  </a:cxn>
                  <a:cxn ang="0">
                    <a:pos x="0" y="21"/>
                  </a:cxn>
                  <a:cxn ang="0">
                    <a:pos x="2" y="29"/>
                  </a:cxn>
                  <a:cxn ang="0">
                    <a:pos x="6" y="34"/>
                  </a:cxn>
                  <a:cxn ang="0">
                    <a:pos x="12" y="40"/>
                  </a:cxn>
                  <a:cxn ang="0">
                    <a:pos x="21" y="42"/>
                  </a:cxn>
                  <a:cxn ang="0">
                    <a:pos x="29" y="40"/>
                  </a:cxn>
                  <a:cxn ang="0">
                    <a:pos x="36" y="34"/>
                  </a:cxn>
                  <a:cxn ang="0">
                    <a:pos x="40" y="29"/>
                  </a:cxn>
                  <a:cxn ang="0">
                    <a:pos x="42" y="21"/>
                  </a:cxn>
                  <a:cxn ang="0">
                    <a:pos x="38" y="21"/>
                  </a:cxn>
                  <a:cxn ang="0">
                    <a:pos x="36" y="27"/>
                  </a:cxn>
                  <a:cxn ang="0">
                    <a:pos x="33" y="32"/>
                  </a:cxn>
                  <a:cxn ang="0">
                    <a:pos x="27" y="36"/>
                  </a:cxn>
                  <a:cxn ang="0">
                    <a:pos x="21" y="38"/>
                  </a:cxn>
                  <a:cxn ang="0">
                    <a:pos x="14" y="36"/>
                  </a:cxn>
                  <a:cxn ang="0">
                    <a:pos x="8" y="32"/>
                  </a:cxn>
                  <a:cxn ang="0">
                    <a:pos x="4" y="27"/>
                  </a:cxn>
                  <a:cxn ang="0">
                    <a:pos x="4" y="21"/>
                  </a:cxn>
                  <a:cxn ang="0">
                    <a:pos x="4" y="13"/>
                  </a:cxn>
                  <a:cxn ang="0">
                    <a:pos x="8" y="8"/>
                  </a:cxn>
                  <a:cxn ang="0">
                    <a:pos x="14" y="4"/>
                  </a:cxn>
                  <a:cxn ang="0">
                    <a:pos x="21" y="4"/>
                  </a:cxn>
                  <a:cxn ang="0">
                    <a:pos x="27" y="4"/>
                  </a:cxn>
                  <a:cxn ang="0">
                    <a:pos x="33" y="8"/>
                  </a:cxn>
                  <a:cxn ang="0">
                    <a:pos x="36" y="13"/>
                  </a:cxn>
                  <a:cxn ang="0">
                    <a:pos x="38" y="21"/>
                  </a:cxn>
                </a:cxnLst>
                <a:rect l="0" t="0" r="r" b="b"/>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ln>
            </p:spPr>
            <p:txBody>
              <a:bodyPr/>
              <a:lstStyle/>
              <a:p>
                <a:endParaRPr lang="en-US">
                  <a:solidFill>
                    <a:prstClr val="black"/>
                  </a:solidFill>
                </a:endParaRPr>
              </a:p>
            </p:txBody>
          </p:sp>
          <p:sp>
            <p:nvSpPr>
              <p:cNvPr id="179435" name="Freeform 235"/>
              <p:cNvSpPr>
                <a:spLocks noEditPoints="1"/>
              </p:cNvSpPr>
              <p:nvPr/>
            </p:nvSpPr>
            <p:spPr bwMode="auto">
              <a:xfrm>
                <a:off x="1612" y="1495"/>
                <a:ext cx="38" cy="38"/>
              </a:xfrm>
              <a:custGeom>
                <a:avLst/>
                <a:gdLst/>
                <a:ahLst/>
                <a:cxnLst>
                  <a:cxn ang="0">
                    <a:pos x="38" y="19"/>
                  </a:cxn>
                  <a:cxn ang="0">
                    <a:pos x="36" y="11"/>
                  </a:cxn>
                  <a:cxn ang="0">
                    <a:pos x="32" y="4"/>
                  </a:cxn>
                  <a:cxn ang="0">
                    <a:pos x="27" y="0"/>
                  </a:cxn>
                  <a:cxn ang="0">
                    <a:pos x="19" y="0"/>
                  </a:cxn>
                  <a:cxn ang="0">
                    <a:pos x="12" y="0"/>
                  </a:cxn>
                  <a:cxn ang="0">
                    <a:pos x="6" y="4"/>
                  </a:cxn>
                  <a:cxn ang="0">
                    <a:pos x="2" y="11"/>
                  </a:cxn>
                  <a:cxn ang="0">
                    <a:pos x="0" y="19"/>
                  </a:cxn>
                  <a:cxn ang="0">
                    <a:pos x="2" y="25"/>
                  </a:cxn>
                  <a:cxn ang="0">
                    <a:pos x="6" y="32"/>
                  </a:cxn>
                  <a:cxn ang="0">
                    <a:pos x="12" y="36"/>
                  </a:cxn>
                  <a:cxn ang="0">
                    <a:pos x="19" y="38"/>
                  </a:cxn>
                  <a:cxn ang="0">
                    <a:pos x="27" y="36"/>
                  </a:cxn>
                  <a:cxn ang="0">
                    <a:pos x="32" y="32"/>
                  </a:cxn>
                  <a:cxn ang="0">
                    <a:pos x="36" y="25"/>
                  </a:cxn>
                  <a:cxn ang="0">
                    <a:pos x="38" y="19"/>
                  </a:cxn>
                  <a:cxn ang="0">
                    <a:pos x="34" y="19"/>
                  </a:cxn>
                  <a:cxn ang="0">
                    <a:pos x="32" y="25"/>
                  </a:cxn>
                  <a:cxn ang="0">
                    <a:pos x="29" y="28"/>
                  </a:cxn>
                  <a:cxn ang="0">
                    <a:pos x="25" y="32"/>
                  </a:cxn>
                  <a:cxn ang="0">
                    <a:pos x="19" y="34"/>
                  </a:cxn>
                  <a:cxn ang="0">
                    <a:pos x="13" y="32"/>
                  </a:cxn>
                  <a:cxn ang="0">
                    <a:pos x="8" y="28"/>
                  </a:cxn>
                  <a:cxn ang="0">
                    <a:pos x="4" y="25"/>
                  </a:cxn>
                  <a:cxn ang="0">
                    <a:pos x="4" y="19"/>
                  </a:cxn>
                  <a:cxn ang="0">
                    <a:pos x="4" y="11"/>
                  </a:cxn>
                  <a:cxn ang="0">
                    <a:pos x="8" y="8"/>
                  </a:cxn>
                  <a:cxn ang="0">
                    <a:pos x="13" y="4"/>
                  </a:cxn>
                  <a:cxn ang="0">
                    <a:pos x="19" y="4"/>
                  </a:cxn>
                  <a:cxn ang="0">
                    <a:pos x="25" y="4"/>
                  </a:cxn>
                  <a:cxn ang="0">
                    <a:pos x="29" y="8"/>
                  </a:cxn>
                  <a:cxn ang="0">
                    <a:pos x="32" y="11"/>
                  </a:cxn>
                  <a:cxn ang="0">
                    <a:pos x="34" y="19"/>
                  </a:cxn>
                </a:cxnLst>
                <a:rect l="0" t="0" r="r" b="b"/>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ln>
            </p:spPr>
            <p:txBody>
              <a:bodyPr/>
              <a:lstStyle/>
              <a:p>
                <a:endParaRPr lang="en-US">
                  <a:solidFill>
                    <a:prstClr val="black"/>
                  </a:solidFill>
                </a:endParaRPr>
              </a:p>
            </p:txBody>
          </p:sp>
          <p:sp>
            <p:nvSpPr>
              <p:cNvPr id="179436" name="Freeform 236"/>
              <p:cNvSpPr>
                <a:spLocks noEditPoints="1"/>
              </p:cNvSpPr>
              <p:nvPr/>
            </p:nvSpPr>
            <p:spPr bwMode="auto">
              <a:xfrm>
                <a:off x="1614" y="1497"/>
                <a:ext cx="34" cy="34"/>
              </a:xfrm>
              <a:custGeom>
                <a:avLst/>
                <a:gdLst/>
                <a:ahLst/>
                <a:cxnLst>
                  <a:cxn ang="0">
                    <a:pos x="34" y="17"/>
                  </a:cxn>
                  <a:cxn ang="0">
                    <a:pos x="32" y="9"/>
                  </a:cxn>
                  <a:cxn ang="0">
                    <a:pos x="29" y="4"/>
                  </a:cxn>
                  <a:cxn ang="0">
                    <a:pos x="23" y="0"/>
                  </a:cxn>
                  <a:cxn ang="0">
                    <a:pos x="17" y="0"/>
                  </a:cxn>
                  <a:cxn ang="0">
                    <a:pos x="10" y="0"/>
                  </a:cxn>
                  <a:cxn ang="0">
                    <a:pos x="4" y="4"/>
                  </a:cxn>
                  <a:cxn ang="0">
                    <a:pos x="0" y="9"/>
                  </a:cxn>
                  <a:cxn ang="0">
                    <a:pos x="0" y="17"/>
                  </a:cxn>
                  <a:cxn ang="0">
                    <a:pos x="0" y="23"/>
                  </a:cxn>
                  <a:cxn ang="0">
                    <a:pos x="4" y="28"/>
                  </a:cxn>
                  <a:cxn ang="0">
                    <a:pos x="10" y="32"/>
                  </a:cxn>
                  <a:cxn ang="0">
                    <a:pos x="17" y="34"/>
                  </a:cxn>
                  <a:cxn ang="0">
                    <a:pos x="23" y="32"/>
                  </a:cxn>
                  <a:cxn ang="0">
                    <a:pos x="29" y="28"/>
                  </a:cxn>
                  <a:cxn ang="0">
                    <a:pos x="32" y="23"/>
                  </a:cxn>
                  <a:cxn ang="0">
                    <a:pos x="34" y="17"/>
                  </a:cxn>
                  <a:cxn ang="0">
                    <a:pos x="30" y="17"/>
                  </a:cxn>
                  <a:cxn ang="0">
                    <a:pos x="29" y="21"/>
                  </a:cxn>
                  <a:cxn ang="0">
                    <a:pos x="27" y="25"/>
                  </a:cxn>
                  <a:cxn ang="0">
                    <a:pos x="21" y="28"/>
                  </a:cxn>
                  <a:cxn ang="0">
                    <a:pos x="17" y="30"/>
                  </a:cxn>
                  <a:cxn ang="0">
                    <a:pos x="11" y="28"/>
                  </a:cxn>
                  <a:cxn ang="0">
                    <a:pos x="8" y="25"/>
                  </a:cxn>
                  <a:cxn ang="0">
                    <a:pos x="4" y="21"/>
                  </a:cxn>
                  <a:cxn ang="0">
                    <a:pos x="4" y="17"/>
                  </a:cxn>
                  <a:cxn ang="0">
                    <a:pos x="4" y="11"/>
                  </a:cxn>
                  <a:cxn ang="0">
                    <a:pos x="8" y="7"/>
                  </a:cxn>
                  <a:cxn ang="0">
                    <a:pos x="11" y="4"/>
                  </a:cxn>
                  <a:cxn ang="0">
                    <a:pos x="17" y="4"/>
                  </a:cxn>
                  <a:cxn ang="0">
                    <a:pos x="21" y="4"/>
                  </a:cxn>
                  <a:cxn ang="0">
                    <a:pos x="27" y="7"/>
                  </a:cxn>
                  <a:cxn ang="0">
                    <a:pos x="29" y="11"/>
                  </a:cxn>
                  <a:cxn ang="0">
                    <a:pos x="30" y="17"/>
                  </a:cxn>
                </a:cxnLst>
                <a:rect l="0" t="0" r="r" b="b"/>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ln>
            </p:spPr>
            <p:txBody>
              <a:bodyPr/>
              <a:lstStyle/>
              <a:p>
                <a:endParaRPr lang="en-US">
                  <a:solidFill>
                    <a:prstClr val="black"/>
                  </a:solidFill>
                </a:endParaRPr>
              </a:p>
            </p:txBody>
          </p:sp>
          <p:sp>
            <p:nvSpPr>
              <p:cNvPr id="179437" name="Freeform 237"/>
              <p:cNvSpPr>
                <a:spLocks noEditPoints="1"/>
              </p:cNvSpPr>
              <p:nvPr/>
            </p:nvSpPr>
            <p:spPr bwMode="auto">
              <a:xfrm>
                <a:off x="1616" y="1499"/>
                <a:ext cx="30" cy="30"/>
              </a:xfrm>
              <a:custGeom>
                <a:avLst/>
                <a:gdLst/>
                <a:ahLst/>
                <a:cxnLst>
                  <a:cxn ang="0">
                    <a:pos x="30" y="15"/>
                  </a:cxn>
                  <a:cxn ang="0">
                    <a:pos x="28" y="7"/>
                  </a:cxn>
                  <a:cxn ang="0">
                    <a:pos x="25" y="4"/>
                  </a:cxn>
                  <a:cxn ang="0">
                    <a:pos x="21" y="0"/>
                  </a:cxn>
                  <a:cxn ang="0">
                    <a:pos x="15" y="0"/>
                  </a:cxn>
                  <a:cxn ang="0">
                    <a:pos x="9" y="0"/>
                  </a:cxn>
                  <a:cxn ang="0">
                    <a:pos x="4" y="4"/>
                  </a:cxn>
                  <a:cxn ang="0">
                    <a:pos x="0" y="7"/>
                  </a:cxn>
                  <a:cxn ang="0">
                    <a:pos x="0" y="15"/>
                  </a:cxn>
                  <a:cxn ang="0">
                    <a:pos x="0" y="21"/>
                  </a:cxn>
                  <a:cxn ang="0">
                    <a:pos x="4" y="24"/>
                  </a:cxn>
                  <a:cxn ang="0">
                    <a:pos x="9" y="28"/>
                  </a:cxn>
                  <a:cxn ang="0">
                    <a:pos x="15" y="30"/>
                  </a:cxn>
                  <a:cxn ang="0">
                    <a:pos x="21" y="28"/>
                  </a:cxn>
                  <a:cxn ang="0">
                    <a:pos x="25" y="24"/>
                  </a:cxn>
                  <a:cxn ang="0">
                    <a:pos x="28" y="21"/>
                  </a:cxn>
                  <a:cxn ang="0">
                    <a:pos x="30" y="15"/>
                  </a:cxn>
                  <a:cxn ang="0">
                    <a:pos x="27" y="15"/>
                  </a:cxn>
                  <a:cxn ang="0">
                    <a:pos x="25" y="19"/>
                  </a:cxn>
                  <a:cxn ang="0">
                    <a:pos x="23" y="23"/>
                  </a:cxn>
                  <a:cxn ang="0">
                    <a:pos x="19" y="24"/>
                  </a:cxn>
                  <a:cxn ang="0">
                    <a:pos x="15" y="26"/>
                  </a:cxn>
                  <a:cxn ang="0">
                    <a:pos x="9" y="24"/>
                  </a:cxn>
                  <a:cxn ang="0">
                    <a:pos x="8" y="23"/>
                  </a:cxn>
                  <a:cxn ang="0">
                    <a:pos x="4" y="19"/>
                  </a:cxn>
                  <a:cxn ang="0">
                    <a:pos x="4" y="15"/>
                  </a:cxn>
                  <a:cxn ang="0">
                    <a:pos x="4" y="9"/>
                  </a:cxn>
                  <a:cxn ang="0">
                    <a:pos x="8" y="5"/>
                  </a:cxn>
                  <a:cxn ang="0">
                    <a:pos x="9" y="4"/>
                  </a:cxn>
                  <a:cxn ang="0">
                    <a:pos x="15" y="4"/>
                  </a:cxn>
                  <a:cxn ang="0">
                    <a:pos x="19" y="4"/>
                  </a:cxn>
                  <a:cxn ang="0">
                    <a:pos x="23" y="5"/>
                  </a:cxn>
                  <a:cxn ang="0">
                    <a:pos x="25" y="9"/>
                  </a:cxn>
                  <a:cxn ang="0">
                    <a:pos x="27" y="15"/>
                  </a:cxn>
                </a:cxnLst>
                <a:rect l="0" t="0" r="r" b="b"/>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ln>
            </p:spPr>
            <p:txBody>
              <a:bodyPr/>
              <a:lstStyle/>
              <a:p>
                <a:endParaRPr lang="en-US">
                  <a:solidFill>
                    <a:prstClr val="black"/>
                  </a:solidFill>
                </a:endParaRPr>
              </a:p>
            </p:txBody>
          </p:sp>
          <p:sp>
            <p:nvSpPr>
              <p:cNvPr id="179438" name="Freeform 238"/>
              <p:cNvSpPr>
                <a:spLocks noEditPoints="1"/>
              </p:cNvSpPr>
              <p:nvPr/>
            </p:nvSpPr>
            <p:spPr bwMode="auto">
              <a:xfrm>
                <a:off x="1618" y="1501"/>
                <a:ext cx="26" cy="26"/>
              </a:xfrm>
              <a:custGeom>
                <a:avLst/>
                <a:gdLst/>
                <a:ahLst/>
                <a:cxnLst>
                  <a:cxn ang="0">
                    <a:pos x="26" y="13"/>
                  </a:cxn>
                  <a:cxn ang="0">
                    <a:pos x="25" y="7"/>
                  </a:cxn>
                  <a:cxn ang="0">
                    <a:pos x="23" y="3"/>
                  </a:cxn>
                  <a:cxn ang="0">
                    <a:pos x="17" y="0"/>
                  </a:cxn>
                  <a:cxn ang="0">
                    <a:pos x="13" y="0"/>
                  </a:cxn>
                  <a:cxn ang="0">
                    <a:pos x="7" y="0"/>
                  </a:cxn>
                  <a:cxn ang="0">
                    <a:pos x="4" y="3"/>
                  </a:cxn>
                  <a:cxn ang="0">
                    <a:pos x="0" y="7"/>
                  </a:cxn>
                  <a:cxn ang="0">
                    <a:pos x="0" y="13"/>
                  </a:cxn>
                  <a:cxn ang="0">
                    <a:pos x="0" y="17"/>
                  </a:cxn>
                  <a:cxn ang="0">
                    <a:pos x="4" y="21"/>
                  </a:cxn>
                  <a:cxn ang="0">
                    <a:pos x="7" y="24"/>
                  </a:cxn>
                  <a:cxn ang="0">
                    <a:pos x="13" y="26"/>
                  </a:cxn>
                  <a:cxn ang="0">
                    <a:pos x="17" y="24"/>
                  </a:cxn>
                  <a:cxn ang="0">
                    <a:pos x="23" y="21"/>
                  </a:cxn>
                  <a:cxn ang="0">
                    <a:pos x="25" y="17"/>
                  </a:cxn>
                  <a:cxn ang="0">
                    <a:pos x="26" y="13"/>
                  </a:cxn>
                  <a:cxn ang="0">
                    <a:pos x="23" y="13"/>
                  </a:cxn>
                  <a:cxn ang="0">
                    <a:pos x="21" y="15"/>
                  </a:cxn>
                  <a:cxn ang="0">
                    <a:pos x="19" y="19"/>
                  </a:cxn>
                  <a:cxn ang="0">
                    <a:pos x="17" y="21"/>
                  </a:cxn>
                  <a:cxn ang="0">
                    <a:pos x="13" y="22"/>
                  </a:cxn>
                  <a:cxn ang="0">
                    <a:pos x="9" y="21"/>
                  </a:cxn>
                  <a:cxn ang="0">
                    <a:pos x="6" y="19"/>
                  </a:cxn>
                  <a:cxn ang="0">
                    <a:pos x="4" y="15"/>
                  </a:cxn>
                  <a:cxn ang="0">
                    <a:pos x="4" y="13"/>
                  </a:cxn>
                  <a:cxn ang="0">
                    <a:pos x="4" y="9"/>
                  </a:cxn>
                  <a:cxn ang="0">
                    <a:pos x="6" y="5"/>
                  </a:cxn>
                  <a:cxn ang="0">
                    <a:pos x="9" y="3"/>
                  </a:cxn>
                  <a:cxn ang="0">
                    <a:pos x="13" y="3"/>
                  </a:cxn>
                  <a:cxn ang="0">
                    <a:pos x="17" y="3"/>
                  </a:cxn>
                  <a:cxn ang="0">
                    <a:pos x="19" y="5"/>
                  </a:cxn>
                  <a:cxn ang="0">
                    <a:pos x="21" y="9"/>
                  </a:cxn>
                  <a:cxn ang="0">
                    <a:pos x="23" y="13"/>
                  </a:cxn>
                </a:cxnLst>
                <a:rect l="0" t="0" r="r" b="b"/>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ln>
            </p:spPr>
            <p:txBody>
              <a:bodyPr/>
              <a:lstStyle/>
              <a:p>
                <a:endParaRPr lang="en-US">
                  <a:solidFill>
                    <a:prstClr val="black"/>
                  </a:solidFill>
                </a:endParaRPr>
              </a:p>
            </p:txBody>
          </p:sp>
          <p:sp>
            <p:nvSpPr>
              <p:cNvPr id="179439" name="Freeform 239"/>
              <p:cNvSpPr>
                <a:spLocks noEditPoints="1"/>
              </p:cNvSpPr>
              <p:nvPr/>
            </p:nvSpPr>
            <p:spPr bwMode="auto">
              <a:xfrm>
                <a:off x="1620" y="1503"/>
                <a:ext cx="23" cy="22"/>
              </a:xfrm>
              <a:custGeom>
                <a:avLst/>
                <a:gdLst/>
                <a:ahLst/>
                <a:cxnLst>
                  <a:cxn ang="0">
                    <a:pos x="23" y="11"/>
                  </a:cxn>
                  <a:cxn ang="0">
                    <a:pos x="21" y="5"/>
                  </a:cxn>
                  <a:cxn ang="0">
                    <a:pos x="19" y="1"/>
                  </a:cxn>
                  <a:cxn ang="0">
                    <a:pos x="15" y="0"/>
                  </a:cxn>
                  <a:cxn ang="0">
                    <a:pos x="11" y="0"/>
                  </a:cxn>
                  <a:cxn ang="0">
                    <a:pos x="5" y="0"/>
                  </a:cxn>
                  <a:cxn ang="0">
                    <a:pos x="4" y="1"/>
                  </a:cxn>
                  <a:cxn ang="0">
                    <a:pos x="0" y="5"/>
                  </a:cxn>
                  <a:cxn ang="0">
                    <a:pos x="0" y="11"/>
                  </a:cxn>
                  <a:cxn ang="0">
                    <a:pos x="0" y="15"/>
                  </a:cxn>
                  <a:cxn ang="0">
                    <a:pos x="4" y="19"/>
                  </a:cxn>
                  <a:cxn ang="0">
                    <a:pos x="5" y="20"/>
                  </a:cxn>
                  <a:cxn ang="0">
                    <a:pos x="11" y="22"/>
                  </a:cxn>
                  <a:cxn ang="0">
                    <a:pos x="15" y="20"/>
                  </a:cxn>
                  <a:cxn ang="0">
                    <a:pos x="19" y="19"/>
                  </a:cxn>
                  <a:cxn ang="0">
                    <a:pos x="21" y="15"/>
                  </a:cxn>
                  <a:cxn ang="0">
                    <a:pos x="23" y="11"/>
                  </a:cxn>
                  <a:cxn ang="0">
                    <a:pos x="19" y="11"/>
                  </a:cxn>
                  <a:cxn ang="0">
                    <a:pos x="17" y="13"/>
                  </a:cxn>
                  <a:cxn ang="0">
                    <a:pos x="17" y="15"/>
                  </a:cxn>
                  <a:cxn ang="0">
                    <a:pos x="13" y="17"/>
                  </a:cxn>
                  <a:cxn ang="0">
                    <a:pos x="11" y="19"/>
                  </a:cxn>
                  <a:cxn ang="0">
                    <a:pos x="7" y="17"/>
                  </a:cxn>
                  <a:cxn ang="0">
                    <a:pos x="5" y="15"/>
                  </a:cxn>
                  <a:cxn ang="0">
                    <a:pos x="4" y="13"/>
                  </a:cxn>
                  <a:cxn ang="0">
                    <a:pos x="4" y="11"/>
                  </a:cxn>
                  <a:cxn ang="0">
                    <a:pos x="4" y="7"/>
                  </a:cxn>
                  <a:cxn ang="0">
                    <a:pos x="5" y="5"/>
                  </a:cxn>
                  <a:cxn ang="0">
                    <a:pos x="7" y="3"/>
                  </a:cxn>
                  <a:cxn ang="0">
                    <a:pos x="11" y="3"/>
                  </a:cxn>
                  <a:cxn ang="0">
                    <a:pos x="13" y="3"/>
                  </a:cxn>
                  <a:cxn ang="0">
                    <a:pos x="17" y="5"/>
                  </a:cxn>
                  <a:cxn ang="0">
                    <a:pos x="17" y="7"/>
                  </a:cxn>
                  <a:cxn ang="0">
                    <a:pos x="19" y="11"/>
                  </a:cxn>
                </a:cxnLst>
                <a:rect l="0" t="0" r="r" b="b"/>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ln>
            </p:spPr>
            <p:txBody>
              <a:bodyPr/>
              <a:lstStyle/>
              <a:p>
                <a:endParaRPr lang="en-US">
                  <a:solidFill>
                    <a:prstClr val="black"/>
                  </a:solidFill>
                </a:endParaRPr>
              </a:p>
            </p:txBody>
          </p:sp>
          <p:sp>
            <p:nvSpPr>
              <p:cNvPr id="179440" name="Freeform 240"/>
              <p:cNvSpPr>
                <a:spLocks noEditPoints="1"/>
              </p:cNvSpPr>
              <p:nvPr/>
            </p:nvSpPr>
            <p:spPr bwMode="auto">
              <a:xfrm>
                <a:off x="1622" y="1504"/>
                <a:ext cx="19" cy="19"/>
              </a:xfrm>
              <a:custGeom>
                <a:avLst/>
                <a:gdLst/>
                <a:ahLst/>
                <a:cxnLst>
                  <a:cxn ang="0">
                    <a:pos x="19" y="10"/>
                  </a:cxn>
                  <a:cxn ang="0">
                    <a:pos x="17" y="6"/>
                  </a:cxn>
                  <a:cxn ang="0">
                    <a:pos x="15" y="2"/>
                  </a:cxn>
                  <a:cxn ang="0">
                    <a:pos x="13" y="0"/>
                  </a:cxn>
                  <a:cxn ang="0">
                    <a:pos x="9" y="0"/>
                  </a:cxn>
                  <a:cxn ang="0">
                    <a:pos x="5" y="0"/>
                  </a:cxn>
                  <a:cxn ang="0">
                    <a:pos x="2" y="2"/>
                  </a:cxn>
                  <a:cxn ang="0">
                    <a:pos x="0" y="6"/>
                  </a:cxn>
                  <a:cxn ang="0">
                    <a:pos x="0" y="10"/>
                  </a:cxn>
                  <a:cxn ang="0">
                    <a:pos x="0" y="12"/>
                  </a:cxn>
                  <a:cxn ang="0">
                    <a:pos x="2" y="16"/>
                  </a:cxn>
                  <a:cxn ang="0">
                    <a:pos x="5" y="18"/>
                  </a:cxn>
                  <a:cxn ang="0">
                    <a:pos x="9" y="19"/>
                  </a:cxn>
                  <a:cxn ang="0">
                    <a:pos x="13" y="18"/>
                  </a:cxn>
                  <a:cxn ang="0">
                    <a:pos x="15" y="16"/>
                  </a:cxn>
                  <a:cxn ang="0">
                    <a:pos x="17" y="12"/>
                  </a:cxn>
                  <a:cxn ang="0">
                    <a:pos x="19" y="10"/>
                  </a:cxn>
                  <a:cxn ang="0">
                    <a:pos x="15" y="10"/>
                  </a:cxn>
                  <a:cxn ang="0">
                    <a:pos x="13" y="14"/>
                  </a:cxn>
                  <a:cxn ang="0">
                    <a:pos x="9" y="16"/>
                  </a:cxn>
                  <a:cxn ang="0">
                    <a:pos x="5" y="14"/>
                  </a:cxn>
                  <a:cxn ang="0">
                    <a:pos x="3" y="10"/>
                  </a:cxn>
                  <a:cxn ang="0">
                    <a:pos x="5" y="4"/>
                  </a:cxn>
                  <a:cxn ang="0">
                    <a:pos x="9" y="4"/>
                  </a:cxn>
                  <a:cxn ang="0">
                    <a:pos x="13" y="4"/>
                  </a:cxn>
                  <a:cxn ang="0">
                    <a:pos x="15" y="10"/>
                  </a:cxn>
                </a:cxnLst>
                <a:rect l="0" t="0" r="r" b="b"/>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ln>
            </p:spPr>
            <p:txBody>
              <a:bodyPr/>
              <a:lstStyle/>
              <a:p>
                <a:endParaRPr lang="en-US">
                  <a:solidFill>
                    <a:prstClr val="black"/>
                  </a:solidFill>
                </a:endParaRPr>
              </a:p>
            </p:txBody>
          </p:sp>
          <p:sp>
            <p:nvSpPr>
              <p:cNvPr id="179441" name="Freeform 241"/>
              <p:cNvSpPr>
                <a:spLocks noEditPoints="1"/>
              </p:cNvSpPr>
              <p:nvPr/>
            </p:nvSpPr>
            <p:spPr bwMode="auto">
              <a:xfrm>
                <a:off x="1624" y="1506"/>
                <a:ext cx="15" cy="16"/>
              </a:xfrm>
              <a:custGeom>
                <a:avLst/>
                <a:gdLst/>
                <a:ahLst/>
                <a:cxnLst>
                  <a:cxn ang="0">
                    <a:pos x="15" y="8"/>
                  </a:cxn>
                  <a:cxn ang="0">
                    <a:pos x="13" y="4"/>
                  </a:cxn>
                  <a:cxn ang="0">
                    <a:pos x="13" y="2"/>
                  </a:cxn>
                  <a:cxn ang="0">
                    <a:pos x="9" y="0"/>
                  </a:cxn>
                  <a:cxn ang="0">
                    <a:pos x="7" y="0"/>
                  </a:cxn>
                  <a:cxn ang="0">
                    <a:pos x="3" y="0"/>
                  </a:cxn>
                  <a:cxn ang="0">
                    <a:pos x="1" y="2"/>
                  </a:cxn>
                  <a:cxn ang="0">
                    <a:pos x="0" y="4"/>
                  </a:cxn>
                  <a:cxn ang="0">
                    <a:pos x="0" y="8"/>
                  </a:cxn>
                  <a:cxn ang="0">
                    <a:pos x="0" y="10"/>
                  </a:cxn>
                  <a:cxn ang="0">
                    <a:pos x="1" y="12"/>
                  </a:cxn>
                  <a:cxn ang="0">
                    <a:pos x="3" y="14"/>
                  </a:cxn>
                  <a:cxn ang="0">
                    <a:pos x="7" y="16"/>
                  </a:cxn>
                  <a:cxn ang="0">
                    <a:pos x="9" y="14"/>
                  </a:cxn>
                  <a:cxn ang="0">
                    <a:pos x="13" y="12"/>
                  </a:cxn>
                  <a:cxn ang="0">
                    <a:pos x="13" y="10"/>
                  </a:cxn>
                  <a:cxn ang="0">
                    <a:pos x="15" y="8"/>
                  </a:cxn>
                  <a:cxn ang="0">
                    <a:pos x="11" y="8"/>
                  </a:cxn>
                  <a:cxn ang="0">
                    <a:pos x="9" y="10"/>
                  </a:cxn>
                  <a:cxn ang="0">
                    <a:pos x="7" y="12"/>
                  </a:cxn>
                  <a:cxn ang="0">
                    <a:pos x="3" y="10"/>
                  </a:cxn>
                  <a:cxn ang="0">
                    <a:pos x="3" y="8"/>
                  </a:cxn>
                  <a:cxn ang="0">
                    <a:pos x="3" y="4"/>
                  </a:cxn>
                  <a:cxn ang="0">
                    <a:pos x="7" y="4"/>
                  </a:cxn>
                  <a:cxn ang="0">
                    <a:pos x="9" y="4"/>
                  </a:cxn>
                  <a:cxn ang="0">
                    <a:pos x="11" y="8"/>
                  </a:cxn>
                </a:cxnLst>
                <a:rect l="0" t="0" r="r" b="b"/>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ln>
            </p:spPr>
            <p:txBody>
              <a:bodyPr/>
              <a:lstStyle/>
              <a:p>
                <a:endParaRPr lang="en-US">
                  <a:solidFill>
                    <a:prstClr val="black"/>
                  </a:solidFill>
                </a:endParaRPr>
              </a:p>
            </p:txBody>
          </p:sp>
          <p:sp>
            <p:nvSpPr>
              <p:cNvPr id="179442" name="Freeform 242"/>
              <p:cNvSpPr/>
              <p:nvPr/>
            </p:nvSpPr>
            <p:spPr bwMode="auto">
              <a:xfrm>
                <a:off x="1625" y="1508"/>
                <a:ext cx="12" cy="12"/>
              </a:xfrm>
              <a:custGeom>
                <a:avLst/>
                <a:gdLst/>
                <a:ahLst/>
                <a:cxnLst>
                  <a:cxn ang="0">
                    <a:pos x="12" y="6"/>
                  </a:cxn>
                  <a:cxn ang="0">
                    <a:pos x="10" y="0"/>
                  </a:cxn>
                  <a:cxn ang="0">
                    <a:pos x="6" y="0"/>
                  </a:cxn>
                  <a:cxn ang="0">
                    <a:pos x="2" y="0"/>
                  </a:cxn>
                  <a:cxn ang="0">
                    <a:pos x="0" y="6"/>
                  </a:cxn>
                  <a:cxn ang="0">
                    <a:pos x="2" y="10"/>
                  </a:cxn>
                  <a:cxn ang="0">
                    <a:pos x="6" y="12"/>
                  </a:cxn>
                  <a:cxn ang="0">
                    <a:pos x="10" y="10"/>
                  </a:cxn>
                  <a:cxn ang="0">
                    <a:pos x="12" y="6"/>
                  </a:cxn>
                </a:cxnLst>
                <a:rect l="0" t="0" r="r" b="b"/>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ln>
            </p:spPr>
            <p:txBody>
              <a:bodyPr/>
              <a:lstStyle/>
              <a:p>
                <a:endParaRPr lang="en-US">
                  <a:solidFill>
                    <a:prstClr val="black"/>
                  </a:solidFill>
                </a:endParaRPr>
              </a:p>
            </p:txBody>
          </p:sp>
          <p:sp>
            <p:nvSpPr>
              <p:cNvPr id="179443" name="Freeform 243"/>
              <p:cNvSpPr/>
              <p:nvPr/>
            </p:nvSpPr>
            <p:spPr bwMode="auto">
              <a:xfrm>
                <a:off x="1627" y="1510"/>
                <a:ext cx="8" cy="8"/>
              </a:xfrm>
              <a:custGeom>
                <a:avLst/>
                <a:gdLst/>
                <a:ahLst/>
                <a:cxnLst>
                  <a:cxn ang="0">
                    <a:pos x="8" y="4"/>
                  </a:cxn>
                  <a:cxn ang="0">
                    <a:pos x="6" y="0"/>
                  </a:cxn>
                  <a:cxn ang="0">
                    <a:pos x="4" y="0"/>
                  </a:cxn>
                  <a:cxn ang="0">
                    <a:pos x="0" y="0"/>
                  </a:cxn>
                  <a:cxn ang="0">
                    <a:pos x="0" y="4"/>
                  </a:cxn>
                  <a:cxn ang="0">
                    <a:pos x="0" y="6"/>
                  </a:cxn>
                  <a:cxn ang="0">
                    <a:pos x="4" y="8"/>
                  </a:cxn>
                  <a:cxn ang="0">
                    <a:pos x="6" y="6"/>
                  </a:cxn>
                  <a:cxn ang="0">
                    <a:pos x="8" y="4"/>
                  </a:cxn>
                </a:cxnLst>
                <a:rect l="0" t="0" r="r" b="b"/>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ln>
            </p:spPr>
            <p:txBody>
              <a:bodyPr/>
              <a:lstStyle/>
              <a:p>
                <a:endParaRPr lang="en-US">
                  <a:solidFill>
                    <a:prstClr val="black"/>
                  </a:solidFill>
                </a:endParaRPr>
              </a:p>
            </p:txBody>
          </p:sp>
          <p:sp>
            <p:nvSpPr>
              <p:cNvPr id="179444" name="Freeform 244"/>
              <p:cNvSpPr/>
              <p:nvPr/>
            </p:nvSpPr>
            <p:spPr bwMode="auto">
              <a:xfrm>
                <a:off x="1629" y="1512"/>
                <a:ext cx="4" cy="4"/>
              </a:xfrm>
              <a:custGeom>
                <a:avLst/>
                <a:gdLst/>
                <a:ahLst/>
                <a:cxnLst>
                  <a:cxn ang="0">
                    <a:pos x="4" y="2"/>
                  </a:cxn>
                  <a:cxn ang="0">
                    <a:pos x="2" y="0"/>
                  </a:cxn>
                  <a:cxn ang="0">
                    <a:pos x="2" y="0"/>
                  </a:cxn>
                  <a:cxn ang="0">
                    <a:pos x="0" y="0"/>
                  </a:cxn>
                  <a:cxn ang="0">
                    <a:pos x="0" y="2"/>
                  </a:cxn>
                  <a:cxn ang="0">
                    <a:pos x="0" y="2"/>
                  </a:cxn>
                  <a:cxn ang="0">
                    <a:pos x="2" y="4"/>
                  </a:cxn>
                  <a:cxn ang="0">
                    <a:pos x="2" y="2"/>
                  </a:cxn>
                  <a:cxn ang="0">
                    <a:pos x="4" y="2"/>
                  </a:cxn>
                </a:cxnLst>
                <a:rect l="0" t="0" r="r" b="b"/>
                <a:pathLst>
                  <a:path w="4" h="4">
                    <a:moveTo>
                      <a:pt x="4" y="2"/>
                    </a:moveTo>
                    <a:lnTo>
                      <a:pt x="2" y="0"/>
                    </a:lnTo>
                    <a:lnTo>
                      <a:pt x="2" y="0"/>
                    </a:lnTo>
                    <a:lnTo>
                      <a:pt x="0" y="0"/>
                    </a:lnTo>
                    <a:lnTo>
                      <a:pt x="0" y="2"/>
                    </a:lnTo>
                    <a:lnTo>
                      <a:pt x="0" y="2"/>
                    </a:lnTo>
                    <a:lnTo>
                      <a:pt x="2" y="4"/>
                    </a:lnTo>
                    <a:lnTo>
                      <a:pt x="2" y="2"/>
                    </a:lnTo>
                    <a:lnTo>
                      <a:pt x="4" y="2"/>
                    </a:lnTo>
                    <a:close/>
                  </a:path>
                </a:pathLst>
              </a:custGeom>
              <a:solidFill>
                <a:srgbClr val="E99A95"/>
              </a:solidFill>
              <a:ln w="9525">
                <a:noFill/>
                <a:round/>
              </a:ln>
            </p:spPr>
            <p:txBody>
              <a:bodyPr/>
              <a:lstStyle/>
              <a:p>
                <a:endParaRPr lang="en-US">
                  <a:solidFill>
                    <a:prstClr val="black"/>
                  </a:solidFill>
                </a:endParaRPr>
              </a:p>
            </p:txBody>
          </p:sp>
          <p:sp>
            <p:nvSpPr>
              <p:cNvPr id="179445" name="Freeform 245"/>
              <p:cNvSpPr/>
              <p:nvPr/>
            </p:nvSpPr>
            <p:spPr bwMode="auto">
              <a:xfrm>
                <a:off x="1550" y="1484"/>
                <a:ext cx="464" cy="199"/>
              </a:xfrm>
              <a:custGeom>
                <a:avLst/>
                <a:gdLst/>
                <a:ahLst/>
                <a:cxnLst>
                  <a:cxn ang="0">
                    <a:pos x="3" y="125"/>
                  </a:cxn>
                  <a:cxn ang="0">
                    <a:pos x="17" y="119"/>
                  </a:cxn>
                  <a:cxn ang="0">
                    <a:pos x="41" y="111"/>
                  </a:cxn>
                  <a:cxn ang="0">
                    <a:pos x="85" y="106"/>
                  </a:cxn>
                  <a:cxn ang="0">
                    <a:pos x="125" y="108"/>
                  </a:cxn>
                  <a:cxn ang="0">
                    <a:pos x="153" y="115"/>
                  </a:cxn>
                  <a:cxn ang="0">
                    <a:pos x="161" y="123"/>
                  </a:cxn>
                  <a:cxn ang="0">
                    <a:pos x="161" y="136"/>
                  </a:cxn>
                  <a:cxn ang="0">
                    <a:pos x="151" y="153"/>
                  </a:cxn>
                  <a:cxn ang="0">
                    <a:pos x="130" y="178"/>
                  </a:cxn>
                  <a:cxn ang="0">
                    <a:pos x="115" y="195"/>
                  </a:cxn>
                  <a:cxn ang="0">
                    <a:pos x="129" y="197"/>
                  </a:cxn>
                  <a:cxn ang="0">
                    <a:pos x="176" y="187"/>
                  </a:cxn>
                  <a:cxn ang="0">
                    <a:pos x="231" y="172"/>
                  </a:cxn>
                  <a:cxn ang="0">
                    <a:pos x="269" y="165"/>
                  </a:cxn>
                  <a:cxn ang="0">
                    <a:pos x="301" y="159"/>
                  </a:cxn>
                  <a:cxn ang="0">
                    <a:pos x="335" y="155"/>
                  </a:cxn>
                  <a:cxn ang="0">
                    <a:pos x="369" y="151"/>
                  </a:cxn>
                  <a:cxn ang="0">
                    <a:pos x="407" y="151"/>
                  </a:cxn>
                  <a:cxn ang="0">
                    <a:pos x="443" y="153"/>
                  </a:cxn>
                  <a:cxn ang="0">
                    <a:pos x="459" y="151"/>
                  </a:cxn>
                  <a:cxn ang="0">
                    <a:pos x="447" y="142"/>
                  </a:cxn>
                  <a:cxn ang="0">
                    <a:pos x="428" y="127"/>
                  </a:cxn>
                  <a:cxn ang="0">
                    <a:pos x="400" y="110"/>
                  </a:cxn>
                  <a:cxn ang="0">
                    <a:pos x="356" y="87"/>
                  </a:cxn>
                  <a:cxn ang="0">
                    <a:pos x="316" y="70"/>
                  </a:cxn>
                  <a:cxn ang="0">
                    <a:pos x="290" y="58"/>
                  </a:cxn>
                  <a:cxn ang="0">
                    <a:pos x="267" y="49"/>
                  </a:cxn>
                  <a:cxn ang="0">
                    <a:pos x="250" y="34"/>
                  </a:cxn>
                  <a:cxn ang="0">
                    <a:pos x="244" y="20"/>
                  </a:cxn>
                  <a:cxn ang="0">
                    <a:pos x="242" y="9"/>
                  </a:cxn>
                  <a:cxn ang="0">
                    <a:pos x="240" y="5"/>
                  </a:cxn>
                  <a:cxn ang="0">
                    <a:pos x="229" y="7"/>
                  </a:cxn>
                  <a:cxn ang="0">
                    <a:pos x="214" y="7"/>
                  </a:cxn>
                  <a:cxn ang="0">
                    <a:pos x="201" y="7"/>
                  </a:cxn>
                  <a:cxn ang="0">
                    <a:pos x="189" y="2"/>
                  </a:cxn>
                  <a:cxn ang="0">
                    <a:pos x="180" y="2"/>
                  </a:cxn>
                  <a:cxn ang="0">
                    <a:pos x="178" y="5"/>
                  </a:cxn>
                  <a:cxn ang="0">
                    <a:pos x="176" y="9"/>
                  </a:cxn>
                  <a:cxn ang="0">
                    <a:pos x="168" y="22"/>
                  </a:cxn>
                  <a:cxn ang="0">
                    <a:pos x="157" y="36"/>
                  </a:cxn>
                  <a:cxn ang="0">
                    <a:pos x="142" y="43"/>
                  </a:cxn>
                  <a:cxn ang="0">
                    <a:pos x="113" y="53"/>
                  </a:cxn>
                  <a:cxn ang="0">
                    <a:pos x="77" y="66"/>
                  </a:cxn>
                  <a:cxn ang="0">
                    <a:pos x="58" y="75"/>
                  </a:cxn>
                  <a:cxn ang="0">
                    <a:pos x="47" y="83"/>
                  </a:cxn>
                  <a:cxn ang="0">
                    <a:pos x="30" y="94"/>
                  </a:cxn>
                  <a:cxn ang="0">
                    <a:pos x="17" y="104"/>
                  </a:cxn>
                  <a:cxn ang="0">
                    <a:pos x="5" y="117"/>
                  </a:cxn>
                </a:cxnLst>
                <a:rect l="0" t="0" r="r" b="b"/>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ln>
            </p:spPr>
            <p:txBody>
              <a:bodyPr/>
              <a:lstStyle/>
              <a:p>
                <a:endParaRPr lang="en-US">
                  <a:solidFill>
                    <a:prstClr val="black"/>
                  </a:solidFill>
                </a:endParaRPr>
              </a:p>
            </p:txBody>
          </p:sp>
          <p:sp>
            <p:nvSpPr>
              <p:cNvPr id="179446" name="Freeform 246"/>
              <p:cNvSpPr/>
              <p:nvPr/>
            </p:nvSpPr>
            <p:spPr bwMode="auto">
              <a:xfrm>
                <a:off x="1550" y="1484"/>
                <a:ext cx="263" cy="125"/>
              </a:xfrm>
              <a:custGeom>
                <a:avLst/>
                <a:gdLst/>
                <a:ahLst/>
                <a:cxnLst>
                  <a:cxn ang="0">
                    <a:pos x="250" y="55"/>
                  </a:cxn>
                  <a:cxn ang="0">
                    <a:pos x="221" y="77"/>
                  </a:cxn>
                  <a:cxn ang="0">
                    <a:pos x="210" y="87"/>
                  </a:cxn>
                  <a:cxn ang="0">
                    <a:pos x="223" y="66"/>
                  </a:cxn>
                  <a:cxn ang="0">
                    <a:pos x="233" y="51"/>
                  </a:cxn>
                  <a:cxn ang="0">
                    <a:pos x="231" y="30"/>
                  </a:cxn>
                  <a:cxn ang="0">
                    <a:pos x="221" y="17"/>
                  </a:cxn>
                  <a:cxn ang="0">
                    <a:pos x="214" y="13"/>
                  </a:cxn>
                  <a:cxn ang="0">
                    <a:pos x="206" y="19"/>
                  </a:cxn>
                  <a:cxn ang="0">
                    <a:pos x="204" y="30"/>
                  </a:cxn>
                  <a:cxn ang="0">
                    <a:pos x="201" y="34"/>
                  </a:cxn>
                  <a:cxn ang="0">
                    <a:pos x="172" y="41"/>
                  </a:cxn>
                  <a:cxn ang="0">
                    <a:pos x="134" y="55"/>
                  </a:cxn>
                  <a:cxn ang="0">
                    <a:pos x="98" y="68"/>
                  </a:cxn>
                  <a:cxn ang="0">
                    <a:pos x="64" y="81"/>
                  </a:cxn>
                  <a:cxn ang="0">
                    <a:pos x="43" y="94"/>
                  </a:cxn>
                  <a:cxn ang="0">
                    <a:pos x="32" y="104"/>
                  </a:cxn>
                  <a:cxn ang="0">
                    <a:pos x="34" y="106"/>
                  </a:cxn>
                  <a:cxn ang="0">
                    <a:pos x="37" y="108"/>
                  </a:cxn>
                  <a:cxn ang="0">
                    <a:pos x="32" y="113"/>
                  </a:cxn>
                  <a:cxn ang="0">
                    <a:pos x="11" y="123"/>
                  </a:cxn>
                  <a:cxn ang="0">
                    <a:pos x="3" y="125"/>
                  </a:cxn>
                  <a:cxn ang="0">
                    <a:pos x="0" y="123"/>
                  </a:cxn>
                  <a:cxn ang="0">
                    <a:pos x="5" y="117"/>
                  </a:cxn>
                  <a:cxn ang="0">
                    <a:pos x="13" y="110"/>
                  </a:cxn>
                  <a:cxn ang="0">
                    <a:pos x="19" y="104"/>
                  </a:cxn>
                  <a:cxn ang="0">
                    <a:pos x="28" y="96"/>
                  </a:cxn>
                  <a:cxn ang="0">
                    <a:pos x="45" y="85"/>
                  </a:cxn>
                  <a:cxn ang="0">
                    <a:pos x="58" y="75"/>
                  </a:cxn>
                  <a:cxn ang="0">
                    <a:pos x="68" y="70"/>
                  </a:cxn>
                  <a:cxn ang="0">
                    <a:pos x="93" y="60"/>
                  </a:cxn>
                  <a:cxn ang="0">
                    <a:pos x="130" y="47"/>
                  </a:cxn>
                  <a:cxn ang="0">
                    <a:pos x="155" y="38"/>
                  </a:cxn>
                  <a:cxn ang="0">
                    <a:pos x="161" y="32"/>
                  </a:cxn>
                  <a:cxn ang="0">
                    <a:pos x="166" y="22"/>
                  </a:cxn>
                  <a:cxn ang="0">
                    <a:pos x="174" y="13"/>
                  </a:cxn>
                  <a:cxn ang="0">
                    <a:pos x="178" y="3"/>
                  </a:cxn>
                  <a:cxn ang="0">
                    <a:pos x="180" y="2"/>
                  </a:cxn>
                  <a:cxn ang="0">
                    <a:pos x="187" y="0"/>
                  </a:cxn>
                  <a:cxn ang="0">
                    <a:pos x="199" y="5"/>
                  </a:cxn>
                  <a:cxn ang="0">
                    <a:pos x="206" y="7"/>
                  </a:cxn>
                  <a:cxn ang="0">
                    <a:pos x="220" y="7"/>
                  </a:cxn>
                  <a:cxn ang="0">
                    <a:pos x="231" y="7"/>
                  </a:cxn>
                  <a:cxn ang="0">
                    <a:pos x="239" y="5"/>
                  </a:cxn>
                  <a:cxn ang="0">
                    <a:pos x="244" y="11"/>
                  </a:cxn>
                  <a:cxn ang="0">
                    <a:pos x="242" y="19"/>
                  </a:cxn>
                  <a:cxn ang="0">
                    <a:pos x="244" y="26"/>
                  </a:cxn>
                  <a:cxn ang="0">
                    <a:pos x="248" y="32"/>
                  </a:cxn>
                  <a:cxn ang="0">
                    <a:pos x="256" y="41"/>
                  </a:cxn>
                </a:cxnLst>
                <a:rect l="0" t="0" r="r" b="b"/>
                <a:pathLst>
                  <a:path w="263" h="125">
                    <a:moveTo>
                      <a:pt x="263" y="45"/>
                    </a:moveTo>
                    <a:lnTo>
                      <a:pt x="250" y="55"/>
                    </a:lnTo>
                    <a:lnTo>
                      <a:pt x="233" y="68"/>
                    </a:lnTo>
                    <a:lnTo>
                      <a:pt x="221" y="77"/>
                    </a:lnTo>
                    <a:lnTo>
                      <a:pt x="210" y="8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4" y="106"/>
                    </a:lnTo>
                    <a:lnTo>
                      <a:pt x="37" y="108"/>
                    </a:lnTo>
                    <a:lnTo>
                      <a:pt x="39" y="110"/>
                    </a:lnTo>
                    <a:lnTo>
                      <a:pt x="32" y="113"/>
                    </a:lnTo>
                    <a:lnTo>
                      <a:pt x="17" y="119"/>
                    </a:lnTo>
                    <a:lnTo>
                      <a:pt x="11" y="123"/>
                    </a:lnTo>
                    <a:lnTo>
                      <a:pt x="7" y="125"/>
                    </a:lnTo>
                    <a:lnTo>
                      <a:pt x="3" y="125"/>
                    </a:lnTo>
                    <a:lnTo>
                      <a:pt x="1" y="125"/>
                    </a:lnTo>
                    <a:lnTo>
                      <a:pt x="0" y="123"/>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ln>
            </p:spPr>
            <p:txBody>
              <a:bodyPr/>
              <a:lstStyle/>
              <a:p>
                <a:endParaRPr lang="en-US">
                  <a:solidFill>
                    <a:prstClr val="black"/>
                  </a:solidFill>
                </a:endParaRPr>
              </a:p>
            </p:txBody>
          </p:sp>
          <p:sp>
            <p:nvSpPr>
              <p:cNvPr id="179447" name="Freeform 247"/>
              <p:cNvSpPr>
                <a:spLocks noEditPoints="1"/>
              </p:cNvSpPr>
              <p:nvPr/>
            </p:nvSpPr>
            <p:spPr bwMode="auto">
              <a:xfrm>
                <a:off x="1650" y="1696"/>
                <a:ext cx="429" cy="11"/>
              </a:xfrm>
              <a:custGeom>
                <a:avLst/>
                <a:gdLst/>
                <a:ahLst/>
                <a:cxnLst>
                  <a:cxn ang="0">
                    <a:pos x="0" y="2"/>
                  </a:cxn>
                  <a:cxn ang="0">
                    <a:pos x="0" y="4"/>
                  </a:cxn>
                  <a:cxn ang="0">
                    <a:pos x="0" y="4"/>
                  </a:cxn>
                  <a:cxn ang="0">
                    <a:pos x="2" y="8"/>
                  </a:cxn>
                  <a:cxn ang="0">
                    <a:pos x="4" y="11"/>
                  </a:cxn>
                  <a:cxn ang="0">
                    <a:pos x="2" y="6"/>
                  </a:cxn>
                  <a:cxn ang="0">
                    <a:pos x="0" y="2"/>
                  </a:cxn>
                  <a:cxn ang="0">
                    <a:pos x="427" y="2"/>
                  </a:cxn>
                  <a:cxn ang="0">
                    <a:pos x="429" y="2"/>
                  </a:cxn>
                  <a:cxn ang="0">
                    <a:pos x="429" y="2"/>
                  </a:cxn>
                  <a:cxn ang="0">
                    <a:pos x="429" y="2"/>
                  </a:cxn>
                  <a:cxn ang="0">
                    <a:pos x="427" y="0"/>
                  </a:cxn>
                  <a:cxn ang="0">
                    <a:pos x="427" y="2"/>
                  </a:cxn>
                  <a:cxn ang="0">
                    <a:pos x="427" y="2"/>
                  </a:cxn>
                </a:cxnLst>
                <a:rect l="0" t="0" r="r" b="b"/>
                <a:pathLst>
                  <a:path w="429" h="11">
                    <a:moveTo>
                      <a:pt x="0" y="2"/>
                    </a:moveTo>
                    <a:lnTo>
                      <a:pt x="0" y="4"/>
                    </a:lnTo>
                    <a:lnTo>
                      <a:pt x="0" y="4"/>
                    </a:lnTo>
                    <a:lnTo>
                      <a:pt x="2" y="8"/>
                    </a:lnTo>
                    <a:lnTo>
                      <a:pt x="4" y="11"/>
                    </a:lnTo>
                    <a:lnTo>
                      <a:pt x="2" y="6"/>
                    </a:lnTo>
                    <a:lnTo>
                      <a:pt x="0" y="2"/>
                    </a:lnTo>
                    <a:close/>
                    <a:moveTo>
                      <a:pt x="427" y="2"/>
                    </a:moveTo>
                    <a:lnTo>
                      <a:pt x="429" y="2"/>
                    </a:lnTo>
                    <a:lnTo>
                      <a:pt x="429" y="2"/>
                    </a:lnTo>
                    <a:lnTo>
                      <a:pt x="429" y="2"/>
                    </a:lnTo>
                    <a:lnTo>
                      <a:pt x="427" y="0"/>
                    </a:lnTo>
                    <a:lnTo>
                      <a:pt x="427" y="2"/>
                    </a:lnTo>
                    <a:lnTo>
                      <a:pt x="427" y="2"/>
                    </a:lnTo>
                    <a:close/>
                  </a:path>
                </a:pathLst>
              </a:custGeom>
              <a:solidFill>
                <a:srgbClr val="DD6A37"/>
              </a:solidFill>
              <a:ln w="9525">
                <a:noFill/>
                <a:round/>
              </a:ln>
            </p:spPr>
            <p:txBody>
              <a:bodyPr/>
              <a:lstStyle/>
              <a:p>
                <a:endParaRPr lang="en-US">
                  <a:solidFill>
                    <a:prstClr val="black"/>
                  </a:solidFill>
                </a:endParaRPr>
              </a:p>
            </p:txBody>
          </p:sp>
          <p:sp>
            <p:nvSpPr>
              <p:cNvPr id="179448" name="Freeform 248"/>
              <p:cNvSpPr>
                <a:spLocks noEditPoints="1"/>
              </p:cNvSpPr>
              <p:nvPr/>
            </p:nvSpPr>
            <p:spPr bwMode="auto">
              <a:xfrm>
                <a:off x="1650" y="1694"/>
                <a:ext cx="429" cy="19"/>
              </a:xfrm>
              <a:custGeom>
                <a:avLst/>
                <a:gdLst/>
                <a:ahLst/>
                <a:cxnLst>
                  <a:cxn ang="0">
                    <a:pos x="2" y="2"/>
                  </a:cxn>
                  <a:cxn ang="0">
                    <a:pos x="0" y="4"/>
                  </a:cxn>
                  <a:cxn ang="0">
                    <a:pos x="0" y="6"/>
                  </a:cxn>
                  <a:cxn ang="0">
                    <a:pos x="4" y="13"/>
                  </a:cxn>
                  <a:cxn ang="0">
                    <a:pos x="8" y="19"/>
                  </a:cxn>
                  <a:cxn ang="0">
                    <a:pos x="4" y="11"/>
                  </a:cxn>
                  <a:cxn ang="0">
                    <a:pos x="2" y="2"/>
                  </a:cxn>
                  <a:cxn ang="0">
                    <a:pos x="425" y="4"/>
                  </a:cxn>
                  <a:cxn ang="0">
                    <a:pos x="427" y="4"/>
                  </a:cxn>
                  <a:cxn ang="0">
                    <a:pos x="429" y="4"/>
                  </a:cxn>
                  <a:cxn ang="0">
                    <a:pos x="427" y="2"/>
                  </a:cxn>
                  <a:cxn ang="0">
                    <a:pos x="427" y="0"/>
                  </a:cxn>
                  <a:cxn ang="0">
                    <a:pos x="427" y="2"/>
                  </a:cxn>
                  <a:cxn ang="0">
                    <a:pos x="425" y="4"/>
                  </a:cxn>
                </a:cxnLst>
                <a:rect l="0" t="0" r="r" b="b"/>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ln>
            </p:spPr>
            <p:txBody>
              <a:bodyPr/>
              <a:lstStyle/>
              <a:p>
                <a:endParaRPr lang="en-US">
                  <a:solidFill>
                    <a:prstClr val="black"/>
                  </a:solidFill>
                </a:endParaRPr>
              </a:p>
            </p:txBody>
          </p:sp>
          <p:sp>
            <p:nvSpPr>
              <p:cNvPr id="179449" name="Freeform 249"/>
              <p:cNvSpPr>
                <a:spLocks noEditPoints="1"/>
              </p:cNvSpPr>
              <p:nvPr/>
            </p:nvSpPr>
            <p:spPr bwMode="auto">
              <a:xfrm>
                <a:off x="1650" y="1692"/>
                <a:ext cx="427" cy="29"/>
              </a:xfrm>
              <a:custGeom>
                <a:avLst/>
                <a:gdLst/>
                <a:ahLst/>
                <a:cxnLst>
                  <a:cxn ang="0">
                    <a:pos x="0" y="6"/>
                  </a:cxn>
                  <a:cxn ang="0">
                    <a:pos x="2" y="10"/>
                  </a:cxn>
                  <a:cxn ang="0">
                    <a:pos x="4" y="15"/>
                  </a:cxn>
                  <a:cxn ang="0">
                    <a:pos x="8" y="21"/>
                  </a:cxn>
                  <a:cxn ang="0">
                    <a:pos x="13" y="29"/>
                  </a:cxn>
                  <a:cxn ang="0">
                    <a:pos x="8" y="15"/>
                  </a:cxn>
                  <a:cxn ang="0">
                    <a:pos x="4" y="0"/>
                  </a:cxn>
                  <a:cxn ang="0">
                    <a:pos x="2" y="4"/>
                  </a:cxn>
                  <a:cxn ang="0">
                    <a:pos x="0" y="6"/>
                  </a:cxn>
                  <a:cxn ang="0">
                    <a:pos x="427" y="6"/>
                  </a:cxn>
                  <a:cxn ang="0">
                    <a:pos x="427" y="6"/>
                  </a:cxn>
                  <a:cxn ang="0">
                    <a:pos x="427" y="4"/>
                  </a:cxn>
                  <a:cxn ang="0">
                    <a:pos x="427" y="2"/>
                  </a:cxn>
                  <a:cxn ang="0">
                    <a:pos x="425" y="0"/>
                  </a:cxn>
                  <a:cxn ang="0">
                    <a:pos x="425" y="2"/>
                  </a:cxn>
                  <a:cxn ang="0">
                    <a:pos x="423" y="4"/>
                  </a:cxn>
                  <a:cxn ang="0">
                    <a:pos x="425" y="6"/>
                  </a:cxn>
                  <a:cxn ang="0">
                    <a:pos x="427" y="6"/>
                  </a:cxn>
                </a:cxnLst>
                <a:rect l="0" t="0" r="r" b="b"/>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ln>
            </p:spPr>
            <p:txBody>
              <a:bodyPr/>
              <a:lstStyle/>
              <a:p>
                <a:endParaRPr lang="en-US">
                  <a:solidFill>
                    <a:prstClr val="black"/>
                  </a:solidFill>
                </a:endParaRPr>
              </a:p>
            </p:txBody>
          </p:sp>
          <p:sp>
            <p:nvSpPr>
              <p:cNvPr id="179450" name="Freeform 250"/>
              <p:cNvSpPr>
                <a:spLocks noEditPoints="1"/>
              </p:cNvSpPr>
              <p:nvPr/>
            </p:nvSpPr>
            <p:spPr bwMode="auto">
              <a:xfrm>
                <a:off x="1652" y="1690"/>
                <a:ext cx="425" cy="36"/>
              </a:xfrm>
              <a:custGeom>
                <a:avLst/>
                <a:gdLst/>
                <a:ahLst/>
                <a:cxnLst>
                  <a:cxn ang="0">
                    <a:pos x="0" y="6"/>
                  </a:cxn>
                  <a:cxn ang="0">
                    <a:pos x="2" y="15"/>
                  </a:cxn>
                  <a:cxn ang="0">
                    <a:pos x="6" y="23"/>
                  </a:cxn>
                  <a:cxn ang="0">
                    <a:pos x="11" y="31"/>
                  </a:cxn>
                  <a:cxn ang="0">
                    <a:pos x="15" y="36"/>
                  </a:cxn>
                  <a:cxn ang="0">
                    <a:pos x="8" y="19"/>
                  </a:cxn>
                  <a:cxn ang="0">
                    <a:pos x="2" y="0"/>
                  </a:cxn>
                  <a:cxn ang="0">
                    <a:pos x="2" y="2"/>
                  </a:cxn>
                  <a:cxn ang="0">
                    <a:pos x="0" y="6"/>
                  </a:cxn>
                  <a:cxn ang="0">
                    <a:pos x="423" y="8"/>
                  </a:cxn>
                  <a:cxn ang="0">
                    <a:pos x="425" y="6"/>
                  </a:cxn>
                  <a:cxn ang="0">
                    <a:pos x="425" y="4"/>
                  </a:cxn>
                  <a:cxn ang="0">
                    <a:pos x="423" y="2"/>
                  </a:cxn>
                  <a:cxn ang="0">
                    <a:pos x="421" y="0"/>
                  </a:cxn>
                  <a:cxn ang="0">
                    <a:pos x="421" y="2"/>
                  </a:cxn>
                  <a:cxn ang="0">
                    <a:pos x="419" y="6"/>
                  </a:cxn>
                  <a:cxn ang="0">
                    <a:pos x="421" y="6"/>
                  </a:cxn>
                  <a:cxn ang="0">
                    <a:pos x="423" y="8"/>
                  </a:cxn>
                </a:cxnLst>
                <a:rect l="0" t="0" r="r" b="b"/>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ln>
            </p:spPr>
            <p:txBody>
              <a:bodyPr/>
              <a:lstStyle/>
              <a:p>
                <a:endParaRPr lang="en-US">
                  <a:solidFill>
                    <a:prstClr val="black"/>
                  </a:solidFill>
                </a:endParaRPr>
              </a:p>
            </p:txBody>
          </p:sp>
          <p:sp>
            <p:nvSpPr>
              <p:cNvPr id="179451" name="Freeform 251"/>
              <p:cNvSpPr>
                <a:spLocks noEditPoints="1"/>
              </p:cNvSpPr>
              <p:nvPr/>
            </p:nvSpPr>
            <p:spPr bwMode="auto">
              <a:xfrm>
                <a:off x="1654" y="1688"/>
                <a:ext cx="421" cy="46"/>
              </a:xfrm>
              <a:custGeom>
                <a:avLst/>
                <a:gdLst/>
                <a:ahLst/>
                <a:cxnLst>
                  <a:cxn ang="0">
                    <a:pos x="0" y="4"/>
                  </a:cxn>
                  <a:cxn ang="0">
                    <a:pos x="4" y="19"/>
                  </a:cxn>
                  <a:cxn ang="0">
                    <a:pos x="9" y="33"/>
                  </a:cxn>
                  <a:cxn ang="0">
                    <a:pos x="13" y="38"/>
                  </a:cxn>
                  <a:cxn ang="0">
                    <a:pos x="19" y="46"/>
                  </a:cxn>
                  <a:cxn ang="0">
                    <a:pos x="9" y="23"/>
                  </a:cxn>
                  <a:cxn ang="0">
                    <a:pos x="2" y="0"/>
                  </a:cxn>
                  <a:cxn ang="0">
                    <a:pos x="0" y="2"/>
                  </a:cxn>
                  <a:cxn ang="0">
                    <a:pos x="0" y="4"/>
                  </a:cxn>
                  <a:cxn ang="0">
                    <a:pos x="419" y="8"/>
                  </a:cxn>
                  <a:cxn ang="0">
                    <a:pos x="421" y="6"/>
                  </a:cxn>
                  <a:cxn ang="0">
                    <a:pos x="421" y="4"/>
                  </a:cxn>
                  <a:cxn ang="0">
                    <a:pos x="419" y="2"/>
                  </a:cxn>
                  <a:cxn ang="0">
                    <a:pos x="417" y="0"/>
                  </a:cxn>
                  <a:cxn ang="0">
                    <a:pos x="417" y="4"/>
                  </a:cxn>
                  <a:cxn ang="0">
                    <a:pos x="415" y="8"/>
                  </a:cxn>
                  <a:cxn ang="0">
                    <a:pos x="417" y="8"/>
                  </a:cxn>
                  <a:cxn ang="0">
                    <a:pos x="419" y="8"/>
                  </a:cxn>
                </a:cxnLst>
                <a:rect l="0" t="0" r="r" b="b"/>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ln>
            </p:spPr>
            <p:txBody>
              <a:bodyPr/>
              <a:lstStyle/>
              <a:p>
                <a:endParaRPr lang="en-US">
                  <a:solidFill>
                    <a:prstClr val="black"/>
                  </a:solidFill>
                </a:endParaRPr>
              </a:p>
            </p:txBody>
          </p:sp>
          <p:sp>
            <p:nvSpPr>
              <p:cNvPr id="179452" name="Freeform 252"/>
              <p:cNvSpPr>
                <a:spLocks noEditPoints="1"/>
              </p:cNvSpPr>
              <p:nvPr/>
            </p:nvSpPr>
            <p:spPr bwMode="auto">
              <a:xfrm>
                <a:off x="1654" y="1686"/>
                <a:ext cx="419" cy="54"/>
              </a:xfrm>
              <a:custGeom>
                <a:avLst/>
                <a:gdLst/>
                <a:ahLst/>
                <a:cxnLst>
                  <a:cxn ang="0">
                    <a:pos x="0" y="4"/>
                  </a:cxn>
                  <a:cxn ang="0">
                    <a:pos x="6" y="23"/>
                  </a:cxn>
                  <a:cxn ang="0">
                    <a:pos x="13" y="40"/>
                  </a:cxn>
                  <a:cxn ang="0">
                    <a:pos x="19" y="48"/>
                  </a:cxn>
                  <a:cxn ang="0">
                    <a:pos x="25" y="54"/>
                  </a:cxn>
                  <a:cxn ang="0">
                    <a:pos x="17" y="42"/>
                  </a:cxn>
                  <a:cxn ang="0">
                    <a:pos x="11" y="29"/>
                  </a:cxn>
                  <a:cxn ang="0">
                    <a:pos x="7" y="16"/>
                  </a:cxn>
                  <a:cxn ang="0">
                    <a:pos x="4" y="0"/>
                  </a:cxn>
                  <a:cxn ang="0">
                    <a:pos x="2" y="2"/>
                  </a:cxn>
                  <a:cxn ang="0">
                    <a:pos x="0" y="4"/>
                  </a:cxn>
                  <a:cxn ang="0">
                    <a:pos x="417" y="10"/>
                  </a:cxn>
                  <a:cxn ang="0">
                    <a:pos x="419" y="6"/>
                  </a:cxn>
                  <a:cxn ang="0">
                    <a:pos x="419" y="4"/>
                  </a:cxn>
                  <a:cxn ang="0">
                    <a:pos x="417" y="2"/>
                  </a:cxn>
                  <a:cxn ang="0">
                    <a:pos x="417" y="0"/>
                  </a:cxn>
                  <a:cxn ang="0">
                    <a:pos x="415" y="4"/>
                  </a:cxn>
                  <a:cxn ang="0">
                    <a:pos x="413" y="10"/>
                  </a:cxn>
                  <a:cxn ang="0">
                    <a:pos x="415" y="10"/>
                  </a:cxn>
                  <a:cxn ang="0">
                    <a:pos x="417" y="10"/>
                  </a:cxn>
                </a:cxnLst>
                <a:rect l="0" t="0" r="r" b="b"/>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ln>
            </p:spPr>
            <p:txBody>
              <a:bodyPr/>
              <a:lstStyle/>
              <a:p>
                <a:endParaRPr lang="en-US">
                  <a:solidFill>
                    <a:prstClr val="black"/>
                  </a:solidFill>
                </a:endParaRPr>
              </a:p>
            </p:txBody>
          </p:sp>
          <p:sp>
            <p:nvSpPr>
              <p:cNvPr id="179453" name="Freeform 253"/>
              <p:cNvSpPr>
                <a:spLocks noEditPoints="1"/>
              </p:cNvSpPr>
              <p:nvPr/>
            </p:nvSpPr>
            <p:spPr bwMode="auto">
              <a:xfrm>
                <a:off x="1656" y="1685"/>
                <a:ext cx="415" cy="62"/>
              </a:xfrm>
              <a:custGeom>
                <a:avLst/>
                <a:gdLst/>
                <a:ahLst/>
                <a:cxnLst>
                  <a:cxn ang="0">
                    <a:pos x="0" y="3"/>
                  </a:cxn>
                  <a:cxn ang="0">
                    <a:pos x="7" y="26"/>
                  </a:cxn>
                  <a:cxn ang="0">
                    <a:pos x="17" y="49"/>
                  </a:cxn>
                  <a:cxn ang="0">
                    <a:pos x="23" y="56"/>
                  </a:cxn>
                  <a:cxn ang="0">
                    <a:pos x="28" y="62"/>
                  </a:cxn>
                  <a:cxn ang="0">
                    <a:pos x="21" y="47"/>
                  </a:cxn>
                  <a:cxn ang="0">
                    <a:pos x="13" y="32"/>
                  </a:cxn>
                  <a:cxn ang="0">
                    <a:pos x="7" y="17"/>
                  </a:cxn>
                  <a:cxn ang="0">
                    <a:pos x="4" y="1"/>
                  </a:cxn>
                  <a:cxn ang="0">
                    <a:pos x="2" y="1"/>
                  </a:cxn>
                  <a:cxn ang="0">
                    <a:pos x="0" y="3"/>
                  </a:cxn>
                  <a:cxn ang="0">
                    <a:pos x="413" y="11"/>
                  </a:cxn>
                  <a:cxn ang="0">
                    <a:pos x="415" y="7"/>
                  </a:cxn>
                  <a:cxn ang="0">
                    <a:pos x="415" y="3"/>
                  </a:cxn>
                  <a:cxn ang="0">
                    <a:pos x="415" y="1"/>
                  </a:cxn>
                  <a:cxn ang="0">
                    <a:pos x="413" y="0"/>
                  </a:cxn>
                  <a:cxn ang="0">
                    <a:pos x="411" y="3"/>
                  </a:cxn>
                  <a:cxn ang="0">
                    <a:pos x="411" y="9"/>
                  </a:cxn>
                  <a:cxn ang="0">
                    <a:pos x="411" y="11"/>
                  </a:cxn>
                  <a:cxn ang="0">
                    <a:pos x="413" y="11"/>
                  </a:cxn>
                </a:cxnLst>
                <a:rect l="0" t="0" r="r" b="b"/>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ln>
            </p:spPr>
            <p:txBody>
              <a:bodyPr/>
              <a:lstStyle/>
              <a:p>
                <a:endParaRPr lang="en-US">
                  <a:solidFill>
                    <a:prstClr val="black"/>
                  </a:solidFill>
                </a:endParaRPr>
              </a:p>
            </p:txBody>
          </p:sp>
          <p:sp>
            <p:nvSpPr>
              <p:cNvPr id="179454" name="Freeform 254"/>
              <p:cNvSpPr>
                <a:spLocks noEditPoints="1"/>
              </p:cNvSpPr>
              <p:nvPr/>
            </p:nvSpPr>
            <p:spPr bwMode="auto">
              <a:xfrm>
                <a:off x="1658" y="1681"/>
                <a:ext cx="413" cy="74"/>
              </a:xfrm>
              <a:custGeom>
                <a:avLst/>
                <a:gdLst/>
                <a:ahLst/>
                <a:cxnLst>
                  <a:cxn ang="0">
                    <a:pos x="0" y="5"/>
                  </a:cxn>
                  <a:cxn ang="0">
                    <a:pos x="3" y="21"/>
                  </a:cxn>
                  <a:cxn ang="0">
                    <a:pos x="7" y="34"/>
                  </a:cxn>
                  <a:cxn ang="0">
                    <a:pos x="13" y="47"/>
                  </a:cxn>
                  <a:cxn ang="0">
                    <a:pos x="21" y="59"/>
                  </a:cxn>
                  <a:cxn ang="0">
                    <a:pos x="28" y="66"/>
                  </a:cxn>
                  <a:cxn ang="0">
                    <a:pos x="34" y="74"/>
                  </a:cxn>
                  <a:cxn ang="0">
                    <a:pos x="22" y="57"/>
                  </a:cxn>
                  <a:cxn ang="0">
                    <a:pos x="15" y="40"/>
                  </a:cxn>
                  <a:cxn ang="0">
                    <a:pos x="7" y="23"/>
                  </a:cxn>
                  <a:cxn ang="0">
                    <a:pos x="3" y="4"/>
                  </a:cxn>
                  <a:cxn ang="0">
                    <a:pos x="2" y="5"/>
                  </a:cxn>
                  <a:cxn ang="0">
                    <a:pos x="0" y="5"/>
                  </a:cxn>
                  <a:cxn ang="0">
                    <a:pos x="409" y="15"/>
                  </a:cxn>
                  <a:cxn ang="0">
                    <a:pos x="411" y="9"/>
                  </a:cxn>
                  <a:cxn ang="0">
                    <a:pos x="413" y="5"/>
                  </a:cxn>
                  <a:cxn ang="0">
                    <a:pos x="411" y="4"/>
                  </a:cxn>
                  <a:cxn ang="0">
                    <a:pos x="409" y="0"/>
                  </a:cxn>
                  <a:cxn ang="0">
                    <a:pos x="408" y="7"/>
                  </a:cxn>
                  <a:cxn ang="0">
                    <a:pos x="408" y="13"/>
                  </a:cxn>
                  <a:cxn ang="0">
                    <a:pos x="409" y="13"/>
                  </a:cxn>
                  <a:cxn ang="0">
                    <a:pos x="409" y="15"/>
                  </a:cxn>
                </a:cxnLst>
                <a:rect l="0" t="0" r="r" b="b"/>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ln>
            </p:spPr>
            <p:txBody>
              <a:bodyPr/>
              <a:lstStyle/>
              <a:p>
                <a:endParaRPr lang="en-US">
                  <a:solidFill>
                    <a:prstClr val="black"/>
                  </a:solidFill>
                </a:endParaRPr>
              </a:p>
            </p:txBody>
          </p:sp>
          <p:sp>
            <p:nvSpPr>
              <p:cNvPr id="179455" name="Freeform 255"/>
              <p:cNvSpPr>
                <a:spLocks noEditPoints="1"/>
              </p:cNvSpPr>
              <p:nvPr/>
            </p:nvSpPr>
            <p:spPr bwMode="auto">
              <a:xfrm>
                <a:off x="1660" y="1679"/>
                <a:ext cx="409" cy="80"/>
              </a:xfrm>
              <a:custGeom>
                <a:avLst/>
                <a:gdLst/>
                <a:ahLst/>
                <a:cxnLst>
                  <a:cxn ang="0">
                    <a:pos x="0" y="7"/>
                  </a:cxn>
                  <a:cxn ang="0">
                    <a:pos x="3" y="23"/>
                  </a:cxn>
                  <a:cxn ang="0">
                    <a:pos x="9" y="38"/>
                  </a:cxn>
                  <a:cxn ang="0">
                    <a:pos x="17" y="53"/>
                  </a:cxn>
                  <a:cxn ang="0">
                    <a:pos x="24" y="68"/>
                  </a:cxn>
                  <a:cxn ang="0">
                    <a:pos x="34" y="78"/>
                  </a:cxn>
                  <a:cxn ang="0">
                    <a:pos x="38" y="80"/>
                  </a:cxn>
                  <a:cxn ang="0">
                    <a:pos x="38" y="80"/>
                  </a:cxn>
                  <a:cxn ang="0">
                    <a:pos x="38" y="80"/>
                  </a:cxn>
                  <a:cxn ang="0">
                    <a:pos x="26" y="62"/>
                  </a:cxn>
                  <a:cxn ang="0">
                    <a:pos x="17" y="45"/>
                  </a:cxn>
                  <a:cxn ang="0">
                    <a:pos x="9" y="25"/>
                  </a:cxn>
                  <a:cxn ang="0">
                    <a:pos x="3" y="6"/>
                  </a:cxn>
                  <a:cxn ang="0">
                    <a:pos x="1" y="6"/>
                  </a:cxn>
                  <a:cxn ang="0">
                    <a:pos x="0" y="7"/>
                  </a:cxn>
                  <a:cxn ang="0">
                    <a:pos x="407" y="15"/>
                  </a:cxn>
                  <a:cxn ang="0">
                    <a:pos x="407" y="9"/>
                  </a:cxn>
                  <a:cxn ang="0">
                    <a:pos x="409" y="6"/>
                  </a:cxn>
                  <a:cxn ang="0">
                    <a:pos x="407" y="2"/>
                  </a:cxn>
                  <a:cxn ang="0">
                    <a:pos x="406" y="0"/>
                  </a:cxn>
                  <a:cxn ang="0">
                    <a:pos x="406" y="7"/>
                  </a:cxn>
                  <a:cxn ang="0">
                    <a:pos x="404" y="15"/>
                  </a:cxn>
                  <a:cxn ang="0">
                    <a:pos x="406" y="15"/>
                  </a:cxn>
                  <a:cxn ang="0">
                    <a:pos x="407" y="15"/>
                  </a:cxn>
                </a:cxnLst>
                <a:rect l="0" t="0" r="r" b="b"/>
                <a:pathLst>
                  <a:path w="409" h="80">
                    <a:moveTo>
                      <a:pt x="0" y="7"/>
                    </a:moveTo>
                    <a:lnTo>
                      <a:pt x="3" y="23"/>
                    </a:lnTo>
                    <a:lnTo>
                      <a:pt x="9" y="38"/>
                    </a:lnTo>
                    <a:lnTo>
                      <a:pt x="17" y="53"/>
                    </a:lnTo>
                    <a:lnTo>
                      <a:pt x="24" y="68"/>
                    </a:lnTo>
                    <a:lnTo>
                      <a:pt x="34" y="78"/>
                    </a:lnTo>
                    <a:lnTo>
                      <a:pt x="38" y="80"/>
                    </a:lnTo>
                    <a:lnTo>
                      <a:pt x="38" y="80"/>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ln>
            </p:spPr>
            <p:txBody>
              <a:bodyPr/>
              <a:lstStyle/>
              <a:p>
                <a:endParaRPr lang="en-US">
                  <a:solidFill>
                    <a:prstClr val="black"/>
                  </a:solidFill>
                </a:endParaRPr>
              </a:p>
            </p:txBody>
          </p:sp>
          <p:sp>
            <p:nvSpPr>
              <p:cNvPr id="179456" name="Freeform 256"/>
              <p:cNvSpPr>
                <a:spLocks noEditPoints="1"/>
              </p:cNvSpPr>
              <p:nvPr/>
            </p:nvSpPr>
            <p:spPr bwMode="auto">
              <a:xfrm>
                <a:off x="1661" y="1677"/>
                <a:ext cx="406" cy="82"/>
              </a:xfrm>
              <a:custGeom>
                <a:avLst/>
                <a:gdLst/>
                <a:ahLst/>
                <a:cxnLst>
                  <a:cxn ang="0">
                    <a:pos x="0" y="8"/>
                  </a:cxn>
                  <a:cxn ang="0">
                    <a:pos x="4" y="27"/>
                  </a:cxn>
                  <a:cxn ang="0">
                    <a:pos x="12" y="44"/>
                  </a:cxn>
                  <a:cxn ang="0">
                    <a:pos x="19" y="61"/>
                  </a:cxn>
                  <a:cxn ang="0">
                    <a:pos x="31" y="78"/>
                  </a:cxn>
                  <a:cxn ang="0">
                    <a:pos x="35" y="82"/>
                  </a:cxn>
                  <a:cxn ang="0">
                    <a:pos x="37" y="82"/>
                  </a:cxn>
                  <a:cxn ang="0">
                    <a:pos x="37" y="82"/>
                  </a:cxn>
                  <a:cxn ang="0">
                    <a:pos x="38" y="82"/>
                  </a:cxn>
                  <a:cxn ang="0">
                    <a:pos x="27" y="64"/>
                  </a:cxn>
                  <a:cxn ang="0">
                    <a:pos x="18" y="46"/>
                  </a:cxn>
                  <a:cxn ang="0">
                    <a:pos x="10" y="27"/>
                  </a:cxn>
                  <a:cxn ang="0">
                    <a:pos x="4" y="6"/>
                  </a:cxn>
                  <a:cxn ang="0">
                    <a:pos x="2" y="8"/>
                  </a:cxn>
                  <a:cxn ang="0">
                    <a:pos x="2" y="8"/>
                  </a:cxn>
                  <a:cxn ang="0">
                    <a:pos x="0" y="8"/>
                  </a:cxn>
                  <a:cxn ang="0">
                    <a:pos x="0" y="8"/>
                  </a:cxn>
                  <a:cxn ang="0">
                    <a:pos x="405" y="17"/>
                  </a:cxn>
                  <a:cxn ang="0">
                    <a:pos x="405" y="11"/>
                  </a:cxn>
                  <a:cxn ang="0">
                    <a:pos x="406" y="4"/>
                  </a:cxn>
                  <a:cxn ang="0">
                    <a:pos x="405" y="2"/>
                  </a:cxn>
                  <a:cxn ang="0">
                    <a:pos x="405" y="0"/>
                  </a:cxn>
                  <a:cxn ang="0">
                    <a:pos x="403" y="8"/>
                  </a:cxn>
                  <a:cxn ang="0">
                    <a:pos x="401" y="15"/>
                  </a:cxn>
                  <a:cxn ang="0">
                    <a:pos x="403" y="17"/>
                  </a:cxn>
                  <a:cxn ang="0">
                    <a:pos x="405" y="17"/>
                  </a:cxn>
                </a:cxnLst>
                <a:rect l="0" t="0" r="r" b="b"/>
                <a:pathLst>
                  <a:path w="406" h="82">
                    <a:moveTo>
                      <a:pt x="0" y="8"/>
                    </a:moveTo>
                    <a:lnTo>
                      <a:pt x="4" y="27"/>
                    </a:lnTo>
                    <a:lnTo>
                      <a:pt x="12" y="44"/>
                    </a:lnTo>
                    <a:lnTo>
                      <a:pt x="19" y="61"/>
                    </a:lnTo>
                    <a:lnTo>
                      <a:pt x="31" y="78"/>
                    </a:lnTo>
                    <a:lnTo>
                      <a:pt x="35" y="82"/>
                    </a:lnTo>
                    <a:lnTo>
                      <a:pt x="37" y="82"/>
                    </a:lnTo>
                    <a:lnTo>
                      <a:pt x="37" y="82"/>
                    </a:lnTo>
                    <a:lnTo>
                      <a:pt x="38" y="82"/>
                    </a:lnTo>
                    <a:lnTo>
                      <a:pt x="27" y="64"/>
                    </a:lnTo>
                    <a:lnTo>
                      <a:pt x="18" y="46"/>
                    </a:lnTo>
                    <a:lnTo>
                      <a:pt x="10" y="27"/>
                    </a:lnTo>
                    <a:lnTo>
                      <a:pt x="4" y="6"/>
                    </a:lnTo>
                    <a:lnTo>
                      <a:pt x="2" y="8"/>
                    </a:lnTo>
                    <a:lnTo>
                      <a:pt x="2" y="8"/>
                    </a:lnTo>
                    <a:lnTo>
                      <a:pt x="0"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ln>
            </p:spPr>
            <p:txBody>
              <a:bodyPr/>
              <a:lstStyle/>
              <a:p>
                <a:endParaRPr lang="en-US">
                  <a:solidFill>
                    <a:prstClr val="black"/>
                  </a:solidFill>
                </a:endParaRPr>
              </a:p>
            </p:txBody>
          </p:sp>
          <p:sp>
            <p:nvSpPr>
              <p:cNvPr id="179457" name="Freeform 257"/>
              <p:cNvSpPr>
                <a:spLocks noEditPoints="1"/>
              </p:cNvSpPr>
              <p:nvPr/>
            </p:nvSpPr>
            <p:spPr bwMode="auto">
              <a:xfrm>
                <a:off x="1663" y="1675"/>
                <a:ext cx="403" cy="84"/>
              </a:xfrm>
              <a:custGeom>
                <a:avLst/>
                <a:gdLst/>
                <a:ahLst/>
                <a:cxnLst>
                  <a:cxn ang="0">
                    <a:pos x="0" y="10"/>
                  </a:cxn>
                  <a:cxn ang="0">
                    <a:pos x="6" y="29"/>
                  </a:cxn>
                  <a:cxn ang="0">
                    <a:pos x="14" y="49"/>
                  </a:cxn>
                  <a:cxn ang="0">
                    <a:pos x="23" y="66"/>
                  </a:cxn>
                  <a:cxn ang="0">
                    <a:pos x="35" y="84"/>
                  </a:cxn>
                  <a:cxn ang="0">
                    <a:pos x="36" y="84"/>
                  </a:cxn>
                  <a:cxn ang="0">
                    <a:pos x="38" y="84"/>
                  </a:cxn>
                  <a:cxn ang="0">
                    <a:pos x="27" y="66"/>
                  </a:cxn>
                  <a:cxn ang="0">
                    <a:pos x="17" y="48"/>
                  </a:cxn>
                  <a:cxn ang="0">
                    <a:pos x="10" y="29"/>
                  </a:cxn>
                  <a:cxn ang="0">
                    <a:pos x="4" y="8"/>
                  </a:cxn>
                  <a:cxn ang="0">
                    <a:pos x="2" y="8"/>
                  </a:cxn>
                  <a:cxn ang="0">
                    <a:pos x="0" y="10"/>
                  </a:cxn>
                  <a:cxn ang="0">
                    <a:pos x="0" y="10"/>
                  </a:cxn>
                  <a:cxn ang="0">
                    <a:pos x="0" y="10"/>
                  </a:cxn>
                  <a:cxn ang="0">
                    <a:pos x="401" y="19"/>
                  </a:cxn>
                  <a:cxn ang="0">
                    <a:pos x="403" y="11"/>
                  </a:cxn>
                  <a:cxn ang="0">
                    <a:pos x="403" y="4"/>
                  </a:cxn>
                  <a:cxn ang="0">
                    <a:pos x="403" y="2"/>
                  </a:cxn>
                  <a:cxn ang="0">
                    <a:pos x="401" y="0"/>
                  </a:cxn>
                  <a:cxn ang="0">
                    <a:pos x="399" y="10"/>
                  </a:cxn>
                  <a:cxn ang="0">
                    <a:pos x="397" y="17"/>
                  </a:cxn>
                  <a:cxn ang="0">
                    <a:pos x="399" y="17"/>
                  </a:cxn>
                  <a:cxn ang="0">
                    <a:pos x="401" y="19"/>
                  </a:cxn>
                </a:cxnLst>
                <a:rect l="0" t="0" r="r" b="b"/>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lnTo>
                      <a:pt x="0" y="10"/>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ln>
            </p:spPr>
            <p:txBody>
              <a:bodyPr/>
              <a:lstStyle/>
              <a:p>
                <a:endParaRPr lang="en-US">
                  <a:solidFill>
                    <a:prstClr val="black"/>
                  </a:solidFill>
                </a:endParaRPr>
              </a:p>
            </p:txBody>
          </p:sp>
          <p:sp>
            <p:nvSpPr>
              <p:cNvPr id="179458" name="Freeform 258"/>
              <p:cNvSpPr>
                <a:spLocks noEditPoints="1"/>
              </p:cNvSpPr>
              <p:nvPr/>
            </p:nvSpPr>
            <p:spPr bwMode="auto">
              <a:xfrm>
                <a:off x="1665" y="1673"/>
                <a:ext cx="401" cy="86"/>
              </a:xfrm>
              <a:custGeom>
                <a:avLst/>
                <a:gdLst/>
                <a:ahLst/>
                <a:cxnLst>
                  <a:cxn ang="0">
                    <a:pos x="0" y="10"/>
                  </a:cxn>
                  <a:cxn ang="0">
                    <a:pos x="6" y="31"/>
                  </a:cxn>
                  <a:cxn ang="0">
                    <a:pos x="14" y="50"/>
                  </a:cxn>
                  <a:cxn ang="0">
                    <a:pos x="23" y="68"/>
                  </a:cxn>
                  <a:cxn ang="0">
                    <a:pos x="34" y="86"/>
                  </a:cxn>
                  <a:cxn ang="0">
                    <a:pos x="36" y="86"/>
                  </a:cxn>
                  <a:cxn ang="0">
                    <a:pos x="38" y="86"/>
                  </a:cxn>
                  <a:cxn ang="0">
                    <a:pos x="27" y="68"/>
                  </a:cxn>
                  <a:cxn ang="0">
                    <a:pos x="17" y="50"/>
                  </a:cxn>
                  <a:cxn ang="0">
                    <a:pos x="10" y="31"/>
                  </a:cxn>
                  <a:cxn ang="0">
                    <a:pos x="4" y="10"/>
                  </a:cxn>
                  <a:cxn ang="0">
                    <a:pos x="2" y="10"/>
                  </a:cxn>
                  <a:cxn ang="0">
                    <a:pos x="0" y="10"/>
                  </a:cxn>
                  <a:cxn ang="0">
                    <a:pos x="397" y="19"/>
                  </a:cxn>
                  <a:cxn ang="0">
                    <a:pos x="399" y="12"/>
                  </a:cxn>
                  <a:cxn ang="0">
                    <a:pos x="401" y="4"/>
                  </a:cxn>
                  <a:cxn ang="0">
                    <a:pos x="399" y="2"/>
                  </a:cxn>
                  <a:cxn ang="0">
                    <a:pos x="397" y="0"/>
                  </a:cxn>
                  <a:cxn ang="0">
                    <a:pos x="395" y="10"/>
                  </a:cxn>
                  <a:cxn ang="0">
                    <a:pos x="393" y="19"/>
                  </a:cxn>
                  <a:cxn ang="0">
                    <a:pos x="395" y="19"/>
                  </a:cxn>
                  <a:cxn ang="0">
                    <a:pos x="397" y="19"/>
                  </a:cxn>
                </a:cxnLst>
                <a:rect l="0" t="0" r="r" b="b"/>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ln>
            </p:spPr>
            <p:txBody>
              <a:bodyPr/>
              <a:lstStyle/>
              <a:p>
                <a:endParaRPr lang="en-US">
                  <a:solidFill>
                    <a:prstClr val="black"/>
                  </a:solidFill>
                </a:endParaRPr>
              </a:p>
            </p:txBody>
          </p:sp>
          <p:sp>
            <p:nvSpPr>
              <p:cNvPr id="179459" name="Freeform 259"/>
              <p:cNvSpPr>
                <a:spLocks noEditPoints="1"/>
              </p:cNvSpPr>
              <p:nvPr/>
            </p:nvSpPr>
            <p:spPr bwMode="auto">
              <a:xfrm>
                <a:off x="1667" y="1671"/>
                <a:ext cx="397" cy="88"/>
              </a:xfrm>
              <a:custGeom>
                <a:avLst/>
                <a:gdLst/>
                <a:ahLst/>
                <a:cxnLst>
                  <a:cxn ang="0">
                    <a:pos x="0" y="12"/>
                  </a:cxn>
                  <a:cxn ang="0">
                    <a:pos x="6" y="33"/>
                  </a:cxn>
                  <a:cxn ang="0">
                    <a:pos x="13" y="52"/>
                  </a:cxn>
                  <a:cxn ang="0">
                    <a:pos x="23" y="70"/>
                  </a:cxn>
                  <a:cxn ang="0">
                    <a:pos x="34" y="88"/>
                  </a:cxn>
                  <a:cxn ang="0">
                    <a:pos x="36" y="88"/>
                  </a:cxn>
                  <a:cxn ang="0">
                    <a:pos x="38" y="88"/>
                  </a:cxn>
                  <a:cxn ang="0">
                    <a:pos x="27" y="70"/>
                  </a:cxn>
                  <a:cxn ang="0">
                    <a:pos x="17" y="52"/>
                  </a:cxn>
                  <a:cxn ang="0">
                    <a:pos x="10" y="33"/>
                  </a:cxn>
                  <a:cxn ang="0">
                    <a:pos x="4" y="12"/>
                  </a:cxn>
                  <a:cxn ang="0">
                    <a:pos x="2" y="12"/>
                  </a:cxn>
                  <a:cxn ang="0">
                    <a:pos x="0" y="12"/>
                  </a:cxn>
                  <a:cxn ang="0">
                    <a:pos x="393" y="21"/>
                  </a:cxn>
                  <a:cxn ang="0">
                    <a:pos x="395" y="14"/>
                  </a:cxn>
                  <a:cxn ang="0">
                    <a:pos x="397" y="4"/>
                  </a:cxn>
                  <a:cxn ang="0">
                    <a:pos x="395" y="2"/>
                  </a:cxn>
                  <a:cxn ang="0">
                    <a:pos x="393" y="0"/>
                  </a:cxn>
                  <a:cxn ang="0">
                    <a:pos x="391" y="10"/>
                  </a:cxn>
                  <a:cxn ang="0">
                    <a:pos x="389" y="21"/>
                  </a:cxn>
                  <a:cxn ang="0">
                    <a:pos x="391" y="21"/>
                  </a:cxn>
                  <a:cxn ang="0">
                    <a:pos x="393" y="21"/>
                  </a:cxn>
                </a:cxnLst>
                <a:rect l="0" t="0" r="r" b="b"/>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ln>
            </p:spPr>
            <p:txBody>
              <a:bodyPr/>
              <a:lstStyle/>
              <a:p>
                <a:endParaRPr lang="en-US">
                  <a:solidFill>
                    <a:prstClr val="black"/>
                  </a:solidFill>
                </a:endParaRPr>
              </a:p>
            </p:txBody>
          </p:sp>
          <p:sp>
            <p:nvSpPr>
              <p:cNvPr id="179460" name="Freeform 260"/>
              <p:cNvSpPr>
                <a:spLocks noEditPoints="1"/>
              </p:cNvSpPr>
              <p:nvPr/>
            </p:nvSpPr>
            <p:spPr bwMode="auto">
              <a:xfrm>
                <a:off x="1669" y="1669"/>
                <a:ext cx="393" cy="90"/>
              </a:xfrm>
              <a:custGeom>
                <a:avLst/>
                <a:gdLst/>
                <a:ahLst/>
                <a:cxnLst>
                  <a:cxn ang="0">
                    <a:pos x="0" y="14"/>
                  </a:cxn>
                  <a:cxn ang="0">
                    <a:pos x="6" y="35"/>
                  </a:cxn>
                  <a:cxn ang="0">
                    <a:pos x="13" y="54"/>
                  </a:cxn>
                  <a:cxn ang="0">
                    <a:pos x="23" y="72"/>
                  </a:cxn>
                  <a:cxn ang="0">
                    <a:pos x="34" y="90"/>
                  </a:cxn>
                  <a:cxn ang="0">
                    <a:pos x="36" y="90"/>
                  </a:cxn>
                  <a:cxn ang="0">
                    <a:pos x="38" y="88"/>
                  </a:cxn>
                  <a:cxn ang="0">
                    <a:pos x="27" y="71"/>
                  </a:cxn>
                  <a:cxn ang="0">
                    <a:pos x="17" y="54"/>
                  </a:cxn>
                  <a:cxn ang="0">
                    <a:pos x="10" y="33"/>
                  </a:cxn>
                  <a:cxn ang="0">
                    <a:pos x="4" y="14"/>
                  </a:cxn>
                  <a:cxn ang="0">
                    <a:pos x="2" y="14"/>
                  </a:cxn>
                  <a:cxn ang="0">
                    <a:pos x="0" y="14"/>
                  </a:cxn>
                  <a:cxn ang="0">
                    <a:pos x="389" y="23"/>
                  </a:cxn>
                  <a:cxn ang="0">
                    <a:pos x="391" y="14"/>
                  </a:cxn>
                  <a:cxn ang="0">
                    <a:pos x="393" y="4"/>
                  </a:cxn>
                  <a:cxn ang="0">
                    <a:pos x="391" y="2"/>
                  </a:cxn>
                  <a:cxn ang="0">
                    <a:pos x="389" y="0"/>
                  </a:cxn>
                  <a:cxn ang="0">
                    <a:pos x="387" y="12"/>
                  </a:cxn>
                  <a:cxn ang="0">
                    <a:pos x="385" y="21"/>
                  </a:cxn>
                  <a:cxn ang="0">
                    <a:pos x="387" y="23"/>
                  </a:cxn>
                  <a:cxn ang="0">
                    <a:pos x="389" y="23"/>
                  </a:cxn>
                </a:cxnLst>
                <a:rect l="0" t="0" r="r" b="b"/>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ln>
            </p:spPr>
            <p:txBody>
              <a:bodyPr/>
              <a:lstStyle/>
              <a:p>
                <a:endParaRPr lang="en-US">
                  <a:solidFill>
                    <a:prstClr val="black"/>
                  </a:solidFill>
                </a:endParaRPr>
              </a:p>
            </p:txBody>
          </p:sp>
          <p:sp>
            <p:nvSpPr>
              <p:cNvPr id="179461" name="Freeform 261"/>
              <p:cNvSpPr>
                <a:spLocks noEditPoints="1"/>
              </p:cNvSpPr>
              <p:nvPr/>
            </p:nvSpPr>
            <p:spPr bwMode="auto">
              <a:xfrm>
                <a:off x="1671" y="1668"/>
                <a:ext cx="389" cy="91"/>
              </a:xfrm>
              <a:custGeom>
                <a:avLst/>
                <a:gdLst/>
                <a:ahLst/>
                <a:cxnLst>
                  <a:cxn ang="0">
                    <a:pos x="0" y="15"/>
                  </a:cxn>
                  <a:cxn ang="0">
                    <a:pos x="6" y="36"/>
                  </a:cxn>
                  <a:cxn ang="0">
                    <a:pos x="13" y="55"/>
                  </a:cxn>
                  <a:cxn ang="0">
                    <a:pos x="23" y="73"/>
                  </a:cxn>
                  <a:cxn ang="0">
                    <a:pos x="34" y="91"/>
                  </a:cxn>
                  <a:cxn ang="0">
                    <a:pos x="36" y="89"/>
                  </a:cxn>
                  <a:cxn ang="0">
                    <a:pos x="38" y="89"/>
                  </a:cxn>
                  <a:cxn ang="0">
                    <a:pos x="27" y="72"/>
                  </a:cxn>
                  <a:cxn ang="0">
                    <a:pos x="17" y="55"/>
                  </a:cxn>
                  <a:cxn ang="0">
                    <a:pos x="9" y="34"/>
                  </a:cxn>
                  <a:cxn ang="0">
                    <a:pos x="4" y="13"/>
                  </a:cxn>
                  <a:cxn ang="0">
                    <a:pos x="2" y="15"/>
                  </a:cxn>
                  <a:cxn ang="0">
                    <a:pos x="0" y="15"/>
                  </a:cxn>
                  <a:cxn ang="0">
                    <a:pos x="385" y="24"/>
                  </a:cxn>
                  <a:cxn ang="0">
                    <a:pos x="387" y="13"/>
                  </a:cxn>
                  <a:cxn ang="0">
                    <a:pos x="389" y="3"/>
                  </a:cxn>
                  <a:cxn ang="0">
                    <a:pos x="387" y="1"/>
                  </a:cxn>
                  <a:cxn ang="0">
                    <a:pos x="385" y="0"/>
                  </a:cxn>
                  <a:cxn ang="0">
                    <a:pos x="383" y="11"/>
                  </a:cxn>
                  <a:cxn ang="0">
                    <a:pos x="381" y="22"/>
                  </a:cxn>
                  <a:cxn ang="0">
                    <a:pos x="383" y="22"/>
                  </a:cxn>
                  <a:cxn ang="0">
                    <a:pos x="385" y="24"/>
                  </a:cxn>
                </a:cxnLst>
                <a:rect l="0" t="0" r="r" b="b"/>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ln>
            </p:spPr>
            <p:txBody>
              <a:bodyPr/>
              <a:lstStyle/>
              <a:p>
                <a:endParaRPr lang="en-US">
                  <a:solidFill>
                    <a:prstClr val="black"/>
                  </a:solidFill>
                </a:endParaRPr>
              </a:p>
            </p:txBody>
          </p:sp>
          <p:sp>
            <p:nvSpPr>
              <p:cNvPr id="179462" name="Freeform 262"/>
              <p:cNvSpPr>
                <a:spLocks noEditPoints="1"/>
              </p:cNvSpPr>
              <p:nvPr/>
            </p:nvSpPr>
            <p:spPr bwMode="auto">
              <a:xfrm>
                <a:off x="1673" y="1666"/>
                <a:ext cx="385" cy="91"/>
              </a:xfrm>
              <a:custGeom>
                <a:avLst/>
                <a:gdLst/>
                <a:ahLst/>
                <a:cxnLst>
                  <a:cxn ang="0">
                    <a:pos x="0" y="17"/>
                  </a:cxn>
                  <a:cxn ang="0">
                    <a:pos x="6" y="36"/>
                  </a:cxn>
                  <a:cxn ang="0">
                    <a:pos x="13" y="57"/>
                  </a:cxn>
                  <a:cxn ang="0">
                    <a:pos x="23" y="74"/>
                  </a:cxn>
                  <a:cxn ang="0">
                    <a:pos x="34" y="91"/>
                  </a:cxn>
                  <a:cxn ang="0">
                    <a:pos x="36" y="91"/>
                  </a:cxn>
                  <a:cxn ang="0">
                    <a:pos x="40" y="91"/>
                  </a:cxn>
                  <a:cxn ang="0">
                    <a:pos x="26" y="74"/>
                  </a:cxn>
                  <a:cxn ang="0">
                    <a:pos x="17" y="55"/>
                  </a:cxn>
                  <a:cxn ang="0">
                    <a:pos x="9" y="36"/>
                  </a:cxn>
                  <a:cxn ang="0">
                    <a:pos x="4" y="15"/>
                  </a:cxn>
                  <a:cxn ang="0">
                    <a:pos x="2" y="15"/>
                  </a:cxn>
                  <a:cxn ang="0">
                    <a:pos x="0" y="17"/>
                  </a:cxn>
                  <a:cxn ang="0">
                    <a:pos x="381" y="24"/>
                  </a:cxn>
                  <a:cxn ang="0">
                    <a:pos x="383" y="15"/>
                  </a:cxn>
                  <a:cxn ang="0">
                    <a:pos x="385" y="3"/>
                  </a:cxn>
                  <a:cxn ang="0">
                    <a:pos x="383" y="2"/>
                  </a:cxn>
                  <a:cxn ang="0">
                    <a:pos x="383" y="0"/>
                  </a:cxn>
                  <a:cxn ang="0">
                    <a:pos x="379" y="13"/>
                  </a:cxn>
                  <a:cxn ang="0">
                    <a:pos x="377" y="24"/>
                  </a:cxn>
                  <a:cxn ang="0">
                    <a:pos x="379" y="24"/>
                  </a:cxn>
                  <a:cxn ang="0">
                    <a:pos x="381" y="24"/>
                  </a:cxn>
                </a:cxnLst>
                <a:rect l="0" t="0" r="r" b="b"/>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ln>
            </p:spPr>
            <p:txBody>
              <a:bodyPr/>
              <a:lstStyle/>
              <a:p>
                <a:endParaRPr lang="en-US">
                  <a:solidFill>
                    <a:prstClr val="black"/>
                  </a:solidFill>
                </a:endParaRPr>
              </a:p>
            </p:txBody>
          </p:sp>
          <p:sp>
            <p:nvSpPr>
              <p:cNvPr id="179463" name="Freeform 263"/>
              <p:cNvSpPr>
                <a:spLocks noEditPoints="1"/>
              </p:cNvSpPr>
              <p:nvPr/>
            </p:nvSpPr>
            <p:spPr bwMode="auto">
              <a:xfrm>
                <a:off x="1675" y="1664"/>
                <a:ext cx="381" cy="93"/>
              </a:xfrm>
              <a:custGeom>
                <a:avLst/>
                <a:gdLst/>
                <a:ahLst/>
                <a:cxnLst>
                  <a:cxn ang="0">
                    <a:pos x="0" y="17"/>
                  </a:cxn>
                  <a:cxn ang="0">
                    <a:pos x="5" y="38"/>
                  </a:cxn>
                  <a:cxn ang="0">
                    <a:pos x="13" y="59"/>
                  </a:cxn>
                  <a:cxn ang="0">
                    <a:pos x="23" y="76"/>
                  </a:cxn>
                  <a:cxn ang="0">
                    <a:pos x="34" y="93"/>
                  </a:cxn>
                  <a:cxn ang="0">
                    <a:pos x="38" y="93"/>
                  </a:cxn>
                  <a:cxn ang="0">
                    <a:pos x="40" y="93"/>
                  </a:cxn>
                  <a:cxn ang="0">
                    <a:pos x="26" y="76"/>
                  </a:cxn>
                  <a:cxn ang="0">
                    <a:pos x="17" y="57"/>
                  </a:cxn>
                  <a:cxn ang="0">
                    <a:pos x="9" y="38"/>
                  </a:cxn>
                  <a:cxn ang="0">
                    <a:pos x="4" y="17"/>
                  </a:cxn>
                  <a:cxn ang="0">
                    <a:pos x="2" y="17"/>
                  </a:cxn>
                  <a:cxn ang="0">
                    <a:pos x="0" y="17"/>
                  </a:cxn>
                  <a:cxn ang="0">
                    <a:pos x="377" y="26"/>
                  </a:cxn>
                  <a:cxn ang="0">
                    <a:pos x="379" y="15"/>
                  </a:cxn>
                  <a:cxn ang="0">
                    <a:pos x="381" y="4"/>
                  </a:cxn>
                  <a:cxn ang="0">
                    <a:pos x="381" y="2"/>
                  </a:cxn>
                  <a:cxn ang="0">
                    <a:pos x="379" y="0"/>
                  </a:cxn>
                  <a:cxn ang="0">
                    <a:pos x="377" y="13"/>
                  </a:cxn>
                  <a:cxn ang="0">
                    <a:pos x="373" y="26"/>
                  </a:cxn>
                  <a:cxn ang="0">
                    <a:pos x="375" y="26"/>
                  </a:cxn>
                  <a:cxn ang="0">
                    <a:pos x="377" y="26"/>
                  </a:cxn>
                </a:cxnLst>
                <a:rect l="0" t="0" r="r" b="b"/>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ln>
            </p:spPr>
            <p:txBody>
              <a:bodyPr/>
              <a:lstStyle/>
              <a:p>
                <a:endParaRPr lang="en-US">
                  <a:solidFill>
                    <a:prstClr val="black"/>
                  </a:solidFill>
                </a:endParaRPr>
              </a:p>
            </p:txBody>
          </p:sp>
          <p:sp>
            <p:nvSpPr>
              <p:cNvPr id="179464" name="Freeform 264"/>
              <p:cNvSpPr>
                <a:spLocks noEditPoints="1"/>
              </p:cNvSpPr>
              <p:nvPr/>
            </p:nvSpPr>
            <p:spPr bwMode="auto">
              <a:xfrm>
                <a:off x="1677" y="1662"/>
                <a:ext cx="379" cy="95"/>
              </a:xfrm>
              <a:custGeom>
                <a:avLst/>
                <a:gdLst/>
                <a:ahLst/>
                <a:cxnLst>
                  <a:cxn ang="0">
                    <a:pos x="0" y="19"/>
                  </a:cxn>
                  <a:cxn ang="0">
                    <a:pos x="5" y="40"/>
                  </a:cxn>
                  <a:cxn ang="0">
                    <a:pos x="13" y="59"/>
                  </a:cxn>
                  <a:cxn ang="0">
                    <a:pos x="22" y="78"/>
                  </a:cxn>
                  <a:cxn ang="0">
                    <a:pos x="36" y="95"/>
                  </a:cxn>
                  <a:cxn ang="0">
                    <a:pos x="38" y="95"/>
                  </a:cxn>
                  <a:cxn ang="0">
                    <a:pos x="39" y="95"/>
                  </a:cxn>
                  <a:cxn ang="0">
                    <a:pos x="26" y="78"/>
                  </a:cxn>
                  <a:cxn ang="0">
                    <a:pos x="17" y="59"/>
                  </a:cxn>
                  <a:cxn ang="0">
                    <a:pos x="9" y="40"/>
                  </a:cxn>
                  <a:cxn ang="0">
                    <a:pos x="2" y="19"/>
                  </a:cxn>
                  <a:cxn ang="0">
                    <a:pos x="0" y="19"/>
                  </a:cxn>
                  <a:cxn ang="0">
                    <a:pos x="0" y="19"/>
                  </a:cxn>
                  <a:cxn ang="0">
                    <a:pos x="373" y="28"/>
                  </a:cxn>
                  <a:cxn ang="0">
                    <a:pos x="375" y="17"/>
                  </a:cxn>
                  <a:cxn ang="0">
                    <a:pos x="379" y="4"/>
                  </a:cxn>
                  <a:cxn ang="0">
                    <a:pos x="377" y="2"/>
                  </a:cxn>
                  <a:cxn ang="0">
                    <a:pos x="375" y="0"/>
                  </a:cxn>
                  <a:cxn ang="0">
                    <a:pos x="373" y="13"/>
                  </a:cxn>
                  <a:cxn ang="0">
                    <a:pos x="370" y="26"/>
                  </a:cxn>
                  <a:cxn ang="0">
                    <a:pos x="371" y="28"/>
                  </a:cxn>
                  <a:cxn ang="0">
                    <a:pos x="373" y="28"/>
                  </a:cxn>
                </a:cxnLst>
                <a:rect l="0" t="0" r="r" b="b"/>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ln>
            </p:spPr>
            <p:txBody>
              <a:bodyPr/>
              <a:lstStyle/>
              <a:p>
                <a:endParaRPr lang="en-US">
                  <a:solidFill>
                    <a:prstClr val="black"/>
                  </a:solidFill>
                </a:endParaRPr>
              </a:p>
            </p:txBody>
          </p:sp>
          <p:sp>
            <p:nvSpPr>
              <p:cNvPr id="179465" name="Freeform 265"/>
              <p:cNvSpPr>
                <a:spLocks noEditPoints="1"/>
              </p:cNvSpPr>
              <p:nvPr/>
            </p:nvSpPr>
            <p:spPr bwMode="auto">
              <a:xfrm>
                <a:off x="1679" y="1660"/>
                <a:ext cx="375" cy="97"/>
              </a:xfrm>
              <a:custGeom>
                <a:avLst/>
                <a:gdLst/>
                <a:ahLst/>
                <a:cxnLst>
                  <a:cxn ang="0">
                    <a:pos x="0" y="21"/>
                  </a:cxn>
                  <a:cxn ang="0">
                    <a:pos x="5" y="42"/>
                  </a:cxn>
                  <a:cxn ang="0">
                    <a:pos x="13" y="61"/>
                  </a:cxn>
                  <a:cxn ang="0">
                    <a:pos x="22" y="80"/>
                  </a:cxn>
                  <a:cxn ang="0">
                    <a:pos x="36" y="97"/>
                  </a:cxn>
                  <a:cxn ang="0">
                    <a:pos x="37" y="97"/>
                  </a:cxn>
                  <a:cxn ang="0">
                    <a:pos x="39" y="95"/>
                  </a:cxn>
                  <a:cxn ang="0">
                    <a:pos x="26" y="80"/>
                  </a:cxn>
                  <a:cxn ang="0">
                    <a:pos x="17" y="61"/>
                  </a:cxn>
                  <a:cxn ang="0">
                    <a:pos x="9" y="42"/>
                  </a:cxn>
                  <a:cxn ang="0">
                    <a:pos x="1" y="21"/>
                  </a:cxn>
                  <a:cxn ang="0">
                    <a:pos x="0" y="21"/>
                  </a:cxn>
                  <a:cxn ang="0">
                    <a:pos x="0" y="21"/>
                  </a:cxn>
                  <a:cxn ang="0">
                    <a:pos x="369" y="30"/>
                  </a:cxn>
                  <a:cxn ang="0">
                    <a:pos x="373" y="17"/>
                  </a:cxn>
                  <a:cxn ang="0">
                    <a:pos x="375" y="4"/>
                  </a:cxn>
                  <a:cxn ang="0">
                    <a:pos x="373" y="2"/>
                  </a:cxn>
                  <a:cxn ang="0">
                    <a:pos x="371" y="0"/>
                  </a:cxn>
                  <a:cxn ang="0">
                    <a:pos x="369" y="15"/>
                  </a:cxn>
                  <a:cxn ang="0">
                    <a:pos x="366" y="28"/>
                  </a:cxn>
                  <a:cxn ang="0">
                    <a:pos x="368" y="28"/>
                  </a:cxn>
                  <a:cxn ang="0">
                    <a:pos x="369" y="30"/>
                  </a:cxn>
                </a:cxnLst>
                <a:rect l="0" t="0" r="r" b="b"/>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ln>
            </p:spPr>
            <p:txBody>
              <a:bodyPr/>
              <a:lstStyle/>
              <a:p>
                <a:endParaRPr lang="en-US">
                  <a:solidFill>
                    <a:prstClr val="black"/>
                  </a:solidFill>
                </a:endParaRPr>
              </a:p>
            </p:txBody>
          </p:sp>
          <p:sp>
            <p:nvSpPr>
              <p:cNvPr id="179466" name="Freeform 266"/>
              <p:cNvSpPr>
                <a:spLocks noEditPoints="1"/>
              </p:cNvSpPr>
              <p:nvPr/>
            </p:nvSpPr>
            <p:spPr bwMode="auto">
              <a:xfrm>
                <a:off x="1679" y="1658"/>
                <a:ext cx="373" cy="99"/>
              </a:xfrm>
              <a:custGeom>
                <a:avLst/>
                <a:gdLst/>
                <a:ahLst/>
                <a:cxnLst>
                  <a:cxn ang="0">
                    <a:pos x="0" y="23"/>
                  </a:cxn>
                  <a:cxn ang="0">
                    <a:pos x="7" y="44"/>
                  </a:cxn>
                  <a:cxn ang="0">
                    <a:pos x="15" y="63"/>
                  </a:cxn>
                  <a:cxn ang="0">
                    <a:pos x="24" y="82"/>
                  </a:cxn>
                  <a:cxn ang="0">
                    <a:pos x="37" y="99"/>
                  </a:cxn>
                  <a:cxn ang="0">
                    <a:pos x="39" y="97"/>
                  </a:cxn>
                  <a:cxn ang="0">
                    <a:pos x="41" y="97"/>
                  </a:cxn>
                  <a:cxn ang="0">
                    <a:pos x="30" y="80"/>
                  </a:cxn>
                  <a:cxn ang="0">
                    <a:pos x="19" y="63"/>
                  </a:cxn>
                  <a:cxn ang="0">
                    <a:pos x="11" y="42"/>
                  </a:cxn>
                  <a:cxn ang="0">
                    <a:pos x="3" y="23"/>
                  </a:cxn>
                  <a:cxn ang="0">
                    <a:pos x="1" y="23"/>
                  </a:cxn>
                  <a:cxn ang="0">
                    <a:pos x="0" y="23"/>
                  </a:cxn>
                  <a:cxn ang="0">
                    <a:pos x="368" y="30"/>
                  </a:cxn>
                  <a:cxn ang="0">
                    <a:pos x="371" y="17"/>
                  </a:cxn>
                  <a:cxn ang="0">
                    <a:pos x="373" y="4"/>
                  </a:cxn>
                  <a:cxn ang="0">
                    <a:pos x="371" y="2"/>
                  </a:cxn>
                  <a:cxn ang="0">
                    <a:pos x="369" y="0"/>
                  </a:cxn>
                  <a:cxn ang="0">
                    <a:pos x="368" y="15"/>
                  </a:cxn>
                  <a:cxn ang="0">
                    <a:pos x="364" y="30"/>
                  </a:cxn>
                  <a:cxn ang="0">
                    <a:pos x="366" y="30"/>
                  </a:cxn>
                  <a:cxn ang="0">
                    <a:pos x="368" y="30"/>
                  </a:cxn>
                </a:cxnLst>
                <a:rect l="0" t="0" r="r" b="b"/>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ln>
            </p:spPr>
            <p:txBody>
              <a:bodyPr/>
              <a:lstStyle/>
              <a:p>
                <a:endParaRPr lang="en-US">
                  <a:solidFill>
                    <a:prstClr val="black"/>
                  </a:solidFill>
                </a:endParaRPr>
              </a:p>
            </p:txBody>
          </p:sp>
          <p:sp>
            <p:nvSpPr>
              <p:cNvPr id="179467" name="Freeform 267"/>
              <p:cNvSpPr>
                <a:spLocks noEditPoints="1"/>
              </p:cNvSpPr>
              <p:nvPr/>
            </p:nvSpPr>
            <p:spPr bwMode="auto">
              <a:xfrm>
                <a:off x="1680" y="1656"/>
                <a:ext cx="370" cy="99"/>
              </a:xfrm>
              <a:custGeom>
                <a:avLst/>
                <a:gdLst/>
                <a:ahLst/>
                <a:cxnLst>
                  <a:cxn ang="0">
                    <a:pos x="0" y="25"/>
                  </a:cxn>
                  <a:cxn ang="0">
                    <a:pos x="8" y="46"/>
                  </a:cxn>
                  <a:cxn ang="0">
                    <a:pos x="16" y="65"/>
                  </a:cxn>
                  <a:cxn ang="0">
                    <a:pos x="25" y="84"/>
                  </a:cxn>
                  <a:cxn ang="0">
                    <a:pos x="38" y="99"/>
                  </a:cxn>
                  <a:cxn ang="0">
                    <a:pos x="40" y="99"/>
                  </a:cxn>
                  <a:cxn ang="0">
                    <a:pos x="42" y="99"/>
                  </a:cxn>
                  <a:cxn ang="0">
                    <a:pos x="31" y="82"/>
                  </a:cxn>
                  <a:cxn ang="0">
                    <a:pos x="19" y="63"/>
                  </a:cxn>
                  <a:cxn ang="0">
                    <a:pos x="12" y="44"/>
                  </a:cxn>
                  <a:cxn ang="0">
                    <a:pos x="4" y="23"/>
                  </a:cxn>
                  <a:cxn ang="0">
                    <a:pos x="2" y="25"/>
                  </a:cxn>
                  <a:cxn ang="0">
                    <a:pos x="0" y="25"/>
                  </a:cxn>
                  <a:cxn ang="0">
                    <a:pos x="365" y="32"/>
                  </a:cxn>
                  <a:cxn ang="0">
                    <a:pos x="368" y="19"/>
                  </a:cxn>
                  <a:cxn ang="0">
                    <a:pos x="370" y="4"/>
                  </a:cxn>
                  <a:cxn ang="0">
                    <a:pos x="368" y="2"/>
                  </a:cxn>
                  <a:cxn ang="0">
                    <a:pos x="367" y="0"/>
                  </a:cxn>
                  <a:cxn ang="0">
                    <a:pos x="365" y="17"/>
                  </a:cxn>
                  <a:cxn ang="0">
                    <a:pos x="361" y="32"/>
                  </a:cxn>
                  <a:cxn ang="0">
                    <a:pos x="363" y="32"/>
                  </a:cxn>
                  <a:cxn ang="0">
                    <a:pos x="365" y="32"/>
                  </a:cxn>
                </a:cxnLst>
                <a:rect l="0" t="0" r="r" b="b"/>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ln>
            </p:spPr>
            <p:txBody>
              <a:bodyPr/>
              <a:lstStyle/>
              <a:p>
                <a:endParaRPr lang="en-US">
                  <a:solidFill>
                    <a:prstClr val="black"/>
                  </a:solidFill>
                </a:endParaRPr>
              </a:p>
            </p:txBody>
          </p:sp>
          <p:sp>
            <p:nvSpPr>
              <p:cNvPr id="179468" name="Freeform 268"/>
              <p:cNvSpPr>
                <a:spLocks noEditPoints="1"/>
              </p:cNvSpPr>
              <p:nvPr/>
            </p:nvSpPr>
            <p:spPr bwMode="auto">
              <a:xfrm>
                <a:off x="1682" y="1654"/>
                <a:ext cx="366" cy="101"/>
              </a:xfrm>
              <a:custGeom>
                <a:avLst/>
                <a:gdLst/>
                <a:ahLst/>
                <a:cxnLst>
                  <a:cxn ang="0">
                    <a:pos x="0" y="27"/>
                  </a:cxn>
                  <a:cxn ang="0">
                    <a:pos x="8" y="46"/>
                  </a:cxn>
                  <a:cxn ang="0">
                    <a:pos x="16" y="67"/>
                  </a:cxn>
                  <a:cxn ang="0">
                    <a:pos x="27" y="84"/>
                  </a:cxn>
                  <a:cxn ang="0">
                    <a:pos x="38" y="101"/>
                  </a:cxn>
                  <a:cxn ang="0">
                    <a:pos x="40" y="101"/>
                  </a:cxn>
                  <a:cxn ang="0">
                    <a:pos x="42" y="101"/>
                  </a:cxn>
                  <a:cxn ang="0">
                    <a:pos x="31" y="84"/>
                  </a:cxn>
                  <a:cxn ang="0">
                    <a:pos x="19" y="65"/>
                  </a:cxn>
                  <a:cxn ang="0">
                    <a:pos x="12" y="46"/>
                  </a:cxn>
                  <a:cxn ang="0">
                    <a:pos x="4" y="25"/>
                  </a:cxn>
                  <a:cxn ang="0">
                    <a:pos x="2" y="25"/>
                  </a:cxn>
                  <a:cxn ang="0">
                    <a:pos x="0" y="27"/>
                  </a:cxn>
                  <a:cxn ang="0">
                    <a:pos x="361" y="34"/>
                  </a:cxn>
                  <a:cxn ang="0">
                    <a:pos x="365" y="19"/>
                  </a:cxn>
                  <a:cxn ang="0">
                    <a:pos x="366" y="4"/>
                  </a:cxn>
                  <a:cxn ang="0">
                    <a:pos x="365" y="2"/>
                  </a:cxn>
                  <a:cxn ang="0">
                    <a:pos x="363" y="0"/>
                  </a:cxn>
                  <a:cxn ang="0">
                    <a:pos x="361" y="17"/>
                  </a:cxn>
                  <a:cxn ang="0">
                    <a:pos x="357" y="34"/>
                  </a:cxn>
                  <a:cxn ang="0">
                    <a:pos x="359" y="34"/>
                  </a:cxn>
                  <a:cxn ang="0">
                    <a:pos x="361" y="34"/>
                  </a:cxn>
                </a:cxnLst>
                <a:rect l="0" t="0" r="r" b="b"/>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ln>
            </p:spPr>
            <p:txBody>
              <a:bodyPr/>
              <a:lstStyle/>
              <a:p>
                <a:endParaRPr lang="en-US">
                  <a:solidFill>
                    <a:prstClr val="black"/>
                  </a:solidFill>
                </a:endParaRPr>
              </a:p>
            </p:txBody>
          </p:sp>
          <p:sp>
            <p:nvSpPr>
              <p:cNvPr id="179469" name="Freeform 269"/>
              <p:cNvSpPr>
                <a:spLocks noEditPoints="1"/>
              </p:cNvSpPr>
              <p:nvPr/>
            </p:nvSpPr>
            <p:spPr bwMode="auto">
              <a:xfrm>
                <a:off x="1684" y="1652"/>
                <a:ext cx="363" cy="103"/>
              </a:xfrm>
              <a:custGeom>
                <a:avLst/>
                <a:gdLst/>
                <a:ahLst/>
                <a:cxnLst>
                  <a:cxn ang="0">
                    <a:pos x="0" y="27"/>
                  </a:cxn>
                  <a:cxn ang="0">
                    <a:pos x="8" y="48"/>
                  </a:cxn>
                  <a:cxn ang="0">
                    <a:pos x="15" y="67"/>
                  </a:cxn>
                  <a:cxn ang="0">
                    <a:pos x="27" y="86"/>
                  </a:cxn>
                  <a:cxn ang="0">
                    <a:pos x="38" y="103"/>
                  </a:cxn>
                  <a:cxn ang="0">
                    <a:pos x="40" y="103"/>
                  </a:cxn>
                  <a:cxn ang="0">
                    <a:pos x="42" y="101"/>
                  </a:cxn>
                  <a:cxn ang="0">
                    <a:pos x="31" y="86"/>
                  </a:cxn>
                  <a:cxn ang="0">
                    <a:pos x="19" y="67"/>
                  </a:cxn>
                  <a:cxn ang="0">
                    <a:pos x="12" y="48"/>
                  </a:cxn>
                  <a:cxn ang="0">
                    <a:pos x="4" y="27"/>
                  </a:cxn>
                  <a:cxn ang="0">
                    <a:pos x="2" y="27"/>
                  </a:cxn>
                  <a:cxn ang="0">
                    <a:pos x="0" y="27"/>
                  </a:cxn>
                  <a:cxn ang="0">
                    <a:pos x="357" y="36"/>
                  </a:cxn>
                  <a:cxn ang="0">
                    <a:pos x="361" y="21"/>
                  </a:cxn>
                  <a:cxn ang="0">
                    <a:pos x="363" y="4"/>
                  </a:cxn>
                  <a:cxn ang="0">
                    <a:pos x="361" y="2"/>
                  </a:cxn>
                  <a:cxn ang="0">
                    <a:pos x="359" y="0"/>
                  </a:cxn>
                  <a:cxn ang="0">
                    <a:pos x="357" y="19"/>
                  </a:cxn>
                  <a:cxn ang="0">
                    <a:pos x="353" y="36"/>
                  </a:cxn>
                  <a:cxn ang="0">
                    <a:pos x="355" y="36"/>
                  </a:cxn>
                  <a:cxn ang="0">
                    <a:pos x="357" y="36"/>
                  </a:cxn>
                </a:cxnLst>
                <a:rect l="0" t="0" r="r" b="b"/>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ln>
            </p:spPr>
            <p:txBody>
              <a:bodyPr/>
              <a:lstStyle/>
              <a:p>
                <a:endParaRPr lang="en-US">
                  <a:solidFill>
                    <a:prstClr val="black"/>
                  </a:solidFill>
                </a:endParaRPr>
              </a:p>
            </p:txBody>
          </p:sp>
          <p:sp>
            <p:nvSpPr>
              <p:cNvPr id="179470" name="Freeform 270"/>
              <p:cNvSpPr>
                <a:spLocks noEditPoints="1"/>
              </p:cNvSpPr>
              <p:nvPr/>
            </p:nvSpPr>
            <p:spPr bwMode="auto">
              <a:xfrm>
                <a:off x="1686" y="1650"/>
                <a:ext cx="359" cy="105"/>
              </a:xfrm>
              <a:custGeom>
                <a:avLst/>
                <a:gdLst/>
                <a:ahLst/>
                <a:cxnLst>
                  <a:cxn ang="0">
                    <a:pos x="0" y="29"/>
                  </a:cxn>
                  <a:cxn ang="0">
                    <a:pos x="8" y="50"/>
                  </a:cxn>
                  <a:cxn ang="0">
                    <a:pos x="15" y="69"/>
                  </a:cxn>
                  <a:cxn ang="0">
                    <a:pos x="27" y="88"/>
                  </a:cxn>
                  <a:cxn ang="0">
                    <a:pos x="38" y="105"/>
                  </a:cxn>
                  <a:cxn ang="0">
                    <a:pos x="40" y="103"/>
                  </a:cxn>
                  <a:cxn ang="0">
                    <a:pos x="42" y="103"/>
                  </a:cxn>
                  <a:cxn ang="0">
                    <a:pos x="30" y="86"/>
                  </a:cxn>
                  <a:cxn ang="0">
                    <a:pos x="19" y="69"/>
                  </a:cxn>
                  <a:cxn ang="0">
                    <a:pos x="12" y="50"/>
                  </a:cxn>
                  <a:cxn ang="0">
                    <a:pos x="4" y="29"/>
                  </a:cxn>
                  <a:cxn ang="0">
                    <a:pos x="2" y="29"/>
                  </a:cxn>
                  <a:cxn ang="0">
                    <a:pos x="0" y="29"/>
                  </a:cxn>
                  <a:cxn ang="0">
                    <a:pos x="353" y="38"/>
                  </a:cxn>
                  <a:cxn ang="0">
                    <a:pos x="357" y="21"/>
                  </a:cxn>
                  <a:cxn ang="0">
                    <a:pos x="359" y="4"/>
                  </a:cxn>
                  <a:cxn ang="0">
                    <a:pos x="357" y="2"/>
                  </a:cxn>
                  <a:cxn ang="0">
                    <a:pos x="355" y="0"/>
                  </a:cxn>
                  <a:cxn ang="0">
                    <a:pos x="353" y="19"/>
                  </a:cxn>
                  <a:cxn ang="0">
                    <a:pos x="349" y="38"/>
                  </a:cxn>
                  <a:cxn ang="0">
                    <a:pos x="349" y="38"/>
                  </a:cxn>
                  <a:cxn ang="0">
                    <a:pos x="349" y="38"/>
                  </a:cxn>
                  <a:cxn ang="0">
                    <a:pos x="351" y="38"/>
                  </a:cxn>
                  <a:cxn ang="0">
                    <a:pos x="353" y="38"/>
                  </a:cxn>
                </a:cxnLst>
                <a:rect l="0" t="0" r="r" b="b"/>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49" y="38"/>
                    </a:lnTo>
                    <a:lnTo>
                      <a:pt x="349" y="38"/>
                    </a:lnTo>
                    <a:lnTo>
                      <a:pt x="351" y="38"/>
                    </a:lnTo>
                    <a:lnTo>
                      <a:pt x="353" y="38"/>
                    </a:lnTo>
                    <a:close/>
                  </a:path>
                </a:pathLst>
              </a:custGeom>
              <a:solidFill>
                <a:srgbClr val="E49437"/>
              </a:solidFill>
              <a:ln w="9525">
                <a:noFill/>
                <a:round/>
              </a:ln>
            </p:spPr>
            <p:txBody>
              <a:bodyPr/>
              <a:lstStyle/>
              <a:p>
                <a:endParaRPr lang="en-US">
                  <a:solidFill>
                    <a:prstClr val="black"/>
                  </a:solidFill>
                </a:endParaRPr>
              </a:p>
            </p:txBody>
          </p:sp>
          <p:sp>
            <p:nvSpPr>
              <p:cNvPr id="179471" name="Freeform 271"/>
              <p:cNvSpPr>
                <a:spLocks noEditPoints="1"/>
              </p:cNvSpPr>
              <p:nvPr/>
            </p:nvSpPr>
            <p:spPr bwMode="auto">
              <a:xfrm>
                <a:off x="1688" y="1649"/>
                <a:ext cx="355" cy="104"/>
              </a:xfrm>
              <a:custGeom>
                <a:avLst/>
                <a:gdLst/>
                <a:ahLst/>
                <a:cxnLst>
                  <a:cxn ang="0">
                    <a:pos x="0" y="30"/>
                  </a:cxn>
                  <a:cxn ang="0">
                    <a:pos x="8" y="51"/>
                  </a:cxn>
                  <a:cxn ang="0">
                    <a:pos x="15" y="70"/>
                  </a:cxn>
                  <a:cxn ang="0">
                    <a:pos x="27" y="89"/>
                  </a:cxn>
                  <a:cxn ang="0">
                    <a:pos x="38" y="104"/>
                  </a:cxn>
                  <a:cxn ang="0">
                    <a:pos x="40" y="104"/>
                  </a:cxn>
                  <a:cxn ang="0">
                    <a:pos x="42" y="104"/>
                  </a:cxn>
                  <a:cxn ang="0">
                    <a:pos x="30" y="87"/>
                  </a:cxn>
                  <a:cxn ang="0">
                    <a:pos x="19" y="70"/>
                  </a:cxn>
                  <a:cxn ang="0">
                    <a:pos x="11" y="49"/>
                  </a:cxn>
                  <a:cxn ang="0">
                    <a:pos x="4" y="30"/>
                  </a:cxn>
                  <a:cxn ang="0">
                    <a:pos x="2" y="30"/>
                  </a:cxn>
                  <a:cxn ang="0">
                    <a:pos x="0" y="30"/>
                  </a:cxn>
                  <a:cxn ang="0">
                    <a:pos x="349" y="39"/>
                  </a:cxn>
                  <a:cxn ang="0">
                    <a:pos x="353" y="22"/>
                  </a:cxn>
                  <a:cxn ang="0">
                    <a:pos x="355" y="3"/>
                  </a:cxn>
                  <a:cxn ang="0">
                    <a:pos x="353" y="1"/>
                  </a:cxn>
                  <a:cxn ang="0">
                    <a:pos x="351" y="0"/>
                  </a:cxn>
                  <a:cxn ang="0">
                    <a:pos x="349" y="20"/>
                  </a:cxn>
                  <a:cxn ang="0">
                    <a:pos x="345" y="37"/>
                  </a:cxn>
                  <a:cxn ang="0">
                    <a:pos x="347" y="37"/>
                  </a:cxn>
                  <a:cxn ang="0">
                    <a:pos x="347" y="39"/>
                  </a:cxn>
                  <a:cxn ang="0">
                    <a:pos x="349" y="39"/>
                  </a:cxn>
                  <a:cxn ang="0">
                    <a:pos x="349" y="39"/>
                  </a:cxn>
                </a:cxnLst>
                <a:rect l="0" t="0" r="r" b="b"/>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lnTo>
                      <a:pt x="349" y="39"/>
                    </a:lnTo>
                    <a:close/>
                  </a:path>
                </a:pathLst>
              </a:custGeom>
              <a:solidFill>
                <a:srgbClr val="E49437"/>
              </a:solidFill>
              <a:ln w="9525">
                <a:noFill/>
                <a:round/>
              </a:ln>
            </p:spPr>
            <p:txBody>
              <a:bodyPr/>
              <a:lstStyle/>
              <a:p>
                <a:endParaRPr lang="en-US">
                  <a:solidFill>
                    <a:prstClr val="black"/>
                  </a:solidFill>
                </a:endParaRPr>
              </a:p>
            </p:txBody>
          </p:sp>
          <p:sp>
            <p:nvSpPr>
              <p:cNvPr id="179472" name="Freeform 272"/>
              <p:cNvSpPr>
                <a:spLocks noEditPoints="1"/>
              </p:cNvSpPr>
              <p:nvPr/>
            </p:nvSpPr>
            <p:spPr bwMode="auto">
              <a:xfrm>
                <a:off x="1690" y="1647"/>
                <a:ext cx="351" cy="106"/>
              </a:xfrm>
              <a:custGeom>
                <a:avLst/>
                <a:gdLst/>
                <a:ahLst/>
                <a:cxnLst>
                  <a:cxn ang="0">
                    <a:pos x="0" y="32"/>
                  </a:cxn>
                  <a:cxn ang="0">
                    <a:pos x="8" y="53"/>
                  </a:cxn>
                  <a:cxn ang="0">
                    <a:pos x="15" y="72"/>
                  </a:cxn>
                  <a:cxn ang="0">
                    <a:pos x="26" y="89"/>
                  </a:cxn>
                  <a:cxn ang="0">
                    <a:pos x="38" y="106"/>
                  </a:cxn>
                  <a:cxn ang="0">
                    <a:pos x="40" y="106"/>
                  </a:cxn>
                  <a:cxn ang="0">
                    <a:pos x="44" y="106"/>
                  </a:cxn>
                  <a:cxn ang="0">
                    <a:pos x="30" y="89"/>
                  </a:cxn>
                  <a:cxn ang="0">
                    <a:pos x="19" y="72"/>
                  </a:cxn>
                  <a:cxn ang="0">
                    <a:pos x="11" y="51"/>
                  </a:cxn>
                  <a:cxn ang="0">
                    <a:pos x="4" y="30"/>
                  </a:cxn>
                  <a:cxn ang="0">
                    <a:pos x="2" y="32"/>
                  </a:cxn>
                  <a:cxn ang="0">
                    <a:pos x="0" y="32"/>
                  </a:cxn>
                  <a:cxn ang="0">
                    <a:pos x="345" y="41"/>
                  </a:cxn>
                  <a:cxn ang="0">
                    <a:pos x="349" y="22"/>
                  </a:cxn>
                  <a:cxn ang="0">
                    <a:pos x="351" y="3"/>
                  </a:cxn>
                  <a:cxn ang="0">
                    <a:pos x="349" y="2"/>
                  </a:cxn>
                  <a:cxn ang="0">
                    <a:pos x="349" y="0"/>
                  </a:cxn>
                  <a:cxn ang="0">
                    <a:pos x="345" y="21"/>
                  </a:cxn>
                  <a:cxn ang="0">
                    <a:pos x="341" y="39"/>
                  </a:cxn>
                  <a:cxn ang="0">
                    <a:pos x="343" y="39"/>
                  </a:cxn>
                  <a:cxn ang="0">
                    <a:pos x="345" y="41"/>
                  </a:cxn>
                </a:cxnLst>
                <a:rect l="0" t="0" r="r" b="b"/>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ln>
            </p:spPr>
            <p:txBody>
              <a:bodyPr/>
              <a:lstStyle/>
              <a:p>
                <a:endParaRPr lang="en-US">
                  <a:solidFill>
                    <a:prstClr val="black"/>
                  </a:solidFill>
                </a:endParaRPr>
              </a:p>
            </p:txBody>
          </p:sp>
          <p:sp>
            <p:nvSpPr>
              <p:cNvPr id="179473" name="Freeform 273"/>
              <p:cNvSpPr>
                <a:spLocks noEditPoints="1"/>
              </p:cNvSpPr>
              <p:nvPr/>
            </p:nvSpPr>
            <p:spPr bwMode="auto">
              <a:xfrm>
                <a:off x="1692" y="1645"/>
                <a:ext cx="347" cy="108"/>
              </a:xfrm>
              <a:custGeom>
                <a:avLst/>
                <a:gdLst/>
                <a:ahLst/>
                <a:cxnLst>
                  <a:cxn ang="0">
                    <a:pos x="0" y="34"/>
                  </a:cxn>
                  <a:cxn ang="0">
                    <a:pos x="7" y="53"/>
                  </a:cxn>
                  <a:cxn ang="0">
                    <a:pos x="15" y="74"/>
                  </a:cxn>
                  <a:cxn ang="0">
                    <a:pos x="26" y="91"/>
                  </a:cxn>
                  <a:cxn ang="0">
                    <a:pos x="38" y="108"/>
                  </a:cxn>
                  <a:cxn ang="0">
                    <a:pos x="42" y="108"/>
                  </a:cxn>
                  <a:cxn ang="0">
                    <a:pos x="43" y="106"/>
                  </a:cxn>
                  <a:cxn ang="0">
                    <a:pos x="30" y="91"/>
                  </a:cxn>
                  <a:cxn ang="0">
                    <a:pos x="19" y="72"/>
                  </a:cxn>
                  <a:cxn ang="0">
                    <a:pos x="11" y="53"/>
                  </a:cxn>
                  <a:cxn ang="0">
                    <a:pos x="4" y="32"/>
                  </a:cxn>
                  <a:cxn ang="0">
                    <a:pos x="2" y="34"/>
                  </a:cxn>
                  <a:cxn ang="0">
                    <a:pos x="0" y="34"/>
                  </a:cxn>
                  <a:cxn ang="0">
                    <a:pos x="341" y="41"/>
                  </a:cxn>
                  <a:cxn ang="0">
                    <a:pos x="345" y="24"/>
                  </a:cxn>
                  <a:cxn ang="0">
                    <a:pos x="347" y="4"/>
                  </a:cxn>
                  <a:cxn ang="0">
                    <a:pos x="347" y="2"/>
                  </a:cxn>
                  <a:cxn ang="0">
                    <a:pos x="345" y="0"/>
                  </a:cxn>
                  <a:cxn ang="0">
                    <a:pos x="341" y="23"/>
                  </a:cxn>
                  <a:cxn ang="0">
                    <a:pos x="337" y="41"/>
                  </a:cxn>
                  <a:cxn ang="0">
                    <a:pos x="339" y="41"/>
                  </a:cxn>
                  <a:cxn ang="0">
                    <a:pos x="341" y="41"/>
                  </a:cxn>
                </a:cxnLst>
                <a:rect l="0" t="0" r="r" b="b"/>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ln>
            </p:spPr>
            <p:txBody>
              <a:bodyPr/>
              <a:lstStyle/>
              <a:p>
                <a:endParaRPr lang="en-US">
                  <a:solidFill>
                    <a:prstClr val="black"/>
                  </a:solidFill>
                </a:endParaRPr>
              </a:p>
            </p:txBody>
          </p:sp>
          <p:sp>
            <p:nvSpPr>
              <p:cNvPr id="179474" name="Freeform 274"/>
              <p:cNvSpPr>
                <a:spLocks noEditPoints="1"/>
              </p:cNvSpPr>
              <p:nvPr/>
            </p:nvSpPr>
            <p:spPr bwMode="auto">
              <a:xfrm>
                <a:off x="1694" y="1643"/>
                <a:ext cx="345" cy="110"/>
              </a:xfrm>
              <a:custGeom>
                <a:avLst/>
                <a:gdLst/>
                <a:ahLst/>
                <a:cxnLst>
                  <a:cxn ang="0">
                    <a:pos x="0" y="34"/>
                  </a:cxn>
                  <a:cxn ang="0">
                    <a:pos x="7" y="55"/>
                  </a:cxn>
                  <a:cxn ang="0">
                    <a:pos x="15" y="76"/>
                  </a:cxn>
                  <a:cxn ang="0">
                    <a:pos x="26" y="93"/>
                  </a:cxn>
                  <a:cxn ang="0">
                    <a:pos x="40" y="110"/>
                  </a:cxn>
                  <a:cxn ang="0">
                    <a:pos x="41" y="108"/>
                  </a:cxn>
                  <a:cxn ang="0">
                    <a:pos x="43" y="108"/>
                  </a:cxn>
                  <a:cxn ang="0">
                    <a:pos x="30" y="93"/>
                  </a:cxn>
                  <a:cxn ang="0">
                    <a:pos x="19" y="74"/>
                  </a:cxn>
                  <a:cxn ang="0">
                    <a:pos x="11" y="55"/>
                  </a:cxn>
                  <a:cxn ang="0">
                    <a:pos x="4" y="34"/>
                  </a:cxn>
                  <a:cxn ang="0">
                    <a:pos x="2" y="34"/>
                  </a:cxn>
                  <a:cxn ang="0">
                    <a:pos x="0" y="34"/>
                  </a:cxn>
                  <a:cxn ang="0">
                    <a:pos x="337" y="43"/>
                  </a:cxn>
                  <a:cxn ang="0">
                    <a:pos x="341" y="25"/>
                  </a:cxn>
                  <a:cxn ang="0">
                    <a:pos x="345" y="4"/>
                  </a:cxn>
                  <a:cxn ang="0">
                    <a:pos x="343" y="2"/>
                  </a:cxn>
                  <a:cxn ang="0">
                    <a:pos x="341" y="0"/>
                  </a:cxn>
                  <a:cxn ang="0">
                    <a:pos x="337" y="23"/>
                  </a:cxn>
                  <a:cxn ang="0">
                    <a:pos x="334" y="43"/>
                  </a:cxn>
                  <a:cxn ang="0">
                    <a:pos x="335" y="43"/>
                  </a:cxn>
                  <a:cxn ang="0">
                    <a:pos x="337" y="43"/>
                  </a:cxn>
                </a:cxnLst>
                <a:rect l="0" t="0" r="r" b="b"/>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ln>
            </p:spPr>
            <p:txBody>
              <a:bodyPr/>
              <a:lstStyle/>
              <a:p>
                <a:endParaRPr lang="en-US">
                  <a:solidFill>
                    <a:prstClr val="black"/>
                  </a:solidFill>
                </a:endParaRPr>
              </a:p>
            </p:txBody>
          </p:sp>
          <p:sp>
            <p:nvSpPr>
              <p:cNvPr id="179475" name="Freeform 275"/>
              <p:cNvSpPr>
                <a:spLocks noEditPoints="1"/>
              </p:cNvSpPr>
              <p:nvPr/>
            </p:nvSpPr>
            <p:spPr bwMode="auto">
              <a:xfrm>
                <a:off x="1696" y="1643"/>
                <a:ext cx="341" cy="108"/>
              </a:xfrm>
              <a:custGeom>
                <a:avLst/>
                <a:gdLst/>
                <a:ahLst/>
                <a:cxnLst>
                  <a:cxn ang="0">
                    <a:pos x="0" y="34"/>
                  </a:cxn>
                  <a:cxn ang="0">
                    <a:pos x="7" y="55"/>
                  </a:cxn>
                  <a:cxn ang="0">
                    <a:pos x="15" y="74"/>
                  </a:cxn>
                  <a:cxn ang="0">
                    <a:pos x="26" y="93"/>
                  </a:cxn>
                  <a:cxn ang="0">
                    <a:pos x="39" y="108"/>
                  </a:cxn>
                  <a:cxn ang="0">
                    <a:pos x="41" y="108"/>
                  </a:cxn>
                  <a:cxn ang="0">
                    <a:pos x="43" y="108"/>
                  </a:cxn>
                  <a:cxn ang="0">
                    <a:pos x="30" y="91"/>
                  </a:cxn>
                  <a:cxn ang="0">
                    <a:pos x="19" y="74"/>
                  </a:cxn>
                  <a:cxn ang="0">
                    <a:pos x="11" y="55"/>
                  </a:cxn>
                  <a:cxn ang="0">
                    <a:pos x="3" y="34"/>
                  </a:cxn>
                  <a:cxn ang="0">
                    <a:pos x="2" y="34"/>
                  </a:cxn>
                  <a:cxn ang="0">
                    <a:pos x="0" y="34"/>
                  </a:cxn>
                  <a:cxn ang="0">
                    <a:pos x="333" y="43"/>
                  </a:cxn>
                  <a:cxn ang="0">
                    <a:pos x="337" y="25"/>
                  </a:cxn>
                  <a:cxn ang="0">
                    <a:pos x="341" y="2"/>
                  </a:cxn>
                  <a:cxn ang="0">
                    <a:pos x="339" y="0"/>
                  </a:cxn>
                  <a:cxn ang="0">
                    <a:pos x="337" y="0"/>
                  </a:cxn>
                  <a:cxn ang="0">
                    <a:pos x="335" y="23"/>
                  </a:cxn>
                  <a:cxn ang="0">
                    <a:pos x="330" y="43"/>
                  </a:cxn>
                  <a:cxn ang="0">
                    <a:pos x="332" y="43"/>
                  </a:cxn>
                  <a:cxn ang="0">
                    <a:pos x="333" y="43"/>
                  </a:cxn>
                </a:cxnLst>
                <a:rect l="0" t="0" r="r" b="b"/>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ln>
            </p:spPr>
            <p:txBody>
              <a:bodyPr/>
              <a:lstStyle/>
              <a:p>
                <a:endParaRPr lang="en-US">
                  <a:solidFill>
                    <a:prstClr val="black"/>
                  </a:solidFill>
                </a:endParaRPr>
              </a:p>
            </p:txBody>
          </p:sp>
          <p:sp>
            <p:nvSpPr>
              <p:cNvPr id="179476" name="Freeform 276"/>
              <p:cNvSpPr>
                <a:spLocks noEditPoints="1"/>
              </p:cNvSpPr>
              <p:nvPr/>
            </p:nvSpPr>
            <p:spPr bwMode="auto">
              <a:xfrm>
                <a:off x="1698" y="1641"/>
                <a:ext cx="337" cy="110"/>
              </a:xfrm>
              <a:custGeom>
                <a:avLst/>
                <a:gdLst/>
                <a:ahLst/>
                <a:cxnLst>
                  <a:cxn ang="0">
                    <a:pos x="0" y="36"/>
                  </a:cxn>
                  <a:cxn ang="0">
                    <a:pos x="7" y="57"/>
                  </a:cxn>
                  <a:cxn ang="0">
                    <a:pos x="15" y="76"/>
                  </a:cxn>
                  <a:cxn ang="0">
                    <a:pos x="26" y="95"/>
                  </a:cxn>
                  <a:cxn ang="0">
                    <a:pos x="39" y="110"/>
                  </a:cxn>
                  <a:cxn ang="0">
                    <a:pos x="41" y="110"/>
                  </a:cxn>
                  <a:cxn ang="0">
                    <a:pos x="43" y="110"/>
                  </a:cxn>
                  <a:cxn ang="0">
                    <a:pos x="30" y="93"/>
                  </a:cxn>
                  <a:cxn ang="0">
                    <a:pos x="18" y="76"/>
                  </a:cxn>
                  <a:cxn ang="0">
                    <a:pos x="11" y="55"/>
                  </a:cxn>
                  <a:cxn ang="0">
                    <a:pos x="3" y="36"/>
                  </a:cxn>
                  <a:cxn ang="0">
                    <a:pos x="1" y="36"/>
                  </a:cxn>
                  <a:cxn ang="0">
                    <a:pos x="0" y="36"/>
                  </a:cxn>
                  <a:cxn ang="0">
                    <a:pos x="330" y="45"/>
                  </a:cxn>
                  <a:cxn ang="0">
                    <a:pos x="333" y="25"/>
                  </a:cxn>
                  <a:cxn ang="0">
                    <a:pos x="337" y="2"/>
                  </a:cxn>
                  <a:cxn ang="0">
                    <a:pos x="335" y="2"/>
                  </a:cxn>
                  <a:cxn ang="0">
                    <a:pos x="333" y="0"/>
                  </a:cxn>
                  <a:cxn ang="0">
                    <a:pos x="331" y="23"/>
                  </a:cxn>
                  <a:cxn ang="0">
                    <a:pos x="326" y="45"/>
                  </a:cxn>
                  <a:cxn ang="0">
                    <a:pos x="328" y="45"/>
                  </a:cxn>
                  <a:cxn ang="0">
                    <a:pos x="330" y="45"/>
                  </a:cxn>
                </a:cxnLst>
                <a:rect l="0" t="0" r="r" b="b"/>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ln>
            </p:spPr>
            <p:txBody>
              <a:bodyPr/>
              <a:lstStyle/>
              <a:p>
                <a:endParaRPr lang="en-US">
                  <a:solidFill>
                    <a:prstClr val="black"/>
                  </a:solidFill>
                </a:endParaRPr>
              </a:p>
            </p:txBody>
          </p:sp>
          <p:sp>
            <p:nvSpPr>
              <p:cNvPr id="179477" name="Freeform 277"/>
              <p:cNvSpPr>
                <a:spLocks noEditPoints="1"/>
              </p:cNvSpPr>
              <p:nvPr/>
            </p:nvSpPr>
            <p:spPr bwMode="auto">
              <a:xfrm>
                <a:off x="1699" y="1639"/>
                <a:ext cx="334" cy="112"/>
              </a:xfrm>
              <a:custGeom>
                <a:avLst/>
                <a:gdLst/>
                <a:ahLst/>
                <a:cxnLst>
                  <a:cxn ang="0">
                    <a:pos x="0" y="38"/>
                  </a:cxn>
                  <a:cxn ang="0">
                    <a:pos x="8" y="59"/>
                  </a:cxn>
                  <a:cxn ang="0">
                    <a:pos x="16" y="78"/>
                  </a:cxn>
                  <a:cxn ang="0">
                    <a:pos x="27" y="95"/>
                  </a:cxn>
                  <a:cxn ang="0">
                    <a:pos x="40" y="112"/>
                  </a:cxn>
                  <a:cxn ang="0">
                    <a:pos x="42" y="112"/>
                  </a:cxn>
                  <a:cxn ang="0">
                    <a:pos x="44" y="110"/>
                  </a:cxn>
                  <a:cxn ang="0">
                    <a:pos x="31" y="95"/>
                  </a:cxn>
                  <a:cxn ang="0">
                    <a:pos x="19" y="76"/>
                  </a:cxn>
                  <a:cxn ang="0">
                    <a:pos x="12" y="57"/>
                  </a:cxn>
                  <a:cxn ang="0">
                    <a:pos x="4" y="36"/>
                  </a:cxn>
                  <a:cxn ang="0">
                    <a:pos x="2" y="38"/>
                  </a:cxn>
                  <a:cxn ang="0">
                    <a:pos x="0" y="38"/>
                  </a:cxn>
                  <a:cxn ang="0">
                    <a:pos x="327" y="47"/>
                  </a:cxn>
                  <a:cxn ang="0">
                    <a:pos x="332" y="27"/>
                  </a:cxn>
                  <a:cxn ang="0">
                    <a:pos x="334" y="4"/>
                  </a:cxn>
                  <a:cxn ang="0">
                    <a:pos x="332" y="2"/>
                  </a:cxn>
                  <a:cxn ang="0">
                    <a:pos x="330" y="0"/>
                  </a:cxn>
                  <a:cxn ang="0">
                    <a:pos x="329" y="25"/>
                  </a:cxn>
                  <a:cxn ang="0">
                    <a:pos x="323" y="47"/>
                  </a:cxn>
                  <a:cxn ang="0">
                    <a:pos x="325" y="47"/>
                  </a:cxn>
                  <a:cxn ang="0">
                    <a:pos x="327" y="47"/>
                  </a:cxn>
                </a:cxnLst>
                <a:rect l="0" t="0" r="r" b="b"/>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ln>
            </p:spPr>
            <p:txBody>
              <a:bodyPr/>
              <a:lstStyle/>
              <a:p>
                <a:endParaRPr lang="en-US">
                  <a:solidFill>
                    <a:prstClr val="black"/>
                  </a:solidFill>
                </a:endParaRPr>
              </a:p>
            </p:txBody>
          </p:sp>
          <p:sp>
            <p:nvSpPr>
              <p:cNvPr id="179478" name="Freeform 278"/>
              <p:cNvSpPr>
                <a:spLocks noEditPoints="1"/>
              </p:cNvSpPr>
              <p:nvPr/>
            </p:nvSpPr>
            <p:spPr bwMode="auto">
              <a:xfrm>
                <a:off x="1701" y="1637"/>
                <a:ext cx="330" cy="114"/>
              </a:xfrm>
              <a:custGeom>
                <a:avLst/>
                <a:gdLst/>
                <a:ahLst/>
                <a:cxnLst>
                  <a:cxn ang="0">
                    <a:pos x="0" y="40"/>
                  </a:cxn>
                  <a:cxn ang="0">
                    <a:pos x="8" y="59"/>
                  </a:cxn>
                  <a:cxn ang="0">
                    <a:pos x="15" y="80"/>
                  </a:cxn>
                  <a:cxn ang="0">
                    <a:pos x="27" y="97"/>
                  </a:cxn>
                  <a:cxn ang="0">
                    <a:pos x="40" y="114"/>
                  </a:cxn>
                  <a:cxn ang="0">
                    <a:pos x="42" y="112"/>
                  </a:cxn>
                  <a:cxn ang="0">
                    <a:pos x="44" y="112"/>
                  </a:cxn>
                  <a:cxn ang="0">
                    <a:pos x="31" y="97"/>
                  </a:cxn>
                  <a:cxn ang="0">
                    <a:pos x="19" y="78"/>
                  </a:cxn>
                  <a:cxn ang="0">
                    <a:pos x="12" y="59"/>
                  </a:cxn>
                  <a:cxn ang="0">
                    <a:pos x="4" y="38"/>
                  </a:cxn>
                  <a:cxn ang="0">
                    <a:pos x="2" y="38"/>
                  </a:cxn>
                  <a:cxn ang="0">
                    <a:pos x="0" y="40"/>
                  </a:cxn>
                  <a:cxn ang="0">
                    <a:pos x="323" y="49"/>
                  </a:cxn>
                  <a:cxn ang="0">
                    <a:pos x="328" y="27"/>
                  </a:cxn>
                  <a:cxn ang="0">
                    <a:pos x="330" y="4"/>
                  </a:cxn>
                  <a:cxn ang="0">
                    <a:pos x="328" y="2"/>
                  </a:cxn>
                  <a:cxn ang="0">
                    <a:pos x="327" y="0"/>
                  </a:cxn>
                  <a:cxn ang="0">
                    <a:pos x="327" y="0"/>
                  </a:cxn>
                  <a:cxn ang="0">
                    <a:pos x="327" y="0"/>
                  </a:cxn>
                  <a:cxn ang="0">
                    <a:pos x="325" y="25"/>
                  </a:cxn>
                  <a:cxn ang="0">
                    <a:pos x="319" y="49"/>
                  </a:cxn>
                  <a:cxn ang="0">
                    <a:pos x="321" y="49"/>
                  </a:cxn>
                  <a:cxn ang="0">
                    <a:pos x="323" y="49"/>
                  </a:cxn>
                </a:cxnLst>
                <a:rect l="0" t="0" r="r" b="b"/>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7" y="0"/>
                    </a:lnTo>
                    <a:lnTo>
                      <a:pt x="327" y="0"/>
                    </a:lnTo>
                    <a:lnTo>
                      <a:pt x="325" y="25"/>
                    </a:lnTo>
                    <a:lnTo>
                      <a:pt x="319" y="49"/>
                    </a:lnTo>
                    <a:lnTo>
                      <a:pt x="321" y="49"/>
                    </a:lnTo>
                    <a:lnTo>
                      <a:pt x="323" y="49"/>
                    </a:lnTo>
                    <a:close/>
                  </a:path>
                </a:pathLst>
              </a:custGeom>
              <a:solidFill>
                <a:srgbClr val="E59936"/>
              </a:solidFill>
              <a:ln w="9525">
                <a:noFill/>
                <a:round/>
              </a:ln>
            </p:spPr>
            <p:txBody>
              <a:bodyPr/>
              <a:lstStyle/>
              <a:p>
                <a:endParaRPr lang="en-US">
                  <a:solidFill>
                    <a:prstClr val="black"/>
                  </a:solidFill>
                </a:endParaRPr>
              </a:p>
            </p:txBody>
          </p:sp>
          <p:sp>
            <p:nvSpPr>
              <p:cNvPr id="179479" name="Freeform 279"/>
              <p:cNvSpPr>
                <a:spLocks noEditPoints="1"/>
              </p:cNvSpPr>
              <p:nvPr/>
            </p:nvSpPr>
            <p:spPr bwMode="auto">
              <a:xfrm>
                <a:off x="1703" y="1635"/>
                <a:ext cx="326" cy="114"/>
              </a:xfrm>
              <a:custGeom>
                <a:avLst/>
                <a:gdLst/>
                <a:ahLst/>
                <a:cxnLst>
                  <a:cxn ang="0">
                    <a:pos x="0" y="40"/>
                  </a:cxn>
                  <a:cxn ang="0">
                    <a:pos x="8" y="61"/>
                  </a:cxn>
                  <a:cxn ang="0">
                    <a:pos x="15" y="80"/>
                  </a:cxn>
                  <a:cxn ang="0">
                    <a:pos x="27" y="99"/>
                  </a:cxn>
                  <a:cxn ang="0">
                    <a:pos x="40" y="114"/>
                  </a:cxn>
                  <a:cxn ang="0">
                    <a:pos x="42" y="114"/>
                  </a:cxn>
                  <a:cxn ang="0">
                    <a:pos x="44" y="114"/>
                  </a:cxn>
                  <a:cxn ang="0">
                    <a:pos x="31" y="97"/>
                  </a:cxn>
                  <a:cxn ang="0">
                    <a:pos x="19" y="80"/>
                  </a:cxn>
                  <a:cxn ang="0">
                    <a:pos x="12" y="61"/>
                  </a:cxn>
                  <a:cxn ang="0">
                    <a:pos x="4" y="40"/>
                  </a:cxn>
                  <a:cxn ang="0">
                    <a:pos x="2" y="40"/>
                  </a:cxn>
                  <a:cxn ang="0">
                    <a:pos x="0" y="40"/>
                  </a:cxn>
                  <a:cxn ang="0">
                    <a:pos x="319" y="51"/>
                  </a:cxn>
                  <a:cxn ang="0">
                    <a:pos x="325" y="29"/>
                  </a:cxn>
                  <a:cxn ang="0">
                    <a:pos x="326" y="4"/>
                  </a:cxn>
                  <a:cxn ang="0">
                    <a:pos x="325" y="2"/>
                  </a:cxn>
                  <a:cxn ang="0">
                    <a:pos x="323" y="0"/>
                  </a:cxn>
                  <a:cxn ang="0">
                    <a:pos x="323" y="0"/>
                  </a:cxn>
                  <a:cxn ang="0">
                    <a:pos x="323" y="0"/>
                  </a:cxn>
                  <a:cxn ang="0">
                    <a:pos x="323" y="2"/>
                  </a:cxn>
                  <a:cxn ang="0">
                    <a:pos x="323" y="2"/>
                  </a:cxn>
                  <a:cxn ang="0">
                    <a:pos x="321" y="27"/>
                  </a:cxn>
                  <a:cxn ang="0">
                    <a:pos x="315" y="51"/>
                  </a:cxn>
                  <a:cxn ang="0">
                    <a:pos x="317" y="51"/>
                  </a:cxn>
                  <a:cxn ang="0">
                    <a:pos x="319" y="51"/>
                  </a:cxn>
                </a:cxnLst>
                <a:rect l="0" t="0" r="r" b="b"/>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0"/>
                    </a:lnTo>
                    <a:lnTo>
                      <a:pt x="323" y="0"/>
                    </a:lnTo>
                    <a:lnTo>
                      <a:pt x="323" y="2"/>
                    </a:lnTo>
                    <a:lnTo>
                      <a:pt x="323" y="2"/>
                    </a:lnTo>
                    <a:lnTo>
                      <a:pt x="321" y="27"/>
                    </a:lnTo>
                    <a:lnTo>
                      <a:pt x="315" y="51"/>
                    </a:lnTo>
                    <a:lnTo>
                      <a:pt x="317" y="51"/>
                    </a:lnTo>
                    <a:lnTo>
                      <a:pt x="319" y="51"/>
                    </a:lnTo>
                    <a:close/>
                  </a:path>
                </a:pathLst>
              </a:custGeom>
              <a:solidFill>
                <a:srgbClr val="E59A36"/>
              </a:solidFill>
              <a:ln w="9525">
                <a:noFill/>
                <a:round/>
              </a:ln>
            </p:spPr>
            <p:txBody>
              <a:bodyPr/>
              <a:lstStyle/>
              <a:p>
                <a:endParaRPr lang="en-US">
                  <a:solidFill>
                    <a:prstClr val="black"/>
                  </a:solidFill>
                </a:endParaRPr>
              </a:p>
            </p:txBody>
          </p:sp>
          <p:sp>
            <p:nvSpPr>
              <p:cNvPr id="179480" name="Freeform 280"/>
              <p:cNvSpPr>
                <a:spLocks noEditPoints="1"/>
              </p:cNvSpPr>
              <p:nvPr/>
            </p:nvSpPr>
            <p:spPr bwMode="auto">
              <a:xfrm>
                <a:off x="1705" y="1633"/>
                <a:ext cx="323" cy="116"/>
              </a:xfrm>
              <a:custGeom>
                <a:avLst/>
                <a:gdLst/>
                <a:ahLst/>
                <a:cxnLst>
                  <a:cxn ang="0">
                    <a:pos x="323" y="4"/>
                  </a:cxn>
                  <a:cxn ang="0">
                    <a:pos x="323" y="4"/>
                  </a:cxn>
                  <a:cxn ang="0">
                    <a:pos x="323" y="4"/>
                  </a:cxn>
                  <a:cxn ang="0">
                    <a:pos x="321" y="2"/>
                  </a:cxn>
                  <a:cxn ang="0">
                    <a:pos x="321" y="2"/>
                  </a:cxn>
                  <a:cxn ang="0">
                    <a:pos x="319" y="0"/>
                  </a:cxn>
                  <a:cxn ang="0">
                    <a:pos x="319" y="0"/>
                  </a:cxn>
                  <a:cxn ang="0">
                    <a:pos x="319" y="2"/>
                  </a:cxn>
                  <a:cxn ang="0">
                    <a:pos x="319" y="4"/>
                  </a:cxn>
                  <a:cxn ang="0">
                    <a:pos x="317" y="17"/>
                  </a:cxn>
                  <a:cxn ang="0">
                    <a:pos x="317" y="29"/>
                  </a:cxn>
                  <a:cxn ang="0">
                    <a:pos x="313" y="42"/>
                  </a:cxn>
                  <a:cxn ang="0">
                    <a:pos x="311" y="53"/>
                  </a:cxn>
                  <a:cxn ang="0">
                    <a:pos x="313" y="53"/>
                  </a:cxn>
                  <a:cxn ang="0">
                    <a:pos x="315" y="53"/>
                  </a:cxn>
                  <a:cxn ang="0">
                    <a:pos x="321" y="29"/>
                  </a:cxn>
                  <a:cxn ang="0">
                    <a:pos x="323" y="4"/>
                  </a:cxn>
                  <a:cxn ang="0">
                    <a:pos x="0" y="42"/>
                  </a:cxn>
                  <a:cxn ang="0">
                    <a:pos x="8" y="63"/>
                  </a:cxn>
                  <a:cxn ang="0">
                    <a:pos x="15" y="82"/>
                  </a:cxn>
                  <a:cxn ang="0">
                    <a:pos x="27" y="101"/>
                  </a:cxn>
                  <a:cxn ang="0">
                    <a:pos x="40" y="116"/>
                  </a:cxn>
                  <a:cxn ang="0">
                    <a:pos x="42" y="116"/>
                  </a:cxn>
                  <a:cxn ang="0">
                    <a:pos x="44" y="114"/>
                  </a:cxn>
                  <a:cxn ang="0">
                    <a:pos x="30" y="99"/>
                  </a:cxn>
                  <a:cxn ang="0">
                    <a:pos x="19" y="82"/>
                  </a:cxn>
                  <a:cxn ang="0">
                    <a:pos x="11" y="63"/>
                  </a:cxn>
                  <a:cxn ang="0">
                    <a:pos x="4" y="42"/>
                  </a:cxn>
                  <a:cxn ang="0">
                    <a:pos x="2" y="42"/>
                  </a:cxn>
                  <a:cxn ang="0">
                    <a:pos x="0" y="42"/>
                  </a:cxn>
                </a:cxnLst>
                <a:rect l="0" t="0" r="r" b="b"/>
                <a:pathLst>
                  <a:path w="323" h="116">
                    <a:moveTo>
                      <a:pt x="323" y="4"/>
                    </a:moveTo>
                    <a:lnTo>
                      <a:pt x="323" y="4"/>
                    </a:lnTo>
                    <a:lnTo>
                      <a:pt x="323" y="4"/>
                    </a:lnTo>
                    <a:lnTo>
                      <a:pt x="321" y="2"/>
                    </a:lnTo>
                    <a:lnTo>
                      <a:pt x="321" y="2"/>
                    </a:lnTo>
                    <a:lnTo>
                      <a:pt x="319" y="0"/>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ln>
            </p:spPr>
            <p:txBody>
              <a:bodyPr/>
              <a:lstStyle/>
              <a:p>
                <a:endParaRPr lang="en-US">
                  <a:solidFill>
                    <a:prstClr val="black"/>
                  </a:solidFill>
                </a:endParaRPr>
              </a:p>
            </p:txBody>
          </p:sp>
          <p:sp>
            <p:nvSpPr>
              <p:cNvPr id="179481" name="Freeform 281"/>
              <p:cNvSpPr>
                <a:spLocks noEditPoints="1"/>
              </p:cNvSpPr>
              <p:nvPr/>
            </p:nvSpPr>
            <p:spPr bwMode="auto">
              <a:xfrm>
                <a:off x="1707" y="1632"/>
                <a:ext cx="319" cy="117"/>
              </a:xfrm>
              <a:custGeom>
                <a:avLst/>
                <a:gdLst/>
                <a:ahLst/>
                <a:cxnLst>
                  <a:cxn ang="0">
                    <a:pos x="319" y="5"/>
                  </a:cxn>
                  <a:cxn ang="0">
                    <a:pos x="319" y="5"/>
                  </a:cxn>
                  <a:cxn ang="0">
                    <a:pos x="319" y="3"/>
                  </a:cxn>
                  <a:cxn ang="0">
                    <a:pos x="317" y="1"/>
                  </a:cxn>
                  <a:cxn ang="0">
                    <a:pos x="315" y="0"/>
                  </a:cxn>
                  <a:cxn ang="0">
                    <a:pos x="315" y="3"/>
                  </a:cxn>
                  <a:cxn ang="0">
                    <a:pos x="315" y="5"/>
                  </a:cxn>
                  <a:cxn ang="0">
                    <a:pos x="313" y="18"/>
                  </a:cxn>
                  <a:cxn ang="0">
                    <a:pos x="313" y="30"/>
                  </a:cxn>
                  <a:cxn ang="0">
                    <a:pos x="309" y="43"/>
                  </a:cxn>
                  <a:cxn ang="0">
                    <a:pos x="307" y="54"/>
                  </a:cxn>
                  <a:cxn ang="0">
                    <a:pos x="309" y="54"/>
                  </a:cxn>
                  <a:cxn ang="0">
                    <a:pos x="311" y="54"/>
                  </a:cxn>
                  <a:cxn ang="0">
                    <a:pos x="317" y="30"/>
                  </a:cxn>
                  <a:cxn ang="0">
                    <a:pos x="319" y="5"/>
                  </a:cxn>
                  <a:cxn ang="0">
                    <a:pos x="0" y="43"/>
                  </a:cxn>
                  <a:cxn ang="0">
                    <a:pos x="8" y="64"/>
                  </a:cxn>
                  <a:cxn ang="0">
                    <a:pos x="15" y="83"/>
                  </a:cxn>
                  <a:cxn ang="0">
                    <a:pos x="27" y="100"/>
                  </a:cxn>
                  <a:cxn ang="0">
                    <a:pos x="40" y="117"/>
                  </a:cxn>
                  <a:cxn ang="0">
                    <a:pos x="42" y="115"/>
                  </a:cxn>
                  <a:cxn ang="0">
                    <a:pos x="44" y="115"/>
                  </a:cxn>
                  <a:cxn ang="0">
                    <a:pos x="30" y="100"/>
                  </a:cxn>
                  <a:cxn ang="0">
                    <a:pos x="19" y="81"/>
                  </a:cxn>
                  <a:cxn ang="0">
                    <a:pos x="9" y="62"/>
                  </a:cxn>
                  <a:cxn ang="0">
                    <a:pos x="4" y="43"/>
                  </a:cxn>
                  <a:cxn ang="0">
                    <a:pos x="2" y="43"/>
                  </a:cxn>
                  <a:cxn ang="0">
                    <a:pos x="0" y="43"/>
                  </a:cxn>
                </a:cxnLst>
                <a:rect l="0" t="0" r="r" b="b"/>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ln>
            </p:spPr>
            <p:txBody>
              <a:bodyPr/>
              <a:lstStyle/>
              <a:p>
                <a:endParaRPr lang="en-US">
                  <a:solidFill>
                    <a:prstClr val="black"/>
                  </a:solidFill>
                </a:endParaRPr>
              </a:p>
            </p:txBody>
          </p:sp>
          <p:sp>
            <p:nvSpPr>
              <p:cNvPr id="179482" name="Freeform 282"/>
              <p:cNvSpPr>
                <a:spLocks noEditPoints="1"/>
              </p:cNvSpPr>
              <p:nvPr/>
            </p:nvSpPr>
            <p:spPr bwMode="auto">
              <a:xfrm>
                <a:off x="1709" y="1630"/>
                <a:ext cx="315" cy="117"/>
              </a:xfrm>
              <a:custGeom>
                <a:avLst/>
                <a:gdLst/>
                <a:ahLst/>
                <a:cxnLst>
                  <a:cxn ang="0">
                    <a:pos x="315" y="7"/>
                  </a:cxn>
                  <a:cxn ang="0">
                    <a:pos x="315" y="5"/>
                  </a:cxn>
                  <a:cxn ang="0">
                    <a:pos x="315" y="3"/>
                  </a:cxn>
                  <a:cxn ang="0">
                    <a:pos x="313" y="2"/>
                  </a:cxn>
                  <a:cxn ang="0">
                    <a:pos x="311" y="0"/>
                  </a:cxn>
                  <a:cxn ang="0">
                    <a:pos x="311" y="3"/>
                  </a:cxn>
                  <a:cxn ang="0">
                    <a:pos x="311" y="7"/>
                  </a:cxn>
                  <a:cxn ang="0">
                    <a:pos x="309" y="20"/>
                  </a:cxn>
                  <a:cxn ang="0">
                    <a:pos x="309" y="32"/>
                  </a:cxn>
                  <a:cxn ang="0">
                    <a:pos x="305" y="45"/>
                  </a:cxn>
                  <a:cxn ang="0">
                    <a:pos x="303" y="56"/>
                  </a:cxn>
                  <a:cxn ang="0">
                    <a:pos x="305" y="56"/>
                  </a:cxn>
                  <a:cxn ang="0">
                    <a:pos x="307" y="56"/>
                  </a:cxn>
                  <a:cxn ang="0">
                    <a:pos x="309" y="45"/>
                  </a:cxn>
                  <a:cxn ang="0">
                    <a:pos x="313" y="32"/>
                  </a:cxn>
                  <a:cxn ang="0">
                    <a:pos x="313" y="20"/>
                  </a:cxn>
                  <a:cxn ang="0">
                    <a:pos x="315" y="7"/>
                  </a:cxn>
                  <a:cxn ang="0">
                    <a:pos x="0" y="45"/>
                  </a:cxn>
                  <a:cxn ang="0">
                    <a:pos x="7" y="66"/>
                  </a:cxn>
                  <a:cxn ang="0">
                    <a:pos x="15" y="85"/>
                  </a:cxn>
                  <a:cxn ang="0">
                    <a:pos x="26" y="102"/>
                  </a:cxn>
                  <a:cxn ang="0">
                    <a:pos x="40" y="117"/>
                  </a:cxn>
                  <a:cxn ang="0">
                    <a:pos x="42" y="117"/>
                  </a:cxn>
                  <a:cxn ang="0">
                    <a:pos x="44" y="117"/>
                  </a:cxn>
                  <a:cxn ang="0">
                    <a:pos x="30" y="100"/>
                  </a:cxn>
                  <a:cxn ang="0">
                    <a:pos x="19" y="83"/>
                  </a:cxn>
                  <a:cxn ang="0">
                    <a:pos x="9" y="64"/>
                  </a:cxn>
                  <a:cxn ang="0">
                    <a:pos x="4" y="43"/>
                  </a:cxn>
                  <a:cxn ang="0">
                    <a:pos x="2" y="45"/>
                  </a:cxn>
                  <a:cxn ang="0">
                    <a:pos x="0" y="45"/>
                  </a:cxn>
                </a:cxnLst>
                <a:rect l="0" t="0" r="r" b="b"/>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ln>
            </p:spPr>
            <p:txBody>
              <a:bodyPr/>
              <a:lstStyle/>
              <a:p>
                <a:endParaRPr lang="en-US">
                  <a:solidFill>
                    <a:prstClr val="black"/>
                  </a:solidFill>
                </a:endParaRPr>
              </a:p>
            </p:txBody>
          </p:sp>
          <p:sp>
            <p:nvSpPr>
              <p:cNvPr id="179483" name="Freeform 283"/>
              <p:cNvSpPr>
                <a:spLocks noEditPoints="1"/>
              </p:cNvSpPr>
              <p:nvPr/>
            </p:nvSpPr>
            <p:spPr bwMode="auto">
              <a:xfrm>
                <a:off x="1711" y="1628"/>
                <a:ext cx="311" cy="119"/>
              </a:xfrm>
              <a:custGeom>
                <a:avLst/>
                <a:gdLst/>
                <a:ahLst/>
                <a:cxnLst>
                  <a:cxn ang="0">
                    <a:pos x="311" y="9"/>
                  </a:cxn>
                  <a:cxn ang="0">
                    <a:pos x="311" y="7"/>
                  </a:cxn>
                  <a:cxn ang="0">
                    <a:pos x="311" y="4"/>
                  </a:cxn>
                  <a:cxn ang="0">
                    <a:pos x="309" y="2"/>
                  </a:cxn>
                  <a:cxn ang="0">
                    <a:pos x="307" y="0"/>
                  </a:cxn>
                  <a:cxn ang="0">
                    <a:pos x="307" y="5"/>
                  </a:cxn>
                  <a:cxn ang="0">
                    <a:pos x="307" y="9"/>
                  </a:cxn>
                  <a:cxn ang="0">
                    <a:pos x="305" y="22"/>
                  </a:cxn>
                  <a:cxn ang="0">
                    <a:pos x="305" y="34"/>
                  </a:cxn>
                  <a:cxn ang="0">
                    <a:pos x="301" y="47"/>
                  </a:cxn>
                  <a:cxn ang="0">
                    <a:pos x="300" y="58"/>
                  </a:cxn>
                  <a:cxn ang="0">
                    <a:pos x="301" y="58"/>
                  </a:cxn>
                  <a:cxn ang="0">
                    <a:pos x="303" y="58"/>
                  </a:cxn>
                  <a:cxn ang="0">
                    <a:pos x="305" y="47"/>
                  </a:cxn>
                  <a:cxn ang="0">
                    <a:pos x="309" y="34"/>
                  </a:cxn>
                  <a:cxn ang="0">
                    <a:pos x="309" y="22"/>
                  </a:cxn>
                  <a:cxn ang="0">
                    <a:pos x="311" y="9"/>
                  </a:cxn>
                  <a:cxn ang="0">
                    <a:pos x="0" y="47"/>
                  </a:cxn>
                  <a:cxn ang="0">
                    <a:pos x="5" y="66"/>
                  </a:cxn>
                  <a:cxn ang="0">
                    <a:pos x="15" y="85"/>
                  </a:cxn>
                  <a:cxn ang="0">
                    <a:pos x="26" y="104"/>
                  </a:cxn>
                  <a:cxn ang="0">
                    <a:pos x="40" y="119"/>
                  </a:cxn>
                  <a:cxn ang="0">
                    <a:pos x="42" y="119"/>
                  </a:cxn>
                  <a:cxn ang="0">
                    <a:pos x="43" y="117"/>
                  </a:cxn>
                  <a:cxn ang="0">
                    <a:pos x="30" y="102"/>
                  </a:cxn>
                  <a:cxn ang="0">
                    <a:pos x="19" y="85"/>
                  </a:cxn>
                  <a:cxn ang="0">
                    <a:pos x="9" y="66"/>
                  </a:cxn>
                  <a:cxn ang="0">
                    <a:pos x="4" y="45"/>
                  </a:cxn>
                  <a:cxn ang="0">
                    <a:pos x="4" y="45"/>
                  </a:cxn>
                  <a:cxn ang="0">
                    <a:pos x="4" y="45"/>
                  </a:cxn>
                  <a:cxn ang="0">
                    <a:pos x="2" y="45"/>
                  </a:cxn>
                  <a:cxn ang="0">
                    <a:pos x="0" y="47"/>
                  </a:cxn>
                </a:cxnLst>
                <a:rect l="0" t="0" r="r" b="b"/>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4" y="45"/>
                    </a:lnTo>
                    <a:lnTo>
                      <a:pt x="4" y="45"/>
                    </a:lnTo>
                    <a:lnTo>
                      <a:pt x="2" y="45"/>
                    </a:lnTo>
                    <a:lnTo>
                      <a:pt x="0" y="47"/>
                    </a:lnTo>
                    <a:close/>
                  </a:path>
                </a:pathLst>
              </a:custGeom>
              <a:solidFill>
                <a:srgbClr val="E69D37"/>
              </a:solidFill>
              <a:ln w="9525">
                <a:noFill/>
                <a:round/>
              </a:ln>
            </p:spPr>
            <p:txBody>
              <a:bodyPr/>
              <a:lstStyle/>
              <a:p>
                <a:endParaRPr lang="en-US">
                  <a:solidFill>
                    <a:prstClr val="black"/>
                  </a:solidFill>
                </a:endParaRPr>
              </a:p>
            </p:txBody>
          </p:sp>
          <p:sp>
            <p:nvSpPr>
              <p:cNvPr id="179484" name="Freeform 284"/>
              <p:cNvSpPr>
                <a:spLocks noEditPoints="1"/>
              </p:cNvSpPr>
              <p:nvPr/>
            </p:nvSpPr>
            <p:spPr bwMode="auto">
              <a:xfrm>
                <a:off x="1713" y="1626"/>
                <a:ext cx="307" cy="121"/>
              </a:xfrm>
              <a:custGeom>
                <a:avLst/>
                <a:gdLst/>
                <a:ahLst/>
                <a:cxnLst>
                  <a:cxn ang="0">
                    <a:pos x="307" y="11"/>
                  </a:cxn>
                  <a:cxn ang="0">
                    <a:pos x="307" y="7"/>
                  </a:cxn>
                  <a:cxn ang="0">
                    <a:pos x="307" y="4"/>
                  </a:cxn>
                  <a:cxn ang="0">
                    <a:pos x="305" y="2"/>
                  </a:cxn>
                  <a:cxn ang="0">
                    <a:pos x="301" y="0"/>
                  </a:cxn>
                  <a:cxn ang="0">
                    <a:pos x="303" y="6"/>
                  </a:cxn>
                  <a:cxn ang="0">
                    <a:pos x="303" y="11"/>
                  </a:cxn>
                  <a:cxn ang="0">
                    <a:pos x="301" y="24"/>
                  </a:cxn>
                  <a:cxn ang="0">
                    <a:pos x="301" y="36"/>
                  </a:cxn>
                  <a:cxn ang="0">
                    <a:pos x="298" y="49"/>
                  </a:cxn>
                  <a:cxn ang="0">
                    <a:pos x="296" y="60"/>
                  </a:cxn>
                  <a:cxn ang="0">
                    <a:pos x="298" y="60"/>
                  </a:cxn>
                  <a:cxn ang="0">
                    <a:pos x="299" y="60"/>
                  </a:cxn>
                  <a:cxn ang="0">
                    <a:pos x="301" y="49"/>
                  </a:cxn>
                  <a:cxn ang="0">
                    <a:pos x="305" y="36"/>
                  </a:cxn>
                  <a:cxn ang="0">
                    <a:pos x="305" y="24"/>
                  </a:cxn>
                  <a:cxn ang="0">
                    <a:pos x="307" y="11"/>
                  </a:cxn>
                  <a:cxn ang="0">
                    <a:pos x="0" y="47"/>
                  </a:cxn>
                  <a:cxn ang="0">
                    <a:pos x="5" y="68"/>
                  </a:cxn>
                  <a:cxn ang="0">
                    <a:pos x="15" y="87"/>
                  </a:cxn>
                  <a:cxn ang="0">
                    <a:pos x="26" y="104"/>
                  </a:cxn>
                  <a:cxn ang="0">
                    <a:pos x="40" y="121"/>
                  </a:cxn>
                  <a:cxn ang="0">
                    <a:pos x="41" y="119"/>
                  </a:cxn>
                  <a:cxn ang="0">
                    <a:pos x="45" y="119"/>
                  </a:cxn>
                  <a:cxn ang="0">
                    <a:pos x="30" y="104"/>
                  </a:cxn>
                  <a:cxn ang="0">
                    <a:pos x="19" y="87"/>
                  </a:cxn>
                  <a:cxn ang="0">
                    <a:pos x="9" y="66"/>
                  </a:cxn>
                  <a:cxn ang="0">
                    <a:pos x="3" y="47"/>
                  </a:cxn>
                  <a:cxn ang="0">
                    <a:pos x="2" y="47"/>
                  </a:cxn>
                  <a:cxn ang="0">
                    <a:pos x="2" y="47"/>
                  </a:cxn>
                  <a:cxn ang="0">
                    <a:pos x="0" y="47"/>
                  </a:cxn>
                  <a:cxn ang="0">
                    <a:pos x="0" y="47"/>
                  </a:cxn>
                </a:cxnLst>
                <a:rect l="0" t="0" r="r" b="b"/>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2" y="47"/>
                    </a:lnTo>
                    <a:lnTo>
                      <a:pt x="0" y="47"/>
                    </a:lnTo>
                    <a:lnTo>
                      <a:pt x="0" y="47"/>
                    </a:lnTo>
                    <a:close/>
                  </a:path>
                </a:pathLst>
              </a:custGeom>
              <a:solidFill>
                <a:srgbClr val="E69E37"/>
              </a:solidFill>
              <a:ln w="9525">
                <a:noFill/>
                <a:round/>
              </a:ln>
            </p:spPr>
            <p:txBody>
              <a:bodyPr/>
              <a:lstStyle/>
              <a:p>
                <a:endParaRPr lang="en-US">
                  <a:solidFill>
                    <a:prstClr val="black"/>
                  </a:solidFill>
                </a:endParaRPr>
              </a:p>
            </p:txBody>
          </p:sp>
          <p:sp>
            <p:nvSpPr>
              <p:cNvPr id="179485" name="Freeform 285"/>
              <p:cNvSpPr>
                <a:spLocks noEditPoints="1"/>
              </p:cNvSpPr>
              <p:nvPr/>
            </p:nvSpPr>
            <p:spPr bwMode="auto">
              <a:xfrm>
                <a:off x="1715" y="1624"/>
                <a:ext cx="303" cy="121"/>
              </a:xfrm>
              <a:custGeom>
                <a:avLst/>
                <a:gdLst/>
                <a:ahLst/>
                <a:cxnLst>
                  <a:cxn ang="0">
                    <a:pos x="303" y="13"/>
                  </a:cxn>
                  <a:cxn ang="0">
                    <a:pos x="303" y="9"/>
                  </a:cxn>
                  <a:cxn ang="0">
                    <a:pos x="303" y="4"/>
                  </a:cxn>
                  <a:cxn ang="0">
                    <a:pos x="299" y="2"/>
                  </a:cxn>
                  <a:cxn ang="0">
                    <a:pos x="297" y="0"/>
                  </a:cxn>
                  <a:cxn ang="0">
                    <a:pos x="299" y="8"/>
                  </a:cxn>
                  <a:cxn ang="0">
                    <a:pos x="299" y="13"/>
                  </a:cxn>
                  <a:cxn ang="0">
                    <a:pos x="299" y="13"/>
                  </a:cxn>
                  <a:cxn ang="0">
                    <a:pos x="299" y="15"/>
                  </a:cxn>
                  <a:cxn ang="0">
                    <a:pos x="299" y="15"/>
                  </a:cxn>
                  <a:cxn ang="0">
                    <a:pos x="299" y="15"/>
                  </a:cxn>
                  <a:cxn ang="0">
                    <a:pos x="299" y="15"/>
                  </a:cxn>
                  <a:cxn ang="0">
                    <a:pos x="299" y="15"/>
                  </a:cxn>
                  <a:cxn ang="0">
                    <a:pos x="297" y="26"/>
                  </a:cxn>
                  <a:cxn ang="0">
                    <a:pos x="297" y="40"/>
                  </a:cxn>
                  <a:cxn ang="0">
                    <a:pos x="294" y="51"/>
                  </a:cxn>
                  <a:cxn ang="0">
                    <a:pos x="292" y="62"/>
                  </a:cxn>
                  <a:cxn ang="0">
                    <a:pos x="294" y="62"/>
                  </a:cxn>
                  <a:cxn ang="0">
                    <a:pos x="296" y="62"/>
                  </a:cxn>
                  <a:cxn ang="0">
                    <a:pos x="297" y="51"/>
                  </a:cxn>
                  <a:cxn ang="0">
                    <a:pos x="301" y="38"/>
                  </a:cxn>
                  <a:cxn ang="0">
                    <a:pos x="301" y="26"/>
                  </a:cxn>
                  <a:cxn ang="0">
                    <a:pos x="303" y="13"/>
                  </a:cxn>
                  <a:cxn ang="0">
                    <a:pos x="0" y="49"/>
                  </a:cxn>
                  <a:cxn ang="0">
                    <a:pos x="5" y="70"/>
                  </a:cxn>
                  <a:cxn ang="0">
                    <a:pos x="15" y="89"/>
                  </a:cxn>
                  <a:cxn ang="0">
                    <a:pos x="26" y="106"/>
                  </a:cxn>
                  <a:cxn ang="0">
                    <a:pos x="39" y="121"/>
                  </a:cxn>
                  <a:cxn ang="0">
                    <a:pos x="41" y="121"/>
                  </a:cxn>
                  <a:cxn ang="0">
                    <a:pos x="43" y="121"/>
                  </a:cxn>
                  <a:cxn ang="0">
                    <a:pos x="43" y="121"/>
                  </a:cxn>
                  <a:cxn ang="0">
                    <a:pos x="45" y="121"/>
                  </a:cxn>
                  <a:cxn ang="0">
                    <a:pos x="30" y="104"/>
                  </a:cxn>
                  <a:cxn ang="0">
                    <a:pos x="19" y="87"/>
                  </a:cxn>
                  <a:cxn ang="0">
                    <a:pos x="9" y="68"/>
                  </a:cxn>
                  <a:cxn ang="0">
                    <a:pos x="3" y="47"/>
                  </a:cxn>
                  <a:cxn ang="0">
                    <a:pos x="1" y="49"/>
                  </a:cxn>
                  <a:cxn ang="0">
                    <a:pos x="0" y="49"/>
                  </a:cxn>
                </a:cxnLst>
                <a:rect l="0" t="0" r="r" b="b"/>
                <a:pathLst>
                  <a:path w="303" h="121">
                    <a:moveTo>
                      <a:pt x="303" y="13"/>
                    </a:moveTo>
                    <a:lnTo>
                      <a:pt x="303" y="9"/>
                    </a:lnTo>
                    <a:lnTo>
                      <a:pt x="303" y="4"/>
                    </a:lnTo>
                    <a:lnTo>
                      <a:pt x="299" y="2"/>
                    </a:lnTo>
                    <a:lnTo>
                      <a:pt x="297" y="0"/>
                    </a:lnTo>
                    <a:lnTo>
                      <a:pt x="299" y="8"/>
                    </a:lnTo>
                    <a:lnTo>
                      <a:pt x="299" y="13"/>
                    </a:lnTo>
                    <a:lnTo>
                      <a:pt x="299" y="13"/>
                    </a:lnTo>
                    <a:lnTo>
                      <a:pt x="299" y="15"/>
                    </a:lnTo>
                    <a:lnTo>
                      <a:pt x="299" y="15"/>
                    </a:lnTo>
                    <a:lnTo>
                      <a:pt x="299" y="15"/>
                    </a:lnTo>
                    <a:lnTo>
                      <a:pt x="299" y="15"/>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ln>
            </p:spPr>
            <p:txBody>
              <a:bodyPr/>
              <a:lstStyle/>
              <a:p>
                <a:endParaRPr lang="en-US">
                  <a:solidFill>
                    <a:prstClr val="black"/>
                  </a:solidFill>
                </a:endParaRPr>
              </a:p>
            </p:txBody>
          </p:sp>
          <p:sp>
            <p:nvSpPr>
              <p:cNvPr id="179486" name="Freeform 286"/>
              <p:cNvSpPr>
                <a:spLocks noEditPoints="1"/>
              </p:cNvSpPr>
              <p:nvPr/>
            </p:nvSpPr>
            <p:spPr bwMode="auto">
              <a:xfrm>
                <a:off x="1716" y="1622"/>
                <a:ext cx="300" cy="123"/>
              </a:xfrm>
              <a:custGeom>
                <a:avLst/>
                <a:gdLst/>
                <a:ahLst/>
                <a:cxnLst>
                  <a:cxn ang="0">
                    <a:pos x="300" y="15"/>
                  </a:cxn>
                  <a:cxn ang="0">
                    <a:pos x="300" y="10"/>
                  </a:cxn>
                  <a:cxn ang="0">
                    <a:pos x="298" y="4"/>
                  </a:cxn>
                  <a:cxn ang="0">
                    <a:pos x="296" y="2"/>
                  </a:cxn>
                  <a:cxn ang="0">
                    <a:pos x="295" y="0"/>
                  </a:cxn>
                  <a:cxn ang="0">
                    <a:pos x="296" y="8"/>
                  </a:cxn>
                  <a:cxn ang="0">
                    <a:pos x="296" y="15"/>
                  </a:cxn>
                  <a:cxn ang="0">
                    <a:pos x="296" y="15"/>
                  </a:cxn>
                  <a:cxn ang="0">
                    <a:pos x="298" y="17"/>
                  </a:cxn>
                  <a:cxn ang="0">
                    <a:pos x="296" y="17"/>
                  </a:cxn>
                  <a:cxn ang="0">
                    <a:pos x="296" y="17"/>
                  </a:cxn>
                  <a:cxn ang="0">
                    <a:pos x="295" y="28"/>
                  </a:cxn>
                  <a:cxn ang="0">
                    <a:pos x="295" y="42"/>
                  </a:cxn>
                  <a:cxn ang="0">
                    <a:pos x="291" y="53"/>
                  </a:cxn>
                  <a:cxn ang="0">
                    <a:pos x="287" y="64"/>
                  </a:cxn>
                  <a:cxn ang="0">
                    <a:pos x="289" y="64"/>
                  </a:cxn>
                  <a:cxn ang="0">
                    <a:pos x="293" y="64"/>
                  </a:cxn>
                  <a:cxn ang="0">
                    <a:pos x="295" y="53"/>
                  </a:cxn>
                  <a:cxn ang="0">
                    <a:pos x="298" y="40"/>
                  </a:cxn>
                  <a:cxn ang="0">
                    <a:pos x="298" y="28"/>
                  </a:cxn>
                  <a:cxn ang="0">
                    <a:pos x="300" y="15"/>
                  </a:cxn>
                  <a:cxn ang="0">
                    <a:pos x="0" y="51"/>
                  </a:cxn>
                  <a:cxn ang="0">
                    <a:pos x="6" y="70"/>
                  </a:cxn>
                  <a:cxn ang="0">
                    <a:pos x="16" y="91"/>
                  </a:cxn>
                  <a:cxn ang="0">
                    <a:pos x="27" y="108"/>
                  </a:cxn>
                  <a:cxn ang="0">
                    <a:pos x="42" y="123"/>
                  </a:cxn>
                  <a:cxn ang="0">
                    <a:pos x="42" y="123"/>
                  </a:cxn>
                  <a:cxn ang="0">
                    <a:pos x="42" y="123"/>
                  </a:cxn>
                  <a:cxn ang="0">
                    <a:pos x="44" y="123"/>
                  </a:cxn>
                  <a:cxn ang="0">
                    <a:pos x="46" y="121"/>
                  </a:cxn>
                  <a:cxn ang="0">
                    <a:pos x="31" y="106"/>
                  </a:cxn>
                  <a:cxn ang="0">
                    <a:pos x="19" y="89"/>
                  </a:cxn>
                  <a:cxn ang="0">
                    <a:pos x="10" y="70"/>
                  </a:cxn>
                  <a:cxn ang="0">
                    <a:pos x="4" y="49"/>
                  </a:cxn>
                  <a:cxn ang="0">
                    <a:pos x="2" y="49"/>
                  </a:cxn>
                  <a:cxn ang="0">
                    <a:pos x="0" y="51"/>
                  </a:cxn>
                </a:cxnLst>
                <a:rect l="0" t="0" r="r" b="b"/>
                <a:pathLst>
                  <a:path w="300" h="123">
                    <a:moveTo>
                      <a:pt x="300" y="15"/>
                    </a:moveTo>
                    <a:lnTo>
                      <a:pt x="300" y="10"/>
                    </a:lnTo>
                    <a:lnTo>
                      <a:pt x="298" y="4"/>
                    </a:lnTo>
                    <a:lnTo>
                      <a:pt x="296" y="2"/>
                    </a:lnTo>
                    <a:lnTo>
                      <a:pt x="295" y="0"/>
                    </a:lnTo>
                    <a:lnTo>
                      <a:pt x="296" y="8"/>
                    </a:lnTo>
                    <a:lnTo>
                      <a:pt x="296" y="15"/>
                    </a:lnTo>
                    <a:lnTo>
                      <a:pt x="296" y="15"/>
                    </a:lnTo>
                    <a:lnTo>
                      <a:pt x="298" y="17"/>
                    </a:lnTo>
                    <a:lnTo>
                      <a:pt x="296"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2" y="123"/>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ln>
            </p:spPr>
            <p:txBody>
              <a:bodyPr/>
              <a:lstStyle/>
              <a:p>
                <a:endParaRPr lang="en-US">
                  <a:solidFill>
                    <a:prstClr val="black"/>
                  </a:solidFill>
                </a:endParaRPr>
              </a:p>
            </p:txBody>
          </p:sp>
          <p:sp>
            <p:nvSpPr>
              <p:cNvPr id="179487" name="Freeform 287"/>
              <p:cNvSpPr>
                <a:spLocks noEditPoints="1"/>
              </p:cNvSpPr>
              <p:nvPr/>
            </p:nvSpPr>
            <p:spPr bwMode="auto">
              <a:xfrm>
                <a:off x="1718" y="1620"/>
                <a:ext cx="296" cy="125"/>
              </a:xfrm>
              <a:custGeom>
                <a:avLst/>
                <a:gdLst/>
                <a:ahLst/>
                <a:cxnLst>
                  <a:cxn ang="0">
                    <a:pos x="296" y="17"/>
                  </a:cxn>
                  <a:cxn ang="0">
                    <a:pos x="296" y="12"/>
                  </a:cxn>
                  <a:cxn ang="0">
                    <a:pos x="294" y="4"/>
                  </a:cxn>
                  <a:cxn ang="0">
                    <a:pos x="293" y="2"/>
                  </a:cxn>
                  <a:cxn ang="0">
                    <a:pos x="291" y="0"/>
                  </a:cxn>
                  <a:cxn ang="0">
                    <a:pos x="291" y="8"/>
                  </a:cxn>
                  <a:cxn ang="0">
                    <a:pos x="293" y="15"/>
                  </a:cxn>
                  <a:cxn ang="0">
                    <a:pos x="294" y="17"/>
                  </a:cxn>
                  <a:cxn ang="0">
                    <a:pos x="296" y="19"/>
                  </a:cxn>
                  <a:cxn ang="0">
                    <a:pos x="296" y="17"/>
                  </a:cxn>
                  <a:cxn ang="0">
                    <a:pos x="296" y="17"/>
                  </a:cxn>
                  <a:cxn ang="0">
                    <a:pos x="0" y="51"/>
                  </a:cxn>
                  <a:cxn ang="0">
                    <a:pos x="6" y="72"/>
                  </a:cxn>
                  <a:cxn ang="0">
                    <a:pos x="16" y="91"/>
                  </a:cxn>
                  <a:cxn ang="0">
                    <a:pos x="27" y="108"/>
                  </a:cxn>
                  <a:cxn ang="0">
                    <a:pos x="42" y="125"/>
                  </a:cxn>
                  <a:cxn ang="0">
                    <a:pos x="44" y="123"/>
                  </a:cxn>
                  <a:cxn ang="0">
                    <a:pos x="46" y="123"/>
                  </a:cxn>
                  <a:cxn ang="0">
                    <a:pos x="31" y="108"/>
                  </a:cxn>
                  <a:cxn ang="0">
                    <a:pos x="19" y="91"/>
                  </a:cxn>
                  <a:cxn ang="0">
                    <a:pos x="10" y="72"/>
                  </a:cxn>
                  <a:cxn ang="0">
                    <a:pos x="4" y="51"/>
                  </a:cxn>
                  <a:cxn ang="0">
                    <a:pos x="2" y="51"/>
                  </a:cxn>
                  <a:cxn ang="0">
                    <a:pos x="0" y="51"/>
                  </a:cxn>
                  <a:cxn ang="0">
                    <a:pos x="289" y="66"/>
                  </a:cxn>
                  <a:cxn ang="0">
                    <a:pos x="291" y="55"/>
                  </a:cxn>
                  <a:cxn ang="0">
                    <a:pos x="294" y="44"/>
                  </a:cxn>
                  <a:cxn ang="0">
                    <a:pos x="294" y="30"/>
                  </a:cxn>
                  <a:cxn ang="0">
                    <a:pos x="296" y="19"/>
                  </a:cxn>
                  <a:cxn ang="0">
                    <a:pos x="294" y="19"/>
                  </a:cxn>
                  <a:cxn ang="0">
                    <a:pos x="293" y="19"/>
                  </a:cxn>
                  <a:cxn ang="0">
                    <a:pos x="291" y="30"/>
                  </a:cxn>
                  <a:cxn ang="0">
                    <a:pos x="291" y="44"/>
                  </a:cxn>
                  <a:cxn ang="0">
                    <a:pos x="287" y="55"/>
                  </a:cxn>
                  <a:cxn ang="0">
                    <a:pos x="283" y="66"/>
                  </a:cxn>
                  <a:cxn ang="0">
                    <a:pos x="285" y="66"/>
                  </a:cxn>
                  <a:cxn ang="0">
                    <a:pos x="289" y="66"/>
                  </a:cxn>
                </a:cxnLst>
                <a:rect l="0" t="0" r="r" b="b"/>
                <a:pathLst>
                  <a:path w="296" h="125">
                    <a:moveTo>
                      <a:pt x="296" y="17"/>
                    </a:moveTo>
                    <a:lnTo>
                      <a:pt x="296" y="12"/>
                    </a:lnTo>
                    <a:lnTo>
                      <a:pt x="294" y="4"/>
                    </a:lnTo>
                    <a:lnTo>
                      <a:pt x="293" y="2"/>
                    </a:lnTo>
                    <a:lnTo>
                      <a:pt x="291" y="0"/>
                    </a:lnTo>
                    <a:lnTo>
                      <a:pt x="291" y="8"/>
                    </a:lnTo>
                    <a:lnTo>
                      <a:pt x="293" y="15"/>
                    </a:lnTo>
                    <a:lnTo>
                      <a:pt x="294" y="17"/>
                    </a:lnTo>
                    <a:lnTo>
                      <a:pt x="296" y="19"/>
                    </a:lnTo>
                    <a:lnTo>
                      <a:pt x="296" y="17"/>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ln>
            </p:spPr>
            <p:txBody>
              <a:bodyPr/>
              <a:lstStyle/>
              <a:p>
                <a:endParaRPr lang="en-US">
                  <a:solidFill>
                    <a:prstClr val="black"/>
                  </a:solidFill>
                </a:endParaRPr>
              </a:p>
            </p:txBody>
          </p:sp>
          <p:sp>
            <p:nvSpPr>
              <p:cNvPr id="179488" name="Freeform 288"/>
              <p:cNvSpPr>
                <a:spLocks noEditPoints="1"/>
              </p:cNvSpPr>
              <p:nvPr/>
            </p:nvSpPr>
            <p:spPr bwMode="auto">
              <a:xfrm>
                <a:off x="1720" y="1618"/>
                <a:ext cx="292" cy="125"/>
              </a:xfrm>
              <a:custGeom>
                <a:avLst/>
                <a:gdLst/>
                <a:ahLst/>
                <a:cxnLst>
                  <a:cxn ang="0">
                    <a:pos x="292" y="19"/>
                  </a:cxn>
                  <a:cxn ang="0">
                    <a:pos x="292" y="12"/>
                  </a:cxn>
                  <a:cxn ang="0">
                    <a:pos x="291" y="4"/>
                  </a:cxn>
                  <a:cxn ang="0">
                    <a:pos x="289" y="2"/>
                  </a:cxn>
                  <a:cxn ang="0">
                    <a:pos x="287" y="0"/>
                  </a:cxn>
                  <a:cxn ang="0">
                    <a:pos x="287" y="8"/>
                  </a:cxn>
                  <a:cxn ang="0">
                    <a:pos x="289" y="15"/>
                  </a:cxn>
                  <a:cxn ang="0">
                    <a:pos x="291" y="17"/>
                  </a:cxn>
                  <a:cxn ang="0">
                    <a:pos x="292" y="19"/>
                  </a:cxn>
                  <a:cxn ang="0">
                    <a:pos x="0" y="53"/>
                  </a:cxn>
                  <a:cxn ang="0">
                    <a:pos x="6" y="74"/>
                  </a:cxn>
                  <a:cxn ang="0">
                    <a:pos x="15" y="93"/>
                  </a:cxn>
                  <a:cxn ang="0">
                    <a:pos x="27" y="110"/>
                  </a:cxn>
                  <a:cxn ang="0">
                    <a:pos x="42" y="125"/>
                  </a:cxn>
                  <a:cxn ang="0">
                    <a:pos x="44" y="125"/>
                  </a:cxn>
                  <a:cxn ang="0">
                    <a:pos x="46" y="125"/>
                  </a:cxn>
                  <a:cxn ang="0">
                    <a:pos x="31" y="108"/>
                  </a:cxn>
                  <a:cxn ang="0">
                    <a:pos x="19" y="91"/>
                  </a:cxn>
                  <a:cxn ang="0">
                    <a:pos x="10" y="72"/>
                  </a:cxn>
                  <a:cxn ang="0">
                    <a:pos x="4" y="53"/>
                  </a:cxn>
                  <a:cxn ang="0">
                    <a:pos x="2" y="53"/>
                  </a:cxn>
                  <a:cxn ang="0">
                    <a:pos x="0" y="53"/>
                  </a:cxn>
                  <a:cxn ang="0">
                    <a:pos x="283" y="68"/>
                  </a:cxn>
                  <a:cxn ang="0">
                    <a:pos x="287" y="57"/>
                  </a:cxn>
                  <a:cxn ang="0">
                    <a:pos x="291" y="46"/>
                  </a:cxn>
                  <a:cxn ang="0">
                    <a:pos x="291" y="32"/>
                  </a:cxn>
                  <a:cxn ang="0">
                    <a:pos x="292" y="21"/>
                  </a:cxn>
                  <a:cxn ang="0">
                    <a:pos x="291" y="21"/>
                  </a:cxn>
                  <a:cxn ang="0">
                    <a:pos x="289" y="21"/>
                  </a:cxn>
                  <a:cxn ang="0">
                    <a:pos x="287" y="32"/>
                  </a:cxn>
                  <a:cxn ang="0">
                    <a:pos x="287" y="46"/>
                  </a:cxn>
                  <a:cxn ang="0">
                    <a:pos x="283" y="57"/>
                  </a:cxn>
                  <a:cxn ang="0">
                    <a:pos x="279" y="67"/>
                  </a:cxn>
                  <a:cxn ang="0">
                    <a:pos x="281" y="68"/>
                  </a:cxn>
                  <a:cxn ang="0">
                    <a:pos x="283" y="68"/>
                  </a:cxn>
                </a:cxnLst>
                <a:rect l="0" t="0" r="r" b="b"/>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ln>
            </p:spPr>
            <p:txBody>
              <a:bodyPr/>
              <a:lstStyle/>
              <a:p>
                <a:endParaRPr lang="en-US">
                  <a:solidFill>
                    <a:prstClr val="black"/>
                  </a:solidFill>
                </a:endParaRPr>
              </a:p>
            </p:txBody>
          </p:sp>
          <p:sp>
            <p:nvSpPr>
              <p:cNvPr id="179489" name="Freeform 289"/>
              <p:cNvSpPr>
                <a:spLocks noEditPoints="1"/>
              </p:cNvSpPr>
              <p:nvPr/>
            </p:nvSpPr>
            <p:spPr bwMode="auto">
              <a:xfrm>
                <a:off x="1722" y="1616"/>
                <a:ext cx="289" cy="127"/>
              </a:xfrm>
              <a:custGeom>
                <a:avLst/>
                <a:gdLst/>
                <a:ahLst/>
                <a:cxnLst>
                  <a:cxn ang="0">
                    <a:pos x="289" y="19"/>
                  </a:cxn>
                  <a:cxn ang="0">
                    <a:pos x="287" y="12"/>
                  </a:cxn>
                  <a:cxn ang="0">
                    <a:pos x="287" y="4"/>
                  </a:cxn>
                  <a:cxn ang="0">
                    <a:pos x="285" y="2"/>
                  </a:cxn>
                  <a:cxn ang="0">
                    <a:pos x="283" y="0"/>
                  </a:cxn>
                  <a:cxn ang="0">
                    <a:pos x="283" y="8"/>
                  </a:cxn>
                  <a:cxn ang="0">
                    <a:pos x="285" y="16"/>
                  </a:cxn>
                  <a:cxn ang="0">
                    <a:pos x="287" y="17"/>
                  </a:cxn>
                  <a:cxn ang="0">
                    <a:pos x="289" y="19"/>
                  </a:cxn>
                  <a:cxn ang="0">
                    <a:pos x="0" y="55"/>
                  </a:cxn>
                  <a:cxn ang="0">
                    <a:pos x="6" y="76"/>
                  </a:cxn>
                  <a:cxn ang="0">
                    <a:pos x="15" y="95"/>
                  </a:cxn>
                  <a:cxn ang="0">
                    <a:pos x="27" y="112"/>
                  </a:cxn>
                  <a:cxn ang="0">
                    <a:pos x="42" y="127"/>
                  </a:cxn>
                  <a:cxn ang="0">
                    <a:pos x="44" y="127"/>
                  </a:cxn>
                  <a:cxn ang="0">
                    <a:pos x="46" y="125"/>
                  </a:cxn>
                  <a:cxn ang="0">
                    <a:pos x="31" y="110"/>
                  </a:cxn>
                  <a:cxn ang="0">
                    <a:pos x="19" y="93"/>
                  </a:cxn>
                  <a:cxn ang="0">
                    <a:pos x="10" y="74"/>
                  </a:cxn>
                  <a:cxn ang="0">
                    <a:pos x="4" y="53"/>
                  </a:cxn>
                  <a:cxn ang="0">
                    <a:pos x="2" y="55"/>
                  </a:cxn>
                  <a:cxn ang="0">
                    <a:pos x="0" y="55"/>
                  </a:cxn>
                  <a:cxn ang="0">
                    <a:pos x="279" y="70"/>
                  </a:cxn>
                  <a:cxn ang="0">
                    <a:pos x="283" y="59"/>
                  </a:cxn>
                  <a:cxn ang="0">
                    <a:pos x="287" y="48"/>
                  </a:cxn>
                  <a:cxn ang="0">
                    <a:pos x="287" y="34"/>
                  </a:cxn>
                  <a:cxn ang="0">
                    <a:pos x="289" y="23"/>
                  </a:cxn>
                  <a:cxn ang="0">
                    <a:pos x="287" y="23"/>
                  </a:cxn>
                  <a:cxn ang="0">
                    <a:pos x="285" y="23"/>
                  </a:cxn>
                  <a:cxn ang="0">
                    <a:pos x="283" y="34"/>
                  </a:cxn>
                  <a:cxn ang="0">
                    <a:pos x="281" y="48"/>
                  </a:cxn>
                  <a:cxn ang="0">
                    <a:pos x="279" y="59"/>
                  </a:cxn>
                  <a:cxn ang="0">
                    <a:pos x="275" y="69"/>
                  </a:cxn>
                  <a:cxn ang="0">
                    <a:pos x="277" y="69"/>
                  </a:cxn>
                  <a:cxn ang="0">
                    <a:pos x="279" y="70"/>
                  </a:cxn>
                </a:cxnLst>
                <a:rect l="0" t="0" r="r" b="b"/>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ln>
            </p:spPr>
            <p:txBody>
              <a:bodyPr/>
              <a:lstStyle/>
              <a:p>
                <a:endParaRPr lang="en-US">
                  <a:solidFill>
                    <a:prstClr val="black"/>
                  </a:solidFill>
                </a:endParaRPr>
              </a:p>
            </p:txBody>
          </p:sp>
          <p:sp>
            <p:nvSpPr>
              <p:cNvPr id="179490" name="Freeform 290"/>
              <p:cNvSpPr>
                <a:spLocks noEditPoints="1"/>
              </p:cNvSpPr>
              <p:nvPr/>
            </p:nvSpPr>
            <p:spPr bwMode="auto">
              <a:xfrm>
                <a:off x="1724" y="1616"/>
                <a:ext cx="285" cy="127"/>
              </a:xfrm>
              <a:custGeom>
                <a:avLst/>
                <a:gdLst/>
                <a:ahLst/>
                <a:cxnLst>
                  <a:cxn ang="0">
                    <a:pos x="285" y="17"/>
                  </a:cxn>
                  <a:cxn ang="0">
                    <a:pos x="283" y="10"/>
                  </a:cxn>
                  <a:cxn ang="0">
                    <a:pos x="283" y="2"/>
                  </a:cxn>
                  <a:cxn ang="0">
                    <a:pos x="281" y="0"/>
                  </a:cxn>
                  <a:cxn ang="0">
                    <a:pos x="279" y="0"/>
                  </a:cxn>
                  <a:cxn ang="0">
                    <a:pos x="279" y="6"/>
                  </a:cxn>
                  <a:cxn ang="0">
                    <a:pos x="281" y="14"/>
                  </a:cxn>
                  <a:cxn ang="0">
                    <a:pos x="283" y="16"/>
                  </a:cxn>
                  <a:cxn ang="0">
                    <a:pos x="285" y="17"/>
                  </a:cxn>
                  <a:cxn ang="0">
                    <a:pos x="0" y="55"/>
                  </a:cxn>
                  <a:cxn ang="0">
                    <a:pos x="6" y="74"/>
                  </a:cxn>
                  <a:cxn ang="0">
                    <a:pos x="15" y="93"/>
                  </a:cxn>
                  <a:cxn ang="0">
                    <a:pos x="27" y="110"/>
                  </a:cxn>
                  <a:cxn ang="0">
                    <a:pos x="42" y="127"/>
                  </a:cxn>
                  <a:cxn ang="0">
                    <a:pos x="44" y="125"/>
                  </a:cxn>
                  <a:cxn ang="0">
                    <a:pos x="46" y="125"/>
                  </a:cxn>
                  <a:cxn ang="0">
                    <a:pos x="30" y="110"/>
                  </a:cxn>
                  <a:cxn ang="0">
                    <a:pos x="19" y="93"/>
                  </a:cxn>
                  <a:cxn ang="0">
                    <a:pos x="10" y="74"/>
                  </a:cxn>
                  <a:cxn ang="0">
                    <a:pos x="4" y="53"/>
                  </a:cxn>
                  <a:cxn ang="0">
                    <a:pos x="2" y="53"/>
                  </a:cxn>
                  <a:cxn ang="0">
                    <a:pos x="0" y="55"/>
                  </a:cxn>
                  <a:cxn ang="0">
                    <a:pos x="275" y="69"/>
                  </a:cxn>
                  <a:cxn ang="0">
                    <a:pos x="279" y="59"/>
                  </a:cxn>
                  <a:cxn ang="0">
                    <a:pos x="283" y="48"/>
                  </a:cxn>
                  <a:cxn ang="0">
                    <a:pos x="283" y="34"/>
                  </a:cxn>
                  <a:cxn ang="0">
                    <a:pos x="285" y="23"/>
                  </a:cxn>
                  <a:cxn ang="0">
                    <a:pos x="283" y="23"/>
                  </a:cxn>
                  <a:cxn ang="0">
                    <a:pos x="281" y="23"/>
                  </a:cxn>
                  <a:cxn ang="0">
                    <a:pos x="279" y="34"/>
                  </a:cxn>
                  <a:cxn ang="0">
                    <a:pos x="277" y="48"/>
                  </a:cxn>
                  <a:cxn ang="0">
                    <a:pos x="275" y="59"/>
                  </a:cxn>
                  <a:cxn ang="0">
                    <a:pos x="271" y="69"/>
                  </a:cxn>
                  <a:cxn ang="0">
                    <a:pos x="273" y="69"/>
                  </a:cxn>
                  <a:cxn ang="0">
                    <a:pos x="275" y="69"/>
                  </a:cxn>
                </a:cxnLst>
                <a:rect l="0" t="0" r="r" b="b"/>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ln>
            </p:spPr>
            <p:txBody>
              <a:bodyPr/>
              <a:lstStyle/>
              <a:p>
                <a:endParaRPr lang="en-US">
                  <a:solidFill>
                    <a:prstClr val="black"/>
                  </a:solidFill>
                </a:endParaRPr>
              </a:p>
            </p:txBody>
          </p:sp>
          <p:sp>
            <p:nvSpPr>
              <p:cNvPr id="179491" name="Freeform 291"/>
              <p:cNvSpPr>
                <a:spLocks noEditPoints="1"/>
              </p:cNvSpPr>
              <p:nvPr/>
            </p:nvSpPr>
            <p:spPr bwMode="auto">
              <a:xfrm>
                <a:off x="1726" y="1614"/>
                <a:ext cx="281" cy="127"/>
              </a:xfrm>
              <a:custGeom>
                <a:avLst/>
                <a:gdLst/>
                <a:ahLst/>
                <a:cxnLst>
                  <a:cxn ang="0">
                    <a:pos x="281" y="18"/>
                  </a:cxn>
                  <a:cxn ang="0">
                    <a:pos x="279" y="10"/>
                  </a:cxn>
                  <a:cxn ang="0">
                    <a:pos x="279" y="2"/>
                  </a:cxn>
                  <a:cxn ang="0">
                    <a:pos x="277" y="2"/>
                  </a:cxn>
                  <a:cxn ang="0">
                    <a:pos x="275" y="0"/>
                  </a:cxn>
                  <a:cxn ang="0">
                    <a:pos x="275" y="6"/>
                  </a:cxn>
                  <a:cxn ang="0">
                    <a:pos x="275" y="14"/>
                  </a:cxn>
                  <a:cxn ang="0">
                    <a:pos x="279" y="16"/>
                  </a:cxn>
                  <a:cxn ang="0">
                    <a:pos x="281" y="18"/>
                  </a:cxn>
                  <a:cxn ang="0">
                    <a:pos x="0" y="55"/>
                  </a:cxn>
                  <a:cxn ang="0">
                    <a:pos x="6" y="76"/>
                  </a:cxn>
                  <a:cxn ang="0">
                    <a:pos x="15" y="95"/>
                  </a:cxn>
                  <a:cxn ang="0">
                    <a:pos x="27" y="112"/>
                  </a:cxn>
                  <a:cxn ang="0">
                    <a:pos x="42" y="127"/>
                  </a:cxn>
                  <a:cxn ang="0">
                    <a:pos x="44" y="127"/>
                  </a:cxn>
                  <a:cxn ang="0">
                    <a:pos x="45" y="126"/>
                  </a:cxn>
                  <a:cxn ang="0">
                    <a:pos x="30" y="110"/>
                  </a:cxn>
                  <a:cxn ang="0">
                    <a:pos x="19" y="93"/>
                  </a:cxn>
                  <a:cxn ang="0">
                    <a:pos x="9" y="76"/>
                  </a:cxn>
                  <a:cxn ang="0">
                    <a:pos x="4" y="55"/>
                  </a:cxn>
                  <a:cxn ang="0">
                    <a:pos x="2" y="55"/>
                  </a:cxn>
                  <a:cxn ang="0">
                    <a:pos x="0" y="55"/>
                  </a:cxn>
                  <a:cxn ang="0">
                    <a:pos x="271" y="71"/>
                  </a:cxn>
                  <a:cxn ang="0">
                    <a:pos x="275" y="61"/>
                  </a:cxn>
                  <a:cxn ang="0">
                    <a:pos x="277" y="50"/>
                  </a:cxn>
                  <a:cxn ang="0">
                    <a:pos x="279" y="36"/>
                  </a:cxn>
                  <a:cxn ang="0">
                    <a:pos x="281" y="25"/>
                  </a:cxn>
                  <a:cxn ang="0">
                    <a:pos x="279" y="25"/>
                  </a:cxn>
                  <a:cxn ang="0">
                    <a:pos x="277" y="25"/>
                  </a:cxn>
                  <a:cxn ang="0">
                    <a:pos x="275" y="36"/>
                  </a:cxn>
                  <a:cxn ang="0">
                    <a:pos x="273" y="50"/>
                  </a:cxn>
                  <a:cxn ang="0">
                    <a:pos x="271" y="61"/>
                  </a:cxn>
                  <a:cxn ang="0">
                    <a:pos x="267" y="71"/>
                  </a:cxn>
                  <a:cxn ang="0">
                    <a:pos x="269" y="71"/>
                  </a:cxn>
                  <a:cxn ang="0">
                    <a:pos x="271" y="71"/>
                  </a:cxn>
                </a:cxnLst>
                <a:rect l="0" t="0" r="r" b="b"/>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ln>
            </p:spPr>
            <p:txBody>
              <a:bodyPr/>
              <a:lstStyle/>
              <a:p>
                <a:endParaRPr lang="en-US">
                  <a:solidFill>
                    <a:prstClr val="black"/>
                  </a:solidFill>
                </a:endParaRPr>
              </a:p>
            </p:txBody>
          </p:sp>
          <p:sp>
            <p:nvSpPr>
              <p:cNvPr id="179492" name="Freeform 292"/>
              <p:cNvSpPr>
                <a:spLocks noEditPoints="1"/>
              </p:cNvSpPr>
              <p:nvPr/>
            </p:nvSpPr>
            <p:spPr bwMode="auto">
              <a:xfrm>
                <a:off x="1728" y="1613"/>
                <a:ext cx="277" cy="128"/>
              </a:xfrm>
              <a:custGeom>
                <a:avLst/>
                <a:gdLst/>
                <a:ahLst/>
                <a:cxnLst>
                  <a:cxn ang="0">
                    <a:pos x="277" y="17"/>
                  </a:cxn>
                  <a:cxn ang="0">
                    <a:pos x="275" y="9"/>
                  </a:cxn>
                  <a:cxn ang="0">
                    <a:pos x="275" y="3"/>
                  </a:cxn>
                  <a:cxn ang="0">
                    <a:pos x="273" y="1"/>
                  </a:cxn>
                  <a:cxn ang="0">
                    <a:pos x="269" y="0"/>
                  </a:cxn>
                  <a:cxn ang="0">
                    <a:pos x="271" y="5"/>
                  </a:cxn>
                  <a:cxn ang="0">
                    <a:pos x="271" y="13"/>
                  </a:cxn>
                  <a:cxn ang="0">
                    <a:pos x="275" y="15"/>
                  </a:cxn>
                  <a:cxn ang="0">
                    <a:pos x="277" y="17"/>
                  </a:cxn>
                  <a:cxn ang="0">
                    <a:pos x="0" y="56"/>
                  </a:cxn>
                  <a:cxn ang="0">
                    <a:pos x="6" y="77"/>
                  </a:cxn>
                  <a:cxn ang="0">
                    <a:pos x="15" y="96"/>
                  </a:cxn>
                  <a:cxn ang="0">
                    <a:pos x="26" y="113"/>
                  </a:cxn>
                  <a:cxn ang="0">
                    <a:pos x="42" y="128"/>
                  </a:cxn>
                  <a:cxn ang="0">
                    <a:pos x="43" y="127"/>
                  </a:cxn>
                  <a:cxn ang="0">
                    <a:pos x="45" y="127"/>
                  </a:cxn>
                  <a:cxn ang="0">
                    <a:pos x="30" y="111"/>
                  </a:cxn>
                  <a:cxn ang="0">
                    <a:pos x="19" y="94"/>
                  </a:cxn>
                  <a:cxn ang="0">
                    <a:pos x="9" y="75"/>
                  </a:cxn>
                  <a:cxn ang="0">
                    <a:pos x="4" y="56"/>
                  </a:cxn>
                  <a:cxn ang="0">
                    <a:pos x="2" y="56"/>
                  </a:cxn>
                  <a:cxn ang="0">
                    <a:pos x="0" y="56"/>
                  </a:cxn>
                  <a:cxn ang="0">
                    <a:pos x="267" y="72"/>
                  </a:cxn>
                  <a:cxn ang="0">
                    <a:pos x="271" y="62"/>
                  </a:cxn>
                  <a:cxn ang="0">
                    <a:pos x="273" y="51"/>
                  </a:cxn>
                  <a:cxn ang="0">
                    <a:pos x="275" y="37"/>
                  </a:cxn>
                  <a:cxn ang="0">
                    <a:pos x="277" y="26"/>
                  </a:cxn>
                  <a:cxn ang="0">
                    <a:pos x="275" y="26"/>
                  </a:cxn>
                  <a:cxn ang="0">
                    <a:pos x="273" y="26"/>
                  </a:cxn>
                  <a:cxn ang="0">
                    <a:pos x="271" y="37"/>
                  </a:cxn>
                  <a:cxn ang="0">
                    <a:pos x="269" y="51"/>
                  </a:cxn>
                  <a:cxn ang="0">
                    <a:pos x="267" y="62"/>
                  </a:cxn>
                  <a:cxn ang="0">
                    <a:pos x="264" y="72"/>
                  </a:cxn>
                  <a:cxn ang="0">
                    <a:pos x="265" y="72"/>
                  </a:cxn>
                  <a:cxn ang="0">
                    <a:pos x="267" y="72"/>
                  </a:cxn>
                </a:cxnLst>
                <a:rect l="0" t="0" r="r" b="b"/>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ln>
            </p:spPr>
            <p:txBody>
              <a:bodyPr/>
              <a:lstStyle/>
              <a:p>
                <a:endParaRPr lang="en-US">
                  <a:solidFill>
                    <a:prstClr val="black"/>
                  </a:solidFill>
                </a:endParaRPr>
              </a:p>
            </p:txBody>
          </p:sp>
          <p:sp>
            <p:nvSpPr>
              <p:cNvPr id="179493" name="Freeform 293"/>
              <p:cNvSpPr>
                <a:spLocks noEditPoints="1"/>
              </p:cNvSpPr>
              <p:nvPr/>
            </p:nvSpPr>
            <p:spPr bwMode="auto">
              <a:xfrm>
                <a:off x="1730" y="1611"/>
                <a:ext cx="273" cy="129"/>
              </a:xfrm>
              <a:custGeom>
                <a:avLst/>
                <a:gdLst/>
                <a:ahLst/>
                <a:cxnLst>
                  <a:cxn ang="0">
                    <a:pos x="271" y="17"/>
                  </a:cxn>
                  <a:cxn ang="0">
                    <a:pos x="271" y="9"/>
                  </a:cxn>
                  <a:cxn ang="0">
                    <a:pos x="271" y="3"/>
                  </a:cxn>
                  <a:cxn ang="0">
                    <a:pos x="267" y="2"/>
                  </a:cxn>
                  <a:cxn ang="0">
                    <a:pos x="265" y="0"/>
                  </a:cxn>
                  <a:cxn ang="0">
                    <a:pos x="267" y="7"/>
                  </a:cxn>
                  <a:cxn ang="0">
                    <a:pos x="267" y="13"/>
                  </a:cxn>
                  <a:cxn ang="0">
                    <a:pos x="269" y="15"/>
                  </a:cxn>
                  <a:cxn ang="0">
                    <a:pos x="269" y="15"/>
                  </a:cxn>
                  <a:cxn ang="0">
                    <a:pos x="271" y="15"/>
                  </a:cxn>
                  <a:cxn ang="0">
                    <a:pos x="271" y="17"/>
                  </a:cxn>
                  <a:cxn ang="0">
                    <a:pos x="0" y="58"/>
                  </a:cxn>
                  <a:cxn ang="0">
                    <a:pos x="5" y="79"/>
                  </a:cxn>
                  <a:cxn ang="0">
                    <a:pos x="15" y="96"/>
                  </a:cxn>
                  <a:cxn ang="0">
                    <a:pos x="26" y="113"/>
                  </a:cxn>
                  <a:cxn ang="0">
                    <a:pos x="41" y="129"/>
                  </a:cxn>
                  <a:cxn ang="0">
                    <a:pos x="43" y="129"/>
                  </a:cxn>
                  <a:cxn ang="0">
                    <a:pos x="45" y="129"/>
                  </a:cxn>
                  <a:cxn ang="0">
                    <a:pos x="30" y="113"/>
                  </a:cxn>
                  <a:cxn ang="0">
                    <a:pos x="19" y="96"/>
                  </a:cxn>
                  <a:cxn ang="0">
                    <a:pos x="9" y="77"/>
                  </a:cxn>
                  <a:cxn ang="0">
                    <a:pos x="4" y="57"/>
                  </a:cxn>
                  <a:cxn ang="0">
                    <a:pos x="2" y="58"/>
                  </a:cxn>
                  <a:cxn ang="0">
                    <a:pos x="0" y="58"/>
                  </a:cxn>
                  <a:cxn ang="0">
                    <a:pos x="263" y="74"/>
                  </a:cxn>
                  <a:cxn ang="0">
                    <a:pos x="267" y="64"/>
                  </a:cxn>
                  <a:cxn ang="0">
                    <a:pos x="269" y="53"/>
                  </a:cxn>
                  <a:cxn ang="0">
                    <a:pos x="271" y="39"/>
                  </a:cxn>
                  <a:cxn ang="0">
                    <a:pos x="273" y="28"/>
                  </a:cxn>
                  <a:cxn ang="0">
                    <a:pos x="271" y="28"/>
                  </a:cxn>
                  <a:cxn ang="0">
                    <a:pos x="269" y="28"/>
                  </a:cxn>
                  <a:cxn ang="0">
                    <a:pos x="267" y="39"/>
                  </a:cxn>
                  <a:cxn ang="0">
                    <a:pos x="265" y="53"/>
                  </a:cxn>
                  <a:cxn ang="0">
                    <a:pos x="263" y="64"/>
                  </a:cxn>
                  <a:cxn ang="0">
                    <a:pos x="260" y="74"/>
                  </a:cxn>
                  <a:cxn ang="0">
                    <a:pos x="262" y="74"/>
                  </a:cxn>
                  <a:cxn ang="0">
                    <a:pos x="263" y="74"/>
                  </a:cxn>
                </a:cxnLst>
                <a:rect l="0" t="0" r="r" b="b"/>
                <a:pathLst>
                  <a:path w="273" h="129">
                    <a:moveTo>
                      <a:pt x="271" y="17"/>
                    </a:moveTo>
                    <a:lnTo>
                      <a:pt x="271" y="9"/>
                    </a:lnTo>
                    <a:lnTo>
                      <a:pt x="271" y="3"/>
                    </a:lnTo>
                    <a:lnTo>
                      <a:pt x="267" y="2"/>
                    </a:lnTo>
                    <a:lnTo>
                      <a:pt x="265" y="0"/>
                    </a:lnTo>
                    <a:lnTo>
                      <a:pt x="267" y="7"/>
                    </a:lnTo>
                    <a:lnTo>
                      <a:pt x="267" y="13"/>
                    </a:lnTo>
                    <a:lnTo>
                      <a:pt x="269" y="15"/>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ln>
            </p:spPr>
            <p:txBody>
              <a:bodyPr/>
              <a:lstStyle/>
              <a:p>
                <a:endParaRPr lang="en-US">
                  <a:solidFill>
                    <a:prstClr val="black"/>
                  </a:solidFill>
                </a:endParaRPr>
              </a:p>
            </p:txBody>
          </p:sp>
          <p:sp>
            <p:nvSpPr>
              <p:cNvPr id="179494" name="Freeform 294"/>
              <p:cNvSpPr>
                <a:spLocks noEditPoints="1"/>
              </p:cNvSpPr>
              <p:nvPr/>
            </p:nvSpPr>
            <p:spPr bwMode="auto">
              <a:xfrm>
                <a:off x="1732" y="1609"/>
                <a:ext cx="269" cy="131"/>
              </a:xfrm>
              <a:custGeom>
                <a:avLst/>
                <a:gdLst/>
                <a:ahLst/>
                <a:cxnLst>
                  <a:cxn ang="0">
                    <a:pos x="267" y="17"/>
                  </a:cxn>
                  <a:cxn ang="0">
                    <a:pos x="267" y="9"/>
                  </a:cxn>
                  <a:cxn ang="0">
                    <a:pos x="265" y="4"/>
                  </a:cxn>
                  <a:cxn ang="0">
                    <a:pos x="263" y="2"/>
                  </a:cxn>
                  <a:cxn ang="0">
                    <a:pos x="261" y="0"/>
                  </a:cxn>
                  <a:cxn ang="0">
                    <a:pos x="263" y="7"/>
                  </a:cxn>
                  <a:cxn ang="0">
                    <a:pos x="263" y="15"/>
                  </a:cxn>
                  <a:cxn ang="0">
                    <a:pos x="265" y="15"/>
                  </a:cxn>
                  <a:cxn ang="0">
                    <a:pos x="267" y="17"/>
                  </a:cxn>
                  <a:cxn ang="0">
                    <a:pos x="267" y="17"/>
                  </a:cxn>
                  <a:cxn ang="0">
                    <a:pos x="267" y="17"/>
                  </a:cxn>
                  <a:cxn ang="0">
                    <a:pos x="0" y="60"/>
                  </a:cxn>
                  <a:cxn ang="0">
                    <a:pos x="5" y="79"/>
                  </a:cxn>
                  <a:cxn ang="0">
                    <a:pos x="15" y="98"/>
                  </a:cxn>
                  <a:cxn ang="0">
                    <a:pos x="26" y="115"/>
                  </a:cxn>
                  <a:cxn ang="0">
                    <a:pos x="41" y="131"/>
                  </a:cxn>
                  <a:cxn ang="0">
                    <a:pos x="43" y="131"/>
                  </a:cxn>
                  <a:cxn ang="0">
                    <a:pos x="45" y="129"/>
                  </a:cxn>
                  <a:cxn ang="0">
                    <a:pos x="30" y="114"/>
                  </a:cxn>
                  <a:cxn ang="0">
                    <a:pos x="19" y="98"/>
                  </a:cxn>
                  <a:cxn ang="0">
                    <a:pos x="9" y="79"/>
                  </a:cxn>
                  <a:cxn ang="0">
                    <a:pos x="3" y="59"/>
                  </a:cxn>
                  <a:cxn ang="0">
                    <a:pos x="2" y="59"/>
                  </a:cxn>
                  <a:cxn ang="0">
                    <a:pos x="0" y="60"/>
                  </a:cxn>
                  <a:cxn ang="0">
                    <a:pos x="260" y="76"/>
                  </a:cxn>
                  <a:cxn ang="0">
                    <a:pos x="263" y="66"/>
                  </a:cxn>
                  <a:cxn ang="0">
                    <a:pos x="265" y="55"/>
                  </a:cxn>
                  <a:cxn ang="0">
                    <a:pos x="267" y="41"/>
                  </a:cxn>
                  <a:cxn ang="0">
                    <a:pos x="269" y="30"/>
                  </a:cxn>
                  <a:cxn ang="0">
                    <a:pos x="267" y="30"/>
                  </a:cxn>
                  <a:cxn ang="0">
                    <a:pos x="265" y="30"/>
                  </a:cxn>
                  <a:cxn ang="0">
                    <a:pos x="265" y="30"/>
                  </a:cxn>
                  <a:cxn ang="0">
                    <a:pos x="265" y="30"/>
                  </a:cxn>
                  <a:cxn ang="0">
                    <a:pos x="263" y="41"/>
                  </a:cxn>
                  <a:cxn ang="0">
                    <a:pos x="261" y="53"/>
                  </a:cxn>
                  <a:cxn ang="0">
                    <a:pos x="260" y="66"/>
                  </a:cxn>
                  <a:cxn ang="0">
                    <a:pos x="256" y="76"/>
                  </a:cxn>
                  <a:cxn ang="0">
                    <a:pos x="258" y="76"/>
                  </a:cxn>
                  <a:cxn ang="0">
                    <a:pos x="260" y="76"/>
                  </a:cxn>
                </a:cxnLst>
                <a:rect l="0" t="0" r="r" b="b"/>
                <a:pathLst>
                  <a:path w="269" h="131">
                    <a:moveTo>
                      <a:pt x="267" y="17"/>
                    </a:moveTo>
                    <a:lnTo>
                      <a:pt x="267" y="9"/>
                    </a:lnTo>
                    <a:lnTo>
                      <a:pt x="265" y="4"/>
                    </a:lnTo>
                    <a:lnTo>
                      <a:pt x="263" y="2"/>
                    </a:lnTo>
                    <a:lnTo>
                      <a:pt x="261" y="0"/>
                    </a:lnTo>
                    <a:lnTo>
                      <a:pt x="263" y="7"/>
                    </a:lnTo>
                    <a:lnTo>
                      <a:pt x="263" y="15"/>
                    </a:lnTo>
                    <a:lnTo>
                      <a:pt x="265" y="15"/>
                    </a:lnTo>
                    <a:lnTo>
                      <a:pt x="267" y="17"/>
                    </a:lnTo>
                    <a:lnTo>
                      <a:pt x="267" y="17"/>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5"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ln>
            </p:spPr>
            <p:txBody>
              <a:bodyPr/>
              <a:lstStyle/>
              <a:p>
                <a:endParaRPr lang="en-US">
                  <a:solidFill>
                    <a:prstClr val="black"/>
                  </a:solidFill>
                </a:endParaRPr>
              </a:p>
            </p:txBody>
          </p:sp>
          <p:sp>
            <p:nvSpPr>
              <p:cNvPr id="179495" name="Freeform 295"/>
              <p:cNvSpPr>
                <a:spLocks noEditPoints="1"/>
              </p:cNvSpPr>
              <p:nvPr/>
            </p:nvSpPr>
            <p:spPr bwMode="auto">
              <a:xfrm>
                <a:off x="1734" y="1516"/>
                <a:ext cx="265" cy="224"/>
              </a:xfrm>
              <a:custGeom>
                <a:avLst/>
                <a:gdLst/>
                <a:ahLst/>
                <a:cxnLst>
                  <a:cxn ang="0">
                    <a:pos x="263" y="108"/>
                  </a:cxn>
                  <a:cxn ang="0">
                    <a:pos x="263" y="102"/>
                  </a:cxn>
                  <a:cxn ang="0">
                    <a:pos x="261" y="95"/>
                  </a:cxn>
                  <a:cxn ang="0">
                    <a:pos x="259" y="93"/>
                  </a:cxn>
                  <a:cxn ang="0">
                    <a:pos x="258" y="91"/>
                  </a:cxn>
                  <a:cxn ang="0">
                    <a:pos x="259" y="98"/>
                  </a:cxn>
                  <a:cxn ang="0">
                    <a:pos x="259" y="106"/>
                  </a:cxn>
                  <a:cxn ang="0">
                    <a:pos x="261" y="108"/>
                  </a:cxn>
                  <a:cxn ang="0">
                    <a:pos x="263" y="108"/>
                  </a:cxn>
                  <a:cxn ang="0">
                    <a:pos x="0" y="152"/>
                  </a:cxn>
                  <a:cxn ang="0">
                    <a:pos x="5" y="172"/>
                  </a:cxn>
                  <a:cxn ang="0">
                    <a:pos x="15" y="191"/>
                  </a:cxn>
                  <a:cxn ang="0">
                    <a:pos x="26" y="208"/>
                  </a:cxn>
                  <a:cxn ang="0">
                    <a:pos x="41" y="224"/>
                  </a:cxn>
                  <a:cxn ang="0">
                    <a:pos x="43" y="222"/>
                  </a:cxn>
                  <a:cxn ang="0">
                    <a:pos x="45" y="222"/>
                  </a:cxn>
                  <a:cxn ang="0">
                    <a:pos x="30" y="207"/>
                  </a:cxn>
                  <a:cxn ang="0">
                    <a:pos x="19" y="189"/>
                  </a:cxn>
                  <a:cxn ang="0">
                    <a:pos x="9" y="170"/>
                  </a:cxn>
                  <a:cxn ang="0">
                    <a:pos x="3" y="152"/>
                  </a:cxn>
                  <a:cxn ang="0">
                    <a:pos x="1" y="152"/>
                  </a:cxn>
                  <a:cxn ang="0">
                    <a:pos x="0" y="152"/>
                  </a:cxn>
                  <a:cxn ang="0">
                    <a:pos x="256" y="169"/>
                  </a:cxn>
                  <a:cxn ang="0">
                    <a:pos x="259" y="159"/>
                  </a:cxn>
                  <a:cxn ang="0">
                    <a:pos x="261" y="148"/>
                  </a:cxn>
                  <a:cxn ang="0">
                    <a:pos x="263" y="134"/>
                  </a:cxn>
                  <a:cxn ang="0">
                    <a:pos x="265" y="123"/>
                  </a:cxn>
                  <a:cxn ang="0">
                    <a:pos x="263" y="123"/>
                  </a:cxn>
                  <a:cxn ang="0">
                    <a:pos x="263" y="123"/>
                  </a:cxn>
                  <a:cxn ang="0">
                    <a:pos x="261" y="123"/>
                  </a:cxn>
                  <a:cxn ang="0">
                    <a:pos x="261" y="123"/>
                  </a:cxn>
                  <a:cxn ang="0">
                    <a:pos x="259" y="134"/>
                  </a:cxn>
                  <a:cxn ang="0">
                    <a:pos x="258" y="146"/>
                  </a:cxn>
                  <a:cxn ang="0">
                    <a:pos x="256" y="157"/>
                  </a:cxn>
                  <a:cxn ang="0">
                    <a:pos x="252" y="169"/>
                  </a:cxn>
                  <a:cxn ang="0">
                    <a:pos x="254" y="169"/>
                  </a:cxn>
                  <a:cxn ang="0">
                    <a:pos x="256" y="169"/>
                  </a:cxn>
                  <a:cxn ang="0">
                    <a:pos x="81" y="0"/>
                  </a:cxn>
                  <a:cxn ang="0">
                    <a:pos x="79" y="0"/>
                  </a:cxn>
                  <a:cxn ang="0">
                    <a:pos x="79" y="0"/>
                  </a:cxn>
                  <a:cxn ang="0">
                    <a:pos x="79" y="0"/>
                  </a:cxn>
                  <a:cxn ang="0">
                    <a:pos x="79" y="0"/>
                  </a:cxn>
                  <a:cxn ang="0">
                    <a:pos x="81" y="0"/>
                  </a:cxn>
                  <a:cxn ang="0">
                    <a:pos x="81" y="0"/>
                  </a:cxn>
                </a:cxnLst>
                <a:rect l="0" t="0" r="r" b="b"/>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3" y="123"/>
                    </a:lnTo>
                    <a:lnTo>
                      <a:pt x="261" y="123"/>
                    </a:lnTo>
                    <a:lnTo>
                      <a:pt x="261" y="123"/>
                    </a:lnTo>
                    <a:lnTo>
                      <a:pt x="259" y="134"/>
                    </a:lnTo>
                    <a:lnTo>
                      <a:pt x="258" y="146"/>
                    </a:lnTo>
                    <a:lnTo>
                      <a:pt x="256" y="157"/>
                    </a:lnTo>
                    <a:lnTo>
                      <a:pt x="252" y="169"/>
                    </a:lnTo>
                    <a:lnTo>
                      <a:pt x="254" y="169"/>
                    </a:lnTo>
                    <a:lnTo>
                      <a:pt x="256" y="169"/>
                    </a:lnTo>
                    <a:close/>
                    <a:moveTo>
                      <a:pt x="81" y="0"/>
                    </a:moveTo>
                    <a:lnTo>
                      <a:pt x="79" y="0"/>
                    </a:lnTo>
                    <a:lnTo>
                      <a:pt x="79" y="0"/>
                    </a:lnTo>
                    <a:lnTo>
                      <a:pt x="79" y="0"/>
                    </a:lnTo>
                    <a:lnTo>
                      <a:pt x="79" y="0"/>
                    </a:lnTo>
                    <a:lnTo>
                      <a:pt x="81" y="0"/>
                    </a:lnTo>
                    <a:lnTo>
                      <a:pt x="81" y="0"/>
                    </a:lnTo>
                    <a:close/>
                  </a:path>
                </a:pathLst>
              </a:custGeom>
              <a:solidFill>
                <a:srgbClr val="E8A534"/>
              </a:solidFill>
              <a:ln w="9525">
                <a:noFill/>
                <a:round/>
              </a:ln>
            </p:spPr>
            <p:txBody>
              <a:bodyPr/>
              <a:lstStyle/>
              <a:p>
                <a:endParaRPr lang="en-US">
                  <a:solidFill>
                    <a:prstClr val="black"/>
                  </a:solidFill>
                </a:endParaRPr>
              </a:p>
            </p:txBody>
          </p:sp>
          <p:sp>
            <p:nvSpPr>
              <p:cNvPr id="179496" name="Freeform 296"/>
              <p:cNvSpPr>
                <a:spLocks noEditPoints="1"/>
              </p:cNvSpPr>
              <p:nvPr/>
            </p:nvSpPr>
            <p:spPr bwMode="auto">
              <a:xfrm>
                <a:off x="1735" y="1516"/>
                <a:ext cx="262" cy="222"/>
              </a:xfrm>
              <a:custGeom>
                <a:avLst/>
                <a:gdLst/>
                <a:ahLst/>
                <a:cxnLst>
                  <a:cxn ang="0">
                    <a:pos x="260" y="108"/>
                  </a:cxn>
                  <a:cxn ang="0">
                    <a:pos x="260" y="100"/>
                  </a:cxn>
                  <a:cxn ang="0">
                    <a:pos x="258" y="93"/>
                  </a:cxn>
                  <a:cxn ang="0">
                    <a:pos x="257" y="91"/>
                  </a:cxn>
                  <a:cxn ang="0">
                    <a:pos x="253" y="89"/>
                  </a:cxn>
                  <a:cxn ang="0">
                    <a:pos x="255" y="97"/>
                  </a:cxn>
                  <a:cxn ang="0">
                    <a:pos x="257" y="104"/>
                  </a:cxn>
                  <a:cxn ang="0">
                    <a:pos x="258" y="106"/>
                  </a:cxn>
                  <a:cxn ang="0">
                    <a:pos x="260" y="108"/>
                  </a:cxn>
                  <a:cxn ang="0">
                    <a:pos x="0" y="152"/>
                  </a:cxn>
                  <a:cxn ang="0">
                    <a:pos x="6" y="172"/>
                  </a:cxn>
                  <a:cxn ang="0">
                    <a:pos x="16" y="191"/>
                  </a:cxn>
                  <a:cxn ang="0">
                    <a:pos x="27" y="207"/>
                  </a:cxn>
                  <a:cxn ang="0">
                    <a:pos x="42" y="222"/>
                  </a:cxn>
                  <a:cxn ang="0">
                    <a:pos x="44" y="222"/>
                  </a:cxn>
                  <a:cxn ang="0">
                    <a:pos x="46" y="220"/>
                  </a:cxn>
                  <a:cxn ang="0">
                    <a:pos x="31" y="207"/>
                  </a:cxn>
                  <a:cxn ang="0">
                    <a:pos x="19" y="189"/>
                  </a:cxn>
                  <a:cxn ang="0">
                    <a:pos x="10" y="170"/>
                  </a:cxn>
                  <a:cxn ang="0">
                    <a:pos x="4" y="152"/>
                  </a:cxn>
                  <a:cxn ang="0">
                    <a:pos x="2" y="152"/>
                  </a:cxn>
                  <a:cxn ang="0">
                    <a:pos x="0" y="152"/>
                  </a:cxn>
                  <a:cxn ang="0">
                    <a:pos x="253" y="169"/>
                  </a:cxn>
                  <a:cxn ang="0">
                    <a:pos x="257" y="159"/>
                  </a:cxn>
                  <a:cxn ang="0">
                    <a:pos x="258" y="146"/>
                  </a:cxn>
                  <a:cxn ang="0">
                    <a:pos x="260" y="134"/>
                  </a:cxn>
                  <a:cxn ang="0">
                    <a:pos x="262" y="123"/>
                  </a:cxn>
                  <a:cxn ang="0">
                    <a:pos x="260" y="123"/>
                  </a:cxn>
                  <a:cxn ang="0">
                    <a:pos x="258" y="121"/>
                  </a:cxn>
                  <a:cxn ang="0">
                    <a:pos x="257" y="134"/>
                  </a:cxn>
                  <a:cxn ang="0">
                    <a:pos x="255" y="146"/>
                  </a:cxn>
                  <a:cxn ang="0">
                    <a:pos x="253" y="157"/>
                  </a:cxn>
                  <a:cxn ang="0">
                    <a:pos x="249" y="169"/>
                  </a:cxn>
                  <a:cxn ang="0">
                    <a:pos x="251" y="169"/>
                  </a:cxn>
                  <a:cxn ang="0">
                    <a:pos x="253" y="169"/>
                  </a:cxn>
                  <a:cxn ang="0">
                    <a:pos x="84" y="2"/>
                  </a:cxn>
                  <a:cxn ang="0">
                    <a:pos x="80" y="0"/>
                  </a:cxn>
                  <a:cxn ang="0">
                    <a:pos x="78" y="0"/>
                  </a:cxn>
                  <a:cxn ang="0">
                    <a:pos x="80" y="2"/>
                  </a:cxn>
                  <a:cxn ang="0">
                    <a:pos x="80" y="2"/>
                  </a:cxn>
                  <a:cxn ang="0">
                    <a:pos x="82" y="2"/>
                  </a:cxn>
                  <a:cxn ang="0">
                    <a:pos x="84" y="2"/>
                  </a:cxn>
                </a:cxnLst>
                <a:rect l="0" t="0" r="r" b="b"/>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0" y="2"/>
                    </a:lnTo>
                    <a:lnTo>
                      <a:pt x="82" y="2"/>
                    </a:lnTo>
                    <a:lnTo>
                      <a:pt x="84" y="2"/>
                    </a:lnTo>
                    <a:close/>
                  </a:path>
                </a:pathLst>
              </a:custGeom>
              <a:solidFill>
                <a:srgbClr val="E8A634"/>
              </a:solidFill>
              <a:ln w="9525">
                <a:noFill/>
                <a:round/>
              </a:ln>
            </p:spPr>
            <p:txBody>
              <a:bodyPr/>
              <a:lstStyle/>
              <a:p>
                <a:endParaRPr lang="en-US">
                  <a:solidFill>
                    <a:prstClr val="black"/>
                  </a:solidFill>
                </a:endParaRPr>
              </a:p>
            </p:txBody>
          </p:sp>
          <p:sp>
            <p:nvSpPr>
              <p:cNvPr id="179497" name="Freeform 297"/>
              <p:cNvSpPr>
                <a:spLocks noEditPoints="1"/>
              </p:cNvSpPr>
              <p:nvPr/>
            </p:nvSpPr>
            <p:spPr bwMode="auto">
              <a:xfrm>
                <a:off x="1737" y="1516"/>
                <a:ext cx="258" cy="222"/>
              </a:xfrm>
              <a:custGeom>
                <a:avLst/>
                <a:gdLst/>
                <a:ahLst/>
                <a:cxnLst>
                  <a:cxn ang="0">
                    <a:pos x="256" y="106"/>
                  </a:cxn>
                  <a:cxn ang="0">
                    <a:pos x="256" y="98"/>
                  </a:cxn>
                  <a:cxn ang="0">
                    <a:pos x="255" y="91"/>
                  </a:cxn>
                  <a:cxn ang="0">
                    <a:pos x="251" y="89"/>
                  </a:cxn>
                  <a:cxn ang="0">
                    <a:pos x="249" y="87"/>
                  </a:cxn>
                  <a:cxn ang="0">
                    <a:pos x="251" y="95"/>
                  </a:cxn>
                  <a:cxn ang="0">
                    <a:pos x="253" y="102"/>
                  </a:cxn>
                  <a:cxn ang="0">
                    <a:pos x="255" y="104"/>
                  </a:cxn>
                  <a:cxn ang="0">
                    <a:pos x="256" y="106"/>
                  </a:cxn>
                  <a:cxn ang="0">
                    <a:pos x="78" y="0"/>
                  </a:cxn>
                  <a:cxn ang="0">
                    <a:pos x="78" y="0"/>
                  </a:cxn>
                  <a:cxn ang="0">
                    <a:pos x="76" y="0"/>
                  </a:cxn>
                  <a:cxn ang="0">
                    <a:pos x="78" y="2"/>
                  </a:cxn>
                  <a:cxn ang="0">
                    <a:pos x="80" y="4"/>
                  </a:cxn>
                  <a:cxn ang="0">
                    <a:pos x="82" y="4"/>
                  </a:cxn>
                  <a:cxn ang="0">
                    <a:pos x="86" y="2"/>
                  </a:cxn>
                  <a:cxn ang="0">
                    <a:pos x="80" y="2"/>
                  </a:cxn>
                  <a:cxn ang="0">
                    <a:pos x="78" y="0"/>
                  </a:cxn>
                  <a:cxn ang="0">
                    <a:pos x="0" y="152"/>
                  </a:cxn>
                  <a:cxn ang="0">
                    <a:pos x="6" y="170"/>
                  </a:cxn>
                  <a:cxn ang="0">
                    <a:pos x="16" y="189"/>
                  </a:cxn>
                  <a:cxn ang="0">
                    <a:pos x="27" y="207"/>
                  </a:cxn>
                  <a:cxn ang="0">
                    <a:pos x="42" y="222"/>
                  </a:cxn>
                  <a:cxn ang="0">
                    <a:pos x="44" y="220"/>
                  </a:cxn>
                  <a:cxn ang="0">
                    <a:pos x="46" y="220"/>
                  </a:cxn>
                  <a:cxn ang="0">
                    <a:pos x="31" y="205"/>
                  </a:cxn>
                  <a:cxn ang="0">
                    <a:pos x="19" y="189"/>
                  </a:cxn>
                  <a:cxn ang="0">
                    <a:pos x="10" y="170"/>
                  </a:cxn>
                  <a:cxn ang="0">
                    <a:pos x="4" y="150"/>
                  </a:cxn>
                  <a:cxn ang="0">
                    <a:pos x="2" y="152"/>
                  </a:cxn>
                  <a:cxn ang="0">
                    <a:pos x="0" y="152"/>
                  </a:cxn>
                  <a:cxn ang="0">
                    <a:pos x="249" y="169"/>
                  </a:cxn>
                  <a:cxn ang="0">
                    <a:pos x="253" y="157"/>
                  </a:cxn>
                  <a:cxn ang="0">
                    <a:pos x="255" y="146"/>
                  </a:cxn>
                  <a:cxn ang="0">
                    <a:pos x="256" y="134"/>
                  </a:cxn>
                  <a:cxn ang="0">
                    <a:pos x="258" y="123"/>
                  </a:cxn>
                  <a:cxn ang="0">
                    <a:pos x="256" y="121"/>
                  </a:cxn>
                  <a:cxn ang="0">
                    <a:pos x="255" y="121"/>
                  </a:cxn>
                  <a:cxn ang="0">
                    <a:pos x="255" y="121"/>
                  </a:cxn>
                  <a:cxn ang="0">
                    <a:pos x="255" y="121"/>
                  </a:cxn>
                  <a:cxn ang="0">
                    <a:pos x="253" y="134"/>
                  </a:cxn>
                  <a:cxn ang="0">
                    <a:pos x="251" y="146"/>
                  </a:cxn>
                  <a:cxn ang="0">
                    <a:pos x="249" y="157"/>
                  </a:cxn>
                  <a:cxn ang="0">
                    <a:pos x="245" y="169"/>
                  </a:cxn>
                  <a:cxn ang="0">
                    <a:pos x="247" y="169"/>
                  </a:cxn>
                  <a:cxn ang="0">
                    <a:pos x="249" y="169"/>
                  </a:cxn>
                </a:cxnLst>
                <a:rect l="0" t="0" r="r" b="b"/>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5"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ln>
            </p:spPr>
            <p:txBody>
              <a:bodyPr/>
              <a:lstStyle/>
              <a:p>
                <a:endParaRPr lang="en-US">
                  <a:solidFill>
                    <a:prstClr val="black"/>
                  </a:solidFill>
                </a:endParaRPr>
              </a:p>
            </p:txBody>
          </p:sp>
          <p:sp>
            <p:nvSpPr>
              <p:cNvPr id="179498" name="Freeform 298"/>
              <p:cNvSpPr>
                <a:spLocks noEditPoints="1"/>
              </p:cNvSpPr>
              <p:nvPr/>
            </p:nvSpPr>
            <p:spPr bwMode="auto">
              <a:xfrm>
                <a:off x="1739" y="1518"/>
                <a:ext cx="254" cy="218"/>
              </a:xfrm>
              <a:custGeom>
                <a:avLst/>
                <a:gdLst/>
                <a:ahLst/>
                <a:cxnLst>
                  <a:cxn ang="0">
                    <a:pos x="253" y="102"/>
                  </a:cxn>
                  <a:cxn ang="0">
                    <a:pos x="251" y="95"/>
                  </a:cxn>
                  <a:cxn ang="0">
                    <a:pos x="249" y="87"/>
                  </a:cxn>
                  <a:cxn ang="0">
                    <a:pos x="247" y="85"/>
                  </a:cxn>
                  <a:cxn ang="0">
                    <a:pos x="245" y="83"/>
                  </a:cxn>
                  <a:cxn ang="0">
                    <a:pos x="247" y="91"/>
                  </a:cxn>
                  <a:cxn ang="0">
                    <a:pos x="249" y="98"/>
                  </a:cxn>
                  <a:cxn ang="0">
                    <a:pos x="251" y="100"/>
                  </a:cxn>
                  <a:cxn ang="0">
                    <a:pos x="253" y="102"/>
                  </a:cxn>
                  <a:cxn ang="0">
                    <a:pos x="80" y="0"/>
                  </a:cxn>
                  <a:cxn ang="0">
                    <a:pos x="78" y="0"/>
                  </a:cxn>
                  <a:cxn ang="0">
                    <a:pos x="76" y="0"/>
                  </a:cxn>
                  <a:cxn ang="0">
                    <a:pos x="78" y="2"/>
                  </a:cxn>
                  <a:cxn ang="0">
                    <a:pos x="80" y="4"/>
                  </a:cxn>
                  <a:cxn ang="0">
                    <a:pos x="84" y="2"/>
                  </a:cxn>
                  <a:cxn ang="0">
                    <a:pos x="86" y="2"/>
                  </a:cxn>
                  <a:cxn ang="0">
                    <a:pos x="82" y="0"/>
                  </a:cxn>
                  <a:cxn ang="0">
                    <a:pos x="80" y="0"/>
                  </a:cxn>
                  <a:cxn ang="0">
                    <a:pos x="0" y="150"/>
                  </a:cxn>
                  <a:cxn ang="0">
                    <a:pos x="6" y="168"/>
                  </a:cxn>
                  <a:cxn ang="0">
                    <a:pos x="15" y="187"/>
                  </a:cxn>
                  <a:cxn ang="0">
                    <a:pos x="27" y="205"/>
                  </a:cxn>
                  <a:cxn ang="0">
                    <a:pos x="42" y="218"/>
                  </a:cxn>
                  <a:cxn ang="0">
                    <a:pos x="44" y="218"/>
                  </a:cxn>
                  <a:cxn ang="0">
                    <a:pos x="46" y="218"/>
                  </a:cxn>
                  <a:cxn ang="0">
                    <a:pos x="32" y="203"/>
                  </a:cxn>
                  <a:cxn ang="0">
                    <a:pos x="19" y="186"/>
                  </a:cxn>
                  <a:cxn ang="0">
                    <a:pos x="10" y="168"/>
                  </a:cxn>
                  <a:cxn ang="0">
                    <a:pos x="4" y="148"/>
                  </a:cxn>
                  <a:cxn ang="0">
                    <a:pos x="2" y="148"/>
                  </a:cxn>
                  <a:cxn ang="0">
                    <a:pos x="0" y="150"/>
                  </a:cxn>
                  <a:cxn ang="0">
                    <a:pos x="245" y="167"/>
                  </a:cxn>
                  <a:cxn ang="0">
                    <a:pos x="249" y="155"/>
                  </a:cxn>
                  <a:cxn ang="0">
                    <a:pos x="251" y="144"/>
                  </a:cxn>
                  <a:cxn ang="0">
                    <a:pos x="253" y="132"/>
                  </a:cxn>
                  <a:cxn ang="0">
                    <a:pos x="254" y="119"/>
                  </a:cxn>
                  <a:cxn ang="0">
                    <a:pos x="253" y="119"/>
                  </a:cxn>
                  <a:cxn ang="0">
                    <a:pos x="251" y="119"/>
                  </a:cxn>
                  <a:cxn ang="0">
                    <a:pos x="251" y="119"/>
                  </a:cxn>
                  <a:cxn ang="0">
                    <a:pos x="251" y="119"/>
                  </a:cxn>
                  <a:cxn ang="0">
                    <a:pos x="249" y="132"/>
                  </a:cxn>
                  <a:cxn ang="0">
                    <a:pos x="247" y="144"/>
                  </a:cxn>
                  <a:cxn ang="0">
                    <a:pos x="245" y="155"/>
                  </a:cxn>
                  <a:cxn ang="0">
                    <a:pos x="241" y="167"/>
                  </a:cxn>
                  <a:cxn ang="0">
                    <a:pos x="243" y="167"/>
                  </a:cxn>
                  <a:cxn ang="0">
                    <a:pos x="245" y="167"/>
                  </a:cxn>
                </a:cxnLst>
                <a:rect l="0" t="0" r="r" b="b"/>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51"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ln>
            </p:spPr>
            <p:txBody>
              <a:bodyPr/>
              <a:lstStyle/>
              <a:p>
                <a:endParaRPr lang="en-US">
                  <a:solidFill>
                    <a:prstClr val="black"/>
                  </a:solidFill>
                </a:endParaRPr>
              </a:p>
            </p:txBody>
          </p:sp>
          <p:sp>
            <p:nvSpPr>
              <p:cNvPr id="179499" name="Freeform 299"/>
              <p:cNvSpPr>
                <a:spLocks noEditPoints="1"/>
              </p:cNvSpPr>
              <p:nvPr/>
            </p:nvSpPr>
            <p:spPr bwMode="auto">
              <a:xfrm>
                <a:off x="1741" y="1518"/>
                <a:ext cx="251" cy="218"/>
              </a:xfrm>
              <a:custGeom>
                <a:avLst/>
                <a:gdLst/>
                <a:ahLst/>
                <a:cxnLst>
                  <a:cxn ang="0">
                    <a:pos x="251" y="119"/>
                  </a:cxn>
                  <a:cxn ang="0">
                    <a:pos x="251" y="119"/>
                  </a:cxn>
                  <a:cxn ang="0">
                    <a:pos x="251" y="119"/>
                  </a:cxn>
                  <a:cxn ang="0">
                    <a:pos x="249" y="119"/>
                  </a:cxn>
                  <a:cxn ang="0">
                    <a:pos x="247" y="119"/>
                  </a:cxn>
                  <a:cxn ang="0">
                    <a:pos x="247" y="119"/>
                  </a:cxn>
                  <a:cxn ang="0">
                    <a:pos x="247" y="119"/>
                  </a:cxn>
                  <a:cxn ang="0">
                    <a:pos x="245" y="132"/>
                  </a:cxn>
                  <a:cxn ang="0">
                    <a:pos x="243" y="144"/>
                  </a:cxn>
                  <a:cxn ang="0">
                    <a:pos x="241" y="155"/>
                  </a:cxn>
                  <a:cxn ang="0">
                    <a:pos x="237" y="167"/>
                  </a:cxn>
                  <a:cxn ang="0">
                    <a:pos x="239" y="167"/>
                  </a:cxn>
                  <a:cxn ang="0">
                    <a:pos x="241" y="167"/>
                  </a:cxn>
                  <a:cxn ang="0">
                    <a:pos x="245" y="155"/>
                  </a:cxn>
                  <a:cxn ang="0">
                    <a:pos x="247" y="144"/>
                  </a:cxn>
                  <a:cxn ang="0">
                    <a:pos x="249" y="132"/>
                  </a:cxn>
                  <a:cxn ang="0">
                    <a:pos x="251" y="119"/>
                  </a:cxn>
                  <a:cxn ang="0">
                    <a:pos x="249" y="100"/>
                  </a:cxn>
                  <a:cxn ang="0">
                    <a:pos x="247" y="93"/>
                  </a:cxn>
                  <a:cxn ang="0">
                    <a:pos x="245" y="85"/>
                  </a:cxn>
                  <a:cxn ang="0">
                    <a:pos x="243" y="83"/>
                  </a:cxn>
                  <a:cxn ang="0">
                    <a:pos x="239" y="81"/>
                  </a:cxn>
                  <a:cxn ang="0">
                    <a:pos x="243" y="89"/>
                  </a:cxn>
                  <a:cxn ang="0">
                    <a:pos x="245" y="96"/>
                  </a:cxn>
                  <a:cxn ang="0">
                    <a:pos x="247" y="98"/>
                  </a:cxn>
                  <a:cxn ang="0">
                    <a:pos x="249" y="100"/>
                  </a:cxn>
                  <a:cxn ang="0">
                    <a:pos x="82" y="0"/>
                  </a:cxn>
                  <a:cxn ang="0">
                    <a:pos x="78" y="2"/>
                  </a:cxn>
                  <a:cxn ang="0">
                    <a:pos x="76" y="2"/>
                  </a:cxn>
                  <a:cxn ang="0">
                    <a:pos x="78" y="4"/>
                  </a:cxn>
                  <a:cxn ang="0">
                    <a:pos x="80" y="5"/>
                  </a:cxn>
                  <a:cxn ang="0">
                    <a:pos x="84" y="4"/>
                  </a:cxn>
                  <a:cxn ang="0">
                    <a:pos x="87" y="2"/>
                  </a:cxn>
                  <a:cxn ang="0">
                    <a:pos x="84" y="2"/>
                  </a:cxn>
                  <a:cxn ang="0">
                    <a:pos x="82" y="0"/>
                  </a:cxn>
                  <a:cxn ang="0">
                    <a:pos x="0" y="148"/>
                  </a:cxn>
                  <a:cxn ang="0">
                    <a:pos x="6" y="168"/>
                  </a:cxn>
                  <a:cxn ang="0">
                    <a:pos x="15" y="187"/>
                  </a:cxn>
                  <a:cxn ang="0">
                    <a:pos x="27" y="203"/>
                  </a:cxn>
                  <a:cxn ang="0">
                    <a:pos x="42" y="218"/>
                  </a:cxn>
                  <a:cxn ang="0">
                    <a:pos x="44" y="218"/>
                  </a:cxn>
                  <a:cxn ang="0">
                    <a:pos x="46" y="216"/>
                  </a:cxn>
                  <a:cxn ang="0">
                    <a:pos x="32" y="203"/>
                  </a:cxn>
                  <a:cxn ang="0">
                    <a:pos x="19" y="186"/>
                  </a:cxn>
                  <a:cxn ang="0">
                    <a:pos x="10" y="167"/>
                  </a:cxn>
                  <a:cxn ang="0">
                    <a:pos x="4" y="148"/>
                  </a:cxn>
                  <a:cxn ang="0">
                    <a:pos x="2" y="148"/>
                  </a:cxn>
                  <a:cxn ang="0">
                    <a:pos x="0" y="148"/>
                  </a:cxn>
                </a:cxnLst>
                <a:rect l="0" t="0" r="r" b="b"/>
                <a:pathLst>
                  <a:path w="251" h="218">
                    <a:moveTo>
                      <a:pt x="251" y="119"/>
                    </a:moveTo>
                    <a:lnTo>
                      <a:pt x="251" y="119"/>
                    </a:lnTo>
                    <a:lnTo>
                      <a:pt x="251" y="119"/>
                    </a:lnTo>
                    <a:lnTo>
                      <a:pt x="249" y="119"/>
                    </a:lnTo>
                    <a:lnTo>
                      <a:pt x="247" y="119"/>
                    </a:lnTo>
                    <a:lnTo>
                      <a:pt x="247"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ln>
            </p:spPr>
            <p:txBody>
              <a:bodyPr/>
              <a:lstStyle/>
              <a:p>
                <a:endParaRPr lang="en-US">
                  <a:solidFill>
                    <a:prstClr val="black"/>
                  </a:solidFill>
                </a:endParaRPr>
              </a:p>
            </p:txBody>
          </p:sp>
          <p:sp>
            <p:nvSpPr>
              <p:cNvPr id="179500" name="Freeform 300"/>
              <p:cNvSpPr>
                <a:spLocks noEditPoints="1"/>
              </p:cNvSpPr>
              <p:nvPr/>
            </p:nvSpPr>
            <p:spPr bwMode="auto">
              <a:xfrm>
                <a:off x="1743" y="1520"/>
                <a:ext cx="247" cy="216"/>
              </a:xfrm>
              <a:custGeom>
                <a:avLst/>
                <a:gdLst/>
                <a:ahLst/>
                <a:cxnLst>
                  <a:cxn ang="0">
                    <a:pos x="247" y="117"/>
                  </a:cxn>
                  <a:cxn ang="0">
                    <a:pos x="247" y="117"/>
                  </a:cxn>
                  <a:cxn ang="0">
                    <a:pos x="247" y="117"/>
                  </a:cxn>
                  <a:cxn ang="0">
                    <a:pos x="245" y="117"/>
                  </a:cxn>
                  <a:cxn ang="0">
                    <a:pos x="243" y="117"/>
                  </a:cxn>
                  <a:cxn ang="0">
                    <a:pos x="243" y="117"/>
                  </a:cxn>
                  <a:cxn ang="0">
                    <a:pos x="243" y="117"/>
                  </a:cxn>
                  <a:cxn ang="0">
                    <a:pos x="241" y="130"/>
                  </a:cxn>
                  <a:cxn ang="0">
                    <a:pos x="239" y="142"/>
                  </a:cxn>
                  <a:cxn ang="0">
                    <a:pos x="237" y="155"/>
                  </a:cxn>
                  <a:cxn ang="0">
                    <a:pos x="233" y="165"/>
                  </a:cxn>
                  <a:cxn ang="0">
                    <a:pos x="235" y="165"/>
                  </a:cxn>
                  <a:cxn ang="0">
                    <a:pos x="237" y="165"/>
                  </a:cxn>
                  <a:cxn ang="0">
                    <a:pos x="241" y="153"/>
                  </a:cxn>
                  <a:cxn ang="0">
                    <a:pos x="243" y="142"/>
                  </a:cxn>
                  <a:cxn ang="0">
                    <a:pos x="245" y="130"/>
                  </a:cxn>
                  <a:cxn ang="0">
                    <a:pos x="247" y="117"/>
                  </a:cxn>
                  <a:cxn ang="0">
                    <a:pos x="245" y="96"/>
                  </a:cxn>
                  <a:cxn ang="0">
                    <a:pos x="243" y="89"/>
                  </a:cxn>
                  <a:cxn ang="0">
                    <a:pos x="241" y="81"/>
                  </a:cxn>
                  <a:cxn ang="0">
                    <a:pos x="237" y="79"/>
                  </a:cxn>
                  <a:cxn ang="0">
                    <a:pos x="235" y="77"/>
                  </a:cxn>
                  <a:cxn ang="0">
                    <a:pos x="237" y="85"/>
                  </a:cxn>
                  <a:cxn ang="0">
                    <a:pos x="239" y="94"/>
                  </a:cxn>
                  <a:cxn ang="0">
                    <a:pos x="243" y="94"/>
                  </a:cxn>
                  <a:cxn ang="0">
                    <a:pos x="245" y="96"/>
                  </a:cxn>
                  <a:cxn ang="0">
                    <a:pos x="82" y="0"/>
                  </a:cxn>
                  <a:cxn ang="0">
                    <a:pos x="80" y="0"/>
                  </a:cxn>
                  <a:cxn ang="0">
                    <a:pos x="76" y="2"/>
                  </a:cxn>
                  <a:cxn ang="0">
                    <a:pos x="78" y="3"/>
                  </a:cxn>
                  <a:cxn ang="0">
                    <a:pos x="78" y="3"/>
                  </a:cxn>
                  <a:cxn ang="0">
                    <a:pos x="84" y="2"/>
                  </a:cxn>
                  <a:cxn ang="0">
                    <a:pos x="89" y="2"/>
                  </a:cxn>
                  <a:cxn ang="0">
                    <a:pos x="87" y="0"/>
                  </a:cxn>
                  <a:cxn ang="0">
                    <a:pos x="87" y="0"/>
                  </a:cxn>
                  <a:cxn ang="0">
                    <a:pos x="85" y="0"/>
                  </a:cxn>
                  <a:cxn ang="0">
                    <a:pos x="82" y="0"/>
                  </a:cxn>
                  <a:cxn ang="0">
                    <a:pos x="0" y="146"/>
                  </a:cxn>
                  <a:cxn ang="0">
                    <a:pos x="6" y="166"/>
                  </a:cxn>
                  <a:cxn ang="0">
                    <a:pos x="15" y="184"/>
                  </a:cxn>
                  <a:cxn ang="0">
                    <a:pos x="28" y="201"/>
                  </a:cxn>
                  <a:cxn ang="0">
                    <a:pos x="42" y="216"/>
                  </a:cxn>
                  <a:cxn ang="0">
                    <a:pos x="44" y="214"/>
                  </a:cxn>
                  <a:cxn ang="0">
                    <a:pos x="47" y="214"/>
                  </a:cxn>
                  <a:cxn ang="0">
                    <a:pos x="32" y="199"/>
                  </a:cxn>
                  <a:cxn ang="0">
                    <a:pos x="19" y="184"/>
                  </a:cxn>
                  <a:cxn ang="0">
                    <a:pos x="10" y="165"/>
                  </a:cxn>
                  <a:cxn ang="0">
                    <a:pos x="2" y="146"/>
                  </a:cxn>
                  <a:cxn ang="0">
                    <a:pos x="2" y="146"/>
                  </a:cxn>
                  <a:cxn ang="0">
                    <a:pos x="0" y="146"/>
                  </a:cxn>
                </a:cxnLst>
                <a:rect l="0" t="0" r="r" b="b"/>
                <a:pathLst>
                  <a:path w="247" h="216">
                    <a:moveTo>
                      <a:pt x="247" y="117"/>
                    </a:moveTo>
                    <a:lnTo>
                      <a:pt x="247" y="117"/>
                    </a:lnTo>
                    <a:lnTo>
                      <a:pt x="247" y="117"/>
                    </a:lnTo>
                    <a:lnTo>
                      <a:pt x="245" y="117"/>
                    </a:lnTo>
                    <a:lnTo>
                      <a:pt x="243" y="117"/>
                    </a:lnTo>
                    <a:lnTo>
                      <a:pt x="243"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78" y="3"/>
                    </a:lnTo>
                    <a:lnTo>
                      <a:pt x="84" y="2"/>
                    </a:lnTo>
                    <a:lnTo>
                      <a:pt x="89" y="2"/>
                    </a:lnTo>
                    <a:lnTo>
                      <a:pt x="87" y="0"/>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2" y="146"/>
                    </a:lnTo>
                    <a:lnTo>
                      <a:pt x="0" y="146"/>
                    </a:lnTo>
                    <a:close/>
                  </a:path>
                </a:pathLst>
              </a:custGeom>
              <a:solidFill>
                <a:srgbClr val="E9A932"/>
              </a:solidFill>
              <a:ln w="9525">
                <a:noFill/>
                <a:round/>
              </a:ln>
            </p:spPr>
            <p:txBody>
              <a:bodyPr/>
              <a:lstStyle/>
              <a:p>
                <a:endParaRPr lang="en-US">
                  <a:solidFill>
                    <a:prstClr val="black"/>
                  </a:solidFill>
                </a:endParaRPr>
              </a:p>
            </p:txBody>
          </p:sp>
          <p:sp>
            <p:nvSpPr>
              <p:cNvPr id="179501" name="Freeform 301"/>
              <p:cNvSpPr>
                <a:spLocks noEditPoints="1"/>
              </p:cNvSpPr>
              <p:nvPr/>
            </p:nvSpPr>
            <p:spPr bwMode="auto">
              <a:xfrm>
                <a:off x="1745" y="1520"/>
                <a:ext cx="243" cy="214"/>
              </a:xfrm>
              <a:custGeom>
                <a:avLst/>
                <a:gdLst/>
                <a:ahLst/>
                <a:cxnLst>
                  <a:cxn ang="0">
                    <a:pos x="243" y="117"/>
                  </a:cxn>
                  <a:cxn ang="0">
                    <a:pos x="243" y="117"/>
                  </a:cxn>
                  <a:cxn ang="0">
                    <a:pos x="243" y="117"/>
                  </a:cxn>
                  <a:cxn ang="0">
                    <a:pos x="241" y="117"/>
                  </a:cxn>
                  <a:cxn ang="0">
                    <a:pos x="239" y="117"/>
                  </a:cxn>
                  <a:cxn ang="0">
                    <a:pos x="239" y="117"/>
                  </a:cxn>
                  <a:cxn ang="0">
                    <a:pos x="239" y="117"/>
                  </a:cxn>
                  <a:cxn ang="0">
                    <a:pos x="237" y="130"/>
                  </a:cxn>
                  <a:cxn ang="0">
                    <a:pos x="235" y="142"/>
                  </a:cxn>
                  <a:cxn ang="0">
                    <a:pos x="233" y="155"/>
                  </a:cxn>
                  <a:cxn ang="0">
                    <a:pos x="228" y="166"/>
                  </a:cxn>
                  <a:cxn ang="0">
                    <a:pos x="231" y="165"/>
                  </a:cxn>
                  <a:cxn ang="0">
                    <a:pos x="233" y="165"/>
                  </a:cxn>
                  <a:cxn ang="0">
                    <a:pos x="237" y="153"/>
                  </a:cxn>
                  <a:cxn ang="0">
                    <a:pos x="239" y="142"/>
                  </a:cxn>
                  <a:cxn ang="0">
                    <a:pos x="241" y="130"/>
                  </a:cxn>
                  <a:cxn ang="0">
                    <a:pos x="243" y="117"/>
                  </a:cxn>
                  <a:cxn ang="0">
                    <a:pos x="241" y="94"/>
                  </a:cxn>
                  <a:cxn ang="0">
                    <a:pos x="239" y="87"/>
                  </a:cxn>
                  <a:cxn ang="0">
                    <a:pos x="235" y="79"/>
                  </a:cxn>
                  <a:cxn ang="0">
                    <a:pos x="233" y="77"/>
                  </a:cxn>
                  <a:cxn ang="0">
                    <a:pos x="231" y="75"/>
                  </a:cxn>
                  <a:cxn ang="0">
                    <a:pos x="233" y="83"/>
                  </a:cxn>
                  <a:cxn ang="0">
                    <a:pos x="235" y="93"/>
                  </a:cxn>
                  <a:cxn ang="0">
                    <a:pos x="237" y="94"/>
                  </a:cxn>
                  <a:cxn ang="0">
                    <a:pos x="241" y="94"/>
                  </a:cxn>
                  <a:cxn ang="0">
                    <a:pos x="83" y="0"/>
                  </a:cxn>
                  <a:cxn ang="0">
                    <a:pos x="80" y="2"/>
                  </a:cxn>
                  <a:cxn ang="0">
                    <a:pos x="76" y="3"/>
                  </a:cxn>
                  <a:cxn ang="0">
                    <a:pos x="76" y="3"/>
                  </a:cxn>
                  <a:cxn ang="0">
                    <a:pos x="78" y="5"/>
                  </a:cxn>
                  <a:cxn ang="0">
                    <a:pos x="83" y="3"/>
                  </a:cxn>
                  <a:cxn ang="0">
                    <a:pos x="91" y="2"/>
                  </a:cxn>
                  <a:cxn ang="0">
                    <a:pos x="87" y="2"/>
                  </a:cxn>
                  <a:cxn ang="0">
                    <a:pos x="85" y="0"/>
                  </a:cxn>
                  <a:cxn ang="0">
                    <a:pos x="85" y="0"/>
                  </a:cxn>
                  <a:cxn ang="0">
                    <a:pos x="83" y="0"/>
                  </a:cxn>
                  <a:cxn ang="0">
                    <a:pos x="0" y="146"/>
                  </a:cxn>
                  <a:cxn ang="0">
                    <a:pos x="6" y="165"/>
                  </a:cxn>
                  <a:cxn ang="0">
                    <a:pos x="15" y="184"/>
                  </a:cxn>
                  <a:cxn ang="0">
                    <a:pos x="28" y="201"/>
                  </a:cxn>
                  <a:cxn ang="0">
                    <a:pos x="42" y="214"/>
                  </a:cxn>
                  <a:cxn ang="0">
                    <a:pos x="45" y="214"/>
                  </a:cxn>
                  <a:cxn ang="0">
                    <a:pos x="47" y="212"/>
                  </a:cxn>
                  <a:cxn ang="0">
                    <a:pos x="32" y="199"/>
                  </a:cxn>
                  <a:cxn ang="0">
                    <a:pos x="19" y="184"/>
                  </a:cxn>
                  <a:cxn ang="0">
                    <a:pos x="9" y="165"/>
                  </a:cxn>
                  <a:cxn ang="0">
                    <a:pos x="2" y="144"/>
                  </a:cxn>
                  <a:cxn ang="0">
                    <a:pos x="0" y="146"/>
                  </a:cxn>
                  <a:cxn ang="0">
                    <a:pos x="0" y="146"/>
                  </a:cxn>
                </a:cxnLst>
                <a:rect l="0" t="0" r="r" b="b"/>
                <a:pathLst>
                  <a:path w="243" h="214">
                    <a:moveTo>
                      <a:pt x="243" y="117"/>
                    </a:moveTo>
                    <a:lnTo>
                      <a:pt x="243" y="117"/>
                    </a:lnTo>
                    <a:lnTo>
                      <a:pt x="243" y="117"/>
                    </a:lnTo>
                    <a:lnTo>
                      <a:pt x="241" y="117"/>
                    </a:lnTo>
                    <a:lnTo>
                      <a:pt x="239" y="117"/>
                    </a:lnTo>
                    <a:lnTo>
                      <a:pt x="239"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6" y="3"/>
                    </a:lnTo>
                    <a:lnTo>
                      <a:pt x="78" y="5"/>
                    </a:lnTo>
                    <a:lnTo>
                      <a:pt x="83" y="3"/>
                    </a:lnTo>
                    <a:lnTo>
                      <a:pt x="91" y="2"/>
                    </a:lnTo>
                    <a:lnTo>
                      <a:pt x="87" y="2"/>
                    </a:lnTo>
                    <a:lnTo>
                      <a:pt x="85" y="0"/>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lnTo>
                      <a:pt x="0" y="146"/>
                    </a:lnTo>
                    <a:close/>
                  </a:path>
                </a:pathLst>
              </a:custGeom>
              <a:solidFill>
                <a:srgbClr val="E9AA32"/>
              </a:solidFill>
              <a:ln w="9525">
                <a:noFill/>
                <a:round/>
              </a:ln>
            </p:spPr>
            <p:txBody>
              <a:bodyPr/>
              <a:lstStyle/>
              <a:p>
                <a:endParaRPr lang="en-US">
                  <a:solidFill>
                    <a:prstClr val="black"/>
                  </a:solidFill>
                </a:endParaRPr>
              </a:p>
            </p:txBody>
          </p:sp>
          <p:sp>
            <p:nvSpPr>
              <p:cNvPr id="179502" name="Freeform 302"/>
              <p:cNvSpPr>
                <a:spLocks noEditPoints="1"/>
              </p:cNvSpPr>
              <p:nvPr/>
            </p:nvSpPr>
            <p:spPr bwMode="auto">
              <a:xfrm>
                <a:off x="1745" y="1522"/>
                <a:ext cx="241" cy="212"/>
              </a:xfrm>
              <a:custGeom>
                <a:avLst/>
                <a:gdLst/>
                <a:ahLst/>
                <a:cxnLst>
                  <a:cxn ang="0">
                    <a:pos x="241" y="115"/>
                  </a:cxn>
                  <a:cxn ang="0">
                    <a:pos x="241" y="115"/>
                  </a:cxn>
                  <a:cxn ang="0">
                    <a:pos x="241" y="115"/>
                  </a:cxn>
                  <a:cxn ang="0">
                    <a:pos x="239" y="115"/>
                  </a:cxn>
                  <a:cxn ang="0">
                    <a:pos x="237" y="113"/>
                  </a:cxn>
                  <a:cxn ang="0">
                    <a:pos x="237" y="115"/>
                  </a:cxn>
                  <a:cxn ang="0">
                    <a:pos x="237" y="115"/>
                  </a:cxn>
                  <a:cxn ang="0">
                    <a:pos x="235" y="128"/>
                  </a:cxn>
                  <a:cxn ang="0">
                    <a:pos x="233" y="140"/>
                  </a:cxn>
                  <a:cxn ang="0">
                    <a:pos x="231" y="153"/>
                  </a:cxn>
                  <a:cxn ang="0">
                    <a:pos x="226" y="164"/>
                  </a:cxn>
                  <a:cxn ang="0">
                    <a:pos x="228" y="164"/>
                  </a:cxn>
                  <a:cxn ang="0">
                    <a:pos x="231" y="163"/>
                  </a:cxn>
                  <a:cxn ang="0">
                    <a:pos x="235" y="153"/>
                  </a:cxn>
                  <a:cxn ang="0">
                    <a:pos x="237" y="140"/>
                  </a:cxn>
                  <a:cxn ang="0">
                    <a:pos x="239" y="128"/>
                  </a:cxn>
                  <a:cxn ang="0">
                    <a:pos x="241" y="115"/>
                  </a:cxn>
                  <a:cxn ang="0">
                    <a:pos x="237" y="92"/>
                  </a:cxn>
                  <a:cxn ang="0">
                    <a:pos x="235" y="83"/>
                  </a:cxn>
                  <a:cxn ang="0">
                    <a:pos x="233" y="75"/>
                  </a:cxn>
                  <a:cxn ang="0">
                    <a:pos x="231" y="73"/>
                  </a:cxn>
                  <a:cxn ang="0">
                    <a:pos x="228" y="72"/>
                  </a:cxn>
                  <a:cxn ang="0">
                    <a:pos x="231" y="79"/>
                  </a:cxn>
                  <a:cxn ang="0">
                    <a:pos x="233" y="89"/>
                  </a:cxn>
                  <a:cxn ang="0">
                    <a:pos x="235" y="91"/>
                  </a:cxn>
                  <a:cxn ang="0">
                    <a:pos x="237" y="92"/>
                  </a:cxn>
                  <a:cxn ang="0">
                    <a:pos x="87" y="0"/>
                  </a:cxn>
                  <a:cxn ang="0">
                    <a:pos x="82" y="0"/>
                  </a:cxn>
                  <a:cxn ang="0">
                    <a:pos x="76" y="1"/>
                  </a:cxn>
                  <a:cxn ang="0">
                    <a:pos x="78" y="3"/>
                  </a:cxn>
                  <a:cxn ang="0">
                    <a:pos x="80" y="5"/>
                  </a:cxn>
                  <a:cxn ang="0">
                    <a:pos x="87" y="3"/>
                  </a:cxn>
                  <a:cxn ang="0">
                    <a:pos x="93" y="1"/>
                  </a:cxn>
                  <a:cxn ang="0">
                    <a:pos x="91" y="0"/>
                  </a:cxn>
                  <a:cxn ang="0">
                    <a:pos x="87" y="0"/>
                  </a:cxn>
                  <a:cxn ang="0">
                    <a:pos x="0" y="144"/>
                  </a:cxn>
                  <a:cxn ang="0">
                    <a:pos x="8" y="163"/>
                  </a:cxn>
                  <a:cxn ang="0">
                    <a:pos x="17" y="182"/>
                  </a:cxn>
                  <a:cxn ang="0">
                    <a:pos x="30" y="197"/>
                  </a:cxn>
                  <a:cxn ang="0">
                    <a:pos x="45" y="212"/>
                  </a:cxn>
                  <a:cxn ang="0">
                    <a:pos x="47" y="210"/>
                  </a:cxn>
                  <a:cxn ang="0">
                    <a:pos x="49" y="210"/>
                  </a:cxn>
                  <a:cxn ang="0">
                    <a:pos x="34" y="197"/>
                  </a:cxn>
                  <a:cxn ang="0">
                    <a:pos x="21" y="180"/>
                  </a:cxn>
                  <a:cxn ang="0">
                    <a:pos x="11" y="163"/>
                  </a:cxn>
                  <a:cxn ang="0">
                    <a:pos x="4" y="142"/>
                  </a:cxn>
                  <a:cxn ang="0">
                    <a:pos x="2" y="142"/>
                  </a:cxn>
                  <a:cxn ang="0">
                    <a:pos x="0" y="144"/>
                  </a:cxn>
                </a:cxnLst>
                <a:rect l="0" t="0" r="r" b="b"/>
                <a:pathLst>
                  <a:path w="241" h="212">
                    <a:moveTo>
                      <a:pt x="241" y="115"/>
                    </a:moveTo>
                    <a:lnTo>
                      <a:pt x="241" y="115"/>
                    </a:lnTo>
                    <a:lnTo>
                      <a:pt x="241" y="115"/>
                    </a:lnTo>
                    <a:lnTo>
                      <a:pt x="239" y="115"/>
                    </a:lnTo>
                    <a:lnTo>
                      <a:pt x="237" y="113"/>
                    </a:lnTo>
                    <a:lnTo>
                      <a:pt x="237" y="115"/>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ln>
            </p:spPr>
            <p:txBody>
              <a:bodyPr/>
              <a:lstStyle/>
              <a:p>
                <a:endParaRPr lang="en-US">
                  <a:solidFill>
                    <a:prstClr val="black"/>
                  </a:solidFill>
                </a:endParaRPr>
              </a:p>
            </p:txBody>
          </p:sp>
          <p:sp>
            <p:nvSpPr>
              <p:cNvPr id="179503" name="Freeform 303"/>
              <p:cNvSpPr>
                <a:spLocks noEditPoints="1"/>
              </p:cNvSpPr>
              <p:nvPr/>
            </p:nvSpPr>
            <p:spPr bwMode="auto">
              <a:xfrm>
                <a:off x="1747" y="1522"/>
                <a:ext cx="237" cy="210"/>
              </a:xfrm>
              <a:custGeom>
                <a:avLst/>
                <a:gdLst/>
                <a:ahLst/>
                <a:cxnLst>
                  <a:cxn ang="0">
                    <a:pos x="237" y="115"/>
                  </a:cxn>
                  <a:cxn ang="0">
                    <a:pos x="237" y="115"/>
                  </a:cxn>
                  <a:cxn ang="0">
                    <a:pos x="237" y="115"/>
                  </a:cxn>
                  <a:cxn ang="0">
                    <a:pos x="235" y="113"/>
                  </a:cxn>
                  <a:cxn ang="0">
                    <a:pos x="233" y="113"/>
                  </a:cxn>
                  <a:cxn ang="0">
                    <a:pos x="233" y="115"/>
                  </a:cxn>
                  <a:cxn ang="0">
                    <a:pos x="233" y="115"/>
                  </a:cxn>
                  <a:cxn ang="0">
                    <a:pos x="231" y="128"/>
                  </a:cxn>
                  <a:cxn ang="0">
                    <a:pos x="229" y="140"/>
                  </a:cxn>
                  <a:cxn ang="0">
                    <a:pos x="227" y="153"/>
                  </a:cxn>
                  <a:cxn ang="0">
                    <a:pos x="222" y="164"/>
                  </a:cxn>
                  <a:cxn ang="0">
                    <a:pos x="224" y="164"/>
                  </a:cxn>
                  <a:cxn ang="0">
                    <a:pos x="226" y="164"/>
                  </a:cxn>
                  <a:cxn ang="0">
                    <a:pos x="231" y="153"/>
                  </a:cxn>
                  <a:cxn ang="0">
                    <a:pos x="233" y="140"/>
                  </a:cxn>
                  <a:cxn ang="0">
                    <a:pos x="235" y="128"/>
                  </a:cxn>
                  <a:cxn ang="0">
                    <a:pos x="237" y="115"/>
                  </a:cxn>
                  <a:cxn ang="0">
                    <a:pos x="233" y="91"/>
                  </a:cxn>
                  <a:cxn ang="0">
                    <a:pos x="231" y="81"/>
                  </a:cxn>
                  <a:cxn ang="0">
                    <a:pos x="229" y="73"/>
                  </a:cxn>
                  <a:cxn ang="0">
                    <a:pos x="226" y="72"/>
                  </a:cxn>
                  <a:cxn ang="0">
                    <a:pos x="224" y="70"/>
                  </a:cxn>
                  <a:cxn ang="0">
                    <a:pos x="226" y="77"/>
                  </a:cxn>
                  <a:cxn ang="0">
                    <a:pos x="229" y="87"/>
                  </a:cxn>
                  <a:cxn ang="0">
                    <a:pos x="231" y="89"/>
                  </a:cxn>
                  <a:cxn ang="0">
                    <a:pos x="233" y="91"/>
                  </a:cxn>
                  <a:cxn ang="0">
                    <a:pos x="89" y="0"/>
                  </a:cxn>
                  <a:cxn ang="0">
                    <a:pos x="81" y="1"/>
                  </a:cxn>
                  <a:cxn ang="0">
                    <a:pos x="76" y="3"/>
                  </a:cxn>
                  <a:cxn ang="0">
                    <a:pos x="78" y="5"/>
                  </a:cxn>
                  <a:cxn ang="0">
                    <a:pos x="80" y="7"/>
                  </a:cxn>
                  <a:cxn ang="0">
                    <a:pos x="87" y="3"/>
                  </a:cxn>
                  <a:cxn ang="0">
                    <a:pos x="95" y="1"/>
                  </a:cxn>
                  <a:cxn ang="0">
                    <a:pos x="91" y="1"/>
                  </a:cxn>
                  <a:cxn ang="0">
                    <a:pos x="89" y="0"/>
                  </a:cxn>
                  <a:cxn ang="0">
                    <a:pos x="0" y="142"/>
                  </a:cxn>
                  <a:cxn ang="0">
                    <a:pos x="7" y="163"/>
                  </a:cxn>
                  <a:cxn ang="0">
                    <a:pos x="17" y="182"/>
                  </a:cxn>
                  <a:cxn ang="0">
                    <a:pos x="30" y="197"/>
                  </a:cxn>
                  <a:cxn ang="0">
                    <a:pos x="45" y="210"/>
                  </a:cxn>
                  <a:cxn ang="0">
                    <a:pos x="47" y="210"/>
                  </a:cxn>
                  <a:cxn ang="0">
                    <a:pos x="49" y="208"/>
                  </a:cxn>
                  <a:cxn ang="0">
                    <a:pos x="34" y="195"/>
                  </a:cxn>
                  <a:cxn ang="0">
                    <a:pos x="21" y="180"/>
                  </a:cxn>
                  <a:cxn ang="0">
                    <a:pos x="11" y="161"/>
                  </a:cxn>
                  <a:cxn ang="0">
                    <a:pos x="4" y="142"/>
                  </a:cxn>
                  <a:cxn ang="0">
                    <a:pos x="2" y="142"/>
                  </a:cxn>
                  <a:cxn ang="0">
                    <a:pos x="0" y="142"/>
                  </a:cxn>
                </a:cxnLst>
                <a:rect l="0" t="0" r="r" b="b"/>
                <a:pathLst>
                  <a:path w="237" h="210">
                    <a:moveTo>
                      <a:pt x="237" y="115"/>
                    </a:moveTo>
                    <a:lnTo>
                      <a:pt x="237" y="115"/>
                    </a:lnTo>
                    <a:lnTo>
                      <a:pt x="237" y="115"/>
                    </a:lnTo>
                    <a:lnTo>
                      <a:pt x="235" y="113"/>
                    </a:lnTo>
                    <a:lnTo>
                      <a:pt x="233" y="113"/>
                    </a:lnTo>
                    <a:lnTo>
                      <a:pt x="233" y="115"/>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ln>
            </p:spPr>
            <p:txBody>
              <a:bodyPr/>
              <a:lstStyle/>
              <a:p>
                <a:endParaRPr lang="en-US">
                  <a:solidFill>
                    <a:prstClr val="black"/>
                  </a:solidFill>
                </a:endParaRPr>
              </a:p>
            </p:txBody>
          </p:sp>
          <p:sp>
            <p:nvSpPr>
              <p:cNvPr id="179504" name="Freeform 304"/>
              <p:cNvSpPr>
                <a:spLocks noEditPoints="1"/>
              </p:cNvSpPr>
              <p:nvPr/>
            </p:nvSpPr>
            <p:spPr bwMode="auto">
              <a:xfrm>
                <a:off x="1749" y="1523"/>
                <a:ext cx="233" cy="209"/>
              </a:xfrm>
              <a:custGeom>
                <a:avLst/>
                <a:gdLst/>
                <a:ahLst/>
                <a:cxnLst>
                  <a:cxn ang="0">
                    <a:pos x="233" y="114"/>
                  </a:cxn>
                  <a:cxn ang="0">
                    <a:pos x="233" y="114"/>
                  </a:cxn>
                  <a:cxn ang="0">
                    <a:pos x="233" y="112"/>
                  </a:cxn>
                  <a:cxn ang="0">
                    <a:pos x="231" y="112"/>
                  </a:cxn>
                  <a:cxn ang="0">
                    <a:pos x="229" y="112"/>
                  </a:cxn>
                  <a:cxn ang="0">
                    <a:pos x="229" y="114"/>
                  </a:cxn>
                  <a:cxn ang="0">
                    <a:pos x="229" y="114"/>
                  </a:cxn>
                  <a:cxn ang="0">
                    <a:pos x="227" y="127"/>
                  </a:cxn>
                  <a:cxn ang="0">
                    <a:pos x="225" y="139"/>
                  </a:cxn>
                  <a:cxn ang="0">
                    <a:pos x="222" y="152"/>
                  </a:cxn>
                  <a:cxn ang="0">
                    <a:pos x="218" y="163"/>
                  </a:cxn>
                  <a:cxn ang="0">
                    <a:pos x="220" y="163"/>
                  </a:cxn>
                  <a:cxn ang="0">
                    <a:pos x="222" y="163"/>
                  </a:cxn>
                  <a:cxn ang="0">
                    <a:pos x="227" y="152"/>
                  </a:cxn>
                  <a:cxn ang="0">
                    <a:pos x="229" y="139"/>
                  </a:cxn>
                  <a:cxn ang="0">
                    <a:pos x="231" y="127"/>
                  </a:cxn>
                  <a:cxn ang="0">
                    <a:pos x="233" y="114"/>
                  </a:cxn>
                  <a:cxn ang="0">
                    <a:pos x="229" y="88"/>
                  </a:cxn>
                  <a:cxn ang="0">
                    <a:pos x="227" y="78"/>
                  </a:cxn>
                  <a:cxn ang="0">
                    <a:pos x="224" y="71"/>
                  </a:cxn>
                  <a:cxn ang="0">
                    <a:pos x="220" y="69"/>
                  </a:cxn>
                  <a:cxn ang="0">
                    <a:pos x="218" y="67"/>
                  </a:cxn>
                  <a:cxn ang="0">
                    <a:pos x="222" y="74"/>
                  </a:cxn>
                  <a:cxn ang="0">
                    <a:pos x="225" y="84"/>
                  </a:cxn>
                  <a:cxn ang="0">
                    <a:pos x="227" y="86"/>
                  </a:cxn>
                  <a:cxn ang="0">
                    <a:pos x="229" y="88"/>
                  </a:cxn>
                  <a:cxn ang="0">
                    <a:pos x="89" y="0"/>
                  </a:cxn>
                  <a:cxn ang="0">
                    <a:pos x="83" y="2"/>
                  </a:cxn>
                  <a:cxn ang="0">
                    <a:pos x="76" y="4"/>
                  </a:cxn>
                  <a:cxn ang="0">
                    <a:pos x="78" y="6"/>
                  </a:cxn>
                  <a:cxn ang="0">
                    <a:pos x="79" y="6"/>
                  </a:cxn>
                  <a:cxn ang="0">
                    <a:pos x="89" y="4"/>
                  </a:cxn>
                  <a:cxn ang="0">
                    <a:pos x="96" y="2"/>
                  </a:cxn>
                  <a:cxn ang="0">
                    <a:pos x="93" y="0"/>
                  </a:cxn>
                  <a:cxn ang="0">
                    <a:pos x="89" y="0"/>
                  </a:cxn>
                  <a:cxn ang="0">
                    <a:pos x="0" y="141"/>
                  </a:cxn>
                  <a:cxn ang="0">
                    <a:pos x="7" y="162"/>
                  </a:cxn>
                  <a:cxn ang="0">
                    <a:pos x="17" y="179"/>
                  </a:cxn>
                  <a:cxn ang="0">
                    <a:pos x="30" y="196"/>
                  </a:cxn>
                  <a:cxn ang="0">
                    <a:pos x="45" y="209"/>
                  </a:cxn>
                  <a:cxn ang="0">
                    <a:pos x="47" y="207"/>
                  </a:cxn>
                  <a:cxn ang="0">
                    <a:pos x="49" y="207"/>
                  </a:cxn>
                  <a:cxn ang="0">
                    <a:pos x="34" y="194"/>
                  </a:cxn>
                  <a:cxn ang="0">
                    <a:pos x="21" y="179"/>
                  </a:cxn>
                  <a:cxn ang="0">
                    <a:pos x="11" y="160"/>
                  </a:cxn>
                  <a:cxn ang="0">
                    <a:pos x="4" y="141"/>
                  </a:cxn>
                  <a:cxn ang="0">
                    <a:pos x="2" y="141"/>
                  </a:cxn>
                  <a:cxn ang="0">
                    <a:pos x="0" y="141"/>
                  </a:cxn>
                </a:cxnLst>
                <a:rect l="0" t="0" r="r" b="b"/>
                <a:pathLst>
                  <a:path w="233" h="209">
                    <a:moveTo>
                      <a:pt x="233" y="114"/>
                    </a:moveTo>
                    <a:lnTo>
                      <a:pt x="233" y="114"/>
                    </a:lnTo>
                    <a:lnTo>
                      <a:pt x="233" y="112"/>
                    </a:lnTo>
                    <a:lnTo>
                      <a:pt x="231" y="112"/>
                    </a:lnTo>
                    <a:lnTo>
                      <a:pt x="229" y="112"/>
                    </a:lnTo>
                    <a:lnTo>
                      <a:pt x="229" y="114"/>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ln>
            </p:spPr>
            <p:txBody>
              <a:bodyPr/>
              <a:lstStyle/>
              <a:p>
                <a:endParaRPr lang="en-US">
                  <a:solidFill>
                    <a:prstClr val="black"/>
                  </a:solidFill>
                </a:endParaRPr>
              </a:p>
            </p:txBody>
          </p:sp>
          <p:sp>
            <p:nvSpPr>
              <p:cNvPr id="179505" name="Freeform 305"/>
              <p:cNvSpPr>
                <a:spLocks noEditPoints="1"/>
              </p:cNvSpPr>
              <p:nvPr/>
            </p:nvSpPr>
            <p:spPr bwMode="auto">
              <a:xfrm>
                <a:off x="1751" y="1523"/>
                <a:ext cx="229" cy="207"/>
              </a:xfrm>
              <a:custGeom>
                <a:avLst/>
                <a:gdLst/>
                <a:ahLst/>
                <a:cxnLst>
                  <a:cxn ang="0">
                    <a:pos x="229" y="114"/>
                  </a:cxn>
                  <a:cxn ang="0">
                    <a:pos x="229" y="114"/>
                  </a:cxn>
                  <a:cxn ang="0">
                    <a:pos x="229" y="112"/>
                  </a:cxn>
                  <a:cxn ang="0">
                    <a:pos x="227" y="112"/>
                  </a:cxn>
                  <a:cxn ang="0">
                    <a:pos x="225" y="112"/>
                  </a:cxn>
                  <a:cxn ang="0">
                    <a:pos x="225" y="114"/>
                  </a:cxn>
                  <a:cxn ang="0">
                    <a:pos x="225" y="114"/>
                  </a:cxn>
                  <a:cxn ang="0">
                    <a:pos x="223" y="127"/>
                  </a:cxn>
                  <a:cxn ang="0">
                    <a:pos x="222" y="141"/>
                  </a:cxn>
                  <a:cxn ang="0">
                    <a:pos x="218" y="152"/>
                  </a:cxn>
                  <a:cxn ang="0">
                    <a:pos x="214" y="163"/>
                  </a:cxn>
                  <a:cxn ang="0">
                    <a:pos x="214" y="163"/>
                  </a:cxn>
                  <a:cxn ang="0">
                    <a:pos x="216" y="163"/>
                  </a:cxn>
                  <a:cxn ang="0">
                    <a:pos x="218" y="163"/>
                  </a:cxn>
                  <a:cxn ang="0">
                    <a:pos x="218" y="163"/>
                  </a:cxn>
                  <a:cxn ang="0">
                    <a:pos x="223" y="152"/>
                  </a:cxn>
                  <a:cxn ang="0">
                    <a:pos x="225" y="139"/>
                  </a:cxn>
                  <a:cxn ang="0">
                    <a:pos x="227" y="127"/>
                  </a:cxn>
                  <a:cxn ang="0">
                    <a:pos x="229" y="114"/>
                  </a:cxn>
                  <a:cxn ang="0">
                    <a:pos x="225" y="86"/>
                  </a:cxn>
                  <a:cxn ang="0">
                    <a:pos x="222" y="76"/>
                  </a:cxn>
                  <a:cxn ang="0">
                    <a:pos x="220" y="69"/>
                  </a:cxn>
                  <a:cxn ang="0">
                    <a:pos x="216" y="65"/>
                  </a:cxn>
                  <a:cxn ang="0">
                    <a:pos x="212" y="63"/>
                  </a:cxn>
                  <a:cxn ang="0">
                    <a:pos x="216" y="72"/>
                  </a:cxn>
                  <a:cxn ang="0">
                    <a:pos x="220" y="84"/>
                  </a:cxn>
                  <a:cxn ang="0">
                    <a:pos x="223" y="84"/>
                  </a:cxn>
                  <a:cxn ang="0">
                    <a:pos x="225" y="86"/>
                  </a:cxn>
                  <a:cxn ang="0">
                    <a:pos x="91" y="0"/>
                  </a:cxn>
                  <a:cxn ang="0">
                    <a:pos x="83" y="2"/>
                  </a:cxn>
                  <a:cxn ang="0">
                    <a:pos x="76" y="6"/>
                  </a:cxn>
                  <a:cxn ang="0">
                    <a:pos x="77" y="6"/>
                  </a:cxn>
                  <a:cxn ang="0">
                    <a:pos x="79" y="8"/>
                  </a:cxn>
                  <a:cxn ang="0">
                    <a:pos x="89" y="6"/>
                  </a:cxn>
                  <a:cxn ang="0">
                    <a:pos x="98" y="4"/>
                  </a:cxn>
                  <a:cxn ang="0">
                    <a:pos x="94" y="2"/>
                  </a:cxn>
                  <a:cxn ang="0">
                    <a:pos x="91" y="0"/>
                  </a:cxn>
                  <a:cxn ang="0">
                    <a:pos x="0" y="141"/>
                  </a:cxn>
                  <a:cxn ang="0">
                    <a:pos x="7" y="160"/>
                  </a:cxn>
                  <a:cxn ang="0">
                    <a:pos x="17" y="179"/>
                  </a:cxn>
                  <a:cxn ang="0">
                    <a:pos x="30" y="194"/>
                  </a:cxn>
                  <a:cxn ang="0">
                    <a:pos x="45" y="207"/>
                  </a:cxn>
                  <a:cxn ang="0">
                    <a:pos x="47" y="207"/>
                  </a:cxn>
                  <a:cxn ang="0">
                    <a:pos x="49" y="207"/>
                  </a:cxn>
                  <a:cxn ang="0">
                    <a:pos x="34" y="194"/>
                  </a:cxn>
                  <a:cxn ang="0">
                    <a:pos x="20" y="177"/>
                  </a:cxn>
                  <a:cxn ang="0">
                    <a:pos x="15" y="169"/>
                  </a:cxn>
                  <a:cxn ang="0">
                    <a:pos x="11" y="160"/>
                  </a:cxn>
                  <a:cxn ang="0">
                    <a:pos x="7" y="150"/>
                  </a:cxn>
                  <a:cxn ang="0">
                    <a:pos x="3" y="139"/>
                  </a:cxn>
                  <a:cxn ang="0">
                    <a:pos x="2" y="141"/>
                  </a:cxn>
                  <a:cxn ang="0">
                    <a:pos x="0" y="141"/>
                  </a:cxn>
                </a:cxnLst>
                <a:rect l="0" t="0" r="r" b="b"/>
                <a:pathLst>
                  <a:path w="229" h="207">
                    <a:moveTo>
                      <a:pt x="229" y="114"/>
                    </a:moveTo>
                    <a:lnTo>
                      <a:pt x="229" y="114"/>
                    </a:lnTo>
                    <a:lnTo>
                      <a:pt x="229" y="112"/>
                    </a:lnTo>
                    <a:lnTo>
                      <a:pt x="227" y="112"/>
                    </a:lnTo>
                    <a:lnTo>
                      <a:pt x="225" y="112"/>
                    </a:lnTo>
                    <a:lnTo>
                      <a:pt x="225" y="114"/>
                    </a:lnTo>
                    <a:lnTo>
                      <a:pt x="225" y="114"/>
                    </a:lnTo>
                    <a:lnTo>
                      <a:pt x="223" y="127"/>
                    </a:lnTo>
                    <a:lnTo>
                      <a:pt x="222" y="141"/>
                    </a:lnTo>
                    <a:lnTo>
                      <a:pt x="218" y="152"/>
                    </a:lnTo>
                    <a:lnTo>
                      <a:pt x="214" y="163"/>
                    </a:lnTo>
                    <a:lnTo>
                      <a:pt x="214" y="163"/>
                    </a:lnTo>
                    <a:lnTo>
                      <a:pt x="216" y="163"/>
                    </a:lnTo>
                    <a:lnTo>
                      <a:pt x="218"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ln>
            </p:spPr>
            <p:txBody>
              <a:bodyPr/>
              <a:lstStyle/>
              <a:p>
                <a:endParaRPr lang="en-US">
                  <a:solidFill>
                    <a:prstClr val="black"/>
                  </a:solidFill>
                </a:endParaRPr>
              </a:p>
            </p:txBody>
          </p:sp>
          <p:sp>
            <p:nvSpPr>
              <p:cNvPr id="179506" name="Freeform 306"/>
              <p:cNvSpPr>
                <a:spLocks noEditPoints="1"/>
              </p:cNvSpPr>
              <p:nvPr/>
            </p:nvSpPr>
            <p:spPr bwMode="auto">
              <a:xfrm>
                <a:off x="1753" y="1525"/>
                <a:ext cx="225" cy="205"/>
              </a:xfrm>
              <a:custGeom>
                <a:avLst/>
                <a:gdLst/>
                <a:ahLst/>
                <a:cxnLst>
                  <a:cxn ang="0">
                    <a:pos x="225" y="112"/>
                  </a:cxn>
                  <a:cxn ang="0">
                    <a:pos x="225" y="112"/>
                  </a:cxn>
                  <a:cxn ang="0">
                    <a:pos x="225" y="110"/>
                  </a:cxn>
                  <a:cxn ang="0">
                    <a:pos x="223" y="110"/>
                  </a:cxn>
                  <a:cxn ang="0">
                    <a:pos x="221" y="110"/>
                  </a:cxn>
                  <a:cxn ang="0">
                    <a:pos x="221" y="112"/>
                  </a:cxn>
                  <a:cxn ang="0">
                    <a:pos x="221" y="112"/>
                  </a:cxn>
                  <a:cxn ang="0">
                    <a:pos x="220" y="125"/>
                  </a:cxn>
                  <a:cxn ang="0">
                    <a:pos x="218" y="139"/>
                  </a:cxn>
                  <a:cxn ang="0">
                    <a:pos x="214" y="150"/>
                  </a:cxn>
                  <a:cxn ang="0">
                    <a:pos x="210" y="161"/>
                  </a:cxn>
                  <a:cxn ang="0">
                    <a:pos x="212" y="161"/>
                  </a:cxn>
                  <a:cxn ang="0">
                    <a:pos x="214" y="161"/>
                  </a:cxn>
                  <a:cxn ang="0">
                    <a:pos x="214" y="161"/>
                  </a:cxn>
                  <a:cxn ang="0">
                    <a:pos x="214" y="161"/>
                  </a:cxn>
                  <a:cxn ang="0">
                    <a:pos x="218" y="150"/>
                  </a:cxn>
                  <a:cxn ang="0">
                    <a:pos x="221" y="137"/>
                  </a:cxn>
                  <a:cxn ang="0">
                    <a:pos x="223" y="125"/>
                  </a:cxn>
                  <a:cxn ang="0">
                    <a:pos x="225" y="112"/>
                  </a:cxn>
                  <a:cxn ang="0">
                    <a:pos x="221" y="82"/>
                  </a:cxn>
                  <a:cxn ang="0">
                    <a:pos x="218" y="72"/>
                  </a:cxn>
                  <a:cxn ang="0">
                    <a:pos x="214" y="65"/>
                  </a:cxn>
                  <a:cxn ang="0">
                    <a:pos x="210" y="61"/>
                  </a:cxn>
                  <a:cxn ang="0">
                    <a:pos x="206" y="59"/>
                  </a:cxn>
                  <a:cxn ang="0">
                    <a:pos x="212" y="69"/>
                  </a:cxn>
                  <a:cxn ang="0">
                    <a:pos x="216" y="80"/>
                  </a:cxn>
                  <a:cxn ang="0">
                    <a:pos x="218" y="82"/>
                  </a:cxn>
                  <a:cxn ang="0">
                    <a:pos x="221" y="82"/>
                  </a:cxn>
                  <a:cxn ang="0">
                    <a:pos x="92" y="0"/>
                  </a:cxn>
                  <a:cxn ang="0">
                    <a:pos x="85" y="2"/>
                  </a:cxn>
                  <a:cxn ang="0">
                    <a:pos x="75" y="4"/>
                  </a:cxn>
                  <a:cxn ang="0">
                    <a:pos x="77" y="6"/>
                  </a:cxn>
                  <a:cxn ang="0">
                    <a:pos x="79" y="8"/>
                  </a:cxn>
                  <a:cxn ang="0">
                    <a:pos x="89" y="4"/>
                  </a:cxn>
                  <a:cxn ang="0">
                    <a:pos x="100" y="4"/>
                  </a:cxn>
                  <a:cxn ang="0">
                    <a:pos x="96" y="2"/>
                  </a:cxn>
                  <a:cxn ang="0">
                    <a:pos x="92" y="0"/>
                  </a:cxn>
                  <a:cxn ang="0">
                    <a:pos x="0" y="139"/>
                  </a:cxn>
                  <a:cxn ang="0">
                    <a:pos x="7" y="158"/>
                  </a:cxn>
                  <a:cxn ang="0">
                    <a:pos x="17" y="177"/>
                  </a:cxn>
                  <a:cxn ang="0">
                    <a:pos x="30" y="192"/>
                  </a:cxn>
                  <a:cxn ang="0">
                    <a:pos x="45" y="205"/>
                  </a:cxn>
                  <a:cxn ang="0">
                    <a:pos x="47" y="205"/>
                  </a:cxn>
                  <a:cxn ang="0">
                    <a:pos x="49" y="203"/>
                  </a:cxn>
                  <a:cxn ang="0">
                    <a:pos x="34" y="190"/>
                  </a:cxn>
                  <a:cxn ang="0">
                    <a:pos x="20" y="175"/>
                  </a:cxn>
                  <a:cxn ang="0">
                    <a:pos x="15" y="165"/>
                  </a:cxn>
                  <a:cxn ang="0">
                    <a:pos x="11" y="158"/>
                  </a:cxn>
                  <a:cxn ang="0">
                    <a:pos x="7" y="148"/>
                  </a:cxn>
                  <a:cxn ang="0">
                    <a:pos x="3" y="137"/>
                  </a:cxn>
                  <a:cxn ang="0">
                    <a:pos x="1" y="137"/>
                  </a:cxn>
                  <a:cxn ang="0">
                    <a:pos x="0" y="139"/>
                  </a:cxn>
                </a:cxnLst>
                <a:rect l="0" t="0" r="r" b="b"/>
                <a:pathLst>
                  <a:path w="225" h="205">
                    <a:moveTo>
                      <a:pt x="225" y="112"/>
                    </a:moveTo>
                    <a:lnTo>
                      <a:pt x="225" y="112"/>
                    </a:lnTo>
                    <a:lnTo>
                      <a:pt x="225" y="110"/>
                    </a:lnTo>
                    <a:lnTo>
                      <a:pt x="223" y="110"/>
                    </a:lnTo>
                    <a:lnTo>
                      <a:pt x="221" y="110"/>
                    </a:lnTo>
                    <a:lnTo>
                      <a:pt x="221" y="112"/>
                    </a:lnTo>
                    <a:lnTo>
                      <a:pt x="221" y="112"/>
                    </a:lnTo>
                    <a:lnTo>
                      <a:pt x="220" y="125"/>
                    </a:lnTo>
                    <a:lnTo>
                      <a:pt x="218" y="139"/>
                    </a:lnTo>
                    <a:lnTo>
                      <a:pt x="214" y="150"/>
                    </a:lnTo>
                    <a:lnTo>
                      <a:pt x="210" y="161"/>
                    </a:lnTo>
                    <a:lnTo>
                      <a:pt x="212" y="161"/>
                    </a:lnTo>
                    <a:lnTo>
                      <a:pt x="214" y="161"/>
                    </a:lnTo>
                    <a:lnTo>
                      <a:pt x="214"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ln>
            </p:spPr>
            <p:txBody>
              <a:bodyPr/>
              <a:lstStyle/>
              <a:p>
                <a:endParaRPr lang="en-US">
                  <a:solidFill>
                    <a:prstClr val="black"/>
                  </a:solidFill>
                </a:endParaRPr>
              </a:p>
            </p:txBody>
          </p:sp>
          <p:sp>
            <p:nvSpPr>
              <p:cNvPr id="179507" name="Freeform 307"/>
              <p:cNvSpPr>
                <a:spLocks noEditPoints="1"/>
              </p:cNvSpPr>
              <p:nvPr/>
            </p:nvSpPr>
            <p:spPr bwMode="auto">
              <a:xfrm>
                <a:off x="1754" y="1527"/>
                <a:ext cx="222" cy="203"/>
              </a:xfrm>
              <a:custGeom>
                <a:avLst/>
                <a:gdLst/>
                <a:ahLst/>
                <a:cxnLst>
                  <a:cxn ang="0">
                    <a:pos x="222" y="110"/>
                  </a:cxn>
                  <a:cxn ang="0">
                    <a:pos x="222" y="110"/>
                  </a:cxn>
                  <a:cxn ang="0">
                    <a:pos x="222" y="108"/>
                  </a:cxn>
                  <a:cxn ang="0">
                    <a:pos x="220" y="108"/>
                  </a:cxn>
                  <a:cxn ang="0">
                    <a:pos x="219" y="108"/>
                  </a:cxn>
                  <a:cxn ang="0">
                    <a:pos x="219" y="110"/>
                  </a:cxn>
                  <a:cxn ang="0">
                    <a:pos x="219" y="110"/>
                  </a:cxn>
                  <a:cxn ang="0">
                    <a:pos x="217" y="123"/>
                  </a:cxn>
                  <a:cxn ang="0">
                    <a:pos x="215" y="137"/>
                  </a:cxn>
                  <a:cxn ang="0">
                    <a:pos x="211" y="148"/>
                  </a:cxn>
                  <a:cxn ang="0">
                    <a:pos x="207" y="159"/>
                  </a:cxn>
                  <a:cxn ang="0">
                    <a:pos x="209" y="159"/>
                  </a:cxn>
                  <a:cxn ang="0">
                    <a:pos x="211" y="159"/>
                  </a:cxn>
                  <a:cxn ang="0">
                    <a:pos x="215" y="148"/>
                  </a:cxn>
                  <a:cxn ang="0">
                    <a:pos x="219" y="137"/>
                  </a:cxn>
                  <a:cxn ang="0">
                    <a:pos x="220" y="123"/>
                  </a:cxn>
                  <a:cxn ang="0">
                    <a:pos x="222" y="110"/>
                  </a:cxn>
                  <a:cxn ang="0">
                    <a:pos x="217" y="80"/>
                  </a:cxn>
                  <a:cxn ang="0">
                    <a:pos x="213" y="68"/>
                  </a:cxn>
                  <a:cxn ang="0">
                    <a:pos x="209" y="59"/>
                  </a:cxn>
                  <a:cxn ang="0">
                    <a:pos x="205" y="57"/>
                  </a:cxn>
                  <a:cxn ang="0">
                    <a:pos x="203" y="55"/>
                  </a:cxn>
                  <a:cxn ang="0">
                    <a:pos x="207" y="65"/>
                  </a:cxn>
                  <a:cxn ang="0">
                    <a:pos x="213" y="76"/>
                  </a:cxn>
                  <a:cxn ang="0">
                    <a:pos x="215" y="78"/>
                  </a:cxn>
                  <a:cxn ang="0">
                    <a:pos x="217" y="80"/>
                  </a:cxn>
                  <a:cxn ang="0">
                    <a:pos x="95" y="0"/>
                  </a:cxn>
                  <a:cxn ang="0">
                    <a:pos x="86" y="2"/>
                  </a:cxn>
                  <a:cxn ang="0">
                    <a:pos x="76" y="4"/>
                  </a:cxn>
                  <a:cxn ang="0">
                    <a:pos x="78" y="6"/>
                  </a:cxn>
                  <a:cxn ang="0">
                    <a:pos x="80" y="8"/>
                  </a:cxn>
                  <a:cxn ang="0">
                    <a:pos x="91" y="4"/>
                  </a:cxn>
                  <a:cxn ang="0">
                    <a:pos x="103" y="2"/>
                  </a:cxn>
                  <a:cxn ang="0">
                    <a:pos x="99" y="2"/>
                  </a:cxn>
                  <a:cxn ang="0">
                    <a:pos x="95" y="0"/>
                  </a:cxn>
                  <a:cxn ang="0">
                    <a:pos x="0" y="135"/>
                  </a:cxn>
                  <a:cxn ang="0">
                    <a:pos x="4" y="146"/>
                  </a:cxn>
                  <a:cxn ang="0">
                    <a:pos x="8" y="156"/>
                  </a:cxn>
                  <a:cxn ang="0">
                    <a:pos x="12" y="165"/>
                  </a:cxn>
                  <a:cxn ang="0">
                    <a:pos x="17" y="173"/>
                  </a:cxn>
                  <a:cxn ang="0">
                    <a:pos x="31" y="190"/>
                  </a:cxn>
                  <a:cxn ang="0">
                    <a:pos x="46" y="203"/>
                  </a:cxn>
                  <a:cxn ang="0">
                    <a:pos x="48" y="201"/>
                  </a:cxn>
                  <a:cxn ang="0">
                    <a:pos x="50" y="201"/>
                  </a:cxn>
                  <a:cxn ang="0">
                    <a:pos x="42" y="196"/>
                  </a:cxn>
                  <a:cxn ang="0">
                    <a:pos x="35" y="188"/>
                  </a:cxn>
                  <a:cxn ang="0">
                    <a:pos x="27" y="180"/>
                  </a:cxn>
                  <a:cxn ang="0">
                    <a:pos x="21" y="173"/>
                  </a:cxn>
                  <a:cxn ang="0">
                    <a:pos x="16" y="163"/>
                  </a:cxn>
                  <a:cxn ang="0">
                    <a:pos x="12" y="154"/>
                  </a:cxn>
                  <a:cxn ang="0">
                    <a:pos x="8" y="144"/>
                  </a:cxn>
                  <a:cxn ang="0">
                    <a:pos x="4" y="135"/>
                  </a:cxn>
                  <a:cxn ang="0">
                    <a:pos x="2" y="135"/>
                  </a:cxn>
                  <a:cxn ang="0">
                    <a:pos x="0" y="135"/>
                  </a:cxn>
                </a:cxnLst>
                <a:rect l="0" t="0" r="r" b="b"/>
                <a:pathLst>
                  <a:path w="222" h="203">
                    <a:moveTo>
                      <a:pt x="222" y="110"/>
                    </a:moveTo>
                    <a:lnTo>
                      <a:pt x="222" y="110"/>
                    </a:lnTo>
                    <a:lnTo>
                      <a:pt x="222" y="108"/>
                    </a:lnTo>
                    <a:lnTo>
                      <a:pt x="220" y="108"/>
                    </a:lnTo>
                    <a:lnTo>
                      <a:pt x="219" y="108"/>
                    </a:lnTo>
                    <a:lnTo>
                      <a:pt x="219" y="110"/>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ln>
            </p:spPr>
            <p:txBody>
              <a:bodyPr/>
              <a:lstStyle/>
              <a:p>
                <a:endParaRPr lang="en-US">
                  <a:solidFill>
                    <a:prstClr val="black"/>
                  </a:solidFill>
                </a:endParaRPr>
              </a:p>
            </p:txBody>
          </p:sp>
          <p:sp>
            <p:nvSpPr>
              <p:cNvPr id="179508" name="Freeform 308"/>
              <p:cNvSpPr>
                <a:spLocks noEditPoints="1"/>
              </p:cNvSpPr>
              <p:nvPr/>
            </p:nvSpPr>
            <p:spPr bwMode="auto">
              <a:xfrm>
                <a:off x="1756" y="1529"/>
                <a:ext cx="218" cy="199"/>
              </a:xfrm>
              <a:custGeom>
                <a:avLst/>
                <a:gdLst/>
                <a:ahLst/>
                <a:cxnLst>
                  <a:cxn ang="0">
                    <a:pos x="218" y="108"/>
                  </a:cxn>
                  <a:cxn ang="0">
                    <a:pos x="218" y="108"/>
                  </a:cxn>
                  <a:cxn ang="0">
                    <a:pos x="218" y="106"/>
                  </a:cxn>
                  <a:cxn ang="0">
                    <a:pos x="217" y="106"/>
                  </a:cxn>
                  <a:cxn ang="0">
                    <a:pos x="215" y="106"/>
                  </a:cxn>
                  <a:cxn ang="0">
                    <a:pos x="215" y="106"/>
                  </a:cxn>
                  <a:cxn ang="0">
                    <a:pos x="215" y="106"/>
                  </a:cxn>
                  <a:cxn ang="0">
                    <a:pos x="215" y="106"/>
                  </a:cxn>
                  <a:cxn ang="0">
                    <a:pos x="215" y="108"/>
                  </a:cxn>
                  <a:cxn ang="0">
                    <a:pos x="213" y="121"/>
                  </a:cxn>
                  <a:cxn ang="0">
                    <a:pos x="211" y="135"/>
                  </a:cxn>
                  <a:cxn ang="0">
                    <a:pos x="207" y="146"/>
                  </a:cxn>
                  <a:cxn ang="0">
                    <a:pos x="201" y="157"/>
                  </a:cxn>
                  <a:cxn ang="0">
                    <a:pos x="205" y="157"/>
                  </a:cxn>
                  <a:cxn ang="0">
                    <a:pos x="207" y="157"/>
                  </a:cxn>
                  <a:cxn ang="0">
                    <a:pos x="211" y="146"/>
                  </a:cxn>
                  <a:cxn ang="0">
                    <a:pos x="215" y="135"/>
                  </a:cxn>
                  <a:cxn ang="0">
                    <a:pos x="217" y="121"/>
                  </a:cxn>
                  <a:cxn ang="0">
                    <a:pos x="218" y="108"/>
                  </a:cxn>
                  <a:cxn ang="0">
                    <a:pos x="213" y="76"/>
                  </a:cxn>
                  <a:cxn ang="0">
                    <a:pos x="209" y="65"/>
                  </a:cxn>
                  <a:cxn ang="0">
                    <a:pos x="203" y="55"/>
                  </a:cxn>
                  <a:cxn ang="0">
                    <a:pos x="201" y="53"/>
                  </a:cxn>
                  <a:cxn ang="0">
                    <a:pos x="198" y="51"/>
                  </a:cxn>
                  <a:cxn ang="0">
                    <a:pos x="203" y="61"/>
                  </a:cxn>
                  <a:cxn ang="0">
                    <a:pos x="207" y="72"/>
                  </a:cxn>
                  <a:cxn ang="0">
                    <a:pos x="211" y="74"/>
                  </a:cxn>
                  <a:cxn ang="0">
                    <a:pos x="213" y="76"/>
                  </a:cxn>
                  <a:cxn ang="0">
                    <a:pos x="97" y="0"/>
                  </a:cxn>
                  <a:cxn ang="0">
                    <a:pos x="86" y="0"/>
                  </a:cxn>
                  <a:cxn ang="0">
                    <a:pos x="76" y="4"/>
                  </a:cxn>
                  <a:cxn ang="0">
                    <a:pos x="78" y="6"/>
                  </a:cxn>
                  <a:cxn ang="0">
                    <a:pos x="80" y="6"/>
                  </a:cxn>
                  <a:cxn ang="0">
                    <a:pos x="93" y="4"/>
                  </a:cxn>
                  <a:cxn ang="0">
                    <a:pos x="107" y="2"/>
                  </a:cxn>
                  <a:cxn ang="0">
                    <a:pos x="101" y="0"/>
                  </a:cxn>
                  <a:cxn ang="0">
                    <a:pos x="97" y="0"/>
                  </a:cxn>
                  <a:cxn ang="0">
                    <a:pos x="0" y="133"/>
                  </a:cxn>
                  <a:cxn ang="0">
                    <a:pos x="4" y="144"/>
                  </a:cxn>
                  <a:cxn ang="0">
                    <a:pos x="8" y="154"/>
                  </a:cxn>
                  <a:cxn ang="0">
                    <a:pos x="12" y="161"/>
                  </a:cxn>
                  <a:cxn ang="0">
                    <a:pos x="17" y="171"/>
                  </a:cxn>
                  <a:cxn ang="0">
                    <a:pos x="31" y="186"/>
                  </a:cxn>
                  <a:cxn ang="0">
                    <a:pos x="46" y="199"/>
                  </a:cxn>
                  <a:cxn ang="0">
                    <a:pos x="48" y="199"/>
                  </a:cxn>
                  <a:cxn ang="0">
                    <a:pos x="50" y="197"/>
                  </a:cxn>
                  <a:cxn ang="0">
                    <a:pos x="42" y="192"/>
                  </a:cxn>
                  <a:cxn ang="0">
                    <a:pos x="34" y="186"/>
                  </a:cxn>
                  <a:cxn ang="0">
                    <a:pos x="27" y="178"/>
                  </a:cxn>
                  <a:cxn ang="0">
                    <a:pos x="21" y="169"/>
                  </a:cxn>
                  <a:cxn ang="0">
                    <a:pos x="15" y="161"/>
                  </a:cxn>
                  <a:cxn ang="0">
                    <a:pos x="12" y="152"/>
                  </a:cxn>
                  <a:cxn ang="0">
                    <a:pos x="8" y="142"/>
                  </a:cxn>
                  <a:cxn ang="0">
                    <a:pos x="4" y="133"/>
                  </a:cxn>
                  <a:cxn ang="0">
                    <a:pos x="2" y="133"/>
                  </a:cxn>
                  <a:cxn ang="0">
                    <a:pos x="0" y="133"/>
                  </a:cxn>
                </a:cxnLst>
                <a:rect l="0" t="0" r="r" b="b"/>
                <a:pathLst>
                  <a:path w="218" h="199">
                    <a:moveTo>
                      <a:pt x="218" y="108"/>
                    </a:moveTo>
                    <a:lnTo>
                      <a:pt x="218" y="108"/>
                    </a:lnTo>
                    <a:lnTo>
                      <a:pt x="218" y="106"/>
                    </a:lnTo>
                    <a:lnTo>
                      <a:pt x="217" y="106"/>
                    </a:lnTo>
                    <a:lnTo>
                      <a:pt x="215" y="106"/>
                    </a:lnTo>
                    <a:lnTo>
                      <a:pt x="215" y="106"/>
                    </a:lnTo>
                    <a:lnTo>
                      <a:pt x="215"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ln>
            </p:spPr>
            <p:txBody>
              <a:bodyPr/>
              <a:lstStyle/>
              <a:p>
                <a:endParaRPr lang="en-US">
                  <a:solidFill>
                    <a:prstClr val="black"/>
                  </a:solidFill>
                </a:endParaRPr>
              </a:p>
            </p:txBody>
          </p:sp>
          <p:sp>
            <p:nvSpPr>
              <p:cNvPr id="179509" name="Freeform 309"/>
              <p:cNvSpPr>
                <a:spLocks noEditPoints="1"/>
              </p:cNvSpPr>
              <p:nvPr/>
            </p:nvSpPr>
            <p:spPr bwMode="auto">
              <a:xfrm>
                <a:off x="1758" y="1529"/>
                <a:ext cx="215" cy="199"/>
              </a:xfrm>
              <a:custGeom>
                <a:avLst/>
                <a:gdLst/>
                <a:ahLst/>
                <a:cxnLst>
                  <a:cxn ang="0">
                    <a:pos x="215" y="108"/>
                  </a:cxn>
                  <a:cxn ang="0">
                    <a:pos x="215" y="108"/>
                  </a:cxn>
                  <a:cxn ang="0">
                    <a:pos x="215" y="106"/>
                  </a:cxn>
                  <a:cxn ang="0">
                    <a:pos x="213" y="106"/>
                  </a:cxn>
                  <a:cxn ang="0">
                    <a:pos x="213" y="106"/>
                  </a:cxn>
                  <a:cxn ang="0">
                    <a:pos x="211" y="106"/>
                  </a:cxn>
                  <a:cxn ang="0">
                    <a:pos x="211" y="106"/>
                  </a:cxn>
                  <a:cxn ang="0">
                    <a:pos x="211" y="106"/>
                  </a:cxn>
                  <a:cxn ang="0">
                    <a:pos x="211" y="108"/>
                  </a:cxn>
                  <a:cxn ang="0">
                    <a:pos x="209" y="121"/>
                  </a:cxn>
                  <a:cxn ang="0">
                    <a:pos x="207" y="135"/>
                  </a:cxn>
                  <a:cxn ang="0">
                    <a:pos x="203" y="146"/>
                  </a:cxn>
                  <a:cxn ang="0">
                    <a:pos x="198" y="157"/>
                  </a:cxn>
                  <a:cxn ang="0">
                    <a:pos x="199" y="157"/>
                  </a:cxn>
                  <a:cxn ang="0">
                    <a:pos x="203" y="157"/>
                  </a:cxn>
                  <a:cxn ang="0">
                    <a:pos x="207" y="146"/>
                  </a:cxn>
                  <a:cxn ang="0">
                    <a:pos x="211" y="135"/>
                  </a:cxn>
                  <a:cxn ang="0">
                    <a:pos x="213" y="121"/>
                  </a:cxn>
                  <a:cxn ang="0">
                    <a:pos x="215" y="108"/>
                  </a:cxn>
                  <a:cxn ang="0">
                    <a:pos x="209" y="74"/>
                  </a:cxn>
                  <a:cxn ang="0">
                    <a:pos x="203" y="63"/>
                  </a:cxn>
                  <a:cxn ang="0">
                    <a:pos x="199" y="53"/>
                  </a:cxn>
                  <a:cxn ang="0">
                    <a:pos x="196" y="51"/>
                  </a:cxn>
                  <a:cxn ang="0">
                    <a:pos x="190" y="48"/>
                  </a:cxn>
                  <a:cxn ang="0">
                    <a:pos x="198" y="59"/>
                  </a:cxn>
                  <a:cxn ang="0">
                    <a:pos x="203" y="70"/>
                  </a:cxn>
                  <a:cxn ang="0">
                    <a:pos x="205" y="72"/>
                  </a:cxn>
                  <a:cxn ang="0">
                    <a:pos x="209" y="74"/>
                  </a:cxn>
                  <a:cxn ang="0">
                    <a:pos x="99" y="0"/>
                  </a:cxn>
                  <a:cxn ang="0">
                    <a:pos x="87" y="2"/>
                  </a:cxn>
                  <a:cxn ang="0">
                    <a:pos x="76" y="6"/>
                  </a:cxn>
                  <a:cxn ang="0">
                    <a:pos x="78" y="6"/>
                  </a:cxn>
                  <a:cxn ang="0">
                    <a:pos x="80" y="8"/>
                  </a:cxn>
                  <a:cxn ang="0">
                    <a:pos x="93" y="6"/>
                  </a:cxn>
                  <a:cxn ang="0">
                    <a:pos x="106" y="4"/>
                  </a:cxn>
                  <a:cxn ang="0">
                    <a:pos x="106" y="4"/>
                  </a:cxn>
                  <a:cxn ang="0">
                    <a:pos x="108" y="4"/>
                  </a:cxn>
                  <a:cxn ang="0">
                    <a:pos x="105" y="2"/>
                  </a:cxn>
                  <a:cxn ang="0">
                    <a:pos x="99" y="0"/>
                  </a:cxn>
                  <a:cxn ang="0">
                    <a:pos x="0" y="133"/>
                  </a:cxn>
                  <a:cxn ang="0">
                    <a:pos x="4" y="142"/>
                  </a:cxn>
                  <a:cxn ang="0">
                    <a:pos x="8" y="152"/>
                  </a:cxn>
                  <a:cxn ang="0">
                    <a:pos x="12" y="161"/>
                  </a:cxn>
                  <a:cxn ang="0">
                    <a:pos x="17" y="171"/>
                  </a:cxn>
                  <a:cxn ang="0">
                    <a:pos x="23" y="178"/>
                  </a:cxn>
                  <a:cxn ang="0">
                    <a:pos x="31" y="186"/>
                  </a:cxn>
                  <a:cxn ang="0">
                    <a:pos x="38" y="194"/>
                  </a:cxn>
                  <a:cxn ang="0">
                    <a:pos x="46" y="199"/>
                  </a:cxn>
                  <a:cxn ang="0">
                    <a:pos x="48" y="197"/>
                  </a:cxn>
                  <a:cxn ang="0">
                    <a:pos x="51" y="197"/>
                  </a:cxn>
                  <a:cxn ang="0">
                    <a:pos x="42" y="192"/>
                  </a:cxn>
                  <a:cxn ang="0">
                    <a:pos x="34" y="184"/>
                  </a:cxn>
                  <a:cxn ang="0">
                    <a:pos x="27" y="176"/>
                  </a:cxn>
                  <a:cxn ang="0">
                    <a:pos x="21" y="169"/>
                  </a:cxn>
                  <a:cxn ang="0">
                    <a:pos x="15" y="161"/>
                  </a:cxn>
                  <a:cxn ang="0">
                    <a:pos x="12" y="152"/>
                  </a:cxn>
                  <a:cxn ang="0">
                    <a:pos x="8" y="142"/>
                  </a:cxn>
                  <a:cxn ang="0">
                    <a:pos x="4" y="133"/>
                  </a:cxn>
                  <a:cxn ang="0">
                    <a:pos x="2" y="133"/>
                  </a:cxn>
                  <a:cxn ang="0">
                    <a:pos x="0" y="133"/>
                  </a:cxn>
                </a:cxnLst>
                <a:rect l="0" t="0" r="r" b="b"/>
                <a:pathLst>
                  <a:path w="215" h="199">
                    <a:moveTo>
                      <a:pt x="215" y="108"/>
                    </a:moveTo>
                    <a:lnTo>
                      <a:pt x="215" y="108"/>
                    </a:lnTo>
                    <a:lnTo>
                      <a:pt x="215" y="106"/>
                    </a:lnTo>
                    <a:lnTo>
                      <a:pt x="213" y="106"/>
                    </a:lnTo>
                    <a:lnTo>
                      <a:pt x="213" y="106"/>
                    </a:lnTo>
                    <a:lnTo>
                      <a:pt x="211" y="106"/>
                    </a:lnTo>
                    <a:lnTo>
                      <a:pt x="211"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ln>
            </p:spPr>
            <p:txBody>
              <a:bodyPr/>
              <a:lstStyle/>
              <a:p>
                <a:endParaRPr lang="en-US">
                  <a:solidFill>
                    <a:prstClr val="black"/>
                  </a:solidFill>
                </a:endParaRPr>
              </a:p>
            </p:txBody>
          </p:sp>
          <p:sp>
            <p:nvSpPr>
              <p:cNvPr id="179510" name="Freeform 310"/>
              <p:cNvSpPr>
                <a:spLocks noEditPoints="1"/>
              </p:cNvSpPr>
              <p:nvPr/>
            </p:nvSpPr>
            <p:spPr bwMode="auto">
              <a:xfrm>
                <a:off x="1760" y="1531"/>
                <a:ext cx="211" cy="195"/>
              </a:xfrm>
              <a:custGeom>
                <a:avLst/>
                <a:gdLst/>
                <a:ahLst/>
                <a:cxnLst>
                  <a:cxn ang="0">
                    <a:pos x="211" y="106"/>
                  </a:cxn>
                  <a:cxn ang="0">
                    <a:pos x="211" y="104"/>
                  </a:cxn>
                  <a:cxn ang="0">
                    <a:pos x="211" y="104"/>
                  </a:cxn>
                  <a:cxn ang="0">
                    <a:pos x="209" y="104"/>
                  </a:cxn>
                  <a:cxn ang="0">
                    <a:pos x="207" y="104"/>
                  </a:cxn>
                  <a:cxn ang="0">
                    <a:pos x="207" y="104"/>
                  </a:cxn>
                  <a:cxn ang="0">
                    <a:pos x="207" y="106"/>
                  </a:cxn>
                  <a:cxn ang="0">
                    <a:pos x="205" y="119"/>
                  </a:cxn>
                  <a:cxn ang="0">
                    <a:pos x="203" y="133"/>
                  </a:cxn>
                  <a:cxn ang="0">
                    <a:pos x="199" y="144"/>
                  </a:cxn>
                  <a:cxn ang="0">
                    <a:pos x="194" y="155"/>
                  </a:cxn>
                  <a:cxn ang="0">
                    <a:pos x="196" y="155"/>
                  </a:cxn>
                  <a:cxn ang="0">
                    <a:pos x="197" y="155"/>
                  </a:cxn>
                  <a:cxn ang="0">
                    <a:pos x="203" y="144"/>
                  </a:cxn>
                  <a:cxn ang="0">
                    <a:pos x="207" y="133"/>
                  </a:cxn>
                  <a:cxn ang="0">
                    <a:pos x="209" y="119"/>
                  </a:cxn>
                  <a:cxn ang="0">
                    <a:pos x="211" y="106"/>
                  </a:cxn>
                  <a:cxn ang="0">
                    <a:pos x="203" y="70"/>
                  </a:cxn>
                  <a:cxn ang="0">
                    <a:pos x="199" y="59"/>
                  </a:cxn>
                  <a:cxn ang="0">
                    <a:pos x="194" y="49"/>
                  </a:cxn>
                  <a:cxn ang="0">
                    <a:pos x="188" y="46"/>
                  </a:cxn>
                  <a:cxn ang="0">
                    <a:pos x="184" y="44"/>
                  </a:cxn>
                  <a:cxn ang="0">
                    <a:pos x="192" y="55"/>
                  </a:cxn>
                  <a:cxn ang="0">
                    <a:pos x="199" y="68"/>
                  </a:cxn>
                  <a:cxn ang="0">
                    <a:pos x="201" y="68"/>
                  </a:cxn>
                  <a:cxn ang="0">
                    <a:pos x="203" y="70"/>
                  </a:cxn>
                  <a:cxn ang="0">
                    <a:pos x="103" y="0"/>
                  </a:cxn>
                  <a:cxn ang="0">
                    <a:pos x="89" y="2"/>
                  </a:cxn>
                  <a:cxn ang="0">
                    <a:pos x="76" y="4"/>
                  </a:cxn>
                  <a:cxn ang="0">
                    <a:pos x="78" y="6"/>
                  </a:cxn>
                  <a:cxn ang="0">
                    <a:pos x="80" y="8"/>
                  </a:cxn>
                  <a:cxn ang="0">
                    <a:pos x="91" y="6"/>
                  </a:cxn>
                  <a:cxn ang="0">
                    <a:pos x="104" y="4"/>
                  </a:cxn>
                  <a:cxn ang="0">
                    <a:pos x="108" y="4"/>
                  </a:cxn>
                  <a:cxn ang="0">
                    <a:pos x="112" y="4"/>
                  </a:cxn>
                  <a:cxn ang="0">
                    <a:pos x="106" y="2"/>
                  </a:cxn>
                  <a:cxn ang="0">
                    <a:pos x="103" y="0"/>
                  </a:cxn>
                  <a:cxn ang="0">
                    <a:pos x="0" y="131"/>
                  </a:cxn>
                  <a:cxn ang="0">
                    <a:pos x="4" y="140"/>
                  </a:cxn>
                  <a:cxn ang="0">
                    <a:pos x="8" y="150"/>
                  </a:cxn>
                  <a:cxn ang="0">
                    <a:pos x="11" y="159"/>
                  </a:cxn>
                  <a:cxn ang="0">
                    <a:pos x="17" y="167"/>
                  </a:cxn>
                  <a:cxn ang="0">
                    <a:pos x="23" y="176"/>
                  </a:cxn>
                  <a:cxn ang="0">
                    <a:pos x="30" y="184"/>
                  </a:cxn>
                  <a:cxn ang="0">
                    <a:pos x="38" y="190"/>
                  </a:cxn>
                  <a:cxn ang="0">
                    <a:pos x="46" y="195"/>
                  </a:cxn>
                  <a:cxn ang="0">
                    <a:pos x="49" y="195"/>
                  </a:cxn>
                  <a:cxn ang="0">
                    <a:pos x="51" y="193"/>
                  </a:cxn>
                  <a:cxn ang="0">
                    <a:pos x="42" y="188"/>
                  </a:cxn>
                  <a:cxn ang="0">
                    <a:pos x="34" y="182"/>
                  </a:cxn>
                  <a:cxn ang="0">
                    <a:pos x="27" y="174"/>
                  </a:cxn>
                  <a:cxn ang="0">
                    <a:pos x="21" y="167"/>
                  </a:cxn>
                  <a:cxn ang="0">
                    <a:pos x="15" y="157"/>
                  </a:cxn>
                  <a:cxn ang="0">
                    <a:pos x="11" y="150"/>
                  </a:cxn>
                  <a:cxn ang="0">
                    <a:pos x="8" y="140"/>
                  </a:cxn>
                  <a:cxn ang="0">
                    <a:pos x="4" y="129"/>
                  </a:cxn>
                  <a:cxn ang="0">
                    <a:pos x="2" y="131"/>
                  </a:cxn>
                  <a:cxn ang="0">
                    <a:pos x="0" y="131"/>
                  </a:cxn>
                </a:cxnLst>
                <a:rect l="0" t="0" r="r" b="b"/>
                <a:pathLst>
                  <a:path w="211" h="195">
                    <a:moveTo>
                      <a:pt x="211" y="106"/>
                    </a:moveTo>
                    <a:lnTo>
                      <a:pt x="211" y="104"/>
                    </a:lnTo>
                    <a:lnTo>
                      <a:pt x="211" y="104"/>
                    </a:lnTo>
                    <a:lnTo>
                      <a:pt x="209" y="104"/>
                    </a:lnTo>
                    <a:lnTo>
                      <a:pt x="207"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ln>
            </p:spPr>
            <p:txBody>
              <a:bodyPr/>
              <a:lstStyle/>
              <a:p>
                <a:endParaRPr lang="en-US">
                  <a:solidFill>
                    <a:prstClr val="black"/>
                  </a:solidFill>
                </a:endParaRPr>
              </a:p>
            </p:txBody>
          </p:sp>
          <p:sp>
            <p:nvSpPr>
              <p:cNvPr id="179511" name="Freeform 311"/>
              <p:cNvSpPr>
                <a:spLocks noEditPoints="1"/>
              </p:cNvSpPr>
              <p:nvPr/>
            </p:nvSpPr>
            <p:spPr bwMode="auto">
              <a:xfrm>
                <a:off x="1762" y="1533"/>
                <a:ext cx="207" cy="193"/>
              </a:xfrm>
              <a:custGeom>
                <a:avLst/>
                <a:gdLst/>
                <a:ahLst/>
                <a:cxnLst>
                  <a:cxn ang="0">
                    <a:pos x="207" y="104"/>
                  </a:cxn>
                  <a:cxn ang="0">
                    <a:pos x="207" y="102"/>
                  </a:cxn>
                  <a:cxn ang="0">
                    <a:pos x="207" y="102"/>
                  </a:cxn>
                  <a:cxn ang="0">
                    <a:pos x="205" y="102"/>
                  </a:cxn>
                  <a:cxn ang="0">
                    <a:pos x="203" y="102"/>
                  </a:cxn>
                  <a:cxn ang="0">
                    <a:pos x="203" y="102"/>
                  </a:cxn>
                  <a:cxn ang="0">
                    <a:pos x="203" y="104"/>
                  </a:cxn>
                  <a:cxn ang="0">
                    <a:pos x="201" y="117"/>
                  </a:cxn>
                  <a:cxn ang="0">
                    <a:pos x="199" y="131"/>
                  </a:cxn>
                  <a:cxn ang="0">
                    <a:pos x="195" y="144"/>
                  </a:cxn>
                  <a:cxn ang="0">
                    <a:pos x="190" y="155"/>
                  </a:cxn>
                  <a:cxn ang="0">
                    <a:pos x="192" y="153"/>
                  </a:cxn>
                  <a:cxn ang="0">
                    <a:pos x="194" y="153"/>
                  </a:cxn>
                  <a:cxn ang="0">
                    <a:pos x="199" y="142"/>
                  </a:cxn>
                  <a:cxn ang="0">
                    <a:pos x="203" y="131"/>
                  </a:cxn>
                  <a:cxn ang="0">
                    <a:pos x="205" y="117"/>
                  </a:cxn>
                  <a:cxn ang="0">
                    <a:pos x="207" y="104"/>
                  </a:cxn>
                  <a:cxn ang="0">
                    <a:pos x="199" y="66"/>
                  </a:cxn>
                  <a:cxn ang="0">
                    <a:pos x="194" y="55"/>
                  </a:cxn>
                  <a:cxn ang="0">
                    <a:pos x="186" y="44"/>
                  </a:cxn>
                  <a:cxn ang="0">
                    <a:pos x="182" y="42"/>
                  </a:cxn>
                  <a:cxn ang="0">
                    <a:pos x="176" y="38"/>
                  </a:cxn>
                  <a:cxn ang="0">
                    <a:pos x="186" y="51"/>
                  </a:cxn>
                  <a:cxn ang="0">
                    <a:pos x="194" y="64"/>
                  </a:cxn>
                  <a:cxn ang="0">
                    <a:pos x="194" y="64"/>
                  </a:cxn>
                  <a:cxn ang="0">
                    <a:pos x="195" y="64"/>
                  </a:cxn>
                  <a:cxn ang="0">
                    <a:pos x="197" y="66"/>
                  </a:cxn>
                  <a:cxn ang="0">
                    <a:pos x="199" y="66"/>
                  </a:cxn>
                  <a:cxn ang="0">
                    <a:pos x="104" y="0"/>
                  </a:cxn>
                  <a:cxn ang="0">
                    <a:pos x="102" y="0"/>
                  </a:cxn>
                  <a:cxn ang="0">
                    <a:pos x="102" y="0"/>
                  </a:cxn>
                  <a:cxn ang="0">
                    <a:pos x="89" y="2"/>
                  </a:cxn>
                  <a:cxn ang="0">
                    <a:pos x="76" y="4"/>
                  </a:cxn>
                  <a:cxn ang="0">
                    <a:pos x="78" y="6"/>
                  </a:cxn>
                  <a:cxn ang="0">
                    <a:pos x="80" y="7"/>
                  </a:cxn>
                  <a:cxn ang="0">
                    <a:pos x="91" y="6"/>
                  </a:cxn>
                  <a:cxn ang="0">
                    <a:pos x="102" y="4"/>
                  </a:cxn>
                  <a:cxn ang="0">
                    <a:pos x="108" y="4"/>
                  </a:cxn>
                  <a:cxn ang="0">
                    <a:pos x="116" y="6"/>
                  </a:cxn>
                  <a:cxn ang="0">
                    <a:pos x="110" y="2"/>
                  </a:cxn>
                  <a:cxn ang="0">
                    <a:pos x="104" y="0"/>
                  </a:cxn>
                  <a:cxn ang="0">
                    <a:pos x="0" y="129"/>
                  </a:cxn>
                  <a:cxn ang="0">
                    <a:pos x="4" y="138"/>
                  </a:cxn>
                  <a:cxn ang="0">
                    <a:pos x="8" y="148"/>
                  </a:cxn>
                  <a:cxn ang="0">
                    <a:pos x="11" y="157"/>
                  </a:cxn>
                  <a:cxn ang="0">
                    <a:pos x="17" y="165"/>
                  </a:cxn>
                  <a:cxn ang="0">
                    <a:pos x="23" y="172"/>
                  </a:cxn>
                  <a:cxn ang="0">
                    <a:pos x="30" y="180"/>
                  </a:cxn>
                  <a:cxn ang="0">
                    <a:pos x="38" y="188"/>
                  </a:cxn>
                  <a:cxn ang="0">
                    <a:pos x="47" y="193"/>
                  </a:cxn>
                  <a:cxn ang="0">
                    <a:pos x="49" y="191"/>
                  </a:cxn>
                  <a:cxn ang="0">
                    <a:pos x="51" y="191"/>
                  </a:cxn>
                  <a:cxn ang="0">
                    <a:pos x="42" y="186"/>
                  </a:cxn>
                  <a:cxn ang="0">
                    <a:pos x="34" y="180"/>
                  </a:cxn>
                  <a:cxn ang="0">
                    <a:pos x="28" y="172"/>
                  </a:cxn>
                  <a:cxn ang="0">
                    <a:pos x="21" y="165"/>
                  </a:cxn>
                  <a:cxn ang="0">
                    <a:pos x="15" y="155"/>
                  </a:cxn>
                  <a:cxn ang="0">
                    <a:pos x="11" y="146"/>
                  </a:cxn>
                  <a:cxn ang="0">
                    <a:pos x="8" y="136"/>
                  </a:cxn>
                  <a:cxn ang="0">
                    <a:pos x="4" y="127"/>
                  </a:cxn>
                  <a:cxn ang="0">
                    <a:pos x="2" y="127"/>
                  </a:cxn>
                  <a:cxn ang="0">
                    <a:pos x="0" y="129"/>
                  </a:cxn>
                </a:cxnLst>
                <a:rect l="0" t="0" r="r" b="b"/>
                <a:pathLst>
                  <a:path w="207" h="193">
                    <a:moveTo>
                      <a:pt x="207" y="104"/>
                    </a:moveTo>
                    <a:lnTo>
                      <a:pt x="207" y="102"/>
                    </a:lnTo>
                    <a:lnTo>
                      <a:pt x="207" y="102"/>
                    </a:lnTo>
                    <a:lnTo>
                      <a:pt x="205" y="102"/>
                    </a:lnTo>
                    <a:lnTo>
                      <a:pt x="203"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4" y="64"/>
                    </a:lnTo>
                    <a:lnTo>
                      <a:pt x="195" y="64"/>
                    </a:lnTo>
                    <a:lnTo>
                      <a:pt x="197" y="66"/>
                    </a:lnTo>
                    <a:lnTo>
                      <a:pt x="199" y="66"/>
                    </a:lnTo>
                    <a:close/>
                    <a:moveTo>
                      <a:pt x="104" y="0"/>
                    </a:moveTo>
                    <a:lnTo>
                      <a:pt x="102" y="0"/>
                    </a:ln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ln>
            </p:spPr>
            <p:txBody>
              <a:bodyPr/>
              <a:lstStyle/>
              <a:p>
                <a:endParaRPr lang="en-US">
                  <a:solidFill>
                    <a:prstClr val="black"/>
                  </a:solidFill>
                </a:endParaRPr>
              </a:p>
            </p:txBody>
          </p:sp>
          <p:sp>
            <p:nvSpPr>
              <p:cNvPr id="179512" name="Freeform 312"/>
              <p:cNvSpPr>
                <a:spLocks noEditPoints="1"/>
              </p:cNvSpPr>
              <p:nvPr/>
            </p:nvSpPr>
            <p:spPr bwMode="auto">
              <a:xfrm>
                <a:off x="1764" y="1535"/>
                <a:ext cx="203" cy="189"/>
              </a:xfrm>
              <a:custGeom>
                <a:avLst/>
                <a:gdLst/>
                <a:ahLst/>
                <a:cxnLst>
                  <a:cxn ang="0">
                    <a:pos x="203" y="102"/>
                  </a:cxn>
                  <a:cxn ang="0">
                    <a:pos x="203" y="100"/>
                  </a:cxn>
                  <a:cxn ang="0">
                    <a:pos x="203" y="100"/>
                  </a:cxn>
                  <a:cxn ang="0">
                    <a:pos x="201" y="100"/>
                  </a:cxn>
                  <a:cxn ang="0">
                    <a:pos x="199" y="98"/>
                  </a:cxn>
                  <a:cxn ang="0">
                    <a:pos x="199" y="100"/>
                  </a:cxn>
                  <a:cxn ang="0">
                    <a:pos x="199" y="102"/>
                  </a:cxn>
                  <a:cxn ang="0">
                    <a:pos x="197" y="115"/>
                  </a:cxn>
                  <a:cxn ang="0">
                    <a:pos x="195" y="129"/>
                  </a:cxn>
                  <a:cxn ang="0">
                    <a:pos x="192" y="142"/>
                  </a:cxn>
                  <a:cxn ang="0">
                    <a:pos x="184" y="153"/>
                  </a:cxn>
                  <a:cxn ang="0">
                    <a:pos x="188" y="153"/>
                  </a:cxn>
                  <a:cxn ang="0">
                    <a:pos x="190" y="151"/>
                  </a:cxn>
                  <a:cxn ang="0">
                    <a:pos x="195" y="140"/>
                  </a:cxn>
                  <a:cxn ang="0">
                    <a:pos x="199" y="129"/>
                  </a:cxn>
                  <a:cxn ang="0">
                    <a:pos x="201" y="115"/>
                  </a:cxn>
                  <a:cxn ang="0">
                    <a:pos x="203" y="102"/>
                  </a:cxn>
                  <a:cxn ang="0">
                    <a:pos x="195" y="64"/>
                  </a:cxn>
                  <a:cxn ang="0">
                    <a:pos x="188" y="51"/>
                  </a:cxn>
                  <a:cxn ang="0">
                    <a:pos x="180" y="40"/>
                  </a:cxn>
                  <a:cxn ang="0">
                    <a:pos x="174" y="36"/>
                  </a:cxn>
                  <a:cxn ang="0">
                    <a:pos x="169" y="32"/>
                  </a:cxn>
                  <a:cxn ang="0">
                    <a:pos x="180" y="45"/>
                  </a:cxn>
                  <a:cxn ang="0">
                    <a:pos x="190" y="60"/>
                  </a:cxn>
                  <a:cxn ang="0">
                    <a:pos x="192" y="62"/>
                  </a:cxn>
                  <a:cxn ang="0">
                    <a:pos x="193" y="62"/>
                  </a:cxn>
                  <a:cxn ang="0">
                    <a:pos x="193" y="62"/>
                  </a:cxn>
                  <a:cxn ang="0">
                    <a:pos x="195" y="64"/>
                  </a:cxn>
                  <a:cxn ang="0">
                    <a:pos x="108" y="0"/>
                  </a:cxn>
                  <a:cxn ang="0">
                    <a:pos x="104" y="0"/>
                  </a:cxn>
                  <a:cxn ang="0">
                    <a:pos x="100" y="0"/>
                  </a:cxn>
                  <a:cxn ang="0">
                    <a:pos x="87" y="2"/>
                  </a:cxn>
                  <a:cxn ang="0">
                    <a:pos x="76" y="4"/>
                  </a:cxn>
                  <a:cxn ang="0">
                    <a:pos x="78" y="5"/>
                  </a:cxn>
                  <a:cxn ang="0">
                    <a:pos x="80" y="5"/>
                  </a:cxn>
                  <a:cxn ang="0">
                    <a:pos x="89" y="5"/>
                  </a:cxn>
                  <a:cxn ang="0">
                    <a:pos x="100" y="4"/>
                  </a:cxn>
                  <a:cxn ang="0">
                    <a:pos x="110" y="5"/>
                  </a:cxn>
                  <a:cxn ang="0">
                    <a:pos x="119" y="5"/>
                  </a:cxn>
                  <a:cxn ang="0">
                    <a:pos x="114" y="4"/>
                  </a:cxn>
                  <a:cxn ang="0">
                    <a:pos x="108" y="0"/>
                  </a:cxn>
                  <a:cxn ang="0">
                    <a:pos x="0" y="125"/>
                  </a:cxn>
                  <a:cxn ang="0">
                    <a:pos x="4" y="136"/>
                  </a:cxn>
                  <a:cxn ang="0">
                    <a:pos x="7" y="146"/>
                  </a:cxn>
                  <a:cxn ang="0">
                    <a:pos x="11" y="153"/>
                  </a:cxn>
                  <a:cxn ang="0">
                    <a:pos x="17" y="163"/>
                  </a:cxn>
                  <a:cxn ang="0">
                    <a:pos x="23" y="170"/>
                  </a:cxn>
                  <a:cxn ang="0">
                    <a:pos x="30" y="178"/>
                  </a:cxn>
                  <a:cxn ang="0">
                    <a:pos x="38" y="184"/>
                  </a:cxn>
                  <a:cxn ang="0">
                    <a:pos x="47" y="189"/>
                  </a:cxn>
                  <a:cxn ang="0">
                    <a:pos x="49" y="189"/>
                  </a:cxn>
                  <a:cxn ang="0">
                    <a:pos x="51" y="188"/>
                  </a:cxn>
                  <a:cxn ang="0">
                    <a:pos x="44" y="184"/>
                  </a:cxn>
                  <a:cxn ang="0">
                    <a:pos x="34" y="176"/>
                  </a:cxn>
                  <a:cxn ang="0">
                    <a:pos x="28" y="169"/>
                  </a:cxn>
                  <a:cxn ang="0">
                    <a:pos x="21" y="161"/>
                  </a:cxn>
                  <a:cxn ang="0">
                    <a:pos x="15" y="153"/>
                  </a:cxn>
                  <a:cxn ang="0">
                    <a:pos x="11" y="144"/>
                  </a:cxn>
                  <a:cxn ang="0">
                    <a:pos x="7" y="134"/>
                  </a:cxn>
                  <a:cxn ang="0">
                    <a:pos x="4" y="125"/>
                  </a:cxn>
                  <a:cxn ang="0">
                    <a:pos x="2" y="125"/>
                  </a:cxn>
                  <a:cxn ang="0">
                    <a:pos x="0" y="125"/>
                  </a:cxn>
                </a:cxnLst>
                <a:rect l="0" t="0" r="r" b="b"/>
                <a:pathLst>
                  <a:path w="203" h="189">
                    <a:moveTo>
                      <a:pt x="203" y="102"/>
                    </a:moveTo>
                    <a:lnTo>
                      <a:pt x="203" y="100"/>
                    </a:ln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ln>
            </p:spPr>
            <p:txBody>
              <a:bodyPr/>
              <a:lstStyle/>
              <a:p>
                <a:endParaRPr lang="en-US">
                  <a:solidFill>
                    <a:prstClr val="black"/>
                  </a:solidFill>
                </a:endParaRPr>
              </a:p>
            </p:txBody>
          </p:sp>
          <p:sp>
            <p:nvSpPr>
              <p:cNvPr id="179513" name="Freeform 313"/>
              <p:cNvSpPr>
                <a:spLocks noEditPoints="1"/>
              </p:cNvSpPr>
              <p:nvPr/>
            </p:nvSpPr>
            <p:spPr bwMode="auto">
              <a:xfrm>
                <a:off x="1766" y="1537"/>
                <a:ext cx="199" cy="187"/>
              </a:xfrm>
              <a:custGeom>
                <a:avLst/>
                <a:gdLst/>
                <a:ahLst/>
                <a:cxnLst>
                  <a:cxn ang="0">
                    <a:pos x="199" y="100"/>
                  </a:cxn>
                  <a:cxn ang="0">
                    <a:pos x="199" y="98"/>
                  </a:cxn>
                  <a:cxn ang="0">
                    <a:pos x="199" y="98"/>
                  </a:cxn>
                  <a:cxn ang="0">
                    <a:pos x="197" y="96"/>
                  </a:cxn>
                  <a:cxn ang="0">
                    <a:pos x="195" y="96"/>
                  </a:cxn>
                  <a:cxn ang="0">
                    <a:pos x="195" y="98"/>
                  </a:cxn>
                  <a:cxn ang="0">
                    <a:pos x="195" y="100"/>
                  </a:cxn>
                  <a:cxn ang="0">
                    <a:pos x="193" y="113"/>
                  </a:cxn>
                  <a:cxn ang="0">
                    <a:pos x="191" y="127"/>
                  </a:cxn>
                  <a:cxn ang="0">
                    <a:pos x="186" y="140"/>
                  </a:cxn>
                  <a:cxn ang="0">
                    <a:pos x="180" y="151"/>
                  </a:cxn>
                  <a:cxn ang="0">
                    <a:pos x="182" y="151"/>
                  </a:cxn>
                  <a:cxn ang="0">
                    <a:pos x="186" y="151"/>
                  </a:cxn>
                  <a:cxn ang="0">
                    <a:pos x="191" y="140"/>
                  </a:cxn>
                  <a:cxn ang="0">
                    <a:pos x="195" y="127"/>
                  </a:cxn>
                  <a:cxn ang="0">
                    <a:pos x="197" y="113"/>
                  </a:cxn>
                  <a:cxn ang="0">
                    <a:pos x="199" y="100"/>
                  </a:cxn>
                  <a:cxn ang="0">
                    <a:pos x="190" y="60"/>
                  </a:cxn>
                  <a:cxn ang="0">
                    <a:pos x="182" y="47"/>
                  </a:cxn>
                  <a:cxn ang="0">
                    <a:pos x="172" y="34"/>
                  </a:cxn>
                  <a:cxn ang="0">
                    <a:pos x="167" y="30"/>
                  </a:cxn>
                  <a:cxn ang="0">
                    <a:pos x="159" y="26"/>
                  </a:cxn>
                  <a:cxn ang="0">
                    <a:pos x="167" y="32"/>
                  </a:cxn>
                  <a:cxn ang="0">
                    <a:pos x="172" y="40"/>
                  </a:cxn>
                  <a:cxn ang="0">
                    <a:pos x="180" y="49"/>
                  </a:cxn>
                  <a:cxn ang="0">
                    <a:pos x="184" y="58"/>
                  </a:cxn>
                  <a:cxn ang="0">
                    <a:pos x="188" y="58"/>
                  </a:cxn>
                  <a:cxn ang="0">
                    <a:pos x="190" y="60"/>
                  </a:cxn>
                  <a:cxn ang="0">
                    <a:pos x="112" y="2"/>
                  </a:cxn>
                  <a:cxn ang="0">
                    <a:pos x="104" y="0"/>
                  </a:cxn>
                  <a:cxn ang="0">
                    <a:pos x="98" y="0"/>
                  </a:cxn>
                  <a:cxn ang="0">
                    <a:pos x="87" y="2"/>
                  </a:cxn>
                  <a:cxn ang="0">
                    <a:pos x="76" y="3"/>
                  </a:cxn>
                  <a:cxn ang="0">
                    <a:pos x="78" y="3"/>
                  </a:cxn>
                  <a:cxn ang="0">
                    <a:pos x="81" y="5"/>
                  </a:cxn>
                  <a:cxn ang="0">
                    <a:pos x="89" y="3"/>
                  </a:cxn>
                  <a:cxn ang="0">
                    <a:pos x="98" y="3"/>
                  </a:cxn>
                  <a:cxn ang="0">
                    <a:pos x="112" y="5"/>
                  </a:cxn>
                  <a:cxn ang="0">
                    <a:pos x="125" y="7"/>
                  </a:cxn>
                  <a:cxn ang="0">
                    <a:pos x="117" y="5"/>
                  </a:cxn>
                  <a:cxn ang="0">
                    <a:pos x="112" y="2"/>
                  </a:cxn>
                  <a:cxn ang="0">
                    <a:pos x="0" y="123"/>
                  </a:cxn>
                  <a:cxn ang="0">
                    <a:pos x="4" y="132"/>
                  </a:cxn>
                  <a:cxn ang="0">
                    <a:pos x="7" y="142"/>
                  </a:cxn>
                  <a:cxn ang="0">
                    <a:pos x="11" y="151"/>
                  </a:cxn>
                  <a:cxn ang="0">
                    <a:pos x="17" y="161"/>
                  </a:cxn>
                  <a:cxn ang="0">
                    <a:pos x="24" y="168"/>
                  </a:cxn>
                  <a:cxn ang="0">
                    <a:pos x="30" y="176"/>
                  </a:cxn>
                  <a:cxn ang="0">
                    <a:pos x="38" y="182"/>
                  </a:cxn>
                  <a:cxn ang="0">
                    <a:pos x="47" y="187"/>
                  </a:cxn>
                  <a:cxn ang="0">
                    <a:pos x="49" y="186"/>
                  </a:cxn>
                  <a:cxn ang="0">
                    <a:pos x="51" y="186"/>
                  </a:cxn>
                  <a:cxn ang="0">
                    <a:pos x="43" y="180"/>
                  </a:cxn>
                  <a:cxn ang="0">
                    <a:pos x="36" y="174"/>
                  </a:cxn>
                  <a:cxn ang="0">
                    <a:pos x="28" y="167"/>
                  </a:cxn>
                  <a:cxn ang="0">
                    <a:pos x="21" y="159"/>
                  </a:cxn>
                  <a:cxn ang="0">
                    <a:pos x="15" y="151"/>
                  </a:cxn>
                  <a:cxn ang="0">
                    <a:pos x="11" y="142"/>
                  </a:cxn>
                  <a:cxn ang="0">
                    <a:pos x="7" y="132"/>
                  </a:cxn>
                  <a:cxn ang="0">
                    <a:pos x="4" y="123"/>
                  </a:cxn>
                  <a:cxn ang="0">
                    <a:pos x="2" y="123"/>
                  </a:cxn>
                  <a:cxn ang="0">
                    <a:pos x="0" y="123"/>
                  </a:cxn>
                </a:cxnLst>
                <a:rect l="0" t="0" r="r" b="b"/>
                <a:pathLst>
                  <a:path w="199" h="187">
                    <a:moveTo>
                      <a:pt x="199" y="100"/>
                    </a:moveTo>
                    <a:lnTo>
                      <a:pt x="199" y="98"/>
                    </a:ln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ln>
            </p:spPr>
            <p:txBody>
              <a:bodyPr/>
              <a:lstStyle/>
              <a:p>
                <a:endParaRPr lang="en-US">
                  <a:solidFill>
                    <a:prstClr val="black"/>
                  </a:solidFill>
                </a:endParaRPr>
              </a:p>
            </p:txBody>
          </p:sp>
          <p:sp>
            <p:nvSpPr>
              <p:cNvPr id="179514" name="Freeform 314"/>
              <p:cNvSpPr>
                <a:spLocks noEditPoints="1"/>
              </p:cNvSpPr>
              <p:nvPr/>
            </p:nvSpPr>
            <p:spPr bwMode="auto">
              <a:xfrm>
                <a:off x="1768" y="1539"/>
                <a:ext cx="195" cy="184"/>
              </a:xfrm>
              <a:custGeom>
                <a:avLst/>
                <a:gdLst/>
                <a:ahLst/>
                <a:cxnLst>
                  <a:cxn ang="0">
                    <a:pos x="195" y="98"/>
                  </a:cxn>
                  <a:cxn ang="0">
                    <a:pos x="195" y="96"/>
                  </a:cxn>
                  <a:cxn ang="0">
                    <a:pos x="195" y="94"/>
                  </a:cxn>
                  <a:cxn ang="0">
                    <a:pos x="193" y="94"/>
                  </a:cxn>
                  <a:cxn ang="0">
                    <a:pos x="191" y="94"/>
                  </a:cxn>
                  <a:cxn ang="0">
                    <a:pos x="191" y="96"/>
                  </a:cxn>
                  <a:cxn ang="0">
                    <a:pos x="191" y="98"/>
                  </a:cxn>
                  <a:cxn ang="0">
                    <a:pos x="189" y="113"/>
                  </a:cxn>
                  <a:cxn ang="0">
                    <a:pos x="188" y="127"/>
                  </a:cxn>
                  <a:cxn ang="0">
                    <a:pos x="182" y="138"/>
                  </a:cxn>
                  <a:cxn ang="0">
                    <a:pos x="176" y="149"/>
                  </a:cxn>
                  <a:cxn ang="0">
                    <a:pos x="178" y="149"/>
                  </a:cxn>
                  <a:cxn ang="0">
                    <a:pos x="180" y="149"/>
                  </a:cxn>
                  <a:cxn ang="0">
                    <a:pos x="188" y="138"/>
                  </a:cxn>
                  <a:cxn ang="0">
                    <a:pos x="191" y="125"/>
                  </a:cxn>
                  <a:cxn ang="0">
                    <a:pos x="193" y="111"/>
                  </a:cxn>
                  <a:cxn ang="0">
                    <a:pos x="195" y="98"/>
                  </a:cxn>
                  <a:cxn ang="0">
                    <a:pos x="186" y="56"/>
                  </a:cxn>
                  <a:cxn ang="0">
                    <a:pos x="176" y="41"/>
                  </a:cxn>
                  <a:cxn ang="0">
                    <a:pos x="165" y="28"/>
                  </a:cxn>
                  <a:cxn ang="0">
                    <a:pos x="140" y="15"/>
                  </a:cxn>
                  <a:cxn ang="0">
                    <a:pos x="115" y="1"/>
                  </a:cxn>
                  <a:cxn ang="0">
                    <a:pos x="106" y="1"/>
                  </a:cxn>
                  <a:cxn ang="0">
                    <a:pos x="96" y="0"/>
                  </a:cxn>
                  <a:cxn ang="0">
                    <a:pos x="85" y="1"/>
                  </a:cxn>
                  <a:cxn ang="0">
                    <a:pos x="76" y="1"/>
                  </a:cxn>
                  <a:cxn ang="0">
                    <a:pos x="79" y="3"/>
                  </a:cxn>
                  <a:cxn ang="0">
                    <a:pos x="81" y="5"/>
                  </a:cxn>
                  <a:cxn ang="0">
                    <a:pos x="89" y="3"/>
                  </a:cxn>
                  <a:cxn ang="0">
                    <a:pos x="96" y="3"/>
                  </a:cxn>
                  <a:cxn ang="0">
                    <a:pos x="110" y="5"/>
                  </a:cxn>
                  <a:cxn ang="0">
                    <a:pos x="123" y="7"/>
                  </a:cxn>
                  <a:cxn ang="0">
                    <a:pos x="134" y="11"/>
                  </a:cxn>
                  <a:cxn ang="0">
                    <a:pos x="146" y="19"/>
                  </a:cxn>
                  <a:cxn ang="0">
                    <a:pos x="155" y="24"/>
                  </a:cxn>
                  <a:cxn ang="0">
                    <a:pos x="165" y="34"/>
                  </a:cxn>
                  <a:cxn ang="0">
                    <a:pos x="172" y="43"/>
                  </a:cxn>
                  <a:cxn ang="0">
                    <a:pos x="180" y="55"/>
                  </a:cxn>
                  <a:cxn ang="0">
                    <a:pos x="182" y="56"/>
                  </a:cxn>
                  <a:cxn ang="0">
                    <a:pos x="186" y="56"/>
                  </a:cxn>
                  <a:cxn ang="0">
                    <a:pos x="0" y="121"/>
                  </a:cxn>
                  <a:cxn ang="0">
                    <a:pos x="3" y="130"/>
                  </a:cxn>
                  <a:cxn ang="0">
                    <a:pos x="7" y="140"/>
                  </a:cxn>
                  <a:cxn ang="0">
                    <a:pos x="11" y="149"/>
                  </a:cxn>
                  <a:cxn ang="0">
                    <a:pos x="17" y="157"/>
                  </a:cxn>
                  <a:cxn ang="0">
                    <a:pos x="24" y="165"/>
                  </a:cxn>
                  <a:cxn ang="0">
                    <a:pos x="30" y="172"/>
                  </a:cxn>
                  <a:cxn ang="0">
                    <a:pos x="40" y="180"/>
                  </a:cxn>
                  <a:cxn ang="0">
                    <a:pos x="47" y="184"/>
                  </a:cxn>
                  <a:cxn ang="0">
                    <a:pos x="49" y="184"/>
                  </a:cxn>
                  <a:cxn ang="0">
                    <a:pos x="53" y="184"/>
                  </a:cxn>
                  <a:cxn ang="0">
                    <a:pos x="43" y="178"/>
                  </a:cxn>
                  <a:cxn ang="0">
                    <a:pos x="36" y="172"/>
                  </a:cxn>
                  <a:cxn ang="0">
                    <a:pos x="28" y="165"/>
                  </a:cxn>
                  <a:cxn ang="0">
                    <a:pos x="21" y="157"/>
                  </a:cxn>
                  <a:cxn ang="0">
                    <a:pos x="15" y="147"/>
                  </a:cxn>
                  <a:cxn ang="0">
                    <a:pos x="11" y="140"/>
                  </a:cxn>
                  <a:cxn ang="0">
                    <a:pos x="7" y="130"/>
                  </a:cxn>
                  <a:cxn ang="0">
                    <a:pos x="3" y="119"/>
                  </a:cxn>
                  <a:cxn ang="0">
                    <a:pos x="2" y="121"/>
                  </a:cxn>
                  <a:cxn ang="0">
                    <a:pos x="0" y="121"/>
                  </a:cxn>
                </a:cxnLst>
                <a:rect l="0" t="0" r="r" b="b"/>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ln>
            </p:spPr>
            <p:txBody>
              <a:bodyPr/>
              <a:lstStyle/>
              <a:p>
                <a:endParaRPr lang="en-US">
                  <a:solidFill>
                    <a:prstClr val="black"/>
                  </a:solidFill>
                </a:endParaRPr>
              </a:p>
            </p:txBody>
          </p:sp>
          <p:sp>
            <p:nvSpPr>
              <p:cNvPr id="179515" name="Freeform 315"/>
              <p:cNvSpPr>
                <a:spLocks noEditPoints="1"/>
              </p:cNvSpPr>
              <p:nvPr/>
            </p:nvSpPr>
            <p:spPr bwMode="auto">
              <a:xfrm>
                <a:off x="1770" y="1540"/>
                <a:ext cx="191" cy="183"/>
              </a:xfrm>
              <a:custGeom>
                <a:avLst/>
                <a:gdLst/>
                <a:ahLst/>
                <a:cxnLst>
                  <a:cxn ang="0">
                    <a:pos x="191" y="95"/>
                  </a:cxn>
                  <a:cxn ang="0">
                    <a:pos x="189" y="93"/>
                  </a:cxn>
                  <a:cxn ang="0">
                    <a:pos x="187" y="95"/>
                  </a:cxn>
                  <a:cxn ang="0">
                    <a:pos x="186" y="112"/>
                  </a:cxn>
                  <a:cxn ang="0">
                    <a:pos x="178" y="137"/>
                  </a:cxn>
                  <a:cxn ang="0">
                    <a:pos x="174" y="148"/>
                  </a:cxn>
                  <a:cxn ang="0">
                    <a:pos x="182" y="137"/>
                  </a:cxn>
                  <a:cxn ang="0">
                    <a:pos x="189" y="110"/>
                  </a:cxn>
                  <a:cxn ang="0">
                    <a:pos x="180" y="55"/>
                  </a:cxn>
                  <a:cxn ang="0">
                    <a:pos x="170" y="37"/>
                  </a:cxn>
                  <a:cxn ang="0">
                    <a:pos x="155" y="23"/>
                  </a:cxn>
                  <a:cxn ang="0">
                    <a:pos x="121" y="4"/>
                  </a:cxn>
                  <a:cxn ang="0">
                    <a:pos x="94" y="0"/>
                  </a:cxn>
                  <a:cxn ang="0">
                    <a:pos x="77" y="2"/>
                  </a:cxn>
                  <a:cxn ang="0">
                    <a:pos x="81" y="6"/>
                  </a:cxn>
                  <a:cxn ang="0">
                    <a:pos x="81" y="6"/>
                  </a:cxn>
                  <a:cxn ang="0">
                    <a:pos x="94" y="4"/>
                  </a:cxn>
                  <a:cxn ang="0">
                    <a:pos x="119" y="8"/>
                  </a:cxn>
                  <a:cxn ang="0">
                    <a:pos x="142" y="18"/>
                  </a:cxn>
                  <a:cxn ang="0">
                    <a:pos x="161" y="33"/>
                  </a:cxn>
                  <a:cxn ang="0">
                    <a:pos x="174" y="52"/>
                  </a:cxn>
                  <a:cxn ang="0">
                    <a:pos x="180" y="55"/>
                  </a:cxn>
                  <a:cxn ang="0">
                    <a:pos x="3" y="129"/>
                  </a:cxn>
                  <a:cxn ang="0">
                    <a:pos x="11" y="148"/>
                  </a:cxn>
                  <a:cxn ang="0">
                    <a:pos x="24" y="164"/>
                  </a:cxn>
                  <a:cxn ang="0">
                    <a:pos x="39" y="177"/>
                  </a:cxn>
                  <a:cxn ang="0">
                    <a:pos x="51" y="183"/>
                  </a:cxn>
                  <a:cxn ang="0">
                    <a:pos x="43" y="175"/>
                  </a:cxn>
                  <a:cxn ang="0">
                    <a:pos x="28" y="164"/>
                  </a:cxn>
                  <a:cxn ang="0">
                    <a:pos x="15" y="146"/>
                  </a:cxn>
                  <a:cxn ang="0">
                    <a:pos x="7" y="128"/>
                  </a:cxn>
                  <a:cxn ang="0">
                    <a:pos x="1" y="118"/>
                  </a:cxn>
                </a:cxnLst>
                <a:rect l="0" t="0" r="r" b="b"/>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1" y="6"/>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ln>
            </p:spPr>
            <p:txBody>
              <a:bodyPr/>
              <a:lstStyle/>
              <a:p>
                <a:endParaRPr lang="en-US">
                  <a:solidFill>
                    <a:prstClr val="black"/>
                  </a:solidFill>
                </a:endParaRPr>
              </a:p>
            </p:txBody>
          </p:sp>
          <p:sp>
            <p:nvSpPr>
              <p:cNvPr id="179516" name="Freeform 316"/>
              <p:cNvSpPr>
                <a:spLocks noEditPoints="1"/>
              </p:cNvSpPr>
              <p:nvPr/>
            </p:nvSpPr>
            <p:spPr bwMode="auto">
              <a:xfrm>
                <a:off x="1771" y="1542"/>
                <a:ext cx="188" cy="181"/>
              </a:xfrm>
              <a:custGeom>
                <a:avLst/>
                <a:gdLst/>
                <a:ahLst/>
                <a:cxnLst>
                  <a:cxn ang="0">
                    <a:pos x="188" y="93"/>
                  </a:cxn>
                  <a:cxn ang="0">
                    <a:pos x="186" y="91"/>
                  </a:cxn>
                  <a:cxn ang="0">
                    <a:pos x="185" y="93"/>
                  </a:cxn>
                  <a:cxn ang="0">
                    <a:pos x="183" y="110"/>
                  </a:cxn>
                  <a:cxn ang="0">
                    <a:pos x="175" y="135"/>
                  </a:cxn>
                  <a:cxn ang="0">
                    <a:pos x="169" y="146"/>
                  </a:cxn>
                  <a:cxn ang="0">
                    <a:pos x="179" y="135"/>
                  </a:cxn>
                  <a:cxn ang="0">
                    <a:pos x="186" y="110"/>
                  </a:cxn>
                  <a:cxn ang="0">
                    <a:pos x="177" y="52"/>
                  </a:cxn>
                  <a:cxn ang="0">
                    <a:pos x="162" y="31"/>
                  </a:cxn>
                  <a:cxn ang="0">
                    <a:pos x="143" y="16"/>
                  </a:cxn>
                  <a:cxn ang="0">
                    <a:pos x="120" y="4"/>
                  </a:cxn>
                  <a:cxn ang="0">
                    <a:pos x="93" y="0"/>
                  </a:cxn>
                  <a:cxn ang="0">
                    <a:pos x="78" y="2"/>
                  </a:cxn>
                  <a:cxn ang="0">
                    <a:pos x="80" y="4"/>
                  </a:cxn>
                  <a:cxn ang="0">
                    <a:pos x="82" y="6"/>
                  </a:cxn>
                  <a:cxn ang="0">
                    <a:pos x="93" y="4"/>
                  </a:cxn>
                  <a:cxn ang="0">
                    <a:pos x="116" y="8"/>
                  </a:cxn>
                  <a:cxn ang="0">
                    <a:pos x="137" y="16"/>
                  </a:cxn>
                  <a:cxn ang="0">
                    <a:pos x="156" y="31"/>
                  </a:cxn>
                  <a:cxn ang="0">
                    <a:pos x="169" y="48"/>
                  </a:cxn>
                  <a:cxn ang="0">
                    <a:pos x="177" y="52"/>
                  </a:cxn>
                  <a:cxn ang="0">
                    <a:pos x="4" y="127"/>
                  </a:cxn>
                  <a:cxn ang="0">
                    <a:pos x="12" y="144"/>
                  </a:cxn>
                  <a:cxn ang="0">
                    <a:pos x="25" y="162"/>
                  </a:cxn>
                  <a:cxn ang="0">
                    <a:pos x="40" y="175"/>
                  </a:cxn>
                  <a:cxn ang="0">
                    <a:pos x="52" y="179"/>
                  </a:cxn>
                  <a:cxn ang="0">
                    <a:pos x="44" y="173"/>
                  </a:cxn>
                  <a:cxn ang="0">
                    <a:pos x="29" y="160"/>
                  </a:cxn>
                  <a:cxn ang="0">
                    <a:pos x="16" y="144"/>
                  </a:cxn>
                  <a:cxn ang="0">
                    <a:pos x="8" y="126"/>
                  </a:cxn>
                  <a:cxn ang="0">
                    <a:pos x="2" y="116"/>
                  </a:cxn>
                </a:cxnLst>
                <a:rect l="0" t="0" r="r" b="b"/>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ln>
            </p:spPr>
            <p:txBody>
              <a:bodyPr/>
              <a:lstStyle/>
              <a:p>
                <a:endParaRPr lang="en-US">
                  <a:solidFill>
                    <a:prstClr val="black"/>
                  </a:solidFill>
                </a:endParaRPr>
              </a:p>
            </p:txBody>
          </p:sp>
          <p:sp>
            <p:nvSpPr>
              <p:cNvPr id="179517" name="Freeform 317"/>
              <p:cNvSpPr>
                <a:spLocks noEditPoints="1"/>
              </p:cNvSpPr>
              <p:nvPr/>
            </p:nvSpPr>
            <p:spPr bwMode="auto">
              <a:xfrm>
                <a:off x="1773" y="1544"/>
                <a:ext cx="184" cy="177"/>
              </a:xfrm>
              <a:custGeom>
                <a:avLst/>
                <a:gdLst/>
                <a:ahLst/>
                <a:cxnLst>
                  <a:cxn ang="0">
                    <a:pos x="184" y="93"/>
                  </a:cxn>
                  <a:cxn ang="0">
                    <a:pos x="184" y="91"/>
                  </a:cxn>
                  <a:cxn ang="0">
                    <a:pos x="184" y="89"/>
                  </a:cxn>
                  <a:cxn ang="0">
                    <a:pos x="183" y="89"/>
                  </a:cxn>
                  <a:cxn ang="0">
                    <a:pos x="181" y="89"/>
                  </a:cxn>
                  <a:cxn ang="0">
                    <a:pos x="181" y="91"/>
                  </a:cxn>
                  <a:cxn ang="0">
                    <a:pos x="181" y="93"/>
                  </a:cxn>
                  <a:cxn ang="0">
                    <a:pos x="179" y="108"/>
                  </a:cxn>
                  <a:cxn ang="0">
                    <a:pos x="175" y="122"/>
                  </a:cxn>
                  <a:cxn ang="0">
                    <a:pos x="171" y="135"/>
                  </a:cxn>
                  <a:cxn ang="0">
                    <a:pos x="164" y="146"/>
                  </a:cxn>
                  <a:cxn ang="0">
                    <a:pos x="165" y="146"/>
                  </a:cxn>
                  <a:cxn ang="0">
                    <a:pos x="167" y="144"/>
                  </a:cxn>
                  <a:cxn ang="0">
                    <a:pos x="175" y="133"/>
                  </a:cxn>
                  <a:cxn ang="0">
                    <a:pos x="181" y="122"/>
                  </a:cxn>
                  <a:cxn ang="0">
                    <a:pos x="183" y="108"/>
                  </a:cxn>
                  <a:cxn ang="0">
                    <a:pos x="184" y="93"/>
                  </a:cxn>
                  <a:cxn ang="0">
                    <a:pos x="171" y="48"/>
                  </a:cxn>
                  <a:cxn ang="0">
                    <a:pos x="165" y="38"/>
                  </a:cxn>
                  <a:cxn ang="0">
                    <a:pos x="158" y="29"/>
                  </a:cxn>
                  <a:cxn ang="0">
                    <a:pos x="148" y="21"/>
                  </a:cxn>
                  <a:cxn ang="0">
                    <a:pos x="139" y="14"/>
                  </a:cxn>
                  <a:cxn ang="0">
                    <a:pos x="127" y="8"/>
                  </a:cxn>
                  <a:cxn ang="0">
                    <a:pos x="116" y="4"/>
                  </a:cxn>
                  <a:cxn ang="0">
                    <a:pos x="103" y="2"/>
                  </a:cxn>
                  <a:cxn ang="0">
                    <a:pos x="91" y="0"/>
                  </a:cxn>
                  <a:cxn ang="0">
                    <a:pos x="84" y="0"/>
                  </a:cxn>
                  <a:cxn ang="0">
                    <a:pos x="78" y="2"/>
                  </a:cxn>
                  <a:cxn ang="0">
                    <a:pos x="80" y="4"/>
                  </a:cxn>
                  <a:cxn ang="0">
                    <a:pos x="84" y="4"/>
                  </a:cxn>
                  <a:cxn ang="0">
                    <a:pos x="88" y="4"/>
                  </a:cxn>
                  <a:cxn ang="0">
                    <a:pos x="91" y="4"/>
                  </a:cxn>
                  <a:cxn ang="0">
                    <a:pos x="103" y="6"/>
                  </a:cxn>
                  <a:cxn ang="0">
                    <a:pos x="112" y="8"/>
                  </a:cxn>
                  <a:cxn ang="0">
                    <a:pos x="124" y="12"/>
                  </a:cxn>
                  <a:cxn ang="0">
                    <a:pos x="133" y="15"/>
                  </a:cxn>
                  <a:cxn ang="0">
                    <a:pos x="143" y="21"/>
                  </a:cxn>
                  <a:cxn ang="0">
                    <a:pos x="150" y="27"/>
                  </a:cxn>
                  <a:cxn ang="0">
                    <a:pos x="158" y="34"/>
                  </a:cxn>
                  <a:cxn ang="0">
                    <a:pos x="165" y="44"/>
                  </a:cxn>
                  <a:cxn ang="0">
                    <a:pos x="167" y="46"/>
                  </a:cxn>
                  <a:cxn ang="0">
                    <a:pos x="171" y="48"/>
                  </a:cxn>
                  <a:cxn ang="0">
                    <a:pos x="0" y="114"/>
                  </a:cxn>
                  <a:cxn ang="0">
                    <a:pos x="4" y="124"/>
                  </a:cxn>
                  <a:cxn ang="0">
                    <a:pos x="8" y="133"/>
                  </a:cxn>
                  <a:cxn ang="0">
                    <a:pos x="12" y="142"/>
                  </a:cxn>
                  <a:cxn ang="0">
                    <a:pos x="17" y="152"/>
                  </a:cxn>
                  <a:cxn ang="0">
                    <a:pos x="25" y="160"/>
                  </a:cxn>
                  <a:cxn ang="0">
                    <a:pos x="33" y="165"/>
                  </a:cxn>
                  <a:cxn ang="0">
                    <a:pos x="40" y="171"/>
                  </a:cxn>
                  <a:cxn ang="0">
                    <a:pos x="50" y="177"/>
                  </a:cxn>
                  <a:cxn ang="0">
                    <a:pos x="52" y="177"/>
                  </a:cxn>
                  <a:cxn ang="0">
                    <a:pos x="54" y="175"/>
                  </a:cxn>
                  <a:cxn ang="0">
                    <a:pos x="46" y="171"/>
                  </a:cxn>
                  <a:cxn ang="0">
                    <a:pos x="36" y="165"/>
                  </a:cxn>
                  <a:cxn ang="0">
                    <a:pos x="29" y="158"/>
                  </a:cxn>
                  <a:cxn ang="0">
                    <a:pos x="23" y="150"/>
                  </a:cxn>
                  <a:cxn ang="0">
                    <a:pos x="16" y="142"/>
                  </a:cxn>
                  <a:cxn ang="0">
                    <a:pos x="12" y="133"/>
                  </a:cxn>
                  <a:cxn ang="0">
                    <a:pos x="8" y="124"/>
                  </a:cxn>
                  <a:cxn ang="0">
                    <a:pos x="4" y="114"/>
                  </a:cxn>
                  <a:cxn ang="0">
                    <a:pos x="2" y="114"/>
                  </a:cxn>
                  <a:cxn ang="0">
                    <a:pos x="0" y="114"/>
                  </a:cxn>
                </a:cxnLst>
                <a:rect l="0" t="0" r="r" b="b"/>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ln>
            </p:spPr>
            <p:txBody>
              <a:bodyPr/>
              <a:lstStyle/>
              <a:p>
                <a:endParaRPr lang="en-US">
                  <a:solidFill>
                    <a:prstClr val="black"/>
                  </a:solidFill>
                </a:endParaRPr>
              </a:p>
            </p:txBody>
          </p:sp>
          <p:sp>
            <p:nvSpPr>
              <p:cNvPr id="179518" name="Freeform 318"/>
              <p:cNvSpPr>
                <a:spLocks noEditPoints="1"/>
              </p:cNvSpPr>
              <p:nvPr/>
            </p:nvSpPr>
            <p:spPr bwMode="auto">
              <a:xfrm>
                <a:off x="1775" y="1546"/>
                <a:ext cx="181" cy="175"/>
              </a:xfrm>
              <a:custGeom>
                <a:avLst/>
                <a:gdLst/>
                <a:ahLst/>
                <a:cxnLst>
                  <a:cxn ang="0">
                    <a:pos x="181" y="91"/>
                  </a:cxn>
                  <a:cxn ang="0">
                    <a:pos x="181" y="89"/>
                  </a:cxn>
                  <a:cxn ang="0">
                    <a:pos x="181" y="87"/>
                  </a:cxn>
                  <a:cxn ang="0">
                    <a:pos x="179" y="87"/>
                  </a:cxn>
                  <a:cxn ang="0">
                    <a:pos x="177" y="87"/>
                  </a:cxn>
                  <a:cxn ang="0">
                    <a:pos x="177" y="89"/>
                  </a:cxn>
                  <a:cxn ang="0">
                    <a:pos x="177" y="91"/>
                  </a:cxn>
                  <a:cxn ang="0">
                    <a:pos x="175" y="106"/>
                  </a:cxn>
                  <a:cxn ang="0">
                    <a:pos x="171" y="120"/>
                  </a:cxn>
                  <a:cxn ang="0">
                    <a:pos x="165" y="133"/>
                  </a:cxn>
                  <a:cxn ang="0">
                    <a:pos x="158" y="144"/>
                  </a:cxn>
                  <a:cxn ang="0">
                    <a:pos x="162" y="144"/>
                  </a:cxn>
                  <a:cxn ang="0">
                    <a:pos x="163" y="144"/>
                  </a:cxn>
                  <a:cxn ang="0">
                    <a:pos x="171" y="131"/>
                  </a:cxn>
                  <a:cxn ang="0">
                    <a:pos x="175" y="120"/>
                  </a:cxn>
                  <a:cxn ang="0">
                    <a:pos x="179" y="106"/>
                  </a:cxn>
                  <a:cxn ang="0">
                    <a:pos x="181" y="91"/>
                  </a:cxn>
                  <a:cxn ang="0">
                    <a:pos x="165" y="44"/>
                  </a:cxn>
                  <a:cxn ang="0">
                    <a:pos x="160" y="34"/>
                  </a:cxn>
                  <a:cxn ang="0">
                    <a:pos x="152" y="27"/>
                  </a:cxn>
                  <a:cxn ang="0">
                    <a:pos x="143" y="19"/>
                  </a:cxn>
                  <a:cxn ang="0">
                    <a:pos x="133" y="12"/>
                  </a:cxn>
                  <a:cxn ang="0">
                    <a:pos x="124" y="8"/>
                  </a:cxn>
                  <a:cxn ang="0">
                    <a:pos x="112" y="4"/>
                  </a:cxn>
                  <a:cxn ang="0">
                    <a:pos x="101" y="2"/>
                  </a:cxn>
                  <a:cxn ang="0">
                    <a:pos x="89" y="0"/>
                  </a:cxn>
                  <a:cxn ang="0">
                    <a:pos x="84" y="0"/>
                  </a:cxn>
                  <a:cxn ang="0">
                    <a:pos x="78" y="2"/>
                  </a:cxn>
                  <a:cxn ang="0">
                    <a:pos x="82" y="2"/>
                  </a:cxn>
                  <a:cxn ang="0">
                    <a:pos x="84" y="4"/>
                  </a:cxn>
                  <a:cxn ang="0">
                    <a:pos x="88" y="4"/>
                  </a:cxn>
                  <a:cxn ang="0">
                    <a:pos x="89" y="4"/>
                  </a:cxn>
                  <a:cxn ang="0">
                    <a:pos x="99" y="6"/>
                  </a:cxn>
                  <a:cxn ang="0">
                    <a:pos x="110" y="8"/>
                  </a:cxn>
                  <a:cxn ang="0">
                    <a:pos x="120" y="10"/>
                  </a:cxn>
                  <a:cxn ang="0">
                    <a:pos x="129" y="13"/>
                  </a:cxn>
                  <a:cxn ang="0">
                    <a:pos x="137" y="19"/>
                  </a:cxn>
                  <a:cxn ang="0">
                    <a:pos x="144" y="25"/>
                  </a:cxn>
                  <a:cxn ang="0">
                    <a:pos x="152" y="32"/>
                  </a:cxn>
                  <a:cxn ang="0">
                    <a:pos x="160" y="40"/>
                  </a:cxn>
                  <a:cxn ang="0">
                    <a:pos x="162" y="42"/>
                  </a:cxn>
                  <a:cxn ang="0">
                    <a:pos x="165" y="44"/>
                  </a:cxn>
                  <a:cxn ang="0">
                    <a:pos x="0" y="112"/>
                  </a:cxn>
                  <a:cxn ang="0">
                    <a:pos x="4" y="122"/>
                  </a:cxn>
                  <a:cxn ang="0">
                    <a:pos x="8" y="131"/>
                  </a:cxn>
                  <a:cxn ang="0">
                    <a:pos x="12" y="140"/>
                  </a:cxn>
                  <a:cxn ang="0">
                    <a:pos x="17" y="148"/>
                  </a:cxn>
                  <a:cxn ang="0">
                    <a:pos x="25" y="156"/>
                  </a:cxn>
                  <a:cxn ang="0">
                    <a:pos x="33" y="163"/>
                  </a:cxn>
                  <a:cxn ang="0">
                    <a:pos x="40" y="169"/>
                  </a:cxn>
                  <a:cxn ang="0">
                    <a:pos x="50" y="175"/>
                  </a:cxn>
                  <a:cxn ang="0">
                    <a:pos x="52" y="173"/>
                  </a:cxn>
                  <a:cxn ang="0">
                    <a:pos x="55" y="173"/>
                  </a:cxn>
                  <a:cxn ang="0">
                    <a:pos x="46" y="167"/>
                  </a:cxn>
                  <a:cxn ang="0">
                    <a:pos x="36" y="161"/>
                  </a:cxn>
                  <a:cxn ang="0">
                    <a:pos x="29" y="156"/>
                  </a:cxn>
                  <a:cxn ang="0">
                    <a:pos x="23" y="148"/>
                  </a:cxn>
                  <a:cxn ang="0">
                    <a:pos x="15" y="140"/>
                  </a:cxn>
                  <a:cxn ang="0">
                    <a:pos x="12" y="131"/>
                  </a:cxn>
                  <a:cxn ang="0">
                    <a:pos x="8" y="122"/>
                  </a:cxn>
                  <a:cxn ang="0">
                    <a:pos x="4" y="112"/>
                  </a:cxn>
                  <a:cxn ang="0">
                    <a:pos x="2" y="112"/>
                  </a:cxn>
                  <a:cxn ang="0">
                    <a:pos x="0" y="112"/>
                  </a:cxn>
                </a:cxnLst>
                <a:rect l="0" t="0" r="r" b="b"/>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ln>
            </p:spPr>
            <p:txBody>
              <a:bodyPr/>
              <a:lstStyle/>
              <a:p>
                <a:endParaRPr lang="en-US">
                  <a:solidFill>
                    <a:prstClr val="black"/>
                  </a:solidFill>
                </a:endParaRPr>
              </a:p>
            </p:txBody>
          </p:sp>
          <p:sp>
            <p:nvSpPr>
              <p:cNvPr id="179519" name="Freeform 319"/>
              <p:cNvSpPr>
                <a:spLocks noEditPoints="1"/>
              </p:cNvSpPr>
              <p:nvPr/>
            </p:nvSpPr>
            <p:spPr bwMode="auto">
              <a:xfrm>
                <a:off x="1777" y="1548"/>
                <a:ext cx="177" cy="171"/>
              </a:xfrm>
              <a:custGeom>
                <a:avLst/>
                <a:gdLst/>
                <a:ahLst/>
                <a:cxnLst>
                  <a:cxn ang="0">
                    <a:pos x="177" y="89"/>
                  </a:cxn>
                  <a:cxn ang="0">
                    <a:pos x="177" y="87"/>
                  </a:cxn>
                  <a:cxn ang="0">
                    <a:pos x="177" y="85"/>
                  </a:cxn>
                  <a:cxn ang="0">
                    <a:pos x="175" y="85"/>
                  </a:cxn>
                  <a:cxn ang="0">
                    <a:pos x="173" y="85"/>
                  </a:cxn>
                  <a:cxn ang="0">
                    <a:pos x="173" y="87"/>
                  </a:cxn>
                  <a:cxn ang="0">
                    <a:pos x="173" y="89"/>
                  </a:cxn>
                  <a:cxn ang="0">
                    <a:pos x="171" y="104"/>
                  </a:cxn>
                  <a:cxn ang="0">
                    <a:pos x="167" y="118"/>
                  </a:cxn>
                  <a:cxn ang="0">
                    <a:pos x="161" y="131"/>
                  </a:cxn>
                  <a:cxn ang="0">
                    <a:pos x="154" y="142"/>
                  </a:cxn>
                  <a:cxn ang="0">
                    <a:pos x="156" y="142"/>
                  </a:cxn>
                  <a:cxn ang="0">
                    <a:pos x="160" y="142"/>
                  </a:cxn>
                  <a:cxn ang="0">
                    <a:pos x="167" y="131"/>
                  </a:cxn>
                  <a:cxn ang="0">
                    <a:pos x="171" y="118"/>
                  </a:cxn>
                  <a:cxn ang="0">
                    <a:pos x="175" y="104"/>
                  </a:cxn>
                  <a:cxn ang="0">
                    <a:pos x="177" y="89"/>
                  </a:cxn>
                  <a:cxn ang="0">
                    <a:pos x="161" y="40"/>
                  </a:cxn>
                  <a:cxn ang="0">
                    <a:pos x="154" y="30"/>
                  </a:cxn>
                  <a:cxn ang="0">
                    <a:pos x="146" y="23"/>
                  </a:cxn>
                  <a:cxn ang="0">
                    <a:pos x="139" y="17"/>
                  </a:cxn>
                  <a:cxn ang="0">
                    <a:pos x="129" y="11"/>
                  </a:cxn>
                  <a:cxn ang="0">
                    <a:pos x="120" y="8"/>
                  </a:cxn>
                  <a:cxn ang="0">
                    <a:pos x="108" y="4"/>
                  </a:cxn>
                  <a:cxn ang="0">
                    <a:pos x="99" y="2"/>
                  </a:cxn>
                  <a:cxn ang="0">
                    <a:pos x="87" y="0"/>
                  </a:cxn>
                  <a:cxn ang="0">
                    <a:pos x="84" y="0"/>
                  </a:cxn>
                  <a:cxn ang="0">
                    <a:pos x="80" y="0"/>
                  </a:cxn>
                  <a:cxn ang="0">
                    <a:pos x="82" y="2"/>
                  </a:cxn>
                  <a:cxn ang="0">
                    <a:pos x="86" y="4"/>
                  </a:cxn>
                  <a:cxn ang="0">
                    <a:pos x="86" y="4"/>
                  </a:cxn>
                  <a:cxn ang="0">
                    <a:pos x="87" y="4"/>
                  </a:cxn>
                  <a:cxn ang="0">
                    <a:pos x="97" y="6"/>
                  </a:cxn>
                  <a:cxn ang="0">
                    <a:pos x="106" y="6"/>
                  </a:cxn>
                  <a:cxn ang="0">
                    <a:pos x="116" y="10"/>
                  </a:cxn>
                  <a:cxn ang="0">
                    <a:pos x="123" y="13"/>
                  </a:cxn>
                  <a:cxn ang="0">
                    <a:pos x="131" y="17"/>
                  </a:cxn>
                  <a:cxn ang="0">
                    <a:pos x="139" y="23"/>
                  </a:cxn>
                  <a:cxn ang="0">
                    <a:pos x="146" y="29"/>
                  </a:cxn>
                  <a:cxn ang="0">
                    <a:pos x="152" y="34"/>
                  </a:cxn>
                  <a:cxn ang="0">
                    <a:pos x="156" y="38"/>
                  </a:cxn>
                  <a:cxn ang="0">
                    <a:pos x="161" y="40"/>
                  </a:cxn>
                  <a:cxn ang="0">
                    <a:pos x="0" y="110"/>
                  </a:cxn>
                  <a:cxn ang="0">
                    <a:pos x="4" y="120"/>
                  </a:cxn>
                  <a:cxn ang="0">
                    <a:pos x="8" y="129"/>
                  </a:cxn>
                  <a:cxn ang="0">
                    <a:pos x="12" y="138"/>
                  </a:cxn>
                  <a:cxn ang="0">
                    <a:pos x="19" y="146"/>
                  </a:cxn>
                  <a:cxn ang="0">
                    <a:pos x="25" y="154"/>
                  </a:cxn>
                  <a:cxn ang="0">
                    <a:pos x="32" y="161"/>
                  </a:cxn>
                  <a:cxn ang="0">
                    <a:pos x="42" y="167"/>
                  </a:cxn>
                  <a:cxn ang="0">
                    <a:pos x="50" y="171"/>
                  </a:cxn>
                  <a:cxn ang="0">
                    <a:pos x="53" y="171"/>
                  </a:cxn>
                  <a:cxn ang="0">
                    <a:pos x="55" y="169"/>
                  </a:cxn>
                  <a:cxn ang="0">
                    <a:pos x="46" y="165"/>
                  </a:cxn>
                  <a:cxn ang="0">
                    <a:pos x="38" y="159"/>
                  </a:cxn>
                  <a:cxn ang="0">
                    <a:pos x="29" y="152"/>
                  </a:cxn>
                  <a:cxn ang="0">
                    <a:pos x="23" y="146"/>
                  </a:cxn>
                  <a:cxn ang="0">
                    <a:pos x="15" y="137"/>
                  </a:cxn>
                  <a:cxn ang="0">
                    <a:pos x="12" y="129"/>
                  </a:cxn>
                  <a:cxn ang="0">
                    <a:pos x="8" y="120"/>
                  </a:cxn>
                  <a:cxn ang="0">
                    <a:pos x="4" y="108"/>
                  </a:cxn>
                  <a:cxn ang="0">
                    <a:pos x="2" y="110"/>
                  </a:cxn>
                  <a:cxn ang="0">
                    <a:pos x="0" y="110"/>
                  </a:cxn>
                </a:cxnLst>
                <a:rect l="0" t="0" r="r" b="b"/>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ln>
            </p:spPr>
            <p:txBody>
              <a:bodyPr/>
              <a:lstStyle/>
              <a:p>
                <a:endParaRPr lang="en-US">
                  <a:solidFill>
                    <a:prstClr val="black"/>
                  </a:solidFill>
                </a:endParaRPr>
              </a:p>
            </p:txBody>
          </p:sp>
          <p:sp>
            <p:nvSpPr>
              <p:cNvPr id="179520" name="Freeform 320"/>
              <p:cNvSpPr>
                <a:spLocks noEditPoints="1"/>
              </p:cNvSpPr>
              <p:nvPr/>
            </p:nvSpPr>
            <p:spPr bwMode="auto">
              <a:xfrm>
                <a:off x="1779" y="1550"/>
                <a:ext cx="173" cy="169"/>
              </a:xfrm>
              <a:custGeom>
                <a:avLst/>
                <a:gdLst/>
                <a:ahLst/>
                <a:cxnLst>
                  <a:cxn ang="0">
                    <a:pos x="173" y="87"/>
                  </a:cxn>
                  <a:cxn ang="0">
                    <a:pos x="173" y="85"/>
                  </a:cxn>
                  <a:cxn ang="0">
                    <a:pos x="173" y="83"/>
                  </a:cxn>
                  <a:cxn ang="0">
                    <a:pos x="171" y="83"/>
                  </a:cxn>
                  <a:cxn ang="0">
                    <a:pos x="169" y="83"/>
                  </a:cxn>
                  <a:cxn ang="0">
                    <a:pos x="169" y="85"/>
                  </a:cxn>
                  <a:cxn ang="0">
                    <a:pos x="169" y="87"/>
                  </a:cxn>
                  <a:cxn ang="0">
                    <a:pos x="167" y="102"/>
                  </a:cxn>
                  <a:cxn ang="0">
                    <a:pos x="163" y="116"/>
                  </a:cxn>
                  <a:cxn ang="0">
                    <a:pos x="158" y="129"/>
                  </a:cxn>
                  <a:cxn ang="0">
                    <a:pos x="150" y="140"/>
                  </a:cxn>
                  <a:cxn ang="0">
                    <a:pos x="152" y="140"/>
                  </a:cxn>
                  <a:cxn ang="0">
                    <a:pos x="154" y="140"/>
                  </a:cxn>
                  <a:cxn ang="0">
                    <a:pos x="161" y="129"/>
                  </a:cxn>
                  <a:cxn ang="0">
                    <a:pos x="167" y="116"/>
                  </a:cxn>
                  <a:cxn ang="0">
                    <a:pos x="171" y="102"/>
                  </a:cxn>
                  <a:cxn ang="0">
                    <a:pos x="173" y="87"/>
                  </a:cxn>
                  <a:cxn ang="0">
                    <a:pos x="156" y="36"/>
                  </a:cxn>
                  <a:cxn ang="0">
                    <a:pos x="148" y="28"/>
                  </a:cxn>
                  <a:cxn ang="0">
                    <a:pos x="140" y="21"/>
                  </a:cxn>
                  <a:cxn ang="0">
                    <a:pos x="133" y="15"/>
                  </a:cxn>
                  <a:cxn ang="0">
                    <a:pos x="125" y="9"/>
                  </a:cxn>
                  <a:cxn ang="0">
                    <a:pos x="116" y="6"/>
                  </a:cxn>
                  <a:cxn ang="0">
                    <a:pos x="106" y="4"/>
                  </a:cxn>
                  <a:cxn ang="0">
                    <a:pos x="95" y="2"/>
                  </a:cxn>
                  <a:cxn ang="0">
                    <a:pos x="85" y="0"/>
                  </a:cxn>
                  <a:cxn ang="0">
                    <a:pos x="84" y="0"/>
                  </a:cxn>
                  <a:cxn ang="0">
                    <a:pos x="80" y="0"/>
                  </a:cxn>
                  <a:cxn ang="0">
                    <a:pos x="84" y="2"/>
                  </a:cxn>
                  <a:cxn ang="0">
                    <a:pos x="87" y="4"/>
                  </a:cxn>
                  <a:cxn ang="0">
                    <a:pos x="104" y="6"/>
                  </a:cxn>
                  <a:cxn ang="0">
                    <a:pos x="120" y="11"/>
                  </a:cxn>
                  <a:cxn ang="0">
                    <a:pos x="133" y="19"/>
                  </a:cxn>
                  <a:cxn ang="0">
                    <a:pos x="146" y="30"/>
                  </a:cxn>
                  <a:cxn ang="0">
                    <a:pos x="150" y="32"/>
                  </a:cxn>
                  <a:cxn ang="0">
                    <a:pos x="156" y="36"/>
                  </a:cxn>
                  <a:cxn ang="0">
                    <a:pos x="0" y="108"/>
                  </a:cxn>
                  <a:cxn ang="0">
                    <a:pos x="4" y="118"/>
                  </a:cxn>
                  <a:cxn ang="0">
                    <a:pos x="8" y="127"/>
                  </a:cxn>
                  <a:cxn ang="0">
                    <a:pos x="11" y="136"/>
                  </a:cxn>
                  <a:cxn ang="0">
                    <a:pos x="19" y="144"/>
                  </a:cxn>
                  <a:cxn ang="0">
                    <a:pos x="25" y="152"/>
                  </a:cxn>
                  <a:cxn ang="0">
                    <a:pos x="32" y="157"/>
                  </a:cxn>
                  <a:cxn ang="0">
                    <a:pos x="42" y="163"/>
                  </a:cxn>
                  <a:cxn ang="0">
                    <a:pos x="51" y="169"/>
                  </a:cxn>
                  <a:cxn ang="0">
                    <a:pos x="53" y="167"/>
                  </a:cxn>
                  <a:cxn ang="0">
                    <a:pos x="57" y="167"/>
                  </a:cxn>
                  <a:cxn ang="0">
                    <a:pos x="48" y="161"/>
                  </a:cxn>
                  <a:cxn ang="0">
                    <a:pos x="38" y="157"/>
                  </a:cxn>
                  <a:cxn ang="0">
                    <a:pos x="30" y="150"/>
                  </a:cxn>
                  <a:cxn ang="0">
                    <a:pos x="23" y="142"/>
                  </a:cxn>
                  <a:cxn ang="0">
                    <a:pos x="17" y="135"/>
                  </a:cxn>
                  <a:cxn ang="0">
                    <a:pos x="11" y="125"/>
                  </a:cxn>
                  <a:cxn ang="0">
                    <a:pos x="8" y="116"/>
                  </a:cxn>
                  <a:cxn ang="0">
                    <a:pos x="4" y="106"/>
                  </a:cxn>
                  <a:cxn ang="0">
                    <a:pos x="2" y="106"/>
                  </a:cxn>
                  <a:cxn ang="0">
                    <a:pos x="0" y="108"/>
                  </a:cxn>
                </a:cxnLst>
                <a:rect l="0" t="0" r="r" b="b"/>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ln>
            </p:spPr>
            <p:txBody>
              <a:bodyPr/>
              <a:lstStyle/>
              <a:p>
                <a:endParaRPr lang="en-US">
                  <a:solidFill>
                    <a:prstClr val="black"/>
                  </a:solidFill>
                </a:endParaRPr>
              </a:p>
            </p:txBody>
          </p:sp>
          <p:sp>
            <p:nvSpPr>
              <p:cNvPr id="179521" name="Freeform 321"/>
              <p:cNvSpPr>
                <a:spLocks noEditPoints="1"/>
              </p:cNvSpPr>
              <p:nvPr/>
            </p:nvSpPr>
            <p:spPr bwMode="auto">
              <a:xfrm>
                <a:off x="1781" y="1552"/>
                <a:ext cx="169" cy="165"/>
              </a:xfrm>
              <a:custGeom>
                <a:avLst/>
                <a:gdLst/>
                <a:ahLst/>
                <a:cxnLst>
                  <a:cxn ang="0">
                    <a:pos x="169" y="85"/>
                  </a:cxn>
                  <a:cxn ang="0">
                    <a:pos x="169" y="83"/>
                  </a:cxn>
                  <a:cxn ang="0">
                    <a:pos x="169" y="81"/>
                  </a:cxn>
                  <a:cxn ang="0">
                    <a:pos x="167" y="81"/>
                  </a:cxn>
                  <a:cxn ang="0">
                    <a:pos x="165" y="81"/>
                  </a:cxn>
                  <a:cxn ang="0">
                    <a:pos x="165" y="83"/>
                  </a:cxn>
                  <a:cxn ang="0">
                    <a:pos x="165" y="85"/>
                  </a:cxn>
                  <a:cxn ang="0">
                    <a:pos x="163" y="100"/>
                  </a:cxn>
                  <a:cxn ang="0">
                    <a:pos x="159" y="116"/>
                  </a:cxn>
                  <a:cxn ang="0">
                    <a:pos x="154" y="127"/>
                  </a:cxn>
                  <a:cxn ang="0">
                    <a:pos x="144" y="140"/>
                  </a:cxn>
                  <a:cxn ang="0">
                    <a:pos x="146" y="138"/>
                  </a:cxn>
                  <a:cxn ang="0">
                    <a:pos x="146" y="138"/>
                  </a:cxn>
                  <a:cxn ang="0">
                    <a:pos x="148" y="138"/>
                  </a:cxn>
                  <a:cxn ang="0">
                    <a:pos x="150" y="138"/>
                  </a:cxn>
                  <a:cxn ang="0">
                    <a:pos x="157" y="127"/>
                  </a:cxn>
                  <a:cxn ang="0">
                    <a:pos x="163" y="114"/>
                  </a:cxn>
                  <a:cxn ang="0">
                    <a:pos x="167" y="100"/>
                  </a:cxn>
                  <a:cxn ang="0">
                    <a:pos x="169" y="85"/>
                  </a:cxn>
                  <a:cxn ang="0">
                    <a:pos x="148" y="30"/>
                  </a:cxn>
                  <a:cxn ang="0">
                    <a:pos x="142" y="25"/>
                  </a:cxn>
                  <a:cxn ang="0">
                    <a:pos x="135" y="19"/>
                  </a:cxn>
                  <a:cxn ang="0">
                    <a:pos x="127" y="13"/>
                  </a:cxn>
                  <a:cxn ang="0">
                    <a:pos x="119" y="9"/>
                  </a:cxn>
                  <a:cxn ang="0">
                    <a:pos x="112" y="6"/>
                  </a:cxn>
                  <a:cxn ang="0">
                    <a:pos x="102" y="2"/>
                  </a:cxn>
                  <a:cxn ang="0">
                    <a:pos x="93" y="2"/>
                  </a:cxn>
                  <a:cxn ang="0">
                    <a:pos x="83" y="0"/>
                  </a:cxn>
                  <a:cxn ang="0">
                    <a:pos x="82" y="0"/>
                  </a:cxn>
                  <a:cxn ang="0">
                    <a:pos x="82" y="0"/>
                  </a:cxn>
                  <a:cxn ang="0">
                    <a:pos x="85" y="2"/>
                  </a:cxn>
                  <a:cxn ang="0">
                    <a:pos x="89" y="4"/>
                  </a:cxn>
                  <a:cxn ang="0">
                    <a:pos x="102" y="7"/>
                  </a:cxn>
                  <a:cxn ang="0">
                    <a:pos x="116" y="11"/>
                  </a:cxn>
                  <a:cxn ang="0">
                    <a:pos x="127" y="17"/>
                  </a:cxn>
                  <a:cxn ang="0">
                    <a:pos x="137" y="25"/>
                  </a:cxn>
                  <a:cxn ang="0">
                    <a:pos x="142" y="28"/>
                  </a:cxn>
                  <a:cxn ang="0">
                    <a:pos x="148" y="30"/>
                  </a:cxn>
                  <a:cxn ang="0">
                    <a:pos x="0" y="104"/>
                  </a:cxn>
                  <a:cxn ang="0">
                    <a:pos x="4" y="116"/>
                  </a:cxn>
                  <a:cxn ang="0">
                    <a:pos x="8" y="125"/>
                  </a:cxn>
                  <a:cxn ang="0">
                    <a:pos x="11" y="133"/>
                  </a:cxn>
                  <a:cxn ang="0">
                    <a:pos x="19" y="142"/>
                  </a:cxn>
                  <a:cxn ang="0">
                    <a:pos x="25" y="148"/>
                  </a:cxn>
                  <a:cxn ang="0">
                    <a:pos x="34" y="155"/>
                  </a:cxn>
                  <a:cxn ang="0">
                    <a:pos x="42" y="161"/>
                  </a:cxn>
                  <a:cxn ang="0">
                    <a:pos x="51" y="165"/>
                  </a:cxn>
                  <a:cxn ang="0">
                    <a:pos x="55" y="165"/>
                  </a:cxn>
                  <a:cxn ang="0">
                    <a:pos x="57" y="163"/>
                  </a:cxn>
                  <a:cxn ang="0">
                    <a:pos x="47" y="159"/>
                  </a:cxn>
                  <a:cxn ang="0">
                    <a:pos x="38" y="153"/>
                  </a:cxn>
                  <a:cxn ang="0">
                    <a:pos x="30" y="148"/>
                  </a:cxn>
                  <a:cxn ang="0">
                    <a:pos x="23" y="140"/>
                  </a:cxn>
                  <a:cxn ang="0">
                    <a:pos x="17" y="133"/>
                  </a:cxn>
                  <a:cxn ang="0">
                    <a:pos x="11" y="123"/>
                  </a:cxn>
                  <a:cxn ang="0">
                    <a:pos x="8" y="114"/>
                  </a:cxn>
                  <a:cxn ang="0">
                    <a:pos x="4" y="104"/>
                  </a:cxn>
                  <a:cxn ang="0">
                    <a:pos x="2" y="104"/>
                  </a:cxn>
                  <a:cxn ang="0">
                    <a:pos x="0" y="104"/>
                  </a:cxn>
                </a:cxnLst>
                <a:rect l="0" t="0" r="r" b="b"/>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ln>
            </p:spPr>
            <p:txBody>
              <a:bodyPr/>
              <a:lstStyle/>
              <a:p>
                <a:endParaRPr lang="en-US">
                  <a:solidFill>
                    <a:prstClr val="black"/>
                  </a:solidFill>
                </a:endParaRPr>
              </a:p>
            </p:txBody>
          </p:sp>
          <p:sp>
            <p:nvSpPr>
              <p:cNvPr id="179522" name="Freeform 322"/>
              <p:cNvSpPr>
                <a:spLocks noEditPoints="1"/>
              </p:cNvSpPr>
              <p:nvPr/>
            </p:nvSpPr>
            <p:spPr bwMode="auto">
              <a:xfrm>
                <a:off x="1783" y="1554"/>
                <a:ext cx="165" cy="163"/>
              </a:xfrm>
              <a:custGeom>
                <a:avLst/>
                <a:gdLst/>
                <a:ahLst/>
                <a:cxnLst>
                  <a:cxn ang="0">
                    <a:pos x="165" y="83"/>
                  </a:cxn>
                  <a:cxn ang="0">
                    <a:pos x="165" y="81"/>
                  </a:cxn>
                  <a:cxn ang="0">
                    <a:pos x="165" y="79"/>
                  </a:cxn>
                  <a:cxn ang="0">
                    <a:pos x="163" y="79"/>
                  </a:cxn>
                  <a:cxn ang="0">
                    <a:pos x="161" y="79"/>
                  </a:cxn>
                  <a:cxn ang="0">
                    <a:pos x="161" y="81"/>
                  </a:cxn>
                  <a:cxn ang="0">
                    <a:pos x="161" y="83"/>
                  </a:cxn>
                  <a:cxn ang="0">
                    <a:pos x="159" y="98"/>
                  </a:cxn>
                  <a:cxn ang="0">
                    <a:pos x="155" y="114"/>
                  </a:cxn>
                  <a:cxn ang="0">
                    <a:pos x="148" y="127"/>
                  </a:cxn>
                  <a:cxn ang="0">
                    <a:pos x="140" y="138"/>
                  </a:cxn>
                  <a:cxn ang="0">
                    <a:pos x="142" y="138"/>
                  </a:cxn>
                  <a:cxn ang="0">
                    <a:pos x="144" y="136"/>
                  </a:cxn>
                  <a:cxn ang="0">
                    <a:pos x="144" y="136"/>
                  </a:cxn>
                  <a:cxn ang="0">
                    <a:pos x="146" y="136"/>
                  </a:cxn>
                  <a:cxn ang="0">
                    <a:pos x="154" y="125"/>
                  </a:cxn>
                  <a:cxn ang="0">
                    <a:pos x="159" y="112"/>
                  </a:cxn>
                  <a:cxn ang="0">
                    <a:pos x="163" y="98"/>
                  </a:cxn>
                  <a:cxn ang="0">
                    <a:pos x="165" y="83"/>
                  </a:cxn>
                  <a:cxn ang="0">
                    <a:pos x="142" y="26"/>
                  </a:cxn>
                  <a:cxn ang="0">
                    <a:pos x="129" y="15"/>
                  </a:cxn>
                  <a:cxn ang="0">
                    <a:pos x="116" y="7"/>
                  </a:cxn>
                  <a:cxn ang="0">
                    <a:pos x="100" y="2"/>
                  </a:cxn>
                  <a:cxn ang="0">
                    <a:pos x="83" y="0"/>
                  </a:cxn>
                  <a:cxn ang="0">
                    <a:pos x="87" y="4"/>
                  </a:cxn>
                  <a:cxn ang="0">
                    <a:pos x="93" y="5"/>
                  </a:cxn>
                  <a:cxn ang="0">
                    <a:pos x="100" y="7"/>
                  </a:cxn>
                  <a:cxn ang="0">
                    <a:pos x="110" y="9"/>
                  </a:cxn>
                  <a:cxn ang="0">
                    <a:pos x="117" y="13"/>
                  </a:cxn>
                  <a:cxn ang="0">
                    <a:pos x="125" y="19"/>
                  </a:cxn>
                  <a:cxn ang="0">
                    <a:pos x="129" y="19"/>
                  </a:cxn>
                  <a:cxn ang="0">
                    <a:pos x="131" y="21"/>
                  </a:cxn>
                  <a:cxn ang="0">
                    <a:pos x="136" y="23"/>
                  </a:cxn>
                  <a:cxn ang="0">
                    <a:pos x="142" y="26"/>
                  </a:cxn>
                  <a:cxn ang="0">
                    <a:pos x="0" y="102"/>
                  </a:cxn>
                  <a:cxn ang="0">
                    <a:pos x="4" y="112"/>
                  </a:cxn>
                  <a:cxn ang="0">
                    <a:pos x="7" y="121"/>
                  </a:cxn>
                  <a:cxn ang="0">
                    <a:pos x="13" y="131"/>
                  </a:cxn>
                  <a:cxn ang="0">
                    <a:pos x="19" y="138"/>
                  </a:cxn>
                  <a:cxn ang="0">
                    <a:pos x="26" y="146"/>
                  </a:cxn>
                  <a:cxn ang="0">
                    <a:pos x="34" y="153"/>
                  </a:cxn>
                  <a:cxn ang="0">
                    <a:pos x="44" y="157"/>
                  </a:cxn>
                  <a:cxn ang="0">
                    <a:pos x="53" y="163"/>
                  </a:cxn>
                  <a:cxn ang="0">
                    <a:pos x="55" y="161"/>
                  </a:cxn>
                  <a:cxn ang="0">
                    <a:pos x="59" y="159"/>
                  </a:cxn>
                  <a:cxn ang="0">
                    <a:pos x="47" y="155"/>
                  </a:cxn>
                  <a:cxn ang="0">
                    <a:pos x="40" y="151"/>
                  </a:cxn>
                  <a:cxn ang="0">
                    <a:pos x="30" y="146"/>
                  </a:cxn>
                  <a:cxn ang="0">
                    <a:pos x="23" y="138"/>
                  </a:cxn>
                  <a:cxn ang="0">
                    <a:pos x="17" y="131"/>
                  </a:cxn>
                  <a:cxn ang="0">
                    <a:pos x="11" y="121"/>
                  </a:cxn>
                  <a:cxn ang="0">
                    <a:pos x="7" y="112"/>
                  </a:cxn>
                  <a:cxn ang="0">
                    <a:pos x="4" y="102"/>
                  </a:cxn>
                  <a:cxn ang="0">
                    <a:pos x="2" y="102"/>
                  </a:cxn>
                  <a:cxn ang="0">
                    <a:pos x="0" y="102"/>
                  </a:cxn>
                </a:cxnLst>
                <a:rect l="0" t="0" r="r" b="b"/>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ln>
            </p:spPr>
            <p:txBody>
              <a:bodyPr/>
              <a:lstStyle/>
              <a:p>
                <a:endParaRPr lang="en-US">
                  <a:solidFill>
                    <a:prstClr val="black"/>
                  </a:solidFill>
                </a:endParaRPr>
              </a:p>
            </p:txBody>
          </p:sp>
          <p:sp>
            <p:nvSpPr>
              <p:cNvPr id="179523" name="Freeform 323"/>
              <p:cNvSpPr>
                <a:spLocks noEditPoints="1"/>
              </p:cNvSpPr>
              <p:nvPr/>
            </p:nvSpPr>
            <p:spPr bwMode="auto">
              <a:xfrm>
                <a:off x="1785" y="1556"/>
                <a:ext cx="161" cy="159"/>
              </a:xfrm>
              <a:custGeom>
                <a:avLst/>
                <a:gdLst/>
                <a:ahLst/>
                <a:cxnLst>
                  <a:cxn ang="0">
                    <a:pos x="161" y="81"/>
                  </a:cxn>
                  <a:cxn ang="0">
                    <a:pos x="161" y="79"/>
                  </a:cxn>
                  <a:cxn ang="0">
                    <a:pos x="161" y="77"/>
                  </a:cxn>
                  <a:cxn ang="0">
                    <a:pos x="159" y="77"/>
                  </a:cxn>
                  <a:cxn ang="0">
                    <a:pos x="157" y="77"/>
                  </a:cxn>
                  <a:cxn ang="0">
                    <a:pos x="157" y="79"/>
                  </a:cxn>
                  <a:cxn ang="0">
                    <a:pos x="157" y="81"/>
                  </a:cxn>
                  <a:cxn ang="0">
                    <a:pos x="155" y="96"/>
                  </a:cxn>
                  <a:cxn ang="0">
                    <a:pos x="152" y="112"/>
                  </a:cxn>
                  <a:cxn ang="0">
                    <a:pos x="144" y="125"/>
                  </a:cxn>
                  <a:cxn ang="0">
                    <a:pos x="134" y="136"/>
                  </a:cxn>
                  <a:cxn ang="0">
                    <a:pos x="138" y="136"/>
                  </a:cxn>
                  <a:cxn ang="0">
                    <a:pos x="140" y="136"/>
                  </a:cxn>
                  <a:cxn ang="0">
                    <a:pos x="150" y="123"/>
                  </a:cxn>
                  <a:cxn ang="0">
                    <a:pos x="155" y="112"/>
                  </a:cxn>
                  <a:cxn ang="0">
                    <a:pos x="159" y="96"/>
                  </a:cxn>
                  <a:cxn ang="0">
                    <a:pos x="161" y="81"/>
                  </a:cxn>
                  <a:cxn ang="0">
                    <a:pos x="133" y="21"/>
                  </a:cxn>
                  <a:cxn ang="0">
                    <a:pos x="123" y="13"/>
                  </a:cxn>
                  <a:cxn ang="0">
                    <a:pos x="112" y="7"/>
                  </a:cxn>
                  <a:cxn ang="0">
                    <a:pos x="98" y="3"/>
                  </a:cxn>
                  <a:cxn ang="0">
                    <a:pos x="85" y="0"/>
                  </a:cxn>
                  <a:cxn ang="0">
                    <a:pos x="97" y="5"/>
                  </a:cxn>
                  <a:cxn ang="0">
                    <a:pos x="104" y="7"/>
                  </a:cxn>
                  <a:cxn ang="0">
                    <a:pos x="115" y="13"/>
                  </a:cxn>
                  <a:cxn ang="0">
                    <a:pos x="129" y="19"/>
                  </a:cxn>
                  <a:cxn ang="0">
                    <a:pos x="131" y="21"/>
                  </a:cxn>
                  <a:cxn ang="0">
                    <a:pos x="133" y="21"/>
                  </a:cxn>
                  <a:cxn ang="0">
                    <a:pos x="0" y="100"/>
                  </a:cxn>
                  <a:cxn ang="0">
                    <a:pos x="4" y="110"/>
                  </a:cxn>
                  <a:cxn ang="0">
                    <a:pos x="7" y="119"/>
                  </a:cxn>
                  <a:cxn ang="0">
                    <a:pos x="13" y="129"/>
                  </a:cxn>
                  <a:cxn ang="0">
                    <a:pos x="19" y="136"/>
                  </a:cxn>
                  <a:cxn ang="0">
                    <a:pos x="26" y="144"/>
                  </a:cxn>
                  <a:cxn ang="0">
                    <a:pos x="34" y="149"/>
                  </a:cxn>
                  <a:cxn ang="0">
                    <a:pos x="43" y="155"/>
                  </a:cxn>
                  <a:cxn ang="0">
                    <a:pos x="53" y="159"/>
                  </a:cxn>
                  <a:cxn ang="0">
                    <a:pos x="57" y="157"/>
                  </a:cxn>
                  <a:cxn ang="0">
                    <a:pos x="59" y="157"/>
                  </a:cxn>
                  <a:cxn ang="0">
                    <a:pos x="49" y="153"/>
                  </a:cxn>
                  <a:cxn ang="0">
                    <a:pos x="40" y="149"/>
                  </a:cxn>
                  <a:cxn ang="0">
                    <a:pos x="30" y="142"/>
                  </a:cxn>
                  <a:cxn ang="0">
                    <a:pos x="23" y="136"/>
                  </a:cxn>
                  <a:cxn ang="0">
                    <a:pos x="17" y="129"/>
                  </a:cxn>
                  <a:cxn ang="0">
                    <a:pos x="11" y="119"/>
                  </a:cxn>
                  <a:cxn ang="0">
                    <a:pos x="7" y="110"/>
                  </a:cxn>
                  <a:cxn ang="0">
                    <a:pos x="4" y="98"/>
                  </a:cxn>
                  <a:cxn ang="0">
                    <a:pos x="2" y="100"/>
                  </a:cxn>
                  <a:cxn ang="0">
                    <a:pos x="0" y="100"/>
                  </a:cxn>
                </a:cxnLst>
                <a:rect l="0" t="0" r="r" b="b"/>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ln>
            </p:spPr>
            <p:txBody>
              <a:bodyPr/>
              <a:lstStyle/>
              <a:p>
                <a:endParaRPr lang="en-US">
                  <a:solidFill>
                    <a:prstClr val="black"/>
                  </a:solidFill>
                </a:endParaRPr>
              </a:p>
            </p:txBody>
          </p:sp>
          <p:sp>
            <p:nvSpPr>
              <p:cNvPr id="179524" name="Freeform 324"/>
              <p:cNvSpPr>
                <a:spLocks noEditPoints="1"/>
              </p:cNvSpPr>
              <p:nvPr/>
            </p:nvSpPr>
            <p:spPr bwMode="auto">
              <a:xfrm>
                <a:off x="1787" y="1559"/>
                <a:ext cx="157" cy="154"/>
              </a:xfrm>
              <a:custGeom>
                <a:avLst/>
                <a:gdLst/>
                <a:ahLst/>
                <a:cxnLst>
                  <a:cxn ang="0">
                    <a:pos x="157" y="78"/>
                  </a:cxn>
                  <a:cxn ang="0">
                    <a:pos x="157" y="76"/>
                  </a:cxn>
                  <a:cxn ang="0">
                    <a:pos x="157" y="74"/>
                  </a:cxn>
                  <a:cxn ang="0">
                    <a:pos x="155" y="74"/>
                  </a:cxn>
                  <a:cxn ang="0">
                    <a:pos x="153" y="74"/>
                  </a:cxn>
                  <a:cxn ang="0">
                    <a:pos x="153" y="76"/>
                  </a:cxn>
                  <a:cxn ang="0">
                    <a:pos x="153" y="78"/>
                  </a:cxn>
                  <a:cxn ang="0">
                    <a:pos x="151" y="95"/>
                  </a:cxn>
                  <a:cxn ang="0">
                    <a:pos x="146" y="109"/>
                  </a:cxn>
                  <a:cxn ang="0">
                    <a:pos x="138" y="122"/>
                  </a:cxn>
                  <a:cxn ang="0">
                    <a:pos x="129" y="133"/>
                  </a:cxn>
                  <a:cxn ang="0">
                    <a:pos x="132" y="133"/>
                  </a:cxn>
                  <a:cxn ang="0">
                    <a:pos x="136" y="133"/>
                  </a:cxn>
                  <a:cxn ang="0">
                    <a:pos x="144" y="122"/>
                  </a:cxn>
                  <a:cxn ang="0">
                    <a:pos x="151" y="109"/>
                  </a:cxn>
                  <a:cxn ang="0">
                    <a:pos x="155" y="93"/>
                  </a:cxn>
                  <a:cxn ang="0">
                    <a:pos x="157" y="78"/>
                  </a:cxn>
                  <a:cxn ang="0">
                    <a:pos x="121" y="14"/>
                  </a:cxn>
                  <a:cxn ang="0">
                    <a:pos x="113" y="8"/>
                  </a:cxn>
                  <a:cxn ang="0">
                    <a:pos x="106" y="4"/>
                  </a:cxn>
                  <a:cxn ang="0">
                    <a:pos x="96" y="2"/>
                  </a:cxn>
                  <a:cxn ang="0">
                    <a:pos x="89" y="0"/>
                  </a:cxn>
                  <a:cxn ang="0">
                    <a:pos x="96" y="2"/>
                  </a:cxn>
                  <a:cxn ang="0">
                    <a:pos x="102" y="4"/>
                  </a:cxn>
                  <a:cxn ang="0">
                    <a:pos x="112" y="8"/>
                  </a:cxn>
                  <a:cxn ang="0">
                    <a:pos x="121" y="14"/>
                  </a:cxn>
                  <a:cxn ang="0">
                    <a:pos x="0" y="97"/>
                  </a:cxn>
                  <a:cxn ang="0">
                    <a:pos x="3" y="107"/>
                  </a:cxn>
                  <a:cxn ang="0">
                    <a:pos x="7" y="116"/>
                  </a:cxn>
                  <a:cxn ang="0">
                    <a:pos x="13" y="126"/>
                  </a:cxn>
                  <a:cxn ang="0">
                    <a:pos x="19" y="133"/>
                  </a:cxn>
                  <a:cxn ang="0">
                    <a:pos x="26" y="141"/>
                  </a:cxn>
                  <a:cxn ang="0">
                    <a:pos x="36" y="146"/>
                  </a:cxn>
                  <a:cxn ang="0">
                    <a:pos x="43" y="150"/>
                  </a:cxn>
                  <a:cxn ang="0">
                    <a:pos x="55" y="154"/>
                  </a:cxn>
                  <a:cxn ang="0">
                    <a:pos x="57" y="154"/>
                  </a:cxn>
                  <a:cxn ang="0">
                    <a:pos x="60" y="152"/>
                  </a:cxn>
                  <a:cxn ang="0">
                    <a:pos x="51" y="150"/>
                  </a:cxn>
                  <a:cxn ang="0">
                    <a:pos x="40" y="145"/>
                  </a:cxn>
                  <a:cxn ang="0">
                    <a:pos x="32" y="139"/>
                  </a:cxn>
                  <a:cxn ang="0">
                    <a:pos x="24" y="133"/>
                  </a:cxn>
                  <a:cxn ang="0">
                    <a:pos x="17" y="124"/>
                  </a:cxn>
                  <a:cxn ang="0">
                    <a:pos x="11" y="116"/>
                  </a:cxn>
                  <a:cxn ang="0">
                    <a:pos x="7" y="107"/>
                  </a:cxn>
                  <a:cxn ang="0">
                    <a:pos x="3" y="95"/>
                  </a:cxn>
                  <a:cxn ang="0">
                    <a:pos x="3" y="95"/>
                  </a:cxn>
                  <a:cxn ang="0">
                    <a:pos x="3" y="95"/>
                  </a:cxn>
                  <a:cxn ang="0">
                    <a:pos x="2" y="97"/>
                  </a:cxn>
                  <a:cxn ang="0">
                    <a:pos x="0" y="97"/>
                  </a:cxn>
                </a:cxnLst>
                <a:rect l="0" t="0" r="r" b="b"/>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3" y="95"/>
                    </a:lnTo>
                    <a:lnTo>
                      <a:pt x="3" y="95"/>
                    </a:lnTo>
                    <a:lnTo>
                      <a:pt x="2" y="97"/>
                    </a:lnTo>
                    <a:lnTo>
                      <a:pt x="0" y="97"/>
                    </a:lnTo>
                    <a:close/>
                  </a:path>
                </a:pathLst>
              </a:custGeom>
              <a:solidFill>
                <a:srgbClr val="ECBD20"/>
              </a:solidFill>
              <a:ln w="9525">
                <a:noFill/>
                <a:round/>
              </a:ln>
            </p:spPr>
            <p:txBody>
              <a:bodyPr/>
              <a:lstStyle/>
              <a:p>
                <a:endParaRPr lang="en-US">
                  <a:solidFill>
                    <a:prstClr val="black"/>
                  </a:solidFill>
                </a:endParaRPr>
              </a:p>
            </p:txBody>
          </p:sp>
          <p:sp>
            <p:nvSpPr>
              <p:cNvPr id="179525" name="Freeform 325"/>
              <p:cNvSpPr>
                <a:spLocks noEditPoints="1"/>
              </p:cNvSpPr>
              <p:nvPr/>
            </p:nvSpPr>
            <p:spPr bwMode="auto">
              <a:xfrm>
                <a:off x="1789" y="1633"/>
                <a:ext cx="153" cy="80"/>
              </a:xfrm>
              <a:custGeom>
                <a:avLst/>
                <a:gdLst/>
                <a:ahLst/>
                <a:cxnLst>
                  <a:cxn ang="0">
                    <a:pos x="153" y="4"/>
                  </a:cxn>
                  <a:cxn ang="0">
                    <a:pos x="153" y="2"/>
                  </a:cxn>
                  <a:cxn ang="0">
                    <a:pos x="153" y="0"/>
                  </a:cxn>
                  <a:cxn ang="0">
                    <a:pos x="151" y="0"/>
                  </a:cxn>
                  <a:cxn ang="0">
                    <a:pos x="149" y="0"/>
                  </a:cxn>
                  <a:cxn ang="0">
                    <a:pos x="149" y="2"/>
                  </a:cxn>
                  <a:cxn ang="0">
                    <a:pos x="149" y="4"/>
                  </a:cxn>
                  <a:cxn ang="0">
                    <a:pos x="148" y="21"/>
                  </a:cxn>
                  <a:cxn ang="0">
                    <a:pos x="142" y="36"/>
                  </a:cxn>
                  <a:cxn ang="0">
                    <a:pos x="134" y="50"/>
                  </a:cxn>
                  <a:cxn ang="0">
                    <a:pos x="123" y="61"/>
                  </a:cxn>
                  <a:cxn ang="0">
                    <a:pos x="127" y="59"/>
                  </a:cxn>
                  <a:cxn ang="0">
                    <a:pos x="130" y="59"/>
                  </a:cxn>
                  <a:cxn ang="0">
                    <a:pos x="140" y="48"/>
                  </a:cxn>
                  <a:cxn ang="0">
                    <a:pos x="148" y="35"/>
                  </a:cxn>
                  <a:cxn ang="0">
                    <a:pos x="151" y="19"/>
                  </a:cxn>
                  <a:cxn ang="0">
                    <a:pos x="153" y="4"/>
                  </a:cxn>
                  <a:cxn ang="0">
                    <a:pos x="0" y="21"/>
                  </a:cxn>
                  <a:cxn ang="0">
                    <a:pos x="3" y="33"/>
                  </a:cxn>
                  <a:cxn ang="0">
                    <a:pos x="7" y="42"/>
                  </a:cxn>
                  <a:cxn ang="0">
                    <a:pos x="13" y="52"/>
                  </a:cxn>
                  <a:cxn ang="0">
                    <a:pos x="19" y="59"/>
                  </a:cxn>
                  <a:cxn ang="0">
                    <a:pos x="26" y="65"/>
                  </a:cxn>
                  <a:cxn ang="0">
                    <a:pos x="36" y="72"/>
                  </a:cxn>
                  <a:cxn ang="0">
                    <a:pos x="45" y="76"/>
                  </a:cxn>
                  <a:cxn ang="0">
                    <a:pos x="55" y="80"/>
                  </a:cxn>
                  <a:cxn ang="0">
                    <a:pos x="58" y="78"/>
                  </a:cxn>
                  <a:cxn ang="0">
                    <a:pos x="62" y="78"/>
                  </a:cxn>
                  <a:cxn ang="0">
                    <a:pos x="51" y="74"/>
                  </a:cxn>
                  <a:cxn ang="0">
                    <a:pos x="41" y="71"/>
                  </a:cxn>
                  <a:cxn ang="0">
                    <a:pos x="32" y="65"/>
                  </a:cxn>
                  <a:cxn ang="0">
                    <a:pos x="24" y="57"/>
                  </a:cxn>
                  <a:cxn ang="0">
                    <a:pos x="17" y="50"/>
                  </a:cxn>
                  <a:cxn ang="0">
                    <a:pos x="11" y="42"/>
                  </a:cxn>
                  <a:cxn ang="0">
                    <a:pos x="7" y="33"/>
                  </a:cxn>
                  <a:cxn ang="0">
                    <a:pos x="3" y="21"/>
                  </a:cxn>
                  <a:cxn ang="0">
                    <a:pos x="1" y="21"/>
                  </a:cxn>
                  <a:cxn ang="0">
                    <a:pos x="1" y="21"/>
                  </a:cxn>
                  <a:cxn ang="0">
                    <a:pos x="0" y="21"/>
                  </a:cxn>
                  <a:cxn ang="0">
                    <a:pos x="0" y="21"/>
                  </a:cxn>
                </a:cxnLst>
                <a:rect l="0" t="0" r="r" b="b"/>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1" y="21"/>
                    </a:lnTo>
                    <a:lnTo>
                      <a:pt x="0" y="21"/>
                    </a:lnTo>
                    <a:lnTo>
                      <a:pt x="0" y="21"/>
                    </a:lnTo>
                    <a:close/>
                  </a:path>
                </a:pathLst>
              </a:custGeom>
              <a:solidFill>
                <a:srgbClr val="EDBE20"/>
              </a:solidFill>
              <a:ln w="9525">
                <a:noFill/>
                <a:round/>
              </a:ln>
            </p:spPr>
            <p:txBody>
              <a:bodyPr/>
              <a:lstStyle/>
              <a:p>
                <a:endParaRPr lang="en-US">
                  <a:solidFill>
                    <a:prstClr val="black"/>
                  </a:solidFill>
                </a:endParaRPr>
              </a:p>
            </p:txBody>
          </p:sp>
          <p:sp>
            <p:nvSpPr>
              <p:cNvPr id="179526" name="Freeform 326"/>
              <p:cNvSpPr>
                <a:spLocks noEditPoints="1"/>
              </p:cNvSpPr>
              <p:nvPr/>
            </p:nvSpPr>
            <p:spPr bwMode="auto">
              <a:xfrm>
                <a:off x="1790" y="1633"/>
                <a:ext cx="150" cy="78"/>
              </a:xfrm>
              <a:custGeom>
                <a:avLst/>
                <a:gdLst/>
                <a:ahLst/>
                <a:cxnLst>
                  <a:cxn ang="0">
                    <a:pos x="150" y="4"/>
                  </a:cxn>
                  <a:cxn ang="0">
                    <a:pos x="150" y="2"/>
                  </a:cxn>
                  <a:cxn ang="0">
                    <a:pos x="150" y="0"/>
                  </a:cxn>
                  <a:cxn ang="0">
                    <a:pos x="148" y="0"/>
                  </a:cxn>
                  <a:cxn ang="0">
                    <a:pos x="147" y="0"/>
                  </a:cxn>
                  <a:cxn ang="0">
                    <a:pos x="147" y="2"/>
                  </a:cxn>
                  <a:cxn ang="0">
                    <a:pos x="147" y="4"/>
                  </a:cxn>
                  <a:cxn ang="0">
                    <a:pos x="145" y="21"/>
                  </a:cxn>
                  <a:cxn ang="0">
                    <a:pos x="139" y="36"/>
                  </a:cxn>
                  <a:cxn ang="0">
                    <a:pos x="129" y="50"/>
                  </a:cxn>
                  <a:cxn ang="0">
                    <a:pos x="118" y="61"/>
                  </a:cxn>
                  <a:cxn ang="0">
                    <a:pos x="122" y="61"/>
                  </a:cxn>
                  <a:cxn ang="0">
                    <a:pos x="126" y="59"/>
                  </a:cxn>
                  <a:cxn ang="0">
                    <a:pos x="135" y="48"/>
                  </a:cxn>
                  <a:cxn ang="0">
                    <a:pos x="143" y="35"/>
                  </a:cxn>
                  <a:cxn ang="0">
                    <a:pos x="148" y="21"/>
                  </a:cxn>
                  <a:cxn ang="0">
                    <a:pos x="150" y="4"/>
                  </a:cxn>
                  <a:cxn ang="0">
                    <a:pos x="0" y="21"/>
                  </a:cxn>
                  <a:cxn ang="0">
                    <a:pos x="4" y="33"/>
                  </a:cxn>
                  <a:cxn ang="0">
                    <a:pos x="8" y="42"/>
                  </a:cxn>
                  <a:cxn ang="0">
                    <a:pos x="14" y="50"/>
                  </a:cxn>
                  <a:cxn ang="0">
                    <a:pos x="21" y="59"/>
                  </a:cxn>
                  <a:cxn ang="0">
                    <a:pos x="29" y="65"/>
                  </a:cxn>
                  <a:cxn ang="0">
                    <a:pos x="37" y="71"/>
                  </a:cxn>
                  <a:cxn ang="0">
                    <a:pos x="48" y="76"/>
                  </a:cxn>
                  <a:cxn ang="0">
                    <a:pos x="57" y="78"/>
                  </a:cxn>
                  <a:cxn ang="0">
                    <a:pos x="61" y="78"/>
                  </a:cxn>
                  <a:cxn ang="0">
                    <a:pos x="65" y="76"/>
                  </a:cxn>
                  <a:cxn ang="0">
                    <a:pos x="54" y="74"/>
                  </a:cxn>
                  <a:cxn ang="0">
                    <a:pos x="44" y="71"/>
                  </a:cxn>
                  <a:cxn ang="0">
                    <a:pos x="35" y="65"/>
                  </a:cxn>
                  <a:cxn ang="0">
                    <a:pos x="25" y="57"/>
                  </a:cxn>
                  <a:cxn ang="0">
                    <a:pos x="18" y="50"/>
                  </a:cxn>
                  <a:cxn ang="0">
                    <a:pos x="12" y="42"/>
                  </a:cxn>
                  <a:cxn ang="0">
                    <a:pos x="8" y="31"/>
                  </a:cxn>
                  <a:cxn ang="0">
                    <a:pos x="4" y="21"/>
                  </a:cxn>
                  <a:cxn ang="0">
                    <a:pos x="2" y="21"/>
                  </a:cxn>
                  <a:cxn ang="0">
                    <a:pos x="0" y="21"/>
                  </a:cxn>
                </a:cxnLst>
                <a:rect l="0" t="0" r="r" b="b"/>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ln>
            </p:spPr>
            <p:txBody>
              <a:bodyPr/>
              <a:lstStyle/>
              <a:p>
                <a:endParaRPr lang="en-US">
                  <a:solidFill>
                    <a:prstClr val="black"/>
                  </a:solidFill>
                </a:endParaRPr>
              </a:p>
            </p:txBody>
          </p:sp>
          <p:sp>
            <p:nvSpPr>
              <p:cNvPr id="179527" name="Freeform 327"/>
              <p:cNvSpPr>
                <a:spLocks noEditPoints="1"/>
              </p:cNvSpPr>
              <p:nvPr/>
            </p:nvSpPr>
            <p:spPr bwMode="auto">
              <a:xfrm>
                <a:off x="1792" y="1633"/>
                <a:ext cx="146" cy="78"/>
              </a:xfrm>
              <a:custGeom>
                <a:avLst/>
                <a:gdLst/>
                <a:ahLst/>
                <a:cxnLst>
                  <a:cxn ang="0">
                    <a:pos x="146" y="4"/>
                  </a:cxn>
                  <a:cxn ang="0">
                    <a:pos x="146" y="2"/>
                  </a:cxn>
                  <a:cxn ang="0">
                    <a:pos x="146" y="0"/>
                  </a:cxn>
                  <a:cxn ang="0">
                    <a:pos x="145" y="0"/>
                  </a:cxn>
                  <a:cxn ang="0">
                    <a:pos x="143" y="0"/>
                  </a:cxn>
                  <a:cxn ang="0">
                    <a:pos x="143" y="2"/>
                  </a:cxn>
                  <a:cxn ang="0">
                    <a:pos x="143" y="4"/>
                  </a:cxn>
                  <a:cxn ang="0">
                    <a:pos x="141" y="14"/>
                  </a:cxn>
                  <a:cxn ang="0">
                    <a:pos x="141" y="21"/>
                  </a:cxn>
                  <a:cxn ang="0">
                    <a:pos x="137" y="31"/>
                  </a:cxn>
                  <a:cxn ang="0">
                    <a:pos x="133" y="38"/>
                  </a:cxn>
                  <a:cxn ang="0">
                    <a:pos x="129" y="44"/>
                  </a:cxn>
                  <a:cxn ang="0">
                    <a:pos x="126" y="52"/>
                  </a:cxn>
                  <a:cxn ang="0">
                    <a:pos x="118" y="57"/>
                  </a:cxn>
                  <a:cxn ang="0">
                    <a:pos x="112" y="61"/>
                  </a:cxn>
                  <a:cxn ang="0">
                    <a:pos x="116" y="61"/>
                  </a:cxn>
                  <a:cxn ang="0">
                    <a:pos x="120" y="61"/>
                  </a:cxn>
                  <a:cxn ang="0">
                    <a:pos x="131" y="50"/>
                  </a:cxn>
                  <a:cxn ang="0">
                    <a:pos x="139" y="36"/>
                  </a:cxn>
                  <a:cxn ang="0">
                    <a:pos x="145" y="21"/>
                  </a:cxn>
                  <a:cxn ang="0">
                    <a:pos x="146" y="4"/>
                  </a:cxn>
                  <a:cxn ang="0">
                    <a:pos x="0" y="21"/>
                  </a:cxn>
                  <a:cxn ang="0">
                    <a:pos x="4" y="33"/>
                  </a:cxn>
                  <a:cxn ang="0">
                    <a:pos x="8" y="42"/>
                  </a:cxn>
                  <a:cxn ang="0">
                    <a:pos x="14" y="50"/>
                  </a:cxn>
                  <a:cxn ang="0">
                    <a:pos x="21" y="57"/>
                  </a:cxn>
                  <a:cxn ang="0">
                    <a:pos x="29" y="65"/>
                  </a:cxn>
                  <a:cxn ang="0">
                    <a:pos x="38" y="71"/>
                  </a:cxn>
                  <a:cxn ang="0">
                    <a:pos x="48" y="74"/>
                  </a:cxn>
                  <a:cxn ang="0">
                    <a:pos x="59" y="78"/>
                  </a:cxn>
                  <a:cxn ang="0">
                    <a:pos x="63" y="76"/>
                  </a:cxn>
                  <a:cxn ang="0">
                    <a:pos x="67" y="74"/>
                  </a:cxn>
                  <a:cxn ang="0">
                    <a:pos x="55" y="72"/>
                  </a:cxn>
                  <a:cxn ang="0">
                    <a:pos x="46" y="69"/>
                  </a:cxn>
                  <a:cxn ang="0">
                    <a:pos x="35" y="65"/>
                  </a:cxn>
                  <a:cxn ang="0">
                    <a:pos x="27" y="57"/>
                  </a:cxn>
                  <a:cxn ang="0">
                    <a:pos x="19" y="50"/>
                  </a:cxn>
                  <a:cxn ang="0">
                    <a:pos x="12" y="42"/>
                  </a:cxn>
                  <a:cxn ang="0">
                    <a:pos x="8" y="31"/>
                  </a:cxn>
                  <a:cxn ang="0">
                    <a:pos x="4" y="21"/>
                  </a:cxn>
                  <a:cxn ang="0">
                    <a:pos x="2" y="21"/>
                  </a:cxn>
                  <a:cxn ang="0">
                    <a:pos x="0" y="21"/>
                  </a:cxn>
                </a:cxnLst>
                <a:rect l="0" t="0" r="r" b="b"/>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ln>
            </p:spPr>
            <p:txBody>
              <a:bodyPr/>
              <a:lstStyle/>
              <a:p>
                <a:endParaRPr lang="en-US">
                  <a:solidFill>
                    <a:prstClr val="black"/>
                  </a:solidFill>
                </a:endParaRPr>
              </a:p>
            </p:txBody>
          </p:sp>
          <p:sp>
            <p:nvSpPr>
              <p:cNvPr id="179528" name="Freeform 328"/>
              <p:cNvSpPr>
                <a:spLocks noEditPoints="1"/>
              </p:cNvSpPr>
              <p:nvPr/>
            </p:nvSpPr>
            <p:spPr bwMode="auto">
              <a:xfrm>
                <a:off x="1794" y="1633"/>
                <a:ext cx="143" cy="76"/>
              </a:xfrm>
              <a:custGeom>
                <a:avLst/>
                <a:gdLst/>
                <a:ahLst/>
                <a:cxnLst>
                  <a:cxn ang="0">
                    <a:pos x="143" y="4"/>
                  </a:cxn>
                  <a:cxn ang="0">
                    <a:pos x="143" y="2"/>
                  </a:cxn>
                  <a:cxn ang="0">
                    <a:pos x="143" y="0"/>
                  </a:cxn>
                  <a:cxn ang="0">
                    <a:pos x="141" y="0"/>
                  </a:cxn>
                  <a:cxn ang="0">
                    <a:pos x="139" y="0"/>
                  </a:cxn>
                  <a:cxn ang="0">
                    <a:pos x="139" y="2"/>
                  </a:cxn>
                  <a:cxn ang="0">
                    <a:pos x="139" y="4"/>
                  </a:cxn>
                  <a:cxn ang="0">
                    <a:pos x="137" y="14"/>
                  </a:cxn>
                  <a:cxn ang="0">
                    <a:pos x="135" y="23"/>
                  </a:cxn>
                  <a:cxn ang="0">
                    <a:pos x="133" y="31"/>
                  </a:cxn>
                  <a:cxn ang="0">
                    <a:pos x="129" y="38"/>
                  </a:cxn>
                  <a:cxn ang="0">
                    <a:pos x="124" y="46"/>
                  </a:cxn>
                  <a:cxn ang="0">
                    <a:pos x="118" y="52"/>
                  </a:cxn>
                  <a:cxn ang="0">
                    <a:pos x="112" y="57"/>
                  </a:cxn>
                  <a:cxn ang="0">
                    <a:pos x="105" y="63"/>
                  </a:cxn>
                  <a:cxn ang="0">
                    <a:pos x="110" y="61"/>
                  </a:cxn>
                  <a:cxn ang="0">
                    <a:pos x="114" y="61"/>
                  </a:cxn>
                  <a:cxn ang="0">
                    <a:pos x="125" y="50"/>
                  </a:cxn>
                  <a:cxn ang="0">
                    <a:pos x="135" y="36"/>
                  </a:cxn>
                  <a:cxn ang="0">
                    <a:pos x="141" y="21"/>
                  </a:cxn>
                  <a:cxn ang="0">
                    <a:pos x="143" y="4"/>
                  </a:cxn>
                  <a:cxn ang="0">
                    <a:pos x="0" y="21"/>
                  </a:cxn>
                  <a:cxn ang="0">
                    <a:pos x="4" y="31"/>
                  </a:cxn>
                  <a:cxn ang="0">
                    <a:pos x="8" y="42"/>
                  </a:cxn>
                  <a:cxn ang="0">
                    <a:pos x="14" y="50"/>
                  </a:cxn>
                  <a:cxn ang="0">
                    <a:pos x="21" y="57"/>
                  </a:cxn>
                  <a:cxn ang="0">
                    <a:pos x="31" y="65"/>
                  </a:cxn>
                  <a:cxn ang="0">
                    <a:pos x="40" y="71"/>
                  </a:cxn>
                  <a:cxn ang="0">
                    <a:pos x="50" y="74"/>
                  </a:cxn>
                  <a:cxn ang="0">
                    <a:pos x="61" y="76"/>
                  </a:cxn>
                  <a:cxn ang="0">
                    <a:pos x="65" y="74"/>
                  </a:cxn>
                  <a:cxn ang="0">
                    <a:pos x="70" y="72"/>
                  </a:cxn>
                  <a:cxn ang="0">
                    <a:pos x="70" y="72"/>
                  </a:cxn>
                  <a:cxn ang="0">
                    <a:pos x="70" y="72"/>
                  </a:cxn>
                  <a:cxn ang="0">
                    <a:pos x="59" y="72"/>
                  </a:cxn>
                  <a:cxn ang="0">
                    <a:pos x="48" y="69"/>
                  </a:cxn>
                  <a:cxn ang="0">
                    <a:pos x="36" y="65"/>
                  </a:cxn>
                  <a:cxn ang="0">
                    <a:pos x="27" y="57"/>
                  </a:cxn>
                  <a:cxn ang="0">
                    <a:pos x="19" y="50"/>
                  </a:cxn>
                  <a:cxn ang="0">
                    <a:pos x="12" y="42"/>
                  </a:cxn>
                  <a:cxn ang="0">
                    <a:pos x="8" y="31"/>
                  </a:cxn>
                  <a:cxn ang="0">
                    <a:pos x="4" y="19"/>
                  </a:cxn>
                  <a:cxn ang="0">
                    <a:pos x="2" y="21"/>
                  </a:cxn>
                  <a:cxn ang="0">
                    <a:pos x="0" y="21"/>
                  </a:cxn>
                </a:cxnLst>
                <a:rect l="0" t="0" r="r" b="b"/>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70" y="72"/>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ln>
            </p:spPr>
            <p:txBody>
              <a:bodyPr/>
              <a:lstStyle/>
              <a:p>
                <a:endParaRPr lang="en-US">
                  <a:solidFill>
                    <a:prstClr val="black"/>
                  </a:solidFill>
                </a:endParaRPr>
              </a:p>
            </p:txBody>
          </p:sp>
          <p:sp>
            <p:nvSpPr>
              <p:cNvPr id="179529" name="Freeform 329"/>
              <p:cNvSpPr>
                <a:spLocks noEditPoints="1"/>
              </p:cNvSpPr>
              <p:nvPr/>
            </p:nvSpPr>
            <p:spPr bwMode="auto">
              <a:xfrm>
                <a:off x="1796" y="1633"/>
                <a:ext cx="139" cy="74"/>
              </a:xfrm>
              <a:custGeom>
                <a:avLst/>
                <a:gdLst/>
                <a:ahLst/>
                <a:cxnLst>
                  <a:cxn ang="0">
                    <a:pos x="139" y="4"/>
                  </a:cxn>
                  <a:cxn ang="0">
                    <a:pos x="139" y="2"/>
                  </a:cxn>
                  <a:cxn ang="0">
                    <a:pos x="139" y="0"/>
                  </a:cxn>
                  <a:cxn ang="0">
                    <a:pos x="137" y="0"/>
                  </a:cxn>
                  <a:cxn ang="0">
                    <a:pos x="135" y="2"/>
                  </a:cxn>
                  <a:cxn ang="0">
                    <a:pos x="135" y="2"/>
                  </a:cxn>
                  <a:cxn ang="0">
                    <a:pos x="135" y="4"/>
                  </a:cxn>
                  <a:cxn ang="0">
                    <a:pos x="133" y="14"/>
                  </a:cxn>
                  <a:cxn ang="0">
                    <a:pos x="131" y="23"/>
                  </a:cxn>
                  <a:cxn ang="0">
                    <a:pos x="127" y="33"/>
                  </a:cxn>
                  <a:cxn ang="0">
                    <a:pos x="123" y="40"/>
                  </a:cxn>
                  <a:cxn ang="0">
                    <a:pos x="118" y="48"/>
                  </a:cxn>
                  <a:cxn ang="0">
                    <a:pos x="112" y="55"/>
                  </a:cxn>
                  <a:cxn ang="0">
                    <a:pos x="104" y="61"/>
                  </a:cxn>
                  <a:cxn ang="0">
                    <a:pos x="95" y="65"/>
                  </a:cxn>
                  <a:cxn ang="0">
                    <a:pos x="103" y="63"/>
                  </a:cxn>
                  <a:cxn ang="0">
                    <a:pos x="108" y="61"/>
                  </a:cxn>
                  <a:cxn ang="0">
                    <a:pos x="114" y="57"/>
                  </a:cxn>
                  <a:cxn ang="0">
                    <a:pos x="122" y="52"/>
                  </a:cxn>
                  <a:cxn ang="0">
                    <a:pos x="125" y="44"/>
                  </a:cxn>
                  <a:cxn ang="0">
                    <a:pos x="129" y="38"/>
                  </a:cxn>
                  <a:cxn ang="0">
                    <a:pos x="133" y="31"/>
                  </a:cxn>
                  <a:cxn ang="0">
                    <a:pos x="137" y="21"/>
                  </a:cxn>
                  <a:cxn ang="0">
                    <a:pos x="137" y="14"/>
                  </a:cxn>
                  <a:cxn ang="0">
                    <a:pos x="139" y="4"/>
                  </a:cxn>
                  <a:cxn ang="0">
                    <a:pos x="0" y="21"/>
                  </a:cxn>
                  <a:cxn ang="0">
                    <a:pos x="4" y="31"/>
                  </a:cxn>
                  <a:cxn ang="0">
                    <a:pos x="8" y="42"/>
                  </a:cxn>
                  <a:cxn ang="0">
                    <a:pos x="15" y="50"/>
                  </a:cxn>
                  <a:cxn ang="0">
                    <a:pos x="23" y="57"/>
                  </a:cxn>
                  <a:cxn ang="0">
                    <a:pos x="31" y="65"/>
                  </a:cxn>
                  <a:cxn ang="0">
                    <a:pos x="42" y="69"/>
                  </a:cxn>
                  <a:cxn ang="0">
                    <a:pos x="51" y="72"/>
                  </a:cxn>
                  <a:cxn ang="0">
                    <a:pos x="63" y="74"/>
                  </a:cxn>
                  <a:cxn ang="0">
                    <a:pos x="70" y="72"/>
                  </a:cxn>
                  <a:cxn ang="0">
                    <a:pos x="76" y="71"/>
                  </a:cxn>
                  <a:cxn ang="0">
                    <a:pos x="72" y="71"/>
                  </a:cxn>
                  <a:cxn ang="0">
                    <a:pos x="68" y="71"/>
                  </a:cxn>
                  <a:cxn ang="0">
                    <a:pos x="57" y="71"/>
                  </a:cxn>
                  <a:cxn ang="0">
                    <a:pos x="46" y="67"/>
                  </a:cxn>
                  <a:cxn ang="0">
                    <a:pos x="36" y="63"/>
                  </a:cxn>
                  <a:cxn ang="0">
                    <a:pos x="27" y="57"/>
                  </a:cxn>
                  <a:cxn ang="0">
                    <a:pos x="19" y="50"/>
                  </a:cxn>
                  <a:cxn ang="0">
                    <a:pos x="12" y="40"/>
                  </a:cxn>
                  <a:cxn ang="0">
                    <a:pos x="8" y="31"/>
                  </a:cxn>
                  <a:cxn ang="0">
                    <a:pos x="4" y="19"/>
                  </a:cxn>
                  <a:cxn ang="0">
                    <a:pos x="2" y="19"/>
                  </a:cxn>
                  <a:cxn ang="0">
                    <a:pos x="0" y="21"/>
                  </a:cxn>
                </a:cxnLst>
                <a:rect l="0" t="0" r="r" b="b"/>
                <a:pathLst>
                  <a:path w="139" h="74">
                    <a:moveTo>
                      <a:pt x="139" y="4"/>
                    </a:moveTo>
                    <a:lnTo>
                      <a:pt x="139" y="2"/>
                    </a:lnTo>
                    <a:lnTo>
                      <a:pt x="139" y="0"/>
                    </a:lnTo>
                    <a:lnTo>
                      <a:pt x="137" y="0"/>
                    </a:lnTo>
                    <a:lnTo>
                      <a:pt x="135" y="2"/>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ln>
            </p:spPr>
            <p:txBody>
              <a:bodyPr/>
              <a:lstStyle/>
              <a:p>
                <a:endParaRPr lang="en-US">
                  <a:solidFill>
                    <a:prstClr val="black"/>
                  </a:solidFill>
                </a:endParaRPr>
              </a:p>
            </p:txBody>
          </p:sp>
          <p:sp>
            <p:nvSpPr>
              <p:cNvPr id="179530" name="Freeform 330"/>
              <p:cNvSpPr/>
              <p:nvPr/>
            </p:nvSpPr>
            <p:spPr bwMode="auto">
              <a:xfrm>
                <a:off x="1798" y="1633"/>
                <a:ext cx="135" cy="72"/>
              </a:xfrm>
              <a:custGeom>
                <a:avLst/>
                <a:gdLst/>
                <a:ahLst/>
                <a:cxnLst>
                  <a:cxn ang="0">
                    <a:pos x="135" y="4"/>
                  </a:cxn>
                  <a:cxn ang="0">
                    <a:pos x="135" y="2"/>
                  </a:cxn>
                  <a:cxn ang="0">
                    <a:pos x="135" y="0"/>
                  </a:cxn>
                  <a:cxn ang="0">
                    <a:pos x="133" y="2"/>
                  </a:cxn>
                  <a:cxn ang="0">
                    <a:pos x="131" y="2"/>
                  </a:cxn>
                  <a:cxn ang="0">
                    <a:pos x="131" y="2"/>
                  </a:cxn>
                  <a:cxn ang="0">
                    <a:pos x="131" y="4"/>
                  </a:cxn>
                  <a:cxn ang="0">
                    <a:pos x="129" y="17"/>
                  </a:cxn>
                  <a:cxn ang="0">
                    <a:pos x="125" y="29"/>
                  </a:cxn>
                  <a:cxn ang="0">
                    <a:pos x="120" y="40"/>
                  </a:cxn>
                  <a:cxn ang="0">
                    <a:pos x="112" y="50"/>
                  </a:cxn>
                  <a:cxn ang="0">
                    <a:pos x="102" y="57"/>
                  </a:cxn>
                  <a:cxn ang="0">
                    <a:pos x="91" y="65"/>
                  </a:cxn>
                  <a:cxn ang="0">
                    <a:pos x="80" y="69"/>
                  </a:cxn>
                  <a:cxn ang="0">
                    <a:pos x="66" y="69"/>
                  </a:cxn>
                  <a:cxn ang="0">
                    <a:pos x="55" y="69"/>
                  </a:cxn>
                  <a:cxn ang="0">
                    <a:pos x="44" y="65"/>
                  </a:cxn>
                  <a:cxn ang="0">
                    <a:pos x="34" y="61"/>
                  </a:cxn>
                  <a:cxn ang="0">
                    <a:pos x="27" y="55"/>
                  </a:cxn>
                  <a:cxn ang="0">
                    <a:pos x="19" y="48"/>
                  </a:cxn>
                  <a:cxn ang="0">
                    <a:pos x="11" y="40"/>
                  </a:cxn>
                  <a:cxn ang="0">
                    <a:pos x="8" y="31"/>
                  </a:cxn>
                  <a:cxn ang="0">
                    <a:pos x="4" y="19"/>
                  </a:cxn>
                  <a:cxn ang="0">
                    <a:pos x="2" y="19"/>
                  </a:cxn>
                  <a:cxn ang="0">
                    <a:pos x="0" y="19"/>
                  </a:cxn>
                  <a:cxn ang="0">
                    <a:pos x="4" y="31"/>
                  </a:cxn>
                  <a:cxn ang="0">
                    <a:pos x="8" y="42"/>
                  </a:cxn>
                  <a:cxn ang="0">
                    <a:pos x="15" y="50"/>
                  </a:cxn>
                  <a:cxn ang="0">
                    <a:pos x="23" y="57"/>
                  </a:cxn>
                  <a:cxn ang="0">
                    <a:pos x="32" y="65"/>
                  </a:cxn>
                  <a:cxn ang="0">
                    <a:pos x="44" y="69"/>
                  </a:cxn>
                  <a:cxn ang="0">
                    <a:pos x="55" y="72"/>
                  </a:cxn>
                  <a:cxn ang="0">
                    <a:pos x="66" y="72"/>
                  </a:cxn>
                  <a:cxn ang="0">
                    <a:pos x="66" y="72"/>
                  </a:cxn>
                  <a:cxn ang="0">
                    <a:pos x="66" y="72"/>
                  </a:cxn>
                  <a:cxn ang="0">
                    <a:pos x="84" y="67"/>
                  </a:cxn>
                  <a:cxn ang="0">
                    <a:pos x="101" y="63"/>
                  </a:cxn>
                  <a:cxn ang="0">
                    <a:pos x="108" y="57"/>
                  </a:cxn>
                  <a:cxn ang="0">
                    <a:pos x="114" y="52"/>
                  </a:cxn>
                  <a:cxn ang="0">
                    <a:pos x="120" y="46"/>
                  </a:cxn>
                  <a:cxn ang="0">
                    <a:pos x="125" y="38"/>
                  </a:cxn>
                  <a:cxn ang="0">
                    <a:pos x="129" y="31"/>
                  </a:cxn>
                  <a:cxn ang="0">
                    <a:pos x="131" y="23"/>
                  </a:cxn>
                  <a:cxn ang="0">
                    <a:pos x="133" y="14"/>
                  </a:cxn>
                  <a:cxn ang="0">
                    <a:pos x="135" y="4"/>
                  </a:cxn>
                </a:cxnLst>
                <a:rect l="0" t="0" r="r" b="b"/>
                <a:pathLst>
                  <a:path w="135" h="72">
                    <a:moveTo>
                      <a:pt x="135" y="4"/>
                    </a:moveTo>
                    <a:lnTo>
                      <a:pt x="135" y="2"/>
                    </a:lnTo>
                    <a:lnTo>
                      <a:pt x="135" y="0"/>
                    </a:lnTo>
                    <a:lnTo>
                      <a:pt x="133" y="2"/>
                    </a:lnTo>
                    <a:lnTo>
                      <a:pt x="131"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66"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ln>
            </p:spPr>
            <p:txBody>
              <a:bodyPr/>
              <a:lstStyle/>
              <a:p>
                <a:endParaRPr lang="en-US">
                  <a:solidFill>
                    <a:prstClr val="black"/>
                  </a:solidFill>
                </a:endParaRPr>
              </a:p>
            </p:txBody>
          </p:sp>
          <p:sp>
            <p:nvSpPr>
              <p:cNvPr id="179531" name="Freeform 331"/>
              <p:cNvSpPr/>
              <p:nvPr/>
            </p:nvSpPr>
            <p:spPr bwMode="auto">
              <a:xfrm>
                <a:off x="1800" y="1635"/>
                <a:ext cx="131" cy="69"/>
              </a:xfrm>
              <a:custGeom>
                <a:avLst/>
                <a:gdLst/>
                <a:ahLst/>
                <a:cxnLst>
                  <a:cxn ang="0">
                    <a:pos x="131" y="2"/>
                  </a:cxn>
                  <a:cxn ang="0">
                    <a:pos x="131" y="0"/>
                  </a:cxn>
                  <a:cxn ang="0">
                    <a:pos x="131" y="0"/>
                  </a:cxn>
                  <a:cxn ang="0">
                    <a:pos x="129" y="0"/>
                  </a:cxn>
                  <a:cxn ang="0">
                    <a:pos x="127" y="0"/>
                  </a:cxn>
                  <a:cxn ang="0">
                    <a:pos x="127" y="0"/>
                  </a:cxn>
                  <a:cxn ang="0">
                    <a:pos x="127" y="2"/>
                  </a:cxn>
                  <a:cxn ang="0">
                    <a:pos x="125" y="15"/>
                  </a:cxn>
                  <a:cxn ang="0">
                    <a:pos x="121" y="27"/>
                  </a:cxn>
                  <a:cxn ang="0">
                    <a:pos x="116" y="38"/>
                  </a:cxn>
                  <a:cxn ang="0">
                    <a:pos x="108" y="48"/>
                  </a:cxn>
                  <a:cxn ang="0">
                    <a:pos x="99" y="55"/>
                  </a:cxn>
                  <a:cxn ang="0">
                    <a:pos x="89" y="61"/>
                  </a:cxn>
                  <a:cxn ang="0">
                    <a:pos x="76" y="65"/>
                  </a:cxn>
                  <a:cxn ang="0">
                    <a:pos x="64" y="65"/>
                  </a:cxn>
                  <a:cxn ang="0">
                    <a:pos x="53" y="65"/>
                  </a:cxn>
                  <a:cxn ang="0">
                    <a:pos x="44" y="61"/>
                  </a:cxn>
                  <a:cxn ang="0">
                    <a:pos x="34" y="57"/>
                  </a:cxn>
                  <a:cxn ang="0">
                    <a:pos x="25" y="51"/>
                  </a:cxn>
                  <a:cxn ang="0">
                    <a:pos x="17" y="44"/>
                  </a:cxn>
                  <a:cxn ang="0">
                    <a:pos x="11" y="36"/>
                  </a:cxn>
                  <a:cxn ang="0">
                    <a:pos x="6" y="27"/>
                  </a:cxn>
                  <a:cxn ang="0">
                    <a:pos x="4" y="17"/>
                  </a:cxn>
                  <a:cxn ang="0">
                    <a:pos x="2" y="17"/>
                  </a:cxn>
                  <a:cxn ang="0">
                    <a:pos x="0" y="17"/>
                  </a:cxn>
                  <a:cxn ang="0">
                    <a:pos x="4" y="29"/>
                  </a:cxn>
                  <a:cxn ang="0">
                    <a:pos x="8" y="38"/>
                  </a:cxn>
                  <a:cxn ang="0">
                    <a:pos x="15" y="48"/>
                  </a:cxn>
                  <a:cxn ang="0">
                    <a:pos x="23" y="55"/>
                  </a:cxn>
                  <a:cxn ang="0">
                    <a:pos x="32" y="61"/>
                  </a:cxn>
                  <a:cxn ang="0">
                    <a:pos x="42" y="65"/>
                  </a:cxn>
                  <a:cxn ang="0">
                    <a:pos x="53" y="69"/>
                  </a:cxn>
                  <a:cxn ang="0">
                    <a:pos x="64" y="69"/>
                  </a:cxn>
                  <a:cxn ang="0">
                    <a:pos x="68" y="69"/>
                  </a:cxn>
                  <a:cxn ang="0">
                    <a:pos x="72" y="69"/>
                  </a:cxn>
                  <a:cxn ang="0">
                    <a:pos x="82" y="65"/>
                  </a:cxn>
                  <a:cxn ang="0">
                    <a:pos x="91" y="63"/>
                  </a:cxn>
                  <a:cxn ang="0">
                    <a:pos x="100" y="59"/>
                  </a:cxn>
                  <a:cxn ang="0">
                    <a:pos x="108" y="53"/>
                  </a:cxn>
                  <a:cxn ang="0">
                    <a:pos x="114" y="46"/>
                  </a:cxn>
                  <a:cxn ang="0">
                    <a:pos x="119" y="38"/>
                  </a:cxn>
                  <a:cxn ang="0">
                    <a:pos x="123" y="31"/>
                  </a:cxn>
                  <a:cxn ang="0">
                    <a:pos x="127" y="21"/>
                  </a:cxn>
                  <a:cxn ang="0">
                    <a:pos x="129" y="12"/>
                  </a:cxn>
                  <a:cxn ang="0">
                    <a:pos x="131" y="2"/>
                  </a:cxn>
                </a:cxnLst>
                <a:rect l="0" t="0" r="r" b="b"/>
                <a:pathLst>
                  <a:path w="131" h="69">
                    <a:moveTo>
                      <a:pt x="131" y="2"/>
                    </a:moveTo>
                    <a:lnTo>
                      <a:pt x="131" y="0"/>
                    </a:lnTo>
                    <a:lnTo>
                      <a:pt x="131" y="0"/>
                    </a:lnTo>
                    <a:lnTo>
                      <a:pt x="129" y="0"/>
                    </a:lnTo>
                    <a:lnTo>
                      <a:pt x="127"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ln>
            </p:spPr>
            <p:txBody>
              <a:bodyPr/>
              <a:lstStyle/>
              <a:p>
                <a:endParaRPr lang="en-US">
                  <a:solidFill>
                    <a:prstClr val="black"/>
                  </a:solidFill>
                </a:endParaRPr>
              </a:p>
            </p:txBody>
          </p:sp>
          <p:sp>
            <p:nvSpPr>
              <p:cNvPr id="179532" name="Freeform 332"/>
              <p:cNvSpPr/>
              <p:nvPr/>
            </p:nvSpPr>
            <p:spPr bwMode="auto">
              <a:xfrm>
                <a:off x="1802" y="1635"/>
                <a:ext cx="127" cy="67"/>
              </a:xfrm>
              <a:custGeom>
                <a:avLst/>
                <a:gdLst/>
                <a:ahLst/>
                <a:cxnLst>
                  <a:cxn ang="0">
                    <a:pos x="127" y="2"/>
                  </a:cxn>
                  <a:cxn ang="0">
                    <a:pos x="127" y="0"/>
                  </a:cxn>
                  <a:cxn ang="0">
                    <a:pos x="127" y="0"/>
                  </a:cxn>
                  <a:cxn ang="0">
                    <a:pos x="125" y="0"/>
                  </a:cxn>
                  <a:cxn ang="0">
                    <a:pos x="123" y="0"/>
                  </a:cxn>
                  <a:cxn ang="0">
                    <a:pos x="123" y="0"/>
                  </a:cxn>
                  <a:cxn ang="0">
                    <a:pos x="123" y="2"/>
                  </a:cxn>
                  <a:cxn ang="0">
                    <a:pos x="121" y="15"/>
                  </a:cxn>
                  <a:cxn ang="0">
                    <a:pos x="117" y="27"/>
                  </a:cxn>
                  <a:cxn ang="0">
                    <a:pos x="112" y="36"/>
                  </a:cxn>
                  <a:cxn ang="0">
                    <a:pos x="104" y="46"/>
                  </a:cxn>
                  <a:cxn ang="0">
                    <a:pos x="97" y="53"/>
                  </a:cxn>
                  <a:cxn ang="0">
                    <a:pos x="85" y="59"/>
                  </a:cxn>
                  <a:cxn ang="0">
                    <a:pos x="74" y="63"/>
                  </a:cxn>
                  <a:cxn ang="0">
                    <a:pos x="62" y="63"/>
                  </a:cxn>
                  <a:cxn ang="0">
                    <a:pos x="51" y="63"/>
                  </a:cxn>
                  <a:cxn ang="0">
                    <a:pos x="42" y="59"/>
                  </a:cxn>
                  <a:cxn ang="0">
                    <a:pos x="32" y="55"/>
                  </a:cxn>
                  <a:cxn ang="0">
                    <a:pos x="25" y="50"/>
                  </a:cxn>
                  <a:cxn ang="0">
                    <a:pos x="17" y="44"/>
                  </a:cxn>
                  <a:cxn ang="0">
                    <a:pos x="11" y="36"/>
                  </a:cxn>
                  <a:cxn ang="0">
                    <a:pos x="6" y="27"/>
                  </a:cxn>
                  <a:cxn ang="0">
                    <a:pos x="4" y="17"/>
                  </a:cxn>
                  <a:cxn ang="0">
                    <a:pos x="2" y="17"/>
                  </a:cxn>
                  <a:cxn ang="0">
                    <a:pos x="0" y="17"/>
                  </a:cxn>
                  <a:cxn ang="0">
                    <a:pos x="4" y="29"/>
                  </a:cxn>
                  <a:cxn ang="0">
                    <a:pos x="7" y="38"/>
                  </a:cxn>
                  <a:cxn ang="0">
                    <a:pos x="15" y="46"/>
                  </a:cxn>
                  <a:cxn ang="0">
                    <a:pos x="23" y="53"/>
                  </a:cxn>
                  <a:cxn ang="0">
                    <a:pos x="30" y="59"/>
                  </a:cxn>
                  <a:cxn ang="0">
                    <a:pos x="40" y="63"/>
                  </a:cxn>
                  <a:cxn ang="0">
                    <a:pos x="51" y="67"/>
                  </a:cxn>
                  <a:cxn ang="0">
                    <a:pos x="62" y="67"/>
                  </a:cxn>
                  <a:cxn ang="0">
                    <a:pos x="76" y="67"/>
                  </a:cxn>
                  <a:cxn ang="0">
                    <a:pos x="87" y="63"/>
                  </a:cxn>
                  <a:cxn ang="0">
                    <a:pos x="98" y="55"/>
                  </a:cxn>
                  <a:cxn ang="0">
                    <a:pos x="108" y="48"/>
                  </a:cxn>
                  <a:cxn ang="0">
                    <a:pos x="116" y="38"/>
                  </a:cxn>
                  <a:cxn ang="0">
                    <a:pos x="121" y="27"/>
                  </a:cxn>
                  <a:cxn ang="0">
                    <a:pos x="125" y="15"/>
                  </a:cxn>
                  <a:cxn ang="0">
                    <a:pos x="127" y="2"/>
                  </a:cxn>
                </a:cxnLst>
                <a:rect l="0" t="0" r="r" b="b"/>
                <a:pathLst>
                  <a:path w="127" h="67">
                    <a:moveTo>
                      <a:pt x="127" y="2"/>
                    </a:moveTo>
                    <a:lnTo>
                      <a:pt x="127" y="0"/>
                    </a:lnTo>
                    <a:lnTo>
                      <a:pt x="127" y="0"/>
                    </a:lnTo>
                    <a:lnTo>
                      <a:pt x="125" y="0"/>
                    </a:lnTo>
                    <a:lnTo>
                      <a:pt x="123"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ln>
            </p:spPr>
            <p:txBody>
              <a:bodyPr/>
              <a:lstStyle/>
              <a:p>
                <a:endParaRPr lang="en-US">
                  <a:solidFill>
                    <a:prstClr val="black"/>
                  </a:solidFill>
                </a:endParaRPr>
              </a:p>
            </p:txBody>
          </p:sp>
          <p:sp>
            <p:nvSpPr>
              <p:cNvPr id="179533" name="Freeform 333"/>
              <p:cNvSpPr/>
              <p:nvPr/>
            </p:nvSpPr>
            <p:spPr bwMode="auto">
              <a:xfrm>
                <a:off x="1804" y="1635"/>
                <a:ext cx="123" cy="65"/>
              </a:xfrm>
              <a:custGeom>
                <a:avLst/>
                <a:gdLst/>
                <a:ahLst/>
                <a:cxnLst>
                  <a:cxn ang="0">
                    <a:pos x="123" y="2"/>
                  </a:cxn>
                  <a:cxn ang="0">
                    <a:pos x="123" y="0"/>
                  </a:cxn>
                  <a:cxn ang="0">
                    <a:pos x="123" y="0"/>
                  </a:cxn>
                  <a:cxn ang="0">
                    <a:pos x="121" y="0"/>
                  </a:cxn>
                  <a:cxn ang="0">
                    <a:pos x="119" y="0"/>
                  </a:cxn>
                  <a:cxn ang="0">
                    <a:pos x="119" y="2"/>
                  </a:cxn>
                  <a:cxn ang="0">
                    <a:pos x="119" y="2"/>
                  </a:cxn>
                  <a:cxn ang="0">
                    <a:pos x="117" y="14"/>
                  </a:cxn>
                  <a:cxn ang="0">
                    <a:pos x="114" y="25"/>
                  </a:cxn>
                  <a:cxn ang="0">
                    <a:pos x="108" y="36"/>
                  </a:cxn>
                  <a:cxn ang="0">
                    <a:pos x="102" y="44"/>
                  </a:cxn>
                  <a:cxn ang="0">
                    <a:pos x="93" y="51"/>
                  </a:cxn>
                  <a:cxn ang="0">
                    <a:pos x="83" y="57"/>
                  </a:cxn>
                  <a:cxn ang="0">
                    <a:pos x="72" y="61"/>
                  </a:cxn>
                  <a:cxn ang="0">
                    <a:pos x="60" y="61"/>
                  </a:cxn>
                  <a:cxn ang="0">
                    <a:pos x="49" y="61"/>
                  </a:cxn>
                  <a:cxn ang="0">
                    <a:pos x="40" y="57"/>
                  </a:cxn>
                  <a:cxn ang="0">
                    <a:pos x="32" y="53"/>
                  </a:cxn>
                  <a:cxn ang="0">
                    <a:pos x="24" y="48"/>
                  </a:cxn>
                  <a:cxn ang="0">
                    <a:pos x="17" y="42"/>
                  </a:cxn>
                  <a:cxn ang="0">
                    <a:pos x="11" y="34"/>
                  </a:cxn>
                  <a:cxn ang="0">
                    <a:pos x="5" y="27"/>
                  </a:cxn>
                  <a:cxn ang="0">
                    <a:pos x="4" y="17"/>
                  </a:cxn>
                  <a:cxn ang="0">
                    <a:pos x="2" y="17"/>
                  </a:cxn>
                  <a:cxn ang="0">
                    <a:pos x="0" y="17"/>
                  </a:cxn>
                  <a:cxn ang="0">
                    <a:pos x="2" y="27"/>
                  </a:cxn>
                  <a:cxn ang="0">
                    <a:pos x="7" y="36"/>
                  </a:cxn>
                  <a:cxn ang="0">
                    <a:pos x="13" y="44"/>
                  </a:cxn>
                  <a:cxn ang="0">
                    <a:pos x="21" y="51"/>
                  </a:cxn>
                  <a:cxn ang="0">
                    <a:pos x="30" y="57"/>
                  </a:cxn>
                  <a:cxn ang="0">
                    <a:pos x="40" y="61"/>
                  </a:cxn>
                  <a:cxn ang="0">
                    <a:pos x="49" y="65"/>
                  </a:cxn>
                  <a:cxn ang="0">
                    <a:pos x="60" y="65"/>
                  </a:cxn>
                  <a:cxn ang="0">
                    <a:pos x="72" y="65"/>
                  </a:cxn>
                  <a:cxn ang="0">
                    <a:pos x="85" y="61"/>
                  </a:cxn>
                  <a:cxn ang="0">
                    <a:pos x="95" y="55"/>
                  </a:cxn>
                  <a:cxn ang="0">
                    <a:pos x="104" y="48"/>
                  </a:cxn>
                  <a:cxn ang="0">
                    <a:pos x="112" y="38"/>
                  </a:cxn>
                  <a:cxn ang="0">
                    <a:pos x="117" y="27"/>
                  </a:cxn>
                  <a:cxn ang="0">
                    <a:pos x="121" y="15"/>
                  </a:cxn>
                  <a:cxn ang="0">
                    <a:pos x="123" y="2"/>
                  </a:cxn>
                </a:cxnLst>
                <a:rect l="0" t="0" r="r" b="b"/>
                <a:pathLst>
                  <a:path w="123" h="65">
                    <a:moveTo>
                      <a:pt x="123" y="2"/>
                    </a:moveTo>
                    <a:lnTo>
                      <a:pt x="123" y="0"/>
                    </a:lnTo>
                    <a:lnTo>
                      <a:pt x="123" y="0"/>
                    </a:lnTo>
                    <a:lnTo>
                      <a:pt x="121" y="0"/>
                    </a:lnTo>
                    <a:lnTo>
                      <a:pt x="119" y="0"/>
                    </a:lnTo>
                    <a:lnTo>
                      <a:pt x="119" y="2"/>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ln>
            </p:spPr>
            <p:txBody>
              <a:bodyPr/>
              <a:lstStyle/>
              <a:p>
                <a:endParaRPr lang="en-US">
                  <a:solidFill>
                    <a:prstClr val="black"/>
                  </a:solidFill>
                </a:endParaRPr>
              </a:p>
            </p:txBody>
          </p:sp>
          <p:sp>
            <p:nvSpPr>
              <p:cNvPr id="179534" name="Freeform 334"/>
              <p:cNvSpPr/>
              <p:nvPr/>
            </p:nvSpPr>
            <p:spPr bwMode="auto">
              <a:xfrm>
                <a:off x="1806" y="1635"/>
                <a:ext cx="119" cy="63"/>
              </a:xfrm>
              <a:custGeom>
                <a:avLst/>
                <a:gdLst/>
                <a:ahLst/>
                <a:cxnLst>
                  <a:cxn ang="0">
                    <a:pos x="119" y="2"/>
                  </a:cxn>
                  <a:cxn ang="0">
                    <a:pos x="119" y="0"/>
                  </a:cxn>
                  <a:cxn ang="0">
                    <a:pos x="119" y="0"/>
                  </a:cxn>
                  <a:cxn ang="0">
                    <a:pos x="117" y="0"/>
                  </a:cxn>
                  <a:cxn ang="0">
                    <a:pos x="115" y="0"/>
                  </a:cxn>
                  <a:cxn ang="0">
                    <a:pos x="115" y="2"/>
                  </a:cxn>
                  <a:cxn ang="0">
                    <a:pos x="115" y="2"/>
                  </a:cxn>
                  <a:cxn ang="0">
                    <a:pos x="113" y="14"/>
                  </a:cxn>
                  <a:cxn ang="0">
                    <a:pos x="110" y="25"/>
                  </a:cxn>
                  <a:cxn ang="0">
                    <a:pos x="106" y="34"/>
                  </a:cxn>
                  <a:cxn ang="0">
                    <a:pos x="98" y="42"/>
                  </a:cxn>
                  <a:cxn ang="0">
                    <a:pos x="91" y="50"/>
                  </a:cxn>
                  <a:cxn ang="0">
                    <a:pos x="79" y="55"/>
                  </a:cxn>
                  <a:cxn ang="0">
                    <a:pos x="70" y="59"/>
                  </a:cxn>
                  <a:cxn ang="0">
                    <a:pos x="58" y="59"/>
                  </a:cxn>
                  <a:cxn ang="0">
                    <a:pos x="49" y="59"/>
                  </a:cxn>
                  <a:cxn ang="0">
                    <a:pos x="39" y="55"/>
                  </a:cxn>
                  <a:cxn ang="0">
                    <a:pos x="30" y="51"/>
                  </a:cxn>
                  <a:cxn ang="0">
                    <a:pos x="22" y="48"/>
                  </a:cxn>
                  <a:cxn ang="0">
                    <a:pos x="17" y="40"/>
                  </a:cxn>
                  <a:cxn ang="0">
                    <a:pos x="11" y="34"/>
                  </a:cxn>
                  <a:cxn ang="0">
                    <a:pos x="5" y="25"/>
                  </a:cxn>
                  <a:cxn ang="0">
                    <a:pos x="3" y="15"/>
                  </a:cxn>
                  <a:cxn ang="0">
                    <a:pos x="2" y="17"/>
                  </a:cxn>
                  <a:cxn ang="0">
                    <a:pos x="0" y="17"/>
                  </a:cxn>
                  <a:cxn ang="0">
                    <a:pos x="2" y="27"/>
                  </a:cxn>
                  <a:cxn ang="0">
                    <a:pos x="7" y="36"/>
                  </a:cxn>
                  <a:cxn ang="0">
                    <a:pos x="13" y="44"/>
                  </a:cxn>
                  <a:cxn ang="0">
                    <a:pos x="21" y="50"/>
                  </a:cxn>
                  <a:cxn ang="0">
                    <a:pos x="28" y="55"/>
                  </a:cxn>
                  <a:cxn ang="0">
                    <a:pos x="38" y="59"/>
                  </a:cxn>
                  <a:cxn ang="0">
                    <a:pos x="47" y="63"/>
                  </a:cxn>
                  <a:cxn ang="0">
                    <a:pos x="58" y="63"/>
                  </a:cxn>
                  <a:cxn ang="0">
                    <a:pos x="70" y="63"/>
                  </a:cxn>
                  <a:cxn ang="0">
                    <a:pos x="81" y="59"/>
                  </a:cxn>
                  <a:cxn ang="0">
                    <a:pos x="93" y="53"/>
                  </a:cxn>
                  <a:cxn ang="0">
                    <a:pos x="100" y="46"/>
                  </a:cxn>
                  <a:cxn ang="0">
                    <a:pos x="108" y="36"/>
                  </a:cxn>
                  <a:cxn ang="0">
                    <a:pos x="113" y="27"/>
                  </a:cxn>
                  <a:cxn ang="0">
                    <a:pos x="117" y="15"/>
                  </a:cxn>
                  <a:cxn ang="0">
                    <a:pos x="119" y="2"/>
                  </a:cxn>
                </a:cxnLst>
                <a:rect l="0" t="0" r="r" b="b"/>
                <a:pathLst>
                  <a:path w="119" h="63">
                    <a:moveTo>
                      <a:pt x="119" y="2"/>
                    </a:moveTo>
                    <a:lnTo>
                      <a:pt x="119" y="0"/>
                    </a:lnTo>
                    <a:lnTo>
                      <a:pt x="119" y="0"/>
                    </a:lnTo>
                    <a:lnTo>
                      <a:pt x="117" y="0"/>
                    </a:lnTo>
                    <a:lnTo>
                      <a:pt x="115" y="0"/>
                    </a:lnTo>
                    <a:lnTo>
                      <a:pt x="115" y="2"/>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ln>
            </p:spPr>
            <p:txBody>
              <a:bodyPr/>
              <a:lstStyle/>
              <a:p>
                <a:endParaRPr lang="en-US">
                  <a:solidFill>
                    <a:prstClr val="black"/>
                  </a:solidFill>
                </a:endParaRPr>
              </a:p>
            </p:txBody>
          </p:sp>
          <p:sp>
            <p:nvSpPr>
              <p:cNvPr id="179535" name="Freeform 335"/>
              <p:cNvSpPr/>
              <p:nvPr/>
            </p:nvSpPr>
            <p:spPr bwMode="auto">
              <a:xfrm>
                <a:off x="1808" y="1635"/>
                <a:ext cx="115" cy="61"/>
              </a:xfrm>
              <a:custGeom>
                <a:avLst/>
                <a:gdLst/>
                <a:ahLst/>
                <a:cxnLst>
                  <a:cxn ang="0">
                    <a:pos x="115" y="2"/>
                  </a:cxn>
                  <a:cxn ang="0">
                    <a:pos x="115" y="2"/>
                  </a:cxn>
                  <a:cxn ang="0">
                    <a:pos x="115" y="0"/>
                  </a:cxn>
                  <a:cxn ang="0">
                    <a:pos x="113" y="0"/>
                  </a:cxn>
                  <a:cxn ang="0">
                    <a:pos x="111" y="0"/>
                  </a:cxn>
                  <a:cxn ang="0">
                    <a:pos x="111" y="0"/>
                  </a:cxn>
                  <a:cxn ang="0">
                    <a:pos x="111" y="0"/>
                  </a:cxn>
                  <a:cxn ang="0">
                    <a:pos x="111" y="2"/>
                  </a:cxn>
                  <a:cxn ang="0">
                    <a:pos x="111" y="2"/>
                  </a:cxn>
                  <a:cxn ang="0">
                    <a:pos x="110" y="14"/>
                  </a:cxn>
                  <a:cxn ang="0">
                    <a:pos x="106" y="25"/>
                  </a:cxn>
                  <a:cxn ang="0">
                    <a:pos x="102" y="33"/>
                  </a:cxn>
                  <a:cxn ang="0">
                    <a:pos x="94" y="42"/>
                  </a:cxn>
                  <a:cxn ang="0">
                    <a:pos x="87" y="48"/>
                  </a:cxn>
                  <a:cxn ang="0">
                    <a:pos x="77" y="53"/>
                  </a:cxn>
                  <a:cxn ang="0">
                    <a:pos x="68" y="57"/>
                  </a:cxn>
                  <a:cxn ang="0">
                    <a:pos x="56" y="57"/>
                  </a:cxn>
                  <a:cxn ang="0">
                    <a:pos x="47" y="57"/>
                  </a:cxn>
                  <a:cxn ang="0">
                    <a:pos x="37" y="55"/>
                  </a:cxn>
                  <a:cxn ang="0">
                    <a:pos x="30" y="51"/>
                  </a:cxn>
                  <a:cxn ang="0">
                    <a:pos x="22" y="46"/>
                  </a:cxn>
                  <a:cxn ang="0">
                    <a:pos x="15" y="40"/>
                  </a:cxn>
                  <a:cxn ang="0">
                    <a:pos x="9" y="33"/>
                  </a:cxn>
                  <a:cxn ang="0">
                    <a:pos x="5" y="25"/>
                  </a:cxn>
                  <a:cxn ang="0">
                    <a:pos x="3" y="15"/>
                  </a:cxn>
                  <a:cxn ang="0">
                    <a:pos x="1" y="15"/>
                  </a:cxn>
                  <a:cxn ang="0">
                    <a:pos x="0" y="17"/>
                  </a:cxn>
                  <a:cxn ang="0">
                    <a:pos x="1" y="27"/>
                  </a:cxn>
                  <a:cxn ang="0">
                    <a:pos x="7" y="34"/>
                  </a:cxn>
                  <a:cxn ang="0">
                    <a:pos x="13" y="42"/>
                  </a:cxn>
                  <a:cxn ang="0">
                    <a:pos x="20" y="48"/>
                  </a:cxn>
                  <a:cxn ang="0">
                    <a:pos x="28" y="53"/>
                  </a:cxn>
                  <a:cxn ang="0">
                    <a:pos x="36" y="57"/>
                  </a:cxn>
                  <a:cxn ang="0">
                    <a:pos x="45" y="61"/>
                  </a:cxn>
                  <a:cxn ang="0">
                    <a:pos x="56" y="61"/>
                  </a:cxn>
                  <a:cxn ang="0">
                    <a:pos x="68" y="61"/>
                  </a:cxn>
                  <a:cxn ang="0">
                    <a:pos x="79" y="57"/>
                  </a:cxn>
                  <a:cxn ang="0">
                    <a:pos x="89" y="51"/>
                  </a:cxn>
                  <a:cxn ang="0">
                    <a:pos x="98" y="44"/>
                  </a:cxn>
                  <a:cxn ang="0">
                    <a:pos x="104" y="36"/>
                  </a:cxn>
                  <a:cxn ang="0">
                    <a:pos x="110" y="25"/>
                  </a:cxn>
                  <a:cxn ang="0">
                    <a:pos x="113" y="14"/>
                  </a:cxn>
                  <a:cxn ang="0">
                    <a:pos x="115" y="2"/>
                  </a:cxn>
                </a:cxnLst>
                <a:rect l="0" t="0" r="r" b="b"/>
                <a:pathLst>
                  <a:path w="115" h="61">
                    <a:moveTo>
                      <a:pt x="115" y="2"/>
                    </a:moveTo>
                    <a:lnTo>
                      <a:pt x="115" y="2"/>
                    </a:lnTo>
                    <a:lnTo>
                      <a:pt x="115" y="0"/>
                    </a:lnTo>
                    <a:lnTo>
                      <a:pt x="113" y="0"/>
                    </a:lnTo>
                    <a:lnTo>
                      <a:pt x="111" y="0"/>
                    </a:lnTo>
                    <a:lnTo>
                      <a:pt x="111" y="0"/>
                    </a:lnTo>
                    <a:lnTo>
                      <a:pt x="111" y="0"/>
                    </a:lnTo>
                    <a:lnTo>
                      <a:pt x="111" y="2"/>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ln>
            </p:spPr>
            <p:txBody>
              <a:bodyPr/>
              <a:lstStyle/>
              <a:p>
                <a:endParaRPr lang="en-US">
                  <a:solidFill>
                    <a:prstClr val="black"/>
                  </a:solidFill>
                </a:endParaRPr>
              </a:p>
            </p:txBody>
          </p:sp>
          <p:sp>
            <p:nvSpPr>
              <p:cNvPr id="179536" name="Freeform 336"/>
              <p:cNvSpPr/>
              <p:nvPr/>
            </p:nvSpPr>
            <p:spPr bwMode="auto">
              <a:xfrm>
                <a:off x="1809" y="1635"/>
                <a:ext cx="112" cy="59"/>
              </a:xfrm>
              <a:custGeom>
                <a:avLst/>
                <a:gdLst/>
                <a:ahLst/>
                <a:cxnLst>
                  <a:cxn ang="0">
                    <a:pos x="112" y="2"/>
                  </a:cxn>
                  <a:cxn ang="0">
                    <a:pos x="112" y="2"/>
                  </a:cxn>
                  <a:cxn ang="0">
                    <a:pos x="112" y="0"/>
                  </a:cxn>
                  <a:cxn ang="0">
                    <a:pos x="110" y="0"/>
                  </a:cxn>
                  <a:cxn ang="0">
                    <a:pos x="110" y="0"/>
                  </a:cxn>
                  <a:cxn ang="0">
                    <a:pos x="109" y="0"/>
                  </a:cxn>
                  <a:cxn ang="0">
                    <a:pos x="109" y="0"/>
                  </a:cxn>
                  <a:cxn ang="0">
                    <a:pos x="109" y="2"/>
                  </a:cxn>
                  <a:cxn ang="0">
                    <a:pos x="109" y="2"/>
                  </a:cxn>
                  <a:cxn ang="0">
                    <a:pos x="107" y="14"/>
                  </a:cxn>
                  <a:cxn ang="0">
                    <a:pos x="105" y="23"/>
                  </a:cxn>
                  <a:cxn ang="0">
                    <a:pos x="99" y="33"/>
                  </a:cxn>
                  <a:cxn ang="0">
                    <a:pos x="93" y="40"/>
                  </a:cxn>
                  <a:cxn ang="0">
                    <a:pos x="84" y="46"/>
                  </a:cxn>
                  <a:cxn ang="0">
                    <a:pos x="76" y="51"/>
                  </a:cxn>
                  <a:cxn ang="0">
                    <a:pos x="65" y="55"/>
                  </a:cxn>
                  <a:cxn ang="0">
                    <a:pos x="55" y="55"/>
                  </a:cxn>
                  <a:cxn ang="0">
                    <a:pos x="46" y="55"/>
                  </a:cxn>
                  <a:cxn ang="0">
                    <a:pos x="36" y="53"/>
                  </a:cxn>
                  <a:cxn ang="0">
                    <a:pos x="29" y="50"/>
                  </a:cxn>
                  <a:cxn ang="0">
                    <a:pos x="21" y="44"/>
                  </a:cxn>
                  <a:cxn ang="0">
                    <a:pos x="16" y="38"/>
                  </a:cxn>
                  <a:cxn ang="0">
                    <a:pos x="10" y="33"/>
                  </a:cxn>
                  <a:cxn ang="0">
                    <a:pos x="6" y="23"/>
                  </a:cxn>
                  <a:cxn ang="0">
                    <a:pos x="4" y="15"/>
                  </a:cxn>
                  <a:cxn ang="0">
                    <a:pos x="2" y="15"/>
                  </a:cxn>
                  <a:cxn ang="0">
                    <a:pos x="0" y="15"/>
                  </a:cxn>
                  <a:cxn ang="0">
                    <a:pos x="2" y="25"/>
                  </a:cxn>
                  <a:cxn ang="0">
                    <a:pos x="8" y="34"/>
                  </a:cxn>
                  <a:cxn ang="0">
                    <a:pos x="14" y="40"/>
                  </a:cxn>
                  <a:cxn ang="0">
                    <a:pos x="19" y="48"/>
                  </a:cxn>
                  <a:cxn ang="0">
                    <a:pos x="27" y="51"/>
                  </a:cxn>
                  <a:cxn ang="0">
                    <a:pos x="36" y="55"/>
                  </a:cxn>
                  <a:cxn ang="0">
                    <a:pos x="46" y="59"/>
                  </a:cxn>
                  <a:cxn ang="0">
                    <a:pos x="55" y="59"/>
                  </a:cxn>
                  <a:cxn ang="0">
                    <a:pos x="67" y="59"/>
                  </a:cxn>
                  <a:cxn ang="0">
                    <a:pos x="76" y="55"/>
                  </a:cxn>
                  <a:cxn ang="0">
                    <a:pos x="88" y="50"/>
                  </a:cxn>
                  <a:cxn ang="0">
                    <a:pos x="95" y="42"/>
                  </a:cxn>
                  <a:cxn ang="0">
                    <a:pos x="103" y="34"/>
                  </a:cxn>
                  <a:cxn ang="0">
                    <a:pos x="107" y="25"/>
                  </a:cxn>
                  <a:cxn ang="0">
                    <a:pos x="110" y="14"/>
                  </a:cxn>
                  <a:cxn ang="0">
                    <a:pos x="112" y="2"/>
                  </a:cxn>
                </a:cxnLst>
                <a:rect l="0" t="0" r="r" b="b"/>
                <a:pathLst>
                  <a:path w="112" h="59">
                    <a:moveTo>
                      <a:pt x="112" y="2"/>
                    </a:moveTo>
                    <a:lnTo>
                      <a:pt x="112" y="2"/>
                    </a:lnTo>
                    <a:lnTo>
                      <a:pt x="112" y="0"/>
                    </a:lnTo>
                    <a:lnTo>
                      <a:pt x="110" y="0"/>
                    </a:lnTo>
                    <a:lnTo>
                      <a:pt x="110" y="0"/>
                    </a:lnTo>
                    <a:lnTo>
                      <a:pt x="109" y="0"/>
                    </a:lnTo>
                    <a:lnTo>
                      <a:pt x="109" y="0"/>
                    </a:lnTo>
                    <a:lnTo>
                      <a:pt x="109" y="2"/>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ln>
            </p:spPr>
            <p:txBody>
              <a:bodyPr/>
              <a:lstStyle/>
              <a:p>
                <a:endParaRPr lang="en-US">
                  <a:solidFill>
                    <a:prstClr val="black"/>
                  </a:solidFill>
                </a:endParaRPr>
              </a:p>
            </p:txBody>
          </p:sp>
          <p:sp>
            <p:nvSpPr>
              <p:cNvPr id="179537" name="Freeform 337"/>
              <p:cNvSpPr/>
              <p:nvPr/>
            </p:nvSpPr>
            <p:spPr bwMode="auto">
              <a:xfrm>
                <a:off x="1811" y="1635"/>
                <a:ext cx="108" cy="57"/>
              </a:xfrm>
              <a:custGeom>
                <a:avLst/>
                <a:gdLst/>
                <a:ahLst/>
                <a:cxnLst>
                  <a:cxn ang="0">
                    <a:pos x="108" y="2"/>
                  </a:cxn>
                  <a:cxn ang="0">
                    <a:pos x="108" y="2"/>
                  </a:cxn>
                  <a:cxn ang="0">
                    <a:pos x="108" y="0"/>
                  </a:cxn>
                  <a:cxn ang="0">
                    <a:pos x="107" y="0"/>
                  </a:cxn>
                  <a:cxn ang="0">
                    <a:pos x="105" y="0"/>
                  </a:cxn>
                  <a:cxn ang="0">
                    <a:pos x="105" y="2"/>
                  </a:cxn>
                  <a:cxn ang="0">
                    <a:pos x="105" y="2"/>
                  </a:cxn>
                  <a:cxn ang="0">
                    <a:pos x="103" y="14"/>
                  </a:cxn>
                  <a:cxn ang="0">
                    <a:pos x="101" y="23"/>
                  </a:cxn>
                  <a:cxn ang="0">
                    <a:pos x="95" y="31"/>
                  </a:cxn>
                  <a:cxn ang="0">
                    <a:pos x="89" y="38"/>
                  </a:cxn>
                  <a:cxn ang="0">
                    <a:pos x="82" y="46"/>
                  </a:cxn>
                  <a:cxn ang="0">
                    <a:pos x="72" y="50"/>
                  </a:cxn>
                  <a:cxn ang="0">
                    <a:pos x="63" y="53"/>
                  </a:cxn>
                  <a:cxn ang="0">
                    <a:pos x="53" y="53"/>
                  </a:cxn>
                  <a:cxn ang="0">
                    <a:pos x="44" y="53"/>
                  </a:cxn>
                  <a:cxn ang="0">
                    <a:pos x="36" y="51"/>
                  </a:cxn>
                  <a:cxn ang="0">
                    <a:pos x="29" y="48"/>
                  </a:cxn>
                  <a:cxn ang="0">
                    <a:pos x="21" y="42"/>
                  </a:cxn>
                  <a:cxn ang="0">
                    <a:pos x="16" y="36"/>
                  </a:cxn>
                  <a:cxn ang="0">
                    <a:pos x="10" y="31"/>
                  </a:cxn>
                  <a:cxn ang="0">
                    <a:pos x="6" y="23"/>
                  </a:cxn>
                  <a:cxn ang="0">
                    <a:pos x="4" y="15"/>
                  </a:cxn>
                  <a:cxn ang="0">
                    <a:pos x="2" y="15"/>
                  </a:cxn>
                  <a:cxn ang="0">
                    <a:pos x="0" y="15"/>
                  </a:cxn>
                  <a:cxn ang="0">
                    <a:pos x="2" y="25"/>
                  </a:cxn>
                  <a:cxn ang="0">
                    <a:pos x="6" y="33"/>
                  </a:cxn>
                  <a:cxn ang="0">
                    <a:pos x="12" y="40"/>
                  </a:cxn>
                  <a:cxn ang="0">
                    <a:pos x="19" y="46"/>
                  </a:cxn>
                  <a:cxn ang="0">
                    <a:pos x="27" y="51"/>
                  </a:cxn>
                  <a:cxn ang="0">
                    <a:pos x="34" y="55"/>
                  </a:cxn>
                  <a:cxn ang="0">
                    <a:pos x="44" y="57"/>
                  </a:cxn>
                  <a:cxn ang="0">
                    <a:pos x="53" y="57"/>
                  </a:cxn>
                  <a:cxn ang="0">
                    <a:pos x="65" y="57"/>
                  </a:cxn>
                  <a:cxn ang="0">
                    <a:pos x="74" y="53"/>
                  </a:cxn>
                  <a:cxn ang="0">
                    <a:pos x="84" y="48"/>
                  </a:cxn>
                  <a:cxn ang="0">
                    <a:pos x="91" y="42"/>
                  </a:cxn>
                  <a:cxn ang="0">
                    <a:pos x="99" y="33"/>
                  </a:cxn>
                  <a:cxn ang="0">
                    <a:pos x="103" y="25"/>
                  </a:cxn>
                  <a:cxn ang="0">
                    <a:pos x="107" y="14"/>
                  </a:cxn>
                  <a:cxn ang="0">
                    <a:pos x="108" y="2"/>
                  </a:cxn>
                </a:cxnLst>
                <a:rect l="0" t="0" r="r" b="b"/>
                <a:pathLst>
                  <a:path w="108" h="57">
                    <a:moveTo>
                      <a:pt x="108" y="2"/>
                    </a:moveTo>
                    <a:lnTo>
                      <a:pt x="108" y="2"/>
                    </a:lnTo>
                    <a:lnTo>
                      <a:pt x="108" y="0"/>
                    </a:lnTo>
                    <a:lnTo>
                      <a:pt x="107" y="0"/>
                    </a:lnTo>
                    <a:lnTo>
                      <a:pt x="105" y="0"/>
                    </a:lnTo>
                    <a:lnTo>
                      <a:pt x="105" y="2"/>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ln>
            </p:spPr>
            <p:txBody>
              <a:bodyPr/>
              <a:lstStyle/>
              <a:p>
                <a:endParaRPr lang="en-US">
                  <a:solidFill>
                    <a:prstClr val="black"/>
                  </a:solidFill>
                </a:endParaRPr>
              </a:p>
            </p:txBody>
          </p:sp>
          <p:sp>
            <p:nvSpPr>
              <p:cNvPr id="179538" name="Freeform 338"/>
              <p:cNvSpPr/>
              <p:nvPr/>
            </p:nvSpPr>
            <p:spPr bwMode="auto">
              <a:xfrm>
                <a:off x="1813" y="1635"/>
                <a:ext cx="105" cy="55"/>
              </a:xfrm>
              <a:custGeom>
                <a:avLst/>
                <a:gdLst/>
                <a:ahLst/>
                <a:cxnLst>
                  <a:cxn ang="0">
                    <a:pos x="105" y="2"/>
                  </a:cxn>
                  <a:cxn ang="0">
                    <a:pos x="105" y="2"/>
                  </a:cxn>
                  <a:cxn ang="0">
                    <a:pos x="105" y="0"/>
                  </a:cxn>
                  <a:cxn ang="0">
                    <a:pos x="103" y="0"/>
                  </a:cxn>
                  <a:cxn ang="0">
                    <a:pos x="101" y="0"/>
                  </a:cxn>
                  <a:cxn ang="0">
                    <a:pos x="101" y="2"/>
                  </a:cxn>
                  <a:cxn ang="0">
                    <a:pos x="101" y="2"/>
                  </a:cxn>
                  <a:cxn ang="0">
                    <a:pos x="99" y="12"/>
                  </a:cxn>
                  <a:cxn ang="0">
                    <a:pos x="97" y="21"/>
                  </a:cxn>
                  <a:cxn ang="0">
                    <a:pos x="91" y="31"/>
                  </a:cxn>
                  <a:cxn ang="0">
                    <a:pos x="86" y="38"/>
                  </a:cxn>
                  <a:cxn ang="0">
                    <a:pos x="78" y="44"/>
                  </a:cxn>
                  <a:cxn ang="0">
                    <a:pos x="70" y="48"/>
                  </a:cxn>
                  <a:cxn ang="0">
                    <a:pos x="61" y="51"/>
                  </a:cxn>
                  <a:cxn ang="0">
                    <a:pos x="51" y="51"/>
                  </a:cxn>
                  <a:cxn ang="0">
                    <a:pos x="42" y="51"/>
                  </a:cxn>
                  <a:cxn ang="0">
                    <a:pos x="34" y="50"/>
                  </a:cxn>
                  <a:cxn ang="0">
                    <a:pos x="27" y="46"/>
                  </a:cxn>
                  <a:cxn ang="0">
                    <a:pos x="21" y="42"/>
                  </a:cxn>
                  <a:cxn ang="0">
                    <a:pos x="15" y="36"/>
                  </a:cxn>
                  <a:cxn ang="0">
                    <a:pos x="10" y="31"/>
                  </a:cxn>
                  <a:cxn ang="0">
                    <a:pos x="6" y="23"/>
                  </a:cxn>
                  <a:cxn ang="0">
                    <a:pos x="4" y="15"/>
                  </a:cxn>
                  <a:cxn ang="0">
                    <a:pos x="2" y="15"/>
                  </a:cxn>
                  <a:cxn ang="0">
                    <a:pos x="0" y="15"/>
                  </a:cxn>
                  <a:cxn ang="0">
                    <a:pos x="2" y="23"/>
                  </a:cxn>
                  <a:cxn ang="0">
                    <a:pos x="6" y="33"/>
                  </a:cxn>
                  <a:cxn ang="0">
                    <a:pos x="12" y="38"/>
                  </a:cxn>
                  <a:cxn ang="0">
                    <a:pos x="17" y="44"/>
                  </a:cxn>
                  <a:cxn ang="0">
                    <a:pos x="25" y="50"/>
                  </a:cxn>
                  <a:cxn ang="0">
                    <a:pos x="32" y="53"/>
                  </a:cxn>
                  <a:cxn ang="0">
                    <a:pos x="42" y="55"/>
                  </a:cxn>
                  <a:cxn ang="0">
                    <a:pos x="51" y="55"/>
                  </a:cxn>
                  <a:cxn ang="0">
                    <a:pos x="61" y="55"/>
                  </a:cxn>
                  <a:cxn ang="0">
                    <a:pos x="72" y="51"/>
                  </a:cxn>
                  <a:cxn ang="0">
                    <a:pos x="80" y="46"/>
                  </a:cxn>
                  <a:cxn ang="0">
                    <a:pos x="89" y="40"/>
                  </a:cxn>
                  <a:cxn ang="0">
                    <a:pos x="95" y="33"/>
                  </a:cxn>
                  <a:cxn ang="0">
                    <a:pos x="101" y="23"/>
                  </a:cxn>
                  <a:cxn ang="0">
                    <a:pos x="103" y="14"/>
                  </a:cxn>
                  <a:cxn ang="0">
                    <a:pos x="105" y="2"/>
                  </a:cxn>
                </a:cxnLst>
                <a:rect l="0" t="0" r="r" b="b"/>
                <a:pathLst>
                  <a:path w="105" h="55">
                    <a:moveTo>
                      <a:pt x="105" y="2"/>
                    </a:moveTo>
                    <a:lnTo>
                      <a:pt x="105" y="2"/>
                    </a:lnTo>
                    <a:lnTo>
                      <a:pt x="105" y="0"/>
                    </a:lnTo>
                    <a:lnTo>
                      <a:pt x="103" y="0"/>
                    </a:lnTo>
                    <a:lnTo>
                      <a:pt x="101" y="0"/>
                    </a:lnTo>
                    <a:lnTo>
                      <a:pt x="101" y="2"/>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ln>
            </p:spPr>
            <p:txBody>
              <a:bodyPr/>
              <a:lstStyle/>
              <a:p>
                <a:endParaRPr lang="en-US">
                  <a:solidFill>
                    <a:prstClr val="black"/>
                  </a:solidFill>
                </a:endParaRPr>
              </a:p>
            </p:txBody>
          </p:sp>
          <p:sp>
            <p:nvSpPr>
              <p:cNvPr id="179539" name="Freeform 339"/>
              <p:cNvSpPr/>
              <p:nvPr/>
            </p:nvSpPr>
            <p:spPr bwMode="auto">
              <a:xfrm>
                <a:off x="1815" y="1635"/>
                <a:ext cx="101" cy="53"/>
              </a:xfrm>
              <a:custGeom>
                <a:avLst/>
                <a:gdLst/>
                <a:ahLst/>
                <a:cxnLst>
                  <a:cxn ang="0">
                    <a:pos x="101" y="2"/>
                  </a:cxn>
                  <a:cxn ang="0">
                    <a:pos x="101" y="2"/>
                  </a:cxn>
                  <a:cxn ang="0">
                    <a:pos x="101" y="0"/>
                  </a:cxn>
                  <a:cxn ang="0">
                    <a:pos x="99" y="0"/>
                  </a:cxn>
                  <a:cxn ang="0">
                    <a:pos x="97" y="0"/>
                  </a:cxn>
                  <a:cxn ang="0">
                    <a:pos x="97" y="2"/>
                  </a:cxn>
                  <a:cxn ang="0">
                    <a:pos x="97" y="2"/>
                  </a:cxn>
                  <a:cxn ang="0">
                    <a:pos x="95" y="12"/>
                  </a:cxn>
                  <a:cxn ang="0">
                    <a:pos x="93" y="21"/>
                  </a:cxn>
                  <a:cxn ang="0">
                    <a:pos x="87" y="29"/>
                  </a:cxn>
                  <a:cxn ang="0">
                    <a:pos x="82" y="36"/>
                  </a:cxn>
                  <a:cxn ang="0">
                    <a:pos x="76" y="42"/>
                  </a:cxn>
                  <a:cxn ang="0">
                    <a:pos x="67" y="46"/>
                  </a:cxn>
                  <a:cxn ang="0">
                    <a:pos x="59" y="50"/>
                  </a:cxn>
                  <a:cxn ang="0">
                    <a:pos x="49" y="50"/>
                  </a:cxn>
                  <a:cxn ang="0">
                    <a:pos x="42" y="50"/>
                  </a:cxn>
                  <a:cxn ang="0">
                    <a:pos x="34" y="48"/>
                  </a:cxn>
                  <a:cxn ang="0">
                    <a:pos x="27" y="44"/>
                  </a:cxn>
                  <a:cxn ang="0">
                    <a:pos x="19" y="40"/>
                  </a:cxn>
                  <a:cxn ang="0">
                    <a:pos x="13" y="34"/>
                  </a:cxn>
                  <a:cxn ang="0">
                    <a:pos x="10" y="29"/>
                  </a:cxn>
                  <a:cxn ang="0">
                    <a:pos x="6" y="21"/>
                  </a:cxn>
                  <a:cxn ang="0">
                    <a:pos x="4" y="15"/>
                  </a:cxn>
                  <a:cxn ang="0">
                    <a:pos x="2" y="15"/>
                  </a:cxn>
                  <a:cxn ang="0">
                    <a:pos x="0" y="15"/>
                  </a:cxn>
                  <a:cxn ang="0">
                    <a:pos x="2" y="23"/>
                  </a:cxn>
                  <a:cxn ang="0">
                    <a:pos x="6" y="31"/>
                  </a:cxn>
                  <a:cxn ang="0">
                    <a:pos x="12" y="36"/>
                  </a:cxn>
                  <a:cxn ang="0">
                    <a:pos x="17" y="42"/>
                  </a:cxn>
                  <a:cxn ang="0">
                    <a:pos x="25" y="48"/>
                  </a:cxn>
                  <a:cxn ang="0">
                    <a:pos x="32" y="51"/>
                  </a:cxn>
                  <a:cxn ang="0">
                    <a:pos x="40" y="53"/>
                  </a:cxn>
                  <a:cxn ang="0">
                    <a:pos x="49" y="53"/>
                  </a:cxn>
                  <a:cxn ang="0">
                    <a:pos x="59" y="53"/>
                  </a:cxn>
                  <a:cxn ang="0">
                    <a:pos x="68" y="50"/>
                  </a:cxn>
                  <a:cxn ang="0">
                    <a:pos x="78" y="46"/>
                  </a:cxn>
                  <a:cxn ang="0">
                    <a:pos x="85" y="38"/>
                  </a:cxn>
                  <a:cxn ang="0">
                    <a:pos x="91" y="31"/>
                  </a:cxn>
                  <a:cxn ang="0">
                    <a:pos x="97" y="23"/>
                  </a:cxn>
                  <a:cxn ang="0">
                    <a:pos x="99" y="14"/>
                  </a:cxn>
                  <a:cxn ang="0">
                    <a:pos x="101" y="2"/>
                  </a:cxn>
                </a:cxnLst>
                <a:rect l="0" t="0" r="r" b="b"/>
                <a:pathLst>
                  <a:path w="101" h="53">
                    <a:moveTo>
                      <a:pt x="101" y="2"/>
                    </a:moveTo>
                    <a:lnTo>
                      <a:pt x="101" y="2"/>
                    </a:lnTo>
                    <a:lnTo>
                      <a:pt x="101" y="0"/>
                    </a:lnTo>
                    <a:lnTo>
                      <a:pt x="99" y="0"/>
                    </a:lnTo>
                    <a:lnTo>
                      <a:pt x="97" y="0"/>
                    </a:lnTo>
                    <a:lnTo>
                      <a:pt x="97" y="2"/>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ln>
            </p:spPr>
            <p:txBody>
              <a:bodyPr/>
              <a:lstStyle/>
              <a:p>
                <a:endParaRPr lang="en-US">
                  <a:solidFill>
                    <a:prstClr val="black"/>
                  </a:solidFill>
                </a:endParaRPr>
              </a:p>
            </p:txBody>
          </p:sp>
          <p:sp>
            <p:nvSpPr>
              <p:cNvPr id="179540" name="Freeform 340"/>
              <p:cNvSpPr/>
              <p:nvPr/>
            </p:nvSpPr>
            <p:spPr bwMode="auto">
              <a:xfrm>
                <a:off x="1817" y="1635"/>
                <a:ext cx="97" cy="51"/>
              </a:xfrm>
              <a:custGeom>
                <a:avLst/>
                <a:gdLst/>
                <a:ahLst/>
                <a:cxnLst>
                  <a:cxn ang="0">
                    <a:pos x="97" y="2"/>
                  </a:cxn>
                  <a:cxn ang="0">
                    <a:pos x="97" y="2"/>
                  </a:cxn>
                  <a:cxn ang="0">
                    <a:pos x="97" y="0"/>
                  </a:cxn>
                  <a:cxn ang="0">
                    <a:pos x="95" y="0"/>
                  </a:cxn>
                  <a:cxn ang="0">
                    <a:pos x="93" y="0"/>
                  </a:cxn>
                  <a:cxn ang="0">
                    <a:pos x="93" y="2"/>
                  </a:cxn>
                  <a:cxn ang="0">
                    <a:pos x="93" y="2"/>
                  </a:cxn>
                  <a:cxn ang="0">
                    <a:pos x="91" y="12"/>
                  </a:cxn>
                  <a:cxn ang="0">
                    <a:pos x="89" y="21"/>
                  </a:cxn>
                  <a:cxn ang="0">
                    <a:pos x="85" y="29"/>
                  </a:cxn>
                  <a:cxn ang="0">
                    <a:pos x="80" y="34"/>
                  </a:cxn>
                  <a:cxn ang="0">
                    <a:pos x="72" y="40"/>
                  </a:cxn>
                  <a:cxn ang="0">
                    <a:pos x="65" y="44"/>
                  </a:cxn>
                  <a:cxn ang="0">
                    <a:pos x="57" y="48"/>
                  </a:cxn>
                  <a:cxn ang="0">
                    <a:pos x="47" y="48"/>
                  </a:cxn>
                  <a:cxn ang="0">
                    <a:pos x="40" y="48"/>
                  </a:cxn>
                  <a:cxn ang="0">
                    <a:pos x="32" y="46"/>
                  </a:cxn>
                  <a:cxn ang="0">
                    <a:pos x="25" y="42"/>
                  </a:cxn>
                  <a:cxn ang="0">
                    <a:pos x="19" y="38"/>
                  </a:cxn>
                  <a:cxn ang="0">
                    <a:pos x="13" y="34"/>
                  </a:cxn>
                  <a:cxn ang="0">
                    <a:pos x="10" y="29"/>
                  </a:cxn>
                  <a:cxn ang="0">
                    <a:pos x="6" y="21"/>
                  </a:cxn>
                  <a:cxn ang="0">
                    <a:pos x="4" y="14"/>
                  </a:cxn>
                  <a:cxn ang="0">
                    <a:pos x="2" y="15"/>
                  </a:cxn>
                  <a:cxn ang="0">
                    <a:pos x="0" y="15"/>
                  </a:cxn>
                  <a:cxn ang="0">
                    <a:pos x="2" y="23"/>
                  </a:cxn>
                  <a:cxn ang="0">
                    <a:pos x="6" y="31"/>
                  </a:cxn>
                  <a:cxn ang="0">
                    <a:pos x="11" y="36"/>
                  </a:cxn>
                  <a:cxn ang="0">
                    <a:pos x="17" y="42"/>
                  </a:cxn>
                  <a:cxn ang="0">
                    <a:pos x="23" y="46"/>
                  </a:cxn>
                  <a:cxn ang="0">
                    <a:pos x="30" y="50"/>
                  </a:cxn>
                  <a:cxn ang="0">
                    <a:pos x="38" y="51"/>
                  </a:cxn>
                  <a:cxn ang="0">
                    <a:pos x="47" y="51"/>
                  </a:cxn>
                  <a:cxn ang="0">
                    <a:pos x="57" y="51"/>
                  </a:cxn>
                  <a:cxn ang="0">
                    <a:pos x="66" y="48"/>
                  </a:cxn>
                  <a:cxn ang="0">
                    <a:pos x="74" y="44"/>
                  </a:cxn>
                  <a:cxn ang="0">
                    <a:pos x="82" y="38"/>
                  </a:cxn>
                  <a:cxn ang="0">
                    <a:pos x="87" y="31"/>
                  </a:cxn>
                  <a:cxn ang="0">
                    <a:pos x="93" y="21"/>
                  </a:cxn>
                  <a:cxn ang="0">
                    <a:pos x="95" y="12"/>
                  </a:cxn>
                  <a:cxn ang="0">
                    <a:pos x="97" y="2"/>
                  </a:cxn>
                </a:cxnLst>
                <a:rect l="0" t="0" r="r" b="b"/>
                <a:pathLst>
                  <a:path w="97" h="51">
                    <a:moveTo>
                      <a:pt x="97" y="2"/>
                    </a:moveTo>
                    <a:lnTo>
                      <a:pt x="97" y="2"/>
                    </a:lnTo>
                    <a:lnTo>
                      <a:pt x="97" y="0"/>
                    </a:lnTo>
                    <a:lnTo>
                      <a:pt x="95" y="0"/>
                    </a:lnTo>
                    <a:lnTo>
                      <a:pt x="93" y="0"/>
                    </a:lnTo>
                    <a:lnTo>
                      <a:pt x="93" y="2"/>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ln>
            </p:spPr>
            <p:txBody>
              <a:bodyPr/>
              <a:lstStyle/>
              <a:p>
                <a:endParaRPr lang="en-US">
                  <a:solidFill>
                    <a:prstClr val="black"/>
                  </a:solidFill>
                </a:endParaRPr>
              </a:p>
            </p:txBody>
          </p:sp>
          <p:sp>
            <p:nvSpPr>
              <p:cNvPr id="179541" name="Freeform 341"/>
              <p:cNvSpPr/>
              <p:nvPr/>
            </p:nvSpPr>
            <p:spPr bwMode="auto">
              <a:xfrm>
                <a:off x="1819" y="1635"/>
                <a:ext cx="93" cy="50"/>
              </a:xfrm>
              <a:custGeom>
                <a:avLst/>
                <a:gdLst/>
                <a:ahLst/>
                <a:cxnLst>
                  <a:cxn ang="0">
                    <a:pos x="93" y="2"/>
                  </a:cxn>
                  <a:cxn ang="0">
                    <a:pos x="93" y="2"/>
                  </a:cxn>
                  <a:cxn ang="0">
                    <a:pos x="93" y="0"/>
                  </a:cxn>
                  <a:cxn ang="0">
                    <a:pos x="91" y="0"/>
                  </a:cxn>
                  <a:cxn ang="0">
                    <a:pos x="89" y="0"/>
                  </a:cxn>
                  <a:cxn ang="0">
                    <a:pos x="89" y="2"/>
                  </a:cxn>
                  <a:cxn ang="0">
                    <a:pos x="89" y="2"/>
                  </a:cxn>
                  <a:cxn ang="0">
                    <a:pos x="87" y="12"/>
                  </a:cxn>
                  <a:cxn ang="0">
                    <a:pos x="85" y="19"/>
                  </a:cxn>
                  <a:cxn ang="0">
                    <a:pos x="81" y="27"/>
                  </a:cxn>
                  <a:cxn ang="0">
                    <a:pos x="76" y="33"/>
                  </a:cxn>
                  <a:cxn ang="0">
                    <a:pos x="70" y="38"/>
                  </a:cxn>
                  <a:cxn ang="0">
                    <a:pos x="63" y="42"/>
                  </a:cxn>
                  <a:cxn ang="0">
                    <a:pos x="53" y="46"/>
                  </a:cxn>
                  <a:cxn ang="0">
                    <a:pos x="45" y="46"/>
                  </a:cxn>
                  <a:cxn ang="0">
                    <a:pos x="38" y="46"/>
                  </a:cxn>
                  <a:cxn ang="0">
                    <a:pos x="30" y="44"/>
                  </a:cxn>
                  <a:cxn ang="0">
                    <a:pos x="25" y="40"/>
                  </a:cxn>
                  <a:cxn ang="0">
                    <a:pos x="19" y="36"/>
                  </a:cxn>
                  <a:cxn ang="0">
                    <a:pos x="13" y="33"/>
                  </a:cxn>
                  <a:cxn ang="0">
                    <a:pos x="9" y="27"/>
                  </a:cxn>
                  <a:cxn ang="0">
                    <a:pos x="6" y="21"/>
                  </a:cxn>
                  <a:cxn ang="0">
                    <a:pos x="4" y="14"/>
                  </a:cxn>
                  <a:cxn ang="0">
                    <a:pos x="2" y="14"/>
                  </a:cxn>
                  <a:cxn ang="0">
                    <a:pos x="0" y="15"/>
                  </a:cxn>
                  <a:cxn ang="0">
                    <a:pos x="2" y="21"/>
                  </a:cxn>
                  <a:cxn ang="0">
                    <a:pos x="6" y="29"/>
                  </a:cxn>
                  <a:cxn ang="0">
                    <a:pos x="9" y="34"/>
                  </a:cxn>
                  <a:cxn ang="0">
                    <a:pos x="15" y="40"/>
                  </a:cxn>
                  <a:cxn ang="0">
                    <a:pos x="23" y="44"/>
                  </a:cxn>
                  <a:cxn ang="0">
                    <a:pos x="30" y="48"/>
                  </a:cxn>
                  <a:cxn ang="0">
                    <a:pos x="38" y="50"/>
                  </a:cxn>
                  <a:cxn ang="0">
                    <a:pos x="45" y="50"/>
                  </a:cxn>
                  <a:cxn ang="0">
                    <a:pos x="55" y="50"/>
                  </a:cxn>
                  <a:cxn ang="0">
                    <a:pos x="63" y="46"/>
                  </a:cxn>
                  <a:cxn ang="0">
                    <a:pos x="72" y="42"/>
                  </a:cxn>
                  <a:cxn ang="0">
                    <a:pos x="78" y="36"/>
                  </a:cxn>
                  <a:cxn ang="0">
                    <a:pos x="83" y="29"/>
                  </a:cxn>
                  <a:cxn ang="0">
                    <a:pos x="89" y="21"/>
                  </a:cxn>
                  <a:cxn ang="0">
                    <a:pos x="91" y="12"/>
                  </a:cxn>
                  <a:cxn ang="0">
                    <a:pos x="93" y="2"/>
                  </a:cxn>
                </a:cxnLst>
                <a:rect l="0" t="0" r="r" b="b"/>
                <a:pathLst>
                  <a:path w="93" h="50">
                    <a:moveTo>
                      <a:pt x="93" y="2"/>
                    </a:moveTo>
                    <a:lnTo>
                      <a:pt x="93" y="2"/>
                    </a:lnTo>
                    <a:lnTo>
                      <a:pt x="93" y="0"/>
                    </a:lnTo>
                    <a:lnTo>
                      <a:pt x="91" y="0"/>
                    </a:lnTo>
                    <a:lnTo>
                      <a:pt x="89" y="0"/>
                    </a:lnTo>
                    <a:lnTo>
                      <a:pt x="89" y="2"/>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ln>
            </p:spPr>
            <p:txBody>
              <a:bodyPr/>
              <a:lstStyle/>
              <a:p>
                <a:endParaRPr lang="en-US">
                  <a:solidFill>
                    <a:prstClr val="black"/>
                  </a:solidFill>
                </a:endParaRPr>
              </a:p>
            </p:txBody>
          </p:sp>
          <p:sp>
            <p:nvSpPr>
              <p:cNvPr id="179542" name="Freeform 342"/>
              <p:cNvSpPr/>
              <p:nvPr/>
            </p:nvSpPr>
            <p:spPr bwMode="auto">
              <a:xfrm>
                <a:off x="1821" y="1635"/>
                <a:ext cx="89" cy="48"/>
              </a:xfrm>
              <a:custGeom>
                <a:avLst/>
                <a:gdLst/>
                <a:ahLst/>
                <a:cxnLst>
                  <a:cxn ang="0">
                    <a:pos x="89" y="2"/>
                  </a:cxn>
                  <a:cxn ang="0">
                    <a:pos x="89" y="2"/>
                  </a:cxn>
                  <a:cxn ang="0">
                    <a:pos x="89" y="0"/>
                  </a:cxn>
                  <a:cxn ang="0">
                    <a:pos x="87" y="0"/>
                  </a:cxn>
                  <a:cxn ang="0">
                    <a:pos x="85" y="2"/>
                  </a:cxn>
                  <a:cxn ang="0">
                    <a:pos x="85" y="2"/>
                  </a:cxn>
                  <a:cxn ang="0">
                    <a:pos x="85" y="2"/>
                  </a:cxn>
                  <a:cxn ang="0">
                    <a:pos x="83" y="12"/>
                  </a:cxn>
                  <a:cxn ang="0">
                    <a:pos x="81" y="19"/>
                  </a:cxn>
                  <a:cxn ang="0">
                    <a:pos x="78" y="27"/>
                  </a:cxn>
                  <a:cxn ang="0">
                    <a:pos x="72" y="33"/>
                  </a:cxn>
                  <a:cxn ang="0">
                    <a:pos x="66" y="36"/>
                  </a:cxn>
                  <a:cxn ang="0">
                    <a:pos x="59" y="40"/>
                  </a:cxn>
                  <a:cxn ang="0">
                    <a:pos x="51" y="44"/>
                  </a:cxn>
                  <a:cxn ang="0">
                    <a:pos x="43" y="44"/>
                  </a:cxn>
                  <a:cxn ang="0">
                    <a:pos x="36" y="44"/>
                  </a:cxn>
                  <a:cxn ang="0">
                    <a:pos x="30" y="42"/>
                  </a:cxn>
                  <a:cxn ang="0">
                    <a:pos x="23" y="40"/>
                  </a:cxn>
                  <a:cxn ang="0">
                    <a:pos x="17" y="36"/>
                  </a:cxn>
                  <a:cxn ang="0">
                    <a:pos x="13" y="31"/>
                  </a:cxn>
                  <a:cxn ang="0">
                    <a:pos x="9" y="27"/>
                  </a:cxn>
                  <a:cxn ang="0">
                    <a:pos x="6" y="19"/>
                  </a:cxn>
                  <a:cxn ang="0">
                    <a:pos x="4" y="14"/>
                  </a:cxn>
                  <a:cxn ang="0">
                    <a:pos x="2" y="14"/>
                  </a:cxn>
                  <a:cxn ang="0">
                    <a:pos x="0" y="14"/>
                  </a:cxn>
                  <a:cxn ang="0">
                    <a:pos x="2" y="21"/>
                  </a:cxn>
                  <a:cxn ang="0">
                    <a:pos x="6" y="29"/>
                  </a:cxn>
                  <a:cxn ang="0">
                    <a:pos x="9" y="34"/>
                  </a:cxn>
                  <a:cxn ang="0">
                    <a:pos x="15" y="38"/>
                  </a:cxn>
                  <a:cxn ang="0">
                    <a:pos x="21" y="42"/>
                  </a:cxn>
                  <a:cxn ang="0">
                    <a:pos x="28" y="46"/>
                  </a:cxn>
                  <a:cxn ang="0">
                    <a:pos x="36" y="48"/>
                  </a:cxn>
                  <a:cxn ang="0">
                    <a:pos x="43" y="48"/>
                  </a:cxn>
                  <a:cxn ang="0">
                    <a:pos x="53" y="48"/>
                  </a:cxn>
                  <a:cxn ang="0">
                    <a:pos x="61" y="44"/>
                  </a:cxn>
                  <a:cxn ang="0">
                    <a:pos x="68" y="40"/>
                  </a:cxn>
                  <a:cxn ang="0">
                    <a:pos x="76" y="34"/>
                  </a:cxn>
                  <a:cxn ang="0">
                    <a:pos x="81" y="29"/>
                  </a:cxn>
                  <a:cxn ang="0">
                    <a:pos x="85" y="21"/>
                  </a:cxn>
                  <a:cxn ang="0">
                    <a:pos x="87" y="12"/>
                  </a:cxn>
                  <a:cxn ang="0">
                    <a:pos x="89" y="2"/>
                  </a:cxn>
                </a:cxnLst>
                <a:rect l="0" t="0" r="r" b="b"/>
                <a:pathLst>
                  <a:path w="89" h="48">
                    <a:moveTo>
                      <a:pt x="89" y="2"/>
                    </a:moveTo>
                    <a:lnTo>
                      <a:pt x="89" y="2"/>
                    </a:lnTo>
                    <a:lnTo>
                      <a:pt x="89" y="0"/>
                    </a:lnTo>
                    <a:lnTo>
                      <a:pt x="87" y="0"/>
                    </a:lnTo>
                    <a:lnTo>
                      <a:pt x="85" y="2"/>
                    </a:lnTo>
                    <a:lnTo>
                      <a:pt x="85" y="2"/>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ln>
            </p:spPr>
            <p:txBody>
              <a:bodyPr/>
              <a:lstStyle/>
              <a:p>
                <a:endParaRPr lang="en-US">
                  <a:solidFill>
                    <a:prstClr val="black"/>
                  </a:solidFill>
                </a:endParaRPr>
              </a:p>
            </p:txBody>
          </p:sp>
          <p:sp>
            <p:nvSpPr>
              <p:cNvPr id="179543" name="Freeform 343"/>
              <p:cNvSpPr/>
              <p:nvPr/>
            </p:nvSpPr>
            <p:spPr bwMode="auto">
              <a:xfrm>
                <a:off x="1823" y="1635"/>
                <a:ext cx="85" cy="46"/>
              </a:xfrm>
              <a:custGeom>
                <a:avLst/>
                <a:gdLst/>
                <a:ahLst/>
                <a:cxnLst>
                  <a:cxn ang="0">
                    <a:pos x="85" y="2"/>
                  </a:cxn>
                  <a:cxn ang="0">
                    <a:pos x="85" y="2"/>
                  </a:cxn>
                  <a:cxn ang="0">
                    <a:pos x="85" y="0"/>
                  </a:cxn>
                  <a:cxn ang="0">
                    <a:pos x="83" y="2"/>
                  </a:cxn>
                  <a:cxn ang="0">
                    <a:pos x="81" y="2"/>
                  </a:cxn>
                  <a:cxn ang="0">
                    <a:pos x="81" y="2"/>
                  </a:cxn>
                  <a:cxn ang="0">
                    <a:pos x="81" y="2"/>
                  </a:cxn>
                  <a:cxn ang="0">
                    <a:pos x="79" y="10"/>
                  </a:cxn>
                  <a:cxn ang="0">
                    <a:pos x="77" y="17"/>
                  </a:cxn>
                  <a:cxn ang="0">
                    <a:pos x="74" y="25"/>
                  </a:cxn>
                  <a:cxn ang="0">
                    <a:pos x="70" y="31"/>
                  </a:cxn>
                  <a:cxn ang="0">
                    <a:pos x="64" y="36"/>
                  </a:cxn>
                  <a:cxn ang="0">
                    <a:pos x="57" y="40"/>
                  </a:cxn>
                  <a:cxn ang="0">
                    <a:pos x="49" y="42"/>
                  </a:cxn>
                  <a:cxn ang="0">
                    <a:pos x="41" y="42"/>
                  </a:cxn>
                  <a:cxn ang="0">
                    <a:pos x="34" y="42"/>
                  </a:cxn>
                  <a:cxn ang="0">
                    <a:pos x="28" y="40"/>
                  </a:cxn>
                  <a:cxn ang="0">
                    <a:pos x="22" y="38"/>
                  </a:cxn>
                  <a:cxn ang="0">
                    <a:pos x="17" y="34"/>
                  </a:cxn>
                  <a:cxn ang="0">
                    <a:pos x="13" y="31"/>
                  </a:cxn>
                  <a:cxn ang="0">
                    <a:pos x="7" y="25"/>
                  </a:cxn>
                  <a:cxn ang="0">
                    <a:pos x="5" y="19"/>
                  </a:cxn>
                  <a:cxn ang="0">
                    <a:pos x="4" y="14"/>
                  </a:cxn>
                  <a:cxn ang="0">
                    <a:pos x="2" y="14"/>
                  </a:cxn>
                  <a:cxn ang="0">
                    <a:pos x="0" y="14"/>
                  </a:cxn>
                  <a:cxn ang="0">
                    <a:pos x="2" y="21"/>
                  </a:cxn>
                  <a:cxn ang="0">
                    <a:pos x="5" y="27"/>
                  </a:cxn>
                  <a:cxn ang="0">
                    <a:pos x="9" y="33"/>
                  </a:cxn>
                  <a:cxn ang="0">
                    <a:pos x="15" y="36"/>
                  </a:cxn>
                  <a:cxn ang="0">
                    <a:pos x="21" y="40"/>
                  </a:cxn>
                  <a:cxn ang="0">
                    <a:pos x="26" y="44"/>
                  </a:cxn>
                  <a:cxn ang="0">
                    <a:pos x="34" y="46"/>
                  </a:cxn>
                  <a:cxn ang="0">
                    <a:pos x="41" y="46"/>
                  </a:cxn>
                  <a:cxn ang="0">
                    <a:pos x="49" y="46"/>
                  </a:cxn>
                  <a:cxn ang="0">
                    <a:pos x="59" y="42"/>
                  </a:cxn>
                  <a:cxn ang="0">
                    <a:pos x="66" y="38"/>
                  </a:cxn>
                  <a:cxn ang="0">
                    <a:pos x="72" y="33"/>
                  </a:cxn>
                  <a:cxn ang="0">
                    <a:pos x="77" y="27"/>
                  </a:cxn>
                  <a:cxn ang="0">
                    <a:pos x="81" y="19"/>
                  </a:cxn>
                  <a:cxn ang="0">
                    <a:pos x="83" y="12"/>
                  </a:cxn>
                  <a:cxn ang="0">
                    <a:pos x="85" y="2"/>
                  </a:cxn>
                </a:cxnLst>
                <a:rect l="0" t="0" r="r" b="b"/>
                <a:pathLst>
                  <a:path w="85" h="46">
                    <a:moveTo>
                      <a:pt x="85" y="2"/>
                    </a:moveTo>
                    <a:lnTo>
                      <a:pt x="85" y="2"/>
                    </a:lnTo>
                    <a:lnTo>
                      <a:pt x="85" y="0"/>
                    </a:lnTo>
                    <a:lnTo>
                      <a:pt x="83" y="2"/>
                    </a:lnTo>
                    <a:lnTo>
                      <a:pt x="81" y="2"/>
                    </a:lnTo>
                    <a:lnTo>
                      <a:pt x="81"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ln>
            </p:spPr>
            <p:txBody>
              <a:bodyPr/>
              <a:lstStyle/>
              <a:p>
                <a:endParaRPr lang="en-US">
                  <a:solidFill>
                    <a:prstClr val="black"/>
                  </a:solidFill>
                </a:endParaRPr>
              </a:p>
            </p:txBody>
          </p:sp>
          <p:sp>
            <p:nvSpPr>
              <p:cNvPr id="179544" name="Freeform 344"/>
              <p:cNvSpPr/>
              <p:nvPr/>
            </p:nvSpPr>
            <p:spPr bwMode="auto">
              <a:xfrm>
                <a:off x="1825" y="1637"/>
                <a:ext cx="81" cy="42"/>
              </a:xfrm>
              <a:custGeom>
                <a:avLst/>
                <a:gdLst/>
                <a:ahLst/>
                <a:cxnLst>
                  <a:cxn ang="0">
                    <a:pos x="81" y="0"/>
                  </a:cxn>
                  <a:cxn ang="0">
                    <a:pos x="81" y="0"/>
                  </a:cxn>
                  <a:cxn ang="0">
                    <a:pos x="81" y="0"/>
                  </a:cxn>
                  <a:cxn ang="0">
                    <a:pos x="79" y="0"/>
                  </a:cxn>
                  <a:cxn ang="0">
                    <a:pos x="77" y="0"/>
                  </a:cxn>
                  <a:cxn ang="0">
                    <a:pos x="77" y="0"/>
                  </a:cxn>
                  <a:cxn ang="0">
                    <a:pos x="77" y="0"/>
                  </a:cxn>
                  <a:cxn ang="0">
                    <a:pos x="75" y="8"/>
                  </a:cxn>
                  <a:cxn ang="0">
                    <a:pos x="74" y="15"/>
                  </a:cxn>
                  <a:cxn ang="0">
                    <a:pos x="70" y="21"/>
                  </a:cxn>
                  <a:cxn ang="0">
                    <a:pos x="66" y="27"/>
                  </a:cxn>
                  <a:cxn ang="0">
                    <a:pos x="60" y="32"/>
                  </a:cxn>
                  <a:cxn ang="0">
                    <a:pos x="55" y="36"/>
                  </a:cxn>
                  <a:cxn ang="0">
                    <a:pos x="47" y="38"/>
                  </a:cxn>
                  <a:cxn ang="0">
                    <a:pos x="39" y="38"/>
                  </a:cxn>
                  <a:cxn ang="0">
                    <a:pos x="32" y="38"/>
                  </a:cxn>
                  <a:cxn ang="0">
                    <a:pos x="26" y="36"/>
                  </a:cxn>
                  <a:cxn ang="0">
                    <a:pos x="20" y="34"/>
                  </a:cxn>
                  <a:cxn ang="0">
                    <a:pos x="17" y="31"/>
                  </a:cxn>
                  <a:cxn ang="0">
                    <a:pos x="11" y="27"/>
                  </a:cxn>
                  <a:cxn ang="0">
                    <a:pos x="7" y="23"/>
                  </a:cxn>
                  <a:cxn ang="0">
                    <a:pos x="5" y="17"/>
                  </a:cxn>
                  <a:cxn ang="0">
                    <a:pos x="3" y="12"/>
                  </a:cxn>
                  <a:cxn ang="0">
                    <a:pos x="2" y="12"/>
                  </a:cxn>
                  <a:cxn ang="0">
                    <a:pos x="0" y="12"/>
                  </a:cxn>
                  <a:cxn ang="0">
                    <a:pos x="2" y="17"/>
                  </a:cxn>
                  <a:cxn ang="0">
                    <a:pos x="5" y="25"/>
                  </a:cxn>
                  <a:cxn ang="0">
                    <a:pos x="9" y="29"/>
                  </a:cxn>
                  <a:cxn ang="0">
                    <a:pos x="13" y="34"/>
                  </a:cxn>
                  <a:cxn ang="0">
                    <a:pos x="19" y="38"/>
                  </a:cxn>
                  <a:cxn ang="0">
                    <a:pos x="26" y="40"/>
                  </a:cxn>
                  <a:cxn ang="0">
                    <a:pos x="32" y="42"/>
                  </a:cxn>
                  <a:cxn ang="0">
                    <a:pos x="39" y="42"/>
                  </a:cxn>
                  <a:cxn ang="0">
                    <a:pos x="47" y="42"/>
                  </a:cxn>
                  <a:cxn ang="0">
                    <a:pos x="55" y="38"/>
                  </a:cxn>
                  <a:cxn ang="0">
                    <a:pos x="62" y="34"/>
                  </a:cxn>
                  <a:cxn ang="0">
                    <a:pos x="68" y="31"/>
                  </a:cxn>
                  <a:cxn ang="0">
                    <a:pos x="74" y="25"/>
                  </a:cxn>
                  <a:cxn ang="0">
                    <a:pos x="77" y="17"/>
                  </a:cxn>
                  <a:cxn ang="0">
                    <a:pos x="79" y="10"/>
                  </a:cxn>
                  <a:cxn ang="0">
                    <a:pos x="81" y="0"/>
                  </a:cxn>
                </a:cxnLst>
                <a:rect l="0" t="0" r="r" b="b"/>
                <a:pathLst>
                  <a:path w="81" h="42">
                    <a:moveTo>
                      <a:pt x="81" y="0"/>
                    </a:moveTo>
                    <a:lnTo>
                      <a:pt x="81" y="0"/>
                    </a:lnTo>
                    <a:lnTo>
                      <a:pt x="81" y="0"/>
                    </a:lnTo>
                    <a:lnTo>
                      <a:pt x="79" y="0"/>
                    </a:lnTo>
                    <a:lnTo>
                      <a:pt x="77" y="0"/>
                    </a:lnTo>
                    <a:lnTo>
                      <a:pt x="77"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ln>
            </p:spPr>
            <p:txBody>
              <a:bodyPr/>
              <a:lstStyle/>
              <a:p>
                <a:endParaRPr lang="en-US">
                  <a:solidFill>
                    <a:prstClr val="black"/>
                  </a:solidFill>
                </a:endParaRPr>
              </a:p>
            </p:txBody>
          </p:sp>
          <p:sp>
            <p:nvSpPr>
              <p:cNvPr id="179545" name="Freeform 345"/>
              <p:cNvSpPr/>
              <p:nvPr/>
            </p:nvSpPr>
            <p:spPr bwMode="auto">
              <a:xfrm>
                <a:off x="1827" y="1637"/>
                <a:ext cx="77" cy="40"/>
              </a:xfrm>
              <a:custGeom>
                <a:avLst/>
                <a:gdLst/>
                <a:ahLst/>
                <a:cxnLst>
                  <a:cxn ang="0">
                    <a:pos x="77" y="0"/>
                  </a:cxn>
                  <a:cxn ang="0">
                    <a:pos x="77" y="0"/>
                  </a:cxn>
                  <a:cxn ang="0">
                    <a:pos x="77" y="0"/>
                  </a:cxn>
                  <a:cxn ang="0">
                    <a:pos x="75" y="0"/>
                  </a:cxn>
                  <a:cxn ang="0">
                    <a:pos x="73" y="0"/>
                  </a:cxn>
                  <a:cxn ang="0">
                    <a:pos x="73" y="0"/>
                  </a:cxn>
                  <a:cxn ang="0">
                    <a:pos x="73" y="0"/>
                  </a:cxn>
                  <a:cxn ang="0">
                    <a:pos x="72" y="8"/>
                  </a:cxn>
                  <a:cxn ang="0">
                    <a:pos x="70" y="15"/>
                  </a:cxn>
                  <a:cxn ang="0">
                    <a:pos x="68" y="21"/>
                  </a:cxn>
                  <a:cxn ang="0">
                    <a:pos x="62" y="27"/>
                  </a:cxn>
                  <a:cxn ang="0">
                    <a:pos x="56" y="31"/>
                  </a:cxn>
                  <a:cxn ang="0">
                    <a:pos x="51" y="34"/>
                  </a:cxn>
                  <a:cxn ang="0">
                    <a:pos x="45" y="36"/>
                  </a:cxn>
                  <a:cxn ang="0">
                    <a:pos x="37" y="36"/>
                  </a:cxn>
                  <a:cxn ang="0">
                    <a:pos x="32" y="36"/>
                  </a:cxn>
                  <a:cxn ang="0">
                    <a:pos x="26" y="34"/>
                  </a:cxn>
                  <a:cxn ang="0">
                    <a:pos x="20" y="32"/>
                  </a:cxn>
                  <a:cxn ang="0">
                    <a:pos x="15" y="29"/>
                  </a:cxn>
                  <a:cxn ang="0">
                    <a:pos x="7" y="21"/>
                  </a:cxn>
                  <a:cxn ang="0">
                    <a:pos x="3" y="12"/>
                  </a:cxn>
                  <a:cxn ang="0">
                    <a:pos x="1" y="12"/>
                  </a:cxn>
                  <a:cxn ang="0">
                    <a:pos x="0" y="12"/>
                  </a:cxn>
                  <a:cxn ang="0">
                    <a:pos x="1" y="17"/>
                  </a:cxn>
                  <a:cxn ang="0">
                    <a:pos x="3" y="23"/>
                  </a:cxn>
                  <a:cxn ang="0">
                    <a:pos x="9" y="29"/>
                  </a:cxn>
                  <a:cxn ang="0">
                    <a:pos x="13" y="32"/>
                  </a:cxn>
                  <a:cxn ang="0">
                    <a:pos x="18" y="36"/>
                  </a:cxn>
                  <a:cxn ang="0">
                    <a:pos x="24" y="38"/>
                  </a:cxn>
                  <a:cxn ang="0">
                    <a:pos x="30" y="40"/>
                  </a:cxn>
                  <a:cxn ang="0">
                    <a:pos x="37" y="40"/>
                  </a:cxn>
                  <a:cxn ang="0">
                    <a:pos x="45" y="40"/>
                  </a:cxn>
                  <a:cxn ang="0">
                    <a:pos x="53" y="38"/>
                  </a:cxn>
                  <a:cxn ang="0">
                    <a:pos x="60" y="34"/>
                  </a:cxn>
                  <a:cxn ang="0">
                    <a:pos x="66" y="29"/>
                  </a:cxn>
                  <a:cxn ang="0">
                    <a:pos x="70" y="23"/>
                  </a:cxn>
                  <a:cxn ang="0">
                    <a:pos x="73" y="15"/>
                  </a:cxn>
                  <a:cxn ang="0">
                    <a:pos x="75" y="8"/>
                  </a:cxn>
                  <a:cxn ang="0">
                    <a:pos x="77" y="0"/>
                  </a:cxn>
                </a:cxnLst>
                <a:rect l="0" t="0" r="r" b="b"/>
                <a:pathLst>
                  <a:path w="77" h="40">
                    <a:moveTo>
                      <a:pt x="77" y="0"/>
                    </a:moveTo>
                    <a:lnTo>
                      <a:pt x="77" y="0"/>
                    </a:lnTo>
                    <a:lnTo>
                      <a:pt x="77" y="0"/>
                    </a:lnTo>
                    <a:lnTo>
                      <a:pt x="75" y="0"/>
                    </a:lnTo>
                    <a:lnTo>
                      <a:pt x="73" y="0"/>
                    </a:lnTo>
                    <a:lnTo>
                      <a:pt x="73"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ln>
            </p:spPr>
            <p:txBody>
              <a:bodyPr/>
              <a:lstStyle/>
              <a:p>
                <a:endParaRPr lang="en-US">
                  <a:solidFill>
                    <a:prstClr val="black"/>
                  </a:solidFill>
                </a:endParaRPr>
              </a:p>
            </p:txBody>
          </p:sp>
          <p:sp>
            <p:nvSpPr>
              <p:cNvPr id="179546" name="Freeform 346"/>
              <p:cNvSpPr/>
              <p:nvPr/>
            </p:nvSpPr>
            <p:spPr bwMode="auto">
              <a:xfrm>
                <a:off x="1828" y="1637"/>
                <a:ext cx="74" cy="38"/>
              </a:xfrm>
              <a:custGeom>
                <a:avLst/>
                <a:gdLst/>
                <a:ahLst/>
                <a:cxnLst>
                  <a:cxn ang="0">
                    <a:pos x="74" y="0"/>
                  </a:cxn>
                  <a:cxn ang="0">
                    <a:pos x="74" y="0"/>
                  </a:cxn>
                  <a:cxn ang="0">
                    <a:pos x="74" y="0"/>
                  </a:cxn>
                  <a:cxn ang="0">
                    <a:pos x="72" y="0"/>
                  </a:cxn>
                  <a:cxn ang="0">
                    <a:pos x="71" y="0"/>
                  </a:cxn>
                  <a:cxn ang="0">
                    <a:pos x="71" y="0"/>
                  </a:cxn>
                  <a:cxn ang="0">
                    <a:pos x="71" y="0"/>
                  </a:cxn>
                  <a:cxn ang="0">
                    <a:pos x="69" y="8"/>
                  </a:cxn>
                  <a:cxn ang="0">
                    <a:pos x="67" y="13"/>
                  </a:cxn>
                  <a:cxn ang="0">
                    <a:pos x="65" y="19"/>
                  </a:cxn>
                  <a:cxn ang="0">
                    <a:pos x="59" y="25"/>
                  </a:cxn>
                  <a:cxn ang="0">
                    <a:pos x="55" y="29"/>
                  </a:cxn>
                  <a:cxn ang="0">
                    <a:pos x="50" y="32"/>
                  </a:cxn>
                  <a:cxn ang="0">
                    <a:pos x="42" y="34"/>
                  </a:cxn>
                  <a:cxn ang="0">
                    <a:pos x="36" y="34"/>
                  </a:cxn>
                  <a:cxn ang="0">
                    <a:pos x="25" y="32"/>
                  </a:cxn>
                  <a:cxn ang="0">
                    <a:pos x="16" y="29"/>
                  </a:cxn>
                  <a:cxn ang="0">
                    <a:pos x="8" y="19"/>
                  </a:cxn>
                  <a:cxn ang="0">
                    <a:pos x="4" y="10"/>
                  </a:cxn>
                  <a:cxn ang="0">
                    <a:pos x="2" y="12"/>
                  </a:cxn>
                  <a:cxn ang="0">
                    <a:pos x="0" y="12"/>
                  </a:cxn>
                  <a:cxn ang="0">
                    <a:pos x="2" y="17"/>
                  </a:cxn>
                  <a:cxn ang="0">
                    <a:pos x="4" y="23"/>
                  </a:cxn>
                  <a:cxn ang="0">
                    <a:pos x="8" y="27"/>
                  </a:cxn>
                  <a:cxn ang="0">
                    <a:pos x="14" y="31"/>
                  </a:cxn>
                  <a:cxn ang="0">
                    <a:pos x="17" y="34"/>
                  </a:cxn>
                  <a:cxn ang="0">
                    <a:pos x="23" y="36"/>
                  </a:cxn>
                  <a:cxn ang="0">
                    <a:pos x="29" y="38"/>
                  </a:cxn>
                  <a:cxn ang="0">
                    <a:pos x="36" y="38"/>
                  </a:cxn>
                  <a:cxn ang="0">
                    <a:pos x="44" y="38"/>
                  </a:cxn>
                  <a:cxn ang="0">
                    <a:pos x="52" y="36"/>
                  </a:cxn>
                  <a:cxn ang="0">
                    <a:pos x="57" y="32"/>
                  </a:cxn>
                  <a:cxn ang="0">
                    <a:pos x="63" y="27"/>
                  </a:cxn>
                  <a:cxn ang="0">
                    <a:pos x="67" y="21"/>
                  </a:cxn>
                  <a:cxn ang="0">
                    <a:pos x="71" y="15"/>
                  </a:cxn>
                  <a:cxn ang="0">
                    <a:pos x="72" y="8"/>
                  </a:cxn>
                  <a:cxn ang="0">
                    <a:pos x="74" y="0"/>
                  </a:cxn>
                </a:cxnLst>
                <a:rect l="0" t="0" r="r" b="b"/>
                <a:pathLst>
                  <a:path w="74" h="38">
                    <a:moveTo>
                      <a:pt x="74" y="0"/>
                    </a:moveTo>
                    <a:lnTo>
                      <a:pt x="74" y="0"/>
                    </a:lnTo>
                    <a:lnTo>
                      <a:pt x="74" y="0"/>
                    </a:lnTo>
                    <a:lnTo>
                      <a:pt x="72" y="0"/>
                    </a:lnTo>
                    <a:lnTo>
                      <a:pt x="71" y="0"/>
                    </a:lnTo>
                    <a:lnTo>
                      <a:pt x="71"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ln>
            </p:spPr>
            <p:txBody>
              <a:bodyPr/>
              <a:lstStyle/>
              <a:p>
                <a:endParaRPr lang="en-US">
                  <a:solidFill>
                    <a:prstClr val="black"/>
                  </a:solidFill>
                </a:endParaRPr>
              </a:p>
            </p:txBody>
          </p:sp>
          <p:sp>
            <p:nvSpPr>
              <p:cNvPr id="179547" name="Freeform 347"/>
              <p:cNvSpPr/>
              <p:nvPr/>
            </p:nvSpPr>
            <p:spPr bwMode="auto">
              <a:xfrm>
                <a:off x="1830" y="1637"/>
                <a:ext cx="70" cy="36"/>
              </a:xfrm>
              <a:custGeom>
                <a:avLst/>
                <a:gdLst/>
                <a:ahLst/>
                <a:cxnLst>
                  <a:cxn ang="0">
                    <a:pos x="70" y="0"/>
                  </a:cxn>
                  <a:cxn ang="0">
                    <a:pos x="70" y="0"/>
                  </a:cxn>
                  <a:cxn ang="0">
                    <a:pos x="70" y="0"/>
                  </a:cxn>
                  <a:cxn ang="0">
                    <a:pos x="69" y="0"/>
                  </a:cxn>
                  <a:cxn ang="0">
                    <a:pos x="67" y="0"/>
                  </a:cxn>
                  <a:cxn ang="0">
                    <a:pos x="67" y="0"/>
                  </a:cxn>
                  <a:cxn ang="0">
                    <a:pos x="67" y="0"/>
                  </a:cxn>
                  <a:cxn ang="0">
                    <a:pos x="65" y="8"/>
                  </a:cxn>
                  <a:cxn ang="0">
                    <a:pos x="63" y="13"/>
                  </a:cxn>
                  <a:cxn ang="0">
                    <a:pos x="61" y="19"/>
                  </a:cxn>
                  <a:cxn ang="0">
                    <a:pos x="57" y="23"/>
                  </a:cxn>
                  <a:cxn ang="0">
                    <a:pos x="52" y="27"/>
                  </a:cxn>
                  <a:cxn ang="0">
                    <a:pos x="46" y="31"/>
                  </a:cxn>
                  <a:cxn ang="0">
                    <a:pos x="40" y="32"/>
                  </a:cxn>
                  <a:cxn ang="0">
                    <a:pos x="34" y="32"/>
                  </a:cxn>
                  <a:cxn ang="0">
                    <a:pos x="23" y="31"/>
                  </a:cxn>
                  <a:cxn ang="0">
                    <a:pos x="15" y="27"/>
                  </a:cxn>
                  <a:cxn ang="0">
                    <a:pos x="8" y="19"/>
                  </a:cxn>
                  <a:cxn ang="0">
                    <a:pos x="2" y="10"/>
                  </a:cxn>
                  <a:cxn ang="0">
                    <a:pos x="2" y="10"/>
                  </a:cxn>
                  <a:cxn ang="0">
                    <a:pos x="2" y="10"/>
                  </a:cxn>
                  <a:cxn ang="0">
                    <a:pos x="0" y="10"/>
                  </a:cxn>
                  <a:cxn ang="0">
                    <a:pos x="0" y="12"/>
                  </a:cxn>
                  <a:cxn ang="0">
                    <a:pos x="4" y="21"/>
                  </a:cxn>
                  <a:cxn ang="0">
                    <a:pos x="12" y="29"/>
                  </a:cxn>
                  <a:cxn ang="0">
                    <a:pos x="17" y="32"/>
                  </a:cxn>
                  <a:cxn ang="0">
                    <a:pos x="23" y="34"/>
                  </a:cxn>
                  <a:cxn ang="0">
                    <a:pos x="29" y="36"/>
                  </a:cxn>
                  <a:cxn ang="0">
                    <a:pos x="34" y="36"/>
                  </a:cxn>
                  <a:cxn ang="0">
                    <a:pos x="42" y="36"/>
                  </a:cxn>
                  <a:cxn ang="0">
                    <a:pos x="48" y="34"/>
                  </a:cxn>
                  <a:cxn ang="0">
                    <a:pos x="53" y="31"/>
                  </a:cxn>
                  <a:cxn ang="0">
                    <a:pos x="59" y="27"/>
                  </a:cxn>
                  <a:cxn ang="0">
                    <a:pos x="65" y="21"/>
                  </a:cxn>
                  <a:cxn ang="0">
                    <a:pos x="67" y="15"/>
                  </a:cxn>
                  <a:cxn ang="0">
                    <a:pos x="69" y="8"/>
                  </a:cxn>
                  <a:cxn ang="0">
                    <a:pos x="70" y="0"/>
                  </a:cxn>
                </a:cxnLst>
                <a:rect l="0" t="0" r="r" b="b"/>
                <a:pathLst>
                  <a:path w="70" h="36">
                    <a:moveTo>
                      <a:pt x="70" y="0"/>
                    </a:moveTo>
                    <a:lnTo>
                      <a:pt x="70" y="0"/>
                    </a:lnTo>
                    <a:lnTo>
                      <a:pt x="70" y="0"/>
                    </a:lnTo>
                    <a:lnTo>
                      <a:pt x="69" y="0"/>
                    </a:lnTo>
                    <a:lnTo>
                      <a:pt x="67" y="0"/>
                    </a:lnTo>
                    <a:lnTo>
                      <a:pt x="67"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2" y="10"/>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ln>
            </p:spPr>
            <p:txBody>
              <a:bodyPr/>
              <a:lstStyle/>
              <a:p>
                <a:endParaRPr lang="en-US">
                  <a:solidFill>
                    <a:prstClr val="black"/>
                  </a:solidFill>
                </a:endParaRPr>
              </a:p>
            </p:txBody>
          </p:sp>
          <p:sp>
            <p:nvSpPr>
              <p:cNvPr id="179548" name="Freeform 348"/>
              <p:cNvSpPr/>
              <p:nvPr/>
            </p:nvSpPr>
            <p:spPr bwMode="auto">
              <a:xfrm>
                <a:off x="1832" y="1637"/>
                <a:ext cx="67" cy="34"/>
              </a:xfrm>
              <a:custGeom>
                <a:avLst/>
                <a:gdLst/>
                <a:ahLst/>
                <a:cxnLst>
                  <a:cxn ang="0">
                    <a:pos x="67" y="0"/>
                  </a:cxn>
                  <a:cxn ang="0">
                    <a:pos x="67" y="0"/>
                  </a:cxn>
                  <a:cxn ang="0">
                    <a:pos x="67" y="0"/>
                  </a:cxn>
                  <a:cxn ang="0">
                    <a:pos x="65" y="0"/>
                  </a:cxn>
                  <a:cxn ang="0">
                    <a:pos x="63" y="0"/>
                  </a:cxn>
                  <a:cxn ang="0">
                    <a:pos x="63" y="0"/>
                  </a:cxn>
                  <a:cxn ang="0">
                    <a:pos x="63" y="0"/>
                  </a:cxn>
                  <a:cxn ang="0">
                    <a:pos x="61" y="6"/>
                  </a:cxn>
                  <a:cxn ang="0">
                    <a:pos x="61" y="12"/>
                  </a:cxn>
                  <a:cxn ang="0">
                    <a:pos x="57" y="17"/>
                  </a:cxn>
                  <a:cxn ang="0">
                    <a:pos x="53" y="23"/>
                  </a:cxn>
                  <a:cxn ang="0">
                    <a:pos x="50" y="25"/>
                  </a:cxn>
                  <a:cxn ang="0">
                    <a:pos x="44" y="29"/>
                  </a:cxn>
                  <a:cxn ang="0">
                    <a:pos x="38" y="31"/>
                  </a:cxn>
                  <a:cxn ang="0">
                    <a:pos x="32" y="31"/>
                  </a:cxn>
                  <a:cxn ang="0">
                    <a:pos x="23" y="29"/>
                  </a:cxn>
                  <a:cxn ang="0">
                    <a:pos x="13" y="25"/>
                  </a:cxn>
                  <a:cxn ang="0">
                    <a:pos x="8" y="17"/>
                  </a:cxn>
                  <a:cxn ang="0">
                    <a:pos x="2" y="10"/>
                  </a:cxn>
                  <a:cxn ang="0">
                    <a:pos x="2" y="10"/>
                  </a:cxn>
                  <a:cxn ang="0">
                    <a:pos x="0" y="10"/>
                  </a:cxn>
                  <a:cxn ang="0">
                    <a:pos x="0" y="10"/>
                  </a:cxn>
                  <a:cxn ang="0">
                    <a:pos x="0" y="10"/>
                  </a:cxn>
                  <a:cxn ang="0">
                    <a:pos x="4" y="19"/>
                  </a:cxn>
                  <a:cxn ang="0">
                    <a:pos x="12" y="29"/>
                  </a:cxn>
                  <a:cxn ang="0">
                    <a:pos x="21" y="32"/>
                  </a:cxn>
                  <a:cxn ang="0">
                    <a:pos x="32" y="34"/>
                  </a:cxn>
                  <a:cxn ang="0">
                    <a:pos x="38" y="34"/>
                  </a:cxn>
                  <a:cxn ang="0">
                    <a:pos x="46" y="32"/>
                  </a:cxn>
                  <a:cxn ang="0">
                    <a:pos x="51" y="29"/>
                  </a:cxn>
                  <a:cxn ang="0">
                    <a:pos x="55" y="25"/>
                  </a:cxn>
                  <a:cxn ang="0">
                    <a:pos x="61" y="19"/>
                  </a:cxn>
                  <a:cxn ang="0">
                    <a:pos x="63" y="13"/>
                  </a:cxn>
                  <a:cxn ang="0">
                    <a:pos x="65" y="8"/>
                  </a:cxn>
                  <a:cxn ang="0">
                    <a:pos x="67" y="0"/>
                  </a:cxn>
                </a:cxnLst>
                <a:rect l="0" t="0" r="r" b="b"/>
                <a:pathLst>
                  <a:path w="67" h="34">
                    <a:moveTo>
                      <a:pt x="67" y="0"/>
                    </a:moveTo>
                    <a:lnTo>
                      <a:pt x="67" y="0"/>
                    </a:lnTo>
                    <a:lnTo>
                      <a:pt x="67" y="0"/>
                    </a:lnTo>
                    <a:lnTo>
                      <a:pt x="65" y="0"/>
                    </a:lnTo>
                    <a:lnTo>
                      <a:pt x="63" y="0"/>
                    </a:lnTo>
                    <a:lnTo>
                      <a:pt x="63"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2" y="10"/>
                    </a:lnTo>
                    <a:lnTo>
                      <a:pt x="0" y="10"/>
                    </a:lnTo>
                    <a:lnTo>
                      <a:pt x="0"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ln>
            </p:spPr>
            <p:txBody>
              <a:bodyPr/>
              <a:lstStyle/>
              <a:p>
                <a:endParaRPr lang="en-US">
                  <a:solidFill>
                    <a:prstClr val="black"/>
                  </a:solidFill>
                </a:endParaRPr>
              </a:p>
            </p:txBody>
          </p:sp>
          <p:sp>
            <p:nvSpPr>
              <p:cNvPr id="179549" name="Freeform 349"/>
              <p:cNvSpPr/>
              <p:nvPr/>
            </p:nvSpPr>
            <p:spPr bwMode="auto">
              <a:xfrm>
                <a:off x="1832" y="1637"/>
                <a:ext cx="65" cy="32"/>
              </a:xfrm>
              <a:custGeom>
                <a:avLst/>
                <a:gdLst/>
                <a:ahLst/>
                <a:cxnLst>
                  <a:cxn ang="0">
                    <a:pos x="65" y="0"/>
                  </a:cxn>
                  <a:cxn ang="0">
                    <a:pos x="65" y="0"/>
                  </a:cxn>
                  <a:cxn ang="0">
                    <a:pos x="65" y="0"/>
                  </a:cxn>
                  <a:cxn ang="0">
                    <a:pos x="63" y="0"/>
                  </a:cxn>
                  <a:cxn ang="0">
                    <a:pos x="61" y="0"/>
                  </a:cxn>
                  <a:cxn ang="0">
                    <a:pos x="59" y="6"/>
                  </a:cxn>
                  <a:cxn ang="0">
                    <a:pos x="59" y="12"/>
                  </a:cxn>
                  <a:cxn ang="0">
                    <a:pos x="55" y="17"/>
                  </a:cxn>
                  <a:cxn ang="0">
                    <a:pos x="51" y="21"/>
                  </a:cxn>
                  <a:cxn ang="0">
                    <a:pos x="48" y="25"/>
                  </a:cxn>
                  <a:cxn ang="0">
                    <a:pos x="44" y="27"/>
                  </a:cxn>
                  <a:cxn ang="0">
                    <a:pos x="38" y="29"/>
                  </a:cxn>
                  <a:cxn ang="0">
                    <a:pos x="32" y="29"/>
                  </a:cxn>
                  <a:cxn ang="0">
                    <a:pos x="23" y="27"/>
                  </a:cxn>
                  <a:cxn ang="0">
                    <a:pos x="15" y="23"/>
                  </a:cxn>
                  <a:cxn ang="0">
                    <a:pos x="10" y="17"/>
                  </a:cxn>
                  <a:cxn ang="0">
                    <a:pos x="4" y="10"/>
                  </a:cxn>
                  <a:cxn ang="0">
                    <a:pos x="2" y="10"/>
                  </a:cxn>
                  <a:cxn ang="0">
                    <a:pos x="0" y="10"/>
                  </a:cxn>
                  <a:cxn ang="0">
                    <a:pos x="6" y="19"/>
                  </a:cxn>
                  <a:cxn ang="0">
                    <a:pos x="13" y="27"/>
                  </a:cxn>
                  <a:cxn ang="0">
                    <a:pos x="21" y="31"/>
                  </a:cxn>
                  <a:cxn ang="0">
                    <a:pos x="32" y="32"/>
                  </a:cxn>
                  <a:cxn ang="0">
                    <a:pos x="38" y="32"/>
                  </a:cxn>
                  <a:cxn ang="0">
                    <a:pos x="44" y="31"/>
                  </a:cxn>
                  <a:cxn ang="0">
                    <a:pos x="50" y="27"/>
                  </a:cxn>
                  <a:cxn ang="0">
                    <a:pos x="55" y="23"/>
                  </a:cxn>
                  <a:cxn ang="0">
                    <a:pos x="59" y="19"/>
                  </a:cxn>
                  <a:cxn ang="0">
                    <a:pos x="61" y="13"/>
                  </a:cxn>
                  <a:cxn ang="0">
                    <a:pos x="63" y="8"/>
                  </a:cxn>
                  <a:cxn ang="0">
                    <a:pos x="65" y="0"/>
                  </a:cxn>
                </a:cxnLst>
                <a:rect l="0" t="0" r="r" b="b"/>
                <a:pathLst>
                  <a:path w="65" h="32">
                    <a:moveTo>
                      <a:pt x="65" y="0"/>
                    </a:moveTo>
                    <a:lnTo>
                      <a:pt x="65" y="0"/>
                    </a:ln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ln>
            </p:spPr>
            <p:txBody>
              <a:bodyPr/>
              <a:lstStyle/>
              <a:p>
                <a:endParaRPr lang="en-US">
                  <a:solidFill>
                    <a:prstClr val="black"/>
                  </a:solidFill>
                </a:endParaRPr>
              </a:p>
            </p:txBody>
          </p:sp>
          <p:sp>
            <p:nvSpPr>
              <p:cNvPr id="179550" name="Freeform 350"/>
              <p:cNvSpPr/>
              <p:nvPr/>
            </p:nvSpPr>
            <p:spPr bwMode="auto">
              <a:xfrm>
                <a:off x="1834" y="1637"/>
                <a:ext cx="61" cy="31"/>
              </a:xfrm>
              <a:custGeom>
                <a:avLst/>
                <a:gdLst/>
                <a:ahLst/>
                <a:cxnLst>
                  <a:cxn ang="0">
                    <a:pos x="61" y="0"/>
                  </a:cxn>
                  <a:cxn ang="0">
                    <a:pos x="61" y="0"/>
                  </a:cxn>
                  <a:cxn ang="0">
                    <a:pos x="61" y="0"/>
                  </a:cxn>
                  <a:cxn ang="0">
                    <a:pos x="59" y="0"/>
                  </a:cxn>
                  <a:cxn ang="0">
                    <a:pos x="57" y="0"/>
                  </a:cxn>
                  <a:cxn ang="0">
                    <a:pos x="55" y="6"/>
                  </a:cxn>
                  <a:cxn ang="0">
                    <a:pos x="55" y="12"/>
                  </a:cxn>
                  <a:cxn ang="0">
                    <a:pos x="51" y="15"/>
                  </a:cxn>
                  <a:cxn ang="0">
                    <a:pos x="49" y="19"/>
                  </a:cxn>
                  <a:cxn ang="0">
                    <a:pos x="46" y="23"/>
                  </a:cxn>
                  <a:cxn ang="0">
                    <a:pos x="40" y="25"/>
                  </a:cxn>
                  <a:cxn ang="0">
                    <a:pos x="36" y="27"/>
                  </a:cxn>
                  <a:cxn ang="0">
                    <a:pos x="30" y="27"/>
                  </a:cxn>
                  <a:cxn ang="0">
                    <a:pos x="21" y="25"/>
                  </a:cxn>
                  <a:cxn ang="0">
                    <a:pos x="13" y="21"/>
                  </a:cxn>
                  <a:cxn ang="0">
                    <a:pos x="8" y="15"/>
                  </a:cxn>
                  <a:cxn ang="0">
                    <a:pos x="4" y="8"/>
                  </a:cxn>
                  <a:cxn ang="0">
                    <a:pos x="2" y="10"/>
                  </a:cxn>
                  <a:cxn ang="0">
                    <a:pos x="0" y="10"/>
                  </a:cxn>
                  <a:cxn ang="0">
                    <a:pos x="6" y="17"/>
                  </a:cxn>
                  <a:cxn ang="0">
                    <a:pos x="11" y="25"/>
                  </a:cxn>
                  <a:cxn ang="0">
                    <a:pos x="21" y="29"/>
                  </a:cxn>
                  <a:cxn ang="0">
                    <a:pos x="30" y="31"/>
                  </a:cxn>
                  <a:cxn ang="0">
                    <a:pos x="36" y="31"/>
                  </a:cxn>
                  <a:cxn ang="0">
                    <a:pos x="42" y="29"/>
                  </a:cxn>
                  <a:cxn ang="0">
                    <a:pos x="48" y="25"/>
                  </a:cxn>
                  <a:cxn ang="0">
                    <a:pos x="51" y="23"/>
                  </a:cxn>
                  <a:cxn ang="0">
                    <a:pos x="55" y="17"/>
                  </a:cxn>
                  <a:cxn ang="0">
                    <a:pos x="57" y="12"/>
                  </a:cxn>
                  <a:cxn ang="0">
                    <a:pos x="59" y="6"/>
                  </a:cxn>
                  <a:cxn ang="0">
                    <a:pos x="61" y="0"/>
                  </a:cxn>
                </a:cxnLst>
                <a:rect l="0" t="0" r="r" b="b"/>
                <a:pathLst>
                  <a:path w="61" h="31">
                    <a:moveTo>
                      <a:pt x="61" y="0"/>
                    </a:moveTo>
                    <a:lnTo>
                      <a:pt x="61" y="0"/>
                    </a:ln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ln>
            </p:spPr>
            <p:txBody>
              <a:bodyPr/>
              <a:lstStyle/>
              <a:p>
                <a:endParaRPr lang="en-US">
                  <a:solidFill>
                    <a:prstClr val="black"/>
                  </a:solidFill>
                </a:endParaRPr>
              </a:p>
            </p:txBody>
          </p:sp>
          <p:sp>
            <p:nvSpPr>
              <p:cNvPr id="179551" name="Freeform 351"/>
              <p:cNvSpPr/>
              <p:nvPr/>
            </p:nvSpPr>
            <p:spPr bwMode="auto">
              <a:xfrm>
                <a:off x="1836" y="1637"/>
                <a:ext cx="57" cy="29"/>
              </a:xfrm>
              <a:custGeom>
                <a:avLst/>
                <a:gdLst/>
                <a:ahLst/>
                <a:cxnLst>
                  <a:cxn ang="0">
                    <a:pos x="0" y="10"/>
                  </a:cxn>
                  <a:cxn ang="0">
                    <a:pos x="6" y="17"/>
                  </a:cxn>
                  <a:cxn ang="0">
                    <a:pos x="11" y="23"/>
                  </a:cxn>
                  <a:cxn ang="0">
                    <a:pos x="19" y="27"/>
                  </a:cxn>
                  <a:cxn ang="0">
                    <a:pos x="28" y="29"/>
                  </a:cxn>
                  <a:cxn ang="0">
                    <a:pos x="34" y="29"/>
                  </a:cxn>
                  <a:cxn ang="0">
                    <a:pos x="40" y="27"/>
                  </a:cxn>
                  <a:cxn ang="0">
                    <a:pos x="44" y="25"/>
                  </a:cxn>
                  <a:cxn ang="0">
                    <a:pos x="47" y="21"/>
                  </a:cxn>
                  <a:cxn ang="0">
                    <a:pos x="51" y="17"/>
                  </a:cxn>
                  <a:cxn ang="0">
                    <a:pos x="55" y="12"/>
                  </a:cxn>
                  <a:cxn ang="0">
                    <a:pos x="55" y="6"/>
                  </a:cxn>
                  <a:cxn ang="0">
                    <a:pos x="57" y="0"/>
                  </a:cxn>
                  <a:cxn ang="0">
                    <a:pos x="55" y="0"/>
                  </a:cxn>
                  <a:cxn ang="0">
                    <a:pos x="53" y="0"/>
                  </a:cxn>
                  <a:cxn ang="0">
                    <a:pos x="51" y="10"/>
                  </a:cxn>
                  <a:cxn ang="0">
                    <a:pos x="46" y="17"/>
                  </a:cxn>
                  <a:cxn ang="0">
                    <a:pos x="38" y="23"/>
                  </a:cxn>
                  <a:cxn ang="0">
                    <a:pos x="28" y="25"/>
                  </a:cxn>
                  <a:cxn ang="0">
                    <a:pos x="21" y="25"/>
                  </a:cxn>
                  <a:cxn ang="0">
                    <a:pos x="13" y="21"/>
                  </a:cxn>
                  <a:cxn ang="0">
                    <a:pos x="8" y="15"/>
                  </a:cxn>
                  <a:cxn ang="0">
                    <a:pos x="4" y="8"/>
                  </a:cxn>
                  <a:cxn ang="0">
                    <a:pos x="2" y="8"/>
                  </a:cxn>
                  <a:cxn ang="0">
                    <a:pos x="0" y="10"/>
                  </a:cxn>
                </a:cxnLst>
                <a:rect l="0" t="0" r="r" b="b"/>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ln>
            </p:spPr>
            <p:txBody>
              <a:bodyPr/>
              <a:lstStyle/>
              <a:p>
                <a:endParaRPr lang="en-US">
                  <a:solidFill>
                    <a:prstClr val="black"/>
                  </a:solidFill>
                </a:endParaRPr>
              </a:p>
            </p:txBody>
          </p:sp>
          <p:sp>
            <p:nvSpPr>
              <p:cNvPr id="179552" name="Freeform 352"/>
              <p:cNvSpPr/>
              <p:nvPr/>
            </p:nvSpPr>
            <p:spPr bwMode="auto">
              <a:xfrm>
                <a:off x="1838" y="1637"/>
                <a:ext cx="53" cy="27"/>
              </a:xfrm>
              <a:custGeom>
                <a:avLst/>
                <a:gdLst/>
                <a:ahLst/>
                <a:cxnLst>
                  <a:cxn ang="0">
                    <a:pos x="0" y="8"/>
                  </a:cxn>
                  <a:cxn ang="0">
                    <a:pos x="4" y="15"/>
                  </a:cxn>
                  <a:cxn ang="0">
                    <a:pos x="9" y="21"/>
                  </a:cxn>
                  <a:cxn ang="0">
                    <a:pos x="17" y="25"/>
                  </a:cxn>
                  <a:cxn ang="0">
                    <a:pos x="26" y="27"/>
                  </a:cxn>
                  <a:cxn ang="0">
                    <a:pos x="32" y="27"/>
                  </a:cxn>
                  <a:cxn ang="0">
                    <a:pos x="36" y="25"/>
                  </a:cxn>
                  <a:cxn ang="0">
                    <a:pos x="42" y="23"/>
                  </a:cxn>
                  <a:cxn ang="0">
                    <a:pos x="45" y="19"/>
                  </a:cxn>
                  <a:cxn ang="0">
                    <a:pos x="47" y="15"/>
                  </a:cxn>
                  <a:cxn ang="0">
                    <a:pos x="51" y="12"/>
                  </a:cxn>
                  <a:cxn ang="0">
                    <a:pos x="51" y="6"/>
                  </a:cxn>
                  <a:cxn ang="0">
                    <a:pos x="53" y="0"/>
                  </a:cxn>
                  <a:cxn ang="0">
                    <a:pos x="51" y="0"/>
                  </a:cxn>
                  <a:cxn ang="0">
                    <a:pos x="49" y="2"/>
                  </a:cxn>
                  <a:cxn ang="0">
                    <a:pos x="47" y="10"/>
                  </a:cxn>
                  <a:cxn ang="0">
                    <a:pos x="42" y="17"/>
                  </a:cxn>
                  <a:cxn ang="0">
                    <a:pos x="34" y="21"/>
                  </a:cxn>
                  <a:cxn ang="0">
                    <a:pos x="26" y="23"/>
                  </a:cxn>
                  <a:cxn ang="0">
                    <a:pos x="19" y="23"/>
                  </a:cxn>
                  <a:cxn ang="0">
                    <a:pos x="13" y="19"/>
                  </a:cxn>
                  <a:cxn ang="0">
                    <a:pos x="7" y="13"/>
                  </a:cxn>
                  <a:cxn ang="0">
                    <a:pos x="4" y="8"/>
                  </a:cxn>
                  <a:cxn ang="0">
                    <a:pos x="2" y="8"/>
                  </a:cxn>
                  <a:cxn ang="0">
                    <a:pos x="0" y="8"/>
                  </a:cxn>
                </a:cxnLst>
                <a:rect l="0" t="0" r="r" b="b"/>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ln>
            </p:spPr>
            <p:txBody>
              <a:bodyPr/>
              <a:lstStyle/>
              <a:p>
                <a:endParaRPr lang="en-US">
                  <a:solidFill>
                    <a:prstClr val="black"/>
                  </a:solidFill>
                </a:endParaRPr>
              </a:p>
            </p:txBody>
          </p:sp>
          <p:sp>
            <p:nvSpPr>
              <p:cNvPr id="179553" name="Freeform 353"/>
              <p:cNvSpPr/>
              <p:nvPr/>
            </p:nvSpPr>
            <p:spPr bwMode="auto">
              <a:xfrm>
                <a:off x="1840" y="1637"/>
                <a:ext cx="49" cy="25"/>
              </a:xfrm>
              <a:custGeom>
                <a:avLst/>
                <a:gdLst/>
                <a:ahLst/>
                <a:cxnLst>
                  <a:cxn ang="0">
                    <a:pos x="0" y="8"/>
                  </a:cxn>
                  <a:cxn ang="0">
                    <a:pos x="4" y="15"/>
                  </a:cxn>
                  <a:cxn ang="0">
                    <a:pos x="9" y="21"/>
                  </a:cxn>
                  <a:cxn ang="0">
                    <a:pos x="17" y="25"/>
                  </a:cxn>
                  <a:cxn ang="0">
                    <a:pos x="24" y="25"/>
                  </a:cxn>
                  <a:cxn ang="0">
                    <a:pos x="34" y="23"/>
                  </a:cxn>
                  <a:cxn ang="0">
                    <a:pos x="42" y="17"/>
                  </a:cxn>
                  <a:cxn ang="0">
                    <a:pos x="47" y="10"/>
                  </a:cxn>
                  <a:cxn ang="0">
                    <a:pos x="49" y="0"/>
                  </a:cxn>
                  <a:cxn ang="0">
                    <a:pos x="47" y="2"/>
                  </a:cxn>
                  <a:cxn ang="0">
                    <a:pos x="45" y="2"/>
                  </a:cxn>
                  <a:cxn ang="0">
                    <a:pos x="43" y="10"/>
                  </a:cxn>
                  <a:cxn ang="0">
                    <a:pos x="38" y="15"/>
                  </a:cxn>
                  <a:cxn ang="0">
                    <a:pos x="32" y="19"/>
                  </a:cxn>
                  <a:cxn ang="0">
                    <a:pos x="24" y="21"/>
                  </a:cxn>
                  <a:cxn ang="0">
                    <a:pos x="17" y="21"/>
                  </a:cxn>
                  <a:cxn ang="0">
                    <a:pos x="11" y="17"/>
                  </a:cxn>
                  <a:cxn ang="0">
                    <a:pos x="7" y="13"/>
                  </a:cxn>
                  <a:cxn ang="0">
                    <a:pos x="4" y="8"/>
                  </a:cxn>
                  <a:cxn ang="0">
                    <a:pos x="2" y="8"/>
                  </a:cxn>
                  <a:cxn ang="0">
                    <a:pos x="0" y="8"/>
                  </a:cxn>
                </a:cxnLst>
                <a:rect l="0" t="0" r="r" b="b"/>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ln>
            </p:spPr>
            <p:txBody>
              <a:bodyPr/>
              <a:lstStyle/>
              <a:p>
                <a:endParaRPr lang="en-US">
                  <a:solidFill>
                    <a:prstClr val="black"/>
                  </a:solidFill>
                </a:endParaRPr>
              </a:p>
            </p:txBody>
          </p:sp>
          <p:sp>
            <p:nvSpPr>
              <p:cNvPr id="179554" name="Freeform 354"/>
              <p:cNvSpPr/>
              <p:nvPr/>
            </p:nvSpPr>
            <p:spPr bwMode="auto">
              <a:xfrm>
                <a:off x="1842" y="1639"/>
                <a:ext cx="45" cy="21"/>
              </a:xfrm>
              <a:custGeom>
                <a:avLst/>
                <a:gdLst/>
                <a:ahLst/>
                <a:cxnLst>
                  <a:cxn ang="0">
                    <a:pos x="0" y="6"/>
                  </a:cxn>
                  <a:cxn ang="0">
                    <a:pos x="3" y="11"/>
                  </a:cxn>
                  <a:cxn ang="0">
                    <a:pos x="9" y="17"/>
                  </a:cxn>
                  <a:cxn ang="0">
                    <a:pos x="15" y="21"/>
                  </a:cxn>
                  <a:cxn ang="0">
                    <a:pos x="22" y="21"/>
                  </a:cxn>
                  <a:cxn ang="0">
                    <a:pos x="30" y="19"/>
                  </a:cxn>
                  <a:cxn ang="0">
                    <a:pos x="38" y="15"/>
                  </a:cxn>
                  <a:cxn ang="0">
                    <a:pos x="43" y="8"/>
                  </a:cxn>
                  <a:cxn ang="0">
                    <a:pos x="45" y="0"/>
                  </a:cxn>
                  <a:cxn ang="0">
                    <a:pos x="43" y="0"/>
                  </a:cxn>
                  <a:cxn ang="0">
                    <a:pos x="41" y="0"/>
                  </a:cxn>
                  <a:cxn ang="0">
                    <a:pos x="40" y="8"/>
                  </a:cxn>
                  <a:cxn ang="0">
                    <a:pos x="36" y="11"/>
                  </a:cxn>
                  <a:cxn ang="0">
                    <a:pos x="30" y="15"/>
                  </a:cxn>
                  <a:cxn ang="0">
                    <a:pos x="22" y="17"/>
                  </a:cxn>
                  <a:cxn ang="0">
                    <a:pos x="17" y="17"/>
                  </a:cxn>
                  <a:cxn ang="0">
                    <a:pos x="11" y="13"/>
                  </a:cxn>
                  <a:cxn ang="0">
                    <a:pos x="7" y="10"/>
                  </a:cxn>
                  <a:cxn ang="0">
                    <a:pos x="3" y="6"/>
                  </a:cxn>
                  <a:cxn ang="0">
                    <a:pos x="2" y="6"/>
                  </a:cxn>
                  <a:cxn ang="0">
                    <a:pos x="0" y="6"/>
                  </a:cxn>
                </a:cxnLst>
                <a:rect l="0" t="0" r="r" b="b"/>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ln>
            </p:spPr>
            <p:txBody>
              <a:bodyPr/>
              <a:lstStyle/>
              <a:p>
                <a:endParaRPr lang="en-US">
                  <a:solidFill>
                    <a:prstClr val="black"/>
                  </a:solidFill>
                </a:endParaRPr>
              </a:p>
            </p:txBody>
          </p:sp>
          <p:sp>
            <p:nvSpPr>
              <p:cNvPr id="179555" name="Freeform 355"/>
              <p:cNvSpPr/>
              <p:nvPr/>
            </p:nvSpPr>
            <p:spPr bwMode="auto">
              <a:xfrm>
                <a:off x="1844" y="1639"/>
                <a:ext cx="41" cy="19"/>
              </a:xfrm>
              <a:custGeom>
                <a:avLst/>
                <a:gdLst/>
                <a:ahLst/>
                <a:cxnLst>
                  <a:cxn ang="0">
                    <a:pos x="0" y="6"/>
                  </a:cxn>
                  <a:cxn ang="0">
                    <a:pos x="3" y="11"/>
                  </a:cxn>
                  <a:cxn ang="0">
                    <a:pos x="7" y="15"/>
                  </a:cxn>
                  <a:cxn ang="0">
                    <a:pos x="13" y="19"/>
                  </a:cxn>
                  <a:cxn ang="0">
                    <a:pos x="20" y="19"/>
                  </a:cxn>
                  <a:cxn ang="0">
                    <a:pos x="28" y="17"/>
                  </a:cxn>
                  <a:cxn ang="0">
                    <a:pos x="34" y="13"/>
                  </a:cxn>
                  <a:cxn ang="0">
                    <a:pos x="39" y="8"/>
                  </a:cxn>
                  <a:cxn ang="0">
                    <a:pos x="41" y="0"/>
                  </a:cxn>
                  <a:cxn ang="0">
                    <a:pos x="39" y="0"/>
                  </a:cxn>
                  <a:cxn ang="0">
                    <a:pos x="38" y="0"/>
                  </a:cxn>
                  <a:cxn ang="0">
                    <a:pos x="36" y="6"/>
                  </a:cxn>
                  <a:cxn ang="0">
                    <a:pos x="32" y="11"/>
                  </a:cxn>
                  <a:cxn ang="0">
                    <a:pos x="26" y="15"/>
                  </a:cxn>
                  <a:cxn ang="0">
                    <a:pos x="20" y="15"/>
                  </a:cxn>
                  <a:cxn ang="0">
                    <a:pos x="15" y="15"/>
                  </a:cxn>
                  <a:cxn ang="0">
                    <a:pos x="11" y="13"/>
                  </a:cxn>
                  <a:cxn ang="0">
                    <a:pos x="7" y="10"/>
                  </a:cxn>
                  <a:cxn ang="0">
                    <a:pos x="3" y="4"/>
                  </a:cxn>
                  <a:cxn ang="0">
                    <a:pos x="1" y="6"/>
                  </a:cxn>
                  <a:cxn ang="0">
                    <a:pos x="0" y="6"/>
                  </a:cxn>
                </a:cxnLst>
                <a:rect l="0" t="0" r="r" b="b"/>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ln>
            </p:spPr>
            <p:txBody>
              <a:bodyPr/>
              <a:lstStyle/>
              <a:p>
                <a:endParaRPr lang="en-US">
                  <a:solidFill>
                    <a:prstClr val="black"/>
                  </a:solidFill>
                </a:endParaRPr>
              </a:p>
            </p:txBody>
          </p:sp>
          <p:sp>
            <p:nvSpPr>
              <p:cNvPr id="179556" name="Freeform 356"/>
              <p:cNvSpPr/>
              <p:nvPr/>
            </p:nvSpPr>
            <p:spPr bwMode="auto">
              <a:xfrm>
                <a:off x="1845" y="1639"/>
                <a:ext cx="38" cy="17"/>
              </a:xfrm>
              <a:custGeom>
                <a:avLst/>
                <a:gdLst/>
                <a:ahLst/>
                <a:cxnLst>
                  <a:cxn ang="0">
                    <a:pos x="0" y="6"/>
                  </a:cxn>
                  <a:cxn ang="0">
                    <a:pos x="4" y="10"/>
                  </a:cxn>
                  <a:cxn ang="0">
                    <a:pos x="8" y="13"/>
                  </a:cxn>
                  <a:cxn ang="0">
                    <a:pos x="14" y="17"/>
                  </a:cxn>
                  <a:cxn ang="0">
                    <a:pos x="19" y="17"/>
                  </a:cxn>
                  <a:cxn ang="0">
                    <a:pos x="27" y="15"/>
                  </a:cxn>
                  <a:cxn ang="0">
                    <a:pos x="33" y="11"/>
                  </a:cxn>
                  <a:cxn ang="0">
                    <a:pos x="37" y="8"/>
                  </a:cxn>
                  <a:cxn ang="0">
                    <a:pos x="38" y="0"/>
                  </a:cxn>
                  <a:cxn ang="0">
                    <a:pos x="37" y="0"/>
                  </a:cxn>
                  <a:cxn ang="0">
                    <a:pos x="35" y="0"/>
                  </a:cxn>
                  <a:cxn ang="0">
                    <a:pos x="33" y="6"/>
                  </a:cxn>
                  <a:cxn ang="0">
                    <a:pos x="29" y="10"/>
                  </a:cxn>
                  <a:cxn ang="0">
                    <a:pos x="25" y="13"/>
                  </a:cxn>
                  <a:cxn ang="0">
                    <a:pos x="19" y="13"/>
                  </a:cxn>
                  <a:cxn ang="0">
                    <a:pos x="14" y="13"/>
                  </a:cxn>
                  <a:cxn ang="0">
                    <a:pos x="10" y="11"/>
                  </a:cxn>
                  <a:cxn ang="0">
                    <a:pos x="8" y="8"/>
                  </a:cxn>
                  <a:cxn ang="0">
                    <a:pos x="4" y="4"/>
                  </a:cxn>
                  <a:cxn ang="0">
                    <a:pos x="2" y="4"/>
                  </a:cxn>
                  <a:cxn ang="0">
                    <a:pos x="0" y="6"/>
                  </a:cxn>
                </a:cxnLst>
                <a:rect l="0" t="0" r="r" b="b"/>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ln>
            </p:spPr>
            <p:txBody>
              <a:bodyPr/>
              <a:lstStyle/>
              <a:p>
                <a:endParaRPr lang="en-US">
                  <a:solidFill>
                    <a:prstClr val="black"/>
                  </a:solidFill>
                </a:endParaRPr>
              </a:p>
            </p:txBody>
          </p:sp>
          <p:sp>
            <p:nvSpPr>
              <p:cNvPr id="179557" name="Freeform 357"/>
              <p:cNvSpPr/>
              <p:nvPr/>
            </p:nvSpPr>
            <p:spPr bwMode="auto">
              <a:xfrm>
                <a:off x="1847" y="1639"/>
                <a:ext cx="35" cy="15"/>
              </a:xfrm>
              <a:custGeom>
                <a:avLst/>
                <a:gdLst/>
                <a:ahLst/>
                <a:cxnLst>
                  <a:cxn ang="0">
                    <a:pos x="0" y="4"/>
                  </a:cxn>
                  <a:cxn ang="0">
                    <a:pos x="4" y="10"/>
                  </a:cxn>
                  <a:cxn ang="0">
                    <a:pos x="8" y="13"/>
                  </a:cxn>
                  <a:cxn ang="0">
                    <a:pos x="12" y="15"/>
                  </a:cxn>
                  <a:cxn ang="0">
                    <a:pos x="17" y="15"/>
                  </a:cxn>
                  <a:cxn ang="0">
                    <a:pos x="23" y="15"/>
                  </a:cxn>
                  <a:cxn ang="0">
                    <a:pos x="29" y="11"/>
                  </a:cxn>
                  <a:cxn ang="0">
                    <a:pos x="33" y="6"/>
                  </a:cxn>
                  <a:cxn ang="0">
                    <a:pos x="35" y="0"/>
                  </a:cxn>
                  <a:cxn ang="0">
                    <a:pos x="33" y="0"/>
                  </a:cxn>
                  <a:cxn ang="0">
                    <a:pos x="31" y="0"/>
                  </a:cxn>
                  <a:cxn ang="0">
                    <a:pos x="29" y="6"/>
                  </a:cxn>
                  <a:cxn ang="0">
                    <a:pos x="25" y="8"/>
                  </a:cxn>
                  <a:cxn ang="0">
                    <a:pos x="21" y="11"/>
                  </a:cxn>
                  <a:cxn ang="0">
                    <a:pos x="17" y="11"/>
                  </a:cxn>
                  <a:cxn ang="0">
                    <a:pos x="14" y="11"/>
                  </a:cxn>
                  <a:cxn ang="0">
                    <a:pos x="10" y="10"/>
                  </a:cxn>
                  <a:cxn ang="0">
                    <a:pos x="6" y="8"/>
                  </a:cxn>
                  <a:cxn ang="0">
                    <a:pos x="4" y="4"/>
                  </a:cxn>
                  <a:cxn ang="0">
                    <a:pos x="2" y="4"/>
                  </a:cxn>
                  <a:cxn ang="0">
                    <a:pos x="0" y="4"/>
                  </a:cxn>
                </a:cxnLst>
                <a:rect l="0" t="0" r="r" b="b"/>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ln>
            </p:spPr>
            <p:txBody>
              <a:bodyPr/>
              <a:lstStyle/>
              <a:p>
                <a:endParaRPr lang="en-US">
                  <a:solidFill>
                    <a:prstClr val="black"/>
                  </a:solidFill>
                </a:endParaRPr>
              </a:p>
            </p:txBody>
          </p:sp>
          <p:sp>
            <p:nvSpPr>
              <p:cNvPr id="179558" name="Freeform 358"/>
              <p:cNvSpPr/>
              <p:nvPr/>
            </p:nvSpPr>
            <p:spPr bwMode="auto">
              <a:xfrm>
                <a:off x="1849" y="1639"/>
                <a:ext cx="31" cy="13"/>
              </a:xfrm>
              <a:custGeom>
                <a:avLst/>
                <a:gdLst/>
                <a:ahLst/>
                <a:cxnLst>
                  <a:cxn ang="0">
                    <a:pos x="0" y="4"/>
                  </a:cxn>
                  <a:cxn ang="0">
                    <a:pos x="4" y="8"/>
                  </a:cxn>
                  <a:cxn ang="0">
                    <a:pos x="6" y="11"/>
                  </a:cxn>
                  <a:cxn ang="0">
                    <a:pos x="10" y="13"/>
                  </a:cxn>
                  <a:cxn ang="0">
                    <a:pos x="15" y="13"/>
                  </a:cxn>
                  <a:cxn ang="0">
                    <a:pos x="21" y="13"/>
                  </a:cxn>
                  <a:cxn ang="0">
                    <a:pos x="25" y="10"/>
                  </a:cxn>
                  <a:cxn ang="0">
                    <a:pos x="29" y="6"/>
                  </a:cxn>
                  <a:cxn ang="0">
                    <a:pos x="31" y="0"/>
                  </a:cxn>
                  <a:cxn ang="0">
                    <a:pos x="29" y="0"/>
                  </a:cxn>
                  <a:cxn ang="0">
                    <a:pos x="27" y="0"/>
                  </a:cxn>
                  <a:cxn ang="0">
                    <a:pos x="25" y="4"/>
                  </a:cxn>
                  <a:cxn ang="0">
                    <a:pos x="23" y="8"/>
                  </a:cxn>
                  <a:cxn ang="0">
                    <a:pos x="19" y="10"/>
                  </a:cxn>
                  <a:cxn ang="0">
                    <a:pos x="15" y="10"/>
                  </a:cxn>
                  <a:cxn ang="0">
                    <a:pos x="10" y="8"/>
                  </a:cxn>
                  <a:cxn ang="0">
                    <a:pos x="4" y="4"/>
                  </a:cxn>
                  <a:cxn ang="0">
                    <a:pos x="2" y="4"/>
                  </a:cxn>
                  <a:cxn ang="0">
                    <a:pos x="0" y="4"/>
                  </a:cxn>
                </a:cxnLst>
                <a:rect l="0" t="0" r="r" b="b"/>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ln>
            </p:spPr>
            <p:txBody>
              <a:bodyPr/>
              <a:lstStyle/>
              <a:p>
                <a:endParaRPr lang="en-US">
                  <a:solidFill>
                    <a:prstClr val="black"/>
                  </a:solidFill>
                </a:endParaRPr>
              </a:p>
            </p:txBody>
          </p:sp>
          <p:sp>
            <p:nvSpPr>
              <p:cNvPr id="179559" name="Freeform 359"/>
              <p:cNvSpPr/>
              <p:nvPr/>
            </p:nvSpPr>
            <p:spPr bwMode="auto">
              <a:xfrm>
                <a:off x="1851" y="1639"/>
                <a:ext cx="27" cy="11"/>
              </a:xfrm>
              <a:custGeom>
                <a:avLst/>
                <a:gdLst/>
                <a:ahLst/>
                <a:cxnLst>
                  <a:cxn ang="0">
                    <a:pos x="0" y="4"/>
                  </a:cxn>
                  <a:cxn ang="0">
                    <a:pos x="2" y="8"/>
                  </a:cxn>
                  <a:cxn ang="0">
                    <a:pos x="6" y="10"/>
                  </a:cxn>
                  <a:cxn ang="0">
                    <a:pos x="10" y="11"/>
                  </a:cxn>
                  <a:cxn ang="0">
                    <a:pos x="13" y="11"/>
                  </a:cxn>
                  <a:cxn ang="0">
                    <a:pos x="17" y="11"/>
                  </a:cxn>
                  <a:cxn ang="0">
                    <a:pos x="21" y="8"/>
                  </a:cxn>
                  <a:cxn ang="0">
                    <a:pos x="25" y="6"/>
                  </a:cxn>
                  <a:cxn ang="0">
                    <a:pos x="27" y="0"/>
                  </a:cxn>
                  <a:cxn ang="0">
                    <a:pos x="25" y="0"/>
                  </a:cxn>
                  <a:cxn ang="0">
                    <a:pos x="23" y="0"/>
                  </a:cxn>
                  <a:cxn ang="0">
                    <a:pos x="21" y="4"/>
                  </a:cxn>
                  <a:cxn ang="0">
                    <a:pos x="19" y="6"/>
                  </a:cxn>
                  <a:cxn ang="0">
                    <a:pos x="15" y="8"/>
                  </a:cxn>
                  <a:cxn ang="0">
                    <a:pos x="13" y="8"/>
                  </a:cxn>
                  <a:cxn ang="0">
                    <a:pos x="8" y="8"/>
                  </a:cxn>
                  <a:cxn ang="0">
                    <a:pos x="4" y="4"/>
                  </a:cxn>
                  <a:cxn ang="0">
                    <a:pos x="2" y="4"/>
                  </a:cxn>
                  <a:cxn ang="0">
                    <a:pos x="0" y="4"/>
                  </a:cxn>
                </a:cxnLst>
                <a:rect l="0" t="0" r="r" b="b"/>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ln>
            </p:spPr>
            <p:txBody>
              <a:bodyPr/>
              <a:lstStyle/>
              <a:p>
                <a:endParaRPr lang="en-US">
                  <a:solidFill>
                    <a:prstClr val="black"/>
                  </a:solidFill>
                </a:endParaRPr>
              </a:p>
            </p:txBody>
          </p:sp>
          <p:sp>
            <p:nvSpPr>
              <p:cNvPr id="179560" name="Freeform 360"/>
              <p:cNvSpPr/>
              <p:nvPr/>
            </p:nvSpPr>
            <p:spPr bwMode="auto">
              <a:xfrm>
                <a:off x="1853" y="1639"/>
                <a:ext cx="23" cy="10"/>
              </a:xfrm>
              <a:custGeom>
                <a:avLst/>
                <a:gdLst/>
                <a:ahLst/>
                <a:cxnLst>
                  <a:cxn ang="0">
                    <a:pos x="0" y="4"/>
                  </a:cxn>
                  <a:cxn ang="0">
                    <a:pos x="6" y="8"/>
                  </a:cxn>
                  <a:cxn ang="0">
                    <a:pos x="11" y="10"/>
                  </a:cxn>
                  <a:cxn ang="0">
                    <a:pos x="15" y="10"/>
                  </a:cxn>
                  <a:cxn ang="0">
                    <a:pos x="19" y="8"/>
                  </a:cxn>
                  <a:cxn ang="0">
                    <a:pos x="21" y="4"/>
                  </a:cxn>
                  <a:cxn ang="0">
                    <a:pos x="23" y="0"/>
                  </a:cxn>
                  <a:cxn ang="0">
                    <a:pos x="21" y="0"/>
                  </a:cxn>
                  <a:cxn ang="0">
                    <a:pos x="19" y="2"/>
                  </a:cxn>
                  <a:cxn ang="0">
                    <a:pos x="15" y="4"/>
                  </a:cxn>
                  <a:cxn ang="0">
                    <a:pos x="11" y="6"/>
                  </a:cxn>
                  <a:cxn ang="0">
                    <a:pos x="8" y="6"/>
                  </a:cxn>
                  <a:cxn ang="0">
                    <a:pos x="6" y="4"/>
                  </a:cxn>
                  <a:cxn ang="0">
                    <a:pos x="2" y="4"/>
                  </a:cxn>
                  <a:cxn ang="0">
                    <a:pos x="0" y="4"/>
                  </a:cxn>
                </a:cxnLst>
                <a:rect l="0" t="0" r="r" b="b"/>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ln>
            </p:spPr>
            <p:txBody>
              <a:bodyPr/>
              <a:lstStyle/>
              <a:p>
                <a:endParaRPr lang="en-US">
                  <a:solidFill>
                    <a:prstClr val="black"/>
                  </a:solidFill>
                </a:endParaRPr>
              </a:p>
            </p:txBody>
          </p:sp>
          <p:sp>
            <p:nvSpPr>
              <p:cNvPr id="179561" name="Freeform 361"/>
              <p:cNvSpPr/>
              <p:nvPr/>
            </p:nvSpPr>
            <p:spPr bwMode="auto">
              <a:xfrm>
                <a:off x="1855" y="1639"/>
                <a:ext cx="19" cy="8"/>
              </a:xfrm>
              <a:custGeom>
                <a:avLst/>
                <a:gdLst/>
                <a:ahLst/>
                <a:cxnLst>
                  <a:cxn ang="0">
                    <a:pos x="0" y="4"/>
                  </a:cxn>
                  <a:cxn ang="0">
                    <a:pos x="4" y="8"/>
                  </a:cxn>
                  <a:cxn ang="0">
                    <a:pos x="9" y="8"/>
                  </a:cxn>
                  <a:cxn ang="0">
                    <a:pos x="11" y="8"/>
                  </a:cxn>
                  <a:cxn ang="0">
                    <a:pos x="15" y="6"/>
                  </a:cxn>
                  <a:cxn ang="0">
                    <a:pos x="17" y="4"/>
                  </a:cxn>
                  <a:cxn ang="0">
                    <a:pos x="19" y="0"/>
                  </a:cxn>
                  <a:cxn ang="0">
                    <a:pos x="15" y="2"/>
                  </a:cxn>
                  <a:cxn ang="0">
                    <a:pos x="13" y="2"/>
                  </a:cxn>
                  <a:cxn ang="0">
                    <a:pos x="11" y="4"/>
                  </a:cxn>
                  <a:cxn ang="0">
                    <a:pos x="9" y="4"/>
                  </a:cxn>
                  <a:cxn ang="0">
                    <a:pos x="8" y="4"/>
                  </a:cxn>
                  <a:cxn ang="0">
                    <a:pos x="6" y="2"/>
                  </a:cxn>
                  <a:cxn ang="0">
                    <a:pos x="4" y="4"/>
                  </a:cxn>
                  <a:cxn ang="0">
                    <a:pos x="0" y="4"/>
                  </a:cxn>
                </a:cxnLst>
                <a:rect l="0" t="0" r="r" b="b"/>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ln>
            </p:spPr>
            <p:txBody>
              <a:bodyPr/>
              <a:lstStyle/>
              <a:p>
                <a:endParaRPr lang="en-US">
                  <a:solidFill>
                    <a:prstClr val="black"/>
                  </a:solidFill>
                </a:endParaRPr>
              </a:p>
            </p:txBody>
          </p:sp>
          <p:sp>
            <p:nvSpPr>
              <p:cNvPr id="179562" name="Freeform 362"/>
              <p:cNvSpPr/>
              <p:nvPr/>
            </p:nvSpPr>
            <p:spPr bwMode="auto">
              <a:xfrm>
                <a:off x="1859" y="1641"/>
                <a:ext cx="13" cy="4"/>
              </a:xfrm>
              <a:custGeom>
                <a:avLst/>
                <a:gdLst/>
                <a:ahLst/>
                <a:cxnLst>
                  <a:cxn ang="0">
                    <a:pos x="0" y="2"/>
                  </a:cxn>
                  <a:cxn ang="0">
                    <a:pos x="2" y="4"/>
                  </a:cxn>
                  <a:cxn ang="0">
                    <a:pos x="5" y="4"/>
                  </a:cxn>
                  <a:cxn ang="0">
                    <a:pos x="9" y="2"/>
                  </a:cxn>
                  <a:cxn ang="0">
                    <a:pos x="13" y="0"/>
                  </a:cxn>
                  <a:cxn ang="0">
                    <a:pos x="9" y="0"/>
                  </a:cxn>
                  <a:cxn ang="0">
                    <a:pos x="7" y="0"/>
                  </a:cxn>
                  <a:cxn ang="0">
                    <a:pos x="5" y="0"/>
                  </a:cxn>
                  <a:cxn ang="0">
                    <a:pos x="5" y="0"/>
                  </a:cxn>
                  <a:cxn ang="0">
                    <a:pos x="5" y="0"/>
                  </a:cxn>
                  <a:cxn ang="0">
                    <a:pos x="4" y="0"/>
                  </a:cxn>
                  <a:cxn ang="0">
                    <a:pos x="2" y="0"/>
                  </a:cxn>
                  <a:cxn ang="0">
                    <a:pos x="0" y="2"/>
                  </a:cxn>
                </a:cxnLst>
                <a:rect l="0" t="0" r="r" b="b"/>
                <a:pathLst>
                  <a:path w="13" h="4">
                    <a:moveTo>
                      <a:pt x="0" y="2"/>
                    </a:moveTo>
                    <a:lnTo>
                      <a:pt x="2" y="4"/>
                    </a:lnTo>
                    <a:lnTo>
                      <a:pt x="5" y="4"/>
                    </a:lnTo>
                    <a:lnTo>
                      <a:pt x="9" y="2"/>
                    </a:lnTo>
                    <a:lnTo>
                      <a:pt x="13" y="0"/>
                    </a:lnTo>
                    <a:lnTo>
                      <a:pt x="9" y="0"/>
                    </a:lnTo>
                    <a:lnTo>
                      <a:pt x="7" y="0"/>
                    </a:lnTo>
                    <a:lnTo>
                      <a:pt x="5" y="0"/>
                    </a:lnTo>
                    <a:lnTo>
                      <a:pt x="5" y="0"/>
                    </a:lnTo>
                    <a:lnTo>
                      <a:pt x="5" y="0"/>
                    </a:lnTo>
                    <a:lnTo>
                      <a:pt x="4" y="0"/>
                    </a:lnTo>
                    <a:lnTo>
                      <a:pt x="2" y="0"/>
                    </a:lnTo>
                    <a:lnTo>
                      <a:pt x="0" y="2"/>
                    </a:lnTo>
                    <a:close/>
                  </a:path>
                </a:pathLst>
              </a:custGeom>
              <a:solidFill>
                <a:srgbClr val="F2E000"/>
              </a:solidFill>
              <a:ln w="9525">
                <a:noFill/>
                <a:round/>
              </a:ln>
            </p:spPr>
            <p:txBody>
              <a:bodyPr/>
              <a:lstStyle/>
              <a:p>
                <a:endParaRPr lang="en-US">
                  <a:solidFill>
                    <a:prstClr val="black"/>
                  </a:solidFill>
                </a:endParaRPr>
              </a:p>
            </p:txBody>
          </p:sp>
          <p:sp>
            <p:nvSpPr>
              <p:cNvPr id="179563" name="Freeform 363"/>
              <p:cNvSpPr/>
              <p:nvPr/>
            </p:nvSpPr>
            <p:spPr bwMode="auto">
              <a:xfrm>
                <a:off x="1861" y="1641"/>
                <a:ext cx="7" cy="2"/>
              </a:xfrm>
              <a:custGeom>
                <a:avLst/>
                <a:gdLst/>
                <a:ahLst/>
                <a:cxnLst>
                  <a:cxn ang="0">
                    <a:pos x="0" y="0"/>
                  </a:cxn>
                  <a:cxn ang="0">
                    <a:pos x="2" y="2"/>
                  </a:cxn>
                  <a:cxn ang="0">
                    <a:pos x="3" y="2"/>
                  </a:cxn>
                  <a:cxn ang="0">
                    <a:pos x="5" y="2"/>
                  </a:cxn>
                  <a:cxn ang="0">
                    <a:pos x="7" y="0"/>
                  </a:cxn>
                  <a:cxn ang="0">
                    <a:pos x="3" y="0"/>
                  </a:cxn>
                  <a:cxn ang="0">
                    <a:pos x="0" y="0"/>
                  </a:cxn>
                </a:cxnLst>
                <a:rect l="0" t="0" r="r" b="b"/>
                <a:pathLst>
                  <a:path w="7" h="2">
                    <a:moveTo>
                      <a:pt x="0" y="0"/>
                    </a:moveTo>
                    <a:lnTo>
                      <a:pt x="2" y="2"/>
                    </a:lnTo>
                    <a:lnTo>
                      <a:pt x="3" y="2"/>
                    </a:lnTo>
                    <a:lnTo>
                      <a:pt x="5" y="2"/>
                    </a:lnTo>
                    <a:lnTo>
                      <a:pt x="7" y="0"/>
                    </a:lnTo>
                    <a:lnTo>
                      <a:pt x="3" y="0"/>
                    </a:lnTo>
                    <a:lnTo>
                      <a:pt x="0" y="0"/>
                    </a:lnTo>
                    <a:close/>
                  </a:path>
                </a:pathLst>
              </a:custGeom>
              <a:solidFill>
                <a:srgbClr val="F3E100"/>
              </a:solidFill>
              <a:ln w="9525">
                <a:noFill/>
                <a:round/>
              </a:ln>
            </p:spPr>
            <p:txBody>
              <a:bodyPr/>
              <a:lstStyle/>
              <a:p>
                <a:endParaRPr lang="en-US">
                  <a:solidFill>
                    <a:prstClr val="black"/>
                  </a:solidFill>
                </a:endParaRPr>
              </a:p>
            </p:txBody>
          </p:sp>
          <p:sp>
            <p:nvSpPr>
              <p:cNvPr id="179564" name="Freeform 364"/>
              <p:cNvSpPr/>
              <p:nvPr/>
            </p:nvSpPr>
            <p:spPr bwMode="auto">
              <a:xfrm>
                <a:off x="1863" y="1641"/>
                <a:ext cx="3" cy="1"/>
              </a:xfrm>
              <a:custGeom>
                <a:avLst/>
                <a:gdLst/>
                <a:ahLst/>
                <a:cxnLst>
                  <a:cxn ang="0">
                    <a:pos x="0" y="0"/>
                  </a:cxn>
                  <a:cxn ang="0">
                    <a:pos x="1" y="0"/>
                  </a:cxn>
                  <a:cxn ang="0">
                    <a:pos x="1" y="0"/>
                  </a:cxn>
                  <a:cxn ang="0">
                    <a:pos x="1" y="0"/>
                  </a:cxn>
                  <a:cxn ang="0">
                    <a:pos x="3" y="0"/>
                  </a:cxn>
                  <a:cxn ang="0">
                    <a:pos x="1" y="0"/>
                  </a:cxn>
                  <a:cxn ang="0">
                    <a:pos x="0" y="0"/>
                  </a:cxn>
                </a:cxnLst>
                <a:rect l="0" t="0" r="r" b="b"/>
                <a:pathLst>
                  <a:path w="3">
                    <a:moveTo>
                      <a:pt x="0" y="0"/>
                    </a:moveTo>
                    <a:lnTo>
                      <a:pt x="1" y="0"/>
                    </a:lnTo>
                    <a:lnTo>
                      <a:pt x="1" y="0"/>
                    </a:lnTo>
                    <a:lnTo>
                      <a:pt x="1" y="0"/>
                    </a:lnTo>
                    <a:lnTo>
                      <a:pt x="3" y="0"/>
                    </a:lnTo>
                    <a:lnTo>
                      <a:pt x="1" y="0"/>
                    </a:lnTo>
                    <a:lnTo>
                      <a:pt x="0" y="0"/>
                    </a:lnTo>
                    <a:close/>
                  </a:path>
                </a:pathLst>
              </a:custGeom>
              <a:solidFill>
                <a:srgbClr val="F3E200"/>
              </a:solidFill>
              <a:ln w="9525">
                <a:noFill/>
                <a:round/>
              </a:ln>
            </p:spPr>
            <p:txBody>
              <a:bodyPr/>
              <a:lstStyle/>
              <a:p>
                <a:endParaRPr lang="en-US">
                  <a:solidFill>
                    <a:prstClr val="black"/>
                  </a:solidFill>
                </a:endParaRPr>
              </a:p>
            </p:txBody>
          </p:sp>
          <p:sp>
            <p:nvSpPr>
              <p:cNvPr id="179565" name="Freeform 365"/>
              <p:cNvSpPr/>
              <p:nvPr/>
            </p:nvSpPr>
            <p:spPr bwMode="auto">
              <a:xfrm>
                <a:off x="1531" y="1317"/>
                <a:ext cx="3" cy="2"/>
              </a:xfrm>
              <a:custGeom>
                <a:avLst/>
                <a:gdLst/>
                <a:ahLst/>
                <a:cxnLst>
                  <a:cxn ang="0">
                    <a:pos x="3" y="2"/>
                  </a:cxn>
                  <a:cxn ang="0">
                    <a:pos x="3" y="0"/>
                  </a:cxn>
                  <a:cxn ang="0">
                    <a:pos x="1" y="0"/>
                  </a:cxn>
                  <a:cxn ang="0">
                    <a:pos x="1" y="0"/>
                  </a:cxn>
                  <a:cxn ang="0">
                    <a:pos x="0" y="0"/>
                  </a:cxn>
                  <a:cxn ang="0">
                    <a:pos x="1" y="0"/>
                  </a:cxn>
                  <a:cxn ang="0">
                    <a:pos x="3" y="2"/>
                  </a:cxn>
                </a:cxnLst>
                <a:rect l="0" t="0" r="r" b="b"/>
                <a:pathLst>
                  <a:path w="3" h="2">
                    <a:moveTo>
                      <a:pt x="3" y="2"/>
                    </a:moveTo>
                    <a:lnTo>
                      <a:pt x="3" y="0"/>
                    </a:lnTo>
                    <a:lnTo>
                      <a:pt x="1" y="0"/>
                    </a:lnTo>
                    <a:lnTo>
                      <a:pt x="1" y="0"/>
                    </a:lnTo>
                    <a:lnTo>
                      <a:pt x="0" y="0"/>
                    </a:lnTo>
                    <a:lnTo>
                      <a:pt x="1" y="0"/>
                    </a:lnTo>
                    <a:lnTo>
                      <a:pt x="3" y="2"/>
                    </a:lnTo>
                    <a:close/>
                  </a:path>
                </a:pathLst>
              </a:custGeom>
              <a:solidFill>
                <a:srgbClr val="DA543B"/>
              </a:solidFill>
              <a:ln w="9525">
                <a:noFill/>
                <a:round/>
              </a:ln>
            </p:spPr>
            <p:txBody>
              <a:bodyPr/>
              <a:lstStyle/>
              <a:p>
                <a:endParaRPr lang="en-US">
                  <a:solidFill>
                    <a:prstClr val="black"/>
                  </a:solidFill>
                </a:endParaRPr>
              </a:p>
            </p:txBody>
          </p:sp>
          <p:sp>
            <p:nvSpPr>
              <p:cNvPr id="179566" name="Freeform 366"/>
              <p:cNvSpPr>
                <a:spLocks noEditPoints="1"/>
              </p:cNvSpPr>
              <p:nvPr/>
            </p:nvSpPr>
            <p:spPr bwMode="auto">
              <a:xfrm>
                <a:off x="1514" y="1317"/>
                <a:ext cx="24" cy="278"/>
              </a:xfrm>
              <a:custGeom>
                <a:avLst/>
                <a:gdLst/>
                <a:ahLst/>
                <a:cxnLst>
                  <a:cxn ang="0">
                    <a:pos x="24" y="4"/>
                  </a:cxn>
                  <a:cxn ang="0">
                    <a:pos x="20" y="2"/>
                  </a:cxn>
                  <a:cxn ang="0">
                    <a:pos x="18" y="0"/>
                  </a:cxn>
                  <a:cxn ang="0">
                    <a:pos x="17" y="0"/>
                  </a:cxn>
                  <a:cxn ang="0">
                    <a:pos x="15" y="2"/>
                  </a:cxn>
                  <a:cxn ang="0">
                    <a:pos x="18" y="2"/>
                  </a:cxn>
                  <a:cxn ang="0">
                    <a:pos x="24" y="4"/>
                  </a:cxn>
                  <a:cxn ang="0">
                    <a:pos x="0" y="278"/>
                  </a:cxn>
                  <a:cxn ang="0">
                    <a:pos x="1" y="278"/>
                  </a:cxn>
                  <a:cxn ang="0">
                    <a:pos x="1" y="278"/>
                  </a:cxn>
                  <a:cxn ang="0">
                    <a:pos x="1" y="278"/>
                  </a:cxn>
                  <a:cxn ang="0">
                    <a:pos x="1" y="278"/>
                  </a:cxn>
                  <a:cxn ang="0">
                    <a:pos x="1" y="278"/>
                  </a:cxn>
                  <a:cxn ang="0">
                    <a:pos x="0" y="278"/>
                  </a:cxn>
                </a:cxnLst>
                <a:rect l="0" t="0" r="r" b="b"/>
                <a:pathLst>
                  <a:path w="24" h="278">
                    <a:moveTo>
                      <a:pt x="24" y="4"/>
                    </a:moveTo>
                    <a:lnTo>
                      <a:pt x="20" y="2"/>
                    </a:lnTo>
                    <a:lnTo>
                      <a:pt x="18" y="0"/>
                    </a:lnTo>
                    <a:lnTo>
                      <a:pt x="17" y="0"/>
                    </a:lnTo>
                    <a:lnTo>
                      <a:pt x="15" y="2"/>
                    </a:lnTo>
                    <a:lnTo>
                      <a:pt x="18" y="2"/>
                    </a:lnTo>
                    <a:lnTo>
                      <a:pt x="24" y="4"/>
                    </a:lnTo>
                    <a:close/>
                    <a:moveTo>
                      <a:pt x="0" y="278"/>
                    </a:moveTo>
                    <a:lnTo>
                      <a:pt x="1" y="278"/>
                    </a:lnTo>
                    <a:lnTo>
                      <a:pt x="1" y="278"/>
                    </a:lnTo>
                    <a:lnTo>
                      <a:pt x="1" y="278"/>
                    </a:lnTo>
                    <a:lnTo>
                      <a:pt x="1" y="278"/>
                    </a:lnTo>
                    <a:lnTo>
                      <a:pt x="1" y="278"/>
                    </a:lnTo>
                    <a:lnTo>
                      <a:pt x="0" y="278"/>
                    </a:lnTo>
                    <a:close/>
                  </a:path>
                </a:pathLst>
              </a:custGeom>
              <a:solidFill>
                <a:srgbClr val="DB5B3D"/>
              </a:solidFill>
              <a:ln w="9525">
                <a:noFill/>
                <a:round/>
              </a:ln>
            </p:spPr>
            <p:txBody>
              <a:bodyPr/>
              <a:lstStyle/>
              <a:p>
                <a:endParaRPr lang="en-US">
                  <a:solidFill>
                    <a:prstClr val="black"/>
                  </a:solidFill>
                </a:endParaRPr>
              </a:p>
            </p:txBody>
          </p:sp>
          <p:sp>
            <p:nvSpPr>
              <p:cNvPr id="179567" name="Freeform 367"/>
              <p:cNvSpPr>
                <a:spLocks noEditPoints="1"/>
              </p:cNvSpPr>
              <p:nvPr/>
            </p:nvSpPr>
            <p:spPr bwMode="auto">
              <a:xfrm>
                <a:off x="1496" y="1317"/>
                <a:ext cx="44" cy="278"/>
              </a:xfrm>
              <a:custGeom>
                <a:avLst/>
                <a:gdLst/>
                <a:ahLst/>
                <a:cxnLst>
                  <a:cxn ang="0">
                    <a:pos x="38" y="2"/>
                  </a:cxn>
                  <a:cxn ang="0">
                    <a:pos x="36" y="0"/>
                  </a:cxn>
                  <a:cxn ang="0">
                    <a:pos x="35" y="0"/>
                  </a:cxn>
                  <a:cxn ang="0">
                    <a:pos x="33" y="2"/>
                  </a:cxn>
                  <a:cxn ang="0">
                    <a:pos x="31" y="2"/>
                  </a:cxn>
                  <a:cxn ang="0">
                    <a:pos x="31" y="4"/>
                  </a:cxn>
                  <a:cxn ang="0">
                    <a:pos x="31" y="4"/>
                  </a:cxn>
                  <a:cxn ang="0">
                    <a:pos x="36" y="4"/>
                  </a:cxn>
                  <a:cxn ang="0">
                    <a:pos x="44" y="5"/>
                  </a:cxn>
                  <a:cxn ang="0">
                    <a:pos x="40" y="4"/>
                  </a:cxn>
                  <a:cxn ang="0">
                    <a:pos x="38" y="2"/>
                  </a:cxn>
                  <a:cxn ang="0">
                    <a:pos x="0" y="277"/>
                  </a:cxn>
                  <a:cxn ang="0">
                    <a:pos x="2" y="278"/>
                  </a:cxn>
                  <a:cxn ang="0">
                    <a:pos x="2" y="278"/>
                  </a:cxn>
                  <a:cxn ang="0">
                    <a:pos x="6" y="278"/>
                  </a:cxn>
                  <a:cxn ang="0">
                    <a:pos x="10" y="278"/>
                  </a:cxn>
                  <a:cxn ang="0">
                    <a:pos x="10" y="278"/>
                  </a:cxn>
                  <a:cxn ang="0">
                    <a:pos x="12" y="278"/>
                  </a:cxn>
                  <a:cxn ang="0">
                    <a:pos x="12" y="278"/>
                  </a:cxn>
                  <a:cxn ang="0">
                    <a:pos x="14" y="278"/>
                  </a:cxn>
                  <a:cxn ang="0">
                    <a:pos x="14" y="278"/>
                  </a:cxn>
                  <a:cxn ang="0">
                    <a:pos x="14" y="278"/>
                  </a:cxn>
                  <a:cxn ang="0">
                    <a:pos x="16" y="278"/>
                  </a:cxn>
                  <a:cxn ang="0">
                    <a:pos x="16" y="278"/>
                  </a:cxn>
                  <a:cxn ang="0">
                    <a:pos x="16" y="278"/>
                  </a:cxn>
                  <a:cxn ang="0">
                    <a:pos x="18" y="278"/>
                  </a:cxn>
                  <a:cxn ang="0">
                    <a:pos x="19" y="278"/>
                  </a:cxn>
                  <a:cxn ang="0">
                    <a:pos x="19" y="278"/>
                  </a:cxn>
                  <a:cxn ang="0">
                    <a:pos x="18" y="277"/>
                  </a:cxn>
                  <a:cxn ang="0">
                    <a:pos x="14" y="278"/>
                  </a:cxn>
                  <a:cxn ang="0">
                    <a:pos x="10" y="278"/>
                  </a:cxn>
                  <a:cxn ang="0">
                    <a:pos x="6" y="277"/>
                  </a:cxn>
                  <a:cxn ang="0">
                    <a:pos x="0" y="277"/>
                  </a:cxn>
                </a:cxnLst>
                <a:rect l="0" t="0" r="r" b="b"/>
                <a:pathLst>
                  <a:path w="44" h="278">
                    <a:moveTo>
                      <a:pt x="38" y="2"/>
                    </a:moveTo>
                    <a:lnTo>
                      <a:pt x="36" y="0"/>
                    </a:lnTo>
                    <a:lnTo>
                      <a:pt x="35" y="0"/>
                    </a:lnTo>
                    <a:lnTo>
                      <a:pt x="33" y="2"/>
                    </a:lnTo>
                    <a:lnTo>
                      <a:pt x="31" y="2"/>
                    </a:lnTo>
                    <a:lnTo>
                      <a:pt x="31" y="4"/>
                    </a:lnTo>
                    <a:lnTo>
                      <a:pt x="31" y="4"/>
                    </a:lnTo>
                    <a:lnTo>
                      <a:pt x="36" y="4"/>
                    </a:lnTo>
                    <a:lnTo>
                      <a:pt x="44" y="5"/>
                    </a:lnTo>
                    <a:lnTo>
                      <a:pt x="40" y="4"/>
                    </a:lnTo>
                    <a:lnTo>
                      <a:pt x="38" y="2"/>
                    </a:lnTo>
                    <a:close/>
                    <a:moveTo>
                      <a:pt x="0" y="277"/>
                    </a:moveTo>
                    <a:lnTo>
                      <a:pt x="2" y="278"/>
                    </a:lnTo>
                    <a:lnTo>
                      <a:pt x="2" y="278"/>
                    </a:lnTo>
                    <a:lnTo>
                      <a:pt x="6" y="278"/>
                    </a:lnTo>
                    <a:lnTo>
                      <a:pt x="10" y="278"/>
                    </a:lnTo>
                    <a:lnTo>
                      <a:pt x="10" y="278"/>
                    </a:lnTo>
                    <a:lnTo>
                      <a:pt x="12" y="278"/>
                    </a:lnTo>
                    <a:lnTo>
                      <a:pt x="12" y="278"/>
                    </a:lnTo>
                    <a:lnTo>
                      <a:pt x="14" y="278"/>
                    </a:lnTo>
                    <a:lnTo>
                      <a:pt x="14" y="278"/>
                    </a:lnTo>
                    <a:lnTo>
                      <a:pt x="14" y="278"/>
                    </a:lnTo>
                    <a:lnTo>
                      <a:pt x="16" y="278"/>
                    </a:lnTo>
                    <a:lnTo>
                      <a:pt x="16" y="278"/>
                    </a:lnTo>
                    <a:lnTo>
                      <a:pt x="16" y="278"/>
                    </a:lnTo>
                    <a:lnTo>
                      <a:pt x="18" y="278"/>
                    </a:lnTo>
                    <a:lnTo>
                      <a:pt x="19" y="278"/>
                    </a:lnTo>
                    <a:lnTo>
                      <a:pt x="19" y="278"/>
                    </a:lnTo>
                    <a:lnTo>
                      <a:pt x="18" y="277"/>
                    </a:lnTo>
                    <a:lnTo>
                      <a:pt x="14" y="278"/>
                    </a:lnTo>
                    <a:lnTo>
                      <a:pt x="10" y="278"/>
                    </a:lnTo>
                    <a:lnTo>
                      <a:pt x="6" y="277"/>
                    </a:lnTo>
                    <a:lnTo>
                      <a:pt x="0" y="277"/>
                    </a:lnTo>
                    <a:close/>
                  </a:path>
                </a:pathLst>
              </a:custGeom>
              <a:solidFill>
                <a:srgbClr val="DC6240"/>
              </a:solidFill>
              <a:ln w="9525">
                <a:noFill/>
                <a:round/>
              </a:ln>
            </p:spPr>
            <p:txBody>
              <a:bodyPr/>
              <a:lstStyle/>
              <a:p>
                <a:endParaRPr lang="en-US">
                  <a:solidFill>
                    <a:prstClr val="black"/>
                  </a:solidFill>
                </a:endParaRPr>
              </a:p>
            </p:txBody>
          </p:sp>
          <p:sp>
            <p:nvSpPr>
              <p:cNvPr id="179568" name="Freeform 368"/>
              <p:cNvSpPr>
                <a:spLocks noEditPoints="1"/>
              </p:cNvSpPr>
              <p:nvPr/>
            </p:nvSpPr>
            <p:spPr bwMode="auto">
              <a:xfrm>
                <a:off x="1496" y="1319"/>
                <a:ext cx="44" cy="276"/>
              </a:xfrm>
              <a:custGeom>
                <a:avLst/>
                <a:gdLst/>
                <a:ahLst/>
                <a:cxnLst>
                  <a:cxn ang="0">
                    <a:pos x="42" y="2"/>
                  </a:cxn>
                  <a:cxn ang="0">
                    <a:pos x="36" y="0"/>
                  </a:cxn>
                  <a:cxn ang="0">
                    <a:pos x="33" y="0"/>
                  </a:cxn>
                  <a:cxn ang="0">
                    <a:pos x="33" y="0"/>
                  </a:cxn>
                  <a:cxn ang="0">
                    <a:pos x="31" y="0"/>
                  </a:cxn>
                  <a:cxn ang="0">
                    <a:pos x="31" y="2"/>
                  </a:cxn>
                  <a:cxn ang="0">
                    <a:pos x="29" y="3"/>
                  </a:cxn>
                  <a:cxn ang="0">
                    <a:pos x="36" y="3"/>
                  </a:cxn>
                  <a:cxn ang="0">
                    <a:pos x="44" y="5"/>
                  </a:cxn>
                  <a:cxn ang="0">
                    <a:pos x="42" y="3"/>
                  </a:cxn>
                  <a:cxn ang="0">
                    <a:pos x="42" y="2"/>
                  </a:cxn>
                  <a:cxn ang="0">
                    <a:pos x="18" y="276"/>
                  </a:cxn>
                  <a:cxn ang="0">
                    <a:pos x="19" y="276"/>
                  </a:cxn>
                  <a:cxn ang="0">
                    <a:pos x="19" y="276"/>
                  </a:cxn>
                  <a:cxn ang="0">
                    <a:pos x="18" y="275"/>
                  </a:cxn>
                  <a:cxn ang="0">
                    <a:pos x="18" y="273"/>
                  </a:cxn>
                  <a:cxn ang="0">
                    <a:pos x="14" y="275"/>
                  </a:cxn>
                  <a:cxn ang="0">
                    <a:pos x="10" y="275"/>
                  </a:cxn>
                  <a:cxn ang="0">
                    <a:pos x="4" y="273"/>
                  </a:cxn>
                  <a:cxn ang="0">
                    <a:pos x="0" y="273"/>
                  </a:cxn>
                  <a:cxn ang="0">
                    <a:pos x="0" y="276"/>
                  </a:cxn>
                  <a:cxn ang="0">
                    <a:pos x="2" y="276"/>
                  </a:cxn>
                  <a:cxn ang="0">
                    <a:pos x="6" y="276"/>
                  </a:cxn>
                  <a:cxn ang="0">
                    <a:pos x="10" y="276"/>
                  </a:cxn>
                  <a:cxn ang="0">
                    <a:pos x="10" y="276"/>
                  </a:cxn>
                  <a:cxn ang="0">
                    <a:pos x="12" y="276"/>
                  </a:cxn>
                  <a:cxn ang="0">
                    <a:pos x="12" y="276"/>
                  </a:cxn>
                  <a:cxn ang="0">
                    <a:pos x="14" y="276"/>
                  </a:cxn>
                  <a:cxn ang="0">
                    <a:pos x="14" y="276"/>
                  </a:cxn>
                  <a:cxn ang="0">
                    <a:pos x="14" y="276"/>
                  </a:cxn>
                  <a:cxn ang="0">
                    <a:pos x="16" y="276"/>
                  </a:cxn>
                  <a:cxn ang="0">
                    <a:pos x="16" y="276"/>
                  </a:cxn>
                  <a:cxn ang="0">
                    <a:pos x="16" y="276"/>
                  </a:cxn>
                  <a:cxn ang="0">
                    <a:pos x="16" y="276"/>
                  </a:cxn>
                  <a:cxn ang="0">
                    <a:pos x="18" y="276"/>
                  </a:cxn>
                </a:cxnLst>
                <a:rect l="0" t="0" r="r" b="b"/>
                <a:pathLst>
                  <a:path w="44" h="276">
                    <a:moveTo>
                      <a:pt x="42" y="2"/>
                    </a:moveTo>
                    <a:lnTo>
                      <a:pt x="36" y="0"/>
                    </a:lnTo>
                    <a:lnTo>
                      <a:pt x="33" y="0"/>
                    </a:lnTo>
                    <a:lnTo>
                      <a:pt x="33" y="0"/>
                    </a:lnTo>
                    <a:lnTo>
                      <a:pt x="31" y="0"/>
                    </a:lnTo>
                    <a:lnTo>
                      <a:pt x="31" y="2"/>
                    </a:lnTo>
                    <a:lnTo>
                      <a:pt x="29" y="3"/>
                    </a:lnTo>
                    <a:lnTo>
                      <a:pt x="36" y="3"/>
                    </a:lnTo>
                    <a:lnTo>
                      <a:pt x="44" y="5"/>
                    </a:lnTo>
                    <a:lnTo>
                      <a:pt x="42" y="3"/>
                    </a:lnTo>
                    <a:lnTo>
                      <a:pt x="42" y="2"/>
                    </a:lnTo>
                    <a:close/>
                    <a:moveTo>
                      <a:pt x="18" y="276"/>
                    </a:moveTo>
                    <a:lnTo>
                      <a:pt x="19" y="276"/>
                    </a:ln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0" y="276"/>
                    </a:lnTo>
                    <a:lnTo>
                      <a:pt x="12" y="276"/>
                    </a:lnTo>
                    <a:lnTo>
                      <a:pt x="12" y="276"/>
                    </a:lnTo>
                    <a:lnTo>
                      <a:pt x="14" y="276"/>
                    </a:lnTo>
                    <a:lnTo>
                      <a:pt x="14" y="276"/>
                    </a:lnTo>
                    <a:lnTo>
                      <a:pt x="14" y="276"/>
                    </a:lnTo>
                    <a:lnTo>
                      <a:pt x="16" y="276"/>
                    </a:lnTo>
                    <a:lnTo>
                      <a:pt x="16" y="276"/>
                    </a:lnTo>
                    <a:lnTo>
                      <a:pt x="16" y="276"/>
                    </a:lnTo>
                    <a:lnTo>
                      <a:pt x="16" y="276"/>
                    </a:lnTo>
                    <a:lnTo>
                      <a:pt x="18" y="276"/>
                    </a:lnTo>
                    <a:close/>
                  </a:path>
                </a:pathLst>
              </a:custGeom>
              <a:solidFill>
                <a:srgbClr val="DD6942"/>
              </a:solidFill>
              <a:ln w="9525">
                <a:noFill/>
                <a:round/>
              </a:ln>
            </p:spPr>
            <p:txBody>
              <a:bodyPr/>
              <a:lstStyle/>
              <a:p>
                <a:endParaRPr lang="en-US">
                  <a:solidFill>
                    <a:prstClr val="black"/>
                  </a:solidFill>
                </a:endParaRPr>
              </a:p>
            </p:txBody>
          </p:sp>
          <p:sp>
            <p:nvSpPr>
              <p:cNvPr id="179569" name="Freeform 369"/>
              <p:cNvSpPr>
                <a:spLocks noEditPoints="1"/>
              </p:cNvSpPr>
              <p:nvPr/>
            </p:nvSpPr>
            <p:spPr bwMode="auto">
              <a:xfrm>
                <a:off x="1495" y="1321"/>
                <a:ext cx="47" cy="274"/>
              </a:xfrm>
              <a:custGeom>
                <a:avLst/>
                <a:gdLst/>
                <a:ahLst/>
                <a:cxnLst>
                  <a:cxn ang="0">
                    <a:pos x="45" y="1"/>
                  </a:cxn>
                  <a:cxn ang="0">
                    <a:pos x="37" y="0"/>
                  </a:cxn>
                  <a:cxn ang="0">
                    <a:pos x="32" y="0"/>
                  </a:cxn>
                  <a:cxn ang="0">
                    <a:pos x="30" y="1"/>
                  </a:cxn>
                  <a:cxn ang="0">
                    <a:pos x="28" y="3"/>
                  </a:cxn>
                  <a:cxn ang="0">
                    <a:pos x="37" y="3"/>
                  </a:cxn>
                  <a:cxn ang="0">
                    <a:pos x="47" y="7"/>
                  </a:cxn>
                  <a:cxn ang="0">
                    <a:pos x="47" y="7"/>
                  </a:cxn>
                  <a:cxn ang="0">
                    <a:pos x="47" y="7"/>
                  </a:cxn>
                  <a:cxn ang="0">
                    <a:pos x="45" y="3"/>
                  </a:cxn>
                  <a:cxn ang="0">
                    <a:pos x="45" y="1"/>
                  </a:cxn>
                  <a:cxn ang="0">
                    <a:pos x="1" y="273"/>
                  </a:cxn>
                  <a:cxn ang="0">
                    <a:pos x="7" y="273"/>
                  </a:cxn>
                  <a:cxn ang="0">
                    <a:pos x="11" y="274"/>
                  </a:cxn>
                  <a:cxn ang="0">
                    <a:pos x="15" y="274"/>
                  </a:cxn>
                  <a:cxn ang="0">
                    <a:pos x="19" y="273"/>
                  </a:cxn>
                  <a:cxn ang="0">
                    <a:pos x="19" y="271"/>
                  </a:cxn>
                  <a:cxn ang="0">
                    <a:pos x="17" y="269"/>
                  </a:cxn>
                  <a:cxn ang="0">
                    <a:pos x="15" y="271"/>
                  </a:cxn>
                  <a:cxn ang="0">
                    <a:pos x="11" y="271"/>
                  </a:cxn>
                  <a:cxn ang="0">
                    <a:pos x="5" y="269"/>
                  </a:cxn>
                  <a:cxn ang="0">
                    <a:pos x="0" y="269"/>
                  </a:cxn>
                  <a:cxn ang="0">
                    <a:pos x="1" y="273"/>
                  </a:cxn>
                  <a:cxn ang="0">
                    <a:pos x="1" y="273"/>
                  </a:cxn>
                </a:cxnLst>
                <a:rect l="0" t="0" r="r" b="b"/>
                <a:pathLst>
                  <a:path w="47" h="274">
                    <a:moveTo>
                      <a:pt x="45" y="1"/>
                    </a:moveTo>
                    <a:lnTo>
                      <a:pt x="37" y="0"/>
                    </a:lnTo>
                    <a:lnTo>
                      <a:pt x="32" y="0"/>
                    </a:lnTo>
                    <a:lnTo>
                      <a:pt x="30" y="1"/>
                    </a:lnTo>
                    <a:lnTo>
                      <a:pt x="28" y="3"/>
                    </a:lnTo>
                    <a:lnTo>
                      <a:pt x="37" y="3"/>
                    </a:lnTo>
                    <a:lnTo>
                      <a:pt x="47" y="7"/>
                    </a:lnTo>
                    <a:lnTo>
                      <a:pt x="47" y="7"/>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lnTo>
                      <a:pt x="1" y="273"/>
                    </a:lnTo>
                    <a:close/>
                  </a:path>
                </a:pathLst>
              </a:custGeom>
              <a:solidFill>
                <a:srgbClr val="DE7044"/>
              </a:solidFill>
              <a:ln w="9525">
                <a:noFill/>
                <a:round/>
              </a:ln>
            </p:spPr>
            <p:txBody>
              <a:bodyPr/>
              <a:lstStyle/>
              <a:p>
                <a:endParaRPr lang="en-US">
                  <a:solidFill>
                    <a:prstClr val="black"/>
                  </a:solidFill>
                </a:endParaRPr>
              </a:p>
            </p:txBody>
          </p:sp>
          <p:sp>
            <p:nvSpPr>
              <p:cNvPr id="179570" name="Freeform 370"/>
              <p:cNvSpPr>
                <a:spLocks noEditPoints="1"/>
              </p:cNvSpPr>
              <p:nvPr/>
            </p:nvSpPr>
            <p:spPr bwMode="auto">
              <a:xfrm>
                <a:off x="1495" y="1322"/>
                <a:ext cx="49" cy="272"/>
              </a:xfrm>
              <a:custGeom>
                <a:avLst/>
                <a:gdLst/>
                <a:ahLst/>
                <a:cxnLst>
                  <a:cxn ang="0">
                    <a:pos x="45" y="2"/>
                  </a:cxn>
                  <a:cxn ang="0">
                    <a:pos x="37" y="0"/>
                  </a:cxn>
                  <a:cxn ang="0">
                    <a:pos x="30" y="0"/>
                  </a:cxn>
                  <a:cxn ang="0">
                    <a:pos x="28" y="2"/>
                  </a:cxn>
                  <a:cxn ang="0">
                    <a:pos x="26" y="4"/>
                  </a:cxn>
                  <a:cxn ang="0">
                    <a:pos x="37" y="4"/>
                  </a:cxn>
                  <a:cxn ang="0">
                    <a:pos x="49" y="8"/>
                  </a:cxn>
                  <a:cxn ang="0">
                    <a:pos x="47" y="6"/>
                  </a:cxn>
                  <a:cxn ang="0">
                    <a:pos x="47" y="6"/>
                  </a:cxn>
                  <a:cxn ang="0">
                    <a:pos x="47" y="4"/>
                  </a:cxn>
                  <a:cxn ang="0">
                    <a:pos x="45" y="2"/>
                  </a:cxn>
                  <a:cxn ang="0">
                    <a:pos x="1" y="270"/>
                  </a:cxn>
                  <a:cxn ang="0">
                    <a:pos x="5" y="270"/>
                  </a:cxn>
                  <a:cxn ang="0">
                    <a:pos x="11" y="272"/>
                  </a:cxn>
                  <a:cxn ang="0">
                    <a:pos x="15" y="272"/>
                  </a:cxn>
                  <a:cxn ang="0">
                    <a:pos x="19" y="270"/>
                  </a:cxn>
                  <a:cxn ang="0">
                    <a:pos x="17" y="270"/>
                  </a:cxn>
                  <a:cxn ang="0">
                    <a:pos x="15" y="268"/>
                  </a:cxn>
                  <a:cxn ang="0">
                    <a:pos x="13" y="268"/>
                  </a:cxn>
                  <a:cxn ang="0">
                    <a:pos x="11" y="268"/>
                  </a:cxn>
                  <a:cxn ang="0">
                    <a:pos x="5" y="266"/>
                  </a:cxn>
                  <a:cxn ang="0">
                    <a:pos x="0" y="266"/>
                  </a:cxn>
                  <a:cxn ang="0">
                    <a:pos x="0" y="268"/>
                  </a:cxn>
                  <a:cxn ang="0">
                    <a:pos x="1" y="270"/>
                  </a:cxn>
                </a:cxnLst>
                <a:rect l="0" t="0" r="r" b="b"/>
                <a:pathLst>
                  <a:path w="49" h="272">
                    <a:moveTo>
                      <a:pt x="45" y="2"/>
                    </a:moveTo>
                    <a:lnTo>
                      <a:pt x="37" y="0"/>
                    </a:lnTo>
                    <a:lnTo>
                      <a:pt x="30" y="0"/>
                    </a:lnTo>
                    <a:lnTo>
                      <a:pt x="28" y="2"/>
                    </a:lnTo>
                    <a:lnTo>
                      <a:pt x="26" y="4"/>
                    </a:lnTo>
                    <a:lnTo>
                      <a:pt x="37" y="4"/>
                    </a:lnTo>
                    <a:lnTo>
                      <a:pt x="49" y="8"/>
                    </a:lnTo>
                    <a:lnTo>
                      <a:pt x="47" y="6"/>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ln>
            </p:spPr>
            <p:txBody>
              <a:bodyPr/>
              <a:lstStyle/>
              <a:p>
                <a:endParaRPr lang="en-US">
                  <a:solidFill>
                    <a:prstClr val="black"/>
                  </a:solidFill>
                </a:endParaRPr>
              </a:p>
            </p:txBody>
          </p:sp>
          <p:sp>
            <p:nvSpPr>
              <p:cNvPr id="179571" name="Freeform 371"/>
              <p:cNvSpPr>
                <a:spLocks noEditPoints="1"/>
              </p:cNvSpPr>
              <p:nvPr/>
            </p:nvSpPr>
            <p:spPr bwMode="auto">
              <a:xfrm>
                <a:off x="1495" y="1324"/>
                <a:ext cx="51" cy="268"/>
              </a:xfrm>
              <a:custGeom>
                <a:avLst/>
                <a:gdLst/>
                <a:ahLst/>
                <a:cxnLst>
                  <a:cxn ang="0">
                    <a:pos x="47" y="4"/>
                  </a:cxn>
                  <a:cxn ang="0">
                    <a:pos x="37" y="0"/>
                  </a:cxn>
                  <a:cxn ang="0">
                    <a:pos x="28" y="0"/>
                  </a:cxn>
                  <a:cxn ang="0">
                    <a:pos x="26" y="2"/>
                  </a:cxn>
                  <a:cxn ang="0">
                    <a:pos x="24" y="2"/>
                  </a:cxn>
                  <a:cxn ang="0">
                    <a:pos x="37" y="6"/>
                  </a:cxn>
                  <a:cxn ang="0">
                    <a:pos x="51" y="8"/>
                  </a:cxn>
                  <a:cxn ang="0">
                    <a:pos x="49" y="6"/>
                  </a:cxn>
                  <a:cxn ang="0">
                    <a:pos x="47" y="4"/>
                  </a:cxn>
                  <a:cxn ang="0">
                    <a:pos x="0" y="266"/>
                  </a:cxn>
                  <a:cxn ang="0">
                    <a:pos x="5" y="266"/>
                  </a:cxn>
                  <a:cxn ang="0">
                    <a:pos x="11" y="268"/>
                  </a:cxn>
                  <a:cxn ang="0">
                    <a:pos x="15" y="268"/>
                  </a:cxn>
                  <a:cxn ang="0">
                    <a:pos x="17" y="266"/>
                  </a:cxn>
                  <a:cxn ang="0">
                    <a:pos x="15" y="266"/>
                  </a:cxn>
                  <a:cxn ang="0">
                    <a:pos x="15" y="264"/>
                  </a:cxn>
                  <a:cxn ang="0">
                    <a:pos x="13" y="264"/>
                  </a:cxn>
                  <a:cxn ang="0">
                    <a:pos x="11" y="264"/>
                  </a:cxn>
                  <a:cxn ang="0">
                    <a:pos x="5" y="262"/>
                  </a:cxn>
                  <a:cxn ang="0">
                    <a:pos x="0" y="262"/>
                  </a:cxn>
                  <a:cxn ang="0">
                    <a:pos x="0" y="264"/>
                  </a:cxn>
                  <a:cxn ang="0">
                    <a:pos x="0" y="266"/>
                  </a:cxn>
                </a:cxnLst>
                <a:rect l="0" t="0" r="r" b="b"/>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ln>
            </p:spPr>
            <p:txBody>
              <a:bodyPr/>
              <a:lstStyle/>
              <a:p>
                <a:endParaRPr lang="en-US">
                  <a:solidFill>
                    <a:prstClr val="black"/>
                  </a:solidFill>
                </a:endParaRPr>
              </a:p>
            </p:txBody>
          </p:sp>
          <p:sp>
            <p:nvSpPr>
              <p:cNvPr id="179572" name="Freeform 372"/>
              <p:cNvSpPr>
                <a:spLocks noEditPoints="1"/>
              </p:cNvSpPr>
              <p:nvPr/>
            </p:nvSpPr>
            <p:spPr bwMode="auto">
              <a:xfrm>
                <a:off x="1493" y="1326"/>
                <a:ext cx="55" cy="264"/>
              </a:xfrm>
              <a:custGeom>
                <a:avLst/>
                <a:gdLst/>
                <a:ahLst/>
                <a:cxnLst>
                  <a:cxn ang="0">
                    <a:pos x="51" y="4"/>
                  </a:cxn>
                  <a:cxn ang="0">
                    <a:pos x="39" y="0"/>
                  </a:cxn>
                  <a:cxn ang="0">
                    <a:pos x="28" y="0"/>
                  </a:cxn>
                  <a:cxn ang="0">
                    <a:pos x="26" y="0"/>
                  </a:cxn>
                  <a:cxn ang="0">
                    <a:pos x="24" y="2"/>
                  </a:cxn>
                  <a:cxn ang="0">
                    <a:pos x="39" y="6"/>
                  </a:cxn>
                  <a:cxn ang="0">
                    <a:pos x="55" y="10"/>
                  </a:cxn>
                  <a:cxn ang="0">
                    <a:pos x="53" y="6"/>
                  </a:cxn>
                  <a:cxn ang="0">
                    <a:pos x="51" y="4"/>
                  </a:cxn>
                  <a:cxn ang="0">
                    <a:pos x="2" y="262"/>
                  </a:cxn>
                  <a:cxn ang="0">
                    <a:pos x="7" y="262"/>
                  </a:cxn>
                  <a:cxn ang="0">
                    <a:pos x="13" y="264"/>
                  </a:cxn>
                  <a:cxn ang="0">
                    <a:pos x="15" y="264"/>
                  </a:cxn>
                  <a:cxn ang="0">
                    <a:pos x="17" y="264"/>
                  </a:cxn>
                  <a:cxn ang="0">
                    <a:pos x="17" y="262"/>
                  </a:cxn>
                  <a:cxn ang="0">
                    <a:pos x="15" y="260"/>
                  </a:cxn>
                  <a:cxn ang="0">
                    <a:pos x="15" y="260"/>
                  </a:cxn>
                  <a:cxn ang="0">
                    <a:pos x="13" y="260"/>
                  </a:cxn>
                  <a:cxn ang="0">
                    <a:pos x="7" y="258"/>
                  </a:cxn>
                  <a:cxn ang="0">
                    <a:pos x="0" y="258"/>
                  </a:cxn>
                  <a:cxn ang="0">
                    <a:pos x="2" y="260"/>
                  </a:cxn>
                  <a:cxn ang="0">
                    <a:pos x="2" y="262"/>
                  </a:cxn>
                </a:cxnLst>
                <a:rect l="0" t="0" r="r" b="b"/>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5" y="260"/>
                    </a:lnTo>
                    <a:lnTo>
                      <a:pt x="13" y="260"/>
                    </a:lnTo>
                    <a:lnTo>
                      <a:pt x="7" y="258"/>
                    </a:lnTo>
                    <a:lnTo>
                      <a:pt x="0" y="258"/>
                    </a:lnTo>
                    <a:lnTo>
                      <a:pt x="2" y="260"/>
                    </a:lnTo>
                    <a:lnTo>
                      <a:pt x="2" y="262"/>
                    </a:lnTo>
                    <a:close/>
                  </a:path>
                </a:pathLst>
              </a:custGeom>
              <a:solidFill>
                <a:srgbClr val="E2844B"/>
              </a:solidFill>
              <a:ln w="9525">
                <a:noFill/>
                <a:round/>
              </a:ln>
            </p:spPr>
            <p:txBody>
              <a:bodyPr/>
              <a:lstStyle/>
              <a:p>
                <a:endParaRPr lang="en-US">
                  <a:solidFill>
                    <a:prstClr val="black"/>
                  </a:solidFill>
                </a:endParaRPr>
              </a:p>
            </p:txBody>
          </p:sp>
          <p:sp>
            <p:nvSpPr>
              <p:cNvPr id="179573" name="Freeform 373"/>
              <p:cNvSpPr>
                <a:spLocks noEditPoints="1"/>
              </p:cNvSpPr>
              <p:nvPr/>
            </p:nvSpPr>
            <p:spPr bwMode="auto">
              <a:xfrm>
                <a:off x="1493" y="1326"/>
                <a:ext cx="57" cy="262"/>
              </a:xfrm>
              <a:custGeom>
                <a:avLst/>
                <a:gdLst/>
                <a:ahLst/>
                <a:cxnLst>
                  <a:cxn ang="0">
                    <a:pos x="53" y="6"/>
                  </a:cxn>
                  <a:cxn ang="0">
                    <a:pos x="39" y="4"/>
                  </a:cxn>
                  <a:cxn ang="0">
                    <a:pos x="26" y="0"/>
                  </a:cxn>
                  <a:cxn ang="0">
                    <a:pos x="24" y="2"/>
                  </a:cxn>
                  <a:cxn ang="0">
                    <a:pos x="22" y="4"/>
                  </a:cxn>
                  <a:cxn ang="0">
                    <a:pos x="39" y="8"/>
                  </a:cxn>
                  <a:cxn ang="0">
                    <a:pos x="57" y="12"/>
                  </a:cxn>
                  <a:cxn ang="0">
                    <a:pos x="55" y="10"/>
                  </a:cxn>
                  <a:cxn ang="0">
                    <a:pos x="53" y="6"/>
                  </a:cxn>
                  <a:cxn ang="0">
                    <a:pos x="2" y="260"/>
                  </a:cxn>
                  <a:cxn ang="0">
                    <a:pos x="7" y="260"/>
                  </a:cxn>
                  <a:cxn ang="0">
                    <a:pos x="13" y="262"/>
                  </a:cxn>
                  <a:cxn ang="0">
                    <a:pos x="15" y="262"/>
                  </a:cxn>
                  <a:cxn ang="0">
                    <a:pos x="17" y="262"/>
                  </a:cxn>
                  <a:cxn ang="0">
                    <a:pos x="17" y="260"/>
                  </a:cxn>
                  <a:cxn ang="0">
                    <a:pos x="15" y="258"/>
                  </a:cxn>
                  <a:cxn ang="0">
                    <a:pos x="15" y="258"/>
                  </a:cxn>
                  <a:cxn ang="0">
                    <a:pos x="15" y="258"/>
                  </a:cxn>
                  <a:cxn ang="0">
                    <a:pos x="15" y="258"/>
                  </a:cxn>
                  <a:cxn ang="0">
                    <a:pos x="13" y="258"/>
                  </a:cxn>
                  <a:cxn ang="0">
                    <a:pos x="7" y="256"/>
                  </a:cxn>
                  <a:cxn ang="0">
                    <a:pos x="0" y="256"/>
                  </a:cxn>
                  <a:cxn ang="0">
                    <a:pos x="0" y="258"/>
                  </a:cxn>
                  <a:cxn ang="0">
                    <a:pos x="2" y="260"/>
                  </a:cxn>
                </a:cxnLst>
                <a:rect l="0" t="0" r="r" b="b"/>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5" y="258"/>
                    </a:lnTo>
                    <a:lnTo>
                      <a:pt x="15" y="258"/>
                    </a:lnTo>
                    <a:lnTo>
                      <a:pt x="15" y="258"/>
                    </a:lnTo>
                    <a:lnTo>
                      <a:pt x="13" y="258"/>
                    </a:lnTo>
                    <a:lnTo>
                      <a:pt x="7" y="256"/>
                    </a:lnTo>
                    <a:lnTo>
                      <a:pt x="0" y="256"/>
                    </a:lnTo>
                    <a:lnTo>
                      <a:pt x="0" y="258"/>
                    </a:lnTo>
                    <a:lnTo>
                      <a:pt x="2" y="260"/>
                    </a:lnTo>
                    <a:close/>
                  </a:path>
                </a:pathLst>
              </a:custGeom>
              <a:solidFill>
                <a:srgbClr val="E38B4F"/>
              </a:solidFill>
              <a:ln w="9525">
                <a:noFill/>
                <a:round/>
              </a:ln>
            </p:spPr>
            <p:txBody>
              <a:bodyPr/>
              <a:lstStyle/>
              <a:p>
                <a:endParaRPr lang="en-US">
                  <a:solidFill>
                    <a:prstClr val="black"/>
                  </a:solidFill>
                </a:endParaRPr>
              </a:p>
            </p:txBody>
          </p:sp>
          <p:sp>
            <p:nvSpPr>
              <p:cNvPr id="179574" name="Freeform 374"/>
              <p:cNvSpPr>
                <a:spLocks noEditPoints="1"/>
              </p:cNvSpPr>
              <p:nvPr/>
            </p:nvSpPr>
            <p:spPr bwMode="auto">
              <a:xfrm>
                <a:off x="1493" y="1328"/>
                <a:ext cx="58" cy="258"/>
              </a:xfrm>
              <a:custGeom>
                <a:avLst/>
                <a:gdLst/>
                <a:ahLst/>
                <a:cxnLst>
                  <a:cxn ang="0">
                    <a:pos x="55" y="8"/>
                  </a:cxn>
                  <a:cxn ang="0">
                    <a:pos x="39" y="4"/>
                  </a:cxn>
                  <a:cxn ang="0">
                    <a:pos x="24" y="0"/>
                  </a:cxn>
                  <a:cxn ang="0">
                    <a:pos x="22" y="2"/>
                  </a:cxn>
                  <a:cxn ang="0">
                    <a:pos x="21" y="4"/>
                  </a:cxn>
                  <a:cxn ang="0">
                    <a:pos x="41" y="8"/>
                  </a:cxn>
                  <a:cxn ang="0">
                    <a:pos x="58" y="13"/>
                  </a:cxn>
                  <a:cxn ang="0">
                    <a:pos x="57" y="10"/>
                  </a:cxn>
                  <a:cxn ang="0">
                    <a:pos x="55" y="8"/>
                  </a:cxn>
                  <a:cxn ang="0">
                    <a:pos x="0" y="256"/>
                  </a:cxn>
                  <a:cxn ang="0">
                    <a:pos x="7" y="256"/>
                  </a:cxn>
                  <a:cxn ang="0">
                    <a:pos x="13" y="258"/>
                  </a:cxn>
                  <a:cxn ang="0">
                    <a:pos x="15" y="258"/>
                  </a:cxn>
                  <a:cxn ang="0">
                    <a:pos x="15" y="258"/>
                  </a:cxn>
                  <a:cxn ang="0">
                    <a:pos x="15" y="256"/>
                  </a:cxn>
                  <a:cxn ang="0">
                    <a:pos x="15" y="256"/>
                  </a:cxn>
                  <a:cxn ang="0">
                    <a:pos x="15" y="254"/>
                  </a:cxn>
                  <a:cxn ang="0">
                    <a:pos x="15" y="254"/>
                  </a:cxn>
                  <a:cxn ang="0">
                    <a:pos x="13" y="254"/>
                  </a:cxn>
                  <a:cxn ang="0">
                    <a:pos x="13" y="254"/>
                  </a:cxn>
                  <a:cxn ang="0">
                    <a:pos x="5" y="252"/>
                  </a:cxn>
                  <a:cxn ang="0">
                    <a:pos x="0" y="252"/>
                  </a:cxn>
                  <a:cxn ang="0">
                    <a:pos x="0" y="254"/>
                  </a:cxn>
                  <a:cxn ang="0">
                    <a:pos x="0" y="256"/>
                  </a:cxn>
                </a:cxnLst>
                <a:rect l="0" t="0" r="r" b="b"/>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8"/>
                    </a:lnTo>
                    <a:lnTo>
                      <a:pt x="15" y="256"/>
                    </a:lnTo>
                    <a:lnTo>
                      <a:pt x="15" y="256"/>
                    </a:lnTo>
                    <a:lnTo>
                      <a:pt x="15" y="254"/>
                    </a:lnTo>
                    <a:lnTo>
                      <a:pt x="15" y="254"/>
                    </a:lnTo>
                    <a:lnTo>
                      <a:pt x="13" y="254"/>
                    </a:lnTo>
                    <a:lnTo>
                      <a:pt x="13" y="254"/>
                    </a:lnTo>
                    <a:lnTo>
                      <a:pt x="5" y="252"/>
                    </a:lnTo>
                    <a:lnTo>
                      <a:pt x="0" y="252"/>
                    </a:lnTo>
                    <a:lnTo>
                      <a:pt x="0" y="254"/>
                    </a:lnTo>
                    <a:lnTo>
                      <a:pt x="0" y="256"/>
                    </a:lnTo>
                    <a:close/>
                  </a:path>
                </a:pathLst>
              </a:custGeom>
              <a:solidFill>
                <a:srgbClr val="E48C4F"/>
              </a:solidFill>
              <a:ln w="9525">
                <a:noFill/>
                <a:round/>
              </a:ln>
            </p:spPr>
            <p:txBody>
              <a:bodyPr/>
              <a:lstStyle/>
              <a:p>
                <a:endParaRPr lang="en-US">
                  <a:solidFill>
                    <a:prstClr val="black"/>
                  </a:solidFill>
                </a:endParaRPr>
              </a:p>
            </p:txBody>
          </p:sp>
          <p:sp>
            <p:nvSpPr>
              <p:cNvPr id="179575" name="Freeform 375"/>
              <p:cNvSpPr>
                <a:spLocks noEditPoints="1"/>
              </p:cNvSpPr>
              <p:nvPr/>
            </p:nvSpPr>
            <p:spPr bwMode="auto">
              <a:xfrm>
                <a:off x="1493" y="1330"/>
                <a:ext cx="62" cy="254"/>
              </a:xfrm>
              <a:custGeom>
                <a:avLst/>
                <a:gdLst/>
                <a:ahLst/>
                <a:cxnLst>
                  <a:cxn ang="0">
                    <a:pos x="57" y="8"/>
                  </a:cxn>
                  <a:cxn ang="0">
                    <a:pos x="39" y="4"/>
                  </a:cxn>
                  <a:cxn ang="0">
                    <a:pos x="22" y="0"/>
                  </a:cxn>
                  <a:cxn ang="0">
                    <a:pos x="21" y="2"/>
                  </a:cxn>
                  <a:cxn ang="0">
                    <a:pos x="21" y="4"/>
                  </a:cxn>
                  <a:cxn ang="0">
                    <a:pos x="30" y="6"/>
                  </a:cxn>
                  <a:cxn ang="0">
                    <a:pos x="41" y="8"/>
                  </a:cxn>
                  <a:cxn ang="0">
                    <a:pos x="53" y="10"/>
                  </a:cxn>
                  <a:cxn ang="0">
                    <a:pos x="62" y="13"/>
                  </a:cxn>
                  <a:cxn ang="0">
                    <a:pos x="58" y="11"/>
                  </a:cxn>
                  <a:cxn ang="0">
                    <a:pos x="57" y="8"/>
                  </a:cxn>
                  <a:cxn ang="0">
                    <a:pos x="0" y="252"/>
                  </a:cxn>
                  <a:cxn ang="0">
                    <a:pos x="7" y="252"/>
                  </a:cxn>
                  <a:cxn ang="0">
                    <a:pos x="13" y="254"/>
                  </a:cxn>
                  <a:cxn ang="0">
                    <a:pos x="15" y="254"/>
                  </a:cxn>
                  <a:cxn ang="0">
                    <a:pos x="15" y="254"/>
                  </a:cxn>
                  <a:cxn ang="0">
                    <a:pos x="15" y="252"/>
                  </a:cxn>
                  <a:cxn ang="0">
                    <a:pos x="13" y="250"/>
                  </a:cxn>
                  <a:cxn ang="0">
                    <a:pos x="13" y="250"/>
                  </a:cxn>
                  <a:cxn ang="0">
                    <a:pos x="13" y="250"/>
                  </a:cxn>
                  <a:cxn ang="0">
                    <a:pos x="5" y="248"/>
                  </a:cxn>
                  <a:cxn ang="0">
                    <a:pos x="0" y="248"/>
                  </a:cxn>
                  <a:cxn ang="0">
                    <a:pos x="0" y="250"/>
                  </a:cxn>
                  <a:cxn ang="0">
                    <a:pos x="0" y="252"/>
                  </a:cxn>
                </a:cxnLst>
                <a:rect l="0" t="0" r="r" b="b"/>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4"/>
                    </a:lnTo>
                    <a:lnTo>
                      <a:pt x="15" y="252"/>
                    </a:lnTo>
                    <a:lnTo>
                      <a:pt x="13" y="250"/>
                    </a:lnTo>
                    <a:lnTo>
                      <a:pt x="13" y="250"/>
                    </a:lnTo>
                    <a:lnTo>
                      <a:pt x="13" y="250"/>
                    </a:lnTo>
                    <a:lnTo>
                      <a:pt x="5" y="248"/>
                    </a:lnTo>
                    <a:lnTo>
                      <a:pt x="0" y="248"/>
                    </a:lnTo>
                    <a:lnTo>
                      <a:pt x="0" y="250"/>
                    </a:lnTo>
                    <a:lnTo>
                      <a:pt x="0" y="252"/>
                    </a:lnTo>
                    <a:close/>
                  </a:path>
                </a:pathLst>
              </a:custGeom>
              <a:solidFill>
                <a:srgbClr val="E48C4F"/>
              </a:solidFill>
              <a:ln w="9525">
                <a:noFill/>
                <a:round/>
              </a:ln>
            </p:spPr>
            <p:txBody>
              <a:bodyPr/>
              <a:lstStyle/>
              <a:p>
                <a:endParaRPr lang="en-US">
                  <a:solidFill>
                    <a:prstClr val="black"/>
                  </a:solidFill>
                </a:endParaRPr>
              </a:p>
            </p:txBody>
          </p:sp>
          <p:sp>
            <p:nvSpPr>
              <p:cNvPr id="179576" name="Freeform 376"/>
              <p:cNvSpPr>
                <a:spLocks noEditPoints="1"/>
              </p:cNvSpPr>
              <p:nvPr/>
            </p:nvSpPr>
            <p:spPr bwMode="auto">
              <a:xfrm>
                <a:off x="1491" y="1332"/>
                <a:ext cx="66" cy="250"/>
              </a:xfrm>
              <a:custGeom>
                <a:avLst/>
                <a:gdLst/>
                <a:ahLst/>
                <a:cxnLst>
                  <a:cxn ang="0">
                    <a:pos x="60" y="9"/>
                  </a:cxn>
                  <a:cxn ang="0">
                    <a:pos x="43" y="4"/>
                  </a:cxn>
                  <a:cxn ang="0">
                    <a:pos x="23" y="0"/>
                  </a:cxn>
                  <a:cxn ang="0">
                    <a:pos x="23" y="2"/>
                  </a:cxn>
                  <a:cxn ang="0">
                    <a:pos x="21" y="4"/>
                  </a:cxn>
                  <a:cxn ang="0">
                    <a:pos x="32" y="6"/>
                  </a:cxn>
                  <a:cxn ang="0">
                    <a:pos x="45" y="8"/>
                  </a:cxn>
                  <a:cxn ang="0">
                    <a:pos x="57" y="11"/>
                  </a:cxn>
                  <a:cxn ang="0">
                    <a:pos x="66" y="15"/>
                  </a:cxn>
                  <a:cxn ang="0">
                    <a:pos x="64" y="11"/>
                  </a:cxn>
                  <a:cxn ang="0">
                    <a:pos x="60" y="9"/>
                  </a:cxn>
                  <a:cxn ang="0">
                    <a:pos x="2" y="248"/>
                  </a:cxn>
                  <a:cxn ang="0">
                    <a:pos x="7" y="248"/>
                  </a:cxn>
                  <a:cxn ang="0">
                    <a:pos x="15" y="250"/>
                  </a:cxn>
                  <a:cxn ang="0">
                    <a:pos x="15" y="250"/>
                  </a:cxn>
                  <a:cxn ang="0">
                    <a:pos x="17" y="250"/>
                  </a:cxn>
                  <a:cxn ang="0">
                    <a:pos x="15" y="248"/>
                  </a:cxn>
                  <a:cxn ang="0">
                    <a:pos x="15" y="246"/>
                  </a:cxn>
                  <a:cxn ang="0">
                    <a:pos x="15" y="246"/>
                  </a:cxn>
                  <a:cxn ang="0">
                    <a:pos x="15" y="246"/>
                  </a:cxn>
                  <a:cxn ang="0">
                    <a:pos x="7" y="245"/>
                  </a:cxn>
                  <a:cxn ang="0">
                    <a:pos x="0" y="245"/>
                  </a:cxn>
                  <a:cxn ang="0">
                    <a:pos x="2" y="246"/>
                  </a:cxn>
                  <a:cxn ang="0">
                    <a:pos x="2" y="248"/>
                  </a:cxn>
                </a:cxnLst>
                <a:rect l="0" t="0" r="r" b="b"/>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5" y="250"/>
                    </a:lnTo>
                    <a:lnTo>
                      <a:pt x="17" y="250"/>
                    </a:lnTo>
                    <a:lnTo>
                      <a:pt x="15" y="248"/>
                    </a:lnTo>
                    <a:lnTo>
                      <a:pt x="15" y="246"/>
                    </a:lnTo>
                    <a:lnTo>
                      <a:pt x="15" y="246"/>
                    </a:lnTo>
                    <a:lnTo>
                      <a:pt x="15" y="246"/>
                    </a:lnTo>
                    <a:lnTo>
                      <a:pt x="7" y="245"/>
                    </a:lnTo>
                    <a:lnTo>
                      <a:pt x="0" y="245"/>
                    </a:lnTo>
                    <a:lnTo>
                      <a:pt x="2" y="246"/>
                    </a:lnTo>
                    <a:lnTo>
                      <a:pt x="2" y="248"/>
                    </a:lnTo>
                    <a:close/>
                  </a:path>
                </a:pathLst>
              </a:custGeom>
              <a:solidFill>
                <a:srgbClr val="E48E50"/>
              </a:solidFill>
              <a:ln w="9525">
                <a:noFill/>
                <a:round/>
              </a:ln>
            </p:spPr>
            <p:txBody>
              <a:bodyPr/>
              <a:lstStyle/>
              <a:p>
                <a:endParaRPr lang="en-US">
                  <a:solidFill>
                    <a:prstClr val="black"/>
                  </a:solidFill>
                </a:endParaRPr>
              </a:p>
            </p:txBody>
          </p:sp>
          <p:sp>
            <p:nvSpPr>
              <p:cNvPr id="179577" name="Freeform 377"/>
              <p:cNvSpPr>
                <a:spLocks noEditPoints="1"/>
              </p:cNvSpPr>
              <p:nvPr/>
            </p:nvSpPr>
            <p:spPr bwMode="auto">
              <a:xfrm>
                <a:off x="1491" y="1334"/>
                <a:ext cx="70" cy="246"/>
              </a:xfrm>
              <a:custGeom>
                <a:avLst/>
                <a:gdLst/>
                <a:ahLst/>
                <a:cxnLst>
                  <a:cxn ang="0">
                    <a:pos x="64" y="9"/>
                  </a:cxn>
                  <a:cxn ang="0">
                    <a:pos x="55" y="6"/>
                  </a:cxn>
                  <a:cxn ang="0">
                    <a:pos x="43" y="4"/>
                  </a:cxn>
                  <a:cxn ang="0">
                    <a:pos x="32" y="2"/>
                  </a:cxn>
                  <a:cxn ang="0">
                    <a:pos x="23" y="0"/>
                  </a:cxn>
                  <a:cxn ang="0">
                    <a:pos x="21" y="2"/>
                  </a:cxn>
                  <a:cxn ang="0">
                    <a:pos x="19" y="4"/>
                  </a:cxn>
                  <a:cxn ang="0">
                    <a:pos x="19" y="4"/>
                  </a:cxn>
                  <a:cxn ang="0">
                    <a:pos x="19" y="4"/>
                  </a:cxn>
                  <a:cxn ang="0">
                    <a:pos x="32" y="6"/>
                  </a:cxn>
                  <a:cxn ang="0">
                    <a:pos x="45" y="7"/>
                  </a:cxn>
                  <a:cxn ang="0">
                    <a:pos x="59" y="11"/>
                  </a:cxn>
                  <a:cxn ang="0">
                    <a:pos x="70" y="17"/>
                  </a:cxn>
                  <a:cxn ang="0">
                    <a:pos x="66" y="13"/>
                  </a:cxn>
                  <a:cxn ang="0">
                    <a:pos x="64" y="9"/>
                  </a:cxn>
                  <a:cxn ang="0">
                    <a:pos x="2" y="244"/>
                  </a:cxn>
                  <a:cxn ang="0">
                    <a:pos x="7" y="244"/>
                  </a:cxn>
                  <a:cxn ang="0">
                    <a:pos x="15" y="246"/>
                  </a:cxn>
                  <a:cxn ang="0">
                    <a:pos x="15" y="246"/>
                  </a:cxn>
                  <a:cxn ang="0">
                    <a:pos x="15" y="246"/>
                  </a:cxn>
                  <a:cxn ang="0">
                    <a:pos x="15" y="244"/>
                  </a:cxn>
                  <a:cxn ang="0">
                    <a:pos x="15" y="243"/>
                  </a:cxn>
                  <a:cxn ang="0">
                    <a:pos x="7" y="241"/>
                  </a:cxn>
                  <a:cxn ang="0">
                    <a:pos x="0" y="241"/>
                  </a:cxn>
                  <a:cxn ang="0">
                    <a:pos x="0" y="243"/>
                  </a:cxn>
                  <a:cxn ang="0">
                    <a:pos x="2" y="244"/>
                  </a:cxn>
                </a:cxnLst>
                <a:rect l="0" t="0" r="r" b="b"/>
                <a:pathLst>
                  <a:path w="70" h="246">
                    <a:moveTo>
                      <a:pt x="64" y="9"/>
                    </a:moveTo>
                    <a:lnTo>
                      <a:pt x="55" y="6"/>
                    </a:lnTo>
                    <a:lnTo>
                      <a:pt x="43" y="4"/>
                    </a:lnTo>
                    <a:lnTo>
                      <a:pt x="32" y="2"/>
                    </a:lnTo>
                    <a:lnTo>
                      <a:pt x="23" y="0"/>
                    </a:lnTo>
                    <a:lnTo>
                      <a:pt x="21" y="2"/>
                    </a:lnTo>
                    <a:lnTo>
                      <a:pt x="19" y="4"/>
                    </a:lnTo>
                    <a:lnTo>
                      <a:pt x="19" y="4"/>
                    </a:lnTo>
                    <a:lnTo>
                      <a:pt x="19" y="4"/>
                    </a:lnTo>
                    <a:lnTo>
                      <a:pt x="32" y="6"/>
                    </a:lnTo>
                    <a:lnTo>
                      <a:pt x="45" y="7"/>
                    </a:lnTo>
                    <a:lnTo>
                      <a:pt x="59" y="11"/>
                    </a:lnTo>
                    <a:lnTo>
                      <a:pt x="70" y="17"/>
                    </a:lnTo>
                    <a:lnTo>
                      <a:pt x="66" y="13"/>
                    </a:lnTo>
                    <a:lnTo>
                      <a:pt x="64" y="9"/>
                    </a:lnTo>
                    <a:close/>
                    <a:moveTo>
                      <a:pt x="2" y="244"/>
                    </a:moveTo>
                    <a:lnTo>
                      <a:pt x="7" y="244"/>
                    </a:lnTo>
                    <a:lnTo>
                      <a:pt x="15" y="246"/>
                    </a:lnTo>
                    <a:lnTo>
                      <a:pt x="15" y="246"/>
                    </a:lnTo>
                    <a:lnTo>
                      <a:pt x="15" y="246"/>
                    </a:lnTo>
                    <a:lnTo>
                      <a:pt x="15" y="244"/>
                    </a:lnTo>
                    <a:lnTo>
                      <a:pt x="15" y="243"/>
                    </a:lnTo>
                    <a:lnTo>
                      <a:pt x="7" y="241"/>
                    </a:lnTo>
                    <a:lnTo>
                      <a:pt x="0" y="241"/>
                    </a:lnTo>
                    <a:lnTo>
                      <a:pt x="0" y="243"/>
                    </a:lnTo>
                    <a:lnTo>
                      <a:pt x="2" y="244"/>
                    </a:lnTo>
                    <a:close/>
                  </a:path>
                </a:pathLst>
              </a:custGeom>
              <a:solidFill>
                <a:srgbClr val="E48F50"/>
              </a:solidFill>
              <a:ln w="9525">
                <a:noFill/>
                <a:round/>
              </a:ln>
            </p:spPr>
            <p:txBody>
              <a:bodyPr/>
              <a:lstStyle/>
              <a:p>
                <a:endParaRPr lang="en-US">
                  <a:solidFill>
                    <a:prstClr val="black"/>
                  </a:solidFill>
                </a:endParaRPr>
              </a:p>
            </p:txBody>
          </p:sp>
          <p:sp>
            <p:nvSpPr>
              <p:cNvPr id="179578" name="Freeform 378"/>
              <p:cNvSpPr>
                <a:spLocks noEditPoints="1"/>
              </p:cNvSpPr>
              <p:nvPr/>
            </p:nvSpPr>
            <p:spPr bwMode="auto">
              <a:xfrm>
                <a:off x="1491" y="1336"/>
                <a:ext cx="72" cy="242"/>
              </a:xfrm>
              <a:custGeom>
                <a:avLst/>
                <a:gdLst/>
                <a:ahLst/>
                <a:cxnLst>
                  <a:cxn ang="0">
                    <a:pos x="66" y="11"/>
                  </a:cxn>
                  <a:cxn ang="0">
                    <a:pos x="57" y="7"/>
                  </a:cxn>
                  <a:cxn ang="0">
                    <a:pos x="45" y="4"/>
                  </a:cxn>
                  <a:cxn ang="0">
                    <a:pos x="32" y="2"/>
                  </a:cxn>
                  <a:cxn ang="0">
                    <a:pos x="21" y="0"/>
                  </a:cxn>
                  <a:cxn ang="0">
                    <a:pos x="19" y="0"/>
                  </a:cxn>
                  <a:cxn ang="0">
                    <a:pos x="19" y="2"/>
                  </a:cxn>
                  <a:cxn ang="0">
                    <a:pos x="19" y="2"/>
                  </a:cxn>
                  <a:cxn ang="0">
                    <a:pos x="17" y="4"/>
                  </a:cxn>
                  <a:cxn ang="0">
                    <a:pos x="32" y="5"/>
                  </a:cxn>
                  <a:cxn ang="0">
                    <a:pos x="45" y="7"/>
                  </a:cxn>
                  <a:cxn ang="0">
                    <a:pos x="59" y="13"/>
                  </a:cxn>
                  <a:cxn ang="0">
                    <a:pos x="72" y="19"/>
                  </a:cxn>
                  <a:cxn ang="0">
                    <a:pos x="70" y="15"/>
                  </a:cxn>
                  <a:cxn ang="0">
                    <a:pos x="66" y="11"/>
                  </a:cxn>
                  <a:cxn ang="0">
                    <a:pos x="0" y="241"/>
                  </a:cxn>
                  <a:cxn ang="0">
                    <a:pos x="7" y="241"/>
                  </a:cxn>
                  <a:cxn ang="0">
                    <a:pos x="15" y="242"/>
                  </a:cxn>
                  <a:cxn ang="0">
                    <a:pos x="15" y="242"/>
                  </a:cxn>
                  <a:cxn ang="0">
                    <a:pos x="15" y="242"/>
                  </a:cxn>
                  <a:cxn ang="0">
                    <a:pos x="15" y="241"/>
                  </a:cxn>
                  <a:cxn ang="0">
                    <a:pos x="15" y="239"/>
                  </a:cxn>
                  <a:cxn ang="0">
                    <a:pos x="7" y="237"/>
                  </a:cxn>
                  <a:cxn ang="0">
                    <a:pos x="0" y="237"/>
                  </a:cxn>
                  <a:cxn ang="0">
                    <a:pos x="0" y="239"/>
                  </a:cxn>
                  <a:cxn ang="0">
                    <a:pos x="0" y="241"/>
                  </a:cxn>
                </a:cxnLst>
                <a:rect l="0" t="0" r="r" b="b"/>
                <a:pathLst>
                  <a:path w="72" h="242">
                    <a:moveTo>
                      <a:pt x="66" y="11"/>
                    </a:moveTo>
                    <a:lnTo>
                      <a:pt x="57" y="7"/>
                    </a:lnTo>
                    <a:lnTo>
                      <a:pt x="45" y="4"/>
                    </a:lnTo>
                    <a:lnTo>
                      <a:pt x="32" y="2"/>
                    </a:lnTo>
                    <a:lnTo>
                      <a:pt x="21" y="0"/>
                    </a:lnTo>
                    <a:lnTo>
                      <a:pt x="19" y="0"/>
                    </a:lnTo>
                    <a:lnTo>
                      <a:pt x="19" y="2"/>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2"/>
                    </a:lnTo>
                    <a:lnTo>
                      <a:pt x="15" y="242"/>
                    </a:lnTo>
                    <a:lnTo>
                      <a:pt x="15" y="241"/>
                    </a:lnTo>
                    <a:lnTo>
                      <a:pt x="15" y="239"/>
                    </a:lnTo>
                    <a:lnTo>
                      <a:pt x="7" y="237"/>
                    </a:lnTo>
                    <a:lnTo>
                      <a:pt x="0" y="237"/>
                    </a:lnTo>
                    <a:lnTo>
                      <a:pt x="0" y="239"/>
                    </a:lnTo>
                    <a:lnTo>
                      <a:pt x="0" y="241"/>
                    </a:lnTo>
                    <a:close/>
                  </a:path>
                </a:pathLst>
              </a:custGeom>
              <a:solidFill>
                <a:srgbClr val="E59050"/>
              </a:solidFill>
              <a:ln w="9525">
                <a:noFill/>
                <a:round/>
              </a:ln>
            </p:spPr>
            <p:txBody>
              <a:bodyPr/>
              <a:lstStyle/>
              <a:p>
                <a:endParaRPr lang="en-US">
                  <a:solidFill>
                    <a:prstClr val="black"/>
                  </a:solidFill>
                </a:endParaRPr>
              </a:p>
            </p:txBody>
          </p:sp>
          <p:sp>
            <p:nvSpPr>
              <p:cNvPr id="179579" name="Freeform 379"/>
              <p:cNvSpPr>
                <a:spLocks noEditPoints="1"/>
              </p:cNvSpPr>
              <p:nvPr/>
            </p:nvSpPr>
            <p:spPr bwMode="auto">
              <a:xfrm>
                <a:off x="1491" y="1338"/>
                <a:ext cx="74" cy="239"/>
              </a:xfrm>
              <a:custGeom>
                <a:avLst/>
                <a:gdLst/>
                <a:ahLst/>
                <a:cxnLst>
                  <a:cxn ang="0">
                    <a:pos x="70" y="13"/>
                  </a:cxn>
                  <a:cxn ang="0">
                    <a:pos x="59" y="7"/>
                  </a:cxn>
                  <a:cxn ang="0">
                    <a:pos x="45" y="3"/>
                  </a:cxn>
                  <a:cxn ang="0">
                    <a:pos x="32" y="2"/>
                  </a:cxn>
                  <a:cxn ang="0">
                    <a:pos x="19" y="0"/>
                  </a:cxn>
                  <a:cxn ang="0">
                    <a:pos x="17" y="2"/>
                  </a:cxn>
                  <a:cxn ang="0">
                    <a:pos x="15" y="3"/>
                  </a:cxn>
                  <a:cxn ang="0">
                    <a:pos x="30" y="5"/>
                  </a:cxn>
                  <a:cxn ang="0">
                    <a:pos x="45" y="7"/>
                  </a:cxn>
                  <a:cxn ang="0">
                    <a:pos x="59" y="13"/>
                  </a:cxn>
                  <a:cxn ang="0">
                    <a:pos x="72" y="19"/>
                  </a:cxn>
                  <a:cxn ang="0">
                    <a:pos x="72" y="19"/>
                  </a:cxn>
                  <a:cxn ang="0">
                    <a:pos x="74" y="19"/>
                  </a:cxn>
                  <a:cxn ang="0">
                    <a:pos x="72" y="15"/>
                  </a:cxn>
                  <a:cxn ang="0">
                    <a:pos x="70" y="13"/>
                  </a:cxn>
                  <a:cxn ang="0">
                    <a:pos x="0" y="237"/>
                  </a:cxn>
                  <a:cxn ang="0">
                    <a:pos x="7" y="237"/>
                  </a:cxn>
                  <a:cxn ang="0">
                    <a:pos x="15" y="239"/>
                  </a:cxn>
                  <a:cxn ang="0">
                    <a:pos x="15" y="237"/>
                  </a:cxn>
                  <a:cxn ang="0">
                    <a:pos x="13" y="235"/>
                  </a:cxn>
                  <a:cxn ang="0">
                    <a:pos x="7" y="233"/>
                  </a:cxn>
                  <a:cxn ang="0">
                    <a:pos x="0" y="233"/>
                  </a:cxn>
                  <a:cxn ang="0">
                    <a:pos x="0" y="235"/>
                  </a:cxn>
                  <a:cxn ang="0">
                    <a:pos x="0" y="237"/>
                  </a:cxn>
                </a:cxnLst>
                <a:rect l="0" t="0" r="r" b="b"/>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ln>
            </p:spPr>
            <p:txBody>
              <a:bodyPr/>
              <a:lstStyle/>
              <a:p>
                <a:endParaRPr lang="en-US">
                  <a:solidFill>
                    <a:prstClr val="black"/>
                  </a:solidFill>
                </a:endParaRPr>
              </a:p>
            </p:txBody>
          </p:sp>
          <p:sp>
            <p:nvSpPr>
              <p:cNvPr id="179580" name="Freeform 380"/>
              <p:cNvSpPr>
                <a:spLocks noEditPoints="1"/>
              </p:cNvSpPr>
              <p:nvPr/>
            </p:nvSpPr>
            <p:spPr bwMode="auto">
              <a:xfrm>
                <a:off x="1491" y="1340"/>
                <a:ext cx="74" cy="235"/>
              </a:xfrm>
              <a:custGeom>
                <a:avLst/>
                <a:gdLst/>
                <a:ahLst/>
                <a:cxnLst>
                  <a:cxn ang="0">
                    <a:pos x="72" y="15"/>
                  </a:cxn>
                  <a:cxn ang="0">
                    <a:pos x="59" y="9"/>
                  </a:cxn>
                  <a:cxn ang="0">
                    <a:pos x="45" y="3"/>
                  </a:cxn>
                  <a:cxn ang="0">
                    <a:pos x="32" y="1"/>
                  </a:cxn>
                  <a:cxn ang="0">
                    <a:pos x="17" y="0"/>
                  </a:cxn>
                  <a:cxn ang="0">
                    <a:pos x="15" y="1"/>
                  </a:cxn>
                  <a:cxn ang="0">
                    <a:pos x="13" y="3"/>
                  </a:cxn>
                  <a:cxn ang="0">
                    <a:pos x="15" y="3"/>
                  </a:cxn>
                  <a:cxn ang="0">
                    <a:pos x="15" y="3"/>
                  </a:cxn>
                  <a:cxn ang="0">
                    <a:pos x="30" y="5"/>
                  </a:cxn>
                  <a:cxn ang="0">
                    <a:pos x="43" y="7"/>
                  </a:cxn>
                  <a:cxn ang="0">
                    <a:pos x="57" y="11"/>
                  </a:cxn>
                  <a:cxn ang="0">
                    <a:pos x="70" y="18"/>
                  </a:cxn>
                  <a:cxn ang="0">
                    <a:pos x="72" y="17"/>
                  </a:cxn>
                  <a:cxn ang="0">
                    <a:pos x="74" y="17"/>
                  </a:cxn>
                  <a:cxn ang="0">
                    <a:pos x="72" y="15"/>
                  </a:cxn>
                  <a:cxn ang="0">
                    <a:pos x="72" y="15"/>
                  </a:cxn>
                  <a:cxn ang="0">
                    <a:pos x="0" y="233"/>
                  </a:cxn>
                  <a:cxn ang="0">
                    <a:pos x="7" y="233"/>
                  </a:cxn>
                  <a:cxn ang="0">
                    <a:pos x="15" y="235"/>
                  </a:cxn>
                  <a:cxn ang="0">
                    <a:pos x="13" y="233"/>
                  </a:cxn>
                  <a:cxn ang="0">
                    <a:pos x="13" y="231"/>
                  </a:cxn>
                  <a:cxn ang="0">
                    <a:pos x="5" y="229"/>
                  </a:cxn>
                  <a:cxn ang="0">
                    <a:pos x="0" y="229"/>
                  </a:cxn>
                  <a:cxn ang="0">
                    <a:pos x="0" y="231"/>
                  </a:cxn>
                  <a:cxn ang="0">
                    <a:pos x="0" y="233"/>
                  </a:cxn>
                </a:cxnLst>
                <a:rect l="0" t="0" r="r" b="b"/>
                <a:pathLst>
                  <a:path w="74" h="235">
                    <a:moveTo>
                      <a:pt x="72" y="15"/>
                    </a:moveTo>
                    <a:lnTo>
                      <a:pt x="59" y="9"/>
                    </a:lnTo>
                    <a:lnTo>
                      <a:pt x="45" y="3"/>
                    </a:lnTo>
                    <a:lnTo>
                      <a:pt x="32" y="1"/>
                    </a:lnTo>
                    <a:lnTo>
                      <a:pt x="17" y="0"/>
                    </a:lnTo>
                    <a:lnTo>
                      <a:pt x="15" y="1"/>
                    </a:lnTo>
                    <a:lnTo>
                      <a:pt x="13" y="3"/>
                    </a:lnTo>
                    <a:lnTo>
                      <a:pt x="15" y="3"/>
                    </a:lnTo>
                    <a:lnTo>
                      <a:pt x="15" y="3"/>
                    </a:lnTo>
                    <a:lnTo>
                      <a:pt x="30" y="5"/>
                    </a:lnTo>
                    <a:lnTo>
                      <a:pt x="43" y="7"/>
                    </a:lnTo>
                    <a:lnTo>
                      <a:pt x="57" y="11"/>
                    </a:lnTo>
                    <a:lnTo>
                      <a:pt x="70" y="18"/>
                    </a:lnTo>
                    <a:lnTo>
                      <a:pt x="72" y="17"/>
                    </a:lnTo>
                    <a:lnTo>
                      <a:pt x="74" y="17"/>
                    </a:lnTo>
                    <a:lnTo>
                      <a:pt x="72" y="15"/>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ln>
            </p:spPr>
            <p:txBody>
              <a:bodyPr/>
              <a:lstStyle/>
              <a:p>
                <a:endParaRPr lang="en-US">
                  <a:solidFill>
                    <a:prstClr val="black"/>
                  </a:solidFill>
                </a:endParaRPr>
              </a:p>
            </p:txBody>
          </p:sp>
          <p:sp>
            <p:nvSpPr>
              <p:cNvPr id="179581" name="Freeform 381"/>
              <p:cNvSpPr>
                <a:spLocks noEditPoints="1"/>
              </p:cNvSpPr>
              <p:nvPr/>
            </p:nvSpPr>
            <p:spPr bwMode="auto">
              <a:xfrm>
                <a:off x="1489" y="1341"/>
                <a:ext cx="74" cy="232"/>
              </a:xfrm>
              <a:custGeom>
                <a:avLst/>
                <a:gdLst/>
                <a:ahLst/>
                <a:cxnLst>
                  <a:cxn ang="0">
                    <a:pos x="74" y="16"/>
                  </a:cxn>
                  <a:cxn ang="0">
                    <a:pos x="61" y="10"/>
                  </a:cxn>
                  <a:cxn ang="0">
                    <a:pos x="47" y="4"/>
                  </a:cxn>
                  <a:cxn ang="0">
                    <a:pos x="32" y="2"/>
                  </a:cxn>
                  <a:cxn ang="0">
                    <a:pos x="17" y="0"/>
                  </a:cxn>
                  <a:cxn ang="0">
                    <a:pos x="15" y="2"/>
                  </a:cxn>
                  <a:cxn ang="0">
                    <a:pos x="13" y="4"/>
                  </a:cxn>
                  <a:cxn ang="0">
                    <a:pos x="15" y="4"/>
                  </a:cxn>
                  <a:cxn ang="0">
                    <a:pos x="17" y="4"/>
                  </a:cxn>
                  <a:cxn ang="0">
                    <a:pos x="32" y="6"/>
                  </a:cxn>
                  <a:cxn ang="0">
                    <a:pos x="45" y="8"/>
                  </a:cxn>
                  <a:cxn ang="0">
                    <a:pos x="59" y="12"/>
                  </a:cxn>
                  <a:cxn ang="0">
                    <a:pos x="70" y="17"/>
                  </a:cxn>
                  <a:cxn ang="0">
                    <a:pos x="72" y="16"/>
                  </a:cxn>
                  <a:cxn ang="0">
                    <a:pos x="74" y="16"/>
                  </a:cxn>
                  <a:cxn ang="0">
                    <a:pos x="2" y="230"/>
                  </a:cxn>
                  <a:cxn ang="0">
                    <a:pos x="9" y="230"/>
                  </a:cxn>
                  <a:cxn ang="0">
                    <a:pos x="15" y="232"/>
                  </a:cxn>
                  <a:cxn ang="0">
                    <a:pos x="15" y="230"/>
                  </a:cxn>
                  <a:cxn ang="0">
                    <a:pos x="15" y="228"/>
                  </a:cxn>
                  <a:cxn ang="0">
                    <a:pos x="7" y="226"/>
                  </a:cxn>
                  <a:cxn ang="0">
                    <a:pos x="0" y="226"/>
                  </a:cxn>
                  <a:cxn ang="0">
                    <a:pos x="2" y="228"/>
                  </a:cxn>
                  <a:cxn ang="0">
                    <a:pos x="2" y="230"/>
                  </a:cxn>
                </a:cxnLst>
                <a:rect l="0" t="0" r="r" b="b"/>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ln>
            </p:spPr>
            <p:txBody>
              <a:bodyPr/>
              <a:lstStyle/>
              <a:p>
                <a:endParaRPr lang="en-US">
                  <a:solidFill>
                    <a:prstClr val="black"/>
                  </a:solidFill>
                </a:endParaRPr>
              </a:p>
            </p:txBody>
          </p:sp>
          <p:sp>
            <p:nvSpPr>
              <p:cNvPr id="179582" name="Freeform 382"/>
              <p:cNvSpPr>
                <a:spLocks noEditPoints="1"/>
              </p:cNvSpPr>
              <p:nvPr/>
            </p:nvSpPr>
            <p:spPr bwMode="auto">
              <a:xfrm>
                <a:off x="1489" y="1343"/>
                <a:ext cx="72" cy="228"/>
              </a:xfrm>
              <a:custGeom>
                <a:avLst/>
                <a:gdLst/>
                <a:ahLst/>
                <a:cxnLst>
                  <a:cxn ang="0">
                    <a:pos x="72" y="15"/>
                  </a:cxn>
                  <a:cxn ang="0">
                    <a:pos x="59" y="8"/>
                  </a:cxn>
                  <a:cxn ang="0">
                    <a:pos x="45" y="4"/>
                  </a:cxn>
                  <a:cxn ang="0">
                    <a:pos x="32" y="2"/>
                  </a:cxn>
                  <a:cxn ang="0">
                    <a:pos x="17" y="0"/>
                  </a:cxn>
                  <a:cxn ang="0">
                    <a:pos x="17" y="0"/>
                  </a:cxn>
                  <a:cxn ang="0">
                    <a:pos x="15" y="0"/>
                  </a:cxn>
                  <a:cxn ang="0">
                    <a:pos x="13" y="2"/>
                  </a:cxn>
                  <a:cxn ang="0">
                    <a:pos x="13" y="4"/>
                  </a:cxn>
                  <a:cxn ang="0">
                    <a:pos x="15" y="4"/>
                  </a:cxn>
                  <a:cxn ang="0">
                    <a:pos x="17" y="4"/>
                  </a:cxn>
                  <a:cxn ang="0">
                    <a:pos x="30" y="6"/>
                  </a:cxn>
                  <a:cxn ang="0">
                    <a:pos x="45" y="8"/>
                  </a:cxn>
                  <a:cxn ang="0">
                    <a:pos x="57" y="12"/>
                  </a:cxn>
                  <a:cxn ang="0">
                    <a:pos x="70" y="17"/>
                  </a:cxn>
                  <a:cxn ang="0">
                    <a:pos x="70" y="15"/>
                  </a:cxn>
                  <a:cxn ang="0">
                    <a:pos x="72" y="15"/>
                  </a:cxn>
                  <a:cxn ang="0">
                    <a:pos x="2" y="226"/>
                  </a:cxn>
                  <a:cxn ang="0">
                    <a:pos x="7" y="226"/>
                  </a:cxn>
                  <a:cxn ang="0">
                    <a:pos x="15" y="228"/>
                  </a:cxn>
                  <a:cxn ang="0">
                    <a:pos x="15" y="226"/>
                  </a:cxn>
                  <a:cxn ang="0">
                    <a:pos x="15" y="224"/>
                  </a:cxn>
                  <a:cxn ang="0">
                    <a:pos x="7" y="222"/>
                  </a:cxn>
                  <a:cxn ang="0">
                    <a:pos x="0" y="222"/>
                  </a:cxn>
                  <a:cxn ang="0">
                    <a:pos x="0" y="224"/>
                  </a:cxn>
                  <a:cxn ang="0">
                    <a:pos x="2" y="226"/>
                  </a:cxn>
                </a:cxnLst>
                <a:rect l="0" t="0" r="r" b="b"/>
                <a:pathLst>
                  <a:path w="72" h="228">
                    <a:moveTo>
                      <a:pt x="72" y="15"/>
                    </a:moveTo>
                    <a:lnTo>
                      <a:pt x="59" y="8"/>
                    </a:lnTo>
                    <a:lnTo>
                      <a:pt x="45" y="4"/>
                    </a:lnTo>
                    <a:lnTo>
                      <a:pt x="32" y="2"/>
                    </a:lnTo>
                    <a:lnTo>
                      <a:pt x="17" y="0"/>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ln>
            </p:spPr>
            <p:txBody>
              <a:bodyPr/>
              <a:lstStyle/>
              <a:p>
                <a:endParaRPr lang="en-US">
                  <a:solidFill>
                    <a:prstClr val="black"/>
                  </a:solidFill>
                </a:endParaRPr>
              </a:p>
            </p:txBody>
          </p:sp>
          <p:sp>
            <p:nvSpPr>
              <p:cNvPr id="179583" name="Freeform 383"/>
              <p:cNvSpPr>
                <a:spLocks noEditPoints="1"/>
              </p:cNvSpPr>
              <p:nvPr/>
            </p:nvSpPr>
            <p:spPr bwMode="auto">
              <a:xfrm>
                <a:off x="1489" y="1345"/>
                <a:ext cx="70" cy="224"/>
              </a:xfrm>
              <a:custGeom>
                <a:avLst/>
                <a:gdLst/>
                <a:ahLst/>
                <a:cxnLst>
                  <a:cxn ang="0">
                    <a:pos x="70" y="13"/>
                  </a:cxn>
                  <a:cxn ang="0">
                    <a:pos x="59" y="8"/>
                  </a:cxn>
                  <a:cxn ang="0">
                    <a:pos x="45" y="4"/>
                  </a:cxn>
                  <a:cxn ang="0">
                    <a:pos x="32" y="2"/>
                  </a:cxn>
                  <a:cxn ang="0">
                    <a:pos x="17" y="0"/>
                  </a:cxn>
                  <a:cxn ang="0">
                    <a:pos x="15" y="0"/>
                  </a:cxn>
                  <a:cxn ang="0">
                    <a:pos x="13" y="0"/>
                  </a:cxn>
                  <a:cxn ang="0">
                    <a:pos x="13" y="2"/>
                  </a:cxn>
                  <a:cxn ang="0">
                    <a:pos x="11" y="4"/>
                  </a:cxn>
                  <a:cxn ang="0">
                    <a:pos x="13" y="4"/>
                  </a:cxn>
                  <a:cxn ang="0">
                    <a:pos x="17" y="4"/>
                  </a:cxn>
                  <a:cxn ang="0">
                    <a:pos x="30" y="4"/>
                  </a:cxn>
                  <a:cxn ang="0">
                    <a:pos x="43" y="8"/>
                  </a:cxn>
                  <a:cxn ang="0">
                    <a:pos x="57" y="12"/>
                  </a:cxn>
                  <a:cxn ang="0">
                    <a:pos x="68" y="17"/>
                  </a:cxn>
                  <a:cxn ang="0">
                    <a:pos x="70" y="15"/>
                  </a:cxn>
                  <a:cxn ang="0">
                    <a:pos x="70" y="13"/>
                  </a:cxn>
                  <a:cxn ang="0">
                    <a:pos x="0" y="222"/>
                  </a:cxn>
                  <a:cxn ang="0">
                    <a:pos x="7" y="222"/>
                  </a:cxn>
                  <a:cxn ang="0">
                    <a:pos x="15" y="224"/>
                  </a:cxn>
                  <a:cxn ang="0">
                    <a:pos x="15" y="222"/>
                  </a:cxn>
                  <a:cxn ang="0">
                    <a:pos x="15" y="220"/>
                  </a:cxn>
                  <a:cxn ang="0">
                    <a:pos x="7" y="218"/>
                  </a:cxn>
                  <a:cxn ang="0">
                    <a:pos x="0" y="218"/>
                  </a:cxn>
                  <a:cxn ang="0">
                    <a:pos x="0" y="220"/>
                  </a:cxn>
                  <a:cxn ang="0">
                    <a:pos x="0" y="222"/>
                  </a:cxn>
                </a:cxnLst>
                <a:rect l="0" t="0" r="r" b="b"/>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ln>
            </p:spPr>
            <p:txBody>
              <a:bodyPr/>
              <a:lstStyle/>
              <a:p>
                <a:endParaRPr lang="en-US">
                  <a:solidFill>
                    <a:prstClr val="black"/>
                  </a:solidFill>
                </a:endParaRPr>
              </a:p>
            </p:txBody>
          </p:sp>
          <p:sp>
            <p:nvSpPr>
              <p:cNvPr id="179584" name="Freeform 384"/>
              <p:cNvSpPr>
                <a:spLocks noEditPoints="1"/>
              </p:cNvSpPr>
              <p:nvPr/>
            </p:nvSpPr>
            <p:spPr bwMode="auto">
              <a:xfrm>
                <a:off x="1489" y="1347"/>
                <a:ext cx="70" cy="220"/>
              </a:xfrm>
              <a:custGeom>
                <a:avLst/>
                <a:gdLst/>
                <a:ahLst/>
                <a:cxnLst>
                  <a:cxn ang="0">
                    <a:pos x="70" y="13"/>
                  </a:cxn>
                  <a:cxn ang="0">
                    <a:pos x="57" y="8"/>
                  </a:cxn>
                  <a:cxn ang="0">
                    <a:pos x="45" y="4"/>
                  </a:cxn>
                  <a:cxn ang="0">
                    <a:pos x="30" y="2"/>
                  </a:cxn>
                  <a:cxn ang="0">
                    <a:pos x="17" y="0"/>
                  </a:cxn>
                  <a:cxn ang="0">
                    <a:pos x="15" y="0"/>
                  </a:cxn>
                  <a:cxn ang="0">
                    <a:pos x="13" y="0"/>
                  </a:cxn>
                  <a:cxn ang="0">
                    <a:pos x="11" y="2"/>
                  </a:cxn>
                  <a:cxn ang="0">
                    <a:pos x="9" y="4"/>
                  </a:cxn>
                  <a:cxn ang="0">
                    <a:pos x="13" y="4"/>
                  </a:cxn>
                  <a:cxn ang="0">
                    <a:pos x="17" y="4"/>
                  </a:cxn>
                  <a:cxn ang="0">
                    <a:pos x="30" y="4"/>
                  </a:cxn>
                  <a:cxn ang="0">
                    <a:pos x="43" y="8"/>
                  </a:cxn>
                  <a:cxn ang="0">
                    <a:pos x="55" y="11"/>
                  </a:cxn>
                  <a:cxn ang="0">
                    <a:pos x="66" y="17"/>
                  </a:cxn>
                  <a:cxn ang="0">
                    <a:pos x="68" y="15"/>
                  </a:cxn>
                  <a:cxn ang="0">
                    <a:pos x="70" y="13"/>
                  </a:cxn>
                  <a:cxn ang="0">
                    <a:pos x="0" y="218"/>
                  </a:cxn>
                  <a:cxn ang="0">
                    <a:pos x="7" y="218"/>
                  </a:cxn>
                  <a:cxn ang="0">
                    <a:pos x="15" y="220"/>
                  </a:cxn>
                  <a:cxn ang="0">
                    <a:pos x="15" y="218"/>
                  </a:cxn>
                  <a:cxn ang="0">
                    <a:pos x="15" y="216"/>
                  </a:cxn>
                  <a:cxn ang="0">
                    <a:pos x="7" y="214"/>
                  </a:cxn>
                  <a:cxn ang="0">
                    <a:pos x="0" y="214"/>
                  </a:cxn>
                  <a:cxn ang="0">
                    <a:pos x="0" y="216"/>
                  </a:cxn>
                  <a:cxn ang="0">
                    <a:pos x="0" y="218"/>
                  </a:cxn>
                </a:cxnLst>
                <a:rect l="0" t="0" r="r" b="b"/>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ln>
            </p:spPr>
            <p:txBody>
              <a:bodyPr/>
              <a:lstStyle/>
              <a:p>
                <a:endParaRPr lang="en-US">
                  <a:solidFill>
                    <a:prstClr val="black"/>
                  </a:solidFill>
                </a:endParaRPr>
              </a:p>
            </p:txBody>
          </p:sp>
          <p:sp>
            <p:nvSpPr>
              <p:cNvPr id="179585" name="Freeform 385"/>
              <p:cNvSpPr>
                <a:spLocks noEditPoints="1"/>
              </p:cNvSpPr>
              <p:nvPr/>
            </p:nvSpPr>
            <p:spPr bwMode="auto">
              <a:xfrm>
                <a:off x="1489" y="1349"/>
                <a:ext cx="68" cy="216"/>
              </a:xfrm>
              <a:custGeom>
                <a:avLst/>
                <a:gdLst/>
                <a:ahLst/>
                <a:cxnLst>
                  <a:cxn ang="0">
                    <a:pos x="68" y="13"/>
                  </a:cxn>
                  <a:cxn ang="0">
                    <a:pos x="57" y="8"/>
                  </a:cxn>
                  <a:cxn ang="0">
                    <a:pos x="43" y="4"/>
                  </a:cxn>
                  <a:cxn ang="0">
                    <a:pos x="30" y="0"/>
                  </a:cxn>
                  <a:cxn ang="0">
                    <a:pos x="17" y="0"/>
                  </a:cxn>
                  <a:cxn ang="0">
                    <a:pos x="13" y="0"/>
                  </a:cxn>
                  <a:cxn ang="0">
                    <a:pos x="11" y="0"/>
                  </a:cxn>
                  <a:cxn ang="0">
                    <a:pos x="9" y="2"/>
                  </a:cxn>
                  <a:cxn ang="0">
                    <a:pos x="7" y="4"/>
                  </a:cxn>
                  <a:cxn ang="0">
                    <a:pos x="13" y="4"/>
                  </a:cxn>
                  <a:cxn ang="0">
                    <a:pos x="17" y="4"/>
                  </a:cxn>
                  <a:cxn ang="0">
                    <a:pos x="30" y="4"/>
                  </a:cxn>
                  <a:cxn ang="0">
                    <a:pos x="42" y="8"/>
                  </a:cxn>
                  <a:cxn ang="0">
                    <a:pos x="55" y="11"/>
                  </a:cxn>
                  <a:cxn ang="0">
                    <a:pos x="66" y="15"/>
                  </a:cxn>
                  <a:cxn ang="0">
                    <a:pos x="66" y="15"/>
                  </a:cxn>
                  <a:cxn ang="0">
                    <a:pos x="68" y="13"/>
                  </a:cxn>
                  <a:cxn ang="0">
                    <a:pos x="0" y="214"/>
                  </a:cxn>
                  <a:cxn ang="0">
                    <a:pos x="7" y="214"/>
                  </a:cxn>
                  <a:cxn ang="0">
                    <a:pos x="15" y="216"/>
                  </a:cxn>
                  <a:cxn ang="0">
                    <a:pos x="15" y="214"/>
                  </a:cxn>
                  <a:cxn ang="0">
                    <a:pos x="15" y="212"/>
                  </a:cxn>
                  <a:cxn ang="0">
                    <a:pos x="7" y="210"/>
                  </a:cxn>
                  <a:cxn ang="0">
                    <a:pos x="0" y="210"/>
                  </a:cxn>
                  <a:cxn ang="0">
                    <a:pos x="0" y="212"/>
                  </a:cxn>
                  <a:cxn ang="0">
                    <a:pos x="0" y="214"/>
                  </a:cxn>
                </a:cxnLst>
                <a:rect l="0" t="0" r="r" b="b"/>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ln>
            </p:spPr>
            <p:txBody>
              <a:bodyPr/>
              <a:lstStyle/>
              <a:p>
                <a:endParaRPr lang="en-US">
                  <a:solidFill>
                    <a:prstClr val="black"/>
                  </a:solidFill>
                </a:endParaRPr>
              </a:p>
            </p:txBody>
          </p:sp>
          <p:sp>
            <p:nvSpPr>
              <p:cNvPr id="179586" name="Freeform 386"/>
              <p:cNvSpPr>
                <a:spLocks noEditPoints="1"/>
              </p:cNvSpPr>
              <p:nvPr/>
            </p:nvSpPr>
            <p:spPr bwMode="auto">
              <a:xfrm>
                <a:off x="1487" y="1351"/>
                <a:ext cx="68" cy="212"/>
              </a:xfrm>
              <a:custGeom>
                <a:avLst/>
                <a:gdLst/>
                <a:ahLst/>
                <a:cxnLst>
                  <a:cxn ang="0">
                    <a:pos x="68" y="13"/>
                  </a:cxn>
                  <a:cxn ang="0">
                    <a:pos x="57" y="7"/>
                  </a:cxn>
                  <a:cxn ang="0">
                    <a:pos x="45" y="4"/>
                  </a:cxn>
                  <a:cxn ang="0">
                    <a:pos x="32" y="0"/>
                  </a:cxn>
                  <a:cxn ang="0">
                    <a:pos x="19" y="0"/>
                  </a:cxn>
                  <a:cxn ang="0">
                    <a:pos x="15" y="0"/>
                  </a:cxn>
                  <a:cxn ang="0">
                    <a:pos x="11" y="0"/>
                  </a:cxn>
                  <a:cxn ang="0">
                    <a:pos x="9" y="2"/>
                  </a:cxn>
                  <a:cxn ang="0">
                    <a:pos x="8" y="4"/>
                  </a:cxn>
                  <a:cxn ang="0">
                    <a:pos x="13" y="4"/>
                  </a:cxn>
                  <a:cxn ang="0">
                    <a:pos x="19" y="4"/>
                  </a:cxn>
                  <a:cxn ang="0">
                    <a:pos x="32" y="4"/>
                  </a:cxn>
                  <a:cxn ang="0">
                    <a:pos x="44" y="7"/>
                  </a:cxn>
                  <a:cxn ang="0">
                    <a:pos x="55" y="11"/>
                  </a:cxn>
                  <a:cxn ang="0">
                    <a:pos x="66" y="15"/>
                  </a:cxn>
                  <a:cxn ang="0">
                    <a:pos x="68" y="13"/>
                  </a:cxn>
                  <a:cxn ang="0">
                    <a:pos x="68" y="13"/>
                  </a:cxn>
                  <a:cxn ang="0">
                    <a:pos x="2" y="210"/>
                  </a:cxn>
                  <a:cxn ang="0">
                    <a:pos x="9" y="210"/>
                  </a:cxn>
                  <a:cxn ang="0">
                    <a:pos x="17" y="212"/>
                  </a:cxn>
                  <a:cxn ang="0">
                    <a:pos x="17" y="210"/>
                  </a:cxn>
                  <a:cxn ang="0">
                    <a:pos x="17" y="208"/>
                  </a:cxn>
                  <a:cxn ang="0">
                    <a:pos x="17" y="208"/>
                  </a:cxn>
                  <a:cxn ang="0">
                    <a:pos x="17" y="208"/>
                  </a:cxn>
                  <a:cxn ang="0">
                    <a:pos x="8" y="207"/>
                  </a:cxn>
                  <a:cxn ang="0">
                    <a:pos x="0" y="207"/>
                  </a:cxn>
                  <a:cxn ang="0">
                    <a:pos x="2" y="208"/>
                  </a:cxn>
                  <a:cxn ang="0">
                    <a:pos x="2" y="210"/>
                  </a:cxn>
                </a:cxnLst>
                <a:rect l="0" t="0" r="r" b="b"/>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lnTo>
                      <a:pt x="68" y="13"/>
                    </a:lnTo>
                    <a:close/>
                    <a:moveTo>
                      <a:pt x="2" y="210"/>
                    </a:moveTo>
                    <a:lnTo>
                      <a:pt x="9" y="210"/>
                    </a:lnTo>
                    <a:lnTo>
                      <a:pt x="17" y="212"/>
                    </a:lnTo>
                    <a:lnTo>
                      <a:pt x="17" y="210"/>
                    </a:lnTo>
                    <a:lnTo>
                      <a:pt x="17" y="208"/>
                    </a:lnTo>
                    <a:lnTo>
                      <a:pt x="17" y="208"/>
                    </a:lnTo>
                    <a:lnTo>
                      <a:pt x="17" y="208"/>
                    </a:lnTo>
                    <a:lnTo>
                      <a:pt x="8" y="207"/>
                    </a:lnTo>
                    <a:lnTo>
                      <a:pt x="0" y="207"/>
                    </a:lnTo>
                    <a:lnTo>
                      <a:pt x="2" y="208"/>
                    </a:lnTo>
                    <a:lnTo>
                      <a:pt x="2" y="210"/>
                    </a:lnTo>
                    <a:close/>
                  </a:path>
                </a:pathLst>
              </a:custGeom>
              <a:solidFill>
                <a:srgbClr val="E69A53"/>
              </a:solidFill>
              <a:ln w="9525">
                <a:noFill/>
                <a:round/>
              </a:ln>
            </p:spPr>
            <p:txBody>
              <a:bodyPr/>
              <a:lstStyle/>
              <a:p>
                <a:endParaRPr lang="en-US">
                  <a:solidFill>
                    <a:prstClr val="black"/>
                  </a:solidFill>
                </a:endParaRPr>
              </a:p>
            </p:txBody>
          </p:sp>
          <p:sp>
            <p:nvSpPr>
              <p:cNvPr id="179587" name="Freeform 387"/>
              <p:cNvSpPr>
                <a:spLocks noEditPoints="1"/>
              </p:cNvSpPr>
              <p:nvPr/>
            </p:nvSpPr>
            <p:spPr bwMode="auto">
              <a:xfrm>
                <a:off x="1487" y="1353"/>
                <a:ext cx="68" cy="208"/>
              </a:xfrm>
              <a:custGeom>
                <a:avLst/>
                <a:gdLst/>
                <a:ahLst/>
                <a:cxnLst>
                  <a:cxn ang="0">
                    <a:pos x="68" y="11"/>
                  </a:cxn>
                  <a:cxn ang="0">
                    <a:pos x="57" y="7"/>
                  </a:cxn>
                  <a:cxn ang="0">
                    <a:pos x="44" y="4"/>
                  </a:cxn>
                  <a:cxn ang="0">
                    <a:pos x="32" y="0"/>
                  </a:cxn>
                  <a:cxn ang="0">
                    <a:pos x="19" y="0"/>
                  </a:cxn>
                  <a:cxn ang="0">
                    <a:pos x="15" y="0"/>
                  </a:cxn>
                  <a:cxn ang="0">
                    <a:pos x="9" y="0"/>
                  </a:cxn>
                  <a:cxn ang="0">
                    <a:pos x="8" y="2"/>
                  </a:cxn>
                  <a:cxn ang="0">
                    <a:pos x="6" y="4"/>
                  </a:cxn>
                  <a:cxn ang="0">
                    <a:pos x="13" y="4"/>
                  </a:cxn>
                  <a:cxn ang="0">
                    <a:pos x="19" y="4"/>
                  </a:cxn>
                  <a:cxn ang="0">
                    <a:pos x="30" y="4"/>
                  </a:cxn>
                  <a:cxn ang="0">
                    <a:pos x="44" y="7"/>
                  </a:cxn>
                  <a:cxn ang="0">
                    <a:pos x="55" y="9"/>
                  </a:cxn>
                  <a:cxn ang="0">
                    <a:pos x="64" y="15"/>
                  </a:cxn>
                  <a:cxn ang="0">
                    <a:pos x="64" y="15"/>
                  </a:cxn>
                  <a:cxn ang="0">
                    <a:pos x="66" y="13"/>
                  </a:cxn>
                  <a:cxn ang="0">
                    <a:pos x="66" y="13"/>
                  </a:cxn>
                  <a:cxn ang="0">
                    <a:pos x="68" y="11"/>
                  </a:cxn>
                  <a:cxn ang="0">
                    <a:pos x="2" y="206"/>
                  </a:cxn>
                  <a:cxn ang="0">
                    <a:pos x="9" y="206"/>
                  </a:cxn>
                  <a:cxn ang="0">
                    <a:pos x="17" y="208"/>
                  </a:cxn>
                  <a:cxn ang="0">
                    <a:pos x="17" y="206"/>
                  </a:cxn>
                  <a:cxn ang="0">
                    <a:pos x="17" y="206"/>
                  </a:cxn>
                  <a:cxn ang="0">
                    <a:pos x="15" y="205"/>
                  </a:cxn>
                  <a:cxn ang="0">
                    <a:pos x="15" y="205"/>
                  </a:cxn>
                  <a:cxn ang="0">
                    <a:pos x="8" y="203"/>
                  </a:cxn>
                  <a:cxn ang="0">
                    <a:pos x="0" y="203"/>
                  </a:cxn>
                  <a:cxn ang="0">
                    <a:pos x="0" y="205"/>
                  </a:cxn>
                  <a:cxn ang="0">
                    <a:pos x="2" y="206"/>
                  </a:cxn>
                </a:cxnLst>
                <a:rect l="0" t="0" r="r" b="b"/>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4" y="15"/>
                    </a:lnTo>
                    <a:lnTo>
                      <a:pt x="66" y="13"/>
                    </a:lnTo>
                    <a:lnTo>
                      <a:pt x="66" y="13"/>
                    </a:lnTo>
                    <a:lnTo>
                      <a:pt x="68" y="11"/>
                    </a:lnTo>
                    <a:close/>
                    <a:moveTo>
                      <a:pt x="2" y="206"/>
                    </a:moveTo>
                    <a:lnTo>
                      <a:pt x="9" y="206"/>
                    </a:lnTo>
                    <a:lnTo>
                      <a:pt x="17" y="208"/>
                    </a:lnTo>
                    <a:lnTo>
                      <a:pt x="17" y="206"/>
                    </a:lnTo>
                    <a:lnTo>
                      <a:pt x="17" y="206"/>
                    </a:lnTo>
                    <a:lnTo>
                      <a:pt x="15" y="205"/>
                    </a:lnTo>
                    <a:lnTo>
                      <a:pt x="15" y="205"/>
                    </a:lnTo>
                    <a:lnTo>
                      <a:pt x="8" y="203"/>
                    </a:lnTo>
                    <a:lnTo>
                      <a:pt x="0" y="203"/>
                    </a:lnTo>
                    <a:lnTo>
                      <a:pt x="0" y="205"/>
                    </a:lnTo>
                    <a:lnTo>
                      <a:pt x="2" y="206"/>
                    </a:lnTo>
                    <a:close/>
                  </a:path>
                </a:pathLst>
              </a:custGeom>
              <a:solidFill>
                <a:srgbClr val="E79A53"/>
              </a:solidFill>
              <a:ln w="9525">
                <a:noFill/>
                <a:round/>
              </a:ln>
            </p:spPr>
            <p:txBody>
              <a:bodyPr/>
              <a:lstStyle/>
              <a:p>
                <a:endParaRPr lang="en-US">
                  <a:solidFill>
                    <a:prstClr val="black"/>
                  </a:solidFill>
                </a:endParaRPr>
              </a:p>
            </p:txBody>
          </p:sp>
          <p:sp>
            <p:nvSpPr>
              <p:cNvPr id="179588" name="Freeform 388"/>
              <p:cNvSpPr>
                <a:spLocks noEditPoints="1"/>
              </p:cNvSpPr>
              <p:nvPr/>
            </p:nvSpPr>
            <p:spPr bwMode="auto">
              <a:xfrm>
                <a:off x="1487" y="1355"/>
                <a:ext cx="66" cy="204"/>
              </a:xfrm>
              <a:custGeom>
                <a:avLst/>
                <a:gdLst/>
                <a:ahLst/>
                <a:cxnLst>
                  <a:cxn ang="0">
                    <a:pos x="66" y="11"/>
                  </a:cxn>
                  <a:cxn ang="0">
                    <a:pos x="55" y="7"/>
                  </a:cxn>
                  <a:cxn ang="0">
                    <a:pos x="44" y="3"/>
                  </a:cxn>
                  <a:cxn ang="0">
                    <a:pos x="32" y="0"/>
                  </a:cxn>
                  <a:cxn ang="0">
                    <a:pos x="19" y="0"/>
                  </a:cxn>
                  <a:cxn ang="0">
                    <a:pos x="13" y="0"/>
                  </a:cxn>
                  <a:cxn ang="0">
                    <a:pos x="8" y="0"/>
                  </a:cxn>
                  <a:cxn ang="0">
                    <a:pos x="6" y="2"/>
                  </a:cxn>
                  <a:cxn ang="0">
                    <a:pos x="6" y="5"/>
                  </a:cxn>
                  <a:cxn ang="0">
                    <a:pos x="11" y="3"/>
                  </a:cxn>
                  <a:cxn ang="0">
                    <a:pos x="19" y="3"/>
                  </a:cxn>
                  <a:cxn ang="0">
                    <a:pos x="30" y="3"/>
                  </a:cxn>
                  <a:cxn ang="0">
                    <a:pos x="42" y="5"/>
                  </a:cxn>
                  <a:cxn ang="0">
                    <a:pos x="53" y="9"/>
                  </a:cxn>
                  <a:cxn ang="0">
                    <a:pos x="64" y="15"/>
                  </a:cxn>
                  <a:cxn ang="0">
                    <a:pos x="64" y="13"/>
                  </a:cxn>
                  <a:cxn ang="0">
                    <a:pos x="66" y="11"/>
                  </a:cxn>
                  <a:cxn ang="0">
                    <a:pos x="66" y="11"/>
                  </a:cxn>
                  <a:cxn ang="0">
                    <a:pos x="66" y="11"/>
                  </a:cxn>
                  <a:cxn ang="0">
                    <a:pos x="0" y="203"/>
                  </a:cxn>
                  <a:cxn ang="0">
                    <a:pos x="8" y="203"/>
                  </a:cxn>
                  <a:cxn ang="0">
                    <a:pos x="17" y="204"/>
                  </a:cxn>
                  <a:cxn ang="0">
                    <a:pos x="15" y="203"/>
                  </a:cxn>
                  <a:cxn ang="0">
                    <a:pos x="15" y="201"/>
                  </a:cxn>
                  <a:cxn ang="0">
                    <a:pos x="8" y="199"/>
                  </a:cxn>
                  <a:cxn ang="0">
                    <a:pos x="0" y="199"/>
                  </a:cxn>
                  <a:cxn ang="0">
                    <a:pos x="0" y="201"/>
                  </a:cxn>
                  <a:cxn ang="0">
                    <a:pos x="0" y="203"/>
                  </a:cxn>
                </a:cxnLst>
                <a:rect l="0" t="0" r="r" b="b"/>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lnTo>
                      <a:pt x="66" y="11"/>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ln>
            </p:spPr>
            <p:txBody>
              <a:bodyPr/>
              <a:lstStyle/>
              <a:p>
                <a:endParaRPr lang="en-US">
                  <a:solidFill>
                    <a:prstClr val="black"/>
                  </a:solidFill>
                </a:endParaRPr>
              </a:p>
            </p:txBody>
          </p:sp>
          <p:sp>
            <p:nvSpPr>
              <p:cNvPr id="179589" name="Freeform 389"/>
              <p:cNvSpPr>
                <a:spLocks noEditPoints="1"/>
              </p:cNvSpPr>
              <p:nvPr/>
            </p:nvSpPr>
            <p:spPr bwMode="auto">
              <a:xfrm>
                <a:off x="1487" y="1357"/>
                <a:ext cx="64" cy="201"/>
              </a:xfrm>
              <a:custGeom>
                <a:avLst/>
                <a:gdLst/>
                <a:ahLst/>
                <a:cxnLst>
                  <a:cxn ang="0">
                    <a:pos x="64" y="11"/>
                  </a:cxn>
                  <a:cxn ang="0">
                    <a:pos x="55" y="5"/>
                  </a:cxn>
                  <a:cxn ang="0">
                    <a:pos x="44" y="3"/>
                  </a:cxn>
                  <a:cxn ang="0">
                    <a:pos x="30" y="0"/>
                  </a:cxn>
                  <a:cxn ang="0">
                    <a:pos x="19" y="0"/>
                  </a:cxn>
                  <a:cxn ang="0">
                    <a:pos x="13" y="0"/>
                  </a:cxn>
                  <a:cxn ang="0">
                    <a:pos x="6" y="0"/>
                  </a:cxn>
                  <a:cxn ang="0">
                    <a:pos x="6" y="3"/>
                  </a:cxn>
                  <a:cxn ang="0">
                    <a:pos x="4" y="5"/>
                  </a:cxn>
                  <a:cxn ang="0">
                    <a:pos x="11" y="3"/>
                  </a:cxn>
                  <a:cxn ang="0">
                    <a:pos x="19" y="3"/>
                  </a:cxn>
                  <a:cxn ang="0">
                    <a:pos x="30" y="3"/>
                  </a:cxn>
                  <a:cxn ang="0">
                    <a:pos x="42" y="5"/>
                  </a:cxn>
                  <a:cxn ang="0">
                    <a:pos x="53" y="9"/>
                  </a:cxn>
                  <a:cxn ang="0">
                    <a:pos x="63" y="13"/>
                  </a:cxn>
                  <a:cxn ang="0">
                    <a:pos x="64" y="13"/>
                  </a:cxn>
                  <a:cxn ang="0">
                    <a:pos x="64" y="11"/>
                  </a:cxn>
                  <a:cxn ang="0">
                    <a:pos x="0" y="199"/>
                  </a:cxn>
                  <a:cxn ang="0">
                    <a:pos x="8" y="199"/>
                  </a:cxn>
                  <a:cxn ang="0">
                    <a:pos x="15" y="201"/>
                  </a:cxn>
                  <a:cxn ang="0">
                    <a:pos x="15" y="199"/>
                  </a:cxn>
                  <a:cxn ang="0">
                    <a:pos x="15" y="197"/>
                  </a:cxn>
                  <a:cxn ang="0">
                    <a:pos x="8" y="195"/>
                  </a:cxn>
                  <a:cxn ang="0">
                    <a:pos x="0" y="195"/>
                  </a:cxn>
                  <a:cxn ang="0">
                    <a:pos x="0" y="197"/>
                  </a:cxn>
                  <a:cxn ang="0">
                    <a:pos x="0" y="199"/>
                  </a:cxn>
                </a:cxnLst>
                <a:rect l="0" t="0" r="r" b="b"/>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ln>
            </p:spPr>
            <p:txBody>
              <a:bodyPr/>
              <a:lstStyle/>
              <a:p>
                <a:endParaRPr lang="en-US">
                  <a:solidFill>
                    <a:prstClr val="black"/>
                  </a:solidFill>
                </a:endParaRPr>
              </a:p>
            </p:txBody>
          </p:sp>
          <p:sp>
            <p:nvSpPr>
              <p:cNvPr id="179590" name="Freeform 390"/>
              <p:cNvSpPr>
                <a:spLocks noEditPoints="1"/>
              </p:cNvSpPr>
              <p:nvPr/>
            </p:nvSpPr>
            <p:spPr bwMode="auto">
              <a:xfrm>
                <a:off x="1487" y="1358"/>
                <a:ext cx="64" cy="198"/>
              </a:xfrm>
              <a:custGeom>
                <a:avLst/>
                <a:gdLst/>
                <a:ahLst/>
                <a:cxnLst>
                  <a:cxn ang="0">
                    <a:pos x="64" y="12"/>
                  </a:cxn>
                  <a:cxn ang="0">
                    <a:pos x="53" y="6"/>
                  </a:cxn>
                  <a:cxn ang="0">
                    <a:pos x="42" y="2"/>
                  </a:cxn>
                  <a:cxn ang="0">
                    <a:pos x="30" y="0"/>
                  </a:cxn>
                  <a:cxn ang="0">
                    <a:pos x="19" y="0"/>
                  </a:cxn>
                  <a:cxn ang="0">
                    <a:pos x="11" y="0"/>
                  </a:cxn>
                  <a:cxn ang="0">
                    <a:pos x="6" y="2"/>
                  </a:cxn>
                  <a:cxn ang="0">
                    <a:pos x="4" y="4"/>
                  </a:cxn>
                  <a:cxn ang="0">
                    <a:pos x="2" y="6"/>
                  </a:cxn>
                  <a:cxn ang="0">
                    <a:pos x="9" y="4"/>
                  </a:cxn>
                  <a:cxn ang="0">
                    <a:pos x="19" y="4"/>
                  </a:cxn>
                  <a:cxn ang="0">
                    <a:pos x="30" y="4"/>
                  </a:cxn>
                  <a:cxn ang="0">
                    <a:pos x="42" y="6"/>
                  </a:cxn>
                  <a:cxn ang="0">
                    <a:pos x="51" y="10"/>
                  </a:cxn>
                  <a:cxn ang="0">
                    <a:pos x="61" y="14"/>
                  </a:cxn>
                  <a:cxn ang="0">
                    <a:pos x="63" y="12"/>
                  </a:cxn>
                  <a:cxn ang="0">
                    <a:pos x="64" y="12"/>
                  </a:cxn>
                  <a:cxn ang="0">
                    <a:pos x="0" y="196"/>
                  </a:cxn>
                  <a:cxn ang="0">
                    <a:pos x="8" y="196"/>
                  </a:cxn>
                  <a:cxn ang="0">
                    <a:pos x="15" y="198"/>
                  </a:cxn>
                  <a:cxn ang="0">
                    <a:pos x="15" y="196"/>
                  </a:cxn>
                  <a:cxn ang="0">
                    <a:pos x="15" y="194"/>
                  </a:cxn>
                  <a:cxn ang="0">
                    <a:pos x="8" y="192"/>
                  </a:cxn>
                  <a:cxn ang="0">
                    <a:pos x="0" y="192"/>
                  </a:cxn>
                  <a:cxn ang="0">
                    <a:pos x="0" y="194"/>
                  </a:cxn>
                  <a:cxn ang="0">
                    <a:pos x="0" y="196"/>
                  </a:cxn>
                </a:cxnLst>
                <a:rect l="0" t="0" r="r" b="b"/>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ln>
            </p:spPr>
            <p:txBody>
              <a:bodyPr/>
              <a:lstStyle/>
              <a:p>
                <a:endParaRPr lang="en-US">
                  <a:solidFill>
                    <a:prstClr val="black"/>
                  </a:solidFill>
                </a:endParaRPr>
              </a:p>
            </p:txBody>
          </p:sp>
          <p:sp>
            <p:nvSpPr>
              <p:cNvPr id="179591" name="Freeform 391"/>
              <p:cNvSpPr>
                <a:spLocks noEditPoints="1"/>
              </p:cNvSpPr>
              <p:nvPr/>
            </p:nvSpPr>
            <p:spPr bwMode="auto">
              <a:xfrm>
                <a:off x="1485" y="1360"/>
                <a:ext cx="65" cy="194"/>
              </a:xfrm>
              <a:custGeom>
                <a:avLst/>
                <a:gdLst/>
                <a:ahLst/>
                <a:cxnLst>
                  <a:cxn ang="0">
                    <a:pos x="65" y="10"/>
                  </a:cxn>
                  <a:cxn ang="0">
                    <a:pos x="55" y="6"/>
                  </a:cxn>
                  <a:cxn ang="0">
                    <a:pos x="44" y="2"/>
                  </a:cxn>
                  <a:cxn ang="0">
                    <a:pos x="32" y="0"/>
                  </a:cxn>
                  <a:cxn ang="0">
                    <a:pos x="21" y="0"/>
                  </a:cxn>
                  <a:cxn ang="0">
                    <a:pos x="13" y="0"/>
                  </a:cxn>
                  <a:cxn ang="0">
                    <a:pos x="6" y="2"/>
                  </a:cxn>
                  <a:cxn ang="0">
                    <a:pos x="4" y="4"/>
                  </a:cxn>
                  <a:cxn ang="0">
                    <a:pos x="2" y="6"/>
                  </a:cxn>
                  <a:cxn ang="0">
                    <a:pos x="11" y="4"/>
                  </a:cxn>
                  <a:cxn ang="0">
                    <a:pos x="21" y="4"/>
                  </a:cxn>
                  <a:cxn ang="0">
                    <a:pos x="32" y="4"/>
                  </a:cxn>
                  <a:cxn ang="0">
                    <a:pos x="42" y="6"/>
                  </a:cxn>
                  <a:cxn ang="0">
                    <a:pos x="53" y="10"/>
                  </a:cxn>
                  <a:cxn ang="0">
                    <a:pos x="63" y="14"/>
                  </a:cxn>
                  <a:cxn ang="0">
                    <a:pos x="63" y="12"/>
                  </a:cxn>
                  <a:cxn ang="0">
                    <a:pos x="65" y="10"/>
                  </a:cxn>
                  <a:cxn ang="0">
                    <a:pos x="2" y="192"/>
                  </a:cxn>
                  <a:cxn ang="0">
                    <a:pos x="10" y="192"/>
                  </a:cxn>
                  <a:cxn ang="0">
                    <a:pos x="17" y="194"/>
                  </a:cxn>
                  <a:cxn ang="0">
                    <a:pos x="17" y="192"/>
                  </a:cxn>
                  <a:cxn ang="0">
                    <a:pos x="17" y="190"/>
                  </a:cxn>
                  <a:cxn ang="0">
                    <a:pos x="10" y="188"/>
                  </a:cxn>
                  <a:cxn ang="0">
                    <a:pos x="0" y="186"/>
                  </a:cxn>
                  <a:cxn ang="0">
                    <a:pos x="2" y="190"/>
                  </a:cxn>
                  <a:cxn ang="0">
                    <a:pos x="2" y="192"/>
                  </a:cxn>
                </a:cxnLst>
                <a:rect l="0" t="0" r="r" b="b"/>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ln>
            </p:spPr>
            <p:txBody>
              <a:bodyPr/>
              <a:lstStyle/>
              <a:p>
                <a:endParaRPr lang="en-US">
                  <a:solidFill>
                    <a:prstClr val="black"/>
                  </a:solidFill>
                </a:endParaRPr>
              </a:p>
            </p:txBody>
          </p:sp>
          <p:sp>
            <p:nvSpPr>
              <p:cNvPr id="179592" name="Freeform 392"/>
              <p:cNvSpPr>
                <a:spLocks noEditPoints="1"/>
              </p:cNvSpPr>
              <p:nvPr/>
            </p:nvSpPr>
            <p:spPr bwMode="auto">
              <a:xfrm>
                <a:off x="1485" y="1362"/>
                <a:ext cx="63" cy="190"/>
              </a:xfrm>
              <a:custGeom>
                <a:avLst/>
                <a:gdLst/>
                <a:ahLst/>
                <a:cxnLst>
                  <a:cxn ang="0">
                    <a:pos x="63" y="10"/>
                  </a:cxn>
                  <a:cxn ang="0">
                    <a:pos x="53" y="6"/>
                  </a:cxn>
                  <a:cxn ang="0">
                    <a:pos x="44" y="2"/>
                  </a:cxn>
                  <a:cxn ang="0">
                    <a:pos x="32" y="0"/>
                  </a:cxn>
                  <a:cxn ang="0">
                    <a:pos x="21" y="0"/>
                  </a:cxn>
                  <a:cxn ang="0">
                    <a:pos x="11" y="0"/>
                  </a:cxn>
                  <a:cxn ang="0">
                    <a:pos x="4" y="2"/>
                  </a:cxn>
                  <a:cxn ang="0">
                    <a:pos x="2" y="4"/>
                  </a:cxn>
                  <a:cxn ang="0">
                    <a:pos x="0" y="6"/>
                  </a:cxn>
                  <a:cxn ang="0">
                    <a:pos x="11" y="4"/>
                  </a:cxn>
                  <a:cxn ang="0">
                    <a:pos x="21" y="4"/>
                  </a:cxn>
                  <a:cxn ang="0">
                    <a:pos x="32" y="4"/>
                  </a:cxn>
                  <a:cxn ang="0">
                    <a:pos x="42" y="6"/>
                  </a:cxn>
                  <a:cxn ang="0">
                    <a:pos x="51" y="10"/>
                  </a:cxn>
                  <a:cxn ang="0">
                    <a:pos x="61" y="14"/>
                  </a:cxn>
                  <a:cxn ang="0">
                    <a:pos x="63" y="12"/>
                  </a:cxn>
                  <a:cxn ang="0">
                    <a:pos x="63" y="10"/>
                  </a:cxn>
                  <a:cxn ang="0">
                    <a:pos x="2" y="188"/>
                  </a:cxn>
                  <a:cxn ang="0">
                    <a:pos x="10" y="188"/>
                  </a:cxn>
                  <a:cxn ang="0">
                    <a:pos x="17" y="190"/>
                  </a:cxn>
                  <a:cxn ang="0">
                    <a:pos x="17" y="188"/>
                  </a:cxn>
                  <a:cxn ang="0">
                    <a:pos x="17" y="186"/>
                  </a:cxn>
                  <a:cxn ang="0">
                    <a:pos x="10" y="184"/>
                  </a:cxn>
                  <a:cxn ang="0">
                    <a:pos x="0" y="182"/>
                  </a:cxn>
                  <a:cxn ang="0">
                    <a:pos x="0" y="184"/>
                  </a:cxn>
                  <a:cxn ang="0">
                    <a:pos x="2" y="188"/>
                  </a:cxn>
                </a:cxnLst>
                <a:rect l="0" t="0" r="r" b="b"/>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ln>
            </p:spPr>
            <p:txBody>
              <a:bodyPr/>
              <a:lstStyle/>
              <a:p>
                <a:endParaRPr lang="en-US">
                  <a:solidFill>
                    <a:prstClr val="black"/>
                  </a:solidFill>
                </a:endParaRPr>
              </a:p>
            </p:txBody>
          </p:sp>
          <p:sp>
            <p:nvSpPr>
              <p:cNvPr id="179593" name="Freeform 393"/>
              <p:cNvSpPr>
                <a:spLocks noEditPoints="1"/>
              </p:cNvSpPr>
              <p:nvPr/>
            </p:nvSpPr>
            <p:spPr bwMode="auto">
              <a:xfrm>
                <a:off x="1485" y="1364"/>
                <a:ext cx="63" cy="186"/>
              </a:xfrm>
              <a:custGeom>
                <a:avLst/>
                <a:gdLst/>
                <a:ahLst/>
                <a:cxnLst>
                  <a:cxn ang="0">
                    <a:pos x="63" y="10"/>
                  </a:cxn>
                  <a:cxn ang="0">
                    <a:pos x="53" y="6"/>
                  </a:cxn>
                  <a:cxn ang="0">
                    <a:pos x="42" y="2"/>
                  </a:cxn>
                  <a:cxn ang="0">
                    <a:pos x="32" y="0"/>
                  </a:cxn>
                  <a:cxn ang="0">
                    <a:pos x="21" y="0"/>
                  </a:cxn>
                  <a:cxn ang="0">
                    <a:pos x="11" y="0"/>
                  </a:cxn>
                  <a:cxn ang="0">
                    <a:pos x="2" y="2"/>
                  </a:cxn>
                  <a:cxn ang="0">
                    <a:pos x="0" y="4"/>
                  </a:cxn>
                  <a:cxn ang="0">
                    <a:pos x="0" y="6"/>
                  </a:cxn>
                  <a:cxn ang="0">
                    <a:pos x="10" y="4"/>
                  </a:cxn>
                  <a:cxn ang="0">
                    <a:pos x="21" y="4"/>
                  </a:cxn>
                  <a:cxn ang="0">
                    <a:pos x="30" y="4"/>
                  </a:cxn>
                  <a:cxn ang="0">
                    <a:pos x="42" y="6"/>
                  </a:cxn>
                  <a:cxn ang="0">
                    <a:pos x="51" y="10"/>
                  </a:cxn>
                  <a:cxn ang="0">
                    <a:pos x="61" y="13"/>
                  </a:cxn>
                  <a:cxn ang="0">
                    <a:pos x="61" y="12"/>
                  </a:cxn>
                  <a:cxn ang="0">
                    <a:pos x="63" y="10"/>
                  </a:cxn>
                  <a:cxn ang="0">
                    <a:pos x="0" y="182"/>
                  </a:cxn>
                  <a:cxn ang="0">
                    <a:pos x="10" y="184"/>
                  </a:cxn>
                  <a:cxn ang="0">
                    <a:pos x="17" y="186"/>
                  </a:cxn>
                  <a:cxn ang="0">
                    <a:pos x="17" y="184"/>
                  </a:cxn>
                  <a:cxn ang="0">
                    <a:pos x="17" y="182"/>
                  </a:cxn>
                  <a:cxn ang="0">
                    <a:pos x="17" y="182"/>
                  </a:cxn>
                  <a:cxn ang="0">
                    <a:pos x="17" y="182"/>
                  </a:cxn>
                  <a:cxn ang="0">
                    <a:pos x="8" y="180"/>
                  </a:cxn>
                  <a:cxn ang="0">
                    <a:pos x="0" y="178"/>
                  </a:cxn>
                  <a:cxn ang="0">
                    <a:pos x="0" y="180"/>
                  </a:cxn>
                  <a:cxn ang="0">
                    <a:pos x="0" y="182"/>
                  </a:cxn>
                </a:cxnLst>
                <a:rect l="0" t="0" r="r" b="b"/>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17" y="182"/>
                    </a:lnTo>
                    <a:lnTo>
                      <a:pt x="17" y="182"/>
                    </a:lnTo>
                    <a:lnTo>
                      <a:pt x="8" y="180"/>
                    </a:lnTo>
                    <a:lnTo>
                      <a:pt x="0" y="178"/>
                    </a:lnTo>
                    <a:lnTo>
                      <a:pt x="0" y="180"/>
                    </a:lnTo>
                    <a:lnTo>
                      <a:pt x="0" y="182"/>
                    </a:lnTo>
                    <a:close/>
                  </a:path>
                </a:pathLst>
              </a:custGeom>
              <a:solidFill>
                <a:srgbClr val="E8A255"/>
              </a:solidFill>
              <a:ln w="9525">
                <a:noFill/>
                <a:round/>
              </a:ln>
            </p:spPr>
            <p:txBody>
              <a:bodyPr/>
              <a:lstStyle/>
              <a:p>
                <a:endParaRPr lang="en-US">
                  <a:solidFill>
                    <a:prstClr val="black"/>
                  </a:solidFill>
                </a:endParaRPr>
              </a:p>
            </p:txBody>
          </p:sp>
          <p:sp>
            <p:nvSpPr>
              <p:cNvPr id="179594" name="Freeform 394"/>
              <p:cNvSpPr>
                <a:spLocks noEditPoints="1"/>
              </p:cNvSpPr>
              <p:nvPr/>
            </p:nvSpPr>
            <p:spPr bwMode="auto">
              <a:xfrm>
                <a:off x="1483" y="1366"/>
                <a:ext cx="63" cy="182"/>
              </a:xfrm>
              <a:custGeom>
                <a:avLst/>
                <a:gdLst/>
                <a:ahLst/>
                <a:cxnLst>
                  <a:cxn ang="0">
                    <a:pos x="63" y="10"/>
                  </a:cxn>
                  <a:cxn ang="0">
                    <a:pos x="53" y="6"/>
                  </a:cxn>
                  <a:cxn ang="0">
                    <a:pos x="44" y="2"/>
                  </a:cxn>
                  <a:cxn ang="0">
                    <a:pos x="34" y="0"/>
                  </a:cxn>
                  <a:cxn ang="0">
                    <a:pos x="23" y="0"/>
                  </a:cxn>
                  <a:cxn ang="0">
                    <a:pos x="13" y="0"/>
                  </a:cxn>
                  <a:cxn ang="0">
                    <a:pos x="2" y="2"/>
                  </a:cxn>
                  <a:cxn ang="0">
                    <a:pos x="2" y="4"/>
                  </a:cxn>
                  <a:cxn ang="0">
                    <a:pos x="0" y="6"/>
                  </a:cxn>
                  <a:cxn ang="0">
                    <a:pos x="0" y="6"/>
                  </a:cxn>
                  <a:cxn ang="0">
                    <a:pos x="0" y="8"/>
                  </a:cxn>
                  <a:cxn ang="0">
                    <a:pos x="12" y="4"/>
                  </a:cxn>
                  <a:cxn ang="0">
                    <a:pos x="23" y="4"/>
                  </a:cxn>
                  <a:cxn ang="0">
                    <a:pos x="32" y="4"/>
                  </a:cxn>
                  <a:cxn ang="0">
                    <a:pos x="42" y="6"/>
                  </a:cxn>
                  <a:cxn ang="0">
                    <a:pos x="51" y="10"/>
                  </a:cxn>
                  <a:cxn ang="0">
                    <a:pos x="61" y="13"/>
                  </a:cxn>
                  <a:cxn ang="0">
                    <a:pos x="63" y="11"/>
                  </a:cxn>
                  <a:cxn ang="0">
                    <a:pos x="63" y="10"/>
                  </a:cxn>
                  <a:cxn ang="0">
                    <a:pos x="2" y="178"/>
                  </a:cxn>
                  <a:cxn ang="0">
                    <a:pos x="12" y="180"/>
                  </a:cxn>
                  <a:cxn ang="0">
                    <a:pos x="19" y="182"/>
                  </a:cxn>
                  <a:cxn ang="0">
                    <a:pos x="19" y="180"/>
                  </a:cxn>
                  <a:cxn ang="0">
                    <a:pos x="19" y="180"/>
                  </a:cxn>
                  <a:cxn ang="0">
                    <a:pos x="19" y="178"/>
                  </a:cxn>
                  <a:cxn ang="0">
                    <a:pos x="19" y="178"/>
                  </a:cxn>
                  <a:cxn ang="0">
                    <a:pos x="10" y="176"/>
                  </a:cxn>
                  <a:cxn ang="0">
                    <a:pos x="2" y="174"/>
                  </a:cxn>
                  <a:cxn ang="0">
                    <a:pos x="2" y="176"/>
                  </a:cxn>
                  <a:cxn ang="0">
                    <a:pos x="2" y="178"/>
                  </a:cxn>
                </a:cxnLst>
                <a:rect l="0" t="0" r="r" b="b"/>
                <a:pathLst>
                  <a:path w="63" h="182">
                    <a:moveTo>
                      <a:pt x="63" y="10"/>
                    </a:moveTo>
                    <a:lnTo>
                      <a:pt x="53" y="6"/>
                    </a:lnTo>
                    <a:lnTo>
                      <a:pt x="44" y="2"/>
                    </a:lnTo>
                    <a:lnTo>
                      <a:pt x="34" y="0"/>
                    </a:lnTo>
                    <a:lnTo>
                      <a:pt x="23" y="0"/>
                    </a:lnTo>
                    <a:lnTo>
                      <a:pt x="13" y="0"/>
                    </a:lnTo>
                    <a:lnTo>
                      <a:pt x="2" y="2"/>
                    </a:lnTo>
                    <a:lnTo>
                      <a:pt x="2" y="4"/>
                    </a:lnTo>
                    <a:lnTo>
                      <a:pt x="0" y="6"/>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80"/>
                    </a:lnTo>
                    <a:lnTo>
                      <a:pt x="19" y="178"/>
                    </a:lnTo>
                    <a:lnTo>
                      <a:pt x="19" y="178"/>
                    </a:lnTo>
                    <a:lnTo>
                      <a:pt x="10" y="176"/>
                    </a:lnTo>
                    <a:lnTo>
                      <a:pt x="2" y="174"/>
                    </a:lnTo>
                    <a:lnTo>
                      <a:pt x="2" y="176"/>
                    </a:lnTo>
                    <a:lnTo>
                      <a:pt x="2" y="178"/>
                    </a:lnTo>
                    <a:close/>
                  </a:path>
                </a:pathLst>
              </a:custGeom>
              <a:solidFill>
                <a:srgbClr val="E8A356"/>
              </a:solidFill>
              <a:ln w="9525">
                <a:noFill/>
                <a:round/>
              </a:ln>
            </p:spPr>
            <p:txBody>
              <a:bodyPr/>
              <a:lstStyle/>
              <a:p>
                <a:endParaRPr lang="en-US">
                  <a:solidFill>
                    <a:prstClr val="black"/>
                  </a:solidFill>
                </a:endParaRPr>
              </a:p>
            </p:txBody>
          </p:sp>
          <p:sp>
            <p:nvSpPr>
              <p:cNvPr id="179595" name="Freeform 395"/>
              <p:cNvSpPr>
                <a:spLocks noEditPoints="1"/>
              </p:cNvSpPr>
              <p:nvPr/>
            </p:nvSpPr>
            <p:spPr bwMode="auto">
              <a:xfrm>
                <a:off x="1481" y="1368"/>
                <a:ext cx="65" cy="178"/>
              </a:xfrm>
              <a:custGeom>
                <a:avLst/>
                <a:gdLst/>
                <a:ahLst/>
                <a:cxnLst>
                  <a:cxn ang="0">
                    <a:pos x="65" y="9"/>
                  </a:cxn>
                  <a:cxn ang="0">
                    <a:pos x="55" y="6"/>
                  </a:cxn>
                  <a:cxn ang="0">
                    <a:pos x="46" y="2"/>
                  </a:cxn>
                  <a:cxn ang="0">
                    <a:pos x="34" y="0"/>
                  </a:cxn>
                  <a:cxn ang="0">
                    <a:pos x="25" y="0"/>
                  </a:cxn>
                  <a:cxn ang="0">
                    <a:pos x="14" y="0"/>
                  </a:cxn>
                  <a:cxn ang="0">
                    <a:pos x="4" y="2"/>
                  </a:cxn>
                  <a:cxn ang="0">
                    <a:pos x="4" y="4"/>
                  </a:cxn>
                  <a:cxn ang="0">
                    <a:pos x="2" y="4"/>
                  </a:cxn>
                  <a:cxn ang="0">
                    <a:pos x="2" y="6"/>
                  </a:cxn>
                  <a:cxn ang="0">
                    <a:pos x="0" y="8"/>
                  </a:cxn>
                  <a:cxn ang="0">
                    <a:pos x="12" y="4"/>
                  </a:cxn>
                  <a:cxn ang="0">
                    <a:pos x="25" y="4"/>
                  </a:cxn>
                  <a:cxn ang="0">
                    <a:pos x="34" y="4"/>
                  </a:cxn>
                  <a:cxn ang="0">
                    <a:pos x="44" y="6"/>
                  </a:cxn>
                  <a:cxn ang="0">
                    <a:pos x="53" y="9"/>
                  </a:cxn>
                  <a:cxn ang="0">
                    <a:pos x="63" y="11"/>
                  </a:cxn>
                  <a:cxn ang="0">
                    <a:pos x="63" y="11"/>
                  </a:cxn>
                  <a:cxn ang="0">
                    <a:pos x="65" y="9"/>
                  </a:cxn>
                  <a:cxn ang="0">
                    <a:pos x="4" y="174"/>
                  </a:cxn>
                  <a:cxn ang="0">
                    <a:pos x="12" y="176"/>
                  </a:cxn>
                  <a:cxn ang="0">
                    <a:pos x="21" y="178"/>
                  </a:cxn>
                  <a:cxn ang="0">
                    <a:pos x="21" y="176"/>
                  </a:cxn>
                  <a:cxn ang="0">
                    <a:pos x="21" y="174"/>
                  </a:cxn>
                  <a:cxn ang="0">
                    <a:pos x="12" y="172"/>
                  </a:cxn>
                  <a:cxn ang="0">
                    <a:pos x="2" y="171"/>
                  </a:cxn>
                  <a:cxn ang="0">
                    <a:pos x="4" y="172"/>
                  </a:cxn>
                  <a:cxn ang="0">
                    <a:pos x="4" y="174"/>
                  </a:cxn>
                </a:cxnLst>
                <a:rect l="0" t="0" r="r" b="b"/>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ln>
            </p:spPr>
            <p:txBody>
              <a:bodyPr/>
              <a:lstStyle/>
              <a:p>
                <a:endParaRPr lang="en-US">
                  <a:solidFill>
                    <a:prstClr val="black"/>
                  </a:solidFill>
                </a:endParaRPr>
              </a:p>
            </p:txBody>
          </p:sp>
          <p:sp>
            <p:nvSpPr>
              <p:cNvPr id="179596" name="Freeform 396"/>
              <p:cNvSpPr>
                <a:spLocks noEditPoints="1"/>
              </p:cNvSpPr>
              <p:nvPr/>
            </p:nvSpPr>
            <p:spPr bwMode="auto">
              <a:xfrm>
                <a:off x="1479" y="1370"/>
                <a:ext cx="65" cy="174"/>
              </a:xfrm>
              <a:custGeom>
                <a:avLst/>
                <a:gdLst/>
                <a:ahLst/>
                <a:cxnLst>
                  <a:cxn ang="0">
                    <a:pos x="65" y="9"/>
                  </a:cxn>
                  <a:cxn ang="0">
                    <a:pos x="55" y="6"/>
                  </a:cxn>
                  <a:cxn ang="0">
                    <a:pos x="46" y="2"/>
                  </a:cxn>
                  <a:cxn ang="0">
                    <a:pos x="36" y="0"/>
                  </a:cxn>
                  <a:cxn ang="0">
                    <a:pos x="27" y="0"/>
                  </a:cxn>
                  <a:cxn ang="0">
                    <a:pos x="16" y="0"/>
                  </a:cxn>
                  <a:cxn ang="0">
                    <a:pos x="4" y="4"/>
                  </a:cxn>
                  <a:cxn ang="0">
                    <a:pos x="2" y="6"/>
                  </a:cxn>
                  <a:cxn ang="0">
                    <a:pos x="0" y="7"/>
                  </a:cxn>
                  <a:cxn ang="0">
                    <a:pos x="14" y="6"/>
                  </a:cxn>
                  <a:cxn ang="0">
                    <a:pos x="27" y="4"/>
                  </a:cxn>
                  <a:cxn ang="0">
                    <a:pos x="36" y="4"/>
                  </a:cxn>
                  <a:cxn ang="0">
                    <a:pos x="46" y="6"/>
                  </a:cxn>
                  <a:cxn ang="0">
                    <a:pos x="55" y="7"/>
                  </a:cxn>
                  <a:cxn ang="0">
                    <a:pos x="63" y="11"/>
                  </a:cxn>
                  <a:cxn ang="0">
                    <a:pos x="65" y="9"/>
                  </a:cxn>
                  <a:cxn ang="0">
                    <a:pos x="65" y="9"/>
                  </a:cxn>
                  <a:cxn ang="0">
                    <a:pos x="6" y="170"/>
                  </a:cxn>
                  <a:cxn ang="0">
                    <a:pos x="14" y="172"/>
                  </a:cxn>
                  <a:cxn ang="0">
                    <a:pos x="23" y="174"/>
                  </a:cxn>
                  <a:cxn ang="0">
                    <a:pos x="23" y="172"/>
                  </a:cxn>
                  <a:cxn ang="0">
                    <a:pos x="23" y="170"/>
                  </a:cxn>
                  <a:cxn ang="0">
                    <a:pos x="14" y="169"/>
                  </a:cxn>
                  <a:cxn ang="0">
                    <a:pos x="4" y="167"/>
                  </a:cxn>
                  <a:cxn ang="0">
                    <a:pos x="4" y="169"/>
                  </a:cxn>
                  <a:cxn ang="0">
                    <a:pos x="6" y="170"/>
                  </a:cxn>
                </a:cxnLst>
                <a:rect l="0" t="0" r="r" b="b"/>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ln>
            </p:spPr>
            <p:txBody>
              <a:bodyPr/>
              <a:lstStyle/>
              <a:p>
                <a:endParaRPr lang="en-US">
                  <a:solidFill>
                    <a:prstClr val="black"/>
                  </a:solidFill>
                </a:endParaRPr>
              </a:p>
            </p:txBody>
          </p:sp>
          <p:sp>
            <p:nvSpPr>
              <p:cNvPr id="179597" name="Freeform 397"/>
              <p:cNvSpPr>
                <a:spLocks noEditPoints="1"/>
              </p:cNvSpPr>
              <p:nvPr/>
            </p:nvSpPr>
            <p:spPr bwMode="auto">
              <a:xfrm>
                <a:off x="1479" y="1372"/>
                <a:ext cx="65" cy="170"/>
              </a:xfrm>
              <a:custGeom>
                <a:avLst/>
                <a:gdLst/>
                <a:ahLst/>
                <a:cxnLst>
                  <a:cxn ang="0">
                    <a:pos x="65" y="7"/>
                  </a:cxn>
                  <a:cxn ang="0">
                    <a:pos x="55" y="5"/>
                  </a:cxn>
                  <a:cxn ang="0">
                    <a:pos x="46" y="2"/>
                  </a:cxn>
                  <a:cxn ang="0">
                    <a:pos x="36" y="0"/>
                  </a:cxn>
                  <a:cxn ang="0">
                    <a:pos x="27" y="0"/>
                  </a:cxn>
                  <a:cxn ang="0">
                    <a:pos x="14" y="0"/>
                  </a:cxn>
                  <a:cxn ang="0">
                    <a:pos x="2" y="4"/>
                  </a:cxn>
                  <a:cxn ang="0">
                    <a:pos x="0" y="5"/>
                  </a:cxn>
                  <a:cxn ang="0">
                    <a:pos x="0" y="7"/>
                  </a:cxn>
                  <a:cxn ang="0">
                    <a:pos x="14" y="5"/>
                  </a:cxn>
                  <a:cxn ang="0">
                    <a:pos x="27" y="4"/>
                  </a:cxn>
                  <a:cxn ang="0">
                    <a:pos x="36" y="4"/>
                  </a:cxn>
                  <a:cxn ang="0">
                    <a:pos x="46" y="5"/>
                  </a:cxn>
                  <a:cxn ang="0">
                    <a:pos x="53" y="7"/>
                  </a:cxn>
                  <a:cxn ang="0">
                    <a:pos x="63" y="11"/>
                  </a:cxn>
                  <a:cxn ang="0">
                    <a:pos x="63" y="9"/>
                  </a:cxn>
                  <a:cxn ang="0">
                    <a:pos x="65" y="7"/>
                  </a:cxn>
                  <a:cxn ang="0">
                    <a:pos x="4" y="167"/>
                  </a:cxn>
                  <a:cxn ang="0">
                    <a:pos x="14" y="168"/>
                  </a:cxn>
                  <a:cxn ang="0">
                    <a:pos x="23" y="170"/>
                  </a:cxn>
                  <a:cxn ang="0">
                    <a:pos x="23" y="168"/>
                  </a:cxn>
                  <a:cxn ang="0">
                    <a:pos x="23" y="167"/>
                  </a:cxn>
                  <a:cxn ang="0">
                    <a:pos x="14" y="165"/>
                  </a:cxn>
                  <a:cxn ang="0">
                    <a:pos x="4" y="163"/>
                  </a:cxn>
                  <a:cxn ang="0">
                    <a:pos x="4" y="165"/>
                  </a:cxn>
                  <a:cxn ang="0">
                    <a:pos x="4" y="167"/>
                  </a:cxn>
                </a:cxnLst>
                <a:rect l="0" t="0" r="r" b="b"/>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ln>
            </p:spPr>
            <p:txBody>
              <a:bodyPr/>
              <a:lstStyle/>
              <a:p>
                <a:endParaRPr lang="en-US">
                  <a:solidFill>
                    <a:prstClr val="black"/>
                  </a:solidFill>
                </a:endParaRPr>
              </a:p>
            </p:txBody>
          </p:sp>
          <p:sp>
            <p:nvSpPr>
              <p:cNvPr id="179598" name="Freeform 398"/>
              <p:cNvSpPr>
                <a:spLocks noEditPoints="1"/>
              </p:cNvSpPr>
              <p:nvPr/>
            </p:nvSpPr>
            <p:spPr bwMode="auto">
              <a:xfrm>
                <a:off x="1477" y="1374"/>
                <a:ext cx="65" cy="166"/>
              </a:xfrm>
              <a:custGeom>
                <a:avLst/>
                <a:gdLst/>
                <a:ahLst/>
                <a:cxnLst>
                  <a:cxn ang="0">
                    <a:pos x="65" y="7"/>
                  </a:cxn>
                  <a:cxn ang="0">
                    <a:pos x="57" y="3"/>
                  </a:cxn>
                  <a:cxn ang="0">
                    <a:pos x="48" y="2"/>
                  </a:cxn>
                  <a:cxn ang="0">
                    <a:pos x="38" y="0"/>
                  </a:cxn>
                  <a:cxn ang="0">
                    <a:pos x="29" y="0"/>
                  </a:cxn>
                  <a:cxn ang="0">
                    <a:pos x="16" y="2"/>
                  </a:cxn>
                  <a:cxn ang="0">
                    <a:pos x="2" y="3"/>
                  </a:cxn>
                  <a:cxn ang="0">
                    <a:pos x="2" y="5"/>
                  </a:cxn>
                  <a:cxn ang="0">
                    <a:pos x="0" y="9"/>
                  </a:cxn>
                  <a:cxn ang="0">
                    <a:pos x="14" y="5"/>
                  </a:cxn>
                  <a:cxn ang="0">
                    <a:pos x="29" y="3"/>
                  </a:cxn>
                  <a:cxn ang="0">
                    <a:pos x="38" y="3"/>
                  </a:cxn>
                  <a:cxn ang="0">
                    <a:pos x="46" y="5"/>
                  </a:cxn>
                  <a:cxn ang="0">
                    <a:pos x="55" y="7"/>
                  </a:cxn>
                  <a:cxn ang="0">
                    <a:pos x="63" y="11"/>
                  </a:cxn>
                  <a:cxn ang="0">
                    <a:pos x="65" y="9"/>
                  </a:cxn>
                  <a:cxn ang="0">
                    <a:pos x="65" y="7"/>
                  </a:cxn>
                  <a:cxn ang="0">
                    <a:pos x="6" y="163"/>
                  </a:cxn>
                  <a:cxn ang="0">
                    <a:pos x="16" y="165"/>
                  </a:cxn>
                  <a:cxn ang="0">
                    <a:pos x="25" y="166"/>
                  </a:cxn>
                  <a:cxn ang="0">
                    <a:pos x="25" y="165"/>
                  </a:cxn>
                  <a:cxn ang="0">
                    <a:pos x="25" y="163"/>
                  </a:cxn>
                  <a:cxn ang="0">
                    <a:pos x="16" y="161"/>
                  </a:cxn>
                  <a:cxn ang="0">
                    <a:pos x="6" y="159"/>
                  </a:cxn>
                  <a:cxn ang="0">
                    <a:pos x="6" y="161"/>
                  </a:cxn>
                  <a:cxn ang="0">
                    <a:pos x="6" y="163"/>
                  </a:cxn>
                </a:cxnLst>
                <a:rect l="0" t="0" r="r" b="b"/>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ln>
            </p:spPr>
            <p:txBody>
              <a:bodyPr/>
              <a:lstStyle/>
              <a:p>
                <a:endParaRPr lang="en-US">
                  <a:solidFill>
                    <a:prstClr val="black"/>
                  </a:solidFill>
                </a:endParaRPr>
              </a:p>
            </p:txBody>
          </p:sp>
          <p:sp>
            <p:nvSpPr>
              <p:cNvPr id="179599" name="Freeform 399"/>
              <p:cNvSpPr>
                <a:spLocks noEditPoints="1"/>
              </p:cNvSpPr>
              <p:nvPr/>
            </p:nvSpPr>
            <p:spPr bwMode="auto">
              <a:xfrm>
                <a:off x="1476" y="1376"/>
                <a:ext cx="66" cy="163"/>
              </a:xfrm>
              <a:custGeom>
                <a:avLst/>
                <a:gdLst/>
                <a:ahLst/>
                <a:cxnLst>
                  <a:cxn ang="0">
                    <a:pos x="66" y="7"/>
                  </a:cxn>
                  <a:cxn ang="0">
                    <a:pos x="56" y="3"/>
                  </a:cxn>
                  <a:cxn ang="0">
                    <a:pos x="49" y="1"/>
                  </a:cxn>
                  <a:cxn ang="0">
                    <a:pos x="39" y="0"/>
                  </a:cxn>
                  <a:cxn ang="0">
                    <a:pos x="30" y="0"/>
                  </a:cxn>
                  <a:cxn ang="0">
                    <a:pos x="17" y="1"/>
                  </a:cxn>
                  <a:cxn ang="0">
                    <a:pos x="3" y="3"/>
                  </a:cxn>
                  <a:cxn ang="0">
                    <a:pos x="1" y="7"/>
                  </a:cxn>
                  <a:cxn ang="0">
                    <a:pos x="0" y="9"/>
                  </a:cxn>
                  <a:cxn ang="0">
                    <a:pos x="15" y="5"/>
                  </a:cxn>
                  <a:cxn ang="0">
                    <a:pos x="30" y="3"/>
                  </a:cxn>
                  <a:cxn ang="0">
                    <a:pos x="39" y="3"/>
                  </a:cxn>
                  <a:cxn ang="0">
                    <a:pos x="47" y="5"/>
                  </a:cxn>
                  <a:cxn ang="0">
                    <a:pos x="55" y="7"/>
                  </a:cxn>
                  <a:cxn ang="0">
                    <a:pos x="64" y="11"/>
                  </a:cxn>
                  <a:cxn ang="0">
                    <a:pos x="64" y="9"/>
                  </a:cxn>
                  <a:cxn ang="0">
                    <a:pos x="66" y="7"/>
                  </a:cxn>
                  <a:cxn ang="0">
                    <a:pos x="7" y="159"/>
                  </a:cxn>
                  <a:cxn ang="0">
                    <a:pos x="17" y="161"/>
                  </a:cxn>
                  <a:cxn ang="0">
                    <a:pos x="26" y="163"/>
                  </a:cxn>
                  <a:cxn ang="0">
                    <a:pos x="26" y="161"/>
                  </a:cxn>
                  <a:cxn ang="0">
                    <a:pos x="26" y="159"/>
                  </a:cxn>
                  <a:cxn ang="0">
                    <a:pos x="17" y="157"/>
                  </a:cxn>
                  <a:cxn ang="0">
                    <a:pos x="5" y="155"/>
                  </a:cxn>
                  <a:cxn ang="0">
                    <a:pos x="7" y="157"/>
                  </a:cxn>
                  <a:cxn ang="0">
                    <a:pos x="7" y="159"/>
                  </a:cxn>
                </a:cxnLst>
                <a:rect l="0" t="0" r="r" b="b"/>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ln>
            </p:spPr>
            <p:txBody>
              <a:bodyPr/>
              <a:lstStyle/>
              <a:p>
                <a:endParaRPr lang="en-US">
                  <a:solidFill>
                    <a:prstClr val="black"/>
                  </a:solidFill>
                </a:endParaRPr>
              </a:p>
            </p:txBody>
          </p:sp>
          <p:sp>
            <p:nvSpPr>
              <p:cNvPr id="179600" name="Freeform 400"/>
              <p:cNvSpPr>
                <a:spLocks noEditPoints="1"/>
              </p:cNvSpPr>
              <p:nvPr/>
            </p:nvSpPr>
            <p:spPr bwMode="auto">
              <a:xfrm>
                <a:off x="1476" y="1377"/>
                <a:ext cx="64" cy="160"/>
              </a:xfrm>
              <a:custGeom>
                <a:avLst/>
                <a:gdLst/>
                <a:ahLst/>
                <a:cxnLst>
                  <a:cxn ang="0">
                    <a:pos x="64" y="8"/>
                  </a:cxn>
                  <a:cxn ang="0">
                    <a:pos x="56" y="4"/>
                  </a:cxn>
                  <a:cxn ang="0">
                    <a:pos x="47" y="2"/>
                  </a:cxn>
                  <a:cxn ang="0">
                    <a:pos x="39" y="0"/>
                  </a:cxn>
                  <a:cxn ang="0">
                    <a:pos x="30" y="0"/>
                  </a:cxn>
                  <a:cxn ang="0">
                    <a:pos x="15" y="2"/>
                  </a:cxn>
                  <a:cxn ang="0">
                    <a:pos x="1" y="6"/>
                  </a:cxn>
                  <a:cxn ang="0">
                    <a:pos x="0" y="8"/>
                  </a:cxn>
                  <a:cxn ang="0">
                    <a:pos x="0" y="10"/>
                  </a:cxn>
                  <a:cxn ang="0">
                    <a:pos x="15" y="6"/>
                  </a:cxn>
                  <a:cxn ang="0">
                    <a:pos x="30" y="4"/>
                  </a:cxn>
                  <a:cxn ang="0">
                    <a:pos x="47" y="6"/>
                  </a:cxn>
                  <a:cxn ang="0">
                    <a:pos x="62" y="12"/>
                  </a:cxn>
                  <a:cxn ang="0">
                    <a:pos x="64" y="10"/>
                  </a:cxn>
                  <a:cxn ang="0">
                    <a:pos x="64" y="8"/>
                  </a:cxn>
                  <a:cxn ang="0">
                    <a:pos x="7" y="156"/>
                  </a:cxn>
                  <a:cxn ang="0">
                    <a:pos x="17" y="158"/>
                  </a:cxn>
                  <a:cxn ang="0">
                    <a:pos x="26" y="160"/>
                  </a:cxn>
                  <a:cxn ang="0">
                    <a:pos x="26" y="158"/>
                  </a:cxn>
                  <a:cxn ang="0">
                    <a:pos x="26" y="156"/>
                  </a:cxn>
                  <a:cxn ang="0">
                    <a:pos x="15" y="154"/>
                  </a:cxn>
                  <a:cxn ang="0">
                    <a:pos x="5" y="150"/>
                  </a:cxn>
                  <a:cxn ang="0">
                    <a:pos x="5" y="154"/>
                  </a:cxn>
                  <a:cxn ang="0">
                    <a:pos x="7" y="156"/>
                  </a:cxn>
                </a:cxnLst>
                <a:rect l="0" t="0" r="r" b="b"/>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ln>
            </p:spPr>
            <p:txBody>
              <a:bodyPr/>
              <a:lstStyle/>
              <a:p>
                <a:endParaRPr lang="en-US">
                  <a:solidFill>
                    <a:prstClr val="black"/>
                  </a:solidFill>
                </a:endParaRPr>
              </a:p>
            </p:txBody>
          </p:sp>
          <p:sp>
            <p:nvSpPr>
              <p:cNvPr id="179601" name="Freeform 401"/>
              <p:cNvSpPr>
                <a:spLocks noEditPoints="1"/>
              </p:cNvSpPr>
              <p:nvPr/>
            </p:nvSpPr>
            <p:spPr bwMode="auto">
              <a:xfrm>
                <a:off x="1474" y="1379"/>
                <a:ext cx="66" cy="156"/>
              </a:xfrm>
              <a:custGeom>
                <a:avLst/>
                <a:gdLst/>
                <a:ahLst/>
                <a:cxnLst>
                  <a:cxn ang="0">
                    <a:pos x="66" y="8"/>
                  </a:cxn>
                  <a:cxn ang="0">
                    <a:pos x="57" y="4"/>
                  </a:cxn>
                  <a:cxn ang="0">
                    <a:pos x="49" y="2"/>
                  </a:cxn>
                  <a:cxn ang="0">
                    <a:pos x="41" y="0"/>
                  </a:cxn>
                  <a:cxn ang="0">
                    <a:pos x="32" y="0"/>
                  </a:cxn>
                  <a:cxn ang="0">
                    <a:pos x="17" y="2"/>
                  </a:cxn>
                  <a:cxn ang="0">
                    <a:pos x="2" y="6"/>
                  </a:cxn>
                  <a:cxn ang="0">
                    <a:pos x="2" y="8"/>
                  </a:cxn>
                  <a:cxn ang="0">
                    <a:pos x="0" y="12"/>
                  </a:cxn>
                  <a:cxn ang="0">
                    <a:pos x="15" y="6"/>
                  </a:cxn>
                  <a:cxn ang="0">
                    <a:pos x="32" y="4"/>
                  </a:cxn>
                  <a:cxn ang="0">
                    <a:pos x="49" y="6"/>
                  </a:cxn>
                  <a:cxn ang="0">
                    <a:pos x="64" y="12"/>
                  </a:cxn>
                  <a:cxn ang="0">
                    <a:pos x="64" y="10"/>
                  </a:cxn>
                  <a:cxn ang="0">
                    <a:pos x="66" y="8"/>
                  </a:cxn>
                  <a:cxn ang="0">
                    <a:pos x="7" y="152"/>
                  </a:cxn>
                  <a:cxn ang="0">
                    <a:pos x="19" y="154"/>
                  </a:cxn>
                  <a:cxn ang="0">
                    <a:pos x="28" y="156"/>
                  </a:cxn>
                  <a:cxn ang="0">
                    <a:pos x="28" y="154"/>
                  </a:cxn>
                  <a:cxn ang="0">
                    <a:pos x="28" y="152"/>
                  </a:cxn>
                  <a:cxn ang="0">
                    <a:pos x="17" y="150"/>
                  </a:cxn>
                  <a:cxn ang="0">
                    <a:pos x="7" y="146"/>
                  </a:cxn>
                  <a:cxn ang="0">
                    <a:pos x="7" y="148"/>
                  </a:cxn>
                  <a:cxn ang="0">
                    <a:pos x="7" y="152"/>
                  </a:cxn>
                </a:cxnLst>
                <a:rect l="0" t="0" r="r" b="b"/>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ln>
            </p:spPr>
            <p:txBody>
              <a:bodyPr/>
              <a:lstStyle/>
              <a:p>
                <a:endParaRPr lang="en-US">
                  <a:solidFill>
                    <a:prstClr val="black"/>
                  </a:solidFill>
                </a:endParaRPr>
              </a:p>
            </p:txBody>
          </p:sp>
          <p:sp>
            <p:nvSpPr>
              <p:cNvPr id="179602" name="Freeform 402"/>
              <p:cNvSpPr>
                <a:spLocks noEditPoints="1"/>
              </p:cNvSpPr>
              <p:nvPr/>
            </p:nvSpPr>
            <p:spPr bwMode="auto">
              <a:xfrm>
                <a:off x="1474" y="1381"/>
                <a:ext cx="64" cy="152"/>
              </a:xfrm>
              <a:custGeom>
                <a:avLst/>
                <a:gdLst/>
                <a:ahLst/>
                <a:cxnLst>
                  <a:cxn ang="0">
                    <a:pos x="64" y="8"/>
                  </a:cxn>
                  <a:cxn ang="0">
                    <a:pos x="49" y="2"/>
                  </a:cxn>
                  <a:cxn ang="0">
                    <a:pos x="32" y="0"/>
                  </a:cxn>
                  <a:cxn ang="0">
                    <a:pos x="17" y="2"/>
                  </a:cxn>
                  <a:cxn ang="0">
                    <a:pos x="2" y="6"/>
                  </a:cxn>
                  <a:cxn ang="0">
                    <a:pos x="0" y="10"/>
                  </a:cxn>
                  <a:cxn ang="0">
                    <a:pos x="0" y="12"/>
                  </a:cxn>
                  <a:cxn ang="0">
                    <a:pos x="7" y="8"/>
                  </a:cxn>
                  <a:cxn ang="0">
                    <a:pos x="15" y="6"/>
                  </a:cxn>
                  <a:cxn ang="0">
                    <a:pos x="22" y="4"/>
                  </a:cxn>
                  <a:cxn ang="0">
                    <a:pos x="32" y="4"/>
                  </a:cxn>
                  <a:cxn ang="0">
                    <a:pos x="47" y="6"/>
                  </a:cxn>
                  <a:cxn ang="0">
                    <a:pos x="62" y="12"/>
                  </a:cxn>
                  <a:cxn ang="0">
                    <a:pos x="64" y="10"/>
                  </a:cxn>
                  <a:cxn ang="0">
                    <a:pos x="64" y="8"/>
                  </a:cxn>
                  <a:cxn ang="0">
                    <a:pos x="7" y="146"/>
                  </a:cxn>
                  <a:cxn ang="0">
                    <a:pos x="17" y="150"/>
                  </a:cxn>
                  <a:cxn ang="0">
                    <a:pos x="28" y="152"/>
                  </a:cxn>
                  <a:cxn ang="0">
                    <a:pos x="28" y="150"/>
                  </a:cxn>
                  <a:cxn ang="0">
                    <a:pos x="28" y="148"/>
                  </a:cxn>
                  <a:cxn ang="0">
                    <a:pos x="17" y="146"/>
                  </a:cxn>
                  <a:cxn ang="0">
                    <a:pos x="5" y="142"/>
                  </a:cxn>
                  <a:cxn ang="0">
                    <a:pos x="7" y="144"/>
                  </a:cxn>
                  <a:cxn ang="0">
                    <a:pos x="7" y="146"/>
                  </a:cxn>
                </a:cxnLst>
                <a:rect l="0" t="0" r="r" b="b"/>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ln>
            </p:spPr>
            <p:txBody>
              <a:bodyPr/>
              <a:lstStyle/>
              <a:p>
                <a:endParaRPr lang="en-US">
                  <a:solidFill>
                    <a:prstClr val="black"/>
                  </a:solidFill>
                </a:endParaRPr>
              </a:p>
            </p:txBody>
          </p:sp>
          <p:sp>
            <p:nvSpPr>
              <p:cNvPr id="179603" name="Freeform 403"/>
              <p:cNvSpPr>
                <a:spLocks noEditPoints="1"/>
              </p:cNvSpPr>
              <p:nvPr/>
            </p:nvSpPr>
            <p:spPr bwMode="auto">
              <a:xfrm>
                <a:off x="1472" y="1383"/>
                <a:ext cx="66" cy="148"/>
              </a:xfrm>
              <a:custGeom>
                <a:avLst/>
                <a:gdLst/>
                <a:ahLst/>
                <a:cxnLst>
                  <a:cxn ang="0">
                    <a:pos x="66" y="8"/>
                  </a:cxn>
                  <a:cxn ang="0">
                    <a:pos x="51" y="2"/>
                  </a:cxn>
                  <a:cxn ang="0">
                    <a:pos x="34" y="0"/>
                  </a:cxn>
                  <a:cxn ang="0">
                    <a:pos x="17" y="2"/>
                  </a:cxn>
                  <a:cxn ang="0">
                    <a:pos x="2" y="8"/>
                  </a:cxn>
                  <a:cxn ang="0">
                    <a:pos x="2" y="10"/>
                  </a:cxn>
                  <a:cxn ang="0">
                    <a:pos x="0" y="13"/>
                  </a:cxn>
                  <a:cxn ang="0">
                    <a:pos x="7" y="10"/>
                  </a:cxn>
                  <a:cxn ang="0">
                    <a:pos x="17" y="6"/>
                  </a:cxn>
                  <a:cxn ang="0">
                    <a:pos x="24" y="4"/>
                  </a:cxn>
                  <a:cxn ang="0">
                    <a:pos x="34" y="4"/>
                  </a:cxn>
                  <a:cxn ang="0">
                    <a:pos x="49" y="6"/>
                  </a:cxn>
                  <a:cxn ang="0">
                    <a:pos x="64" y="11"/>
                  </a:cxn>
                  <a:cxn ang="0">
                    <a:pos x="64" y="10"/>
                  </a:cxn>
                  <a:cxn ang="0">
                    <a:pos x="66" y="8"/>
                  </a:cxn>
                  <a:cxn ang="0">
                    <a:pos x="9" y="142"/>
                  </a:cxn>
                  <a:cxn ang="0">
                    <a:pos x="19" y="146"/>
                  </a:cxn>
                  <a:cxn ang="0">
                    <a:pos x="30" y="148"/>
                  </a:cxn>
                  <a:cxn ang="0">
                    <a:pos x="30" y="146"/>
                  </a:cxn>
                  <a:cxn ang="0">
                    <a:pos x="30" y="144"/>
                  </a:cxn>
                  <a:cxn ang="0">
                    <a:pos x="19" y="142"/>
                  </a:cxn>
                  <a:cxn ang="0">
                    <a:pos x="7" y="139"/>
                  </a:cxn>
                  <a:cxn ang="0">
                    <a:pos x="7" y="140"/>
                  </a:cxn>
                  <a:cxn ang="0">
                    <a:pos x="9" y="142"/>
                  </a:cxn>
                </a:cxnLst>
                <a:rect l="0" t="0" r="r" b="b"/>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ln>
            </p:spPr>
            <p:txBody>
              <a:bodyPr/>
              <a:lstStyle/>
              <a:p>
                <a:endParaRPr lang="en-US">
                  <a:solidFill>
                    <a:prstClr val="black"/>
                  </a:solidFill>
                </a:endParaRPr>
              </a:p>
            </p:txBody>
          </p:sp>
          <p:sp>
            <p:nvSpPr>
              <p:cNvPr id="179604" name="Freeform 404"/>
              <p:cNvSpPr>
                <a:spLocks noEditPoints="1"/>
              </p:cNvSpPr>
              <p:nvPr/>
            </p:nvSpPr>
            <p:spPr bwMode="auto">
              <a:xfrm>
                <a:off x="1470" y="1385"/>
                <a:ext cx="66" cy="144"/>
              </a:xfrm>
              <a:custGeom>
                <a:avLst/>
                <a:gdLst/>
                <a:ahLst/>
                <a:cxnLst>
                  <a:cxn ang="0">
                    <a:pos x="66" y="8"/>
                  </a:cxn>
                  <a:cxn ang="0">
                    <a:pos x="51" y="2"/>
                  </a:cxn>
                  <a:cxn ang="0">
                    <a:pos x="36" y="0"/>
                  </a:cxn>
                  <a:cxn ang="0">
                    <a:pos x="26" y="0"/>
                  </a:cxn>
                  <a:cxn ang="0">
                    <a:pos x="19" y="2"/>
                  </a:cxn>
                  <a:cxn ang="0">
                    <a:pos x="11" y="4"/>
                  </a:cxn>
                  <a:cxn ang="0">
                    <a:pos x="4" y="8"/>
                  </a:cxn>
                  <a:cxn ang="0">
                    <a:pos x="2" y="11"/>
                  </a:cxn>
                  <a:cxn ang="0">
                    <a:pos x="0" y="13"/>
                  </a:cxn>
                  <a:cxn ang="0">
                    <a:pos x="9" y="9"/>
                  </a:cxn>
                  <a:cxn ang="0">
                    <a:pos x="17" y="6"/>
                  </a:cxn>
                  <a:cxn ang="0">
                    <a:pos x="26" y="4"/>
                  </a:cxn>
                  <a:cxn ang="0">
                    <a:pos x="36" y="4"/>
                  </a:cxn>
                  <a:cxn ang="0">
                    <a:pos x="51" y="6"/>
                  </a:cxn>
                  <a:cxn ang="0">
                    <a:pos x="64" y="9"/>
                  </a:cxn>
                  <a:cxn ang="0">
                    <a:pos x="66" y="9"/>
                  </a:cxn>
                  <a:cxn ang="0">
                    <a:pos x="66" y="8"/>
                  </a:cxn>
                  <a:cxn ang="0">
                    <a:pos x="9" y="138"/>
                  </a:cxn>
                  <a:cxn ang="0">
                    <a:pos x="21" y="142"/>
                  </a:cxn>
                  <a:cxn ang="0">
                    <a:pos x="32" y="144"/>
                  </a:cxn>
                  <a:cxn ang="0">
                    <a:pos x="32" y="142"/>
                  </a:cxn>
                  <a:cxn ang="0">
                    <a:pos x="32" y="140"/>
                  </a:cxn>
                  <a:cxn ang="0">
                    <a:pos x="21" y="138"/>
                  </a:cxn>
                  <a:cxn ang="0">
                    <a:pos x="9" y="135"/>
                  </a:cxn>
                  <a:cxn ang="0">
                    <a:pos x="9" y="137"/>
                  </a:cxn>
                  <a:cxn ang="0">
                    <a:pos x="9" y="138"/>
                  </a:cxn>
                </a:cxnLst>
                <a:rect l="0" t="0" r="r" b="b"/>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ln>
            </p:spPr>
            <p:txBody>
              <a:bodyPr/>
              <a:lstStyle/>
              <a:p>
                <a:endParaRPr lang="en-US">
                  <a:solidFill>
                    <a:prstClr val="black"/>
                  </a:solidFill>
                </a:endParaRPr>
              </a:p>
            </p:txBody>
          </p:sp>
          <p:sp>
            <p:nvSpPr>
              <p:cNvPr id="179605" name="Freeform 405"/>
              <p:cNvSpPr>
                <a:spLocks noEditPoints="1"/>
              </p:cNvSpPr>
              <p:nvPr/>
            </p:nvSpPr>
            <p:spPr bwMode="auto">
              <a:xfrm>
                <a:off x="1470" y="1387"/>
                <a:ext cx="66" cy="140"/>
              </a:xfrm>
              <a:custGeom>
                <a:avLst/>
                <a:gdLst/>
                <a:ahLst/>
                <a:cxnLst>
                  <a:cxn ang="0">
                    <a:pos x="66" y="7"/>
                  </a:cxn>
                  <a:cxn ang="0">
                    <a:pos x="51" y="2"/>
                  </a:cxn>
                  <a:cxn ang="0">
                    <a:pos x="36" y="0"/>
                  </a:cxn>
                  <a:cxn ang="0">
                    <a:pos x="26" y="0"/>
                  </a:cxn>
                  <a:cxn ang="0">
                    <a:pos x="19" y="2"/>
                  </a:cxn>
                  <a:cxn ang="0">
                    <a:pos x="9" y="6"/>
                  </a:cxn>
                  <a:cxn ang="0">
                    <a:pos x="2" y="9"/>
                  </a:cxn>
                  <a:cxn ang="0">
                    <a:pos x="0" y="11"/>
                  </a:cxn>
                  <a:cxn ang="0">
                    <a:pos x="0" y="15"/>
                  </a:cxn>
                  <a:cxn ang="0">
                    <a:pos x="7" y="9"/>
                  </a:cxn>
                  <a:cxn ang="0">
                    <a:pos x="17" y="6"/>
                  </a:cxn>
                  <a:cxn ang="0">
                    <a:pos x="26" y="4"/>
                  </a:cxn>
                  <a:cxn ang="0">
                    <a:pos x="36" y="4"/>
                  </a:cxn>
                  <a:cxn ang="0">
                    <a:pos x="51" y="6"/>
                  </a:cxn>
                  <a:cxn ang="0">
                    <a:pos x="64" y="9"/>
                  </a:cxn>
                  <a:cxn ang="0">
                    <a:pos x="64" y="7"/>
                  </a:cxn>
                  <a:cxn ang="0">
                    <a:pos x="66" y="7"/>
                  </a:cxn>
                  <a:cxn ang="0">
                    <a:pos x="9" y="135"/>
                  </a:cxn>
                  <a:cxn ang="0">
                    <a:pos x="21" y="138"/>
                  </a:cxn>
                  <a:cxn ang="0">
                    <a:pos x="32" y="140"/>
                  </a:cxn>
                  <a:cxn ang="0">
                    <a:pos x="32" y="138"/>
                  </a:cxn>
                  <a:cxn ang="0">
                    <a:pos x="32" y="136"/>
                  </a:cxn>
                  <a:cxn ang="0">
                    <a:pos x="21" y="135"/>
                  </a:cxn>
                  <a:cxn ang="0">
                    <a:pos x="7" y="129"/>
                  </a:cxn>
                  <a:cxn ang="0">
                    <a:pos x="7" y="131"/>
                  </a:cxn>
                  <a:cxn ang="0">
                    <a:pos x="7" y="131"/>
                  </a:cxn>
                  <a:cxn ang="0">
                    <a:pos x="9" y="133"/>
                  </a:cxn>
                  <a:cxn ang="0">
                    <a:pos x="9" y="135"/>
                  </a:cxn>
                </a:cxnLst>
                <a:rect l="0" t="0" r="r" b="b"/>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7" y="131"/>
                    </a:lnTo>
                    <a:lnTo>
                      <a:pt x="9" y="133"/>
                    </a:lnTo>
                    <a:lnTo>
                      <a:pt x="9" y="135"/>
                    </a:lnTo>
                    <a:close/>
                  </a:path>
                </a:pathLst>
              </a:custGeom>
              <a:solidFill>
                <a:srgbClr val="EBB15A"/>
              </a:solidFill>
              <a:ln w="9525">
                <a:noFill/>
                <a:round/>
              </a:ln>
            </p:spPr>
            <p:txBody>
              <a:bodyPr/>
              <a:lstStyle/>
              <a:p>
                <a:endParaRPr lang="en-US">
                  <a:solidFill>
                    <a:prstClr val="black"/>
                  </a:solidFill>
                </a:endParaRPr>
              </a:p>
            </p:txBody>
          </p:sp>
        </p:grpSp>
        <p:grpSp>
          <p:nvGrpSpPr>
            <p:cNvPr id="5" name="Group 406"/>
            <p:cNvGrpSpPr/>
            <p:nvPr/>
          </p:nvGrpSpPr>
          <p:grpSpPr bwMode="auto">
            <a:xfrm>
              <a:off x="1269" y="1389"/>
              <a:ext cx="1047" cy="1246"/>
              <a:chOff x="1269" y="1389"/>
              <a:chExt cx="1047" cy="1246"/>
            </a:xfrm>
          </p:grpSpPr>
          <p:sp>
            <p:nvSpPr>
              <p:cNvPr id="179607" name="Freeform 407"/>
              <p:cNvSpPr>
                <a:spLocks noEditPoints="1"/>
              </p:cNvSpPr>
              <p:nvPr/>
            </p:nvSpPr>
            <p:spPr bwMode="auto">
              <a:xfrm>
                <a:off x="1468" y="1389"/>
                <a:ext cx="66" cy="136"/>
              </a:xfrm>
              <a:custGeom>
                <a:avLst/>
                <a:gdLst/>
                <a:ahLst/>
                <a:cxnLst>
                  <a:cxn ang="0">
                    <a:pos x="66" y="5"/>
                  </a:cxn>
                  <a:cxn ang="0">
                    <a:pos x="53" y="2"/>
                  </a:cxn>
                  <a:cxn ang="0">
                    <a:pos x="38" y="0"/>
                  </a:cxn>
                  <a:cxn ang="0">
                    <a:pos x="28" y="0"/>
                  </a:cxn>
                  <a:cxn ang="0">
                    <a:pos x="19" y="2"/>
                  </a:cxn>
                  <a:cxn ang="0">
                    <a:pos x="11" y="5"/>
                  </a:cxn>
                  <a:cxn ang="0">
                    <a:pos x="2" y="9"/>
                  </a:cxn>
                  <a:cxn ang="0">
                    <a:pos x="2" y="13"/>
                  </a:cxn>
                  <a:cxn ang="0">
                    <a:pos x="0" y="15"/>
                  </a:cxn>
                  <a:cxn ang="0">
                    <a:pos x="9" y="11"/>
                  </a:cxn>
                  <a:cxn ang="0">
                    <a:pos x="17" y="7"/>
                  </a:cxn>
                  <a:cxn ang="0">
                    <a:pos x="28" y="4"/>
                  </a:cxn>
                  <a:cxn ang="0">
                    <a:pos x="38" y="4"/>
                  </a:cxn>
                  <a:cxn ang="0">
                    <a:pos x="53" y="5"/>
                  </a:cxn>
                  <a:cxn ang="0">
                    <a:pos x="66" y="9"/>
                  </a:cxn>
                  <a:cxn ang="0">
                    <a:pos x="66" y="7"/>
                  </a:cxn>
                  <a:cxn ang="0">
                    <a:pos x="66" y="5"/>
                  </a:cxn>
                  <a:cxn ang="0">
                    <a:pos x="11" y="131"/>
                  </a:cxn>
                  <a:cxn ang="0">
                    <a:pos x="23" y="134"/>
                  </a:cxn>
                  <a:cxn ang="0">
                    <a:pos x="34" y="136"/>
                  </a:cxn>
                  <a:cxn ang="0">
                    <a:pos x="34" y="134"/>
                  </a:cxn>
                  <a:cxn ang="0">
                    <a:pos x="36" y="133"/>
                  </a:cxn>
                  <a:cxn ang="0">
                    <a:pos x="21" y="131"/>
                  </a:cxn>
                  <a:cxn ang="0">
                    <a:pos x="9" y="125"/>
                  </a:cxn>
                  <a:cxn ang="0">
                    <a:pos x="9" y="127"/>
                  </a:cxn>
                  <a:cxn ang="0">
                    <a:pos x="9" y="129"/>
                  </a:cxn>
                  <a:cxn ang="0">
                    <a:pos x="11" y="129"/>
                  </a:cxn>
                  <a:cxn ang="0">
                    <a:pos x="11" y="131"/>
                  </a:cxn>
                </a:cxnLst>
                <a:rect l="0" t="0" r="r" b="b"/>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ln>
            </p:spPr>
            <p:txBody>
              <a:bodyPr/>
              <a:lstStyle/>
              <a:p>
                <a:endParaRPr lang="en-US">
                  <a:solidFill>
                    <a:prstClr val="black"/>
                  </a:solidFill>
                </a:endParaRPr>
              </a:p>
            </p:txBody>
          </p:sp>
          <p:sp>
            <p:nvSpPr>
              <p:cNvPr id="179608" name="Freeform 408"/>
              <p:cNvSpPr>
                <a:spLocks noEditPoints="1"/>
              </p:cNvSpPr>
              <p:nvPr/>
            </p:nvSpPr>
            <p:spPr bwMode="auto">
              <a:xfrm>
                <a:off x="1468" y="1391"/>
                <a:ext cx="66" cy="132"/>
              </a:xfrm>
              <a:custGeom>
                <a:avLst/>
                <a:gdLst/>
                <a:ahLst/>
                <a:cxnLst>
                  <a:cxn ang="0">
                    <a:pos x="66" y="5"/>
                  </a:cxn>
                  <a:cxn ang="0">
                    <a:pos x="53" y="2"/>
                  </a:cxn>
                  <a:cxn ang="0">
                    <a:pos x="38" y="0"/>
                  </a:cxn>
                  <a:cxn ang="0">
                    <a:pos x="28" y="0"/>
                  </a:cxn>
                  <a:cxn ang="0">
                    <a:pos x="19" y="2"/>
                  </a:cxn>
                  <a:cxn ang="0">
                    <a:pos x="9" y="5"/>
                  </a:cxn>
                  <a:cxn ang="0">
                    <a:pos x="2" y="11"/>
                  </a:cxn>
                  <a:cxn ang="0">
                    <a:pos x="0" y="13"/>
                  </a:cxn>
                  <a:cxn ang="0">
                    <a:pos x="0" y="17"/>
                  </a:cxn>
                  <a:cxn ang="0">
                    <a:pos x="8" y="11"/>
                  </a:cxn>
                  <a:cxn ang="0">
                    <a:pos x="17" y="7"/>
                  </a:cxn>
                  <a:cxn ang="0">
                    <a:pos x="27" y="3"/>
                  </a:cxn>
                  <a:cxn ang="0">
                    <a:pos x="38" y="3"/>
                  </a:cxn>
                  <a:cxn ang="0">
                    <a:pos x="51" y="5"/>
                  </a:cxn>
                  <a:cxn ang="0">
                    <a:pos x="64" y="9"/>
                  </a:cxn>
                  <a:cxn ang="0">
                    <a:pos x="66" y="7"/>
                  </a:cxn>
                  <a:cxn ang="0">
                    <a:pos x="66" y="5"/>
                  </a:cxn>
                  <a:cxn ang="0">
                    <a:pos x="9" y="125"/>
                  </a:cxn>
                  <a:cxn ang="0">
                    <a:pos x="23" y="131"/>
                  </a:cxn>
                  <a:cxn ang="0">
                    <a:pos x="34" y="132"/>
                  </a:cxn>
                  <a:cxn ang="0">
                    <a:pos x="36" y="131"/>
                  </a:cxn>
                  <a:cxn ang="0">
                    <a:pos x="36" y="129"/>
                  </a:cxn>
                  <a:cxn ang="0">
                    <a:pos x="21" y="127"/>
                  </a:cxn>
                  <a:cxn ang="0">
                    <a:pos x="9" y="121"/>
                  </a:cxn>
                  <a:cxn ang="0">
                    <a:pos x="9" y="123"/>
                  </a:cxn>
                  <a:cxn ang="0">
                    <a:pos x="9" y="125"/>
                  </a:cxn>
                </a:cxnLst>
                <a:rect l="0" t="0" r="r" b="b"/>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ln>
            </p:spPr>
            <p:txBody>
              <a:bodyPr/>
              <a:lstStyle/>
              <a:p>
                <a:endParaRPr lang="en-US">
                  <a:solidFill>
                    <a:prstClr val="black"/>
                  </a:solidFill>
                </a:endParaRPr>
              </a:p>
            </p:txBody>
          </p:sp>
          <p:sp>
            <p:nvSpPr>
              <p:cNvPr id="179609" name="Freeform 409"/>
              <p:cNvSpPr>
                <a:spLocks noEditPoints="1"/>
              </p:cNvSpPr>
              <p:nvPr/>
            </p:nvSpPr>
            <p:spPr bwMode="auto">
              <a:xfrm>
                <a:off x="1466" y="1393"/>
                <a:ext cx="68" cy="129"/>
              </a:xfrm>
              <a:custGeom>
                <a:avLst/>
                <a:gdLst/>
                <a:ahLst/>
                <a:cxnLst>
                  <a:cxn ang="0">
                    <a:pos x="68" y="5"/>
                  </a:cxn>
                  <a:cxn ang="0">
                    <a:pos x="55" y="1"/>
                  </a:cxn>
                  <a:cxn ang="0">
                    <a:pos x="40" y="0"/>
                  </a:cxn>
                  <a:cxn ang="0">
                    <a:pos x="30" y="0"/>
                  </a:cxn>
                  <a:cxn ang="0">
                    <a:pos x="19" y="3"/>
                  </a:cxn>
                  <a:cxn ang="0">
                    <a:pos x="11" y="7"/>
                  </a:cxn>
                  <a:cxn ang="0">
                    <a:pos x="2" y="11"/>
                  </a:cxn>
                  <a:cxn ang="0">
                    <a:pos x="2" y="15"/>
                  </a:cxn>
                  <a:cxn ang="0">
                    <a:pos x="0" y="19"/>
                  </a:cxn>
                  <a:cxn ang="0">
                    <a:pos x="8" y="13"/>
                  </a:cxn>
                  <a:cxn ang="0">
                    <a:pos x="19" y="7"/>
                  </a:cxn>
                  <a:cxn ang="0">
                    <a:pos x="29" y="3"/>
                  </a:cxn>
                  <a:cxn ang="0">
                    <a:pos x="40" y="3"/>
                  </a:cxn>
                  <a:cxn ang="0">
                    <a:pos x="53" y="5"/>
                  </a:cxn>
                  <a:cxn ang="0">
                    <a:pos x="66" y="9"/>
                  </a:cxn>
                  <a:cxn ang="0">
                    <a:pos x="66" y="7"/>
                  </a:cxn>
                  <a:cxn ang="0">
                    <a:pos x="68" y="5"/>
                  </a:cxn>
                  <a:cxn ang="0">
                    <a:pos x="11" y="121"/>
                  </a:cxn>
                  <a:cxn ang="0">
                    <a:pos x="23" y="127"/>
                  </a:cxn>
                  <a:cxn ang="0">
                    <a:pos x="38" y="129"/>
                  </a:cxn>
                  <a:cxn ang="0">
                    <a:pos x="38" y="127"/>
                  </a:cxn>
                  <a:cxn ang="0">
                    <a:pos x="38" y="125"/>
                  </a:cxn>
                  <a:cxn ang="0">
                    <a:pos x="23" y="121"/>
                  </a:cxn>
                  <a:cxn ang="0">
                    <a:pos x="10" y="115"/>
                  </a:cxn>
                  <a:cxn ang="0">
                    <a:pos x="11" y="119"/>
                  </a:cxn>
                  <a:cxn ang="0">
                    <a:pos x="11" y="121"/>
                  </a:cxn>
                </a:cxnLst>
                <a:rect l="0" t="0" r="r" b="b"/>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ln>
            </p:spPr>
            <p:txBody>
              <a:bodyPr/>
              <a:lstStyle/>
              <a:p>
                <a:endParaRPr lang="en-US">
                  <a:solidFill>
                    <a:prstClr val="black"/>
                  </a:solidFill>
                </a:endParaRPr>
              </a:p>
            </p:txBody>
          </p:sp>
          <p:sp>
            <p:nvSpPr>
              <p:cNvPr id="179610" name="Freeform 410"/>
              <p:cNvSpPr>
                <a:spLocks noEditPoints="1"/>
              </p:cNvSpPr>
              <p:nvPr/>
            </p:nvSpPr>
            <p:spPr bwMode="auto">
              <a:xfrm>
                <a:off x="1449" y="1394"/>
                <a:ext cx="83" cy="126"/>
              </a:xfrm>
              <a:custGeom>
                <a:avLst/>
                <a:gdLst/>
                <a:ahLst/>
                <a:cxnLst>
                  <a:cxn ang="0">
                    <a:pos x="83" y="6"/>
                  </a:cxn>
                  <a:cxn ang="0">
                    <a:pos x="70" y="2"/>
                  </a:cxn>
                  <a:cxn ang="0">
                    <a:pos x="57" y="0"/>
                  </a:cxn>
                  <a:cxn ang="0">
                    <a:pos x="46" y="0"/>
                  </a:cxn>
                  <a:cxn ang="0">
                    <a:pos x="36" y="4"/>
                  </a:cxn>
                  <a:cxn ang="0">
                    <a:pos x="27" y="8"/>
                  </a:cxn>
                  <a:cxn ang="0">
                    <a:pos x="19" y="14"/>
                  </a:cxn>
                  <a:cxn ang="0">
                    <a:pos x="17" y="18"/>
                  </a:cxn>
                  <a:cxn ang="0">
                    <a:pos x="15" y="21"/>
                  </a:cxn>
                  <a:cxn ang="0">
                    <a:pos x="25" y="14"/>
                  </a:cxn>
                  <a:cxn ang="0">
                    <a:pos x="34" y="8"/>
                  </a:cxn>
                  <a:cxn ang="0">
                    <a:pos x="46" y="6"/>
                  </a:cxn>
                  <a:cxn ang="0">
                    <a:pos x="57" y="4"/>
                  </a:cxn>
                  <a:cxn ang="0">
                    <a:pos x="70" y="6"/>
                  </a:cxn>
                  <a:cxn ang="0">
                    <a:pos x="82" y="10"/>
                  </a:cxn>
                  <a:cxn ang="0">
                    <a:pos x="83" y="8"/>
                  </a:cxn>
                  <a:cxn ang="0">
                    <a:pos x="83" y="6"/>
                  </a:cxn>
                  <a:cxn ang="0">
                    <a:pos x="28" y="118"/>
                  </a:cxn>
                  <a:cxn ang="0">
                    <a:pos x="40" y="124"/>
                  </a:cxn>
                  <a:cxn ang="0">
                    <a:pos x="55" y="126"/>
                  </a:cxn>
                  <a:cxn ang="0">
                    <a:pos x="55" y="124"/>
                  </a:cxn>
                  <a:cxn ang="0">
                    <a:pos x="55" y="122"/>
                  </a:cxn>
                  <a:cxn ang="0">
                    <a:pos x="47" y="120"/>
                  </a:cxn>
                  <a:cxn ang="0">
                    <a:pos x="40" y="118"/>
                  </a:cxn>
                  <a:cxn ang="0">
                    <a:pos x="32" y="116"/>
                  </a:cxn>
                  <a:cxn ang="0">
                    <a:pos x="27" y="112"/>
                  </a:cxn>
                  <a:cxn ang="0">
                    <a:pos x="27" y="114"/>
                  </a:cxn>
                  <a:cxn ang="0">
                    <a:pos x="28" y="118"/>
                  </a:cxn>
                  <a:cxn ang="0">
                    <a:pos x="0" y="73"/>
                  </a:cxn>
                  <a:cxn ang="0">
                    <a:pos x="0" y="74"/>
                  </a:cxn>
                  <a:cxn ang="0">
                    <a:pos x="0" y="74"/>
                  </a:cxn>
                  <a:cxn ang="0">
                    <a:pos x="0" y="74"/>
                  </a:cxn>
                  <a:cxn ang="0">
                    <a:pos x="0" y="74"/>
                  </a:cxn>
                  <a:cxn ang="0">
                    <a:pos x="0" y="74"/>
                  </a:cxn>
                  <a:cxn ang="0">
                    <a:pos x="0" y="73"/>
                  </a:cxn>
                </a:cxnLst>
                <a:rect l="0" t="0" r="r" b="b"/>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4"/>
                    </a:lnTo>
                    <a:lnTo>
                      <a:pt x="0" y="74"/>
                    </a:lnTo>
                    <a:lnTo>
                      <a:pt x="0" y="74"/>
                    </a:lnTo>
                    <a:lnTo>
                      <a:pt x="0" y="74"/>
                    </a:lnTo>
                    <a:lnTo>
                      <a:pt x="0" y="73"/>
                    </a:lnTo>
                    <a:close/>
                  </a:path>
                </a:pathLst>
              </a:custGeom>
              <a:solidFill>
                <a:srgbClr val="ECB75C"/>
              </a:solidFill>
              <a:ln w="9525">
                <a:noFill/>
                <a:round/>
              </a:ln>
            </p:spPr>
            <p:txBody>
              <a:bodyPr/>
              <a:lstStyle/>
              <a:p>
                <a:endParaRPr lang="en-US">
                  <a:solidFill>
                    <a:prstClr val="black"/>
                  </a:solidFill>
                </a:endParaRPr>
              </a:p>
            </p:txBody>
          </p:sp>
          <p:sp>
            <p:nvSpPr>
              <p:cNvPr id="179611" name="Freeform 411"/>
              <p:cNvSpPr>
                <a:spLocks noEditPoints="1"/>
              </p:cNvSpPr>
              <p:nvPr/>
            </p:nvSpPr>
            <p:spPr bwMode="auto">
              <a:xfrm>
                <a:off x="1449" y="1396"/>
                <a:ext cx="83" cy="122"/>
              </a:xfrm>
              <a:custGeom>
                <a:avLst/>
                <a:gdLst/>
                <a:ahLst/>
                <a:cxnLst>
                  <a:cxn ang="0">
                    <a:pos x="83" y="6"/>
                  </a:cxn>
                  <a:cxn ang="0">
                    <a:pos x="70" y="2"/>
                  </a:cxn>
                  <a:cxn ang="0">
                    <a:pos x="57" y="0"/>
                  </a:cxn>
                  <a:cxn ang="0">
                    <a:pos x="46" y="0"/>
                  </a:cxn>
                  <a:cxn ang="0">
                    <a:pos x="36" y="4"/>
                  </a:cxn>
                  <a:cxn ang="0">
                    <a:pos x="25" y="10"/>
                  </a:cxn>
                  <a:cxn ang="0">
                    <a:pos x="17" y="16"/>
                  </a:cxn>
                  <a:cxn ang="0">
                    <a:pos x="15" y="19"/>
                  </a:cxn>
                  <a:cxn ang="0">
                    <a:pos x="13" y="23"/>
                  </a:cxn>
                  <a:cxn ang="0">
                    <a:pos x="23" y="16"/>
                  </a:cxn>
                  <a:cxn ang="0">
                    <a:pos x="32" y="10"/>
                  </a:cxn>
                  <a:cxn ang="0">
                    <a:pos x="44" y="6"/>
                  </a:cxn>
                  <a:cxn ang="0">
                    <a:pos x="57" y="4"/>
                  </a:cxn>
                  <a:cxn ang="0">
                    <a:pos x="70" y="6"/>
                  </a:cxn>
                  <a:cxn ang="0">
                    <a:pos x="82" y="10"/>
                  </a:cxn>
                  <a:cxn ang="0">
                    <a:pos x="82" y="8"/>
                  </a:cxn>
                  <a:cxn ang="0">
                    <a:pos x="83" y="6"/>
                  </a:cxn>
                  <a:cxn ang="0">
                    <a:pos x="27" y="112"/>
                  </a:cxn>
                  <a:cxn ang="0">
                    <a:pos x="40" y="118"/>
                  </a:cxn>
                  <a:cxn ang="0">
                    <a:pos x="55" y="122"/>
                  </a:cxn>
                  <a:cxn ang="0">
                    <a:pos x="55" y="120"/>
                  </a:cxn>
                  <a:cxn ang="0">
                    <a:pos x="55" y="118"/>
                  </a:cxn>
                  <a:cxn ang="0">
                    <a:pos x="47" y="116"/>
                  </a:cxn>
                  <a:cxn ang="0">
                    <a:pos x="38" y="114"/>
                  </a:cxn>
                  <a:cxn ang="0">
                    <a:pos x="32" y="112"/>
                  </a:cxn>
                  <a:cxn ang="0">
                    <a:pos x="25" y="107"/>
                  </a:cxn>
                  <a:cxn ang="0">
                    <a:pos x="27" y="110"/>
                  </a:cxn>
                  <a:cxn ang="0">
                    <a:pos x="27" y="112"/>
                  </a:cxn>
                  <a:cxn ang="0">
                    <a:pos x="0" y="67"/>
                  </a:cxn>
                  <a:cxn ang="0">
                    <a:pos x="0" y="69"/>
                  </a:cxn>
                  <a:cxn ang="0">
                    <a:pos x="0" y="72"/>
                  </a:cxn>
                  <a:cxn ang="0">
                    <a:pos x="0" y="74"/>
                  </a:cxn>
                  <a:cxn ang="0">
                    <a:pos x="2" y="74"/>
                  </a:cxn>
                  <a:cxn ang="0">
                    <a:pos x="2" y="71"/>
                  </a:cxn>
                  <a:cxn ang="0">
                    <a:pos x="0" y="67"/>
                  </a:cxn>
                </a:cxnLst>
                <a:rect l="0" t="0" r="r" b="b"/>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ln>
            </p:spPr>
            <p:txBody>
              <a:bodyPr/>
              <a:lstStyle/>
              <a:p>
                <a:endParaRPr lang="en-US">
                  <a:solidFill>
                    <a:prstClr val="black"/>
                  </a:solidFill>
                </a:endParaRPr>
              </a:p>
            </p:txBody>
          </p:sp>
          <p:sp>
            <p:nvSpPr>
              <p:cNvPr id="179612" name="Freeform 412"/>
              <p:cNvSpPr>
                <a:spLocks noEditPoints="1"/>
              </p:cNvSpPr>
              <p:nvPr/>
            </p:nvSpPr>
            <p:spPr bwMode="auto">
              <a:xfrm>
                <a:off x="1449" y="1398"/>
                <a:ext cx="82" cy="118"/>
              </a:xfrm>
              <a:custGeom>
                <a:avLst/>
                <a:gdLst/>
                <a:ahLst/>
                <a:cxnLst>
                  <a:cxn ang="0">
                    <a:pos x="82" y="6"/>
                  </a:cxn>
                  <a:cxn ang="0">
                    <a:pos x="70" y="2"/>
                  </a:cxn>
                  <a:cxn ang="0">
                    <a:pos x="57" y="0"/>
                  </a:cxn>
                  <a:cxn ang="0">
                    <a:pos x="46" y="2"/>
                  </a:cxn>
                  <a:cxn ang="0">
                    <a:pos x="34" y="4"/>
                  </a:cxn>
                  <a:cxn ang="0">
                    <a:pos x="25" y="10"/>
                  </a:cxn>
                  <a:cxn ang="0">
                    <a:pos x="15" y="17"/>
                  </a:cxn>
                  <a:cxn ang="0">
                    <a:pos x="13" y="21"/>
                  </a:cxn>
                  <a:cxn ang="0">
                    <a:pos x="13" y="27"/>
                  </a:cxn>
                  <a:cxn ang="0">
                    <a:pos x="21" y="17"/>
                  </a:cxn>
                  <a:cxn ang="0">
                    <a:pos x="32" y="10"/>
                  </a:cxn>
                  <a:cxn ang="0">
                    <a:pos x="44" y="6"/>
                  </a:cxn>
                  <a:cxn ang="0">
                    <a:pos x="57" y="4"/>
                  </a:cxn>
                  <a:cxn ang="0">
                    <a:pos x="70" y="6"/>
                  </a:cxn>
                  <a:cxn ang="0">
                    <a:pos x="82" y="10"/>
                  </a:cxn>
                  <a:cxn ang="0">
                    <a:pos x="82" y="8"/>
                  </a:cxn>
                  <a:cxn ang="0">
                    <a:pos x="82" y="6"/>
                  </a:cxn>
                  <a:cxn ang="0">
                    <a:pos x="0" y="69"/>
                  </a:cxn>
                  <a:cxn ang="0">
                    <a:pos x="0" y="70"/>
                  </a:cxn>
                  <a:cxn ang="0">
                    <a:pos x="0" y="70"/>
                  </a:cxn>
                  <a:cxn ang="0">
                    <a:pos x="2" y="72"/>
                  </a:cxn>
                  <a:cxn ang="0">
                    <a:pos x="6" y="76"/>
                  </a:cxn>
                  <a:cxn ang="0">
                    <a:pos x="4" y="67"/>
                  </a:cxn>
                  <a:cxn ang="0">
                    <a:pos x="2" y="59"/>
                  </a:cxn>
                  <a:cxn ang="0">
                    <a:pos x="2" y="59"/>
                  </a:cxn>
                  <a:cxn ang="0">
                    <a:pos x="2" y="57"/>
                  </a:cxn>
                  <a:cxn ang="0">
                    <a:pos x="0" y="63"/>
                  </a:cxn>
                  <a:cxn ang="0">
                    <a:pos x="0" y="69"/>
                  </a:cxn>
                  <a:cxn ang="0">
                    <a:pos x="27" y="108"/>
                  </a:cxn>
                  <a:cxn ang="0">
                    <a:pos x="32" y="112"/>
                  </a:cxn>
                  <a:cxn ang="0">
                    <a:pos x="40" y="114"/>
                  </a:cxn>
                  <a:cxn ang="0">
                    <a:pos x="47" y="116"/>
                  </a:cxn>
                  <a:cxn ang="0">
                    <a:pos x="55" y="118"/>
                  </a:cxn>
                  <a:cxn ang="0">
                    <a:pos x="55" y="116"/>
                  </a:cxn>
                  <a:cxn ang="0">
                    <a:pos x="55" y="114"/>
                  </a:cxn>
                  <a:cxn ang="0">
                    <a:pos x="46" y="112"/>
                  </a:cxn>
                  <a:cxn ang="0">
                    <a:pos x="38" y="110"/>
                  </a:cxn>
                  <a:cxn ang="0">
                    <a:pos x="30" y="106"/>
                  </a:cxn>
                  <a:cxn ang="0">
                    <a:pos x="23" y="103"/>
                  </a:cxn>
                  <a:cxn ang="0">
                    <a:pos x="25" y="105"/>
                  </a:cxn>
                  <a:cxn ang="0">
                    <a:pos x="27" y="108"/>
                  </a:cxn>
                </a:cxnLst>
                <a:rect l="0" t="0" r="r" b="b"/>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0" y="70"/>
                    </a:lnTo>
                    <a:lnTo>
                      <a:pt x="2" y="72"/>
                    </a:lnTo>
                    <a:lnTo>
                      <a:pt x="6" y="76"/>
                    </a:lnTo>
                    <a:lnTo>
                      <a:pt x="4" y="67"/>
                    </a:lnTo>
                    <a:lnTo>
                      <a:pt x="2" y="59"/>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ln>
            </p:spPr>
            <p:txBody>
              <a:bodyPr/>
              <a:lstStyle/>
              <a:p>
                <a:endParaRPr lang="en-US">
                  <a:solidFill>
                    <a:prstClr val="black"/>
                  </a:solidFill>
                </a:endParaRPr>
              </a:p>
            </p:txBody>
          </p:sp>
          <p:sp>
            <p:nvSpPr>
              <p:cNvPr id="179613" name="Freeform 413"/>
              <p:cNvSpPr>
                <a:spLocks noEditPoints="1"/>
              </p:cNvSpPr>
              <p:nvPr/>
            </p:nvSpPr>
            <p:spPr bwMode="auto">
              <a:xfrm>
                <a:off x="1449" y="1400"/>
                <a:ext cx="82" cy="114"/>
              </a:xfrm>
              <a:custGeom>
                <a:avLst/>
                <a:gdLst/>
                <a:ahLst/>
                <a:cxnLst>
                  <a:cxn ang="0">
                    <a:pos x="82" y="6"/>
                  </a:cxn>
                  <a:cxn ang="0">
                    <a:pos x="70" y="2"/>
                  </a:cxn>
                  <a:cxn ang="0">
                    <a:pos x="57" y="0"/>
                  </a:cxn>
                  <a:cxn ang="0">
                    <a:pos x="44" y="2"/>
                  </a:cxn>
                  <a:cxn ang="0">
                    <a:pos x="32" y="6"/>
                  </a:cxn>
                  <a:cxn ang="0">
                    <a:pos x="23" y="12"/>
                  </a:cxn>
                  <a:cxn ang="0">
                    <a:pos x="13" y="19"/>
                  </a:cxn>
                  <a:cxn ang="0">
                    <a:pos x="11" y="27"/>
                  </a:cxn>
                  <a:cxn ang="0">
                    <a:pos x="9" y="32"/>
                  </a:cxn>
                  <a:cxn ang="0">
                    <a:pos x="9" y="32"/>
                  </a:cxn>
                  <a:cxn ang="0">
                    <a:pos x="9" y="34"/>
                  </a:cxn>
                  <a:cxn ang="0">
                    <a:pos x="13" y="27"/>
                  </a:cxn>
                  <a:cxn ang="0">
                    <a:pos x="17" y="21"/>
                  </a:cxn>
                  <a:cxn ang="0">
                    <a:pos x="23" y="17"/>
                  </a:cxn>
                  <a:cxn ang="0">
                    <a:pos x="28" y="12"/>
                  </a:cxn>
                  <a:cxn ang="0">
                    <a:pos x="34" y="8"/>
                  </a:cxn>
                  <a:cxn ang="0">
                    <a:pos x="42" y="6"/>
                  </a:cxn>
                  <a:cxn ang="0">
                    <a:pos x="49" y="4"/>
                  </a:cxn>
                  <a:cxn ang="0">
                    <a:pos x="57" y="4"/>
                  </a:cxn>
                  <a:cxn ang="0">
                    <a:pos x="68" y="6"/>
                  </a:cxn>
                  <a:cxn ang="0">
                    <a:pos x="80" y="10"/>
                  </a:cxn>
                  <a:cxn ang="0">
                    <a:pos x="82" y="8"/>
                  </a:cxn>
                  <a:cxn ang="0">
                    <a:pos x="82" y="6"/>
                  </a:cxn>
                  <a:cxn ang="0">
                    <a:pos x="0" y="63"/>
                  </a:cxn>
                  <a:cxn ang="0">
                    <a:pos x="2" y="67"/>
                  </a:cxn>
                  <a:cxn ang="0">
                    <a:pos x="2" y="70"/>
                  </a:cxn>
                  <a:cxn ang="0">
                    <a:pos x="6" y="74"/>
                  </a:cxn>
                  <a:cxn ang="0">
                    <a:pos x="8" y="76"/>
                  </a:cxn>
                  <a:cxn ang="0">
                    <a:pos x="6" y="67"/>
                  </a:cxn>
                  <a:cxn ang="0">
                    <a:pos x="4" y="57"/>
                  </a:cxn>
                  <a:cxn ang="0">
                    <a:pos x="4" y="51"/>
                  </a:cxn>
                  <a:cxn ang="0">
                    <a:pos x="6" y="46"/>
                  </a:cxn>
                  <a:cxn ang="0">
                    <a:pos x="4" y="49"/>
                  </a:cxn>
                  <a:cxn ang="0">
                    <a:pos x="4" y="53"/>
                  </a:cxn>
                  <a:cxn ang="0">
                    <a:pos x="2" y="57"/>
                  </a:cxn>
                  <a:cxn ang="0">
                    <a:pos x="0" y="63"/>
                  </a:cxn>
                  <a:cxn ang="0">
                    <a:pos x="25" y="103"/>
                  </a:cxn>
                  <a:cxn ang="0">
                    <a:pos x="32" y="108"/>
                  </a:cxn>
                  <a:cxn ang="0">
                    <a:pos x="38" y="110"/>
                  </a:cxn>
                  <a:cxn ang="0">
                    <a:pos x="47" y="112"/>
                  </a:cxn>
                  <a:cxn ang="0">
                    <a:pos x="55" y="114"/>
                  </a:cxn>
                  <a:cxn ang="0">
                    <a:pos x="55" y="112"/>
                  </a:cxn>
                  <a:cxn ang="0">
                    <a:pos x="55" y="110"/>
                  </a:cxn>
                  <a:cxn ang="0">
                    <a:pos x="46" y="108"/>
                  </a:cxn>
                  <a:cxn ang="0">
                    <a:pos x="36" y="106"/>
                  </a:cxn>
                  <a:cxn ang="0">
                    <a:pos x="28" y="101"/>
                  </a:cxn>
                  <a:cxn ang="0">
                    <a:pos x="21" y="97"/>
                  </a:cxn>
                  <a:cxn ang="0">
                    <a:pos x="23" y="99"/>
                  </a:cxn>
                  <a:cxn ang="0">
                    <a:pos x="25" y="103"/>
                  </a:cxn>
                </a:cxnLst>
                <a:rect l="0" t="0" r="r" b="b"/>
                <a:pathLst>
                  <a:path w="82" h="114">
                    <a:moveTo>
                      <a:pt x="82" y="6"/>
                    </a:moveTo>
                    <a:lnTo>
                      <a:pt x="70" y="2"/>
                    </a:lnTo>
                    <a:lnTo>
                      <a:pt x="57" y="0"/>
                    </a:lnTo>
                    <a:lnTo>
                      <a:pt x="44" y="2"/>
                    </a:lnTo>
                    <a:lnTo>
                      <a:pt x="32" y="6"/>
                    </a:lnTo>
                    <a:lnTo>
                      <a:pt x="23" y="12"/>
                    </a:lnTo>
                    <a:lnTo>
                      <a:pt x="13" y="19"/>
                    </a:lnTo>
                    <a:lnTo>
                      <a:pt x="11" y="27"/>
                    </a:lnTo>
                    <a:lnTo>
                      <a:pt x="9" y="32"/>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ln>
            </p:spPr>
            <p:txBody>
              <a:bodyPr/>
              <a:lstStyle/>
              <a:p>
                <a:endParaRPr lang="en-US">
                  <a:solidFill>
                    <a:prstClr val="black"/>
                  </a:solidFill>
                </a:endParaRPr>
              </a:p>
            </p:txBody>
          </p:sp>
          <p:sp>
            <p:nvSpPr>
              <p:cNvPr id="179614" name="Freeform 414"/>
              <p:cNvSpPr>
                <a:spLocks noEditPoints="1"/>
              </p:cNvSpPr>
              <p:nvPr/>
            </p:nvSpPr>
            <p:spPr bwMode="auto">
              <a:xfrm>
                <a:off x="1451" y="1402"/>
                <a:ext cx="80" cy="110"/>
              </a:xfrm>
              <a:custGeom>
                <a:avLst/>
                <a:gdLst/>
                <a:ahLst/>
                <a:cxnLst>
                  <a:cxn ang="0">
                    <a:pos x="80" y="6"/>
                  </a:cxn>
                  <a:cxn ang="0">
                    <a:pos x="68" y="2"/>
                  </a:cxn>
                  <a:cxn ang="0">
                    <a:pos x="55" y="0"/>
                  </a:cxn>
                  <a:cxn ang="0">
                    <a:pos x="42" y="2"/>
                  </a:cxn>
                  <a:cxn ang="0">
                    <a:pos x="30" y="6"/>
                  </a:cxn>
                  <a:cxn ang="0">
                    <a:pos x="19" y="13"/>
                  </a:cxn>
                  <a:cxn ang="0">
                    <a:pos x="11" y="23"/>
                  </a:cxn>
                  <a:cxn ang="0">
                    <a:pos x="9" y="27"/>
                  </a:cxn>
                  <a:cxn ang="0">
                    <a:pos x="7" y="30"/>
                  </a:cxn>
                  <a:cxn ang="0">
                    <a:pos x="4" y="42"/>
                  </a:cxn>
                  <a:cxn ang="0">
                    <a:pos x="2" y="51"/>
                  </a:cxn>
                  <a:cxn ang="0">
                    <a:pos x="0" y="53"/>
                  </a:cxn>
                  <a:cxn ang="0">
                    <a:pos x="0" y="53"/>
                  </a:cxn>
                  <a:cxn ang="0">
                    <a:pos x="0" y="55"/>
                  </a:cxn>
                  <a:cxn ang="0">
                    <a:pos x="0" y="55"/>
                  </a:cxn>
                  <a:cxn ang="0">
                    <a:pos x="2" y="63"/>
                  </a:cxn>
                  <a:cxn ang="0">
                    <a:pos x="4" y="72"/>
                  </a:cxn>
                  <a:cxn ang="0">
                    <a:pos x="6" y="74"/>
                  </a:cxn>
                  <a:cxn ang="0">
                    <a:pos x="9" y="78"/>
                  </a:cxn>
                  <a:cxn ang="0">
                    <a:pos x="9" y="78"/>
                  </a:cxn>
                  <a:cxn ang="0">
                    <a:pos x="9" y="78"/>
                  </a:cxn>
                  <a:cxn ang="0">
                    <a:pos x="6" y="66"/>
                  </a:cxn>
                  <a:cxn ang="0">
                    <a:pos x="4" y="55"/>
                  </a:cxn>
                  <a:cxn ang="0">
                    <a:pos x="6" y="44"/>
                  </a:cxn>
                  <a:cxn ang="0">
                    <a:pos x="7" y="34"/>
                  </a:cxn>
                  <a:cxn ang="0">
                    <a:pos x="13" y="27"/>
                  </a:cxn>
                  <a:cxn ang="0">
                    <a:pos x="19" y="19"/>
                  </a:cxn>
                  <a:cxn ang="0">
                    <a:pos x="26" y="13"/>
                  </a:cxn>
                  <a:cxn ang="0">
                    <a:pos x="36" y="8"/>
                  </a:cxn>
                  <a:cxn ang="0">
                    <a:pos x="45" y="4"/>
                  </a:cxn>
                  <a:cxn ang="0">
                    <a:pos x="55" y="4"/>
                  </a:cxn>
                  <a:cxn ang="0">
                    <a:pos x="66" y="6"/>
                  </a:cxn>
                  <a:cxn ang="0">
                    <a:pos x="78" y="10"/>
                  </a:cxn>
                  <a:cxn ang="0">
                    <a:pos x="78" y="8"/>
                  </a:cxn>
                  <a:cxn ang="0">
                    <a:pos x="80" y="6"/>
                  </a:cxn>
                  <a:cxn ang="0">
                    <a:pos x="21" y="99"/>
                  </a:cxn>
                  <a:cxn ang="0">
                    <a:pos x="28" y="102"/>
                  </a:cxn>
                  <a:cxn ang="0">
                    <a:pos x="36" y="106"/>
                  </a:cxn>
                  <a:cxn ang="0">
                    <a:pos x="44" y="108"/>
                  </a:cxn>
                  <a:cxn ang="0">
                    <a:pos x="53" y="110"/>
                  </a:cxn>
                  <a:cxn ang="0">
                    <a:pos x="53" y="108"/>
                  </a:cxn>
                  <a:cxn ang="0">
                    <a:pos x="53" y="106"/>
                  </a:cxn>
                  <a:cxn ang="0">
                    <a:pos x="44" y="104"/>
                  </a:cxn>
                  <a:cxn ang="0">
                    <a:pos x="32" y="101"/>
                  </a:cxn>
                  <a:cxn ang="0">
                    <a:pos x="25" y="95"/>
                  </a:cxn>
                  <a:cxn ang="0">
                    <a:pos x="17" y="89"/>
                  </a:cxn>
                  <a:cxn ang="0">
                    <a:pos x="19" y="93"/>
                  </a:cxn>
                  <a:cxn ang="0">
                    <a:pos x="21" y="99"/>
                  </a:cxn>
                </a:cxnLst>
                <a:rect l="0" t="0" r="r" b="b"/>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3"/>
                    </a:lnTo>
                    <a:lnTo>
                      <a:pt x="0" y="55"/>
                    </a:lnTo>
                    <a:lnTo>
                      <a:pt x="0" y="55"/>
                    </a:lnTo>
                    <a:lnTo>
                      <a:pt x="2" y="63"/>
                    </a:lnTo>
                    <a:lnTo>
                      <a:pt x="4" y="72"/>
                    </a:lnTo>
                    <a:lnTo>
                      <a:pt x="6" y="74"/>
                    </a:lnTo>
                    <a:lnTo>
                      <a:pt x="9" y="78"/>
                    </a:lnTo>
                    <a:lnTo>
                      <a:pt x="9" y="78"/>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ln>
            </p:spPr>
            <p:txBody>
              <a:bodyPr/>
              <a:lstStyle/>
              <a:p>
                <a:endParaRPr lang="en-US">
                  <a:solidFill>
                    <a:prstClr val="black"/>
                  </a:solidFill>
                </a:endParaRPr>
              </a:p>
            </p:txBody>
          </p:sp>
          <p:sp>
            <p:nvSpPr>
              <p:cNvPr id="179615" name="Freeform 415"/>
              <p:cNvSpPr/>
              <p:nvPr/>
            </p:nvSpPr>
            <p:spPr bwMode="auto">
              <a:xfrm>
                <a:off x="1453" y="1404"/>
                <a:ext cx="76" cy="106"/>
              </a:xfrm>
              <a:custGeom>
                <a:avLst/>
                <a:gdLst/>
                <a:ahLst/>
                <a:cxnLst>
                  <a:cxn ang="0">
                    <a:pos x="76" y="6"/>
                  </a:cxn>
                  <a:cxn ang="0">
                    <a:pos x="64" y="2"/>
                  </a:cxn>
                  <a:cxn ang="0">
                    <a:pos x="53" y="0"/>
                  </a:cxn>
                  <a:cxn ang="0">
                    <a:pos x="45" y="0"/>
                  </a:cxn>
                  <a:cxn ang="0">
                    <a:pos x="38" y="2"/>
                  </a:cxn>
                  <a:cxn ang="0">
                    <a:pos x="30" y="4"/>
                  </a:cxn>
                  <a:cxn ang="0">
                    <a:pos x="24" y="8"/>
                  </a:cxn>
                  <a:cxn ang="0">
                    <a:pos x="19" y="13"/>
                  </a:cxn>
                  <a:cxn ang="0">
                    <a:pos x="13" y="17"/>
                  </a:cxn>
                  <a:cxn ang="0">
                    <a:pos x="9" y="23"/>
                  </a:cxn>
                  <a:cxn ang="0">
                    <a:pos x="5" y="30"/>
                  </a:cxn>
                  <a:cxn ang="0">
                    <a:pos x="4" y="36"/>
                  </a:cxn>
                  <a:cxn ang="0">
                    <a:pos x="2" y="42"/>
                  </a:cxn>
                  <a:cxn ang="0">
                    <a:pos x="0" y="47"/>
                  </a:cxn>
                  <a:cxn ang="0">
                    <a:pos x="0" y="53"/>
                  </a:cxn>
                  <a:cxn ang="0">
                    <a:pos x="2" y="63"/>
                  </a:cxn>
                  <a:cxn ang="0">
                    <a:pos x="4" y="72"/>
                  </a:cxn>
                  <a:cxn ang="0">
                    <a:pos x="5" y="74"/>
                  </a:cxn>
                  <a:cxn ang="0">
                    <a:pos x="7" y="76"/>
                  </a:cxn>
                  <a:cxn ang="0">
                    <a:pos x="13" y="83"/>
                  </a:cxn>
                  <a:cxn ang="0">
                    <a:pos x="17" y="93"/>
                  </a:cxn>
                  <a:cxn ang="0">
                    <a:pos x="24" y="97"/>
                  </a:cxn>
                  <a:cxn ang="0">
                    <a:pos x="32" y="102"/>
                  </a:cxn>
                  <a:cxn ang="0">
                    <a:pos x="42" y="104"/>
                  </a:cxn>
                  <a:cxn ang="0">
                    <a:pos x="51" y="106"/>
                  </a:cxn>
                  <a:cxn ang="0">
                    <a:pos x="51" y="104"/>
                  </a:cxn>
                  <a:cxn ang="0">
                    <a:pos x="51" y="102"/>
                  </a:cxn>
                  <a:cxn ang="0">
                    <a:pos x="42" y="100"/>
                  </a:cxn>
                  <a:cxn ang="0">
                    <a:pos x="32" y="97"/>
                  </a:cxn>
                  <a:cxn ang="0">
                    <a:pos x="24" y="93"/>
                  </a:cxn>
                  <a:cxn ang="0">
                    <a:pos x="17" y="87"/>
                  </a:cxn>
                  <a:cxn ang="0">
                    <a:pos x="11" y="80"/>
                  </a:cxn>
                  <a:cxn ang="0">
                    <a:pos x="7" y="72"/>
                  </a:cxn>
                  <a:cxn ang="0">
                    <a:pos x="5" y="63"/>
                  </a:cxn>
                  <a:cxn ang="0">
                    <a:pos x="4" y="53"/>
                  </a:cxn>
                  <a:cxn ang="0">
                    <a:pos x="5" y="44"/>
                  </a:cxn>
                  <a:cxn ang="0">
                    <a:pos x="7" y="34"/>
                  </a:cxn>
                  <a:cxn ang="0">
                    <a:pos x="13" y="25"/>
                  </a:cxn>
                  <a:cxn ang="0">
                    <a:pos x="19" y="19"/>
                  </a:cxn>
                  <a:cxn ang="0">
                    <a:pos x="26" y="11"/>
                  </a:cxn>
                  <a:cxn ang="0">
                    <a:pos x="34" y="8"/>
                  </a:cxn>
                  <a:cxn ang="0">
                    <a:pos x="43" y="4"/>
                  </a:cxn>
                  <a:cxn ang="0">
                    <a:pos x="53" y="4"/>
                  </a:cxn>
                  <a:cxn ang="0">
                    <a:pos x="64" y="6"/>
                  </a:cxn>
                  <a:cxn ang="0">
                    <a:pos x="74" y="9"/>
                  </a:cxn>
                  <a:cxn ang="0">
                    <a:pos x="74" y="9"/>
                  </a:cxn>
                  <a:cxn ang="0">
                    <a:pos x="74" y="8"/>
                  </a:cxn>
                  <a:cxn ang="0">
                    <a:pos x="76" y="8"/>
                  </a:cxn>
                  <a:cxn ang="0">
                    <a:pos x="76" y="6"/>
                  </a:cxn>
                </a:cxnLst>
                <a:rect l="0" t="0" r="r" b="b"/>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9"/>
                    </a:lnTo>
                    <a:lnTo>
                      <a:pt x="74" y="8"/>
                    </a:lnTo>
                    <a:lnTo>
                      <a:pt x="76" y="8"/>
                    </a:lnTo>
                    <a:lnTo>
                      <a:pt x="76" y="6"/>
                    </a:lnTo>
                    <a:close/>
                  </a:path>
                </a:pathLst>
              </a:custGeom>
              <a:solidFill>
                <a:srgbClr val="EDBE5E"/>
              </a:solidFill>
              <a:ln w="9525">
                <a:noFill/>
                <a:round/>
              </a:ln>
            </p:spPr>
            <p:txBody>
              <a:bodyPr/>
              <a:lstStyle/>
              <a:p>
                <a:endParaRPr lang="en-US">
                  <a:solidFill>
                    <a:prstClr val="black"/>
                  </a:solidFill>
                </a:endParaRPr>
              </a:p>
            </p:txBody>
          </p:sp>
          <p:sp>
            <p:nvSpPr>
              <p:cNvPr id="179616" name="Freeform 416"/>
              <p:cNvSpPr/>
              <p:nvPr/>
            </p:nvSpPr>
            <p:spPr bwMode="auto">
              <a:xfrm>
                <a:off x="1455" y="1406"/>
                <a:ext cx="74" cy="102"/>
              </a:xfrm>
              <a:custGeom>
                <a:avLst/>
                <a:gdLst/>
                <a:ahLst/>
                <a:cxnLst>
                  <a:cxn ang="0">
                    <a:pos x="74" y="6"/>
                  </a:cxn>
                  <a:cxn ang="0">
                    <a:pos x="62" y="2"/>
                  </a:cxn>
                  <a:cxn ang="0">
                    <a:pos x="51" y="0"/>
                  </a:cxn>
                  <a:cxn ang="0">
                    <a:pos x="41" y="0"/>
                  </a:cxn>
                  <a:cxn ang="0">
                    <a:pos x="32" y="4"/>
                  </a:cxn>
                  <a:cxn ang="0">
                    <a:pos x="22" y="9"/>
                  </a:cxn>
                  <a:cxn ang="0">
                    <a:pos x="15" y="15"/>
                  </a:cxn>
                  <a:cxn ang="0">
                    <a:pos x="9" y="23"/>
                  </a:cxn>
                  <a:cxn ang="0">
                    <a:pos x="3" y="30"/>
                  </a:cxn>
                  <a:cxn ang="0">
                    <a:pos x="2" y="40"/>
                  </a:cxn>
                  <a:cxn ang="0">
                    <a:pos x="0" y="51"/>
                  </a:cxn>
                  <a:cxn ang="0">
                    <a:pos x="2" y="62"/>
                  </a:cxn>
                  <a:cxn ang="0">
                    <a:pos x="5" y="74"/>
                  </a:cxn>
                  <a:cxn ang="0">
                    <a:pos x="9" y="80"/>
                  </a:cxn>
                  <a:cxn ang="0">
                    <a:pos x="13" y="85"/>
                  </a:cxn>
                  <a:cxn ang="0">
                    <a:pos x="21" y="91"/>
                  </a:cxn>
                  <a:cxn ang="0">
                    <a:pos x="28" y="97"/>
                  </a:cxn>
                  <a:cxn ang="0">
                    <a:pos x="40" y="100"/>
                  </a:cxn>
                  <a:cxn ang="0">
                    <a:pos x="49" y="102"/>
                  </a:cxn>
                  <a:cxn ang="0">
                    <a:pos x="49" y="100"/>
                  </a:cxn>
                  <a:cxn ang="0">
                    <a:pos x="49" y="98"/>
                  </a:cxn>
                  <a:cxn ang="0">
                    <a:pos x="40" y="97"/>
                  </a:cxn>
                  <a:cxn ang="0">
                    <a:pos x="32" y="95"/>
                  </a:cxn>
                  <a:cxn ang="0">
                    <a:pos x="24" y="89"/>
                  </a:cxn>
                  <a:cxn ang="0">
                    <a:pos x="17" y="83"/>
                  </a:cxn>
                  <a:cxn ang="0">
                    <a:pos x="11" y="78"/>
                  </a:cxn>
                  <a:cxn ang="0">
                    <a:pos x="7" y="68"/>
                  </a:cxn>
                  <a:cxn ang="0">
                    <a:pos x="5" y="61"/>
                  </a:cxn>
                  <a:cxn ang="0">
                    <a:pos x="3" y="51"/>
                  </a:cxn>
                  <a:cxn ang="0">
                    <a:pos x="5" y="42"/>
                  </a:cxn>
                  <a:cxn ang="0">
                    <a:pos x="7" y="32"/>
                  </a:cxn>
                  <a:cxn ang="0">
                    <a:pos x="11" y="25"/>
                  </a:cxn>
                  <a:cxn ang="0">
                    <a:pos x="17" y="17"/>
                  </a:cxn>
                  <a:cxn ang="0">
                    <a:pos x="24" y="11"/>
                  </a:cxn>
                  <a:cxn ang="0">
                    <a:pos x="32" y="7"/>
                  </a:cxn>
                  <a:cxn ang="0">
                    <a:pos x="41" y="4"/>
                  </a:cxn>
                  <a:cxn ang="0">
                    <a:pos x="51" y="4"/>
                  </a:cxn>
                  <a:cxn ang="0">
                    <a:pos x="62" y="6"/>
                  </a:cxn>
                  <a:cxn ang="0">
                    <a:pos x="72" y="7"/>
                  </a:cxn>
                  <a:cxn ang="0">
                    <a:pos x="72" y="7"/>
                  </a:cxn>
                  <a:cxn ang="0">
                    <a:pos x="72" y="6"/>
                  </a:cxn>
                  <a:cxn ang="0">
                    <a:pos x="74" y="6"/>
                  </a:cxn>
                  <a:cxn ang="0">
                    <a:pos x="74" y="6"/>
                  </a:cxn>
                </a:cxnLst>
                <a:rect l="0" t="0" r="r" b="b"/>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7"/>
                    </a:lnTo>
                    <a:lnTo>
                      <a:pt x="72" y="6"/>
                    </a:lnTo>
                    <a:lnTo>
                      <a:pt x="74" y="6"/>
                    </a:lnTo>
                    <a:lnTo>
                      <a:pt x="74" y="6"/>
                    </a:lnTo>
                    <a:close/>
                  </a:path>
                </a:pathLst>
              </a:custGeom>
              <a:solidFill>
                <a:srgbClr val="EDBF5F"/>
              </a:solidFill>
              <a:ln w="9525">
                <a:noFill/>
                <a:round/>
              </a:ln>
            </p:spPr>
            <p:txBody>
              <a:bodyPr/>
              <a:lstStyle/>
              <a:p>
                <a:endParaRPr lang="en-US">
                  <a:solidFill>
                    <a:prstClr val="black"/>
                  </a:solidFill>
                </a:endParaRPr>
              </a:p>
            </p:txBody>
          </p:sp>
          <p:sp>
            <p:nvSpPr>
              <p:cNvPr id="179617" name="Freeform 417"/>
              <p:cNvSpPr/>
              <p:nvPr/>
            </p:nvSpPr>
            <p:spPr bwMode="auto">
              <a:xfrm>
                <a:off x="1457" y="1408"/>
                <a:ext cx="70" cy="98"/>
              </a:xfrm>
              <a:custGeom>
                <a:avLst/>
                <a:gdLst/>
                <a:ahLst/>
                <a:cxnLst>
                  <a:cxn ang="0">
                    <a:pos x="70" y="5"/>
                  </a:cxn>
                  <a:cxn ang="0">
                    <a:pos x="60" y="2"/>
                  </a:cxn>
                  <a:cxn ang="0">
                    <a:pos x="49" y="0"/>
                  </a:cxn>
                  <a:cxn ang="0">
                    <a:pos x="39" y="0"/>
                  </a:cxn>
                  <a:cxn ang="0">
                    <a:pos x="30" y="4"/>
                  </a:cxn>
                  <a:cxn ang="0">
                    <a:pos x="22" y="7"/>
                  </a:cxn>
                  <a:cxn ang="0">
                    <a:pos x="15" y="15"/>
                  </a:cxn>
                  <a:cxn ang="0">
                    <a:pos x="9" y="21"/>
                  </a:cxn>
                  <a:cxn ang="0">
                    <a:pos x="3" y="30"/>
                  </a:cxn>
                  <a:cxn ang="0">
                    <a:pos x="1" y="40"/>
                  </a:cxn>
                  <a:cxn ang="0">
                    <a:pos x="0" y="49"/>
                  </a:cxn>
                  <a:cxn ang="0">
                    <a:pos x="1" y="59"/>
                  </a:cxn>
                  <a:cxn ang="0">
                    <a:pos x="3" y="68"/>
                  </a:cxn>
                  <a:cxn ang="0">
                    <a:pos x="7" y="76"/>
                  </a:cxn>
                  <a:cxn ang="0">
                    <a:pos x="13" y="83"/>
                  </a:cxn>
                  <a:cxn ang="0">
                    <a:pos x="20" y="89"/>
                  </a:cxn>
                  <a:cxn ang="0">
                    <a:pos x="28" y="93"/>
                  </a:cxn>
                  <a:cxn ang="0">
                    <a:pos x="38" y="96"/>
                  </a:cxn>
                  <a:cxn ang="0">
                    <a:pos x="47" y="98"/>
                  </a:cxn>
                  <a:cxn ang="0">
                    <a:pos x="47" y="96"/>
                  </a:cxn>
                  <a:cxn ang="0">
                    <a:pos x="47" y="95"/>
                  </a:cxn>
                  <a:cxn ang="0">
                    <a:pos x="39" y="93"/>
                  </a:cxn>
                  <a:cxn ang="0">
                    <a:pos x="30" y="91"/>
                  </a:cxn>
                  <a:cxn ang="0">
                    <a:pos x="22" y="85"/>
                  </a:cxn>
                  <a:cxn ang="0">
                    <a:pos x="17" y="79"/>
                  </a:cxn>
                  <a:cxn ang="0">
                    <a:pos x="11" y="74"/>
                  </a:cxn>
                  <a:cxn ang="0">
                    <a:pos x="7" y="66"/>
                  </a:cxn>
                  <a:cxn ang="0">
                    <a:pos x="5" y="59"/>
                  </a:cxn>
                  <a:cxn ang="0">
                    <a:pos x="3" y="49"/>
                  </a:cxn>
                  <a:cxn ang="0">
                    <a:pos x="5" y="40"/>
                  </a:cxn>
                  <a:cxn ang="0">
                    <a:pos x="7" y="32"/>
                  </a:cxn>
                  <a:cxn ang="0">
                    <a:pos x="11" y="23"/>
                  </a:cxn>
                  <a:cxn ang="0">
                    <a:pos x="17" y="17"/>
                  </a:cxn>
                  <a:cxn ang="0">
                    <a:pos x="24" y="11"/>
                  </a:cxn>
                  <a:cxn ang="0">
                    <a:pos x="32" y="7"/>
                  </a:cxn>
                  <a:cxn ang="0">
                    <a:pos x="39" y="4"/>
                  </a:cxn>
                  <a:cxn ang="0">
                    <a:pos x="49" y="4"/>
                  </a:cxn>
                  <a:cxn ang="0">
                    <a:pos x="60" y="5"/>
                  </a:cxn>
                  <a:cxn ang="0">
                    <a:pos x="70" y="7"/>
                  </a:cxn>
                  <a:cxn ang="0">
                    <a:pos x="70" y="5"/>
                  </a:cxn>
                  <a:cxn ang="0">
                    <a:pos x="70" y="5"/>
                  </a:cxn>
                </a:cxnLst>
                <a:rect l="0" t="0" r="r" b="b"/>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lnTo>
                      <a:pt x="70" y="5"/>
                    </a:lnTo>
                    <a:close/>
                  </a:path>
                </a:pathLst>
              </a:custGeom>
              <a:solidFill>
                <a:srgbClr val="EDC05F"/>
              </a:solidFill>
              <a:ln w="9525">
                <a:noFill/>
                <a:round/>
              </a:ln>
            </p:spPr>
            <p:txBody>
              <a:bodyPr/>
              <a:lstStyle/>
              <a:p>
                <a:endParaRPr lang="en-US">
                  <a:solidFill>
                    <a:prstClr val="black"/>
                  </a:solidFill>
                </a:endParaRPr>
              </a:p>
            </p:txBody>
          </p:sp>
          <p:sp>
            <p:nvSpPr>
              <p:cNvPr id="179618" name="Freeform 418"/>
              <p:cNvSpPr/>
              <p:nvPr/>
            </p:nvSpPr>
            <p:spPr bwMode="auto">
              <a:xfrm>
                <a:off x="1458" y="1410"/>
                <a:ext cx="69" cy="94"/>
              </a:xfrm>
              <a:custGeom>
                <a:avLst/>
                <a:gdLst/>
                <a:ahLst/>
                <a:cxnLst>
                  <a:cxn ang="0">
                    <a:pos x="69" y="3"/>
                  </a:cxn>
                  <a:cxn ang="0">
                    <a:pos x="59" y="2"/>
                  </a:cxn>
                  <a:cxn ang="0">
                    <a:pos x="48" y="0"/>
                  </a:cxn>
                  <a:cxn ang="0">
                    <a:pos x="38" y="0"/>
                  </a:cxn>
                  <a:cxn ang="0">
                    <a:pos x="29" y="3"/>
                  </a:cxn>
                  <a:cxn ang="0">
                    <a:pos x="21" y="7"/>
                  </a:cxn>
                  <a:cxn ang="0">
                    <a:pos x="14" y="13"/>
                  </a:cxn>
                  <a:cxn ang="0">
                    <a:pos x="8" y="21"/>
                  </a:cxn>
                  <a:cxn ang="0">
                    <a:pos x="4" y="28"/>
                  </a:cxn>
                  <a:cxn ang="0">
                    <a:pos x="2" y="38"/>
                  </a:cxn>
                  <a:cxn ang="0">
                    <a:pos x="0" y="47"/>
                  </a:cxn>
                  <a:cxn ang="0">
                    <a:pos x="2" y="57"/>
                  </a:cxn>
                  <a:cxn ang="0">
                    <a:pos x="4" y="64"/>
                  </a:cxn>
                  <a:cxn ang="0">
                    <a:pos x="8" y="74"/>
                  </a:cxn>
                  <a:cxn ang="0">
                    <a:pos x="14" y="79"/>
                  </a:cxn>
                  <a:cxn ang="0">
                    <a:pos x="21" y="85"/>
                  </a:cxn>
                  <a:cxn ang="0">
                    <a:pos x="29" y="91"/>
                  </a:cxn>
                  <a:cxn ang="0">
                    <a:pos x="37" y="93"/>
                  </a:cxn>
                  <a:cxn ang="0">
                    <a:pos x="46" y="94"/>
                  </a:cxn>
                  <a:cxn ang="0">
                    <a:pos x="46" y="93"/>
                  </a:cxn>
                  <a:cxn ang="0">
                    <a:pos x="46" y="91"/>
                  </a:cxn>
                  <a:cxn ang="0">
                    <a:pos x="46" y="91"/>
                  </a:cxn>
                  <a:cxn ang="0">
                    <a:pos x="46" y="91"/>
                  </a:cxn>
                  <a:cxn ang="0">
                    <a:pos x="38" y="89"/>
                  </a:cxn>
                  <a:cxn ang="0">
                    <a:pos x="31" y="87"/>
                  </a:cxn>
                  <a:cxn ang="0">
                    <a:pos x="23" y="83"/>
                  </a:cxn>
                  <a:cxn ang="0">
                    <a:pos x="18" y="77"/>
                  </a:cxn>
                  <a:cxn ang="0">
                    <a:pos x="12" y="70"/>
                  </a:cxn>
                  <a:cxn ang="0">
                    <a:pos x="8" y="64"/>
                  </a:cxn>
                  <a:cxn ang="0">
                    <a:pos x="6" y="55"/>
                  </a:cxn>
                  <a:cxn ang="0">
                    <a:pos x="4" y="47"/>
                  </a:cxn>
                  <a:cxn ang="0">
                    <a:pos x="6" y="38"/>
                  </a:cxn>
                  <a:cxn ang="0">
                    <a:pos x="8" y="30"/>
                  </a:cxn>
                  <a:cxn ang="0">
                    <a:pos x="12" y="22"/>
                  </a:cxn>
                  <a:cxn ang="0">
                    <a:pos x="18" y="17"/>
                  </a:cxn>
                  <a:cxn ang="0">
                    <a:pos x="23" y="11"/>
                  </a:cxn>
                  <a:cxn ang="0">
                    <a:pos x="31" y="7"/>
                  </a:cxn>
                  <a:cxn ang="0">
                    <a:pos x="38" y="3"/>
                  </a:cxn>
                  <a:cxn ang="0">
                    <a:pos x="48" y="3"/>
                  </a:cxn>
                  <a:cxn ang="0">
                    <a:pos x="57" y="5"/>
                  </a:cxn>
                  <a:cxn ang="0">
                    <a:pos x="67" y="7"/>
                  </a:cxn>
                  <a:cxn ang="0">
                    <a:pos x="69" y="5"/>
                  </a:cxn>
                  <a:cxn ang="0">
                    <a:pos x="69" y="3"/>
                  </a:cxn>
                </a:cxnLst>
                <a:rect l="0" t="0" r="r" b="b"/>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46" y="91"/>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ln>
            </p:spPr>
            <p:txBody>
              <a:bodyPr/>
              <a:lstStyle/>
              <a:p>
                <a:endParaRPr lang="en-US">
                  <a:solidFill>
                    <a:prstClr val="black"/>
                  </a:solidFill>
                </a:endParaRPr>
              </a:p>
            </p:txBody>
          </p:sp>
          <p:sp>
            <p:nvSpPr>
              <p:cNvPr id="179619" name="Freeform 419"/>
              <p:cNvSpPr/>
              <p:nvPr/>
            </p:nvSpPr>
            <p:spPr bwMode="auto">
              <a:xfrm>
                <a:off x="1460" y="1412"/>
                <a:ext cx="67" cy="91"/>
              </a:xfrm>
              <a:custGeom>
                <a:avLst/>
                <a:gdLst/>
                <a:ahLst/>
                <a:cxnLst>
                  <a:cxn ang="0">
                    <a:pos x="67" y="3"/>
                  </a:cxn>
                  <a:cxn ang="0">
                    <a:pos x="57" y="1"/>
                  </a:cxn>
                  <a:cxn ang="0">
                    <a:pos x="46" y="0"/>
                  </a:cxn>
                  <a:cxn ang="0">
                    <a:pos x="36" y="0"/>
                  </a:cxn>
                  <a:cxn ang="0">
                    <a:pos x="29" y="3"/>
                  </a:cxn>
                  <a:cxn ang="0">
                    <a:pos x="21" y="7"/>
                  </a:cxn>
                  <a:cxn ang="0">
                    <a:pos x="14" y="13"/>
                  </a:cxn>
                  <a:cxn ang="0">
                    <a:pos x="8" y="19"/>
                  </a:cxn>
                  <a:cxn ang="0">
                    <a:pos x="4" y="28"/>
                  </a:cxn>
                  <a:cxn ang="0">
                    <a:pos x="2" y="36"/>
                  </a:cxn>
                  <a:cxn ang="0">
                    <a:pos x="0" y="45"/>
                  </a:cxn>
                  <a:cxn ang="0">
                    <a:pos x="2" y="55"/>
                  </a:cxn>
                  <a:cxn ang="0">
                    <a:pos x="4" y="62"/>
                  </a:cxn>
                  <a:cxn ang="0">
                    <a:pos x="8" y="70"/>
                  </a:cxn>
                  <a:cxn ang="0">
                    <a:pos x="14" y="75"/>
                  </a:cxn>
                  <a:cxn ang="0">
                    <a:pos x="19" y="81"/>
                  </a:cxn>
                  <a:cxn ang="0">
                    <a:pos x="27" y="87"/>
                  </a:cxn>
                  <a:cxn ang="0">
                    <a:pos x="36" y="89"/>
                  </a:cxn>
                  <a:cxn ang="0">
                    <a:pos x="44" y="91"/>
                  </a:cxn>
                  <a:cxn ang="0">
                    <a:pos x="44" y="91"/>
                  </a:cxn>
                  <a:cxn ang="0">
                    <a:pos x="44" y="89"/>
                  </a:cxn>
                  <a:cxn ang="0">
                    <a:pos x="44" y="89"/>
                  </a:cxn>
                  <a:cxn ang="0">
                    <a:pos x="44" y="87"/>
                  </a:cxn>
                  <a:cxn ang="0">
                    <a:pos x="36" y="85"/>
                  </a:cxn>
                  <a:cxn ang="0">
                    <a:pos x="29" y="83"/>
                  </a:cxn>
                  <a:cxn ang="0">
                    <a:pos x="23" y="79"/>
                  </a:cxn>
                  <a:cxn ang="0">
                    <a:pos x="16" y="74"/>
                  </a:cxn>
                  <a:cxn ang="0">
                    <a:pos x="12" y="68"/>
                  </a:cxn>
                  <a:cxn ang="0">
                    <a:pos x="8" y="60"/>
                  </a:cxn>
                  <a:cxn ang="0">
                    <a:pos x="6" y="53"/>
                  </a:cxn>
                  <a:cxn ang="0">
                    <a:pos x="4" y="45"/>
                  </a:cxn>
                  <a:cxn ang="0">
                    <a:pos x="6" y="36"/>
                  </a:cxn>
                  <a:cxn ang="0">
                    <a:pos x="8" y="28"/>
                  </a:cxn>
                  <a:cxn ang="0">
                    <a:pos x="12" y="22"/>
                  </a:cxn>
                  <a:cxn ang="0">
                    <a:pos x="17" y="15"/>
                  </a:cxn>
                  <a:cxn ang="0">
                    <a:pos x="23" y="11"/>
                  </a:cxn>
                  <a:cxn ang="0">
                    <a:pos x="31" y="7"/>
                  </a:cxn>
                  <a:cxn ang="0">
                    <a:pos x="38" y="3"/>
                  </a:cxn>
                  <a:cxn ang="0">
                    <a:pos x="46" y="3"/>
                  </a:cxn>
                  <a:cxn ang="0">
                    <a:pos x="55" y="5"/>
                  </a:cxn>
                  <a:cxn ang="0">
                    <a:pos x="65" y="7"/>
                  </a:cxn>
                  <a:cxn ang="0">
                    <a:pos x="65" y="5"/>
                  </a:cxn>
                  <a:cxn ang="0">
                    <a:pos x="67" y="3"/>
                  </a:cxn>
                </a:cxnLst>
                <a:rect l="0" t="0" r="r" b="b"/>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91"/>
                    </a:lnTo>
                    <a:lnTo>
                      <a:pt x="44" y="89"/>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ln>
            </p:spPr>
            <p:txBody>
              <a:bodyPr/>
              <a:lstStyle/>
              <a:p>
                <a:endParaRPr lang="en-US">
                  <a:solidFill>
                    <a:prstClr val="black"/>
                  </a:solidFill>
                </a:endParaRPr>
              </a:p>
            </p:txBody>
          </p:sp>
          <p:sp>
            <p:nvSpPr>
              <p:cNvPr id="179620" name="Freeform 420"/>
              <p:cNvSpPr/>
              <p:nvPr/>
            </p:nvSpPr>
            <p:spPr bwMode="auto">
              <a:xfrm>
                <a:off x="1462" y="1413"/>
                <a:ext cx="63" cy="88"/>
              </a:xfrm>
              <a:custGeom>
                <a:avLst/>
                <a:gdLst/>
                <a:ahLst/>
                <a:cxnLst>
                  <a:cxn ang="0">
                    <a:pos x="63" y="4"/>
                  </a:cxn>
                  <a:cxn ang="0">
                    <a:pos x="53" y="2"/>
                  </a:cxn>
                  <a:cxn ang="0">
                    <a:pos x="44" y="0"/>
                  </a:cxn>
                  <a:cxn ang="0">
                    <a:pos x="34" y="0"/>
                  </a:cxn>
                  <a:cxn ang="0">
                    <a:pos x="27" y="4"/>
                  </a:cxn>
                  <a:cxn ang="0">
                    <a:pos x="19" y="8"/>
                  </a:cxn>
                  <a:cxn ang="0">
                    <a:pos x="14" y="14"/>
                  </a:cxn>
                  <a:cxn ang="0">
                    <a:pos x="8" y="19"/>
                  </a:cxn>
                  <a:cxn ang="0">
                    <a:pos x="4" y="27"/>
                  </a:cxn>
                  <a:cxn ang="0">
                    <a:pos x="2" y="35"/>
                  </a:cxn>
                  <a:cxn ang="0">
                    <a:pos x="0" y="44"/>
                  </a:cxn>
                  <a:cxn ang="0">
                    <a:pos x="2" y="52"/>
                  </a:cxn>
                  <a:cxn ang="0">
                    <a:pos x="4" y="61"/>
                  </a:cxn>
                  <a:cxn ang="0">
                    <a:pos x="8" y="67"/>
                  </a:cxn>
                  <a:cxn ang="0">
                    <a:pos x="14" y="74"/>
                  </a:cxn>
                  <a:cxn ang="0">
                    <a:pos x="19" y="80"/>
                  </a:cxn>
                  <a:cxn ang="0">
                    <a:pos x="27" y="84"/>
                  </a:cxn>
                  <a:cxn ang="0">
                    <a:pos x="34" y="86"/>
                  </a:cxn>
                  <a:cxn ang="0">
                    <a:pos x="42" y="88"/>
                  </a:cxn>
                  <a:cxn ang="0">
                    <a:pos x="42" y="86"/>
                  </a:cxn>
                  <a:cxn ang="0">
                    <a:pos x="44" y="84"/>
                  </a:cxn>
                  <a:cxn ang="0">
                    <a:pos x="34" y="82"/>
                  </a:cxn>
                  <a:cxn ang="0">
                    <a:pos x="29" y="80"/>
                  </a:cxn>
                  <a:cxn ang="0">
                    <a:pos x="21" y="76"/>
                  </a:cxn>
                  <a:cxn ang="0">
                    <a:pos x="15" y="71"/>
                  </a:cxn>
                  <a:cxn ang="0">
                    <a:pos x="12" y="65"/>
                  </a:cxn>
                  <a:cxn ang="0">
                    <a:pos x="8" y="59"/>
                  </a:cxn>
                  <a:cxn ang="0">
                    <a:pos x="6" y="52"/>
                  </a:cxn>
                  <a:cxn ang="0">
                    <a:pos x="4" y="44"/>
                  </a:cxn>
                  <a:cxn ang="0">
                    <a:pos x="6" y="36"/>
                  </a:cxn>
                  <a:cxn ang="0">
                    <a:pos x="8" y="29"/>
                  </a:cxn>
                  <a:cxn ang="0">
                    <a:pos x="12" y="21"/>
                  </a:cxn>
                  <a:cxn ang="0">
                    <a:pos x="15" y="16"/>
                  </a:cxn>
                  <a:cxn ang="0">
                    <a:pos x="21" y="10"/>
                  </a:cxn>
                  <a:cxn ang="0">
                    <a:pos x="29" y="8"/>
                  </a:cxn>
                  <a:cxn ang="0">
                    <a:pos x="36" y="4"/>
                  </a:cxn>
                  <a:cxn ang="0">
                    <a:pos x="44" y="4"/>
                  </a:cxn>
                  <a:cxn ang="0">
                    <a:pos x="53" y="4"/>
                  </a:cxn>
                  <a:cxn ang="0">
                    <a:pos x="61" y="8"/>
                  </a:cxn>
                  <a:cxn ang="0">
                    <a:pos x="63" y="6"/>
                  </a:cxn>
                  <a:cxn ang="0">
                    <a:pos x="63" y="4"/>
                  </a:cxn>
                </a:cxnLst>
                <a:rect l="0" t="0" r="r" b="b"/>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ln>
            </p:spPr>
            <p:txBody>
              <a:bodyPr/>
              <a:lstStyle/>
              <a:p>
                <a:endParaRPr lang="en-US">
                  <a:solidFill>
                    <a:prstClr val="black"/>
                  </a:solidFill>
                </a:endParaRPr>
              </a:p>
            </p:txBody>
          </p:sp>
          <p:sp>
            <p:nvSpPr>
              <p:cNvPr id="179621" name="Freeform 421"/>
              <p:cNvSpPr/>
              <p:nvPr/>
            </p:nvSpPr>
            <p:spPr bwMode="auto">
              <a:xfrm>
                <a:off x="1464" y="1415"/>
                <a:ext cx="61" cy="84"/>
              </a:xfrm>
              <a:custGeom>
                <a:avLst/>
                <a:gdLst/>
                <a:ahLst/>
                <a:cxnLst>
                  <a:cxn ang="0">
                    <a:pos x="61" y="4"/>
                  </a:cxn>
                  <a:cxn ang="0">
                    <a:pos x="51" y="2"/>
                  </a:cxn>
                  <a:cxn ang="0">
                    <a:pos x="42" y="0"/>
                  </a:cxn>
                  <a:cxn ang="0">
                    <a:pos x="34" y="0"/>
                  </a:cxn>
                  <a:cxn ang="0">
                    <a:pos x="27" y="4"/>
                  </a:cxn>
                  <a:cxn ang="0">
                    <a:pos x="19" y="8"/>
                  </a:cxn>
                  <a:cxn ang="0">
                    <a:pos x="13" y="12"/>
                  </a:cxn>
                  <a:cxn ang="0">
                    <a:pos x="8" y="19"/>
                  </a:cxn>
                  <a:cxn ang="0">
                    <a:pos x="4" y="25"/>
                  </a:cxn>
                  <a:cxn ang="0">
                    <a:pos x="2" y="33"/>
                  </a:cxn>
                  <a:cxn ang="0">
                    <a:pos x="0" y="42"/>
                  </a:cxn>
                  <a:cxn ang="0">
                    <a:pos x="2" y="50"/>
                  </a:cxn>
                  <a:cxn ang="0">
                    <a:pos x="4" y="57"/>
                  </a:cxn>
                  <a:cxn ang="0">
                    <a:pos x="8" y="65"/>
                  </a:cxn>
                  <a:cxn ang="0">
                    <a:pos x="12" y="71"/>
                  </a:cxn>
                  <a:cxn ang="0">
                    <a:pos x="19" y="76"/>
                  </a:cxn>
                  <a:cxn ang="0">
                    <a:pos x="25" y="80"/>
                  </a:cxn>
                  <a:cxn ang="0">
                    <a:pos x="32" y="82"/>
                  </a:cxn>
                  <a:cxn ang="0">
                    <a:pos x="40" y="84"/>
                  </a:cxn>
                  <a:cxn ang="0">
                    <a:pos x="42" y="82"/>
                  </a:cxn>
                  <a:cxn ang="0">
                    <a:pos x="42" y="80"/>
                  </a:cxn>
                  <a:cxn ang="0">
                    <a:pos x="34" y="78"/>
                  </a:cxn>
                  <a:cxn ang="0">
                    <a:pos x="27" y="76"/>
                  </a:cxn>
                  <a:cxn ang="0">
                    <a:pos x="21" y="72"/>
                  </a:cxn>
                  <a:cxn ang="0">
                    <a:pos x="15" y="69"/>
                  </a:cxn>
                  <a:cxn ang="0">
                    <a:pos x="10" y="63"/>
                  </a:cxn>
                  <a:cxn ang="0">
                    <a:pos x="8" y="55"/>
                  </a:cxn>
                  <a:cxn ang="0">
                    <a:pos x="6" y="50"/>
                  </a:cxn>
                  <a:cxn ang="0">
                    <a:pos x="4" y="42"/>
                  </a:cxn>
                  <a:cxn ang="0">
                    <a:pos x="6" y="34"/>
                  </a:cxn>
                  <a:cxn ang="0">
                    <a:pos x="8" y="27"/>
                  </a:cxn>
                  <a:cxn ang="0">
                    <a:pos x="12" y="21"/>
                  </a:cxn>
                  <a:cxn ang="0">
                    <a:pos x="15" y="16"/>
                  </a:cxn>
                  <a:cxn ang="0">
                    <a:pos x="21" y="10"/>
                  </a:cxn>
                  <a:cxn ang="0">
                    <a:pos x="27" y="6"/>
                  </a:cxn>
                  <a:cxn ang="0">
                    <a:pos x="34" y="4"/>
                  </a:cxn>
                  <a:cxn ang="0">
                    <a:pos x="42" y="4"/>
                  </a:cxn>
                  <a:cxn ang="0">
                    <a:pos x="51" y="4"/>
                  </a:cxn>
                  <a:cxn ang="0">
                    <a:pos x="59" y="8"/>
                  </a:cxn>
                  <a:cxn ang="0">
                    <a:pos x="59" y="6"/>
                  </a:cxn>
                  <a:cxn ang="0">
                    <a:pos x="61" y="4"/>
                  </a:cxn>
                </a:cxnLst>
                <a:rect l="0" t="0" r="r" b="b"/>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ln>
            </p:spPr>
            <p:txBody>
              <a:bodyPr/>
              <a:lstStyle/>
              <a:p>
                <a:endParaRPr lang="en-US">
                  <a:solidFill>
                    <a:prstClr val="black"/>
                  </a:solidFill>
                </a:endParaRPr>
              </a:p>
            </p:txBody>
          </p:sp>
          <p:sp>
            <p:nvSpPr>
              <p:cNvPr id="179622" name="Freeform 422"/>
              <p:cNvSpPr/>
              <p:nvPr/>
            </p:nvSpPr>
            <p:spPr bwMode="auto">
              <a:xfrm>
                <a:off x="1466" y="1417"/>
                <a:ext cx="57" cy="80"/>
              </a:xfrm>
              <a:custGeom>
                <a:avLst/>
                <a:gdLst/>
                <a:ahLst/>
                <a:cxnLst>
                  <a:cxn ang="0">
                    <a:pos x="57" y="4"/>
                  </a:cxn>
                  <a:cxn ang="0">
                    <a:pos x="49" y="0"/>
                  </a:cxn>
                  <a:cxn ang="0">
                    <a:pos x="40" y="0"/>
                  </a:cxn>
                  <a:cxn ang="0">
                    <a:pos x="32" y="0"/>
                  </a:cxn>
                  <a:cxn ang="0">
                    <a:pos x="25" y="4"/>
                  </a:cxn>
                  <a:cxn ang="0">
                    <a:pos x="17" y="6"/>
                  </a:cxn>
                  <a:cxn ang="0">
                    <a:pos x="11" y="12"/>
                  </a:cxn>
                  <a:cxn ang="0">
                    <a:pos x="8" y="17"/>
                  </a:cxn>
                  <a:cxn ang="0">
                    <a:pos x="4" y="25"/>
                  </a:cxn>
                  <a:cxn ang="0">
                    <a:pos x="2" y="32"/>
                  </a:cxn>
                  <a:cxn ang="0">
                    <a:pos x="0" y="40"/>
                  </a:cxn>
                  <a:cxn ang="0">
                    <a:pos x="2" y="48"/>
                  </a:cxn>
                  <a:cxn ang="0">
                    <a:pos x="4" y="55"/>
                  </a:cxn>
                  <a:cxn ang="0">
                    <a:pos x="8" y="61"/>
                  </a:cxn>
                  <a:cxn ang="0">
                    <a:pos x="11" y="67"/>
                  </a:cxn>
                  <a:cxn ang="0">
                    <a:pos x="17" y="72"/>
                  </a:cxn>
                  <a:cxn ang="0">
                    <a:pos x="25" y="76"/>
                  </a:cxn>
                  <a:cxn ang="0">
                    <a:pos x="30" y="78"/>
                  </a:cxn>
                  <a:cxn ang="0">
                    <a:pos x="40" y="80"/>
                  </a:cxn>
                  <a:cxn ang="0">
                    <a:pos x="40" y="78"/>
                  </a:cxn>
                  <a:cxn ang="0">
                    <a:pos x="40" y="76"/>
                  </a:cxn>
                  <a:cxn ang="0">
                    <a:pos x="32" y="74"/>
                  </a:cxn>
                  <a:cxn ang="0">
                    <a:pos x="25" y="72"/>
                  </a:cxn>
                  <a:cxn ang="0">
                    <a:pos x="19" y="69"/>
                  </a:cxn>
                  <a:cxn ang="0">
                    <a:pos x="15" y="65"/>
                  </a:cxn>
                  <a:cxn ang="0">
                    <a:pos x="10" y="59"/>
                  </a:cxn>
                  <a:cxn ang="0">
                    <a:pos x="8" y="53"/>
                  </a:cxn>
                  <a:cxn ang="0">
                    <a:pos x="4" y="48"/>
                  </a:cxn>
                  <a:cxn ang="0">
                    <a:pos x="4" y="40"/>
                  </a:cxn>
                  <a:cxn ang="0">
                    <a:pos x="6" y="32"/>
                  </a:cxn>
                  <a:cxn ang="0">
                    <a:pos x="8" y="25"/>
                  </a:cxn>
                  <a:cxn ang="0">
                    <a:pos x="10" y="19"/>
                  </a:cxn>
                  <a:cxn ang="0">
                    <a:pos x="15" y="14"/>
                  </a:cxn>
                  <a:cxn ang="0">
                    <a:pos x="19" y="10"/>
                  </a:cxn>
                  <a:cxn ang="0">
                    <a:pos x="27" y="6"/>
                  </a:cxn>
                  <a:cxn ang="0">
                    <a:pos x="32" y="4"/>
                  </a:cxn>
                  <a:cxn ang="0">
                    <a:pos x="40" y="4"/>
                  </a:cxn>
                  <a:cxn ang="0">
                    <a:pos x="49" y="4"/>
                  </a:cxn>
                  <a:cxn ang="0">
                    <a:pos x="57" y="8"/>
                  </a:cxn>
                  <a:cxn ang="0">
                    <a:pos x="57" y="6"/>
                  </a:cxn>
                  <a:cxn ang="0">
                    <a:pos x="57" y="4"/>
                  </a:cxn>
                </a:cxnLst>
                <a:rect l="0" t="0" r="r" b="b"/>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ln>
            </p:spPr>
            <p:txBody>
              <a:bodyPr/>
              <a:lstStyle/>
              <a:p>
                <a:endParaRPr lang="en-US">
                  <a:solidFill>
                    <a:prstClr val="black"/>
                  </a:solidFill>
                </a:endParaRPr>
              </a:p>
            </p:txBody>
          </p:sp>
          <p:sp>
            <p:nvSpPr>
              <p:cNvPr id="179623" name="Freeform 423"/>
              <p:cNvSpPr/>
              <p:nvPr/>
            </p:nvSpPr>
            <p:spPr bwMode="auto">
              <a:xfrm>
                <a:off x="1468" y="1419"/>
                <a:ext cx="55" cy="76"/>
              </a:xfrm>
              <a:custGeom>
                <a:avLst/>
                <a:gdLst/>
                <a:ahLst/>
                <a:cxnLst>
                  <a:cxn ang="0">
                    <a:pos x="55" y="4"/>
                  </a:cxn>
                  <a:cxn ang="0">
                    <a:pos x="47" y="0"/>
                  </a:cxn>
                  <a:cxn ang="0">
                    <a:pos x="38" y="0"/>
                  </a:cxn>
                  <a:cxn ang="0">
                    <a:pos x="30" y="0"/>
                  </a:cxn>
                  <a:cxn ang="0">
                    <a:pos x="23" y="2"/>
                  </a:cxn>
                  <a:cxn ang="0">
                    <a:pos x="17" y="6"/>
                  </a:cxn>
                  <a:cxn ang="0">
                    <a:pos x="11" y="12"/>
                  </a:cxn>
                  <a:cxn ang="0">
                    <a:pos x="8" y="17"/>
                  </a:cxn>
                  <a:cxn ang="0">
                    <a:pos x="4" y="23"/>
                  </a:cxn>
                  <a:cxn ang="0">
                    <a:pos x="2" y="30"/>
                  </a:cxn>
                  <a:cxn ang="0">
                    <a:pos x="0" y="38"/>
                  </a:cxn>
                  <a:cxn ang="0">
                    <a:pos x="2" y="46"/>
                  </a:cxn>
                  <a:cxn ang="0">
                    <a:pos x="4" y="51"/>
                  </a:cxn>
                  <a:cxn ang="0">
                    <a:pos x="6" y="59"/>
                  </a:cxn>
                  <a:cxn ang="0">
                    <a:pos x="11" y="65"/>
                  </a:cxn>
                  <a:cxn ang="0">
                    <a:pos x="17" y="68"/>
                  </a:cxn>
                  <a:cxn ang="0">
                    <a:pos x="23" y="72"/>
                  </a:cxn>
                  <a:cxn ang="0">
                    <a:pos x="30" y="74"/>
                  </a:cxn>
                  <a:cxn ang="0">
                    <a:pos x="38" y="76"/>
                  </a:cxn>
                  <a:cxn ang="0">
                    <a:pos x="38" y="74"/>
                  </a:cxn>
                  <a:cxn ang="0">
                    <a:pos x="38" y="72"/>
                  </a:cxn>
                  <a:cxn ang="0">
                    <a:pos x="30" y="70"/>
                  </a:cxn>
                  <a:cxn ang="0">
                    <a:pos x="25" y="68"/>
                  </a:cxn>
                  <a:cxn ang="0">
                    <a:pos x="19" y="67"/>
                  </a:cxn>
                  <a:cxn ang="0">
                    <a:pos x="13" y="61"/>
                  </a:cxn>
                  <a:cxn ang="0">
                    <a:pos x="9" y="57"/>
                  </a:cxn>
                  <a:cxn ang="0">
                    <a:pos x="8" y="51"/>
                  </a:cxn>
                  <a:cxn ang="0">
                    <a:pos x="4" y="44"/>
                  </a:cxn>
                  <a:cxn ang="0">
                    <a:pos x="4" y="38"/>
                  </a:cxn>
                  <a:cxn ang="0">
                    <a:pos x="4" y="30"/>
                  </a:cxn>
                  <a:cxn ang="0">
                    <a:pos x="8" y="25"/>
                  </a:cxn>
                  <a:cxn ang="0">
                    <a:pos x="9" y="19"/>
                  </a:cxn>
                  <a:cxn ang="0">
                    <a:pos x="13" y="13"/>
                  </a:cxn>
                  <a:cxn ang="0">
                    <a:pos x="19" y="10"/>
                  </a:cxn>
                  <a:cxn ang="0">
                    <a:pos x="25" y="6"/>
                  </a:cxn>
                  <a:cxn ang="0">
                    <a:pos x="30" y="4"/>
                  </a:cxn>
                  <a:cxn ang="0">
                    <a:pos x="38" y="4"/>
                  </a:cxn>
                  <a:cxn ang="0">
                    <a:pos x="46" y="4"/>
                  </a:cxn>
                  <a:cxn ang="0">
                    <a:pos x="53" y="8"/>
                  </a:cxn>
                  <a:cxn ang="0">
                    <a:pos x="55" y="6"/>
                  </a:cxn>
                  <a:cxn ang="0">
                    <a:pos x="55" y="4"/>
                  </a:cxn>
                </a:cxnLst>
                <a:rect l="0" t="0" r="r" b="b"/>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ln>
            </p:spPr>
            <p:txBody>
              <a:bodyPr/>
              <a:lstStyle/>
              <a:p>
                <a:endParaRPr lang="en-US">
                  <a:solidFill>
                    <a:prstClr val="black"/>
                  </a:solidFill>
                </a:endParaRPr>
              </a:p>
            </p:txBody>
          </p:sp>
          <p:sp>
            <p:nvSpPr>
              <p:cNvPr id="179624" name="Freeform 424"/>
              <p:cNvSpPr/>
              <p:nvPr/>
            </p:nvSpPr>
            <p:spPr bwMode="auto">
              <a:xfrm>
                <a:off x="1470" y="1421"/>
                <a:ext cx="53" cy="72"/>
              </a:xfrm>
              <a:custGeom>
                <a:avLst/>
                <a:gdLst/>
                <a:ahLst/>
                <a:cxnLst>
                  <a:cxn ang="0">
                    <a:pos x="53" y="4"/>
                  </a:cxn>
                  <a:cxn ang="0">
                    <a:pos x="45" y="0"/>
                  </a:cxn>
                  <a:cxn ang="0">
                    <a:pos x="36" y="0"/>
                  </a:cxn>
                  <a:cxn ang="0">
                    <a:pos x="28" y="0"/>
                  </a:cxn>
                  <a:cxn ang="0">
                    <a:pos x="23" y="2"/>
                  </a:cxn>
                  <a:cxn ang="0">
                    <a:pos x="15" y="6"/>
                  </a:cxn>
                  <a:cxn ang="0">
                    <a:pos x="11" y="10"/>
                  </a:cxn>
                  <a:cxn ang="0">
                    <a:pos x="6" y="15"/>
                  </a:cxn>
                  <a:cxn ang="0">
                    <a:pos x="4" y="21"/>
                  </a:cxn>
                  <a:cxn ang="0">
                    <a:pos x="2" y="28"/>
                  </a:cxn>
                  <a:cxn ang="0">
                    <a:pos x="0" y="36"/>
                  </a:cxn>
                  <a:cxn ang="0">
                    <a:pos x="0" y="44"/>
                  </a:cxn>
                  <a:cxn ang="0">
                    <a:pos x="4" y="49"/>
                  </a:cxn>
                  <a:cxn ang="0">
                    <a:pos x="6" y="55"/>
                  </a:cxn>
                  <a:cxn ang="0">
                    <a:pos x="11" y="61"/>
                  </a:cxn>
                  <a:cxn ang="0">
                    <a:pos x="15" y="65"/>
                  </a:cxn>
                  <a:cxn ang="0">
                    <a:pos x="21" y="68"/>
                  </a:cxn>
                  <a:cxn ang="0">
                    <a:pos x="28" y="70"/>
                  </a:cxn>
                  <a:cxn ang="0">
                    <a:pos x="36" y="72"/>
                  </a:cxn>
                  <a:cxn ang="0">
                    <a:pos x="36" y="70"/>
                  </a:cxn>
                  <a:cxn ang="0">
                    <a:pos x="36" y="68"/>
                  </a:cxn>
                  <a:cxn ang="0">
                    <a:pos x="30" y="66"/>
                  </a:cxn>
                  <a:cxn ang="0">
                    <a:pos x="23" y="65"/>
                  </a:cxn>
                  <a:cxn ang="0">
                    <a:pos x="19" y="63"/>
                  </a:cxn>
                  <a:cxn ang="0">
                    <a:pos x="13" y="59"/>
                  </a:cxn>
                  <a:cxn ang="0">
                    <a:pos x="9" y="53"/>
                  </a:cxn>
                  <a:cxn ang="0">
                    <a:pos x="6" y="47"/>
                  </a:cxn>
                  <a:cxn ang="0">
                    <a:pos x="4" y="42"/>
                  </a:cxn>
                  <a:cxn ang="0">
                    <a:pos x="4" y="36"/>
                  </a:cxn>
                  <a:cxn ang="0">
                    <a:pos x="4" y="28"/>
                  </a:cxn>
                  <a:cxn ang="0">
                    <a:pos x="6" y="23"/>
                  </a:cxn>
                  <a:cxn ang="0">
                    <a:pos x="9" y="17"/>
                  </a:cxn>
                  <a:cxn ang="0">
                    <a:pos x="13" y="13"/>
                  </a:cxn>
                  <a:cxn ang="0">
                    <a:pos x="19" y="10"/>
                  </a:cxn>
                  <a:cxn ang="0">
                    <a:pos x="23" y="6"/>
                  </a:cxn>
                  <a:cxn ang="0">
                    <a:pos x="30" y="4"/>
                  </a:cxn>
                  <a:cxn ang="0">
                    <a:pos x="36" y="4"/>
                  </a:cxn>
                  <a:cxn ang="0">
                    <a:pos x="44" y="4"/>
                  </a:cxn>
                  <a:cxn ang="0">
                    <a:pos x="51" y="8"/>
                  </a:cxn>
                  <a:cxn ang="0">
                    <a:pos x="51" y="6"/>
                  </a:cxn>
                  <a:cxn ang="0">
                    <a:pos x="53" y="4"/>
                  </a:cxn>
                </a:cxnLst>
                <a:rect l="0" t="0" r="r" b="b"/>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ln>
            </p:spPr>
            <p:txBody>
              <a:bodyPr/>
              <a:lstStyle/>
              <a:p>
                <a:endParaRPr lang="en-US">
                  <a:solidFill>
                    <a:prstClr val="black"/>
                  </a:solidFill>
                </a:endParaRPr>
              </a:p>
            </p:txBody>
          </p:sp>
          <p:sp>
            <p:nvSpPr>
              <p:cNvPr id="179625" name="Freeform 425"/>
              <p:cNvSpPr/>
              <p:nvPr/>
            </p:nvSpPr>
            <p:spPr bwMode="auto">
              <a:xfrm>
                <a:off x="1472" y="1423"/>
                <a:ext cx="49" cy="68"/>
              </a:xfrm>
              <a:custGeom>
                <a:avLst/>
                <a:gdLst/>
                <a:ahLst/>
                <a:cxnLst>
                  <a:cxn ang="0">
                    <a:pos x="49" y="4"/>
                  </a:cxn>
                  <a:cxn ang="0">
                    <a:pos x="42" y="0"/>
                  </a:cxn>
                  <a:cxn ang="0">
                    <a:pos x="34" y="0"/>
                  </a:cxn>
                  <a:cxn ang="0">
                    <a:pos x="26" y="0"/>
                  </a:cxn>
                  <a:cxn ang="0">
                    <a:pos x="21" y="2"/>
                  </a:cxn>
                  <a:cxn ang="0">
                    <a:pos x="15" y="6"/>
                  </a:cxn>
                  <a:cxn ang="0">
                    <a:pos x="9" y="9"/>
                  </a:cxn>
                  <a:cxn ang="0">
                    <a:pos x="5" y="15"/>
                  </a:cxn>
                  <a:cxn ang="0">
                    <a:pos x="4" y="21"/>
                  </a:cxn>
                  <a:cxn ang="0">
                    <a:pos x="0" y="26"/>
                  </a:cxn>
                  <a:cxn ang="0">
                    <a:pos x="0" y="34"/>
                  </a:cxn>
                  <a:cxn ang="0">
                    <a:pos x="0" y="40"/>
                  </a:cxn>
                  <a:cxn ang="0">
                    <a:pos x="4" y="47"/>
                  </a:cxn>
                  <a:cxn ang="0">
                    <a:pos x="5" y="53"/>
                  </a:cxn>
                  <a:cxn ang="0">
                    <a:pos x="9" y="57"/>
                  </a:cxn>
                  <a:cxn ang="0">
                    <a:pos x="15" y="63"/>
                  </a:cxn>
                  <a:cxn ang="0">
                    <a:pos x="21" y="64"/>
                  </a:cxn>
                  <a:cxn ang="0">
                    <a:pos x="26" y="66"/>
                  </a:cxn>
                  <a:cxn ang="0">
                    <a:pos x="34" y="68"/>
                  </a:cxn>
                  <a:cxn ang="0">
                    <a:pos x="34" y="66"/>
                  </a:cxn>
                  <a:cxn ang="0">
                    <a:pos x="34" y="64"/>
                  </a:cxn>
                  <a:cxn ang="0">
                    <a:pos x="28" y="63"/>
                  </a:cxn>
                  <a:cxn ang="0">
                    <a:pos x="23" y="61"/>
                  </a:cxn>
                  <a:cxn ang="0">
                    <a:pos x="17" y="59"/>
                  </a:cxn>
                  <a:cxn ang="0">
                    <a:pos x="13" y="55"/>
                  </a:cxn>
                  <a:cxn ang="0">
                    <a:pos x="9" y="51"/>
                  </a:cxn>
                  <a:cxn ang="0">
                    <a:pos x="5" y="45"/>
                  </a:cxn>
                  <a:cxn ang="0">
                    <a:pos x="4" y="40"/>
                  </a:cxn>
                  <a:cxn ang="0">
                    <a:pos x="4" y="34"/>
                  </a:cxn>
                  <a:cxn ang="0">
                    <a:pos x="4" y="28"/>
                  </a:cxn>
                  <a:cxn ang="0">
                    <a:pos x="5" y="23"/>
                  </a:cxn>
                  <a:cxn ang="0">
                    <a:pos x="9" y="17"/>
                  </a:cxn>
                  <a:cxn ang="0">
                    <a:pos x="13" y="13"/>
                  </a:cxn>
                  <a:cxn ang="0">
                    <a:pos x="17" y="9"/>
                  </a:cxn>
                  <a:cxn ang="0">
                    <a:pos x="23" y="6"/>
                  </a:cxn>
                  <a:cxn ang="0">
                    <a:pos x="28" y="4"/>
                  </a:cxn>
                  <a:cxn ang="0">
                    <a:pos x="34" y="4"/>
                  </a:cxn>
                  <a:cxn ang="0">
                    <a:pos x="42" y="4"/>
                  </a:cxn>
                  <a:cxn ang="0">
                    <a:pos x="49" y="8"/>
                  </a:cxn>
                  <a:cxn ang="0">
                    <a:pos x="49" y="6"/>
                  </a:cxn>
                  <a:cxn ang="0">
                    <a:pos x="49" y="4"/>
                  </a:cxn>
                </a:cxnLst>
                <a:rect l="0" t="0" r="r" b="b"/>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ln>
            </p:spPr>
            <p:txBody>
              <a:bodyPr/>
              <a:lstStyle/>
              <a:p>
                <a:endParaRPr lang="en-US">
                  <a:solidFill>
                    <a:prstClr val="black"/>
                  </a:solidFill>
                </a:endParaRPr>
              </a:p>
            </p:txBody>
          </p:sp>
          <p:sp>
            <p:nvSpPr>
              <p:cNvPr id="179626" name="Freeform 426"/>
              <p:cNvSpPr/>
              <p:nvPr/>
            </p:nvSpPr>
            <p:spPr bwMode="auto">
              <a:xfrm>
                <a:off x="1474" y="1425"/>
                <a:ext cx="47" cy="64"/>
              </a:xfrm>
              <a:custGeom>
                <a:avLst/>
                <a:gdLst/>
                <a:ahLst/>
                <a:cxnLst>
                  <a:cxn ang="0">
                    <a:pos x="47" y="4"/>
                  </a:cxn>
                  <a:cxn ang="0">
                    <a:pos x="40" y="0"/>
                  </a:cxn>
                  <a:cxn ang="0">
                    <a:pos x="32" y="0"/>
                  </a:cxn>
                  <a:cxn ang="0">
                    <a:pos x="26" y="0"/>
                  </a:cxn>
                  <a:cxn ang="0">
                    <a:pos x="19" y="2"/>
                  </a:cxn>
                  <a:cxn ang="0">
                    <a:pos x="15" y="6"/>
                  </a:cxn>
                  <a:cxn ang="0">
                    <a:pos x="9" y="9"/>
                  </a:cxn>
                  <a:cxn ang="0">
                    <a:pos x="5" y="13"/>
                  </a:cxn>
                  <a:cxn ang="0">
                    <a:pos x="2" y="19"/>
                  </a:cxn>
                  <a:cxn ang="0">
                    <a:pos x="0" y="24"/>
                  </a:cxn>
                  <a:cxn ang="0">
                    <a:pos x="0" y="32"/>
                  </a:cxn>
                  <a:cxn ang="0">
                    <a:pos x="0" y="38"/>
                  </a:cxn>
                  <a:cxn ang="0">
                    <a:pos x="2" y="43"/>
                  </a:cxn>
                  <a:cxn ang="0">
                    <a:pos x="5" y="49"/>
                  </a:cxn>
                  <a:cxn ang="0">
                    <a:pos x="9" y="55"/>
                  </a:cxn>
                  <a:cxn ang="0">
                    <a:pos x="15" y="59"/>
                  </a:cxn>
                  <a:cxn ang="0">
                    <a:pos x="19" y="61"/>
                  </a:cxn>
                  <a:cxn ang="0">
                    <a:pos x="26" y="62"/>
                  </a:cxn>
                  <a:cxn ang="0">
                    <a:pos x="32" y="64"/>
                  </a:cxn>
                  <a:cxn ang="0">
                    <a:pos x="32" y="62"/>
                  </a:cxn>
                  <a:cxn ang="0">
                    <a:pos x="32" y="61"/>
                  </a:cxn>
                  <a:cxn ang="0">
                    <a:pos x="32" y="61"/>
                  </a:cxn>
                  <a:cxn ang="0">
                    <a:pos x="32" y="61"/>
                  </a:cxn>
                  <a:cxn ang="0">
                    <a:pos x="26" y="59"/>
                  </a:cxn>
                  <a:cxn ang="0">
                    <a:pos x="21" y="59"/>
                  </a:cxn>
                  <a:cxn ang="0">
                    <a:pos x="17" y="55"/>
                  </a:cxn>
                  <a:cxn ang="0">
                    <a:pos x="11" y="51"/>
                  </a:cxn>
                  <a:cxn ang="0">
                    <a:pos x="9" y="47"/>
                  </a:cxn>
                  <a:cxn ang="0">
                    <a:pos x="5" y="43"/>
                  </a:cxn>
                  <a:cxn ang="0">
                    <a:pos x="3" y="38"/>
                  </a:cxn>
                  <a:cxn ang="0">
                    <a:pos x="3" y="32"/>
                  </a:cxn>
                  <a:cxn ang="0">
                    <a:pos x="3" y="26"/>
                  </a:cxn>
                  <a:cxn ang="0">
                    <a:pos x="5" y="21"/>
                  </a:cxn>
                  <a:cxn ang="0">
                    <a:pos x="9" y="15"/>
                  </a:cxn>
                  <a:cxn ang="0">
                    <a:pos x="11" y="11"/>
                  </a:cxn>
                  <a:cxn ang="0">
                    <a:pos x="17" y="7"/>
                  </a:cxn>
                  <a:cxn ang="0">
                    <a:pos x="21" y="6"/>
                  </a:cxn>
                  <a:cxn ang="0">
                    <a:pos x="26" y="4"/>
                  </a:cxn>
                  <a:cxn ang="0">
                    <a:pos x="32" y="4"/>
                  </a:cxn>
                  <a:cxn ang="0">
                    <a:pos x="40" y="4"/>
                  </a:cxn>
                  <a:cxn ang="0">
                    <a:pos x="45" y="7"/>
                  </a:cxn>
                  <a:cxn ang="0">
                    <a:pos x="47" y="6"/>
                  </a:cxn>
                  <a:cxn ang="0">
                    <a:pos x="47" y="4"/>
                  </a:cxn>
                </a:cxnLst>
                <a:rect l="0" t="0" r="r" b="b"/>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32" y="61"/>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ln>
            </p:spPr>
            <p:txBody>
              <a:bodyPr/>
              <a:lstStyle/>
              <a:p>
                <a:endParaRPr lang="en-US">
                  <a:solidFill>
                    <a:prstClr val="black"/>
                  </a:solidFill>
                </a:endParaRPr>
              </a:p>
            </p:txBody>
          </p:sp>
          <p:sp>
            <p:nvSpPr>
              <p:cNvPr id="179627" name="Freeform 427"/>
              <p:cNvSpPr/>
              <p:nvPr/>
            </p:nvSpPr>
            <p:spPr bwMode="auto">
              <a:xfrm>
                <a:off x="1476" y="1427"/>
                <a:ext cx="45" cy="60"/>
              </a:xfrm>
              <a:custGeom>
                <a:avLst/>
                <a:gdLst/>
                <a:ahLst/>
                <a:cxnLst>
                  <a:cxn ang="0">
                    <a:pos x="45" y="4"/>
                  </a:cxn>
                  <a:cxn ang="0">
                    <a:pos x="38" y="0"/>
                  </a:cxn>
                  <a:cxn ang="0">
                    <a:pos x="30" y="0"/>
                  </a:cxn>
                  <a:cxn ang="0">
                    <a:pos x="24" y="0"/>
                  </a:cxn>
                  <a:cxn ang="0">
                    <a:pos x="19" y="2"/>
                  </a:cxn>
                  <a:cxn ang="0">
                    <a:pos x="13" y="5"/>
                  </a:cxn>
                  <a:cxn ang="0">
                    <a:pos x="9" y="9"/>
                  </a:cxn>
                  <a:cxn ang="0">
                    <a:pos x="5" y="13"/>
                  </a:cxn>
                  <a:cxn ang="0">
                    <a:pos x="1" y="19"/>
                  </a:cxn>
                  <a:cxn ang="0">
                    <a:pos x="0" y="24"/>
                  </a:cxn>
                  <a:cxn ang="0">
                    <a:pos x="0" y="30"/>
                  </a:cxn>
                  <a:cxn ang="0">
                    <a:pos x="0" y="36"/>
                  </a:cxn>
                  <a:cxn ang="0">
                    <a:pos x="1" y="41"/>
                  </a:cxn>
                  <a:cxn ang="0">
                    <a:pos x="5" y="47"/>
                  </a:cxn>
                  <a:cxn ang="0">
                    <a:pos x="9" y="51"/>
                  </a:cxn>
                  <a:cxn ang="0">
                    <a:pos x="13" y="55"/>
                  </a:cxn>
                  <a:cxn ang="0">
                    <a:pos x="19" y="57"/>
                  </a:cxn>
                  <a:cxn ang="0">
                    <a:pos x="24" y="59"/>
                  </a:cxn>
                  <a:cxn ang="0">
                    <a:pos x="30" y="60"/>
                  </a:cxn>
                  <a:cxn ang="0">
                    <a:pos x="30" y="59"/>
                  </a:cxn>
                  <a:cxn ang="0">
                    <a:pos x="30" y="57"/>
                  </a:cxn>
                  <a:cxn ang="0">
                    <a:pos x="30" y="57"/>
                  </a:cxn>
                  <a:cxn ang="0">
                    <a:pos x="30" y="57"/>
                  </a:cxn>
                  <a:cxn ang="0">
                    <a:pos x="24" y="55"/>
                  </a:cxn>
                  <a:cxn ang="0">
                    <a:pos x="20" y="55"/>
                  </a:cxn>
                  <a:cxn ang="0">
                    <a:pos x="15" y="51"/>
                  </a:cxn>
                  <a:cxn ang="0">
                    <a:pos x="11" y="49"/>
                  </a:cxn>
                  <a:cxn ang="0">
                    <a:pos x="7" y="45"/>
                  </a:cxn>
                  <a:cxn ang="0">
                    <a:pos x="5" y="40"/>
                  </a:cxn>
                  <a:cxn ang="0">
                    <a:pos x="3" y="36"/>
                  </a:cxn>
                  <a:cxn ang="0">
                    <a:pos x="3" y="30"/>
                  </a:cxn>
                  <a:cxn ang="0">
                    <a:pos x="3" y="24"/>
                  </a:cxn>
                  <a:cxn ang="0">
                    <a:pos x="5" y="19"/>
                  </a:cxn>
                  <a:cxn ang="0">
                    <a:pos x="7" y="15"/>
                  </a:cxn>
                  <a:cxn ang="0">
                    <a:pos x="11" y="11"/>
                  </a:cxn>
                  <a:cxn ang="0">
                    <a:pos x="15" y="7"/>
                  </a:cxn>
                  <a:cxn ang="0">
                    <a:pos x="20" y="5"/>
                  </a:cxn>
                  <a:cxn ang="0">
                    <a:pos x="24" y="4"/>
                  </a:cxn>
                  <a:cxn ang="0">
                    <a:pos x="30" y="4"/>
                  </a:cxn>
                  <a:cxn ang="0">
                    <a:pos x="38" y="4"/>
                  </a:cxn>
                  <a:cxn ang="0">
                    <a:pos x="43" y="7"/>
                  </a:cxn>
                  <a:cxn ang="0">
                    <a:pos x="43" y="5"/>
                  </a:cxn>
                  <a:cxn ang="0">
                    <a:pos x="45" y="4"/>
                  </a:cxn>
                </a:cxnLst>
                <a:rect l="0" t="0" r="r" b="b"/>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30" y="57"/>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ln>
            </p:spPr>
            <p:txBody>
              <a:bodyPr/>
              <a:lstStyle/>
              <a:p>
                <a:endParaRPr lang="en-US">
                  <a:solidFill>
                    <a:prstClr val="black"/>
                  </a:solidFill>
                </a:endParaRPr>
              </a:p>
            </p:txBody>
          </p:sp>
          <p:sp>
            <p:nvSpPr>
              <p:cNvPr id="179628" name="Freeform 428"/>
              <p:cNvSpPr/>
              <p:nvPr/>
            </p:nvSpPr>
            <p:spPr bwMode="auto">
              <a:xfrm>
                <a:off x="1477" y="1429"/>
                <a:ext cx="42" cy="57"/>
              </a:xfrm>
              <a:custGeom>
                <a:avLst/>
                <a:gdLst/>
                <a:ahLst/>
                <a:cxnLst>
                  <a:cxn ang="0">
                    <a:pos x="42" y="3"/>
                  </a:cxn>
                  <a:cxn ang="0">
                    <a:pos x="37" y="0"/>
                  </a:cxn>
                  <a:cxn ang="0">
                    <a:pos x="29" y="0"/>
                  </a:cxn>
                  <a:cxn ang="0">
                    <a:pos x="23" y="0"/>
                  </a:cxn>
                  <a:cxn ang="0">
                    <a:pos x="18" y="2"/>
                  </a:cxn>
                  <a:cxn ang="0">
                    <a:pos x="14" y="3"/>
                  </a:cxn>
                  <a:cxn ang="0">
                    <a:pos x="8" y="7"/>
                  </a:cxn>
                  <a:cxn ang="0">
                    <a:pos x="6" y="11"/>
                  </a:cxn>
                  <a:cxn ang="0">
                    <a:pos x="2" y="17"/>
                  </a:cxn>
                  <a:cxn ang="0">
                    <a:pos x="0" y="22"/>
                  </a:cxn>
                  <a:cxn ang="0">
                    <a:pos x="0" y="28"/>
                  </a:cxn>
                  <a:cxn ang="0">
                    <a:pos x="0" y="34"/>
                  </a:cxn>
                  <a:cxn ang="0">
                    <a:pos x="2" y="39"/>
                  </a:cxn>
                  <a:cxn ang="0">
                    <a:pos x="6" y="43"/>
                  </a:cxn>
                  <a:cxn ang="0">
                    <a:pos x="8" y="47"/>
                  </a:cxn>
                  <a:cxn ang="0">
                    <a:pos x="14" y="51"/>
                  </a:cxn>
                  <a:cxn ang="0">
                    <a:pos x="18" y="55"/>
                  </a:cxn>
                  <a:cxn ang="0">
                    <a:pos x="23" y="55"/>
                  </a:cxn>
                  <a:cxn ang="0">
                    <a:pos x="29" y="57"/>
                  </a:cxn>
                  <a:cxn ang="0">
                    <a:pos x="29" y="57"/>
                  </a:cxn>
                  <a:cxn ang="0">
                    <a:pos x="29" y="57"/>
                  </a:cxn>
                  <a:cxn ang="0">
                    <a:pos x="29" y="55"/>
                  </a:cxn>
                  <a:cxn ang="0">
                    <a:pos x="29" y="53"/>
                  </a:cxn>
                  <a:cxn ang="0">
                    <a:pos x="29" y="53"/>
                  </a:cxn>
                  <a:cxn ang="0">
                    <a:pos x="29" y="53"/>
                  </a:cxn>
                  <a:cxn ang="0">
                    <a:pos x="19" y="51"/>
                  </a:cxn>
                  <a:cxn ang="0">
                    <a:pos x="12" y="45"/>
                  </a:cxn>
                  <a:cxn ang="0">
                    <a:pos x="6" y="38"/>
                  </a:cxn>
                  <a:cxn ang="0">
                    <a:pos x="4" y="28"/>
                  </a:cxn>
                  <a:cxn ang="0">
                    <a:pos x="6" y="19"/>
                  </a:cxn>
                  <a:cxn ang="0">
                    <a:pos x="12" y="11"/>
                  </a:cxn>
                  <a:cxn ang="0">
                    <a:pos x="19" y="5"/>
                  </a:cxn>
                  <a:cxn ang="0">
                    <a:pos x="29" y="3"/>
                  </a:cxn>
                  <a:cxn ang="0">
                    <a:pos x="37" y="3"/>
                  </a:cxn>
                  <a:cxn ang="0">
                    <a:pos x="42" y="7"/>
                  </a:cxn>
                  <a:cxn ang="0">
                    <a:pos x="42" y="5"/>
                  </a:cxn>
                  <a:cxn ang="0">
                    <a:pos x="42" y="3"/>
                  </a:cxn>
                </a:cxnLst>
                <a:rect l="0" t="0" r="r" b="b"/>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7"/>
                    </a:lnTo>
                    <a:lnTo>
                      <a:pt x="29" y="57"/>
                    </a:lnTo>
                    <a:lnTo>
                      <a:pt x="29" y="55"/>
                    </a:lnTo>
                    <a:lnTo>
                      <a:pt x="29" y="53"/>
                    </a:lnTo>
                    <a:lnTo>
                      <a:pt x="29" y="53"/>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ln>
            </p:spPr>
            <p:txBody>
              <a:bodyPr/>
              <a:lstStyle/>
              <a:p>
                <a:endParaRPr lang="en-US">
                  <a:solidFill>
                    <a:prstClr val="black"/>
                  </a:solidFill>
                </a:endParaRPr>
              </a:p>
            </p:txBody>
          </p:sp>
          <p:sp>
            <p:nvSpPr>
              <p:cNvPr id="179629" name="Freeform 429"/>
              <p:cNvSpPr/>
              <p:nvPr/>
            </p:nvSpPr>
            <p:spPr bwMode="auto">
              <a:xfrm>
                <a:off x="1479" y="1431"/>
                <a:ext cx="40" cy="53"/>
              </a:xfrm>
              <a:custGeom>
                <a:avLst/>
                <a:gdLst/>
                <a:ahLst/>
                <a:cxnLst>
                  <a:cxn ang="0">
                    <a:pos x="40" y="3"/>
                  </a:cxn>
                  <a:cxn ang="0">
                    <a:pos x="35" y="0"/>
                  </a:cxn>
                  <a:cxn ang="0">
                    <a:pos x="27" y="0"/>
                  </a:cxn>
                  <a:cxn ang="0">
                    <a:pos x="21" y="0"/>
                  </a:cxn>
                  <a:cxn ang="0">
                    <a:pos x="17" y="1"/>
                  </a:cxn>
                  <a:cxn ang="0">
                    <a:pos x="12" y="3"/>
                  </a:cxn>
                  <a:cxn ang="0">
                    <a:pos x="8" y="7"/>
                  </a:cxn>
                  <a:cxn ang="0">
                    <a:pos x="4" y="11"/>
                  </a:cxn>
                  <a:cxn ang="0">
                    <a:pos x="2" y="15"/>
                  </a:cxn>
                  <a:cxn ang="0">
                    <a:pos x="0" y="20"/>
                  </a:cxn>
                  <a:cxn ang="0">
                    <a:pos x="0" y="26"/>
                  </a:cxn>
                  <a:cxn ang="0">
                    <a:pos x="0" y="32"/>
                  </a:cxn>
                  <a:cxn ang="0">
                    <a:pos x="2" y="36"/>
                  </a:cxn>
                  <a:cxn ang="0">
                    <a:pos x="4" y="41"/>
                  </a:cxn>
                  <a:cxn ang="0">
                    <a:pos x="8" y="45"/>
                  </a:cxn>
                  <a:cxn ang="0">
                    <a:pos x="12" y="47"/>
                  </a:cxn>
                  <a:cxn ang="0">
                    <a:pos x="17" y="51"/>
                  </a:cxn>
                  <a:cxn ang="0">
                    <a:pos x="21" y="51"/>
                  </a:cxn>
                  <a:cxn ang="0">
                    <a:pos x="27" y="53"/>
                  </a:cxn>
                  <a:cxn ang="0">
                    <a:pos x="27" y="53"/>
                  </a:cxn>
                  <a:cxn ang="0">
                    <a:pos x="27" y="53"/>
                  </a:cxn>
                  <a:cxn ang="0">
                    <a:pos x="27" y="51"/>
                  </a:cxn>
                  <a:cxn ang="0">
                    <a:pos x="27" y="49"/>
                  </a:cxn>
                  <a:cxn ang="0">
                    <a:pos x="27" y="49"/>
                  </a:cxn>
                  <a:cxn ang="0">
                    <a:pos x="27" y="49"/>
                  </a:cxn>
                  <a:cxn ang="0">
                    <a:pos x="17" y="47"/>
                  </a:cxn>
                  <a:cxn ang="0">
                    <a:pos x="12" y="41"/>
                  </a:cxn>
                  <a:cxn ang="0">
                    <a:pos x="6" y="34"/>
                  </a:cxn>
                  <a:cxn ang="0">
                    <a:pos x="4" y="26"/>
                  </a:cxn>
                  <a:cxn ang="0">
                    <a:pos x="6" y="17"/>
                  </a:cxn>
                  <a:cxn ang="0">
                    <a:pos x="12" y="9"/>
                  </a:cxn>
                  <a:cxn ang="0">
                    <a:pos x="17" y="5"/>
                  </a:cxn>
                  <a:cxn ang="0">
                    <a:pos x="27" y="3"/>
                  </a:cxn>
                  <a:cxn ang="0">
                    <a:pos x="33" y="3"/>
                  </a:cxn>
                  <a:cxn ang="0">
                    <a:pos x="38" y="7"/>
                  </a:cxn>
                  <a:cxn ang="0">
                    <a:pos x="40" y="5"/>
                  </a:cxn>
                  <a:cxn ang="0">
                    <a:pos x="40" y="3"/>
                  </a:cxn>
                </a:cxnLst>
                <a:rect l="0" t="0" r="r" b="b"/>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3"/>
                    </a:lnTo>
                    <a:lnTo>
                      <a:pt x="27" y="53"/>
                    </a:lnTo>
                    <a:lnTo>
                      <a:pt x="27" y="51"/>
                    </a:lnTo>
                    <a:lnTo>
                      <a:pt x="27" y="49"/>
                    </a:lnTo>
                    <a:lnTo>
                      <a:pt x="27" y="49"/>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ln>
            </p:spPr>
            <p:txBody>
              <a:bodyPr/>
              <a:lstStyle/>
              <a:p>
                <a:endParaRPr lang="en-US">
                  <a:solidFill>
                    <a:prstClr val="black"/>
                  </a:solidFill>
                </a:endParaRPr>
              </a:p>
            </p:txBody>
          </p:sp>
          <p:sp>
            <p:nvSpPr>
              <p:cNvPr id="179630" name="Freeform 430"/>
              <p:cNvSpPr/>
              <p:nvPr/>
            </p:nvSpPr>
            <p:spPr bwMode="auto">
              <a:xfrm>
                <a:off x="1481" y="1432"/>
                <a:ext cx="38" cy="50"/>
              </a:xfrm>
              <a:custGeom>
                <a:avLst/>
                <a:gdLst/>
                <a:ahLst/>
                <a:cxnLst>
                  <a:cxn ang="0">
                    <a:pos x="38" y="4"/>
                  </a:cxn>
                  <a:cxn ang="0">
                    <a:pos x="33" y="0"/>
                  </a:cxn>
                  <a:cxn ang="0">
                    <a:pos x="25" y="0"/>
                  </a:cxn>
                  <a:cxn ang="0">
                    <a:pos x="15" y="2"/>
                  </a:cxn>
                  <a:cxn ang="0">
                    <a:pos x="8" y="8"/>
                  </a:cxn>
                  <a:cxn ang="0">
                    <a:pos x="2" y="16"/>
                  </a:cxn>
                  <a:cxn ang="0">
                    <a:pos x="0" y="25"/>
                  </a:cxn>
                  <a:cxn ang="0">
                    <a:pos x="2" y="35"/>
                  </a:cxn>
                  <a:cxn ang="0">
                    <a:pos x="8" y="42"/>
                  </a:cxn>
                  <a:cxn ang="0">
                    <a:pos x="15" y="48"/>
                  </a:cxn>
                  <a:cxn ang="0">
                    <a:pos x="25" y="50"/>
                  </a:cxn>
                  <a:cxn ang="0">
                    <a:pos x="25" y="50"/>
                  </a:cxn>
                  <a:cxn ang="0">
                    <a:pos x="25" y="50"/>
                  </a:cxn>
                  <a:cxn ang="0">
                    <a:pos x="25" y="48"/>
                  </a:cxn>
                  <a:cxn ang="0">
                    <a:pos x="27" y="46"/>
                  </a:cxn>
                  <a:cxn ang="0">
                    <a:pos x="25" y="46"/>
                  </a:cxn>
                  <a:cxn ang="0">
                    <a:pos x="25" y="46"/>
                  </a:cxn>
                  <a:cxn ang="0">
                    <a:pos x="17" y="44"/>
                  </a:cxn>
                  <a:cxn ang="0">
                    <a:pos x="10" y="40"/>
                  </a:cxn>
                  <a:cxn ang="0">
                    <a:pos x="6" y="33"/>
                  </a:cxn>
                  <a:cxn ang="0">
                    <a:pos x="4" y="25"/>
                  </a:cxn>
                  <a:cxn ang="0">
                    <a:pos x="6" y="17"/>
                  </a:cxn>
                  <a:cxn ang="0">
                    <a:pos x="10" y="10"/>
                  </a:cxn>
                  <a:cxn ang="0">
                    <a:pos x="17" y="6"/>
                  </a:cxn>
                  <a:cxn ang="0">
                    <a:pos x="25" y="4"/>
                  </a:cxn>
                  <a:cxn ang="0">
                    <a:pos x="31" y="4"/>
                  </a:cxn>
                  <a:cxn ang="0">
                    <a:pos x="36" y="8"/>
                  </a:cxn>
                  <a:cxn ang="0">
                    <a:pos x="36" y="6"/>
                  </a:cxn>
                  <a:cxn ang="0">
                    <a:pos x="38" y="4"/>
                  </a:cxn>
                </a:cxnLst>
                <a:rect l="0" t="0" r="r" b="b"/>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50"/>
                    </a:lnTo>
                    <a:lnTo>
                      <a:pt x="25" y="50"/>
                    </a:lnTo>
                    <a:lnTo>
                      <a:pt x="25" y="48"/>
                    </a:lnTo>
                    <a:lnTo>
                      <a:pt x="27" y="46"/>
                    </a:lnTo>
                    <a:lnTo>
                      <a:pt x="25"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ln>
            </p:spPr>
            <p:txBody>
              <a:bodyPr/>
              <a:lstStyle/>
              <a:p>
                <a:endParaRPr lang="en-US">
                  <a:solidFill>
                    <a:prstClr val="black"/>
                  </a:solidFill>
                </a:endParaRPr>
              </a:p>
            </p:txBody>
          </p:sp>
          <p:sp>
            <p:nvSpPr>
              <p:cNvPr id="179631" name="Freeform 431"/>
              <p:cNvSpPr/>
              <p:nvPr/>
            </p:nvSpPr>
            <p:spPr bwMode="auto">
              <a:xfrm>
                <a:off x="1483" y="1434"/>
                <a:ext cx="34" cy="46"/>
              </a:xfrm>
              <a:custGeom>
                <a:avLst/>
                <a:gdLst/>
                <a:ahLst/>
                <a:cxnLst>
                  <a:cxn ang="0">
                    <a:pos x="34" y="4"/>
                  </a:cxn>
                  <a:cxn ang="0">
                    <a:pos x="29" y="0"/>
                  </a:cxn>
                  <a:cxn ang="0">
                    <a:pos x="23" y="0"/>
                  </a:cxn>
                  <a:cxn ang="0">
                    <a:pos x="13" y="2"/>
                  </a:cxn>
                  <a:cxn ang="0">
                    <a:pos x="8" y="6"/>
                  </a:cxn>
                  <a:cxn ang="0">
                    <a:pos x="2" y="14"/>
                  </a:cxn>
                  <a:cxn ang="0">
                    <a:pos x="0" y="23"/>
                  </a:cxn>
                  <a:cxn ang="0">
                    <a:pos x="2" y="31"/>
                  </a:cxn>
                  <a:cxn ang="0">
                    <a:pos x="8" y="38"/>
                  </a:cxn>
                  <a:cxn ang="0">
                    <a:pos x="13" y="44"/>
                  </a:cxn>
                  <a:cxn ang="0">
                    <a:pos x="23" y="46"/>
                  </a:cxn>
                  <a:cxn ang="0">
                    <a:pos x="23" y="46"/>
                  </a:cxn>
                  <a:cxn ang="0">
                    <a:pos x="23" y="46"/>
                  </a:cxn>
                  <a:cxn ang="0">
                    <a:pos x="25" y="44"/>
                  </a:cxn>
                  <a:cxn ang="0">
                    <a:pos x="25" y="42"/>
                  </a:cxn>
                  <a:cxn ang="0">
                    <a:pos x="23" y="42"/>
                  </a:cxn>
                  <a:cxn ang="0">
                    <a:pos x="23" y="42"/>
                  </a:cxn>
                  <a:cxn ang="0">
                    <a:pos x="15" y="40"/>
                  </a:cxn>
                  <a:cxn ang="0">
                    <a:pos x="10" y="36"/>
                  </a:cxn>
                  <a:cxn ang="0">
                    <a:pos x="6" y="31"/>
                  </a:cxn>
                  <a:cxn ang="0">
                    <a:pos x="4" y="23"/>
                  </a:cxn>
                  <a:cxn ang="0">
                    <a:pos x="6" y="15"/>
                  </a:cxn>
                  <a:cxn ang="0">
                    <a:pos x="10" y="10"/>
                  </a:cxn>
                  <a:cxn ang="0">
                    <a:pos x="15" y="6"/>
                  </a:cxn>
                  <a:cxn ang="0">
                    <a:pos x="23" y="4"/>
                  </a:cxn>
                  <a:cxn ang="0">
                    <a:pos x="29" y="4"/>
                  </a:cxn>
                  <a:cxn ang="0">
                    <a:pos x="34" y="8"/>
                  </a:cxn>
                  <a:cxn ang="0">
                    <a:pos x="34" y="6"/>
                  </a:cxn>
                  <a:cxn ang="0">
                    <a:pos x="34" y="4"/>
                  </a:cxn>
                </a:cxnLst>
                <a:rect l="0" t="0" r="r" b="b"/>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3" y="46"/>
                    </a:lnTo>
                    <a:lnTo>
                      <a:pt x="23" y="46"/>
                    </a:lnTo>
                    <a:lnTo>
                      <a:pt x="25" y="44"/>
                    </a:lnTo>
                    <a:lnTo>
                      <a:pt x="25" y="42"/>
                    </a:lnTo>
                    <a:lnTo>
                      <a:pt x="23"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ln>
            </p:spPr>
            <p:txBody>
              <a:bodyPr/>
              <a:lstStyle/>
              <a:p>
                <a:endParaRPr lang="en-US">
                  <a:solidFill>
                    <a:prstClr val="black"/>
                  </a:solidFill>
                </a:endParaRPr>
              </a:p>
            </p:txBody>
          </p:sp>
          <p:sp>
            <p:nvSpPr>
              <p:cNvPr id="179632" name="Freeform 432"/>
              <p:cNvSpPr/>
              <p:nvPr/>
            </p:nvSpPr>
            <p:spPr bwMode="auto">
              <a:xfrm>
                <a:off x="1485" y="1436"/>
                <a:ext cx="32" cy="42"/>
              </a:xfrm>
              <a:custGeom>
                <a:avLst/>
                <a:gdLst/>
                <a:ahLst/>
                <a:cxnLst>
                  <a:cxn ang="0">
                    <a:pos x="32" y="4"/>
                  </a:cxn>
                  <a:cxn ang="0">
                    <a:pos x="27" y="0"/>
                  </a:cxn>
                  <a:cxn ang="0">
                    <a:pos x="21" y="0"/>
                  </a:cxn>
                  <a:cxn ang="0">
                    <a:pos x="13" y="2"/>
                  </a:cxn>
                  <a:cxn ang="0">
                    <a:pos x="6" y="6"/>
                  </a:cxn>
                  <a:cxn ang="0">
                    <a:pos x="2" y="13"/>
                  </a:cxn>
                  <a:cxn ang="0">
                    <a:pos x="0" y="21"/>
                  </a:cxn>
                  <a:cxn ang="0">
                    <a:pos x="2" y="29"/>
                  </a:cxn>
                  <a:cxn ang="0">
                    <a:pos x="6" y="36"/>
                  </a:cxn>
                  <a:cxn ang="0">
                    <a:pos x="13" y="40"/>
                  </a:cxn>
                  <a:cxn ang="0">
                    <a:pos x="21" y="42"/>
                  </a:cxn>
                  <a:cxn ang="0">
                    <a:pos x="21" y="42"/>
                  </a:cxn>
                  <a:cxn ang="0">
                    <a:pos x="23" y="42"/>
                  </a:cxn>
                  <a:cxn ang="0">
                    <a:pos x="23" y="40"/>
                  </a:cxn>
                  <a:cxn ang="0">
                    <a:pos x="23" y="38"/>
                  </a:cxn>
                  <a:cxn ang="0">
                    <a:pos x="21" y="38"/>
                  </a:cxn>
                  <a:cxn ang="0">
                    <a:pos x="21" y="38"/>
                  </a:cxn>
                  <a:cxn ang="0">
                    <a:pos x="15" y="36"/>
                  </a:cxn>
                  <a:cxn ang="0">
                    <a:pos x="10" y="32"/>
                  </a:cxn>
                  <a:cxn ang="0">
                    <a:pos x="6" y="27"/>
                  </a:cxn>
                  <a:cxn ang="0">
                    <a:pos x="4" y="21"/>
                  </a:cxn>
                  <a:cxn ang="0">
                    <a:pos x="6" y="13"/>
                  </a:cxn>
                  <a:cxn ang="0">
                    <a:pos x="10" y="8"/>
                  </a:cxn>
                  <a:cxn ang="0">
                    <a:pos x="15" y="6"/>
                  </a:cxn>
                  <a:cxn ang="0">
                    <a:pos x="21" y="4"/>
                  </a:cxn>
                  <a:cxn ang="0">
                    <a:pos x="27" y="4"/>
                  </a:cxn>
                  <a:cxn ang="0">
                    <a:pos x="30" y="8"/>
                  </a:cxn>
                  <a:cxn ang="0">
                    <a:pos x="32" y="6"/>
                  </a:cxn>
                  <a:cxn ang="0">
                    <a:pos x="32" y="4"/>
                  </a:cxn>
                </a:cxnLst>
                <a:rect l="0" t="0" r="r" b="b"/>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1" y="42"/>
                    </a:lnTo>
                    <a:lnTo>
                      <a:pt x="23" y="42"/>
                    </a:lnTo>
                    <a:lnTo>
                      <a:pt x="23" y="40"/>
                    </a:lnTo>
                    <a:lnTo>
                      <a:pt x="23" y="38"/>
                    </a:lnTo>
                    <a:lnTo>
                      <a:pt x="21"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ln>
            </p:spPr>
            <p:txBody>
              <a:bodyPr/>
              <a:lstStyle/>
              <a:p>
                <a:endParaRPr lang="en-US">
                  <a:solidFill>
                    <a:prstClr val="black"/>
                  </a:solidFill>
                </a:endParaRPr>
              </a:p>
            </p:txBody>
          </p:sp>
          <p:sp>
            <p:nvSpPr>
              <p:cNvPr id="179633" name="Freeform 433"/>
              <p:cNvSpPr/>
              <p:nvPr/>
            </p:nvSpPr>
            <p:spPr bwMode="auto">
              <a:xfrm>
                <a:off x="1487" y="1438"/>
                <a:ext cx="30" cy="38"/>
              </a:xfrm>
              <a:custGeom>
                <a:avLst/>
                <a:gdLst/>
                <a:ahLst/>
                <a:cxnLst>
                  <a:cxn ang="0">
                    <a:pos x="30" y="4"/>
                  </a:cxn>
                  <a:cxn ang="0">
                    <a:pos x="25" y="0"/>
                  </a:cxn>
                  <a:cxn ang="0">
                    <a:pos x="19" y="0"/>
                  </a:cxn>
                  <a:cxn ang="0">
                    <a:pos x="11" y="2"/>
                  </a:cxn>
                  <a:cxn ang="0">
                    <a:pos x="6" y="6"/>
                  </a:cxn>
                  <a:cxn ang="0">
                    <a:pos x="2" y="11"/>
                  </a:cxn>
                  <a:cxn ang="0">
                    <a:pos x="0" y="19"/>
                  </a:cxn>
                  <a:cxn ang="0">
                    <a:pos x="2" y="27"/>
                  </a:cxn>
                  <a:cxn ang="0">
                    <a:pos x="6" y="32"/>
                  </a:cxn>
                  <a:cxn ang="0">
                    <a:pos x="11" y="36"/>
                  </a:cxn>
                  <a:cxn ang="0">
                    <a:pos x="19" y="38"/>
                  </a:cxn>
                  <a:cxn ang="0">
                    <a:pos x="19" y="38"/>
                  </a:cxn>
                  <a:cxn ang="0">
                    <a:pos x="21" y="38"/>
                  </a:cxn>
                  <a:cxn ang="0">
                    <a:pos x="21" y="36"/>
                  </a:cxn>
                  <a:cxn ang="0">
                    <a:pos x="21" y="34"/>
                  </a:cxn>
                  <a:cxn ang="0">
                    <a:pos x="21" y="34"/>
                  </a:cxn>
                  <a:cxn ang="0">
                    <a:pos x="19" y="34"/>
                  </a:cxn>
                  <a:cxn ang="0">
                    <a:pos x="13" y="32"/>
                  </a:cxn>
                  <a:cxn ang="0">
                    <a:pos x="8" y="29"/>
                  </a:cxn>
                  <a:cxn ang="0">
                    <a:pos x="6" y="25"/>
                  </a:cxn>
                  <a:cxn ang="0">
                    <a:pos x="4" y="19"/>
                  </a:cxn>
                  <a:cxn ang="0">
                    <a:pos x="6" y="13"/>
                  </a:cxn>
                  <a:cxn ang="0">
                    <a:pos x="8" y="8"/>
                  </a:cxn>
                  <a:cxn ang="0">
                    <a:pos x="13" y="4"/>
                  </a:cxn>
                  <a:cxn ang="0">
                    <a:pos x="19" y="4"/>
                  </a:cxn>
                  <a:cxn ang="0">
                    <a:pos x="25" y="4"/>
                  </a:cxn>
                  <a:cxn ang="0">
                    <a:pos x="28" y="8"/>
                  </a:cxn>
                  <a:cxn ang="0">
                    <a:pos x="28" y="6"/>
                  </a:cxn>
                  <a:cxn ang="0">
                    <a:pos x="30" y="4"/>
                  </a:cxn>
                </a:cxnLst>
                <a:rect l="0" t="0" r="r" b="b"/>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19" y="38"/>
                    </a:lnTo>
                    <a:lnTo>
                      <a:pt x="21" y="38"/>
                    </a:lnTo>
                    <a:lnTo>
                      <a:pt x="21" y="36"/>
                    </a:lnTo>
                    <a:lnTo>
                      <a:pt x="21" y="34"/>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ln>
            </p:spPr>
            <p:txBody>
              <a:bodyPr/>
              <a:lstStyle/>
              <a:p>
                <a:endParaRPr lang="en-US">
                  <a:solidFill>
                    <a:prstClr val="black"/>
                  </a:solidFill>
                </a:endParaRPr>
              </a:p>
            </p:txBody>
          </p:sp>
          <p:sp>
            <p:nvSpPr>
              <p:cNvPr id="179634" name="Freeform 434"/>
              <p:cNvSpPr/>
              <p:nvPr/>
            </p:nvSpPr>
            <p:spPr bwMode="auto">
              <a:xfrm>
                <a:off x="1489" y="1440"/>
                <a:ext cx="26" cy="34"/>
              </a:xfrm>
              <a:custGeom>
                <a:avLst/>
                <a:gdLst/>
                <a:ahLst/>
                <a:cxnLst>
                  <a:cxn ang="0">
                    <a:pos x="26" y="4"/>
                  </a:cxn>
                  <a:cxn ang="0">
                    <a:pos x="23" y="0"/>
                  </a:cxn>
                  <a:cxn ang="0">
                    <a:pos x="17" y="0"/>
                  </a:cxn>
                  <a:cxn ang="0">
                    <a:pos x="11" y="2"/>
                  </a:cxn>
                  <a:cxn ang="0">
                    <a:pos x="6" y="4"/>
                  </a:cxn>
                  <a:cxn ang="0">
                    <a:pos x="2" y="9"/>
                  </a:cxn>
                  <a:cxn ang="0">
                    <a:pos x="0" y="17"/>
                  </a:cxn>
                  <a:cxn ang="0">
                    <a:pos x="2" y="23"/>
                  </a:cxn>
                  <a:cxn ang="0">
                    <a:pos x="6" y="28"/>
                  </a:cxn>
                  <a:cxn ang="0">
                    <a:pos x="11" y="32"/>
                  </a:cxn>
                  <a:cxn ang="0">
                    <a:pos x="17" y="34"/>
                  </a:cxn>
                  <a:cxn ang="0">
                    <a:pos x="17" y="34"/>
                  </a:cxn>
                  <a:cxn ang="0">
                    <a:pos x="19" y="34"/>
                  </a:cxn>
                  <a:cxn ang="0">
                    <a:pos x="19" y="32"/>
                  </a:cxn>
                  <a:cxn ang="0">
                    <a:pos x="19" y="30"/>
                  </a:cxn>
                  <a:cxn ang="0">
                    <a:pos x="19" y="30"/>
                  </a:cxn>
                  <a:cxn ang="0">
                    <a:pos x="17" y="30"/>
                  </a:cxn>
                  <a:cxn ang="0">
                    <a:pos x="11" y="28"/>
                  </a:cxn>
                  <a:cxn ang="0">
                    <a:pos x="7" y="27"/>
                  </a:cxn>
                  <a:cxn ang="0">
                    <a:pos x="6" y="23"/>
                  </a:cxn>
                  <a:cxn ang="0">
                    <a:pos x="4" y="17"/>
                  </a:cxn>
                  <a:cxn ang="0">
                    <a:pos x="6" y="11"/>
                  </a:cxn>
                  <a:cxn ang="0">
                    <a:pos x="7" y="8"/>
                  </a:cxn>
                  <a:cxn ang="0">
                    <a:pos x="11" y="4"/>
                  </a:cxn>
                  <a:cxn ang="0">
                    <a:pos x="17" y="4"/>
                  </a:cxn>
                  <a:cxn ang="0">
                    <a:pos x="23" y="4"/>
                  </a:cxn>
                  <a:cxn ang="0">
                    <a:pos x="26" y="8"/>
                  </a:cxn>
                  <a:cxn ang="0">
                    <a:pos x="26" y="6"/>
                  </a:cxn>
                  <a:cxn ang="0">
                    <a:pos x="26" y="4"/>
                  </a:cxn>
                </a:cxnLst>
                <a:rect l="0" t="0" r="r" b="b"/>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7" y="34"/>
                    </a:lnTo>
                    <a:lnTo>
                      <a:pt x="19" y="34"/>
                    </a:lnTo>
                    <a:lnTo>
                      <a:pt x="19" y="32"/>
                    </a:lnTo>
                    <a:lnTo>
                      <a:pt x="19" y="30"/>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ln>
            </p:spPr>
            <p:txBody>
              <a:bodyPr/>
              <a:lstStyle/>
              <a:p>
                <a:endParaRPr lang="en-US">
                  <a:solidFill>
                    <a:prstClr val="black"/>
                  </a:solidFill>
                </a:endParaRPr>
              </a:p>
            </p:txBody>
          </p:sp>
          <p:sp>
            <p:nvSpPr>
              <p:cNvPr id="179635" name="Freeform 435"/>
              <p:cNvSpPr/>
              <p:nvPr/>
            </p:nvSpPr>
            <p:spPr bwMode="auto">
              <a:xfrm>
                <a:off x="1491" y="1442"/>
                <a:ext cx="24" cy="30"/>
              </a:xfrm>
              <a:custGeom>
                <a:avLst/>
                <a:gdLst/>
                <a:ahLst/>
                <a:cxnLst>
                  <a:cxn ang="0">
                    <a:pos x="24" y="4"/>
                  </a:cxn>
                  <a:cxn ang="0">
                    <a:pos x="21" y="0"/>
                  </a:cxn>
                  <a:cxn ang="0">
                    <a:pos x="15" y="0"/>
                  </a:cxn>
                  <a:cxn ang="0">
                    <a:pos x="9" y="0"/>
                  </a:cxn>
                  <a:cxn ang="0">
                    <a:pos x="4" y="4"/>
                  </a:cxn>
                  <a:cxn ang="0">
                    <a:pos x="2" y="9"/>
                  </a:cxn>
                  <a:cxn ang="0">
                    <a:pos x="0" y="15"/>
                  </a:cxn>
                  <a:cxn ang="0">
                    <a:pos x="2" y="21"/>
                  </a:cxn>
                  <a:cxn ang="0">
                    <a:pos x="4" y="25"/>
                  </a:cxn>
                  <a:cxn ang="0">
                    <a:pos x="9" y="28"/>
                  </a:cxn>
                  <a:cxn ang="0">
                    <a:pos x="15" y="30"/>
                  </a:cxn>
                  <a:cxn ang="0">
                    <a:pos x="17" y="30"/>
                  </a:cxn>
                  <a:cxn ang="0">
                    <a:pos x="17" y="30"/>
                  </a:cxn>
                  <a:cxn ang="0">
                    <a:pos x="17" y="28"/>
                  </a:cxn>
                  <a:cxn ang="0">
                    <a:pos x="17" y="26"/>
                  </a:cxn>
                  <a:cxn ang="0">
                    <a:pos x="17" y="26"/>
                  </a:cxn>
                  <a:cxn ang="0">
                    <a:pos x="15" y="26"/>
                  </a:cxn>
                  <a:cxn ang="0">
                    <a:pos x="11" y="25"/>
                  </a:cxn>
                  <a:cxn ang="0">
                    <a:pos x="7" y="23"/>
                  </a:cxn>
                  <a:cxn ang="0">
                    <a:pos x="5" y="19"/>
                  </a:cxn>
                  <a:cxn ang="0">
                    <a:pos x="4" y="15"/>
                  </a:cxn>
                  <a:cxn ang="0">
                    <a:pos x="5" y="9"/>
                  </a:cxn>
                  <a:cxn ang="0">
                    <a:pos x="7" y="7"/>
                  </a:cxn>
                  <a:cxn ang="0">
                    <a:pos x="11" y="4"/>
                  </a:cxn>
                  <a:cxn ang="0">
                    <a:pos x="15" y="4"/>
                  </a:cxn>
                  <a:cxn ang="0">
                    <a:pos x="19" y="4"/>
                  </a:cxn>
                  <a:cxn ang="0">
                    <a:pos x="23" y="7"/>
                  </a:cxn>
                  <a:cxn ang="0">
                    <a:pos x="24" y="6"/>
                  </a:cxn>
                  <a:cxn ang="0">
                    <a:pos x="24" y="4"/>
                  </a:cxn>
                </a:cxnLst>
                <a:rect l="0" t="0" r="r" b="b"/>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30"/>
                    </a:lnTo>
                    <a:lnTo>
                      <a:pt x="17" y="28"/>
                    </a:lnTo>
                    <a:lnTo>
                      <a:pt x="17" y="26"/>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ln>
            </p:spPr>
            <p:txBody>
              <a:bodyPr/>
              <a:lstStyle/>
              <a:p>
                <a:endParaRPr lang="en-US">
                  <a:solidFill>
                    <a:prstClr val="black"/>
                  </a:solidFill>
                </a:endParaRPr>
              </a:p>
            </p:txBody>
          </p:sp>
          <p:sp>
            <p:nvSpPr>
              <p:cNvPr id="179636" name="Freeform 436"/>
              <p:cNvSpPr/>
              <p:nvPr/>
            </p:nvSpPr>
            <p:spPr bwMode="auto">
              <a:xfrm>
                <a:off x="1493" y="1444"/>
                <a:ext cx="22" cy="26"/>
              </a:xfrm>
              <a:custGeom>
                <a:avLst/>
                <a:gdLst/>
                <a:ahLst/>
                <a:cxnLst>
                  <a:cxn ang="0">
                    <a:pos x="22" y="4"/>
                  </a:cxn>
                  <a:cxn ang="0">
                    <a:pos x="19" y="0"/>
                  </a:cxn>
                  <a:cxn ang="0">
                    <a:pos x="13" y="0"/>
                  </a:cxn>
                  <a:cxn ang="0">
                    <a:pos x="7" y="0"/>
                  </a:cxn>
                  <a:cxn ang="0">
                    <a:pos x="3" y="4"/>
                  </a:cxn>
                  <a:cxn ang="0">
                    <a:pos x="2" y="7"/>
                  </a:cxn>
                  <a:cxn ang="0">
                    <a:pos x="0" y="13"/>
                  </a:cxn>
                  <a:cxn ang="0">
                    <a:pos x="2" y="19"/>
                  </a:cxn>
                  <a:cxn ang="0">
                    <a:pos x="3" y="23"/>
                  </a:cxn>
                  <a:cxn ang="0">
                    <a:pos x="7" y="24"/>
                  </a:cxn>
                  <a:cxn ang="0">
                    <a:pos x="13" y="26"/>
                  </a:cxn>
                  <a:cxn ang="0">
                    <a:pos x="15" y="26"/>
                  </a:cxn>
                  <a:cxn ang="0">
                    <a:pos x="15" y="26"/>
                  </a:cxn>
                  <a:cxn ang="0">
                    <a:pos x="15" y="24"/>
                  </a:cxn>
                  <a:cxn ang="0">
                    <a:pos x="17" y="23"/>
                  </a:cxn>
                  <a:cxn ang="0">
                    <a:pos x="17" y="23"/>
                  </a:cxn>
                  <a:cxn ang="0">
                    <a:pos x="17" y="23"/>
                  </a:cxn>
                  <a:cxn ang="0">
                    <a:pos x="15" y="23"/>
                  </a:cxn>
                  <a:cxn ang="0">
                    <a:pos x="13" y="23"/>
                  </a:cxn>
                  <a:cxn ang="0">
                    <a:pos x="9" y="21"/>
                  </a:cxn>
                  <a:cxn ang="0">
                    <a:pos x="7" y="19"/>
                  </a:cxn>
                  <a:cxn ang="0">
                    <a:pos x="3" y="17"/>
                  </a:cxn>
                  <a:cxn ang="0">
                    <a:pos x="3" y="13"/>
                  </a:cxn>
                  <a:cxn ang="0">
                    <a:pos x="3" y="9"/>
                  </a:cxn>
                  <a:cxn ang="0">
                    <a:pos x="7" y="5"/>
                  </a:cxn>
                  <a:cxn ang="0">
                    <a:pos x="9" y="4"/>
                  </a:cxn>
                  <a:cxn ang="0">
                    <a:pos x="13" y="4"/>
                  </a:cxn>
                  <a:cxn ang="0">
                    <a:pos x="17" y="4"/>
                  </a:cxn>
                  <a:cxn ang="0">
                    <a:pos x="21" y="7"/>
                  </a:cxn>
                  <a:cxn ang="0">
                    <a:pos x="21" y="5"/>
                  </a:cxn>
                  <a:cxn ang="0">
                    <a:pos x="22" y="4"/>
                  </a:cxn>
                </a:cxnLst>
                <a:rect l="0" t="0" r="r" b="b"/>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6"/>
                    </a:lnTo>
                    <a:lnTo>
                      <a:pt x="15" y="24"/>
                    </a:lnTo>
                    <a:lnTo>
                      <a:pt x="17" y="23"/>
                    </a:lnTo>
                    <a:lnTo>
                      <a:pt x="17" y="23"/>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ln>
            </p:spPr>
            <p:txBody>
              <a:bodyPr/>
              <a:lstStyle/>
              <a:p>
                <a:endParaRPr lang="en-US">
                  <a:solidFill>
                    <a:prstClr val="black"/>
                  </a:solidFill>
                </a:endParaRPr>
              </a:p>
            </p:txBody>
          </p:sp>
          <p:sp>
            <p:nvSpPr>
              <p:cNvPr id="179637" name="Freeform 437"/>
              <p:cNvSpPr/>
              <p:nvPr/>
            </p:nvSpPr>
            <p:spPr bwMode="auto">
              <a:xfrm>
                <a:off x="1495" y="1446"/>
                <a:ext cx="19" cy="22"/>
              </a:xfrm>
              <a:custGeom>
                <a:avLst/>
                <a:gdLst/>
                <a:ahLst/>
                <a:cxnLst>
                  <a:cxn ang="0">
                    <a:pos x="19" y="3"/>
                  </a:cxn>
                  <a:cxn ang="0">
                    <a:pos x="15" y="0"/>
                  </a:cxn>
                  <a:cxn ang="0">
                    <a:pos x="11" y="0"/>
                  </a:cxn>
                  <a:cxn ang="0">
                    <a:pos x="7" y="0"/>
                  </a:cxn>
                  <a:cxn ang="0">
                    <a:pos x="3" y="3"/>
                  </a:cxn>
                  <a:cxn ang="0">
                    <a:pos x="1" y="5"/>
                  </a:cxn>
                  <a:cxn ang="0">
                    <a:pos x="0" y="11"/>
                  </a:cxn>
                  <a:cxn ang="0">
                    <a:pos x="1" y="15"/>
                  </a:cxn>
                  <a:cxn ang="0">
                    <a:pos x="3" y="19"/>
                  </a:cxn>
                  <a:cxn ang="0">
                    <a:pos x="7" y="21"/>
                  </a:cxn>
                  <a:cxn ang="0">
                    <a:pos x="11" y="22"/>
                  </a:cxn>
                  <a:cxn ang="0">
                    <a:pos x="13" y="22"/>
                  </a:cxn>
                  <a:cxn ang="0">
                    <a:pos x="13" y="22"/>
                  </a:cxn>
                  <a:cxn ang="0">
                    <a:pos x="15" y="21"/>
                  </a:cxn>
                  <a:cxn ang="0">
                    <a:pos x="15" y="21"/>
                  </a:cxn>
                  <a:cxn ang="0">
                    <a:pos x="15" y="19"/>
                  </a:cxn>
                  <a:cxn ang="0">
                    <a:pos x="15" y="17"/>
                  </a:cxn>
                  <a:cxn ang="0">
                    <a:pos x="13" y="19"/>
                  </a:cxn>
                  <a:cxn ang="0">
                    <a:pos x="11" y="19"/>
                  </a:cxn>
                  <a:cxn ang="0">
                    <a:pos x="7" y="17"/>
                  </a:cxn>
                  <a:cxn ang="0">
                    <a:pos x="5" y="17"/>
                  </a:cxn>
                  <a:cxn ang="0">
                    <a:pos x="3" y="13"/>
                  </a:cxn>
                  <a:cxn ang="0">
                    <a:pos x="3" y="11"/>
                  </a:cxn>
                  <a:cxn ang="0">
                    <a:pos x="3" y="7"/>
                  </a:cxn>
                  <a:cxn ang="0">
                    <a:pos x="5" y="5"/>
                  </a:cxn>
                  <a:cxn ang="0">
                    <a:pos x="7" y="3"/>
                  </a:cxn>
                  <a:cxn ang="0">
                    <a:pos x="11" y="3"/>
                  </a:cxn>
                  <a:cxn ang="0">
                    <a:pos x="15" y="3"/>
                  </a:cxn>
                  <a:cxn ang="0">
                    <a:pos x="19" y="7"/>
                  </a:cxn>
                  <a:cxn ang="0">
                    <a:pos x="19" y="5"/>
                  </a:cxn>
                  <a:cxn ang="0">
                    <a:pos x="19" y="3"/>
                  </a:cxn>
                </a:cxnLst>
                <a:rect l="0" t="0" r="r" b="b"/>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3" y="22"/>
                    </a:lnTo>
                    <a:lnTo>
                      <a:pt x="15" y="21"/>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ln>
            </p:spPr>
            <p:txBody>
              <a:bodyPr/>
              <a:lstStyle/>
              <a:p>
                <a:endParaRPr lang="en-US">
                  <a:solidFill>
                    <a:prstClr val="black"/>
                  </a:solidFill>
                </a:endParaRPr>
              </a:p>
            </p:txBody>
          </p:sp>
          <p:sp>
            <p:nvSpPr>
              <p:cNvPr id="179638" name="Freeform 438"/>
              <p:cNvSpPr/>
              <p:nvPr/>
            </p:nvSpPr>
            <p:spPr bwMode="auto">
              <a:xfrm>
                <a:off x="1496" y="1448"/>
                <a:ext cx="18" cy="19"/>
              </a:xfrm>
              <a:custGeom>
                <a:avLst/>
                <a:gdLst/>
                <a:ahLst/>
                <a:cxnLst>
                  <a:cxn ang="0">
                    <a:pos x="18" y="3"/>
                  </a:cxn>
                  <a:cxn ang="0">
                    <a:pos x="14" y="0"/>
                  </a:cxn>
                  <a:cxn ang="0">
                    <a:pos x="10" y="0"/>
                  </a:cxn>
                  <a:cxn ang="0">
                    <a:pos x="6" y="0"/>
                  </a:cxn>
                  <a:cxn ang="0">
                    <a:pos x="4" y="1"/>
                  </a:cxn>
                  <a:cxn ang="0">
                    <a:pos x="0" y="5"/>
                  </a:cxn>
                  <a:cxn ang="0">
                    <a:pos x="0" y="9"/>
                  </a:cxn>
                  <a:cxn ang="0">
                    <a:pos x="0" y="13"/>
                  </a:cxn>
                  <a:cxn ang="0">
                    <a:pos x="4" y="15"/>
                  </a:cxn>
                  <a:cxn ang="0">
                    <a:pos x="6" y="17"/>
                  </a:cxn>
                  <a:cxn ang="0">
                    <a:pos x="10" y="19"/>
                  </a:cxn>
                  <a:cxn ang="0">
                    <a:pos x="12" y="19"/>
                  </a:cxn>
                  <a:cxn ang="0">
                    <a:pos x="14" y="19"/>
                  </a:cxn>
                  <a:cxn ang="0">
                    <a:pos x="14" y="15"/>
                  </a:cxn>
                  <a:cxn ang="0">
                    <a:pos x="14" y="13"/>
                  </a:cxn>
                  <a:cxn ang="0">
                    <a:pos x="12" y="13"/>
                  </a:cxn>
                  <a:cxn ang="0">
                    <a:pos x="10" y="15"/>
                  </a:cxn>
                  <a:cxn ang="0">
                    <a:pos x="6" y="13"/>
                  </a:cxn>
                  <a:cxn ang="0">
                    <a:pos x="4" y="9"/>
                  </a:cxn>
                  <a:cxn ang="0">
                    <a:pos x="6" y="5"/>
                  </a:cxn>
                  <a:cxn ang="0">
                    <a:pos x="10" y="3"/>
                  </a:cxn>
                  <a:cxn ang="0">
                    <a:pos x="14" y="5"/>
                  </a:cxn>
                  <a:cxn ang="0">
                    <a:pos x="16" y="9"/>
                  </a:cxn>
                  <a:cxn ang="0">
                    <a:pos x="16" y="5"/>
                  </a:cxn>
                  <a:cxn ang="0">
                    <a:pos x="18" y="3"/>
                  </a:cxn>
                </a:cxnLst>
                <a:rect l="0" t="0" r="r" b="b"/>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ln>
            </p:spPr>
            <p:txBody>
              <a:bodyPr/>
              <a:lstStyle/>
              <a:p>
                <a:endParaRPr lang="en-US">
                  <a:solidFill>
                    <a:prstClr val="black"/>
                  </a:solidFill>
                </a:endParaRPr>
              </a:p>
            </p:txBody>
          </p:sp>
          <p:sp>
            <p:nvSpPr>
              <p:cNvPr id="179639" name="Freeform 439"/>
              <p:cNvSpPr>
                <a:spLocks noEditPoints="1"/>
              </p:cNvSpPr>
              <p:nvPr/>
            </p:nvSpPr>
            <p:spPr bwMode="auto">
              <a:xfrm>
                <a:off x="1498" y="1449"/>
                <a:ext cx="16" cy="16"/>
              </a:xfrm>
              <a:custGeom>
                <a:avLst/>
                <a:gdLst/>
                <a:ahLst/>
                <a:cxnLst>
                  <a:cxn ang="0">
                    <a:pos x="16" y="4"/>
                  </a:cxn>
                  <a:cxn ang="0">
                    <a:pos x="12" y="0"/>
                  </a:cxn>
                  <a:cxn ang="0">
                    <a:pos x="8" y="0"/>
                  </a:cxn>
                  <a:cxn ang="0">
                    <a:pos x="4" y="0"/>
                  </a:cxn>
                  <a:cxn ang="0">
                    <a:pos x="2" y="2"/>
                  </a:cxn>
                  <a:cxn ang="0">
                    <a:pos x="0" y="4"/>
                  </a:cxn>
                  <a:cxn ang="0">
                    <a:pos x="0" y="8"/>
                  </a:cxn>
                  <a:cxn ang="0">
                    <a:pos x="0" y="10"/>
                  </a:cxn>
                  <a:cxn ang="0">
                    <a:pos x="2" y="14"/>
                  </a:cxn>
                  <a:cxn ang="0">
                    <a:pos x="4" y="14"/>
                  </a:cxn>
                  <a:cxn ang="0">
                    <a:pos x="8" y="16"/>
                  </a:cxn>
                  <a:cxn ang="0">
                    <a:pos x="10" y="16"/>
                  </a:cxn>
                  <a:cxn ang="0">
                    <a:pos x="12" y="14"/>
                  </a:cxn>
                  <a:cxn ang="0">
                    <a:pos x="14" y="10"/>
                  </a:cxn>
                  <a:cxn ang="0">
                    <a:pos x="16" y="4"/>
                  </a:cxn>
                  <a:cxn ang="0">
                    <a:pos x="12" y="8"/>
                  </a:cxn>
                  <a:cxn ang="0">
                    <a:pos x="10" y="10"/>
                  </a:cxn>
                  <a:cxn ang="0">
                    <a:pos x="8" y="12"/>
                  </a:cxn>
                  <a:cxn ang="0">
                    <a:pos x="6" y="10"/>
                  </a:cxn>
                  <a:cxn ang="0">
                    <a:pos x="4" y="8"/>
                  </a:cxn>
                  <a:cxn ang="0">
                    <a:pos x="6" y="4"/>
                  </a:cxn>
                  <a:cxn ang="0">
                    <a:pos x="8" y="4"/>
                  </a:cxn>
                  <a:cxn ang="0">
                    <a:pos x="10" y="4"/>
                  </a:cxn>
                  <a:cxn ang="0">
                    <a:pos x="12" y="8"/>
                  </a:cxn>
                </a:cxnLst>
                <a:rect l="0" t="0" r="r" b="b"/>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ln>
            </p:spPr>
            <p:txBody>
              <a:bodyPr/>
              <a:lstStyle/>
              <a:p>
                <a:endParaRPr lang="en-US">
                  <a:solidFill>
                    <a:prstClr val="black"/>
                  </a:solidFill>
                </a:endParaRPr>
              </a:p>
            </p:txBody>
          </p:sp>
          <p:sp>
            <p:nvSpPr>
              <p:cNvPr id="179640" name="Freeform 440"/>
              <p:cNvSpPr/>
              <p:nvPr/>
            </p:nvSpPr>
            <p:spPr bwMode="auto">
              <a:xfrm>
                <a:off x="1500" y="1451"/>
                <a:ext cx="12" cy="12"/>
              </a:xfrm>
              <a:custGeom>
                <a:avLst/>
                <a:gdLst/>
                <a:ahLst/>
                <a:cxnLst>
                  <a:cxn ang="0">
                    <a:pos x="12" y="6"/>
                  </a:cxn>
                  <a:cxn ang="0">
                    <a:pos x="10" y="2"/>
                  </a:cxn>
                  <a:cxn ang="0">
                    <a:pos x="6" y="0"/>
                  </a:cxn>
                  <a:cxn ang="0">
                    <a:pos x="2" y="2"/>
                  </a:cxn>
                  <a:cxn ang="0">
                    <a:pos x="0" y="6"/>
                  </a:cxn>
                  <a:cxn ang="0">
                    <a:pos x="2" y="10"/>
                  </a:cxn>
                  <a:cxn ang="0">
                    <a:pos x="6" y="12"/>
                  </a:cxn>
                  <a:cxn ang="0">
                    <a:pos x="8" y="10"/>
                  </a:cxn>
                  <a:cxn ang="0">
                    <a:pos x="10" y="10"/>
                  </a:cxn>
                  <a:cxn ang="0">
                    <a:pos x="12" y="8"/>
                  </a:cxn>
                  <a:cxn ang="0">
                    <a:pos x="12" y="6"/>
                  </a:cxn>
                </a:cxnLst>
                <a:rect l="0" t="0" r="r" b="b"/>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ln>
            </p:spPr>
            <p:txBody>
              <a:bodyPr/>
              <a:lstStyle/>
              <a:p>
                <a:endParaRPr lang="en-US">
                  <a:solidFill>
                    <a:prstClr val="black"/>
                  </a:solidFill>
                </a:endParaRPr>
              </a:p>
            </p:txBody>
          </p:sp>
          <p:sp>
            <p:nvSpPr>
              <p:cNvPr id="179641" name="Freeform 441"/>
              <p:cNvSpPr/>
              <p:nvPr/>
            </p:nvSpPr>
            <p:spPr bwMode="auto">
              <a:xfrm>
                <a:off x="1502" y="1453"/>
                <a:ext cx="8" cy="8"/>
              </a:xfrm>
              <a:custGeom>
                <a:avLst/>
                <a:gdLst/>
                <a:ahLst/>
                <a:cxnLst>
                  <a:cxn ang="0">
                    <a:pos x="8" y="4"/>
                  </a:cxn>
                  <a:cxn ang="0">
                    <a:pos x="6" y="0"/>
                  </a:cxn>
                  <a:cxn ang="0">
                    <a:pos x="4" y="0"/>
                  </a:cxn>
                  <a:cxn ang="0">
                    <a:pos x="2" y="0"/>
                  </a:cxn>
                  <a:cxn ang="0">
                    <a:pos x="0" y="4"/>
                  </a:cxn>
                  <a:cxn ang="0">
                    <a:pos x="2" y="6"/>
                  </a:cxn>
                  <a:cxn ang="0">
                    <a:pos x="4" y="8"/>
                  </a:cxn>
                  <a:cxn ang="0">
                    <a:pos x="6" y="6"/>
                  </a:cxn>
                  <a:cxn ang="0">
                    <a:pos x="8" y="4"/>
                  </a:cxn>
                </a:cxnLst>
                <a:rect l="0" t="0" r="r" b="b"/>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ln>
            </p:spPr>
            <p:txBody>
              <a:bodyPr/>
              <a:lstStyle/>
              <a:p>
                <a:endParaRPr lang="en-US">
                  <a:solidFill>
                    <a:prstClr val="black"/>
                  </a:solidFill>
                </a:endParaRPr>
              </a:p>
            </p:txBody>
          </p:sp>
          <p:sp>
            <p:nvSpPr>
              <p:cNvPr id="179642" name="Freeform 442"/>
              <p:cNvSpPr/>
              <p:nvPr/>
            </p:nvSpPr>
            <p:spPr bwMode="auto">
              <a:xfrm>
                <a:off x="1504" y="1455"/>
                <a:ext cx="4" cy="4"/>
              </a:xfrm>
              <a:custGeom>
                <a:avLst/>
                <a:gdLst/>
                <a:ahLst/>
                <a:cxnLst>
                  <a:cxn ang="0">
                    <a:pos x="4" y="2"/>
                  </a:cxn>
                  <a:cxn ang="0">
                    <a:pos x="4" y="0"/>
                  </a:cxn>
                  <a:cxn ang="0">
                    <a:pos x="2" y="0"/>
                  </a:cxn>
                  <a:cxn ang="0">
                    <a:pos x="0" y="0"/>
                  </a:cxn>
                  <a:cxn ang="0">
                    <a:pos x="0" y="2"/>
                  </a:cxn>
                  <a:cxn ang="0">
                    <a:pos x="0" y="4"/>
                  </a:cxn>
                  <a:cxn ang="0">
                    <a:pos x="2" y="4"/>
                  </a:cxn>
                  <a:cxn ang="0">
                    <a:pos x="4" y="4"/>
                  </a:cxn>
                  <a:cxn ang="0">
                    <a:pos x="4" y="2"/>
                  </a:cxn>
                </a:cxnLst>
                <a:rect l="0" t="0" r="r" b="b"/>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ln>
            </p:spPr>
            <p:txBody>
              <a:bodyPr/>
              <a:lstStyle/>
              <a:p>
                <a:endParaRPr lang="en-US">
                  <a:solidFill>
                    <a:prstClr val="black"/>
                  </a:solidFill>
                </a:endParaRPr>
              </a:p>
            </p:txBody>
          </p:sp>
          <p:sp>
            <p:nvSpPr>
              <p:cNvPr id="179643" name="Freeform 443"/>
              <p:cNvSpPr/>
              <p:nvPr/>
            </p:nvSpPr>
            <p:spPr bwMode="auto">
              <a:xfrm>
                <a:off x="1403" y="1486"/>
                <a:ext cx="10" cy="13"/>
              </a:xfrm>
              <a:custGeom>
                <a:avLst/>
                <a:gdLst/>
                <a:ahLst/>
                <a:cxnLst>
                  <a:cxn ang="0">
                    <a:pos x="10" y="0"/>
                  </a:cxn>
                  <a:cxn ang="0">
                    <a:pos x="2" y="5"/>
                  </a:cxn>
                  <a:cxn ang="0">
                    <a:pos x="0" y="13"/>
                  </a:cxn>
                  <a:cxn ang="0">
                    <a:pos x="0" y="13"/>
                  </a:cxn>
                  <a:cxn ang="0">
                    <a:pos x="0" y="13"/>
                  </a:cxn>
                  <a:cxn ang="0">
                    <a:pos x="4" y="5"/>
                  </a:cxn>
                  <a:cxn ang="0">
                    <a:pos x="10" y="0"/>
                  </a:cxn>
                </a:cxnLst>
                <a:rect l="0" t="0" r="r" b="b"/>
                <a:pathLst>
                  <a:path w="10" h="13">
                    <a:moveTo>
                      <a:pt x="10" y="0"/>
                    </a:moveTo>
                    <a:lnTo>
                      <a:pt x="2" y="5"/>
                    </a:lnTo>
                    <a:lnTo>
                      <a:pt x="0" y="13"/>
                    </a:lnTo>
                    <a:lnTo>
                      <a:pt x="0" y="13"/>
                    </a:lnTo>
                    <a:lnTo>
                      <a:pt x="0" y="13"/>
                    </a:lnTo>
                    <a:lnTo>
                      <a:pt x="4" y="5"/>
                    </a:lnTo>
                    <a:lnTo>
                      <a:pt x="10" y="0"/>
                    </a:lnTo>
                    <a:close/>
                  </a:path>
                </a:pathLst>
              </a:custGeom>
              <a:solidFill>
                <a:srgbClr val="DD4031"/>
              </a:solidFill>
              <a:ln w="9525">
                <a:noFill/>
                <a:round/>
              </a:ln>
            </p:spPr>
            <p:txBody>
              <a:bodyPr/>
              <a:lstStyle/>
              <a:p>
                <a:endParaRPr lang="en-US">
                  <a:solidFill>
                    <a:prstClr val="black"/>
                  </a:solidFill>
                </a:endParaRPr>
              </a:p>
            </p:txBody>
          </p:sp>
          <p:sp>
            <p:nvSpPr>
              <p:cNvPr id="179644" name="Freeform 444"/>
              <p:cNvSpPr/>
              <p:nvPr/>
            </p:nvSpPr>
            <p:spPr bwMode="auto">
              <a:xfrm>
                <a:off x="1403" y="1482"/>
                <a:ext cx="14" cy="21"/>
              </a:xfrm>
              <a:custGeom>
                <a:avLst/>
                <a:gdLst/>
                <a:ahLst/>
                <a:cxnLst>
                  <a:cxn ang="0">
                    <a:pos x="14" y="0"/>
                  </a:cxn>
                  <a:cxn ang="0">
                    <a:pos x="8" y="4"/>
                  </a:cxn>
                  <a:cxn ang="0">
                    <a:pos x="4" y="7"/>
                  </a:cxn>
                  <a:cxn ang="0">
                    <a:pos x="2" y="13"/>
                  </a:cxn>
                  <a:cxn ang="0">
                    <a:pos x="0" y="17"/>
                  </a:cxn>
                  <a:cxn ang="0">
                    <a:pos x="0" y="19"/>
                  </a:cxn>
                  <a:cxn ang="0">
                    <a:pos x="0" y="21"/>
                  </a:cxn>
                  <a:cxn ang="0">
                    <a:pos x="6" y="11"/>
                  </a:cxn>
                  <a:cxn ang="0">
                    <a:pos x="14" y="0"/>
                  </a:cxn>
                </a:cxnLst>
                <a:rect l="0" t="0" r="r" b="b"/>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ln>
            </p:spPr>
            <p:txBody>
              <a:bodyPr/>
              <a:lstStyle/>
              <a:p>
                <a:endParaRPr lang="en-US">
                  <a:solidFill>
                    <a:prstClr val="black"/>
                  </a:solidFill>
                </a:endParaRPr>
              </a:p>
            </p:txBody>
          </p:sp>
          <p:sp>
            <p:nvSpPr>
              <p:cNvPr id="179645" name="Freeform 445"/>
              <p:cNvSpPr/>
              <p:nvPr/>
            </p:nvSpPr>
            <p:spPr bwMode="auto">
              <a:xfrm>
                <a:off x="1402" y="1480"/>
                <a:ext cx="19" cy="30"/>
              </a:xfrm>
              <a:custGeom>
                <a:avLst/>
                <a:gdLst/>
                <a:ahLst/>
                <a:cxnLst>
                  <a:cxn ang="0">
                    <a:pos x="11" y="6"/>
                  </a:cxn>
                  <a:cxn ang="0">
                    <a:pos x="5" y="11"/>
                  </a:cxn>
                  <a:cxn ang="0">
                    <a:pos x="1" y="19"/>
                  </a:cxn>
                  <a:cxn ang="0">
                    <a:pos x="1" y="24"/>
                  </a:cxn>
                  <a:cxn ang="0">
                    <a:pos x="0" y="30"/>
                  </a:cxn>
                  <a:cxn ang="0">
                    <a:pos x="9" y="15"/>
                  </a:cxn>
                  <a:cxn ang="0">
                    <a:pos x="19" y="0"/>
                  </a:cxn>
                  <a:cxn ang="0">
                    <a:pos x="15" y="4"/>
                  </a:cxn>
                  <a:cxn ang="0">
                    <a:pos x="11" y="6"/>
                  </a:cxn>
                </a:cxnLst>
                <a:rect l="0" t="0" r="r" b="b"/>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ln>
            </p:spPr>
            <p:txBody>
              <a:bodyPr/>
              <a:lstStyle/>
              <a:p>
                <a:endParaRPr lang="en-US">
                  <a:solidFill>
                    <a:prstClr val="black"/>
                  </a:solidFill>
                </a:endParaRPr>
              </a:p>
            </p:txBody>
          </p:sp>
          <p:sp>
            <p:nvSpPr>
              <p:cNvPr id="179646" name="Freeform 446"/>
              <p:cNvSpPr/>
              <p:nvPr/>
            </p:nvSpPr>
            <p:spPr bwMode="auto">
              <a:xfrm>
                <a:off x="1398" y="1480"/>
                <a:ext cx="26" cy="43"/>
              </a:xfrm>
              <a:custGeom>
                <a:avLst/>
                <a:gdLst/>
                <a:ahLst/>
                <a:cxnLst>
                  <a:cxn ang="0">
                    <a:pos x="19" y="2"/>
                  </a:cxn>
                  <a:cxn ang="0">
                    <a:pos x="11" y="13"/>
                  </a:cxn>
                  <a:cxn ang="0">
                    <a:pos x="5" y="23"/>
                  </a:cxn>
                  <a:cxn ang="0">
                    <a:pos x="4" y="34"/>
                  </a:cxn>
                  <a:cxn ang="0">
                    <a:pos x="0" y="43"/>
                  </a:cxn>
                  <a:cxn ang="0">
                    <a:pos x="5" y="32"/>
                  </a:cxn>
                  <a:cxn ang="0">
                    <a:pos x="11" y="21"/>
                  </a:cxn>
                  <a:cxn ang="0">
                    <a:pos x="19" y="9"/>
                  </a:cxn>
                  <a:cxn ang="0">
                    <a:pos x="26" y="0"/>
                  </a:cxn>
                  <a:cxn ang="0">
                    <a:pos x="23" y="2"/>
                  </a:cxn>
                  <a:cxn ang="0">
                    <a:pos x="19" y="2"/>
                  </a:cxn>
                </a:cxnLst>
                <a:rect l="0" t="0" r="r" b="b"/>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ln>
            </p:spPr>
            <p:txBody>
              <a:bodyPr/>
              <a:lstStyle/>
              <a:p>
                <a:endParaRPr lang="en-US">
                  <a:solidFill>
                    <a:prstClr val="black"/>
                  </a:solidFill>
                </a:endParaRPr>
              </a:p>
            </p:txBody>
          </p:sp>
          <p:sp>
            <p:nvSpPr>
              <p:cNvPr id="179647" name="Freeform 447"/>
              <p:cNvSpPr>
                <a:spLocks noEditPoints="1"/>
              </p:cNvSpPr>
              <p:nvPr/>
            </p:nvSpPr>
            <p:spPr bwMode="auto">
              <a:xfrm>
                <a:off x="1396" y="1478"/>
                <a:ext cx="300" cy="152"/>
              </a:xfrm>
              <a:custGeom>
                <a:avLst/>
                <a:gdLst/>
                <a:ahLst/>
                <a:cxnLst>
                  <a:cxn ang="0">
                    <a:pos x="25" y="2"/>
                  </a:cxn>
                  <a:cxn ang="0">
                    <a:pos x="15" y="17"/>
                  </a:cxn>
                  <a:cxn ang="0">
                    <a:pos x="6" y="32"/>
                  </a:cxn>
                  <a:cxn ang="0">
                    <a:pos x="2" y="45"/>
                  </a:cxn>
                  <a:cxn ang="0">
                    <a:pos x="0" y="61"/>
                  </a:cxn>
                  <a:cxn ang="0">
                    <a:pos x="6" y="44"/>
                  </a:cxn>
                  <a:cxn ang="0">
                    <a:pos x="11" y="28"/>
                  </a:cxn>
                  <a:cxn ang="0">
                    <a:pos x="21" y="13"/>
                  </a:cxn>
                  <a:cxn ang="0">
                    <a:pos x="32" y="0"/>
                  </a:cxn>
                  <a:cxn ang="0">
                    <a:pos x="28" y="2"/>
                  </a:cxn>
                  <a:cxn ang="0">
                    <a:pos x="25" y="2"/>
                  </a:cxn>
                  <a:cxn ang="0">
                    <a:pos x="298" y="152"/>
                  </a:cxn>
                  <a:cxn ang="0">
                    <a:pos x="300" y="148"/>
                  </a:cxn>
                  <a:cxn ang="0">
                    <a:pos x="300" y="146"/>
                  </a:cxn>
                  <a:cxn ang="0">
                    <a:pos x="300" y="148"/>
                  </a:cxn>
                  <a:cxn ang="0">
                    <a:pos x="298" y="152"/>
                  </a:cxn>
                </a:cxnLst>
                <a:rect l="0" t="0" r="r" b="b"/>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ln>
            </p:spPr>
            <p:txBody>
              <a:bodyPr/>
              <a:lstStyle/>
              <a:p>
                <a:endParaRPr lang="en-US">
                  <a:solidFill>
                    <a:prstClr val="black"/>
                  </a:solidFill>
                </a:endParaRPr>
              </a:p>
            </p:txBody>
          </p:sp>
          <p:sp>
            <p:nvSpPr>
              <p:cNvPr id="179648" name="Freeform 448"/>
              <p:cNvSpPr>
                <a:spLocks noEditPoints="1"/>
              </p:cNvSpPr>
              <p:nvPr/>
            </p:nvSpPr>
            <p:spPr bwMode="auto">
              <a:xfrm>
                <a:off x="1396" y="1478"/>
                <a:ext cx="300" cy="161"/>
              </a:xfrm>
              <a:custGeom>
                <a:avLst/>
                <a:gdLst/>
                <a:ahLst/>
                <a:cxnLst>
                  <a:cxn ang="0">
                    <a:pos x="28" y="2"/>
                  </a:cxn>
                  <a:cxn ang="0">
                    <a:pos x="21" y="11"/>
                  </a:cxn>
                  <a:cxn ang="0">
                    <a:pos x="13" y="23"/>
                  </a:cxn>
                  <a:cxn ang="0">
                    <a:pos x="7" y="34"/>
                  </a:cxn>
                  <a:cxn ang="0">
                    <a:pos x="2" y="45"/>
                  </a:cxn>
                  <a:cxn ang="0">
                    <a:pos x="0" y="53"/>
                  </a:cxn>
                  <a:cxn ang="0">
                    <a:pos x="0" y="62"/>
                  </a:cxn>
                  <a:cxn ang="0">
                    <a:pos x="0" y="64"/>
                  </a:cxn>
                  <a:cxn ang="0">
                    <a:pos x="0" y="68"/>
                  </a:cxn>
                  <a:cxn ang="0">
                    <a:pos x="4" y="49"/>
                  </a:cxn>
                  <a:cxn ang="0">
                    <a:pos x="13" y="32"/>
                  </a:cxn>
                  <a:cxn ang="0">
                    <a:pos x="23" y="15"/>
                  </a:cxn>
                  <a:cxn ang="0">
                    <a:pos x="34" y="0"/>
                  </a:cxn>
                  <a:cxn ang="0">
                    <a:pos x="32" y="0"/>
                  </a:cxn>
                  <a:cxn ang="0">
                    <a:pos x="28" y="2"/>
                  </a:cxn>
                  <a:cxn ang="0">
                    <a:pos x="292" y="161"/>
                  </a:cxn>
                  <a:cxn ang="0">
                    <a:pos x="296" y="155"/>
                  </a:cxn>
                  <a:cxn ang="0">
                    <a:pos x="300" y="150"/>
                  </a:cxn>
                  <a:cxn ang="0">
                    <a:pos x="300" y="142"/>
                  </a:cxn>
                  <a:cxn ang="0">
                    <a:pos x="300" y="136"/>
                  </a:cxn>
                  <a:cxn ang="0">
                    <a:pos x="298" y="150"/>
                  </a:cxn>
                  <a:cxn ang="0">
                    <a:pos x="292" y="161"/>
                  </a:cxn>
                </a:cxnLst>
                <a:rect l="0" t="0" r="r" b="b"/>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ln>
            </p:spPr>
            <p:txBody>
              <a:bodyPr/>
              <a:lstStyle/>
              <a:p>
                <a:endParaRPr lang="en-US">
                  <a:solidFill>
                    <a:prstClr val="black"/>
                  </a:solidFill>
                </a:endParaRPr>
              </a:p>
            </p:txBody>
          </p:sp>
          <p:sp>
            <p:nvSpPr>
              <p:cNvPr id="179649" name="Freeform 449"/>
              <p:cNvSpPr>
                <a:spLocks noEditPoints="1"/>
              </p:cNvSpPr>
              <p:nvPr/>
            </p:nvSpPr>
            <p:spPr bwMode="auto">
              <a:xfrm>
                <a:off x="1394" y="1478"/>
                <a:ext cx="302" cy="165"/>
              </a:xfrm>
              <a:custGeom>
                <a:avLst/>
                <a:gdLst/>
                <a:ahLst/>
                <a:cxnLst>
                  <a:cxn ang="0">
                    <a:pos x="34" y="0"/>
                  </a:cxn>
                  <a:cxn ang="0">
                    <a:pos x="23" y="13"/>
                  </a:cxn>
                  <a:cxn ang="0">
                    <a:pos x="13" y="28"/>
                  </a:cxn>
                  <a:cxn ang="0">
                    <a:pos x="8" y="44"/>
                  </a:cxn>
                  <a:cxn ang="0">
                    <a:pos x="2" y="61"/>
                  </a:cxn>
                  <a:cxn ang="0">
                    <a:pos x="2" y="61"/>
                  </a:cxn>
                  <a:cxn ang="0">
                    <a:pos x="2" y="62"/>
                  </a:cxn>
                  <a:cxn ang="0">
                    <a:pos x="0" y="72"/>
                  </a:cxn>
                  <a:cxn ang="0">
                    <a:pos x="0" y="81"/>
                  </a:cxn>
                  <a:cxn ang="0">
                    <a:pos x="6" y="59"/>
                  </a:cxn>
                  <a:cxn ang="0">
                    <a:pos x="13" y="38"/>
                  </a:cxn>
                  <a:cxn ang="0">
                    <a:pos x="25" y="19"/>
                  </a:cxn>
                  <a:cxn ang="0">
                    <a:pos x="38" y="0"/>
                  </a:cxn>
                  <a:cxn ang="0">
                    <a:pos x="38" y="0"/>
                  </a:cxn>
                  <a:cxn ang="0">
                    <a:pos x="38" y="0"/>
                  </a:cxn>
                  <a:cxn ang="0">
                    <a:pos x="36" y="0"/>
                  </a:cxn>
                  <a:cxn ang="0">
                    <a:pos x="34" y="0"/>
                  </a:cxn>
                  <a:cxn ang="0">
                    <a:pos x="300" y="152"/>
                  </a:cxn>
                  <a:cxn ang="0">
                    <a:pos x="302" y="148"/>
                  </a:cxn>
                  <a:cxn ang="0">
                    <a:pos x="302" y="146"/>
                  </a:cxn>
                  <a:cxn ang="0">
                    <a:pos x="302" y="138"/>
                  </a:cxn>
                  <a:cxn ang="0">
                    <a:pos x="302" y="133"/>
                  </a:cxn>
                  <a:cxn ang="0">
                    <a:pos x="296" y="150"/>
                  </a:cxn>
                  <a:cxn ang="0">
                    <a:pos x="290" y="165"/>
                  </a:cxn>
                  <a:cxn ang="0">
                    <a:pos x="292" y="165"/>
                  </a:cxn>
                  <a:cxn ang="0">
                    <a:pos x="292" y="163"/>
                  </a:cxn>
                  <a:cxn ang="0">
                    <a:pos x="296" y="157"/>
                  </a:cxn>
                  <a:cxn ang="0">
                    <a:pos x="300" y="152"/>
                  </a:cxn>
                </a:cxnLst>
                <a:rect l="0" t="0" r="r" b="b"/>
                <a:pathLst>
                  <a:path w="302" h="165">
                    <a:moveTo>
                      <a:pt x="34" y="0"/>
                    </a:moveTo>
                    <a:lnTo>
                      <a:pt x="23" y="13"/>
                    </a:lnTo>
                    <a:lnTo>
                      <a:pt x="13" y="28"/>
                    </a:lnTo>
                    <a:lnTo>
                      <a:pt x="8" y="44"/>
                    </a:lnTo>
                    <a:lnTo>
                      <a:pt x="2" y="61"/>
                    </a:lnTo>
                    <a:lnTo>
                      <a:pt x="2" y="61"/>
                    </a:lnTo>
                    <a:lnTo>
                      <a:pt x="2" y="62"/>
                    </a:lnTo>
                    <a:lnTo>
                      <a:pt x="0" y="72"/>
                    </a:lnTo>
                    <a:lnTo>
                      <a:pt x="0" y="81"/>
                    </a:lnTo>
                    <a:lnTo>
                      <a:pt x="6" y="59"/>
                    </a:lnTo>
                    <a:lnTo>
                      <a:pt x="13" y="38"/>
                    </a:lnTo>
                    <a:lnTo>
                      <a:pt x="25" y="19"/>
                    </a:lnTo>
                    <a:lnTo>
                      <a:pt x="38" y="0"/>
                    </a:lnTo>
                    <a:lnTo>
                      <a:pt x="38" y="0"/>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ln>
            </p:spPr>
            <p:txBody>
              <a:bodyPr/>
              <a:lstStyle/>
              <a:p>
                <a:endParaRPr lang="en-US">
                  <a:solidFill>
                    <a:prstClr val="black"/>
                  </a:solidFill>
                </a:endParaRPr>
              </a:p>
            </p:txBody>
          </p:sp>
          <p:sp>
            <p:nvSpPr>
              <p:cNvPr id="179650" name="Freeform 450"/>
              <p:cNvSpPr>
                <a:spLocks noEditPoints="1"/>
              </p:cNvSpPr>
              <p:nvPr/>
            </p:nvSpPr>
            <p:spPr bwMode="auto">
              <a:xfrm>
                <a:off x="1394" y="1478"/>
                <a:ext cx="302" cy="169"/>
              </a:xfrm>
              <a:custGeom>
                <a:avLst/>
                <a:gdLst/>
                <a:ahLst/>
                <a:cxnLst>
                  <a:cxn ang="0">
                    <a:pos x="36" y="0"/>
                  </a:cxn>
                  <a:cxn ang="0">
                    <a:pos x="25" y="15"/>
                  </a:cxn>
                  <a:cxn ang="0">
                    <a:pos x="15" y="32"/>
                  </a:cxn>
                  <a:cxn ang="0">
                    <a:pos x="6" y="49"/>
                  </a:cxn>
                  <a:cxn ang="0">
                    <a:pos x="2" y="68"/>
                  </a:cxn>
                  <a:cxn ang="0">
                    <a:pos x="0" y="78"/>
                  </a:cxn>
                  <a:cxn ang="0">
                    <a:pos x="0" y="87"/>
                  </a:cxn>
                  <a:cxn ang="0">
                    <a:pos x="0" y="89"/>
                  </a:cxn>
                  <a:cxn ang="0">
                    <a:pos x="2" y="91"/>
                  </a:cxn>
                  <a:cxn ang="0">
                    <a:pos x="4" y="78"/>
                  </a:cxn>
                  <a:cxn ang="0">
                    <a:pos x="6" y="64"/>
                  </a:cxn>
                  <a:cxn ang="0">
                    <a:pos x="9" y="53"/>
                  </a:cxn>
                  <a:cxn ang="0">
                    <a:pos x="13" y="42"/>
                  </a:cxn>
                  <a:cxn ang="0">
                    <a:pos x="19" y="30"/>
                  </a:cxn>
                  <a:cxn ang="0">
                    <a:pos x="27" y="21"/>
                  </a:cxn>
                  <a:cxn ang="0">
                    <a:pos x="32" y="9"/>
                  </a:cxn>
                  <a:cxn ang="0">
                    <a:pos x="42" y="0"/>
                  </a:cxn>
                  <a:cxn ang="0">
                    <a:pos x="40" y="0"/>
                  </a:cxn>
                  <a:cxn ang="0">
                    <a:pos x="38" y="0"/>
                  </a:cxn>
                  <a:cxn ang="0">
                    <a:pos x="36" y="0"/>
                  </a:cxn>
                  <a:cxn ang="0">
                    <a:pos x="36" y="0"/>
                  </a:cxn>
                  <a:cxn ang="0">
                    <a:pos x="294" y="161"/>
                  </a:cxn>
                  <a:cxn ang="0">
                    <a:pos x="300" y="150"/>
                  </a:cxn>
                  <a:cxn ang="0">
                    <a:pos x="302" y="136"/>
                  </a:cxn>
                  <a:cxn ang="0">
                    <a:pos x="302" y="133"/>
                  </a:cxn>
                  <a:cxn ang="0">
                    <a:pos x="300" y="131"/>
                  </a:cxn>
                  <a:cxn ang="0">
                    <a:pos x="294" y="150"/>
                  </a:cxn>
                  <a:cxn ang="0">
                    <a:pos x="286" y="169"/>
                  </a:cxn>
                  <a:cxn ang="0">
                    <a:pos x="290" y="165"/>
                  </a:cxn>
                  <a:cxn ang="0">
                    <a:pos x="292" y="163"/>
                  </a:cxn>
                  <a:cxn ang="0">
                    <a:pos x="294" y="163"/>
                  </a:cxn>
                  <a:cxn ang="0">
                    <a:pos x="294" y="161"/>
                  </a:cxn>
                </a:cxnLst>
                <a:rect l="0" t="0" r="r" b="b"/>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ln>
            </p:spPr>
            <p:txBody>
              <a:bodyPr/>
              <a:lstStyle/>
              <a:p>
                <a:endParaRPr lang="en-US">
                  <a:solidFill>
                    <a:prstClr val="black"/>
                  </a:solidFill>
                </a:endParaRPr>
              </a:p>
            </p:txBody>
          </p:sp>
          <p:sp>
            <p:nvSpPr>
              <p:cNvPr id="179651" name="Freeform 451"/>
              <p:cNvSpPr>
                <a:spLocks noEditPoints="1"/>
              </p:cNvSpPr>
              <p:nvPr/>
            </p:nvSpPr>
            <p:spPr bwMode="auto">
              <a:xfrm>
                <a:off x="1394" y="1478"/>
                <a:ext cx="302" cy="172"/>
              </a:xfrm>
              <a:custGeom>
                <a:avLst/>
                <a:gdLst/>
                <a:ahLst/>
                <a:cxnLst>
                  <a:cxn ang="0">
                    <a:pos x="38" y="0"/>
                  </a:cxn>
                  <a:cxn ang="0">
                    <a:pos x="25" y="19"/>
                  </a:cxn>
                  <a:cxn ang="0">
                    <a:pos x="13" y="38"/>
                  </a:cxn>
                  <a:cxn ang="0">
                    <a:pos x="6" y="59"/>
                  </a:cxn>
                  <a:cxn ang="0">
                    <a:pos x="0" y="81"/>
                  </a:cxn>
                  <a:cxn ang="0">
                    <a:pos x="0" y="83"/>
                  </a:cxn>
                  <a:cxn ang="0">
                    <a:pos x="0" y="87"/>
                  </a:cxn>
                  <a:cxn ang="0">
                    <a:pos x="2" y="89"/>
                  </a:cxn>
                  <a:cxn ang="0">
                    <a:pos x="4" y="93"/>
                  </a:cxn>
                  <a:cxn ang="0">
                    <a:pos x="4" y="80"/>
                  </a:cxn>
                  <a:cxn ang="0">
                    <a:pos x="8" y="68"/>
                  </a:cxn>
                  <a:cxn ang="0">
                    <a:pos x="11" y="55"/>
                  </a:cxn>
                  <a:cxn ang="0">
                    <a:pos x="15" y="44"/>
                  </a:cxn>
                  <a:cxn ang="0">
                    <a:pos x="21" y="32"/>
                  </a:cxn>
                  <a:cxn ang="0">
                    <a:pos x="28" y="21"/>
                  </a:cxn>
                  <a:cxn ang="0">
                    <a:pos x="34" y="11"/>
                  </a:cxn>
                  <a:cxn ang="0">
                    <a:pos x="44" y="2"/>
                  </a:cxn>
                  <a:cxn ang="0">
                    <a:pos x="42" y="0"/>
                  </a:cxn>
                  <a:cxn ang="0">
                    <a:pos x="38" y="0"/>
                  </a:cxn>
                  <a:cxn ang="0">
                    <a:pos x="290" y="165"/>
                  </a:cxn>
                  <a:cxn ang="0">
                    <a:pos x="296" y="150"/>
                  </a:cxn>
                  <a:cxn ang="0">
                    <a:pos x="302" y="133"/>
                  </a:cxn>
                  <a:cxn ang="0">
                    <a:pos x="300" y="131"/>
                  </a:cxn>
                  <a:cxn ang="0">
                    <a:pos x="298" y="129"/>
                  </a:cxn>
                  <a:cxn ang="0">
                    <a:pos x="292" y="152"/>
                  </a:cxn>
                  <a:cxn ang="0">
                    <a:pos x="283" y="172"/>
                  </a:cxn>
                  <a:cxn ang="0">
                    <a:pos x="288" y="169"/>
                  </a:cxn>
                  <a:cxn ang="0">
                    <a:pos x="290" y="165"/>
                  </a:cxn>
                  <a:cxn ang="0">
                    <a:pos x="2" y="104"/>
                  </a:cxn>
                  <a:cxn ang="0">
                    <a:pos x="2" y="104"/>
                  </a:cxn>
                  <a:cxn ang="0">
                    <a:pos x="2" y="104"/>
                  </a:cxn>
                  <a:cxn ang="0">
                    <a:pos x="2" y="104"/>
                  </a:cxn>
                  <a:cxn ang="0">
                    <a:pos x="2" y="104"/>
                  </a:cxn>
                  <a:cxn ang="0">
                    <a:pos x="2" y="104"/>
                  </a:cxn>
                  <a:cxn ang="0">
                    <a:pos x="2" y="104"/>
                  </a:cxn>
                </a:cxnLst>
                <a:rect l="0" t="0" r="r" b="b"/>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lnTo>
                      <a:pt x="2" y="104"/>
                    </a:lnTo>
                    <a:lnTo>
                      <a:pt x="2" y="104"/>
                    </a:lnTo>
                    <a:lnTo>
                      <a:pt x="2" y="104"/>
                    </a:lnTo>
                    <a:lnTo>
                      <a:pt x="2" y="104"/>
                    </a:lnTo>
                    <a:lnTo>
                      <a:pt x="2" y="104"/>
                    </a:lnTo>
                    <a:close/>
                  </a:path>
                </a:pathLst>
              </a:custGeom>
              <a:solidFill>
                <a:srgbClr val="E0513E"/>
              </a:solidFill>
              <a:ln w="9525">
                <a:noFill/>
                <a:round/>
              </a:ln>
            </p:spPr>
            <p:txBody>
              <a:bodyPr/>
              <a:lstStyle/>
              <a:p>
                <a:endParaRPr lang="en-US">
                  <a:solidFill>
                    <a:prstClr val="black"/>
                  </a:solidFill>
                </a:endParaRPr>
              </a:p>
            </p:txBody>
          </p:sp>
          <p:sp>
            <p:nvSpPr>
              <p:cNvPr id="179652" name="Freeform 452"/>
              <p:cNvSpPr>
                <a:spLocks noEditPoints="1"/>
              </p:cNvSpPr>
              <p:nvPr/>
            </p:nvSpPr>
            <p:spPr bwMode="auto">
              <a:xfrm>
                <a:off x="1396" y="1478"/>
                <a:ext cx="298" cy="174"/>
              </a:xfrm>
              <a:custGeom>
                <a:avLst/>
                <a:gdLst/>
                <a:ahLst/>
                <a:cxnLst>
                  <a:cxn ang="0">
                    <a:pos x="40" y="0"/>
                  </a:cxn>
                  <a:cxn ang="0">
                    <a:pos x="30" y="9"/>
                  </a:cxn>
                  <a:cxn ang="0">
                    <a:pos x="25" y="21"/>
                  </a:cxn>
                  <a:cxn ang="0">
                    <a:pos x="17" y="30"/>
                  </a:cxn>
                  <a:cxn ang="0">
                    <a:pos x="11" y="42"/>
                  </a:cxn>
                  <a:cxn ang="0">
                    <a:pos x="7" y="53"/>
                  </a:cxn>
                  <a:cxn ang="0">
                    <a:pos x="4" y="64"/>
                  </a:cxn>
                  <a:cxn ang="0">
                    <a:pos x="2" y="78"/>
                  </a:cxn>
                  <a:cxn ang="0">
                    <a:pos x="0" y="91"/>
                  </a:cxn>
                  <a:cxn ang="0">
                    <a:pos x="2" y="95"/>
                  </a:cxn>
                  <a:cxn ang="0">
                    <a:pos x="4" y="97"/>
                  </a:cxn>
                  <a:cxn ang="0">
                    <a:pos x="4" y="83"/>
                  </a:cxn>
                  <a:cxn ang="0">
                    <a:pos x="6" y="70"/>
                  </a:cxn>
                  <a:cxn ang="0">
                    <a:pos x="9" y="57"/>
                  </a:cxn>
                  <a:cxn ang="0">
                    <a:pos x="15" y="45"/>
                  </a:cxn>
                  <a:cxn ang="0">
                    <a:pos x="21" y="32"/>
                  </a:cxn>
                  <a:cxn ang="0">
                    <a:pos x="26" y="21"/>
                  </a:cxn>
                  <a:cxn ang="0">
                    <a:pos x="36" y="11"/>
                  </a:cxn>
                  <a:cxn ang="0">
                    <a:pos x="44" y="2"/>
                  </a:cxn>
                  <a:cxn ang="0">
                    <a:pos x="42" y="2"/>
                  </a:cxn>
                  <a:cxn ang="0">
                    <a:pos x="40" y="0"/>
                  </a:cxn>
                  <a:cxn ang="0">
                    <a:pos x="284" y="169"/>
                  </a:cxn>
                  <a:cxn ang="0">
                    <a:pos x="292" y="150"/>
                  </a:cxn>
                  <a:cxn ang="0">
                    <a:pos x="298" y="131"/>
                  </a:cxn>
                  <a:cxn ang="0">
                    <a:pos x="296" y="129"/>
                  </a:cxn>
                  <a:cxn ang="0">
                    <a:pos x="294" y="127"/>
                  </a:cxn>
                  <a:cxn ang="0">
                    <a:pos x="292" y="140"/>
                  </a:cxn>
                  <a:cxn ang="0">
                    <a:pos x="288" y="152"/>
                  </a:cxn>
                  <a:cxn ang="0">
                    <a:pos x="283" y="163"/>
                  </a:cxn>
                  <a:cxn ang="0">
                    <a:pos x="277" y="174"/>
                  </a:cxn>
                  <a:cxn ang="0">
                    <a:pos x="281" y="172"/>
                  </a:cxn>
                  <a:cxn ang="0">
                    <a:pos x="284" y="169"/>
                  </a:cxn>
                  <a:cxn ang="0">
                    <a:pos x="2" y="104"/>
                  </a:cxn>
                  <a:cxn ang="0">
                    <a:pos x="2" y="104"/>
                  </a:cxn>
                  <a:cxn ang="0">
                    <a:pos x="0" y="104"/>
                  </a:cxn>
                  <a:cxn ang="0">
                    <a:pos x="2" y="104"/>
                  </a:cxn>
                  <a:cxn ang="0">
                    <a:pos x="2" y="104"/>
                  </a:cxn>
                  <a:cxn ang="0">
                    <a:pos x="2" y="104"/>
                  </a:cxn>
                  <a:cxn ang="0">
                    <a:pos x="2" y="104"/>
                  </a:cxn>
                </a:cxnLst>
                <a:rect l="0" t="0" r="r" b="b"/>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lnTo>
                      <a:pt x="2" y="104"/>
                    </a:lnTo>
                    <a:lnTo>
                      <a:pt x="2" y="104"/>
                    </a:lnTo>
                    <a:lnTo>
                      <a:pt x="2" y="104"/>
                    </a:lnTo>
                    <a:close/>
                  </a:path>
                </a:pathLst>
              </a:custGeom>
              <a:solidFill>
                <a:srgbClr val="E15340"/>
              </a:solidFill>
              <a:ln w="9525">
                <a:noFill/>
                <a:round/>
              </a:ln>
            </p:spPr>
            <p:txBody>
              <a:bodyPr/>
              <a:lstStyle/>
              <a:p>
                <a:endParaRPr lang="en-US">
                  <a:solidFill>
                    <a:prstClr val="black"/>
                  </a:solidFill>
                </a:endParaRPr>
              </a:p>
            </p:txBody>
          </p:sp>
          <p:sp>
            <p:nvSpPr>
              <p:cNvPr id="179653" name="Freeform 453"/>
              <p:cNvSpPr>
                <a:spLocks noEditPoints="1"/>
              </p:cNvSpPr>
              <p:nvPr/>
            </p:nvSpPr>
            <p:spPr bwMode="auto">
              <a:xfrm>
                <a:off x="1396" y="1480"/>
                <a:ext cx="296" cy="176"/>
              </a:xfrm>
              <a:custGeom>
                <a:avLst/>
                <a:gdLst/>
                <a:ahLst/>
                <a:cxnLst>
                  <a:cxn ang="0">
                    <a:pos x="42" y="0"/>
                  </a:cxn>
                  <a:cxn ang="0">
                    <a:pos x="32" y="9"/>
                  </a:cxn>
                  <a:cxn ang="0">
                    <a:pos x="26" y="19"/>
                  </a:cxn>
                  <a:cxn ang="0">
                    <a:pos x="19" y="30"/>
                  </a:cxn>
                  <a:cxn ang="0">
                    <a:pos x="13" y="42"/>
                  </a:cxn>
                  <a:cxn ang="0">
                    <a:pos x="9" y="53"/>
                  </a:cxn>
                  <a:cxn ang="0">
                    <a:pos x="6" y="66"/>
                  </a:cxn>
                  <a:cxn ang="0">
                    <a:pos x="2" y="78"/>
                  </a:cxn>
                  <a:cxn ang="0">
                    <a:pos x="2" y="91"/>
                  </a:cxn>
                  <a:cxn ang="0">
                    <a:pos x="4" y="95"/>
                  </a:cxn>
                  <a:cxn ang="0">
                    <a:pos x="4" y="98"/>
                  </a:cxn>
                  <a:cxn ang="0">
                    <a:pos x="4" y="100"/>
                  </a:cxn>
                  <a:cxn ang="0">
                    <a:pos x="0" y="102"/>
                  </a:cxn>
                  <a:cxn ang="0">
                    <a:pos x="0" y="102"/>
                  </a:cxn>
                  <a:cxn ang="0">
                    <a:pos x="0" y="102"/>
                  </a:cxn>
                  <a:cxn ang="0">
                    <a:pos x="2" y="102"/>
                  </a:cxn>
                  <a:cxn ang="0">
                    <a:pos x="4" y="102"/>
                  </a:cxn>
                  <a:cxn ang="0">
                    <a:pos x="4" y="102"/>
                  </a:cxn>
                  <a:cxn ang="0">
                    <a:pos x="4" y="100"/>
                  </a:cxn>
                  <a:cxn ang="0">
                    <a:pos x="6" y="87"/>
                  </a:cxn>
                  <a:cxn ang="0">
                    <a:pos x="7" y="72"/>
                  </a:cxn>
                  <a:cxn ang="0">
                    <a:pos x="11" y="59"/>
                  </a:cxn>
                  <a:cxn ang="0">
                    <a:pos x="15" y="45"/>
                  </a:cxn>
                  <a:cxn ang="0">
                    <a:pos x="21" y="32"/>
                  </a:cxn>
                  <a:cxn ang="0">
                    <a:pos x="28" y="21"/>
                  </a:cxn>
                  <a:cxn ang="0">
                    <a:pos x="36" y="9"/>
                  </a:cxn>
                  <a:cxn ang="0">
                    <a:pos x="45" y="0"/>
                  </a:cxn>
                  <a:cxn ang="0">
                    <a:pos x="44" y="0"/>
                  </a:cxn>
                  <a:cxn ang="0">
                    <a:pos x="42" y="0"/>
                  </a:cxn>
                  <a:cxn ang="0">
                    <a:pos x="281" y="170"/>
                  </a:cxn>
                  <a:cxn ang="0">
                    <a:pos x="290" y="150"/>
                  </a:cxn>
                  <a:cxn ang="0">
                    <a:pos x="296" y="127"/>
                  </a:cxn>
                  <a:cxn ang="0">
                    <a:pos x="294" y="125"/>
                  </a:cxn>
                  <a:cxn ang="0">
                    <a:pos x="292" y="123"/>
                  </a:cxn>
                  <a:cxn ang="0">
                    <a:pos x="290" y="138"/>
                  </a:cxn>
                  <a:cxn ang="0">
                    <a:pos x="284" y="152"/>
                  </a:cxn>
                  <a:cxn ang="0">
                    <a:pos x="281" y="165"/>
                  </a:cxn>
                  <a:cxn ang="0">
                    <a:pos x="273" y="176"/>
                  </a:cxn>
                  <a:cxn ang="0">
                    <a:pos x="277" y="172"/>
                  </a:cxn>
                  <a:cxn ang="0">
                    <a:pos x="281" y="170"/>
                  </a:cxn>
                </a:cxnLst>
                <a:rect l="0" t="0" r="r" b="b"/>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0" y="102"/>
                    </a:lnTo>
                    <a:lnTo>
                      <a:pt x="0" y="102"/>
                    </a:lnTo>
                    <a:lnTo>
                      <a:pt x="2" y="102"/>
                    </a:lnTo>
                    <a:lnTo>
                      <a:pt x="4"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ln>
            </p:spPr>
            <p:txBody>
              <a:bodyPr/>
              <a:lstStyle/>
              <a:p>
                <a:endParaRPr lang="en-US">
                  <a:solidFill>
                    <a:prstClr val="black"/>
                  </a:solidFill>
                </a:endParaRPr>
              </a:p>
            </p:txBody>
          </p:sp>
          <p:sp>
            <p:nvSpPr>
              <p:cNvPr id="179654" name="Freeform 454"/>
              <p:cNvSpPr>
                <a:spLocks noEditPoints="1"/>
              </p:cNvSpPr>
              <p:nvPr/>
            </p:nvSpPr>
            <p:spPr bwMode="auto">
              <a:xfrm>
                <a:off x="1398" y="1480"/>
                <a:ext cx="292" cy="180"/>
              </a:xfrm>
              <a:custGeom>
                <a:avLst/>
                <a:gdLst/>
                <a:ahLst/>
                <a:cxnLst>
                  <a:cxn ang="0">
                    <a:pos x="42" y="0"/>
                  </a:cxn>
                  <a:cxn ang="0">
                    <a:pos x="34" y="9"/>
                  </a:cxn>
                  <a:cxn ang="0">
                    <a:pos x="24" y="19"/>
                  </a:cxn>
                  <a:cxn ang="0">
                    <a:pos x="19" y="30"/>
                  </a:cxn>
                  <a:cxn ang="0">
                    <a:pos x="13" y="43"/>
                  </a:cxn>
                  <a:cxn ang="0">
                    <a:pos x="7" y="55"/>
                  </a:cxn>
                  <a:cxn ang="0">
                    <a:pos x="4" y="68"/>
                  </a:cxn>
                  <a:cxn ang="0">
                    <a:pos x="2" y="81"/>
                  </a:cxn>
                  <a:cxn ang="0">
                    <a:pos x="2" y="95"/>
                  </a:cxn>
                  <a:cxn ang="0">
                    <a:pos x="2" y="98"/>
                  </a:cxn>
                  <a:cxn ang="0">
                    <a:pos x="0" y="102"/>
                  </a:cxn>
                  <a:cxn ang="0">
                    <a:pos x="0" y="102"/>
                  </a:cxn>
                  <a:cxn ang="0">
                    <a:pos x="0" y="102"/>
                  </a:cxn>
                  <a:cxn ang="0">
                    <a:pos x="2" y="102"/>
                  </a:cxn>
                  <a:cxn ang="0">
                    <a:pos x="4" y="102"/>
                  </a:cxn>
                  <a:cxn ang="0">
                    <a:pos x="4" y="102"/>
                  </a:cxn>
                  <a:cxn ang="0">
                    <a:pos x="4" y="100"/>
                  </a:cxn>
                  <a:cxn ang="0">
                    <a:pos x="5" y="87"/>
                  </a:cxn>
                  <a:cxn ang="0">
                    <a:pos x="7" y="72"/>
                  </a:cxn>
                  <a:cxn ang="0">
                    <a:pos x="11" y="59"/>
                  </a:cxn>
                  <a:cxn ang="0">
                    <a:pos x="15" y="45"/>
                  </a:cxn>
                  <a:cxn ang="0">
                    <a:pos x="21" y="34"/>
                  </a:cxn>
                  <a:cxn ang="0">
                    <a:pos x="28" y="21"/>
                  </a:cxn>
                  <a:cxn ang="0">
                    <a:pos x="36" y="11"/>
                  </a:cxn>
                  <a:cxn ang="0">
                    <a:pos x="45" y="0"/>
                  </a:cxn>
                  <a:cxn ang="0">
                    <a:pos x="43" y="0"/>
                  </a:cxn>
                  <a:cxn ang="0">
                    <a:pos x="42" y="0"/>
                  </a:cxn>
                  <a:cxn ang="0">
                    <a:pos x="275" y="172"/>
                  </a:cxn>
                  <a:cxn ang="0">
                    <a:pos x="281" y="161"/>
                  </a:cxn>
                  <a:cxn ang="0">
                    <a:pos x="286" y="150"/>
                  </a:cxn>
                  <a:cxn ang="0">
                    <a:pos x="290" y="138"/>
                  </a:cxn>
                  <a:cxn ang="0">
                    <a:pos x="292" y="125"/>
                  </a:cxn>
                  <a:cxn ang="0">
                    <a:pos x="292" y="123"/>
                  </a:cxn>
                  <a:cxn ang="0">
                    <a:pos x="290" y="123"/>
                  </a:cxn>
                  <a:cxn ang="0">
                    <a:pos x="290" y="123"/>
                  </a:cxn>
                  <a:cxn ang="0">
                    <a:pos x="288" y="123"/>
                  </a:cxn>
                  <a:cxn ang="0">
                    <a:pos x="286" y="138"/>
                  </a:cxn>
                  <a:cxn ang="0">
                    <a:pos x="281" y="153"/>
                  </a:cxn>
                  <a:cxn ang="0">
                    <a:pos x="275" y="167"/>
                  </a:cxn>
                  <a:cxn ang="0">
                    <a:pos x="265" y="180"/>
                  </a:cxn>
                  <a:cxn ang="0">
                    <a:pos x="271" y="176"/>
                  </a:cxn>
                  <a:cxn ang="0">
                    <a:pos x="275" y="172"/>
                  </a:cxn>
                </a:cxnLst>
                <a:rect l="0" t="0" r="r" b="b"/>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0" y="102"/>
                    </a:lnTo>
                    <a:lnTo>
                      <a:pt x="0" y="102"/>
                    </a:lnTo>
                    <a:lnTo>
                      <a:pt x="2" y="102"/>
                    </a:lnTo>
                    <a:lnTo>
                      <a:pt x="4"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ln>
            </p:spPr>
            <p:txBody>
              <a:bodyPr/>
              <a:lstStyle/>
              <a:p>
                <a:endParaRPr lang="en-US">
                  <a:solidFill>
                    <a:prstClr val="black"/>
                  </a:solidFill>
                </a:endParaRPr>
              </a:p>
            </p:txBody>
          </p:sp>
          <p:sp>
            <p:nvSpPr>
              <p:cNvPr id="179655" name="Freeform 455"/>
              <p:cNvSpPr>
                <a:spLocks noEditPoints="1"/>
              </p:cNvSpPr>
              <p:nvPr/>
            </p:nvSpPr>
            <p:spPr bwMode="auto">
              <a:xfrm>
                <a:off x="1400" y="1480"/>
                <a:ext cx="288" cy="186"/>
              </a:xfrm>
              <a:custGeom>
                <a:avLst/>
                <a:gdLst/>
                <a:ahLst/>
                <a:cxnLst>
                  <a:cxn ang="0">
                    <a:pos x="41" y="0"/>
                  </a:cxn>
                  <a:cxn ang="0">
                    <a:pos x="32" y="9"/>
                  </a:cxn>
                  <a:cxn ang="0">
                    <a:pos x="24" y="21"/>
                  </a:cxn>
                  <a:cxn ang="0">
                    <a:pos x="17" y="32"/>
                  </a:cxn>
                  <a:cxn ang="0">
                    <a:pos x="11" y="45"/>
                  </a:cxn>
                  <a:cxn ang="0">
                    <a:pos x="7" y="59"/>
                  </a:cxn>
                  <a:cxn ang="0">
                    <a:pos x="3" y="72"/>
                  </a:cxn>
                  <a:cxn ang="0">
                    <a:pos x="2" y="87"/>
                  </a:cxn>
                  <a:cxn ang="0">
                    <a:pos x="0" y="100"/>
                  </a:cxn>
                  <a:cxn ang="0">
                    <a:pos x="0" y="102"/>
                  </a:cxn>
                  <a:cxn ang="0">
                    <a:pos x="0" y="102"/>
                  </a:cxn>
                  <a:cxn ang="0">
                    <a:pos x="2" y="102"/>
                  </a:cxn>
                  <a:cxn ang="0">
                    <a:pos x="3" y="102"/>
                  </a:cxn>
                  <a:cxn ang="0">
                    <a:pos x="3" y="102"/>
                  </a:cxn>
                  <a:cxn ang="0">
                    <a:pos x="3" y="100"/>
                  </a:cxn>
                  <a:cxn ang="0">
                    <a:pos x="5" y="87"/>
                  </a:cxn>
                  <a:cxn ang="0">
                    <a:pos x="7" y="72"/>
                  </a:cxn>
                  <a:cxn ang="0">
                    <a:pos x="11" y="59"/>
                  </a:cxn>
                  <a:cxn ang="0">
                    <a:pos x="15" y="45"/>
                  </a:cxn>
                  <a:cxn ang="0">
                    <a:pos x="21" y="34"/>
                  </a:cxn>
                  <a:cxn ang="0">
                    <a:pos x="28" y="23"/>
                  </a:cxn>
                  <a:cxn ang="0">
                    <a:pos x="38" y="11"/>
                  </a:cxn>
                  <a:cxn ang="0">
                    <a:pos x="45" y="2"/>
                  </a:cxn>
                  <a:cxn ang="0">
                    <a:pos x="43" y="0"/>
                  </a:cxn>
                  <a:cxn ang="0">
                    <a:pos x="41" y="0"/>
                  </a:cxn>
                  <a:cxn ang="0">
                    <a:pos x="269" y="176"/>
                  </a:cxn>
                  <a:cxn ang="0">
                    <a:pos x="277" y="165"/>
                  </a:cxn>
                  <a:cxn ang="0">
                    <a:pos x="280" y="152"/>
                  </a:cxn>
                  <a:cxn ang="0">
                    <a:pos x="286" y="138"/>
                  </a:cxn>
                  <a:cxn ang="0">
                    <a:pos x="288" y="123"/>
                  </a:cxn>
                  <a:cxn ang="0">
                    <a:pos x="288" y="123"/>
                  </a:cxn>
                  <a:cxn ang="0">
                    <a:pos x="288" y="123"/>
                  </a:cxn>
                  <a:cxn ang="0">
                    <a:pos x="286" y="123"/>
                  </a:cxn>
                  <a:cxn ang="0">
                    <a:pos x="284" y="121"/>
                  </a:cxn>
                  <a:cxn ang="0">
                    <a:pos x="282" y="138"/>
                  </a:cxn>
                  <a:cxn ang="0">
                    <a:pos x="277" y="155"/>
                  </a:cxn>
                  <a:cxn ang="0">
                    <a:pos x="269" y="170"/>
                  </a:cxn>
                  <a:cxn ang="0">
                    <a:pos x="260" y="186"/>
                  </a:cxn>
                  <a:cxn ang="0">
                    <a:pos x="263" y="180"/>
                  </a:cxn>
                  <a:cxn ang="0">
                    <a:pos x="269" y="176"/>
                  </a:cxn>
                </a:cxnLst>
                <a:rect l="0" t="0" r="r" b="b"/>
                <a:pathLst>
                  <a:path w="288" h="186">
                    <a:moveTo>
                      <a:pt x="41" y="0"/>
                    </a:moveTo>
                    <a:lnTo>
                      <a:pt x="32" y="9"/>
                    </a:lnTo>
                    <a:lnTo>
                      <a:pt x="24" y="21"/>
                    </a:lnTo>
                    <a:lnTo>
                      <a:pt x="17" y="32"/>
                    </a:lnTo>
                    <a:lnTo>
                      <a:pt x="11" y="45"/>
                    </a:lnTo>
                    <a:lnTo>
                      <a:pt x="7" y="59"/>
                    </a:lnTo>
                    <a:lnTo>
                      <a:pt x="3" y="72"/>
                    </a:lnTo>
                    <a:lnTo>
                      <a:pt x="2" y="87"/>
                    </a:lnTo>
                    <a:lnTo>
                      <a:pt x="0" y="100"/>
                    </a:lnTo>
                    <a:lnTo>
                      <a:pt x="0" y="102"/>
                    </a:lnTo>
                    <a:lnTo>
                      <a:pt x="0" y="102"/>
                    </a:lnTo>
                    <a:lnTo>
                      <a:pt x="2" y="102"/>
                    </a:lnTo>
                    <a:lnTo>
                      <a:pt x="3"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8" y="123"/>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ln>
            </p:spPr>
            <p:txBody>
              <a:bodyPr/>
              <a:lstStyle/>
              <a:p>
                <a:endParaRPr lang="en-US">
                  <a:solidFill>
                    <a:prstClr val="black"/>
                  </a:solidFill>
                </a:endParaRPr>
              </a:p>
            </p:txBody>
          </p:sp>
          <p:sp>
            <p:nvSpPr>
              <p:cNvPr id="179656" name="Freeform 456"/>
              <p:cNvSpPr>
                <a:spLocks noEditPoints="1"/>
              </p:cNvSpPr>
              <p:nvPr/>
            </p:nvSpPr>
            <p:spPr bwMode="auto">
              <a:xfrm>
                <a:off x="1402" y="1480"/>
                <a:ext cx="284" cy="189"/>
              </a:xfrm>
              <a:custGeom>
                <a:avLst/>
                <a:gdLst/>
                <a:ahLst/>
                <a:cxnLst>
                  <a:cxn ang="0">
                    <a:pos x="41" y="0"/>
                  </a:cxn>
                  <a:cxn ang="0">
                    <a:pos x="32" y="11"/>
                  </a:cxn>
                  <a:cxn ang="0">
                    <a:pos x="24" y="21"/>
                  </a:cxn>
                  <a:cxn ang="0">
                    <a:pos x="17" y="34"/>
                  </a:cxn>
                  <a:cxn ang="0">
                    <a:pos x="11" y="45"/>
                  </a:cxn>
                  <a:cxn ang="0">
                    <a:pos x="7" y="59"/>
                  </a:cxn>
                  <a:cxn ang="0">
                    <a:pos x="3" y="72"/>
                  </a:cxn>
                  <a:cxn ang="0">
                    <a:pos x="1" y="87"/>
                  </a:cxn>
                  <a:cxn ang="0">
                    <a:pos x="0" y="100"/>
                  </a:cxn>
                  <a:cxn ang="0">
                    <a:pos x="0" y="102"/>
                  </a:cxn>
                  <a:cxn ang="0">
                    <a:pos x="0" y="102"/>
                  </a:cxn>
                  <a:cxn ang="0">
                    <a:pos x="1" y="102"/>
                  </a:cxn>
                  <a:cxn ang="0">
                    <a:pos x="3" y="104"/>
                  </a:cxn>
                  <a:cxn ang="0">
                    <a:pos x="3" y="102"/>
                  </a:cxn>
                  <a:cxn ang="0">
                    <a:pos x="3" y="100"/>
                  </a:cxn>
                  <a:cxn ang="0">
                    <a:pos x="5" y="87"/>
                  </a:cxn>
                  <a:cxn ang="0">
                    <a:pos x="7" y="72"/>
                  </a:cxn>
                  <a:cxn ang="0">
                    <a:pos x="11" y="59"/>
                  </a:cxn>
                  <a:cxn ang="0">
                    <a:pos x="15" y="47"/>
                  </a:cxn>
                  <a:cxn ang="0">
                    <a:pos x="20" y="34"/>
                  </a:cxn>
                  <a:cxn ang="0">
                    <a:pos x="28" y="23"/>
                  </a:cxn>
                  <a:cxn ang="0">
                    <a:pos x="38" y="11"/>
                  </a:cxn>
                  <a:cxn ang="0">
                    <a:pos x="45" y="2"/>
                  </a:cxn>
                  <a:cxn ang="0">
                    <a:pos x="43" y="2"/>
                  </a:cxn>
                  <a:cxn ang="0">
                    <a:pos x="41" y="0"/>
                  </a:cxn>
                  <a:cxn ang="0">
                    <a:pos x="261" y="180"/>
                  </a:cxn>
                  <a:cxn ang="0">
                    <a:pos x="271" y="167"/>
                  </a:cxn>
                  <a:cxn ang="0">
                    <a:pos x="277" y="153"/>
                  </a:cxn>
                  <a:cxn ang="0">
                    <a:pos x="282" y="138"/>
                  </a:cxn>
                  <a:cxn ang="0">
                    <a:pos x="284" y="123"/>
                  </a:cxn>
                  <a:cxn ang="0">
                    <a:pos x="282" y="121"/>
                  </a:cxn>
                  <a:cxn ang="0">
                    <a:pos x="280" y="121"/>
                  </a:cxn>
                  <a:cxn ang="0">
                    <a:pos x="277" y="140"/>
                  </a:cxn>
                  <a:cxn ang="0">
                    <a:pos x="271" y="157"/>
                  </a:cxn>
                  <a:cxn ang="0">
                    <a:pos x="261" y="174"/>
                  </a:cxn>
                  <a:cxn ang="0">
                    <a:pos x="250" y="189"/>
                  </a:cxn>
                  <a:cxn ang="0">
                    <a:pos x="256" y="186"/>
                  </a:cxn>
                  <a:cxn ang="0">
                    <a:pos x="261" y="180"/>
                  </a:cxn>
                </a:cxnLst>
                <a:rect l="0" t="0" r="r" b="b"/>
                <a:pathLst>
                  <a:path w="284" h="189">
                    <a:moveTo>
                      <a:pt x="41" y="0"/>
                    </a:moveTo>
                    <a:lnTo>
                      <a:pt x="32" y="11"/>
                    </a:lnTo>
                    <a:lnTo>
                      <a:pt x="24" y="21"/>
                    </a:lnTo>
                    <a:lnTo>
                      <a:pt x="17" y="34"/>
                    </a:lnTo>
                    <a:lnTo>
                      <a:pt x="11" y="45"/>
                    </a:lnTo>
                    <a:lnTo>
                      <a:pt x="7" y="59"/>
                    </a:lnTo>
                    <a:lnTo>
                      <a:pt x="3" y="72"/>
                    </a:lnTo>
                    <a:lnTo>
                      <a:pt x="1" y="87"/>
                    </a:lnTo>
                    <a:lnTo>
                      <a:pt x="0" y="100"/>
                    </a:lnTo>
                    <a:lnTo>
                      <a:pt x="0" y="102"/>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ln>
            </p:spPr>
            <p:txBody>
              <a:bodyPr/>
              <a:lstStyle/>
              <a:p>
                <a:endParaRPr lang="en-US">
                  <a:solidFill>
                    <a:prstClr val="black"/>
                  </a:solidFill>
                </a:endParaRPr>
              </a:p>
            </p:txBody>
          </p:sp>
          <p:sp>
            <p:nvSpPr>
              <p:cNvPr id="179657" name="Freeform 457"/>
              <p:cNvSpPr>
                <a:spLocks noEditPoints="1"/>
              </p:cNvSpPr>
              <p:nvPr/>
            </p:nvSpPr>
            <p:spPr bwMode="auto">
              <a:xfrm>
                <a:off x="1403" y="1482"/>
                <a:ext cx="281" cy="193"/>
              </a:xfrm>
              <a:custGeom>
                <a:avLst/>
                <a:gdLst/>
                <a:ahLst/>
                <a:cxnLst>
                  <a:cxn ang="0">
                    <a:pos x="42" y="0"/>
                  </a:cxn>
                  <a:cxn ang="0">
                    <a:pos x="35" y="9"/>
                  </a:cxn>
                  <a:cxn ang="0">
                    <a:pos x="25" y="21"/>
                  </a:cxn>
                  <a:cxn ang="0">
                    <a:pos x="18" y="32"/>
                  </a:cxn>
                  <a:cxn ang="0">
                    <a:pos x="12" y="43"/>
                  </a:cxn>
                  <a:cxn ang="0">
                    <a:pos x="8" y="57"/>
                  </a:cxn>
                  <a:cxn ang="0">
                    <a:pos x="4" y="70"/>
                  </a:cxn>
                  <a:cxn ang="0">
                    <a:pos x="2" y="85"/>
                  </a:cxn>
                  <a:cxn ang="0">
                    <a:pos x="0" y="98"/>
                  </a:cxn>
                  <a:cxn ang="0">
                    <a:pos x="0" y="100"/>
                  </a:cxn>
                  <a:cxn ang="0">
                    <a:pos x="0" y="100"/>
                  </a:cxn>
                  <a:cxn ang="0">
                    <a:pos x="2" y="102"/>
                  </a:cxn>
                  <a:cxn ang="0">
                    <a:pos x="4" y="102"/>
                  </a:cxn>
                  <a:cxn ang="0">
                    <a:pos x="4" y="100"/>
                  </a:cxn>
                  <a:cxn ang="0">
                    <a:pos x="4" y="98"/>
                  </a:cxn>
                  <a:cxn ang="0">
                    <a:pos x="6" y="85"/>
                  </a:cxn>
                  <a:cxn ang="0">
                    <a:pos x="8" y="72"/>
                  </a:cxn>
                  <a:cxn ang="0">
                    <a:pos x="12" y="57"/>
                  </a:cxn>
                  <a:cxn ang="0">
                    <a:pos x="16" y="45"/>
                  </a:cxn>
                  <a:cxn ang="0">
                    <a:pos x="21" y="32"/>
                  </a:cxn>
                  <a:cxn ang="0">
                    <a:pos x="29" y="21"/>
                  </a:cxn>
                  <a:cxn ang="0">
                    <a:pos x="38" y="11"/>
                  </a:cxn>
                  <a:cxn ang="0">
                    <a:pos x="46" y="0"/>
                  </a:cxn>
                  <a:cxn ang="0">
                    <a:pos x="44" y="0"/>
                  </a:cxn>
                  <a:cxn ang="0">
                    <a:pos x="42" y="0"/>
                  </a:cxn>
                  <a:cxn ang="0">
                    <a:pos x="257" y="184"/>
                  </a:cxn>
                  <a:cxn ang="0">
                    <a:pos x="266" y="168"/>
                  </a:cxn>
                  <a:cxn ang="0">
                    <a:pos x="274" y="153"/>
                  </a:cxn>
                  <a:cxn ang="0">
                    <a:pos x="279" y="136"/>
                  </a:cxn>
                  <a:cxn ang="0">
                    <a:pos x="281" y="119"/>
                  </a:cxn>
                  <a:cxn ang="0">
                    <a:pos x="281" y="119"/>
                  </a:cxn>
                  <a:cxn ang="0">
                    <a:pos x="279" y="119"/>
                  </a:cxn>
                  <a:cxn ang="0">
                    <a:pos x="274" y="140"/>
                  </a:cxn>
                  <a:cxn ang="0">
                    <a:pos x="266" y="159"/>
                  </a:cxn>
                  <a:cxn ang="0">
                    <a:pos x="257" y="176"/>
                  </a:cxn>
                  <a:cxn ang="0">
                    <a:pos x="243" y="193"/>
                  </a:cxn>
                  <a:cxn ang="0">
                    <a:pos x="249" y="187"/>
                  </a:cxn>
                  <a:cxn ang="0">
                    <a:pos x="257" y="184"/>
                  </a:cxn>
                </a:cxnLst>
                <a:rect l="0" t="0" r="r" b="b"/>
                <a:pathLst>
                  <a:path w="281" h="193">
                    <a:moveTo>
                      <a:pt x="42" y="0"/>
                    </a:moveTo>
                    <a:lnTo>
                      <a:pt x="35" y="9"/>
                    </a:lnTo>
                    <a:lnTo>
                      <a:pt x="25" y="21"/>
                    </a:lnTo>
                    <a:lnTo>
                      <a:pt x="18" y="32"/>
                    </a:lnTo>
                    <a:lnTo>
                      <a:pt x="12" y="43"/>
                    </a:lnTo>
                    <a:lnTo>
                      <a:pt x="8" y="57"/>
                    </a:lnTo>
                    <a:lnTo>
                      <a:pt x="4" y="70"/>
                    </a:lnTo>
                    <a:lnTo>
                      <a:pt x="2" y="85"/>
                    </a:lnTo>
                    <a:lnTo>
                      <a:pt x="0" y="98"/>
                    </a:lnTo>
                    <a:lnTo>
                      <a:pt x="0" y="100"/>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ln>
            </p:spPr>
            <p:txBody>
              <a:bodyPr/>
              <a:lstStyle/>
              <a:p>
                <a:endParaRPr lang="en-US">
                  <a:solidFill>
                    <a:prstClr val="black"/>
                  </a:solidFill>
                </a:endParaRPr>
              </a:p>
            </p:txBody>
          </p:sp>
          <p:sp>
            <p:nvSpPr>
              <p:cNvPr id="179658" name="Freeform 458"/>
              <p:cNvSpPr>
                <a:spLocks noEditPoints="1"/>
              </p:cNvSpPr>
              <p:nvPr/>
            </p:nvSpPr>
            <p:spPr bwMode="auto">
              <a:xfrm>
                <a:off x="1405" y="1482"/>
                <a:ext cx="277" cy="199"/>
              </a:xfrm>
              <a:custGeom>
                <a:avLst/>
                <a:gdLst/>
                <a:ahLst/>
                <a:cxnLst>
                  <a:cxn ang="0">
                    <a:pos x="42" y="0"/>
                  </a:cxn>
                  <a:cxn ang="0">
                    <a:pos x="35" y="9"/>
                  </a:cxn>
                  <a:cxn ang="0">
                    <a:pos x="25" y="21"/>
                  </a:cxn>
                  <a:cxn ang="0">
                    <a:pos x="17" y="32"/>
                  </a:cxn>
                  <a:cxn ang="0">
                    <a:pos x="12" y="45"/>
                  </a:cxn>
                  <a:cxn ang="0">
                    <a:pos x="8" y="57"/>
                  </a:cxn>
                  <a:cxn ang="0">
                    <a:pos x="4" y="70"/>
                  </a:cxn>
                  <a:cxn ang="0">
                    <a:pos x="2" y="85"/>
                  </a:cxn>
                  <a:cxn ang="0">
                    <a:pos x="0" y="98"/>
                  </a:cxn>
                  <a:cxn ang="0">
                    <a:pos x="0" y="100"/>
                  </a:cxn>
                  <a:cxn ang="0">
                    <a:pos x="0" y="102"/>
                  </a:cxn>
                  <a:cxn ang="0">
                    <a:pos x="2" y="102"/>
                  </a:cxn>
                  <a:cxn ang="0">
                    <a:pos x="4" y="102"/>
                  </a:cxn>
                  <a:cxn ang="0">
                    <a:pos x="4" y="100"/>
                  </a:cxn>
                  <a:cxn ang="0">
                    <a:pos x="4" y="98"/>
                  </a:cxn>
                  <a:cxn ang="0">
                    <a:pos x="6" y="85"/>
                  </a:cxn>
                  <a:cxn ang="0">
                    <a:pos x="8" y="72"/>
                  </a:cxn>
                  <a:cxn ang="0">
                    <a:pos x="12" y="58"/>
                  </a:cxn>
                  <a:cxn ang="0">
                    <a:pos x="16" y="45"/>
                  </a:cxn>
                  <a:cxn ang="0">
                    <a:pos x="21" y="34"/>
                  </a:cxn>
                  <a:cxn ang="0">
                    <a:pos x="29" y="22"/>
                  </a:cxn>
                  <a:cxn ang="0">
                    <a:pos x="36" y="11"/>
                  </a:cxn>
                  <a:cxn ang="0">
                    <a:pos x="46" y="2"/>
                  </a:cxn>
                  <a:cxn ang="0">
                    <a:pos x="44" y="0"/>
                  </a:cxn>
                  <a:cxn ang="0">
                    <a:pos x="42" y="0"/>
                  </a:cxn>
                  <a:cxn ang="0">
                    <a:pos x="247" y="187"/>
                  </a:cxn>
                  <a:cxn ang="0">
                    <a:pos x="258" y="172"/>
                  </a:cxn>
                  <a:cxn ang="0">
                    <a:pos x="268" y="155"/>
                  </a:cxn>
                  <a:cxn ang="0">
                    <a:pos x="274" y="138"/>
                  </a:cxn>
                  <a:cxn ang="0">
                    <a:pos x="277" y="119"/>
                  </a:cxn>
                  <a:cxn ang="0">
                    <a:pos x="277" y="119"/>
                  </a:cxn>
                  <a:cxn ang="0">
                    <a:pos x="275" y="117"/>
                  </a:cxn>
                  <a:cxn ang="0">
                    <a:pos x="272" y="131"/>
                  </a:cxn>
                  <a:cxn ang="0">
                    <a:pos x="270" y="142"/>
                  </a:cxn>
                  <a:cxn ang="0">
                    <a:pos x="266" y="151"/>
                  </a:cxn>
                  <a:cxn ang="0">
                    <a:pos x="260" y="163"/>
                  </a:cxn>
                  <a:cxn ang="0">
                    <a:pos x="249" y="182"/>
                  </a:cxn>
                  <a:cxn ang="0">
                    <a:pos x="234" y="199"/>
                  </a:cxn>
                  <a:cxn ang="0">
                    <a:pos x="239" y="193"/>
                  </a:cxn>
                  <a:cxn ang="0">
                    <a:pos x="247" y="187"/>
                  </a:cxn>
                </a:cxnLst>
                <a:rect l="0" t="0" r="r" b="b"/>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ln>
            </p:spPr>
            <p:txBody>
              <a:bodyPr/>
              <a:lstStyle/>
              <a:p>
                <a:endParaRPr lang="en-US">
                  <a:solidFill>
                    <a:prstClr val="black"/>
                  </a:solidFill>
                </a:endParaRPr>
              </a:p>
            </p:txBody>
          </p:sp>
          <p:sp>
            <p:nvSpPr>
              <p:cNvPr id="179659" name="Freeform 459"/>
              <p:cNvSpPr>
                <a:spLocks noEditPoints="1"/>
              </p:cNvSpPr>
              <p:nvPr/>
            </p:nvSpPr>
            <p:spPr bwMode="auto">
              <a:xfrm>
                <a:off x="1407" y="1482"/>
                <a:ext cx="275" cy="201"/>
              </a:xfrm>
              <a:custGeom>
                <a:avLst/>
                <a:gdLst/>
                <a:ahLst/>
                <a:cxnLst>
                  <a:cxn ang="0">
                    <a:pos x="42" y="0"/>
                  </a:cxn>
                  <a:cxn ang="0">
                    <a:pos x="34" y="11"/>
                  </a:cxn>
                  <a:cxn ang="0">
                    <a:pos x="25" y="21"/>
                  </a:cxn>
                  <a:cxn ang="0">
                    <a:pos x="17" y="32"/>
                  </a:cxn>
                  <a:cxn ang="0">
                    <a:pos x="12" y="45"/>
                  </a:cxn>
                  <a:cxn ang="0">
                    <a:pos x="8" y="57"/>
                  </a:cxn>
                  <a:cxn ang="0">
                    <a:pos x="4" y="72"/>
                  </a:cxn>
                  <a:cxn ang="0">
                    <a:pos x="2" y="85"/>
                  </a:cxn>
                  <a:cxn ang="0">
                    <a:pos x="0" y="98"/>
                  </a:cxn>
                  <a:cxn ang="0">
                    <a:pos x="0" y="100"/>
                  </a:cxn>
                  <a:cxn ang="0">
                    <a:pos x="0" y="102"/>
                  </a:cxn>
                  <a:cxn ang="0">
                    <a:pos x="2" y="102"/>
                  </a:cxn>
                  <a:cxn ang="0">
                    <a:pos x="4" y="102"/>
                  </a:cxn>
                  <a:cxn ang="0">
                    <a:pos x="4" y="100"/>
                  </a:cxn>
                  <a:cxn ang="0">
                    <a:pos x="4" y="98"/>
                  </a:cxn>
                  <a:cxn ang="0">
                    <a:pos x="6" y="85"/>
                  </a:cxn>
                  <a:cxn ang="0">
                    <a:pos x="8" y="72"/>
                  </a:cxn>
                  <a:cxn ang="0">
                    <a:pos x="12" y="58"/>
                  </a:cxn>
                  <a:cxn ang="0">
                    <a:pos x="15" y="45"/>
                  </a:cxn>
                  <a:cxn ang="0">
                    <a:pos x="21" y="34"/>
                  </a:cxn>
                  <a:cxn ang="0">
                    <a:pos x="29" y="22"/>
                  </a:cxn>
                  <a:cxn ang="0">
                    <a:pos x="36" y="13"/>
                  </a:cxn>
                  <a:cxn ang="0">
                    <a:pos x="46" y="2"/>
                  </a:cxn>
                  <a:cxn ang="0">
                    <a:pos x="44" y="2"/>
                  </a:cxn>
                  <a:cxn ang="0">
                    <a:pos x="42" y="0"/>
                  </a:cxn>
                  <a:cxn ang="0">
                    <a:pos x="239" y="193"/>
                  </a:cxn>
                  <a:cxn ang="0">
                    <a:pos x="253" y="176"/>
                  </a:cxn>
                  <a:cxn ang="0">
                    <a:pos x="262" y="159"/>
                  </a:cxn>
                  <a:cxn ang="0">
                    <a:pos x="270" y="140"/>
                  </a:cxn>
                  <a:cxn ang="0">
                    <a:pos x="275" y="119"/>
                  </a:cxn>
                  <a:cxn ang="0">
                    <a:pos x="273" y="119"/>
                  </a:cxn>
                  <a:cxn ang="0">
                    <a:pos x="272" y="117"/>
                  </a:cxn>
                  <a:cxn ang="0">
                    <a:pos x="268" y="131"/>
                  </a:cxn>
                  <a:cxn ang="0">
                    <a:pos x="266" y="142"/>
                  </a:cxn>
                  <a:cxn ang="0">
                    <a:pos x="260" y="153"/>
                  </a:cxn>
                  <a:cxn ang="0">
                    <a:pos x="254" y="165"/>
                  </a:cxn>
                  <a:cxn ang="0">
                    <a:pos x="249" y="174"/>
                  </a:cxn>
                  <a:cxn ang="0">
                    <a:pos x="241" y="184"/>
                  </a:cxn>
                  <a:cxn ang="0">
                    <a:pos x="234" y="193"/>
                  </a:cxn>
                  <a:cxn ang="0">
                    <a:pos x="224" y="201"/>
                  </a:cxn>
                  <a:cxn ang="0">
                    <a:pos x="230" y="199"/>
                  </a:cxn>
                  <a:cxn ang="0">
                    <a:pos x="239" y="193"/>
                  </a:cxn>
                </a:cxnLst>
                <a:rect l="0" t="0" r="r" b="b"/>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ln>
            </p:spPr>
            <p:txBody>
              <a:bodyPr/>
              <a:lstStyle/>
              <a:p>
                <a:endParaRPr lang="en-US">
                  <a:solidFill>
                    <a:prstClr val="black"/>
                  </a:solidFill>
                </a:endParaRPr>
              </a:p>
            </p:txBody>
          </p:sp>
          <p:sp>
            <p:nvSpPr>
              <p:cNvPr id="179660" name="Freeform 460"/>
              <p:cNvSpPr>
                <a:spLocks noEditPoints="1"/>
              </p:cNvSpPr>
              <p:nvPr/>
            </p:nvSpPr>
            <p:spPr bwMode="auto">
              <a:xfrm>
                <a:off x="1409" y="1484"/>
                <a:ext cx="271" cy="199"/>
              </a:xfrm>
              <a:custGeom>
                <a:avLst/>
                <a:gdLst/>
                <a:ahLst/>
                <a:cxnLst>
                  <a:cxn ang="0">
                    <a:pos x="42" y="0"/>
                  </a:cxn>
                  <a:cxn ang="0">
                    <a:pos x="32" y="9"/>
                  </a:cxn>
                  <a:cxn ang="0">
                    <a:pos x="25" y="20"/>
                  </a:cxn>
                  <a:cxn ang="0">
                    <a:pos x="17" y="32"/>
                  </a:cxn>
                  <a:cxn ang="0">
                    <a:pos x="12" y="43"/>
                  </a:cxn>
                  <a:cxn ang="0">
                    <a:pos x="8" y="56"/>
                  </a:cxn>
                  <a:cxn ang="0">
                    <a:pos x="4" y="70"/>
                  </a:cxn>
                  <a:cxn ang="0">
                    <a:pos x="2" y="83"/>
                  </a:cxn>
                  <a:cxn ang="0">
                    <a:pos x="0" y="96"/>
                  </a:cxn>
                  <a:cxn ang="0">
                    <a:pos x="0" y="98"/>
                  </a:cxn>
                  <a:cxn ang="0">
                    <a:pos x="0" y="100"/>
                  </a:cxn>
                  <a:cxn ang="0">
                    <a:pos x="2" y="100"/>
                  </a:cxn>
                  <a:cxn ang="0">
                    <a:pos x="4" y="102"/>
                  </a:cxn>
                  <a:cxn ang="0">
                    <a:pos x="4" y="100"/>
                  </a:cxn>
                  <a:cxn ang="0">
                    <a:pos x="4" y="96"/>
                  </a:cxn>
                  <a:cxn ang="0">
                    <a:pos x="6" y="83"/>
                  </a:cxn>
                  <a:cxn ang="0">
                    <a:pos x="8" y="70"/>
                  </a:cxn>
                  <a:cxn ang="0">
                    <a:pos x="12" y="56"/>
                  </a:cxn>
                  <a:cxn ang="0">
                    <a:pos x="15" y="45"/>
                  </a:cxn>
                  <a:cxn ang="0">
                    <a:pos x="21" y="32"/>
                  </a:cxn>
                  <a:cxn ang="0">
                    <a:pos x="29" y="20"/>
                  </a:cxn>
                  <a:cxn ang="0">
                    <a:pos x="36" y="11"/>
                  </a:cxn>
                  <a:cxn ang="0">
                    <a:pos x="46" y="2"/>
                  </a:cxn>
                  <a:cxn ang="0">
                    <a:pos x="44" y="0"/>
                  </a:cxn>
                  <a:cxn ang="0">
                    <a:pos x="42" y="0"/>
                  </a:cxn>
                  <a:cxn ang="0">
                    <a:pos x="230" y="197"/>
                  </a:cxn>
                  <a:cxn ang="0">
                    <a:pos x="245" y="180"/>
                  </a:cxn>
                  <a:cxn ang="0">
                    <a:pos x="256" y="161"/>
                  </a:cxn>
                  <a:cxn ang="0">
                    <a:pos x="262" y="149"/>
                  </a:cxn>
                  <a:cxn ang="0">
                    <a:pos x="266" y="140"/>
                  </a:cxn>
                  <a:cxn ang="0">
                    <a:pos x="268" y="129"/>
                  </a:cxn>
                  <a:cxn ang="0">
                    <a:pos x="271" y="115"/>
                  </a:cxn>
                  <a:cxn ang="0">
                    <a:pos x="270" y="115"/>
                  </a:cxn>
                  <a:cxn ang="0">
                    <a:pos x="268" y="115"/>
                  </a:cxn>
                  <a:cxn ang="0">
                    <a:pos x="264" y="129"/>
                  </a:cxn>
                  <a:cxn ang="0">
                    <a:pos x="262" y="140"/>
                  </a:cxn>
                  <a:cxn ang="0">
                    <a:pos x="256" y="151"/>
                  </a:cxn>
                  <a:cxn ang="0">
                    <a:pos x="251" y="163"/>
                  </a:cxn>
                  <a:cxn ang="0">
                    <a:pos x="245" y="172"/>
                  </a:cxn>
                  <a:cxn ang="0">
                    <a:pos x="237" y="182"/>
                  </a:cxn>
                  <a:cxn ang="0">
                    <a:pos x="230" y="191"/>
                  </a:cxn>
                  <a:cxn ang="0">
                    <a:pos x="220" y="199"/>
                  </a:cxn>
                  <a:cxn ang="0">
                    <a:pos x="220" y="199"/>
                  </a:cxn>
                  <a:cxn ang="0">
                    <a:pos x="220" y="199"/>
                  </a:cxn>
                  <a:cxn ang="0">
                    <a:pos x="224" y="199"/>
                  </a:cxn>
                  <a:cxn ang="0">
                    <a:pos x="230" y="197"/>
                  </a:cxn>
                </a:cxnLst>
                <a:rect l="0" t="0" r="r" b="b"/>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0" y="199"/>
                    </a:lnTo>
                    <a:lnTo>
                      <a:pt x="220" y="199"/>
                    </a:lnTo>
                    <a:lnTo>
                      <a:pt x="224" y="199"/>
                    </a:lnTo>
                    <a:lnTo>
                      <a:pt x="230" y="197"/>
                    </a:lnTo>
                    <a:close/>
                  </a:path>
                </a:pathLst>
              </a:custGeom>
              <a:solidFill>
                <a:srgbClr val="E4624D"/>
              </a:solidFill>
              <a:ln w="9525">
                <a:noFill/>
                <a:round/>
              </a:ln>
            </p:spPr>
            <p:txBody>
              <a:bodyPr/>
              <a:lstStyle/>
              <a:p>
                <a:endParaRPr lang="en-US">
                  <a:solidFill>
                    <a:prstClr val="black"/>
                  </a:solidFill>
                </a:endParaRPr>
              </a:p>
            </p:txBody>
          </p:sp>
          <p:sp>
            <p:nvSpPr>
              <p:cNvPr id="179661" name="Freeform 461"/>
              <p:cNvSpPr>
                <a:spLocks noEditPoints="1"/>
              </p:cNvSpPr>
              <p:nvPr/>
            </p:nvSpPr>
            <p:spPr bwMode="auto">
              <a:xfrm>
                <a:off x="1411" y="1484"/>
                <a:ext cx="268" cy="199"/>
              </a:xfrm>
              <a:custGeom>
                <a:avLst/>
                <a:gdLst/>
                <a:ahLst/>
                <a:cxnLst>
                  <a:cxn ang="0">
                    <a:pos x="42" y="0"/>
                  </a:cxn>
                  <a:cxn ang="0">
                    <a:pos x="32" y="11"/>
                  </a:cxn>
                  <a:cxn ang="0">
                    <a:pos x="25" y="20"/>
                  </a:cxn>
                  <a:cxn ang="0">
                    <a:pos x="17" y="32"/>
                  </a:cxn>
                  <a:cxn ang="0">
                    <a:pos x="11" y="43"/>
                  </a:cxn>
                  <a:cxn ang="0">
                    <a:pos x="8" y="56"/>
                  </a:cxn>
                  <a:cxn ang="0">
                    <a:pos x="4" y="70"/>
                  </a:cxn>
                  <a:cxn ang="0">
                    <a:pos x="2" y="83"/>
                  </a:cxn>
                  <a:cxn ang="0">
                    <a:pos x="0" y="96"/>
                  </a:cxn>
                  <a:cxn ang="0">
                    <a:pos x="0" y="98"/>
                  </a:cxn>
                  <a:cxn ang="0">
                    <a:pos x="0" y="100"/>
                  </a:cxn>
                  <a:cxn ang="0">
                    <a:pos x="2" y="102"/>
                  </a:cxn>
                  <a:cxn ang="0">
                    <a:pos x="4" y="102"/>
                  </a:cxn>
                  <a:cxn ang="0">
                    <a:pos x="4" y="100"/>
                  </a:cxn>
                  <a:cxn ang="0">
                    <a:pos x="4" y="96"/>
                  </a:cxn>
                  <a:cxn ang="0">
                    <a:pos x="6" y="83"/>
                  </a:cxn>
                  <a:cxn ang="0">
                    <a:pos x="8" y="70"/>
                  </a:cxn>
                  <a:cxn ang="0">
                    <a:pos x="11" y="56"/>
                  </a:cxn>
                  <a:cxn ang="0">
                    <a:pos x="15" y="45"/>
                  </a:cxn>
                  <a:cxn ang="0">
                    <a:pos x="21" y="34"/>
                  </a:cxn>
                  <a:cxn ang="0">
                    <a:pos x="29" y="22"/>
                  </a:cxn>
                  <a:cxn ang="0">
                    <a:pos x="36" y="13"/>
                  </a:cxn>
                  <a:cxn ang="0">
                    <a:pos x="46" y="3"/>
                  </a:cxn>
                  <a:cxn ang="0">
                    <a:pos x="44" y="2"/>
                  </a:cxn>
                  <a:cxn ang="0">
                    <a:pos x="42" y="0"/>
                  </a:cxn>
                  <a:cxn ang="0">
                    <a:pos x="220" y="199"/>
                  </a:cxn>
                  <a:cxn ang="0">
                    <a:pos x="230" y="191"/>
                  </a:cxn>
                  <a:cxn ang="0">
                    <a:pos x="237" y="182"/>
                  </a:cxn>
                  <a:cxn ang="0">
                    <a:pos x="245" y="172"/>
                  </a:cxn>
                  <a:cxn ang="0">
                    <a:pos x="250" y="163"/>
                  </a:cxn>
                  <a:cxn ang="0">
                    <a:pos x="256" y="151"/>
                  </a:cxn>
                  <a:cxn ang="0">
                    <a:pos x="262" y="140"/>
                  </a:cxn>
                  <a:cxn ang="0">
                    <a:pos x="264" y="129"/>
                  </a:cxn>
                  <a:cxn ang="0">
                    <a:pos x="268" y="115"/>
                  </a:cxn>
                  <a:cxn ang="0">
                    <a:pos x="266" y="115"/>
                  </a:cxn>
                  <a:cxn ang="0">
                    <a:pos x="264" y="115"/>
                  </a:cxn>
                  <a:cxn ang="0">
                    <a:pos x="260" y="127"/>
                  </a:cxn>
                  <a:cxn ang="0">
                    <a:pos x="258" y="140"/>
                  </a:cxn>
                  <a:cxn ang="0">
                    <a:pos x="252" y="151"/>
                  </a:cxn>
                  <a:cxn ang="0">
                    <a:pos x="247" y="161"/>
                  </a:cxn>
                  <a:cxn ang="0">
                    <a:pos x="241" y="172"/>
                  </a:cxn>
                  <a:cxn ang="0">
                    <a:pos x="233" y="182"/>
                  </a:cxn>
                  <a:cxn ang="0">
                    <a:pos x="226" y="189"/>
                  </a:cxn>
                  <a:cxn ang="0">
                    <a:pos x="216" y="197"/>
                  </a:cxn>
                  <a:cxn ang="0">
                    <a:pos x="218" y="199"/>
                  </a:cxn>
                  <a:cxn ang="0">
                    <a:pos x="218" y="199"/>
                  </a:cxn>
                  <a:cxn ang="0">
                    <a:pos x="220" y="199"/>
                  </a:cxn>
                  <a:cxn ang="0">
                    <a:pos x="220" y="199"/>
                  </a:cxn>
                </a:cxnLst>
                <a:rect l="0" t="0" r="r" b="b"/>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18" y="199"/>
                    </a:lnTo>
                    <a:lnTo>
                      <a:pt x="220" y="199"/>
                    </a:lnTo>
                    <a:lnTo>
                      <a:pt x="220" y="199"/>
                    </a:lnTo>
                    <a:close/>
                  </a:path>
                </a:pathLst>
              </a:custGeom>
              <a:solidFill>
                <a:srgbClr val="E4644F"/>
              </a:solidFill>
              <a:ln w="9525">
                <a:noFill/>
                <a:round/>
              </a:ln>
            </p:spPr>
            <p:txBody>
              <a:bodyPr/>
              <a:lstStyle/>
              <a:p>
                <a:endParaRPr lang="en-US">
                  <a:solidFill>
                    <a:prstClr val="black"/>
                  </a:solidFill>
                </a:endParaRPr>
              </a:p>
            </p:txBody>
          </p:sp>
          <p:sp>
            <p:nvSpPr>
              <p:cNvPr id="179662" name="Freeform 462"/>
              <p:cNvSpPr>
                <a:spLocks noEditPoints="1"/>
              </p:cNvSpPr>
              <p:nvPr/>
            </p:nvSpPr>
            <p:spPr bwMode="auto">
              <a:xfrm>
                <a:off x="1413" y="1486"/>
                <a:ext cx="264" cy="197"/>
              </a:xfrm>
              <a:custGeom>
                <a:avLst/>
                <a:gdLst/>
                <a:ahLst/>
                <a:cxnLst>
                  <a:cxn ang="0">
                    <a:pos x="42" y="0"/>
                  </a:cxn>
                  <a:cxn ang="0">
                    <a:pos x="32" y="9"/>
                  </a:cxn>
                  <a:cxn ang="0">
                    <a:pos x="25" y="18"/>
                  </a:cxn>
                  <a:cxn ang="0">
                    <a:pos x="17" y="30"/>
                  </a:cxn>
                  <a:cxn ang="0">
                    <a:pos x="11" y="43"/>
                  </a:cxn>
                  <a:cxn ang="0">
                    <a:pos x="8" y="54"/>
                  </a:cxn>
                  <a:cxn ang="0">
                    <a:pos x="4" y="68"/>
                  </a:cxn>
                  <a:cxn ang="0">
                    <a:pos x="2" y="81"/>
                  </a:cxn>
                  <a:cxn ang="0">
                    <a:pos x="0" y="94"/>
                  </a:cxn>
                  <a:cxn ang="0">
                    <a:pos x="0" y="98"/>
                  </a:cxn>
                  <a:cxn ang="0">
                    <a:pos x="0" y="100"/>
                  </a:cxn>
                  <a:cxn ang="0">
                    <a:pos x="2" y="100"/>
                  </a:cxn>
                  <a:cxn ang="0">
                    <a:pos x="4" y="100"/>
                  </a:cxn>
                  <a:cxn ang="0">
                    <a:pos x="4" y="98"/>
                  </a:cxn>
                  <a:cxn ang="0">
                    <a:pos x="4" y="94"/>
                  </a:cxn>
                  <a:cxn ang="0">
                    <a:pos x="6" y="81"/>
                  </a:cxn>
                  <a:cxn ang="0">
                    <a:pos x="8" y="68"/>
                  </a:cxn>
                  <a:cxn ang="0">
                    <a:pos x="11" y="56"/>
                  </a:cxn>
                  <a:cxn ang="0">
                    <a:pos x="15" y="43"/>
                  </a:cxn>
                  <a:cxn ang="0">
                    <a:pos x="21" y="32"/>
                  </a:cxn>
                  <a:cxn ang="0">
                    <a:pos x="28" y="20"/>
                  </a:cxn>
                  <a:cxn ang="0">
                    <a:pos x="36" y="11"/>
                  </a:cxn>
                  <a:cxn ang="0">
                    <a:pos x="45" y="1"/>
                  </a:cxn>
                  <a:cxn ang="0">
                    <a:pos x="44" y="1"/>
                  </a:cxn>
                  <a:cxn ang="0">
                    <a:pos x="42" y="0"/>
                  </a:cxn>
                  <a:cxn ang="0">
                    <a:pos x="216" y="197"/>
                  </a:cxn>
                  <a:cxn ang="0">
                    <a:pos x="226" y="189"/>
                  </a:cxn>
                  <a:cxn ang="0">
                    <a:pos x="233" y="180"/>
                  </a:cxn>
                  <a:cxn ang="0">
                    <a:pos x="241" y="170"/>
                  </a:cxn>
                  <a:cxn ang="0">
                    <a:pos x="247" y="161"/>
                  </a:cxn>
                  <a:cxn ang="0">
                    <a:pos x="252" y="149"/>
                  </a:cxn>
                  <a:cxn ang="0">
                    <a:pos x="258" y="138"/>
                  </a:cxn>
                  <a:cxn ang="0">
                    <a:pos x="260" y="127"/>
                  </a:cxn>
                  <a:cxn ang="0">
                    <a:pos x="264" y="113"/>
                  </a:cxn>
                  <a:cxn ang="0">
                    <a:pos x="262" y="113"/>
                  </a:cxn>
                  <a:cxn ang="0">
                    <a:pos x="260" y="113"/>
                  </a:cxn>
                  <a:cxn ang="0">
                    <a:pos x="256" y="125"/>
                  </a:cxn>
                  <a:cxn ang="0">
                    <a:pos x="254" y="136"/>
                  </a:cxn>
                  <a:cxn ang="0">
                    <a:pos x="248" y="147"/>
                  </a:cxn>
                  <a:cxn ang="0">
                    <a:pos x="243" y="159"/>
                  </a:cxn>
                  <a:cxn ang="0">
                    <a:pos x="237" y="168"/>
                  </a:cxn>
                  <a:cxn ang="0">
                    <a:pos x="230" y="178"/>
                  </a:cxn>
                  <a:cxn ang="0">
                    <a:pos x="222" y="187"/>
                  </a:cxn>
                  <a:cxn ang="0">
                    <a:pos x="212" y="195"/>
                  </a:cxn>
                  <a:cxn ang="0">
                    <a:pos x="214" y="195"/>
                  </a:cxn>
                  <a:cxn ang="0">
                    <a:pos x="216" y="197"/>
                  </a:cxn>
                </a:cxnLst>
                <a:rect l="0" t="0" r="r" b="b"/>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ln>
            </p:spPr>
            <p:txBody>
              <a:bodyPr/>
              <a:lstStyle/>
              <a:p>
                <a:endParaRPr lang="en-US">
                  <a:solidFill>
                    <a:prstClr val="black"/>
                  </a:solidFill>
                </a:endParaRPr>
              </a:p>
            </p:txBody>
          </p:sp>
          <p:sp>
            <p:nvSpPr>
              <p:cNvPr id="179663" name="Freeform 463"/>
              <p:cNvSpPr>
                <a:spLocks noEditPoints="1"/>
              </p:cNvSpPr>
              <p:nvPr/>
            </p:nvSpPr>
            <p:spPr bwMode="auto">
              <a:xfrm>
                <a:off x="1415" y="1487"/>
                <a:ext cx="260" cy="194"/>
              </a:xfrm>
              <a:custGeom>
                <a:avLst/>
                <a:gdLst/>
                <a:ahLst/>
                <a:cxnLst>
                  <a:cxn ang="0">
                    <a:pos x="42" y="0"/>
                  </a:cxn>
                  <a:cxn ang="0">
                    <a:pos x="32" y="10"/>
                  </a:cxn>
                  <a:cxn ang="0">
                    <a:pos x="25" y="19"/>
                  </a:cxn>
                  <a:cxn ang="0">
                    <a:pos x="17" y="31"/>
                  </a:cxn>
                  <a:cxn ang="0">
                    <a:pos x="11" y="42"/>
                  </a:cxn>
                  <a:cxn ang="0">
                    <a:pos x="7" y="53"/>
                  </a:cxn>
                  <a:cxn ang="0">
                    <a:pos x="4" y="67"/>
                  </a:cxn>
                  <a:cxn ang="0">
                    <a:pos x="2" y="80"/>
                  </a:cxn>
                  <a:cxn ang="0">
                    <a:pos x="0" y="93"/>
                  </a:cxn>
                  <a:cxn ang="0">
                    <a:pos x="0" y="97"/>
                  </a:cxn>
                  <a:cxn ang="0">
                    <a:pos x="0" y="99"/>
                  </a:cxn>
                  <a:cxn ang="0">
                    <a:pos x="2" y="99"/>
                  </a:cxn>
                  <a:cxn ang="0">
                    <a:pos x="4" y="101"/>
                  </a:cxn>
                  <a:cxn ang="0">
                    <a:pos x="4" y="97"/>
                  </a:cxn>
                  <a:cxn ang="0">
                    <a:pos x="4" y="93"/>
                  </a:cxn>
                  <a:cxn ang="0">
                    <a:pos x="6" y="80"/>
                  </a:cxn>
                  <a:cxn ang="0">
                    <a:pos x="7" y="67"/>
                  </a:cxn>
                  <a:cxn ang="0">
                    <a:pos x="11" y="55"/>
                  </a:cxn>
                  <a:cxn ang="0">
                    <a:pos x="15" y="44"/>
                  </a:cxn>
                  <a:cxn ang="0">
                    <a:pos x="21" y="33"/>
                  </a:cxn>
                  <a:cxn ang="0">
                    <a:pos x="28" y="21"/>
                  </a:cxn>
                  <a:cxn ang="0">
                    <a:pos x="36" y="12"/>
                  </a:cxn>
                  <a:cxn ang="0">
                    <a:pos x="43" y="2"/>
                  </a:cxn>
                  <a:cxn ang="0">
                    <a:pos x="43" y="0"/>
                  </a:cxn>
                  <a:cxn ang="0">
                    <a:pos x="42" y="0"/>
                  </a:cxn>
                  <a:cxn ang="0">
                    <a:pos x="212" y="194"/>
                  </a:cxn>
                  <a:cxn ang="0">
                    <a:pos x="222" y="186"/>
                  </a:cxn>
                  <a:cxn ang="0">
                    <a:pos x="229" y="179"/>
                  </a:cxn>
                  <a:cxn ang="0">
                    <a:pos x="237" y="169"/>
                  </a:cxn>
                  <a:cxn ang="0">
                    <a:pos x="243" y="158"/>
                  </a:cxn>
                  <a:cxn ang="0">
                    <a:pos x="248" y="148"/>
                  </a:cxn>
                  <a:cxn ang="0">
                    <a:pos x="254" y="137"/>
                  </a:cxn>
                  <a:cxn ang="0">
                    <a:pos x="256" y="124"/>
                  </a:cxn>
                  <a:cxn ang="0">
                    <a:pos x="260" y="112"/>
                  </a:cxn>
                  <a:cxn ang="0">
                    <a:pos x="258" y="112"/>
                  </a:cxn>
                  <a:cxn ang="0">
                    <a:pos x="256" y="112"/>
                  </a:cxn>
                  <a:cxn ang="0">
                    <a:pos x="254" y="124"/>
                  </a:cxn>
                  <a:cxn ang="0">
                    <a:pos x="250" y="135"/>
                  </a:cxn>
                  <a:cxn ang="0">
                    <a:pos x="245" y="146"/>
                  </a:cxn>
                  <a:cxn ang="0">
                    <a:pos x="241" y="156"/>
                  </a:cxn>
                  <a:cxn ang="0">
                    <a:pos x="233" y="167"/>
                  </a:cxn>
                  <a:cxn ang="0">
                    <a:pos x="226" y="175"/>
                  </a:cxn>
                  <a:cxn ang="0">
                    <a:pos x="218" y="184"/>
                  </a:cxn>
                  <a:cxn ang="0">
                    <a:pos x="210" y="192"/>
                  </a:cxn>
                  <a:cxn ang="0">
                    <a:pos x="210" y="194"/>
                  </a:cxn>
                  <a:cxn ang="0">
                    <a:pos x="212" y="194"/>
                  </a:cxn>
                </a:cxnLst>
                <a:rect l="0" t="0" r="r" b="b"/>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ln>
            </p:spPr>
            <p:txBody>
              <a:bodyPr/>
              <a:lstStyle/>
              <a:p>
                <a:endParaRPr lang="en-US">
                  <a:solidFill>
                    <a:prstClr val="black"/>
                  </a:solidFill>
                </a:endParaRPr>
              </a:p>
            </p:txBody>
          </p:sp>
          <p:sp>
            <p:nvSpPr>
              <p:cNvPr id="179664" name="Freeform 464"/>
              <p:cNvSpPr>
                <a:spLocks noEditPoints="1"/>
              </p:cNvSpPr>
              <p:nvPr/>
            </p:nvSpPr>
            <p:spPr bwMode="auto">
              <a:xfrm>
                <a:off x="1417" y="1487"/>
                <a:ext cx="256" cy="194"/>
              </a:xfrm>
              <a:custGeom>
                <a:avLst/>
                <a:gdLst/>
                <a:ahLst/>
                <a:cxnLst>
                  <a:cxn ang="0">
                    <a:pos x="41" y="0"/>
                  </a:cxn>
                  <a:cxn ang="0">
                    <a:pos x="32" y="10"/>
                  </a:cxn>
                  <a:cxn ang="0">
                    <a:pos x="24" y="19"/>
                  </a:cxn>
                  <a:cxn ang="0">
                    <a:pos x="17" y="31"/>
                  </a:cxn>
                  <a:cxn ang="0">
                    <a:pos x="11" y="42"/>
                  </a:cxn>
                  <a:cxn ang="0">
                    <a:pos x="7" y="55"/>
                  </a:cxn>
                  <a:cxn ang="0">
                    <a:pos x="4" y="67"/>
                  </a:cxn>
                  <a:cxn ang="0">
                    <a:pos x="2" y="80"/>
                  </a:cxn>
                  <a:cxn ang="0">
                    <a:pos x="0" y="93"/>
                  </a:cxn>
                  <a:cxn ang="0">
                    <a:pos x="0" y="97"/>
                  </a:cxn>
                  <a:cxn ang="0">
                    <a:pos x="0" y="99"/>
                  </a:cxn>
                  <a:cxn ang="0">
                    <a:pos x="2" y="101"/>
                  </a:cxn>
                  <a:cxn ang="0">
                    <a:pos x="4" y="101"/>
                  </a:cxn>
                  <a:cxn ang="0">
                    <a:pos x="4" y="101"/>
                  </a:cxn>
                  <a:cxn ang="0">
                    <a:pos x="4" y="101"/>
                  </a:cxn>
                  <a:cxn ang="0">
                    <a:pos x="4" y="97"/>
                  </a:cxn>
                  <a:cxn ang="0">
                    <a:pos x="4" y="93"/>
                  </a:cxn>
                  <a:cxn ang="0">
                    <a:pos x="5" y="80"/>
                  </a:cxn>
                  <a:cxn ang="0">
                    <a:pos x="7" y="69"/>
                  </a:cxn>
                  <a:cxn ang="0">
                    <a:pos x="11" y="55"/>
                  </a:cxn>
                  <a:cxn ang="0">
                    <a:pos x="15" y="44"/>
                  </a:cxn>
                  <a:cxn ang="0">
                    <a:pos x="21" y="33"/>
                  </a:cxn>
                  <a:cxn ang="0">
                    <a:pos x="26" y="23"/>
                  </a:cxn>
                  <a:cxn ang="0">
                    <a:pos x="34" y="12"/>
                  </a:cxn>
                  <a:cxn ang="0">
                    <a:pos x="43" y="4"/>
                  </a:cxn>
                  <a:cxn ang="0">
                    <a:pos x="41" y="2"/>
                  </a:cxn>
                  <a:cxn ang="0">
                    <a:pos x="41" y="0"/>
                  </a:cxn>
                  <a:cxn ang="0">
                    <a:pos x="208" y="194"/>
                  </a:cxn>
                  <a:cxn ang="0">
                    <a:pos x="218" y="186"/>
                  </a:cxn>
                  <a:cxn ang="0">
                    <a:pos x="226" y="177"/>
                  </a:cxn>
                  <a:cxn ang="0">
                    <a:pos x="233" y="167"/>
                  </a:cxn>
                  <a:cxn ang="0">
                    <a:pos x="239" y="158"/>
                  </a:cxn>
                  <a:cxn ang="0">
                    <a:pos x="244" y="146"/>
                  </a:cxn>
                  <a:cxn ang="0">
                    <a:pos x="250" y="135"/>
                  </a:cxn>
                  <a:cxn ang="0">
                    <a:pos x="252" y="124"/>
                  </a:cxn>
                  <a:cxn ang="0">
                    <a:pos x="256" y="112"/>
                  </a:cxn>
                  <a:cxn ang="0">
                    <a:pos x="254" y="112"/>
                  </a:cxn>
                  <a:cxn ang="0">
                    <a:pos x="252" y="112"/>
                  </a:cxn>
                  <a:cxn ang="0">
                    <a:pos x="250" y="124"/>
                  </a:cxn>
                  <a:cxn ang="0">
                    <a:pos x="246" y="135"/>
                  </a:cxn>
                  <a:cxn ang="0">
                    <a:pos x="241" y="146"/>
                  </a:cxn>
                  <a:cxn ang="0">
                    <a:pos x="237" y="156"/>
                  </a:cxn>
                  <a:cxn ang="0">
                    <a:pos x="229" y="165"/>
                  </a:cxn>
                  <a:cxn ang="0">
                    <a:pos x="224" y="175"/>
                  </a:cxn>
                  <a:cxn ang="0">
                    <a:pos x="214" y="182"/>
                  </a:cxn>
                  <a:cxn ang="0">
                    <a:pos x="207" y="190"/>
                  </a:cxn>
                  <a:cxn ang="0">
                    <a:pos x="208" y="192"/>
                  </a:cxn>
                  <a:cxn ang="0">
                    <a:pos x="208" y="194"/>
                  </a:cxn>
                </a:cxnLst>
                <a:rect l="0" t="0" r="r" b="b"/>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ln>
            </p:spPr>
            <p:txBody>
              <a:bodyPr/>
              <a:lstStyle/>
              <a:p>
                <a:endParaRPr lang="en-US">
                  <a:solidFill>
                    <a:prstClr val="black"/>
                  </a:solidFill>
                </a:endParaRPr>
              </a:p>
            </p:txBody>
          </p:sp>
          <p:sp>
            <p:nvSpPr>
              <p:cNvPr id="179665" name="Freeform 465"/>
              <p:cNvSpPr>
                <a:spLocks noEditPoints="1"/>
              </p:cNvSpPr>
              <p:nvPr/>
            </p:nvSpPr>
            <p:spPr bwMode="auto">
              <a:xfrm>
                <a:off x="1419" y="1489"/>
                <a:ext cx="252" cy="190"/>
              </a:xfrm>
              <a:custGeom>
                <a:avLst/>
                <a:gdLst/>
                <a:ahLst/>
                <a:cxnLst>
                  <a:cxn ang="0">
                    <a:pos x="39" y="0"/>
                  </a:cxn>
                  <a:cxn ang="0">
                    <a:pos x="32" y="10"/>
                  </a:cxn>
                  <a:cxn ang="0">
                    <a:pos x="24" y="19"/>
                  </a:cxn>
                  <a:cxn ang="0">
                    <a:pos x="17" y="31"/>
                  </a:cxn>
                  <a:cxn ang="0">
                    <a:pos x="11" y="42"/>
                  </a:cxn>
                  <a:cxn ang="0">
                    <a:pos x="7" y="53"/>
                  </a:cxn>
                  <a:cxn ang="0">
                    <a:pos x="3" y="65"/>
                  </a:cxn>
                  <a:cxn ang="0">
                    <a:pos x="2" y="78"/>
                  </a:cxn>
                  <a:cxn ang="0">
                    <a:pos x="0" y="91"/>
                  </a:cxn>
                  <a:cxn ang="0">
                    <a:pos x="0" y="95"/>
                  </a:cxn>
                  <a:cxn ang="0">
                    <a:pos x="0" y="99"/>
                  </a:cxn>
                  <a:cxn ang="0">
                    <a:pos x="2" y="99"/>
                  </a:cxn>
                  <a:cxn ang="0">
                    <a:pos x="2" y="99"/>
                  </a:cxn>
                  <a:cxn ang="0">
                    <a:pos x="3" y="99"/>
                  </a:cxn>
                  <a:cxn ang="0">
                    <a:pos x="3" y="99"/>
                  </a:cxn>
                  <a:cxn ang="0">
                    <a:pos x="3" y="95"/>
                  </a:cxn>
                  <a:cxn ang="0">
                    <a:pos x="3" y="91"/>
                  </a:cxn>
                  <a:cxn ang="0">
                    <a:pos x="5" y="80"/>
                  </a:cxn>
                  <a:cxn ang="0">
                    <a:pos x="7" y="67"/>
                  </a:cxn>
                  <a:cxn ang="0">
                    <a:pos x="9" y="55"/>
                  </a:cxn>
                  <a:cxn ang="0">
                    <a:pos x="15" y="42"/>
                  </a:cxn>
                  <a:cxn ang="0">
                    <a:pos x="21" y="33"/>
                  </a:cxn>
                  <a:cxn ang="0">
                    <a:pos x="26" y="21"/>
                  </a:cxn>
                  <a:cxn ang="0">
                    <a:pos x="34" y="12"/>
                  </a:cxn>
                  <a:cxn ang="0">
                    <a:pos x="43" y="2"/>
                  </a:cxn>
                  <a:cxn ang="0">
                    <a:pos x="41" y="2"/>
                  </a:cxn>
                  <a:cxn ang="0">
                    <a:pos x="39" y="0"/>
                  </a:cxn>
                  <a:cxn ang="0">
                    <a:pos x="206" y="190"/>
                  </a:cxn>
                  <a:cxn ang="0">
                    <a:pos x="214" y="182"/>
                  </a:cxn>
                  <a:cxn ang="0">
                    <a:pos x="222" y="173"/>
                  </a:cxn>
                  <a:cxn ang="0">
                    <a:pos x="229" y="165"/>
                  </a:cxn>
                  <a:cxn ang="0">
                    <a:pos x="237" y="154"/>
                  </a:cxn>
                  <a:cxn ang="0">
                    <a:pos x="241" y="144"/>
                  </a:cxn>
                  <a:cxn ang="0">
                    <a:pos x="246" y="133"/>
                  </a:cxn>
                  <a:cxn ang="0">
                    <a:pos x="250" y="122"/>
                  </a:cxn>
                  <a:cxn ang="0">
                    <a:pos x="252" y="110"/>
                  </a:cxn>
                  <a:cxn ang="0">
                    <a:pos x="250" y="110"/>
                  </a:cxn>
                  <a:cxn ang="0">
                    <a:pos x="248" y="108"/>
                  </a:cxn>
                  <a:cxn ang="0">
                    <a:pos x="246" y="122"/>
                  </a:cxn>
                  <a:cxn ang="0">
                    <a:pos x="242" y="133"/>
                  </a:cxn>
                  <a:cxn ang="0">
                    <a:pos x="239" y="143"/>
                  </a:cxn>
                  <a:cxn ang="0">
                    <a:pos x="233" y="154"/>
                  </a:cxn>
                  <a:cxn ang="0">
                    <a:pos x="225" y="163"/>
                  </a:cxn>
                  <a:cxn ang="0">
                    <a:pos x="220" y="171"/>
                  </a:cxn>
                  <a:cxn ang="0">
                    <a:pos x="212" y="180"/>
                  </a:cxn>
                  <a:cxn ang="0">
                    <a:pos x="203" y="188"/>
                  </a:cxn>
                  <a:cxn ang="0">
                    <a:pos x="203" y="188"/>
                  </a:cxn>
                  <a:cxn ang="0">
                    <a:pos x="205" y="188"/>
                  </a:cxn>
                  <a:cxn ang="0">
                    <a:pos x="205" y="190"/>
                  </a:cxn>
                  <a:cxn ang="0">
                    <a:pos x="206" y="190"/>
                  </a:cxn>
                </a:cxnLst>
                <a:rect l="0" t="0" r="r" b="b"/>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2" y="99"/>
                    </a:lnTo>
                    <a:lnTo>
                      <a:pt x="3"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3" y="188"/>
                    </a:lnTo>
                    <a:lnTo>
                      <a:pt x="205" y="188"/>
                    </a:lnTo>
                    <a:lnTo>
                      <a:pt x="205" y="190"/>
                    </a:lnTo>
                    <a:lnTo>
                      <a:pt x="206" y="190"/>
                    </a:lnTo>
                    <a:close/>
                  </a:path>
                </a:pathLst>
              </a:custGeom>
              <a:solidFill>
                <a:srgbClr val="E56B55"/>
              </a:solidFill>
              <a:ln w="9525">
                <a:noFill/>
                <a:round/>
              </a:ln>
            </p:spPr>
            <p:txBody>
              <a:bodyPr/>
              <a:lstStyle/>
              <a:p>
                <a:endParaRPr lang="en-US">
                  <a:solidFill>
                    <a:prstClr val="black"/>
                  </a:solidFill>
                </a:endParaRPr>
              </a:p>
            </p:txBody>
          </p:sp>
          <p:sp>
            <p:nvSpPr>
              <p:cNvPr id="179666" name="Freeform 466"/>
              <p:cNvSpPr>
                <a:spLocks noEditPoints="1"/>
              </p:cNvSpPr>
              <p:nvPr/>
            </p:nvSpPr>
            <p:spPr bwMode="auto">
              <a:xfrm>
                <a:off x="1421" y="1491"/>
                <a:ext cx="248" cy="186"/>
              </a:xfrm>
              <a:custGeom>
                <a:avLst/>
                <a:gdLst/>
                <a:ahLst/>
                <a:cxnLst>
                  <a:cxn ang="0">
                    <a:pos x="39" y="0"/>
                  </a:cxn>
                  <a:cxn ang="0">
                    <a:pos x="30" y="8"/>
                  </a:cxn>
                  <a:cxn ang="0">
                    <a:pos x="22" y="19"/>
                  </a:cxn>
                  <a:cxn ang="0">
                    <a:pos x="17" y="29"/>
                  </a:cxn>
                  <a:cxn ang="0">
                    <a:pos x="11" y="40"/>
                  </a:cxn>
                  <a:cxn ang="0">
                    <a:pos x="7" y="51"/>
                  </a:cxn>
                  <a:cxn ang="0">
                    <a:pos x="3" y="65"/>
                  </a:cxn>
                  <a:cxn ang="0">
                    <a:pos x="1" y="76"/>
                  </a:cxn>
                  <a:cxn ang="0">
                    <a:pos x="0" y="89"/>
                  </a:cxn>
                  <a:cxn ang="0">
                    <a:pos x="0" y="93"/>
                  </a:cxn>
                  <a:cxn ang="0">
                    <a:pos x="0" y="97"/>
                  </a:cxn>
                  <a:cxn ang="0">
                    <a:pos x="1" y="97"/>
                  </a:cxn>
                  <a:cxn ang="0">
                    <a:pos x="5" y="99"/>
                  </a:cxn>
                  <a:cxn ang="0">
                    <a:pos x="3" y="95"/>
                  </a:cxn>
                  <a:cxn ang="0">
                    <a:pos x="3" y="89"/>
                  </a:cxn>
                  <a:cxn ang="0">
                    <a:pos x="5" y="78"/>
                  </a:cxn>
                  <a:cxn ang="0">
                    <a:pos x="7" y="65"/>
                  </a:cxn>
                  <a:cxn ang="0">
                    <a:pos x="9" y="53"/>
                  </a:cxn>
                  <a:cxn ang="0">
                    <a:pos x="15" y="42"/>
                  </a:cxn>
                  <a:cxn ang="0">
                    <a:pos x="20" y="31"/>
                  </a:cxn>
                  <a:cxn ang="0">
                    <a:pos x="26" y="21"/>
                  </a:cxn>
                  <a:cxn ang="0">
                    <a:pos x="34" y="12"/>
                  </a:cxn>
                  <a:cxn ang="0">
                    <a:pos x="41" y="2"/>
                  </a:cxn>
                  <a:cxn ang="0">
                    <a:pos x="41" y="0"/>
                  </a:cxn>
                  <a:cxn ang="0">
                    <a:pos x="39" y="0"/>
                  </a:cxn>
                  <a:cxn ang="0">
                    <a:pos x="203" y="186"/>
                  </a:cxn>
                  <a:cxn ang="0">
                    <a:pos x="210" y="178"/>
                  </a:cxn>
                  <a:cxn ang="0">
                    <a:pos x="220" y="171"/>
                  </a:cxn>
                  <a:cxn ang="0">
                    <a:pos x="225" y="161"/>
                  </a:cxn>
                  <a:cxn ang="0">
                    <a:pos x="233" y="152"/>
                  </a:cxn>
                  <a:cxn ang="0">
                    <a:pos x="237" y="142"/>
                  </a:cxn>
                  <a:cxn ang="0">
                    <a:pos x="242" y="131"/>
                  </a:cxn>
                  <a:cxn ang="0">
                    <a:pos x="246" y="120"/>
                  </a:cxn>
                  <a:cxn ang="0">
                    <a:pos x="248" y="108"/>
                  </a:cxn>
                  <a:cxn ang="0">
                    <a:pos x="246" y="106"/>
                  </a:cxn>
                  <a:cxn ang="0">
                    <a:pos x="244" y="106"/>
                  </a:cxn>
                  <a:cxn ang="0">
                    <a:pos x="242" y="118"/>
                  </a:cxn>
                  <a:cxn ang="0">
                    <a:pos x="239" y="129"/>
                  </a:cxn>
                  <a:cxn ang="0">
                    <a:pos x="235" y="141"/>
                  </a:cxn>
                  <a:cxn ang="0">
                    <a:pos x="229" y="150"/>
                  </a:cxn>
                  <a:cxn ang="0">
                    <a:pos x="222" y="159"/>
                  </a:cxn>
                  <a:cxn ang="0">
                    <a:pos x="216" y="169"/>
                  </a:cxn>
                  <a:cxn ang="0">
                    <a:pos x="208" y="177"/>
                  </a:cxn>
                  <a:cxn ang="0">
                    <a:pos x="199" y="184"/>
                  </a:cxn>
                  <a:cxn ang="0">
                    <a:pos x="201" y="186"/>
                  </a:cxn>
                  <a:cxn ang="0">
                    <a:pos x="203" y="186"/>
                  </a:cxn>
                  <a:cxn ang="0">
                    <a:pos x="203" y="186"/>
                  </a:cxn>
                  <a:cxn ang="0">
                    <a:pos x="203" y="186"/>
                  </a:cxn>
                </a:cxnLst>
                <a:rect l="0" t="0" r="r" b="b"/>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lnTo>
                      <a:pt x="203" y="186"/>
                    </a:lnTo>
                    <a:lnTo>
                      <a:pt x="203" y="186"/>
                    </a:lnTo>
                    <a:close/>
                  </a:path>
                </a:pathLst>
              </a:custGeom>
              <a:solidFill>
                <a:srgbClr val="E66C57"/>
              </a:solidFill>
              <a:ln w="9525">
                <a:noFill/>
                <a:round/>
              </a:ln>
            </p:spPr>
            <p:txBody>
              <a:bodyPr/>
              <a:lstStyle/>
              <a:p>
                <a:endParaRPr lang="en-US">
                  <a:solidFill>
                    <a:prstClr val="black"/>
                  </a:solidFill>
                </a:endParaRPr>
              </a:p>
            </p:txBody>
          </p:sp>
          <p:sp>
            <p:nvSpPr>
              <p:cNvPr id="179667" name="Freeform 467"/>
              <p:cNvSpPr>
                <a:spLocks noEditPoints="1"/>
              </p:cNvSpPr>
              <p:nvPr/>
            </p:nvSpPr>
            <p:spPr bwMode="auto">
              <a:xfrm>
                <a:off x="1422" y="1491"/>
                <a:ext cx="245" cy="186"/>
              </a:xfrm>
              <a:custGeom>
                <a:avLst/>
                <a:gdLst/>
                <a:ahLst/>
                <a:cxnLst>
                  <a:cxn ang="0">
                    <a:pos x="40" y="0"/>
                  </a:cxn>
                  <a:cxn ang="0">
                    <a:pos x="31" y="10"/>
                  </a:cxn>
                  <a:cxn ang="0">
                    <a:pos x="23" y="19"/>
                  </a:cxn>
                  <a:cxn ang="0">
                    <a:pos x="18" y="31"/>
                  </a:cxn>
                  <a:cxn ang="0">
                    <a:pos x="12" y="40"/>
                  </a:cxn>
                  <a:cxn ang="0">
                    <a:pos x="6" y="53"/>
                  </a:cxn>
                  <a:cxn ang="0">
                    <a:pos x="4" y="65"/>
                  </a:cxn>
                  <a:cxn ang="0">
                    <a:pos x="2" y="78"/>
                  </a:cxn>
                  <a:cxn ang="0">
                    <a:pos x="0" y="89"/>
                  </a:cxn>
                  <a:cxn ang="0">
                    <a:pos x="0" y="93"/>
                  </a:cxn>
                  <a:cxn ang="0">
                    <a:pos x="0" y="97"/>
                  </a:cxn>
                  <a:cxn ang="0">
                    <a:pos x="2" y="99"/>
                  </a:cxn>
                  <a:cxn ang="0">
                    <a:pos x="6" y="99"/>
                  </a:cxn>
                  <a:cxn ang="0">
                    <a:pos x="4" y="95"/>
                  </a:cxn>
                  <a:cxn ang="0">
                    <a:pos x="4" y="89"/>
                  </a:cxn>
                  <a:cxn ang="0">
                    <a:pos x="6" y="78"/>
                  </a:cxn>
                  <a:cxn ang="0">
                    <a:pos x="8" y="65"/>
                  </a:cxn>
                  <a:cxn ang="0">
                    <a:pos x="10" y="53"/>
                  </a:cxn>
                  <a:cxn ang="0">
                    <a:pos x="16" y="42"/>
                  </a:cxn>
                  <a:cxn ang="0">
                    <a:pos x="19" y="32"/>
                  </a:cxn>
                  <a:cxn ang="0">
                    <a:pos x="27" y="21"/>
                  </a:cxn>
                  <a:cxn ang="0">
                    <a:pos x="35" y="13"/>
                  </a:cxn>
                  <a:cxn ang="0">
                    <a:pos x="42" y="4"/>
                  </a:cxn>
                  <a:cxn ang="0">
                    <a:pos x="40" y="2"/>
                  </a:cxn>
                  <a:cxn ang="0">
                    <a:pos x="40" y="0"/>
                  </a:cxn>
                  <a:cxn ang="0">
                    <a:pos x="200" y="186"/>
                  </a:cxn>
                  <a:cxn ang="0">
                    <a:pos x="209" y="178"/>
                  </a:cxn>
                  <a:cxn ang="0">
                    <a:pos x="217" y="169"/>
                  </a:cxn>
                  <a:cxn ang="0">
                    <a:pos x="222" y="161"/>
                  </a:cxn>
                  <a:cxn ang="0">
                    <a:pos x="230" y="152"/>
                  </a:cxn>
                  <a:cxn ang="0">
                    <a:pos x="236" y="141"/>
                  </a:cxn>
                  <a:cxn ang="0">
                    <a:pos x="239" y="131"/>
                  </a:cxn>
                  <a:cxn ang="0">
                    <a:pos x="243" y="120"/>
                  </a:cxn>
                  <a:cxn ang="0">
                    <a:pos x="245" y="106"/>
                  </a:cxn>
                  <a:cxn ang="0">
                    <a:pos x="243" y="106"/>
                  </a:cxn>
                  <a:cxn ang="0">
                    <a:pos x="241" y="106"/>
                  </a:cxn>
                  <a:cxn ang="0">
                    <a:pos x="239" y="118"/>
                  </a:cxn>
                  <a:cxn ang="0">
                    <a:pos x="236" y="129"/>
                  </a:cxn>
                  <a:cxn ang="0">
                    <a:pos x="232" y="141"/>
                  </a:cxn>
                  <a:cxn ang="0">
                    <a:pos x="226" y="150"/>
                  </a:cxn>
                  <a:cxn ang="0">
                    <a:pos x="221" y="159"/>
                  </a:cxn>
                  <a:cxn ang="0">
                    <a:pos x="213" y="169"/>
                  </a:cxn>
                  <a:cxn ang="0">
                    <a:pos x="205" y="177"/>
                  </a:cxn>
                  <a:cxn ang="0">
                    <a:pos x="196" y="184"/>
                  </a:cxn>
                  <a:cxn ang="0">
                    <a:pos x="198" y="184"/>
                  </a:cxn>
                  <a:cxn ang="0">
                    <a:pos x="200" y="186"/>
                  </a:cxn>
                </a:cxnLst>
                <a:rect l="0" t="0" r="r" b="b"/>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ln>
            </p:spPr>
            <p:txBody>
              <a:bodyPr/>
              <a:lstStyle/>
              <a:p>
                <a:endParaRPr lang="en-US">
                  <a:solidFill>
                    <a:prstClr val="black"/>
                  </a:solidFill>
                </a:endParaRPr>
              </a:p>
            </p:txBody>
          </p:sp>
          <p:sp>
            <p:nvSpPr>
              <p:cNvPr id="179668" name="Freeform 468"/>
              <p:cNvSpPr>
                <a:spLocks noEditPoints="1"/>
              </p:cNvSpPr>
              <p:nvPr/>
            </p:nvSpPr>
            <p:spPr bwMode="auto">
              <a:xfrm>
                <a:off x="1424" y="1493"/>
                <a:ext cx="241" cy="182"/>
              </a:xfrm>
              <a:custGeom>
                <a:avLst/>
                <a:gdLst/>
                <a:ahLst/>
                <a:cxnLst>
                  <a:cxn ang="0">
                    <a:pos x="38" y="0"/>
                  </a:cxn>
                  <a:cxn ang="0">
                    <a:pos x="31" y="10"/>
                  </a:cxn>
                  <a:cxn ang="0">
                    <a:pos x="23" y="19"/>
                  </a:cxn>
                  <a:cxn ang="0">
                    <a:pos x="17" y="29"/>
                  </a:cxn>
                  <a:cxn ang="0">
                    <a:pos x="12" y="40"/>
                  </a:cxn>
                  <a:cxn ang="0">
                    <a:pos x="6" y="51"/>
                  </a:cxn>
                  <a:cxn ang="0">
                    <a:pos x="4" y="63"/>
                  </a:cxn>
                  <a:cxn ang="0">
                    <a:pos x="2" y="76"/>
                  </a:cxn>
                  <a:cxn ang="0">
                    <a:pos x="0" y="87"/>
                  </a:cxn>
                  <a:cxn ang="0">
                    <a:pos x="0" y="93"/>
                  </a:cxn>
                  <a:cxn ang="0">
                    <a:pos x="2" y="97"/>
                  </a:cxn>
                  <a:cxn ang="0">
                    <a:pos x="4" y="97"/>
                  </a:cxn>
                  <a:cxn ang="0">
                    <a:pos x="6" y="99"/>
                  </a:cxn>
                  <a:cxn ang="0">
                    <a:pos x="4" y="93"/>
                  </a:cxn>
                  <a:cxn ang="0">
                    <a:pos x="4" y="87"/>
                  </a:cxn>
                  <a:cxn ang="0">
                    <a:pos x="6" y="76"/>
                  </a:cxn>
                  <a:cxn ang="0">
                    <a:pos x="8" y="65"/>
                  </a:cxn>
                  <a:cxn ang="0">
                    <a:pos x="10" y="53"/>
                  </a:cxn>
                  <a:cxn ang="0">
                    <a:pos x="14" y="42"/>
                  </a:cxn>
                  <a:cxn ang="0">
                    <a:pos x="19" y="30"/>
                  </a:cxn>
                  <a:cxn ang="0">
                    <a:pos x="25" y="21"/>
                  </a:cxn>
                  <a:cxn ang="0">
                    <a:pos x="33" y="11"/>
                  </a:cxn>
                  <a:cxn ang="0">
                    <a:pos x="40" y="4"/>
                  </a:cxn>
                  <a:cxn ang="0">
                    <a:pos x="40" y="2"/>
                  </a:cxn>
                  <a:cxn ang="0">
                    <a:pos x="38" y="0"/>
                  </a:cxn>
                  <a:cxn ang="0">
                    <a:pos x="196" y="182"/>
                  </a:cxn>
                  <a:cxn ang="0">
                    <a:pos x="205" y="175"/>
                  </a:cxn>
                  <a:cxn ang="0">
                    <a:pos x="213" y="167"/>
                  </a:cxn>
                  <a:cxn ang="0">
                    <a:pos x="219" y="157"/>
                  </a:cxn>
                  <a:cxn ang="0">
                    <a:pos x="226" y="148"/>
                  </a:cxn>
                  <a:cxn ang="0">
                    <a:pos x="232" y="139"/>
                  </a:cxn>
                  <a:cxn ang="0">
                    <a:pos x="236" y="127"/>
                  </a:cxn>
                  <a:cxn ang="0">
                    <a:pos x="239" y="116"/>
                  </a:cxn>
                  <a:cxn ang="0">
                    <a:pos x="241" y="104"/>
                  </a:cxn>
                  <a:cxn ang="0">
                    <a:pos x="239" y="104"/>
                  </a:cxn>
                  <a:cxn ang="0">
                    <a:pos x="237" y="104"/>
                  </a:cxn>
                  <a:cxn ang="0">
                    <a:pos x="236" y="116"/>
                  </a:cxn>
                  <a:cxn ang="0">
                    <a:pos x="232" y="127"/>
                  </a:cxn>
                  <a:cxn ang="0">
                    <a:pos x="228" y="139"/>
                  </a:cxn>
                  <a:cxn ang="0">
                    <a:pos x="222" y="148"/>
                  </a:cxn>
                  <a:cxn ang="0">
                    <a:pos x="217" y="157"/>
                  </a:cxn>
                  <a:cxn ang="0">
                    <a:pos x="209" y="165"/>
                  </a:cxn>
                  <a:cxn ang="0">
                    <a:pos x="201" y="173"/>
                  </a:cxn>
                  <a:cxn ang="0">
                    <a:pos x="192" y="180"/>
                  </a:cxn>
                  <a:cxn ang="0">
                    <a:pos x="194" y="182"/>
                  </a:cxn>
                  <a:cxn ang="0">
                    <a:pos x="196" y="182"/>
                  </a:cxn>
                </a:cxnLst>
                <a:rect l="0" t="0" r="r" b="b"/>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ln>
            </p:spPr>
            <p:txBody>
              <a:bodyPr/>
              <a:lstStyle/>
              <a:p>
                <a:endParaRPr lang="en-US">
                  <a:solidFill>
                    <a:prstClr val="black"/>
                  </a:solidFill>
                </a:endParaRPr>
              </a:p>
            </p:txBody>
          </p:sp>
          <p:sp>
            <p:nvSpPr>
              <p:cNvPr id="179669" name="Freeform 469"/>
              <p:cNvSpPr>
                <a:spLocks noEditPoints="1"/>
              </p:cNvSpPr>
              <p:nvPr/>
            </p:nvSpPr>
            <p:spPr bwMode="auto">
              <a:xfrm>
                <a:off x="1426" y="1495"/>
                <a:ext cx="237" cy="180"/>
              </a:xfrm>
              <a:custGeom>
                <a:avLst/>
                <a:gdLst/>
                <a:ahLst/>
                <a:cxnLst>
                  <a:cxn ang="0">
                    <a:pos x="38" y="0"/>
                  </a:cxn>
                  <a:cxn ang="0">
                    <a:pos x="31" y="9"/>
                  </a:cxn>
                  <a:cxn ang="0">
                    <a:pos x="23" y="17"/>
                  </a:cxn>
                  <a:cxn ang="0">
                    <a:pos x="15" y="28"/>
                  </a:cxn>
                  <a:cxn ang="0">
                    <a:pos x="12" y="38"/>
                  </a:cxn>
                  <a:cxn ang="0">
                    <a:pos x="6" y="49"/>
                  </a:cxn>
                  <a:cxn ang="0">
                    <a:pos x="4" y="61"/>
                  </a:cxn>
                  <a:cxn ang="0">
                    <a:pos x="2" y="74"/>
                  </a:cxn>
                  <a:cxn ang="0">
                    <a:pos x="0" y="85"/>
                  </a:cxn>
                  <a:cxn ang="0">
                    <a:pos x="0" y="91"/>
                  </a:cxn>
                  <a:cxn ang="0">
                    <a:pos x="2" y="95"/>
                  </a:cxn>
                  <a:cxn ang="0">
                    <a:pos x="4" y="97"/>
                  </a:cxn>
                  <a:cxn ang="0">
                    <a:pos x="6" y="97"/>
                  </a:cxn>
                  <a:cxn ang="0">
                    <a:pos x="4" y="91"/>
                  </a:cxn>
                  <a:cxn ang="0">
                    <a:pos x="4" y="85"/>
                  </a:cxn>
                  <a:cxn ang="0">
                    <a:pos x="6" y="74"/>
                  </a:cxn>
                  <a:cxn ang="0">
                    <a:pos x="8" y="63"/>
                  </a:cxn>
                  <a:cxn ang="0">
                    <a:pos x="10" y="51"/>
                  </a:cxn>
                  <a:cxn ang="0">
                    <a:pos x="14" y="40"/>
                  </a:cxn>
                  <a:cxn ang="0">
                    <a:pos x="19" y="30"/>
                  </a:cxn>
                  <a:cxn ang="0">
                    <a:pos x="25" y="21"/>
                  </a:cxn>
                  <a:cxn ang="0">
                    <a:pos x="32" y="11"/>
                  </a:cxn>
                  <a:cxn ang="0">
                    <a:pos x="40" y="4"/>
                  </a:cxn>
                  <a:cxn ang="0">
                    <a:pos x="38" y="2"/>
                  </a:cxn>
                  <a:cxn ang="0">
                    <a:pos x="38" y="0"/>
                  </a:cxn>
                  <a:cxn ang="0">
                    <a:pos x="192" y="180"/>
                  </a:cxn>
                  <a:cxn ang="0">
                    <a:pos x="201" y="173"/>
                  </a:cxn>
                  <a:cxn ang="0">
                    <a:pos x="209" y="165"/>
                  </a:cxn>
                  <a:cxn ang="0">
                    <a:pos x="217" y="155"/>
                  </a:cxn>
                  <a:cxn ang="0">
                    <a:pos x="222" y="146"/>
                  </a:cxn>
                  <a:cxn ang="0">
                    <a:pos x="228" y="137"/>
                  </a:cxn>
                  <a:cxn ang="0">
                    <a:pos x="232" y="125"/>
                  </a:cxn>
                  <a:cxn ang="0">
                    <a:pos x="235" y="114"/>
                  </a:cxn>
                  <a:cxn ang="0">
                    <a:pos x="237" y="102"/>
                  </a:cxn>
                  <a:cxn ang="0">
                    <a:pos x="235" y="102"/>
                  </a:cxn>
                  <a:cxn ang="0">
                    <a:pos x="234" y="102"/>
                  </a:cxn>
                  <a:cxn ang="0">
                    <a:pos x="232" y="114"/>
                  </a:cxn>
                  <a:cxn ang="0">
                    <a:pos x="228" y="125"/>
                  </a:cxn>
                  <a:cxn ang="0">
                    <a:pos x="224" y="135"/>
                  </a:cxn>
                  <a:cxn ang="0">
                    <a:pos x="218" y="144"/>
                  </a:cxn>
                  <a:cxn ang="0">
                    <a:pos x="213" y="154"/>
                  </a:cxn>
                  <a:cxn ang="0">
                    <a:pos x="205" y="163"/>
                  </a:cxn>
                  <a:cxn ang="0">
                    <a:pos x="198" y="171"/>
                  </a:cxn>
                  <a:cxn ang="0">
                    <a:pos x="188" y="178"/>
                  </a:cxn>
                  <a:cxn ang="0">
                    <a:pos x="190" y="178"/>
                  </a:cxn>
                  <a:cxn ang="0">
                    <a:pos x="192" y="180"/>
                  </a:cxn>
                </a:cxnLst>
                <a:rect l="0" t="0" r="r" b="b"/>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ln>
            </p:spPr>
            <p:txBody>
              <a:bodyPr/>
              <a:lstStyle/>
              <a:p>
                <a:endParaRPr lang="en-US">
                  <a:solidFill>
                    <a:prstClr val="black"/>
                  </a:solidFill>
                </a:endParaRPr>
              </a:p>
            </p:txBody>
          </p:sp>
          <p:sp>
            <p:nvSpPr>
              <p:cNvPr id="179670" name="Freeform 470"/>
              <p:cNvSpPr>
                <a:spLocks noEditPoints="1"/>
              </p:cNvSpPr>
              <p:nvPr/>
            </p:nvSpPr>
            <p:spPr bwMode="auto">
              <a:xfrm>
                <a:off x="1428" y="1497"/>
                <a:ext cx="233" cy="176"/>
              </a:xfrm>
              <a:custGeom>
                <a:avLst/>
                <a:gdLst/>
                <a:ahLst/>
                <a:cxnLst>
                  <a:cxn ang="0">
                    <a:pos x="36" y="0"/>
                  </a:cxn>
                  <a:cxn ang="0">
                    <a:pos x="29" y="7"/>
                  </a:cxn>
                  <a:cxn ang="0">
                    <a:pos x="21" y="17"/>
                  </a:cxn>
                  <a:cxn ang="0">
                    <a:pos x="15" y="26"/>
                  </a:cxn>
                  <a:cxn ang="0">
                    <a:pos x="10" y="38"/>
                  </a:cxn>
                  <a:cxn ang="0">
                    <a:pos x="6" y="49"/>
                  </a:cxn>
                  <a:cxn ang="0">
                    <a:pos x="4" y="61"/>
                  </a:cxn>
                  <a:cxn ang="0">
                    <a:pos x="2" y="72"/>
                  </a:cxn>
                  <a:cxn ang="0">
                    <a:pos x="0" y="83"/>
                  </a:cxn>
                  <a:cxn ang="0">
                    <a:pos x="0" y="89"/>
                  </a:cxn>
                  <a:cxn ang="0">
                    <a:pos x="2" y="95"/>
                  </a:cxn>
                  <a:cxn ang="0">
                    <a:pos x="4" y="95"/>
                  </a:cxn>
                  <a:cxn ang="0">
                    <a:pos x="6" y="95"/>
                  </a:cxn>
                  <a:cxn ang="0">
                    <a:pos x="4" y="89"/>
                  </a:cxn>
                  <a:cxn ang="0">
                    <a:pos x="4" y="83"/>
                  </a:cxn>
                  <a:cxn ang="0">
                    <a:pos x="6" y="72"/>
                  </a:cxn>
                  <a:cxn ang="0">
                    <a:pos x="8" y="61"/>
                  </a:cxn>
                  <a:cxn ang="0">
                    <a:pos x="10" y="49"/>
                  </a:cxn>
                  <a:cxn ang="0">
                    <a:pos x="13" y="40"/>
                  </a:cxn>
                  <a:cxn ang="0">
                    <a:pos x="19" y="28"/>
                  </a:cxn>
                  <a:cxn ang="0">
                    <a:pos x="25" y="21"/>
                  </a:cxn>
                  <a:cxn ang="0">
                    <a:pos x="30" y="11"/>
                  </a:cxn>
                  <a:cxn ang="0">
                    <a:pos x="38" y="4"/>
                  </a:cxn>
                  <a:cxn ang="0">
                    <a:pos x="38" y="2"/>
                  </a:cxn>
                  <a:cxn ang="0">
                    <a:pos x="36" y="0"/>
                  </a:cxn>
                  <a:cxn ang="0">
                    <a:pos x="188" y="176"/>
                  </a:cxn>
                  <a:cxn ang="0">
                    <a:pos x="197" y="169"/>
                  </a:cxn>
                  <a:cxn ang="0">
                    <a:pos x="205" y="161"/>
                  </a:cxn>
                  <a:cxn ang="0">
                    <a:pos x="213" y="153"/>
                  </a:cxn>
                  <a:cxn ang="0">
                    <a:pos x="218" y="144"/>
                  </a:cxn>
                  <a:cxn ang="0">
                    <a:pos x="224" y="135"/>
                  </a:cxn>
                  <a:cxn ang="0">
                    <a:pos x="228" y="123"/>
                  </a:cxn>
                  <a:cxn ang="0">
                    <a:pos x="232" y="112"/>
                  </a:cxn>
                  <a:cxn ang="0">
                    <a:pos x="233" y="100"/>
                  </a:cxn>
                  <a:cxn ang="0">
                    <a:pos x="232" y="100"/>
                  </a:cxn>
                  <a:cxn ang="0">
                    <a:pos x="230" y="100"/>
                  </a:cxn>
                  <a:cxn ang="0">
                    <a:pos x="228" y="112"/>
                  </a:cxn>
                  <a:cxn ang="0">
                    <a:pos x="224" y="123"/>
                  </a:cxn>
                  <a:cxn ang="0">
                    <a:pos x="220" y="133"/>
                  </a:cxn>
                  <a:cxn ang="0">
                    <a:pos x="215" y="142"/>
                  </a:cxn>
                  <a:cxn ang="0">
                    <a:pos x="209" y="152"/>
                  </a:cxn>
                  <a:cxn ang="0">
                    <a:pos x="201" y="159"/>
                  </a:cxn>
                  <a:cxn ang="0">
                    <a:pos x="194" y="167"/>
                  </a:cxn>
                  <a:cxn ang="0">
                    <a:pos x="184" y="174"/>
                  </a:cxn>
                  <a:cxn ang="0">
                    <a:pos x="186" y="176"/>
                  </a:cxn>
                  <a:cxn ang="0">
                    <a:pos x="188" y="176"/>
                  </a:cxn>
                </a:cxnLst>
                <a:rect l="0" t="0" r="r" b="b"/>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ln>
            </p:spPr>
            <p:txBody>
              <a:bodyPr/>
              <a:lstStyle/>
              <a:p>
                <a:endParaRPr lang="en-US">
                  <a:solidFill>
                    <a:prstClr val="black"/>
                  </a:solidFill>
                </a:endParaRPr>
              </a:p>
            </p:txBody>
          </p:sp>
          <p:sp>
            <p:nvSpPr>
              <p:cNvPr id="179671" name="Freeform 471"/>
              <p:cNvSpPr>
                <a:spLocks noEditPoints="1"/>
              </p:cNvSpPr>
              <p:nvPr/>
            </p:nvSpPr>
            <p:spPr bwMode="auto">
              <a:xfrm>
                <a:off x="1430" y="1499"/>
                <a:ext cx="230" cy="174"/>
              </a:xfrm>
              <a:custGeom>
                <a:avLst/>
                <a:gdLst/>
                <a:ahLst/>
                <a:cxnLst>
                  <a:cxn ang="0">
                    <a:pos x="36" y="0"/>
                  </a:cxn>
                  <a:cxn ang="0">
                    <a:pos x="28" y="7"/>
                  </a:cxn>
                  <a:cxn ang="0">
                    <a:pos x="21" y="17"/>
                  </a:cxn>
                  <a:cxn ang="0">
                    <a:pos x="15" y="26"/>
                  </a:cxn>
                  <a:cxn ang="0">
                    <a:pos x="10" y="36"/>
                  </a:cxn>
                  <a:cxn ang="0">
                    <a:pos x="6" y="47"/>
                  </a:cxn>
                  <a:cxn ang="0">
                    <a:pos x="4" y="59"/>
                  </a:cxn>
                  <a:cxn ang="0">
                    <a:pos x="2" y="70"/>
                  </a:cxn>
                  <a:cxn ang="0">
                    <a:pos x="0" y="81"/>
                  </a:cxn>
                  <a:cxn ang="0">
                    <a:pos x="0" y="87"/>
                  </a:cxn>
                  <a:cxn ang="0">
                    <a:pos x="2" y="93"/>
                  </a:cxn>
                  <a:cxn ang="0">
                    <a:pos x="4" y="93"/>
                  </a:cxn>
                  <a:cxn ang="0">
                    <a:pos x="6" y="95"/>
                  </a:cxn>
                  <a:cxn ang="0">
                    <a:pos x="4" y="87"/>
                  </a:cxn>
                  <a:cxn ang="0">
                    <a:pos x="4" y="81"/>
                  </a:cxn>
                  <a:cxn ang="0">
                    <a:pos x="6" y="70"/>
                  </a:cxn>
                  <a:cxn ang="0">
                    <a:pos x="8" y="59"/>
                  </a:cxn>
                  <a:cxn ang="0">
                    <a:pos x="10" y="49"/>
                  </a:cxn>
                  <a:cxn ang="0">
                    <a:pos x="13" y="38"/>
                  </a:cxn>
                  <a:cxn ang="0">
                    <a:pos x="19" y="28"/>
                  </a:cxn>
                  <a:cxn ang="0">
                    <a:pos x="25" y="19"/>
                  </a:cxn>
                  <a:cxn ang="0">
                    <a:pos x="30" y="11"/>
                  </a:cxn>
                  <a:cxn ang="0">
                    <a:pos x="38" y="4"/>
                  </a:cxn>
                  <a:cxn ang="0">
                    <a:pos x="36" y="2"/>
                  </a:cxn>
                  <a:cxn ang="0">
                    <a:pos x="36" y="0"/>
                  </a:cxn>
                  <a:cxn ang="0">
                    <a:pos x="184" y="174"/>
                  </a:cxn>
                  <a:cxn ang="0">
                    <a:pos x="194" y="167"/>
                  </a:cxn>
                  <a:cxn ang="0">
                    <a:pos x="201" y="159"/>
                  </a:cxn>
                  <a:cxn ang="0">
                    <a:pos x="209" y="150"/>
                  </a:cxn>
                  <a:cxn ang="0">
                    <a:pos x="214" y="140"/>
                  </a:cxn>
                  <a:cxn ang="0">
                    <a:pos x="220" y="131"/>
                  </a:cxn>
                  <a:cxn ang="0">
                    <a:pos x="224" y="121"/>
                  </a:cxn>
                  <a:cxn ang="0">
                    <a:pos x="228" y="110"/>
                  </a:cxn>
                  <a:cxn ang="0">
                    <a:pos x="230" y="98"/>
                  </a:cxn>
                  <a:cxn ang="0">
                    <a:pos x="228" y="98"/>
                  </a:cxn>
                  <a:cxn ang="0">
                    <a:pos x="226" y="98"/>
                  </a:cxn>
                  <a:cxn ang="0">
                    <a:pos x="224" y="110"/>
                  </a:cxn>
                  <a:cxn ang="0">
                    <a:pos x="220" y="121"/>
                  </a:cxn>
                  <a:cxn ang="0">
                    <a:pos x="216" y="131"/>
                  </a:cxn>
                  <a:cxn ang="0">
                    <a:pos x="211" y="140"/>
                  </a:cxn>
                  <a:cxn ang="0">
                    <a:pos x="205" y="150"/>
                  </a:cxn>
                  <a:cxn ang="0">
                    <a:pos x="197" y="157"/>
                  </a:cxn>
                  <a:cxn ang="0">
                    <a:pos x="190" y="165"/>
                  </a:cxn>
                  <a:cxn ang="0">
                    <a:pos x="182" y="172"/>
                  </a:cxn>
                  <a:cxn ang="0">
                    <a:pos x="182" y="172"/>
                  </a:cxn>
                  <a:cxn ang="0">
                    <a:pos x="184" y="174"/>
                  </a:cxn>
                </a:cxnLst>
                <a:rect l="0" t="0" r="r" b="b"/>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2" y="172"/>
                    </a:lnTo>
                    <a:lnTo>
                      <a:pt x="184" y="174"/>
                    </a:lnTo>
                    <a:close/>
                  </a:path>
                </a:pathLst>
              </a:custGeom>
              <a:solidFill>
                <a:srgbClr val="E7755F"/>
              </a:solidFill>
              <a:ln w="9525">
                <a:noFill/>
                <a:round/>
              </a:ln>
            </p:spPr>
            <p:txBody>
              <a:bodyPr/>
              <a:lstStyle/>
              <a:p>
                <a:endParaRPr lang="en-US">
                  <a:solidFill>
                    <a:prstClr val="black"/>
                  </a:solidFill>
                </a:endParaRPr>
              </a:p>
            </p:txBody>
          </p:sp>
          <p:sp>
            <p:nvSpPr>
              <p:cNvPr id="179672" name="Freeform 472"/>
              <p:cNvSpPr>
                <a:spLocks noEditPoints="1"/>
              </p:cNvSpPr>
              <p:nvPr/>
            </p:nvSpPr>
            <p:spPr bwMode="auto">
              <a:xfrm>
                <a:off x="1432" y="1501"/>
                <a:ext cx="226" cy="170"/>
              </a:xfrm>
              <a:custGeom>
                <a:avLst/>
                <a:gdLst/>
                <a:ahLst/>
                <a:cxnLst>
                  <a:cxn ang="0">
                    <a:pos x="34" y="0"/>
                  </a:cxn>
                  <a:cxn ang="0">
                    <a:pos x="26" y="7"/>
                  </a:cxn>
                  <a:cxn ang="0">
                    <a:pos x="21" y="17"/>
                  </a:cxn>
                  <a:cxn ang="0">
                    <a:pos x="15" y="24"/>
                  </a:cxn>
                  <a:cxn ang="0">
                    <a:pos x="9" y="36"/>
                  </a:cxn>
                  <a:cxn ang="0">
                    <a:pos x="6" y="45"/>
                  </a:cxn>
                  <a:cxn ang="0">
                    <a:pos x="4" y="57"/>
                  </a:cxn>
                  <a:cxn ang="0">
                    <a:pos x="2" y="68"/>
                  </a:cxn>
                  <a:cxn ang="0">
                    <a:pos x="0" y="79"/>
                  </a:cxn>
                  <a:cxn ang="0">
                    <a:pos x="0" y="85"/>
                  </a:cxn>
                  <a:cxn ang="0">
                    <a:pos x="2" y="91"/>
                  </a:cxn>
                  <a:cxn ang="0">
                    <a:pos x="4" y="93"/>
                  </a:cxn>
                  <a:cxn ang="0">
                    <a:pos x="6" y="93"/>
                  </a:cxn>
                  <a:cxn ang="0">
                    <a:pos x="4" y="87"/>
                  </a:cxn>
                  <a:cxn ang="0">
                    <a:pos x="4" y="79"/>
                  </a:cxn>
                  <a:cxn ang="0">
                    <a:pos x="6" y="68"/>
                  </a:cxn>
                  <a:cxn ang="0">
                    <a:pos x="6" y="58"/>
                  </a:cxn>
                  <a:cxn ang="0">
                    <a:pos x="9" y="47"/>
                  </a:cxn>
                  <a:cxn ang="0">
                    <a:pos x="13" y="38"/>
                  </a:cxn>
                  <a:cxn ang="0">
                    <a:pos x="17" y="28"/>
                  </a:cxn>
                  <a:cxn ang="0">
                    <a:pos x="23" y="19"/>
                  </a:cxn>
                  <a:cxn ang="0">
                    <a:pos x="30" y="11"/>
                  </a:cxn>
                  <a:cxn ang="0">
                    <a:pos x="36" y="3"/>
                  </a:cxn>
                  <a:cxn ang="0">
                    <a:pos x="36" y="2"/>
                  </a:cxn>
                  <a:cxn ang="0">
                    <a:pos x="34" y="0"/>
                  </a:cxn>
                  <a:cxn ang="0">
                    <a:pos x="180" y="170"/>
                  </a:cxn>
                  <a:cxn ang="0">
                    <a:pos x="190" y="163"/>
                  </a:cxn>
                  <a:cxn ang="0">
                    <a:pos x="197" y="155"/>
                  </a:cxn>
                  <a:cxn ang="0">
                    <a:pos x="205" y="148"/>
                  </a:cxn>
                  <a:cxn ang="0">
                    <a:pos x="211" y="138"/>
                  </a:cxn>
                  <a:cxn ang="0">
                    <a:pos x="216" y="129"/>
                  </a:cxn>
                  <a:cxn ang="0">
                    <a:pos x="220" y="119"/>
                  </a:cxn>
                  <a:cxn ang="0">
                    <a:pos x="224" y="108"/>
                  </a:cxn>
                  <a:cxn ang="0">
                    <a:pos x="226" y="96"/>
                  </a:cxn>
                  <a:cxn ang="0">
                    <a:pos x="224" y="96"/>
                  </a:cxn>
                  <a:cxn ang="0">
                    <a:pos x="222" y="96"/>
                  </a:cxn>
                  <a:cxn ang="0">
                    <a:pos x="220" y="108"/>
                  </a:cxn>
                  <a:cxn ang="0">
                    <a:pos x="216" y="119"/>
                  </a:cxn>
                  <a:cxn ang="0">
                    <a:pos x="212" y="129"/>
                  </a:cxn>
                  <a:cxn ang="0">
                    <a:pos x="207" y="138"/>
                  </a:cxn>
                  <a:cxn ang="0">
                    <a:pos x="201" y="146"/>
                  </a:cxn>
                  <a:cxn ang="0">
                    <a:pos x="193" y="155"/>
                  </a:cxn>
                  <a:cxn ang="0">
                    <a:pos x="186" y="161"/>
                  </a:cxn>
                  <a:cxn ang="0">
                    <a:pos x="178" y="168"/>
                  </a:cxn>
                  <a:cxn ang="0">
                    <a:pos x="180" y="170"/>
                  </a:cxn>
                  <a:cxn ang="0">
                    <a:pos x="180" y="170"/>
                  </a:cxn>
                </a:cxnLst>
                <a:rect l="0" t="0" r="r" b="b"/>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lnTo>
                      <a:pt x="180" y="170"/>
                    </a:lnTo>
                    <a:close/>
                  </a:path>
                </a:pathLst>
              </a:custGeom>
              <a:solidFill>
                <a:srgbClr val="E77761"/>
              </a:solidFill>
              <a:ln w="9525">
                <a:noFill/>
                <a:round/>
              </a:ln>
            </p:spPr>
            <p:txBody>
              <a:bodyPr/>
              <a:lstStyle/>
              <a:p>
                <a:endParaRPr lang="en-US">
                  <a:solidFill>
                    <a:prstClr val="black"/>
                  </a:solidFill>
                </a:endParaRPr>
              </a:p>
            </p:txBody>
          </p:sp>
          <p:sp>
            <p:nvSpPr>
              <p:cNvPr id="179673" name="Freeform 473"/>
              <p:cNvSpPr>
                <a:spLocks noEditPoints="1"/>
              </p:cNvSpPr>
              <p:nvPr/>
            </p:nvSpPr>
            <p:spPr bwMode="auto">
              <a:xfrm>
                <a:off x="1434" y="1503"/>
                <a:ext cx="222" cy="168"/>
              </a:xfrm>
              <a:custGeom>
                <a:avLst/>
                <a:gdLst/>
                <a:ahLst/>
                <a:cxnLst>
                  <a:cxn ang="0">
                    <a:pos x="34" y="0"/>
                  </a:cxn>
                  <a:cxn ang="0">
                    <a:pos x="26" y="7"/>
                  </a:cxn>
                  <a:cxn ang="0">
                    <a:pos x="21" y="15"/>
                  </a:cxn>
                  <a:cxn ang="0">
                    <a:pos x="15" y="24"/>
                  </a:cxn>
                  <a:cxn ang="0">
                    <a:pos x="9" y="34"/>
                  </a:cxn>
                  <a:cxn ang="0">
                    <a:pos x="6" y="45"/>
                  </a:cxn>
                  <a:cxn ang="0">
                    <a:pos x="4" y="55"/>
                  </a:cxn>
                  <a:cxn ang="0">
                    <a:pos x="2" y="66"/>
                  </a:cxn>
                  <a:cxn ang="0">
                    <a:pos x="0" y="77"/>
                  </a:cxn>
                  <a:cxn ang="0">
                    <a:pos x="0" y="83"/>
                  </a:cxn>
                  <a:cxn ang="0">
                    <a:pos x="2" y="91"/>
                  </a:cxn>
                  <a:cxn ang="0">
                    <a:pos x="4" y="91"/>
                  </a:cxn>
                  <a:cxn ang="0">
                    <a:pos x="6" y="91"/>
                  </a:cxn>
                  <a:cxn ang="0">
                    <a:pos x="4" y="85"/>
                  </a:cxn>
                  <a:cxn ang="0">
                    <a:pos x="4" y="77"/>
                  </a:cxn>
                  <a:cxn ang="0">
                    <a:pos x="6" y="68"/>
                  </a:cxn>
                  <a:cxn ang="0">
                    <a:pos x="6" y="56"/>
                  </a:cxn>
                  <a:cxn ang="0">
                    <a:pos x="9" y="47"/>
                  </a:cxn>
                  <a:cxn ang="0">
                    <a:pos x="13" y="36"/>
                  </a:cxn>
                  <a:cxn ang="0">
                    <a:pos x="17" y="28"/>
                  </a:cxn>
                  <a:cxn ang="0">
                    <a:pos x="23" y="19"/>
                  </a:cxn>
                  <a:cxn ang="0">
                    <a:pos x="28" y="11"/>
                  </a:cxn>
                  <a:cxn ang="0">
                    <a:pos x="36" y="3"/>
                  </a:cxn>
                  <a:cxn ang="0">
                    <a:pos x="34" y="1"/>
                  </a:cxn>
                  <a:cxn ang="0">
                    <a:pos x="34" y="0"/>
                  </a:cxn>
                  <a:cxn ang="0">
                    <a:pos x="178" y="168"/>
                  </a:cxn>
                  <a:cxn ang="0">
                    <a:pos x="186" y="161"/>
                  </a:cxn>
                  <a:cxn ang="0">
                    <a:pos x="193" y="153"/>
                  </a:cxn>
                  <a:cxn ang="0">
                    <a:pos x="201" y="146"/>
                  </a:cxn>
                  <a:cxn ang="0">
                    <a:pos x="207" y="136"/>
                  </a:cxn>
                  <a:cxn ang="0">
                    <a:pos x="212" y="127"/>
                  </a:cxn>
                  <a:cxn ang="0">
                    <a:pos x="216" y="117"/>
                  </a:cxn>
                  <a:cxn ang="0">
                    <a:pos x="220" y="106"/>
                  </a:cxn>
                  <a:cxn ang="0">
                    <a:pos x="222" y="94"/>
                  </a:cxn>
                  <a:cxn ang="0">
                    <a:pos x="220" y="94"/>
                  </a:cxn>
                  <a:cxn ang="0">
                    <a:pos x="218" y="94"/>
                  </a:cxn>
                  <a:cxn ang="0">
                    <a:pos x="214" y="106"/>
                  </a:cxn>
                  <a:cxn ang="0">
                    <a:pos x="212" y="115"/>
                  </a:cxn>
                  <a:cxn ang="0">
                    <a:pos x="209" y="127"/>
                  </a:cxn>
                  <a:cxn ang="0">
                    <a:pos x="203" y="134"/>
                  </a:cxn>
                  <a:cxn ang="0">
                    <a:pos x="197" y="144"/>
                  </a:cxn>
                  <a:cxn ang="0">
                    <a:pos x="190" y="151"/>
                  </a:cxn>
                  <a:cxn ang="0">
                    <a:pos x="182" y="159"/>
                  </a:cxn>
                  <a:cxn ang="0">
                    <a:pos x="174" y="165"/>
                  </a:cxn>
                  <a:cxn ang="0">
                    <a:pos x="176" y="166"/>
                  </a:cxn>
                  <a:cxn ang="0">
                    <a:pos x="178" y="168"/>
                  </a:cxn>
                </a:cxnLst>
                <a:rect l="0" t="0" r="r" b="b"/>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ln>
            </p:spPr>
            <p:txBody>
              <a:bodyPr/>
              <a:lstStyle/>
              <a:p>
                <a:endParaRPr lang="en-US">
                  <a:solidFill>
                    <a:prstClr val="black"/>
                  </a:solidFill>
                </a:endParaRPr>
              </a:p>
            </p:txBody>
          </p:sp>
          <p:sp>
            <p:nvSpPr>
              <p:cNvPr id="179674" name="Freeform 474"/>
              <p:cNvSpPr>
                <a:spLocks noEditPoints="1"/>
              </p:cNvSpPr>
              <p:nvPr/>
            </p:nvSpPr>
            <p:spPr bwMode="auto">
              <a:xfrm>
                <a:off x="1436" y="1504"/>
                <a:ext cx="218" cy="165"/>
              </a:xfrm>
              <a:custGeom>
                <a:avLst/>
                <a:gdLst/>
                <a:ahLst/>
                <a:cxnLst>
                  <a:cxn ang="0">
                    <a:pos x="32" y="0"/>
                  </a:cxn>
                  <a:cxn ang="0">
                    <a:pos x="26" y="8"/>
                  </a:cxn>
                  <a:cxn ang="0">
                    <a:pos x="19" y="16"/>
                  </a:cxn>
                  <a:cxn ang="0">
                    <a:pos x="13" y="25"/>
                  </a:cxn>
                  <a:cxn ang="0">
                    <a:pos x="9" y="35"/>
                  </a:cxn>
                  <a:cxn ang="0">
                    <a:pos x="5" y="44"/>
                  </a:cxn>
                  <a:cxn ang="0">
                    <a:pos x="2" y="55"/>
                  </a:cxn>
                  <a:cxn ang="0">
                    <a:pos x="2" y="65"/>
                  </a:cxn>
                  <a:cxn ang="0">
                    <a:pos x="0" y="76"/>
                  </a:cxn>
                  <a:cxn ang="0">
                    <a:pos x="0" y="84"/>
                  </a:cxn>
                  <a:cxn ang="0">
                    <a:pos x="2" y="90"/>
                  </a:cxn>
                  <a:cxn ang="0">
                    <a:pos x="4" y="90"/>
                  </a:cxn>
                  <a:cxn ang="0">
                    <a:pos x="5" y="91"/>
                  </a:cxn>
                  <a:cxn ang="0">
                    <a:pos x="4" y="84"/>
                  </a:cxn>
                  <a:cxn ang="0">
                    <a:pos x="4" y="76"/>
                  </a:cxn>
                  <a:cxn ang="0">
                    <a:pos x="5" y="67"/>
                  </a:cxn>
                  <a:cxn ang="0">
                    <a:pos x="5" y="55"/>
                  </a:cxn>
                  <a:cxn ang="0">
                    <a:pos x="9" y="46"/>
                  </a:cxn>
                  <a:cxn ang="0">
                    <a:pos x="13" y="36"/>
                  </a:cxn>
                  <a:cxn ang="0">
                    <a:pos x="22" y="19"/>
                  </a:cxn>
                  <a:cxn ang="0">
                    <a:pos x="34" y="4"/>
                  </a:cxn>
                  <a:cxn ang="0">
                    <a:pos x="34" y="2"/>
                  </a:cxn>
                  <a:cxn ang="0">
                    <a:pos x="32" y="0"/>
                  </a:cxn>
                  <a:cxn ang="0">
                    <a:pos x="174" y="165"/>
                  </a:cxn>
                  <a:cxn ang="0">
                    <a:pos x="182" y="158"/>
                  </a:cxn>
                  <a:cxn ang="0">
                    <a:pos x="189" y="152"/>
                  </a:cxn>
                  <a:cxn ang="0">
                    <a:pos x="197" y="143"/>
                  </a:cxn>
                  <a:cxn ang="0">
                    <a:pos x="203" y="135"/>
                  </a:cxn>
                  <a:cxn ang="0">
                    <a:pos x="208" y="126"/>
                  </a:cxn>
                  <a:cxn ang="0">
                    <a:pos x="212" y="116"/>
                  </a:cxn>
                  <a:cxn ang="0">
                    <a:pos x="216" y="105"/>
                  </a:cxn>
                  <a:cxn ang="0">
                    <a:pos x="218" y="93"/>
                  </a:cxn>
                  <a:cxn ang="0">
                    <a:pos x="216" y="93"/>
                  </a:cxn>
                  <a:cxn ang="0">
                    <a:pos x="214" y="95"/>
                  </a:cxn>
                  <a:cxn ang="0">
                    <a:pos x="210" y="105"/>
                  </a:cxn>
                  <a:cxn ang="0">
                    <a:pos x="208" y="114"/>
                  </a:cxn>
                  <a:cxn ang="0">
                    <a:pos x="203" y="124"/>
                  </a:cxn>
                  <a:cxn ang="0">
                    <a:pos x="199" y="133"/>
                  </a:cxn>
                  <a:cxn ang="0">
                    <a:pos x="193" y="143"/>
                  </a:cxn>
                  <a:cxn ang="0">
                    <a:pos x="186" y="150"/>
                  </a:cxn>
                  <a:cxn ang="0">
                    <a:pos x="178" y="156"/>
                  </a:cxn>
                  <a:cxn ang="0">
                    <a:pos x="170" y="164"/>
                  </a:cxn>
                  <a:cxn ang="0">
                    <a:pos x="172" y="164"/>
                  </a:cxn>
                  <a:cxn ang="0">
                    <a:pos x="174" y="165"/>
                  </a:cxn>
                </a:cxnLst>
                <a:rect l="0" t="0" r="r" b="b"/>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ln>
            </p:spPr>
            <p:txBody>
              <a:bodyPr/>
              <a:lstStyle/>
              <a:p>
                <a:endParaRPr lang="en-US">
                  <a:solidFill>
                    <a:prstClr val="black"/>
                  </a:solidFill>
                </a:endParaRPr>
              </a:p>
            </p:txBody>
          </p:sp>
          <p:sp>
            <p:nvSpPr>
              <p:cNvPr id="179675" name="Freeform 475"/>
              <p:cNvSpPr>
                <a:spLocks noEditPoints="1"/>
              </p:cNvSpPr>
              <p:nvPr/>
            </p:nvSpPr>
            <p:spPr bwMode="auto">
              <a:xfrm>
                <a:off x="1438" y="1506"/>
                <a:ext cx="214" cy="162"/>
              </a:xfrm>
              <a:custGeom>
                <a:avLst/>
                <a:gdLst/>
                <a:ahLst/>
                <a:cxnLst>
                  <a:cxn ang="0">
                    <a:pos x="32" y="0"/>
                  </a:cxn>
                  <a:cxn ang="0">
                    <a:pos x="24" y="8"/>
                  </a:cxn>
                  <a:cxn ang="0">
                    <a:pos x="19" y="16"/>
                  </a:cxn>
                  <a:cxn ang="0">
                    <a:pos x="13" y="25"/>
                  </a:cxn>
                  <a:cxn ang="0">
                    <a:pos x="9" y="33"/>
                  </a:cxn>
                  <a:cxn ang="0">
                    <a:pos x="5" y="44"/>
                  </a:cxn>
                  <a:cxn ang="0">
                    <a:pos x="2" y="53"/>
                  </a:cxn>
                  <a:cxn ang="0">
                    <a:pos x="2" y="65"/>
                  </a:cxn>
                  <a:cxn ang="0">
                    <a:pos x="0" y="74"/>
                  </a:cxn>
                  <a:cxn ang="0">
                    <a:pos x="0" y="82"/>
                  </a:cxn>
                  <a:cxn ang="0">
                    <a:pos x="2" y="88"/>
                  </a:cxn>
                  <a:cxn ang="0">
                    <a:pos x="3" y="89"/>
                  </a:cxn>
                  <a:cxn ang="0">
                    <a:pos x="5" y="89"/>
                  </a:cxn>
                  <a:cxn ang="0">
                    <a:pos x="3" y="82"/>
                  </a:cxn>
                  <a:cxn ang="0">
                    <a:pos x="3" y="74"/>
                  </a:cxn>
                  <a:cxn ang="0">
                    <a:pos x="5" y="65"/>
                  </a:cxn>
                  <a:cxn ang="0">
                    <a:pos x="5" y="55"/>
                  </a:cxn>
                  <a:cxn ang="0">
                    <a:pos x="9" y="46"/>
                  </a:cxn>
                  <a:cxn ang="0">
                    <a:pos x="11" y="36"/>
                  </a:cxn>
                  <a:cxn ang="0">
                    <a:pos x="20" y="19"/>
                  </a:cxn>
                  <a:cxn ang="0">
                    <a:pos x="32" y="4"/>
                  </a:cxn>
                  <a:cxn ang="0">
                    <a:pos x="32" y="2"/>
                  </a:cxn>
                  <a:cxn ang="0">
                    <a:pos x="32" y="0"/>
                  </a:cxn>
                  <a:cxn ang="0">
                    <a:pos x="170" y="162"/>
                  </a:cxn>
                  <a:cxn ang="0">
                    <a:pos x="178" y="156"/>
                  </a:cxn>
                  <a:cxn ang="0">
                    <a:pos x="186" y="148"/>
                  </a:cxn>
                  <a:cxn ang="0">
                    <a:pos x="193" y="141"/>
                  </a:cxn>
                  <a:cxn ang="0">
                    <a:pos x="199" y="131"/>
                  </a:cxn>
                  <a:cxn ang="0">
                    <a:pos x="205" y="124"/>
                  </a:cxn>
                  <a:cxn ang="0">
                    <a:pos x="208" y="112"/>
                  </a:cxn>
                  <a:cxn ang="0">
                    <a:pos x="210" y="103"/>
                  </a:cxn>
                  <a:cxn ang="0">
                    <a:pos x="214" y="91"/>
                  </a:cxn>
                  <a:cxn ang="0">
                    <a:pos x="212" y="93"/>
                  </a:cxn>
                  <a:cxn ang="0">
                    <a:pos x="210" y="93"/>
                  </a:cxn>
                  <a:cxn ang="0">
                    <a:pos x="206" y="103"/>
                  </a:cxn>
                  <a:cxn ang="0">
                    <a:pos x="205" y="112"/>
                  </a:cxn>
                  <a:cxn ang="0">
                    <a:pos x="199" y="122"/>
                  </a:cxn>
                  <a:cxn ang="0">
                    <a:pos x="195" y="131"/>
                  </a:cxn>
                  <a:cxn ang="0">
                    <a:pos x="189" y="139"/>
                  </a:cxn>
                  <a:cxn ang="0">
                    <a:pos x="182" y="146"/>
                  </a:cxn>
                  <a:cxn ang="0">
                    <a:pos x="174" y="154"/>
                  </a:cxn>
                  <a:cxn ang="0">
                    <a:pos x="167" y="160"/>
                  </a:cxn>
                  <a:cxn ang="0">
                    <a:pos x="168" y="162"/>
                  </a:cxn>
                  <a:cxn ang="0">
                    <a:pos x="170" y="162"/>
                  </a:cxn>
                </a:cxnLst>
                <a:rect l="0" t="0" r="r" b="b"/>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ln>
            </p:spPr>
            <p:txBody>
              <a:bodyPr/>
              <a:lstStyle/>
              <a:p>
                <a:endParaRPr lang="en-US">
                  <a:solidFill>
                    <a:prstClr val="black"/>
                  </a:solidFill>
                </a:endParaRPr>
              </a:p>
            </p:txBody>
          </p:sp>
          <p:sp>
            <p:nvSpPr>
              <p:cNvPr id="179676" name="Freeform 476"/>
              <p:cNvSpPr>
                <a:spLocks noEditPoints="1"/>
              </p:cNvSpPr>
              <p:nvPr/>
            </p:nvSpPr>
            <p:spPr bwMode="auto">
              <a:xfrm>
                <a:off x="1440" y="1508"/>
                <a:ext cx="210" cy="160"/>
              </a:xfrm>
              <a:custGeom>
                <a:avLst/>
                <a:gdLst/>
                <a:ahLst/>
                <a:cxnLst>
                  <a:cxn ang="0">
                    <a:pos x="30" y="0"/>
                  </a:cxn>
                  <a:cxn ang="0">
                    <a:pos x="18" y="15"/>
                  </a:cxn>
                  <a:cxn ang="0">
                    <a:pos x="9" y="32"/>
                  </a:cxn>
                  <a:cxn ang="0">
                    <a:pos x="5" y="42"/>
                  </a:cxn>
                  <a:cxn ang="0">
                    <a:pos x="1" y="51"/>
                  </a:cxn>
                  <a:cxn ang="0">
                    <a:pos x="1" y="63"/>
                  </a:cxn>
                  <a:cxn ang="0">
                    <a:pos x="0" y="72"/>
                  </a:cxn>
                  <a:cxn ang="0">
                    <a:pos x="0" y="80"/>
                  </a:cxn>
                  <a:cxn ang="0">
                    <a:pos x="1" y="87"/>
                  </a:cxn>
                  <a:cxn ang="0">
                    <a:pos x="3" y="87"/>
                  </a:cxn>
                  <a:cxn ang="0">
                    <a:pos x="5" y="87"/>
                  </a:cxn>
                  <a:cxn ang="0">
                    <a:pos x="3" y="80"/>
                  </a:cxn>
                  <a:cxn ang="0">
                    <a:pos x="3" y="72"/>
                  </a:cxn>
                  <a:cxn ang="0">
                    <a:pos x="5" y="53"/>
                  </a:cxn>
                  <a:cxn ang="0">
                    <a:pos x="11" y="34"/>
                  </a:cxn>
                  <a:cxn ang="0">
                    <a:pos x="20" y="17"/>
                  </a:cxn>
                  <a:cxn ang="0">
                    <a:pos x="32" y="4"/>
                  </a:cxn>
                  <a:cxn ang="0">
                    <a:pos x="30" y="2"/>
                  </a:cxn>
                  <a:cxn ang="0">
                    <a:pos x="30" y="0"/>
                  </a:cxn>
                  <a:cxn ang="0">
                    <a:pos x="166" y="160"/>
                  </a:cxn>
                  <a:cxn ang="0">
                    <a:pos x="174" y="152"/>
                  </a:cxn>
                  <a:cxn ang="0">
                    <a:pos x="182" y="146"/>
                  </a:cxn>
                  <a:cxn ang="0">
                    <a:pos x="189" y="139"/>
                  </a:cxn>
                  <a:cxn ang="0">
                    <a:pos x="195" y="129"/>
                  </a:cxn>
                  <a:cxn ang="0">
                    <a:pos x="199" y="120"/>
                  </a:cxn>
                  <a:cxn ang="0">
                    <a:pos x="204" y="110"/>
                  </a:cxn>
                  <a:cxn ang="0">
                    <a:pos x="206" y="101"/>
                  </a:cxn>
                  <a:cxn ang="0">
                    <a:pos x="210" y="91"/>
                  </a:cxn>
                  <a:cxn ang="0">
                    <a:pos x="208" y="91"/>
                  </a:cxn>
                  <a:cxn ang="0">
                    <a:pos x="206" y="91"/>
                  </a:cxn>
                  <a:cxn ang="0">
                    <a:pos x="203" y="101"/>
                  </a:cxn>
                  <a:cxn ang="0">
                    <a:pos x="201" y="110"/>
                  </a:cxn>
                  <a:cxn ang="0">
                    <a:pos x="195" y="120"/>
                  </a:cxn>
                  <a:cxn ang="0">
                    <a:pos x="191" y="129"/>
                  </a:cxn>
                  <a:cxn ang="0">
                    <a:pos x="185" y="137"/>
                  </a:cxn>
                  <a:cxn ang="0">
                    <a:pos x="178" y="144"/>
                  </a:cxn>
                  <a:cxn ang="0">
                    <a:pos x="170" y="150"/>
                  </a:cxn>
                  <a:cxn ang="0">
                    <a:pos x="163" y="158"/>
                  </a:cxn>
                  <a:cxn ang="0">
                    <a:pos x="163" y="158"/>
                  </a:cxn>
                  <a:cxn ang="0">
                    <a:pos x="163" y="158"/>
                  </a:cxn>
                  <a:cxn ang="0">
                    <a:pos x="165" y="158"/>
                  </a:cxn>
                  <a:cxn ang="0">
                    <a:pos x="166" y="160"/>
                  </a:cxn>
                </a:cxnLst>
                <a:rect l="0" t="0" r="r" b="b"/>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3" y="158"/>
                    </a:lnTo>
                    <a:lnTo>
                      <a:pt x="163" y="158"/>
                    </a:lnTo>
                    <a:lnTo>
                      <a:pt x="165" y="158"/>
                    </a:lnTo>
                    <a:lnTo>
                      <a:pt x="166" y="160"/>
                    </a:lnTo>
                    <a:close/>
                  </a:path>
                </a:pathLst>
              </a:custGeom>
              <a:solidFill>
                <a:srgbClr val="E97E68"/>
              </a:solidFill>
              <a:ln w="9525">
                <a:noFill/>
                <a:round/>
              </a:ln>
            </p:spPr>
            <p:txBody>
              <a:bodyPr/>
              <a:lstStyle/>
              <a:p>
                <a:endParaRPr lang="en-US">
                  <a:solidFill>
                    <a:prstClr val="black"/>
                  </a:solidFill>
                </a:endParaRPr>
              </a:p>
            </p:txBody>
          </p:sp>
          <p:sp>
            <p:nvSpPr>
              <p:cNvPr id="179677" name="Freeform 477"/>
              <p:cNvSpPr>
                <a:spLocks noEditPoints="1"/>
              </p:cNvSpPr>
              <p:nvPr/>
            </p:nvSpPr>
            <p:spPr bwMode="auto">
              <a:xfrm>
                <a:off x="1441" y="1510"/>
                <a:ext cx="207" cy="156"/>
              </a:xfrm>
              <a:custGeom>
                <a:avLst/>
                <a:gdLst/>
                <a:ahLst/>
                <a:cxnLst>
                  <a:cxn ang="0">
                    <a:pos x="29" y="0"/>
                  </a:cxn>
                  <a:cxn ang="0">
                    <a:pos x="17" y="15"/>
                  </a:cxn>
                  <a:cxn ang="0">
                    <a:pos x="8" y="32"/>
                  </a:cxn>
                  <a:cxn ang="0">
                    <a:pos x="6" y="42"/>
                  </a:cxn>
                  <a:cxn ang="0">
                    <a:pos x="2" y="51"/>
                  </a:cxn>
                  <a:cxn ang="0">
                    <a:pos x="2" y="61"/>
                  </a:cxn>
                  <a:cxn ang="0">
                    <a:pos x="0" y="70"/>
                  </a:cxn>
                  <a:cxn ang="0">
                    <a:pos x="0" y="78"/>
                  </a:cxn>
                  <a:cxn ang="0">
                    <a:pos x="2" y="85"/>
                  </a:cxn>
                  <a:cxn ang="0">
                    <a:pos x="4" y="85"/>
                  </a:cxn>
                  <a:cxn ang="0">
                    <a:pos x="6" y="87"/>
                  </a:cxn>
                  <a:cxn ang="0">
                    <a:pos x="4" y="80"/>
                  </a:cxn>
                  <a:cxn ang="0">
                    <a:pos x="4" y="70"/>
                  </a:cxn>
                  <a:cxn ang="0">
                    <a:pos x="6" y="51"/>
                  </a:cxn>
                  <a:cxn ang="0">
                    <a:pos x="12" y="34"/>
                  </a:cxn>
                  <a:cxn ang="0">
                    <a:pos x="19" y="17"/>
                  </a:cxn>
                  <a:cxn ang="0">
                    <a:pos x="31" y="4"/>
                  </a:cxn>
                  <a:cxn ang="0">
                    <a:pos x="31" y="2"/>
                  </a:cxn>
                  <a:cxn ang="0">
                    <a:pos x="29" y="0"/>
                  </a:cxn>
                  <a:cxn ang="0">
                    <a:pos x="164" y="156"/>
                  </a:cxn>
                  <a:cxn ang="0">
                    <a:pos x="171" y="150"/>
                  </a:cxn>
                  <a:cxn ang="0">
                    <a:pos x="179" y="142"/>
                  </a:cxn>
                  <a:cxn ang="0">
                    <a:pos x="186" y="135"/>
                  </a:cxn>
                  <a:cxn ang="0">
                    <a:pos x="192" y="127"/>
                  </a:cxn>
                  <a:cxn ang="0">
                    <a:pos x="196" y="118"/>
                  </a:cxn>
                  <a:cxn ang="0">
                    <a:pos x="202" y="108"/>
                  </a:cxn>
                  <a:cxn ang="0">
                    <a:pos x="203" y="99"/>
                  </a:cxn>
                  <a:cxn ang="0">
                    <a:pos x="207" y="89"/>
                  </a:cxn>
                  <a:cxn ang="0">
                    <a:pos x="205" y="89"/>
                  </a:cxn>
                  <a:cxn ang="0">
                    <a:pos x="203" y="89"/>
                  </a:cxn>
                  <a:cxn ang="0">
                    <a:pos x="200" y="99"/>
                  </a:cxn>
                  <a:cxn ang="0">
                    <a:pos x="198" y="108"/>
                  </a:cxn>
                  <a:cxn ang="0">
                    <a:pos x="192" y="118"/>
                  </a:cxn>
                  <a:cxn ang="0">
                    <a:pos x="188" y="125"/>
                  </a:cxn>
                  <a:cxn ang="0">
                    <a:pos x="183" y="133"/>
                  </a:cxn>
                  <a:cxn ang="0">
                    <a:pos x="175" y="140"/>
                  </a:cxn>
                  <a:cxn ang="0">
                    <a:pos x="167" y="148"/>
                  </a:cxn>
                  <a:cxn ang="0">
                    <a:pos x="160" y="154"/>
                  </a:cxn>
                  <a:cxn ang="0">
                    <a:pos x="162" y="154"/>
                  </a:cxn>
                  <a:cxn ang="0">
                    <a:pos x="162" y="156"/>
                  </a:cxn>
                  <a:cxn ang="0">
                    <a:pos x="164" y="156"/>
                  </a:cxn>
                  <a:cxn ang="0">
                    <a:pos x="164" y="156"/>
                  </a:cxn>
                </a:cxnLst>
                <a:rect l="0" t="0" r="r" b="b"/>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lnTo>
                      <a:pt x="164" y="156"/>
                    </a:lnTo>
                    <a:close/>
                  </a:path>
                </a:pathLst>
              </a:custGeom>
              <a:solidFill>
                <a:srgbClr val="E9806A"/>
              </a:solidFill>
              <a:ln w="9525">
                <a:noFill/>
                <a:round/>
              </a:ln>
            </p:spPr>
            <p:txBody>
              <a:bodyPr/>
              <a:lstStyle/>
              <a:p>
                <a:endParaRPr lang="en-US">
                  <a:solidFill>
                    <a:prstClr val="black"/>
                  </a:solidFill>
                </a:endParaRPr>
              </a:p>
            </p:txBody>
          </p:sp>
          <p:sp>
            <p:nvSpPr>
              <p:cNvPr id="179678" name="Freeform 478"/>
              <p:cNvSpPr>
                <a:spLocks noEditPoints="1"/>
              </p:cNvSpPr>
              <p:nvPr/>
            </p:nvSpPr>
            <p:spPr bwMode="auto">
              <a:xfrm>
                <a:off x="1443" y="1512"/>
                <a:ext cx="203" cy="154"/>
              </a:xfrm>
              <a:custGeom>
                <a:avLst/>
                <a:gdLst/>
                <a:ahLst/>
                <a:cxnLst>
                  <a:cxn ang="0">
                    <a:pos x="29" y="0"/>
                  </a:cxn>
                  <a:cxn ang="0">
                    <a:pos x="17" y="13"/>
                  </a:cxn>
                  <a:cxn ang="0">
                    <a:pos x="8" y="30"/>
                  </a:cxn>
                  <a:cxn ang="0">
                    <a:pos x="2" y="49"/>
                  </a:cxn>
                  <a:cxn ang="0">
                    <a:pos x="0" y="68"/>
                  </a:cxn>
                  <a:cxn ang="0">
                    <a:pos x="0" y="76"/>
                  </a:cxn>
                  <a:cxn ang="0">
                    <a:pos x="2" y="83"/>
                  </a:cxn>
                  <a:cxn ang="0">
                    <a:pos x="4" y="85"/>
                  </a:cxn>
                  <a:cxn ang="0">
                    <a:pos x="6" y="85"/>
                  </a:cxn>
                  <a:cxn ang="0">
                    <a:pos x="4" y="78"/>
                  </a:cxn>
                  <a:cxn ang="0">
                    <a:pos x="4" y="68"/>
                  </a:cxn>
                  <a:cxn ang="0">
                    <a:pos x="6" y="51"/>
                  </a:cxn>
                  <a:cxn ang="0">
                    <a:pos x="12" y="34"/>
                  </a:cxn>
                  <a:cxn ang="0">
                    <a:pos x="19" y="17"/>
                  </a:cxn>
                  <a:cxn ang="0">
                    <a:pos x="29" y="4"/>
                  </a:cxn>
                  <a:cxn ang="0">
                    <a:pos x="29" y="2"/>
                  </a:cxn>
                  <a:cxn ang="0">
                    <a:pos x="29" y="0"/>
                  </a:cxn>
                  <a:cxn ang="0">
                    <a:pos x="160" y="154"/>
                  </a:cxn>
                  <a:cxn ang="0">
                    <a:pos x="167" y="146"/>
                  </a:cxn>
                  <a:cxn ang="0">
                    <a:pos x="175" y="140"/>
                  </a:cxn>
                  <a:cxn ang="0">
                    <a:pos x="182" y="133"/>
                  </a:cxn>
                  <a:cxn ang="0">
                    <a:pos x="188" y="125"/>
                  </a:cxn>
                  <a:cxn ang="0">
                    <a:pos x="192" y="116"/>
                  </a:cxn>
                  <a:cxn ang="0">
                    <a:pos x="198" y="106"/>
                  </a:cxn>
                  <a:cxn ang="0">
                    <a:pos x="200" y="97"/>
                  </a:cxn>
                  <a:cxn ang="0">
                    <a:pos x="203" y="87"/>
                  </a:cxn>
                  <a:cxn ang="0">
                    <a:pos x="201" y="87"/>
                  </a:cxn>
                  <a:cxn ang="0">
                    <a:pos x="200" y="87"/>
                  </a:cxn>
                  <a:cxn ang="0">
                    <a:pos x="196" y="97"/>
                  </a:cxn>
                  <a:cxn ang="0">
                    <a:pos x="194" y="106"/>
                  </a:cxn>
                  <a:cxn ang="0">
                    <a:pos x="188" y="116"/>
                  </a:cxn>
                  <a:cxn ang="0">
                    <a:pos x="184" y="123"/>
                  </a:cxn>
                  <a:cxn ang="0">
                    <a:pos x="179" y="131"/>
                  </a:cxn>
                  <a:cxn ang="0">
                    <a:pos x="171" y="138"/>
                  </a:cxn>
                  <a:cxn ang="0">
                    <a:pos x="165" y="144"/>
                  </a:cxn>
                  <a:cxn ang="0">
                    <a:pos x="156" y="150"/>
                  </a:cxn>
                  <a:cxn ang="0">
                    <a:pos x="158" y="152"/>
                  </a:cxn>
                  <a:cxn ang="0">
                    <a:pos x="160" y="154"/>
                  </a:cxn>
                </a:cxnLst>
                <a:rect l="0" t="0" r="r" b="b"/>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ln>
            </p:spPr>
            <p:txBody>
              <a:bodyPr/>
              <a:lstStyle/>
              <a:p>
                <a:endParaRPr lang="en-US">
                  <a:solidFill>
                    <a:prstClr val="black"/>
                  </a:solidFill>
                </a:endParaRPr>
              </a:p>
            </p:txBody>
          </p:sp>
          <p:sp>
            <p:nvSpPr>
              <p:cNvPr id="179679" name="Freeform 479"/>
              <p:cNvSpPr>
                <a:spLocks noEditPoints="1"/>
              </p:cNvSpPr>
              <p:nvPr/>
            </p:nvSpPr>
            <p:spPr bwMode="auto">
              <a:xfrm>
                <a:off x="1445" y="1514"/>
                <a:ext cx="199" cy="150"/>
              </a:xfrm>
              <a:custGeom>
                <a:avLst/>
                <a:gdLst/>
                <a:ahLst/>
                <a:cxnLst>
                  <a:cxn ang="0">
                    <a:pos x="27" y="0"/>
                  </a:cxn>
                  <a:cxn ang="0">
                    <a:pos x="15" y="13"/>
                  </a:cxn>
                  <a:cxn ang="0">
                    <a:pos x="8" y="30"/>
                  </a:cxn>
                  <a:cxn ang="0">
                    <a:pos x="2" y="47"/>
                  </a:cxn>
                  <a:cxn ang="0">
                    <a:pos x="0" y="66"/>
                  </a:cxn>
                  <a:cxn ang="0">
                    <a:pos x="0" y="76"/>
                  </a:cxn>
                  <a:cxn ang="0">
                    <a:pos x="2" y="83"/>
                  </a:cxn>
                  <a:cxn ang="0">
                    <a:pos x="4" y="83"/>
                  </a:cxn>
                  <a:cxn ang="0">
                    <a:pos x="6" y="83"/>
                  </a:cxn>
                  <a:cxn ang="0">
                    <a:pos x="4" y="76"/>
                  </a:cxn>
                  <a:cxn ang="0">
                    <a:pos x="4" y="66"/>
                  </a:cxn>
                  <a:cxn ang="0">
                    <a:pos x="6" y="49"/>
                  </a:cxn>
                  <a:cxn ang="0">
                    <a:pos x="12" y="32"/>
                  </a:cxn>
                  <a:cxn ang="0">
                    <a:pos x="17" y="17"/>
                  </a:cxn>
                  <a:cxn ang="0">
                    <a:pos x="29" y="4"/>
                  </a:cxn>
                  <a:cxn ang="0">
                    <a:pos x="27" y="2"/>
                  </a:cxn>
                  <a:cxn ang="0">
                    <a:pos x="27" y="0"/>
                  </a:cxn>
                  <a:cxn ang="0">
                    <a:pos x="156" y="150"/>
                  </a:cxn>
                  <a:cxn ang="0">
                    <a:pos x="163" y="144"/>
                  </a:cxn>
                  <a:cxn ang="0">
                    <a:pos x="171" y="136"/>
                  </a:cxn>
                  <a:cxn ang="0">
                    <a:pos x="179" y="129"/>
                  </a:cxn>
                  <a:cxn ang="0">
                    <a:pos x="184" y="121"/>
                  </a:cxn>
                  <a:cxn ang="0">
                    <a:pos x="188" y="114"/>
                  </a:cxn>
                  <a:cxn ang="0">
                    <a:pos x="194" y="104"/>
                  </a:cxn>
                  <a:cxn ang="0">
                    <a:pos x="196" y="95"/>
                  </a:cxn>
                  <a:cxn ang="0">
                    <a:pos x="199" y="85"/>
                  </a:cxn>
                  <a:cxn ang="0">
                    <a:pos x="198" y="85"/>
                  </a:cxn>
                  <a:cxn ang="0">
                    <a:pos x="196" y="85"/>
                  </a:cxn>
                  <a:cxn ang="0">
                    <a:pos x="192" y="95"/>
                  </a:cxn>
                  <a:cxn ang="0">
                    <a:pos x="190" y="104"/>
                  </a:cxn>
                  <a:cxn ang="0">
                    <a:pos x="184" y="112"/>
                  </a:cxn>
                  <a:cxn ang="0">
                    <a:pos x="180" y="121"/>
                  </a:cxn>
                  <a:cxn ang="0">
                    <a:pos x="167" y="135"/>
                  </a:cxn>
                  <a:cxn ang="0">
                    <a:pos x="154" y="148"/>
                  </a:cxn>
                  <a:cxn ang="0">
                    <a:pos x="154" y="148"/>
                  </a:cxn>
                  <a:cxn ang="0">
                    <a:pos x="156" y="150"/>
                  </a:cxn>
                </a:cxnLst>
                <a:rect l="0" t="0" r="r" b="b"/>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4" y="148"/>
                    </a:lnTo>
                    <a:lnTo>
                      <a:pt x="156" y="150"/>
                    </a:lnTo>
                    <a:close/>
                  </a:path>
                </a:pathLst>
              </a:custGeom>
              <a:solidFill>
                <a:srgbClr val="EA836D"/>
              </a:solidFill>
              <a:ln w="9525">
                <a:noFill/>
                <a:round/>
              </a:ln>
            </p:spPr>
            <p:txBody>
              <a:bodyPr/>
              <a:lstStyle/>
              <a:p>
                <a:endParaRPr lang="en-US">
                  <a:solidFill>
                    <a:prstClr val="black"/>
                  </a:solidFill>
                </a:endParaRPr>
              </a:p>
            </p:txBody>
          </p:sp>
          <p:sp>
            <p:nvSpPr>
              <p:cNvPr id="179680" name="Freeform 480"/>
              <p:cNvSpPr>
                <a:spLocks noEditPoints="1"/>
              </p:cNvSpPr>
              <p:nvPr/>
            </p:nvSpPr>
            <p:spPr bwMode="auto">
              <a:xfrm>
                <a:off x="1447" y="1516"/>
                <a:ext cx="196" cy="146"/>
              </a:xfrm>
              <a:custGeom>
                <a:avLst/>
                <a:gdLst/>
                <a:ahLst/>
                <a:cxnLst>
                  <a:cxn ang="0">
                    <a:pos x="25" y="0"/>
                  </a:cxn>
                  <a:cxn ang="0">
                    <a:pos x="15" y="13"/>
                  </a:cxn>
                  <a:cxn ang="0">
                    <a:pos x="8" y="30"/>
                  </a:cxn>
                  <a:cxn ang="0">
                    <a:pos x="2" y="47"/>
                  </a:cxn>
                  <a:cxn ang="0">
                    <a:pos x="0" y="64"/>
                  </a:cxn>
                  <a:cxn ang="0">
                    <a:pos x="0" y="74"/>
                  </a:cxn>
                  <a:cxn ang="0">
                    <a:pos x="2" y="81"/>
                  </a:cxn>
                  <a:cxn ang="0">
                    <a:pos x="4" y="81"/>
                  </a:cxn>
                  <a:cxn ang="0">
                    <a:pos x="6" y="83"/>
                  </a:cxn>
                  <a:cxn ang="0">
                    <a:pos x="4" y="74"/>
                  </a:cxn>
                  <a:cxn ang="0">
                    <a:pos x="4" y="64"/>
                  </a:cxn>
                  <a:cxn ang="0">
                    <a:pos x="6" y="47"/>
                  </a:cxn>
                  <a:cxn ang="0">
                    <a:pos x="10" y="32"/>
                  </a:cxn>
                  <a:cxn ang="0">
                    <a:pos x="17" y="17"/>
                  </a:cxn>
                  <a:cxn ang="0">
                    <a:pos x="27" y="4"/>
                  </a:cxn>
                  <a:cxn ang="0">
                    <a:pos x="27" y="2"/>
                  </a:cxn>
                  <a:cxn ang="0">
                    <a:pos x="25" y="0"/>
                  </a:cxn>
                  <a:cxn ang="0">
                    <a:pos x="152" y="146"/>
                  </a:cxn>
                  <a:cxn ang="0">
                    <a:pos x="161" y="140"/>
                  </a:cxn>
                  <a:cxn ang="0">
                    <a:pos x="167" y="134"/>
                  </a:cxn>
                  <a:cxn ang="0">
                    <a:pos x="175" y="127"/>
                  </a:cxn>
                  <a:cxn ang="0">
                    <a:pos x="180" y="119"/>
                  </a:cxn>
                  <a:cxn ang="0">
                    <a:pos x="184" y="112"/>
                  </a:cxn>
                  <a:cxn ang="0">
                    <a:pos x="190" y="102"/>
                  </a:cxn>
                  <a:cxn ang="0">
                    <a:pos x="192" y="93"/>
                  </a:cxn>
                  <a:cxn ang="0">
                    <a:pos x="196" y="83"/>
                  </a:cxn>
                  <a:cxn ang="0">
                    <a:pos x="194" y="83"/>
                  </a:cxn>
                  <a:cxn ang="0">
                    <a:pos x="192" y="83"/>
                  </a:cxn>
                  <a:cxn ang="0">
                    <a:pos x="188" y="93"/>
                  </a:cxn>
                  <a:cxn ang="0">
                    <a:pos x="186" y="102"/>
                  </a:cxn>
                  <a:cxn ang="0">
                    <a:pos x="180" y="110"/>
                  </a:cxn>
                  <a:cxn ang="0">
                    <a:pos x="177" y="117"/>
                  </a:cxn>
                  <a:cxn ang="0">
                    <a:pos x="163" y="133"/>
                  </a:cxn>
                  <a:cxn ang="0">
                    <a:pos x="150" y="144"/>
                  </a:cxn>
                  <a:cxn ang="0">
                    <a:pos x="152" y="146"/>
                  </a:cxn>
                  <a:cxn ang="0">
                    <a:pos x="152" y="146"/>
                  </a:cxn>
                </a:cxnLst>
                <a:rect l="0" t="0" r="r" b="b"/>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lnTo>
                      <a:pt x="152" y="146"/>
                    </a:lnTo>
                    <a:close/>
                  </a:path>
                </a:pathLst>
              </a:custGeom>
              <a:solidFill>
                <a:srgbClr val="EA8570"/>
              </a:solidFill>
              <a:ln w="9525">
                <a:noFill/>
                <a:round/>
              </a:ln>
            </p:spPr>
            <p:txBody>
              <a:bodyPr/>
              <a:lstStyle/>
              <a:p>
                <a:endParaRPr lang="en-US">
                  <a:solidFill>
                    <a:prstClr val="black"/>
                  </a:solidFill>
                </a:endParaRPr>
              </a:p>
            </p:txBody>
          </p:sp>
          <p:sp>
            <p:nvSpPr>
              <p:cNvPr id="179681" name="Freeform 481"/>
              <p:cNvSpPr>
                <a:spLocks noEditPoints="1"/>
              </p:cNvSpPr>
              <p:nvPr/>
            </p:nvSpPr>
            <p:spPr bwMode="auto">
              <a:xfrm>
                <a:off x="1449" y="1518"/>
                <a:ext cx="192" cy="144"/>
              </a:xfrm>
              <a:custGeom>
                <a:avLst/>
                <a:gdLst/>
                <a:ahLst/>
                <a:cxnLst>
                  <a:cxn ang="0">
                    <a:pos x="25" y="0"/>
                  </a:cxn>
                  <a:cxn ang="0">
                    <a:pos x="13" y="13"/>
                  </a:cxn>
                  <a:cxn ang="0">
                    <a:pos x="8" y="28"/>
                  </a:cxn>
                  <a:cxn ang="0">
                    <a:pos x="2" y="45"/>
                  </a:cxn>
                  <a:cxn ang="0">
                    <a:pos x="0" y="62"/>
                  </a:cxn>
                  <a:cxn ang="0">
                    <a:pos x="0" y="72"/>
                  </a:cxn>
                  <a:cxn ang="0">
                    <a:pos x="2" y="79"/>
                  </a:cxn>
                  <a:cxn ang="0">
                    <a:pos x="4" y="81"/>
                  </a:cxn>
                  <a:cxn ang="0">
                    <a:pos x="6" y="81"/>
                  </a:cxn>
                  <a:cxn ang="0">
                    <a:pos x="6" y="81"/>
                  </a:cxn>
                  <a:cxn ang="0">
                    <a:pos x="6" y="81"/>
                  </a:cxn>
                  <a:cxn ang="0">
                    <a:pos x="4" y="72"/>
                  </a:cxn>
                  <a:cxn ang="0">
                    <a:pos x="4" y="62"/>
                  </a:cxn>
                  <a:cxn ang="0">
                    <a:pos x="6" y="47"/>
                  </a:cxn>
                  <a:cxn ang="0">
                    <a:pos x="9" y="32"/>
                  </a:cxn>
                  <a:cxn ang="0">
                    <a:pos x="17" y="17"/>
                  </a:cxn>
                  <a:cxn ang="0">
                    <a:pos x="25" y="5"/>
                  </a:cxn>
                  <a:cxn ang="0">
                    <a:pos x="25" y="2"/>
                  </a:cxn>
                  <a:cxn ang="0">
                    <a:pos x="25" y="0"/>
                  </a:cxn>
                  <a:cxn ang="0">
                    <a:pos x="150" y="144"/>
                  </a:cxn>
                  <a:cxn ang="0">
                    <a:pos x="163" y="131"/>
                  </a:cxn>
                  <a:cxn ang="0">
                    <a:pos x="176" y="117"/>
                  </a:cxn>
                  <a:cxn ang="0">
                    <a:pos x="180" y="108"/>
                  </a:cxn>
                  <a:cxn ang="0">
                    <a:pos x="186" y="100"/>
                  </a:cxn>
                  <a:cxn ang="0">
                    <a:pos x="188" y="91"/>
                  </a:cxn>
                  <a:cxn ang="0">
                    <a:pos x="192" y="81"/>
                  </a:cxn>
                  <a:cxn ang="0">
                    <a:pos x="190" y="81"/>
                  </a:cxn>
                  <a:cxn ang="0">
                    <a:pos x="186" y="81"/>
                  </a:cxn>
                  <a:cxn ang="0">
                    <a:pos x="184" y="91"/>
                  </a:cxn>
                  <a:cxn ang="0">
                    <a:pos x="180" y="100"/>
                  </a:cxn>
                  <a:cxn ang="0">
                    <a:pos x="176" y="108"/>
                  </a:cxn>
                  <a:cxn ang="0">
                    <a:pos x="173" y="115"/>
                  </a:cxn>
                  <a:cxn ang="0">
                    <a:pos x="159" y="131"/>
                  </a:cxn>
                  <a:cxn ang="0">
                    <a:pos x="146" y="142"/>
                  </a:cxn>
                  <a:cxn ang="0">
                    <a:pos x="148" y="142"/>
                  </a:cxn>
                  <a:cxn ang="0">
                    <a:pos x="150" y="144"/>
                  </a:cxn>
                </a:cxnLst>
                <a:rect l="0" t="0" r="r" b="b"/>
                <a:pathLst>
                  <a:path w="192" h="144">
                    <a:moveTo>
                      <a:pt x="25" y="0"/>
                    </a:moveTo>
                    <a:lnTo>
                      <a:pt x="13" y="13"/>
                    </a:lnTo>
                    <a:lnTo>
                      <a:pt x="8" y="28"/>
                    </a:lnTo>
                    <a:lnTo>
                      <a:pt x="2" y="45"/>
                    </a:lnTo>
                    <a:lnTo>
                      <a:pt x="0" y="62"/>
                    </a:lnTo>
                    <a:lnTo>
                      <a:pt x="0" y="72"/>
                    </a:lnTo>
                    <a:lnTo>
                      <a:pt x="2" y="79"/>
                    </a:lnTo>
                    <a:lnTo>
                      <a:pt x="4" y="81"/>
                    </a:lnTo>
                    <a:lnTo>
                      <a:pt x="6" y="81"/>
                    </a:lnTo>
                    <a:lnTo>
                      <a:pt x="6"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ln>
            </p:spPr>
            <p:txBody>
              <a:bodyPr/>
              <a:lstStyle/>
              <a:p>
                <a:endParaRPr lang="en-US">
                  <a:solidFill>
                    <a:prstClr val="black"/>
                  </a:solidFill>
                </a:endParaRPr>
              </a:p>
            </p:txBody>
          </p:sp>
          <p:sp>
            <p:nvSpPr>
              <p:cNvPr id="179682" name="Freeform 482"/>
              <p:cNvSpPr>
                <a:spLocks noEditPoints="1"/>
              </p:cNvSpPr>
              <p:nvPr/>
            </p:nvSpPr>
            <p:spPr bwMode="auto">
              <a:xfrm>
                <a:off x="1451" y="1520"/>
                <a:ext cx="188" cy="140"/>
              </a:xfrm>
              <a:custGeom>
                <a:avLst/>
                <a:gdLst/>
                <a:ahLst/>
                <a:cxnLst>
                  <a:cxn ang="0">
                    <a:pos x="23" y="0"/>
                  </a:cxn>
                  <a:cxn ang="0">
                    <a:pos x="13" y="13"/>
                  </a:cxn>
                  <a:cxn ang="0">
                    <a:pos x="6" y="28"/>
                  </a:cxn>
                  <a:cxn ang="0">
                    <a:pos x="2" y="43"/>
                  </a:cxn>
                  <a:cxn ang="0">
                    <a:pos x="0" y="60"/>
                  </a:cxn>
                  <a:cxn ang="0">
                    <a:pos x="0" y="70"/>
                  </a:cxn>
                  <a:cxn ang="0">
                    <a:pos x="2" y="79"/>
                  </a:cxn>
                  <a:cxn ang="0">
                    <a:pos x="4" y="79"/>
                  </a:cxn>
                  <a:cxn ang="0">
                    <a:pos x="4" y="79"/>
                  </a:cxn>
                  <a:cxn ang="0">
                    <a:pos x="6" y="79"/>
                  </a:cxn>
                  <a:cxn ang="0">
                    <a:pos x="6" y="79"/>
                  </a:cxn>
                  <a:cxn ang="0">
                    <a:pos x="4" y="70"/>
                  </a:cxn>
                  <a:cxn ang="0">
                    <a:pos x="4" y="60"/>
                  </a:cxn>
                  <a:cxn ang="0">
                    <a:pos x="6" y="45"/>
                  </a:cxn>
                  <a:cxn ang="0">
                    <a:pos x="9" y="32"/>
                  </a:cxn>
                  <a:cxn ang="0">
                    <a:pos x="15" y="19"/>
                  </a:cxn>
                  <a:cxn ang="0">
                    <a:pos x="23" y="5"/>
                  </a:cxn>
                  <a:cxn ang="0">
                    <a:pos x="23" y="3"/>
                  </a:cxn>
                  <a:cxn ang="0">
                    <a:pos x="23" y="0"/>
                  </a:cxn>
                  <a:cxn ang="0">
                    <a:pos x="146" y="140"/>
                  </a:cxn>
                  <a:cxn ang="0">
                    <a:pos x="159" y="129"/>
                  </a:cxn>
                  <a:cxn ang="0">
                    <a:pos x="173" y="113"/>
                  </a:cxn>
                  <a:cxn ang="0">
                    <a:pos x="176" y="106"/>
                  </a:cxn>
                  <a:cxn ang="0">
                    <a:pos x="182" y="98"/>
                  </a:cxn>
                  <a:cxn ang="0">
                    <a:pos x="184" y="89"/>
                  </a:cxn>
                  <a:cxn ang="0">
                    <a:pos x="188" y="79"/>
                  </a:cxn>
                  <a:cxn ang="0">
                    <a:pos x="184" y="79"/>
                  </a:cxn>
                  <a:cxn ang="0">
                    <a:pos x="182" y="79"/>
                  </a:cxn>
                  <a:cxn ang="0">
                    <a:pos x="176" y="98"/>
                  </a:cxn>
                  <a:cxn ang="0">
                    <a:pos x="169" y="113"/>
                  </a:cxn>
                  <a:cxn ang="0">
                    <a:pos x="155" y="127"/>
                  </a:cxn>
                  <a:cxn ang="0">
                    <a:pos x="142" y="138"/>
                  </a:cxn>
                  <a:cxn ang="0">
                    <a:pos x="144" y="140"/>
                  </a:cxn>
                  <a:cxn ang="0">
                    <a:pos x="146" y="140"/>
                  </a:cxn>
                </a:cxnLst>
                <a:rect l="0" t="0" r="r" b="b"/>
                <a:pathLst>
                  <a:path w="188" h="140">
                    <a:moveTo>
                      <a:pt x="23" y="0"/>
                    </a:moveTo>
                    <a:lnTo>
                      <a:pt x="13" y="13"/>
                    </a:lnTo>
                    <a:lnTo>
                      <a:pt x="6" y="28"/>
                    </a:lnTo>
                    <a:lnTo>
                      <a:pt x="2" y="43"/>
                    </a:lnTo>
                    <a:lnTo>
                      <a:pt x="0" y="60"/>
                    </a:lnTo>
                    <a:lnTo>
                      <a:pt x="0" y="70"/>
                    </a:lnTo>
                    <a:lnTo>
                      <a:pt x="2" y="79"/>
                    </a:lnTo>
                    <a:lnTo>
                      <a:pt x="4" y="79"/>
                    </a:lnTo>
                    <a:lnTo>
                      <a:pt x="4" y="79"/>
                    </a:lnTo>
                    <a:lnTo>
                      <a:pt x="6"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ln>
            </p:spPr>
            <p:txBody>
              <a:bodyPr/>
              <a:lstStyle/>
              <a:p>
                <a:endParaRPr lang="en-US">
                  <a:solidFill>
                    <a:prstClr val="black"/>
                  </a:solidFill>
                </a:endParaRPr>
              </a:p>
            </p:txBody>
          </p:sp>
          <p:sp>
            <p:nvSpPr>
              <p:cNvPr id="179683" name="Freeform 483"/>
              <p:cNvSpPr>
                <a:spLocks noEditPoints="1"/>
              </p:cNvSpPr>
              <p:nvPr/>
            </p:nvSpPr>
            <p:spPr bwMode="auto">
              <a:xfrm>
                <a:off x="1453" y="1523"/>
                <a:ext cx="182" cy="137"/>
              </a:xfrm>
              <a:custGeom>
                <a:avLst/>
                <a:gdLst/>
                <a:ahLst/>
                <a:cxnLst>
                  <a:cxn ang="0">
                    <a:pos x="21" y="0"/>
                  </a:cxn>
                  <a:cxn ang="0">
                    <a:pos x="13" y="12"/>
                  </a:cxn>
                  <a:cxn ang="0">
                    <a:pos x="5" y="27"/>
                  </a:cxn>
                  <a:cxn ang="0">
                    <a:pos x="2" y="42"/>
                  </a:cxn>
                  <a:cxn ang="0">
                    <a:pos x="0" y="57"/>
                  </a:cxn>
                  <a:cxn ang="0">
                    <a:pos x="0" y="67"/>
                  </a:cxn>
                  <a:cxn ang="0">
                    <a:pos x="2" y="76"/>
                  </a:cxn>
                  <a:cxn ang="0">
                    <a:pos x="4" y="76"/>
                  </a:cxn>
                  <a:cxn ang="0">
                    <a:pos x="5" y="78"/>
                  </a:cxn>
                  <a:cxn ang="0">
                    <a:pos x="5" y="69"/>
                  </a:cxn>
                  <a:cxn ang="0">
                    <a:pos x="4" y="57"/>
                  </a:cxn>
                  <a:cxn ang="0">
                    <a:pos x="5" y="44"/>
                  </a:cxn>
                  <a:cxn ang="0">
                    <a:pos x="9" y="31"/>
                  </a:cxn>
                  <a:cxn ang="0">
                    <a:pos x="15" y="17"/>
                  </a:cxn>
                  <a:cxn ang="0">
                    <a:pos x="21" y="6"/>
                  </a:cxn>
                  <a:cxn ang="0">
                    <a:pos x="21" y="2"/>
                  </a:cxn>
                  <a:cxn ang="0">
                    <a:pos x="21" y="0"/>
                  </a:cxn>
                  <a:cxn ang="0">
                    <a:pos x="142" y="137"/>
                  </a:cxn>
                  <a:cxn ang="0">
                    <a:pos x="155" y="126"/>
                  </a:cxn>
                  <a:cxn ang="0">
                    <a:pos x="169" y="110"/>
                  </a:cxn>
                  <a:cxn ang="0">
                    <a:pos x="172" y="103"/>
                  </a:cxn>
                  <a:cxn ang="0">
                    <a:pos x="176" y="95"/>
                  </a:cxn>
                  <a:cxn ang="0">
                    <a:pos x="180" y="86"/>
                  </a:cxn>
                  <a:cxn ang="0">
                    <a:pos x="182" y="76"/>
                  </a:cxn>
                  <a:cxn ang="0">
                    <a:pos x="180" y="76"/>
                  </a:cxn>
                  <a:cxn ang="0">
                    <a:pos x="178" y="76"/>
                  </a:cxn>
                  <a:cxn ang="0">
                    <a:pos x="172" y="95"/>
                  </a:cxn>
                  <a:cxn ang="0">
                    <a:pos x="165" y="110"/>
                  </a:cxn>
                  <a:cxn ang="0">
                    <a:pos x="152" y="124"/>
                  </a:cxn>
                  <a:cxn ang="0">
                    <a:pos x="138" y="133"/>
                  </a:cxn>
                  <a:cxn ang="0">
                    <a:pos x="140" y="135"/>
                  </a:cxn>
                  <a:cxn ang="0">
                    <a:pos x="142" y="137"/>
                  </a:cxn>
                </a:cxnLst>
                <a:rect l="0" t="0" r="r" b="b"/>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ln>
            </p:spPr>
            <p:txBody>
              <a:bodyPr/>
              <a:lstStyle/>
              <a:p>
                <a:endParaRPr lang="en-US">
                  <a:solidFill>
                    <a:prstClr val="black"/>
                  </a:solidFill>
                </a:endParaRPr>
              </a:p>
            </p:txBody>
          </p:sp>
          <p:sp>
            <p:nvSpPr>
              <p:cNvPr id="179684" name="Freeform 484"/>
              <p:cNvSpPr>
                <a:spLocks noEditPoints="1"/>
              </p:cNvSpPr>
              <p:nvPr/>
            </p:nvSpPr>
            <p:spPr bwMode="auto">
              <a:xfrm>
                <a:off x="1455" y="1525"/>
                <a:ext cx="178" cy="133"/>
              </a:xfrm>
              <a:custGeom>
                <a:avLst/>
                <a:gdLst/>
                <a:ahLst/>
                <a:cxnLst>
                  <a:cxn ang="0">
                    <a:pos x="19" y="0"/>
                  </a:cxn>
                  <a:cxn ang="0">
                    <a:pos x="11" y="14"/>
                  </a:cxn>
                  <a:cxn ang="0">
                    <a:pos x="5" y="27"/>
                  </a:cxn>
                  <a:cxn ang="0">
                    <a:pos x="2" y="40"/>
                  </a:cxn>
                  <a:cxn ang="0">
                    <a:pos x="0" y="55"/>
                  </a:cxn>
                  <a:cxn ang="0">
                    <a:pos x="0" y="65"/>
                  </a:cxn>
                  <a:cxn ang="0">
                    <a:pos x="2" y="74"/>
                  </a:cxn>
                  <a:cxn ang="0">
                    <a:pos x="3" y="76"/>
                  </a:cxn>
                  <a:cxn ang="0">
                    <a:pos x="5" y="76"/>
                  </a:cxn>
                  <a:cxn ang="0">
                    <a:pos x="5" y="76"/>
                  </a:cxn>
                  <a:cxn ang="0">
                    <a:pos x="5" y="74"/>
                  </a:cxn>
                  <a:cxn ang="0">
                    <a:pos x="5" y="74"/>
                  </a:cxn>
                  <a:cxn ang="0">
                    <a:pos x="3" y="74"/>
                  </a:cxn>
                  <a:cxn ang="0">
                    <a:pos x="5" y="74"/>
                  </a:cxn>
                  <a:cxn ang="0">
                    <a:pos x="5" y="72"/>
                  </a:cxn>
                  <a:cxn ang="0">
                    <a:pos x="3" y="65"/>
                  </a:cxn>
                  <a:cxn ang="0">
                    <a:pos x="3" y="55"/>
                  </a:cxn>
                  <a:cxn ang="0">
                    <a:pos x="5" y="42"/>
                  </a:cxn>
                  <a:cxn ang="0">
                    <a:pos x="7" y="29"/>
                  </a:cxn>
                  <a:cxn ang="0">
                    <a:pos x="13" y="17"/>
                  </a:cxn>
                  <a:cxn ang="0">
                    <a:pos x="19" y="6"/>
                  </a:cxn>
                  <a:cxn ang="0">
                    <a:pos x="19" y="4"/>
                  </a:cxn>
                  <a:cxn ang="0">
                    <a:pos x="19" y="0"/>
                  </a:cxn>
                  <a:cxn ang="0">
                    <a:pos x="138" y="133"/>
                  </a:cxn>
                  <a:cxn ang="0">
                    <a:pos x="151" y="122"/>
                  </a:cxn>
                  <a:cxn ang="0">
                    <a:pos x="165" y="108"/>
                  </a:cxn>
                  <a:cxn ang="0">
                    <a:pos x="172" y="93"/>
                  </a:cxn>
                  <a:cxn ang="0">
                    <a:pos x="178" y="74"/>
                  </a:cxn>
                  <a:cxn ang="0">
                    <a:pos x="176" y="74"/>
                  </a:cxn>
                  <a:cxn ang="0">
                    <a:pos x="174" y="76"/>
                  </a:cxn>
                  <a:cxn ang="0">
                    <a:pos x="169" y="93"/>
                  </a:cxn>
                  <a:cxn ang="0">
                    <a:pos x="161" y="108"/>
                  </a:cxn>
                  <a:cxn ang="0">
                    <a:pos x="148" y="120"/>
                  </a:cxn>
                  <a:cxn ang="0">
                    <a:pos x="134" y="131"/>
                  </a:cxn>
                  <a:cxn ang="0">
                    <a:pos x="136" y="131"/>
                  </a:cxn>
                  <a:cxn ang="0">
                    <a:pos x="138" y="133"/>
                  </a:cxn>
                </a:cxnLst>
                <a:rect l="0" t="0" r="r" b="b"/>
                <a:pathLst>
                  <a:path w="178" h="133">
                    <a:moveTo>
                      <a:pt x="19" y="0"/>
                    </a:moveTo>
                    <a:lnTo>
                      <a:pt x="11" y="14"/>
                    </a:lnTo>
                    <a:lnTo>
                      <a:pt x="5" y="27"/>
                    </a:lnTo>
                    <a:lnTo>
                      <a:pt x="2" y="40"/>
                    </a:lnTo>
                    <a:lnTo>
                      <a:pt x="0" y="55"/>
                    </a:lnTo>
                    <a:lnTo>
                      <a:pt x="0" y="65"/>
                    </a:lnTo>
                    <a:lnTo>
                      <a:pt x="2" y="74"/>
                    </a:lnTo>
                    <a:lnTo>
                      <a:pt x="3" y="76"/>
                    </a:lnTo>
                    <a:lnTo>
                      <a:pt x="5" y="76"/>
                    </a:lnTo>
                    <a:lnTo>
                      <a:pt x="5" y="76"/>
                    </a:lnTo>
                    <a:lnTo>
                      <a:pt x="5" y="74"/>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ln>
            </p:spPr>
            <p:txBody>
              <a:bodyPr/>
              <a:lstStyle/>
              <a:p>
                <a:endParaRPr lang="en-US">
                  <a:solidFill>
                    <a:prstClr val="black"/>
                  </a:solidFill>
                </a:endParaRPr>
              </a:p>
            </p:txBody>
          </p:sp>
          <p:sp>
            <p:nvSpPr>
              <p:cNvPr id="179685" name="Freeform 485"/>
              <p:cNvSpPr>
                <a:spLocks noEditPoints="1"/>
              </p:cNvSpPr>
              <p:nvPr/>
            </p:nvSpPr>
            <p:spPr bwMode="auto">
              <a:xfrm>
                <a:off x="1457" y="1529"/>
                <a:ext cx="174" cy="127"/>
              </a:xfrm>
              <a:custGeom>
                <a:avLst/>
                <a:gdLst/>
                <a:ahLst/>
                <a:cxnLst>
                  <a:cxn ang="0">
                    <a:pos x="17" y="0"/>
                  </a:cxn>
                  <a:cxn ang="0">
                    <a:pos x="11" y="11"/>
                  </a:cxn>
                  <a:cxn ang="0">
                    <a:pos x="5" y="25"/>
                  </a:cxn>
                  <a:cxn ang="0">
                    <a:pos x="1" y="38"/>
                  </a:cxn>
                  <a:cxn ang="0">
                    <a:pos x="0" y="51"/>
                  </a:cxn>
                  <a:cxn ang="0">
                    <a:pos x="1" y="63"/>
                  </a:cxn>
                  <a:cxn ang="0">
                    <a:pos x="1" y="72"/>
                  </a:cxn>
                  <a:cxn ang="0">
                    <a:pos x="3" y="72"/>
                  </a:cxn>
                  <a:cxn ang="0">
                    <a:pos x="7" y="72"/>
                  </a:cxn>
                  <a:cxn ang="0">
                    <a:pos x="5" y="72"/>
                  </a:cxn>
                  <a:cxn ang="0">
                    <a:pos x="5" y="72"/>
                  </a:cxn>
                  <a:cxn ang="0">
                    <a:pos x="3" y="70"/>
                  </a:cxn>
                  <a:cxn ang="0">
                    <a:pos x="1" y="70"/>
                  </a:cxn>
                  <a:cxn ang="0">
                    <a:pos x="3" y="68"/>
                  </a:cxn>
                  <a:cxn ang="0">
                    <a:pos x="5" y="66"/>
                  </a:cxn>
                  <a:cxn ang="0">
                    <a:pos x="3" y="59"/>
                  </a:cxn>
                  <a:cxn ang="0">
                    <a:pos x="3" y="51"/>
                  </a:cxn>
                  <a:cxn ang="0">
                    <a:pos x="5" y="40"/>
                  </a:cxn>
                  <a:cxn ang="0">
                    <a:pos x="7" y="27"/>
                  </a:cxn>
                  <a:cxn ang="0">
                    <a:pos x="11" y="15"/>
                  </a:cxn>
                  <a:cxn ang="0">
                    <a:pos x="19" y="6"/>
                  </a:cxn>
                  <a:cxn ang="0">
                    <a:pos x="17" y="2"/>
                  </a:cxn>
                  <a:cxn ang="0">
                    <a:pos x="17" y="0"/>
                  </a:cxn>
                  <a:cxn ang="0">
                    <a:pos x="134" y="127"/>
                  </a:cxn>
                  <a:cxn ang="0">
                    <a:pos x="148" y="118"/>
                  </a:cxn>
                  <a:cxn ang="0">
                    <a:pos x="161" y="104"/>
                  </a:cxn>
                  <a:cxn ang="0">
                    <a:pos x="168" y="89"/>
                  </a:cxn>
                  <a:cxn ang="0">
                    <a:pos x="174" y="70"/>
                  </a:cxn>
                  <a:cxn ang="0">
                    <a:pos x="172" y="72"/>
                  </a:cxn>
                  <a:cxn ang="0">
                    <a:pos x="170" y="72"/>
                  </a:cxn>
                  <a:cxn ang="0">
                    <a:pos x="165" y="89"/>
                  </a:cxn>
                  <a:cxn ang="0">
                    <a:pos x="155" y="103"/>
                  </a:cxn>
                  <a:cxn ang="0">
                    <a:pos x="144" y="116"/>
                  </a:cxn>
                  <a:cxn ang="0">
                    <a:pos x="130" y="125"/>
                  </a:cxn>
                  <a:cxn ang="0">
                    <a:pos x="132" y="127"/>
                  </a:cxn>
                  <a:cxn ang="0">
                    <a:pos x="134" y="127"/>
                  </a:cxn>
                </a:cxnLst>
                <a:rect l="0" t="0" r="r" b="b"/>
                <a:pathLst>
                  <a:path w="174" h="127">
                    <a:moveTo>
                      <a:pt x="17" y="0"/>
                    </a:moveTo>
                    <a:lnTo>
                      <a:pt x="11" y="11"/>
                    </a:lnTo>
                    <a:lnTo>
                      <a:pt x="5" y="25"/>
                    </a:lnTo>
                    <a:lnTo>
                      <a:pt x="1" y="38"/>
                    </a:lnTo>
                    <a:lnTo>
                      <a:pt x="0" y="51"/>
                    </a:lnTo>
                    <a:lnTo>
                      <a:pt x="1" y="63"/>
                    </a:lnTo>
                    <a:lnTo>
                      <a:pt x="1" y="72"/>
                    </a:lnTo>
                    <a:lnTo>
                      <a:pt x="3" y="72"/>
                    </a:lnTo>
                    <a:lnTo>
                      <a:pt x="7" y="72"/>
                    </a:lnTo>
                    <a:lnTo>
                      <a:pt x="5"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ln>
            </p:spPr>
            <p:txBody>
              <a:bodyPr/>
              <a:lstStyle/>
              <a:p>
                <a:endParaRPr lang="en-US">
                  <a:solidFill>
                    <a:prstClr val="black"/>
                  </a:solidFill>
                </a:endParaRPr>
              </a:p>
            </p:txBody>
          </p:sp>
          <p:sp>
            <p:nvSpPr>
              <p:cNvPr id="179686" name="Freeform 486"/>
              <p:cNvSpPr>
                <a:spLocks noEditPoints="1"/>
              </p:cNvSpPr>
              <p:nvPr/>
            </p:nvSpPr>
            <p:spPr bwMode="auto">
              <a:xfrm>
                <a:off x="1458" y="1531"/>
                <a:ext cx="171" cy="125"/>
              </a:xfrm>
              <a:custGeom>
                <a:avLst/>
                <a:gdLst/>
                <a:ahLst/>
                <a:cxnLst>
                  <a:cxn ang="0">
                    <a:pos x="16" y="0"/>
                  </a:cxn>
                  <a:cxn ang="0">
                    <a:pos x="10" y="11"/>
                  </a:cxn>
                  <a:cxn ang="0">
                    <a:pos x="4" y="23"/>
                  </a:cxn>
                  <a:cxn ang="0">
                    <a:pos x="2" y="36"/>
                  </a:cxn>
                  <a:cxn ang="0">
                    <a:pos x="0" y="49"/>
                  </a:cxn>
                  <a:cxn ang="0">
                    <a:pos x="0" y="59"/>
                  </a:cxn>
                  <a:cxn ang="0">
                    <a:pos x="2" y="66"/>
                  </a:cxn>
                  <a:cxn ang="0">
                    <a:pos x="4" y="64"/>
                  </a:cxn>
                  <a:cxn ang="0">
                    <a:pos x="6" y="61"/>
                  </a:cxn>
                  <a:cxn ang="0">
                    <a:pos x="4" y="55"/>
                  </a:cxn>
                  <a:cxn ang="0">
                    <a:pos x="4" y="49"/>
                  </a:cxn>
                  <a:cxn ang="0">
                    <a:pos x="6" y="38"/>
                  </a:cxn>
                  <a:cxn ang="0">
                    <a:pos x="8" y="27"/>
                  </a:cxn>
                  <a:cxn ang="0">
                    <a:pos x="12" y="17"/>
                  </a:cxn>
                  <a:cxn ang="0">
                    <a:pos x="18" y="8"/>
                  </a:cxn>
                  <a:cxn ang="0">
                    <a:pos x="18" y="4"/>
                  </a:cxn>
                  <a:cxn ang="0">
                    <a:pos x="16" y="0"/>
                  </a:cxn>
                  <a:cxn ang="0">
                    <a:pos x="2" y="68"/>
                  </a:cxn>
                  <a:cxn ang="0">
                    <a:pos x="2" y="70"/>
                  </a:cxn>
                  <a:cxn ang="0">
                    <a:pos x="2" y="70"/>
                  </a:cxn>
                  <a:cxn ang="0">
                    <a:pos x="6" y="70"/>
                  </a:cxn>
                  <a:cxn ang="0">
                    <a:pos x="8" y="72"/>
                  </a:cxn>
                  <a:cxn ang="0">
                    <a:pos x="8" y="70"/>
                  </a:cxn>
                  <a:cxn ang="0">
                    <a:pos x="6" y="70"/>
                  </a:cxn>
                  <a:cxn ang="0">
                    <a:pos x="4" y="70"/>
                  </a:cxn>
                  <a:cxn ang="0">
                    <a:pos x="2" y="68"/>
                  </a:cxn>
                  <a:cxn ang="0">
                    <a:pos x="131" y="125"/>
                  </a:cxn>
                  <a:cxn ang="0">
                    <a:pos x="145" y="114"/>
                  </a:cxn>
                  <a:cxn ang="0">
                    <a:pos x="158" y="102"/>
                  </a:cxn>
                  <a:cxn ang="0">
                    <a:pos x="166" y="87"/>
                  </a:cxn>
                  <a:cxn ang="0">
                    <a:pos x="171" y="70"/>
                  </a:cxn>
                  <a:cxn ang="0">
                    <a:pos x="169" y="70"/>
                  </a:cxn>
                  <a:cxn ang="0">
                    <a:pos x="167" y="70"/>
                  </a:cxn>
                  <a:cxn ang="0">
                    <a:pos x="162" y="85"/>
                  </a:cxn>
                  <a:cxn ang="0">
                    <a:pos x="152" y="101"/>
                  </a:cxn>
                  <a:cxn ang="0">
                    <a:pos x="141" y="114"/>
                  </a:cxn>
                  <a:cxn ang="0">
                    <a:pos x="128" y="123"/>
                  </a:cxn>
                  <a:cxn ang="0">
                    <a:pos x="129" y="123"/>
                  </a:cxn>
                  <a:cxn ang="0">
                    <a:pos x="131" y="125"/>
                  </a:cxn>
                </a:cxnLst>
                <a:rect l="0" t="0" r="r" b="b"/>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ln>
            </p:spPr>
            <p:txBody>
              <a:bodyPr/>
              <a:lstStyle/>
              <a:p>
                <a:endParaRPr lang="en-US">
                  <a:solidFill>
                    <a:prstClr val="black"/>
                  </a:solidFill>
                </a:endParaRPr>
              </a:p>
            </p:txBody>
          </p:sp>
          <p:sp>
            <p:nvSpPr>
              <p:cNvPr id="179687" name="Freeform 487"/>
              <p:cNvSpPr>
                <a:spLocks noEditPoints="1"/>
              </p:cNvSpPr>
              <p:nvPr/>
            </p:nvSpPr>
            <p:spPr bwMode="auto">
              <a:xfrm>
                <a:off x="1460" y="1535"/>
                <a:ext cx="167" cy="119"/>
              </a:xfrm>
              <a:custGeom>
                <a:avLst/>
                <a:gdLst/>
                <a:ahLst/>
                <a:cxnLst>
                  <a:cxn ang="0">
                    <a:pos x="16" y="0"/>
                  </a:cxn>
                  <a:cxn ang="0">
                    <a:pos x="8" y="9"/>
                  </a:cxn>
                  <a:cxn ang="0">
                    <a:pos x="4" y="21"/>
                  </a:cxn>
                  <a:cxn ang="0">
                    <a:pos x="2" y="34"/>
                  </a:cxn>
                  <a:cxn ang="0">
                    <a:pos x="0" y="45"/>
                  </a:cxn>
                  <a:cxn ang="0">
                    <a:pos x="0" y="53"/>
                  </a:cxn>
                  <a:cxn ang="0">
                    <a:pos x="2" y="60"/>
                  </a:cxn>
                  <a:cxn ang="0">
                    <a:pos x="4" y="57"/>
                  </a:cxn>
                  <a:cxn ang="0">
                    <a:pos x="4" y="53"/>
                  </a:cxn>
                  <a:cxn ang="0">
                    <a:pos x="4" y="49"/>
                  </a:cxn>
                  <a:cxn ang="0">
                    <a:pos x="4" y="45"/>
                  </a:cxn>
                  <a:cxn ang="0">
                    <a:pos x="6" y="36"/>
                  </a:cxn>
                  <a:cxn ang="0">
                    <a:pos x="8" y="24"/>
                  </a:cxn>
                  <a:cxn ang="0">
                    <a:pos x="10" y="15"/>
                  </a:cxn>
                  <a:cxn ang="0">
                    <a:pos x="16" y="7"/>
                  </a:cxn>
                  <a:cxn ang="0">
                    <a:pos x="16" y="4"/>
                  </a:cxn>
                  <a:cxn ang="0">
                    <a:pos x="16" y="0"/>
                  </a:cxn>
                  <a:cxn ang="0">
                    <a:pos x="2" y="66"/>
                  </a:cxn>
                  <a:cxn ang="0">
                    <a:pos x="2" y="66"/>
                  </a:cxn>
                  <a:cxn ang="0">
                    <a:pos x="4" y="66"/>
                  </a:cxn>
                  <a:cxn ang="0">
                    <a:pos x="6" y="68"/>
                  </a:cxn>
                  <a:cxn ang="0">
                    <a:pos x="8" y="68"/>
                  </a:cxn>
                  <a:cxn ang="0">
                    <a:pos x="8" y="68"/>
                  </a:cxn>
                  <a:cxn ang="0">
                    <a:pos x="8" y="68"/>
                  </a:cxn>
                  <a:cxn ang="0">
                    <a:pos x="8" y="68"/>
                  </a:cxn>
                  <a:cxn ang="0">
                    <a:pos x="6" y="68"/>
                  </a:cxn>
                  <a:cxn ang="0">
                    <a:pos x="6" y="68"/>
                  </a:cxn>
                  <a:cxn ang="0">
                    <a:pos x="6" y="66"/>
                  </a:cxn>
                  <a:cxn ang="0">
                    <a:pos x="6" y="66"/>
                  </a:cxn>
                  <a:cxn ang="0">
                    <a:pos x="4" y="66"/>
                  </a:cxn>
                  <a:cxn ang="0">
                    <a:pos x="2" y="66"/>
                  </a:cxn>
                  <a:cxn ang="0">
                    <a:pos x="127" y="119"/>
                  </a:cxn>
                  <a:cxn ang="0">
                    <a:pos x="141" y="110"/>
                  </a:cxn>
                  <a:cxn ang="0">
                    <a:pos x="152" y="97"/>
                  </a:cxn>
                  <a:cxn ang="0">
                    <a:pos x="162" y="83"/>
                  </a:cxn>
                  <a:cxn ang="0">
                    <a:pos x="167" y="66"/>
                  </a:cxn>
                  <a:cxn ang="0">
                    <a:pos x="165" y="66"/>
                  </a:cxn>
                  <a:cxn ang="0">
                    <a:pos x="164" y="66"/>
                  </a:cxn>
                  <a:cxn ang="0">
                    <a:pos x="158" y="81"/>
                  </a:cxn>
                  <a:cxn ang="0">
                    <a:pos x="148" y="97"/>
                  </a:cxn>
                  <a:cxn ang="0">
                    <a:pos x="137" y="108"/>
                  </a:cxn>
                  <a:cxn ang="0">
                    <a:pos x="124" y="117"/>
                  </a:cxn>
                  <a:cxn ang="0">
                    <a:pos x="126" y="119"/>
                  </a:cxn>
                  <a:cxn ang="0">
                    <a:pos x="127" y="119"/>
                  </a:cxn>
                </a:cxnLst>
                <a:rect l="0" t="0" r="r" b="b"/>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8" y="68"/>
                    </a:lnTo>
                    <a:lnTo>
                      <a:pt x="8" y="68"/>
                    </a:lnTo>
                    <a:lnTo>
                      <a:pt x="8" y="68"/>
                    </a:lnTo>
                    <a:lnTo>
                      <a:pt x="6" y="68"/>
                    </a:lnTo>
                    <a:lnTo>
                      <a:pt x="6" y="68"/>
                    </a:lnTo>
                    <a:lnTo>
                      <a:pt x="6" y="66"/>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ln>
            </p:spPr>
            <p:txBody>
              <a:bodyPr/>
              <a:lstStyle/>
              <a:p>
                <a:endParaRPr lang="en-US">
                  <a:solidFill>
                    <a:prstClr val="black"/>
                  </a:solidFill>
                </a:endParaRPr>
              </a:p>
            </p:txBody>
          </p:sp>
          <p:sp>
            <p:nvSpPr>
              <p:cNvPr id="179688" name="Freeform 488"/>
              <p:cNvSpPr>
                <a:spLocks noEditPoints="1"/>
              </p:cNvSpPr>
              <p:nvPr/>
            </p:nvSpPr>
            <p:spPr bwMode="auto">
              <a:xfrm>
                <a:off x="1462" y="1539"/>
                <a:ext cx="163" cy="115"/>
              </a:xfrm>
              <a:custGeom>
                <a:avLst/>
                <a:gdLst/>
                <a:ahLst/>
                <a:cxnLst>
                  <a:cxn ang="0">
                    <a:pos x="14" y="0"/>
                  </a:cxn>
                  <a:cxn ang="0">
                    <a:pos x="8" y="9"/>
                  </a:cxn>
                  <a:cxn ang="0">
                    <a:pos x="4" y="19"/>
                  </a:cxn>
                  <a:cxn ang="0">
                    <a:pos x="2" y="30"/>
                  </a:cxn>
                  <a:cxn ang="0">
                    <a:pos x="0" y="41"/>
                  </a:cxn>
                  <a:cxn ang="0">
                    <a:pos x="0" y="47"/>
                  </a:cxn>
                  <a:cxn ang="0">
                    <a:pos x="2" y="53"/>
                  </a:cxn>
                  <a:cxn ang="0">
                    <a:pos x="2" y="49"/>
                  </a:cxn>
                  <a:cxn ang="0">
                    <a:pos x="4" y="45"/>
                  </a:cxn>
                  <a:cxn ang="0">
                    <a:pos x="4" y="43"/>
                  </a:cxn>
                  <a:cxn ang="0">
                    <a:pos x="4" y="41"/>
                  </a:cxn>
                  <a:cxn ang="0">
                    <a:pos x="4" y="34"/>
                  </a:cxn>
                  <a:cxn ang="0">
                    <a:pos x="6" y="24"/>
                  </a:cxn>
                  <a:cxn ang="0">
                    <a:pos x="10" y="15"/>
                  </a:cxn>
                  <a:cxn ang="0">
                    <a:pos x="12" y="7"/>
                  </a:cxn>
                  <a:cxn ang="0">
                    <a:pos x="14" y="3"/>
                  </a:cxn>
                  <a:cxn ang="0">
                    <a:pos x="14" y="0"/>
                  </a:cxn>
                  <a:cxn ang="0">
                    <a:pos x="2" y="62"/>
                  </a:cxn>
                  <a:cxn ang="0">
                    <a:pos x="4" y="62"/>
                  </a:cxn>
                  <a:cxn ang="0">
                    <a:pos x="4" y="64"/>
                  </a:cxn>
                  <a:cxn ang="0">
                    <a:pos x="6" y="64"/>
                  </a:cxn>
                  <a:cxn ang="0">
                    <a:pos x="8" y="66"/>
                  </a:cxn>
                  <a:cxn ang="0">
                    <a:pos x="8" y="64"/>
                  </a:cxn>
                  <a:cxn ang="0">
                    <a:pos x="8" y="64"/>
                  </a:cxn>
                  <a:cxn ang="0">
                    <a:pos x="6" y="64"/>
                  </a:cxn>
                  <a:cxn ang="0">
                    <a:pos x="4" y="64"/>
                  </a:cxn>
                  <a:cxn ang="0">
                    <a:pos x="4" y="64"/>
                  </a:cxn>
                  <a:cxn ang="0">
                    <a:pos x="4" y="62"/>
                  </a:cxn>
                  <a:cxn ang="0">
                    <a:pos x="4" y="62"/>
                  </a:cxn>
                  <a:cxn ang="0">
                    <a:pos x="4" y="62"/>
                  </a:cxn>
                  <a:cxn ang="0">
                    <a:pos x="2" y="62"/>
                  </a:cxn>
                  <a:cxn ang="0">
                    <a:pos x="124" y="115"/>
                  </a:cxn>
                  <a:cxn ang="0">
                    <a:pos x="137" y="106"/>
                  </a:cxn>
                  <a:cxn ang="0">
                    <a:pos x="148" y="93"/>
                  </a:cxn>
                  <a:cxn ang="0">
                    <a:pos x="158" y="77"/>
                  </a:cxn>
                  <a:cxn ang="0">
                    <a:pos x="163" y="62"/>
                  </a:cxn>
                  <a:cxn ang="0">
                    <a:pos x="162" y="62"/>
                  </a:cxn>
                  <a:cxn ang="0">
                    <a:pos x="160" y="62"/>
                  </a:cxn>
                  <a:cxn ang="0">
                    <a:pos x="154" y="77"/>
                  </a:cxn>
                  <a:cxn ang="0">
                    <a:pos x="144" y="93"/>
                  </a:cxn>
                  <a:cxn ang="0">
                    <a:pos x="133" y="104"/>
                  </a:cxn>
                  <a:cxn ang="0">
                    <a:pos x="120" y="111"/>
                  </a:cxn>
                  <a:cxn ang="0">
                    <a:pos x="122" y="113"/>
                  </a:cxn>
                  <a:cxn ang="0">
                    <a:pos x="124" y="115"/>
                  </a:cxn>
                </a:cxnLst>
                <a:rect l="0" t="0" r="r" b="b"/>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8" y="64"/>
                    </a:lnTo>
                    <a:lnTo>
                      <a:pt x="6" y="64"/>
                    </a:lnTo>
                    <a:lnTo>
                      <a:pt x="4" y="64"/>
                    </a:lnTo>
                    <a:lnTo>
                      <a:pt x="4" y="64"/>
                    </a:lnTo>
                    <a:lnTo>
                      <a:pt x="4" y="62"/>
                    </a:lnTo>
                    <a:lnTo>
                      <a:pt x="4" y="62"/>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ln>
            </p:spPr>
            <p:txBody>
              <a:bodyPr/>
              <a:lstStyle/>
              <a:p>
                <a:endParaRPr lang="en-US">
                  <a:solidFill>
                    <a:prstClr val="black"/>
                  </a:solidFill>
                </a:endParaRPr>
              </a:p>
            </p:txBody>
          </p:sp>
          <p:sp>
            <p:nvSpPr>
              <p:cNvPr id="179689" name="Freeform 489"/>
              <p:cNvSpPr>
                <a:spLocks noEditPoints="1"/>
              </p:cNvSpPr>
              <p:nvPr/>
            </p:nvSpPr>
            <p:spPr bwMode="auto">
              <a:xfrm>
                <a:off x="1464" y="1542"/>
                <a:ext cx="160" cy="110"/>
              </a:xfrm>
              <a:custGeom>
                <a:avLst/>
                <a:gdLst/>
                <a:ahLst/>
                <a:cxnLst>
                  <a:cxn ang="0">
                    <a:pos x="12" y="0"/>
                  </a:cxn>
                  <a:cxn ang="0">
                    <a:pos x="6" y="8"/>
                  </a:cxn>
                  <a:cxn ang="0">
                    <a:pos x="4" y="17"/>
                  </a:cxn>
                  <a:cxn ang="0">
                    <a:pos x="2" y="29"/>
                  </a:cxn>
                  <a:cxn ang="0">
                    <a:pos x="0" y="38"/>
                  </a:cxn>
                  <a:cxn ang="0">
                    <a:pos x="0" y="42"/>
                  </a:cxn>
                  <a:cxn ang="0">
                    <a:pos x="0" y="46"/>
                  </a:cxn>
                  <a:cxn ang="0">
                    <a:pos x="2" y="42"/>
                  </a:cxn>
                  <a:cxn ang="0">
                    <a:pos x="4" y="36"/>
                  </a:cxn>
                  <a:cxn ang="0">
                    <a:pos x="6" y="23"/>
                  </a:cxn>
                  <a:cxn ang="0">
                    <a:pos x="10" y="10"/>
                  </a:cxn>
                  <a:cxn ang="0">
                    <a:pos x="10" y="4"/>
                  </a:cxn>
                  <a:cxn ang="0">
                    <a:pos x="12" y="0"/>
                  </a:cxn>
                  <a:cxn ang="0">
                    <a:pos x="4" y="61"/>
                  </a:cxn>
                  <a:cxn ang="0">
                    <a:pos x="4" y="61"/>
                  </a:cxn>
                  <a:cxn ang="0">
                    <a:pos x="4" y="61"/>
                  </a:cxn>
                  <a:cxn ang="0">
                    <a:pos x="6" y="63"/>
                  </a:cxn>
                  <a:cxn ang="0">
                    <a:pos x="8" y="63"/>
                  </a:cxn>
                  <a:cxn ang="0">
                    <a:pos x="8" y="63"/>
                  </a:cxn>
                  <a:cxn ang="0">
                    <a:pos x="8" y="61"/>
                  </a:cxn>
                  <a:cxn ang="0">
                    <a:pos x="6" y="61"/>
                  </a:cxn>
                  <a:cxn ang="0">
                    <a:pos x="4" y="61"/>
                  </a:cxn>
                  <a:cxn ang="0">
                    <a:pos x="120" y="110"/>
                  </a:cxn>
                  <a:cxn ang="0">
                    <a:pos x="133" y="101"/>
                  </a:cxn>
                  <a:cxn ang="0">
                    <a:pos x="144" y="90"/>
                  </a:cxn>
                  <a:cxn ang="0">
                    <a:pos x="154" y="74"/>
                  </a:cxn>
                  <a:cxn ang="0">
                    <a:pos x="160" y="59"/>
                  </a:cxn>
                  <a:cxn ang="0">
                    <a:pos x="158" y="59"/>
                  </a:cxn>
                  <a:cxn ang="0">
                    <a:pos x="156" y="59"/>
                  </a:cxn>
                  <a:cxn ang="0">
                    <a:pos x="150" y="74"/>
                  </a:cxn>
                  <a:cxn ang="0">
                    <a:pos x="141" y="88"/>
                  </a:cxn>
                  <a:cxn ang="0">
                    <a:pos x="129" y="99"/>
                  </a:cxn>
                  <a:cxn ang="0">
                    <a:pos x="116" y="108"/>
                  </a:cxn>
                  <a:cxn ang="0">
                    <a:pos x="118" y="108"/>
                  </a:cxn>
                  <a:cxn ang="0">
                    <a:pos x="120" y="110"/>
                  </a:cxn>
                </a:cxnLst>
                <a:rect l="0" t="0" r="r" b="b"/>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4" y="61"/>
                    </a:lnTo>
                    <a:lnTo>
                      <a:pt x="6" y="63"/>
                    </a:lnTo>
                    <a:lnTo>
                      <a:pt x="8"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ln>
            </p:spPr>
            <p:txBody>
              <a:bodyPr/>
              <a:lstStyle/>
              <a:p>
                <a:endParaRPr lang="en-US">
                  <a:solidFill>
                    <a:prstClr val="black"/>
                  </a:solidFill>
                </a:endParaRPr>
              </a:p>
            </p:txBody>
          </p:sp>
          <p:sp>
            <p:nvSpPr>
              <p:cNvPr id="179690" name="Freeform 490"/>
              <p:cNvSpPr>
                <a:spLocks noEditPoints="1"/>
              </p:cNvSpPr>
              <p:nvPr/>
            </p:nvSpPr>
            <p:spPr bwMode="auto">
              <a:xfrm>
                <a:off x="1466" y="1546"/>
                <a:ext cx="156" cy="104"/>
              </a:xfrm>
              <a:custGeom>
                <a:avLst/>
                <a:gdLst/>
                <a:ahLst/>
                <a:cxnLst>
                  <a:cxn ang="0">
                    <a:pos x="8" y="0"/>
                  </a:cxn>
                  <a:cxn ang="0">
                    <a:pos x="6" y="8"/>
                  </a:cxn>
                  <a:cxn ang="0">
                    <a:pos x="2" y="17"/>
                  </a:cxn>
                  <a:cxn ang="0">
                    <a:pos x="0" y="27"/>
                  </a:cxn>
                  <a:cxn ang="0">
                    <a:pos x="0" y="34"/>
                  </a:cxn>
                  <a:cxn ang="0">
                    <a:pos x="0" y="36"/>
                  </a:cxn>
                  <a:cxn ang="0">
                    <a:pos x="0" y="38"/>
                  </a:cxn>
                  <a:cxn ang="0">
                    <a:pos x="4" y="31"/>
                  </a:cxn>
                  <a:cxn ang="0">
                    <a:pos x="6" y="23"/>
                  </a:cxn>
                  <a:cxn ang="0">
                    <a:pos x="6" y="19"/>
                  </a:cxn>
                  <a:cxn ang="0">
                    <a:pos x="6" y="17"/>
                  </a:cxn>
                  <a:cxn ang="0">
                    <a:pos x="8" y="8"/>
                  </a:cxn>
                  <a:cxn ang="0">
                    <a:pos x="8" y="0"/>
                  </a:cxn>
                  <a:cxn ang="0">
                    <a:pos x="4" y="57"/>
                  </a:cxn>
                  <a:cxn ang="0">
                    <a:pos x="4" y="57"/>
                  </a:cxn>
                  <a:cxn ang="0">
                    <a:pos x="4" y="59"/>
                  </a:cxn>
                  <a:cxn ang="0">
                    <a:pos x="6" y="59"/>
                  </a:cxn>
                  <a:cxn ang="0">
                    <a:pos x="8" y="59"/>
                  </a:cxn>
                  <a:cxn ang="0">
                    <a:pos x="8" y="59"/>
                  </a:cxn>
                  <a:cxn ang="0">
                    <a:pos x="8" y="57"/>
                  </a:cxn>
                  <a:cxn ang="0">
                    <a:pos x="8" y="57"/>
                  </a:cxn>
                  <a:cxn ang="0">
                    <a:pos x="6" y="57"/>
                  </a:cxn>
                  <a:cxn ang="0">
                    <a:pos x="4" y="57"/>
                  </a:cxn>
                  <a:cxn ang="0">
                    <a:pos x="4" y="57"/>
                  </a:cxn>
                  <a:cxn ang="0">
                    <a:pos x="116" y="104"/>
                  </a:cxn>
                  <a:cxn ang="0">
                    <a:pos x="129" y="97"/>
                  </a:cxn>
                  <a:cxn ang="0">
                    <a:pos x="140" y="86"/>
                  </a:cxn>
                  <a:cxn ang="0">
                    <a:pos x="150" y="70"/>
                  </a:cxn>
                  <a:cxn ang="0">
                    <a:pos x="156" y="55"/>
                  </a:cxn>
                  <a:cxn ang="0">
                    <a:pos x="154" y="55"/>
                  </a:cxn>
                  <a:cxn ang="0">
                    <a:pos x="152" y="55"/>
                  </a:cxn>
                  <a:cxn ang="0">
                    <a:pos x="146" y="70"/>
                  </a:cxn>
                  <a:cxn ang="0">
                    <a:pos x="137" y="84"/>
                  </a:cxn>
                  <a:cxn ang="0">
                    <a:pos x="125" y="95"/>
                  </a:cxn>
                  <a:cxn ang="0">
                    <a:pos x="112" y="103"/>
                  </a:cxn>
                  <a:cxn ang="0">
                    <a:pos x="114" y="104"/>
                  </a:cxn>
                  <a:cxn ang="0">
                    <a:pos x="116" y="104"/>
                  </a:cxn>
                </a:cxnLst>
                <a:rect l="0" t="0" r="r" b="b"/>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9"/>
                    </a:lnTo>
                    <a:lnTo>
                      <a:pt x="8" y="57"/>
                    </a:lnTo>
                    <a:lnTo>
                      <a:pt x="8" y="57"/>
                    </a:lnTo>
                    <a:lnTo>
                      <a:pt x="6" y="57"/>
                    </a:lnTo>
                    <a:lnTo>
                      <a:pt x="4"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ln>
            </p:spPr>
            <p:txBody>
              <a:bodyPr/>
              <a:lstStyle/>
              <a:p>
                <a:endParaRPr lang="en-US">
                  <a:solidFill>
                    <a:prstClr val="black"/>
                  </a:solidFill>
                </a:endParaRPr>
              </a:p>
            </p:txBody>
          </p:sp>
          <p:sp>
            <p:nvSpPr>
              <p:cNvPr id="179691" name="Freeform 491"/>
              <p:cNvSpPr>
                <a:spLocks noEditPoints="1"/>
              </p:cNvSpPr>
              <p:nvPr/>
            </p:nvSpPr>
            <p:spPr bwMode="auto">
              <a:xfrm>
                <a:off x="1468" y="1552"/>
                <a:ext cx="152" cy="98"/>
              </a:xfrm>
              <a:custGeom>
                <a:avLst/>
                <a:gdLst/>
                <a:ahLst/>
                <a:cxnLst>
                  <a:cxn ang="0">
                    <a:pos x="6" y="0"/>
                  </a:cxn>
                  <a:cxn ang="0">
                    <a:pos x="2" y="13"/>
                  </a:cxn>
                  <a:cxn ang="0">
                    <a:pos x="0" y="26"/>
                  </a:cxn>
                  <a:cxn ang="0">
                    <a:pos x="4" y="13"/>
                  </a:cxn>
                  <a:cxn ang="0">
                    <a:pos x="6" y="0"/>
                  </a:cxn>
                  <a:cxn ang="0">
                    <a:pos x="4" y="51"/>
                  </a:cxn>
                  <a:cxn ang="0">
                    <a:pos x="4" y="53"/>
                  </a:cxn>
                  <a:cxn ang="0">
                    <a:pos x="4" y="53"/>
                  </a:cxn>
                  <a:cxn ang="0">
                    <a:pos x="6" y="53"/>
                  </a:cxn>
                  <a:cxn ang="0">
                    <a:pos x="9" y="55"/>
                  </a:cxn>
                  <a:cxn ang="0">
                    <a:pos x="8" y="53"/>
                  </a:cxn>
                  <a:cxn ang="0">
                    <a:pos x="8" y="53"/>
                  </a:cxn>
                  <a:cxn ang="0">
                    <a:pos x="6" y="51"/>
                  </a:cxn>
                  <a:cxn ang="0">
                    <a:pos x="4" y="51"/>
                  </a:cxn>
                  <a:cxn ang="0">
                    <a:pos x="4" y="51"/>
                  </a:cxn>
                  <a:cxn ang="0">
                    <a:pos x="4" y="51"/>
                  </a:cxn>
                  <a:cxn ang="0">
                    <a:pos x="112" y="98"/>
                  </a:cxn>
                  <a:cxn ang="0">
                    <a:pos x="125" y="89"/>
                  </a:cxn>
                  <a:cxn ang="0">
                    <a:pos x="137" y="78"/>
                  </a:cxn>
                  <a:cxn ang="0">
                    <a:pos x="146" y="64"/>
                  </a:cxn>
                  <a:cxn ang="0">
                    <a:pos x="152" y="49"/>
                  </a:cxn>
                  <a:cxn ang="0">
                    <a:pos x="150" y="49"/>
                  </a:cxn>
                  <a:cxn ang="0">
                    <a:pos x="148" y="51"/>
                  </a:cxn>
                  <a:cxn ang="0">
                    <a:pos x="142" y="64"/>
                  </a:cxn>
                  <a:cxn ang="0">
                    <a:pos x="133" y="78"/>
                  </a:cxn>
                  <a:cxn ang="0">
                    <a:pos x="121" y="89"/>
                  </a:cxn>
                  <a:cxn ang="0">
                    <a:pos x="108" y="97"/>
                  </a:cxn>
                  <a:cxn ang="0">
                    <a:pos x="110" y="97"/>
                  </a:cxn>
                  <a:cxn ang="0">
                    <a:pos x="112" y="98"/>
                  </a:cxn>
                </a:cxnLst>
                <a:rect l="0" t="0" r="r" b="b"/>
                <a:pathLst>
                  <a:path w="152" h="98">
                    <a:moveTo>
                      <a:pt x="6" y="0"/>
                    </a:moveTo>
                    <a:lnTo>
                      <a:pt x="2" y="13"/>
                    </a:lnTo>
                    <a:lnTo>
                      <a:pt x="0" y="26"/>
                    </a:lnTo>
                    <a:lnTo>
                      <a:pt x="4" y="13"/>
                    </a:lnTo>
                    <a:lnTo>
                      <a:pt x="6" y="0"/>
                    </a:lnTo>
                    <a:close/>
                    <a:moveTo>
                      <a:pt x="4" y="51"/>
                    </a:moveTo>
                    <a:lnTo>
                      <a:pt x="4" y="53"/>
                    </a:lnTo>
                    <a:lnTo>
                      <a:pt x="4" y="53"/>
                    </a:lnTo>
                    <a:lnTo>
                      <a:pt x="6" y="53"/>
                    </a:lnTo>
                    <a:lnTo>
                      <a:pt x="9" y="55"/>
                    </a:lnTo>
                    <a:lnTo>
                      <a:pt x="8" y="53"/>
                    </a:lnTo>
                    <a:lnTo>
                      <a:pt x="8" y="53"/>
                    </a:lnTo>
                    <a:lnTo>
                      <a:pt x="6" y="51"/>
                    </a:lnTo>
                    <a:lnTo>
                      <a:pt x="4" y="51"/>
                    </a:lnTo>
                    <a:lnTo>
                      <a:pt x="4"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ln>
            </p:spPr>
            <p:txBody>
              <a:bodyPr/>
              <a:lstStyle/>
              <a:p>
                <a:endParaRPr lang="en-US">
                  <a:solidFill>
                    <a:prstClr val="black"/>
                  </a:solidFill>
                </a:endParaRPr>
              </a:p>
            </p:txBody>
          </p:sp>
          <p:sp>
            <p:nvSpPr>
              <p:cNvPr id="179692" name="Freeform 492"/>
              <p:cNvSpPr>
                <a:spLocks noEditPoints="1"/>
              </p:cNvSpPr>
              <p:nvPr/>
            </p:nvSpPr>
            <p:spPr bwMode="auto">
              <a:xfrm>
                <a:off x="1472" y="1563"/>
                <a:ext cx="146" cy="86"/>
              </a:xfrm>
              <a:custGeom>
                <a:avLst/>
                <a:gdLst/>
                <a:ahLst/>
                <a:cxnLst>
                  <a:cxn ang="0">
                    <a:pos x="0" y="0"/>
                  </a:cxn>
                  <a:cxn ang="0">
                    <a:pos x="0" y="2"/>
                  </a:cxn>
                  <a:cxn ang="0">
                    <a:pos x="0" y="6"/>
                  </a:cxn>
                  <a:cxn ang="0">
                    <a:pos x="0" y="2"/>
                  </a:cxn>
                  <a:cxn ang="0">
                    <a:pos x="0" y="0"/>
                  </a:cxn>
                  <a:cxn ang="0">
                    <a:pos x="2" y="40"/>
                  </a:cxn>
                  <a:cxn ang="0">
                    <a:pos x="2" y="42"/>
                  </a:cxn>
                  <a:cxn ang="0">
                    <a:pos x="2" y="42"/>
                  </a:cxn>
                  <a:cxn ang="0">
                    <a:pos x="4" y="44"/>
                  </a:cxn>
                  <a:cxn ang="0">
                    <a:pos x="7" y="44"/>
                  </a:cxn>
                  <a:cxn ang="0">
                    <a:pos x="7" y="44"/>
                  </a:cxn>
                  <a:cxn ang="0">
                    <a:pos x="5" y="42"/>
                  </a:cxn>
                  <a:cxn ang="0">
                    <a:pos x="4" y="42"/>
                  </a:cxn>
                  <a:cxn ang="0">
                    <a:pos x="2" y="40"/>
                  </a:cxn>
                  <a:cxn ang="0">
                    <a:pos x="106" y="86"/>
                  </a:cxn>
                  <a:cxn ang="0">
                    <a:pos x="119" y="78"/>
                  </a:cxn>
                  <a:cxn ang="0">
                    <a:pos x="131" y="67"/>
                  </a:cxn>
                  <a:cxn ang="0">
                    <a:pos x="140" y="53"/>
                  </a:cxn>
                  <a:cxn ang="0">
                    <a:pos x="146" y="38"/>
                  </a:cxn>
                  <a:cxn ang="0">
                    <a:pos x="144" y="40"/>
                  </a:cxn>
                  <a:cxn ang="0">
                    <a:pos x="142" y="40"/>
                  </a:cxn>
                  <a:cxn ang="0">
                    <a:pos x="134" y="53"/>
                  </a:cxn>
                  <a:cxn ang="0">
                    <a:pos x="127" y="67"/>
                  </a:cxn>
                  <a:cxn ang="0">
                    <a:pos x="115" y="76"/>
                  </a:cxn>
                  <a:cxn ang="0">
                    <a:pos x="100" y="84"/>
                  </a:cxn>
                  <a:cxn ang="0">
                    <a:pos x="104" y="86"/>
                  </a:cxn>
                  <a:cxn ang="0">
                    <a:pos x="106" y="86"/>
                  </a:cxn>
                </a:cxnLst>
                <a:rect l="0" t="0" r="r" b="b"/>
                <a:pathLst>
                  <a:path w="146" h="86">
                    <a:moveTo>
                      <a:pt x="0" y="0"/>
                    </a:moveTo>
                    <a:lnTo>
                      <a:pt x="0" y="2"/>
                    </a:lnTo>
                    <a:lnTo>
                      <a:pt x="0" y="6"/>
                    </a:lnTo>
                    <a:lnTo>
                      <a:pt x="0" y="2"/>
                    </a:lnTo>
                    <a:lnTo>
                      <a:pt x="0" y="0"/>
                    </a:lnTo>
                    <a:close/>
                    <a:moveTo>
                      <a:pt x="2" y="40"/>
                    </a:moveTo>
                    <a:lnTo>
                      <a:pt x="2" y="42"/>
                    </a:lnTo>
                    <a:lnTo>
                      <a:pt x="2" y="42"/>
                    </a:lnTo>
                    <a:lnTo>
                      <a:pt x="4" y="44"/>
                    </a:lnTo>
                    <a:lnTo>
                      <a:pt x="7"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ln>
            </p:spPr>
            <p:txBody>
              <a:bodyPr/>
              <a:lstStyle/>
              <a:p>
                <a:endParaRPr lang="en-US">
                  <a:solidFill>
                    <a:prstClr val="black"/>
                  </a:solidFill>
                </a:endParaRPr>
              </a:p>
            </p:txBody>
          </p:sp>
          <p:sp>
            <p:nvSpPr>
              <p:cNvPr id="179693" name="Freeform 493"/>
              <p:cNvSpPr>
                <a:spLocks noEditPoints="1"/>
              </p:cNvSpPr>
              <p:nvPr/>
            </p:nvSpPr>
            <p:spPr bwMode="auto">
              <a:xfrm>
                <a:off x="1476" y="1603"/>
                <a:ext cx="140" cy="46"/>
              </a:xfrm>
              <a:custGeom>
                <a:avLst/>
                <a:gdLst/>
                <a:ahLst/>
                <a:cxnLst>
                  <a:cxn ang="0">
                    <a:pos x="0" y="2"/>
                  </a:cxn>
                  <a:cxn ang="0">
                    <a:pos x="0" y="2"/>
                  </a:cxn>
                  <a:cxn ang="0">
                    <a:pos x="1" y="4"/>
                  </a:cxn>
                  <a:cxn ang="0">
                    <a:pos x="3" y="4"/>
                  </a:cxn>
                  <a:cxn ang="0">
                    <a:pos x="5" y="4"/>
                  </a:cxn>
                  <a:cxn ang="0">
                    <a:pos x="5" y="4"/>
                  </a:cxn>
                  <a:cxn ang="0">
                    <a:pos x="5" y="4"/>
                  </a:cxn>
                  <a:cxn ang="0">
                    <a:pos x="3" y="2"/>
                  </a:cxn>
                  <a:cxn ang="0">
                    <a:pos x="1" y="2"/>
                  </a:cxn>
                  <a:cxn ang="0">
                    <a:pos x="1" y="2"/>
                  </a:cxn>
                  <a:cxn ang="0">
                    <a:pos x="0" y="2"/>
                  </a:cxn>
                  <a:cxn ang="0">
                    <a:pos x="100" y="46"/>
                  </a:cxn>
                  <a:cxn ang="0">
                    <a:pos x="113" y="38"/>
                  </a:cxn>
                  <a:cxn ang="0">
                    <a:pos x="125" y="27"/>
                  </a:cxn>
                  <a:cxn ang="0">
                    <a:pos x="134" y="13"/>
                  </a:cxn>
                  <a:cxn ang="0">
                    <a:pos x="140" y="0"/>
                  </a:cxn>
                  <a:cxn ang="0">
                    <a:pos x="138" y="0"/>
                  </a:cxn>
                  <a:cxn ang="0">
                    <a:pos x="136" y="0"/>
                  </a:cxn>
                  <a:cxn ang="0">
                    <a:pos x="129" y="13"/>
                  </a:cxn>
                  <a:cxn ang="0">
                    <a:pos x="119" y="27"/>
                  </a:cxn>
                  <a:cxn ang="0">
                    <a:pos x="108" y="36"/>
                  </a:cxn>
                  <a:cxn ang="0">
                    <a:pos x="94" y="44"/>
                  </a:cxn>
                  <a:cxn ang="0">
                    <a:pos x="96" y="44"/>
                  </a:cxn>
                  <a:cxn ang="0">
                    <a:pos x="100" y="46"/>
                  </a:cxn>
                </a:cxnLst>
                <a:rect l="0" t="0" r="r" b="b"/>
                <a:pathLst>
                  <a:path w="140" h="46">
                    <a:moveTo>
                      <a:pt x="0" y="2"/>
                    </a:moveTo>
                    <a:lnTo>
                      <a:pt x="0" y="2"/>
                    </a:lnTo>
                    <a:lnTo>
                      <a:pt x="1" y="4"/>
                    </a:lnTo>
                    <a:lnTo>
                      <a:pt x="3" y="4"/>
                    </a:lnTo>
                    <a:lnTo>
                      <a:pt x="5" y="4"/>
                    </a:lnTo>
                    <a:lnTo>
                      <a:pt x="5" y="4"/>
                    </a:lnTo>
                    <a:lnTo>
                      <a:pt x="5" y="4"/>
                    </a:lnTo>
                    <a:lnTo>
                      <a:pt x="3" y="2"/>
                    </a:lnTo>
                    <a:lnTo>
                      <a:pt x="1"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ln>
            </p:spPr>
            <p:txBody>
              <a:bodyPr/>
              <a:lstStyle/>
              <a:p>
                <a:endParaRPr lang="en-US">
                  <a:solidFill>
                    <a:prstClr val="black"/>
                  </a:solidFill>
                </a:endParaRPr>
              </a:p>
            </p:txBody>
          </p:sp>
          <p:sp>
            <p:nvSpPr>
              <p:cNvPr id="179694" name="Freeform 494"/>
              <p:cNvSpPr>
                <a:spLocks noEditPoints="1"/>
              </p:cNvSpPr>
              <p:nvPr/>
            </p:nvSpPr>
            <p:spPr bwMode="auto">
              <a:xfrm>
                <a:off x="1477" y="1603"/>
                <a:ext cx="137" cy="44"/>
              </a:xfrm>
              <a:custGeom>
                <a:avLst/>
                <a:gdLst/>
                <a:ahLst/>
                <a:cxnLst>
                  <a:cxn ang="0">
                    <a:pos x="0" y="2"/>
                  </a:cxn>
                  <a:cxn ang="0">
                    <a:pos x="2" y="4"/>
                  </a:cxn>
                  <a:cxn ang="0">
                    <a:pos x="2" y="4"/>
                  </a:cxn>
                  <a:cxn ang="0">
                    <a:pos x="4" y="6"/>
                  </a:cxn>
                  <a:cxn ang="0">
                    <a:pos x="6" y="6"/>
                  </a:cxn>
                  <a:cxn ang="0">
                    <a:pos x="6" y="6"/>
                  </a:cxn>
                  <a:cxn ang="0">
                    <a:pos x="6" y="6"/>
                  </a:cxn>
                  <a:cxn ang="0">
                    <a:pos x="6" y="6"/>
                  </a:cxn>
                  <a:cxn ang="0">
                    <a:pos x="6" y="6"/>
                  </a:cxn>
                  <a:cxn ang="0">
                    <a:pos x="6" y="6"/>
                  </a:cxn>
                  <a:cxn ang="0">
                    <a:pos x="6" y="6"/>
                  </a:cxn>
                  <a:cxn ang="0">
                    <a:pos x="6" y="4"/>
                  </a:cxn>
                  <a:cxn ang="0">
                    <a:pos x="6" y="4"/>
                  </a:cxn>
                  <a:cxn ang="0">
                    <a:pos x="6" y="4"/>
                  </a:cxn>
                  <a:cxn ang="0">
                    <a:pos x="6" y="4"/>
                  </a:cxn>
                  <a:cxn ang="0">
                    <a:pos x="4" y="4"/>
                  </a:cxn>
                  <a:cxn ang="0">
                    <a:pos x="0" y="2"/>
                  </a:cxn>
                  <a:cxn ang="0">
                    <a:pos x="0" y="2"/>
                  </a:cxn>
                  <a:cxn ang="0">
                    <a:pos x="0" y="2"/>
                  </a:cxn>
                  <a:cxn ang="0">
                    <a:pos x="95" y="44"/>
                  </a:cxn>
                  <a:cxn ang="0">
                    <a:pos x="110" y="36"/>
                  </a:cxn>
                  <a:cxn ang="0">
                    <a:pos x="122" y="27"/>
                  </a:cxn>
                  <a:cxn ang="0">
                    <a:pos x="129" y="13"/>
                  </a:cxn>
                  <a:cxn ang="0">
                    <a:pos x="137" y="0"/>
                  </a:cxn>
                  <a:cxn ang="0">
                    <a:pos x="135" y="0"/>
                  </a:cxn>
                  <a:cxn ang="0">
                    <a:pos x="133" y="0"/>
                  </a:cxn>
                  <a:cxn ang="0">
                    <a:pos x="126" y="13"/>
                  </a:cxn>
                  <a:cxn ang="0">
                    <a:pos x="116" y="25"/>
                  </a:cxn>
                  <a:cxn ang="0">
                    <a:pos x="105" y="34"/>
                  </a:cxn>
                  <a:cxn ang="0">
                    <a:pos x="92" y="42"/>
                  </a:cxn>
                  <a:cxn ang="0">
                    <a:pos x="93" y="44"/>
                  </a:cxn>
                  <a:cxn ang="0">
                    <a:pos x="95" y="44"/>
                  </a:cxn>
                </a:cxnLst>
                <a:rect l="0" t="0" r="r" b="b"/>
                <a:pathLst>
                  <a:path w="137" h="44">
                    <a:moveTo>
                      <a:pt x="0" y="2"/>
                    </a:moveTo>
                    <a:lnTo>
                      <a:pt x="2" y="4"/>
                    </a:lnTo>
                    <a:lnTo>
                      <a:pt x="2" y="4"/>
                    </a:lnTo>
                    <a:lnTo>
                      <a:pt x="4" y="6"/>
                    </a:lnTo>
                    <a:lnTo>
                      <a:pt x="6" y="6"/>
                    </a:lnTo>
                    <a:lnTo>
                      <a:pt x="6" y="6"/>
                    </a:lnTo>
                    <a:lnTo>
                      <a:pt x="6" y="6"/>
                    </a:lnTo>
                    <a:lnTo>
                      <a:pt x="6" y="6"/>
                    </a:lnTo>
                    <a:lnTo>
                      <a:pt x="6" y="6"/>
                    </a:lnTo>
                    <a:lnTo>
                      <a:pt x="6" y="6"/>
                    </a:lnTo>
                    <a:lnTo>
                      <a:pt x="6" y="6"/>
                    </a:lnTo>
                    <a:lnTo>
                      <a:pt x="6" y="4"/>
                    </a:lnTo>
                    <a:lnTo>
                      <a:pt x="6" y="4"/>
                    </a:lnTo>
                    <a:lnTo>
                      <a:pt x="6" y="4"/>
                    </a:lnTo>
                    <a:lnTo>
                      <a:pt x="6" y="4"/>
                    </a:lnTo>
                    <a:lnTo>
                      <a:pt x="4" y="4"/>
                    </a:lnTo>
                    <a:lnTo>
                      <a:pt x="0" y="2"/>
                    </a:lnTo>
                    <a:lnTo>
                      <a:pt x="0" y="2"/>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ln>
            </p:spPr>
            <p:txBody>
              <a:bodyPr/>
              <a:lstStyle/>
              <a:p>
                <a:endParaRPr lang="en-US">
                  <a:solidFill>
                    <a:prstClr val="black"/>
                  </a:solidFill>
                </a:endParaRPr>
              </a:p>
            </p:txBody>
          </p:sp>
          <p:sp>
            <p:nvSpPr>
              <p:cNvPr id="179695" name="Freeform 495"/>
              <p:cNvSpPr>
                <a:spLocks noEditPoints="1"/>
              </p:cNvSpPr>
              <p:nvPr/>
            </p:nvSpPr>
            <p:spPr bwMode="auto">
              <a:xfrm>
                <a:off x="1481" y="1603"/>
                <a:ext cx="131" cy="44"/>
              </a:xfrm>
              <a:custGeom>
                <a:avLst/>
                <a:gdLst/>
                <a:ahLst/>
                <a:cxnLst>
                  <a:cxn ang="0">
                    <a:pos x="0" y="4"/>
                  </a:cxn>
                  <a:cxn ang="0">
                    <a:pos x="0" y="4"/>
                  </a:cxn>
                  <a:cxn ang="0">
                    <a:pos x="0" y="4"/>
                  </a:cxn>
                  <a:cxn ang="0">
                    <a:pos x="2" y="6"/>
                  </a:cxn>
                  <a:cxn ang="0">
                    <a:pos x="6" y="6"/>
                  </a:cxn>
                  <a:cxn ang="0">
                    <a:pos x="4" y="6"/>
                  </a:cxn>
                  <a:cxn ang="0">
                    <a:pos x="4" y="6"/>
                  </a:cxn>
                  <a:cxn ang="0">
                    <a:pos x="4" y="6"/>
                  </a:cxn>
                  <a:cxn ang="0">
                    <a:pos x="2" y="6"/>
                  </a:cxn>
                  <a:cxn ang="0">
                    <a:pos x="2" y="4"/>
                  </a:cxn>
                  <a:cxn ang="0">
                    <a:pos x="2" y="4"/>
                  </a:cxn>
                  <a:cxn ang="0">
                    <a:pos x="2" y="4"/>
                  </a:cxn>
                  <a:cxn ang="0">
                    <a:pos x="2" y="4"/>
                  </a:cxn>
                  <a:cxn ang="0">
                    <a:pos x="0" y="4"/>
                  </a:cxn>
                  <a:cxn ang="0">
                    <a:pos x="0" y="4"/>
                  </a:cxn>
                  <a:cxn ang="0">
                    <a:pos x="89" y="44"/>
                  </a:cxn>
                  <a:cxn ang="0">
                    <a:pos x="103" y="36"/>
                  </a:cxn>
                  <a:cxn ang="0">
                    <a:pos x="114" y="27"/>
                  </a:cxn>
                  <a:cxn ang="0">
                    <a:pos x="124" y="13"/>
                  </a:cxn>
                  <a:cxn ang="0">
                    <a:pos x="131" y="0"/>
                  </a:cxn>
                  <a:cxn ang="0">
                    <a:pos x="129" y="0"/>
                  </a:cxn>
                  <a:cxn ang="0">
                    <a:pos x="127" y="0"/>
                  </a:cxn>
                  <a:cxn ang="0">
                    <a:pos x="120" y="13"/>
                  </a:cxn>
                  <a:cxn ang="0">
                    <a:pos x="110" y="25"/>
                  </a:cxn>
                  <a:cxn ang="0">
                    <a:pos x="99" y="34"/>
                  </a:cxn>
                  <a:cxn ang="0">
                    <a:pos x="86" y="40"/>
                  </a:cxn>
                  <a:cxn ang="0">
                    <a:pos x="88" y="42"/>
                  </a:cxn>
                  <a:cxn ang="0">
                    <a:pos x="89" y="44"/>
                  </a:cxn>
                </a:cxnLst>
                <a:rect l="0" t="0" r="r" b="b"/>
                <a:pathLst>
                  <a:path w="131" h="44">
                    <a:moveTo>
                      <a:pt x="0" y="4"/>
                    </a:moveTo>
                    <a:lnTo>
                      <a:pt x="0" y="4"/>
                    </a:lnTo>
                    <a:lnTo>
                      <a:pt x="0" y="4"/>
                    </a:lnTo>
                    <a:lnTo>
                      <a:pt x="2" y="6"/>
                    </a:lnTo>
                    <a:lnTo>
                      <a:pt x="6" y="6"/>
                    </a:lnTo>
                    <a:lnTo>
                      <a:pt x="4" y="6"/>
                    </a:lnTo>
                    <a:lnTo>
                      <a:pt x="4" y="6"/>
                    </a:lnTo>
                    <a:lnTo>
                      <a:pt x="4" y="6"/>
                    </a:lnTo>
                    <a:lnTo>
                      <a:pt x="2" y="6"/>
                    </a:lnTo>
                    <a:lnTo>
                      <a:pt x="2" y="4"/>
                    </a:lnTo>
                    <a:lnTo>
                      <a:pt x="2" y="4"/>
                    </a:lnTo>
                    <a:lnTo>
                      <a:pt x="2" y="4"/>
                    </a:lnTo>
                    <a:lnTo>
                      <a:pt x="2" y="4"/>
                    </a:lnTo>
                    <a:lnTo>
                      <a:pt x="0"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ln>
            </p:spPr>
            <p:txBody>
              <a:bodyPr/>
              <a:lstStyle/>
              <a:p>
                <a:endParaRPr lang="en-US">
                  <a:solidFill>
                    <a:prstClr val="black"/>
                  </a:solidFill>
                </a:endParaRPr>
              </a:p>
            </p:txBody>
          </p:sp>
          <p:sp>
            <p:nvSpPr>
              <p:cNvPr id="179696" name="Freeform 496"/>
              <p:cNvSpPr>
                <a:spLocks noEditPoints="1"/>
              </p:cNvSpPr>
              <p:nvPr/>
            </p:nvSpPr>
            <p:spPr bwMode="auto">
              <a:xfrm>
                <a:off x="1483" y="1603"/>
                <a:ext cx="127" cy="42"/>
              </a:xfrm>
              <a:custGeom>
                <a:avLst/>
                <a:gdLst/>
                <a:ahLst/>
                <a:cxnLst>
                  <a:cxn ang="0">
                    <a:pos x="0" y="4"/>
                  </a:cxn>
                  <a:cxn ang="0">
                    <a:pos x="0" y="6"/>
                  </a:cxn>
                  <a:cxn ang="0">
                    <a:pos x="0" y="6"/>
                  </a:cxn>
                  <a:cxn ang="0">
                    <a:pos x="0" y="4"/>
                  </a:cxn>
                  <a:cxn ang="0">
                    <a:pos x="0" y="4"/>
                  </a:cxn>
                  <a:cxn ang="0">
                    <a:pos x="0" y="4"/>
                  </a:cxn>
                  <a:cxn ang="0">
                    <a:pos x="0" y="6"/>
                  </a:cxn>
                  <a:cxn ang="0">
                    <a:pos x="0" y="6"/>
                  </a:cxn>
                  <a:cxn ang="0">
                    <a:pos x="0" y="6"/>
                  </a:cxn>
                  <a:cxn ang="0">
                    <a:pos x="4" y="6"/>
                  </a:cxn>
                  <a:cxn ang="0">
                    <a:pos x="6" y="8"/>
                  </a:cxn>
                  <a:cxn ang="0">
                    <a:pos x="6" y="8"/>
                  </a:cxn>
                  <a:cxn ang="0">
                    <a:pos x="6" y="8"/>
                  </a:cxn>
                  <a:cxn ang="0">
                    <a:pos x="4" y="8"/>
                  </a:cxn>
                  <a:cxn ang="0">
                    <a:pos x="4" y="8"/>
                  </a:cxn>
                  <a:cxn ang="0">
                    <a:pos x="4" y="6"/>
                  </a:cxn>
                  <a:cxn ang="0">
                    <a:pos x="4" y="6"/>
                  </a:cxn>
                  <a:cxn ang="0">
                    <a:pos x="2" y="6"/>
                  </a:cxn>
                  <a:cxn ang="0">
                    <a:pos x="0" y="6"/>
                  </a:cxn>
                  <a:cxn ang="0">
                    <a:pos x="86" y="42"/>
                  </a:cxn>
                  <a:cxn ang="0">
                    <a:pos x="99" y="34"/>
                  </a:cxn>
                  <a:cxn ang="0">
                    <a:pos x="110" y="25"/>
                  </a:cxn>
                  <a:cxn ang="0">
                    <a:pos x="120" y="13"/>
                  </a:cxn>
                  <a:cxn ang="0">
                    <a:pos x="127" y="0"/>
                  </a:cxn>
                  <a:cxn ang="0">
                    <a:pos x="125" y="0"/>
                  </a:cxn>
                  <a:cxn ang="0">
                    <a:pos x="122" y="0"/>
                  </a:cxn>
                  <a:cxn ang="0">
                    <a:pos x="116" y="13"/>
                  </a:cxn>
                  <a:cxn ang="0">
                    <a:pos x="106" y="25"/>
                  </a:cxn>
                  <a:cxn ang="0">
                    <a:pos x="95" y="34"/>
                  </a:cxn>
                  <a:cxn ang="0">
                    <a:pos x="80" y="40"/>
                  </a:cxn>
                  <a:cxn ang="0">
                    <a:pos x="84" y="40"/>
                  </a:cxn>
                  <a:cxn ang="0">
                    <a:pos x="86" y="42"/>
                  </a:cxn>
                </a:cxnLst>
                <a:rect l="0" t="0" r="r" b="b"/>
                <a:pathLst>
                  <a:path w="127" h="42">
                    <a:moveTo>
                      <a:pt x="0" y="4"/>
                    </a:moveTo>
                    <a:lnTo>
                      <a:pt x="0" y="6"/>
                    </a:lnTo>
                    <a:lnTo>
                      <a:pt x="0" y="6"/>
                    </a:lnTo>
                    <a:lnTo>
                      <a:pt x="0" y="4"/>
                    </a:lnTo>
                    <a:lnTo>
                      <a:pt x="0" y="4"/>
                    </a:lnTo>
                    <a:lnTo>
                      <a:pt x="0" y="4"/>
                    </a:lnTo>
                    <a:close/>
                    <a:moveTo>
                      <a:pt x="0" y="6"/>
                    </a:moveTo>
                    <a:lnTo>
                      <a:pt x="0" y="6"/>
                    </a:lnTo>
                    <a:lnTo>
                      <a:pt x="0" y="6"/>
                    </a:lnTo>
                    <a:lnTo>
                      <a:pt x="4" y="6"/>
                    </a:lnTo>
                    <a:lnTo>
                      <a:pt x="6" y="8"/>
                    </a:lnTo>
                    <a:lnTo>
                      <a:pt x="6" y="8"/>
                    </a:lnTo>
                    <a:lnTo>
                      <a:pt x="6" y="8"/>
                    </a:lnTo>
                    <a:lnTo>
                      <a:pt x="4" y="8"/>
                    </a:lnTo>
                    <a:lnTo>
                      <a:pt x="4" y="8"/>
                    </a:lnTo>
                    <a:lnTo>
                      <a:pt x="4" y="6"/>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ln>
            </p:spPr>
            <p:txBody>
              <a:bodyPr/>
              <a:lstStyle/>
              <a:p>
                <a:endParaRPr lang="en-US">
                  <a:solidFill>
                    <a:prstClr val="black"/>
                  </a:solidFill>
                </a:endParaRPr>
              </a:p>
            </p:txBody>
          </p:sp>
          <p:sp>
            <p:nvSpPr>
              <p:cNvPr id="179697" name="Freeform 497"/>
              <p:cNvSpPr>
                <a:spLocks noEditPoints="1"/>
              </p:cNvSpPr>
              <p:nvPr/>
            </p:nvSpPr>
            <p:spPr bwMode="auto">
              <a:xfrm>
                <a:off x="1485" y="1603"/>
                <a:ext cx="123" cy="40"/>
              </a:xfrm>
              <a:custGeom>
                <a:avLst/>
                <a:gdLst/>
                <a:ahLst/>
                <a:cxnLst>
                  <a:cxn ang="0">
                    <a:pos x="0" y="6"/>
                  </a:cxn>
                  <a:cxn ang="0">
                    <a:pos x="0" y="6"/>
                  </a:cxn>
                  <a:cxn ang="0">
                    <a:pos x="2" y="6"/>
                  </a:cxn>
                  <a:cxn ang="0">
                    <a:pos x="4" y="8"/>
                  </a:cxn>
                  <a:cxn ang="0">
                    <a:pos x="6" y="8"/>
                  </a:cxn>
                  <a:cxn ang="0">
                    <a:pos x="6" y="8"/>
                  </a:cxn>
                  <a:cxn ang="0">
                    <a:pos x="6" y="8"/>
                  </a:cxn>
                  <a:cxn ang="0">
                    <a:pos x="6" y="8"/>
                  </a:cxn>
                  <a:cxn ang="0">
                    <a:pos x="4" y="8"/>
                  </a:cxn>
                  <a:cxn ang="0">
                    <a:pos x="4" y="8"/>
                  </a:cxn>
                  <a:cxn ang="0">
                    <a:pos x="2" y="8"/>
                  </a:cxn>
                  <a:cxn ang="0">
                    <a:pos x="2" y="6"/>
                  </a:cxn>
                  <a:cxn ang="0">
                    <a:pos x="2" y="6"/>
                  </a:cxn>
                  <a:cxn ang="0">
                    <a:pos x="0" y="6"/>
                  </a:cxn>
                  <a:cxn ang="0">
                    <a:pos x="0" y="6"/>
                  </a:cxn>
                  <a:cxn ang="0">
                    <a:pos x="82" y="40"/>
                  </a:cxn>
                  <a:cxn ang="0">
                    <a:pos x="95" y="34"/>
                  </a:cxn>
                  <a:cxn ang="0">
                    <a:pos x="106" y="25"/>
                  </a:cxn>
                  <a:cxn ang="0">
                    <a:pos x="116" y="13"/>
                  </a:cxn>
                  <a:cxn ang="0">
                    <a:pos x="123" y="0"/>
                  </a:cxn>
                  <a:cxn ang="0">
                    <a:pos x="120" y="0"/>
                  </a:cxn>
                  <a:cxn ang="0">
                    <a:pos x="118" y="0"/>
                  </a:cxn>
                  <a:cxn ang="0">
                    <a:pos x="112" y="13"/>
                  </a:cxn>
                  <a:cxn ang="0">
                    <a:pos x="102" y="25"/>
                  </a:cxn>
                  <a:cxn ang="0">
                    <a:pos x="89" y="32"/>
                  </a:cxn>
                  <a:cxn ang="0">
                    <a:pos x="76" y="38"/>
                  </a:cxn>
                  <a:cxn ang="0">
                    <a:pos x="78" y="40"/>
                  </a:cxn>
                  <a:cxn ang="0">
                    <a:pos x="82" y="40"/>
                  </a:cxn>
                </a:cxnLst>
                <a:rect l="0" t="0" r="r" b="b"/>
                <a:pathLst>
                  <a:path w="123" h="40">
                    <a:moveTo>
                      <a:pt x="0" y="6"/>
                    </a:moveTo>
                    <a:lnTo>
                      <a:pt x="0" y="6"/>
                    </a:lnTo>
                    <a:lnTo>
                      <a:pt x="2" y="6"/>
                    </a:lnTo>
                    <a:lnTo>
                      <a:pt x="4" y="8"/>
                    </a:lnTo>
                    <a:lnTo>
                      <a:pt x="6" y="8"/>
                    </a:lnTo>
                    <a:lnTo>
                      <a:pt x="6" y="8"/>
                    </a:lnTo>
                    <a:lnTo>
                      <a:pt x="6" y="8"/>
                    </a:lnTo>
                    <a:lnTo>
                      <a:pt x="6" y="8"/>
                    </a:lnTo>
                    <a:lnTo>
                      <a:pt x="4" y="8"/>
                    </a:lnTo>
                    <a:lnTo>
                      <a:pt x="4" y="8"/>
                    </a:lnTo>
                    <a:lnTo>
                      <a:pt x="2" y="8"/>
                    </a:lnTo>
                    <a:lnTo>
                      <a:pt x="2" y="6"/>
                    </a:lnTo>
                    <a:lnTo>
                      <a:pt x="2" y="6"/>
                    </a:lnTo>
                    <a:lnTo>
                      <a:pt x="0"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ln>
            </p:spPr>
            <p:txBody>
              <a:bodyPr/>
              <a:lstStyle/>
              <a:p>
                <a:endParaRPr lang="en-US">
                  <a:solidFill>
                    <a:prstClr val="black"/>
                  </a:solidFill>
                </a:endParaRPr>
              </a:p>
            </p:txBody>
          </p:sp>
          <p:sp>
            <p:nvSpPr>
              <p:cNvPr id="179698" name="Freeform 498"/>
              <p:cNvSpPr>
                <a:spLocks noEditPoints="1"/>
              </p:cNvSpPr>
              <p:nvPr/>
            </p:nvSpPr>
            <p:spPr bwMode="auto">
              <a:xfrm>
                <a:off x="1489" y="1603"/>
                <a:ext cx="116" cy="40"/>
              </a:xfrm>
              <a:custGeom>
                <a:avLst/>
                <a:gdLst/>
                <a:ahLst/>
                <a:cxnLst>
                  <a:cxn ang="0">
                    <a:pos x="0" y="8"/>
                  </a:cxn>
                  <a:cxn ang="0">
                    <a:pos x="0" y="8"/>
                  </a:cxn>
                  <a:cxn ang="0">
                    <a:pos x="0" y="8"/>
                  </a:cxn>
                  <a:cxn ang="0">
                    <a:pos x="2" y="8"/>
                  </a:cxn>
                  <a:cxn ang="0">
                    <a:pos x="6" y="10"/>
                  </a:cxn>
                  <a:cxn ang="0">
                    <a:pos x="4" y="8"/>
                  </a:cxn>
                  <a:cxn ang="0">
                    <a:pos x="4" y="8"/>
                  </a:cxn>
                  <a:cxn ang="0">
                    <a:pos x="2" y="8"/>
                  </a:cxn>
                  <a:cxn ang="0">
                    <a:pos x="0" y="8"/>
                  </a:cxn>
                  <a:cxn ang="0">
                    <a:pos x="0" y="8"/>
                  </a:cxn>
                  <a:cxn ang="0">
                    <a:pos x="0" y="8"/>
                  </a:cxn>
                  <a:cxn ang="0">
                    <a:pos x="74" y="40"/>
                  </a:cxn>
                  <a:cxn ang="0">
                    <a:pos x="89" y="34"/>
                  </a:cxn>
                  <a:cxn ang="0">
                    <a:pos x="100" y="25"/>
                  </a:cxn>
                  <a:cxn ang="0">
                    <a:pos x="110" y="13"/>
                  </a:cxn>
                  <a:cxn ang="0">
                    <a:pos x="116" y="0"/>
                  </a:cxn>
                  <a:cxn ang="0">
                    <a:pos x="114" y="0"/>
                  </a:cxn>
                  <a:cxn ang="0">
                    <a:pos x="112" y="0"/>
                  </a:cxn>
                  <a:cxn ang="0">
                    <a:pos x="104" y="13"/>
                  </a:cxn>
                  <a:cxn ang="0">
                    <a:pos x="95" y="25"/>
                  </a:cxn>
                  <a:cxn ang="0">
                    <a:pos x="83" y="32"/>
                  </a:cxn>
                  <a:cxn ang="0">
                    <a:pos x="68" y="38"/>
                  </a:cxn>
                  <a:cxn ang="0">
                    <a:pos x="72" y="38"/>
                  </a:cxn>
                  <a:cxn ang="0">
                    <a:pos x="74" y="40"/>
                  </a:cxn>
                </a:cxnLst>
                <a:rect l="0" t="0" r="r" b="b"/>
                <a:pathLst>
                  <a:path w="116" h="40">
                    <a:moveTo>
                      <a:pt x="0" y="8"/>
                    </a:moveTo>
                    <a:lnTo>
                      <a:pt x="0" y="8"/>
                    </a:lnTo>
                    <a:lnTo>
                      <a:pt x="0" y="8"/>
                    </a:lnTo>
                    <a:lnTo>
                      <a:pt x="2" y="8"/>
                    </a:lnTo>
                    <a:lnTo>
                      <a:pt x="6" y="10"/>
                    </a:lnTo>
                    <a:lnTo>
                      <a:pt x="4" y="8"/>
                    </a:lnTo>
                    <a:lnTo>
                      <a:pt x="4" y="8"/>
                    </a:lnTo>
                    <a:lnTo>
                      <a:pt x="2" y="8"/>
                    </a:lnTo>
                    <a:lnTo>
                      <a:pt x="0" y="8"/>
                    </a:lnTo>
                    <a:lnTo>
                      <a:pt x="0"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ln>
            </p:spPr>
            <p:txBody>
              <a:bodyPr/>
              <a:lstStyle/>
              <a:p>
                <a:endParaRPr lang="en-US">
                  <a:solidFill>
                    <a:prstClr val="black"/>
                  </a:solidFill>
                </a:endParaRPr>
              </a:p>
            </p:txBody>
          </p:sp>
          <p:sp>
            <p:nvSpPr>
              <p:cNvPr id="179699" name="Freeform 499"/>
              <p:cNvSpPr>
                <a:spLocks noEditPoints="1"/>
              </p:cNvSpPr>
              <p:nvPr/>
            </p:nvSpPr>
            <p:spPr bwMode="auto">
              <a:xfrm>
                <a:off x="1491" y="1603"/>
                <a:ext cx="112" cy="38"/>
              </a:xfrm>
              <a:custGeom>
                <a:avLst/>
                <a:gdLst/>
                <a:ahLst/>
                <a:cxnLst>
                  <a:cxn ang="0">
                    <a:pos x="0" y="8"/>
                  </a:cxn>
                  <a:cxn ang="0">
                    <a:pos x="0" y="8"/>
                  </a:cxn>
                  <a:cxn ang="0">
                    <a:pos x="0" y="8"/>
                  </a:cxn>
                  <a:cxn ang="0">
                    <a:pos x="4" y="10"/>
                  </a:cxn>
                  <a:cxn ang="0">
                    <a:pos x="5" y="10"/>
                  </a:cxn>
                  <a:cxn ang="0">
                    <a:pos x="5" y="10"/>
                  </a:cxn>
                  <a:cxn ang="0">
                    <a:pos x="4" y="8"/>
                  </a:cxn>
                  <a:cxn ang="0">
                    <a:pos x="4" y="8"/>
                  </a:cxn>
                  <a:cxn ang="0">
                    <a:pos x="4" y="8"/>
                  </a:cxn>
                  <a:cxn ang="0">
                    <a:pos x="2" y="8"/>
                  </a:cxn>
                  <a:cxn ang="0">
                    <a:pos x="0" y="8"/>
                  </a:cxn>
                  <a:cxn ang="0">
                    <a:pos x="70" y="38"/>
                  </a:cxn>
                  <a:cxn ang="0">
                    <a:pos x="83" y="32"/>
                  </a:cxn>
                  <a:cxn ang="0">
                    <a:pos x="96" y="25"/>
                  </a:cxn>
                  <a:cxn ang="0">
                    <a:pos x="106" y="13"/>
                  </a:cxn>
                  <a:cxn ang="0">
                    <a:pos x="112" y="0"/>
                  </a:cxn>
                  <a:cxn ang="0">
                    <a:pos x="110" y="0"/>
                  </a:cxn>
                  <a:cxn ang="0">
                    <a:pos x="108" y="0"/>
                  </a:cxn>
                  <a:cxn ang="0">
                    <a:pos x="100" y="13"/>
                  </a:cxn>
                  <a:cxn ang="0">
                    <a:pos x="91" y="25"/>
                  </a:cxn>
                  <a:cxn ang="0">
                    <a:pos x="85" y="29"/>
                  </a:cxn>
                  <a:cxn ang="0">
                    <a:pos x="78" y="32"/>
                  </a:cxn>
                  <a:cxn ang="0">
                    <a:pos x="70" y="34"/>
                  </a:cxn>
                  <a:cxn ang="0">
                    <a:pos x="64" y="36"/>
                  </a:cxn>
                  <a:cxn ang="0">
                    <a:pos x="66" y="36"/>
                  </a:cxn>
                  <a:cxn ang="0">
                    <a:pos x="70" y="38"/>
                  </a:cxn>
                </a:cxnLst>
                <a:rect l="0" t="0" r="r" b="b"/>
                <a:pathLst>
                  <a:path w="112" h="38">
                    <a:moveTo>
                      <a:pt x="0" y="8"/>
                    </a:moveTo>
                    <a:lnTo>
                      <a:pt x="0" y="8"/>
                    </a:lnTo>
                    <a:lnTo>
                      <a:pt x="0" y="8"/>
                    </a:lnTo>
                    <a:lnTo>
                      <a:pt x="4" y="10"/>
                    </a:lnTo>
                    <a:lnTo>
                      <a:pt x="5" y="10"/>
                    </a:lnTo>
                    <a:lnTo>
                      <a:pt x="5" y="10"/>
                    </a:lnTo>
                    <a:lnTo>
                      <a:pt x="4" y="8"/>
                    </a:lnTo>
                    <a:lnTo>
                      <a:pt x="4" y="8"/>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ln>
            </p:spPr>
            <p:txBody>
              <a:bodyPr/>
              <a:lstStyle/>
              <a:p>
                <a:endParaRPr lang="en-US">
                  <a:solidFill>
                    <a:prstClr val="black"/>
                  </a:solidFill>
                </a:endParaRPr>
              </a:p>
            </p:txBody>
          </p:sp>
          <p:sp>
            <p:nvSpPr>
              <p:cNvPr id="179700" name="Freeform 500"/>
              <p:cNvSpPr>
                <a:spLocks noEditPoints="1"/>
              </p:cNvSpPr>
              <p:nvPr/>
            </p:nvSpPr>
            <p:spPr bwMode="auto">
              <a:xfrm>
                <a:off x="1493" y="1603"/>
                <a:ext cx="108" cy="38"/>
              </a:xfrm>
              <a:custGeom>
                <a:avLst/>
                <a:gdLst/>
                <a:ahLst/>
                <a:cxnLst>
                  <a:cxn ang="0">
                    <a:pos x="0" y="8"/>
                  </a:cxn>
                  <a:cxn ang="0">
                    <a:pos x="0" y="8"/>
                  </a:cxn>
                  <a:cxn ang="0">
                    <a:pos x="2" y="10"/>
                  </a:cxn>
                  <a:cxn ang="0">
                    <a:pos x="3" y="10"/>
                  </a:cxn>
                  <a:cxn ang="0">
                    <a:pos x="5" y="11"/>
                  </a:cxn>
                  <a:cxn ang="0">
                    <a:pos x="7" y="11"/>
                  </a:cxn>
                  <a:cxn ang="0">
                    <a:pos x="7" y="11"/>
                  </a:cxn>
                  <a:cxn ang="0">
                    <a:pos x="5" y="10"/>
                  </a:cxn>
                  <a:cxn ang="0">
                    <a:pos x="3" y="6"/>
                  </a:cxn>
                  <a:cxn ang="0">
                    <a:pos x="2" y="8"/>
                  </a:cxn>
                  <a:cxn ang="0">
                    <a:pos x="2" y="8"/>
                  </a:cxn>
                  <a:cxn ang="0">
                    <a:pos x="2" y="8"/>
                  </a:cxn>
                  <a:cxn ang="0">
                    <a:pos x="0" y="8"/>
                  </a:cxn>
                  <a:cxn ang="0">
                    <a:pos x="64" y="38"/>
                  </a:cxn>
                  <a:cxn ang="0">
                    <a:pos x="79" y="32"/>
                  </a:cxn>
                  <a:cxn ang="0">
                    <a:pos x="91" y="25"/>
                  </a:cxn>
                  <a:cxn ang="0">
                    <a:pos x="100" y="13"/>
                  </a:cxn>
                  <a:cxn ang="0">
                    <a:pos x="108" y="0"/>
                  </a:cxn>
                  <a:cxn ang="0">
                    <a:pos x="108" y="0"/>
                  </a:cxn>
                  <a:cxn ang="0">
                    <a:pos x="106" y="0"/>
                  </a:cxn>
                  <a:cxn ang="0">
                    <a:pos x="106" y="0"/>
                  </a:cxn>
                  <a:cxn ang="0">
                    <a:pos x="104" y="2"/>
                  </a:cxn>
                  <a:cxn ang="0">
                    <a:pos x="100" y="8"/>
                  </a:cxn>
                  <a:cxn ang="0">
                    <a:pos x="96" y="13"/>
                  </a:cxn>
                  <a:cxn ang="0">
                    <a:pos x="91" y="19"/>
                  </a:cxn>
                  <a:cxn ang="0">
                    <a:pos x="85" y="23"/>
                  </a:cxn>
                  <a:cxn ang="0">
                    <a:pos x="79" y="29"/>
                  </a:cxn>
                  <a:cxn ang="0">
                    <a:pos x="74" y="30"/>
                  </a:cxn>
                  <a:cxn ang="0">
                    <a:pos x="66" y="32"/>
                  </a:cxn>
                  <a:cxn ang="0">
                    <a:pos x="58" y="34"/>
                  </a:cxn>
                  <a:cxn ang="0">
                    <a:pos x="60" y="36"/>
                  </a:cxn>
                  <a:cxn ang="0">
                    <a:pos x="64" y="38"/>
                  </a:cxn>
                </a:cxnLst>
                <a:rect l="0" t="0" r="r" b="b"/>
                <a:pathLst>
                  <a:path w="108" h="38">
                    <a:moveTo>
                      <a:pt x="0" y="8"/>
                    </a:moveTo>
                    <a:lnTo>
                      <a:pt x="0" y="8"/>
                    </a:lnTo>
                    <a:lnTo>
                      <a:pt x="2" y="10"/>
                    </a:lnTo>
                    <a:lnTo>
                      <a:pt x="3" y="10"/>
                    </a:lnTo>
                    <a:lnTo>
                      <a:pt x="5" y="11"/>
                    </a:lnTo>
                    <a:lnTo>
                      <a:pt x="7" y="11"/>
                    </a:lnTo>
                    <a:lnTo>
                      <a:pt x="7" y="11"/>
                    </a:lnTo>
                    <a:lnTo>
                      <a:pt x="5" y="10"/>
                    </a:lnTo>
                    <a:lnTo>
                      <a:pt x="3" y="6"/>
                    </a:lnTo>
                    <a:lnTo>
                      <a:pt x="2" y="8"/>
                    </a:lnTo>
                    <a:lnTo>
                      <a:pt x="2" y="8"/>
                    </a:lnTo>
                    <a:lnTo>
                      <a:pt x="2" y="8"/>
                    </a:lnTo>
                    <a:lnTo>
                      <a:pt x="0" y="8"/>
                    </a:lnTo>
                    <a:close/>
                    <a:moveTo>
                      <a:pt x="64" y="38"/>
                    </a:moveTo>
                    <a:lnTo>
                      <a:pt x="79" y="32"/>
                    </a:lnTo>
                    <a:lnTo>
                      <a:pt x="91" y="25"/>
                    </a:lnTo>
                    <a:lnTo>
                      <a:pt x="100" y="13"/>
                    </a:lnTo>
                    <a:lnTo>
                      <a:pt x="108" y="0"/>
                    </a:lnTo>
                    <a:lnTo>
                      <a:pt x="108" y="0"/>
                    </a:lnTo>
                    <a:lnTo>
                      <a:pt x="106"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ln>
            </p:spPr>
            <p:txBody>
              <a:bodyPr/>
              <a:lstStyle/>
              <a:p>
                <a:endParaRPr lang="en-US">
                  <a:solidFill>
                    <a:prstClr val="black"/>
                  </a:solidFill>
                </a:endParaRPr>
              </a:p>
            </p:txBody>
          </p:sp>
          <p:sp>
            <p:nvSpPr>
              <p:cNvPr id="179701" name="Freeform 501"/>
              <p:cNvSpPr>
                <a:spLocks noEditPoints="1"/>
              </p:cNvSpPr>
              <p:nvPr/>
            </p:nvSpPr>
            <p:spPr bwMode="auto">
              <a:xfrm>
                <a:off x="1495" y="1603"/>
                <a:ext cx="104" cy="36"/>
              </a:xfrm>
              <a:custGeom>
                <a:avLst/>
                <a:gdLst/>
                <a:ahLst/>
                <a:cxnLst>
                  <a:cxn ang="0">
                    <a:pos x="0" y="8"/>
                  </a:cxn>
                  <a:cxn ang="0">
                    <a:pos x="1" y="10"/>
                  </a:cxn>
                  <a:cxn ang="0">
                    <a:pos x="1" y="10"/>
                  </a:cxn>
                  <a:cxn ang="0">
                    <a:pos x="3" y="11"/>
                  </a:cxn>
                  <a:cxn ang="0">
                    <a:pos x="3" y="11"/>
                  </a:cxn>
                  <a:cxn ang="0">
                    <a:pos x="7" y="11"/>
                  </a:cxn>
                  <a:cxn ang="0">
                    <a:pos x="9" y="13"/>
                  </a:cxn>
                  <a:cxn ang="0">
                    <a:pos x="5" y="10"/>
                  </a:cxn>
                  <a:cxn ang="0">
                    <a:pos x="3" y="4"/>
                  </a:cxn>
                  <a:cxn ang="0">
                    <a:pos x="1" y="6"/>
                  </a:cxn>
                  <a:cxn ang="0">
                    <a:pos x="0" y="8"/>
                  </a:cxn>
                  <a:cxn ang="0">
                    <a:pos x="60" y="36"/>
                  </a:cxn>
                  <a:cxn ang="0">
                    <a:pos x="66" y="34"/>
                  </a:cxn>
                  <a:cxn ang="0">
                    <a:pos x="74" y="32"/>
                  </a:cxn>
                  <a:cxn ang="0">
                    <a:pos x="81" y="29"/>
                  </a:cxn>
                  <a:cxn ang="0">
                    <a:pos x="87" y="25"/>
                  </a:cxn>
                  <a:cxn ang="0">
                    <a:pos x="96" y="13"/>
                  </a:cxn>
                  <a:cxn ang="0">
                    <a:pos x="104" y="0"/>
                  </a:cxn>
                  <a:cxn ang="0">
                    <a:pos x="104" y="0"/>
                  </a:cxn>
                  <a:cxn ang="0">
                    <a:pos x="104" y="0"/>
                  </a:cxn>
                  <a:cxn ang="0">
                    <a:pos x="102" y="0"/>
                  </a:cxn>
                  <a:cxn ang="0">
                    <a:pos x="100" y="2"/>
                  </a:cxn>
                  <a:cxn ang="0">
                    <a:pos x="96" y="8"/>
                  </a:cxn>
                  <a:cxn ang="0">
                    <a:pos x="92" y="13"/>
                  </a:cxn>
                  <a:cxn ang="0">
                    <a:pos x="87" y="19"/>
                  </a:cxn>
                  <a:cxn ang="0">
                    <a:pos x="81" y="23"/>
                  </a:cxn>
                  <a:cxn ang="0">
                    <a:pos x="74" y="27"/>
                  </a:cxn>
                  <a:cxn ang="0">
                    <a:pos x="68" y="30"/>
                  </a:cxn>
                  <a:cxn ang="0">
                    <a:pos x="60" y="32"/>
                  </a:cxn>
                  <a:cxn ang="0">
                    <a:pos x="53" y="32"/>
                  </a:cxn>
                  <a:cxn ang="0">
                    <a:pos x="56" y="34"/>
                  </a:cxn>
                  <a:cxn ang="0">
                    <a:pos x="60" y="36"/>
                  </a:cxn>
                </a:cxnLst>
                <a:rect l="0" t="0" r="r" b="b"/>
                <a:pathLst>
                  <a:path w="104" h="36">
                    <a:moveTo>
                      <a:pt x="0" y="8"/>
                    </a:moveTo>
                    <a:lnTo>
                      <a:pt x="1" y="10"/>
                    </a:lnTo>
                    <a:lnTo>
                      <a:pt x="1" y="10"/>
                    </a:lnTo>
                    <a:lnTo>
                      <a:pt x="3" y="11"/>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4" y="0"/>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ln>
            </p:spPr>
            <p:txBody>
              <a:bodyPr/>
              <a:lstStyle/>
              <a:p>
                <a:endParaRPr lang="en-US">
                  <a:solidFill>
                    <a:prstClr val="black"/>
                  </a:solidFill>
                </a:endParaRPr>
              </a:p>
            </p:txBody>
          </p:sp>
          <p:sp>
            <p:nvSpPr>
              <p:cNvPr id="179702" name="Freeform 502"/>
              <p:cNvSpPr>
                <a:spLocks noEditPoints="1"/>
              </p:cNvSpPr>
              <p:nvPr/>
            </p:nvSpPr>
            <p:spPr bwMode="auto">
              <a:xfrm>
                <a:off x="1496" y="1605"/>
                <a:ext cx="101" cy="32"/>
              </a:xfrm>
              <a:custGeom>
                <a:avLst/>
                <a:gdLst/>
                <a:ahLst/>
                <a:cxnLst>
                  <a:cxn ang="0">
                    <a:pos x="0" y="4"/>
                  </a:cxn>
                  <a:cxn ang="0">
                    <a:pos x="2" y="8"/>
                  </a:cxn>
                  <a:cxn ang="0">
                    <a:pos x="4" y="9"/>
                  </a:cxn>
                  <a:cxn ang="0">
                    <a:pos x="8" y="11"/>
                  </a:cxn>
                  <a:cxn ang="0">
                    <a:pos x="12" y="13"/>
                  </a:cxn>
                  <a:cxn ang="0">
                    <a:pos x="8" y="8"/>
                  </a:cxn>
                  <a:cxn ang="0">
                    <a:pos x="2" y="2"/>
                  </a:cxn>
                  <a:cxn ang="0">
                    <a:pos x="2" y="2"/>
                  </a:cxn>
                  <a:cxn ang="0">
                    <a:pos x="0" y="4"/>
                  </a:cxn>
                  <a:cxn ang="0">
                    <a:pos x="55" y="32"/>
                  </a:cxn>
                  <a:cxn ang="0">
                    <a:pos x="63" y="30"/>
                  </a:cxn>
                  <a:cxn ang="0">
                    <a:pos x="71" y="28"/>
                  </a:cxn>
                  <a:cxn ang="0">
                    <a:pos x="76" y="27"/>
                  </a:cxn>
                  <a:cxn ang="0">
                    <a:pos x="82" y="21"/>
                  </a:cxn>
                  <a:cxn ang="0">
                    <a:pos x="88" y="17"/>
                  </a:cxn>
                  <a:cxn ang="0">
                    <a:pos x="93" y="11"/>
                  </a:cxn>
                  <a:cxn ang="0">
                    <a:pos x="97" y="6"/>
                  </a:cxn>
                  <a:cxn ang="0">
                    <a:pos x="101" y="0"/>
                  </a:cxn>
                  <a:cxn ang="0">
                    <a:pos x="99" y="0"/>
                  </a:cxn>
                  <a:cxn ang="0">
                    <a:pos x="97" y="0"/>
                  </a:cxn>
                  <a:cxn ang="0">
                    <a:pos x="88" y="11"/>
                  </a:cxn>
                  <a:cxn ang="0">
                    <a:pos x="76" y="21"/>
                  </a:cxn>
                  <a:cxn ang="0">
                    <a:pos x="71" y="25"/>
                  </a:cxn>
                  <a:cxn ang="0">
                    <a:pos x="65" y="27"/>
                  </a:cxn>
                  <a:cxn ang="0">
                    <a:pos x="57" y="28"/>
                  </a:cxn>
                  <a:cxn ang="0">
                    <a:pos x="50" y="28"/>
                  </a:cxn>
                  <a:cxn ang="0">
                    <a:pos x="48" y="28"/>
                  </a:cxn>
                  <a:cxn ang="0">
                    <a:pos x="46" y="28"/>
                  </a:cxn>
                  <a:cxn ang="0">
                    <a:pos x="50" y="30"/>
                  </a:cxn>
                  <a:cxn ang="0">
                    <a:pos x="55" y="32"/>
                  </a:cxn>
                </a:cxnLst>
                <a:rect l="0" t="0" r="r" b="b"/>
                <a:pathLst>
                  <a:path w="101" h="32">
                    <a:moveTo>
                      <a:pt x="0" y="4"/>
                    </a:moveTo>
                    <a:lnTo>
                      <a:pt x="2" y="8"/>
                    </a:lnTo>
                    <a:lnTo>
                      <a:pt x="4" y="9"/>
                    </a:lnTo>
                    <a:lnTo>
                      <a:pt x="8" y="11"/>
                    </a:lnTo>
                    <a:lnTo>
                      <a:pt x="12" y="13"/>
                    </a:lnTo>
                    <a:lnTo>
                      <a:pt x="8" y="8"/>
                    </a:lnTo>
                    <a:lnTo>
                      <a:pt x="2" y="2"/>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ln>
            </p:spPr>
            <p:txBody>
              <a:bodyPr/>
              <a:lstStyle/>
              <a:p>
                <a:endParaRPr lang="en-US">
                  <a:solidFill>
                    <a:prstClr val="black"/>
                  </a:solidFill>
                </a:endParaRPr>
              </a:p>
            </p:txBody>
          </p:sp>
          <p:sp>
            <p:nvSpPr>
              <p:cNvPr id="179703" name="Freeform 503"/>
              <p:cNvSpPr>
                <a:spLocks noEditPoints="1"/>
              </p:cNvSpPr>
              <p:nvPr/>
            </p:nvSpPr>
            <p:spPr bwMode="auto">
              <a:xfrm>
                <a:off x="1498" y="1605"/>
                <a:ext cx="97" cy="30"/>
              </a:xfrm>
              <a:custGeom>
                <a:avLst/>
                <a:gdLst/>
                <a:ahLst/>
                <a:cxnLst>
                  <a:cxn ang="0">
                    <a:pos x="0" y="2"/>
                  </a:cxn>
                  <a:cxn ang="0">
                    <a:pos x="2" y="8"/>
                  </a:cxn>
                  <a:cxn ang="0">
                    <a:pos x="6" y="11"/>
                  </a:cxn>
                  <a:cxn ang="0">
                    <a:pos x="14" y="15"/>
                  </a:cxn>
                  <a:cxn ang="0">
                    <a:pos x="19" y="19"/>
                  </a:cxn>
                  <a:cxn ang="0">
                    <a:pos x="10" y="9"/>
                  </a:cxn>
                  <a:cxn ang="0">
                    <a:pos x="2" y="0"/>
                  </a:cxn>
                  <a:cxn ang="0">
                    <a:pos x="2" y="0"/>
                  </a:cxn>
                  <a:cxn ang="0">
                    <a:pos x="2" y="0"/>
                  </a:cxn>
                  <a:cxn ang="0">
                    <a:pos x="0" y="2"/>
                  </a:cxn>
                  <a:cxn ang="0">
                    <a:pos x="0" y="2"/>
                  </a:cxn>
                  <a:cxn ang="0">
                    <a:pos x="50" y="30"/>
                  </a:cxn>
                  <a:cxn ang="0">
                    <a:pos x="57" y="30"/>
                  </a:cxn>
                  <a:cxn ang="0">
                    <a:pos x="65" y="28"/>
                  </a:cxn>
                  <a:cxn ang="0">
                    <a:pos x="71" y="25"/>
                  </a:cxn>
                  <a:cxn ang="0">
                    <a:pos x="78" y="21"/>
                  </a:cxn>
                  <a:cxn ang="0">
                    <a:pos x="84" y="17"/>
                  </a:cxn>
                  <a:cxn ang="0">
                    <a:pos x="89" y="11"/>
                  </a:cxn>
                  <a:cxn ang="0">
                    <a:pos x="93" y="6"/>
                  </a:cxn>
                  <a:cxn ang="0">
                    <a:pos x="97" y="0"/>
                  </a:cxn>
                  <a:cxn ang="0">
                    <a:pos x="95" y="0"/>
                  </a:cxn>
                  <a:cxn ang="0">
                    <a:pos x="91" y="2"/>
                  </a:cxn>
                  <a:cxn ang="0">
                    <a:pos x="84" y="11"/>
                  </a:cxn>
                  <a:cxn ang="0">
                    <a:pos x="74" y="19"/>
                  </a:cxn>
                  <a:cxn ang="0">
                    <a:pos x="61" y="25"/>
                  </a:cxn>
                  <a:cxn ang="0">
                    <a:pos x="48" y="27"/>
                  </a:cxn>
                  <a:cxn ang="0">
                    <a:pos x="46" y="27"/>
                  </a:cxn>
                  <a:cxn ang="0">
                    <a:pos x="46" y="27"/>
                  </a:cxn>
                  <a:cxn ang="0">
                    <a:pos x="46" y="27"/>
                  </a:cxn>
                  <a:cxn ang="0">
                    <a:pos x="46" y="27"/>
                  </a:cxn>
                  <a:cxn ang="0">
                    <a:pos x="46" y="27"/>
                  </a:cxn>
                  <a:cxn ang="0">
                    <a:pos x="46" y="27"/>
                  </a:cxn>
                  <a:cxn ang="0">
                    <a:pos x="40" y="27"/>
                  </a:cxn>
                  <a:cxn ang="0">
                    <a:pos x="36" y="27"/>
                  </a:cxn>
                  <a:cxn ang="0">
                    <a:pos x="40" y="27"/>
                  </a:cxn>
                  <a:cxn ang="0">
                    <a:pos x="44" y="28"/>
                  </a:cxn>
                  <a:cxn ang="0">
                    <a:pos x="46" y="30"/>
                  </a:cxn>
                  <a:cxn ang="0">
                    <a:pos x="50" y="30"/>
                  </a:cxn>
                </a:cxnLst>
                <a:rect l="0" t="0" r="r" b="b"/>
                <a:pathLst>
                  <a:path w="97" h="30">
                    <a:moveTo>
                      <a:pt x="0" y="2"/>
                    </a:moveTo>
                    <a:lnTo>
                      <a:pt x="2" y="8"/>
                    </a:lnTo>
                    <a:lnTo>
                      <a:pt x="6" y="11"/>
                    </a:lnTo>
                    <a:lnTo>
                      <a:pt x="14" y="15"/>
                    </a:lnTo>
                    <a:lnTo>
                      <a:pt x="19" y="19"/>
                    </a:lnTo>
                    <a:lnTo>
                      <a:pt x="10" y="9"/>
                    </a:lnTo>
                    <a:lnTo>
                      <a:pt x="2" y="0"/>
                    </a:lnTo>
                    <a:lnTo>
                      <a:pt x="2" y="0"/>
                    </a:lnTo>
                    <a:lnTo>
                      <a:pt x="2" y="0"/>
                    </a:lnTo>
                    <a:lnTo>
                      <a:pt x="0" y="2"/>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6" y="27"/>
                    </a:lnTo>
                    <a:lnTo>
                      <a:pt x="46" y="27"/>
                    </a:lnTo>
                    <a:lnTo>
                      <a:pt x="46" y="27"/>
                    </a:lnTo>
                    <a:lnTo>
                      <a:pt x="46" y="27"/>
                    </a:lnTo>
                    <a:lnTo>
                      <a:pt x="46" y="27"/>
                    </a:lnTo>
                    <a:lnTo>
                      <a:pt x="40" y="27"/>
                    </a:lnTo>
                    <a:lnTo>
                      <a:pt x="36" y="27"/>
                    </a:lnTo>
                    <a:lnTo>
                      <a:pt x="40" y="27"/>
                    </a:lnTo>
                    <a:lnTo>
                      <a:pt x="44" y="28"/>
                    </a:lnTo>
                    <a:lnTo>
                      <a:pt x="46" y="30"/>
                    </a:lnTo>
                    <a:lnTo>
                      <a:pt x="50" y="30"/>
                    </a:lnTo>
                    <a:close/>
                  </a:path>
                </a:pathLst>
              </a:custGeom>
              <a:solidFill>
                <a:srgbClr val="F2B19E"/>
              </a:solidFill>
              <a:ln w="9525">
                <a:noFill/>
                <a:round/>
              </a:ln>
            </p:spPr>
            <p:txBody>
              <a:bodyPr/>
              <a:lstStyle/>
              <a:p>
                <a:endParaRPr lang="en-US">
                  <a:solidFill>
                    <a:prstClr val="black"/>
                  </a:solidFill>
                </a:endParaRPr>
              </a:p>
            </p:txBody>
          </p:sp>
          <p:sp>
            <p:nvSpPr>
              <p:cNvPr id="179704" name="Freeform 504"/>
              <p:cNvSpPr/>
              <p:nvPr/>
            </p:nvSpPr>
            <p:spPr bwMode="auto">
              <a:xfrm>
                <a:off x="1498" y="1605"/>
                <a:ext cx="95" cy="28"/>
              </a:xfrm>
              <a:custGeom>
                <a:avLst/>
                <a:gdLst/>
                <a:ahLst/>
                <a:cxnLst>
                  <a:cxn ang="0">
                    <a:pos x="0" y="2"/>
                  </a:cxn>
                  <a:cxn ang="0">
                    <a:pos x="6" y="8"/>
                  </a:cxn>
                  <a:cxn ang="0">
                    <a:pos x="10" y="13"/>
                  </a:cxn>
                  <a:cxn ang="0">
                    <a:pos x="17" y="17"/>
                  </a:cxn>
                  <a:cxn ang="0">
                    <a:pos x="23" y="21"/>
                  </a:cxn>
                  <a:cxn ang="0">
                    <a:pos x="34" y="25"/>
                  </a:cxn>
                  <a:cxn ang="0">
                    <a:pos x="44" y="28"/>
                  </a:cxn>
                  <a:cxn ang="0">
                    <a:pos x="44" y="28"/>
                  </a:cxn>
                  <a:cxn ang="0">
                    <a:pos x="44" y="28"/>
                  </a:cxn>
                  <a:cxn ang="0">
                    <a:pos x="46" y="28"/>
                  </a:cxn>
                  <a:cxn ang="0">
                    <a:pos x="48" y="28"/>
                  </a:cxn>
                  <a:cxn ang="0">
                    <a:pos x="55" y="28"/>
                  </a:cxn>
                  <a:cxn ang="0">
                    <a:pos x="63" y="27"/>
                  </a:cxn>
                  <a:cxn ang="0">
                    <a:pos x="69" y="25"/>
                  </a:cxn>
                  <a:cxn ang="0">
                    <a:pos x="74" y="21"/>
                  </a:cxn>
                  <a:cxn ang="0">
                    <a:pos x="86" y="11"/>
                  </a:cxn>
                  <a:cxn ang="0">
                    <a:pos x="95" y="0"/>
                  </a:cxn>
                  <a:cxn ang="0">
                    <a:pos x="91" y="2"/>
                  </a:cxn>
                  <a:cxn ang="0">
                    <a:pos x="89" y="2"/>
                  </a:cxn>
                  <a:cxn ang="0">
                    <a:pos x="82" y="11"/>
                  </a:cxn>
                  <a:cxn ang="0">
                    <a:pos x="72" y="19"/>
                  </a:cxn>
                  <a:cxn ang="0">
                    <a:pos x="61" y="23"/>
                  </a:cxn>
                  <a:cxn ang="0">
                    <a:pos x="48" y="25"/>
                  </a:cxn>
                  <a:cxn ang="0">
                    <a:pos x="46" y="27"/>
                  </a:cxn>
                  <a:cxn ang="0">
                    <a:pos x="46" y="27"/>
                  </a:cxn>
                  <a:cxn ang="0">
                    <a:pos x="46" y="27"/>
                  </a:cxn>
                  <a:cxn ang="0">
                    <a:pos x="46" y="25"/>
                  </a:cxn>
                  <a:cxn ang="0">
                    <a:pos x="33" y="23"/>
                  </a:cxn>
                  <a:cxn ang="0">
                    <a:pos x="21" y="17"/>
                  </a:cxn>
                  <a:cxn ang="0">
                    <a:pos x="12" y="9"/>
                  </a:cxn>
                  <a:cxn ang="0">
                    <a:pos x="4" y="0"/>
                  </a:cxn>
                  <a:cxn ang="0">
                    <a:pos x="2" y="0"/>
                  </a:cxn>
                  <a:cxn ang="0">
                    <a:pos x="2" y="0"/>
                  </a:cxn>
                  <a:cxn ang="0">
                    <a:pos x="2" y="0"/>
                  </a:cxn>
                  <a:cxn ang="0">
                    <a:pos x="0" y="2"/>
                  </a:cxn>
                </a:cxnLst>
                <a:rect l="0" t="0" r="r" b="b"/>
                <a:pathLst>
                  <a:path w="95" h="28">
                    <a:moveTo>
                      <a:pt x="0" y="2"/>
                    </a:moveTo>
                    <a:lnTo>
                      <a:pt x="6" y="8"/>
                    </a:lnTo>
                    <a:lnTo>
                      <a:pt x="10" y="13"/>
                    </a:lnTo>
                    <a:lnTo>
                      <a:pt x="17" y="17"/>
                    </a:lnTo>
                    <a:lnTo>
                      <a:pt x="23" y="21"/>
                    </a:lnTo>
                    <a:lnTo>
                      <a:pt x="34" y="25"/>
                    </a:lnTo>
                    <a:lnTo>
                      <a:pt x="44" y="28"/>
                    </a:lnTo>
                    <a:lnTo>
                      <a:pt x="44" y="28"/>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7"/>
                    </a:lnTo>
                    <a:lnTo>
                      <a:pt x="46" y="27"/>
                    </a:lnTo>
                    <a:lnTo>
                      <a:pt x="46" y="25"/>
                    </a:lnTo>
                    <a:lnTo>
                      <a:pt x="33" y="23"/>
                    </a:lnTo>
                    <a:lnTo>
                      <a:pt x="21" y="17"/>
                    </a:lnTo>
                    <a:lnTo>
                      <a:pt x="12" y="9"/>
                    </a:lnTo>
                    <a:lnTo>
                      <a:pt x="4" y="0"/>
                    </a:lnTo>
                    <a:lnTo>
                      <a:pt x="2" y="0"/>
                    </a:lnTo>
                    <a:lnTo>
                      <a:pt x="2" y="0"/>
                    </a:lnTo>
                    <a:lnTo>
                      <a:pt x="2" y="0"/>
                    </a:lnTo>
                    <a:lnTo>
                      <a:pt x="0" y="2"/>
                    </a:lnTo>
                    <a:close/>
                  </a:path>
                </a:pathLst>
              </a:custGeom>
              <a:solidFill>
                <a:srgbClr val="F3B3A0"/>
              </a:solidFill>
              <a:ln w="9525">
                <a:noFill/>
                <a:round/>
              </a:ln>
            </p:spPr>
            <p:txBody>
              <a:bodyPr/>
              <a:lstStyle/>
              <a:p>
                <a:endParaRPr lang="en-US">
                  <a:solidFill>
                    <a:prstClr val="black"/>
                  </a:solidFill>
                </a:endParaRPr>
              </a:p>
            </p:txBody>
          </p:sp>
          <p:sp>
            <p:nvSpPr>
              <p:cNvPr id="179705" name="Freeform 505"/>
              <p:cNvSpPr>
                <a:spLocks noEditPoints="1"/>
              </p:cNvSpPr>
              <p:nvPr/>
            </p:nvSpPr>
            <p:spPr bwMode="auto">
              <a:xfrm>
                <a:off x="1500" y="1603"/>
                <a:ext cx="89" cy="29"/>
              </a:xfrm>
              <a:custGeom>
                <a:avLst/>
                <a:gdLst/>
                <a:ahLst/>
                <a:cxnLst>
                  <a:cxn ang="0">
                    <a:pos x="0" y="2"/>
                  </a:cxn>
                  <a:cxn ang="0">
                    <a:pos x="8" y="11"/>
                  </a:cxn>
                  <a:cxn ang="0">
                    <a:pos x="17" y="21"/>
                  </a:cxn>
                  <a:cxn ang="0">
                    <a:pos x="19" y="21"/>
                  </a:cxn>
                  <a:cxn ang="0">
                    <a:pos x="21" y="23"/>
                  </a:cxn>
                  <a:cxn ang="0">
                    <a:pos x="29" y="25"/>
                  </a:cxn>
                  <a:cxn ang="0">
                    <a:pos x="34" y="29"/>
                  </a:cxn>
                  <a:cxn ang="0">
                    <a:pos x="38" y="29"/>
                  </a:cxn>
                  <a:cxn ang="0">
                    <a:pos x="44" y="29"/>
                  </a:cxn>
                  <a:cxn ang="0">
                    <a:pos x="44" y="27"/>
                  </a:cxn>
                  <a:cxn ang="0">
                    <a:pos x="42" y="25"/>
                  </a:cxn>
                  <a:cxn ang="0">
                    <a:pos x="31" y="23"/>
                  </a:cxn>
                  <a:cxn ang="0">
                    <a:pos x="19" y="17"/>
                  </a:cxn>
                  <a:cxn ang="0">
                    <a:pos x="12" y="10"/>
                  </a:cxn>
                  <a:cxn ang="0">
                    <a:pos x="4" y="0"/>
                  </a:cxn>
                  <a:cxn ang="0">
                    <a:pos x="2" y="2"/>
                  </a:cxn>
                  <a:cxn ang="0">
                    <a:pos x="0" y="2"/>
                  </a:cxn>
                  <a:cxn ang="0">
                    <a:pos x="44" y="29"/>
                  </a:cxn>
                  <a:cxn ang="0">
                    <a:pos x="44" y="29"/>
                  </a:cxn>
                  <a:cxn ang="0">
                    <a:pos x="46" y="29"/>
                  </a:cxn>
                  <a:cxn ang="0">
                    <a:pos x="59" y="27"/>
                  </a:cxn>
                  <a:cxn ang="0">
                    <a:pos x="72" y="21"/>
                  </a:cxn>
                  <a:cxn ang="0">
                    <a:pos x="82" y="13"/>
                  </a:cxn>
                  <a:cxn ang="0">
                    <a:pos x="89" y="4"/>
                  </a:cxn>
                  <a:cxn ang="0">
                    <a:pos x="87" y="4"/>
                  </a:cxn>
                  <a:cxn ang="0">
                    <a:pos x="84" y="4"/>
                  </a:cxn>
                  <a:cxn ang="0">
                    <a:pos x="78" y="13"/>
                  </a:cxn>
                  <a:cxn ang="0">
                    <a:pos x="69" y="19"/>
                  </a:cxn>
                  <a:cxn ang="0">
                    <a:pos x="59" y="23"/>
                  </a:cxn>
                  <a:cxn ang="0">
                    <a:pos x="48" y="25"/>
                  </a:cxn>
                  <a:cxn ang="0">
                    <a:pos x="46" y="27"/>
                  </a:cxn>
                  <a:cxn ang="0">
                    <a:pos x="44" y="29"/>
                  </a:cxn>
                </a:cxnLst>
                <a:rect l="0" t="0" r="r" b="b"/>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ln>
            </p:spPr>
            <p:txBody>
              <a:bodyPr/>
              <a:lstStyle/>
              <a:p>
                <a:endParaRPr lang="en-US">
                  <a:solidFill>
                    <a:prstClr val="black"/>
                  </a:solidFill>
                </a:endParaRPr>
              </a:p>
            </p:txBody>
          </p:sp>
          <p:sp>
            <p:nvSpPr>
              <p:cNvPr id="179706" name="Freeform 506"/>
              <p:cNvSpPr>
                <a:spLocks noEditPoints="1"/>
              </p:cNvSpPr>
              <p:nvPr/>
            </p:nvSpPr>
            <p:spPr bwMode="auto">
              <a:xfrm>
                <a:off x="1502" y="1603"/>
                <a:ext cx="85" cy="27"/>
              </a:xfrm>
              <a:custGeom>
                <a:avLst/>
                <a:gdLst/>
                <a:ahLst/>
                <a:cxnLst>
                  <a:cxn ang="0">
                    <a:pos x="0" y="2"/>
                  </a:cxn>
                  <a:cxn ang="0">
                    <a:pos x="8" y="11"/>
                  </a:cxn>
                  <a:cxn ang="0">
                    <a:pos x="17" y="19"/>
                  </a:cxn>
                  <a:cxn ang="0">
                    <a:pos x="29" y="25"/>
                  </a:cxn>
                  <a:cxn ang="0">
                    <a:pos x="42" y="27"/>
                  </a:cxn>
                  <a:cxn ang="0">
                    <a:pos x="40" y="25"/>
                  </a:cxn>
                  <a:cxn ang="0">
                    <a:pos x="40" y="23"/>
                  </a:cxn>
                  <a:cxn ang="0">
                    <a:pos x="29" y="21"/>
                  </a:cxn>
                  <a:cxn ang="0">
                    <a:pos x="19" y="15"/>
                  </a:cxn>
                  <a:cxn ang="0">
                    <a:pos x="10" y="10"/>
                  </a:cxn>
                  <a:cxn ang="0">
                    <a:pos x="4" y="0"/>
                  </a:cxn>
                  <a:cxn ang="0">
                    <a:pos x="2" y="0"/>
                  </a:cxn>
                  <a:cxn ang="0">
                    <a:pos x="0" y="2"/>
                  </a:cxn>
                  <a:cxn ang="0">
                    <a:pos x="44" y="27"/>
                  </a:cxn>
                  <a:cxn ang="0">
                    <a:pos x="57" y="25"/>
                  </a:cxn>
                  <a:cxn ang="0">
                    <a:pos x="68" y="21"/>
                  </a:cxn>
                  <a:cxn ang="0">
                    <a:pos x="78" y="13"/>
                  </a:cxn>
                  <a:cxn ang="0">
                    <a:pos x="85" y="4"/>
                  </a:cxn>
                  <a:cxn ang="0">
                    <a:pos x="82" y="4"/>
                  </a:cxn>
                  <a:cxn ang="0">
                    <a:pos x="80" y="6"/>
                  </a:cxn>
                  <a:cxn ang="0">
                    <a:pos x="74" y="11"/>
                  </a:cxn>
                  <a:cxn ang="0">
                    <a:pos x="67" y="17"/>
                  </a:cxn>
                  <a:cxn ang="0">
                    <a:pos x="57" y="21"/>
                  </a:cxn>
                  <a:cxn ang="0">
                    <a:pos x="49" y="23"/>
                  </a:cxn>
                  <a:cxn ang="0">
                    <a:pos x="46" y="25"/>
                  </a:cxn>
                  <a:cxn ang="0">
                    <a:pos x="44" y="27"/>
                  </a:cxn>
                </a:cxnLst>
                <a:rect l="0" t="0" r="r" b="b"/>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ln>
            </p:spPr>
            <p:txBody>
              <a:bodyPr/>
              <a:lstStyle/>
              <a:p>
                <a:endParaRPr lang="en-US">
                  <a:solidFill>
                    <a:prstClr val="black"/>
                  </a:solidFill>
                </a:endParaRPr>
              </a:p>
            </p:txBody>
          </p:sp>
          <p:sp>
            <p:nvSpPr>
              <p:cNvPr id="179707" name="Freeform 507"/>
              <p:cNvSpPr>
                <a:spLocks noEditPoints="1"/>
              </p:cNvSpPr>
              <p:nvPr/>
            </p:nvSpPr>
            <p:spPr bwMode="auto">
              <a:xfrm>
                <a:off x="1504" y="1601"/>
                <a:ext cx="80" cy="27"/>
              </a:xfrm>
              <a:custGeom>
                <a:avLst/>
                <a:gdLst/>
                <a:ahLst/>
                <a:cxnLst>
                  <a:cxn ang="0">
                    <a:pos x="0" y="2"/>
                  </a:cxn>
                  <a:cxn ang="0">
                    <a:pos x="8" y="12"/>
                  </a:cxn>
                  <a:cxn ang="0">
                    <a:pos x="15" y="19"/>
                  </a:cxn>
                  <a:cxn ang="0">
                    <a:pos x="27" y="25"/>
                  </a:cxn>
                  <a:cxn ang="0">
                    <a:pos x="38" y="27"/>
                  </a:cxn>
                  <a:cxn ang="0">
                    <a:pos x="38" y="25"/>
                  </a:cxn>
                  <a:cxn ang="0">
                    <a:pos x="38" y="23"/>
                  </a:cxn>
                  <a:cxn ang="0">
                    <a:pos x="28" y="21"/>
                  </a:cxn>
                  <a:cxn ang="0">
                    <a:pos x="17" y="17"/>
                  </a:cxn>
                  <a:cxn ang="0">
                    <a:pos x="10" y="10"/>
                  </a:cxn>
                  <a:cxn ang="0">
                    <a:pos x="4" y="0"/>
                  </a:cxn>
                  <a:cxn ang="0">
                    <a:pos x="4" y="0"/>
                  </a:cxn>
                  <a:cxn ang="0">
                    <a:pos x="2" y="0"/>
                  </a:cxn>
                  <a:cxn ang="0">
                    <a:pos x="2" y="2"/>
                  </a:cxn>
                  <a:cxn ang="0">
                    <a:pos x="0" y="2"/>
                  </a:cxn>
                  <a:cxn ang="0">
                    <a:pos x="44" y="27"/>
                  </a:cxn>
                  <a:cxn ang="0">
                    <a:pos x="55" y="25"/>
                  </a:cxn>
                  <a:cxn ang="0">
                    <a:pos x="65" y="21"/>
                  </a:cxn>
                  <a:cxn ang="0">
                    <a:pos x="74" y="15"/>
                  </a:cxn>
                  <a:cxn ang="0">
                    <a:pos x="80" y="6"/>
                  </a:cxn>
                  <a:cxn ang="0">
                    <a:pos x="78" y="8"/>
                  </a:cxn>
                  <a:cxn ang="0">
                    <a:pos x="74" y="8"/>
                  </a:cxn>
                  <a:cxn ang="0">
                    <a:pos x="68" y="13"/>
                  </a:cxn>
                  <a:cxn ang="0">
                    <a:pos x="63" y="17"/>
                  </a:cxn>
                  <a:cxn ang="0">
                    <a:pos x="57" y="21"/>
                  </a:cxn>
                  <a:cxn ang="0">
                    <a:pos x="49" y="23"/>
                  </a:cxn>
                  <a:cxn ang="0">
                    <a:pos x="47" y="25"/>
                  </a:cxn>
                  <a:cxn ang="0">
                    <a:pos x="44" y="27"/>
                  </a:cxn>
                </a:cxnLst>
                <a:rect l="0" t="0" r="r" b="b"/>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ln>
            </p:spPr>
            <p:txBody>
              <a:bodyPr/>
              <a:lstStyle/>
              <a:p>
                <a:endParaRPr lang="en-US">
                  <a:solidFill>
                    <a:prstClr val="black"/>
                  </a:solidFill>
                </a:endParaRPr>
              </a:p>
            </p:txBody>
          </p:sp>
          <p:sp>
            <p:nvSpPr>
              <p:cNvPr id="179708" name="Freeform 508"/>
              <p:cNvSpPr>
                <a:spLocks noEditPoints="1"/>
              </p:cNvSpPr>
              <p:nvPr/>
            </p:nvSpPr>
            <p:spPr bwMode="auto">
              <a:xfrm>
                <a:off x="1506" y="1601"/>
                <a:ext cx="76" cy="25"/>
              </a:xfrm>
              <a:custGeom>
                <a:avLst/>
                <a:gdLst/>
                <a:ahLst/>
                <a:cxnLst>
                  <a:cxn ang="0">
                    <a:pos x="0" y="2"/>
                  </a:cxn>
                  <a:cxn ang="0">
                    <a:pos x="6" y="12"/>
                  </a:cxn>
                  <a:cxn ang="0">
                    <a:pos x="15" y="17"/>
                  </a:cxn>
                  <a:cxn ang="0">
                    <a:pos x="25" y="23"/>
                  </a:cxn>
                  <a:cxn ang="0">
                    <a:pos x="36" y="25"/>
                  </a:cxn>
                  <a:cxn ang="0">
                    <a:pos x="36" y="23"/>
                  </a:cxn>
                  <a:cxn ang="0">
                    <a:pos x="36" y="21"/>
                  </a:cxn>
                  <a:cxn ang="0">
                    <a:pos x="26" y="19"/>
                  </a:cxn>
                  <a:cxn ang="0">
                    <a:pos x="17" y="15"/>
                  </a:cxn>
                  <a:cxn ang="0">
                    <a:pos x="9" y="8"/>
                  </a:cxn>
                  <a:cxn ang="0">
                    <a:pos x="4" y="0"/>
                  </a:cxn>
                  <a:cxn ang="0">
                    <a:pos x="2" y="0"/>
                  </a:cxn>
                  <a:cxn ang="0">
                    <a:pos x="0" y="0"/>
                  </a:cxn>
                  <a:cxn ang="0">
                    <a:pos x="0" y="0"/>
                  </a:cxn>
                  <a:cxn ang="0">
                    <a:pos x="0" y="2"/>
                  </a:cxn>
                  <a:cxn ang="0">
                    <a:pos x="45" y="25"/>
                  </a:cxn>
                  <a:cxn ang="0">
                    <a:pos x="53" y="23"/>
                  </a:cxn>
                  <a:cxn ang="0">
                    <a:pos x="63" y="19"/>
                  </a:cxn>
                  <a:cxn ang="0">
                    <a:pos x="70" y="13"/>
                  </a:cxn>
                  <a:cxn ang="0">
                    <a:pos x="76" y="8"/>
                  </a:cxn>
                  <a:cxn ang="0">
                    <a:pos x="72" y="8"/>
                  </a:cxn>
                  <a:cxn ang="0">
                    <a:pos x="68" y="10"/>
                  </a:cxn>
                  <a:cxn ang="0">
                    <a:pos x="61" y="15"/>
                  </a:cxn>
                  <a:cxn ang="0">
                    <a:pos x="51" y="19"/>
                  </a:cxn>
                  <a:cxn ang="0">
                    <a:pos x="47" y="23"/>
                  </a:cxn>
                  <a:cxn ang="0">
                    <a:pos x="45" y="25"/>
                  </a:cxn>
                </a:cxnLst>
                <a:rect l="0" t="0" r="r" b="b"/>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ln>
            </p:spPr>
            <p:txBody>
              <a:bodyPr/>
              <a:lstStyle/>
              <a:p>
                <a:endParaRPr lang="en-US">
                  <a:solidFill>
                    <a:prstClr val="black"/>
                  </a:solidFill>
                </a:endParaRPr>
              </a:p>
            </p:txBody>
          </p:sp>
          <p:sp>
            <p:nvSpPr>
              <p:cNvPr id="179709" name="Freeform 509"/>
              <p:cNvSpPr>
                <a:spLocks noEditPoints="1"/>
              </p:cNvSpPr>
              <p:nvPr/>
            </p:nvSpPr>
            <p:spPr bwMode="auto">
              <a:xfrm>
                <a:off x="1508" y="1601"/>
                <a:ext cx="70" cy="23"/>
              </a:xfrm>
              <a:custGeom>
                <a:avLst/>
                <a:gdLst/>
                <a:ahLst/>
                <a:cxnLst>
                  <a:cxn ang="0">
                    <a:pos x="0" y="0"/>
                  </a:cxn>
                  <a:cxn ang="0">
                    <a:pos x="6" y="10"/>
                  </a:cxn>
                  <a:cxn ang="0">
                    <a:pos x="13" y="17"/>
                  </a:cxn>
                  <a:cxn ang="0">
                    <a:pos x="24" y="21"/>
                  </a:cxn>
                  <a:cxn ang="0">
                    <a:pos x="34" y="23"/>
                  </a:cxn>
                  <a:cxn ang="0">
                    <a:pos x="34" y="23"/>
                  </a:cxn>
                  <a:cxn ang="0">
                    <a:pos x="34" y="21"/>
                  </a:cxn>
                  <a:cxn ang="0">
                    <a:pos x="34" y="21"/>
                  </a:cxn>
                  <a:cxn ang="0">
                    <a:pos x="34" y="19"/>
                  </a:cxn>
                  <a:cxn ang="0">
                    <a:pos x="24" y="17"/>
                  </a:cxn>
                  <a:cxn ang="0">
                    <a:pos x="17" y="13"/>
                  </a:cxn>
                  <a:cxn ang="0">
                    <a:pos x="9" y="8"/>
                  </a:cxn>
                  <a:cxn ang="0">
                    <a:pos x="4" y="0"/>
                  </a:cxn>
                  <a:cxn ang="0">
                    <a:pos x="2" y="0"/>
                  </a:cxn>
                  <a:cxn ang="0">
                    <a:pos x="0" y="0"/>
                  </a:cxn>
                  <a:cxn ang="0">
                    <a:pos x="45" y="23"/>
                  </a:cxn>
                  <a:cxn ang="0">
                    <a:pos x="53" y="21"/>
                  </a:cxn>
                  <a:cxn ang="0">
                    <a:pos x="59" y="17"/>
                  </a:cxn>
                  <a:cxn ang="0">
                    <a:pos x="64" y="13"/>
                  </a:cxn>
                  <a:cxn ang="0">
                    <a:pos x="70" y="8"/>
                  </a:cxn>
                  <a:cxn ang="0">
                    <a:pos x="66" y="10"/>
                  </a:cxn>
                  <a:cxn ang="0">
                    <a:pos x="62" y="12"/>
                  </a:cxn>
                  <a:cxn ang="0">
                    <a:pos x="59" y="13"/>
                  </a:cxn>
                  <a:cxn ang="0">
                    <a:pos x="53" y="17"/>
                  </a:cxn>
                  <a:cxn ang="0">
                    <a:pos x="49" y="19"/>
                  </a:cxn>
                  <a:cxn ang="0">
                    <a:pos x="45" y="23"/>
                  </a:cxn>
                </a:cxnLst>
                <a:rect l="0" t="0" r="r" b="b"/>
                <a:pathLst>
                  <a:path w="70" h="23">
                    <a:moveTo>
                      <a:pt x="0" y="0"/>
                    </a:moveTo>
                    <a:lnTo>
                      <a:pt x="6" y="10"/>
                    </a:lnTo>
                    <a:lnTo>
                      <a:pt x="13" y="17"/>
                    </a:lnTo>
                    <a:lnTo>
                      <a:pt x="24" y="21"/>
                    </a:lnTo>
                    <a:lnTo>
                      <a:pt x="34" y="23"/>
                    </a:lnTo>
                    <a:lnTo>
                      <a:pt x="34" y="23"/>
                    </a:lnTo>
                    <a:lnTo>
                      <a:pt x="34" y="21"/>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ln>
            </p:spPr>
            <p:txBody>
              <a:bodyPr/>
              <a:lstStyle/>
              <a:p>
                <a:endParaRPr lang="en-US">
                  <a:solidFill>
                    <a:prstClr val="black"/>
                  </a:solidFill>
                </a:endParaRPr>
              </a:p>
            </p:txBody>
          </p:sp>
          <p:sp>
            <p:nvSpPr>
              <p:cNvPr id="179710" name="Freeform 510"/>
              <p:cNvSpPr>
                <a:spLocks noEditPoints="1"/>
              </p:cNvSpPr>
              <p:nvPr/>
            </p:nvSpPr>
            <p:spPr bwMode="auto">
              <a:xfrm>
                <a:off x="1510" y="1601"/>
                <a:ext cx="64" cy="21"/>
              </a:xfrm>
              <a:custGeom>
                <a:avLst/>
                <a:gdLst/>
                <a:ahLst/>
                <a:cxnLst>
                  <a:cxn ang="0">
                    <a:pos x="0" y="0"/>
                  </a:cxn>
                  <a:cxn ang="0">
                    <a:pos x="5" y="8"/>
                  </a:cxn>
                  <a:cxn ang="0">
                    <a:pos x="13" y="15"/>
                  </a:cxn>
                  <a:cxn ang="0">
                    <a:pos x="22" y="19"/>
                  </a:cxn>
                  <a:cxn ang="0">
                    <a:pos x="32" y="21"/>
                  </a:cxn>
                  <a:cxn ang="0">
                    <a:pos x="32" y="21"/>
                  </a:cxn>
                  <a:cxn ang="0">
                    <a:pos x="32" y="21"/>
                  </a:cxn>
                  <a:cxn ang="0">
                    <a:pos x="32" y="19"/>
                  </a:cxn>
                  <a:cxn ang="0">
                    <a:pos x="32" y="17"/>
                  </a:cxn>
                  <a:cxn ang="0">
                    <a:pos x="22" y="15"/>
                  </a:cxn>
                  <a:cxn ang="0">
                    <a:pos x="15" y="12"/>
                  </a:cxn>
                  <a:cxn ang="0">
                    <a:pos x="9" y="6"/>
                  </a:cxn>
                  <a:cxn ang="0">
                    <a:pos x="4" y="0"/>
                  </a:cxn>
                  <a:cxn ang="0">
                    <a:pos x="4" y="0"/>
                  </a:cxn>
                  <a:cxn ang="0">
                    <a:pos x="2" y="0"/>
                  </a:cxn>
                  <a:cxn ang="0">
                    <a:pos x="2" y="0"/>
                  </a:cxn>
                  <a:cxn ang="0">
                    <a:pos x="0" y="0"/>
                  </a:cxn>
                  <a:cxn ang="0">
                    <a:pos x="47" y="19"/>
                  </a:cxn>
                  <a:cxn ang="0">
                    <a:pos x="57" y="15"/>
                  </a:cxn>
                  <a:cxn ang="0">
                    <a:pos x="64" y="10"/>
                  </a:cxn>
                  <a:cxn ang="0">
                    <a:pos x="59" y="12"/>
                  </a:cxn>
                  <a:cxn ang="0">
                    <a:pos x="55" y="13"/>
                  </a:cxn>
                  <a:cxn ang="0">
                    <a:pos x="53" y="15"/>
                  </a:cxn>
                  <a:cxn ang="0">
                    <a:pos x="47" y="19"/>
                  </a:cxn>
                </a:cxnLst>
                <a:rect l="0" t="0" r="r" b="b"/>
                <a:pathLst>
                  <a:path w="64" h="21">
                    <a:moveTo>
                      <a:pt x="0" y="0"/>
                    </a:moveTo>
                    <a:lnTo>
                      <a:pt x="5" y="8"/>
                    </a:lnTo>
                    <a:lnTo>
                      <a:pt x="13" y="15"/>
                    </a:lnTo>
                    <a:lnTo>
                      <a:pt x="22" y="19"/>
                    </a:lnTo>
                    <a:lnTo>
                      <a:pt x="32" y="21"/>
                    </a:lnTo>
                    <a:lnTo>
                      <a:pt x="32" y="21"/>
                    </a:lnTo>
                    <a:lnTo>
                      <a:pt x="32" y="21"/>
                    </a:lnTo>
                    <a:lnTo>
                      <a:pt x="32" y="19"/>
                    </a:lnTo>
                    <a:lnTo>
                      <a:pt x="32" y="17"/>
                    </a:lnTo>
                    <a:lnTo>
                      <a:pt x="22" y="15"/>
                    </a:lnTo>
                    <a:lnTo>
                      <a:pt x="15" y="12"/>
                    </a:lnTo>
                    <a:lnTo>
                      <a:pt x="9" y="6"/>
                    </a:lnTo>
                    <a:lnTo>
                      <a:pt x="4" y="0"/>
                    </a:lnTo>
                    <a:lnTo>
                      <a:pt x="4" y="0"/>
                    </a:lnTo>
                    <a:lnTo>
                      <a:pt x="2"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ln>
            </p:spPr>
            <p:txBody>
              <a:bodyPr/>
              <a:lstStyle/>
              <a:p>
                <a:endParaRPr lang="en-US">
                  <a:solidFill>
                    <a:prstClr val="black"/>
                  </a:solidFill>
                </a:endParaRPr>
              </a:p>
            </p:txBody>
          </p:sp>
          <p:sp>
            <p:nvSpPr>
              <p:cNvPr id="179711" name="Freeform 511"/>
              <p:cNvSpPr>
                <a:spLocks noEditPoints="1"/>
              </p:cNvSpPr>
              <p:nvPr/>
            </p:nvSpPr>
            <p:spPr bwMode="auto">
              <a:xfrm>
                <a:off x="1512" y="1599"/>
                <a:ext cx="58" cy="21"/>
              </a:xfrm>
              <a:custGeom>
                <a:avLst/>
                <a:gdLst/>
                <a:ahLst/>
                <a:cxnLst>
                  <a:cxn ang="0">
                    <a:pos x="0" y="2"/>
                  </a:cxn>
                  <a:cxn ang="0">
                    <a:pos x="5" y="10"/>
                  </a:cxn>
                  <a:cxn ang="0">
                    <a:pos x="13" y="15"/>
                  </a:cxn>
                  <a:cxn ang="0">
                    <a:pos x="20" y="19"/>
                  </a:cxn>
                  <a:cxn ang="0">
                    <a:pos x="30" y="21"/>
                  </a:cxn>
                  <a:cxn ang="0">
                    <a:pos x="30" y="19"/>
                  </a:cxn>
                  <a:cxn ang="0">
                    <a:pos x="30" y="17"/>
                  </a:cxn>
                  <a:cxn ang="0">
                    <a:pos x="20" y="15"/>
                  </a:cxn>
                  <a:cxn ang="0">
                    <a:pos x="15" y="12"/>
                  </a:cxn>
                  <a:cxn ang="0">
                    <a:pos x="7" y="8"/>
                  </a:cxn>
                  <a:cxn ang="0">
                    <a:pos x="3" y="0"/>
                  </a:cxn>
                  <a:cxn ang="0">
                    <a:pos x="2" y="2"/>
                  </a:cxn>
                  <a:cxn ang="0">
                    <a:pos x="0" y="2"/>
                  </a:cxn>
                  <a:cxn ang="0">
                    <a:pos x="0" y="2"/>
                  </a:cxn>
                  <a:cxn ang="0">
                    <a:pos x="0" y="2"/>
                  </a:cxn>
                  <a:cxn ang="0">
                    <a:pos x="49" y="19"/>
                  </a:cxn>
                  <a:cxn ang="0">
                    <a:pos x="55" y="15"/>
                  </a:cxn>
                  <a:cxn ang="0">
                    <a:pos x="58" y="14"/>
                  </a:cxn>
                  <a:cxn ang="0">
                    <a:pos x="55" y="14"/>
                  </a:cxn>
                  <a:cxn ang="0">
                    <a:pos x="53" y="15"/>
                  </a:cxn>
                  <a:cxn ang="0">
                    <a:pos x="51" y="15"/>
                  </a:cxn>
                  <a:cxn ang="0">
                    <a:pos x="49" y="19"/>
                  </a:cxn>
                </a:cxnLst>
                <a:rect l="0" t="0" r="r" b="b"/>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lnTo>
                      <a:pt x="0"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ln>
            </p:spPr>
            <p:txBody>
              <a:bodyPr/>
              <a:lstStyle/>
              <a:p>
                <a:endParaRPr lang="en-US">
                  <a:solidFill>
                    <a:prstClr val="black"/>
                  </a:solidFill>
                </a:endParaRPr>
              </a:p>
            </p:txBody>
          </p:sp>
          <p:sp>
            <p:nvSpPr>
              <p:cNvPr id="179712" name="Freeform 512"/>
              <p:cNvSpPr/>
              <p:nvPr/>
            </p:nvSpPr>
            <p:spPr bwMode="auto">
              <a:xfrm>
                <a:off x="1514" y="1599"/>
                <a:ext cx="28" cy="19"/>
              </a:xfrm>
              <a:custGeom>
                <a:avLst/>
                <a:gdLst/>
                <a:ahLst/>
                <a:cxnLst>
                  <a:cxn ang="0">
                    <a:pos x="0" y="2"/>
                  </a:cxn>
                  <a:cxn ang="0">
                    <a:pos x="5" y="8"/>
                  </a:cxn>
                  <a:cxn ang="0">
                    <a:pos x="11" y="14"/>
                  </a:cxn>
                  <a:cxn ang="0">
                    <a:pos x="18" y="17"/>
                  </a:cxn>
                  <a:cxn ang="0">
                    <a:pos x="28" y="19"/>
                  </a:cxn>
                  <a:cxn ang="0">
                    <a:pos x="28" y="17"/>
                  </a:cxn>
                  <a:cxn ang="0">
                    <a:pos x="26" y="15"/>
                  </a:cxn>
                  <a:cxn ang="0">
                    <a:pos x="26" y="15"/>
                  </a:cxn>
                  <a:cxn ang="0">
                    <a:pos x="26" y="15"/>
                  </a:cxn>
                  <a:cxn ang="0">
                    <a:pos x="20" y="14"/>
                  </a:cxn>
                  <a:cxn ang="0">
                    <a:pos x="13" y="10"/>
                  </a:cxn>
                  <a:cxn ang="0">
                    <a:pos x="7" y="6"/>
                  </a:cxn>
                  <a:cxn ang="0">
                    <a:pos x="3" y="0"/>
                  </a:cxn>
                  <a:cxn ang="0">
                    <a:pos x="1" y="0"/>
                  </a:cxn>
                  <a:cxn ang="0">
                    <a:pos x="0" y="2"/>
                  </a:cxn>
                </a:cxnLst>
                <a:rect l="0" t="0" r="r" b="b"/>
                <a:pathLst>
                  <a:path w="28" h="19">
                    <a:moveTo>
                      <a:pt x="0" y="2"/>
                    </a:moveTo>
                    <a:lnTo>
                      <a:pt x="5" y="8"/>
                    </a:lnTo>
                    <a:lnTo>
                      <a:pt x="11" y="14"/>
                    </a:lnTo>
                    <a:lnTo>
                      <a:pt x="18" y="17"/>
                    </a:lnTo>
                    <a:lnTo>
                      <a:pt x="28" y="19"/>
                    </a:lnTo>
                    <a:lnTo>
                      <a:pt x="28" y="17"/>
                    </a:lnTo>
                    <a:lnTo>
                      <a:pt x="26" y="15"/>
                    </a:lnTo>
                    <a:lnTo>
                      <a:pt x="26" y="15"/>
                    </a:lnTo>
                    <a:lnTo>
                      <a:pt x="26" y="15"/>
                    </a:lnTo>
                    <a:lnTo>
                      <a:pt x="20" y="14"/>
                    </a:lnTo>
                    <a:lnTo>
                      <a:pt x="13" y="10"/>
                    </a:lnTo>
                    <a:lnTo>
                      <a:pt x="7" y="6"/>
                    </a:lnTo>
                    <a:lnTo>
                      <a:pt x="3" y="0"/>
                    </a:lnTo>
                    <a:lnTo>
                      <a:pt x="1" y="0"/>
                    </a:lnTo>
                    <a:lnTo>
                      <a:pt x="0" y="2"/>
                    </a:lnTo>
                    <a:close/>
                  </a:path>
                </a:pathLst>
              </a:custGeom>
              <a:solidFill>
                <a:srgbClr val="F7C6B6"/>
              </a:solidFill>
              <a:ln w="9525">
                <a:noFill/>
                <a:round/>
              </a:ln>
            </p:spPr>
            <p:txBody>
              <a:bodyPr/>
              <a:lstStyle/>
              <a:p>
                <a:endParaRPr lang="en-US">
                  <a:solidFill>
                    <a:prstClr val="black"/>
                  </a:solidFill>
                </a:endParaRPr>
              </a:p>
            </p:txBody>
          </p:sp>
          <p:sp>
            <p:nvSpPr>
              <p:cNvPr id="179713" name="Freeform 513"/>
              <p:cNvSpPr/>
              <p:nvPr/>
            </p:nvSpPr>
            <p:spPr bwMode="auto">
              <a:xfrm>
                <a:off x="1515" y="1599"/>
                <a:ext cx="27" cy="17"/>
              </a:xfrm>
              <a:custGeom>
                <a:avLst/>
                <a:gdLst/>
                <a:ahLst/>
                <a:cxnLst>
                  <a:cxn ang="0">
                    <a:pos x="0" y="0"/>
                  </a:cxn>
                  <a:cxn ang="0">
                    <a:pos x="4" y="8"/>
                  </a:cxn>
                  <a:cxn ang="0">
                    <a:pos x="12" y="12"/>
                  </a:cxn>
                  <a:cxn ang="0">
                    <a:pos x="17" y="15"/>
                  </a:cxn>
                  <a:cxn ang="0">
                    <a:pos x="27" y="17"/>
                  </a:cxn>
                  <a:cxn ang="0">
                    <a:pos x="27" y="15"/>
                  </a:cxn>
                  <a:cxn ang="0">
                    <a:pos x="25" y="15"/>
                  </a:cxn>
                  <a:cxn ang="0">
                    <a:pos x="25" y="15"/>
                  </a:cxn>
                  <a:cxn ang="0">
                    <a:pos x="25" y="14"/>
                  </a:cxn>
                  <a:cxn ang="0">
                    <a:pos x="25" y="14"/>
                  </a:cxn>
                  <a:cxn ang="0">
                    <a:pos x="25" y="14"/>
                  </a:cxn>
                  <a:cxn ang="0">
                    <a:pos x="19" y="12"/>
                  </a:cxn>
                  <a:cxn ang="0">
                    <a:pos x="14" y="10"/>
                  </a:cxn>
                  <a:cxn ang="0">
                    <a:pos x="8" y="6"/>
                  </a:cxn>
                  <a:cxn ang="0">
                    <a:pos x="4" y="0"/>
                  </a:cxn>
                  <a:cxn ang="0">
                    <a:pos x="2" y="0"/>
                  </a:cxn>
                  <a:cxn ang="0">
                    <a:pos x="0" y="0"/>
                  </a:cxn>
                </a:cxnLst>
                <a:rect l="0" t="0" r="r" b="b"/>
                <a:pathLst>
                  <a:path w="27" h="17">
                    <a:moveTo>
                      <a:pt x="0" y="0"/>
                    </a:moveTo>
                    <a:lnTo>
                      <a:pt x="4" y="8"/>
                    </a:lnTo>
                    <a:lnTo>
                      <a:pt x="12" y="12"/>
                    </a:lnTo>
                    <a:lnTo>
                      <a:pt x="17" y="15"/>
                    </a:lnTo>
                    <a:lnTo>
                      <a:pt x="27" y="17"/>
                    </a:lnTo>
                    <a:lnTo>
                      <a:pt x="27" y="15"/>
                    </a:lnTo>
                    <a:lnTo>
                      <a:pt x="25" y="15"/>
                    </a:lnTo>
                    <a:lnTo>
                      <a:pt x="25" y="15"/>
                    </a:lnTo>
                    <a:lnTo>
                      <a:pt x="25" y="14"/>
                    </a:lnTo>
                    <a:lnTo>
                      <a:pt x="25" y="14"/>
                    </a:lnTo>
                    <a:lnTo>
                      <a:pt x="25" y="14"/>
                    </a:lnTo>
                    <a:lnTo>
                      <a:pt x="19" y="12"/>
                    </a:lnTo>
                    <a:lnTo>
                      <a:pt x="14" y="10"/>
                    </a:lnTo>
                    <a:lnTo>
                      <a:pt x="8" y="6"/>
                    </a:lnTo>
                    <a:lnTo>
                      <a:pt x="4" y="0"/>
                    </a:lnTo>
                    <a:lnTo>
                      <a:pt x="2" y="0"/>
                    </a:lnTo>
                    <a:lnTo>
                      <a:pt x="0" y="0"/>
                    </a:lnTo>
                    <a:close/>
                  </a:path>
                </a:pathLst>
              </a:custGeom>
              <a:solidFill>
                <a:srgbClr val="F7C9B9"/>
              </a:solidFill>
              <a:ln w="9525">
                <a:noFill/>
                <a:round/>
              </a:ln>
            </p:spPr>
            <p:txBody>
              <a:bodyPr/>
              <a:lstStyle/>
              <a:p>
                <a:endParaRPr lang="en-US">
                  <a:solidFill>
                    <a:prstClr val="black"/>
                  </a:solidFill>
                </a:endParaRPr>
              </a:p>
            </p:txBody>
          </p:sp>
          <p:sp>
            <p:nvSpPr>
              <p:cNvPr id="179714" name="Freeform 514"/>
              <p:cNvSpPr/>
              <p:nvPr/>
            </p:nvSpPr>
            <p:spPr bwMode="auto">
              <a:xfrm>
                <a:off x="1517" y="1599"/>
                <a:ext cx="23" cy="15"/>
              </a:xfrm>
              <a:custGeom>
                <a:avLst/>
                <a:gdLst/>
                <a:ahLst/>
                <a:cxnLst>
                  <a:cxn ang="0">
                    <a:pos x="0" y="0"/>
                  </a:cxn>
                  <a:cxn ang="0">
                    <a:pos x="4" y="6"/>
                  </a:cxn>
                  <a:cxn ang="0">
                    <a:pos x="10" y="10"/>
                  </a:cxn>
                  <a:cxn ang="0">
                    <a:pos x="17" y="14"/>
                  </a:cxn>
                  <a:cxn ang="0">
                    <a:pos x="23" y="15"/>
                  </a:cxn>
                  <a:cxn ang="0">
                    <a:pos x="23" y="14"/>
                  </a:cxn>
                  <a:cxn ang="0">
                    <a:pos x="23" y="14"/>
                  </a:cxn>
                  <a:cxn ang="0">
                    <a:pos x="21" y="12"/>
                  </a:cxn>
                  <a:cxn ang="0">
                    <a:pos x="21" y="12"/>
                  </a:cxn>
                  <a:cxn ang="0">
                    <a:pos x="12" y="8"/>
                  </a:cxn>
                  <a:cxn ang="0">
                    <a:pos x="6" y="0"/>
                  </a:cxn>
                  <a:cxn ang="0">
                    <a:pos x="4" y="0"/>
                  </a:cxn>
                  <a:cxn ang="0">
                    <a:pos x="4" y="0"/>
                  </a:cxn>
                  <a:cxn ang="0">
                    <a:pos x="2" y="0"/>
                  </a:cxn>
                  <a:cxn ang="0">
                    <a:pos x="0" y="0"/>
                  </a:cxn>
                </a:cxnLst>
                <a:rect l="0" t="0" r="r" b="b"/>
                <a:pathLst>
                  <a:path w="23" h="15">
                    <a:moveTo>
                      <a:pt x="0" y="0"/>
                    </a:moveTo>
                    <a:lnTo>
                      <a:pt x="4" y="6"/>
                    </a:lnTo>
                    <a:lnTo>
                      <a:pt x="10" y="10"/>
                    </a:lnTo>
                    <a:lnTo>
                      <a:pt x="17" y="14"/>
                    </a:lnTo>
                    <a:lnTo>
                      <a:pt x="23" y="15"/>
                    </a:lnTo>
                    <a:lnTo>
                      <a:pt x="23" y="14"/>
                    </a:lnTo>
                    <a:lnTo>
                      <a:pt x="23" y="14"/>
                    </a:lnTo>
                    <a:lnTo>
                      <a:pt x="21" y="12"/>
                    </a:lnTo>
                    <a:lnTo>
                      <a:pt x="21" y="12"/>
                    </a:lnTo>
                    <a:lnTo>
                      <a:pt x="12" y="8"/>
                    </a:lnTo>
                    <a:lnTo>
                      <a:pt x="6" y="0"/>
                    </a:lnTo>
                    <a:lnTo>
                      <a:pt x="4" y="0"/>
                    </a:lnTo>
                    <a:lnTo>
                      <a:pt x="4" y="0"/>
                    </a:lnTo>
                    <a:lnTo>
                      <a:pt x="2" y="0"/>
                    </a:lnTo>
                    <a:lnTo>
                      <a:pt x="0" y="0"/>
                    </a:lnTo>
                    <a:close/>
                  </a:path>
                </a:pathLst>
              </a:custGeom>
              <a:solidFill>
                <a:srgbClr val="F8CBBC"/>
              </a:solidFill>
              <a:ln w="9525">
                <a:noFill/>
                <a:round/>
              </a:ln>
            </p:spPr>
            <p:txBody>
              <a:bodyPr/>
              <a:lstStyle/>
              <a:p>
                <a:endParaRPr lang="en-US">
                  <a:solidFill>
                    <a:prstClr val="black"/>
                  </a:solidFill>
                </a:endParaRPr>
              </a:p>
            </p:txBody>
          </p:sp>
          <p:sp>
            <p:nvSpPr>
              <p:cNvPr id="179715" name="Freeform 515"/>
              <p:cNvSpPr/>
              <p:nvPr/>
            </p:nvSpPr>
            <p:spPr bwMode="auto">
              <a:xfrm>
                <a:off x="1519" y="1599"/>
                <a:ext cx="21" cy="14"/>
              </a:xfrm>
              <a:custGeom>
                <a:avLst/>
                <a:gdLst/>
                <a:ahLst/>
                <a:cxnLst>
                  <a:cxn ang="0">
                    <a:pos x="0" y="0"/>
                  </a:cxn>
                  <a:cxn ang="0">
                    <a:pos x="4" y="6"/>
                  </a:cxn>
                  <a:cxn ang="0">
                    <a:pos x="10" y="10"/>
                  </a:cxn>
                  <a:cxn ang="0">
                    <a:pos x="15" y="12"/>
                  </a:cxn>
                  <a:cxn ang="0">
                    <a:pos x="21" y="14"/>
                  </a:cxn>
                  <a:cxn ang="0">
                    <a:pos x="19" y="12"/>
                  </a:cxn>
                  <a:cxn ang="0">
                    <a:pos x="17" y="8"/>
                  </a:cxn>
                  <a:cxn ang="0">
                    <a:pos x="12" y="6"/>
                  </a:cxn>
                  <a:cxn ang="0">
                    <a:pos x="8" y="2"/>
                  </a:cxn>
                  <a:cxn ang="0">
                    <a:pos x="4" y="2"/>
                  </a:cxn>
                  <a:cxn ang="0">
                    <a:pos x="2" y="0"/>
                  </a:cxn>
                  <a:cxn ang="0">
                    <a:pos x="0" y="0"/>
                  </a:cxn>
                  <a:cxn ang="0">
                    <a:pos x="0" y="0"/>
                  </a:cxn>
                </a:cxnLst>
                <a:rect l="0" t="0" r="r" b="b"/>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lnTo>
                      <a:pt x="0" y="0"/>
                    </a:lnTo>
                    <a:close/>
                  </a:path>
                </a:pathLst>
              </a:custGeom>
              <a:solidFill>
                <a:srgbClr val="F8CEBF"/>
              </a:solidFill>
              <a:ln w="9525">
                <a:noFill/>
                <a:round/>
              </a:ln>
            </p:spPr>
            <p:txBody>
              <a:bodyPr/>
              <a:lstStyle/>
              <a:p>
                <a:endParaRPr lang="en-US">
                  <a:solidFill>
                    <a:prstClr val="black"/>
                  </a:solidFill>
                </a:endParaRPr>
              </a:p>
            </p:txBody>
          </p:sp>
          <p:sp>
            <p:nvSpPr>
              <p:cNvPr id="179716" name="Freeform 516"/>
              <p:cNvSpPr/>
              <p:nvPr/>
            </p:nvSpPr>
            <p:spPr bwMode="auto">
              <a:xfrm>
                <a:off x="1523" y="1599"/>
                <a:ext cx="15" cy="12"/>
              </a:xfrm>
              <a:custGeom>
                <a:avLst/>
                <a:gdLst/>
                <a:ahLst/>
                <a:cxnLst>
                  <a:cxn ang="0">
                    <a:pos x="0" y="0"/>
                  </a:cxn>
                  <a:cxn ang="0">
                    <a:pos x="6" y="8"/>
                  </a:cxn>
                  <a:cxn ang="0">
                    <a:pos x="15" y="12"/>
                  </a:cxn>
                  <a:cxn ang="0">
                    <a:pos x="11" y="8"/>
                  </a:cxn>
                  <a:cxn ang="0">
                    <a:pos x="8" y="4"/>
                  </a:cxn>
                  <a:cxn ang="0">
                    <a:pos x="4" y="2"/>
                  </a:cxn>
                  <a:cxn ang="0">
                    <a:pos x="0" y="0"/>
                  </a:cxn>
                </a:cxnLst>
                <a:rect l="0" t="0" r="r" b="b"/>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ln>
            </p:spPr>
            <p:txBody>
              <a:bodyPr/>
              <a:lstStyle/>
              <a:p>
                <a:endParaRPr lang="en-US">
                  <a:solidFill>
                    <a:prstClr val="black"/>
                  </a:solidFill>
                </a:endParaRPr>
              </a:p>
            </p:txBody>
          </p:sp>
          <p:sp>
            <p:nvSpPr>
              <p:cNvPr id="179717" name="Freeform 517"/>
              <p:cNvSpPr/>
              <p:nvPr/>
            </p:nvSpPr>
            <p:spPr bwMode="auto">
              <a:xfrm>
                <a:off x="1527" y="1601"/>
                <a:ext cx="9" cy="6"/>
              </a:xfrm>
              <a:custGeom>
                <a:avLst/>
                <a:gdLst/>
                <a:ahLst/>
                <a:cxnLst>
                  <a:cxn ang="0">
                    <a:pos x="0" y="0"/>
                  </a:cxn>
                  <a:cxn ang="0">
                    <a:pos x="4" y="4"/>
                  </a:cxn>
                  <a:cxn ang="0">
                    <a:pos x="9" y="6"/>
                  </a:cxn>
                  <a:cxn ang="0">
                    <a:pos x="7" y="4"/>
                  </a:cxn>
                  <a:cxn ang="0">
                    <a:pos x="4" y="2"/>
                  </a:cxn>
                  <a:cxn ang="0">
                    <a:pos x="2" y="2"/>
                  </a:cxn>
                  <a:cxn ang="0">
                    <a:pos x="0" y="0"/>
                  </a:cxn>
                </a:cxnLst>
                <a:rect l="0" t="0" r="r" b="b"/>
                <a:pathLst>
                  <a:path w="9" h="6">
                    <a:moveTo>
                      <a:pt x="0" y="0"/>
                    </a:moveTo>
                    <a:lnTo>
                      <a:pt x="4" y="4"/>
                    </a:lnTo>
                    <a:lnTo>
                      <a:pt x="9" y="6"/>
                    </a:lnTo>
                    <a:lnTo>
                      <a:pt x="7" y="4"/>
                    </a:lnTo>
                    <a:lnTo>
                      <a:pt x="4" y="2"/>
                    </a:lnTo>
                    <a:lnTo>
                      <a:pt x="2" y="2"/>
                    </a:lnTo>
                    <a:lnTo>
                      <a:pt x="0" y="0"/>
                    </a:lnTo>
                    <a:close/>
                  </a:path>
                </a:pathLst>
              </a:custGeom>
              <a:solidFill>
                <a:srgbClr val="F9D3C5"/>
              </a:solidFill>
              <a:ln w="9525">
                <a:noFill/>
                <a:round/>
              </a:ln>
            </p:spPr>
            <p:txBody>
              <a:bodyPr/>
              <a:lstStyle/>
              <a:p>
                <a:endParaRPr lang="en-US">
                  <a:solidFill>
                    <a:prstClr val="black"/>
                  </a:solidFill>
                </a:endParaRPr>
              </a:p>
            </p:txBody>
          </p:sp>
          <p:sp>
            <p:nvSpPr>
              <p:cNvPr id="179718" name="Freeform 518"/>
              <p:cNvSpPr/>
              <p:nvPr/>
            </p:nvSpPr>
            <p:spPr bwMode="auto">
              <a:xfrm>
                <a:off x="1360" y="1582"/>
                <a:ext cx="531" cy="457"/>
              </a:xfrm>
              <a:custGeom>
                <a:avLst/>
                <a:gdLst/>
                <a:ahLst/>
                <a:cxnLst>
                  <a:cxn ang="0">
                    <a:pos x="410" y="226"/>
                  </a:cxn>
                  <a:cxn ang="0">
                    <a:pos x="404" y="230"/>
                  </a:cxn>
                  <a:cxn ang="0">
                    <a:pos x="411" y="247"/>
                  </a:cxn>
                  <a:cxn ang="0">
                    <a:pos x="411" y="256"/>
                  </a:cxn>
                  <a:cxn ang="0">
                    <a:pos x="372" y="209"/>
                  </a:cxn>
                  <a:cxn ang="0">
                    <a:pos x="332" y="156"/>
                  </a:cxn>
                  <a:cxn ang="0">
                    <a:pos x="284" y="106"/>
                  </a:cxn>
                  <a:cxn ang="0">
                    <a:pos x="220" y="68"/>
                  </a:cxn>
                  <a:cxn ang="0">
                    <a:pos x="152" y="38"/>
                  </a:cxn>
                  <a:cxn ang="0">
                    <a:pos x="102" y="19"/>
                  </a:cxn>
                  <a:cxn ang="0">
                    <a:pos x="57" y="4"/>
                  </a:cxn>
                  <a:cxn ang="0">
                    <a:pos x="17" y="0"/>
                  </a:cxn>
                  <a:cxn ang="0">
                    <a:pos x="2" y="10"/>
                  </a:cxn>
                  <a:cxn ang="0">
                    <a:pos x="0" y="34"/>
                  </a:cxn>
                  <a:cxn ang="0">
                    <a:pos x="21" y="74"/>
                  </a:cxn>
                  <a:cxn ang="0">
                    <a:pos x="66" y="106"/>
                  </a:cxn>
                  <a:cxn ang="0">
                    <a:pos x="116" y="135"/>
                  </a:cxn>
                  <a:cxn ang="0">
                    <a:pos x="157" y="161"/>
                  </a:cxn>
                  <a:cxn ang="0">
                    <a:pos x="172" y="180"/>
                  </a:cxn>
                  <a:cxn ang="0">
                    <a:pos x="163" y="197"/>
                  </a:cxn>
                  <a:cxn ang="0">
                    <a:pos x="129" y="243"/>
                  </a:cxn>
                  <a:cxn ang="0">
                    <a:pos x="112" y="279"/>
                  </a:cxn>
                  <a:cxn ang="0">
                    <a:pos x="112" y="323"/>
                  </a:cxn>
                  <a:cxn ang="0">
                    <a:pos x="125" y="349"/>
                  </a:cxn>
                  <a:cxn ang="0">
                    <a:pos x="146" y="362"/>
                  </a:cxn>
                  <a:cxn ang="0">
                    <a:pos x="144" y="387"/>
                  </a:cxn>
                  <a:cxn ang="0">
                    <a:pos x="152" y="410"/>
                  </a:cxn>
                  <a:cxn ang="0">
                    <a:pos x="186" y="442"/>
                  </a:cxn>
                  <a:cxn ang="0">
                    <a:pos x="218" y="455"/>
                  </a:cxn>
                  <a:cxn ang="0">
                    <a:pos x="256" y="457"/>
                  </a:cxn>
                  <a:cxn ang="0">
                    <a:pos x="286" y="451"/>
                  </a:cxn>
                  <a:cxn ang="0">
                    <a:pos x="307" y="434"/>
                  </a:cxn>
                  <a:cxn ang="0">
                    <a:pos x="341" y="438"/>
                  </a:cxn>
                  <a:cxn ang="0">
                    <a:pos x="375" y="444"/>
                  </a:cxn>
                  <a:cxn ang="0">
                    <a:pos x="417" y="434"/>
                  </a:cxn>
                  <a:cxn ang="0">
                    <a:pos x="461" y="421"/>
                  </a:cxn>
                  <a:cxn ang="0">
                    <a:pos x="512" y="421"/>
                  </a:cxn>
                  <a:cxn ang="0">
                    <a:pos x="527" y="425"/>
                  </a:cxn>
                  <a:cxn ang="0">
                    <a:pos x="531" y="421"/>
                  </a:cxn>
                  <a:cxn ang="0">
                    <a:pos x="527" y="376"/>
                  </a:cxn>
                  <a:cxn ang="0">
                    <a:pos x="514" y="338"/>
                  </a:cxn>
                  <a:cxn ang="0">
                    <a:pos x="489" y="298"/>
                  </a:cxn>
                  <a:cxn ang="0">
                    <a:pos x="446" y="249"/>
                  </a:cxn>
                </a:cxnLst>
                <a:rect l="0" t="0" r="r" b="b"/>
                <a:pathLst>
                  <a:path w="531" h="457">
                    <a:moveTo>
                      <a:pt x="417" y="228"/>
                    </a:moveTo>
                    <a:lnTo>
                      <a:pt x="413" y="226"/>
                    </a:lnTo>
                    <a:lnTo>
                      <a:pt x="410" y="226"/>
                    </a:lnTo>
                    <a:lnTo>
                      <a:pt x="406" y="228"/>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ln>
            </p:spPr>
            <p:txBody>
              <a:bodyPr/>
              <a:lstStyle/>
              <a:p>
                <a:endParaRPr lang="en-US">
                  <a:solidFill>
                    <a:prstClr val="black"/>
                  </a:solidFill>
                </a:endParaRPr>
              </a:p>
            </p:txBody>
          </p:sp>
          <p:sp>
            <p:nvSpPr>
              <p:cNvPr id="179719" name="Freeform 519"/>
              <p:cNvSpPr/>
              <p:nvPr/>
            </p:nvSpPr>
            <p:spPr bwMode="auto">
              <a:xfrm>
                <a:off x="1369" y="1594"/>
                <a:ext cx="514" cy="436"/>
              </a:xfrm>
              <a:custGeom>
                <a:avLst/>
                <a:gdLst/>
                <a:ahLst/>
                <a:cxnLst>
                  <a:cxn ang="0">
                    <a:pos x="399" y="221"/>
                  </a:cxn>
                  <a:cxn ang="0">
                    <a:pos x="406" y="235"/>
                  </a:cxn>
                  <a:cxn ang="0">
                    <a:pos x="418" y="254"/>
                  </a:cxn>
                  <a:cxn ang="0">
                    <a:pos x="406" y="254"/>
                  </a:cxn>
                  <a:cxn ang="0">
                    <a:pos x="370" y="218"/>
                  </a:cxn>
                  <a:cxn ang="0">
                    <a:pos x="332" y="172"/>
                  </a:cxn>
                  <a:cxn ang="0">
                    <a:pos x="264" y="102"/>
                  </a:cxn>
                  <a:cxn ang="0">
                    <a:pos x="190" y="58"/>
                  </a:cxn>
                  <a:cxn ang="0">
                    <a:pos x="86" y="15"/>
                  </a:cxn>
                  <a:cxn ang="0">
                    <a:pos x="19" y="0"/>
                  </a:cxn>
                  <a:cxn ang="0">
                    <a:pos x="4" y="9"/>
                  </a:cxn>
                  <a:cxn ang="0">
                    <a:pos x="2" y="28"/>
                  </a:cxn>
                  <a:cxn ang="0">
                    <a:pos x="12" y="47"/>
                  </a:cxn>
                  <a:cxn ang="0">
                    <a:pos x="46" y="79"/>
                  </a:cxn>
                  <a:cxn ang="0">
                    <a:pos x="89" y="102"/>
                  </a:cxn>
                  <a:cxn ang="0">
                    <a:pos x="139" y="130"/>
                  </a:cxn>
                  <a:cxn ang="0">
                    <a:pos x="171" y="163"/>
                  </a:cxn>
                  <a:cxn ang="0">
                    <a:pos x="171" y="157"/>
                  </a:cxn>
                  <a:cxn ang="0">
                    <a:pos x="179" y="130"/>
                  </a:cxn>
                  <a:cxn ang="0">
                    <a:pos x="175" y="163"/>
                  </a:cxn>
                  <a:cxn ang="0">
                    <a:pos x="154" y="201"/>
                  </a:cxn>
                  <a:cxn ang="0">
                    <a:pos x="122" y="250"/>
                  </a:cxn>
                  <a:cxn ang="0">
                    <a:pos x="112" y="282"/>
                  </a:cxn>
                  <a:cxn ang="0">
                    <a:pos x="116" y="320"/>
                  </a:cxn>
                  <a:cxn ang="0">
                    <a:pos x="129" y="337"/>
                  </a:cxn>
                  <a:cxn ang="0">
                    <a:pos x="145" y="326"/>
                  </a:cxn>
                  <a:cxn ang="0">
                    <a:pos x="171" y="282"/>
                  </a:cxn>
                  <a:cxn ang="0">
                    <a:pos x="184" y="235"/>
                  </a:cxn>
                  <a:cxn ang="0">
                    <a:pos x="188" y="242"/>
                  </a:cxn>
                  <a:cxn ang="0">
                    <a:pos x="188" y="263"/>
                  </a:cxn>
                  <a:cxn ang="0">
                    <a:pos x="184" y="273"/>
                  </a:cxn>
                  <a:cxn ang="0">
                    <a:pos x="175" y="299"/>
                  </a:cxn>
                  <a:cxn ang="0">
                    <a:pos x="150" y="345"/>
                  </a:cxn>
                  <a:cxn ang="0">
                    <a:pos x="148" y="375"/>
                  </a:cxn>
                  <a:cxn ang="0">
                    <a:pos x="163" y="403"/>
                  </a:cxn>
                  <a:cxn ang="0">
                    <a:pos x="196" y="426"/>
                  </a:cxn>
                  <a:cxn ang="0">
                    <a:pos x="234" y="436"/>
                  </a:cxn>
                  <a:cxn ang="0">
                    <a:pos x="268" y="428"/>
                  </a:cxn>
                  <a:cxn ang="0">
                    <a:pos x="283" y="417"/>
                  </a:cxn>
                  <a:cxn ang="0">
                    <a:pos x="285" y="405"/>
                  </a:cxn>
                  <a:cxn ang="0">
                    <a:pos x="270" y="396"/>
                  </a:cxn>
                  <a:cxn ang="0">
                    <a:pos x="264" y="392"/>
                  </a:cxn>
                  <a:cxn ang="0">
                    <a:pos x="251" y="396"/>
                  </a:cxn>
                  <a:cxn ang="0">
                    <a:pos x="236" y="396"/>
                  </a:cxn>
                  <a:cxn ang="0">
                    <a:pos x="255" y="381"/>
                  </a:cxn>
                  <a:cxn ang="0">
                    <a:pos x="241" y="360"/>
                  </a:cxn>
                  <a:cxn ang="0">
                    <a:pos x="232" y="335"/>
                  </a:cxn>
                  <a:cxn ang="0">
                    <a:pos x="251" y="358"/>
                  </a:cxn>
                  <a:cxn ang="0">
                    <a:pos x="272" y="379"/>
                  </a:cxn>
                  <a:cxn ang="0">
                    <a:pos x="323" y="413"/>
                  </a:cxn>
                  <a:cxn ang="0">
                    <a:pos x="363" y="421"/>
                  </a:cxn>
                  <a:cxn ang="0">
                    <a:pos x="410" y="411"/>
                  </a:cxn>
                  <a:cxn ang="0">
                    <a:pos x="458" y="400"/>
                  </a:cxn>
                  <a:cxn ang="0">
                    <a:pos x="509" y="403"/>
                  </a:cxn>
                  <a:cxn ang="0">
                    <a:pos x="513" y="381"/>
                  </a:cxn>
                  <a:cxn ang="0">
                    <a:pos x="499" y="333"/>
                  </a:cxn>
                  <a:cxn ang="0">
                    <a:pos x="473" y="290"/>
                  </a:cxn>
                  <a:cxn ang="0">
                    <a:pos x="454" y="265"/>
                  </a:cxn>
                  <a:cxn ang="0">
                    <a:pos x="423" y="235"/>
                  </a:cxn>
                </a:cxnLst>
                <a:rect l="0" t="0" r="r" b="b"/>
                <a:pathLst>
                  <a:path w="514" h="436">
                    <a:moveTo>
                      <a:pt x="401" y="221"/>
                    </a:moveTo>
                    <a:lnTo>
                      <a:pt x="399" y="221"/>
                    </a:ln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ln>
            </p:spPr>
            <p:txBody>
              <a:bodyPr/>
              <a:lstStyle/>
              <a:p>
                <a:endParaRPr lang="en-US">
                  <a:solidFill>
                    <a:prstClr val="black"/>
                  </a:solidFill>
                </a:endParaRPr>
              </a:p>
            </p:txBody>
          </p:sp>
          <p:sp>
            <p:nvSpPr>
              <p:cNvPr id="179720" name="Freeform 520"/>
              <p:cNvSpPr/>
              <p:nvPr/>
            </p:nvSpPr>
            <p:spPr bwMode="auto">
              <a:xfrm>
                <a:off x="1373" y="1666"/>
                <a:ext cx="159" cy="136"/>
              </a:xfrm>
              <a:custGeom>
                <a:avLst/>
                <a:gdLst/>
                <a:ahLst/>
                <a:cxnLst>
                  <a:cxn ang="0">
                    <a:pos x="17" y="0"/>
                  </a:cxn>
                  <a:cxn ang="0">
                    <a:pos x="10" y="15"/>
                  </a:cxn>
                  <a:cxn ang="0">
                    <a:pos x="4" y="38"/>
                  </a:cxn>
                  <a:cxn ang="0">
                    <a:pos x="0" y="62"/>
                  </a:cxn>
                  <a:cxn ang="0">
                    <a:pos x="0" y="89"/>
                  </a:cxn>
                  <a:cxn ang="0">
                    <a:pos x="2" y="108"/>
                  </a:cxn>
                  <a:cxn ang="0">
                    <a:pos x="8" y="123"/>
                  </a:cxn>
                  <a:cxn ang="0">
                    <a:pos x="12" y="129"/>
                  </a:cxn>
                  <a:cxn ang="0">
                    <a:pos x="17" y="132"/>
                  </a:cxn>
                  <a:cxn ang="0">
                    <a:pos x="23" y="136"/>
                  </a:cxn>
                  <a:cxn ang="0">
                    <a:pos x="30" y="136"/>
                  </a:cxn>
                  <a:cxn ang="0">
                    <a:pos x="36" y="136"/>
                  </a:cxn>
                  <a:cxn ang="0">
                    <a:pos x="42" y="134"/>
                  </a:cxn>
                  <a:cxn ang="0">
                    <a:pos x="46" y="132"/>
                  </a:cxn>
                  <a:cxn ang="0">
                    <a:pos x="51" y="129"/>
                  </a:cxn>
                  <a:cxn ang="0">
                    <a:pos x="61" y="119"/>
                  </a:cxn>
                  <a:cxn ang="0">
                    <a:pos x="70" y="110"/>
                  </a:cxn>
                  <a:cxn ang="0">
                    <a:pos x="78" y="98"/>
                  </a:cxn>
                  <a:cxn ang="0">
                    <a:pos x="85" y="89"/>
                  </a:cxn>
                  <a:cxn ang="0">
                    <a:pos x="93" y="83"/>
                  </a:cxn>
                  <a:cxn ang="0">
                    <a:pos x="99" y="81"/>
                  </a:cxn>
                  <a:cxn ang="0">
                    <a:pos x="110" y="81"/>
                  </a:cxn>
                  <a:cxn ang="0">
                    <a:pos x="118" y="85"/>
                  </a:cxn>
                  <a:cxn ang="0">
                    <a:pos x="123" y="89"/>
                  </a:cxn>
                  <a:cxn ang="0">
                    <a:pos x="129" y="94"/>
                  </a:cxn>
                  <a:cxn ang="0">
                    <a:pos x="131" y="102"/>
                  </a:cxn>
                  <a:cxn ang="0">
                    <a:pos x="133" y="110"/>
                  </a:cxn>
                  <a:cxn ang="0">
                    <a:pos x="135" y="121"/>
                  </a:cxn>
                  <a:cxn ang="0">
                    <a:pos x="135" y="130"/>
                  </a:cxn>
                  <a:cxn ang="0">
                    <a:pos x="139" y="129"/>
                  </a:cxn>
                  <a:cxn ang="0">
                    <a:pos x="141" y="125"/>
                  </a:cxn>
                  <a:cxn ang="0">
                    <a:pos x="146" y="117"/>
                  </a:cxn>
                  <a:cxn ang="0">
                    <a:pos x="150" y="111"/>
                  </a:cxn>
                  <a:cxn ang="0">
                    <a:pos x="156" y="106"/>
                  </a:cxn>
                  <a:cxn ang="0">
                    <a:pos x="159" y="96"/>
                  </a:cxn>
                  <a:cxn ang="0">
                    <a:pos x="156" y="89"/>
                  </a:cxn>
                  <a:cxn ang="0">
                    <a:pos x="150" y="83"/>
                  </a:cxn>
                  <a:cxn ang="0">
                    <a:pos x="133" y="68"/>
                  </a:cxn>
                  <a:cxn ang="0">
                    <a:pos x="112" y="57"/>
                  </a:cxn>
                  <a:cxn ang="0">
                    <a:pos x="93" y="45"/>
                  </a:cxn>
                  <a:cxn ang="0">
                    <a:pos x="78" y="38"/>
                  </a:cxn>
                  <a:cxn ang="0">
                    <a:pos x="61" y="28"/>
                  </a:cxn>
                  <a:cxn ang="0">
                    <a:pos x="48" y="19"/>
                  </a:cxn>
                  <a:cxn ang="0">
                    <a:pos x="32" y="9"/>
                  </a:cxn>
                  <a:cxn ang="0">
                    <a:pos x="17" y="0"/>
                  </a:cxn>
                </a:cxnLst>
                <a:rect l="0" t="0" r="r" b="b"/>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ln>
            </p:spPr>
            <p:txBody>
              <a:bodyPr/>
              <a:lstStyle/>
              <a:p>
                <a:endParaRPr lang="en-US">
                  <a:solidFill>
                    <a:prstClr val="black"/>
                  </a:solidFill>
                </a:endParaRPr>
              </a:p>
            </p:txBody>
          </p:sp>
          <p:sp>
            <p:nvSpPr>
              <p:cNvPr id="179721" name="Freeform 521"/>
              <p:cNvSpPr/>
              <p:nvPr/>
            </p:nvSpPr>
            <p:spPr bwMode="auto">
              <a:xfrm>
                <a:off x="1377" y="1668"/>
                <a:ext cx="152" cy="127"/>
              </a:xfrm>
              <a:custGeom>
                <a:avLst/>
                <a:gdLst/>
                <a:ahLst/>
                <a:cxnLst>
                  <a:cxn ang="0">
                    <a:pos x="137" y="119"/>
                  </a:cxn>
                  <a:cxn ang="0">
                    <a:pos x="144" y="115"/>
                  </a:cxn>
                  <a:cxn ang="0">
                    <a:pos x="148" y="108"/>
                  </a:cxn>
                  <a:cxn ang="0">
                    <a:pos x="150" y="100"/>
                  </a:cxn>
                  <a:cxn ang="0">
                    <a:pos x="152" y="91"/>
                  </a:cxn>
                  <a:cxn ang="0">
                    <a:pos x="152" y="87"/>
                  </a:cxn>
                  <a:cxn ang="0">
                    <a:pos x="146" y="81"/>
                  </a:cxn>
                  <a:cxn ang="0">
                    <a:pos x="138" y="73"/>
                  </a:cxn>
                  <a:cxn ang="0">
                    <a:pos x="129" y="66"/>
                  </a:cxn>
                  <a:cxn ang="0">
                    <a:pos x="118" y="60"/>
                  </a:cxn>
                  <a:cxn ang="0">
                    <a:pos x="108" y="53"/>
                  </a:cxn>
                  <a:cxn ang="0">
                    <a:pos x="89" y="43"/>
                  </a:cxn>
                  <a:cxn ang="0">
                    <a:pos x="70" y="34"/>
                  </a:cxn>
                  <a:cxn ang="0">
                    <a:pos x="61" y="28"/>
                  </a:cxn>
                  <a:cxn ang="0">
                    <a:pos x="49" y="22"/>
                  </a:cxn>
                  <a:cxn ang="0">
                    <a:pos x="30" y="11"/>
                  </a:cxn>
                  <a:cxn ang="0">
                    <a:pos x="15" y="0"/>
                  </a:cxn>
                  <a:cxn ang="0">
                    <a:pos x="11" y="7"/>
                  </a:cxn>
                  <a:cxn ang="0">
                    <a:pos x="8" y="17"/>
                  </a:cxn>
                  <a:cxn ang="0">
                    <a:pos x="4" y="28"/>
                  </a:cxn>
                  <a:cxn ang="0">
                    <a:pos x="2" y="39"/>
                  </a:cxn>
                  <a:cxn ang="0">
                    <a:pos x="2" y="66"/>
                  </a:cxn>
                  <a:cxn ang="0">
                    <a:pos x="0" y="87"/>
                  </a:cxn>
                  <a:cxn ang="0">
                    <a:pos x="2" y="96"/>
                  </a:cxn>
                  <a:cxn ang="0">
                    <a:pos x="2" y="104"/>
                  </a:cxn>
                  <a:cxn ang="0">
                    <a:pos x="4" y="111"/>
                  </a:cxn>
                  <a:cxn ang="0">
                    <a:pos x="8" y="117"/>
                  </a:cxn>
                  <a:cxn ang="0">
                    <a:pos x="13" y="121"/>
                  </a:cxn>
                  <a:cxn ang="0">
                    <a:pos x="19" y="125"/>
                  </a:cxn>
                  <a:cxn ang="0">
                    <a:pos x="26" y="127"/>
                  </a:cxn>
                  <a:cxn ang="0">
                    <a:pos x="34" y="127"/>
                  </a:cxn>
                  <a:cxn ang="0">
                    <a:pos x="40" y="125"/>
                  </a:cxn>
                  <a:cxn ang="0">
                    <a:pos x="47" y="119"/>
                  </a:cxn>
                  <a:cxn ang="0">
                    <a:pos x="55" y="111"/>
                  </a:cxn>
                  <a:cxn ang="0">
                    <a:pos x="64" y="102"/>
                  </a:cxn>
                  <a:cxn ang="0">
                    <a:pos x="80" y="83"/>
                  </a:cxn>
                  <a:cxn ang="0">
                    <a:pos x="93" y="73"/>
                  </a:cxn>
                  <a:cxn ang="0">
                    <a:pos x="99" y="70"/>
                  </a:cxn>
                  <a:cxn ang="0">
                    <a:pos x="104" y="68"/>
                  </a:cxn>
                  <a:cxn ang="0">
                    <a:pos x="110" y="68"/>
                  </a:cxn>
                  <a:cxn ang="0">
                    <a:pos x="114" y="68"/>
                  </a:cxn>
                  <a:cxn ang="0">
                    <a:pos x="121" y="72"/>
                  </a:cxn>
                  <a:cxn ang="0">
                    <a:pos x="127" y="79"/>
                  </a:cxn>
                  <a:cxn ang="0">
                    <a:pos x="131" y="89"/>
                  </a:cxn>
                  <a:cxn ang="0">
                    <a:pos x="135" y="98"/>
                  </a:cxn>
                  <a:cxn ang="0">
                    <a:pos x="137" y="109"/>
                  </a:cxn>
                  <a:cxn ang="0">
                    <a:pos x="137" y="119"/>
                  </a:cxn>
                </a:cxnLst>
                <a:rect l="0" t="0" r="r" b="b"/>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ln>
            </p:spPr>
            <p:txBody>
              <a:bodyPr/>
              <a:lstStyle/>
              <a:p>
                <a:endParaRPr lang="en-US">
                  <a:solidFill>
                    <a:prstClr val="black"/>
                  </a:solidFill>
                </a:endParaRPr>
              </a:p>
            </p:txBody>
          </p:sp>
          <p:sp>
            <p:nvSpPr>
              <p:cNvPr id="179722" name="Freeform 522"/>
              <p:cNvSpPr/>
              <p:nvPr/>
            </p:nvSpPr>
            <p:spPr bwMode="auto">
              <a:xfrm>
                <a:off x="1269" y="1747"/>
                <a:ext cx="1047" cy="888"/>
              </a:xfrm>
              <a:custGeom>
                <a:avLst/>
                <a:gdLst/>
                <a:ahLst/>
                <a:cxnLst>
                  <a:cxn ang="0">
                    <a:pos x="618" y="351"/>
                  </a:cxn>
                  <a:cxn ang="0">
                    <a:pos x="554" y="345"/>
                  </a:cxn>
                  <a:cxn ang="0">
                    <a:pos x="512" y="309"/>
                  </a:cxn>
                  <a:cxn ang="0">
                    <a:pos x="501" y="273"/>
                  </a:cxn>
                  <a:cxn ang="0">
                    <a:pos x="447" y="277"/>
                  </a:cxn>
                  <a:cxn ang="0">
                    <a:pos x="408" y="266"/>
                  </a:cxn>
                  <a:cxn ang="0">
                    <a:pos x="375" y="288"/>
                  </a:cxn>
                  <a:cxn ang="0">
                    <a:pos x="290" y="283"/>
                  </a:cxn>
                  <a:cxn ang="0">
                    <a:pos x="239" y="233"/>
                  </a:cxn>
                  <a:cxn ang="0">
                    <a:pos x="222" y="188"/>
                  </a:cxn>
                  <a:cxn ang="0">
                    <a:pos x="201" y="133"/>
                  </a:cxn>
                  <a:cxn ang="0">
                    <a:pos x="229" y="63"/>
                  </a:cxn>
                  <a:cxn ang="0">
                    <a:pos x="237" y="27"/>
                  </a:cxn>
                  <a:cxn ang="0">
                    <a:pos x="195" y="2"/>
                  </a:cxn>
                  <a:cxn ang="0">
                    <a:pos x="136" y="57"/>
                  </a:cxn>
                  <a:cxn ang="0">
                    <a:pos x="114" y="44"/>
                  </a:cxn>
                  <a:cxn ang="0">
                    <a:pos x="85" y="42"/>
                  </a:cxn>
                  <a:cxn ang="0">
                    <a:pos x="74" y="82"/>
                  </a:cxn>
                  <a:cxn ang="0">
                    <a:pos x="93" y="106"/>
                  </a:cxn>
                  <a:cxn ang="0">
                    <a:pos x="68" y="205"/>
                  </a:cxn>
                  <a:cxn ang="0">
                    <a:pos x="26" y="237"/>
                  </a:cxn>
                  <a:cxn ang="0">
                    <a:pos x="4" y="245"/>
                  </a:cxn>
                  <a:cxn ang="0">
                    <a:pos x="4" y="311"/>
                  </a:cxn>
                  <a:cxn ang="0">
                    <a:pos x="62" y="393"/>
                  </a:cxn>
                  <a:cxn ang="0">
                    <a:pos x="95" y="419"/>
                  </a:cxn>
                  <a:cxn ang="0">
                    <a:pos x="112" y="503"/>
                  </a:cxn>
                  <a:cxn ang="0">
                    <a:pos x="153" y="609"/>
                  </a:cxn>
                  <a:cxn ang="0">
                    <a:pos x="237" y="730"/>
                  </a:cxn>
                  <a:cxn ang="0">
                    <a:pos x="332" y="804"/>
                  </a:cxn>
                  <a:cxn ang="0">
                    <a:pos x="410" y="844"/>
                  </a:cxn>
                  <a:cxn ang="0">
                    <a:pos x="501" y="876"/>
                  </a:cxn>
                  <a:cxn ang="0">
                    <a:pos x="595" y="888"/>
                  </a:cxn>
                  <a:cxn ang="0">
                    <a:pos x="700" y="880"/>
                  </a:cxn>
                  <a:cxn ang="0">
                    <a:pos x="808" y="833"/>
                  </a:cxn>
                  <a:cxn ang="0">
                    <a:pos x="878" y="751"/>
                  </a:cxn>
                  <a:cxn ang="0">
                    <a:pos x="910" y="673"/>
                  </a:cxn>
                  <a:cxn ang="0">
                    <a:pos x="926" y="654"/>
                  </a:cxn>
                  <a:cxn ang="0">
                    <a:pos x="994" y="552"/>
                  </a:cxn>
                  <a:cxn ang="0">
                    <a:pos x="1047" y="505"/>
                  </a:cxn>
                  <a:cxn ang="0">
                    <a:pos x="1000" y="506"/>
                  </a:cxn>
                  <a:cxn ang="0">
                    <a:pos x="977" y="499"/>
                  </a:cxn>
                  <a:cxn ang="0">
                    <a:pos x="1009" y="425"/>
                  </a:cxn>
                  <a:cxn ang="0">
                    <a:pos x="1013" y="338"/>
                  </a:cxn>
                  <a:cxn ang="0">
                    <a:pos x="1005" y="300"/>
                  </a:cxn>
                  <a:cxn ang="0">
                    <a:pos x="1000" y="271"/>
                  </a:cxn>
                  <a:cxn ang="0">
                    <a:pos x="977" y="169"/>
                  </a:cxn>
                  <a:cxn ang="0">
                    <a:pos x="965" y="163"/>
                  </a:cxn>
                  <a:cxn ang="0">
                    <a:pos x="958" y="235"/>
                  </a:cxn>
                  <a:cxn ang="0">
                    <a:pos x="929" y="322"/>
                  </a:cxn>
                  <a:cxn ang="0">
                    <a:pos x="926" y="286"/>
                  </a:cxn>
                  <a:cxn ang="0">
                    <a:pos x="914" y="311"/>
                  </a:cxn>
                  <a:cxn ang="0">
                    <a:pos x="848" y="377"/>
                  </a:cxn>
                  <a:cxn ang="0">
                    <a:pos x="793" y="398"/>
                  </a:cxn>
                  <a:cxn ang="0">
                    <a:pos x="730" y="353"/>
                  </a:cxn>
                </a:cxnLst>
                <a:rect l="0" t="0" r="r" b="b"/>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ln>
            </p:spPr>
            <p:txBody>
              <a:bodyPr/>
              <a:lstStyle/>
              <a:p>
                <a:endParaRPr lang="en-US">
                  <a:solidFill>
                    <a:prstClr val="black"/>
                  </a:solidFill>
                </a:endParaRPr>
              </a:p>
            </p:txBody>
          </p:sp>
          <p:sp>
            <p:nvSpPr>
              <p:cNvPr id="179723" name="Freeform 523"/>
              <p:cNvSpPr/>
              <p:nvPr/>
            </p:nvSpPr>
            <p:spPr bwMode="auto">
              <a:xfrm>
                <a:off x="2242" y="1922"/>
                <a:ext cx="4" cy="7"/>
              </a:xfrm>
              <a:custGeom>
                <a:avLst/>
                <a:gdLst/>
                <a:ahLst/>
                <a:cxnLst>
                  <a:cxn ang="0">
                    <a:pos x="0" y="1"/>
                  </a:cxn>
                  <a:cxn ang="0">
                    <a:pos x="0" y="0"/>
                  </a:cxn>
                  <a:cxn ang="0">
                    <a:pos x="0" y="0"/>
                  </a:cxn>
                  <a:cxn ang="0">
                    <a:pos x="2" y="3"/>
                  </a:cxn>
                  <a:cxn ang="0">
                    <a:pos x="4" y="7"/>
                  </a:cxn>
                  <a:cxn ang="0">
                    <a:pos x="2" y="5"/>
                  </a:cxn>
                  <a:cxn ang="0">
                    <a:pos x="0" y="1"/>
                  </a:cxn>
                </a:cxnLst>
                <a:rect l="0" t="0" r="r" b="b"/>
                <a:pathLst>
                  <a:path w="4" h="7">
                    <a:moveTo>
                      <a:pt x="0" y="1"/>
                    </a:moveTo>
                    <a:lnTo>
                      <a:pt x="0" y="0"/>
                    </a:lnTo>
                    <a:lnTo>
                      <a:pt x="0" y="0"/>
                    </a:lnTo>
                    <a:lnTo>
                      <a:pt x="2" y="3"/>
                    </a:lnTo>
                    <a:lnTo>
                      <a:pt x="4" y="7"/>
                    </a:lnTo>
                    <a:lnTo>
                      <a:pt x="2" y="5"/>
                    </a:lnTo>
                    <a:lnTo>
                      <a:pt x="0" y="1"/>
                    </a:lnTo>
                    <a:close/>
                  </a:path>
                </a:pathLst>
              </a:custGeom>
              <a:solidFill>
                <a:srgbClr val="9FA0C7"/>
              </a:solidFill>
              <a:ln w="9525">
                <a:noFill/>
                <a:round/>
              </a:ln>
            </p:spPr>
            <p:txBody>
              <a:bodyPr/>
              <a:lstStyle/>
              <a:p>
                <a:endParaRPr lang="en-US">
                  <a:solidFill>
                    <a:prstClr val="black"/>
                  </a:solidFill>
                </a:endParaRPr>
              </a:p>
            </p:txBody>
          </p:sp>
          <p:sp>
            <p:nvSpPr>
              <p:cNvPr id="179724" name="Freeform 524"/>
              <p:cNvSpPr/>
              <p:nvPr/>
            </p:nvSpPr>
            <p:spPr bwMode="auto">
              <a:xfrm>
                <a:off x="2242" y="1922"/>
                <a:ext cx="8" cy="15"/>
              </a:xfrm>
              <a:custGeom>
                <a:avLst/>
                <a:gdLst/>
                <a:ahLst/>
                <a:cxnLst>
                  <a:cxn ang="0">
                    <a:pos x="0" y="5"/>
                  </a:cxn>
                  <a:cxn ang="0">
                    <a:pos x="0" y="1"/>
                  </a:cxn>
                  <a:cxn ang="0">
                    <a:pos x="0" y="0"/>
                  </a:cxn>
                  <a:cxn ang="0">
                    <a:pos x="4" y="7"/>
                  </a:cxn>
                  <a:cxn ang="0">
                    <a:pos x="8" y="15"/>
                  </a:cxn>
                  <a:cxn ang="0">
                    <a:pos x="4" y="11"/>
                  </a:cxn>
                  <a:cxn ang="0">
                    <a:pos x="0" y="5"/>
                  </a:cxn>
                </a:cxnLst>
                <a:rect l="0" t="0" r="r" b="b"/>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ln>
            </p:spPr>
            <p:txBody>
              <a:bodyPr/>
              <a:lstStyle/>
              <a:p>
                <a:endParaRPr lang="en-US">
                  <a:solidFill>
                    <a:prstClr val="black"/>
                  </a:solidFill>
                </a:endParaRPr>
              </a:p>
            </p:txBody>
          </p:sp>
          <p:sp>
            <p:nvSpPr>
              <p:cNvPr id="179725" name="Freeform 525"/>
              <p:cNvSpPr/>
              <p:nvPr/>
            </p:nvSpPr>
            <p:spPr bwMode="auto">
              <a:xfrm>
                <a:off x="2242" y="1923"/>
                <a:ext cx="9" cy="21"/>
              </a:xfrm>
              <a:custGeom>
                <a:avLst/>
                <a:gdLst/>
                <a:ahLst/>
                <a:cxnLst>
                  <a:cxn ang="0">
                    <a:pos x="4" y="6"/>
                  </a:cxn>
                  <a:cxn ang="0">
                    <a:pos x="2" y="4"/>
                  </a:cxn>
                  <a:cxn ang="0">
                    <a:pos x="0" y="0"/>
                  </a:cxn>
                  <a:cxn ang="0">
                    <a:pos x="0" y="4"/>
                  </a:cxn>
                  <a:cxn ang="0">
                    <a:pos x="0" y="8"/>
                  </a:cxn>
                  <a:cxn ang="0">
                    <a:pos x="6" y="14"/>
                  </a:cxn>
                  <a:cxn ang="0">
                    <a:pos x="9" y="21"/>
                  </a:cxn>
                  <a:cxn ang="0">
                    <a:pos x="8" y="14"/>
                  </a:cxn>
                  <a:cxn ang="0">
                    <a:pos x="4" y="6"/>
                  </a:cxn>
                </a:cxnLst>
                <a:rect l="0" t="0" r="r" b="b"/>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ln>
            </p:spPr>
            <p:txBody>
              <a:bodyPr/>
              <a:lstStyle/>
              <a:p>
                <a:endParaRPr lang="en-US">
                  <a:solidFill>
                    <a:prstClr val="black"/>
                  </a:solidFill>
                </a:endParaRPr>
              </a:p>
            </p:txBody>
          </p:sp>
          <p:sp>
            <p:nvSpPr>
              <p:cNvPr id="179726" name="Freeform 526"/>
              <p:cNvSpPr/>
              <p:nvPr/>
            </p:nvSpPr>
            <p:spPr bwMode="auto">
              <a:xfrm>
                <a:off x="2242" y="1927"/>
                <a:ext cx="11" cy="23"/>
              </a:xfrm>
              <a:custGeom>
                <a:avLst/>
                <a:gdLst/>
                <a:ahLst/>
                <a:cxnLst>
                  <a:cxn ang="0">
                    <a:pos x="8" y="10"/>
                  </a:cxn>
                  <a:cxn ang="0">
                    <a:pos x="4" y="6"/>
                  </a:cxn>
                  <a:cxn ang="0">
                    <a:pos x="0" y="0"/>
                  </a:cxn>
                  <a:cxn ang="0">
                    <a:pos x="0" y="2"/>
                  </a:cxn>
                  <a:cxn ang="0">
                    <a:pos x="0" y="6"/>
                  </a:cxn>
                  <a:cxn ang="0">
                    <a:pos x="6" y="14"/>
                  </a:cxn>
                  <a:cxn ang="0">
                    <a:pos x="11" y="23"/>
                  </a:cxn>
                  <a:cxn ang="0">
                    <a:pos x="9" y="15"/>
                  </a:cxn>
                  <a:cxn ang="0">
                    <a:pos x="8" y="10"/>
                  </a:cxn>
                </a:cxnLst>
                <a:rect l="0" t="0" r="r" b="b"/>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ln>
            </p:spPr>
            <p:txBody>
              <a:bodyPr/>
              <a:lstStyle/>
              <a:p>
                <a:endParaRPr lang="en-US">
                  <a:solidFill>
                    <a:prstClr val="black"/>
                  </a:solidFill>
                </a:endParaRPr>
              </a:p>
            </p:txBody>
          </p:sp>
          <p:sp>
            <p:nvSpPr>
              <p:cNvPr id="179727" name="Freeform 527"/>
              <p:cNvSpPr/>
              <p:nvPr/>
            </p:nvSpPr>
            <p:spPr bwMode="auto">
              <a:xfrm>
                <a:off x="2240" y="1931"/>
                <a:ext cx="15" cy="25"/>
              </a:xfrm>
              <a:custGeom>
                <a:avLst/>
                <a:gdLst/>
                <a:ahLst/>
                <a:cxnLst>
                  <a:cxn ang="0">
                    <a:pos x="11" y="13"/>
                  </a:cxn>
                  <a:cxn ang="0">
                    <a:pos x="8" y="6"/>
                  </a:cxn>
                  <a:cxn ang="0">
                    <a:pos x="2" y="0"/>
                  </a:cxn>
                  <a:cxn ang="0">
                    <a:pos x="2" y="2"/>
                  </a:cxn>
                  <a:cxn ang="0">
                    <a:pos x="0" y="6"/>
                  </a:cxn>
                  <a:cxn ang="0">
                    <a:pos x="8" y="15"/>
                  </a:cxn>
                  <a:cxn ang="0">
                    <a:pos x="15" y="25"/>
                  </a:cxn>
                  <a:cxn ang="0">
                    <a:pos x="13" y="19"/>
                  </a:cxn>
                  <a:cxn ang="0">
                    <a:pos x="11" y="13"/>
                  </a:cxn>
                </a:cxnLst>
                <a:rect l="0" t="0" r="r" b="b"/>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ln>
            </p:spPr>
            <p:txBody>
              <a:bodyPr/>
              <a:lstStyle/>
              <a:p>
                <a:endParaRPr lang="en-US">
                  <a:solidFill>
                    <a:prstClr val="black"/>
                  </a:solidFill>
                </a:endParaRPr>
              </a:p>
            </p:txBody>
          </p:sp>
          <p:sp>
            <p:nvSpPr>
              <p:cNvPr id="179728" name="Freeform 528"/>
              <p:cNvSpPr/>
              <p:nvPr/>
            </p:nvSpPr>
            <p:spPr bwMode="auto">
              <a:xfrm>
                <a:off x="2240" y="1933"/>
                <a:ext cx="17" cy="27"/>
              </a:xfrm>
              <a:custGeom>
                <a:avLst/>
                <a:gdLst/>
                <a:ahLst/>
                <a:cxnLst>
                  <a:cxn ang="0">
                    <a:pos x="13" y="17"/>
                  </a:cxn>
                  <a:cxn ang="0">
                    <a:pos x="8" y="8"/>
                  </a:cxn>
                  <a:cxn ang="0">
                    <a:pos x="2" y="0"/>
                  </a:cxn>
                  <a:cxn ang="0">
                    <a:pos x="0" y="4"/>
                  </a:cxn>
                  <a:cxn ang="0">
                    <a:pos x="0" y="8"/>
                  </a:cxn>
                  <a:cxn ang="0">
                    <a:pos x="8" y="17"/>
                  </a:cxn>
                  <a:cxn ang="0">
                    <a:pos x="17" y="27"/>
                  </a:cxn>
                  <a:cxn ang="0">
                    <a:pos x="15" y="21"/>
                  </a:cxn>
                  <a:cxn ang="0">
                    <a:pos x="13" y="17"/>
                  </a:cxn>
                </a:cxnLst>
                <a:rect l="0" t="0" r="r" b="b"/>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ln>
            </p:spPr>
            <p:txBody>
              <a:bodyPr/>
              <a:lstStyle/>
              <a:p>
                <a:endParaRPr lang="en-US">
                  <a:solidFill>
                    <a:prstClr val="black"/>
                  </a:solidFill>
                </a:endParaRPr>
              </a:p>
            </p:txBody>
          </p:sp>
          <p:sp>
            <p:nvSpPr>
              <p:cNvPr id="179729" name="Freeform 529"/>
              <p:cNvSpPr/>
              <p:nvPr/>
            </p:nvSpPr>
            <p:spPr bwMode="auto">
              <a:xfrm>
                <a:off x="2240" y="1937"/>
                <a:ext cx="17" cy="28"/>
              </a:xfrm>
              <a:custGeom>
                <a:avLst/>
                <a:gdLst/>
                <a:ahLst/>
                <a:cxnLst>
                  <a:cxn ang="0">
                    <a:pos x="15" y="19"/>
                  </a:cxn>
                  <a:cxn ang="0">
                    <a:pos x="8" y="9"/>
                  </a:cxn>
                  <a:cxn ang="0">
                    <a:pos x="0" y="0"/>
                  </a:cxn>
                  <a:cxn ang="0">
                    <a:pos x="0" y="4"/>
                  </a:cxn>
                  <a:cxn ang="0">
                    <a:pos x="0" y="5"/>
                  </a:cxn>
                  <a:cxn ang="0">
                    <a:pos x="10" y="17"/>
                  </a:cxn>
                  <a:cxn ang="0">
                    <a:pos x="17" y="28"/>
                  </a:cxn>
                  <a:cxn ang="0">
                    <a:pos x="17" y="23"/>
                  </a:cxn>
                  <a:cxn ang="0">
                    <a:pos x="15" y="19"/>
                  </a:cxn>
                </a:cxnLst>
                <a:rect l="0" t="0" r="r" b="b"/>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ln>
            </p:spPr>
            <p:txBody>
              <a:bodyPr/>
              <a:lstStyle/>
              <a:p>
                <a:endParaRPr lang="en-US">
                  <a:solidFill>
                    <a:prstClr val="black"/>
                  </a:solidFill>
                </a:endParaRPr>
              </a:p>
            </p:txBody>
          </p:sp>
          <p:sp>
            <p:nvSpPr>
              <p:cNvPr id="179730" name="Freeform 530"/>
              <p:cNvSpPr>
                <a:spLocks noEditPoints="1"/>
              </p:cNvSpPr>
              <p:nvPr/>
            </p:nvSpPr>
            <p:spPr bwMode="auto">
              <a:xfrm>
                <a:off x="1367" y="1941"/>
                <a:ext cx="890" cy="119"/>
              </a:xfrm>
              <a:custGeom>
                <a:avLst/>
                <a:gdLst/>
                <a:ahLst/>
                <a:cxnLst>
                  <a:cxn ang="0">
                    <a:pos x="890" y="19"/>
                  </a:cxn>
                  <a:cxn ang="0">
                    <a:pos x="881" y="9"/>
                  </a:cxn>
                  <a:cxn ang="0">
                    <a:pos x="873" y="0"/>
                  </a:cxn>
                  <a:cxn ang="0">
                    <a:pos x="873" y="1"/>
                  </a:cxn>
                  <a:cxn ang="0">
                    <a:pos x="873" y="5"/>
                  </a:cxn>
                  <a:cxn ang="0">
                    <a:pos x="883" y="17"/>
                  </a:cxn>
                  <a:cxn ang="0">
                    <a:pos x="890" y="30"/>
                  </a:cxn>
                  <a:cxn ang="0">
                    <a:pos x="890" y="24"/>
                  </a:cxn>
                  <a:cxn ang="0">
                    <a:pos x="890" y="19"/>
                  </a:cxn>
                  <a:cxn ang="0">
                    <a:pos x="0" y="119"/>
                  </a:cxn>
                  <a:cxn ang="0">
                    <a:pos x="0" y="117"/>
                  </a:cxn>
                  <a:cxn ang="0">
                    <a:pos x="0" y="113"/>
                  </a:cxn>
                  <a:cxn ang="0">
                    <a:pos x="0" y="113"/>
                  </a:cxn>
                  <a:cxn ang="0">
                    <a:pos x="2" y="113"/>
                  </a:cxn>
                  <a:cxn ang="0">
                    <a:pos x="0" y="117"/>
                  </a:cxn>
                  <a:cxn ang="0">
                    <a:pos x="0" y="119"/>
                  </a:cxn>
                </a:cxnLst>
                <a:rect l="0" t="0" r="r" b="b"/>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0" y="113"/>
                    </a:lnTo>
                    <a:lnTo>
                      <a:pt x="2" y="113"/>
                    </a:lnTo>
                    <a:lnTo>
                      <a:pt x="0" y="117"/>
                    </a:lnTo>
                    <a:lnTo>
                      <a:pt x="0" y="119"/>
                    </a:lnTo>
                    <a:close/>
                  </a:path>
                </a:pathLst>
              </a:custGeom>
              <a:solidFill>
                <a:srgbClr val="A0A2C8"/>
              </a:solidFill>
              <a:ln w="9525">
                <a:noFill/>
                <a:round/>
              </a:ln>
            </p:spPr>
            <p:txBody>
              <a:bodyPr/>
              <a:lstStyle/>
              <a:p>
                <a:endParaRPr lang="en-US">
                  <a:solidFill>
                    <a:prstClr val="black"/>
                  </a:solidFill>
                </a:endParaRPr>
              </a:p>
            </p:txBody>
          </p:sp>
          <p:sp>
            <p:nvSpPr>
              <p:cNvPr id="179731" name="Freeform 531"/>
              <p:cNvSpPr>
                <a:spLocks noEditPoints="1"/>
              </p:cNvSpPr>
              <p:nvPr/>
            </p:nvSpPr>
            <p:spPr bwMode="auto">
              <a:xfrm>
                <a:off x="1367" y="1942"/>
                <a:ext cx="892" cy="124"/>
              </a:xfrm>
              <a:custGeom>
                <a:avLst/>
                <a:gdLst/>
                <a:ahLst/>
                <a:cxnLst>
                  <a:cxn ang="0">
                    <a:pos x="890" y="23"/>
                  </a:cxn>
                  <a:cxn ang="0">
                    <a:pos x="883" y="12"/>
                  </a:cxn>
                  <a:cxn ang="0">
                    <a:pos x="873" y="0"/>
                  </a:cxn>
                  <a:cxn ang="0">
                    <a:pos x="873" y="4"/>
                  </a:cxn>
                  <a:cxn ang="0">
                    <a:pos x="873" y="8"/>
                  </a:cxn>
                  <a:cxn ang="0">
                    <a:pos x="883" y="19"/>
                  </a:cxn>
                  <a:cxn ang="0">
                    <a:pos x="892" y="33"/>
                  </a:cxn>
                  <a:cxn ang="0">
                    <a:pos x="890" y="29"/>
                  </a:cxn>
                  <a:cxn ang="0">
                    <a:pos x="890" y="23"/>
                  </a:cxn>
                  <a:cxn ang="0">
                    <a:pos x="0" y="124"/>
                  </a:cxn>
                  <a:cxn ang="0">
                    <a:pos x="0" y="118"/>
                  </a:cxn>
                  <a:cxn ang="0">
                    <a:pos x="0" y="112"/>
                  </a:cxn>
                  <a:cxn ang="0">
                    <a:pos x="2" y="112"/>
                  </a:cxn>
                  <a:cxn ang="0">
                    <a:pos x="4" y="114"/>
                  </a:cxn>
                  <a:cxn ang="0">
                    <a:pos x="2" y="120"/>
                  </a:cxn>
                  <a:cxn ang="0">
                    <a:pos x="0" y="124"/>
                  </a:cxn>
                </a:cxnLst>
                <a:rect l="0" t="0" r="r" b="b"/>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ln>
            </p:spPr>
            <p:txBody>
              <a:bodyPr/>
              <a:lstStyle/>
              <a:p>
                <a:endParaRPr lang="en-US">
                  <a:solidFill>
                    <a:prstClr val="black"/>
                  </a:solidFill>
                </a:endParaRPr>
              </a:p>
            </p:txBody>
          </p:sp>
          <p:sp>
            <p:nvSpPr>
              <p:cNvPr id="179732" name="Freeform 532"/>
              <p:cNvSpPr>
                <a:spLocks noEditPoints="1"/>
              </p:cNvSpPr>
              <p:nvPr/>
            </p:nvSpPr>
            <p:spPr bwMode="auto">
              <a:xfrm>
                <a:off x="1367" y="1946"/>
                <a:ext cx="892" cy="125"/>
              </a:xfrm>
              <a:custGeom>
                <a:avLst/>
                <a:gdLst/>
                <a:ahLst/>
                <a:cxnLst>
                  <a:cxn ang="0">
                    <a:pos x="890" y="25"/>
                  </a:cxn>
                  <a:cxn ang="0">
                    <a:pos x="883" y="12"/>
                  </a:cxn>
                  <a:cxn ang="0">
                    <a:pos x="873" y="0"/>
                  </a:cxn>
                  <a:cxn ang="0">
                    <a:pos x="873" y="4"/>
                  </a:cxn>
                  <a:cxn ang="0">
                    <a:pos x="871" y="6"/>
                  </a:cxn>
                  <a:cxn ang="0">
                    <a:pos x="883" y="19"/>
                  </a:cxn>
                  <a:cxn ang="0">
                    <a:pos x="892" y="34"/>
                  </a:cxn>
                  <a:cxn ang="0">
                    <a:pos x="892" y="29"/>
                  </a:cxn>
                  <a:cxn ang="0">
                    <a:pos x="890" y="25"/>
                  </a:cxn>
                  <a:cxn ang="0">
                    <a:pos x="2" y="108"/>
                  </a:cxn>
                  <a:cxn ang="0">
                    <a:pos x="0" y="112"/>
                  </a:cxn>
                  <a:cxn ang="0">
                    <a:pos x="0" y="114"/>
                  </a:cxn>
                  <a:cxn ang="0">
                    <a:pos x="0" y="120"/>
                  </a:cxn>
                  <a:cxn ang="0">
                    <a:pos x="0" y="125"/>
                  </a:cxn>
                  <a:cxn ang="0">
                    <a:pos x="4" y="118"/>
                  </a:cxn>
                  <a:cxn ang="0">
                    <a:pos x="6" y="110"/>
                  </a:cxn>
                  <a:cxn ang="0">
                    <a:pos x="4" y="110"/>
                  </a:cxn>
                  <a:cxn ang="0">
                    <a:pos x="2" y="108"/>
                  </a:cxn>
                </a:cxnLst>
                <a:rect l="0" t="0" r="r" b="b"/>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ln>
            </p:spPr>
            <p:txBody>
              <a:bodyPr/>
              <a:lstStyle/>
              <a:p>
                <a:endParaRPr lang="en-US">
                  <a:solidFill>
                    <a:prstClr val="black"/>
                  </a:solidFill>
                </a:endParaRPr>
              </a:p>
            </p:txBody>
          </p:sp>
          <p:sp>
            <p:nvSpPr>
              <p:cNvPr id="179733" name="Freeform 533"/>
              <p:cNvSpPr>
                <a:spLocks noEditPoints="1"/>
              </p:cNvSpPr>
              <p:nvPr/>
            </p:nvSpPr>
            <p:spPr bwMode="auto">
              <a:xfrm>
                <a:off x="1367" y="1950"/>
                <a:ext cx="892" cy="129"/>
              </a:xfrm>
              <a:custGeom>
                <a:avLst/>
                <a:gdLst/>
                <a:ahLst/>
                <a:cxnLst>
                  <a:cxn ang="0">
                    <a:pos x="892" y="25"/>
                  </a:cxn>
                  <a:cxn ang="0">
                    <a:pos x="883" y="11"/>
                  </a:cxn>
                  <a:cxn ang="0">
                    <a:pos x="873" y="0"/>
                  </a:cxn>
                  <a:cxn ang="0">
                    <a:pos x="871" y="2"/>
                  </a:cxn>
                  <a:cxn ang="0">
                    <a:pos x="871" y="6"/>
                  </a:cxn>
                  <a:cxn ang="0">
                    <a:pos x="883" y="19"/>
                  </a:cxn>
                  <a:cxn ang="0">
                    <a:pos x="892" y="34"/>
                  </a:cxn>
                  <a:cxn ang="0">
                    <a:pos x="892" y="30"/>
                  </a:cxn>
                  <a:cxn ang="0">
                    <a:pos x="892" y="25"/>
                  </a:cxn>
                  <a:cxn ang="0">
                    <a:pos x="4" y="106"/>
                  </a:cxn>
                  <a:cxn ang="0">
                    <a:pos x="2" y="112"/>
                  </a:cxn>
                  <a:cxn ang="0">
                    <a:pos x="0" y="116"/>
                  </a:cxn>
                  <a:cxn ang="0">
                    <a:pos x="0" y="121"/>
                  </a:cxn>
                  <a:cxn ang="0">
                    <a:pos x="0" y="129"/>
                  </a:cxn>
                  <a:cxn ang="0">
                    <a:pos x="4" y="118"/>
                  </a:cxn>
                  <a:cxn ang="0">
                    <a:pos x="10" y="108"/>
                  </a:cxn>
                  <a:cxn ang="0">
                    <a:pos x="6" y="106"/>
                  </a:cxn>
                  <a:cxn ang="0">
                    <a:pos x="4" y="106"/>
                  </a:cxn>
                </a:cxnLst>
                <a:rect l="0" t="0" r="r" b="b"/>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ln>
            </p:spPr>
            <p:txBody>
              <a:bodyPr/>
              <a:lstStyle/>
              <a:p>
                <a:endParaRPr lang="en-US">
                  <a:solidFill>
                    <a:prstClr val="black"/>
                  </a:solidFill>
                </a:endParaRPr>
              </a:p>
            </p:txBody>
          </p:sp>
          <p:sp>
            <p:nvSpPr>
              <p:cNvPr id="179734" name="Freeform 534"/>
              <p:cNvSpPr>
                <a:spLocks noEditPoints="1"/>
              </p:cNvSpPr>
              <p:nvPr/>
            </p:nvSpPr>
            <p:spPr bwMode="auto">
              <a:xfrm>
                <a:off x="1367" y="1952"/>
                <a:ext cx="892" cy="133"/>
              </a:xfrm>
              <a:custGeom>
                <a:avLst/>
                <a:gdLst/>
                <a:ahLst/>
                <a:cxnLst>
                  <a:cxn ang="0">
                    <a:pos x="892" y="28"/>
                  </a:cxn>
                  <a:cxn ang="0">
                    <a:pos x="883" y="13"/>
                  </a:cxn>
                  <a:cxn ang="0">
                    <a:pos x="871" y="0"/>
                  </a:cxn>
                  <a:cxn ang="0">
                    <a:pos x="871" y="4"/>
                  </a:cxn>
                  <a:cxn ang="0">
                    <a:pos x="871" y="8"/>
                  </a:cxn>
                  <a:cxn ang="0">
                    <a:pos x="883" y="21"/>
                  </a:cxn>
                  <a:cxn ang="0">
                    <a:pos x="892" y="36"/>
                  </a:cxn>
                  <a:cxn ang="0">
                    <a:pos x="892" y="32"/>
                  </a:cxn>
                  <a:cxn ang="0">
                    <a:pos x="892" y="28"/>
                  </a:cxn>
                  <a:cxn ang="0">
                    <a:pos x="6" y="104"/>
                  </a:cxn>
                  <a:cxn ang="0">
                    <a:pos x="4" y="112"/>
                  </a:cxn>
                  <a:cxn ang="0">
                    <a:pos x="0" y="119"/>
                  </a:cxn>
                  <a:cxn ang="0">
                    <a:pos x="0" y="127"/>
                  </a:cxn>
                  <a:cxn ang="0">
                    <a:pos x="0" y="133"/>
                  </a:cxn>
                  <a:cxn ang="0">
                    <a:pos x="6" y="119"/>
                  </a:cxn>
                  <a:cxn ang="0">
                    <a:pos x="12" y="106"/>
                  </a:cxn>
                  <a:cxn ang="0">
                    <a:pos x="10" y="106"/>
                  </a:cxn>
                  <a:cxn ang="0">
                    <a:pos x="6" y="104"/>
                  </a:cxn>
                </a:cxnLst>
                <a:rect l="0" t="0" r="r" b="b"/>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ln>
            </p:spPr>
            <p:txBody>
              <a:bodyPr/>
              <a:lstStyle/>
              <a:p>
                <a:endParaRPr lang="en-US">
                  <a:solidFill>
                    <a:prstClr val="black"/>
                  </a:solidFill>
                </a:endParaRPr>
              </a:p>
            </p:txBody>
          </p:sp>
          <p:sp>
            <p:nvSpPr>
              <p:cNvPr id="179735" name="Freeform 535"/>
              <p:cNvSpPr>
                <a:spLocks noEditPoints="1"/>
              </p:cNvSpPr>
              <p:nvPr/>
            </p:nvSpPr>
            <p:spPr bwMode="auto">
              <a:xfrm>
                <a:off x="1367" y="1956"/>
                <a:ext cx="892" cy="134"/>
              </a:xfrm>
              <a:custGeom>
                <a:avLst/>
                <a:gdLst/>
                <a:ahLst/>
                <a:cxnLst>
                  <a:cxn ang="0">
                    <a:pos x="892" y="28"/>
                  </a:cxn>
                  <a:cxn ang="0">
                    <a:pos x="883" y="13"/>
                  </a:cxn>
                  <a:cxn ang="0">
                    <a:pos x="871" y="0"/>
                  </a:cxn>
                  <a:cxn ang="0">
                    <a:pos x="871" y="4"/>
                  </a:cxn>
                  <a:cxn ang="0">
                    <a:pos x="871" y="5"/>
                  </a:cxn>
                  <a:cxn ang="0">
                    <a:pos x="883" y="21"/>
                  </a:cxn>
                  <a:cxn ang="0">
                    <a:pos x="892" y="38"/>
                  </a:cxn>
                  <a:cxn ang="0">
                    <a:pos x="892" y="32"/>
                  </a:cxn>
                  <a:cxn ang="0">
                    <a:pos x="892" y="28"/>
                  </a:cxn>
                  <a:cxn ang="0">
                    <a:pos x="10" y="102"/>
                  </a:cxn>
                  <a:cxn ang="0">
                    <a:pos x="4" y="112"/>
                  </a:cxn>
                  <a:cxn ang="0">
                    <a:pos x="0" y="123"/>
                  </a:cxn>
                  <a:cxn ang="0">
                    <a:pos x="0" y="129"/>
                  </a:cxn>
                  <a:cxn ang="0">
                    <a:pos x="0" y="134"/>
                  </a:cxn>
                  <a:cxn ang="0">
                    <a:pos x="6" y="119"/>
                  </a:cxn>
                  <a:cxn ang="0">
                    <a:pos x="14" y="102"/>
                  </a:cxn>
                  <a:cxn ang="0">
                    <a:pos x="12" y="102"/>
                  </a:cxn>
                  <a:cxn ang="0">
                    <a:pos x="10" y="102"/>
                  </a:cxn>
                </a:cxnLst>
                <a:rect l="0" t="0" r="r" b="b"/>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ln>
            </p:spPr>
            <p:txBody>
              <a:bodyPr/>
              <a:lstStyle/>
              <a:p>
                <a:endParaRPr lang="en-US">
                  <a:solidFill>
                    <a:prstClr val="black"/>
                  </a:solidFill>
                </a:endParaRPr>
              </a:p>
            </p:txBody>
          </p:sp>
          <p:sp>
            <p:nvSpPr>
              <p:cNvPr id="179736" name="Freeform 536"/>
              <p:cNvSpPr>
                <a:spLocks noEditPoints="1"/>
              </p:cNvSpPr>
              <p:nvPr/>
            </p:nvSpPr>
            <p:spPr bwMode="auto">
              <a:xfrm>
                <a:off x="1367" y="1960"/>
                <a:ext cx="894" cy="136"/>
              </a:xfrm>
              <a:custGeom>
                <a:avLst/>
                <a:gdLst/>
                <a:ahLst/>
                <a:cxnLst>
                  <a:cxn ang="0">
                    <a:pos x="892" y="28"/>
                  </a:cxn>
                  <a:cxn ang="0">
                    <a:pos x="883" y="13"/>
                  </a:cxn>
                  <a:cxn ang="0">
                    <a:pos x="871" y="0"/>
                  </a:cxn>
                  <a:cxn ang="0">
                    <a:pos x="871" y="1"/>
                  </a:cxn>
                  <a:cxn ang="0">
                    <a:pos x="869" y="5"/>
                  </a:cxn>
                  <a:cxn ang="0">
                    <a:pos x="883" y="20"/>
                  </a:cxn>
                  <a:cxn ang="0">
                    <a:pos x="894" y="37"/>
                  </a:cxn>
                  <a:cxn ang="0">
                    <a:pos x="892" y="34"/>
                  </a:cxn>
                  <a:cxn ang="0">
                    <a:pos x="892" y="28"/>
                  </a:cxn>
                  <a:cxn ang="0">
                    <a:pos x="12" y="98"/>
                  </a:cxn>
                  <a:cxn ang="0">
                    <a:pos x="6" y="111"/>
                  </a:cxn>
                  <a:cxn ang="0">
                    <a:pos x="0" y="125"/>
                  </a:cxn>
                  <a:cxn ang="0">
                    <a:pos x="0" y="130"/>
                  </a:cxn>
                  <a:cxn ang="0">
                    <a:pos x="0" y="136"/>
                  </a:cxn>
                  <a:cxn ang="0">
                    <a:pos x="8" y="117"/>
                  </a:cxn>
                  <a:cxn ang="0">
                    <a:pos x="16" y="100"/>
                  </a:cxn>
                  <a:cxn ang="0">
                    <a:pos x="14" y="98"/>
                  </a:cxn>
                  <a:cxn ang="0">
                    <a:pos x="12" y="98"/>
                  </a:cxn>
                </a:cxnLst>
                <a:rect l="0" t="0" r="r" b="b"/>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ln>
            </p:spPr>
            <p:txBody>
              <a:bodyPr/>
              <a:lstStyle/>
              <a:p>
                <a:endParaRPr lang="en-US">
                  <a:solidFill>
                    <a:prstClr val="black"/>
                  </a:solidFill>
                </a:endParaRPr>
              </a:p>
            </p:txBody>
          </p:sp>
          <p:sp>
            <p:nvSpPr>
              <p:cNvPr id="179737" name="Freeform 537"/>
              <p:cNvSpPr>
                <a:spLocks noEditPoints="1"/>
              </p:cNvSpPr>
              <p:nvPr/>
            </p:nvSpPr>
            <p:spPr bwMode="auto">
              <a:xfrm>
                <a:off x="1367" y="1961"/>
                <a:ext cx="894" cy="141"/>
              </a:xfrm>
              <a:custGeom>
                <a:avLst/>
                <a:gdLst/>
                <a:ahLst/>
                <a:cxnLst>
                  <a:cxn ang="0">
                    <a:pos x="892" y="33"/>
                  </a:cxn>
                  <a:cxn ang="0">
                    <a:pos x="883" y="16"/>
                  </a:cxn>
                  <a:cxn ang="0">
                    <a:pos x="871" y="0"/>
                  </a:cxn>
                  <a:cxn ang="0">
                    <a:pos x="869" y="4"/>
                  </a:cxn>
                  <a:cxn ang="0">
                    <a:pos x="869" y="8"/>
                  </a:cxn>
                  <a:cxn ang="0">
                    <a:pos x="883" y="23"/>
                  </a:cxn>
                  <a:cxn ang="0">
                    <a:pos x="894" y="40"/>
                  </a:cxn>
                  <a:cxn ang="0">
                    <a:pos x="894" y="38"/>
                  </a:cxn>
                  <a:cxn ang="0">
                    <a:pos x="894" y="36"/>
                  </a:cxn>
                  <a:cxn ang="0">
                    <a:pos x="894" y="35"/>
                  </a:cxn>
                  <a:cxn ang="0">
                    <a:pos x="892" y="33"/>
                  </a:cxn>
                  <a:cxn ang="0">
                    <a:pos x="14" y="97"/>
                  </a:cxn>
                  <a:cxn ang="0">
                    <a:pos x="6" y="114"/>
                  </a:cxn>
                  <a:cxn ang="0">
                    <a:pos x="0" y="129"/>
                  </a:cxn>
                  <a:cxn ang="0">
                    <a:pos x="0" y="135"/>
                  </a:cxn>
                  <a:cxn ang="0">
                    <a:pos x="0" y="141"/>
                  </a:cxn>
                  <a:cxn ang="0">
                    <a:pos x="8" y="120"/>
                  </a:cxn>
                  <a:cxn ang="0">
                    <a:pos x="18" y="99"/>
                  </a:cxn>
                  <a:cxn ang="0">
                    <a:pos x="16" y="99"/>
                  </a:cxn>
                  <a:cxn ang="0">
                    <a:pos x="14" y="97"/>
                  </a:cxn>
                </a:cxnLst>
                <a:rect l="0" t="0" r="r" b="b"/>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ln>
            </p:spPr>
            <p:txBody>
              <a:bodyPr/>
              <a:lstStyle/>
              <a:p>
                <a:endParaRPr lang="en-US">
                  <a:solidFill>
                    <a:prstClr val="black"/>
                  </a:solidFill>
                </a:endParaRPr>
              </a:p>
            </p:txBody>
          </p:sp>
          <p:sp>
            <p:nvSpPr>
              <p:cNvPr id="179738" name="Freeform 538"/>
              <p:cNvSpPr>
                <a:spLocks noEditPoints="1"/>
              </p:cNvSpPr>
              <p:nvPr/>
            </p:nvSpPr>
            <p:spPr bwMode="auto">
              <a:xfrm>
                <a:off x="1367" y="1965"/>
                <a:ext cx="894" cy="142"/>
              </a:xfrm>
              <a:custGeom>
                <a:avLst/>
                <a:gdLst/>
                <a:ahLst/>
                <a:cxnLst>
                  <a:cxn ang="0">
                    <a:pos x="894" y="32"/>
                  </a:cxn>
                  <a:cxn ang="0">
                    <a:pos x="883" y="15"/>
                  </a:cxn>
                  <a:cxn ang="0">
                    <a:pos x="869" y="0"/>
                  </a:cxn>
                  <a:cxn ang="0">
                    <a:pos x="869" y="4"/>
                  </a:cxn>
                  <a:cxn ang="0">
                    <a:pos x="869" y="6"/>
                  </a:cxn>
                  <a:cxn ang="0">
                    <a:pos x="881" y="23"/>
                  </a:cxn>
                  <a:cxn ang="0">
                    <a:pos x="894" y="42"/>
                  </a:cxn>
                  <a:cxn ang="0">
                    <a:pos x="894" y="36"/>
                  </a:cxn>
                  <a:cxn ang="0">
                    <a:pos x="894" y="32"/>
                  </a:cxn>
                  <a:cxn ang="0">
                    <a:pos x="894" y="32"/>
                  </a:cxn>
                  <a:cxn ang="0">
                    <a:pos x="894" y="32"/>
                  </a:cxn>
                  <a:cxn ang="0">
                    <a:pos x="16" y="95"/>
                  </a:cxn>
                  <a:cxn ang="0">
                    <a:pos x="8" y="112"/>
                  </a:cxn>
                  <a:cxn ang="0">
                    <a:pos x="0" y="131"/>
                  </a:cxn>
                  <a:cxn ang="0">
                    <a:pos x="0" y="137"/>
                  </a:cxn>
                  <a:cxn ang="0">
                    <a:pos x="0" y="142"/>
                  </a:cxn>
                  <a:cxn ang="0">
                    <a:pos x="10" y="120"/>
                  </a:cxn>
                  <a:cxn ang="0">
                    <a:pos x="19" y="97"/>
                  </a:cxn>
                  <a:cxn ang="0">
                    <a:pos x="18" y="95"/>
                  </a:cxn>
                  <a:cxn ang="0">
                    <a:pos x="16" y="95"/>
                  </a:cxn>
                </a:cxnLst>
                <a:rect l="0" t="0" r="r" b="b"/>
                <a:pathLst>
                  <a:path w="894" h="142">
                    <a:moveTo>
                      <a:pt x="894" y="32"/>
                    </a:moveTo>
                    <a:lnTo>
                      <a:pt x="883" y="15"/>
                    </a:lnTo>
                    <a:lnTo>
                      <a:pt x="869" y="0"/>
                    </a:lnTo>
                    <a:lnTo>
                      <a:pt x="869" y="4"/>
                    </a:lnTo>
                    <a:lnTo>
                      <a:pt x="869" y="6"/>
                    </a:lnTo>
                    <a:lnTo>
                      <a:pt x="881" y="23"/>
                    </a:lnTo>
                    <a:lnTo>
                      <a:pt x="894" y="42"/>
                    </a:lnTo>
                    <a:lnTo>
                      <a:pt x="894" y="36"/>
                    </a:lnTo>
                    <a:lnTo>
                      <a:pt x="894" y="32"/>
                    </a:lnTo>
                    <a:lnTo>
                      <a:pt x="894" y="32"/>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ln>
            </p:spPr>
            <p:txBody>
              <a:bodyPr/>
              <a:lstStyle/>
              <a:p>
                <a:endParaRPr lang="en-US">
                  <a:solidFill>
                    <a:prstClr val="black"/>
                  </a:solidFill>
                </a:endParaRPr>
              </a:p>
            </p:txBody>
          </p:sp>
          <p:sp>
            <p:nvSpPr>
              <p:cNvPr id="179739" name="Freeform 539"/>
              <p:cNvSpPr>
                <a:spLocks noEditPoints="1"/>
              </p:cNvSpPr>
              <p:nvPr/>
            </p:nvSpPr>
            <p:spPr bwMode="auto">
              <a:xfrm>
                <a:off x="1367" y="1969"/>
                <a:ext cx="894" cy="146"/>
              </a:xfrm>
              <a:custGeom>
                <a:avLst/>
                <a:gdLst/>
                <a:ahLst/>
                <a:cxnLst>
                  <a:cxn ang="0">
                    <a:pos x="894" y="32"/>
                  </a:cxn>
                  <a:cxn ang="0">
                    <a:pos x="883" y="15"/>
                  </a:cxn>
                  <a:cxn ang="0">
                    <a:pos x="869" y="0"/>
                  </a:cxn>
                  <a:cxn ang="0">
                    <a:pos x="869" y="2"/>
                  </a:cxn>
                  <a:cxn ang="0">
                    <a:pos x="869" y="6"/>
                  </a:cxn>
                  <a:cxn ang="0">
                    <a:pos x="881" y="23"/>
                  </a:cxn>
                  <a:cxn ang="0">
                    <a:pos x="894" y="42"/>
                  </a:cxn>
                  <a:cxn ang="0">
                    <a:pos x="894" y="38"/>
                  </a:cxn>
                  <a:cxn ang="0">
                    <a:pos x="894" y="32"/>
                  </a:cxn>
                  <a:cxn ang="0">
                    <a:pos x="18" y="91"/>
                  </a:cxn>
                  <a:cxn ang="0">
                    <a:pos x="8" y="112"/>
                  </a:cxn>
                  <a:cxn ang="0">
                    <a:pos x="0" y="133"/>
                  </a:cxn>
                  <a:cxn ang="0">
                    <a:pos x="0" y="138"/>
                  </a:cxn>
                  <a:cxn ang="0">
                    <a:pos x="0" y="146"/>
                  </a:cxn>
                  <a:cxn ang="0">
                    <a:pos x="10" y="119"/>
                  </a:cxn>
                  <a:cxn ang="0">
                    <a:pos x="21" y="93"/>
                  </a:cxn>
                  <a:cxn ang="0">
                    <a:pos x="19" y="93"/>
                  </a:cxn>
                  <a:cxn ang="0">
                    <a:pos x="18" y="91"/>
                  </a:cxn>
                </a:cxnLst>
                <a:rect l="0" t="0" r="r" b="b"/>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ln>
            </p:spPr>
            <p:txBody>
              <a:bodyPr/>
              <a:lstStyle/>
              <a:p>
                <a:endParaRPr lang="en-US">
                  <a:solidFill>
                    <a:prstClr val="black"/>
                  </a:solidFill>
                </a:endParaRPr>
              </a:p>
            </p:txBody>
          </p:sp>
          <p:sp>
            <p:nvSpPr>
              <p:cNvPr id="179740" name="Freeform 540"/>
              <p:cNvSpPr>
                <a:spLocks noEditPoints="1"/>
              </p:cNvSpPr>
              <p:nvPr/>
            </p:nvSpPr>
            <p:spPr bwMode="auto">
              <a:xfrm>
                <a:off x="1367" y="1971"/>
                <a:ext cx="894" cy="150"/>
              </a:xfrm>
              <a:custGeom>
                <a:avLst/>
                <a:gdLst/>
                <a:ahLst/>
                <a:cxnLst>
                  <a:cxn ang="0">
                    <a:pos x="894" y="36"/>
                  </a:cxn>
                  <a:cxn ang="0">
                    <a:pos x="881" y="17"/>
                  </a:cxn>
                  <a:cxn ang="0">
                    <a:pos x="869" y="0"/>
                  </a:cxn>
                  <a:cxn ang="0">
                    <a:pos x="869" y="4"/>
                  </a:cxn>
                  <a:cxn ang="0">
                    <a:pos x="867" y="7"/>
                  </a:cxn>
                  <a:cxn ang="0">
                    <a:pos x="881" y="25"/>
                  </a:cxn>
                  <a:cxn ang="0">
                    <a:pos x="894" y="44"/>
                  </a:cxn>
                  <a:cxn ang="0">
                    <a:pos x="894" y="40"/>
                  </a:cxn>
                  <a:cxn ang="0">
                    <a:pos x="894" y="36"/>
                  </a:cxn>
                  <a:cxn ang="0">
                    <a:pos x="19" y="91"/>
                  </a:cxn>
                  <a:cxn ang="0">
                    <a:pos x="10" y="114"/>
                  </a:cxn>
                  <a:cxn ang="0">
                    <a:pos x="0" y="136"/>
                  </a:cxn>
                  <a:cxn ang="0">
                    <a:pos x="0" y="144"/>
                  </a:cxn>
                  <a:cxn ang="0">
                    <a:pos x="2" y="150"/>
                  </a:cxn>
                  <a:cxn ang="0">
                    <a:pos x="12" y="121"/>
                  </a:cxn>
                  <a:cxn ang="0">
                    <a:pos x="23" y="93"/>
                  </a:cxn>
                  <a:cxn ang="0">
                    <a:pos x="21" y="91"/>
                  </a:cxn>
                  <a:cxn ang="0">
                    <a:pos x="19" y="91"/>
                  </a:cxn>
                </a:cxnLst>
                <a:rect l="0" t="0" r="r" b="b"/>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ln>
            </p:spPr>
            <p:txBody>
              <a:bodyPr/>
              <a:lstStyle/>
              <a:p>
                <a:endParaRPr lang="en-US">
                  <a:solidFill>
                    <a:prstClr val="black"/>
                  </a:solidFill>
                </a:endParaRPr>
              </a:p>
            </p:txBody>
          </p:sp>
          <p:sp>
            <p:nvSpPr>
              <p:cNvPr id="179741" name="Freeform 541"/>
              <p:cNvSpPr>
                <a:spLocks noEditPoints="1"/>
              </p:cNvSpPr>
              <p:nvPr/>
            </p:nvSpPr>
            <p:spPr bwMode="auto">
              <a:xfrm>
                <a:off x="1367" y="1975"/>
                <a:ext cx="894" cy="151"/>
              </a:xfrm>
              <a:custGeom>
                <a:avLst/>
                <a:gdLst/>
                <a:ahLst/>
                <a:cxnLst>
                  <a:cxn ang="0">
                    <a:pos x="894" y="36"/>
                  </a:cxn>
                  <a:cxn ang="0">
                    <a:pos x="881" y="17"/>
                  </a:cxn>
                  <a:cxn ang="0">
                    <a:pos x="869" y="0"/>
                  </a:cxn>
                  <a:cxn ang="0">
                    <a:pos x="867" y="3"/>
                  </a:cxn>
                  <a:cxn ang="0">
                    <a:pos x="867" y="5"/>
                  </a:cxn>
                  <a:cxn ang="0">
                    <a:pos x="881" y="24"/>
                  </a:cxn>
                  <a:cxn ang="0">
                    <a:pos x="894" y="45"/>
                  </a:cxn>
                  <a:cxn ang="0">
                    <a:pos x="894" y="40"/>
                  </a:cxn>
                  <a:cxn ang="0">
                    <a:pos x="894" y="36"/>
                  </a:cxn>
                  <a:cxn ang="0">
                    <a:pos x="21" y="87"/>
                  </a:cxn>
                  <a:cxn ang="0">
                    <a:pos x="10" y="113"/>
                  </a:cxn>
                  <a:cxn ang="0">
                    <a:pos x="0" y="140"/>
                  </a:cxn>
                  <a:cxn ang="0">
                    <a:pos x="2" y="146"/>
                  </a:cxn>
                  <a:cxn ang="0">
                    <a:pos x="2" y="151"/>
                  </a:cxn>
                  <a:cxn ang="0">
                    <a:pos x="8" y="136"/>
                  </a:cxn>
                  <a:cxn ang="0">
                    <a:pos x="14" y="121"/>
                  </a:cxn>
                  <a:cxn ang="0">
                    <a:pos x="19" y="106"/>
                  </a:cxn>
                  <a:cxn ang="0">
                    <a:pos x="25" y="91"/>
                  </a:cxn>
                  <a:cxn ang="0">
                    <a:pos x="23" y="89"/>
                  </a:cxn>
                  <a:cxn ang="0">
                    <a:pos x="21" y="87"/>
                  </a:cxn>
                </a:cxnLst>
                <a:rect l="0" t="0" r="r" b="b"/>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ln>
            </p:spPr>
            <p:txBody>
              <a:bodyPr/>
              <a:lstStyle/>
              <a:p>
                <a:endParaRPr lang="en-US">
                  <a:solidFill>
                    <a:prstClr val="black"/>
                  </a:solidFill>
                </a:endParaRPr>
              </a:p>
            </p:txBody>
          </p:sp>
          <p:sp>
            <p:nvSpPr>
              <p:cNvPr id="179742" name="Freeform 542"/>
              <p:cNvSpPr>
                <a:spLocks noEditPoints="1"/>
              </p:cNvSpPr>
              <p:nvPr/>
            </p:nvSpPr>
            <p:spPr bwMode="auto">
              <a:xfrm>
                <a:off x="1369" y="1978"/>
                <a:ext cx="892" cy="154"/>
              </a:xfrm>
              <a:custGeom>
                <a:avLst/>
                <a:gdLst/>
                <a:ahLst/>
                <a:cxnLst>
                  <a:cxn ang="0">
                    <a:pos x="892" y="37"/>
                  </a:cxn>
                  <a:cxn ang="0">
                    <a:pos x="879" y="18"/>
                  </a:cxn>
                  <a:cxn ang="0">
                    <a:pos x="865" y="0"/>
                  </a:cxn>
                  <a:cxn ang="0">
                    <a:pos x="865" y="2"/>
                  </a:cxn>
                  <a:cxn ang="0">
                    <a:pos x="865" y="6"/>
                  </a:cxn>
                  <a:cxn ang="0">
                    <a:pos x="879" y="25"/>
                  </a:cxn>
                  <a:cxn ang="0">
                    <a:pos x="892" y="46"/>
                  </a:cxn>
                  <a:cxn ang="0">
                    <a:pos x="892" y="42"/>
                  </a:cxn>
                  <a:cxn ang="0">
                    <a:pos x="892" y="37"/>
                  </a:cxn>
                  <a:cxn ang="0">
                    <a:pos x="21" y="86"/>
                  </a:cxn>
                  <a:cxn ang="0">
                    <a:pos x="10" y="114"/>
                  </a:cxn>
                  <a:cxn ang="0">
                    <a:pos x="0" y="143"/>
                  </a:cxn>
                  <a:cxn ang="0">
                    <a:pos x="0" y="148"/>
                  </a:cxn>
                  <a:cxn ang="0">
                    <a:pos x="0" y="154"/>
                  </a:cxn>
                  <a:cxn ang="0">
                    <a:pos x="6" y="137"/>
                  </a:cxn>
                  <a:cxn ang="0">
                    <a:pos x="12" y="120"/>
                  </a:cxn>
                  <a:cxn ang="0">
                    <a:pos x="19" y="105"/>
                  </a:cxn>
                  <a:cxn ang="0">
                    <a:pos x="25" y="88"/>
                  </a:cxn>
                  <a:cxn ang="0">
                    <a:pos x="23" y="88"/>
                  </a:cxn>
                  <a:cxn ang="0">
                    <a:pos x="21" y="86"/>
                  </a:cxn>
                </a:cxnLst>
                <a:rect l="0" t="0" r="r" b="b"/>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ln>
            </p:spPr>
            <p:txBody>
              <a:bodyPr/>
              <a:lstStyle/>
              <a:p>
                <a:endParaRPr lang="en-US">
                  <a:solidFill>
                    <a:prstClr val="black"/>
                  </a:solidFill>
                </a:endParaRPr>
              </a:p>
            </p:txBody>
          </p:sp>
          <p:sp>
            <p:nvSpPr>
              <p:cNvPr id="179743" name="Freeform 543"/>
              <p:cNvSpPr>
                <a:spLocks noEditPoints="1"/>
              </p:cNvSpPr>
              <p:nvPr/>
            </p:nvSpPr>
            <p:spPr bwMode="auto">
              <a:xfrm>
                <a:off x="1369" y="1980"/>
                <a:ext cx="892" cy="158"/>
              </a:xfrm>
              <a:custGeom>
                <a:avLst/>
                <a:gdLst/>
                <a:ahLst/>
                <a:cxnLst>
                  <a:cxn ang="0">
                    <a:pos x="892" y="40"/>
                  </a:cxn>
                  <a:cxn ang="0">
                    <a:pos x="879" y="19"/>
                  </a:cxn>
                  <a:cxn ang="0">
                    <a:pos x="865" y="0"/>
                  </a:cxn>
                  <a:cxn ang="0">
                    <a:pos x="865" y="4"/>
                  </a:cxn>
                  <a:cxn ang="0">
                    <a:pos x="863" y="6"/>
                  </a:cxn>
                  <a:cxn ang="0">
                    <a:pos x="879" y="27"/>
                  </a:cxn>
                  <a:cxn ang="0">
                    <a:pos x="892" y="48"/>
                  </a:cxn>
                  <a:cxn ang="0">
                    <a:pos x="892" y="44"/>
                  </a:cxn>
                  <a:cxn ang="0">
                    <a:pos x="892" y="40"/>
                  </a:cxn>
                  <a:cxn ang="0">
                    <a:pos x="23" y="86"/>
                  </a:cxn>
                  <a:cxn ang="0">
                    <a:pos x="17" y="101"/>
                  </a:cxn>
                  <a:cxn ang="0">
                    <a:pos x="12" y="116"/>
                  </a:cxn>
                  <a:cxn ang="0">
                    <a:pos x="6" y="131"/>
                  </a:cxn>
                  <a:cxn ang="0">
                    <a:pos x="0" y="146"/>
                  </a:cxn>
                  <a:cxn ang="0">
                    <a:pos x="0" y="152"/>
                  </a:cxn>
                  <a:cxn ang="0">
                    <a:pos x="0" y="158"/>
                  </a:cxn>
                  <a:cxn ang="0">
                    <a:pos x="6" y="141"/>
                  </a:cxn>
                  <a:cxn ang="0">
                    <a:pos x="14" y="122"/>
                  </a:cxn>
                  <a:cxn ang="0">
                    <a:pos x="19" y="105"/>
                  </a:cxn>
                  <a:cxn ang="0">
                    <a:pos x="27" y="88"/>
                  </a:cxn>
                  <a:cxn ang="0">
                    <a:pos x="25" y="86"/>
                  </a:cxn>
                  <a:cxn ang="0">
                    <a:pos x="23" y="86"/>
                  </a:cxn>
                </a:cxnLst>
                <a:rect l="0" t="0" r="r" b="b"/>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ln>
            </p:spPr>
            <p:txBody>
              <a:bodyPr/>
              <a:lstStyle/>
              <a:p>
                <a:endParaRPr lang="en-US">
                  <a:solidFill>
                    <a:prstClr val="black"/>
                  </a:solidFill>
                </a:endParaRPr>
              </a:p>
            </p:txBody>
          </p:sp>
          <p:sp>
            <p:nvSpPr>
              <p:cNvPr id="179744" name="Freeform 544"/>
              <p:cNvSpPr>
                <a:spLocks noEditPoints="1"/>
              </p:cNvSpPr>
              <p:nvPr/>
            </p:nvSpPr>
            <p:spPr bwMode="auto">
              <a:xfrm>
                <a:off x="1369" y="1984"/>
                <a:ext cx="892" cy="161"/>
              </a:xfrm>
              <a:custGeom>
                <a:avLst/>
                <a:gdLst/>
                <a:ahLst/>
                <a:cxnLst>
                  <a:cxn ang="0">
                    <a:pos x="892" y="40"/>
                  </a:cxn>
                  <a:cxn ang="0">
                    <a:pos x="879" y="19"/>
                  </a:cxn>
                  <a:cxn ang="0">
                    <a:pos x="865" y="0"/>
                  </a:cxn>
                  <a:cxn ang="0">
                    <a:pos x="863" y="2"/>
                  </a:cxn>
                  <a:cxn ang="0">
                    <a:pos x="863" y="6"/>
                  </a:cxn>
                  <a:cxn ang="0">
                    <a:pos x="879" y="27"/>
                  </a:cxn>
                  <a:cxn ang="0">
                    <a:pos x="892" y="49"/>
                  </a:cxn>
                  <a:cxn ang="0">
                    <a:pos x="892" y="44"/>
                  </a:cxn>
                  <a:cxn ang="0">
                    <a:pos x="892" y="40"/>
                  </a:cxn>
                  <a:cxn ang="0">
                    <a:pos x="25" y="82"/>
                  </a:cxn>
                  <a:cxn ang="0">
                    <a:pos x="19" y="99"/>
                  </a:cxn>
                  <a:cxn ang="0">
                    <a:pos x="12" y="114"/>
                  </a:cxn>
                  <a:cxn ang="0">
                    <a:pos x="6" y="131"/>
                  </a:cxn>
                  <a:cxn ang="0">
                    <a:pos x="0" y="148"/>
                  </a:cxn>
                  <a:cxn ang="0">
                    <a:pos x="0" y="154"/>
                  </a:cxn>
                  <a:cxn ang="0">
                    <a:pos x="2" y="161"/>
                  </a:cxn>
                  <a:cxn ang="0">
                    <a:pos x="8" y="140"/>
                  </a:cxn>
                  <a:cxn ang="0">
                    <a:pos x="14" y="122"/>
                  </a:cxn>
                  <a:cxn ang="0">
                    <a:pos x="21" y="103"/>
                  </a:cxn>
                  <a:cxn ang="0">
                    <a:pos x="29" y="85"/>
                  </a:cxn>
                  <a:cxn ang="0">
                    <a:pos x="27" y="84"/>
                  </a:cxn>
                  <a:cxn ang="0">
                    <a:pos x="25" y="82"/>
                  </a:cxn>
                </a:cxnLst>
                <a:rect l="0" t="0" r="r" b="b"/>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ln>
            </p:spPr>
            <p:txBody>
              <a:bodyPr/>
              <a:lstStyle/>
              <a:p>
                <a:endParaRPr lang="en-US">
                  <a:solidFill>
                    <a:prstClr val="black"/>
                  </a:solidFill>
                </a:endParaRPr>
              </a:p>
            </p:txBody>
          </p:sp>
          <p:sp>
            <p:nvSpPr>
              <p:cNvPr id="179745" name="Freeform 545"/>
              <p:cNvSpPr>
                <a:spLocks noEditPoints="1"/>
              </p:cNvSpPr>
              <p:nvPr/>
            </p:nvSpPr>
            <p:spPr bwMode="auto">
              <a:xfrm>
                <a:off x="1369" y="1986"/>
                <a:ext cx="892" cy="165"/>
              </a:xfrm>
              <a:custGeom>
                <a:avLst/>
                <a:gdLst/>
                <a:ahLst/>
                <a:cxnLst>
                  <a:cxn ang="0">
                    <a:pos x="892" y="42"/>
                  </a:cxn>
                  <a:cxn ang="0">
                    <a:pos x="879" y="21"/>
                  </a:cxn>
                  <a:cxn ang="0">
                    <a:pos x="863" y="0"/>
                  </a:cxn>
                  <a:cxn ang="0">
                    <a:pos x="863" y="4"/>
                  </a:cxn>
                  <a:cxn ang="0">
                    <a:pos x="863" y="8"/>
                  </a:cxn>
                  <a:cxn ang="0">
                    <a:pos x="877" y="29"/>
                  </a:cxn>
                  <a:cxn ang="0">
                    <a:pos x="890" y="51"/>
                  </a:cxn>
                  <a:cxn ang="0">
                    <a:pos x="892" y="47"/>
                  </a:cxn>
                  <a:cxn ang="0">
                    <a:pos x="892" y="42"/>
                  </a:cxn>
                  <a:cxn ang="0">
                    <a:pos x="27" y="82"/>
                  </a:cxn>
                  <a:cxn ang="0">
                    <a:pos x="19" y="99"/>
                  </a:cxn>
                  <a:cxn ang="0">
                    <a:pos x="14" y="116"/>
                  </a:cxn>
                  <a:cxn ang="0">
                    <a:pos x="6" y="135"/>
                  </a:cxn>
                  <a:cxn ang="0">
                    <a:pos x="0" y="152"/>
                  </a:cxn>
                  <a:cxn ang="0">
                    <a:pos x="2" y="159"/>
                  </a:cxn>
                  <a:cxn ang="0">
                    <a:pos x="2" y="165"/>
                  </a:cxn>
                  <a:cxn ang="0">
                    <a:pos x="8" y="144"/>
                  </a:cxn>
                  <a:cxn ang="0">
                    <a:pos x="16" y="123"/>
                  </a:cxn>
                  <a:cxn ang="0">
                    <a:pos x="23" y="104"/>
                  </a:cxn>
                  <a:cxn ang="0">
                    <a:pos x="31" y="83"/>
                  </a:cxn>
                  <a:cxn ang="0">
                    <a:pos x="29" y="83"/>
                  </a:cxn>
                  <a:cxn ang="0">
                    <a:pos x="27" y="82"/>
                  </a:cxn>
                </a:cxnLst>
                <a:rect l="0" t="0" r="r" b="b"/>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ln>
            </p:spPr>
            <p:txBody>
              <a:bodyPr/>
              <a:lstStyle/>
              <a:p>
                <a:endParaRPr lang="en-US">
                  <a:solidFill>
                    <a:prstClr val="black"/>
                  </a:solidFill>
                </a:endParaRPr>
              </a:p>
            </p:txBody>
          </p:sp>
          <p:sp>
            <p:nvSpPr>
              <p:cNvPr id="179746" name="Freeform 546"/>
              <p:cNvSpPr>
                <a:spLocks noEditPoints="1"/>
              </p:cNvSpPr>
              <p:nvPr/>
            </p:nvSpPr>
            <p:spPr bwMode="auto">
              <a:xfrm>
                <a:off x="1371" y="1990"/>
                <a:ext cx="903" cy="167"/>
              </a:xfrm>
              <a:custGeom>
                <a:avLst/>
                <a:gdLst/>
                <a:ahLst/>
                <a:cxnLst>
                  <a:cxn ang="0">
                    <a:pos x="890" y="43"/>
                  </a:cxn>
                  <a:cxn ang="0">
                    <a:pos x="877" y="21"/>
                  </a:cxn>
                  <a:cxn ang="0">
                    <a:pos x="861" y="0"/>
                  </a:cxn>
                  <a:cxn ang="0">
                    <a:pos x="861" y="4"/>
                  </a:cxn>
                  <a:cxn ang="0">
                    <a:pos x="860" y="6"/>
                  </a:cxn>
                  <a:cxn ang="0">
                    <a:pos x="875" y="28"/>
                  </a:cxn>
                  <a:cxn ang="0">
                    <a:pos x="888" y="51"/>
                  </a:cxn>
                  <a:cxn ang="0">
                    <a:pos x="888" y="47"/>
                  </a:cxn>
                  <a:cxn ang="0">
                    <a:pos x="890" y="43"/>
                  </a:cxn>
                  <a:cxn ang="0">
                    <a:pos x="27" y="79"/>
                  </a:cxn>
                  <a:cxn ang="0">
                    <a:pos x="19" y="97"/>
                  </a:cxn>
                  <a:cxn ang="0">
                    <a:pos x="12" y="116"/>
                  </a:cxn>
                  <a:cxn ang="0">
                    <a:pos x="6" y="134"/>
                  </a:cxn>
                  <a:cxn ang="0">
                    <a:pos x="0" y="155"/>
                  </a:cxn>
                  <a:cxn ang="0">
                    <a:pos x="0" y="161"/>
                  </a:cxn>
                  <a:cxn ang="0">
                    <a:pos x="2" y="167"/>
                  </a:cxn>
                  <a:cxn ang="0">
                    <a:pos x="8" y="146"/>
                  </a:cxn>
                  <a:cxn ang="0">
                    <a:pos x="14" y="123"/>
                  </a:cxn>
                  <a:cxn ang="0">
                    <a:pos x="23" y="102"/>
                  </a:cxn>
                  <a:cxn ang="0">
                    <a:pos x="31" y="81"/>
                  </a:cxn>
                  <a:cxn ang="0">
                    <a:pos x="29" y="79"/>
                  </a:cxn>
                  <a:cxn ang="0">
                    <a:pos x="27" y="79"/>
                  </a:cxn>
                  <a:cxn ang="0">
                    <a:pos x="898" y="68"/>
                  </a:cxn>
                  <a:cxn ang="0">
                    <a:pos x="898" y="66"/>
                  </a:cxn>
                  <a:cxn ang="0">
                    <a:pos x="898" y="64"/>
                  </a:cxn>
                  <a:cxn ang="0">
                    <a:pos x="901" y="72"/>
                  </a:cxn>
                  <a:cxn ang="0">
                    <a:pos x="903" y="81"/>
                  </a:cxn>
                  <a:cxn ang="0">
                    <a:pos x="901" y="74"/>
                  </a:cxn>
                  <a:cxn ang="0">
                    <a:pos x="898" y="68"/>
                  </a:cxn>
                </a:cxnLst>
                <a:rect l="0" t="0" r="r" b="b"/>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ln>
            </p:spPr>
            <p:txBody>
              <a:bodyPr/>
              <a:lstStyle/>
              <a:p>
                <a:endParaRPr lang="en-US">
                  <a:solidFill>
                    <a:prstClr val="black"/>
                  </a:solidFill>
                </a:endParaRPr>
              </a:p>
            </p:txBody>
          </p:sp>
          <p:sp>
            <p:nvSpPr>
              <p:cNvPr id="179747" name="Freeform 547"/>
              <p:cNvSpPr>
                <a:spLocks noEditPoints="1"/>
              </p:cNvSpPr>
              <p:nvPr/>
            </p:nvSpPr>
            <p:spPr bwMode="auto">
              <a:xfrm>
                <a:off x="1371" y="1994"/>
                <a:ext cx="905" cy="170"/>
              </a:xfrm>
              <a:custGeom>
                <a:avLst/>
                <a:gdLst/>
                <a:ahLst/>
                <a:cxnLst>
                  <a:cxn ang="0">
                    <a:pos x="888" y="43"/>
                  </a:cxn>
                  <a:cxn ang="0">
                    <a:pos x="875" y="21"/>
                  </a:cxn>
                  <a:cxn ang="0">
                    <a:pos x="861" y="0"/>
                  </a:cxn>
                  <a:cxn ang="0">
                    <a:pos x="860" y="2"/>
                  </a:cxn>
                  <a:cxn ang="0">
                    <a:pos x="860" y="5"/>
                  </a:cxn>
                  <a:cxn ang="0">
                    <a:pos x="875" y="28"/>
                  </a:cxn>
                  <a:cxn ang="0">
                    <a:pos x="888" y="53"/>
                  </a:cxn>
                  <a:cxn ang="0">
                    <a:pos x="888" y="47"/>
                  </a:cxn>
                  <a:cxn ang="0">
                    <a:pos x="888" y="43"/>
                  </a:cxn>
                  <a:cxn ang="0">
                    <a:pos x="29" y="75"/>
                  </a:cxn>
                  <a:cxn ang="0">
                    <a:pos x="21" y="96"/>
                  </a:cxn>
                  <a:cxn ang="0">
                    <a:pos x="14" y="115"/>
                  </a:cxn>
                  <a:cxn ang="0">
                    <a:pos x="6" y="136"/>
                  </a:cxn>
                  <a:cxn ang="0">
                    <a:pos x="0" y="157"/>
                  </a:cxn>
                  <a:cxn ang="0">
                    <a:pos x="2" y="163"/>
                  </a:cxn>
                  <a:cxn ang="0">
                    <a:pos x="2" y="170"/>
                  </a:cxn>
                  <a:cxn ang="0">
                    <a:pos x="8" y="146"/>
                  </a:cxn>
                  <a:cxn ang="0">
                    <a:pos x="15" y="123"/>
                  </a:cxn>
                  <a:cxn ang="0">
                    <a:pos x="23" y="100"/>
                  </a:cxn>
                  <a:cxn ang="0">
                    <a:pos x="32" y="79"/>
                  </a:cxn>
                  <a:cxn ang="0">
                    <a:pos x="31" y="77"/>
                  </a:cxn>
                  <a:cxn ang="0">
                    <a:pos x="29" y="75"/>
                  </a:cxn>
                  <a:cxn ang="0">
                    <a:pos x="898" y="68"/>
                  </a:cxn>
                  <a:cxn ang="0">
                    <a:pos x="898" y="64"/>
                  </a:cxn>
                  <a:cxn ang="0">
                    <a:pos x="898" y="60"/>
                  </a:cxn>
                  <a:cxn ang="0">
                    <a:pos x="903" y="72"/>
                  </a:cxn>
                  <a:cxn ang="0">
                    <a:pos x="905" y="87"/>
                  </a:cxn>
                  <a:cxn ang="0">
                    <a:pos x="901" y="77"/>
                  </a:cxn>
                  <a:cxn ang="0">
                    <a:pos x="898" y="68"/>
                  </a:cxn>
                </a:cxnLst>
                <a:rect l="0" t="0" r="r" b="b"/>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ln>
            </p:spPr>
            <p:txBody>
              <a:bodyPr/>
              <a:lstStyle/>
              <a:p>
                <a:endParaRPr lang="en-US">
                  <a:solidFill>
                    <a:prstClr val="black"/>
                  </a:solidFill>
                </a:endParaRPr>
              </a:p>
            </p:txBody>
          </p:sp>
          <p:sp>
            <p:nvSpPr>
              <p:cNvPr id="179748" name="Freeform 548"/>
              <p:cNvSpPr>
                <a:spLocks noEditPoints="1"/>
              </p:cNvSpPr>
              <p:nvPr/>
            </p:nvSpPr>
            <p:spPr bwMode="auto">
              <a:xfrm>
                <a:off x="1373" y="1996"/>
                <a:ext cx="905" cy="174"/>
              </a:xfrm>
              <a:custGeom>
                <a:avLst/>
                <a:gdLst/>
                <a:ahLst/>
                <a:cxnLst>
                  <a:cxn ang="0">
                    <a:pos x="901" y="75"/>
                  </a:cxn>
                  <a:cxn ang="0">
                    <a:pos x="899" y="68"/>
                  </a:cxn>
                  <a:cxn ang="0">
                    <a:pos x="896" y="62"/>
                  </a:cxn>
                  <a:cxn ang="0">
                    <a:pos x="896" y="66"/>
                  </a:cxn>
                  <a:cxn ang="0">
                    <a:pos x="894" y="70"/>
                  </a:cxn>
                  <a:cxn ang="0">
                    <a:pos x="899" y="81"/>
                  </a:cxn>
                  <a:cxn ang="0">
                    <a:pos x="905" y="94"/>
                  </a:cxn>
                  <a:cxn ang="0">
                    <a:pos x="903" y="85"/>
                  </a:cxn>
                  <a:cxn ang="0">
                    <a:pos x="901" y="75"/>
                  </a:cxn>
                  <a:cxn ang="0">
                    <a:pos x="886" y="45"/>
                  </a:cxn>
                  <a:cxn ang="0">
                    <a:pos x="873" y="22"/>
                  </a:cxn>
                  <a:cxn ang="0">
                    <a:pos x="858" y="0"/>
                  </a:cxn>
                  <a:cxn ang="0">
                    <a:pos x="858" y="3"/>
                  </a:cxn>
                  <a:cxn ang="0">
                    <a:pos x="858" y="5"/>
                  </a:cxn>
                  <a:cxn ang="0">
                    <a:pos x="873" y="30"/>
                  </a:cxn>
                  <a:cxn ang="0">
                    <a:pos x="886" y="55"/>
                  </a:cxn>
                  <a:cxn ang="0">
                    <a:pos x="886" y="51"/>
                  </a:cxn>
                  <a:cxn ang="0">
                    <a:pos x="886" y="45"/>
                  </a:cxn>
                  <a:cxn ang="0">
                    <a:pos x="29" y="75"/>
                  </a:cxn>
                  <a:cxn ang="0">
                    <a:pos x="21" y="96"/>
                  </a:cxn>
                  <a:cxn ang="0">
                    <a:pos x="12" y="117"/>
                  </a:cxn>
                  <a:cxn ang="0">
                    <a:pos x="6" y="140"/>
                  </a:cxn>
                  <a:cxn ang="0">
                    <a:pos x="0" y="161"/>
                  </a:cxn>
                  <a:cxn ang="0">
                    <a:pos x="0" y="164"/>
                  </a:cxn>
                  <a:cxn ang="0">
                    <a:pos x="0" y="168"/>
                  </a:cxn>
                  <a:cxn ang="0">
                    <a:pos x="0" y="172"/>
                  </a:cxn>
                  <a:cxn ang="0">
                    <a:pos x="2" y="174"/>
                  </a:cxn>
                  <a:cxn ang="0">
                    <a:pos x="8" y="149"/>
                  </a:cxn>
                  <a:cxn ang="0">
                    <a:pos x="15" y="125"/>
                  </a:cxn>
                  <a:cxn ang="0">
                    <a:pos x="23" y="102"/>
                  </a:cxn>
                  <a:cxn ang="0">
                    <a:pos x="32" y="79"/>
                  </a:cxn>
                  <a:cxn ang="0">
                    <a:pos x="30" y="77"/>
                  </a:cxn>
                  <a:cxn ang="0">
                    <a:pos x="29" y="75"/>
                  </a:cxn>
                </a:cxnLst>
                <a:rect l="0" t="0" r="r" b="b"/>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ln>
            </p:spPr>
            <p:txBody>
              <a:bodyPr/>
              <a:lstStyle/>
              <a:p>
                <a:endParaRPr lang="en-US">
                  <a:solidFill>
                    <a:prstClr val="black"/>
                  </a:solidFill>
                </a:endParaRPr>
              </a:p>
            </p:txBody>
          </p:sp>
          <p:sp>
            <p:nvSpPr>
              <p:cNvPr id="179749" name="Freeform 549"/>
              <p:cNvSpPr>
                <a:spLocks noEditPoints="1"/>
              </p:cNvSpPr>
              <p:nvPr/>
            </p:nvSpPr>
            <p:spPr bwMode="auto">
              <a:xfrm>
                <a:off x="1373" y="1999"/>
                <a:ext cx="905" cy="177"/>
              </a:xfrm>
              <a:custGeom>
                <a:avLst/>
                <a:gdLst/>
                <a:ahLst/>
                <a:cxnLst>
                  <a:cxn ang="0">
                    <a:pos x="903" y="82"/>
                  </a:cxn>
                  <a:cxn ang="0">
                    <a:pos x="899" y="72"/>
                  </a:cxn>
                  <a:cxn ang="0">
                    <a:pos x="896" y="63"/>
                  </a:cxn>
                  <a:cxn ang="0">
                    <a:pos x="894" y="67"/>
                  </a:cxn>
                  <a:cxn ang="0">
                    <a:pos x="894" y="70"/>
                  </a:cxn>
                  <a:cxn ang="0">
                    <a:pos x="899" y="84"/>
                  </a:cxn>
                  <a:cxn ang="0">
                    <a:pos x="905" y="99"/>
                  </a:cxn>
                  <a:cxn ang="0">
                    <a:pos x="905" y="89"/>
                  </a:cxn>
                  <a:cxn ang="0">
                    <a:pos x="903" y="82"/>
                  </a:cxn>
                  <a:cxn ang="0">
                    <a:pos x="886" y="48"/>
                  </a:cxn>
                  <a:cxn ang="0">
                    <a:pos x="873" y="23"/>
                  </a:cxn>
                  <a:cxn ang="0">
                    <a:pos x="858" y="0"/>
                  </a:cxn>
                  <a:cxn ang="0">
                    <a:pos x="858" y="2"/>
                  </a:cxn>
                  <a:cxn ang="0">
                    <a:pos x="856" y="6"/>
                  </a:cxn>
                  <a:cxn ang="0">
                    <a:pos x="871" y="31"/>
                  </a:cxn>
                  <a:cxn ang="0">
                    <a:pos x="886" y="55"/>
                  </a:cxn>
                  <a:cxn ang="0">
                    <a:pos x="886" y="52"/>
                  </a:cxn>
                  <a:cxn ang="0">
                    <a:pos x="886" y="48"/>
                  </a:cxn>
                  <a:cxn ang="0">
                    <a:pos x="30" y="74"/>
                  </a:cxn>
                  <a:cxn ang="0">
                    <a:pos x="21" y="95"/>
                  </a:cxn>
                  <a:cxn ang="0">
                    <a:pos x="13" y="118"/>
                  </a:cxn>
                  <a:cxn ang="0">
                    <a:pos x="6" y="141"/>
                  </a:cxn>
                  <a:cxn ang="0">
                    <a:pos x="0" y="165"/>
                  </a:cxn>
                  <a:cxn ang="0">
                    <a:pos x="0" y="165"/>
                  </a:cxn>
                  <a:cxn ang="0">
                    <a:pos x="0" y="165"/>
                  </a:cxn>
                  <a:cxn ang="0">
                    <a:pos x="2" y="171"/>
                  </a:cxn>
                  <a:cxn ang="0">
                    <a:pos x="2" y="177"/>
                  </a:cxn>
                  <a:cxn ang="0">
                    <a:pos x="8" y="150"/>
                  </a:cxn>
                  <a:cxn ang="0">
                    <a:pos x="15" y="125"/>
                  </a:cxn>
                  <a:cxn ang="0">
                    <a:pos x="25" y="101"/>
                  </a:cxn>
                  <a:cxn ang="0">
                    <a:pos x="34" y="76"/>
                  </a:cxn>
                  <a:cxn ang="0">
                    <a:pos x="32" y="76"/>
                  </a:cxn>
                  <a:cxn ang="0">
                    <a:pos x="30" y="74"/>
                  </a:cxn>
                </a:cxnLst>
                <a:rect l="0" t="0" r="r" b="b"/>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0" y="165"/>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ln>
            </p:spPr>
            <p:txBody>
              <a:bodyPr/>
              <a:lstStyle/>
              <a:p>
                <a:endParaRPr lang="en-US">
                  <a:solidFill>
                    <a:prstClr val="black"/>
                  </a:solidFill>
                </a:endParaRPr>
              </a:p>
            </p:txBody>
          </p:sp>
          <p:sp>
            <p:nvSpPr>
              <p:cNvPr id="179750" name="Freeform 550"/>
              <p:cNvSpPr>
                <a:spLocks noEditPoints="1"/>
              </p:cNvSpPr>
              <p:nvPr/>
            </p:nvSpPr>
            <p:spPr bwMode="auto">
              <a:xfrm>
                <a:off x="1375" y="2001"/>
                <a:ext cx="935" cy="252"/>
              </a:xfrm>
              <a:custGeom>
                <a:avLst/>
                <a:gdLst/>
                <a:ahLst/>
                <a:cxnLst>
                  <a:cxn ang="0">
                    <a:pos x="903" y="89"/>
                  </a:cxn>
                  <a:cxn ang="0">
                    <a:pos x="897" y="76"/>
                  </a:cxn>
                  <a:cxn ang="0">
                    <a:pos x="892" y="65"/>
                  </a:cxn>
                  <a:cxn ang="0">
                    <a:pos x="892" y="68"/>
                  </a:cxn>
                  <a:cxn ang="0">
                    <a:pos x="890" y="72"/>
                  </a:cxn>
                  <a:cxn ang="0">
                    <a:pos x="897" y="87"/>
                  </a:cxn>
                  <a:cxn ang="0">
                    <a:pos x="903" y="105"/>
                  </a:cxn>
                  <a:cxn ang="0">
                    <a:pos x="903" y="97"/>
                  </a:cxn>
                  <a:cxn ang="0">
                    <a:pos x="903" y="89"/>
                  </a:cxn>
                  <a:cxn ang="0">
                    <a:pos x="884" y="50"/>
                  </a:cxn>
                  <a:cxn ang="0">
                    <a:pos x="871" y="25"/>
                  </a:cxn>
                  <a:cxn ang="0">
                    <a:pos x="856" y="0"/>
                  </a:cxn>
                  <a:cxn ang="0">
                    <a:pos x="854" y="4"/>
                  </a:cxn>
                  <a:cxn ang="0">
                    <a:pos x="854" y="6"/>
                  </a:cxn>
                  <a:cxn ang="0">
                    <a:pos x="869" y="32"/>
                  </a:cxn>
                  <a:cxn ang="0">
                    <a:pos x="884" y="57"/>
                  </a:cxn>
                  <a:cxn ang="0">
                    <a:pos x="884" y="53"/>
                  </a:cxn>
                  <a:cxn ang="0">
                    <a:pos x="884" y="50"/>
                  </a:cxn>
                  <a:cxn ang="0">
                    <a:pos x="30" y="74"/>
                  </a:cxn>
                  <a:cxn ang="0">
                    <a:pos x="21" y="97"/>
                  </a:cxn>
                  <a:cxn ang="0">
                    <a:pos x="13" y="120"/>
                  </a:cxn>
                  <a:cxn ang="0">
                    <a:pos x="6" y="144"/>
                  </a:cxn>
                  <a:cxn ang="0">
                    <a:pos x="0" y="169"/>
                  </a:cxn>
                  <a:cxn ang="0">
                    <a:pos x="0" y="175"/>
                  </a:cxn>
                  <a:cxn ang="0">
                    <a:pos x="2" y="182"/>
                  </a:cxn>
                  <a:cxn ang="0">
                    <a:pos x="8" y="154"/>
                  </a:cxn>
                  <a:cxn ang="0">
                    <a:pos x="15" y="127"/>
                  </a:cxn>
                  <a:cxn ang="0">
                    <a:pos x="25" y="101"/>
                  </a:cxn>
                  <a:cxn ang="0">
                    <a:pos x="34" y="76"/>
                  </a:cxn>
                  <a:cxn ang="0">
                    <a:pos x="32" y="74"/>
                  </a:cxn>
                  <a:cxn ang="0">
                    <a:pos x="30" y="74"/>
                  </a:cxn>
                  <a:cxn ang="0">
                    <a:pos x="933" y="251"/>
                  </a:cxn>
                  <a:cxn ang="0">
                    <a:pos x="935" y="251"/>
                  </a:cxn>
                  <a:cxn ang="0">
                    <a:pos x="935" y="251"/>
                  </a:cxn>
                  <a:cxn ang="0">
                    <a:pos x="935" y="251"/>
                  </a:cxn>
                  <a:cxn ang="0">
                    <a:pos x="933" y="252"/>
                  </a:cxn>
                  <a:cxn ang="0">
                    <a:pos x="933" y="251"/>
                  </a:cxn>
                  <a:cxn ang="0">
                    <a:pos x="933" y="251"/>
                  </a:cxn>
                </a:cxnLst>
                <a:rect l="0" t="0" r="r" b="b"/>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5" y="251"/>
                    </a:lnTo>
                    <a:lnTo>
                      <a:pt x="935" y="251"/>
                    </a:lnTo>
                    <a:lnTo>
                      <a:pt x="933" y="252"/>
                    </a:lnTo>
                    <a:lnTo>
                      <a:pt x="933" y="251"/>
                    </a:lnTo>
                    <a:lnTo>
                      <a:pt x="933" y="251"/>
                    </a:lnTo>
                    <a:close/>
                  </a:path>
                </a:pathLst>
              </a:custGeom>
              <a:solidFill>
                <a:srgbClr val="A6A8CC"/>
              </a:solidFill>
              <a:ln w="9525">
                <a:noFill/>
                <a:round/>
              </a:ln>
            </p:spPr>
            <p:txBody>
              <a:bodyPr/>
              <a:lstStyle/>
              <a:p>
                <a:endParaRPr lang="en-US">
                  <a:solidFill>
                    <a:prstClr val="black"/>
                  </a:solidFill>
                </a:endParaRPr>
              </a:p>
            </p:txBody>
          </p:sp>
          <p:sp>
            <p:nvSpPr>
              <p:cNvPr id="179751" name="Freeform 551"/>
              <p:cNvSpPr>
                <a:spLocks noEditPoints="1"/>
              </p:cNvSpPr>
              <p:nvPr/>
            </p:nvSpPr>
            <p:spPr bwMode="auto">
              <a:xfrm>
                <a:off x="1375" y="2005"/>
                <a:ext cx="935" cy="250"/>
              </a:xfrm>
              <a:custGeom>
                <a:avLst/>
                <a:gdLst/>
                <a:ahLst/>
                <a:cxnLst>
                  <a:cxn ang="0">
                    <a:pos x="903" y="93"/>
                  </a:cxn>
                  <a:cxn ang="0">
                    <a:pos x="897" y="78"/>
                  </a:cxn>
                  <a:cxn ang="0">
                    <a:pos x="892" y="64"/>
                  </a:cxn>
                  <a:cxn ang="0">
                    <a:pos x="890" y="66"/>
                  </a:cxn>
                  <a:cxn ang="0">
                    <a:pos x="890" y="70"/>
                  </a:cxn>
                  <a:cxn ang="0">
                    <a:pos x="897" y="89"/>
                  </a:cxn>
                  <a:cxn ang="0">
                    <a:pos x="903" y="106"/>
                  </a:cxn>
                  <a:cxn ang="0">
                    <a:pos x="903" y="99"/>
                  </a:cxn>
                  <a:cxn ang="0">
                    <a:pos x="903" y="93"/>
                  </a:cxn>
                  <a:cxn ang="0">
                    <a:pos x="884" y="49"/>
                  </a:cxn>
                  <a:cxn ang="0">
                    <a:pos x="869" y="25"/>
                  </a:cxn>
                  <a:cxn ang="0">
                    <a:pos x="854" y="0"/>
                  </a:cxn>
                  <a:cxn ang="0">
                    <a:pos x="854" y="2"/>
                  </a:cxn>
                  <a:cxn ang="0">
                    <a:pos x="852" y="6"/>
                  </a:cxn>
                  <a:cxn ang="0">
                    <a:pos x="869" y="32"/>
                  </a:cxn>
                  <a:cxn ang="0">
                    <a:pos x="884" y="59"/>
                  </a:cxn>
                  <a:cxn ang="0">
                    <a:pos x="884" y="53"/>
                  </a:cxn>
                  <a:cxn ang="0">
                    <a:pos x="884" y="49"/>
                  </a:cxn>
                  <a:cxn ang="0">
                    <a:pos x="32" y="70"/>
                  </a:cxn>
                  <a:cxn ang="0">
                    <a:pos x="23" y="95"/>
                  </a:cxn>
                  <a:cxn ang="0">
                    <a:pos x="13" y="119"/>
                  </a:cxn>
                  <a:cxn ang="0">
                    <a:pos x="6" y="144"/>
                  </a:cxn>
                  <a:cxn ang="0">
                    <a:pos x="0" y="171"/>
                  </a:cxn>
                  <a:cxn ang="0">
                    <a:pos x="2" y="178"/>
                  </a:cxn>
                  <a:cxn ang="0">
                    <a:pos x="2" y="184"/>
                  </a:cxn>
                  <a:cxn ang="0">
                    <a:pos x="8" y="155"/>
                  </a:cxn>
                  <a:cxn ang="0">
                    <a:pos x="17" y="127"/>
                  </a:cxn>
                  <a:cxn ang="0">
                    <a:pos x="25" y="101"/>
                  </a:cxn>
                  <a:cxn ang="0">
                    <a:pos x="36" y="74"/>
                  </a:cxn>
                  <a:cxn ang="0">
                    <a:pos x="34" y="72"/>
                  </a:cxn>
                  <a:cxn ang="0">
                    <a:pos x="32" y="70"/>
                  </a:cxn>
                  <a:cxn ang="0">
                    <a:pos x="931" y="245"/>
                  </a:cxn>
                  <a:cxn ang="0">
                    <a:pos x="933" y="247"/>
                  </a:cxn>
                  <a:cxn ang="0">
                    <a:pos x="935" y="247"/>
                  </a:cxn>
                  <a:cxn ang="0">
                    <a:pos x="933" y="248"/>
                  </a:cxn>
                  <a:cxn ang="0">
                    <a:pos x="931" y="250"/>
                  </a:cxn>
                  <a:cxn ang="0">
                    <a:pos x="931" y="247"/>
                  </a:cxn>
                  <a:cxn ang="0">
                    <a:pos x="931" y="245"/>
                  </a:cxn>
                </a:cxnLst>
                <a:rect l="0" t="0" r="r" b="b"/>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ln>
            </p:spPr>
            <p:txBody>
              <a:bodyPr/>
              <a:lstStyle/>
              <a:p>
                <a:endParaRPr lang="en-US">
                  <a:solidFill>
                    <a:prstClr val="black"/>
                  </a:solidFill>
                </a:endParaRPr>
              </a:p>
            </p:txBody>
          </p:sp>
          <p:sp>
            <p:nvSpPr>
              <p:cNvPr id="179752" name="Freeform 552"/>
              <p:cNvSpPr>
                <a:spLocks noEditPoints="1"/>
              </p:cNvSpPr>
              <p:nvPr/>
            </p:nvSpPr>
            <p:spPr bwMode="auto">
              <a:xfrm>
                <a:off x="1377" y="2007"/>
                <a:ext cx="931" cy="250"/>
              </a:xfrm>
              <a:custGeom>
                <a:avLst/>
                <a:gdLst/>
                <a:ahLst/>
                <a:cxnLst>
                  <a:cxn ang="0">
                    <a:pos x="931" y="246"/>
                  </a:cxn>
                  <a:cxn ang="0">
                    <a:pos x="931" y="245"/>
                  </a:cxn>
                  <a:cxn ang="0">
                    <a:pos x="931" y="245"/>
                  </a:cxn>
                  <a:cxn ang="0">
                    <a:pos x="929" y="243"/>
                  </a:cxn>
                  <a:cxn ang="0">
                    <a:pos x="928" y="243"/>
                  </a:cxn>
                  <a:cxn ang="0">
                    <a:pos x="928" y="246"/>
                  </a:cxn>
                  <a:cxn ang="0">
                    <a:pos x="928" y="250"/>
                  </a:cxn>
                  <a:cxn ang="0">
                    <a:pos x="929" y="248"/>
                  </a:cxn>
                  <a:cxn ang="0">
                    <a:pos x="931" y="246"/>
                  </a:cxn>
                  <a:cxn ang="0">
                    <a:pos x="901" y="99"/>
                  </a:cxn>
                  <a:cxn ang="0">
                    <a:pos x="895" y="81"/>
                  </a:cxn>
                  <a:cxn ang="0">
                    <a:pos x="888" y="66"/>
                  </a:cxn>
                  <a:cxn ang="0">
                    <a:pos x="888" y="68"/>
                  </a:cxn>
                  <a:cxn ang="0">
                    <a:pos x="886" y="72"/>
                  </a:cxn>
                  <a:cxn ang="0">
                    <a:pos x="893" y="91"/>
                  </a:cxn>
                  <a:cxn ang="0">
                    <a:pos x="901" y="110"/>
                  </a:cxn>
                  <a:cxn ang="0">
                    <a:pos x="901" y="104"/>
                  </a:cxn>
                  <a:cxn ang="0">
                    <a:pos x="901" y="99"/>
                  </a:cxn>
                  <a:cxn ang="0">
                    <a:pos x="882" y="51"/>
                  </a:cxn>
                  <a:cxn ang="0">
                    <a:pos x="867" y="26"/>
                  </a:cxn>
                  <a:cxn ang="0">
                    <a:pos x="852" y="0"/>
                  </a:cxn>
                  <a:cxn ang="0">
                    <a:pos x="850" y="4"/>
                  </a:cxn>
                  <a:cxn ang="0">
                    <a:pos x="850" y="8"/>
                  </a:cxn>
                  <a:cxn ang="0">
                    <a:pos x="867" y="34"/>
                  </a:cxn>
                  <a:cxn ang="0">
                    <a:pos x="880" y="61"/>
                  </a:cxn>
                  <a:cxn ang="0">
                    <a:pos x="882" y="57"/>
                  </a:cxn>
                  <a:cxn ang="0">
                    <a:pos x="882" y="51"/>
                  </a:cxn>
                  <a:cxn ang="0">
                    <a:pos x="32" y="70"/>
                  </a:cxn>
                  <a:cxn ang="0">
                    <a:pos x="23" y="95"/>
                  </a:cxn>
                  <a:cxn ang="0">
                    <a:pos x="13" y="121"/>
                  </a:cxn>
                  <a:cxn ang="0">
                    <a:pos x="6" y="148"/>
                  </a:cxn>
                  <a:cxn ang="0">
                    <a:pos x="0" y="176"/>
                  </a:cxn>
                  <a:cxn ang="0">
                    <a:pos x="0" y="182"/>
                  </a:cxn>
                  <a:cxn ang="0">
                    <a:pos x="2" y="188"/>
                  </a:cxn>
                  <a:cxn ang="0">
                    <a:pos x="8" y="159"/>
                  </a:cxn>
                  <a:cxn ang="0">
                    <a:pos x="15" y="129"/>
                  </a:cxn>
                  <a:cxn ang="0">
                    <a:pos x="25" y="100"/>
                  </a:cxn>
                  <a:cxn ang="0">
                    <a:pos x="36" y="74"/>
                  </a:cxn>
                  <a:cxn ang="0">
                    <a:pos x="34" y="72"/>
                  </a:cxn>
                  <a:cxn ang="0">
                    <a:pos x="32" y="70"/>
                  </a:cxn>
                </a:cxnLst>
                <a:rect l="0" t="0" r="r" b="b"/>
                <a:pathLst>
                  <a:path w="931" h="250">
                    <a:moveTo>
                      <a:pt x="931" y="246"/>
                    </a:moveTo>
                    <a:lnTo>
                      <a:pt x="931" y="245"/>
                    </a:ln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ln>
            </p:spPr>
            <p:txBody>
              <a:bodyPr/>
              <a:lstStyle/>
              <a:p>
                <a:endParaRPr lang="en-US">
                  <a:solidFill>
                    <a:prstClr val="black"/>
                  </a:solidFill>
                </a:endParaRPr>
              </a:p>
            </p:txBody>
          </p:sp>
          <p:sp>
            <p:nvSpPr>
              <p:cNvPr id="179753" name="Freeform 553"/>
              <p:cNvSpPr>
                <a:spLocks noEditPoints="1"/>
              </p:cNvSpPr>
              <p:nvPr/>
            </p:nvSpPr>
            <p:spPr bwMode="auto">
              <a:xfrm>
                <a:off x="1377" y="2011"/>
                <a:ext cx="929" cy="246"/>
              </a:xfrm>
              <a:custGeom>
                <a:avLst/>
                <a:gdLst/>
                <a:ahLst/>
                <a:cxnLst>
                  <a:cxn ang="0">
                    <a:pos x="929" y="244"/>
                  </a:cxn>
                  <a:cxn ang="0">
                    <a:pos x="929" y="241"/>
                  </a:cxn>
                  <a:cxn ang="0">
                    <a:pos x="929" y="239"/>
                  </a:cxn>
                  <a:cxn ang="0">
                    <a:pos x="928" y="239"/>
                  </a:cxn>
                  <a:cxn ang="0">
                    <a:pos x="926" y="239"/>
                  </a:cxn>
                  <a:cxn ang="0">
                    <a:pos x="926" y="242"/>
                  </a:cxn>
                  <a:cxn ang="0">
                    <a:pos x="926" y="246"/>
                  </a:cxn>
                  <a:cxn ang="0">
                    <a:pos x="928" y="246"/>
                  </a:cxn>
                  <a:cxn ang="0">
                    <a:pos x="929" y="244"/>
                  </a:cxn>
                  <a:cxn ang="0">
                    <a:pos x="901" y="100"/>
                  </a:cxn>
                  <a:cxn ang="0">
                    <a:pos x="895" y="83"/>
                  </a:cxn>
                  <a:cxn ang="0">
                    <a:pos x="888" y="64"/>
                  </a:cxn>
                  <a:cxn ang="0">
                    <a:pos x="886" y="68"/>
                  </a:cxn>
                  <a:cxn ang="0">
                    <a:pos x="886" y="72"/>
                  </a:cxn>
                  <a:cxn ang="0">
                    <a:pos x="893" y="93"/>
                  </a:cxn>
                  <a:cxn ang="0">
                    <a:pos x="901" y="113"/>
                  </a:cxn>
                  <a:cxn ang="0">
                    <a:pos x="901" y="106"/>
                  </a:cxn>
                  <a:cxn ang="0">
                    <a:pos x="901" y="100"/>
                  </a:cxn>
                  <a:cxn ang="0">
                    <a:pos x="882" y="53"/>
                  </a:cxn>
                  <a:cxn ang="0">
                    <a:pos x="867" y="26"/>
                  </a:cxn>
                  <a:cxn ang="0">
                    <a:pos x="850" y="0"/>
                  </a:cxn>
                  <a:cxn ang="0">
                    <a:pos x="850" y="4"/>
                  </a:cxn>
                  <a:cxn ang="0">
                    <a:pos x="850" y="5"/>
                  </a:cxn>
                  <a:cxn ang="0">
                    <a:pos x="865" y="32"/>
                  </a:cxn>
                  <a:cxn ang="0">
                    <a:pos x="880" y="60"/>
                  </a:cxn>
                  <a:cxn ang="0">
                    <a:pos x="880" y="57"/>
                  </a:cxn>
                  <a:cxn ang="0">
                    <a:pos x="882" y="53"/>
                  </a:cxn>
                  <a:cxn ang="0">
                    <a:pos x="34" y="68"/>
                  </a:cxn>
                  <a:cxn ang="0">
                    <a:pos x="23" y="95"/>
                  </a:cxn>
                  <a:cxn ang="0">
                    <a:pos x="15" y="121"/>
                  </a:cxn>
                  <a:cxn ang="0">
                    <a:pos x="6" y="149"/>
                  </a:cxn>
                  <a:cxn ang="0">
                    <a:pos x="0" y="178"/>
                  </a:cxn>
                  <a:cxn ang="0">
                    <a:pos x="2" y="184"/>
                  </a:cxn>
                  <a:cxn ang="0">
                    <a:pos x="4" y="191"/>
                  </a:cxn>
                  <a:cxn ang="0">
                    <a:pos x="9" y="159"/>
                  </a:cxn>
                  <a:cxn ang="0">
                    <a:pos x="17" y="129"/>
                  </a:cxn>
                  <a:cxn ang="0">
                    <a:pos x="26" y="100"/>
                  </a:cxn>
                  <a:cxn ang="0">
                    <a:pos x="38" y="72"/>
                  </a:cxn>
                  <a:cxn ang="0">
                    <a:pos x="36" y="70"/>
                  </a:cxn>
                  <a:cxn ang="0">
                    <a:pos x="34" y="68"/>
                  </a:cxn>
                </a:cxnLst>
                <a:rect l="0" t="0" r="r" b="b"/>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ln>
            </p:spPr>
            <p:txBody>
              <a:bodyPr/>
              <a:lstStyle/>
              <a:p>
                <a:endParaRPr lang="en-US">
                  <a:solidFill>
                    <a:prstClr val="black"/>
                  </a:solidFill>
                </a:endParaRPr>
              </a:p>
            </p:txBody>
          </p:sp>
          <p:sp>
            <p:nvSpPr>
              <p:cNvPr id="179754" name="Freeform 554"/>
              <p:cNvSpPr>
                <a:spLocks noEditPoints="1"/>
              </p:cNvSpPr>
              <p:nvPr/>
            </p:nvSpPr>
            <p:spPr bwMode="auto">
              <a:xfrm>
                <a:off x="1379" y="2015"/>
                <a:ext cx="926" cy="244"/>
              </a:xfrm>
              <a:custGeom>
                <a:avLst/>
                <a:gdLst/>
                <a:ahLst/>
                <a:cxnLst>
                  <a:cxn ang="0">
                    <a:pos x="926" y="242"/>
                  </a:cxn>
                  <a:cxn ang="0">
                    <a:pos x="926" y="238"/>
                  </a:cxn>
                  <a:cxn ang="0">
                    <a:pos x="926" y="235"/>
                  </a:cxn>
                  <a:cxn ang="0">
                    <a:pos x="924" y="235"/>
                  </a:cxn>
                  <a:cxn ang="0">
                    <a:pos x="920" y="235"/>
                  </a:cxn>
                  <a:cxn ang="0">
                    <a:pos x="922" y="240"/>
                  </a:cxn>
                  <a:cxn ang="0">
                    <a:pos x="922" y="244"/>
                  </a:cxn>
                  <a:cxn ang="0">
                    <a:pos x="924" y="242"/>
                  </a:cxn>
                  <a:cxn ang="0">
                    <a:pos x="926" y="242"/>
                  </a:cxn>
                  <a:cxn ang="0">
                    <a:pos x="899" y="102"/>
                  </a:cxn>
                  <a:cxn ang="0">
                    <a:pos x="891" y="83"/>
                  </a:cxn>
                  <a:cxn ang="0">
                    <a:pos x="884" y="64"/>
                  </a:cxn>
                  <a:cxn ang="0">
                    <a:pos x="884" y="68"/>
                  </a:cxn>
                  <a:cxn ang="0">
                    <a:pos x="882" y="72"/>
                  </a:cxn>
                  <a:cxn ang="0">
                    <a:pos x="891" y="92"/>
                  </a:cxn>
                  <a:cxn ang="0">
                    <a:pos x="899" y="115"/>
                  </a:cxn>
                  <a:cxn ang="0">
                    <a:pos x="899" y="109"/>
                  </a:cxn>
                  <a:cxn ang="0">
                    <a:pos x="899" y="102"/>
                  </a:cxn>
                  <a:cxn ang="0">
                    <a:pos x="878" y="53"/>
                  </a:cxn>
                  <a:cxn ang="0">
                    <a:pos x="865" y="26"/>
                  </a:cxn>
                  <a:cxn ang="0">
                    <a:pos x="848" y="0"/>
                  </a:cxn>
                  <a:cxn ang="0">
                    <a:pos x="848" y="1"/>
                  </a:cxn>
                  <a:cxn ang="0">
                    <a:pos x="846" y="5"/>
                  </a:cxn>
                  <a:cxn ang="0">
                    <a:pos x="863" y="32"/>
                  </a:cxn>
                  <a:cxn ang="0">
                    <a:pos x="878" y="62"/>
                  </a:cxn>
                  <a:cxn ang="0">
                    <a:pos x="878" y="56"/>
                  </a:cxn>
                  <a:cxn ang="0">
                    <a:pos x="878" y="53"/>
                  </a:cxn>
                  <a:cxn ang="0">
                    <a:pos x="34" y="66"/>
                  </a:cxn>
                  <a:cxn ang="0">
                    <a:pos x="23" y="92"/>
                  </a:cxn>
                  <a:cxn ang="0">
                    <a:pos x="13" y="121"/>
                  </a:cxn>
                  <a:cxn ang="0">
                    <a:pos x="6" y="151"/>
                  </a:cxn>
                  <a:cxn ang="0">
                    <a:pos x="0" y="180"/>
                  </a:cxn>
                  <a:cxn ang="0">
                    <a:pos x="2" y="187"/>
                  </a:cxn>
                  <a:cxn ang="0">
                    <a:pos x="2" y="193"/>
                  </a:cxn>
                  <a:cxn ang="0">
                    <a:pos x="7" y="161"/>
                  </a:cxn>
                  <a:cxn ang="0">
                    <a:pos x="15" y="130"/>
                  </a:cxn>
                  <a:cxn ang="0">
                    <a:pos x="26" y="98"/>
                  </a:cxn>
                  <a:cxn ang="0">
                    <a:pos x="38" y="70"/>
                  </a:cxn>
                  <a:cxn ang="0">
                    <a:pos x="36" y="68"/>
                  </a:cxn>
                  <a:cxn ang="0">
                    <a:pos x="34" y="66"/>
                  </a:cxn>
                </a:cxnLst>
                <a:rect l="0" t="0" r="r" b="b"/>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ln>
            </p:spPr>
            <p:txBody>
              <a:bodyPr/>
              <a:lstStyle/>
              <a:p>
                <a:endParaRPr lang="en-US">
                  <a:solidFill>
                    <a:prstClr val="black"/>
                  </a:solidFill>
                </a:endParaRPr>
              </a:p>
            </p:txBody>
          </p:sp>
          <p:sp>
            <p:nvSpPr>
              <p:cNvPr id="179755" name="Freeform 555"/>
              <p:cNvSpPr>
                <a:spLocks noEditPoints="1"/>
              </p:cNvSpPr>
              <p:nvPr/>
            </p:nvSpPr>
            <p:spPr bwMode="auto">
              <a:xfrm>
                <a:off x="1381" y="2016"/>
                <a:ext cx="922" cy="245"/>
              </a:xfrm>
              <a:custGeom>
                <a:avLst/>
                <a:gdLst/>
                <a:ahLst/>
                <a:cxnLst>
                  <a:cxn ang="0">
                    <a:pos x="922" y="241"/>
                  </a:cxn>
                  <a:cxn ang="0">
                    <a:pos x="922" y="237"/>
                  </a:cxn>
                  <a:cxn ang="0">
                    <a:pos x="922" y="234"/>
                  </a:cxn>
                  <a:cxn ang="0">
                    <a:pos x="918" y="234"/>
                  </a:cxn>
                  <a:cxn ang="0">
                    <a:pos x="916" y="234"/>
                  </a:cxn>
                  <a:cxn ang="0">
                    <a:pos x="916" y="239"/>
                  </a:cxn>
                  <a:cxn ang="0">
                    <a:pos x="916" y="245"/>
                  </a:cxn>
                  <a:cxn ang="0">
                    <a:pos x="920" y="243"/>
                  </a:cxn>
                  <a:cxn ang="0">
                    <a:pos x="922" y="241"/>
                  </a:cxn>
                  <a:cxn ang="0">
                    <a:pos x="897" y="108"/>
                  </a:cxn>
                  <a:cxn ang="0">
                    <a:pos x="889" y="88"/>
                  </a:cxn>
                  <a:cxn ang="0">
                    <a:pos x="882" y="67"/>
                  </a:cxn>
                  <a:cxn ang="0">
                    <a:pos x="880" y="71"/>
                  </a:cxn>
                  <a:cxn ang="0">
                    <a:pos x="878" y="72"/>
                  </a:cxn>
                  <a:cxn ang="0">
                    <a:pos x="888" y="95"/>
                  </a:cxn>
                  <a:cxn ang="0">
                    <a:pos x="897" y="120"/>
                  </a:cxn>
                  <a:cxn ang="0">
                    <a:pos x="897" y="114"/>
                  </a:cxn>
                  <a:cxn ang="0">
                    <a:pos x="897" y="108"/>
                  </a:cxn>
                  <a:cxn ang="0">
                    <a:pos x="876" y="55"/>
                  </a:cxn>
                  <a:cxn ang="0">
                    <a:pos x="861" y="27"/>
                  </a:cxn>
                  <a:cxn ang="0">
                    <a:pos x="846" y="0"/>
                  </a:cxn>
                  <a:cxn ang="0">
                    <a:pos x="844" y="4"/>
                  </a:cxn>
                  <a:cxn ang="0">
                    <a:pos x="844" y="6"/>
                  </a:cxn>
                  <a:cxn ang="0">
                    <a:pos x="851" y="21"/>
                  </a:cxn>
                  <a:cxn ang="0">
                    <a:pos x="861" y="35"/>
                  </a:cxn>
                  <a:cxn ang="0">
                    <a:pos x="869" y="50"/>
                  </a:cxn>
                  <a:cxn ang="0">
                    <a:pos x="876" y="65"/>
                  </a:cxn>
                  <a:cxn ang="0">
                    <a:pos x="876" y="61"/>
                  </a:cxn>
                  <a:cxn ang="0">
                    <a:pos x="876" y="55"/>
                  </a:cxn>
                  <a:cxn ang="0">
                    <a:pos x="34" y="67"/>
                  </a:cxn>
                  <a:cxn ang="0">
                    <a:pos x="22" y="95"/>
                  </a:cxn>
                  <a:cxn ang="0">
                    <a:pos x="13" y="124"/>
                  </a:cxn>
                  <a:cxn ang="0">
                    <a:pos x="5" y="154"/>
                  </a:cxn>
                  <a:cxn ang="0">
                    <a:pos x="0" y="186"/>
                  </a:cxn>
                  <a:cxn ang="0">
                    <a:pos x="0" y="192"/>
                  </a:cxn>
                  <a:cxn ang="0">
                    <a:pos x="2" y="199"/>
                  </a:cxn>
                  <a:cxn ang="0">
                    <a:pos x="7" y="165"/>
                  </a:cxn>
                  <a:cxn ang="0">
                    <a:pos x="15" y="133"/>
                  </a:cxn>
                  <a:cxn ang="0">
                    <a:pos x="24" y="101"/>
                  </a:cxn>
                  <a:cxn ang="0">
                    <a:pos x="38" y="69"/>
                  </a:cxn>
                  <a:cxn ang="0">
                    <a:pos x="36" y="69"/>
                  </a:cxn>
                  <a:cxn ang="0">
                    <a:pos x="34" y="67"/>
                  </a:cxn>
                </a:cxnLst>
                <a:rect l="0" t="0" r="r" b="b"/>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ln>
            </p:spPr>
            <p:txBody>
              <a:bodyPr/>
              <a:lstStyle/>
              <a:p>
                <a:endParaRPr lang="en-US">
                  <a:solidFill>
                    <a:prstClr val="black"/>
                  </a:solidFill>
                </a:endParaRPr>
              </a:p>
            </p:txBody>
          </p:sp>
          <p:sp>
            <p:nvSpPr>
              <p:cNvPr id="179756" name="Freeform 556"/>
              <p:cNvSpPr>
                <a:spLocks noEditPoints="1"/>
              </p:cNvSpPr>
              <p:nvPr/>
            </p:nvSpPr>
            <p:spPr bwMode="auto">
              <a:xfrm>
                <a:off x="1381" y="2020"/>
                <a:ext cx="920" cy="243"/>
              </a:xfrm>
              <a:custGeom>
                <a:avLst/>
                <a:gdLst/>
                <a:ahLst/>
                <a:cxnLst>
                  <a:cxn ang="0">
                    <a:pos x="920" y="239"/>
                  </a:cxn>
                  <a:cxn ang="0">
                    <a:pos x="920" y="235"/>
                  </a:cxn>
                  <a:cxn ang="0">
                    <a:pos x="918" y="230"/>
                  </a:cxn>
                  <a:cxn ang="0">
                    <a:pos x="916" y="230"/>
                  </a:cxn>
                  <a:cxn ang="0">
                    <a:pos x="914" y="230"/>
                  </a:cxn>
                  <a:cxn ang="0">
                    <a:pos x="914" y="237"/>
                  </a:cxn>
                  <a:cxn ang="0">
                    <a:pos x="914" y="243"/>
                  </a:cxn>
                  <a:cxn ang="0">
                    <a:pos x="916" y="241"/>
                  </a:cxn>
                  <a:cxn ang="0">
                    <a:pos x="920" y="239"/>
                  </a:cxn>
                  <a:cxn ang="0">
                    <a:pos x="897" y="110"/>
                  </a:cxn>
                  <a:cxn ang="0">
                    <a:pos x="889" y="87"/>
                  </a:cxn>
                  <a:cxn ang="0">
                    <a:pos x="880" y="67"/>
                  </a:cxn>
                  <a:cxn ang="0">
                    <a:pos x="878" y="68"/>
                  </a:cxn>
                  <a:cxn ang="0">
                    <a:pos x="878" y="72"/>
                  </a:cxn>
                  <a:cxn ang="0">
                    <a:pos x="888" y="97"/>
                  </a:cxn>
                  <a:cxn ang="0">
                    <a:pos x="895" y="122"/>
                  </a:cxn>
                  <a:cxn ang="0">
                    <a:pos x="897" y="116"/>
                  </a:cxn>
                  <a:cxn ang="0">
                    <a:pos x="897" y="110"/>
                  </a:cxn>
                  <a:cxn ang="0">
                    <a:pos x="876" y="57"/>
                  </a:cxn>
                  <a:cxn ang="0">
                    <a:pos x="861" y="27"/>
                  </a:cxn>
                  <a:cxn ang="0">
                    <a:pos x="844" y="0"/>
                  </a:cxn>
                  <a:cxn ang="0">
                    <a:pos x="844" y="2"/>
                  </a:cxn>
                  <a:cxn ang="0">
                    <a:pos x="842" y="6"/>
                  </a:cxn>
                  <a:cxn ang="0">
                    <a:pos x="851" y="19"/>
                  </a:cxn>
                  <a:cxn ang="0">
                    <a:pos x="859" y="34"/>
                  </a:cxn>
                  <a:cxn ang="0">
                    <a:pos x="867" y="49"/>
                  </a:cxn>
                  <a:cxn ang="0">
                    <a:pos x="874" y="65"/>
                  </a:cxn>
                  <a:cxn ang="0">
                    <a:pos x="876" y="61"/>
                  </a:cxn>
                  <a:cxn ang="0">
                    <a:pos x="876" y="57"/>
                  </a:cxn>
                  <a:cxn ang="0">
                    <a:pos x="36" y="65"/>
                  </a:cxn>
                  <a:cxn ang="0">
                    <a:pos x="24" y="93"/>
                  </a:cxn>
                  <a:cxn ang="0">
                    <a:pos x="13" y="125"/>
                  </a:cxn>
                  <a:cxn ang="0">
                    <a:pos x="5" y="156"/>
                  </a:cxn>
                  <a:cxn ang="0">
                    <a:pos x="0" y="188"/>
                  </a:cxn>
                  <a:cxn ang="0">
                    <a:pos x="2" y="195"/>
                  </a:cxn>
                  <a:cxn ang="0">
                    <a:pos x="4" y="201"/>
                  </a:cxn>
                  <a:cxn ang="0">
                    <a:pos x="9" y="167"/>
                  </a:cxn>
                  <a:cxn ang="0">
                    <a:pos x="17" y="133"/>
                  </a:cxn>
                  <a:cxn ang="0">
                    <a:pos x="26" y="99"/>
                  </a:cxn>
                  <a:cxn ang="0">
                    <a:pos x="40" y="67"/>
                  </a:cxn>
                  <a:cxn ang="0">
                    <a:pos x="38" y="65"/>
                  </a:cxn>
                  <a:cxn ang="0">
                    <a:pos x="36" y="65"/>
                  </a:cxn>
                </a:cxnLst>
                <a:rect l="0" t="0" r="r" b="b"/>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ln>
            </p:spPr>
            <p:txBody>
              <a:bodyPr/>
              <a:lstStyle/>
              <a:p>
                <a:endParaRPr lang="en-US">
                  <a:solidFill>
                    <a:prstClr val="black"/>
                  </a:solidFill>
                </a:endParaRPr>
              </a:p>
            </p:txBody>
          </p:sp>
          <p:sp>
            <p:nvSpPr>
              <p:cNvPr id="179757" name="Freeform 557"/>
              <p:cNvSpPr>
                <a:spLocks noEditPoints="1"/>
              </p:cNvSpPr>
              <p:nvPr/>
            </p:nvSpPr>
            <p:spPr bwMode="auto">
              <a:xfrm>
                <a:off x="1383" y="2022"/>
                <a:ext cx="914" cy="243"/>
              </a:xfrm>
              <a:custGeom>
                <a:avLst/>
                <a:gdLst/>
                <a:ahLst/>
                <a:cxnLst>
                  <a:cxn ang="0">
                    <a:pos x="914" y="239"/>
                  </a:cxn>
                  <a:cxn ang="0">
                    <a:pos x="914" y="233"/>
                  </a:cxn>
                  <a:cxn ang="0">
                    <a:pos x="914" y="228"/>
                  </a:cxn>
                  <a:cxn ang="0">
                    <a:pos x="912" y="228"/>
                  </a:cxn>
                  <a:cxn ang="0">
                    <a:pos x="910" y="230"/>
                  </a:cxn>
                  <a:cxn ang="0">
                    <a:pos x="910" y="235"/>
                  </a:cxn>
                  <a:cxn ang="0">
                    <a:pos x="910" y="243"/>
                  </a:cxn>
                  <a:cxn ang="0">
                    <a:pos x="912" y="241"/>
                  </a:cxn>
                  <a:cxn ang="0">
                    <a:pos x="914" y="239"/>
                  </a:cxn>
                  <a:cxn ang="0">
                    <a:pos x="895" y="114"/>
                  </a:cxn>
                  <a:cxn ang="0">
                    <a:pos x="886" y="89"/>
                  </a:cxn>
                  <a:cxn ang="0">
                    <a:pos x="876" y="66"/>
                  </a:cxn>
                  <a:cxn ang="0">
                    <a:pos x="876" y="70"/>
                  </a:cxn>
                  <a:cxn ang="0">
                    <a:pos x="874" y="74"/>
                  </a:cxn>
                  <a:cxn ang="0">
                    <a:pos x="884" y="99"/>
                  </a:cxn>
                  <a:cxn ang="0">
                    <a:pos x="893" y="125"/>
                  </a:cxn>
                  <a:cxn ang="0">
                    <a:pos x="893" y="120"/>
                  </a:cxn>
                  <a:cxn ang="0">
                    <a:pos x="895" y="114"/>
                  </a:cxn>
                  <a:cxn ang="0">
                    <a:pos x="874" y="59"/>
                  </a:cxn>
                  <a:cxn ang="0">
                    <a:pos x="867" y="44"/>
                  </a:cxn>
                  <a:cxn ang="0">
                    <a:pos x="859" y="29"/>
                  </a:cxn>
                  <a:cxn ang="0">
                    <a:pos x="849" y="15"/>
                  </a:cxn>
                  <a:cxn ang="0">
                    <a:pos x="842" y="0"/>
                  </a:cxn>
                  <a:cxn ang="0">
                    <a:pos x="840" y="4"/>
                  </a:cxn>
                  <a:cxn ang="0">
                    <a:pos x="840" y="6"/>
                  </a:cxn>
                  <a:cxn ang="0">
                    <a:pos x="848" y="21"/>
                  </a:cxn>
                  <a:cxn ang="0">
                    <a:pos x="857" y="36"/>
                  </a:cxn>
                  <a:cxn ang="0">
                    <a:pos x="865" y="51"/>
                  </a:cxn>
                  <a:cxn ang="0">
                    <a:pos x="872" y="66"/>
                  </a:cxn>
                  <a:cxn ang="0">
                    <a:pos x="872" y="63"/>
                  </a:cxn>
                  <a:cxn ang="0">
                    <a:pos x="874" y="59"/>
                  </a:cxn>
                  <a:cxn ang="0">
                    <a:pos x="36" y="63"/>
                  </a:cxn>
                  <a:cxn ang="0">
                    <a:pos x="22" y="95"/>
                  </a:cxn>
                  <a:cxn ang="0">
                    <a:pos x="13" y="127"/>
                  </a:cxn>
                  <a:cxn ang="0">
                    <a:pos x="5" y="159"/>
                  </a:cxn>
                  <a:cxn ang="0">
                    <a:pos x="0" y="193"/>
                  </a:cxn>
                  <a:cxn ang="0">
                    <a:pos x="2" y="199"/>
                  </a:cxn>
                  <a:cxn ang="0">
                    <a:pos x="3" y="207"/>
                  </a:cxn>
                  <a:cxn ang="0">
                    <a:pos x="7" y="171"/>
                  </a:cxn>
                  <a:cxn ang="0">
                    <a:pos x="15" y="135"/>
                  </a:cxn>
                  <a:cxn ang="0">
                    <a:pos x="26" y="101"/>
                  </a:cxn>
                  <a:cxn ang="0">
                    <a:pos x="39" y="66"/>
                  </a:cxn>
                  <a:cxn ang="0">
                    <a:pos x="39" y="66"/>
                  </a:cxn>
                  <a:cxn ang="0">
                    <a:pos x="38" y="66"/>
                  </a:cxn>
                  <a:cxn ang="0">
                    <a:pos x="38" y="65"/>
                  </a:cxn>
                  <a:cxn ang="0">
                    <a:pos x="36" y="63"/>
                  </a:cxn>
                </a:cxnLst>
                <a:rect l="0" t="0" r="r" b="b"/>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9" y="66"/>
                    </a:lnTo>
                    <a:lnTo>
                      <a:pt x="38" y="66"/>
                    </a:lnTo>
                    <a:lnTo>
                      <a:pt x="38" y="65"/>
                    </a:lnTo>
                    <a:lnTo>
                      <a:pt x="36" y="63"/>
                    </a:lnTo>
                    <a:close/>
                  </a:path>
                </a:pathLst>
              </a:custGeom>
              <a:solidFill>
                <a:srgbClr val="A8A9CD"/>
              </a:solidFill>
              <a:ln w="9525">
                <a:noFill/>
                <a:round/>
              </a:ln>
            </p:spPr>
            <p:txBody>
              <a:bodyPr/>
              <a:lstStyle/>
              <a:p>
                <a:endParaRPr lang="en-US">
                  <a:solidFill>
                    <a:prstClr val="black"/>
                  </a:solidFill>
                </a:endParaRPr>
              </a:p>
            </p:txBody>
          </p:sp>
          <p:sp>
            <p:nvSpPr>
              <p:cNvPr id="179758" name="Freeform 558"/>
              <p:cNvSpPr>
                <a:spLocks noEditPoints="1"/>
              </p:cNvSpPr>
              <p:nvPr/>
            </p:nvSpPr>
            <p:spPr bwMode="auto">
              <a:xfrm>
                <a:off x="1385" y="2026"/>
                <a:ext cx="910" cy="241"/>
              </a:xfrm>
              <a:custGeom>
                <a:avLst/>
                <a:gdLst/>
                <a:ahLst/>
                <a:cxnLst>
                  <a:cxn ang="0">
                    <a:pos x="910" y="237"/>
                  </a:cxn>
                  <a:cxn ang="0">
                    <a:pos x="910" y="231"/>
                  </a:cxn>
                  <a:cxn ang="0">
                    <a:pos x="910" y="224"/>
                  </a:cxn>
                  <a:cxn ang="0">
                    <a:pos x="908" y="226"/>
                  </a:cxn>
                  <a:cxn ang="0">
                    <a:pos x="906" y="226"/>
                  </a:cxn>
                  <a:cxn ang="0">
                    <a:pos x="906" y="233"/>
                  </a:cxn>
                  <a:cxn ang="0">
                    <a:pos x="906" y="241"/>
                  </a:cxn>
                  <a:cxn ang="0">
                    <a:pos x="908" y="239"/>
                  </a:cxn>
                  <a:cxn ang="0">
                    <a:pos x="910" y="237"/>
                  </a:cxn>
                  <a:cxn ang="0">
                    <a:pos x="891" y="116"/>
                  </a:cxn>
                  <a:cxn ang="0">
                    <a:pos x="884" y="91"/>
                  </a:cxn>
                  <a:cxn ang="0">
                    <a:pos x="874" y="66"/>
                  </a:cxn>
                  <a:cxn ang="0">
                    <a:pos x="872" y="70"/>
                  </a:cxn>
                  <a:cxn ang="0">
                    <a:pos x="872" y="72"/>
                  </a:cxn>
                  <a:cxn ang="0">
                    <a:pos x="882" y="98"/>
                  </a:cxn>
                  <a:cxn ang="0">
                    <a:pos x="889" y="125"/>
                  </a:cxn>
                  <a:cxn ang="0">
                    <a:pos x="889" y="125"/>
                  </a:cxn>
                  <a:cxn ang="0">
                    <a:pos x="891" y="123"/>
                  </a:cxn>
                  <a:cxn ang="0">
                    <a:pos x="891" y="119"/>
                  </a:cxn>
                  <a:cxn ang="0">
                    <a:pos x="891" y="116"/>
                  </a:cxn>
                  <a:cxn ang="0">
                    <a:pos x="870" y="59"/>
                  </a:cxn>
                  <a:cxn ang="0">
                    <a:pos x="863" y="43"/>
                  </a:cxn>
                  <a:cxn ang="0">
                    <a:pos x="855" y="28"/>
                  </a:cxn>
                  <a:cxn ang="0">
                    <a:pos x="847" y="13"/>
                  </a:cxn>
                  <a:cxn ang="0">
                    <a:pos x="838" y="0"/>
                  </a:cxn>
                  <a:cxn ang="0">
                    <a:pos x="838" y="2"/>
                  </a:cxn>
                  <a:cxn ang="0">
                    <a:pos x="836" y="6"/>
                  </a:cxn>
                  <a:cxn ang="0">
                    <a:pos x="846" y="21"/>
                  </a:cxn>
                  <a:cxn ang="0">
                    <a:pos x="855" y="36"/>
                  </a:cxn>
                  <a:cxn ang="0">
                    <a:pos x="863" y="51"/>
                  </a:cxn>
                  <a:cxn ang="0">
                    <a:pos x="870" y="68"/>
                  </a:cxn>
                  <a:cxn ang="0">
                    <a:pos x="870" y="62"/>
                  </a:cxn>
                  <a:cxn ang="0">
                    <a:pos x="870" y="59"/>
                  </a:cxn>
                  <a:cxn ang="0">
                    <a:pos x="36" y="61"/>
                  </a:cxn>
                  <a:cxn ang="0">
                    <a:pos x="22" y="93"/>
                  </a:cxn>
                  <a:cxn ang="0">
                    <a:pos x="13" y="127"/>
                  </a:cxn>
                  <a:cxn ang="0">
                    <a:pos x="5" y="161"/>
                  </a:cxn>
                  <a:cxn ang="0">
                    <a:pos x="0" y="195"/>
                  </a:cxn>
                  <a:cxn ang="0">
                    <a:pos x="1" y="203"/>
                  </a:cxn>
                  <a:cxn ang="0">
                    <a:pos x="3" y="210"/>
                  </a:cxn>
                  <a:cxn ang="0">
                    <a:pos x="7" y="172"/>
                  </a:cxn>
                  <a:cxn ang="0">
                    <a:pos x="15" y="134"/>
                  </a:cxn>
                  <a:cxn ang="0">
                    <a:pos x="26" y="98"/>
                  </a:cxn>
                  <a:cxn ang="0">
                    <a:pos x="39" y="64"/>
                  </a:cxn>
                  <a:cxn ang="0">
                    <a:pos x="37" y="64"/>
                  </a:cxn>
                  <a:cxn ang="0">
                    <a:pos x="36" y="62"/>
                  </a:cxn>
                  <a:cxn ang="0">
                    <a:pos x="36" y="62"/>
                  </a:cxn>
                  <a:cxn ang="0">
                    <a:pos x="36" y="61"/>
                  </a:cxn>
                </a:cxnLst>
                <a:rect l="0" t="0" r="r" b="b"/>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2"/>
                    </a:lnTo>
                    <a:lnTo>
                      <a:pt x="36" y="61"/>
                    </a:lnTo>
                    <a:close/>
                  </a:path>
                </a:pathLst>
              </a:custGeom>
              <a:solidFill>
                <a:srgbClr val="A9AACE"/>
              </a:solidFill>
              <a:ln w="9525">
                <a:noFill/>
                <a:round/>
              </a:ln>
            </p:spPr>
            <p:txBody>
              <a:bodyPr/>
              <a:lstStyle/>
              <a:p>
                <a:endParaRPr lang="en-US">
                  <a:solidFill>
                    <a:prstClr val="black"/>
                  </a:solidFill>
                </a:endParaRPr>
              </a:p>
            </p:txBody>
          </p:sp>
          <p:sp>
            <p:nvSpPr>
              <p:cNvPr id="179759" name="Freeform 559"/>
              <p:cNvSpPr>
                <a:spLocks noEditPoints="1"/>
              </p:cNvSpPr>
              <p:nvPr/>
            </p:nvSpPr>
            <p:spPr bwMode="auto">
              <a:xfrm>
                <a:off x="1386" y="2028"/>
                <a:ext cx="907" cy="241"/>
              </a:xfrm>
              <a:custGeom>
                <a:avLst/>
                <a:gdLst/>
                <a:ahLst/>
                <a:cxnLst>
                  <a:cxn ang="0">
                    <a:pos x="907" y="237"/>
                  </a:cxn>
                  <a:cxn ang="0">
                    <a:pos x="907" y="229"/>
                  </a:cxn>
                  <a:cxn ang="0">
                    <a:pos x="907" y="224"/>
                  </a:cxn>
                  <a:cxn ang="0">
                    <a:pos x="905" y="224"/>
                  </a:cxn>
                  <a:cxn ang="0">
                    <a:pos x="901" y="224"/>
                  </a:cxn>
                  <a:cxn ang="0">
                    <a:pos x="903" y="233"/>
                  </a:cxn>
                  <a:cxn ang="0">
                    <a:pos x="903" y="241"/>
                  </a:cxn>
                  <a:cxn ang="0">
                    <a:pos x="905" y="239"/>
                  </a:cxn>
                  <a:cxn ang="0">
                    <a:pos x="907" y="237"/>
                  </a:cxn>
                  <a:cxn ang="0">
                    <a:pos x="890" y="119"/>
                  </a:cxn>
                  <a:cxn ang="0">
                    <a:pos x="881" y="93"/>
                  </a:cxn>
                  <a:cxn ang="0">
                    <a:pos x="871" y="68"/>
                  </a:cxn>
                  <a:cxn ang="0">
                    <a:pos x="871" y="70"/>
                  </a:cxn>
                  <a:cxn ang="0">
                    <a:pos x="869" y="74"/>
                  </a:cxn>
                  <a:cxn ang="0">
                    <a:pos x="879" y="100"/>
                  </a:cxn>
                  <a:cxn ang="0">
                    <a:pos x="888" y="129"/>
                  </a:cxn>
                  <a:cxn ang="0">
                    <a:pos x="888" y="125"/>
                  </a:cxn>
                  <a:cxn ang="0">
                    <a:pos x="890" y="121"/>
                  </a:cxn>
                  <a:cxn ang="0">
                    <a:pos x="890" y="119"/>
                  </a:cxn>
                  <a:cxn ang="0">
                    <a:pos x="890" y="119"/>
                  </a:cxn>
                  <a:cxn ang="0">
                    <a:pos x="869" y="60"/>
                  </a:cxn>
                  <a:cxn ang="0">
                    <a:pos x="862" y="45"/>
                  </a:cxn>
                  <a:cxn ang="0">
                    <a:pos x="854" y="30"/>
                  </a:cxn>
                  <a:cxn ang="0">
                    <a:pos x="845" y="15"/>
                  </a:cxn>
                  <a:cxn ang="0">
                    <a:pos x="837" y="0"/>
                  </a:cxn>
                  <a:cxn ang="0">
                    <a:pos x="835" y="4"/>
                  </a:cxn>
                  <a:cxn ang="0">
                    <a:pos x="835" y="5"/>
                  </a:cxn>
                  <a:cxn ang="0">
                    <a:pos x="845" y="21"/>
                  </a:cxn>
                  <a:cxn ang="0">
                    <a:pos x="852" y="38"/>
                  </a:cxn>
                  <a:cxn ang="0">
                    <a:pos x="860" y="53"/>
                  </a:cxn>
                  <a:cxn ang="0">
                    <a:pos x="867" y="70"/>
                  </a:cxn>
                  <a:cxn ang="0">
                    <a:pos x="869" y="66"/>
                  </a:cxn>
                  <a:cxn ang="0">
                    <a:pos x="869" y="60"/>
                  </a:cxn>
                  <a:cxn ang="0">
                    <a:pos x="36" y="60"/>
                  </a:cxn>
                  <a:cxn ang="0">
                    <a:pos x="23" y="95"/>
                  </a:cxn>
                  <a:cxn ang="0">
                    <a:pos x="12" y="129"/>
                  </a:cxn>
                  <a:cxn ang="0">
                    <a:pos x="4" y="165"/>
                  </a:cxn>
                  <a:cxn ang="0">
                    <a:pos x="0" y="201"/>
                  </a:cxn>
                  <a:cxn ang="0">
                    <a:pos x="2" y="208"/>
                  </a:cxn>
                  <a:cxn ang="0">
                    <a:pos x="4" y="214"/>
                  </a:cxn>
                  <a:cxn ang="0">
                    <a:pos x="8" y="176"/>
                  </a:cxn>
                  <a:cxn ang="0">
                    <a:pos x="16" y="136"/>
                  </a:cxn>
                  <a:cxn ang="0">
                    <a:pos x="25" y="100"/>
                  </a:cxn>
                  <a:cxn ang="0">
                    <a:pos x="40" y="64"/>
                  </a:cxn>
                  <a:cxn ang="0">
                    <a:pos x="38" y="62"/>
                  </a:cxn>
                  <a:cxn ang="0">
                    <a:pos x="36" y="60"/>
                  </a:cxn>
                </a:cxnLst>
                <a:rect l="0" t="0" r="r" b="b"/>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ln>
            </p:spPr>
            <p:txBody>
              <a:bodyPr/>
              <a:lstStyle/>
              <a:p>
                <a:endParaRPr lang="en-US">
                  <a:solidFill>
                    <a:prstClr val="black"/>
                  </a:solidFill>
                </a:endParaRPr>
              </a:p>
            </p:txBody>
          </p:sp>
          <p:sp>
            <p:nvSpPr>
              <p:cNvPr id="179760" name="Freeform 560"/>
              <p:cNvSpPr>
                <a:spLocks noEditPoints="1"/>
              </p:cNvSpPr>
              <p:nvPr/>
            </p:nvSpPr>
            <p:spPr bwMode="auto">
              <a:xfrm>
                <a:off x="1388" y="2032"/>
                <a:ext cx="903" cy="240"/>
              </a:xfrm>
              <a:custGeom>
                <a:avLst/>
                <a:gdLst/>
                <a:ahLst/>
                <a:cxnLst>
                  <a:cxn ang="0">
                    <a:pos x="903" y="235"/>
                  </a:cxn>
                  <a:cxn ang="0">
                    <a:pos x="903" y="227"/>
                  </a:cxn>
                  <a:cxn ang="0">
                    <a:pos x="903" y="220"/>
                  </a:cxn>
                  <a:cxn ang="0">
                    <a:pos x="899" y="220"/>
                  </a:cxn>
                  <a:cxn ang="0">
                    <a:pos x="898" y="220"/>
                  </a:cxn>
                  <a:cxn ang="0">
                    <a:pos x="898" y="229"/>
                  </a:cxn>
                  <a:cxn ang="0">
                    <a:pos x="898" y="240"/>
                  </a:cxn>
                  <a:cxn ang="0">
                    <a:pos x="901" y="237"/>
                  </a:cxn>
                  <a:cxn ang="0">
                    <a:pos x="903" y="235"/>
                  </a:cxn>
                  <a:cxn ang="0">
                    <a:pos x="886" y="119"/>
                  </a:cxn>
                  <a:cxn ang="0">
                    <a:pos x="879" y="92"/>
                  </a:cxn>
                  <a:cxn ang="0">
                    <a:pos x="869" y="66"/>
                  </a:cxn>
                  <a:cxn ang="0">
                    <a:pos x="867" y="70"/>
                  </a:cxn>
                  <a:cxn ang="0">
                    <a:pos x="867" y="74"/>
                  </a:cxn>
                  <a:cxn ang="0">
                    <a:pos x="877" y="102"/>
                  </a:cxn>
                  <a:cxn ang="0">
                    <a:pos x="884" y="130"/>
                  </a:cxn>
                  <a:cxn ang="0">
                    <a:pos x="886" y="125"/>
                  </a:cxn>
                  <a:cxn ang="0">
                    <a:pos x="886" y="119"/>
                  </a:cxn>
                  <a:cxn ang="0">
                    <a:pos x="867" y="62"/>
                  </a:cxn>
                  <a:cxn ang="0">
                    <a:pos x="860" y="45"/>
                  </a:cxn>
                  <a:cxn ang="0">
                    <a:pos x="852" y="30"/>
                  </a:cxn>
                  <a:cxn ang="0">
                    <a:pos x="843" y="15"/>
                  </a:cxn>
                  <a:cxn ang="0">
                    <a:pos x="833" y="0"/>
                  </a:cxn>
                  <a:cxn ang="0">
                    <a:pos x="833" y="1"/>
                  </a:cxn>
                  <a:cxn ang="0">
                    <a:pos x="831" y="5"/>
                  </a:cxn>
                  <a:cxn ang="0">
                    <a:pos x="841" y="20"/>
                  </a:cxn>
                  <a:cxn ang="0">
                    <a:pos x="850" y="36"/>
                  </a:cxn>
                  <a:cxn ang="0">
                    <a:pos x="858" y="53"/>
                  </a:cxn>
                  <a:cxn ang="0">
                    <a:pos x="865" y="70"/>
                  </a:cxn>
                  <a:cxn ang="0">
                    <a:pos x="865" y="66"/>
                  </a:cxn>
                  <a:cxn ang="0">
                    <a:pos x="867" y="62"/>
                  </a:cxn>
                  <a:cxn ang="0">
                    <a:pos x="36" y="58"/>
                  </a:cxn>
                  <a:cxn ang="0">
                    <a:pos x="23" y="92"/>
                  </a:cxn>
                  <a:cxn ang="0">
                    <a:pos x="12" y="128"/>
                  </a:cxn>
                  <a:cxn ang="0">
                    <a:pos x="4" y="166"/>
                  </a:cxn>
                  <a:cxn ang="0">
                    <a:pos x="0" y="204"/>
                  </a:cxn>
                  <a:cxn ang="0">
                    <a:pos x="2" y="210"/>
                  </a:cxn>
                  <a:cxn ang="0">
                    <a:pos x="4" y="218"/>
                  </a:cxn>
                  <a:cxn ang="0">
                    <a:pos x="8" y="176"/>
                  </a:cxn>
                  <a:cxn ang="0">
                    <a:pos x="15" y="138"/>
                  </a:cxn>
                  <a:cxn ang="0">
                    <a:pos x="25" y="100"/>
                  </a:cxn>
                  <a:cxn ang="0">
                    <a:pos x="40" y="62"/>
                  </a:cxn>
                  <a:cxn ang="0">
                    <a:pos x="38" y="60"/>
                  </a:cxn>
                  <a:cxn ang="0">
                    <a:pos x="36" y="58"/>
                  </a:cxn>
                </a:cxnLst>
                <a:rect l="0" t="0" r="r" b="b"/>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ln>
            </p:spPr>
            <p:txBody>
              <a:bodyPr/>
              <a:lstStyle/>
              <a:p>
                <a:endParaRPr lang="en-US">
                  <a:solidFill>
                    <a:prstClr val="black"/>
                  </a:solidFill>
                </a:endParaRPr>
              </a:p>
            </p:txBody>
          </p:sp>
          <p:sp>
            <p:nvSpPr>
              <p:cNvPr id="179761" name="Freeform 561"/>
              <p:cNvSpPr>
                <a:spLocks noEditPoints="1"/>
              </p:cNvSpPr>
              <p:nvPr/>
            </p:nvSpPr>
            <p:spPr bwMode="auto">
              <a:xfrm>
                <a:off x="1390" y="2033"/>
                <a:ext cx="899" cy="241"/>
              </a:xfrm>
              <a:custGeom>
                <a:avLst/>
                <a:gdLst/>
                <a:ahLst/>
                <a:cxnLst>
                  <a:cxn ang="0">
                    <a:pos x="899" y="236"/>
                  </a:cxn>
                  <a:cxn ang="0">
                    <a:pos x="899" y="228"/>
                  </a:cxn>
                  <a:cxn ang="0">
                    <a:pos x="897" y="219"/>
                  </a:cxn>
                  <a:cxn ang="0">
                    <a:pos x="896" y="219"/>
                  </a:cxn>
                  <a:cxn ang="0">
                    <a:pos x="894" y="219"/>
                  </a:cxn>
                  <a:cxn ang="0">
                    <a:pos x="894" y="230"/>
                  </a:cxn>
                  <a:cxn ang="0">
                    <a:pos x="894" y="239"/>
                  </a:cxn>
                  <a:cxn ang="0">
                    <a:pos x="894" y="239"/>
                  </a:cxn>
                  <a:cxn ang="0">
                    <a:pos x="894" y="241"/>
                  </a:cxn>
                  <a:cxn ang="0">
                    <a:pos x="896" y="239"/>
                  </a:cxn>
                  <a:cxn ang="0">
                    <a:pos x="899" y="236"/>
                  </a:cxn>
                  <a:cxn ang="0">
                    <a:pos x="884" y="124"/>
                  </a:cxn>
                  <a:cxn ang="0">
                    <a:pos x="875" y="95"/>
                  </a:cxn>
                  <a:cxn ang="0">
                    <a:pos x="865" y="69"/>
                  </a:cxn>
                  <a:cxn ang="0">
                    <a:pos x="863" y="73"/>
                  </a:cxn>
                  <a:cxn ang="0">
                    <a:pos x="863" y="76"/>
                  </a:cxn>
                  <a:cxn ang="0">
                    <a:pos x="869" y="90"/>
                  </a:cxn>
                  <a:cxn ang="0">
                    <a:pos x="873" y="105"/>
                  </a:cxn>
                  <a:cxn ang="0">
                    <a:pos x="879" y="118"/>
                  </a:cxn>
                  <a:cxn ang="0">
                    <a:pos x="882" y="133"/>
                  </a:cxn>
                  <a:cxn ang="0">
                    <a:pos x="882" y="129"/>
                  </a:cxn>
                  <a:cxn ang="0">
                    <a:pos x="884" y="124"/>
                  </a:cxn>
                  <a:cxn ang="0">
                    <a:pos x="863" y="65"/>
                  </a:cxn>
                  <a:cxn ang="0">
                    <a:pos x="856" y="48"/>
                  </a:cxn>
                  <a:cxn ang="0">
                    <a:pos x="848" y="33"/>
                  </a:cxn>
                  <a:cxn ang="0">
                    <a:pos x="841" y="16"/>
                  </a:cxn>
                  <a:cxn ang="0">
                    <a:pos x="831" y="0"/>
                  </a:cxn>
                  <a:cxn ang="0">
                    <a:pos x="829" y="4"/>
                  </a:cxn>
                  <a:cxn ang="0">
                    <a:pos x="829" y="6"/>
                  </a:cxn>
                  <a:cxn ang="0">
                    <a:pos x="839" y="23"/>
                  </a:cxn>
                  <a:cxn ang="0">
                    <a:pos x="846" y="38"/>
                  </a:cxn>
                  <a:cxn ang="0">
                    <a:pos x="854" y="55"/>
                  </a:cxn>
                  <a:cxn ang="0">
                    <a:pos x="861" y="73"/>
                  </a:cxn>
                  <a:cxn ang="0">
                    <a:pos x="863" y="69"/>
                  </a:cxn>
                  <a:cxn ang="0">
                    <a:pos x="863" y="65"/>
                  </a:cxn>
                  <a:cxn ang="0">
                    <a:pos x="36" y="59"/>
                  </a:cxn>
                  <a:cxn ang="0">
                    <a:pos x="21" y="95"/>
                  </a:cxn>
                  <a:cxn ang="0">
                    <a:pos x="12" y="131"/>
                  </a:cxn>
                  <a:cxn ang="0">
                    <a:pos x="4" y="171"/>
                  </a:cxn>
                  <a:cxn ang="0">
                    <a:pos x="0" y="209"/>
                  </a:cxn>
                  <a:cxn ang="0">
                    <a:pos x="2" y="217"/>
                  </a:cxn>
                  <a:cxn ang="0">
                    <a:pos x="4" y="224"/>
                  </a:cxn>
                  <a:cxn ang="0">
                    <a:pos x="4" y="201"/>
                  </a:cxn>
                  <a:cxn ang="0">
                    <a:pos x="6" y="181"/>
                  </a:cxn>
                  <a:cxn ang="0">
                    <a:pos x="10" y="162"/>
                  </a:cxn>
                  <a:cxn ang="0">
                    <a:pos x="13" y="141"/>
                  </a:cxn>
                  <a:cxn ang="0">
                    <a:pos x="25" y="101"/>
                  </a:cxn>
                  <a:cxn ang="0">
                    <a:pos x="38" y="63"/>
                  </a:cxn>
                  <a:cxn ang="0">
                    <a:pos x="38" y="61"/>
                  </a:cxn>
                  <a:cxn ang="0">
                    <a:pos x="36" y="59"/>
                  </a:cxn>
                </a:cxnLst>
                <a:rect l="0" t="0" r="r" b="b"/>
                <a:pathLst>
                  <a:path w="899" h="241">
                    <a:moveTo>
                      <a:pt x="899" y="236"/>
                    </a:moveTo>
                    <a:lnTo>
                      <a:pt x="899" y="228"/>
                    </a:lnTo>
                    <a:lnTo>
                      <a:pt x="897" y="219"/>
                    </a:lnTo>
                    <a:lnTo>
                      <a:pt x="896" y="219"/>
                    </a:lnTo>
                    <a:lnTo>
                      <a:pt x="894" y="219"/>
                    </a:lnTo>
                    <a:lnTo>
                      <a:pt x="894" y="230"/>
                    </a:lnTo>
                    <a:lnTo>
                      <a:pt x="894" y="239"/>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ln>
            </p:spPr>
            <p:txBody>
              <a:bodyPr/>
              <a:lstStyle/>
              <a:p>
                <a:endParaRPr lang="en-US">
                  <a:solidFill>
                    <a:prstClr val="black"/>
                  </a:solidFill>
                </a:endParaRPr>
              </a:p>
            </p:txBody>
          </p:sp>
          <p:sp>
            <p:nvSpPr>
              <p:cNvPr id="179762" name="Freeform 562"/>
              <p:cNvSpPr>
                <a:spLocks noEditPoints="1"/>
              </p:cNvSpPr>
              <p:nvPr/>
            </p:nvSpPr>
            <p:spPr bwMode="auto">
              <a:xfrm>
                <a:off x="1392" y="2037"/>
                <a:ext cx="894" cy="239"/>
              </a:xfrm>
              <a:custGeom>
                <a:avLst/>
                <a:gdLst/>
                <a:ahLst/>
                <a:cxnLst>
                  <a:cxn ang="0">
                    <a:pos x="894" y="235"/>
                  </a:cxn>
                  <a:cxn ang="0">
                    <a:pos x="894" y="224"/>
                  </a:cxn>
                  <a:cxn ang="0">
                    <a:pos x="894" y="215"/>
                  </a:cxn>
                  <a:cxn ang="0">
                    <a:pos x="892" y="215"/>
                  </a:cxn>
                  <a:cxn ang="0">
                    <a:pos x="890" y="216"/>
                  </a:cxn>
                  <a:cxn ang="0">
                    <a:pos x="890" y="226"/>
                  </a:cxn>
                  <a:cxn ang="0">
                    <a:pos x="890" y="235"/>
                  </a:cxn>
                  <a:cxn ang="0">
                    <a:pos x="890" y="237"/>
                  </a:cxn>
                  <a:cxn ang="0">
                    <a:pos x="890" y="239"/>
                  </a:cxn>
                  <a:cxn ang="0">
                    <a:pos x="892" y="237"/>
                  </a:cxn>
                  <a:cxn ang="0">
                    <a:pos x="894" y="235"/>
                  </a:cxn>
                  <a:cxn ang="0">
                    <a:pos x="880" y="125"/>
                  </a:cxn>
                  <a:cxn ang="0">
                    <a:pos x="873" y="97"/>
                  </a:cxn>
                  <a:cxn ang="0">
                    <a:pos x="863" y="69"/>
                  </a:cxn>
                  <a:cxn ang="0">
                    <a:pos x="861" y="72"/>
                  </a:cxn>
                  <a:cxn ang="0">
                    <a:pos x="859" y="74"/>
                  </a:cxn>
                  <a:cxn ang="0">
                    <a:pos x="865" y="89"/>
                  </a:cxn>
                  <a:cxn ang="0">
                    <a:pos x="871" y="105"/>
                  </a:cxn>
                  <a:cxn ang="0">
                    <a:pos x="875" y="120"/>
                  </a:cxn>
                  <a:cxn ang="0">
                    <a:pos x="878" y="135"/>
                  </a:cxn>
                  <a:cxn ang="0">
                    <a:pos x="880" y="129"/>
                  </a:cxn>
                  <a:cxn ang="0">
                    <a:pos x="880" y="125"/>
                  </a:cxn>
                  <a:cxn ang="0">
                    <a:pos x="861" y="65"/>
                  </a:cxn>
                  <a:cxn ang="0">
                    <a:pos x="854" y="48"/>
                  </a:cxn>
                  <a:cxn ang="0">
                    <a:pos x="846" y="31"/>
                  </a:cxn>
                  <a:cxn ang="0">
                    <a:pos x="837" y="15"/>
                  </a:cxn>
                  <a:cxn ang="0">
                    <a:pos x="827" y="0"/>
                  </a:cxn>
                  <a:cxn ang="0">
                    <a:pos x="827" y="2"/>
                  </a:cxn>
                  <a:cxn ang="0">
                    <a:pos x="825" y="6"/>
                  </a:cxn>
                  <a:cxn ang="0">
                    <a:pos x="835" y="21"/>
                  </a:cxn>
                  <a:cxn ang="0">
                    <a:pos x="844" y="38"/>
                  </a:cxn>
                  <a:cxn ang="0">
                    <a:pos x="852" y="55"/>
                  </a:cxn>
                  <a:cxn ang="0">
                    <a:pos x="859" y="72"/>
                  </a:cxn>
                  <a:cxn ang="0">
                    <a:pos x="859" y="69"/>
                  </a:cxn>
                  <a:cxn ang="0">
                    <a:pos x="861" y="65"/>
                  </a:cxn>
                  <a:cxn ang="0">
                    <a:pos x="36" y="57"/>
                  </a:cxn>
                  <a:cxn ang="0">
                    <a:pos x="21" y="95"/>
                  </a:cxn>
                  <a:cxn ang="0">
                    <a:pos x="11" y="133"/>
                  </a:cxn>
                  <a:cxn ang="0">
                    <a:pos x="4" y="171"/>
                  </a:cxn>
                  <a:cxn ang="0">
                    <a:pos x="0" y="213"/>
                  </a:cxn>
                  <a:cxn ang="0">
                    <a:pos x="2" y="220"/>
                  </a:cxn>
                  <a:cxn ang="0">
                    <a:pos x="4" y="226"/>
                  </a:cxn>
                  <a:cxn ang="0">
                    <a:pos x="4" y="205"/>
                  </a:cxn>
                  <a:cxn ang="0">
                    <a:pos x="6" y="182"/>
                  </a:cxn>
                  <a:cxn ang="0">
                    <a:pos x="10" y="161"/>
                  </a:cxn>
                  <a:cxn ang="0">
                    <a:pos x="13" y="141"/>
                  </a:cxn>
                  <a:cxn ang="0">
                    <a:pos x="19" y="120"/>
                  </a:cxn>
                  <a:cxn ang="0">
                    <a:pos x="25" y="101"/>
                  </a:cxn>
                  <a:cxn ang="0">
                    <a:pos x="30" y="80"/>
                  </a:cxn>
                  <a:cxn ang="0">
                    <a:pos x="38" y="61"/>
                  </a:cxn>
                  <a:cxn ang="0">
                    <a:pos x="36" y="59"/>
                  </a:cxn>
                  <a:cxn ang="0">
                    <a:pos x="36" y="57"/>
                  </a:cxn>
                </a:cxnLst>
                <a:rect l="0" t="0" r="r" b="b"/>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ln>
            </p:spPr>
            <p:txBody>
              <a:bodyPr/>
              <a:lstStyle/>
              <a:p>
                <a:endParaRPr lang="en-US">
                  <a:solidFill>
                    <a:prstClr val="black"/>
                  </a:solidFill>
                </a:endParaRPr>
              </a:p>
            </p:txBody>
          </p:sp>
          <p:sp>
            <p:nvSpPr>
              <p:cNvPr id="179763" name="Freeform 563"/>
              <p:cNvSpPr>
                <a:spLocks noEditPoints="1"/>
              </p:cNvSpPr>
              <p:nvPr/>
            </p:nvSpPr>
            <p:spPr bwMode="auto">
              <a:xfrm>
                <a:off x="1394" y="2039"/>
                <a:ext cx="890" cy="239"/>
              </a:xfrm>
              <a:custGeom>
                <a:avLst/>
                <a:gdLst/>
                <a:ahLst/>
                <a:cxnLst>
                  <a:cxn ang="0">
                    <a:pos x="890" y="233"/>
                  </a:cxn>
                  <a:cxn ang="0">
                    <a:pos x="890" y="224"/>
                  </a:cxn>
                  <a:cxn ang="0">
                    <a:pos x="890" y="213"/>
                  </a:cxn>
                  <a:cxn ang="0">
                    <a:pos x="888" y="214"/>
                  </a:cxn>
                  <a:cxn ang="0">
                    <a:pos x="886" y="214"/>
                  </a:cxn>
                  <a:cxn ang="0">
                    <a:pos x="886" y="224"/>
                  </a:cxn>
                  <a:cxn ang="0">
                    <a:pos x="886" y="233"/>
                  </a:cxn>
                  <a:cxn ang="0">
                    <a:pos x="886" y="235"/>
                  </a:cxn>
                  <a:cxn ang="0">
                    <a:pos x="886" y="239"/>
                  </a:cxn>
                  <a:cxn ang="0">
                    <a:pos x="888" y="237"/>
                  </a:cxn>
                  <a:cxn ang="0">
                    <a:pos x="890" y="235"/>
                  </a:cxn>
                  <a:cxn ang="0">
                    <a:pos x="890" y="233"/>
                  </a:cxn>
                  <a:cxn ang="0">
                    <a:pos x="890" y="233"/>
                  </a:cxn>
                  <a:cxn ang="0">
                    <a:pos x="878" y="127"/>
                  </a:cxn>
                  <a:cxn ang="0">
                    <a:pos x="875" y="112"/>
                  </a:cxn>
                  <a:cxn ang="0">
                    <a:pos x="869" y="99"/>
                  </a:cxn>
                  <a:cxn ang="0">
                    <a:pos x="865" y="84"/>
                  </a:cxn>
                  <a:cxn ang="0">
                    <a:pos x="859" y="70"/>
                  </a:cxn>
                  <a:cxn ang="0">
                    <a:pos x="857" y="72"/>
                  </a:cxn>
                  <a:cxn ang="0">
                    <a:pos x="857" y="76"/>
                  </a:cxn>
                  <a:cxn ang="0">
                    <a:pos x="861" y="91"/>
                  </a:cxn>
                  <a:cxn ang="0">
                    <a:pos x="867" y="106"/>
                  </a:cxn>
                  <a:cxn ang="0">
                    <a:pos x="871" y="121"/>
                  </a:cxn>
                  <a:cxn ang="0">
                    <a:pos x="875" y="137"/>
                  </a:cxn>
                  <a:cxn ang="0">
                    <a:pos x="876" y="133"/>
                  </a:cxn>
                  <a:cxn ang="0">
                    <a:pos x="878" y="127"/>
                  </a:cxn>
                  <a:cxn ang="0">
                    <a:pos x="857" y="67"/>
                  </a:cxn>
                  <a:cxn ang="0">
                    <a:pos x="850" y="49"/>
                  </a:cxn>
                  <a:cxn ang="0">
                    <a:pos x="842" y="32"/>
                  </a:cxn>
                  <a:cxn ang="0">
                    <a:pos x="835" y="17"/>
                  </a:cxn>
                  <a:cxn ang="0">
                    <a:pos x="825" y="0"/>
                  </a:cxn>
                  <a:cxn ang="0">
                    <a:pos x="823" y="4"/>
                  </a:cxn>
                  <a:cxn ang="0">
                    <a:pos x="823" y="6"/>
                  </a:cxn>
                  <a:cxn ang="0">
                    <a:pos x="833" y="23"/>
                  </a:cxn>
                  <a:cxn ang="0">
                    <a:pos x="840" y="40"/>
                  </a:cxn>
                  <a:cxn ang="0">
                    <a:pos x="848" y="57"/>
                  </a:cxn>
                  <a:cxn ang="0">
                    <a:pos x="856" y="74"/>
                  </a:cxn>
                  <a:cxn ang="0">
                    <a:pos x="857" y="70"/>
                  </a:cxn>
                  <a:cxn ang="0">
                    <a:pos x="857" y="67"/>
                  </a:cxn>
                  <a:cxn ang="0">
                    <a:pos x="34" y="57"/>
                  </a:cxn>
                  <a:cxn ang="0">
                    <a:pos x="21" y="95"/>
                  </a:cxn>
                  <a:cxn ang="0">
                    <a:pos x="9" y="135"/>
                  </a:cxn>
                  <a:cxn ang="0">
                    <a:pos x="6" y="156"/>
                  </a:cxn>
                  <a:cxn ang="0">
                    <a:pos x="2" y="175"/>
                  </a:cxn>
                  <a:cxn ang="0">
                    <a:pos x="0" y="195"/>
                  </a:cxn>
                  <a:cxn ang="0">
                    <a:pos x="0" y="218"/>
                  </a:cxn>
                  <a:cxn ang="0">
                    <a:pos x="2" y="224"/>
                  </a:cxn>
                  <a:cxn ang="0">
                    <a:pos x="4" y="231"/>
                  </a:cxn>
                  <a:cxn ang="0">
                    <a:pos x="4" y="209"/>
                  </a:cxn>
                  <a:cxn ang="0">
                    <a:pos x="6" y="186"/>
                  </a:cxn>
                  <a:cxn ang="0">
                    <a:pos x="9" y="165"/>
                  </a:cxn>
                  <a:cxn ang="0">
                    <a:pos x="13" y="142"/>
                  </a:cxn>
                  <a:cxn ang="0">
                    <a:pos x="17" y="121"/>
                  </a:cxn>
                  <a:cxn ang="0">
                    <a:pos x="25" y="101"/>
                  </a:cxn>
                  <a:cxn ang="0">
                    <a:pos x="30" y="80"/>
                  </a:cxn>
                  <a:cxn ang="0">
                    <a:pos x="38" y="61"/>
                  </a:cxn>
                  <a:cxn ang="0">
                    <a:pos x="36" y="59"/>
                  </a:cxn>
                  <a:cxn ang="0">
                    <a:pos x="34" y="57"/>
                  </a:cxn>
                </a:cxnLst>
                <a:rect l="0" t="0" r="r" b="b"/>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ln>
            </p:spPr>
            <p:txBody>
              <a:bodyPr/>
              <a:lstStyle/>
              <a:p>
                <a:endParaRPr lang="en-US">
                  <a:solidFill>
                    <a:prstClr val="black"/>
                  </a:solidFill>
                </a:endParaRPr>
              </a:p>
            </p:txBody>
          </p:sp>
          <p:sp>
            <p:nvSpPr>
              <p:cNvPr id="179764" name="Freeform 564"/>
              <p:cNvSpPr>
                <a:spLocks noEditPoints="1"/>
              </p:cNvSpPr>
              <p:nvPr/>
            </p:nvSpPr>
            <p:spPr bwMode="auto">
              <a:xfrm>
                <a:off x="1396" y="2043"/>
                <a:ext cx="886" cy="237"/>
              </a:xfrm>
              <a:custGeom>
                <a:avLst/>
                <a:gdLst/>
                <a:ahLst/>
                <a:cxnLst>
                  <a:cxn ang="0">
                    <a:pos x="886" y="229"/>
                  </a:cxn>
                  <a:cxn ang="0">
                    <a:pos x="886" y="220"/>
                  </a:cxn>
                  <a:cxn ang="0">
                    <a:pos x="886" y="210"/>
                  </a:cxn>
                  <a:cxn ang="0">
                    <a:pos x="884" y="210"/>
                  </a:cxn>
                  <a:cxn ang="0">
                    <a:pos x="880" y="210"/>
                  </a:cxn>
                  <a:cxn ang="0">
                    <a:pos x="882" y="220"/>
                  </a:cxn>
                  <a:cxn ang="0">
                    <a:pos x="882" y="229"/>
                  </a:cxn>
                  <a:cxn ang="0">
                    <a:pos x="882" y="233"/>
                  </a:cxn>
                  <a:cxn ang="0">
                    <a:pos x="882" y="237"/>
                  </a:cxn>
                  <a:cxn ang="0">
                    <a:pos x="884" y="235"/>
                  </a:cxn>
                  <a:cxn ang="0">
                    <a:pos x="886" y="233"/>
                  </a:cxn>
                  <a:cxn ang="0">
                    <a:pos x="886" y="231"/>
                  </a:cxn>
                  <a:cxn ang="0">
                    <a:pos x="886" y="229"/>
                  </a:cxn>
                  <a:cxn ang="0">
                    <a:pos x="874" y="129"/>
                  </a:cxn>
                  <a:cxn ang="0">
                    <a:pos x="871" y="114"/>
                  </a:cxn>
                  <a:cxn ang="0">
                    <a:pos x="867" y="99"/>
                  </a:cxn>
                  <a:cxn ang="0">
                    <a:pos x="861" y="83"/>
                  </a:cxn>
                  <a:cxn ang="0">
                    <a:pos x="855" y="68"/>
                  </a:cxn>
                  <a:cxn ang="0">
                    <a:pos x="855" y="72"/>
                  </a:cxn>
                  <a:cxn ang="0">
                    <a:pos x="854" y="76"/>
                  </a:cxn>
                  <a:cxn ang="0">
                    <a:pos x="859" y="91"/>
                  </a:cxn>
                  <a:cxn ang="0">
                    <a:pos x="863" y="106"/>
                  </a:cxn>
                  <a:cxn ang="0">
                    <a:pos x="869" y="121"/>
                  </a:cxn>
                  <a:cxn ang="0">
                    <a:pos x="873" y="138"/>
                  </a:cxn>
                  <a:cxn ang="0">
                    <a:pos x="873" y="133"/>
                  </a:cxn>
                  <a:cxn ang="0">
                    <a:pos x="874" y="129"/>
                  </a:cxn>
                  <a:cxn ang="0">
                    <a:pos x="855" y="66"/>
                  </a:cxn>
                  <a:cxn ang="0">
                    <a:pos x="848" y="49"/>
                  </a:cxn>
                  <a:cxn ang="0">
                    <a:pos x="840" y="32"/>
                  </a:cxn>
                  <a:cxn ang="0">
                    <a:pos x="831" y="15"/>
                  </a:cxn>
                  <a:cxn ang="0">
                    <a:pos x="821" y="0"/>
                  </a:cxn>
                  <a:cxn ang="0">
                    <a:pos x="821" y="2"/>
                  </a:cxn>
                  <a:cxn ang="0">
                    <a:pos x="819" y="6"/>
                  </a:cxn>
                  <a:cxn ang="0">
                    <a:pos x="829" y="21"/>
                  </a:cxn>
                  <a:cxn ang="0">
                    <a:pos x="838" y="38"/>
                  </a:cxn>
                  <a:cxn ang="0">
                    <a:pos x="846" y="57"/>
                  </a:cxn>
                  <a:cxn ang="0">
                    <a:pos x="854" y="74"/>
                  </a:cxn>
                  <a:cxn ang="0">
                    <a:pos x="854" y="70"/>
                  </a:cxn>
                  <a:cxn ang="0">
                    <a:pos x="855" y="66"/>
                  </a:cxn>
                  <a:cxn ang="0">
                    <a:pos x="34" y="55"/>
                  </a:cxn>
                  <a:cxn ang="0">
                    <a:pos x="26" y="74"/>
                  </a:cxn>
                  <a:cxn ang="0">
                    <a:pos x="21" y="95"/>
                  </a:cxn>
                  <a:cxn ang="0">
                    <a:pos x="15" y="114"/>
                  </a:cxn>
                  <a:cxn ang="0">
                    <a:pos x="9" y="135"/>
                  </a:cxn>
                  <a:cxn ang="0">
                    <a:pos x="6" y="155"/>
                  </a:cxn>
                  <a:cxn ang="0">
                    <a:pos x="2" y="176"/>
                  </a:cxn>
                  <a:cxn ang="0">
                    <a:pos x="0" y="199"/>
                  </a:cxn>
                  <a:cxn ang="0">
                    <a:pos x="0" y="220"/>
                  </a:cxn>
                  <a:cxn ang="0">
                    <a:pos x="2" y="227"/>
                  </a:cxn>
                  <a:cxn ang="0">
                    <a:pos x="4" y="235"/>
                  </a:cxn>
                  <a:cxn ang="0">
                    <a:pos x="4" y="231"/>
                  </a:cxn>
                  <a:cxn ang="0">
                    <a:pos x="4" y="229"/>
                  </a:cxn>
                  <a:cxn ang="0">
                    <a:pos x="4" y="207"/>
                  </a:cxn>
                  <a:cxn ang="0">
                    <a:pos x="6" y="184"/>
                  </a:cxn>
                  <a:cxn ang="0">
                    <a:pos x="9" y="163"/>
                  </a:cxn>
                  <a:cxn ang="0">
                    <a:pos x="13" y="140"/>
                  </a:cxn>
                  <a:cxn ang="0">
                    <a:pos x="17" y="119"/>
                  </a:cxn>
                  <a:cxn ang="0">
                    <a:pos x="23" y="99"/>
                  </a:cxn>
                  <a:cxn ang="0">
                    <a:pos x="30" y="78"/>
                  </a:cxn>
                  <a:cxn ang="0">
                    <a:pos x="38" y="59"/>
                  </a:cxn>
                  <a:cxn ang="0">
                    <a:pos x="36" y="57"/>
                  </a:cxn>
                  <a:cxn ang="0">
                    <a:pos x="34" y="55"/>
                  </a:cxn>
                </a:cxnLst>
                <a:rect l="0" t="0" r="r" b="b"/>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ln>
            </p:spPr>
            <p:txBody>
              <a:bodyPr/>
              <a:lstStyle/>
              <a:p>
                <a:endParaRPr lang="en-US">
                  <a:solidFill>
                    <a:prstClr val="black"/>
                  </a:solidFill>
                </a:endParaRPr>
              </a:p>
            </p:txBody>
          </p:sp>
          <p:sp>
            <p:nvSpPr>
              <p:cNvPr id="179765" name="Freeform 565"/>
              <p:cNvSpPr>
                <a:spLocks noEditPoints="1"/>
              </p:cNvSpPr>
              <p:nvPr/>
            </p:nvSpPr>
            <p:spPr bwMode="auto">
              <a:xfrm>
                <a:off x="1398" y="2045"/>
                <a:ext cx="882" cy="239"/>
              </a:xfrm>
              <a:custGeom>
                <a:avLst/>
                <a:gdLst/>
                <a:ahLst/>
                <a:cxnLst>
                  <a:cxn ang="0">
                    <a:pos x="882" y="218"/>
                  </a:cxn>
                  <a:cxn ang="0">
                    <a:pos x="880" y="208"/>
                  </a:cxn>
                  <a:cxn ang="0">
                    <a:pos x="876" y="208"/>
                  </a:cxn>
                  <a:cxn ang="0">
                    <a:pos x="876" y="218"/>
                  </a:cxn>
                  <a:cxn ang="0">
                    <a:pos x="876" y="231"/>
                  </a:cxn>
                  <a:cxn ang="0">
                    <a:pos x="880" y="235"/>
                  </a:cxn>
                  <a:cxn ang="0">
                    <a:pos x="882" y="229"/>
                  </a:cxn>
                  <a:cxn ang="0">
                    <a:pos x="871" y="131"/>
                  </a:cxn>
                  <a:cxn ang="0">
                    <a:pos x="863" y="100"/>
                  </a:cxn>
                  <a:cxn ang="0">
                    <a:pos x="853" y="70"/>
                  </a:cxn>
                  <a:cxn ang="0">
                    <a:pos x="850" y="76"/>
                  </a:cxn>
                  <a:cxn ang="0">
                    <a:pos x="861" y="108"/>
                  </a:cxn>
                  <a:cxn ang="0">
                    <a:pos x="869" y="140"/>
                  </a:cxn>
                  <a:cxn ang="0">
                    <a:pos x="871" y="131"/>
                  </a:cxn>
                  <a:cxn ang="0">
                    <a:pos x="844" y="51"/>
                  </a:cxn>
                  <a:cxn ang="0">
                    <a:pos x="829" y="17"/>
                  </a:cxn>
                  <a:cxn ang="0">
                    <a:pos x="817" y="4"/>
                  </a:cxn>
                  <a:cxn ang="0">
                    <a:pos x="827" y="23"/>
                  </a:cxn>
                  <a:cxn ang="0">
                    <a:pos x="842" y="57"/>
                  </a:cxn>
                  <a:cxn ang="0">
                    <a:pos x="852" y="72"/>
                  </a:cxn>
                  <a:cxn ang="0">
                    <a:pos x="34" y="55"/>
                  </a:cxn>
                  <a:cxn ang="0">
                    <a:pos x="21" y="95"/>
                  </a:cxn>
                  <a:cxn ang="0">
                    <a:pos x="9" y="136"/>
                  </a:cxn>
                  <a:cxn ang="0">
                    <a:pos x="2" y="180"/>
                  </a:cxn>
                  <a:cxn ang="0">
                    <a:pos x="0" y="225"/>
                  </a:cxn>
                  <a:cxn ang="0">
                    <a:pos x="4" y="239"/>
                  </a:cxn>
                  <a:cxn ang="0">
                    <a:pos x="4" y="227"/>
                  </a:cxn>
                  <a:cxn ang="0">
                    <a:pos x="5" y="182"/>
                  </a:cxn>
                  <a:cxn ang="0">
                    <a:pos x="13" y="140"/>
                  </a:cxn>
                  <a:cxn ang="0">
                    <a:pos x="24" y="98"/>
                  </a:cxn>
                  <a:cxn ang="0">
                    <a:pos x="38" y="59"/>
                  </a:cxn>
                  <a:cxn ang="0">
                    <a:pos x="34" y="55"/>
                  </a:cxn>
                </a:cxnLst>
                <a:rect l="0" t="0" r="r" b="b"/>
                <a:pathLst>
                  <a:path w="882" h="239">
                    <a:moveTo>
                      <a:pt x="882" y="227"/>
                    </a:moveTo>
                    <a:lnTo>
                      <a:pt x="882" y="218"/>
                    </a:lnTo>
                    <a:lnTo>
                      <a:pt x="882" y="208"/>
                    </a:lnTo>
                    <a:lnTo>
                      <a:pt x="880" y="208"/>
                    </a:lnTo>
                    <a:lnTo>
                      <a:pt x="878" y="208"/>
                    </a:lnTo>
                    <a:lnTo>
                      <a:pt x="876"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ln>
            </p:spPr>
            <p:txBody>
              <a:bodyPr/>
              <a:lstStyle/>
              <a:p>
                <a:endParaRPr lang="en-US">
                  <a:solidFill>
                    <a:prstClr val="black"/>
                  </a:solidFill>
                </a:endParaRPr>
              </a:p>
            </p:txBody>
          </p:sp>
          <p:sp>
            <p:nvSpPr>
              <p:cNvPr id="179766" name="Freeform 566"/>
              <p:cNvSpPr>
                <a:spLocks noEditPoints="1"/>
              </p:cNvSpPr>
              <p:nvPr/>
            </p:nvSpPr>
            <p:spPr bwMode="auto">
              <a:xfrm>
                <a:off x="1400" y="2049"/>
                <a:ext cx="878" cy="242"/>
              </a:xfrm>
              <a:custGeom>
                <a:avLst/>
                <a:gdLst/>
                <a:ahLst/>
                <a:cxnLst>
                  <a:cxn ang="0">
                    <a:pos x="878" y="214"/>
                  </a:cxn>
                  <a:cxn ang="0">
                    <a:pos x="876" y="204"/>
                  </a:cxn>
                  <a:cxn ang="0">
                    <a:pos x="874" y="204"/>
                  </a:cxn>
                  <a:cxn ang="0">
                    <a:pos x="872" y="214"/>
                  </a:cxn>
                  <a:cxn ang="0">
                    <a:pos x="872" y="229"/>
                  </a:cxn>
                  <a:cxn ang="0">
                    <a:pos x="874" y="233"/>
                  </a:cxn>
                  <a:cxn ang="0">
                    <a:pos x="878" y="227"/>
                  </a:cxn>
                  <a:cxn ang="0">
                    <a:pos x="869" y="132"/>
                  </a:cxn>
                  <a:cxn ang="0">
                    <a:pos x="859" y="100"/>
                  </a:cxn>
                  <a:cxn ang="0">
                    <a:pos x="850" y="70"/>
                  </a:cxn>
                  <a:cxn ang="0">
                    <a:pos x="848" y="75"/>
                  </a:cxn>
                  <a:cxn ang="0">
                    <a:pos x="857" y="108"/>
                  </a:cxn>
                  <a:cxn ang="0">
                    <a:pos x="865" y="140"/>
                  </a:cxn>
                  <a:cxn ang="0">
                    <a:pos x="869" y="132"/>
                  </a:cxn>
                  <a:cxn ang="0">
                    <a:pos x="842" y="51"/>
                  </a:cxn>
                  <a:cxn ang="0">
                    <a:pos x="825" y="15"/>
                  </a:cxn>
                  <a:cxn ang="0">
                    <a:pos x="815" y="2"/>
                  </a:cxn>
                  <a:cxn ang="0">
                    <a:pos x="823" y="20"/>
                  </a:cxn>
                  <a:cxn ang="0">
                    <a:pos x="840" y="57"/>
                  </a:cxn>
                  <a:cxn ang="0">
                    <a:pos x="848" y="75"/>
                  </a:cxn>
                  <a:cxn ang="0">
                    <a:pos x="848" y="72"/>
                  </a:cxn>
                  <a:cxn ang="0">
                    <a:pos x="34" y="53"/>
                  </a:cxn>
                  <a:cxn ang="0">
                    <a:pos x="19" y="93"/>
                  </a:cxn>
                  <a:cxn ang="0">
                    <a:pos x="9" y="134"/>
                  </a:cxn>
                  <a:cxn ang="0">
                    <a:pos x="2" y="178"/>
                  </a:cxn>
                  <a:cxn ang="0">
                    <a:pos x="0" y="223"/>
                  </a:cxn>
                  <a:cxn ang="0">
                    <a:pos x="0" y="229"/>
                  </a:cxn>
                  <a:cxn ang="0">
                    <a:pos x="5" y="242"/>
                  </a:cxn>
                  <a:cxn ang="0">
                    <a:pos x="5" y="223"/>
                  </a:cxn>
                  <a:cxn ang="0">
                    <a:pos x="7" y="180"/>
                  </a:cxn>
                  <a:cxn ang="0">
                    <a:pos x="13" y="136"/>
                  </a:cxn>
                  <a:cxn ang="0">
                    <a:pos x="24" y="96"/>
                  </a:cxn>
                  <a:cxn ang="0">
                    <a:pos x="38" y="57"/>
                  </a:cxn>
                  <a:cxn ang="0">
                    <a:pos x="34" y="53"/>
                  </a:cxn>
                </a:cxnLst>
                <a:rect l="0" t="0" r="r" b="b"/>
                <a:pathLst>
                  <a:path w="878" h="242">
                    <a:moveTo>
                      <a:pt x="878" y="223"/>
                    </a:moveTo>
                    <a:lnTo>
                      <a:pt x="878" y="214"/>
                    </a:lnTo>
                    <a:lnTo>
                      <a:pt x="876" y="204"/>
                    </a:lnTo>
                    <a:lnTo>
                      <a:pt x="876" y="20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ln>
            </p:spPr>
            <p:txBody>
              <a:bodyPr/>
              <a:lstStyle/>
              <a:p>
                <a:endParaRPr lang="en-US">
                  <a:solidFill>
                    <a:prstClr val="black"/>
                  </a:solidFill>
                </a:endParaRPr>
              </a:p>
            </p:txBody>
          </p:sp>
          <p:sp>
            <p:nvSpPr>
              <p:cNvPr id="179767" name="Freeform 567"/>
              <p:cNvSpPr>
                <a:spLocks noEditPoints="1"/>
              </p:cNvSpPr>
              <p:nvPr/>
            </p:nvSpPr>
            <p:spPr bwMode="auto">
              <a:xfrm>
                <a:off x="1402" y="2051"/>
                <a:ext cx="872" cy="248"/>
              </a:xfrm>
              <a:custGeom>
                <a:avLst/>
                <a:gdLst/>
                <a:ahLst/>
                <a:cxnLst>
                  <a:cxn ang="0">
                    <a:pos x="872" y="221"/>
                  </a:cxn>
                  <a:cxn ang="0">
                    <a:pos x="872" y="212"/>
                  </a:cxn>
                  <a:cxn ang="0">
                    <a:pos x="872" y="202"/>
                  </a:cxn>
                  <a:cxn ang="0">
                    <a:pos x="870" y="204"/>
                  </a:cxn>
                  <a:cxn ang="0">
                    <a:pos x="868" y="204"/>
                  </a:cxn>
                  <a:cxn ang="0">
                    <a:pos x="868" y="212"/>
                  </a:cxn>
                  <a:cxn ang="0">
                    <a:pos x="868" y="221"/>
                  </a:cxn>
                  <a:cxn ang="0">
                    <a:pos x="868" y="227"/>
                  </a:cxn>
                  <a:cxn ang="0">
                    <a:pos x="868" y="235"/>
                  </a:cxn>
                  <a:cxn ang="0">
                    <a:pos x="870" y="233"/>
                  </a:cxn>
                  <a:cxn ang="0">
                    <a:pos x="872" y="231"/>
                  </a:cxn>
                  <a:cxn ang="0">
                    <a:pos x="872" y="225"/>
                  </a:cxn>
                  <a:cxn ang="0">
                    <a:pos x="872" y="221"/>
                  </a:cxn>
                  <a:cxn ang="0">
                    <a:pos x="865" y="134"/>
                  </a:cxn>
                  <a:cxn ang="0">
                    <a:pos x="861" y="117"/>
                  </a:cxn>
                  <a:cxn ang="0">
                    <a:pos x="857" y="102"/>
                  </a:cxn>
                  <a:cxn ang="0">
                    <a:pos x="851" y="87"/>
                  </a:cxn>
                  <a:cxn ang="0">
                    <a:pos x="846" y="70"/>
                  </a:cxn>
                  <a:cxn ang="0">
                    <a:pos x="844" y="75"/>
                  </a:cxn>
                  <a:cxn ang="0">
                    <a:pos x="846" y="72"/>
                  </a:cxn>
                  <a:cxn ang="0">
                    <a:pos x="846" y="72"/>
                  </a:cxn>
                  <a:cxn ang="0">
                    <a:pos x="846" y="70"/>
                  </a:cxn>
                  <a:cxn ang="0">
                    <a:pos x="838" y="51"/>
                  </a:cxn>
                  <a:cxn ang="0">
                    <a:pos x="830" y="34"/>
                  </a:cxn>
                  <a:cxn ang="0">
                    <a:pos x="823" y="17"/>
                  </a:cxn>
                  <a:cxn ang="0">
                    <a:pos x="813" y="0"/>
                  </a:cxn>
                  <a:cxn ang="0">
                    <a:pos x="811" y="3"/>
                  </a:cxn>
                  <a:cxn ang="0">
                    <a:pos x="810" y="5"/>
                  </a:cxn>
                  <a:cxn ang="0">
                    <a:pos x="827" y="37"/>
                  </a:cxn>
                  <a:cxn ang="0">
                    <a:pos x="842" y="72"/>
                  </a:cxn>
                  <a:cxn ang="0">
                    <a:pos x="853" y="106"/>
                  </a:cxn>
                  <a:cxn ang="0">
                    <a:pos x="861" y="142"/>
                  </a:cxn>
                  <a:cxn ang="0">
                    <a:pos x="863" y="138"/>
                  </a:cxn>
                  <a:cxn ang="0">
                    <a:pos x="865" y="134"/>
                  </a:cxn>
                  <a:cxn ang="0">
                    <a:pos x="34" y="53"/>
                  </a:cxn>
                  <a:cxn ang="0">
                    <a:pos x="26" y="72"/>
                  </a:cxn>
                  <a:cxn ang="0">
                    <a:pos x="20" y="92"/>
                  </a:cxn>
                  <a:cxn ang="0">
                    <a:pos x="13" y="113"/>
                  </a:cxn>
                  <a:cxn ang="0">
                    <a:pos x="9" y="134"/>
                  </a:cxn>
                  <a:cxn ang="0">
                    <a:pos x="5" y="155"/>
                  </a:cxn>
                  <a:cxn ang="0">
                    <a:pos x="1" y="176"/>
                  </a:cxn>
                  <a:cxn ang="0">
                    <a:pos x="1" y="199"/>
                  </a:cxn>
                  <a:cxn ang="0">
                    <a:pos x="0" y="221"/>
                  </a:cxn>
                  <a:cxn ang="0">
                    <a:pos x="0" y="227"/>
                  </a:cxn>
                  <a:cxn ang="0">
                    <a:pos x="0" y="233"/>
                  </a:cxn>
                  <a:cxn ang="0">
                    <a:pos x="3" y="240"/>
                  </a:cxn>
                  <a:cxn ang="0">
                    <a:pos x="5" y="248"/>
                  </a:cxn>
                  <a:cxn ang="0">
                    <a:pos x="5" y="235"/>
                  </a:cxn>
                  <a:cxn ang="0">
                    <a:pos x="5" y="221"/>
                  </a:cxn>
                  <a:cxn ang="0">
                    <a:pos x="5" y="199"/>
                  </a:cxn>
                  <a:cxn ang="0">
                    <a:pos x="7" y="178"/>
                  </a:cxn>
                  <a:cxn ang="0">
                    <a:pos x="9" y="157"/>
                  </a:cxn>
                  <a:cxn ang="0">
                    <a:pos x="13" y="136"/>
                  </a:cxn>
                  <a:cxn ang="0">
                    <a:pos x="19" y="115"/>
                  </a:cxn>
                  <a:cxn ang="0">
                    <a:pos x="24" y="94"/>
                  </a:cxn>
                  <a:cxn ang="0">
                    <a:pos x="30" y="75"/>
                  </a:cxn>
                  <a:cxn ang="0">
                    <a:pos x="38" y="56"/>
                  </a:cxn>
                  <a:cxn ang="0">
                    <a:pos x="36" y="55"/>
                  </a:cxn>
                  <a:cxn ang="0">
                    <a:pos x="34" y="53"/>
                  </a:cxn>
                </a:cxnLst>
                <a:rect l="0" t="0" r="r" b="b"/>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ln>
            </p:spPr>
            <p:txBody>
              <a:bodyPr/>
              <a:lstStyle/>
              <a:p>
                <a:endParaRPr lang="en-US">
                  <a:solidFill>
                    <a:prstClr val="black"/>
                  </a:solidFill>
                </a:endParaRPr>
              </a:p>
            </p:txBody>
          </p:sp>
          <p:sp>
            <p:nvSpPr>
              <p:cNvPr id="179768" name="Freeform 568"/>
              <p:cNvSpPr>
                <a:spLocks noEditPoints="1"/>
              </p:cNvSpPr>
              <p:nvPr/>
            </p:nvSpPr>
            <p:spPr bwMode="auto">
              <a:xfrm>
                <a:off x="1405" y="2054"/>
                <a:ext cx="867" cy="251"/>
              </a:xfrm>
              <a:custGeom>
                <a:avLst/>
                <a:gdLst/>
                <a:ahLst/>
                <a:cxnLst>
                  <a:cxn ang="0">
                    <a:pos x="867" y="218"/>
                  </a:cxn>
                  <a:cxn ang="0">
                    <a:pos x="867" y="209"/>
                  </a:cxn>
                  <a:cxn ang="0">
                    <a:pos x="867" y="201"/>
                  </a:cxn>
                  <a:cxn ang="0">
                    <a:pos x="865" y="201"/>
                  </a:cxn>
                  <a:cxn ang="0">
                    <a:pos x="864" y="201"/>
                  </a:cxn>
                  <a:cxn ang="0">
                    <a:pos x="864" y="211"/>
                  </a:cxn>
                  <a:cxn ang="0">
                    <a:pos x="864" y="218"/>
                  </a:cxn>
                  <a:cxn ang="0">
                    <a:pos x="864" y="226"/>
                  </a:cxn>
                  <a:cxn ang="0">
                    <a:pos x="864" y="234"/>
                  </a:cxn>
                  <a:cxn ang="0">
                    <a:pos x="865" y="232"/>
                  </a:cxn>
                  <a:cxn ang="0">
                    <a:pos x="867" y="230"/>
                  </a:cxn>
                  <a:cxn ang="0">
                    <a:pos x="867" y="224"/>
                  </a:cxn>
                  <a:cxn ang="0">
                    <a:pos x="867" y="218"/>
                  </a:cxn>
                  <a:cxn ang="0">
                    <a:pos x="860" y="135"/>
                  </a:cxn>
                  <a:cxn ang="0">
                    <a:pos x="856" y="118"/>
                  </a:cxn>
                  <a:cxn ang="0">
                    <a:pos x="852" y="103"/>
                  </a:cxn>
                  <a:cxn ang="0">
                    <a:pos x="846" y="86"/>
                  </a:cxn>
                  <a:cxn ang="0">
                    <a:pos x="843" y="70"/>
                  </a:cxn>
                  <a:cxn ang="0">
                    <a:pos x="841" y="72"/>
                  </a:cxn>
                  <a:cxn ang="0">
                    <a:pos x="843" y="70"/>
                  </a:cxn>
                  <a:cxn ang="0">
                    <a:pos x="835" y="52"/>
                  </a:cxn>
                  <a:cxn ang="0">
                    <a:pos x="827" y="34"/>
                  </a:cxn>
                  <a:cxn ang="0">
                    <a:pos x="818" y="15"/>
                  </a:cxn>
                  <a:cxn ang="0">
                    <a:pos x="808" y="0"/>
                  </a:cxn>
                  <a:cxn ang="0">
                    <a:pos x="807" y="2"/>
                  </a:cxn>
                  <a:cxn ang="0">
                    <a:pos x="807" y="4"/>
                  </a:cxn>
                  <a:cxn ang="0">
                    <a:pos x="824" y="36"/>
                  </a:cxn>
                  <a:cxn ang="0">
                    <a:pos x="837" y="72"/>
                  </a:cxn>
                  <a:cxn ang="0">
                    <a:pos x="848" y="106"/>
                  </a:cxn>
                  <a:cxn ang="0">
                    <a:pos x="856" y="144"/>
                  </a:cxn>
                  <a:cxn ang="0">
                    <a:pos x="858" y="139"/>
                  </a:cxn>
                  <a:cxn ang="0">
                    <a:pos x="860" y="135"/>
                  </a:cxn>
                  <a:cxn ang="0">
                    <a:pos x="33" y="52"/>
                  </a:cxn>
                  <a:cxn ang="0">
                    <a:pos x="25" y="70"/>
                  </a:cxn>
                  <a:cxn ang="0">
                    <a:pos x="19" y="91"/>
                  </a:cxn>
                  <a:cxn ang="0">
                    <a:pos x="14" y="110"/>
                  </a:cxn>
                  <a:cxn ang="0">
                    <a:pos x="8" y="131"/>
                  </a:cxn>
                  <a:cxn ang="0">
                    <a:pos x="4" y="152"/>
                  </a:cxn>
                  <a:cxn ang="0">
                    <a:pos x="2" y="175"/>
                  </a:cxn>
                  <a:cxn ang="0">
                    <a:pos x="0" y="196"/>
                  </a:cxn>
                  <a:cxn ang="0">
                    <a:pos x="0" y="218"/>
                  </a:cxn>
                  <a:cxn ang="0">
                    <a:pos x="0" y="228"/>
                  </a:cxn>
                  <a:cxn ang="0">
                    <a:pos x="0" y="237"/>
                  </a:cxn>
                  <a:cxn ang="0">
                    <a:pos x="2" y="245"/>
                  </a:cxn>
                  <a:cxn ang="0">
                    <a:pos x="6" y="251"/>
                  </a:cxn>
                  <a:cxn ang="0">
                    <a:pos x="4" y="235"/>
                  </a:cxn>
                  <a:cxn ang="0">
                    <a:pos x="4" y="218"/>
                  </a:cxn>
                  <a:cxn ang="0">
                    <a:pos x="4" y="196"/>
                  </a:cxn>
                  <a:cxn ang="0">
                    <a:pos x="6" y="175"/>
                  </a:cxn>
                  <a:cxn ang="0">
                    <a:pos x="8" y="154"/>
                  </a:cxn>
                  <a:cxn ang="0">
                    <a:pos x="12" y="133"/>
                  </a:cxn>
                  <a:cxn ang="0">
                    <a:pos x="17" y="114"/>
                  </a:cxn>
                  <a:cxn ang="0">
                    <a:pos x="23" y="93"/>
                  </a:cxn>
                  <a:cxn ang="0">
                    <a:pos x="29" y="74"/>
                  </a:cxn>
                  <a:cxn ang="0">
                    <a:pos x="36" y="55"/>
                  </a:cxn>
                  <a:cxn ang="0">
                    <a:pos x="35" y="53"/>
                  </a:cxn>
                  <a:cxn ang="0">
                    <a:pos x="33" y="52"/>
                  </a:cxn>
                </a:cxnLst>
                <a:rect l="0" t="0" r="r" b="b"/>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ln>
            </p:spPr>
            <p:txBody>
              <a:bodyPr/>
              <a:lstStyle/>
              <a:p>
                <a:endParaRPr lang="en-US">
                  <a:solidFill>
                    <a:prstClr val="black"/>
                  </a:solidFill>
                </a:endParaRPr>
              </a:p>
            </p:txBody>
          </p:sp>
          <p:sp>
            <p:nvSpPr>
              <p:cNvPr id="179769" name="Freeform 569"/>
              <p:cNvSpPr>
                <a:spLocks noEditPoints="1"/>
              </p:cNvSpPr>
              <p:nvPr/>
            </p:nvSpPr>
            <p:spPr bwMode="auto">
              <a:xfrm>
                <a:off x="1407" y="2056"/>
                <a:ext cx="863" cy="256"/>
              </a:xfrm>
              <a:custGeom>
                <a:avLst/>
                <a:gdLst/>
                <a:ahLst/>
                <a:cxnLst>
                  <a:cxn ang="0">
                    <a:pos x="863" y="216"/>
                  </a:cxn>
                  <a:cxn ang="0">
                    <a:pos x="863" y="207"/>
                  </a:cxn>
                  <a:cxn ang="0">
                    <a:pos x="863" y="199"/>
                  </a:cxn>
                  <a:cxn ang="0">
                    <a:pos x="862" y="199"/>
                  </a:cxn>
                  <a:cxn ang="0">
                    <a:pos x="858" y="201"/>
                  </a:cxn>
                  <a:cxn ang="0">
                    <a:pos x="860" y="209"/>
                  </a:cxn>
                  <a:cxn ang="0">
                    <a:pos x="860" y="216"/>
                  </a:cxn>
                  <a:cxn ang="0">
                    <a:pos x="858" y="226"/>
                  </a:cxn>
                  <a:cxn ang="0">
                    <a:pos x="858" y="233"/>
                  </a:cxn>
                  <a:cxn ang="0">
                    <a:pos x="862" y="232"/>
                  </a:cxn>
                  <a:cxn ang="0">
                    <a:pos x="863" y="230"/>
                  </a:cxn>
                  <a:cxn ang="0">
                    <a:pos x="863" y="222"/>
                  </a:cxn>
                  <a:cxn ang="0">
                    <a:pos x="863" y="216"/>
                  </a:cxn>
                  <a:cxn ang="0">
                    <a:pos x="856" y="137"/>
                  </a:cxn>
                  <a:cxn ang="0">
                    <a:pos x="848" y="101"/>
                  </a:cxn>
                  <a:cxn ang="0">
                    <a:pos x="837" y="67"/>
                  </a:cxn>
                  <a:cxn ang="0">
                    <a:pos x="822" y="32"/>
                  </a:cxn>
                  <a:cxn ang="0">
                    <a:pos x="805" y="0"/>
                  </a:cxn>
                  <a:cxn ang="0">
                    <a:pos x="805" y="2"/>
                  </a:cxn>
                  <a:cxn ang="0">
                    <a:pos x="803" y="6"/>
                  </a:cxn>
                  <a:cxn ang="0">
                    <a:pos x="820" y="38"/>
                  </a:cxn>
                  <a:cxn ang="0">
                    <a:pos x="835" y="72"/>
                  </a:cxn>
                  <a:cxn ang="0">
                    <a:pos x="844" y="108"/>
                  </a:cxn>
                  <a:cxn ang="0">
                    <a:pos x="854" y="146"/>
                  </a:cxn>
                  <a:cxn ang="0">
                    <a:pos x="854" y="142"/>
                  </a:cxn>
                  <a:cxn ang="0">
                    <a:pos x="856" y="137"/>
                  </a:cxn>
                  <a:cxn ang="0">
                    <a:pos x="33" y="51"/>
                  </a:cxn>
                  <a:cxn ang="0">
                    <a:pos x="25" y="70"/>
                  </a:cxn>
                  <a:cxn ang="0">
                    <a:pos x="19" y="89"/>
                  </a:cxn>
                  <a:cxn ang="0">
                    <a:pos x="14" y="110"/>
                  </a:cxn>
                  <a:cxn ang="0">
                    <a:pos x="8" y="131"/>
                  </a:cxn>
                  <a:cxn ang="0">
                    <a:pos x="4" y="152"/>
                  </a:cxn>
                  <a:cxn ang="0">
                    <a:pos x="2" y="173"/>
                  </a:cxn>
                  <a:cxn ang="0">
                    <a:pos x="0" y="194"/>
                  </a:cxn>
                  <a:cxn ang="0">
                    <a:pos x="0" y="216"/>
                  </a:cxn>
                  <a:cxn ang="0">
                    <a:pos x="0" y="230"/>
                  </a:cxn>
                  <a:cxn ang="0">
                    <a:pos x="0" y="243"/>
                  </a:cxn>
                  <a:cxn ang="0">
                    <a:pos x="4" y="249"/>
                  </a:cxn>
                  <a:cxn ang="0">
                    <a:pos x="6" y="256"/>
                  </a:cxn>
                  <a:cxn ang="0">
                    <a:pos x="4" y="235"/>
                  </a:cxn>
                  <a:cxn ang="0">
                    <a:pos x="4" y="216"/>
                  </a:cxn>
                  <a:cxn ang="0">
                    <a:pos x="4" y="196"/>
                  </a:cxn>
                  <a:cxn ang="0">
                    <a:pos x="6" y="175"/>
                  </a:cxn>
                  <a:cxn ang="0">
                    <a:pos x="10" y="154"/>
                  </a:cxn>
                  <a:cxn ang="0">
                    <a:pos x="12" y="133"/>
                  </a:cxn>
                  <a:cxn ang="0">
                    <a:pos x="17" y="112"/>
                  </a:cxn>
                  <a:cxn ang="0">
                    <a:pos x="23" y="93"/>
                  </a:cxn>
                  <a:cxn ang="0">
                    <a:pos x="29" y="74"/>
                  </a:cxn>
                  <a:cxn ang="0">
                    <a:pos x="36" y="55"/>
                  </a:cxn>
                  <a:cxn ang="0">
                    <a:pos x="34" y="53"/>
                  </a:cxn>
                  <a:cxn ang="0">
                    <a:pos x="33" y="51"/>
                  </a:cxn>
                </a:cxnLst>
                <a:rect l="0" t="0" r="r" b="b"/>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ln>
            </p:spPr>
            <p:txBody>
              <a:bodyPr/>
              <a:lstStyle/>
              <a:p>
                <a:endParaRPr lang="en-US">
                  <a:solidFill>
                    <a:prstClr val="black"/>
                  </a:solidFill>
                </a:endParaRPr>
              </a:p>
            </p:txBody>
          </p:sp>
          <p:sp>
            <p:nvSpPr>
              <p:cNvPr id="179770" name="Freeform 570"/>
              <p:cNvSpPr>
                <a:spLocks noEditPoints="1"/>
              </p:cNvSpPr>
              <p:nvPr/>
            </p:nvSpPr>
            <p:spPr bwMode="auto">
              <a:xfrm>
                <a:off x="1409" y="2058"/>
                <a:ext cx="860" cy="262"/>
              </a:xfrm>
              <a:custGeom>
                <a:avLst/>
                <a:gdLst/>
                <a:ahLst/>
                <a:cxnLst>
                  <a:cxn ang="0">
                    <a:pos x="860" y="214"/>
                  </a:cxn>
                  <a:cxn ang="0">
                    <a:pos x="860" y="207"/>
                  </a:cxn>
                  <a:cxn ang="0">
                    <a:pos x="860" y="197"/>
                  </a:cxn>
                  <a:cxn ang="0">
                    <a:pos x="856" y="199"/>
                  </a:cxn>
                  <a:cxn ang="0">
                    <a:pos x="854" y="199"/>
                  </a:cxn>
                  <a:cxn ang="0">
                    <a:pos x="854" y="207"/>
                  </a:cxn>
                  <a:cxn ang="0">
                    <a:pos x="854" y="214"/>
                  </a:cxn>
                  <a:cxn ang="0">
                    <a:pos x="854" y="224"/>
                  </a:cxn>
                  <a:cxn ang="0">
                    <a:pos x="854" y="235"/>
                  </a:cxn>
                  <a:cxn ang="0">
                    <a:pos x="856" y="231"/>
                  </a:cxn>
                  <a:cxn ang="0">
                    <a:pos x="860" y="230"/>
                  </a:cxn>
                  <a:cxn ang="0">
                    <a:pos x="860" y="222"/>
                  </a:cxn>
                  <a:cxn ang="0">
                    <a:pos x="860" y="214"/>
                  </a:cxn>
                  <a:cxn ang="0">
                    <a:pos x="852" y="140"/>
                  </a:cxn>
                  <a:cxn ang="0">
                    <a:pos x="844" y="102"/>
                  </a:cxn>
                  <a:cxn ang="0">
                    <a:pos x="833" y="68"/>
                  </a:cxn>
                  <a:cxn ang="0">
                    <a:pos x="820" y="32"/>
                  </a:cxn>
                  <a:cxn ang="0">
                    <a:pos x="803" y="0"/>
                  </a:cxn>
                  <a:cxn ang="0">
                    <a:pos x="801" y="4"/>
                  </a:cxn>
                  <a:cxn ang="0">
                    <a:pos x="801" y="6"/>
                  </a:cxn>
                  <a:cxn ang="0">
                    <a:pos x="818" y="40"/>
                  </a:cxn>
                  <a:cxn ang="0">
                    <a:pos x="831" y="74"/>
                  </a:cxn>
                  <a:cxn ang="0">
                    <a:pos x="842" y="110"/>
                  </a:cxn>
                  <a:cxn ang="0">
                    <a:pos x="850" y="148"/>
                  </a:cxn>
                  <a:cxn ang="0">
                    <a:pos x="852" y="144"/>
                  </a:cxn>
                  <a:cxn ang="0">
                    <a:pos x="852" y="140"/>
                  </a:cxn>
                  <a:cxn ang="0">
                    <a:pos x="32" y="51"/>
                  </a:cxn>
                  <a:cxn ang="0">
                    <a:pos x="25" y="70"/>
                  </a:cxn>
                  <a:cxn ang="0">
                    <a:pos x="19" y="89"/>
                  </a:cxn>
                  <a:cxn ang="0">
                    <a:pos x="13" y="110"/>
                  </a:cxn>
                  <a:cxn ang="0">
                    <a:pos x="8" y="129"/>
                  </a:cxn>
                  <a:cxn ang="0">
                    <a:pos x="4" y="150"/>
                  </a:cxn>
                  <a:cxn ang="0">
                    <a:pos x="2" y="171"/>
                  </a:cxn>
                  <a:cxn ang="0">
                    <a:pos x="0" y="192"/>
                  </a:cxn>
                  <a:cxn ang="0">
                    <a:pos x="0" y="214"/>
                  </a:cxn>
                  <a:cxn ang="0">
                    <a:pos x="0" y="231"/>
                  </a:cxn>
                  <a:cxn ang="0">
                    <a:pos x="2" y="247"/>
                  </a:cxn>
                  <a:cxn ang="0">
                    <a:pos x="4" y="254"/>
                  </a:cxn>
                  <a:cxn ang="0">
                    <a:pos x="8" y="262"/>
                  </a:cxn>
                  <a:cxn ang="0">
                    <a:pos x="6" y="237"/>
                  </a:cxn>
                  <a:cxn ang="0">
                    <a:pos x="4" y="214"/>
                  </a:cxn>
                  <a:cxn ang="0">
                    <a:pos x="6" y="194"/>
                  </a:cxn>
                  <a:cxn ang="0">
                    <a:pos x="6" y="173"/>
                  </a:cxn>
                  <a:cxn ang="0">
                    <a:pos x="10" y="152"/>
                  </a:cxn>
                  <a:cxn ang="0">
                    <a:pos x="13" y="131"/>
                  </a:cxn>
                  <a:cxn ang="0">
                    <a:pos x="17" y="112"/>
                  </a:cxn>
                  <a:cxn ang="0">
                    <a:pos x="23" y="91"/>
                  </a:cxn>
                  <a:cxn ang="0">
                    <a:pos x="29" y="72"/>
                  </a:cxn>
                  <a:cxn ang="0">
                    <a:pos x="36" y="55"/>
                  </a:cxn>
                  <a:cxn ang="0">
                    <a:pos x="34" y="53"/>
                  </a:cxn>
                  <a:cxn ang="0">
                    <a:pos x="32" y="51"/>
                  </a:cxn>
                </a:cxnLst>
                <a:rect l="0" t="0" r="r" b="b"/>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ln>
            </p:spPr>
            <p:txBody>
              <a:bodyPr/>
              <a:lstStyle/>
              <a:p>
                <a:endParaRPr lang="en-US">
                  <a:solidFill>
                    <a:prstClr val="black"/>
                  </a:solidFill>
                </a:endParaRPr>
              </a:p>
            </p:txBody>
          </p:sp>
          <p:sp>
            <p:nvSpPr>
              <p:cNvPr id="179771" name="Freeform 571"/>
              <p:cNvSpPr>
                <a:spLocks noEditPoints="1"/>
              </p:cNvSpPr>
              <p:nvPr/>
            </p:nvSpPr>
            <p:spPr bwMode="auto">
              <a:xfrm>
                <a:off x="1411" y="2062"/>
                <a:ext cx="856" cy="263"/>
              </a:xfrm>
              <a:custGeom>
                <a:avLst/>
                <a:gdLst/>
                <a:ahLst/>
                <a:cxnLst>
                  <a:cxn ang="0">
                    <a:pos x="856" y="210"/>
                  </a:cxn>
                  <a:cxn ang="0">
                    <a:pos x="856" y="203"/>
                  </a:cxn>
                  <a:cxn ang="0">
                    <a:pos x="854" y="195"/>
                  </a:cxn>
                  <a:cxn ang="0">
                    <a:pos x="852" y="195"/>
                  </a:cxn>
                  <a:cxn ang="0">
                    <a:pos x="850" y="195"/>
                  </a:cxn>
                  <a:cxn ang="0">
                    <a:pos x="850" y="203"/>
                  </a:cxn>
                  <a:cxn ang="0">
                    <a:pos x="850" y="210"/>
                  </a:cxn>
                  <a:cxn ang="0">
                    <a:pos x="850" y="222"/>
                  </a:cxn>
                  <a:cxn ang="0">
                    <a:pos x="850" y="233"/>
                  </a:cxn>
                  <a:cxn ang="0">
                    <a:pos x="852" y="231"/>
                  </a:cxn>
                  <a:cxn ang="0">
                    <a:pos x="854" y="227"/>
                  </a:cxn>
                  <a:cxn ang="0">
                    <a:pos x="854" y="220"/>
                  </a:cxn>
                  <a:cxn ang="0">
                    <a:pos x="856" y="210"/>
                  </a:cxn>
                  <a:cxn ang="0">
                    <a:pos x="850" y="140"/>
                  </a:cxn>
                  <a:cxn ang="0">
                    <a:pos x="840" y="102"/>
                  </a:cxn>
                  <a:cxn ang="0">
                    <a:pos x="831" y="66"/>
                  </a:cxn>
                  <a:cxn ang="0">
                    <a:pos x="816" y="32"/>
                  </a:cxn>
                  <a:cxn ang="0">
                    <a:pos x="799" y="0"/>
                  </a:cxn>
                  <a:cxn ang="0">
                    <a:pos x="799" y="2"/>
                  </a:cxn>
                  <a:cxn ang="0">
                    <a:pos x="797" y="4"/>
                  </a:cxn>
                  <a:cxn ang="0">
                    <a:pos x="814" y="38"/>
                  </a:cxn>
                  <a:cxn ang="0">
                    <a:pos x="827" y="74"/>
                  </a:cxn>
                  <a:cxn ang="0">
                    <a:pos x="839" y="110"/>
                  </a:cxn>
                  <a:cxn ang="0">
                    <a:pos x="846" y="148"/>
                  </a:cxn>
                  <a:cxn ang="0">
                    <a:pos x="848" y="144"/>
                  </a:cxn>
                  <a:cxn ang="0">
                    <a:pos x="850" y="140"/>
                  </a:cxn>
                  <a:cxn ang="0">
                    <a:pos x="32" y="49"/>
                  </a:cxn>
                  <a:cxn ang="0">
                    <a:pos x="25" y="68"/>
                  </a:cxn>
                  <a:cxn ang="0">
                    <a:pos x="19" y="87"/>
                  </a:cxn>
                  <a:cxn ang="0">
                    <a:pos x="13" y="106"/>
                  </a:cxn>
                  <a:cxn ang="0">
                    <a:pos x="8" y="127"/>
                  </a:cxn>
                  <a:cxn ang="0">
                    <a:pos x="6" y="148"/>
                  </a:cxn>
                  <a:cxn ang="0">
                    <a:pos x="2" y="169"/>
                  </a:cxn>
                  <a:cxn ang="0">
                    <a:pos x="0" y="190"/>
                  </a:cxn>
                  <a:cxn ang="0">
                    <a:pos x="0" y="210"/>
                  </a:cxn>
                  <a:cxn ang="0">
                    <a:pos x="0" y="229"/>
                  </a:cxn>
                  <a:cxn ang="0">
                    <a:pos x="2" y="250"/>
                  </a:cxn>
                  <a:cxn ang="0">
                    <a:pos x="6" y="258"/>
                  </a:cxn>
                  <a:cxn ang="0">
                    <a:pos x="8" y="263"/>
                  </a:cxn>
                  <a:cxn ang="0">
                    <a:pos x="6" y="237"/>
                  </a:cxn>
                  <a:cxn ang="0">
                    <a:pos x="6" y="210"/>
                  </a:cxn>
                  <a:cxn ang="0">
                    <a:pos x="6" y="190"/>
                  </a:cxn>
                  <a:cxn ang="0">
                    <a:pos x="8" y="169"/>
                  </a:cxn>
                  <a:cxn ang="0">
                    <a:pos x="10" y="148"/>
                  </a:cxn>
                  <a:cxn ang="0">
                    <a:pos x="13" y="129"/>
                  </a:cxn>
                  <a:cxn ang="0">
                    <a:pos x="23" y="89"/>
                  </a:cxn>
                  <a:cxn ang="0">
                    <a:pos x="36" y="51"/>
                  </a:cxn>
                  <a:cxn ang="0">
                    <a:pos x="34" y="51"/>
                  </a:cxn>
                  <a:cxn ang="0">
                    <a:pos x="32" y="49"/>
                  </a:cxn>
                </a:cxnLst>
                <a:rect l="0" t="0" r="r" b="b"/>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ln>
            </p:spPr>
            <p:txBody>
              <a:bodyPr/>
              <a:lstStyle/>
              <a:p>
                <a:endParaRPr lang="en-US">
                  <a:solidFill>
                    <a:prstClr val="black"/>
                  </a:solidFill>
                </a:endParaRPr>
              </a:p>
            </p:txBody>
          </p:sp>
          <p:sp>
            <p:nvSpPr>
              <p:cNvPr id="179772" name="Freeform 572"/>
              <p:cNvSpPr>
                <a:spLocks noEditPoints="1"/>
              </p:cNvSpPr>
              <p:nvPr/>
            </p:nvSpPr>
            <p:spPr bwMode="auto">
              <a:xfrm>
                <a:off x="1413" y="2064"/>
                <a:ext cx="850" cy="269"/>
              </a:xfrm>
              <a:custGeom>
                <a:avLst/>
                <a:gdLst/>
                <a:ahLst/>
                <a:cxnLst>
                  <a:cxn ang="0">
                    <a:pos x="850" y="208"/>
                  </a:cxn>
                  <a:cxn ang="0">
                    <a:pos x="850" y="201"/>
                  </a:cxn>
                  <a:cxn ang="0">
                    <a:pos x="850" y="193"/>
                  </a:cxn>
                  <a:cxn ang="0">
                    <a:pos x="848" y="193"/>
                  </a:cxn>
                  <a:cxn ang="0">
                    <a:pos x="846" y="195"/>
                  </a:cxn>
                  <a:cxn ang="0">
                    <a:pos x="846" y="201"/>
                  </a:cxn>
                  <a:cxn ang="0">
                    <a:pos x="846" y="208"/>
                  </a:cxn>
                  <a:cxn ang="0">
                    <a:pos x="846" y="220"/>
                  </a:cxn>
                  <a:cxn ang="0">
                    <a:pos x="846" y="233"/>
                  </a:cxn>
                  <a:cxn ang="0">
                    <a:pos x="848" y="231"/>
                  </a:cxn>
                  <a:cxn ang="0">
                    <a:pos x="850" y="229"/>
                  </a:cxn>
                  <a:cxn ang="0">
                    <a:pos x="850" y="218"/>
                  </a:cxn>
                  <a:cxn ang="0">
                    <a:pos x="850" y="208"/>
                  </a:cxn>
                  <a:cxn ang="0">
                    <a:pos x="846" y="142"/>
                  </a:cxn>
                  <a:cxn ang="0">
                    <a:pos x="838" y="104"/>
                  </a:cxn>
                  <a:cxn ang="0">
                    <a:pos x="827" y="68"/>
                  </a:cxn>
                  <a:cxn ang="0">
                    <a:pos x="814" y="34"/>
                  </a:cxn>
                  <a:cxn ang="0">
                    <a:pos x="797" y="0"/>
                  </a:cxn>
                  <a:cxn ang="0">
                    <a:pos x="795" y="2"/>
                  </a:cxn>
                  <a:cxn ang="0">
                    <a:pos x="793" y="5"/>
                  </a:cxn>
                  <a:cxn ang="0">
                    <a:pos x="810" y="40"/>
                  </a:cxn>
                  <a:cxn ang="0">
                    <a:pos x="825" y="76"/>
                  </a:cxn>
                  <a:cxn ang="0">
                    <a:pos x="835" y="112"/>
                  </a:cxn>
                  <a:cxn ang="0">
                    <a:pos x="842" y="151"/>
                  </a:cxn>
                  <a:cxn ang="0">
                    <a:pos x="844" y="146"/>
                  </a:cxn>
                  <a:cxn ang="0">
                    <a:pos x="846" y="142"/>
                  </a:cxn>
                  <a:cxn ang="0">
                    <a:pos x="32" y="49"/>
                  </a:cxn>
                  <a:cxn ang="0">
                    <a:pos x="25" y="66"/>
                  </a:cxn>
                  <a:cxn ang="0">
                    <a:pos x="19" y="85"/>
                  </a:cxn>
                  <a:cxn ang="0">
                    <a:pos x="13" y="106"/>
                  </a:cxn>
                  <a:cxn ang="0">
                    <a:pos x="9" y="125"/>
                  </a:cxn>
                  <a:cxn ang="0">
                    <a:pos x="6" y="146"/>
                  </a:cxn>
                  <a:cxn ang="0">
                    <a:pos x="2" y="167"/>
                  </a:cxn>
                  <a:cxn ang="0">
                    <a:pos x="2" y="188"/>
                  </a:cxn>
                  <a:cxn ang="0">
                    <a:pos x="0" y="208"/>
                  </a:cxn>
                  <a:cxn ang="0">
                    <a:pos x="2" y="231"/>
                  </a:cxn>
                  <a:cxn ang="0">
                    <a:pos x="4" y="256"/>
                  </a:cxn>
                  <a:cxn ang="0">
                    <a:pos x="6" y="261"/>
                  </a:cxn>
                  <a:cxn ang="0">
                    <a:pos x="9" y="269"/>
                  </a:cxn>
                  <a:cxn ang="0">
                    <a:pos x="8" y="254"/>
                  </a:cxn>
                  <a:cxn ang="0">
                    <a:pos x="6" y="239"/>
                  </a:cxn>
                  <a:cxn ang="0">
                    <a:pos x="6" y="224"/>
                  </a:cxn>
                  <a:cxn ang="0">
                    <a:pos x="6" y="208"/>
                  </a:cxn>
                  <a:cxn ang="0">
                    <a:pos x="6" y="188"/>
                  </a:cxn>
                  <a:cxn ang="0">
                    <a:pos x="8" y="167"/>
                  </a:cxn>
                  <a:cxn ang="0">
                    <a:pos x="9" y="148"/>
                  </a:cxn>
                  <a:cxn ang="0">
                    <a:pos x="13" y="127"/>
                  </a:cxn>
                  <a:cxn ang="0">
                    <a:pos x="23" y="89"/>
                  </a:cxn>
                  <a:cxn ang="0">
                    <a:pos x="36" y="51"/>
                  </a:cxn>
                  <a:cxn ang="0">
                    <a:pos x="34" y="49"/>
                  </a:cxn>
                  <a:cxn ang="0">
                    <a:pos x="32" y="49"/>
                  </a:cxn>
                </a:cxnLst>
                <a:rect l="0" t="0" r="r" b="b"/>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ln>
            </p:spPr>
            <p:txBody>
              <a:bodyPr/>
              <a:lstStyle/>
              <a:p>
                <a:endParaRPr lang="en-US">
                  <a:solidFill>
                    <a:prstClr val="black"/>
                  </a:solidFill>
                </a:endParaRPr>
              </a:p>
            </p:txBody>
          </p:sp>
          <p:sp>
            <p:nvSpPr>
              <p:cNvPr id="179773" name="Freeform 573"/>
              <p:cNvSpPr>
                <a:spLocks noEditPoints="1"/>
              </p:cNvSpPr>
              <p:nvPr/>
            </p:nvSpPr>
            <p:spPr bwMode="auto">
              <a:xfrm>
                <a:off x="1417" y="2066"/>
                <a:ext cx="844" cy="275"/>
              </a:xfrm>
              <a:custGeom>
                <a:avLst/>
                <a:gdLst/>
                <a:ahLst/>
                <a:cxnLst>
                  <a:cxn ang="0">
                    <a:pos x="844" y="206"/>
                  </a:cxn>
                  <a:cxn ang="0">
                    <a:pos x="844" y="199"/>
                  </a:cxn>
                  <a:cxn ang="0">
                    <a:pos x="844" y="191"/>
                  </a:cxn>
                  <a:cxn ang="0">
                    <a:pos x="842" y="193"/>
                  </a:cxn>
                  <a:cxn ang="0">
                    <a:pos x="840" y="193"/>
                  </a:cxn>
                  <a:cxn ang="0">
                    <a:pos x="840" y="199"/>
                  </a:cxn>
                  <a:cxn ang="0">
                    <a:pos x="840" y="206"/>
                  </a:cxn>
                  <a:cxn ang="0">
                    <a:pos x="840" y="220"/>
                  </a:cxn>
                  <a:cxn ang="0">
                    <a:pos x="838" y="233"/>
                  </a:cxn>
                  <a:cxn ang="0">
                    <a:pos x="842" y="231"/>
                  </a:cxn>
                  <a:cxn ang="0">
                    <a:pos x="844" y="229"/>
                  </a:cxn>
                  <a:cxn ang="0">
                    <a:pos x="844" y="218"/>
                  </a:cxn>
                  <a:cxn ang="0">
                    <a:pos x="844" y="206"/>
                  </a:cxn>
                  <a:cxn ang="0">
                    <a:pos x="840" y="144"/>
                  </a:cxn>
                  <a:cxn ang="0">
                    <a:pos x="833" y="106"/>
                  </a:cxn>
                  <a:cxn ang="0">
                    <a:pos x="821" y="70"/>
                  </a:cxn>
                  <a:cxn ang="0">
                    <a:pos x="808" y="34"/>
                  </a:cxn>
                  <a:cxn ang="0">
                    <a:pos x="791" y="0"/>
                  </a:cxn>
                  <a:cxn ang="0">
                    <a:pos x="789" y="3"/>
                  </a:cxn>
                  <a:cxn ang="0">
                    <a:pos x="789" y="5"/>
                  </a:cxn>
                  <a:cxn ang="0">
                    <a:pos x="806" y="40"/>
                  </a:cxn>
                  <a:cxn ang="0">
                    <a:pos x="819" y="76"/>
                  </a:cxn>
                  <a:cxn ang="0">
                    <a:pos x="829" y="113"/>
                  </a:cxn>
                  <a:cxn ang="0">
                    <a:pos x="836" y="153"/>
                  </a:cxn>
                  <a:cxn ang="0">
                    <a:pos x="838" y="149"/>
                  </a:cxn>
                  <a:cxn ang="0">
                    <a:pos x="840" y="144"/>
                  </a:cxn>
                  <a:cxn ang="0">
                    <a:pos x="30" y="47"/>
                  </a:cxn>
                  <a:cxn ang="0">
                    <a:pos x="17" y="85"/>
                  </a:cxn>
                  <a:cxn ang="0">
                    <a:pos x="7" y="125"/>
                  </a:cxn>
                  <a:cxn ang="0">
                    <a:pos x="4" y="144"/>
                  </a:cxn>
                  <a:cxn ang="0">
                    <a:pos x="2" y="165"/>
                  </a:cxn>
                  <a:cxn ang="0">
                    <a:pos x="0" y="186"/>
                  </a:cxn>
                  <a:cxn ang="0">
                    <a:pos x="0" y="206"/>
                  </a:cxn>
                  <a:cxn ang="0">
                    <a:pos x="0" y="233"/>
                  </a:cxn>
                  <a:cxn ang="0">
                    <a:pos x="2" y="259"/>
                  </a:cxn>
                  <a:cxn ang="0">
                    <a:pos x="5" y="267"/>
                  </a:cxn>
                  <a:cxn ang="0">
                    <a:pos x="9" y="275"/>
                  </a:cxn>
                  <a:cxn ang="0">
                    <a:pos x="7" y="258"/>
                  </a:cxn>
                  <a:cxn ang="0">
                    <a:pos x="5" y="240"/>
                  </a:cxn>
                  <a:cxn ang="0">
                    <a:pos x="4" y="223"/>
                  </a:cxn>
                  <a:cxn ang="0">
                    <a:pos x="4" y="206"/>
                  </a:cxn>
                  <a:cxn ang="0">
                    <a:pos x="4" y="186"/>
                  </a:cxn>
                  <a:cxn ang="0">
                    <a:pos x="5" y="165"/>
                  </a:cxn>
                  <a:cxn ang="0">
                    <a:pos x="7" y="146"/>
                  </a:cxn>
                  <a:cxn ang="0">
                    <a:pos x="11" y="127"/>
                  </a:cxn>
                  <a:cxn ang="0">
                    <a:pos x="21" y="89"/>
                  </a:cxn>
                  <a:cxn ang="0">
                    <a:pos x="34" y="51"/>
                  </a:cxn>
                  <a:cxn ang="0">
                    <a:pos x="32" y="49"/>
                  </a:cxn>
                  <a:cxn ang="0">
                    <a:pos x="30" y="47"/>
                  </a:cxn>
                </a:cxnLst>
                <a:rect l="0" t="0" r="r" b="b"/>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ln>
            </p:spPr>
            <p:txBody>
              <a:bodyPr/>
              <a:lstStyle/>
              <a:p>
                <a:endParaRPr lang="en-US">
                  <a:solidFill>
                    <a:prstClr val="black"/>
                  </a:solidFill>
                </a:endParaRPr>
              </a:p>
            </p:txBody>
          </p:sp>
          <p:sp>
            <p:nvSpPr>
              <p:cNvPr id="179774" name="Freeform 574"/>
              <p:cNvSpPr>
                <a:spLocks noEditPoints="1"/>
              </p:cNvSpPr>
              <p:nvPr/>
            </p:nvSpPr>
            <p:spPr bwMode="auto">
              <a:xfrm>
                <a:off x="1419" y="2069"/>
                <a:ext cx="840" cy="279"/>
              </a:xfrm>
              <a:custGeom>
                <a:avLst/>
                <a:gdLst/>
                <a:ahLst/>
                <a:cxnLst>
                  <a:cxn ang="0">
                    <a:pos x="840" y="203"/>
                  </a:cxn>
                  <a:cxn ang="0">
                    <a:pos x="840" y="196"/>
                  </a:cxn>
                  <a:cxn ang="0">
                    <a:pos x="840" y="190"/>
                  </a:cxn>
                  <a:cxn ang="0">
                    <a:pos x="838" y="190"/>
                  </a:cxn>
                  <a:cxn ang="0">
                    <a:pos x="834" y="190"/>
                  </a:cxn>
                  <a:cxn ang="0">
                    <a:pos x="834" y="198"/>
                  </a:cxn>
                  <a:cxn ang="0">
                    <a:pos x="834" y="203"/>
                  </a:cxn>
                  <a:cxn ang="0">
                    <a:pos x="834" y="219"/>
                  </a:cxn>
                  <a:cxn ang="0">
                    <a:pos x="834" y="234"/>
                  </a:cxn>
                  <a:cxn ang="0">
                    <a:pos x="836" y="230"/>
                  </a:cxn>
                  <a:cxn ang="0">
                    <a:pos x="840" y="228"/>
                  </a:cxn>
                  <a:cxn ang="0">
                    <a:pos x="840" y="215"/>
                  </a:cxn>
                  <a:cxn ang="0">
                    <a:pos x="840" y="203"/>
                  </a:cxn>
                  <a:cxn ang="0">
                    <a:pos x="836" y="146"/>
                  </a:cxn>
                  <a:cxn ang="0">
                    <a:pos x="829" y="107"/>
                  </a:cxn>
                  <a:cxn ang="0">
                    <a:pos x="819" y="71"/>
                  </a:cxn>
                  <a:cxn ang="0">
                    <a:pos x="804" y="35"/>
                  </a:cxn>
                  <a:cxn ang="0">
                    <a:pos x="787" y="0"/>
                  </a:cxn>
                  <a:cxn ang="0">
                    <a:pos x="787" y="2"/>
                  </a:cxn>
                  <a:cxn ang="0">
                    <a:pos x="785" y="4"/>
                  </a:cxn>
                  <a:cxn ang="0">
                    <a:pos x="802" y="40"/>
                  </a:cxn>
                  <a:cxn ang="0">
                    <a:pos x="815" y="76"/>
                  </a:cxn>
                  <a:cxn ang="0">
                    <a:pos x="821" y="95"/>
                  </a:cxn>
                  <a:cxn ang="0">
                    <a:pos x="825" y="114"/>
                  </a:cxn>
                  <a:cxn ang="0">
                    <a:pos x="829" y="133"/>
                  </a:cxn>
                  <a:cxn ang="0">
                    <a:pos x="832" y="154"/>
                  </a:cxn>
                  <a:cxn ang="0">
                    <a:pos x="834" y="150"/>
                  </a:cxn>
                  <a:cxn ang="0">
                    <a:pos x="836" y="146"/>
                  </a:cxn>
                  <a:cxn ang="0">
                    <a:pos x="30" y="46"/>
                  </a:cxn>
                  <a:cxn ang="0">
                    <a:pos x="17" y="84"/>
                  </a:cxn>
                  <a:cxn ang="0">
                    <a:pos x="7" y="122"/>
                  </a:cxn>
                  <a:cxn ang="0">
                    <a:pos x="3" y="143"/>
                  </a:cxn>
                  <a:cxn ang="0">
                    <a:pos x="2" y="162"/>
                  </a:cxn>
                  <a:cxn ang="0">
                    <a:pos x="0" y="183"/>
                  </a:cxn>
                  <a:cxn ang="0">
                    <a:pos x="0" y="203"/>
                  </a:cxn>
                  <a:cxn ang="0">
                    <a:pos x="0" y="219"/>
                  </a:cxn>
                  <a:cxn ang="0">
                    <a:pos x="0" y="234"/>
                  </a:cxn>
                  <a:cxn ang="0">
                    <a:pos x="2" y="249"/>
                  </a:cxn>
                  <a:cxn ang="0">
                    <a:pos x="3" y="264"/>
                  </a:cxn>
                  <a:cxn ang="0">
                    <a:pos x="7" y="272"/>
                  </a:cxn>
                  <a:cxn ang="0">
                    <a:pos x="11" y="279"/>
                  </a:cxn>
                  <a:cxn ang="0">
                    <a:pos x="7" y="260"/>
                  </a:cxn>
                  <a:cxn ang="0">
                    <a:pos x="5" y="241"/>
                  </a:cxn>
                  <a:cxn ang="0">
                    <a:pos x="3" y="222"/>
                  </a:cxn>
                  <a:cxn ang="0">
                    <a:pos x="3" y="203"/>
                  </a:cxn>
                  <a:cxn ang="0">
                    <a:pos x="5" y="164"/>
                  </a:cxn>
                  <a:cxn ang="0">
                    <a:pos x="11" y="124"/>
                  </a:cxn>
                  <a:cxn ang="0">
                    <a:pos x="21" y="86"/>
                  </a:cxn>
                  <a:cxn ang="0">
                    <a:pos x="34" y="50"/>
                  </a:cxn>
                  <a:cxn ang="0">
                    <a:pos x="32" y="48"/>
                  </a:cxn>
                  <a:cxn ang="0">
                    <a:pos x="30" y="46"/>
                  </a:cxn>
                </a:cxnLst>
                <a:rect l="0" t="0" r="r" b="b"/>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ln>
            </p:spPr>
            <p:txBody>
              <a:bodyPr/>
              <a:lstStyle/>
              <a:p>
                <a:endParaRPr lang="en-US">
                  <a:solidFill>
                    <a:prstClr val="black"/>
                  </a:solidFill>
                </a:endParaRPr>
              </a:p>
            </p:txBody>
          </p:sp>
          <p:sp>
            <p:nvSpPr>
              <p:cNvPr id="179775" name="Freeform 575"/>
              <p:cNvSpPr>
                <a:spLocks noEditPoints="1"/>
              </p:cNvSpPr>
              <p:nvPr/>
            </p:nvSpPr>
            <p:spPr bwMode="auto">
              <a:xfrm>
                <a:off x="1421" y="2071"/>
                <a:ext cx="836" cy="283"/>
              </a:xfrm>
              <a:custGeom>
                <a:avLst/>
                <a:gdLst/>
                <a:ahLst/>
                <a:cxnLst>
                  <a:cxn ang="0">
                    <a:pos x="836" y="201"/>
                  </a:cxn>
                  <a:cxn ang="0">
                    <a:pos x="836" y="194"/>
                  </a:cxn>
                  <a:cxn ang="0">
                    <a:pos x="836" y="188"/>
                  </a:cxn>
                  <a:cxn ang="0">
                    <a:pos x="832" y="188"/>
                  </a:cxn>
                  <a:cxn ang="0">
                    <a:pos x="830" y="190"/>
                  </a:cxn>
                  <a:cxn ang="0">
                    <a:pos x="830" y="196"/>
                  </a:cxn>
                  <a:cxn ang="0">
                    <a:pos x="830" y="201"/>
                  </a:cxn>
                  <a:cxn ang="0">
                    <a:pos x="830" y="217"/>
                  </a:cxn>
                  <a:cxn ang="0">
                    <a:pos x="830" y="234"/>
                  </a:cxn>
                  <a:cxn ang="0">
                    <a:pos x="832" y="232"/>
                  </a:cxn>
                  <a:cxn ang="0">
                    <a:pos x="834" y="228"/>
                  </a:cxn>
                  <a:cxn ang="0">
                    <a:pos x="836" y="215"/>
                  </a:cxn>
                  <a:cxn ang="0">
                    <a:pos x="836" y="201"/>
                  </a:cxn>
                  <a:cxn ang="0">
                    <a:pos x="832" y="148"/>
                  </a:cxn>
                  <a:cxn ang="0">
                    <a:pos x="825" y="108"/>
                  </a:cxn>
                  <a:cxn ang="0">
                    <a:pos x="815" y="71"/>
                  </a:cxn>
                  <a:cxn ang="0">
                    <a:pos x="802" y="35"/>
                  </a:cxn>
                  <a:cxn ang="0">
                    <a:pos x="785" y="0"/>
                  </a:cxn>
                  <a:cxn ang="0">
                    <a:pos x="783" y="2"/>
                  </a:cxn>
                  <a:cxn ang="0">
                    <a:pos x="781" y="4"/>
                  </a:cxn>
                  <a:cxn ang="0">
                    <a:pos x="798" y="40"/>
                  </a:cxn>
                  <a:cxn ang="0">
                    <a:pos x="811" y="78"/>
                  </a:cxn>
                  <a:cxn ang="0">
                    <a:pos x="817" y="97"/>
                  </a:cxn>
                  <a:cxn ang="0">
                    <a:pos x="823" y="116"/>
                  </a:cxn>
                  <a:cxn ang="0">
                    <a:pos x="827" y="135"/>
                  </a:cxn>
                  <a:cxn ang="0">
                    <a:pos x="829" y="156"/>
                  </a:cxn>
                  <a:cxn ang="0">
                    <a:pos x="830" y="152"/>
                  </a:cxn>
                  <a:cxn ang="0">
                    <a:pos x="832" y="148"/>
                  </a:cxn>
                  <a:cxn ang="0">
                    <a:pos x="30" y="46"/>
                  </a:cxn>
                  <a:cxn ang="0">
                    <a:pos x="17" y="84"/>
                  </a:cxn>
                  <a:cxn ang="0">
                    <a:pos x="7" y="122"/>
                  </a:cxn>
                  <a:cxn ang="0">
                    <a:pos x="3" y="141"/>
                  </a:cxn>
                  <a:cxn ang="0">
                    <a:pos x="1" y="160"/>
                  </a:cxn>
                  <a:cxn ang="0">
                    <a:pos x="0" y="181"/>
                  </a:cxn>
                  <a:cxn ang="0">
                    <a:pos x="0" y="201"/>
                  </a:cxn>
                  <a:cxn ang="0">
                    <a:pos x="0" y="218"/>
                  </a:cxn>
                  <a:cxn ang="0">
                    <a:pos x="1" y="235"/>
                  </a:cxn>
                  <a:cxn ang="0">
                    <a:pos x="3" y="253"/>
                  </a:cxn>
                  <a:cxn ang="0">
                    <a:pos x="5" y="270"/>
                  </a:cxn>
                  <a:cxn ang="0">
                    <a:pos x="7" y="273"/>
                  </a:cxn>
                  <a:cxn ang="0">
                    <a:pos x="11" y="279"/>
                  </a:cxn>
                  <a:cxn ang="0">
                    <a:pos x="11" y="281"/>
                  </a:cxn>
                  <a:cxn ang="0">
                    <a:pos x="13" y="283"/>
                  </a:cxn>
                  <a:cxn ang="0">
                    <a:pos x="9" y="264"/>
                  </a:cxn>
                  <a:cxn ang="0">
                    <a:pos x="7" y="243"/>
                  </a:cxn>
                  <a:cxn ang="0">
                    <a:pos x="5" y="222"/>
                  </a:cxn>
                  <a:cxn ang="0">
                    <a:pos x="3" y="201"/>
                  </a:cxn>
                  <a:cxn ang="0">
                    <a:pos x="5" y="162"/>
                  </a:cxn>
                  <a:cxn ang="0">
                    <a:pos x="11" y="124"/>
                  </a:cxn>
                  <a:cxn ang="0">
                    <a:pos x="20" y="86"/>
                  </a:cxn>
                  <a:cxn ang="0">
                    <a:pos x="32" y="50"/>
                  </a:cxn>
                  <a:cxn ang="0">
                    <a:pos x="32" y="48"/>
                  </a:cxn>
                  <a:cxn ang="0">
                    <a:pos x="30" y="46"/>
                  </a:cxn>
                </a:cxnLst>
                <a:rect l="0" t="0" r="r" b="b"/>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ln>
            </p:spPr>
            <p:txBody>
              <a:bodyPr/>
              <a:lstStyle/>
              <a:p>
                <a:endParaRPr lang="en-US">
                  <a:solidFill>
                    <a:prstClr val="black"/>
                  </a:solidFill>
                </a:endParaRPr>
              </a:p>
            </p:txBody>
          </p:sp>
          <p:sp>
            <p:nvSpPr>
              <p:cNvPr id="179776" name="Freeform 576"/>
              <p:cNvSpPr>
                <a:spLocks noEditPoints="1"/>
              </p:cNvSpPr>
              <p:nvPr/>
            </p:nvSpPr>
            <p:spPr bwMode="auto">
              <a:xfrm>
                <a:off x="1422" y="2073"/>
                <a:ext cx="831" cy="288"/>
              </a:xfrm>
              <a:custGeom>
                <a:avLst/>
                <a:gdLst/>
                <a:ahLst/>
                <a:cxnLst>
                  <a:cxn ang="0">
                    <a:pos x="831" y="199"/>
                  </a:cxn>
                  <a:cxn ang="0">
                    <a:pos x="831" y="194"/>
                  </a:cxn>
                  <a:cxn ang="0">
                    <a:pos x="831" y="186"/>
                  </a:cxn>
                  <a:cxn ang="0">
                    <a:pos x="829" y="188"/>
                  </a:cxn>
                  <a:cxn ang="0">
                    <a:pos x="828" y="188"/>
                  </a:cxn>
                  <a:cxn ang="0">
                    <a:pos x="828" y="194"/>
                  </a:cxn>
                  <a:cxn ang="0">
                    <a:pos x="828" y="199"/>
                  </a:cxn>
                  <a:cxn ang="0">
                    <a:pos x="828" y="216"/>
                  </a:cxn>
                  <a:cxn ang="0">
                    <a:pos x="826" y="233"/>
                  </a:cxn>
                  <a:cxn ang="0">
                    <a:pos x="829" y="232"/>
                  </a:cxn>
                  <a:cxn ang="0">
                    <a:pos x="831" y="230"/>
                  </a:cxn>
                  <a:cxn ang="0">
                    <a:pos x="831" y="215"/>
                  </a:cxn>
                  <a:cxn ang="0">
                    <a:pos x="831" y="199"/>
                  </a:cxn>
                  <a:cxn ang="0">
                    <a:pos x="829" y="150"/>
                  </a:cxn>
                  <a:cxn ang="0">
                    <a:pos x="826" y="129"/>
                  </a:cxn>
                  <a:cxn ang="0">
                    <a:pos x="822" y="110"/>
                  </a:cxn>
                  <a:cxn ang="0">
                    <a:pos x="818" y="91"/>
                  </a:cxn>
                  <a:cxn ang="0">
                    <a:pos x="812" y="72"/>
                  </a:cxn>
                  <a:cxn ang="0">
                    <a:pos x="799" y="36"/>
                  </a:cxn>
                  <a:cxn ang="0">
                    <a:pos x="782" y="0"/>
                  </a:cxn>
                  <a:cxn ang="0">
                    <a:pos x="780" y="2"/>
                  </a:cxn>
                  <a:cxn ang="0">
                    <a:pos x="780" y="4"/>
                  </a:cxn>
                  <a:cxn ang="0">
                    <a:pos x="780" y="4"/>
                  </a:cxn>
                  <a:cxn ang="0">
                    <a:pos x="780" y="6"/>
                  </a:cxn>
                  <a:cxn ang="0">
                    <a:pos x="788" y="23"/>
                  </a:cxn>
                  <a:cxn ang="0">
                    <a:pos x="795" y="40"/>
                  </a:cxn>
                  <a:cxn ang="0">
                    <a:pos x="803" y="59"/>
                  </a:cxn>
                  <a:cxn ang="0">
                    <a:pos x="810" y="78"/>
                  </a:cxn>
                  <a:cxn ang="0">
                    <a:pos x="814" y="99"/>
                  </a:cxn>
                  <a:cxn ang="0">
                    <a:pos x="820" y="118"/>
                  </a:cxn>
                  <a:cxn ang="0">
                    <a:pos x="824" y="139"/>
                  </a:cxn>
                  <a:cxn ang="0">
                    <a:pos x="826" y="158"/>
                  </a:cxn>
                  <a:cxn ang="0">
                    <a:pos x="828" y="154"/>
                  </a:cxn>
                  <a:cxn ang="0">
                    <a:pos x="829" y="150"/>
                  </a:cxn>
                  <a:cxn ang="0">
                    <a:pos x="31" y="46"/>
                  </a:cxn>
                  <a:cxn ang="0">
                    <a:pos x="18" y="82"/>
                  </a:cxn>
                  <a:cxn ang="0">
                    <a:pos x="8" y="120"/>
                  </a:cxn>
                  <a:cxn ang="0">
                    <a:pos x="2" y="160"/>
                  </a:cxn>
                  <a:cxn ang="0">
                    <a:pos x="0" y="199"/>
                  </a:cxn>
                  <a:cxn ang="0">
                    <a:pos x="0" y="218"/>
                  </a:cxn>
                  <a:cxn ang="0">
                    <a:pos x="2" y="237"/>
                  </a:cxn>
                  <a:cxn ang="0">
                    <a:pos x="4" y="256"/>
                  </a:cxn>
                  <a:cxn ang="0">
                    <a:pos x="8" y="275"/>
                  </a:cxn>
                  <a:cxn ang="0">
                    <a:pos x="8" y="275"/>
                  </a:cxn>
                  <a:cxn ang="0">
                    <a:pos x="10" y="277"/>
                  </a:cxn>
                  <a:cxn ang="0">
                    <a:pos x="12" y="283"/>
                  </a:cxn>
                  <a:cxn ang="0">
                    <a:pos x="16" y="288"/>
                  </a:cxn>
                  <a:cxn ang="0">
                    <a:pos x="12" y="268"/>
                  </a:cxn>
                  <a:cxn ang="0">
                    <a:pos x="8" y="245"/>
                  </a:cxn>
                  <a:cxn ang="0">
                    <a:pos x="6" y="222"/>
                  </a:cxn>
                  <a:cxn ang="0">
                    <a:pos x="6" y="199"/>
                  </a:cxn>
                  <a:cxn ang="0">
                    <a:pos x="8" y="160"/>
                  </a:cxn>
                  <a:cxn ang="0">
                    <a:pos x="12" y="122"/>
                  </a:cxn>
                  <a:cxn ang="0">
                    <a:pos x="21" y="86"/>
                  </a:cxn>
                  <a:cxn ang="0">
                    <a:pos x="33" y="50"/>
                  </a:cxn>
                  <a:cxn ang="0">
                    <a:pos x="31" y="48"/>
                  </a:cxn>
                  <a:cxn ang="0">
                    <a:pos x="31" y="46"/>
                  </a:cxn>
                </a:cxnLst>
                <a:rect l="0" t="0" r="r" b="b"/>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ln>
            </p:spPr>
            <p:txBody>
              <a:bodyPr/>
              <a:lstStyle/>
              <a:p>
                <a:endParaRPr lang="en-US">
                  <a:solidFill>
                    <a:prstClr val="black"/>
                  </a:solidFill>
                </a:endParaRPr>
              </a:p>
            </p:txBody>
          </p:sp>
          <p:sp>
            <p:nvSpPr>
              <p:cNvPr id="179777" name="Freeform 577"/>
              <p:cNvSpPr>
                <a:spLocks noEditPoints="1"/>
              </p:cNvSpPr>
              <p:nvPr/>
            </p:nvSpPr>
            <p:spPr bwMode="auto">
              <a:xfrm>
                <a:off x="1424" y="2058"/>
                <a:ext cx="827" cy="311"/>
              </a:xfrm>
              <a:custGeom>
                <a:avLst/>
                <a:gdLst/>
                <a:ahLst/>
                <a:cxnLst>
                  <a:cxn ang="0">
                    <a:pos x="827" y="214"/>
                  </a:cxn>
                  <a:cxn ang="0">
                    <a:pos x="827" y="209"/>
                  </a:cxn>
                  <a:cxn ang="0">
                    <a:pos x="827" y="203"/>
                  </a:cxn>
                  <a:cxn ang="0">
                    <a:pos x="826" y="203"/>
                  </a:cxn>
                  <a:cxn ang="0">
                    <a:pos x="824" y="205"/>
                  </a:cxn>
                  <a:cxn ang="0">
                    <a:pos x="824" y="209"/>
                  </a:cxn>
                  <a:cxn ang="0">
                    <a:pos x="824" y="214"/>
                  </a:cxn>
                  <a:cxn ang="0">
                    <a:pos x="824" y="233"/>
                  </a:cxn>
                  <a:cxn ang="0">
                    <a:pos x="822" y="252"/>
                  </a:cxn>
                  <a:cxn ang="0">
                    <a:pos x="824" y="248"/>
                  </a:cxn>
                  <a:cxn ang="0">
                    <a:pos x="827" y="247"/>
                  </a:cxn>
                  <a:cxn ang="0">
                    <a:pos x="827" y="230"/>
                  </a:cxn>
                  <a:cxn ang="0">
                    <a:pos x="827" y="214"/>
                  </a:cxn>
                  <a:cxn ang="0">
                    <a:pos x="826" y="169"/>
                  </a:cxn>
                  <a:cxn ang="0">
                    <a:pos x="824" y="148"/>
                  </a:cxn>
                  <a:cxn ang="0">
                    <a:pos x="820" y="129"/>
                  </a:cxn>
                  <a:cxn ang="0">
                    <a:pos x="814" y="110"/>
                  </a:cxn>
                  <a:cxn ang="0">
                    <a:pos x="808" y="91"/>
                  </a:cxn>
                  <a:cxn ang="0">
                    <a:pos x="795" y="53"/>
                  </a:cxn>
                  <a:cxn ang="0">
                    <a:pos x="778" y="17"/>
                  </a:cxn>
                  <a:cxn ang="0">
                    <a:pos x="778" y="19"/>
                  </a:cxn>
                  <a:cxn ang="0">
                    <a:pos x="778" y="19"/>
                  </a:cxn>
                  <a:cxn ang="0">
                    <a:pos x="776" y="21"/>
                  </a:cxn>
                  <a:cxn ang="0">
                    <a:pos x="776" y="23"/>
                  </a:cxn>
                  <a:cxn ang="0">
                    <a:pos x="784" y="40"/>
                  </a:cxn>
                  <a:cxn ang="0">
                    <a:pos x="793" y="59"/>
                  </a:cxn>
                  <a:cxn ang="0">
                    <a:pos x="801" y="78"/>
                  </a:cxn>
                  <a:cxn ang="0">
                    <a:pos x="807" y="97"/>
                  </a:cxn>
                  <a:cxn ang="0">
                    <a:pos x="812" y="116"/>
                  </a:cxn>
                  <a:cxn ang="0">
                    <a:pos x="816" y="137"/>
                  </a:cxn>
                  <a:cxn ang="0">
                    <a:pos x="820" y="157"/>
                  </a:cxn>
                  <a:cxn ang="0">
                    <a:pos x="822" y="178"/>
                  </a:cxn>
                  <a:cxn ang="0">
                    <a:pos x="824" y="173"/>
                  </a:cxn>
                  <a:cxn ang="0">
                    <a:pos x="826" y="169"/>
                  </a:cxn>
                  <a:cxn ang="0">
                    <a:pos x="29" y="63"/>
                  </a:cxn>
                  <a:cxn ang="0">
                    <a:pos x="17" y="99"/>
                  </a:cxn>
                  <a:cxn ang="0">
                    <a:pos x="8" y="137"/>
                  </a:cxn>
                  <a:cxn ang="0">
                    <a:pos x="2" y="175"/>
                  </a:cxn>
                  <a:cxn ang="0">
                    <a:pos x="0" y="214"/>
                  </a:cxn>
                  <a:cxn ang="0">
                    <a:pos x="2" y="235"/>
                  </a:cxn>
                  <a:cxn ang="0">
                    <a:pos x="4" y="256"/>
                  </a:cxn>
                  <a:cxn ang="0">
                    <a:pos x="6" y="277"/>
                  </a:cxn>
                  <a:cxn ang="0">
                    <a:pos x="10" y="296"/>
                  </a:cxn>
                  <a:cxn ang="0">
                    <a:pos x="14" y="303"/>
                  </a:cxn>
                  <a:cxn ang="0">
                    <a:pos x="17" y="311"/>
                  </a:cxn>
                  <a:cxn ang="0">
                    <a:pos x="12" y="286"/>
                  </a:cxn>
                  <a:cxn ang="0">
                    <a:pos x="8" y="264"/>
                  </a:cxn>
                  <a:cxn ang="0">
                    <a:pos x="6" y="239"/>
                  </a:cxn>
                  <a:cxn ang="0">
                    <a:pos x="6" y="214"/>
                  </a:cxn>
                  <a:cxn ang="0">
                    <a:pos x="8" y="175"/>
                  </a:cxn>
                  <a:cxn ang="0">
                    <a:pos x="14" y="139"/>
                  </a:cxn>
                  <a:cxn ang="0">
                    <a:pos x="21" y="101"/>
                  </a:cxn>
                  <a:cxn ang="0">
                    <a:pos x="33" y="66"/>
                  </a:cxn>
                  <a:cxn ang="0">
                    <a:pos x="31" y="65"/>
                  </a:cxn>
                  <a:cxn ang="0">
                    <a:pos x="29" y="63"/>
                  </a:cxn>
                  <a:cxn ang="0">
                    <a:pos x="765" y="2"/>
                  </a:cxn>
                  <a:cxn ang="0">
                    <a:pos x="765" y="2"/>
                  </a:cxn>
                  <a:cxn ang="0">
                    <a:pos x="765" y="0"/>
                  </a:cxn>
                  <a:cxn ang="0">
                    <a:pos x="765" y="2"/>
                  </a:cxn>
                  <a:cxn ang="0">
                    <a:pos x="765" y="2"/>
                  </a:cxn>
                  <a:cxn ang="0">
                    <a:pos x="765" y="2"/>
                  </a:cxn>
                  <a:cxn ang="0">
                    <a:pos x="765" y="2"/>
                  </a:cxn>
                </a:cxnLst>
                <a:rect l="0" t="0" r="r" b="b"/>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lnTo>
                      <a:pt x="765" y="2"/>
                    </a:lnTo>
                    <a:lnTo>
                      <a:pt x="765" y="2"/>
                    </a:lnTo>
                    <a:lnTo>
                      <a:pt x="765" y="2"/>
                    </a:lnTo>
                    <a:close/>
                  </a:path>
                </a:pathLst>
              </a:custGeom>
              <a:solidFill>
                <a:srgbClr val="AFB0D2"/>
              </a:solidFill>
              <a:ln w="9525">
                <a:noFill/>
                <a:round/>
              </a:ln>
            </p:spPr>
            <p:txBody>
              <a:bodyPr/>
              <a:lstStyle/>
              <a:p>
                <a:endParaRPr lang="en-US">
                  <a:solidFill>
                    <a:prstClr val="black"/>
                  </a:solidFill>
                </a:endParaRPr>
              </a:p>
            </p:txBody>
          </p:sp>
          <p:sp>
            <p:nvSpPr>
              <p:cNvPr id="179778" name="Freeform 578"/>
              <p:cNvSpPr>
                <a:spLocks noEditPoints="1"/>
              </p:cNvSpPr>
              <p:nvPr/>
            </p:nvSpPr>
            <p:spPr bwMode="auto">
              <a:xfrm>
                <a:off x="1428" y="2058"/>
                <a:ext cx="822" cy="317"/>
              </a:xfrm>
              <a:custGeom>
                <a:avLst/>
                <a:gdLst/>
                <a:ahLst/>
                <a:cxnLst>
                  <a:cxn ang="0">
                    <a:pos x="822" y="209"/>
                  </a:cxn>
                  <a:cxn ang="0">
                    <a:pos x="820" y="205"/>
                  </a:cxn>
                  <a:cxn ang="0">
                    <a:pos x="818" y="209"/>
                  </a:cxn>
                  <a:cxn ang="0">
                    <a:pos x="816" y="235"/>
                  </a:cxn>
                  <a:cxn ang="0">
                    <a:pos x="818" y="252"/>
                  </a:cxn>
                  <a:cxn ang="0">
                    <a:pos x="822" y="231"/>
                  </a:cxn>
                  <a:cxn ang="0">
                    <a:pos x="820" y="173"/>
                  </a:cxn>
                  <a:cxn ang="0">
                    <a:pos x="814" y="133"/>
                  </a:cxn>
                  <a:cxn ang="0">
                    <a:pos x="804" y="93"/>
                  </a:cxn>
                  <a:cxn ang="0">
                    <a:pos x="789" y="55"/>
                  </a:cxn>
                  <a:cxn ang="0">
                    <a:pos x="774" y="21"/>
                  </a:cxn>
                  <a:cxn ang="0">
                    <a:pos x="770" y="25"/>
                  </a:cxn>
                  <a:cxn ang="0">
                    <a:pos x="787" y="61"/>
                  </a:cxn>
                  <a:cxn ang="0">
                    <a:pos x="801" y="101"/>
                  </a:cxn>
                  <a:cxn ang="0">
                    <a:pos x="810" y="140"/>
                  </a:cxn>
                  <a:cxn ang="0">
                    <a:pos x="816" y="182"/>
                  </a:cxn>
                  <a:cxn ang="0">
                    <a:pos x="820" y="173"/>
                  </a:cxn>
                  <a:cxn ang="0">
                    <a:pos x="15" y="101"/>
                  </a:cxn>
                  <a:cxn ang="0">
                    <a:pos x="2" y="175"/>
                  </a:cxn>
                  <a:cxn ang="0">
                    <a:pos x="0" y="237"/>
                  </a:cxn>
                  <a:cxn ang="0">
                    <a:pos x="6" y="283"/>
                  </a:cxn>
                  <a:cxn ang="0">
                    <a:pos x="13" y="311"/>
                  </a:cxn>
                  <a:cxn ang="0">
                    <a:pos x="12" y="292"/>
                  </a:cxn>
                  <a:cxn ang="0">
                    <a:pos x="6" y="241"/>
                  </a:cxn>
                  <a:cxn ang="0">
                    <a:pos x="6" y="176"/>
                  </a:cxn>
                  <a:cxn ang="0">
                    <a:pos x="19" y="102"/>
                  </a:cxn>
                  <a:cxn ang="0">
                    <a:pos x="29" y="66"/>
                  </a:cxn>
                  <a:cxn ang="0">
                    <a:pos x="759" y="4"/>
                  </a:cxn>
                  <a:cxn ang="0">
                    <a:pos x="759" y="4"/>
                  </a:cxn>
                  <a:cxn ang="0">
                    <a:pos x="759" y="4"/>
                  </a:cxn>
                  <a:cxn ang="0">
                    <a:pos x="761" y="0"/>
                  </a:cxn>
                  <a:cxn ang="0">
                    <a:pos x="759" y="6"/>
                  </a:cxn>
                  <a:cxn ang="0">
                    <a:pos x="759" y="4"/>
                  </a:cxn>
                </a:cxnLst>
                <a:rect l="0" t="0" r="r" b="b"/>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59" y="4"/>
                    </a:lnTo>
                    <a:lnTo>
                      <a:pt x="759" y="4"/>
                    </a:lnTo>
                    <a:lnTo>
                      <a:pt x="759" y="4"/>
                    </a:lnTo>
                    <a:lnTo>
                      <a:pt x="761" y="2"/>
                    </a:lnTo>
                    <a:lnTo>
                      <a:pt x="761" y="0"/>
                    </a:lnTo>
                    <a:lnTo>
                      <a:pt x="761" y="4"/>
                    </a:lnTo>
                    <a:lnTo>
                      <a:pt x="759" y="6"/>
                    </a:lnTo>
                    <a:lnTo>
                      <a:pt x="759" y="6"/>
                    </a:lnTo>
                    <a:lnTo>
                      <a:pt x="759" y="4"/>
                    </a:lnTo>
                    <a:close/>
                  </a:path>
                </a:pathLst>
              </a:custGeom>
              <a:solidFill>
                <a:srgbClr val="AFB0D2"/>
              </a:solidFill>
              <a:ln w="9525">
                <a:noFill/>
                <a:round/>
              </a:ln>
            </p:spPr>
            <p:txBody>
              <a:bodyPr/>
              <a:lstStyle/>
              <a:p>
                <a:endParaRPr lang="en-US">
                  <a:solidFill>
                    <a:prstClr val="black"/>
                  </a:solidFill>
                </a:endParaRPr>
              </a:p>
            </p:txBody>
          </p:sp>
          <p:sp>
            <p:nvSpPr>
              <p:cNvPr id="179779" name="Freeform 579"/>
              <p:cNvSpPr>
                <a:spLocks noEditPoints="1"/>
              </p:cNvSpPr>
              <p:nvPr/>
            </p:nvSpPr>
            <p:spPr bwMode="auto">
              <a:xfrm>
                <a:off x="1430" y="2060"/>
                <a:ext cx="818" cy="322"/>
              </a:xfrm>
              <a:custGeom>
                <a:avLst/>
                <a:gdLst/>
                <a:ahLst/>
                <a:cxnLst>
                  <a:cxn ang="0">
                    <a:pos x="818" y="207"/>
                  </a:cxn>
                  <a:cxn ang="0">
                    <a:pos x="816" y="203"/>
                  </a:cxn>
                  <a:cxn ang="0">
                    <a:pos x="812" y="209"/>
                  </a:cxn>
                  <a:cxn ang="0">
                    <a:pos x="812" y="233"/>
                  </a:cxn>
                  <a:cxn ang="0">
                    <a:pos x="814" y="252"/>
                  </a:cxn>
                  <a:cxn ang="0">
                    <a:pos x="818" y="231"/>
                  </a:cxn>
                  <a:cxn ang="0">
                    <a:pos x="816" y="176"/>
                  </a:cxn>
                  <a:cxn ang="0">
                    <a:pos x="810" y="135"/>
                  </a:cxn>
                  <a:cxn ang="0">
                    <a:pos x="801" y="95"/>
                  </a:cxn>
                  <a:cxn ang="0">
                    <a:pos x="787" y="57"/>
                  </a:cxn>
                  <a:cxn ang="0">
                    <a:pos x="770" y="21"/>
                  </a:cxn>
                  <a:cxn ang="0">
                    <a:pos x="766" y="25"/>
                  </a:cxn>
                  <a:cxn ang="0">
                    <a:pos x="783" y="63"/>
                  </a:cxn>
                  <a:cxn ang="0">
                    <a:pos x="797" y="100"/>
                  </a:cxn>
                  <a:cxn ang="0">
                    <a:pos x="806" y="142"/>
                  </a:cxn>
                  <a:cxn ang="0">
                    <a:pos x="812" y="184"/>
                  </a:cxn>
                  <a:cxn ang="0">
                    <a:pos x="816" y="176"/>
                  </a:cxn>
                  <a:cxn ang="0">
                    <a:pos x="759" y="0"/>
                  </a:cxn>
                  <a:cxn ang="0">
                    <a:pos x="759" y="0"/>
                  </a:cxn>
                  <a:cxn ang="0">
                    <a:pos x="757" y="2"/>
                  </a:cxn>
                  <a:cxn ang="0">
                    <a:pos x="757" y="2"/>
                  </a:cxn>
                  <a:cxn ang="0">
                    <a:pos x="757" y="4"/>
                  </a:cxn>
                  <a:cxn ang="0">
                    <a:pos x="755" y="4"/>
                  </a:cxn>
                  <a:cxn ang="0">
                    <a:pos x="755" y="6"/>
                  </a:cxn>
                  <a:cxn ang="0">
                    <a:pos x="757" y="6"/>
                  </a:cxn>
                  <a:cxn ang="0">
                    <a:pos x="759" y="4"/>
                  </a:cxn>
                  <a:cxn ang="0">
                    <a:pos x="27" y="64"/>
                  </a:cxn>
                  <a:cxn ang="0">
                    <a:pos x="8" y="137"/>
                  </a:cxn>
                  <a:cxn ang="0">
                    <a:pos x="0" y="212"/>
                  </a:cxn>
                  <a:cxn ang="0">
                    <a:pos x="2" y="262"/>
                  </a:cxn>
                  <a:cxn ang="0">
                    <a:pos x="11" y="309"/>
                  </a:cxn>
                  <a:cxn ang="0">
                    <a:pos x="19" y="322"/>
                  </a:cxn>
                  <a:cxn ang="0">
                    <a:pos x="8" y="269"/>
                  </a:cxn>
                  <a:cxn ang="0">
                    <a:pos x="4" y="212"/>
                  </a:cxn>
                  <a:cxn ang="0">
                    <a:pos x="11" y="138"/>
                  </a:cxn>
                  <a:cxn ang="0">
                    <a:pos x="30" y="68"/>
                  </a:cxn>
                  <a:cxn ang="0">
                    <a:pos x="27" y="64"/>
                  </a:cxn>
                </a:cxnLst>
                <a:rect l="0" t="0" r="r" b="b"/>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9" y="0"/>
                    </a:lnTo>
                    <a:lnTo>
                      <a:pt x="759" y="0"/>
                    </a:lnTo>
                    <a:lnTo>
                      <a:pt x="757" y="2"/>
                    </a:lnTo>
                    <a:lnTo>
                      <a:pt x="757" y="2"/>
                    </a:lnTo>
                    <a:lnTo>
                      <a:pt x="757" y="2"/>
                    </a:lnTo>
                    <a:lnTo>
                      <a:pt x="757" y="2"/>
                    </a:lnTo>
                    <a:lnTo>
                      <a:pt x="757" y="2"/>
                    </a:lnTo>
                    <a:lnTo>
                      <a:pt x="757" y="4"/>
                    </a:lnTo>
                    <a:lnTo>
                      <a:pt x="757" y="4"/>
                    </a:lnTo>
                    <a:lnTo>
                      <a:pt x="755" y="4"/>
                    </a:lnTo>
                    <a:lnTo>
                      <a:pt x="755" y="4"/>
                    </a:lnTo>
                    <a:lnTo>
                      <a:pt x="755" y="6"/>
                    </a:lnTo>
                    <a:lnTo>
                      <a:pt x="757" y="6"/>
                    </a:lnTo>
                    <a:lnTo>
                      <a:pt x="757"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ln>
            </p:spPr>
            <p:txBody>
              <a:bodyPr/>
              <a:lstStyle/>
              <a:p>
                <a:endParaRPr lang="en-US">
                  <a:solidFill>
                    <a:prstClr val="black"/>
                  </a:solidFill>
                </a:endParaRPr>
              </a:p>
            </p:txBody>
          </p:sp>
          <p:sp>
            <p:nvSpPr>
              <p:cNvPr id="179780" name="Freeform 580"/>
              <p:cNvSpPr>
                <a:spLocks noEditPoints="1"/>
              </p:cNvSpPr>
              <p:nvPr/>
            </p:nvSpPr>
            <p:spPr bwMode="auto">
              <a:xfrm>
                <a:off x="1432" y="2062"/>
                <a:ext cx="814" cy="328"/>
              </a:xfrm>
              <a:custGeom>
                <a:avLst/>
                <a:gdLst/>
                <a:ahLst/>
                <a:cxnLst>
                  <a:cxn ang="0">
                    <a:pos x="814" y="205"/>
                  </a:cxn>
                  <a:cxn ang="0">
                    <a:pos x="810" y="203"/>
                  </a:cxn>
                  <a:cxn ang="0">
                    <a:pos x="808" y="207"/>
                  </a:cxn>
                  <a:cxn ang="0">
                    <a:pos x="808" y="233"/>
                  </a:cxn>
                  <a:cxn ang="0">
                    <a:pos x="808" y="254"/>
                  </a:cxn>
                  <a:cxn ang="0">
                    <a:pos x="812" y="231"/>
                  </a:cxn>
                  <a:cxn ang="0">
                    <a:pos x="812" y="178"/>
                  </a:cxn>
                  <a:cxn ang="0">
                    <a:pos x="806" y="136"/>
                  </a:cxn>
                  <a:cxn ang="0">
                    <a:pos x="797" y="97"/>
                  </a:cxn>
                  <a:cxn ang="0">
                    <a:pos x="783" y="57"/>
                  </a:cxn>
                  <a:cxn ang="0">
                    <a:pos x="766" y="21"/>
                  </a:cxn>
                  <a:cxn ang="0">
                    <a:pos x="763" y="25"/>
                  </a:cxn>
                  <a:cxn ang="0">
                    <a:pos x="780" y="62"/>
                  </a:cxn>
                  <a:cxn ang="0">
                    <a:pos x="793" y="102"/>
                  </a:cxn>
                  <a:cxn ang="0">
                    <a:pos x="802" y="144"/>
                  </a:cxn>
                  <a:cxn ang="0">
                    <a:pos x="808" y="186"/>
                  </a:cxn>
                  <a:cxn ang="0">
                    <a:pos x="812" y="178"/>
                  </a:cxn>
                  <a:cxn ang="0">
                    <a:pos x="755" y="2"/>
                  </a:cxn>
                  <a:cxn ang="0">
                    <a:pos x="755" y="0"/>
                  </a:cxn>
                  <a:cxn ang="0">
                    <a:pos x="755" y="2"/>
                  </a:cxn>
                  <a:cxn ang="0">
                    <a:pos x="753" y="4"/>
                  </a:cxn>
                  <a:cxn ang="0">
                    <a:pos x="753" y="4"/>
                  </a:cxn>
                  <a:cxn ang="0">
                    <a:pos x="753" y="6"/>
                  </a:cxn>
                  <a:cxn ang="0">
                    <a:pos x="753" y="7"/>
                  </a:cxn>
                  <a:cxn ang="0">
                    <a:pos x="755" y="4"/>
                  </a:cxn>
                  <a:cxn ang="0">
                    <a:pos x="755" y="2"/>
                  </a:cxn>
                  <a:cxn ang="0">
                    <a:pos x="15" y="98"/>
                  </a:cxn>
                  <a:cxn ang="0">
                    <a:pos x="2" y="172"/>
                  </a:cxn>
                  <a:cxn ang="0">
                    <a:pos x="2" y="237"/>
                  </a:cxn>
                  <a:cxn ang="0">
                    <a:pos x="8" y="288"/>
                  </a:cxn>
                  <a:cxn ang="0">
                    <a:pos x="17" y="320"/>
                  </a:cxn>
                  <a:cxn ang="0">
                    <a:pos x="15" y="299"/>
                  </a:cxn>
                  <a:cxn ang="0">
                    <a:pos x="6" y="241"/>
                  </a:cxn>
                  <a:cxn ang="0">
                    <a:pos x="6" y="172"/>
                  </a:cxn>
                  <a:cxn ang="0">
                    <a:pos x="19" y="100"/>
                  </a:cxn>
                  <a:cxn ang="0">
                    <a:pos x="28" y="66"/>
                  </a:cxn>
                </a:cxnLst>
                <a:rect l="0" t="0" r="r" b="b"/>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0"/>
                    </a:lnTo>
                    <a:lnTo>
                      <a:pt x="755" y="2"/>
                    </a:lnTo>
                    <a:lnTo>
                      <a:pt x="755" y="2"/>
                    </a:lnTo>
                    <a:lnTo>
                      <a:pt x="753" y="2"/>
                    </a:lnTo>
                    <a:lnTo>
                      <a:pt x="753" y="4"/>
                    </a:lnTo>
                    <a:lnTo>
                      <a:pt x="753" y="4"/>
                    </a:lnTo>
                    <a:lnTo>
                      <a:pt x="753" y="4"/>
                    </a:lnTo>
                    <a:lnTo>
                      <a:pt x="753" y="6"/>
                    </a:lnTo>
                    <a:lnTo>
                      <a:pt x="753" y="6"/>
                    </a:lnTo>
                    <a:lnTo>
                      <a:pt x="753" y="6"/>
                    </a:lnTo>
                    <a:lnTo>
                      <a:pt x="753" y="7"/>
                    </a:lnTo>
                    <a:lnTo>
                      <a:pt x="755" y="4"/>
                    </a:lnTo>
                    <a:lnTo>
                      <a:pt x="755" y="4"/>
                    </a:lnTo>
                    <a:lnTo>
                      <a:pt x="755" y="2"/>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ln>
            </p:spPr>
            <p:txBody>
              <a:bodyPr/>
              <a:lstStyle/>
              <a:p>
                <a:endParaRPr lang="en-US">
                  <a:solidFill>
                    <a:prstClr val="black"/>
                  </a:solidFill>
                </a:endParaRPr>
              </a:p>
            </p:txBody>
          </p:sp>
          <p:sp>
            <p:nvSpPr>
              <p:cNvPr id="179781" name="Freeform 581"/>
              <p:cNvSpPr>
                <a:spLocks noEditPoints="1"/>
              </p:cNvSpPr>
              <p:nvPr/>
            </p:nvSpPr>
            <p:spPr bwMode="auto">
              <a:xfrm>
                <a:off x="1434" y="2064"/>
                <a:ext cx="808" cy="334"/>
              </a:xfrm>
              <a:custGeom>
                <a:avLst/>
                <a:gdLst/>
                <a:ahLst/>
                <a:cxnLst>
                  <a:cxn ang="0">
                    <a:pos x="808" y="205"/>
                  </a:cxn>
                  <a:cxn ang="0">
                    <a:pos x="806" y="201"/>
                  </a:cxn>
                  <a:cxn ang="0">
                    <a:pos x="804" y="205"/>
                  </a:cxn>
                  <a:cxn ang="0">
                    <a:pos x="804" y="233"/>
                  </a:cxn>
                  <a:cxn ang="0">
                    <a:pos x="804" y="254"/>
                  </a:cxn>
                  <a:cxn ang="0">
                    <a:pos x="808" y="229"/>
                  </a:cxn>
                  <a:cxn ang="0">
                    <a:pos x="808" y="180"/>
                  </a:cxn>
                  <a:cxn ang="0">
                    <a:pos x="802" y="138"/>
                  </a:cxn>
                  <a:cxn ang="0">
                    <a:pos x="793" y="96"/>
                  </a:cxn>
                  <a:cxn ang="0">
                    <a:pos x="779" y="59"/>
                  </a:cxn>
                  <a:cxn ang="0">
                    <a:pos x="762" y="21"/>
                  </a:cxn>
                  <a:cxn ang="0">
                    <a:pos x="761" y="24"/>
                  </a:cxn>
                  <a:cxn ang="0">
                    <a:pos x="778" y="62"/>
                  </a:cxn>
                  <a:cxn ang="0">
                    <a:pos x="791" y="102"/>
                  </a:cxn>
                  <a:cxn ang="0">
                    <a:pos x="798" y="146"/>
                  </a:cxn>
                  <a:cxn ang="0">
                    <a:pos x="804" y="188"/>
                  </a:cxn>
                  <a:cxn ang="0">
                    <a:pos x="808" y="180"/>
                  </a:cxn>
                  <a:cxn ang="0">
                    <a:pos x="751" y="2"/>
                  </a:cxn>
                  <a:cxn ang="0">
                    <a:pos x="751" y="2"/>
                  </a:cxn>
                  <a:cxn ang="0">
                    <a:pos x="751" y="2"/>
                  </a:cxn>
                  <a:cxn ang="0">
                    <a:pos x="749" y="4"/>
                  </a:cxn>
                  <a:cxn ang="0">
                    <a:pos x="749" y="4"/>
                  </a:cxn>
                  <a:cxn ang="0">
                    <a:pos x="751" y="9"/>
                  </a:cxn>
                  <a:cxn ang="0">
                    <a:pos x="753" y="2"/>
                  </a:cxn>
                  <a:cxn ang="0">
                    <a:pos x="15" y="98"/>
                  </a:cxn>
                  <a:cxn ang="0">
                    <a:pos x="2" y="170"/>
                  </a:cxn>
                  <a:cxn ang="0">
                    <a:pos x="2" y="237"/>
                  </a:cxn>
                  <a:cxn ang="0">
                    <a:pos x="9" y="292"/>
                  </a:cxn>
                  <a:cxn ang="0">
                    <a:pos x="21" y="326"/>
                  </a:cxn>
                  <a:cxn ang="0">
                    <a:pos x="17" y="303"/>
                  </a:cxn>
                  <a:cxn ang="0">
                    <a:pos x="6" y="241"/>
                  </a:cxn>
                  <a:cxn ang="0">
                    <a:pos x="7" y="170"/>
                  </a:cxn>
                  <a:cxn ang="0">
                    <a:pos x="19" y="100"/>
                  </a:cxn>
                  <a:cxn ang="0">
                    <a:pos x="28" y="66"/>
                  </a:cxn>
                </a:cxnLst>
                <a:rect l="0" t="0" r="r" b="b"/>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51" y="2"/>
                    </a:lnTo>
                    <a:lnTo>
                      <a:pt x="751" y="2"/>
                    </a:lnTo>
                    <a:lnTo>
                      <a:pt x="751" y="2"/>
                    </a:lnTo>
                    <a:lnTo>
                      <a:pt x="749" y="4"/>
                    </a:lnTo>
                    <a:lnTo>
                      <a:pt x="749" y="4"/>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ln>
            </p:spPr>
            <p:txBody>
              <a:bodyPr/>
              <a:lstStyle/>
              <a:p>
                <a:endParaRPr lang="en-US">
                  <a:solidFill>
                    <a:prstClr val="black"/>
                  </a:solidFill>
                </a:endParaRPr>
              </a:p>
            </p:txBody>
          </p:sp>
          <p:sp>
            <p:nvSpPr>
              <p:cNvPr id="179782" name="Freeform 582"/>
              <p:cNvSpPr>
                <a:spLocks noEditPoints="1"/>
              </p:cNvSpPr>
              <p:nvPr/>
            </p:nvSpPr>
            <p:spPr bwMode="auto">
              <a:xfrm>
                <a:off x="1436" y="2068"/>
                <a:ext cx="804" cy="335"/>
              </a:xfrm>
              <a:custGeom>
                <a:avLst/>
                <a:gdLst/>
                <a:ahLst/>
                <a:cxnLst>
                  <a:cxn ang="0">
                    <a:pos x="804" y="201"/>
                  </a:cxn>
                  <a:cxn ang="0">
                    <a:pos x="802" y="199"/>
                  </a:cxn>
                  <a:cxn ang="0">
                    <a:pos x="800" y="201"/>
                  </a:cxn>
                  <a:cxn ang="0">
                    <a:pos x="798" y="231"/>
                  </a:cxn>
                  <a:cxn ang="0">
                    <a:pos x="798" y="254"/>
                  </a:cxn>
                  <a:cxn ang="0">
                    <a:pos x="804" y="227"/>
                  </a:cxn>
                  <a:cxn ang="0">
                    <a:pos x="804" y="180"/>
                  </a:cxn>
                  <a:cxn ang="0">
                    <a:pos x="798" y="138"/>
                  </a:cxn>
                  <a:cxn ang="0">
                    <a:pos x="789" y="96"/>
                  </a:cxn>
                  <a:cxn ang="0">
                    <a:pos x="776" y="56"/>
                  </a:cxn>
                  <a:cxn ang="0">
                    <a:pos x="759" y="19"/>
                  </a:cxn>
                  <a:cxn ang="0">
                    <a:pos x="757" y="22"/>
                  </a:cxn>
                  <a:cxn ang="0">
                    <a:pos x="774" y="62"/>
                  </a:cxn>
                  <a:cxn ang="0">
                    <a:pos x="787" y="102"/>
                  </a:cxn>
                  <a:cxn ang="0">
                    <a:pos x="795" y="144"/>
                  </a:cxn>
                  <a:cxn ang="0">
                    <a:pos x="800" y="189"/>
                  </a:cxn>
                  <a:cxn ang="0">
                    <a:pos x="804" y="180"/>
                  </a:cxn>
                  <a:cxn ang="0">
                    <a:pos x="749" y="0"/>
                  </a:cxn>
                  <a:cxn ang="0">
                    <a:pos x="747" y="0"/>
                  </a:cxn>
                  <a:cxn ang="0">
                    <a:pos x="747" y="0"/>
                  </a:cxn>
                  <a:cxn ang="0">
                    <a:pos x="747" y="1"/>
                  </a:cxn>
                  <a:cxn ang="0">
                    <a:pos x="745" y="3"/>
                  </a:cxn>
                  <a:cxn ang="0">
                    <a:pos x="747" y="7"/>
                  </a:cxn>
                  <a:cxn ang="0">
                    <a:pos x="749" y="5"/>
                  </a:cxn>
                  <a:cxn ang="0">
                    <a:pos x="26" y="62"/>
                  </a:cxn>
                  <a:cxn ang="0">
                    <a:pos x="7" y="130"/>
                  </a:cxn>
                  <a:cxn ang="0">
                    <a:pos x="0" y="204"/>
                  </a:cxn>
                  <a:cxn ang="0">
                    <a:pos x="5" y="265"/>
                  </a:cxn>
                  <a:cxn ang="0">
                    <a:pos x="19" y="322"/>
                  </a:cxn>
                  <a:cxn ang="0">
                    <a:pos x="28" y="335"/>
                  </a:cxn>
                  <a:cxn ang="0">
                    <a:pos x="11" y="273"/>
                  </a:cxn>
                  <a:cxn ang="0">
                    <a:pos x="5" y="204"/>
                  </a:cxn>
                  <a:cxn ang="0">
                    <a:pos x="11" y="132"/>
                  </a:cxn>
                  <a:cxn ang="0">
                    <a:pos x="30" y="64"/>
                  </a:cxn>
                  <a:cxn ang="0">
                    <a:pos x="26" y="62"/>
                  </a:cxn>
                </a:cxnLst>
                <a:rect l="0" t="0" r="r" b="b"/>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9" y="0"/>
                    </a:lnTo>
                    <a:lnTo>
                      <a:pt x="747" y="0"/>
                    </a:lnTo>
                    <a:lnTo>
                      <a:pt x="747" y="0"/>
                    </a:lnTo>
                    <a:lnTo>
                      <a:pt x="747" y="0"/>
                    </a:lnTo>
                    <a:lnTo>
                      <a:pt x="747" y="1"/>
                    </a:lnTo>
                    <a:lnTo>
                      <a:pt x="747" y="1"/>
                    </a:lnTo>
                    <a:lnTo>
                      <a:pt x="745" y="3"/>
                    </a:lnTo>
                    <a:lnTo>
                      <a:pt x="745" y="3"/>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ln>
            </p:spPr>
            <p:txBody>
              <a:bodyPr/>
              <a:lstStyle/>
              <a:p>
                <a:endParaRPr lang="en-US">
                  <a:solidFill>
                    <a:prstClr val="black"/>
                  </a:solidFill>
                </a:endParaRPr>
              </a:p>
            </p:txBody>
          </p:sp>
          <p:sp>
            <p:nvSpPr>
              <p:cNvPr id="179783" name="Freeform 583"/>
              <p:cNvSpPr>
                <a:spLocks noEditPoints="1"/>
              </p:cNvSpPr>
              <p:nvPr/>
            </p:nvSpPr>
            <p:spPr bwMode="auto">
              <a:xfrm>
                <a:off x="1440" y="2068"/>
                <a:ext cx="798" cy="343"/>
              </a:xfrm>
              <a:custGeom>
                <a:avLst/>
                <a:gdLst/>
                <a:ahLst/>
                <a:cxnLst>
                  <a:cxn ang="0">
                    <a:pos x="798" y="201"/>
                  </a:cxn>
                  <a:cxn ang="0">
                    <a:pos x="796" y="199"/>
                  </a:cxn>
                  <a:cxn ang="0">
                    <a:pos x="794" y="202"/>
                  </a:cxn>
                  <a:cxn ang="0">
                    <a:pos x="792" y="233"/>
                  </a:cxn>
                  <a:cxn ang="0">
                    <a:pos x="792" y="256"/>
                  </a:cxn>
                  <a:cxn ang="0">
                    <a:pos x="798" y="229"/>
                  </a:cxn>
                  <a:cxn ang="0">
                    <a:pos x="798" y="184"/>
                  </a:cxn>
                  <a:cxn ang="0">
                    <a:pos x="792" y="142"/>
                  </a:cxn>
                  <a:cxn ang="0">
                    <a:pos x="785" y="98"/>
                  </a:cxn>
                  <a:cxn ang="0">
                    <a:pos x="772" y="58"/>
                  </a:cxn>
                  <a:cxn ang="0">
                    <a:pos x="755" y="20"/>
                  </a:cxn>
                  <a:cxn ang="0">
                    <a:pos x="751" y="24"/>
                  </a:cxn>
                  <a:cxn ang="0">
                    <a:pos x="768" y="64"/>
                  </a:cxn>
                  <a:cxn ang="0">
                    <a:pos x="781" y="106"/>
                  </a:cxn>
                  <a:cxn ang="0">
                    <a:pos x="791" y="147"/>
                  </a:cxn>
                  <a:cxn ang="0">
                    <a:pos x="794" y="193"/>
                  </a:cxn>
                  <a:cxn ang="0">
                    <a:pos x="798" y="184"/>
                  </a:cxn>
                  <a:cxn ang="0">
                    <a:pos x="743" y="3"/>
                  </a:cxn>
                  <a:cxn ang="0">
                    <a:pos x="743" y="0"/>
                  </a:cxn>
                  <a:cxn ang="0">
                    <a:pos x="743" y="1"/>
                  </a:cxn>
                  <a:cxn ang="0">
                    <a:pos x="741" y="3"/>
                  </a:cxn>
                  <a:cxn ang="0">
                    <a:pos x="741" y="3"/>
                  </a:cxn>
                  <a:cxn ang="0">
                    <a:pos x="741" y="3"/>
                  </a:cxn>
                  <a:cxn ang="0">
                    <a:pos x="739" y="5"/>
                  </a:cxn>
                  <a:cxn ang="0">
                    <a:pos x="739" y="5"/>
                  </a:cxn>
                  <a:cxn ang="0">
                    <a:pos x="745" y="15"/>
                  </a:cxn>
                  <a:cxn ang="0">
                    <a:pos x="745" y="5"/>
                  </a:cxn>
                  <a:cxn ang="0">
                    <a:pos x="13" y="96"/>
                  </a:cxn>
                  <a:cxn ang="0">
                    <a:pos x="1" y="166"/>
                  </a:cxn>
                  <a:cxn ang="0">
                    <a:pos x="0" y="237"/>
                  </a:cxn>
                  <a:cxn ang="0">
                    <a:pos x="11" y="299"/>
                  </a:cxn>
                  <a:cxn ang="0">
                    <a:pos x="24" y="335"/>
                  </a:cxn>
                  <a:cxn ang="0">
                    <a:pos x="18" y="311"/>
                  </a:cxn>
                  <a:cxn ang="0">
                    <a:pos x="5" y="240"/>
                  </a:cxn>
                  <a:cxn ang="0">
                    <a:pos x="5" y="168"/>
                  </a:cxn>
                  <a:cxn ang="0">
                    <a:pos x="18" y="100"/>
                  </a:cxn>
                  <a:cxn ang="0">
                    <a:pos x="26" y="64"/>
                  </a:cxn>
                </a:cxnLst>
                <a:rect l="0" t="0" r="r" b="b"/>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0"/>
                    </a:lnTo>
                    <a:lnTo>
                      <a:pt x="743" y="1"/>
                    </a:lnTo>
                    <a:lnTo>
                      <a:pt x="743" y="1"/>
                    </a:lnTo>
                    <a:lnTo>
                      <a:pt x="741" y="3"/>
                    </a:lnTo>
                    <a:lnTo>
                      <a:pt x="741" y="3"/>
                    </a:lnTo>
                    <a:lnTo>
                      <a:pt x="741" y="3"/>
                    </a:lnTo>
                    <a:lnTo>
                      <a:pt x="741" y="3"/>
                    </a:lnTo>
                    <a:lnTo>
                      <a:pt x="741" y="3"/>
                    </a:lnTo>
                    <a:lnTo>
                      <a:pt x="741" y="3"/>
                    </a:lnTo>
                    <a:lnTo>
                      <a:pt x="741" y="5"/>
                    </a:lnTo>
                    <a:lnTo>
                      <a:pt x="739" y="5"/>
                    </a:lnTo>
                    <a:lnTo>
                      <a:pt x="739"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ln>
            </p:spPr>
            <p:txBody>
              <a:bodyPr/>
              <a:lstStyle/>
              <a:p>
                <a:endParaRPr lang="en-US">
                  <a:solidFill>
                    <a:prstClr val="black"/>
                  </a:solidFill>
                </a:endParaRPr>
              </a:p>
            </p:txBody>
          </p:sp>
          <p:sp>
            <p:nvSpPr>
              <p:cNvPr id="179784" name="Freeform 584"/>
              <p:cNvSpPr>
                <a:spLocks noEditPoints="1"/>
              </p:cNvSpPr>
              <p:nvPr/>
            </p:nvSpPr>
            <p:spPr bwMode="auto">
              <a:xfrm>
                <a:off x="1441" y="2071"/>
                <a:ext cx="795" cy="347"/>
              </a:xfrm>
              <a:custGeom>
                <a:avLst/>
                <a:gdLst/>
                <a:ahLst/>
                <a:cxnLst>
                  <a:cxn ang="0">
                    <a:pos x="795" y="198"/>
                  </a:cxn>
                  <a:cxn ang="0">
                    <a:pos x="791" y="198"/>
                  </a:cxn>
                  <a:cxn ang="0">
                    <a:pos x="790" y="199"/>
                  </a:cxn>
                  <a:cxn ang="0">
                    <a:pos x="790" y="217"/>
                  </a:cxn>
                  <a:cxn ang="0">
                    <a:pos x="788" y="245"/>
                  </a:cxn>
                  <a:cxn ang="0">
                    <a:pos x="790" y="256"/>
                  </a:cxn>
                  <a:cxn ang="0">
                    <a:pos x="793" y="228"/>
                  </a:cxn>
                  <a:cxn ang="0">
                    <a:pos x="795" y="186"/>
                  </a:cxn>
                  <a:cxn ang="0">
                    <a:pos x="790" y="141"/>
                  </a:cxn>
                  <a:cxn ang="0">
                    <a:pos x="782" y="99"/>
                  </a:cxn>
                  <a:cxn ang="0">
                    <a:pos x="769" y="59"/>
                  </a:cxn>
                  <a:cxn ang="0">
                    <a:pos x="752" y="19"/>
                  </a:cxn>
                  <a:cxn ang="0">
                    <a:pos x="748" y="23"/>
                  </a:cxn>
                  <a:cxn ang="0">
                    <a:pos x="765" y="63"/>
                  </a:cxn>
                  <a:cxn ang="0">
                    <a:pos x="778" y="105"/>
                  </a:cxn>
                  <a:cxn ang="0">
                    <a:pos x="788" y="148"/>
                  </a:cxn>
                  <a:cxn ang="0">
                    <a:pos x="790" y="194"/>
                  </a:cxn>
                  <a:cxn ang="0">
                    <a:pos x="795" y="186"/>
                  </a:cxn>
                  <a:cxn ang="0">
                    <a:pos x="742" y="4"/>
                  </a:cxn>
                  <a:cxn ang="0">
                    <a:pos x="740" y="0"/>
                  </a:cxn>
                  <a:cxn ang="0">
                    <a:pos x="740" y="0"/>
                  </a:cxn>
                  <a:cxn ang="0">
                    <a:pos x="740" y="0"/>
                  </a:cxn>
                  <a:cxn ang="0">
                    <a:pos x="738" y="2"/>
                  </a:cxn>
                  <a:cxn ang="0">
                    <a:pos x="738" y="2"/>
                  </a:cxn>
                  <a:cxn ang="0">
                    <a:pos x="738" y="2"/>
                  </a:cxn>
                  <a:cxn ang="0">
                    <a:pos x="738" y="4"/>
                  </a:cxn>
                  <a:cxn ang="0">
                    <a:pos x="738" y="4"/>
                  </a:cxn>
                  <a:cxn ang="0">
                    <a:pos x="740" y="10"/>
                  </a:cxn>
                  <a:cxn ang="0">
                    <a:pos x="744" y="12"/>
                  </a:cxn>
                  <a:cxn ang="0">
                    <a:pos x="25" y="61"/>
                  </a:cxn>
                  <a:cxn ang="0">
                    <a:pos x="6" y="129"/>
                  </a:cxn>
                  <a:cxn ang="0">
                    <a:pos x="0" y="201"/>
                  </a:cxn>
                  <a:cxn ang="0">
                    <a:pos x="6" y="270"/>
                  </a:cxn>
                  <a:cxn ang="0">
                    <a:pos x="23" y="332"/>
                  </a:cxn>
                  <a:cxn ang="0">
                    <a:pos x="33" y="347"/>
                  </a:cxn>
                  <a:cxn ang="0">
                    <a:pos x="12" y="277"/>
                  </a:cxn>
                  <a:cxn ang="0">
                    <a:pos x="4" y="201"/>
                  </a:cxn>
                  <a:cxn ang="0">
                    <a:pos x="12" y="131"/>
                  </a:cxn>
                  <a:cxn ang="0">
                    <a:pos x="29" y="65"/>
                  </a:cxn>
                  <a:cxn ang="0">
                    <a:pos x="25" y="61"/>
                  </a:cxn>
                </a:cxnLst>
                <a:rect l="0" t="0" r="r" b="b"/>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0"/>
                    </a:lnTo>
                    <a:lnTo>
                      <a:pt x="740" y="0"/>
                    </a:lnTo>
                    <a:lnTo>
                      <a:pt x="740" y="0"/>
                    </a:lnTo>
                    <a:lnTo>
                      <a:pt x="740" y="0"/>
                    </a:lnTo>
                    <a:lnTo>
                      <a:pt x="740" y="0"/>
                    </a:lnTo>
                    <a:lnTo>
                      <a:pt x="740" y="2"/>
                    </a:lnTo>
                    <a:lnTo>
                      <a:pt x="738" y="2"/>
                    </a:lnTo>
                    <a:lnTo>
                      <a:pt x="738" y="2"/>
                    </a:lnTo>
                    <a:lnTo>
                      <a:pt x="738" y="2"/>
                    </a:lnTo>
                    <a:lnTo>
                      <a:pt x="738" y="2"/>
                    </a:lnTo>
                    <a:lnTo>
                      <a:pt x="738" y="2"/>
                    </a:lnTo>
                    <a:lnTo>
                      <a:pt x="738" y="4"/>
                    </a:lnTo>
                    <a:lnTo>
                      <a:pt x="738" y="4"/>
                    </a:lnTo>
                    <a:lnTo>
                      <a:pt x="738" y="4"/>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ln>
            </p:spPr>
            <p:txBody>
              <a:bodyPr/>
              <a:lstStyle/>
              <a:p>
                <a:endParaRPr lang="en-US">
                  <a:solidFill>
                    <a:prstClr val="black"/>
                  </a:solidFill>
                </a:endParaRPr>
              </a:p>
            </p:txBody>
          </p:sp>
          <p:sp>
            <p:nvSpPr>
              <p:cNvPr id="179785" name="Freeform 585"/>
              <p:cNvSpPr>
                <a:spLocks noEditPoints="1"/>
              </p:cNvSpPr>
              <p:nvPr/>
            </p:nvSpPr>
            <p:spPr bwMode="auto">
              <a:xfrm>
                <a:off x="1443" y="2073"/>
                <a:ext cx="791" cy="353"/>
              </a:xfrm>
              <a:custGeom>
                <a:avLst/>
                <a:gdLst/>
                <a:ahLst/>
                <a:cxnLst>
                  <a:cxn ang="0">
                    <a:pos x="791" y="197"/>
                  </a:cxn>
                  <a:cxn ang="0">
                    <a:pos x="788" y="196"/>
                  </a:cxn>
                  <a:cxn ang="0">
                    <a:pos x="786" y="197"/>
                  </a:cxn>
                  <a:cxn ang="0">
                    <a:pos x="786" y="215"/>
                  </a:cxn>
                  <a:cxn ang="0">
                    <a:pos x="784" y="247"/>
                  </a:cxn>
                  <a:cxn ang="0">
                    <a:pos x="784" y="258"/>
                  </a:cxn>
                  <a:cxn ang="0">
                    <a:pos x="789" y="228"/>
                  </a:cxn>
                  <a:cxn ang="0">
                    <a:pos x="791" y="188"/>
                  </a:cxn>
                  <a:cxn ang="0">
                    <a:pos x="788" y="142"/>
                  </a:cxn>
                  <a:cxn ang="0">
                    <a:pos x="778" y="101"/>
                  </a:cxn>
                  <a:cxn ang="0">
                    <a:pos x="765" y="59"/>
                  </a:cxn>
                  <a:cxn ang="0">
                    <a:pos x="748" y="19"/>
                  </a:cxn>
                  <a:cxn ang="0">
                    <a:pos x="744" y="23"/>
                  </a:cxn>
                  <a:cxn ang="0">
                    <a:pos x="761" y="63"/>
                  </a:cxn>
                  <a:cxn ang="0">
                    <a:pos x="774" y="106"/>
                  </a:cxn>
                  <a:cxn ang="0">
                    <a:pos x="784" y="150"/>
                  </a:cxn>
                  <a:cxn ang="0">
                    <a:pos x="786" y="197"/>
                  </a:cxn>
                  <a:cxn ang="0">
                    <a:pos x="791" y="188"/>
                  </a:cxn>
                  <a:cxn ang="0">
                    <a:pos x="740" y="4"/>
                  </a:cxn>
                  <a:cxn ang="0">
                    <a:pos x="736" y="0"/>
                  </a:cxn>
                  <a:cxn ang="0">
                    <a:pos x="736" y="0"/>
                  </a:cxn>
                  <a:cxn ang="0">
                    <a:pos x="736" y="2"/>
                  </a:cxn>
                  <a:cxn ang="0">
                    <a:pos x="736" y="4"/>
                  </a:cxn>
                  <a:cxn ang="0">
                    <a:pos x="734" y="4"/>
                  </a:cxn>
                  <a:cxn ang="0">
                    <a:pos x="734" y="4"/>
                  </a:cxn>
                  <a:cxn ang="0">
                    <a:pos x="738" y="12"/>
                  </a:cxn>
                  <a:cxn ang="0">
                    <a:pos x="742" y="15"/>
                  </a:cxn>
                  <a:cxn ang="0">
                    <a:pos x="25" y="61"/>
                  </a:cxn>
                  <a:cxn ang="0">
                    <a:pos x="6" y="127"/>
                  </a:cxn>
                  <a:cxn ang="0">
                    <a:pos x="0" y="199"/>
                  </a:cxn>
                  <a:cxn ang="0">
                    <a:pos x="8" y="271"/>
                  </a:cxn>
                  <a:cxn ang="0">
                    <a:pos x="25" y="338"/>
                  </a:cxn>
                  <a:cxn ang="0">
                    <a:pos x="36" y="353"/>
                  </a:cxn>
                  <a:cxn ang="0">
                    <a:pos x="23" y="317"/>
                  </a:cxn>
                  <a:cxn ang="0">
                    <a:pos x="14" y="279"/>
                  </a:cxn>
                  <a:cxn ang="0">
                    <a:pos x="8" y="239"/>
                  </a:cxn>
                  <a:cxn ang="0">
                    <a:pos x="6" y="199"/>
                  </a:cxn>
                  <a:cxn ang="0">
                    <a:pos x="12" y="129"/>
                  </a:cxn>
                  <a:cxn ang="0">
                    <a:pos x="29" y="65"/>
                  </a:cxn>
                  <a:cxn ang="0">
                    <a:pos x="25" y="61"/>
                  </a:cxn>
                </a:cxnLst>
                <a:rect l="0" t="0" r="r" b="b"/>
                <a:pathLst>
                  <a:path w="791" h="353">
                    <a:moveTo>
                      <a:pt x="791" y="199"/>
                    </a:moveTo>
                    <a:lnTo>
                      <a:pt x="791" y="197"/>
                    </a:lnTo>
                    <a:lnTo>
                      <a:pt x="791" y="196"/>
                    </a:lnTo>
                    <a:lnTo>
                      <a:pt x="788" y="196"/>
                    </a:lnTo>
                    <a:lnTo>
                      <a:pt x="786" y="197"/>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0"/>
                    </a:lnTo>
                    <a:lnTo>
                      <a:pt x="736" y="0"/>
                    </a:lnTo>
                    <a:lnTo>
                      <a:pt x="736" y="0"/>
                    </a:lnTo>
                    <a:lnTo>
                      <a:pt x="736" y="2"/>
                    </a:lnTo>
                    <a:lnTo>
                      <a:pt x="736" y="2"/>
                    </a:lnTo>
                    <a:lnTo>
                      <a:pt x="736" y="2"/>
                    </a:lnTo>
                    <a:lnTo>
                      <a:pt x="736" y="4"/>
                    </a:lnTo>
                    <a:lnTo>
                      <a:pt x="734" y="4"/>
                    </a:lnTo>
                    <a:lnTo>
                      <a:pt x="734" y="4"/>
                    </a:lnTo>
                    <a:lnTo>
                      <a:pt x="734" y="4"/>
                    </a:lnTo>
                    <a:lnTo>
                      <a:pt x="734"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ln>
            </p:spPr>
            <p:txBody>
              <a:bodyPr/>
              <a:lstStyle/>
              <a:p>
                <a:endParaRPr lang="en-US">
                  <a:solidFill>
                    <a:prstClr val="black"/>
                  </a:solidFill>
                </a:endParaRPr>
              </a:p>
            </p:txBody>
          </p:sp>
          <p:sp>
            <p:nvSpPr>
              <p:cNvPr id="179786" name="Freeform 586"/>
              <p:cNvSpPr>
                <a:spLocks noEditPoints="1"/>
              </p:cNvSpPr>
              <p:nvPr/>
            </p:nvSpPr>
            <p:spPr bwMode="auto">
              <a:xfrm>
                <a:off x="1445" y="2077"/>
                <a:ext cx="786" cy="357"/>
              </a:xfrm>
              <a:custGeom>
                <a:avLst/>
                <a:gdLst/>
                <a:ahLst/>
                <a:cxnLst>
                  <a:cxn ang="0">
                    <a:pos x="786" y="193"/>
                  </a:cxn>
                  <a:cxn ang="0">
                    <a:pos x="786" y="193"/>
                  </a:cxn>
                  <a:cxn ang="0">
                    <a:pos x="786" y="192"/>
                  </a:cxn>
                  <a:cxn ang="0">
                    <a:pos x="786" y="165"/>
                  </a:cxn>
                  <a:cxn ang="0">
                    <a:pos x="780" y="121"/>
                  </a:cxn>
                  <a:cxn ang="0">
                    <a:pos x="768" y="78"/>
                  </a:cxn>
                  <a:cxn ang="0">
                    <a:pos x="753" y="36"/>
                  </a:cxn>
                  <a:cxn ang="0">
                    <a:pos x="742" y="19"/>
                  </a:cxn>
                  <a:cxn ang="0">
                    <a:pos x="740" y="15"/>
                  </a:cxn>
                  <a:cxn ang="0">
                    <a:pos x="736" y="4"/>
                  </a:cxn>
                  <a:cxn ang="0">
                    <a:pos x="734" y="0"/>
                  </a:cxn>
                  <a:cxn ang="0">
                    <a:pos x="732" y="0"/>
                  </a:cxn>
                  <a:cxn ang="0">
                    <a:pos x="732" y="2"/>
                  </a:cxn>
                  <a:cxn ang="0">
                    <a:pos x="731" y="2"/>
                  </a:cxn>
                  <a:cxn ang="0">
                    <a:pos x="742" y="25"/>
                  </a:cxn>
                  <a:cxn ang="0">
                    <a:pos x="761" y="70"/>
                  </a:cxn>
                  <a:cxn ang="0">
                    <a:pos x="774" y="118"/>
                  </a:cxn>
                  <a:cxn ang="0">
                    <a:pos x="782" y="169"/>
                  </a:cxn>
                  <a:cxn ang="0">
                    <a:pos x="782" y="212"/>
                  </a:cxn>
                  <a:cxn ang="0">
                    <a:pos x="778" y="245"/>
                  </a:cxn>
                  <a:cxn ang="0">
                    <a:pos x="778" y="258"/>
                  </a:cxn>
                  <a:cxn ang="0">
                    <a:pos x="784" y="239"/>
                  </a:cxn>
                  <a:cxn ang="0">
                    <a:pos x="786" y="211"/>
                  </a:cxn>
                  <a:cxn ang="0">
                    <a:pos x="25" y="59"/>
                  </a:cxn>
                  <a:cxn ang="0">
                    <a:pos x="8" y="125"/>
                  </a:cxn>
                  <a:cxn ang="0">
                    <a:pos x="0" y="195"/>
                  </a:cxn>
                  <a:cxn ang="0">
                    <a:pos x="8" y="271"/>
                  </a:cxn>
                  <a:cxn ang="0">
                    <a:pos x="29" y="341"/>
                  </a:cxn>
                  <a:cxn ang="0">
                    <a:pos x="40" y="357"/>
                  </a:cxn>
                  <a:cxn ang="0">
                    <a:pos x="25" y="319"/>
                  </a:cxn>
                  <a:cxn ang="0">
                    <a:pos x="13" y="279"/>
                  </a:cxn>
                  <a:cxn ang="0">
                    <a:pos x="8" y="237"/>
                  </a:cxn>
                  <a:cxn ang="0">
                    <a:pos x="6" y="195"/>
                  </a:cxn>
                  <a:cxn ang="0">
                    <a:pos x="12" y="127"/>
                  </a:cxn>
                  <a:cxn ang="0">
                    <a:pos x="29" y="63"/>
                  </a:cxn>
                  <a:cxn ang="0">
                    <a:pos x="25" y="59"/>
                  </a:cxn>
                </a:cxnLst>
                <a:rect l="0" t="0" r="r" b="b"/>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4" y="0"/>
                    </a:lnTo>
                    <a:lnTo>
                      <a:pt x="732" y="0"/>
                    </a:lnTo>
                    <a:lnTo>
                      <a:pt x="732" y="0"/>
                    </a:lnTo>
                    <a:lnTo>
                      <a:pt x="732" y="0"/>
                    </a:lnTo>
                    <a:lnTo>
                      <a:pt x="732" y="2"/>
                    </a:lnTo>
                    <a:lnTo>
                      <a:pt x="732" y="2"/>
                    </a:lnTo>
                    <a:lnTo>
                      <a:pt x="731"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ln>
            </p:spPr>
            <p:txBody>
              <a:bodyPr/>
              <a:lstStyle/>
              <a:p>
                <a:endParaRPr lang="en-US">
                  <a:solidFill>
                    <a:prstClr val="black"/>
                  </a:solidFill>
                </a:endParaRPr>
              </a:p>
            </p:txBody>
          </p:sp>
          <p:sp>
            <p:nvSpPr>
              <p:cNvPr id="179787" name="Freeform 587"/>
              <p:cNvSpPr>
                <a:spLocks noEditPoints="1"/>
              </p:cNvSpPr>
              <p:nvPr/>
            </p:nvSpPr>
            <p:spPr bwMode="auto">
              <a:xfrm>
                <a:off x="1449" y="2077"/>
                <a:ext cx="780" cy="362"/>
              </a:xfrm>
              <a:custGeom>
                <a:avLst/>
                <a:gdLst/>
                <a:ahLst/>
                <a:cxnLst>
                  <a:cxn ang="0">
                    <a:pos x="780" y="193"/>
                  </a:cxn>
                  <a:cxn ang="0">
                    <a:pos x="780" y="193"/>
                  </a:cxn>
                  <a:cxn ang="0">
                    <a:pos x="780" y="193"/>
                  </a:cxn>
                  <a:cxn ang="0">
                    <a:pos x="780" y="171"/>
                  </a:cxn>
                  <a:cxn ang="0">
                    <a:pos x="774" y="125"/>
                  </a:cxn>
                  <a:cxn ang="0">
                    <a:pos x="763" y="80"/>
                  </a:cxn>
                  <a:cxn ang="0">
                    <a:pos x="747" y="38"/>
                  </a:cxn>
                  <a:cxn ang="0">
                    <a:pos x="738" y="19"/>
                  </a:cxn>
                  <a:cxn ang="0">
                    <a:pos x="736" y="19"/>
                  </a:cxn>
                  <a:cxn ang="0">
                    <a:pos x="732" y="8"/>
                  </a:cxn>
                  <a:cxn ang="0">
                    <a:pos x="728" y="2"/>
                  </a:cxn>
                  <a:cxn ang="0">
                    <a:pos x="727" y="2"/>
                  </a:cxn>
                  <a:cxn ang="0">
                    <a:pos x="727" y="4"/>
                  </a:cxn>
                  <a:cxn ang="0">
                    <a:pos x="725" y="4"/>
                  </a:cxn>
                  <a:cxn ang="0">
                    <a:pos x="736" y="27"/>
                  </a:cxn>
                  <a:cxn ang="0">
                    <a:pos x="755" y="70"/>
                  </a:cxn>
                  <a:cxn ang="0">
                    <a:pos x="768" y="120"/>
                  </a:cxn>
                  <a:cxn ang="0">
                    <a:pos x="774" y="169"/>
                  </a:cxn>
                  <a:cxn ang="0">
                    <a:pos x="776" y="212"/>
                  </a:cxn>
                  <a:cxn ang="0">
                    <a:pos x="772" y="248"/>
                  </a:cxn>
                  <a:cxn ang="0">
                    <a:pos x="772" y="262"/>
                  </a:cxn>
                  <a:cxn ang="0">
                    <a:pos x="778" y="243"/>
                  </a:cxn>
                  <a:cxn ang="0">
                    <a:pos x="780" y="211"/>
                  </a:cxn>
                  <a:cxn ang="0">
                    <a:pos x="23" y="61"/>
                  </a:cxn>
                  <a:cxn ang="0">
                    <a:pos x="6" y="125"/>
                  </a:cxn>
                  <a:cxn ang="0">
                    <a:pos x="0" y="195"/>
                  </a:cxn>
                  <a:cxn ang="0">
                    <a:pos x="2" y="235"/>
                  </a:cxn>
                  <a:cxn ang="0">
                    <a:pos x="8" y="275"/>
                  </a:cxn>
                  <a:cxn ang="0">
                    <a:pos x="17" y="313"/>
                  </a:cxn>
                  <a:cxn ang="0">
                    <a:pos x="30" y="349"/>
                  </a:cxn>
                  <a:cxn ang="0">
                    <a:pos x="42" y="362"/>
                  </a:cxn>
                  <a:cxn ang="0">
                    <a:pos x="27" y="324"/>
                  </a:cxn>
                  <a:cxn ang="0">
                    <a:pos x="13" y="283"/>
                  </a:cxn>
                  <a:cxn ang="0">
                    <a:pos x="6" y="239"/>
                  </a:cxn>
                  <a:cxn ang="0">
                    <a:pos x="4" y="195"/>
                  </a:cxn>
                  <a:cxn ang="0">
                    <a:pos x="9" y="127"/>
                  </a:cxn>
                  <a:cxn ang="0">
                    <a:pos x="27" y="65"/>
                  </a:cxn>
                  <a:cxn ang="0">
                    <a:pos x="23" y="61"/>
                  </a:cxn>
                </a:cxnLst>
                <a:rect l="0" t="0" r="r" b="b"/>
                <a:pathLst>
                  <a:path w="780" h="362">
                    <a:moveTo>
                      <a:pt x="780" y="195"/>
                    </a:moveTo>
                    <a:lnTo>
                      <a:pt x="780" y="193"/>
                    </a:lnTo>
                    <a:lnTo>
                      <a:pt x="780" y="193"/>
                    </a:lnTo>
                    <a:lnTo>
                      <a:pt x="780" y="193"/>
                    </a:lnTo>
                    <a:lnTo>
                      <a:pt x="780" y="193"/>
                    </a:lnTo>
                    <a:lnTo>
                      <a:pt x="780" y="193"/>
                    </a:lnTo>
                    <a:lnTo>
                      <a:pt x="780" y="193"/>
                    </a:lnTo>
                    <a:lnTo>
                      <a:pt x="780" y="171"/>
                    </a:lnTo>
                    <a:lnTo>
                      <a:pt x="778" y="146"/>
                    </a:lnTo>
                    <a:lnTo>
                      <a:pt x="774" y="125"/>
                    </a:lnTo>
                    <a:lnTo>
                      <a:pt x="768" y="102"/>
                    </a:lnTo>
                    <a:lnTo>
                      <a:pt x="763" y="80"/>
                    </a:lnTo>
                    <a:lnTo>
                      <a:pt x="755" y="59"/>
                    </a:lnTo>
                    <a:lnTo>
                      <a:pt x="747" y="38"/>
                    </a:lnTo>
                    <a:lnTo>
                      <a:pt x="738" y="19"/>
                    </a:lnTo>
                    <a:lnTo>
                      <a:pt x="738" y="19"/>
                    </a:lnTo>
                    <a:lnTo>
                      <a:pt x="736" y="21"/>
                    </a:lnTo>
                    <a:lnTo>
                      <a:pt x="736" y="19"/>
                    </a:lnTo>
                    <a:lnTo>
                      <a:pt x="736" y="15"/>
                    </a:lnTo>
                    <a:lnTo>
                      <a:pt x="732" y="8"/>
                    </a:lnTo>
                    <a:lnTo>
                      <a:pt x="728" y="0"/>
                    </a:lnTo>
                    <a:lnTo>
                      <a:pt x="728" y="2"/>
                    </a:lnTo>
                    <a:lnTo>
                      <a:pt x="728" y="2"/>
                    </a:lnTo>
                    <a:lnTo>
                      <a:pt x="727" y="2"/>
                    </a:lnTo>
                    <a:lnTo>
                      <a:pt x="727" y="4"/>
                    </a:lnTo>
                    <a:lnTo>
                      <a:pt x="727" y="4"/>
                    </a:lnTo>
                    <a:lnTo>
                      <a:pt x="725" y="4"/>
                    </a:lnTo>
                    <a:lnTo>
                      <a:pt x="725"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ln>
            </p:spPr>
            <p:txBody>
              <a:bodyPr/>
              <a:lstStyle/>
              <a:p>
                <a:endParaRPr lang="en-US">
                  <a:solidFill>
                    <a:prstClr val="black"/>
                  </a:solidFill>
                </a:endParaRPr>
              </a:p>
            </p:txBody>
          </p:sp>
          <p:sp>
            <p:nvSpPr>
              <p:cNvPr id="179788" name="Freeform 588"/>
              <p:cNvSpPr>
                <a:spLocks noEditPoints="1"/>
              </p:cNvSpPr>
              <p:nvPr/>
            </p:nvSpPr>
            <p:spPr bwMode="auto">
              <a:xfrm>
                <a:off x="1451" y="2079"/>
                <a:ext cx="776" cy="368"/>
              </a:xfrm>
              <a:custGeom>
                <a:avLst/>
                <a:gdLst/>
                <a:ahLst/>
                <a:cxnLst>
                  <a:cxn ang="0">
                    <a:pos x="776" y="193"/>
                  </a:cxn>
                  <a:cxn ang="0">
                    <a:pos x="776" y="167"/>
                  </a:cxn>
                  <a:cxn ang="0">
                    <a:pos x="772" y="142"/>
                  </a:cxn>
                  <a:cxn ang="0">
                    <a:pos x="768" y="116"/>
                  </a:cxn>
                  <a:cxn ang="0">
                    <a:pos x="762" y="91"/>
                  </a:cxn>
                  <a:cxn ang="0">
                    <a:pos x="755" y="68"/>
                  </a:cxn>
                  <a:cxn ang="0">
                    <a:pos x="747" y="45"/>
                  </a:cxn>
                  <a:cxn ang="0">
                    <a:pos x="736" y="23"/>
                  </a:cxn>
                  <a:cxn ang="0">
                    <a:pos x="725" y="0"/>
                  </a:cxn>
                  <a:cxn ang="0">
                    <a:pos x="725" y="2"/>
                  </a:cxn>
                  <a:cxn ang="0">
                    <a:pos x="725" y="2"/>
                  </a:cxn>
                  <a:cxn ang="0">
                    <a:pos x="725" y="2"/>
                  </a:cxn>
                  <a:cxn ang="0">
                    <a:pos x="723" y="2"/>
                  </a:cxn>
                  <a:cxn ang="0">
                    <a:pos x="723" y="4"/>
                  </a:cxn>
                  <a:cxn ang="0">
                    <a:pos x="721" y="4"/>
                  </a:cxn>
                  <a:cxn ang="0">
                    <a:pos x="732" y="25"/>
                  </a:cxn>
                  <a:cxn ang="0">
                    <a:pos x="742" y="47"/>
                  </a:cxn>
                  <a:cxn ang="0">
                    <a:pos x="751" y="70"/>
                  </a:cxn>
                  <a:cxn ang="0">
                    <a:pos x="759" y="93"/>
                  </a:cxn>
                  <a:cxn ang="0">
                    <a:pos x="764" y="118"/>
                  </a:cxn>
                  <a:cxn ang="0">
                    <a:pos x="768" y="142"/>
                  </a:cxn>
                  <a:cxn ang="0">
                    <a:pos x="770" y="167"/>
                  </a:cxn>
                  <a:cxn ang="0">
                    <a:pos x="772" y="193"/>
                  </a:cxn>
                  <a:cxn ang="0">
                    <a:pos x="770" y="212"/>
                  </a:cxn>
                  <a:cxn ang="0">
                    <a:pos x="770" y="231"/>
                  </a:cxn>
                  <a:cxn ang="0">
                    <a:pos x="766" y="250"/>
                  </a:cxn>
                  <a:cxn ang="0">
                    <a:pos x="764" y="269"/>
                  </a:cxn>
                  <a:cxn ang="0">
                    <a:pos x="766" y="264"/>
                  </a:cxn>
                  <a:cxn ang="0">
                    <a:pos x="770" y="260"/>
                  </a:cxn>
                  <a:cxn ang="0">
                    <a:pos x="772" y="243"/>
                  </a:cxn>
                  <a:cxn ang="0">
                    <a:pos x="774" y="227"/>
                  </a:cxn>
                  <a:cxn ang="0">
                    <a:pos x="776" y="210"/>
                  </a:cxn>
                  <a:cxn ang="0">
                    <a:pos x="776" y="193"/>
                  </a:cxn>
                  <a:cxn ang="0">
                    <a:pos x="23" y="61"/>
                  </a:cxn>
                  <a:cxn ang="0">
                    <a:pos x="13" y="93"/>
                  </a:cxn>
                  <a:cxn ang="0">
                    <a:pos x="6" y="125"/>
                  </a:cxn>
                  <a:cxn ang="0">
                    <a:pos x="2" y="159"/>
                  </a:cxn>
                  <a:cxn ang="0">
                    <a:pos x="0" y="193"/>
                  </a:cxn>
                  <a:cxn ang="0">
                    <a:pos x="0" y="214"/>
                  </a:cxn>
                  <a:cxn ang="0">
                    <a:pos x="2" y="235"/>
                  </a:cxn>
                  <a:cxn ang="0">
                    <a:pos x="4" y="256"/>
                  </a:cxn>
                  <a:cxn ang="0">
                    <a:pos x="7" y="277"/>
                  </a:cxn>
                  <a:cxn ang="0">
                    <a:pos x="13" y="296"/>
                  </a:cxn>
                  <a:cxn ang="0">
                    <a:pos x="19" y="317"/>
                  </a:cxn>
                  <a:cxn ang="0">
                    <a:pos x="26" y="336"/>
                  </a:cxn>
                  <a:cxn ang="0">
                    <a:pos x="34" y="355"/>
                  </a:cxn>
                  <a:cxn ang="0">
                    <a:pos x="40" y="360"/>
                  </a:cxn>
                  <a:cxn ang="0">
                    <a:pos x="45" y="368"/>
                  </a:cxn>
                  <a:cxn ang="0">
                    <a:pos x="36" y="349"/>
                  </a:cxn>
                  <a:cxn ang="0">
                    <a:pos x="28" y="328"/>
                  </a:cxn>
                  <a:cxn ang="0">
                    <a:pos x="21" y="307"/>
                  </a:cxn>
                  <a:cxn ang="0">
                    <a:pos x="15" y="284"/>
                  </a:cxn>
                  <a:cxn ang="0">
                    <a:pos x="9" y="262"/>
                  </a:cxn>
                  <a:cxn ang="0">
                    <a:pos x="7" y="239"/>
                  </a:cxn>
                  <a:cxn ang="0">
                    <a:pos x="6" y="216"/>
                  </a:cxn>
                  <a:cxn ang="0">
                    <a:pos x="4" y="193"/>
                  </a:cxn>
                  <a:cxn ang="0">
                    <a:pos x="6" y="159"/>
                  </a:cxn>
                  <a:cxn ang="0">
                    <a:pos x="9" y="127"/>
                  </a:cxn>
                  <a:cxn ang="0">
                    <a:pos x="17" y="95"/>
                  </a:cxn>
                  <a:cxn ang="0">
                    <a:pos x="26" y="64"/>
                  </a:cxn>
                  <a:cxn ang="0">
                    <a:pos x="25" y="63"/>
                  </a:cxn>
                  <a:cxn ang="0">
                    <a:pos x="23" y="61"/>
                  </a:cxn>
                </a:cxnLst>
                <a:rect l="0" t="0" r="r" b="b"/>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5" y="2"/>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ln>
            </p:spPr>
            <p:txBody>
              <a:bodyPr/>
              <a:lstStyle/>
              <a:p>
                <a:endParaRPr lang="en-US">
                  <a:solidFill>
                    <a:prstClr val="black"/>
                  </a:solidFill>
                </a:endParaRPr>
              </a:p>
            </p:txBody>
          </p:sp>
          <p:sp>
            <p:nvSpPr>
              <p:cNvPr id="179789" name="Freeform 589"/>
              <p:cNvSpPr>
                <a:spLocks noEditPoints="1"/>
              </p:cNvSpPr>
              <p:nvPr/>
            </p:nvSpPr>
            <p:spPr bwMode="auto">
              <a:xfrm>
                <a:off x="1453" y="2081"/>
                <a:ext cx="772" cy="491"/>
              </a:xfrm>
              <a:custGeom>
                <a:avLst/>
                <a:gdLst/>
                <a:ahLst/>
                <a:cxnLst>
                  <a:cxn ang="0">
                    <a:pos x="770" y="165"/>
                  </a:cxn>
                  <a:cxn ang="0">
                    <a:pos x="764" y="116"/>
                  </a:cxn>
                  <a:cxn ang="0">
                    <a:pos x="751" y="66"/>
                  </a:cxn>
                  <a:cxn ang="0">
                    <a:pos x="732" y="23"/>
                  </a:cxn>
                  <a:cxn ang="0">
                    <a:pos x="719" y="2"/>
                  </a:cxn>
                  <a:cxn ang="0">
                    <a:pos x="728" y="25"/>
                  </a:cxn>
                  <a:cxn ang="0">
                    <a:pos x="747" y="70"/>
                  </a:cxn>
                  <a:cxn ang="0">
                    <a:pos x="760" y="117"/>
                  </a:cxn>
                  <a:cxn ang="0">
                    <a:pos x="766" y="167"/>
                  </a:cxn>
                  <a:cxn ang="0">
                    <a:pos x="766" y="212"/>
                  </a:cxn>
                  <a:cxn ang="0">
                    <a:pos x="762" y="252"/>
                  </a:cxn>
                  <a:cxn ang="0">
                    <a:pos x="762" y="267"/>
                  </a:cxn>
                  <a:cxn ang="0">
                    <a:pos x="768" y="244"/>
                  </a:cxn>
                  <a:cxn ang="0">
                    <a:pos x="772" y="208"/>
                  </a:cxn>
                  <a:cxn ang="0">
                    <a:pos x="23" y="61"/>
                  </a:cxn>
                  <a:cxn ang="0">
                    <a:pos x="5" y="123"/>
                  </a:cxn>
                  <a:cxn ang="0">
                    <a:pos x="0" y="191"/>
                  </a:cxn>
                  <a:cxn ang="0">
                    <a:pos x="2" y="235"/>
                  </a:cxn>
                  <a:cxn ang="0">
                    <a:pos x="9" y="279"/>
                  </a:cxn>
                  <a:cxn ang="0">
                    <a:pos x="23" y="320"/>
                  </a:cxn>
                  <a:cxn ang="0">
                    <a:pos x="38" y="358"/>
                  </a:cxn>
                  <a:cxn ang="0">
                    <a:pos x="51" y="373"/>
                  </a:cxn>
                  <a:cxn ang="0">
                    <a:pos x="32" y="332"/>
                  </a:cxn>
                  <a:cxn ang="0">
                    <a:pos x="17" y="286"/>
                  </a:cxn>
                  <a:cxn ang="0">
                    <a:pos x="7" y="241"/>
                  </a:cxn>
                  <a:cxn ang="0">
                    <a:pos x="4" y="191"/>
                  </a:cxn>
                  <a:cxn ang="0">
                    <a:pos x="9" y="125"/>
                  </a:cxn>
                  <a:cxn ang="0">
                    <a:pos x="26" y="62"/>
                  </a:cxn>
                  <a:cxn ang="0">
                    <a:pos x="23" y="61"/>
                  </a:cxn>
                  <a:cxn ang="0">
                    <a:pos x="660" y="457"/>
                  </a:cxn>
                  <a:cxn ang="0">
                    <a:pos x="633" y="483"/>
                  </a:cxn>
                  <a:cxn ang="0">
                    <a:pos x="649" y="468"/>
                  </a:cxn>
                </a:cxnLst>
                <a:rect l="0" t="0" r="r" b="b"/>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ln>
            </p:spPr>
            <p:txBody>
              <a:bodyPr/>
              <a:lstStyle/>
              <a:p>
                <a:endParaRPr lang="en-US">
                  <a:solidFill>
                    <a:prstClr val="black"/>
                  </a:solidFill>
                </a:endParaRPr>
              </a:p>
            </p:txBody>
          </p:sp>
          <p:sp>
            <p:nvSpPr>
              <p:cNvPr id="179790" name="Freeform 590"/>
              <p:cNvSpPr>
                <a:spLocks noEditPoints="1"/>
              </p:cNvSpPr>
              <p:nvPr/>
            </p:nvSpPr>
            <p:spPr bwMode="auto">
              <a:xfrm>
                <a:off x="1455" y="2083"/>
                <a:ext cx="768" cy="502"/>
              </a:xfrm>
              <a:custGeom>
                <a:avLst/>
                <a:gdLst/>
                <a:ahLst/>
                <a:cxnLst>
                  <a:cxn ang="0">
                    <a:pos x="766" y="163"/>
                  </a:cxn>
                  <a:cxn ang="0">
                    <a:pos x="760" y="114"/>
                  </a:cxn>
                  <a:cxn ang="0">
                    <a:pos x="747" y="66"/>
                  </a:cxn>
                  <a:cxn ang="0">
                    <a:pos x="728" y="21"/>
                  </a:cxn>
                  <a:cxn ang="0">
                    <a:pos x="717" y="2"/>
                  </a:cxn>
                  <a:cxn ang="0">
                    <a:pos x="715" y="4"/>
                  </a:cxn>
                  <a:cxn ang="0">
                    <a:pos x="726" y="24"/>
                  </a:cxn>
                  <a:cxn ang="0">
                    <a:pos x="743" y="70"/>
                  </a:cxn>
                  <a:cxn ang="0">
                    <a:pos x="755" y="115"/>
                  </a:cxn>
                  <a:cxn ang="0">
                    <a:pos x="762" y="165"/>
                  </a:cxn>
                  <a:cxn ang="0">
                    <a:pos x="762" y="210"/>
                  </a:cxn>
                  <a:cxn ang="0">
                    <a:pos x="757" y="254"/>
                  </a:cxn>
                  <a:cxn ang="0">
                    <a:pos x="757" y="269"/>
                  </a:cxn>
                  <a:cxn ang="0">
                    <a:pos x="762" y="246"/>
                  </a:cxn>
                  <a:cxn ang="0">
                    <a:pos x="766" y="208"/>
                  </a:cxn>
                  <a:cxn ang="0">
                    <a:pos x="22" y="60"/>
                  </a:cxn>
                  <a:cxn ang="0">
                    <a:pos x="5" y="123"/>
                  </a:cxn>
                  <a:cxn ang="0">
                    <a:pos x="0" y="189"/>
                  </a:cxn>
                  <a:cxn ang="0">
                    <a:pos x="3" y="235"/>
                  </a:cxn>
                  <a:cxn ang="0">
                    <a:pos x="11" y="280"/>
                  </a:cxn>
                  <a:cxn ang="0">
                    <a:pos x="24" y="324"/>
                  </a:cxn>
                  <a:cxn ang="0">
                    <a:pos x="41" y="364"/>
                  </a:cxn>
                  <a:cxn ang="0">
                    <a:pos x="57" y="379"/>
                  </a:cxn>
                  <a:cxn ang="0">
                    <a:pos x="34" y="335"/>
                  </a:cxn>
                  <a:cxn ang="0">
                    <a:pos x="19" y="290"/>
                  </a:cxn>
                  <a:cxn ang="0">
                    <a:pos x="7" y="241"/>
                  </a:cxn>
                  <a:cxn ang="0">
                    <a:pos x="5" y="189"/>
                  </a:cxn>
                  <a:cxn ang="0">
                    <a:pos x="11" y="125"/>
                  </a:cxn>
                  <a:cxn ang="0">
                    <a:pos x="26" y="62"/>
                  </a:cxn>
                  <a:cxn ang="0">
                    <a:pos x="22" y="60"/>
                  </a:cxn>
                  <a:cxn ang="0">
                    <a:pos x="675" y="434"/>
                  </a:cxn>
                  <a:cxn ang="0">
                    <a:pos x="654" y="461"/>
                  </a:cxn>
                  <a:cxn ang="0">
                    <a:pos x="620" y="489"/>
                  </a:cxn>
                  <a:cxn ang="0">
                    <a:pos x="620" y="485"/>
                  </a:cxn>
                  <a:cxn ang="0">
                    <a:pos x="664" y="443"/>
                  </a:cxn>
                </a:cxnLst>
                <a:rect l="0" t="0" r="r" b="b"/>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15" y="4"/>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ln>
            </p:spPr>
            <p:txBody>
              <a:bodyPr/>
              <a:lstStyle/>
              <a:p>
                <a:endParaRPr lang="en-US">
                  <a:solidFill>
                    <a:prstClr val="black"/>
                  </a:solidFill>
                </a:endParaRPr>
              </a:p>
            </p:txBody>
          </p:sp>
          <p:sp>
            <p:nvSpPr>
              <p:cNvPr id="179791" name="Freeform 591"/>
              <p:cNvSpPr>
                <a:spLocks noEditPoints="1"/>
              </p:cNvSpPr>
              <p:nvPr/>
            </p:nvSpPr>
            <p:spPr bwMode="auto">
              <a:xfrm>
                <a:off x="1457" y="2085"/>
                <a:ext cx="762" cy="510"/>
              </a:xfrm>
              <a:custGeom>
                <a:avLst/>
                <a:gdLst/>
                <a:ahLst/>
                <a:cxnLst>
                  <a:cxn ang="0">
                    <a:pos x="762" y="163"/>
                  </a:cxn>
                  <a:cxn ang="0">
                    <a:pos x="756" y="113"/>
                  </a:cxn>
                  <a:cxn ang="0">
                    <a:pos x="743" y="66"/>
                  </a:cxn>
                  <a:cxn ang="0">
                    <a:pos x="724" y="21"/>
                  </a:cxn>
                  <a:cxn ang="0">
                    <a:pos x="713" y="2"/>
                  </a:cxn>
                  <a:cxn ang="0">
                    <a:pos x="713" y="2"/>
                  </a:cxn>
                  <a:cxn ang="0">
                    <a:pos x="722" y="24"/>
                  </a:cxn>
                  <a:cxn ang="0">
                    <a:pos x="739" y="68"/>
                  </a:cxn>
                  <a:cxn ang="0">
                    <a:pos x="751" y="115"/>
                  </a:cxn>
                  <a:cxn ang="0">
                    <a:pos x="756" y="163"/>
                  </a:cxn>
                  <a:cxn ang="0">
                    <a:pos x="758" y="210"/>
                  </a:cxn>
                  <a:cxn ang="0">
                    <a:pos x="753" y="256"/>
                  </a:cxn>
                  <a:cxn ang="0">
                    <a:pos x="751" y="273"/>
                  </a:cxn>
                  <a:cxn ang="0">
                    <a:pos x="758" y="248"/>
                  </a:cxn>
                  <a:cxn ang="0">
                    <a:pos x="762" y="208"/>
                  </a:cxn>
                  <a:cxn ang="0">
                    <a:pos x="22" y="58"/>
                  </a:cxn>
                  <a:cxn ang="0">
                    <a:pos x="5" y="121"/>
                  </a:cxn>
                  <a:cxn ang="0">
                    <a:pos x="0" y="187"/>
                  </a:cxn>
                  <a:cxn ang="0">
                    <a:pos x="3" y="237"/>
                  </a:cxn>
                  <a:cxn ang="0">
                    <a:pos x="13" y="282"/>
                  </a:cxn>
                  <a:cxn ang="0">
                    <a:pos x="28" y="328"/>
                  </a:cxn>
                  <a:cxn ang="0">
                    <a:pos x="47" y="369"/>
                  </a:cxn>
                  <a:cxn ang="0">
                    <a:pos x="60" y="385"/>
                  </a:cxn>
                  <a:cxn ang="0">
                    <a:pos x="38" y="341"/>
                  </a:cxn>
                  <a:cxn ang="0">
                    <a:pos x="20" y="292"/>
                  </a:cxn>
                  <a:cxn ang="0">
                    <a:pos x="9" y="240"/>
                  </a:cxn>
                  <a:cxn ang="0">
                    <a:pos x="5" y="187"/>
                  </a:cxn>
                  <a:cxn ang="0">
                    <a:pos x="11" y="123"/>
                  </a:cxn>
                  <a:cxn ang="0">
                    <a:pos x="26" y="62"/>
                  </a:cxn>
                  <a:cxn ang="0">
                    <a:pos x="22" y="58"/>
                  </a:cxn>
                  <a:cxn ang="0">
                    <a:pos x="645" y="464"/>
                  </a:cxn>
                  <a:cxn ang="0">
                    <a:pos x="681" y="421"/>
                  </a:cxn>
                  <a:cxn ang="0">
                    <a:pos x="677" y="421"/>
                  </a:cxn>
                  <a:cxn ang="0">
                    <a:pos x="652" y="449"/>
                  </a:cxn>
                  <a:cxn ang="0">
                    <a:pos x="624" y="476"/>
                  </a:cxn>
                  <a:cxn ang="0">
                    <a:pos x="591" y="500"/>
                  </a:cxn>
                  <a:cxn ang="0">
                    <a:pos x="597" y="500"/>
                  </a:cxn>
                </a:cxnLst>
                <a:rect l="0" t="0" r="r" b="b"/>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3" y="2"/>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ln>
            </p:spPr>
            <p:txBody>
              <a:bodyPr/>
              <a:lstStyle/>
              <a:p>
                <a:endParaRPr lang="en-US">
                  <a:solidFill>
                    <a:prstClr val="black"/>
                  </a:solidFill>
                </a:endParaRPr>
              </a:p>
            </p:txBody>
          </p:sp>
          <p:sp>
            <p:nvSpPr>
              <p:cNvPr id="179792" name="Freeform 592"/>
              <p:cNvSpPr>
                <a:spLocks noEditPoints="1"/>
              </p:cNvSpPr>
              <p:nvPr/>
            </p:nvSpPr>
            <p:spPr bwMode="auto">
              <a:xfrm>
                <a:off x="1460" y="2087"/>
                <a:ext cx="757" cy="515"/>
              </a:xfrm>
              <a:custGeom>
                <a:avLst/>
                <a:gdLst/>
                <a:ahLst/>
                <a:cxnLst>
                  <a:cxn ang="0">
                    <a:pos x="757" y="161"/>
                  </a:cxn>
                  <a:cxn ang="0">
                    <a:pos x="750" y="111"/>
                  </a:cxn>
                  <a:cxn ang="0">
                    <a:pos x="738" y="66"/>
                  </a:cxn>
                  <a:cxn ang="0">
                    <a:pos x="721" y="20"/>
                  </a:cxn>
                  <a:cxn ang="0">
                    <a:pos x="708" y="1"/>
                  </a:cxn>
                  <a:cxn ang="0">
                    <a:pos x="717" y="24"/>
                  </a:cxn>
                  <a:cxn ang="0">
                    <a:pos x="735" y="68"/>
                  </a:cxn>
                  <a:cxn ang="0">
                    <a:pos x="746" y="113"/>
                  </a:cxn>
                  <a:cxn ang="0">
                    <a:pos x="752" y="161"/>
                  </a:cxn>
                  <a:cxn ang="0">
                    <a:pos x="752" y="210"/>
                  </a:cxn>
                  <a:cxn ang="0">
                    <a:pos x="746" y="259"/>
                  </a:cxn>
                  <a:cxn ang="0">
                    <a:pos x="744" y="276"/>
                  </a:cxn>
                  <a:cxn ang="0">
                    <a:pos x="752" y="250"/>
                  </a:cxn>
                  <a:cxn ang="0">
                    <a:pos x="757" y="206"/>
                  </a:cxn>
                  <a:cxn ang="0">
                    <a:pos x="21" y="58"/>
                  </a:cxn>
                  <a:cxn ang="0">
                    <a:pos x="6" y="121"/>
                  </a:cxn>
                  <a:cxn ang="0">
                    <a:pos x="0" y="185"/>
                  </a:cxn>
                  <a:cxn ang="0">
                    <a:pos x="2" y="237"/>
                  </a:cxn>
                  <a:cxn ang="0">
                    <a:pos x="14" y="286"/>
                  </a:cxn>
                  <a:cxn ang="0">
                    <a:pos x="29" y="331"/>
                  </a:cxn>
                  <a:cxn ang="0">
                    <a:pos x="52" y="375"/>
                  </a:cxn>
                  <a:cxn ang="0">
                    <a:pos x="65" y="390"/>
                  </a:cxn>
                  <a:cxn ang="0">
                    <a:pos x="40" y="345"/>
                  </a:cxn>
                  <a:cxn ang="0">
                    <a:pos x="21" y="293"/>
                  </a:cxn>
                  <a:cxn ang="0">
                    <a:pos x="8" y="240"/>
                  </a:cxn>
                  <a:cxn ang="0">
                    <a:pos x="4" y="185"/>
                  </a:cxn>
                  <a:cxn ang="0">
                    <a:pos x="10" y="121"/>
                  </a:cxn>
                  <a:cxn ang="0">
                    <a:pos x="25" y="62"/>
                  </a:cxn>
                  <a:cxn ang="0">
                    <a:pos x="21" y="58"/>
                  </a:cxn>
                  <a:cxn ang="0">
                    <a:pos x="615" y="481"/>
                  </a:cxn>
                  <a:cxn ang="0">
                    <a:pos x="659" y="439"/>
                  </a:cxn>
                  <a:cxn ang="0">
                    <a:pos x="685" y="403"/>
                  </a:cxn>
                  <a:cxn ang="0">
                    <a:pos x="678" y="409"/>
                  </a:cxn>
                  <a:cxn ang="0">
                    <a:pos x="649" y="445"/>
                  </a:cxn>
                  <a:cxn ang="0">
                    <a:pos x="615" y="475"/>
                  </a:cxn>
                  <a:cxn ang="0">
                    <a:pos x="577" y="502"/>
                  </a:cxn>
                  <a:cxn ang="0">
                    <a:pos x="573" y="508"/>
                  </a:cxn>
                </a:cxnLst>
                <a:rect l="0" t="0" r="r" b="b"/>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ln>
            </p:spPr>
            <p:txBody>
              <a:bodyPr/>
              <a:lstStyle/>
              <a:p>
                <a:endParaRPr lang="en-US">
                  <a:solidFill>
                    <a:prstClr val="black"/>
                  </a:solidFill>
                </a:endParaRPr>
              </a:p>
            </p:txBody>
          </p:sp>
          <p:sp>
            <p:nvSpPr>
              <p:cNvPr id="179793" name="Freeform 593"/>
              <p:cNvSpPr>
                <a:spLocks noEditPoints="1"/>
              </p:cNvSpPr>
              <p:nvPr/>
            </p:nvSpPr>
            <p:spPr bwMode="auto">
              <a:xfrm>
                <a:off x="1462" y="2090"/>
                <a:ext cx="753" cy="516"/>
              </a:xfrm>
              <a:custGeom>
                <a:avLst/>
                <a:gdLst/>
                <a:ahLst/>
                <a:cxnLst>
                  <a:cxn ang="0">
                    <a:pos x="751" y="158"/>
                  </a:cxn>
                  <a:cxn ang="0">
                    <a:pos x="746" y="110"/>
                  </a:cxn>
                  <a:cxn ang="0">
                    <a:pos x="734" y="63"/>
                  </a:cxn>
                  <a:cxn ang="0">
                    <a:pos x="717" y="19"/>
                  </a:cxn>
                  <a:cxn ang="0">
                    <a:pos x="704" y="2"/>
                  </a:cxn>
                  <a:cxn ang="0">
                    <a:pos x="714" y="23"/>
                  </a:cxn>
                  <a:cxn ang="0">
                    <a:pos x="731" y="67"/>
                  </a:cxn>
                  <a:cxn ang="0">
                    <a:pos x="742" y="110"/>
                  </a:cxn>
                  <a:cxn ang="0">
                    <a:pos x="748" y="158"/>
                  </a:cxn>
                  <a:cxn ang="0">
                    <a:pos x="748" y="209"/>
                  </a:cxn>
                  <a:cxn ang="0">
                    <a:pos x="740" y="264"/>
                  </a:cxn>
                  <a:cxn ang="0">
                    <a:pos x="738" y="281"/>
                  </a:cxn>
                  <a:cxn ang="0">
                    <a:pos x="748" y="251"/>
                  </a:cxn>
                  <a:cxn ang="0">
                    <a:pos x="753" y="205"/>
                  </a:cxn>
                  <a:cxn ang="0">
                    <a:pos x="21" y="57"/>
                  </a:cxn>
                  <a:cxn ang="0">
                    <a:pos x="6" y="118"/>
                  </a:cxn>
                  <a:cxn ang="0">
                    <a:pos x="0" y="182"/>
                  </a:cxn>
                  <a:cxn ang="0">
                    <a:pos x="4" y="235"/>
                  </a:cxn>
                  <a:cxn ang="0">
                    <a:pos x="15" y="287"/>
                  </a:cxn>
                  <a:cxn ang="0">
                    <a:pos x="33" y="336"/>
                  </a:cxn>
                  <a:cxn ang="0">
                    <a:pos x="55" y="380"/>
                  </a:cxn>
                  <a:cxn ang="0">
                    <a:pos x="72" y="395"/>
                  </a:cxn>
                  <a:cxn ang="0">
                    <a:pos x="44" y="347"/>
                  </a:cxn>
                  <a:cxn ang="0">
                    <a:pos x="23" y="296"/>
                  </a:cxn>
                  <a:cxn ang="0">
                    <a:pos x="10" y="241"/>
                  </a:cxn>
                  <a:cxn ang="0">
                    <a:pos x="4" y="182"/>
                  </a:cxn>
                  <a:cxn ang="0">
                    <a:pos x="10" y="120"/>
                  </a:cxn>
                  <a:cxn ang="0">
                    <a:pos x="25" y="61"/>
                  </a:cxn>
                  <a:cxn ang="0">
                    <a:pos x="21" y="57"/>
                  </a:cxn>
                  <a:cxn ang="0">
                    <a:pos x="586" y="495"/>
                  </a:cxn>
                  <a:cxn ang="0">
                    <a:pos x="619" y="471"/>
                  </a:cxn>
                  <a:cxn ang="0">
                    <a:pos x="647" y="444"/>
                  </a:cxn>
                  <a:cxn ang="0">
                    <a:pos x="672" y="416"/>
                  </a:cxn>
                  <a:cxn ang="0">
                    <a:pos x="689" y="389"/>
                  </a:cxn>
                  <a:cxn ang="0">
                    <a:pos x="679" y="399"/>
                  </a:cxn>
                  <a:cxn ang="0">
                    <a:pos x="645" y="438"/>
                  </a:cxn>
                  <a:cxn ang="0">
                    <a:pos x="607" y="474"/>
                  </a:cxn>
                  <a:cxn ang="0">
                    <a:pos x="564" y="505"/>
                  </a:cxn>
                  <a:cxn ang="0">
                    <a:pos x="556" y="510"/>
                  </a:cxn>
                </a:cxnLst>
                <a:rect l="0" t="0" r="r" b="b"/>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ln>
            </p:spPr>
            <p:txBody>
              <a:bodyPr/>
              <a:lstStyle/>
              <a:p>
                <a:endParaRPr lang="en-US">
                  <a:solidFill>
                    <a:prstClr val="black"/>
                  </a:solidFill>
                </a:endParaRPr>
              </a:p>
            </p:txBody>
          </p:sp>
          <p:sp>
            <p:nvSpPr>
              <p:cNvPr id="179794" name="Freeform 594"/>
              <p:cNvSpPr>
                <a:spLocks noEditPoints="1"/>
              </p:cNvSpPr>
              <p:nvPr/>
            </p:nvSpPr>
            <p:spPr bwMode="auto">
              <a:xfrm>
                <a:off x="1464" y="2092"/>
                <a:ext cx="749" cy="520"/>
              </a:xfrm>
              <a:custGeom>
                <a:avLst/>
                <a:gdLst/>
                <a:ahLst/>
                <a:cxnLst>
                  <a:cxn ang="0">
                    <a:pos x="748" y="156"/>
                  </a:cxn>
                  <a:cxn ang="0">
                    <a:pos x="742" y="108"/>
                  </a:cxn>
                  <a:cxn ang="0">
                    <a:pos x="731" y="63"/>
                  </a:cxn>
                  <a:cxn ang="0">
                    <a:pos x="713" y="19"/>
                  </a:cxn>
                  <a:cxn ang="0">
                    <a:pos x="702" y="0"/>
                  </a:cxn>
                  <a:cxn ang="0">
                    <a:pos x="700" y="2"/>
                  </a:cxn>
                  <a:cxn ang="0">
                    <a:pos x="710" y="23"/>
                  </a:cxn>
                  <a:cxn ang="0">
                    <a:pos x="727" y="65"/>
                  </a:cxn>
                  <a:cxn ang="0">
                    <a:pos x="738" y="110"/>
                  </a:cxn>
                  <a:cxn ang="0">
                    <a:pos x="744" y="156"/>
                  </a:cxn>
                  <a:cxn ang="0">
                    <a:pos x="744" y="211"/>
                  </a:cxn>
                  <a:cxn ang="0">
                    <a:pos x="734" y="269"/>
                  </a:cxn>
                  <a:cxn ang="0">
                    <a:pos x="731" y="288"/>
                  </a:cxn>
                  <a:cxn ang="0">
                    <a:pos x="742" y="254"/>
                  </a:cxn>
                  <a:cxn ang="0">
                    <a:pos x="748" y="205"/>
                  </a:cxn>
                  <a:cxn ang="0">
                    <a:pos x="21" y="57"/>
                  </a:cxn>
                  <a:cxn ang="0">
                    <a:pos x="6" y="116"/>
                  </a:cxn>
                  <a:cxn ang="0">
                    <a:pos x="0" y="180"/>
                  </a:cxn>
                  <a:cxn ang="0">
                    <a:pos x="4" y="235"/>
                  </a:cxn>
                  <a:cxn ang="0">
                    <a:pos x="17" y="288"/>
                  </a:cxn>
                  <a:cxn ang="0">
                    <a:pos x="36" y="340"/>
                  </a:cxn>
                  <a:cxn ang="0">
                    <a:pos x="61" y="385"/>
                  </a:cxn>
                  <a:cxn ang="0">
                    <a:pos x="78" y="400"/>
                  </a:cxn>
                  <a:cxn ang="0">
                    <a:pos x="48" y="353"/>
                  </a:cxn>
                  <a:cxn ang="0">
                    <a:pos x="25" y="298"/>
                  </a:cxn>
                  <a:cxn ang="0">
                    <a:pos x="10" y="241"/>
                  </a:cxn>
                  <a:cxn ang="0">
                    <a:pos x="4" y="180"/>
                  </a:cxn>
                  <a:cxn ang="0">
                    <a:pos x="10" y="118"/>
                  </a:cxn>
                  <a:cxn ang="0">
                    <a:pos x="25" y="61"/>
                  </a:cxn>
                  <a:cxn ang="0">
                    <a:pos x="21" y="57"/>
                  </a:cxn>
                  <a:cxn ang="0">
                    <a:pos x="573" y="497"/>
                  </a:cxn>
                  <a:cxn ang="0">
                    <a:pos x="611" y="470"/>
                  </a:cxn>
                  <a:cxn ang="0">
                    <a:pos x="645" y="440"/>
                  </a:cxn>
                  <a:cxn ang="0">
                    <a:pos x="674" y="404"/>
                  </a:cxn>
                  <a:cxn ang="0">
                    <a:pos x="691" y="376"/>
                  </a:cxn>
                  <a:cxn ang="0">
                    <a:pos x="679" y="389"/>
                  </a:cxn>
                  <a:cxn ang="0">
                    <a:pos x="643" y="434"/>
                  </a:cxn>
                  <a:cxn ang="0">
                    <a:pos x="600" y="474"/>
                  </a:cxn>
                  <a:cxn ang="0">
                    <a:pos x="550" y="506"/>
                  </a:cxn>
                  <a:cxn ang="0">
                    <a:pos x="537" y="514"/>
                  </a:cxn>
                </a:cxnLst>
                <a:rect l="0" t="0" r="r" b="b"/>
                <a:pathLst>
                  <a:path w="749" h="520">
                    <a:moveTo>
                      <a:pt x="749" y="180"/>
                    </a:moveTo>
                    <a:lnTo>
                      <a:pt x="748" y="156"/>
                    </a:lnTo>
                    <a:lnTo>
                      <a:pt x="746" y="131"/>
                    </a:lnTo>
                    <a:lnTo>
                      <a:pt x="742" y="108"/>
                    </a:lnTo>
                    <a:lnTo>
                      <a:pt x="736" y="86"/>
                    </a:lnTo>
                    <a:lnTo>
                      <a:pt x="731" y="63"/>
                    </a:lnTo>
                    <a:lnTo>
                      <a:pt x="723" y="42"/>
                    </a:lnTo>
                    <a:lnTo>
                      <a:pt x="713" y="19"/>
                    </a:lnTo>
                    <a:lnTo>
                      <a:pt x="702" y="0"/>
                    </a:lnTo>
                    <a:lnTo>
                      <a:pt x="702" y="0"/>
                    </a:lnTo>
                    <a:lnTo>
                      <a:pt x="700" y="2"/>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ln>
            </p:spPr>
            <p:txBody>
              <a:bodyPr/>
              <a:lstStyle/>
              <a:p>
                <a:endParaRPr lang="en-US">
                  <a:solidFill>
                    <a:prstClr val="black"/>
                  </a:solidFill>
                </a:endParaRPr>
              </a:p>
            </p:txBody>
          </p:sp>
          <p:sp>
            <p:nvSpPr>
              <p:cNvPr id="179795" name="Freeform 595"/>
              <p:cNvSpPr>
                <a:spLocks noEditPoints="1"/>
              </p:cNvSpPr>
              <p:nvPr/>
            </p:nvSpPr>
            <p:spPr bwMode="auto">
              <a:xfrm>
                <a:off x="1466" y="2094"/>
                <a:ext cx="744" cy="520"/>
              </a:xfrm>
              <a:custGeom>
                <a:avLst/>
                <a:gdLst/>
                <a:ahLst/>
                <a:cxnLst>
                  <a:cxn ang="0">
                    <a:pos x="744" y="154"/>
                  </a:cxn>
                  <a:cxn ang="0">
                    <a:pos x="738" y="106"/>
                  </a:cxn>
                  <a:cxn ang="0">
                    <a:pos x="727" y="63"/>
                  </a:cxn>
                  <a:cxn ang="0">
                    <a:pos x="710" y="19"/>
                  </a:cxn>
                  <a:cxn ang="0">
                    <a:pos x="698" y="0"/>
                  </a:cxn>
                  <a:cxn ang="0">
                    <a:pos x="698" y="0"/>
                  </a:cxn>
                  <a:cxn ang="0">
                    <a:pos x="706" y="23"/>
                  </a:cxn>
                  <a:cxn ang="0">
                    <a:pos x="723" y="65"/>
                  </a:cxn>
                  <a:cxn ang="0">
                    <a:pos x="734" y="108"/>
                  </a:cxn>
                  <a:cxn ang="0">
                    <a:pos x="740" y="154"/>
                  </a:cxn>
                  <a:cxn ang="0">
                    <a:pos x="738" y="211"/>
                  </a:cxn>
                  <a:cxn ang="0">
                    <a:pos x="727" y="275"/>
                  </a:cxn>
                  <a:cxn ang="0">
                    <a:pos x="717" y="305"/>
                  </a:cxn>
                  <a:cxn ang="0">
                    <a:pos x="723" y="296"/>
                  </a:cxn>
                  <a:cxn ang="0">
                    <a:pos x="736" y="260"/>
                  </a:cxn>
                  <a:cxn ang="0">
                    <a:pos x="744" y="205"/>
                  </a:cxn>
                  <a:cxn ang="0">
                    <a:pos x="21" y="57"/>
                  </a:cxn>
                  <a:cxn ang="0">
                    <a:pos x="6" y="116"/>
                  </a:cxn>
                  <a:cxn ang="0">
                    <a:pos x="0" y="178"/>
                  </a:cxn>
                  <a:cxn ang="0">
                    <a:pos x="6" y="237"/>
                  </a:cxn>
                  <a:cxn ang="0">
                    <a:pos x="19" y="292"/>
                  </a:cxn>
                  <a:cxn ang="0">
                    <a:pos x="40" y="343"/>
                  </a:cxn>
                  <a:cxn ang="0">
                    <a:pos x="68" y="391"/>
                  </a:cxn>
                  <a:cxn ang="0">
                    <a:pos x="85" y="408"/>
                  </a:cxn>
                  <a:cxn ang="0">
                    <a:pos x="51" y="357"/>
                  </a:cxn>
                  <a:cxn ang="0">
                    <a:pos x="27" y="302"/>
                  </a:cxn>
                  <a:cxn ang="0">
                    <a:pos x="11" y="241"/>
                  </a:cxn>
                  <a:cxn ang="0">
                    <a:pos x="6" y="178"/>
                  </a:cxn>
                  <a:cxn ang="0">
                    <a:pos x="10" y="118"/>
                  </a:cxn>
                  <a:cxn ang="0">
                    <a:pos x="25" y="59"/>
                  </a:cxn>
                  <a:cxn ang="0">
                    <a:pos x="21" y="57"/>
                  </a:cxn>
                  <a:cxn ang="0">
                    <a:pos x="560" y="501"/>
                  </a:cxn>
                  <a:cxn ang="0">
                    <a:pos x="603" y="470"/>
                  </a:cxn>
                  <a:cxn ang="0">
                    <a:pos x="641" y="434"/>
                  </a:cxn>
                  <a:cxn ang="0">
                    <a:pos x="675" y="395"/>
                  </a:cxn>
                  <a:cxn ang="0">
                    <a:pos x="692" y="362"/>
                  </a:cxn>
                  <a:cxn ang="0">
                    <a:pos x="679" y="381"/>
                  </a:cxn>
                  <a:cxn ang="0">
                    <a:pos x="639" y="431"/>
                  </a:cxn>
                  <a:cxn ang="0">
                    <a:pos x="592" y="474"/>
                  </a:cxn>
                  <a:cxn ang="0">
                    <a:pos x="537" y="506"/>
                  </a:cxn>
                  <a:cxn ang="0">
                    <a:pos x="522" y="516"/>
                  </a:cxn>
                </a:cxnLst>
                <a:rect l="0" t="0" r="r" b="b"/>
                <a:pathLst>
                  <a:path w="744" h="520">
                    <a:moveTo>
                      <a:pt x="744" y="178"/>
                    </a:moveTo>
                    <a:lnTo>
                      <a:pt x="744" y="154"/>
                    </a:lnTo>
                    <a:lnTo>
                      <a:pt x="742" y="131"/>
                    </a:lnTo>
                    <a:lnTo>
                      <a:pt x="738" y="106"/>
                    </a:lnTo>
                    <a:lnTo>
                      <a:pt x="732" y="84"/>
                    </a:lnTo>
                    <a:lnTo>
                      <a:pt x="727" y="63"/>
                    </a:lnTo>
                    <a:lnTo>
                      <a:pt x="719" y="40"/>
                    </a:lnTo>
                    <a:lnTo>
                      <a:pt x="710" y="19"/>
                    </a:lnTo>
                    <a:lnTo>
                      <a:pt x="698" y="0"/>
                    </a:lnTo>
                    <a:lnTo>
                      <a:pt x="698" y="0"/>
                    </a:lnTo>
                    <a:lnTo>
                      <a:pt x="698" y="0"/>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ln>
            </p:spPr>
            <p:txBody>
              <a:bodyPr/>
              <a:lstStyle/>
              <a:p>
                <a:endParaRPr lang="en-US">
                  <a:solidFill>
                    <a:prstClr val="black"/>
                  </a:solidFill>
                </a:endParaRPr>
              </a:p>
            </p:txBody>
          </p:sp>
          <p:sp>
            <p:nvSpPr>
              <p:cNvPr id="179796" name="Freeform 596"/>
              <p:cNvSpPr>
                <a:spLocks noEditPoints="1"/>
              </p:cNvSpPr>
              <p:nvPr/>
            </p:nvSpPr>
            <p:spPr bwMode="auto">
              <a:xfrm>
                <a:off x="1468" y="2096"/>
                <a:ext cx="740" cy="521"/>
              </a:xfrm>
              <a:custGeom>
                <a:avLst/>
                <a:gdLst/>
                <a:ahLst/>
                <a:cxnLst>
                  <a:cxn ang="0">
                    <a:pos x="740" y="152"/>
                  </a:cxn>
                  <a:cxn ang="0">
                    <a:pos x="734" y="106"/>
                  </a:cxn>
                  <a:cxn ang="0">
                    <a:pos x="723" y="61"/>
                  </a:cxn>
                  <a:cxn ang="0">
                    <a:pos x="706" y="19"/>
                  </a:cxn>
                  <a:cxn ang="0">
                    <a:pos x="694" y="0"/>
                  </a:cxn>
                  <a:cxn ang="0">
                    <a:pos x="702" y="23"/>
                  </a:cxn>
                  <a:cxn ang="0">
                    <a:pos x="719" y="64"/>
                  </a:cxn>
                  <a:cxn ang="0">
                    <a:pos x="728" y="108"/>
                  </a:cxn>
                  <a:cxn ang="0">
                    <a:pos x="734" y="154"/>
                  </a:cxn>
                  <a:cxn ang="0">
                    <a:pos x="734" y="207"/>
                  </a:cxn>
                  <a:cxn ang="0">
                    <a:pos x="725" y="267"/>
                  </a:cxn>
                  <a:cxn ang="0">
                    <a:pos x="715" y="300"/>
                  </a:cxn>
                  <a:cxn ang="0">
                    <a:pos x="719" y="300"/>
                  </a:cxn>
                  <a:cxn ang="0">
                    <a:pos x="730" y="265"/>
                  </a:cxn>
                  <a:cxn ang="0">
                    <a:pos x="740" y="207"/>
                  </a:cxn>
                  <a:cxn ang="0">
                    <a:pos x="21" y="57"/>
                  </a:cxn>
                  <a:cxn ang="0">
                    <a:pos x="6" y="114"/>
                  </a:cxn>
                  <a:cxn ang="0">
                    <a:pos x="0" y="176"/>
                  </a:cxn>
                  <a:cxn ang="0">
                    <a:pos x="6" y="237"/>
                  </a:cxn>
                  <a:cxn ang="0">
                    <a:pos x="21" y="294"/>
                  </a:cxn>
                  <a:cxn ang="0">
                    <a:pos x="44" y="349"/>
                  </a:cxn>
                  <a:cxn ang="0">
                    <a:pos x="74" y="396"/>
                  </a:cxn>
                  <a:cxn ang="0">
                    <a:pos x="93" y="413"/>
                  </a:cxn>
                  <a:cxn ang="0">
                    <a:pos x="57" y="362"/>
                  </a:cxn>
                  <a:cxn ang="0">
                    <a:pos x="28" y="305"/>
                  </a:cxn>
                  <a:cxn ang="0">
                    <a:pos x="11" y="243"/>
                  </a:cxn>
                  <a:cxn ang="0">
                    <a:pos x="6" y="176"/>
                  </a:cxn>
                  <a:cxn ang="0">
                    <a:pos x="9" y="116"/>
                  </a:cxn>
                  <a:cxn ang="0">
                    <a:pos x="25" y="59"/>
                  </a:cxn>
                  <a:cxn ang="0">
                    <a:pos x="21" y="57"/>
                  </a:cxn>
                  <a:cxn ang="0">
                    <a:pos x="546" y="502"/>
                  </a:cxn>
                  <a:cxn ang="0">
                    <a:pos x="596" y="470"/>
                  </a:cxn>
                  <a:cxn ang="0">
                    <a:pos x="639" y="430"/>
                  </a:cxn>
                  <a:cxn ang="0">
                    <a:pos x="675" y="385"/>
                  </a:cxn>
                  <a:cxn ang="0">
                    <a:pos x="694" y="351"/>
                  </a:cxn>
                  <a:cxn ang="0">
                    <a:pos x="679" y="374"/>
                  </a:cxn>
                  <a:cxn ang="0">
                    <a:pos x="635" y="427"/>
                  </a:cxn>
                  <a:cxn ang="0">
                    <a:pos x="584" y="472"/>
                  </a:cxn>
                  <a:cxn ang="0">
                    <a:pos x="524" y="508"/>
                  </a:cxn>
                  <a:cxn ang="0">
                    <a:pos x="505" y="518"/>
                  </a:cxn>
                </a:cxnLst>
                <a:rect l="0" t="0" r="r" b="b"/>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ln>
            </p:spPr>
            <p:txBody>
              <a:bodyPr/>
              <a:lstStyle/>
              <a:p>
                <a:endParaRPr lang="en-US">
                  <a:solidFill>
                    <a:prstClr val="black"/>
                  </a:solidFill>
                </a:endParaRPr>
              </a:p>
            </p:txBody>
          </p:sp>
          <p:sp>
            <p:nvSpPr>
              <p:cNvPr id="179797" name="Freeform 597"/>
              <p:cNvSpPr>
                <a:spLocks noEditPoints="1"/>
              </p:cNvSpPr>
              <p:nvPr/>
            </p:nvSpPr>
            <p:spPr bwMode="auto">
              <a:xfrm>
                <a:off x="1472" y="2096"/>
                <a:ext cx="734" cy="523"/>
              </a:xfrm>
              <a:custGeom>
                <a:avLst/>
                <a:gdLst/>
                <a:ahLst/>
                <a:cxnLst>
                  <a:cxn ang="0">
                    <a:pos x="734" y="152"/>
                  </a:cxn>
                  <a:cxn ang="0">
                    <a:pos x="728" y="106"/>
                  </a:cxn>
                  <a:cxn ang="0">
                    <a:pos x="717" y="63"/>
                  </a:cxn>
                  <a:cxn ang="0">
                    <a:pos x="700" y="21"/>
                  </a:cxn>
                  <a:cxn ang="0">
                    <a:pos x="688" y="2"/>
                  </a:cxn>
                  <a:cxn ang="0">
                    <a:pos x="696" y="25"/>
                  </a:cxn>
                  <a:cxn ang="0">
                    <a:pos x="711" y="64"/>
                  </a:cxn>
                  <a:cxn ang="0">
                    <a:pos x="723" y="108"/>
                  </a:cxn>
                  <a:cxn ang="0">
                    <a:pos x="728" y="154"/>
                  </a:cxn>
                  <a:cxn ang="0">
                    <a:pos x="728" y="205"/>
                  </a:cxn>
                  <a:cxn ang="0">
                    <a:pos x="719" y="262"/>
                  </a:cxn>
                  <a:cxn ang="0">
                    <a:pos x="711" y="296"/>
                  </a:cxn>
                  <a:cxn ang="0">
                    <a:pos x="721" y="273"/>
                  </a:cxn>
                  <a:cxn ang="0">
                    <a:pos x="732" y="209"/>
                  </a:cxn>
                  <a:cxn ang="0">
                    <a:pos x="19" y="57"/>
                  </a:cxn>
                  <a:cxn ang="0">
                    <a:pos x="4" y="116"/>
                  </a:cxn>
                  <a:cxn ang="0">
                    <a:pos x="0" y="176"/>
                  </a:cxn>
                  <a:cxn ang="0">
                    <a:pos x="5" y="239"/>
                  </a:cxn>
                  <a:cxn ang="0">
                    <a:pos x="21" y="300"/>
                  </a:cxn>
                  <a:cxn ang="0">
                    <a:pos x="45" y="355"/>
                  </a:cxn>
                  <a:cxn ang="0">
                    <a:pos x="79" y="406"/>
                  </a:cxn>
                  <a:cxn ang="0">
                    <a:pos x="98" y="421"/>
                  </a:cxn>
                  <a:cxn ang="0">
                    <a:pos x="59" y="370"/>
                  </a:cxn>
                  <a:cxn ang="0">
                    <a:pos x="28" y="309"/>
                  </a:cxn>
                  <a:cxn ang="0">
                    <a:pos x="11" y="245"/>
                  </a:cxn>
                  <a:cxn ang="0">
                    <a:pos x="4" y="176"/>
                  </a:cxn>
                  <a:cxn ang="0">
                    <a:pos x="9" y="118"/>
                  </a:cxn>
                  <a:cxn ang="0">
                    <a:pos x="23" y="61"/>
                  </a:cxn>
                  <a:cxn ang="0">
                    <a:pos x="19" y="57"/>
                  </a:cxn>
                  <a:cxn ang="0">
                    <a:pos x="531" y="504"/>
                  </a:cxn>
                  <a:cxn ang="0">
                    <a:pos x="586" y="472"/>
                  </a:cxn>
                  <a:cxn ang="0">
                    <a:pos x="633" y="429"/>
                  </a:cxn>
                  <a:cxn ang="0">
                    <a:pos x="673" y="379"/>
                  </a:cxn>
                  <a:cxn ang="0">
                    <a:pos x="692" y="343"/>
                  </a:cxn>
                  <a:cxn ang="0">
                    <a:pos x="685" y="351"/>
                  </a:cxn>
                  <a:cxn ang="0">
                    <a:pos x="666" y="383"/>
                  </a:cxn>
                  <a:cxn ang="0">
                    <a:pos x="643" y="411"/>
                  </a:cxn>
                  <a:cxn ang="0">
                    <a:pos x="616" y="438"/>
                  </a:cxn>
                  <a:cxn ang="0">
                    <a:pos x="588" y="463"/>
                  </a:cxn>
                  <a:cxn ang="0">
                    <a:pos x="557" y="485"/>
                  </a:cxn>
                  <a:cxn ang="0">
                    <a:pos x="525" y="502"/>
                  </a:cxn>
                  <a:cxn ang="0">
                    <a:pos x="489" y="518"/>
                  </a:cxn>
                  <a:cxn ang="0">
                    <a:pos x="487" y="521"/>
                  </a:cxn>
                </a:cxnLst>
                <a:rect l="0" t="0" r="r" b="b"/>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ln>
            </p:spPr>
            <p:txBody>
              <a:bodyPr/>
              <a:lstStyle/>
              <a:p>
                <a:endParaRPr lang="en-US">
                  <a:solidFill>
                    <a:prstClr val="black"/>
                  </a:solidFill>
                </a:endParaRPr>
              </a:p>
            </p:txBody>
          </p:sp>
          <p:sp>
            <p:nvSpPr>
              <p:cNvPr id="179798" name="Freeform 598"/>
              <p:cNvSpPr>
                <a:spLocks noEditPoints="1"/>
              </p:cNvSpPr>
              <p:nvPr/>
            </p:nvSpPr>
            <p:spPr bwMode="auto">
              <a:xfrm>
                <a:off x="1474" y="2098"/>
                <a:ext cx="730" cy="523"/>
              </a:xfrm>
              <a:custGeom>
                <a:avLst/>
                <a:gdLst/>
                <a:ahLst/>
                <a:cxnLst>
                  <a:cxn ang="0">
                    <a:pos x="728" y="152"/>
                  </a:cxn>
                  <a:cxn ang="0">
                    <a:pos x="722" y="106"/>
                  </a:cxn>
                  <a:cxn ang="0">
                    <a:pos x="713" y="62"/>
                  </a:cxn>
                  <a:cxn ang="0">
                    <a:pos x="696" y="21"/>
                  </a:cxn>
                  <a:cxn ang="0">
                    <a:pos x="684" y="2"/>
                  </a:cxn>
                  <a:cxn ang="0">
                    <a:pos x="683" y="4"/>
                  </a:cxn>
                  <a:cxn ang="0">
                    <a:pos x="692" y="25"/>
                  </a:cxn>
                  <a:cxn ang="0">
                    <a:pos x="707" y="64"/>
                  </a:cxn>
                  <a:cxn ang="0">
                    <a:pos x="719" y="106"/>
                  </a:cxn>
                  <a:cxn ang="0">
                    <a:pos x="724" y="152"/>
                  </a:cxn>
                  <a:cxn ang="0">
                    <a:pos x="724" y="201"/>
                  </a:cxn>
                  <a:cxn ang="0">
                    <a:pos x="717" y="256"/>
                  </a:cxn>
                  <a:cxn ang="0">
                    <a:pos x="709" y="288"/>
                  </a:cxn>
                  <a:cxn ang="0">
                    <a:pos x="719" y="265"/>
                  </a:cxn>
                  <a:cxn ang="0">
                    <a:pos x="728" y="205"/>
                  </a:cxn>
                  <a:cxn ang="0">
                    <a:pos x="19" y="57"/>
                  </a:cxn>
                  <a:cxn ang="0">
                    <a:pos x="3" y="114"/>
                  </a:cxn>
                  <a:cxn ang="0">
                    <a:pos x="0" y="174"/>
                  </a:cxn>
                  <a:cxn ang="0">
                    <a:pos x="5" y="241"/>
                  </a:cxn>
                  <a:cxn ang="0">
                    <a:pos x="22" y="303"/>
                  </a:cxn>
                  <a:cxn ang="0">
                    <a:pos x="51" y="360"/>
                  </a:cxn>
                  <a:cxn ang="0">
                    <a:pos x="87" y="411"/>
                  </a:cxn>
                  <a:cxn ang="0">
                    <a:pos x="106" y="425"/>
                  </a:cxn>
                  <a:cxn ang="0">
                    <a:pos x="108" y="427"/>
                  </a:cxn>
                  <a:cxn ang="0">
                    <a:pos x="64" y="373"/>
                  </a:cxn>
                  <a:cxn ang="0">
                    <a:pos x="32" y="313"/>
                  </a:cxn>
                  <a:cxn ang="0">
                    <a:pos x="11" y="246"/>
                  </a:cxn>
                  <a:cxn ang="0">
                    <a:pos x="3" y="174"/>
                  </a:cxn>
                  <a:cxn ang="0">
                    <a:pos x="9" y="116"/>
                  </a:cxn>
                  <a:cxn ang="0">
                    <a:pos x="22" y="61"/>
                  </a:cxn>
                  <a:cxn ang="0">
                    <a:pos x="19" y="57"/>
                  </a:cxn>
                  <a:cxn ang="0">
                    <a:pos x="518" y="506"/>
                  </a:cxn>
                  <a:cxn ang="0">
                    <a:pos x="578" y="470"/>
                  </a:cxn>
                  <a:cxn ang="0">
                    <a:pos x="629" y="425"/>
                  </a:cxn>
                  <a:cxn ang="0">
                    <a:pos x="673" y="372"/>
                  </a:cxn>
                  <a:cxn ang="0">
                    <a:pos x="692" y="332"/>
                  </a:cxn>
                  <a:cxn ang="0">
                    <a:pos x="684" y="341"/>
                  </a:cxn>
                  <a:cxn ang="0">
                    <a:pos x="664" y="375"/>
                  </a:cxn>
                  <a:cxn ang="0">
                    <a:pos x="639" y="408"/>
                  </a:cxn>
                  <a:cxn ang="0">
                    <a:pos x="612" y="436"/>
                  </a:cxn>
                  <a:cxn ang="0">
                    <a:pos x="582" y="463"/>
                  </a:cxn>
                  <a:cxn ang="0">
                    <a:pos x="548" y="483"/>
                  </a:cxn>
                  <a:cxn ang="0">
                    <a:pos x="514" y="502"/>
                  </a:cxn>
                  <a:cxn ang="0">
                    <a:pos x="476" y="518"/>
                  </a:cxn>
                  <a:cxn ang="0">
                    <a:pos x="470" y="521"/>
                  </a:cxn>
                </a:cxnLst>
                <a:rect l="0" t="0" r="r" b="b"/>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83" y="4"/>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ln>
            </p:spPr>
            <p:txBody>
              <a:bodyPr/>
              <a:lstStyle/>
              <a:p>
                <a:endParaRPr lang="en-US">
                  <a:solidFill>
                    <a:prstClr val="black"/>
                  </a:solidFill>
                </a:endParaRPr>
              </a:p>
            </p:txBody>
          </p:sp>
          <p:sp>
            <p:nvSpPr>
              <p:cNvPr id="179799" name="Freeform 599"/>
              <p:cNvSpPr>
                <a:spLocks noEditPoints="1"/>
              </p:cNvSpPr>
              <p:nvPr/>
            </p:nvSpPr>
            <p:spPr bwMode="auto">
              <a:xfrm>
                <a:off x="1476" y="2100"/>
                <a:ext cx="726" cy="523"/>
              </a:xfrm>
              <a:custGeom>
                <a:avLst/>
                <a:gdLst/>
                <a:ahLst/>
                <a:cxnLst>
                  <a:cxn ang="0">
                    <a:pos x="724" y="150"/>
                  </a:cxn>
                  <a:cxn ang="0">
                    <a:pos x="719" y="104"/>
                  </a:cxn>
                  <a:cxn ang="0">
                    <a:pos x="707" y="60"/>
                  </a:cxn>
                  <a:cxn ang="0">
                    <a:pos x="692" y="21"/>
                  </a:cxn>
                  <a:cxn ang="0">
                    <a:pos x="682" y="2"/>
                  </a:cxn>
                  <a:cxn ang="0">
                    <a:pos x="681" y="4"/>
                  </a:cxn>
                  <a:cxn ang="0">
                    <a:pos x="688" y="23"/>
                  </a:cxn>
                  <a:cxn ang="0">
                    <a:pos x="703" y="62"/>
                  </a:cxn>
                  <a:cxn ang="0">
                    <a:pos x="715" y="106"/>
                  </a:cxn>
                  <a:cxn ang="0">
                    <a:pos x="720" y="150"/>
                  </a:cxn>
                  <a:cxn ang="0">
                    <a:pos x="720" y="197"/>
                  </a:cxn>
                  <a:cxn ang="0">
                    <a:pos x="713" y="248"/>
                  </a:cxn>
                  <a:cxn ang="0">
                    <a:pos x="707" y="279"/>
                  </a:cxn>
                  <a:cxn ang="0">
                    <a:pos x="715" y="258"/>
                  </a:cxn>
                  <a:cxn ang="0">
                    <a:pos x="724" y="201"/>
                  </a:cxn>
                  <a:cxn ang="0">
                    <a:pos x="19" y="57"/>
                  </a:cxn>
                  <a:cxn ang="0">
                    <a:pos x="5" y="114"/>
                  </a:cxn>
                  <a:cxn ang="0">
                    <a:pos x="0" y="172"/>
                  </a:cxn>
                  <a:cxn ang="0">
                    <a:pos x="7" y="241"/>
                  </a:cxn>
                  <a:cxn ang="0">
                    <a:pos x="24" y="305"/>
                  </a:cxn>
                  <a:cxn ang="0">
                    <a:pos x="55" y="366"/>
                  </a:cxn>
                  <a:cxn ang="0">
                    <a:pos x="94" y="417"/>
                  </a:cxn>
                  <a:cxn ang="0">
                    <a:pos x="104" y="423"/>
                  </a:cxn>
                  <a:cxn ang="0">
                    <a:pos x="117" y="434"/>
                  </a:cxn>
                  <a:cxn ang="0">
                    <a:pos x="70" y="379"/>
                  </a:cxn>
                  <a:cxn ang="0">
                    <a:pos x="36" y="316"/>
                  </a:cxn>
                  <a:cxn ang="0">
                    <a:pos x="13" y="246"/>
                  </a:cxn>
                  <a:cxn ang="0">
                    <a:pos x="7" y="210"/>
                  </a:cxn>
                  <a:cxn ang="0">
                    <a:pos x="3" y="172"/>
                  </a:cxn>
                  <a:cxn ang="0">
                    <a:pos x="9" y="114"/>
                  </a:cxn>
                  <a:cxn ang="0">
                    <a:pos x="22" y="60"/>
                  </a:cxn>
                  <a:cxn ang="0">
                    <a:pos x="19" y="57"/>
                  </a:cxn>
                  <a:cxn ang="0">
                    <a:pos x="485" y="514"/>
                  </a:cxn>
                  <a:cxn ang="0">
                    <a:pos x="521" y="498"/>
                  </a:cxn>
                  <a:cxn ang="0">
                    <a:pos x="553" y="481"/>
                  </a:cxn>
                  <a:cxn ang="0">
                    <a:pos x="584" y="459"/>
                  </a:cxn>
                  <a:cxn ang="0">
                    <a:pos x="612" y="434"/>
                  </a:cxn>
                  <a:cxn ang="0">
                    <a:pos x="639" y="407"/>
                  </a:cxn>
                  <a:cxn ang="0">
                    <a:pos x="662" y="379"/>
                  </a:cxn>
                  <a:cxn ang="0">
                    <a:pos x="681" y="347"/>
                  </a:cxn>
                  <a:cxn ang="0">
                    <a:pos x="690" y="322"/>
                  </a:cxn>
                  <a:cxn ang="0">
                    <a:pos x="692" y="315"/>
                  </a:cxn>
                  <a:cxn ang="0">
                    <a:pos x="682" y="334"/>
                  </a:cxn>
                  <a:cxn ang="0">
                    <a:pos x="662" y="370"/>
                  </a:cxn>
                  <a:cxn ang="0">
                    <a:pos x="635" y="404"/>
                  </a:cxn>
                  <a:cxn ang="0">
                    <a:pos x="607" y="434"/>
                  </a:cxn>
                  <a:cxn ang="0">
                    <a:pos x="574" y="461"/>
                  </a:cxn>
                  <a:cxn ang="0">
                    <a:pos x="538" y="483"/>
                  </a:cxn>
                  <a:cxn ang="0">
                    <a:pos x="500" y="502"/>
                  </a:cxn>
                  <a:cxn ang="0">
                    <a:pos x="461" y="517"/>
                  </a:cxn>
                  <a:cxn ang="0">
                    <a:pos x="453" y="521"/>
                  </a:cxn>
                </a:cxnLst>
                <a:rect l="0" t="0" r="r" b="b"/>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92" y="315"/>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ln>
            </p:spPr>
            <p:txBody>
              <a:bodyPr/>
              <a:lstStyle/>
              <a:p>
                <a:endParaRPr lang="en-US">
                  <a:solidFill>
                    <a:prstClr val="black"/>
                  </a:solidFill>
                </a:endParaRPr>
              </a:p>
            </p:txBody>
          </p:sp>
          <p:sp>
            <p:nvSpPr>
              <p:cNvPr id="179800" name="Freeform 600"/>
              <p:cNvSpPr>
                <a:spLocks noEditPoints="1"/>
              </p:cNvSpPr>
              <p:nvPr/>
            </p:nvSpPr>
            <p:spPr bwMode="auto">
              <a:xfrm>
                <a:off x="1477" y="2102"/>
                <a:ext cx="721" cy="521"/>
              </a:xfrm>
              <a:custGeom>
                <a:avLst/>
                <a:gdLst/>
                <a:ahLst/>
                <a:cxnLst>
                  <a:cxn ang="0">
                    <a:pos x="721" y="148"/>
                  </a:cxn>
                  <a:cxn ang="0">
                    <a:pos x="716" y="102"/>
                  </a:cxn>
                  <a:cxn ang="0">
                    <a:pos x="704" y="60"/>
                  </a:cxn>
                  <a:cxn ang="0">
                    <a:pos x="689" y="21"/>
                  </a:cxn>
                  <a:cxn ang="0">
                    <a:pos x="678" y="2"/>
                  </a:cxn>
                  <a:cxn ang="0">
                    <a:pos x="685" y="22"/>
                  </a:cxn>
                  <a:cxn ang="0">
                    <a:pos x="700" y="62"/>
                  </a:cxn>
                  <a:cxn ang="0">
                    <a:pos x="712" y="104"/>
                  </a:cxn>
                  <a:cxn ang="0">
                    <a:pos x="718" y="148"/>
                  </a:cxn>
                  <a:cxn ang="0">
                    <a:pos x="718" y="195"/>
                  </a:cxn>
                  <a:cxn ang="0">
                    <a:pos x="710" y="241"/>
                  </a:cxn>
                  <a:cxn ang="0">
                    <a:pos x="706" y="271"/>
                  </a:cxn>
                  <a:cxn ang="0">
                    <a:pos x="714" y="252"/>
                  </a:cxn>
                  <a:cxn ang="0">
                    <a:pos x="721" y="197"/>
                  </a:cxn>
                  <a:cxn ang="0">
                    <a:pos x="19" y="57"/>
                  </a:cxn>
                  <a:cxn ang="0">
                    <a:pos x="6" y="112"/>
                  </a:cxn>
                  <a:cxn ang="0">
                    <a:pos x="0" y="170"/>
                  </a:cxn>
                  <a:cxn ang="0">
                    <a:pos x="8" y="242"/>
                  </a:cxn>
                  <a:cxn ang="0">
                    <a:pos x="29" y="309"/>
                  </a:cxn>
                  <a:cxn ang="0">
                    <a:pos x="61" y="369"/>
                  </a:cxn>
                  <a:cxn ang="0">
                    <a:pos x="105" y="423"/>
                  </a:cxn>
                  <a:cxn ang="0">
                    <a:pos x="128" y="440"/>
                  </a:cxn>
                  <a:cxn ang="0">
                    <a:pos x="101" y="413"/>
                  </a:cxn>
                  <a:cxn ang="0">
                    <a:pos x="78" y="385"/>
                  </a:cxn>
                  <a:cxn ang="0">
                    <a:pos x="57" y="354"/>
                  </a:cxn>
                  <a:cxn ang="0">
                    <a:pos x="38" y="320"/>
                  </a:cxn>
                  <a:cxn ang="0">
                    <a:pos x="25" y="286"/>
                  </a:cxn>
                  <a:cxn ang="0">
                    <a:pos x="14" y="248"/>
                  </a:cxn>
                  <a:cxn ang="0">
                    <a:pos x="8" y="210"/>
                  </a:cxn>
                  <a:cxn ang="0">
                    <a:pos x="6" y="170"/>
                  </a:cxn>
                  <a:cxn ang="0">
                    <a:pos x="10" y="113"/>
                  </a:cxn>
                  <a:cxn ang="0">
                    <a:pos x="23" y="58"/>
                  </a:cxn>
                  <a:cxn ang="0">
                    <a:pos x="19" y="57"/>
                  </a:cxn>
                  <a:cxn ang="0">
                    <a:pos x="473" y="514"/>
                  </a:cxn>
                  <a:cxn ang="0">
                    <a:pos x="511" y="498"/>
                  </a:cxn>
                  <a:cxn ang="0">
                    <a:pos x="545" y="479"/>
                  </a:cxn>
                  <a:cxn ang="0">
                    <a:pos x="579" y="459"/>
                  </a:cxn>
                  <a:cxn ang="0">
                    <a:pos x="609" y="432"/>
                  </a:cxn>
                  <a:cxn ang="0">
                    <a:pos x="636" y="404"/>
                  </a:cxn>
                  <a:cxn ang="0">
                    <a:pos x="661" y="371"/>
                  </a:cxn>
                  <a:cxn ang="0">
                    <a:pos x="681" y="337"/>
                  </a:cxn>
                  <a:cxn ang="0">
                    <a:pos x="691" y="316"/>
                  </a:cxn>
                  <a:cxn ang="0">
                    <a:pos x="691" y="309"/>
                  </a:cxn>
                  <a:cxn ang="0">
                    <a:pos x="681" y="324"/>
                  </a:cxn>
                  <a:cxn ang="0">
                    <a:pos x="661" y="364"/>
                  </a:cxn>
                  <a:cxn ang="0">
                    <a:pos x="634" y="400"/>
                  </a:cxn>
                  <a:cxn ang="0">
                    <a:pos x="602" y="432"/>
                  </a:cxn>
                  <a:cxn ang="0">
                    <a:pos x="568" y="460"/>
                  </a:cxn>
                  <a:cxn ang="0">
                    <a:pos x="530" y="483"/>
                  </a:cxn>
                  <a:cxn ang="0">
                    <a:pos x="488" y="502"/>
                  </a:cxn>
                  <a:cxn ang="0">
                    <a:pos x="444" y="515"/>
                  </a:cxn>
                  <a:cxn ang="0">
                    <a:pos x="437" y="521"/>
                  </a:cxn>
                </a:cxnLst>
                <a:rect l="0" t="0" r="r" b="b"/>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ln>
            </p:spPr>
            <p:txBody>
              <a:bodyPr/>
              <a:lstStyle/>
              <a:p>
                <a:endParaRPr lang="en-US">
                  <a:solidFill>
                    <a:prstClr val="black"/>
                  </a:solidFill>
                </a:endParaRPr>
              </a:p>
            </p:txBody>
          </p:sp>
          <p:sp>
            <p:nvSpPr>
              <p:cNvPr id="179801" name="Freeform 601"/>
              <p:cNvSpPr>
                <a:spLocks noEditPoints="1"/>
              </p:cNvSpPr>
              <p:nvPr/>
            </p:nvSpPr>
            <p:spPr bwMode="auto">
              <a:xfrm>
                <a:off x="1479" y="2104"/>
                <a:ext cx="717" cy="519"/>
              </a:xfrm>
              <a:custGeom>
                <a:avLst/>
                <a:gdLst/>
                <a:ahLst/>
                <a:cxnLst>
                  <a:cxn ang="0">
                    <a:pos x="717" y="146"/>
                  </a:cxn>
                  <a:cxn ang="0">
                    <a:pos x="712" y="102"/>
                  </a:cxn>
                  <a:cxn ang="0">
                    <a:pos x="700" y="58"/>
                  </a:cxn>
                  <a:cxn ang="0">
                    <a:pos x="685" y="19"/>
                  </a:cxn>
                  <a:cxn ang="0">
                    <a:pos x="674" y="2"/>
                  </a:cxn>
                  <a:cxn ang="0">
                    <a:pos x="681" y="22"/>
                  </a:cxn>
                  <a:cxn ang="0">
                    <a:pos x="697" y="62"/>
                  </a:cxn>
                  <a:cxn ang="0">
                    <a:pos x="708" y="102"/>
                  </a:cxn>
                  <a:cxn ang="0">
                    <a:pos x="712" y="146"/>
                  </a:cxn>
                  <a:cxn ang="0">
                    <a:pos x="712" y="191"/>
                  </a:cxn>
                  <a:cxn ang="0">
                    <a:pos x="708" y="235"/>
                  </a:cxn>
                  <a:cxn ang="0">
                    <a:pos x="702" y="261"/>
                  </a:cxn>
                  <a:cxn ang="0">
                    <a:pos x="710" y="244"/>
                  </a:cxn>
                  <a:cxn ang="0">
                    <a:pos x="717" y="193"/>
                  </a:cxn>
                  <a:cxn ang="0">
                    <a:pos x="19" y="56"/>
                  </a:cxn>
                  <a:cxn ang="0">
                    <a:pos x="6" y="110"/>
                  </a:cxn>
                  <a:cxn ang="0">
                    <a:pos x="0" y="168"/>
                  </a:cxn>
                  <a:cxn ang="0">
                    <a:pos x="4" y="206"/>
                  </a:cxn>
                  <a:cxn ang="0">
                    <a:pos x="10" y="242"/>
                  </a:cxn>
                  <a:cxn ang="0">
                    <a:pos x="33" y="312"/>
                  </a:cxn>
                  <a:cxn ang="0">
                    <a:pos x="67" y="375"/>
                  </a:cxn>
                  <a:cxn ang="0">
                    <a:pos x="114" y="430"/>
                  </a:cxn>
                  <a:cxn ang="0">
                    <a:pos x="139" y="445"/>
                  </a:cxn>
                  <a:cxn ang="0">
                    <a:pos x="110" y="419"/>
                  </a:cxn>
                  <a:cxn ang="0">
                    <a:pos x="84" y="390"/>
                  </a:cxn>
                  <a:cxn ang="0">
                    <a:pos x="61" y="358"/>
                  </a:cxn>
                  <a:cxn ang="0">
                    <a:pos x="42" y="324"/>
                  </a:cxn>
                  <a:cxn ang="0">
                    <a:pos x="27" y="288"/>
                  </a:cxn>
                  <a:cxn ang="0">
                    <a:pos x="16" y="250"/>
                  </a:cxn>
                  <a:cxn ang="0">
                    <a:pos x="8" y="210"/>
                  </a:cxn>
                  <a:cxn ang="0">
                    <a:pos x="6" y="168"/>
                  </a:cxn>
                  <a:cxn ang="0">
                    <a:pos x="10" y="111"/>
                  </a:cxn>
                  <a:cxn ang="0">
                    <a:pos x="23" y="58"/>
                  </a:cxn>
                  <a:cxn ang="0">
                    <a:pos x="19" y="56"/>
                  </a:cxn>
                  <a:cxn ang="0">
                    <a:pos x="458" y="513"/>
                  </a:cxn>
                  <a:cxn ang="0">
                    <a:pos x="497" y="498"/>
                  </a:cxn>
                  <a:cxn ang="0">
                    <a:pos x="535" y="479"/>
                  </a:cxn>
                  <a:cxn ang="0">
                    <a:pos x="571" y="457"/>
                  </a:cxn>
                  <a:cxn ang="0">
                    <a:pos x="604" y="430"/>
                  </a:cxn>
                  <a:cxn ang="0">
                    <a:pos x="632" y="400"/>
                  </a:cxn>
                  <a:cxn ang="0">
                    <a:pos x="659" y="366"/>
                  </a:cxn>
                  <a:cxn ang="0">
                    <a:pos x="679" y="330"/>
                  </a:cxn>
                  <a:cxn ang="0">
                    <a:pos x="689" y="301"/>
                  </a:cxn>
                  <a:cxn ang="0">
                    <a:pos x="681" y="314"/>
                  </a:cxn>
                  <a:cxn ang="0">
                    <a:pos x="659" y="358"/>
                  </a:cxn>
                  <a:cxn ang="0">
                    <a:pos x="630" y="396"/>
                  </a:cxn>
                  <a:cxn ang="0">
                    <a:pos x="598" y="430"/>
                  </a:cxn>
                  <a:cxn ang="0">
                    <a:pos x="560" y="458"/>
                  </a:cxn>
                  <a:cxn ang="0">
                    <a:pos x="520" y="483"/>
                  </a:cxn>
                  <a:cxn ang="0">
                    <a:pos x="475" y="502"/>
                  </a:cxn>
                  <a:cxn ang="0">
                    <a:pos x="429" y="515"/>
                  </a:cxn>
                  <a:cxn ang="0">
                    <a:pos x="420" y="519"/>
                  </a:cxn>
                </a:cxnLst>
                <a:rect l="0" t="0" r="r" b="b"/>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ln>
            </p:spPr>
            <p:txBody>
              <a:bodyPr/>
              <a:lstStyle/>
              <a:p>
                <a:endParaRPr lang="en-US">
                  <a:solidFill>
                    <a:prstClr val="black"/>
                  </a:solidFill>
                </a:endParaRPr>
              </a:p>
            </p:txBody>
          </p:sp>
          <p:sp>
            <p:nvSpPr>
              <p:cNvPr id="179802" name="Freeform 602"/>
              <p:cNvSpPr>
                <a:spLocks noEditPoints="1"/>
              </p:cNvSpPr>
              <p:nvPr/>
            </p:nvSpPr>
            <p:spPr bwMode="auto">
              <a:xfrm>
                <a:off x="1483" y="2106"/>
                <a:ext cx="712" cy="517"/>
              </a:xfrm>
              <a:custGeom>
                <a:avLst/>
                <a:gdLst/>
                <a:ahLst/>
                <a:cxnLst>
                  <a:cxn ang="0">
                    <a:pos x="712" y="144"/>
                  </a:cxn>
                  <a:cxn ang="0">
                    <a:pos x="706" y="100"/>
                  </a:cxn>
                  <a:cxn ang="0">
                    <a:pos x="694" y="58"/>
                  </a:cxn>
                  <a:cxn ang="0">
                    <a:pos x="679" y="18"/>
                  </a:cxn>
                  <a:cxn ang="0">
                    <a:pos x="668" y="1"/>
                  </a:cxn>
                  <a:cxn ang="0">
                    <a:pos x="675" y="22"/>
                  </a:cxn>
                  <a:cxn ang="0">
                    <a:pos x="691" y="60"/>
                  </a:cxn>
                  <a:cxn ang="0">
                    <a:pos x="700" y="102"/>
                  </a:cxn>
                  <a:cxn ang="0">
                    <a:pos x="706" y="144"/>
                  </a:cxn>
                  <a:cxn ang="0">
                    <a:pos x="706" y="187"/>
                  </a:cxn>
                  <a:cxn ang="0">
                    <a:pos x="702" y="227"/>
                  </a:cxn>
                  <a:cxn ang="0">
                    <a:pos x="698" y="254"/>
                  </a:cxn>
                  <a:cxn ang="0">
                    <a:pos x="704" y="237"/>
                  </a:cxn>
                  <a:cxn ang="0">
                    <a:pos x="712" y="191"/>
                  </a:cxn>
                  <a:cxn ang="0">
                    <a:pos x="17" y="54"/>
                  </a:cxn>
                  <a:cxn ang="0">
                    <a:pos x="4" y="109"/>
                  </a:cxn>
                  <a:cxn ang="0">
                    <a:pos x="0" y="166"/>
                  </a:cxn>
                  <a:cxn ang="0">
                    <a:pos x="2" y="206"/>
                  </a:cxn>
                  <a:cxn ang="0">
                    <a:pos x="8" y="244"/>
                  </a:cxn>
                  <a:cxn ang="0">
                    <a:pos x="19" y="282"/>
                  </a:cxn>
                  <a:cxn ang="0">
                    <a:pos x="32" y="316"/>
                  </a:cxn>
                  <a:cxn ang="0">
                    <a:pos x="51" y="350"/>
                  </a:cxn>
                  <a:cxn ang="0">
                    <a:pos x="72" y="381"/>
                  </a:cxn>
                  <a:cxn ang="0">
                    <a:pos x="95" y="409"/>
                  </a:cxn>
                  <a:cxn ang="0">
                    <a:pos x="122" y="436"/>
                  </a:cxn>
                  <a:cxn ang="0">
                    <a:pos x="148" y="449"/>
                  </a:cxn>
                  <a:cxn ang="0">
                    <a:pos x="118" y="424"/>
                  </a:cxn>
                  <a:cxn ang="0">
                    <a:pos x="89" y="396"/>
                  </a:cxn>
                  <a:cxn ang="0">
                    <a:pos x="65" y="364"/>
                  </a:cxn>
                  <a:cxn ang="0">
                    <a:pos x="44" y="328"/>
                  </a:cxn>
                  <a:cxn ang="0">
                    <a:pos x="27" y="290"/>
                  </a:cxn>
                  <a:cxn ang="0">
                    <a:pos x="15" y="250"/>
                  </a:cxn>
                  <a:cxn ang="0">
                    <a:pos x="6" y="210"/>
                  </a:cxn>
                  <a:cxn ang="0">
                    <a:pos x="4" y="166"/>
                  </a:cxn>
                  <a:cxn ang="0">
                    <a:pos x="8" y="111"/>
                  </a:cxn>
                  <a:cxn ang="0">
                    <a:pos x="21" y="58"/>
                  </a:cxn>
                  <a:cxn ang="0">
                    <a:pos x="17" y="54"/>
                  </a:cxn>
                  <a:cxn ang="0">
                    <a:pos x="438" y="511"/>
                  </a:cxn>
                  <a:cxn ang="0">
                    <a:pos x="482" y="498"/>
                  </a:cxn>
                  <a:cxn ang="0">
                    <a:pos x="524" y="479"/>
                  </a:cxn>
                  <a:cxn ang="0">
                    <a:pos x="562" y="456"/>
                  </a:cxn>
                  <a:cxn ang="0">
                    <a:pos x="596" y="428"/>
                  </a:cxn>
                  <a:cxn ang="0">
                    <a:pos x="628" y="396"/>
                  </a:cxn>
                  <a:cxn ang="0">
                    <a:pos x="655" y="360"/>
                  </a:cxn>
                  <a:cxn ang="0">
                    <a:pos x="675" y="320"/>
                  </a:cxn>
                  <a:cxn ang="0">
                    <a:pos x="687" y="290"/>
                  </a:cxn>
                  <a:cxn ang="0">
                    <a:pos x="677" y="305"/>
                  </a:cxn>
                  <a:cxn ang="0">
                    <a:pos x="655" y="350"/>
                  </a:cxn>
                  <a:cxn ang="0">
                    <a:pos x="626" y="392"/>
                  </a:cxn>
                  <a:cxn ang="0">
                    <a:pos x="590" y="428"/>
                  </a:cxn>
                  <a:cxn ang="0">
                    <a:pos x="550" y="458"/>
                  </a:cxn>
                  <a:cxn ang="0">
                    <a:pos x="507" y="483"/>
                  </a:cxn>
                  <a:cxn ang="0">
                    <a:pos x="459" y="502"/>
                  </a:cxn>
                  <a:cxn ang="0">
                    <a:pos x="410" y="513"/>
                  </a:cxn>
                  <a:cxn ang="0">
                    <a:pos x="385" y="517"/>
                  </a:cxn>
                  <a:cxn ang="0">
                    <a:pos x="402" y="517"/>
                  </a:cxn>
                </a:cxnLst>
                <a:rect l="0" t="0" r="r" b="b"/>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ln>
            </p:spPr>
            <p:txBody>
              <a:bodyPr/>
              <a:lstStyle/>
              <a:p>
                <a:endParaRPr lang="en-US">
                  <a:solidFill>
                    <a:prstClr val="black"/>
                  </a:solidFill>
                </a:endParaRPr>
              </a:p>
            </p:txBody>
          </p:sp>
          <p:sp>
            <p:nvSpPr>
              <p:cNvPr id="179803" name="Freeform 603"/>
              <p:cNvSpPr>
                <a:spLocks noEditPoints="1"/>
              </p:cNvSpPr>
              <p:nvPr/>
            </p:nvSpPr>
            <p:spPr bwMode="auto">
              <a:xfrm>
                <a:off x="1485" y="2107"/>
                <a:ext cx="708" cy="516"/>
              </a:xfrm>
              <a:custGeom>
                <a:avLst/>
                <a:gdLst/>
                <a:ahLst/>
                <a:cxnLst>
                  <a:cxn ang="0">
                    <a:pos x="706" y="143"/>
                  </a:cxn>
                  <a:cxn ang="0">
                    <a:pos x="702" y="99"/>
                  </a:cxn>
                  <a:cxn ang="0">
                    <a:pos x="691" y="59"/>
                  </a:cxn>
                  <a:cxn ang="0">
                    <a:pos x="675" y="19"/>
                  </a:cxn>
                  <a:cxn ang="0">
                    <a:pos x="666" y="2"/>
                  </a:cxn>
                  <a:cxn ang="0">
                    <a:pos x="672" y="23"/>
                  </a:cxn>
                  <a:cxn ang="0">
                    <a:pos x="687" y="61"/>
                  </a:cxn>
                  <a:cxn ang="0">
                    <a:pos x="696" y="101"/>
                  </a:cxn>
                  <a:cxn ang="0">
                    <a:pos x="702" y="143"/>
                  </a:cxn>
                  <a:cxn ang="0">
                    <a:pos x="702" y="184"/>
                  </a:cxn>
                  <a:cxn ang="0">
                    <a:pos x="698" y="222"/>
                  </a:cxn>
                  <a:cxn ang="0">
                    <a:pos x="696" y="247"/>
                  </a:cxn>
                  <a:cxn ang="0">
                    <a:pos x="702" y="232"/>
                  </a:cxn>
                  <a:cxn ang="0">
                    <a:pos x="706" y="188"/>
                  </a:cxn>
                  <a:cxn ang="0">
                    <a:pos x="17" y="55"/>
                  </a:cxn>
                  <a:cxn ang="0">
                    <a:pos x="4" y="108"/>
                  </a:cxn>
                  <a:cxn ang="0">
                    <a:pos x="0" y="165"/>
                  </a:cxn>
                  <a:cxn ang="0">
                    <a:pos x="2" y="207"/>
                  </a:cxn>
                  <a:cxn ang="0">
                    <a:pos x="10" y="247"/>
                  </a:cxn>
                  <a:cxn ang="0">
                    <a:pos x="21" y="285"/>
                  </a:cxn>
                  <a:cxn ang="0">
                    <a:pos x="36" y="321"/>
                  </a:cxn>
                  <a:cxn ang="0">
                    <a:pos x="55" y="355"/>
                  </a:cxn>
                  <a:cxn ang="0">
                    <a:pos x="78" y="387"/>
                  </a:cxn>
                  <a:cxn ang="0">
                    <a:pos x="104" y="416"/>
                  </a:cxn>
                  <a:cxn ang="0">
                    <a:pos x="133" y="442"/>
                  </a:cxn>
                  <a:cxn ang="0">
                    <a:pos x="159" y="455"/>
                  </a:cxn>
                  <a:cxn ang="0">
                    <a:pos x="127" y="431"/>
                  </a:cxn>
                  <a:cxn ang="0">
                    <a:pos x="97" y="400"/>
                  </a:cxn>
                  <a:cxn ang="0">
                    <a:pos x="70" y="368"/>
                  </a:cxn>
                  <a:cxn ang="0">
                    <a:pos x="47" y="332"/>
                  </a:cxn>
                  <a:cxn ang="0">
                    <a:pos x="29" y="294"/>
                  </a:cxn>
                  <a:cxn ang="0">
                    <a:pos x="15" y="253"/>
                  </a:cxn>
                  <a:cxn ang="0">
                    <a:pos x="8" y="209"/>
                  </a:cxn>
                  <a:cxn ang="0">
                    <a:pos x="4" y="165"/>
                  </a:cxn>
                  <a:cxn ang="0">
                    <a:pos x="10" y="110"/>
                  </a:cxn>
                  <a:cxn ang="0">
                    <a:pos x="21" y="59"/>
                  </a:cxn>
                  <a:cxn ang="0">
                    <a:pos x="17" y="55"/>
                  </a:cxn>
                  <a:cxn ang="0">
                    <a:pos x="423" y="512"/>
                  </a:cxn>
                  <a:cxn ang="0">
                    <a:pos x="469" y="499"/>
                  </a:cxn>
                  <a:cxn ang="0">
                    <a:pos x="514" y="480"/>
                  </a:cxn>
                  <a:cxn ang="0">
                    <a:pos x="554" y="455"/>
                  </a:cxn>
                  <a:cxn ang="0">
                    <a:pos x="592" y="427"/>
                  </a:cxn>
                  <a:cxn ang="0">
                    <a:pos x="624" y="393"/>
                  </a:cxn>
                  <a:cxn ang="0">
                    <a:pos x="653" y="355"/>
                  </a:cxn>
                  <a:cxn ang="0">
                    <a:pos x="675" y="311"/>
                  </a:cxn>
                  <a:cxn ang="0">
                    <a:pos x="685" y="281"/>
                  </a:cxn>
                  <a:cxn ang="0">
                    <a:pos x="677" y="296"/>
                  </a:cxn>
                  <a:cxn ang="0">
                    <a:pos x="653" y="344"/>
                  </a:cxn>
                  <a:cxn ang="0">
                    <a:pos x="622" y="387"/>
                  </a:cxn>
                  <a:cxn ang="0">
                    <a:pos x="586" y="425"/>
                  </a:cxn>
                  <a:cxn ang="0">
                    <a:pos x="544" y="457"/>
                  </a:cxn>
                  <a:cxn ang="0">
                    <a:pos x="497" y="484"/>
                  </a:cxn>
                  <a:cxn ang="0">
                    <a:pos x="446" y="501"/>
                  </a:cxn>
                  <a:cxn ang="0">
                    <a:pos x="393" y="512"/>
                  </a:cxn>
                  <a:cxn ang="0">
                    <a:pos x="376" y="514"/>
                  </a:cxn>
                  <a:cxn ang="0">
                    <a:pos x="393" y="516"/>
                  </a:cxn>
                </a:cxnLst>
                <a:rect l="0" t="0" r="r" b="b"/>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ln>
            </p:spPr>
            <p:txBody>
              <a:bodyPr/>
              <a:lstStyle/>
              <a:p>
                <a:endParaRPr lang="en-US">
                  <a:solidFill>
                    <a:prstClr val="black"/>
                  </a:solidFill>
                </a:endParaRPr>
              </a:p>
            </p:txBody>
          </p:sp>
          <p:sp>
            <p:nvSpPr>
              <p:cNvPr id="179804" name="Freeform 604"/>
              <p:cNvSpPr>
                <a:spLocks noEditPoints="1"/>
              </p:cNvSpPr>
              <p:nvPr/>
            </p:nvSpPr>
            <p:spPr bwMode="auto">
              <a:xfrm>
                <a:off x="1487" y="2109"/>
                <a:ext cx="704" cy="514"/>
              </a:xfrm>
              <a:custGeom>
                <a:avLst/>
                <a:gdLst/>
                <a:ahLst/>
                <a:cxnLst>
                  <a:cxn ang="0">
                    <a:pos x="702" y="141"/>
                  </a:cxn>
                  <a:cxn ang="0">
                    <a:pos x="696" y="99"/>
                  </a:cxn>
                  <a:cxn ang="0">
                    <a:pos x="687" y="57"/>
                  </a:cxn>
                  <a:cxn ang="0">
                    <a:pos x="671" y="19"/>
                  </a:cxn>
                  <a:cxn ang="0">
                    <a:pos x="662" y="2"/>
                  </a:cxn>
                  <a:cxn ang="0">
                    <a:pos x="668" y="21"/>
                  </a:cxn>
                  <a:cxn ang="0">
                    <a:pos x="683" y="59"/>
                  </a:cxn>
                  <a:cxn ang="0">
                    <a:pos x="692" y="101"/>
                  </a:cxn>
                  <a:cxn ang="0">
                    <a:pos x="698" y="143"/>
                  </a:cxn>
                  <a:cxn ang="0">
                    <a:pos x="698" y="180"/>
                  </a:cxn>
                  <a:cxn ang="0">
                    <a:pos x="694" y="215"/>
                  </a:cxn>
                  <a:cxn ang="0">
                    <a:pos x="692" y="237"/>
                  </a:cxn>
                  <a:cxn ang="0">
                    <a:pos x="698" y="224"/>
                  </a:cxn>
                  <a:cxn ang="0">
                    <a:pos x="702" y="184"/>
                  </a:cxn>
                  <a:cxn ang="0">
                    <a:pos x="17" y="55"/>
                  </a:cxn>
                  <a:cxn ang="0">
                    <a:pos x="4" y="108"/>
                  </a:cxn>
                  <a:cxn ang="0">
                    <a:pos x="0" y="163"/>
                  </a:cxn>
                  <a:cxn ang="0">
                    <a:pos x="2" y="207"/>
                  </a:cxn>
                  <a:cxn ang="0">
                    <a:pos x="11" y="247"/>
                  </a:cxn>
                  <a:cxn ang="0">
                    <a:pos x="23" y="287"/>
                  </a:cxn>
                  <a:cxn ang="0">
                    <a:pos x="40" y="325"/>
                  </a:cxn>
                  <a:cxn ang="0">
                    <a:pos x="61" y="361"/>
                  </a:cxn>
                  <a:cxn ang="0">
                    <a:pos x="85" y="393"/>
                  </a:cxn>
                  <a:cxn ang="0">
                    <a:pos x="114" y="421"/>
                  </a:cxn>
                  <a:cxn ang="0">
                    <a:pos x="144" y="446"/>
                  </a:cxn>
                  <a:cxn ang="0">
                    <a:pos x="173" y="459"/>
                  </a:cxn>
                  <a:cxn ang="0">
                    <a:pos x="137" y="435"/>
                  </a:cxn>
                  <a:cxn ang="0">
                    <a:pos x="104" y="406"/>
                  </a:cxn>
                  <a:cxn ang="0">
                    <a:pos x="76" y="372"/>
                  </a:cxn>
                  <a:cxn ang="0">
                    <a:pos x="51" y="336"/>
                  </a:cxn>
                  <a:cxn ang="0">
                    <a:pos x="30" y="296"/>
                  </a:cxn>
                  <a:cxn ang="0">
                    <a:pos x="17" y="254"/>
                  </a:cxn>
                  <a:cxn ang="0">
                    <a:pos x="8" y="209"/>
                  </a:cxn>
                  <a:cxn ang="0">
                    <a:pos x="6" y="163"/>
                  </a:cxn>
                  <a:cxn ang="0">
                    <a:pos x="9" y="108"/>
                  </a:cxn>
                  <a:cxn ang="0">
                    <a:pos x="21" y="57"/>
                  </a:cxn>
                  <a:cxn ang="0">
                    <a:pos x="17" y="55"/>
                  </a:cxn>
                  <a:cxn ang="0">
                    <a:pos x="406" y="510"/>
                  </a:cxn>
                  <a:cxn ang="0">
                    <a:pos x="455" y="499"/>
                  </a:cxn>
                  <a:cxn ang="0">
                    <a:pos x="503" y="480"/>
                  </a:cxn>
                  <a:cxn ang="0">
                    <a:pos x="546" y="455"/>
                  </a:cxn>
                  <a:cxn ang="0">
                    <a:pos x="586" y="425"/>
                  </a:cxn>
                  <a:cxn ang="0">
                    <a:pos x="622" y="389"/>
                  </a:cxn>
                  <a:cxn ang="0">
                    <a:pos x="651" y="347"/>
                  </a:cxn>
                  <a:cxn ang="0">
                    <a:pos x="673" y="302"/>
                  </a:cxn>
                  <a:cxn ang="0">
                    <a:pos x="685" y="270"/>
                  </a:cxn>
                  <a:cxn ang="0">
                    <a:pos x="675" y="287"/>
                  </a:cxn>
                  <a:cxn ang="0">
                    <a:pos x="653" y="336"/>
                  </a:cxn>
                  <a:cxn ang="0">
                    <a:pos x="620" y="381"/>
                  </a:cxn>
                  <a:cxn ang="0">
                    <a:pos x="582" y="421"/>
                  </a:cxn>
                  <a:cxn ang="0">
                    <a:pos x="539" y="455"/>
                  </a:cxn>
                  <a:cxn ang="0">
                    <a:pos x="491" y="480"/>
                  </a:cxn>
                  <a:cxn ang="0">
                    <a:pos x="438" y="499"/>
                  </a:cxn>
                  <a:cxn ang="0">
                    <a:pos x="381" y="508"/>
                  </a:cxn>
                  <a:cxn ang="0">
                    <a:pos x="349" y="510"/>
                  </a:cxn>
                  <a:cxn ang="0">
                    <a:pos x="362" y="512"/>
                  </a:cxn>
                </a:cxnLst>
                <a:rect l="0" t="0" r="r" b="b"/>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ln>
            </p:spPr>
            <p:txBody>
              <a:bodyPr/>
              <a:lstStyle/>
              <a:p>
                <a:endParaRPr lang="en-US">
                  <a:solidFill>
                    <a:prstClr val="black"/>
                  </a:solidFill>
                </a:endParaRPr>
              </a:p>
            </p:txBody>
          </p:sp>
          <p:sp>
            <p:nvSpPr>
              <p:cNvPr id="179805" name="Freeform 605"/>
              <p:cNvSpPr>
                <a:spLocks noEditPoints="1"/>
              </p:cNvSpPr>
              <p:nvPr/>
            </p:nvSpPr>
            <p:spPr bwMode="auto">
              <a:xfrm>
                <a:off x="1489" y="2111"/>
                <a:ext cx="698" cy="510"/>
              </a:xfrm>
              <a:custGeom>
                <a:avLst/>
                <a:gdLst/>
                <a:ahLst/>
                <a:cxnLst>
                  <a:cxn ang="0">
                    <a:pos x="698" y="139"/>
                  </a:cxn>
                  <a:cxn ang="0">
                    <a:pos x="692" y="97"/>
                  </a:cxn>
                  <a:cxn ang="0">
                    <a:pos x="683" y="57"/>
                  </a:cxn>
                  <a:cxn ang="0">
                    <a:pos x="668" y="19"/>
                  </a:cxn>
                  <a:cxn ang="0">
                    <a:pos x="658" y="2"/>
                  </a:cxn>
                  <a:cxn ang="0">
                    <a:pos x="664" y="21"/>
                  </a:cxn>
                  <a:cxn ang="0">
                    <a:pos x="679" y="59"/>
                  </a:cxn>
                  <a:cxn ang="0">
                    <a:pos x="688" y="99"/>
                  </a:cxn>
                  <a:cxn ang="0">
                    <a:pos x="694" y="141"/>
                  </a:cxn>
                  <a:cxn ang="0">
                    <a:pos x="694" y="177"/>
                  </a:cxn>
                  <a:cxn ang="0">
                    <a:pos x="690" y="209"/>
                  </a:cxn>
                  <a:cxn ang="0">
                    <a:pos x="690" y="230"/>
                  </a:cxn>
                  <a:cxn ang="0">
                    <a:pos x="694" y="218"/>
                  </a:cxn>
                  <a:cxn ang="0">
                    <a:pos x="698" y="180"/>
                  </a:cxn>
                  <a:cxn ang="0">
                    <a:pos x="17" y="55"/>
                  </a:cxn>
                  <a:cxn ang="0">
                    <a:pos x="6" y="106"/>
                  </a:cxn>
                  <a:cxn ang="0">
                    <a:pos x="0" y="161"/>
                  </a:cxn>
                  <a:cxn ang="0">
                    <a:pos x="4" y="205"/>
                  </a:cxn>
                  <a:cxn ang="0">
                    <a:pos x="11" y="249"/>
                  </a:cxn>
                  <a:cxn ang="0">
                    <a:pos x="25" y="290"/>
                  </a:cxn>
                  <a:cxn ang="0">
                    <a:pos x="43" y="328"/>
                  </a:cxn>
                  <a:cxn ang="0">
                    <a:pos x="66" y="364"/>
                  </a:cxn>
                  <a:cxn ang="0">
                    <a:pos x="93" y="396"/>
                  </a:cxn>
                  <a:cxn ang="0">
                    <a:pos x="123" y="427"/>
                  </a:cxn>
                  <a:cxn ang="0">
                    <a:pos x="155" y="451"/>
                  </a:cxn>
                  <a:cxn ang="0">
                    <a:pos x="184" y="463"/>
                  </a:cxn>
                  <a:cxn ang="0">
                    <a:pos x="146" y="438"/>
                  </a:cxn>
                  <a:cxn ang="0">
                    <a:pos x="112" y="410"/>
                  </a:cxn>
                  <a:cxn ang="0">
                    <a:pos x="80" y="376"/>
                  </a:cxn>
                  <a:cxn ang="0">
                    <a:pos x="55" y="340"/>
                  </a:cxn>
                  <a:cxn ang="0">
                    <a:pos x="34" y="298"/>
                  </a:cxn>
                  <a:cxn ang="0">
                    <a:pos x="19" y="254"/>
                  </a:cxn>
                  <a:cxn ang="0">
                    <a:pos x="7" y="209"/>
                  </a:cxn>
                  <a:cxn ang="0">
                    <a:pos x="6" y="161"/>
                  </a:cxn>
                  <a:cxn ang="0">
                    <a:pos x="9" y="108"/>
                  </a:cxn>
                  <a:cxn ang="0">
                    <a:pos x="21" y="57"/>
                  </a:cxn>
                  <a:cxn ang="0">
                    <a:pos x="17" y="55"/>
                  </a:cxn>
                  <a:cxn ang="0">
                    <a:pos x="389" y="508"/>
                  </a:cxn>
                  <a:cxn ang="0">
                    <a:pos x="442" y="497"/>
                  </a:cxn>
                  <a:cxn ang="0">
                    <a:pos x="493" y="480"/>
                  </a:cxn>
                  <a:cxn ang="0">
                    <a:pos x="540" y="453"/>
                  </a:cxn>
                  <a:cxn ang="0">
                    <a:pos x="582" y="421"/>
                  </a:cxn>
                  <a:cxn ang="0">
                    <a:pos x="618" y="383"/>
                  </a:cxn>
                  <a:cxn ang="0">
                    <a:pos x="649" y="340"/>
                  </a:cxn>
                  <a:cxn ang="0">
                    <a:pos x="673" y="292"/>
                  </a:cxn>
                  <a:cxn ang="0">
                    <a:pos x="683" y="258"/>
                  </a:cxn>
                  <a:cxn ang="0">
                    <a:pos x="675" y="277"/>
                  </a:cxn>
                  <a:cxn ang="0">
                    <a:pos x="651" y="328"/>
                  </a:cxn>
                  <a:cxn ang="0">
                    <a:pos x="620" y="374"/>
                  </a:cxn>
                  <a:cxn ang="0">
                    <a:pos x="582" y="415"/>
                  </a:cxn>
                  <a:cxn ang="0">
                    <a:pos x="539" y="450"/>
                  </a:cxn>
                  <a:cxn ang="0">
                    <a:pos x="489" y="476"/>
                  </a:cxn>
                  <a:cxn ang="0">
                    <a:pos x="436" y="495"/>
                  </a:cxn>
                  <a:cxn ang="0">
                    <a:pos x="379" y="505"/>
                  </a:cxn>
                  <a:cxn ang="0">
                    <a:pos x="339" y="505"/>
                  </a:cxn>
                  <a:cxn ang="0">
                    <a:pos x="345" y="508"/>
                  </a:cxn>
                </a:cxnLst>
                <a:rect l="0" t="0" r="r" b="b"/>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ln>
            </p:spPr>
            <p:txBody>
              <a:bodyPr/>
              <a:lstStyle/>
              <a:p>
                <a:endParaRPr lang="en-US">
                  <a:solidFill>
                    <a:prstClr val="black"/>
                  </a:solidFill>
                </a:endParaRPr>
              </a:p>
            </p:txBody>
          </p:sp>
          <p:sp>
            <p:nvSpPr>
              <p:cNvPr id="179806" name="Freeform 606"/>
              <p:cNvSpPr>
                <a:spLocks noEditPoints="1"/>
              </p:cNvSpPr>
              <p:nvPr/>
            </p:nvSpPr>
            <p:spPr bwMode="auto">
              <a:xfrm>
                <a:off x="1493" y="2113"/>
                <a:ext cx="692" cy="506"/>
              </a:xfrm>
              <a:custGeom>
                <a:avLst/>
                <a:gdLst/>
                <a:ahLst/>
                <a:cxnLst>
                  <a:cxn ang="0">
                    <a:pos x="692" y="139"/>
                  </a:cxn>
                  <a:cxn ang="0">
                    <a:pos x="686" y="97"/>
                  </a:cxn>
                  <a:cxn ang="0">
                    <a:pos x="677" y="55"/>
                  </a:cxn>
                  <a:cxn ang="0">
                    <a:pos x="662" y="17"/>
                  </a:cxn>
                  <a:cxn ang="0">
                    <a:pos x="652" y="2"/>
                  </a:cxn>
                  <a:cxn ang="0">
                    <a:pos x="658" y="21"/>
                  </a:cxn>
                  <a:cxn ang="0">
                    <a:pos x="673" y="59"/>
                  </a:cxn>
                  <a:cxn ang="0">
                    <a:pos x="683" y="97"/>
                  </a:cxn>
                  <a:cxn ang="0">
                    <a:pos x="686" y="139"/>
                  </a:cxn>
                  <a:cxn ang="0">
                    <a:pos x="688" y="175"/>
                  </a:cxn>
                  <a:cxn ang="0">
                    <a:pos x="684" y="203"/>
                  </a:cxn>
                  <a:cxn ang="0">
                    <a:pos x="684" y="222"/>
                  </a:cxn>
                  <a:cxn ang="0">
                    <a:pos x="688" y="211"/>
                  </a:cxn>
                  <a:cxn ang="0">
                    <a:pos x="692" y="176"/>
                  </a:cxn>
                  <a:cxn ang="0">
                    <a:pos x="15" y="53"/>
                  </a:cxn>
                  <a:cxn ang="0">
                    <a:pos x="3" y="104"/>
                  </a:cxn>
                  <a:cxn ang="0">
                    <a:pos x="0" y="159"/>
                  </a:cxn>
                  <a:cxn ang="0">
                    <a:pos x="2" y="205"/>
                  </a:cxn>
                  <a:cxn ang="0">
                    <a:pos x="11" y="250"/>
                  </a:cxn>
                  <a:cxn ang="0">
                    <a:pos x="24" y="292"/>
                  </a:cxn>
                  <a:cxn ang="0">
                    <a:pos x="45" y="332"/>
                  </a:cxn>
                  <a:cxn ang="0">
                    <a:pos x="70" y="368"/>
                  </a:cxn>
                  <a:cxn ang="0">
                    <a:pos x="98" y="402"/>
                  </a:cxn>
                  <a:cxn ang="0">
                    <a:pos x="131" y="431"/>
                  </a:cxn>
                  <a:cxn ang="0">
                    <a:pos x="167" y="455"/>
                  </a:cxn>
                  <a:cxn ang="0">
                    <a:pos x="193" y="467"/>
                  </a:cxn>
                  <a:cxn ang="0">
                    <a:pos x="153" y="442"/>
                  </a:cxn>
                  <a:cxn ang="0">
                    <a:pos x="117" y="413"/>
                  </a:cxn>
                  <a:cxn ang="0">
                    <a:pos x="83" y="379"/>
                  </a:cxn>
                  <a:cxn ang="0">
                    <a:pos x="57" y="341"/>
                  </a:cxn>
                  <a:cxn ang="0">
                    <a:pos x="34" y="300"/>
                  </a:cxn>
                  <a:cxn ang="0">
                    <a:pos x="17" y="256"/>
                  </a:cxn>
                  <a:cxn ang="0">
                    <a:pos x="7" y="209"/>
                  </a:cxn>
                  <a:cxn ang="0">
                    <a:pos x="3" y="159"/>
                  </a:cxn>
                  <a:cxn ang="0">
                    <a:pos x="7" y="106"/>
                  </a:cxn>
                  <a:cxn ang="0">
                    <a:pos x="19" y="57"/>
                  </a:cxn>
                  <a:cxn ang="0">
                    <a:pos x="15" y="53"/>
                  </a:cxn>
                  <a:cxn ang="0">
                    <a:pos x="343" y="506"/>
                  </a:cxn>
                  <a:cxn ang="0">
                    <a:pos x="375" y="504"/>
                  </a:cxn>
                  <a:cxn ang="0">
                    <a:pos x="432" y="495"/>
                  </a:cxn>
                  <a:cxn ang="0">
                    <a:pos x="485" y="476"/>
                  </a:cxn>
                  <a:cxn ang="0">
                    <a:pos x="533" y="451"/>
                  </a:cxn>
                  <a:cxn ang="0">
                    <a:pos x="576" y="417"/>
                  </a:cxn>
                  <a:cxn ang="0">
                    <a:pos x="614" y="377"/>
                  </a:cxn>
                  <a:cxn ang="0">
                    <a:pos x="647" y="332"/>
                  </a:cxn>
                  <a:cxn ang="0">
                    <a:pos x="669" y="283"/>
                  </a:cxn>
                  <a:cxn ang="0">
                    <a:pos x="679" y="247"/>
                  </a:cxn>
                  <a:cxn ang="0">
                    <a:pos x="669" y="267"/>
                  </a:cxn>
                  <a:cxn ang="0">
                    <a:pos x="648" y="321"/>
                  </a:cxn>
                  <a:cxn ang="0">
                    <a:pos x="618" y="366"/>
                  </a:cxn>
                  <a:cxn ang="0">
                    <a:pos x="580" y="408"/>
                  </a:cxn>
                  <a:cxn ang="0">
                    <a:pos x="536" y="444"/>
                  </a:cxn>
                  <a:cxn ang="0">
                    <a:pos x="487" y="470"/>
                  </a:cxn>
                  <a:cxn ang="0">
                    <a:pos x="432" y="489"/>
                  </a:cxn>
                  <a:cxn ang="0">
                    <a:pos x="375" y="501"/>
                  </a:cxn>
                  <a:cxn ang="0">
                    <a:pos x="328" y="501"/>
                  </a:cxn>
                  <a:cxn ang="0">
                    <a:pos x="326" y="503"/>
                  </a:cxn>
                </a:cxnLst>
                <a:rect l="0" t="0" r="r" b="b"/>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ln>
            </p:spPr>
            <p:txBody>
              <a:bodyPr/>
              <a:lstStyle/>
              <a:p>
                <a:endParaRPr lang="en-US">
                  <a:solidFill>
                    <a:prstClr val="black"/>
                  </a:solidFill>
                </a:endParaRPr>
              </a:p>
            </p:txBody>
          </p:sp>
        </p:grpSp>
        <p:grpSp>
          <p:nvGrpSpPr>
            <p:cNvPr id="6" name="Group 607"/>
            <p:cNvGrpSpPr/>
            <p:nvPr/>
          </p:nvGrpSpPr>
          <p:grpSpPr bwMode="auto">
            <a:xfrm>
              <a:off x="1273" y="1745"/>
              <a:ext cx="910" cy="872"/>
              <a:chOff x="1273" y="1745"/>
              <a:chExt cx="910" cy="872"/>
            </a:xfrm>
          </p:grpSpPr>
          <p:sp>
            <p:nvSpPr>
              <p:cNvPr id="179808" name="Freeform 608"/>
              <p:cNvSpPr>
                <a:spLocks noEditPoints="1"/>
              </p:cNvSpPr>
              <p:nvPr/>
            </p:nvSpPr>
            <p:spPr bwMode="auto">
              <a:xfrm>
                <a:off x="1495" y="2115"/>
                <a:ext cx="688" cy="502"/>
              </a:xfrm>
              <a:custGeom>
                <a:avLst/>
                <a:gdLst/>
                <a:ahLst/>
                <a:cxnLst>
                  <a:cxn ang="0">
                    <a:pos x="688" y="137"/>
                  </a:cxn>
                  <a:cxn ang="0">
                    <a:pos x="682" y="95"/>
                  </a:cxn>
                  <a:cxn ang="0">
                    <a:pos x="673" y="55"/>
                  </a:cxn>
                  <a:cxn ang="0">
                    <a:pos x="658" y="17"/>
                  </a:cxn>
                  <a:cxn ang="0">
                    <a:pos x="648" y="2"/>
                  </a:cxn>
                  <a:cxn ang="0">
                    <a:pos x="646" y="2"/>
                  </a:cxn>
                  <a:cxn ang="0">
                    <a:pos x="658" y="28"/>
                  </a:cxn>
                  <a:cxn ang="0">
                    <a:pos x="675" y="83"/>
                  </a:cxn>
                  <a:cxn ang="0">
                    <a:pos x="681" y="114"/>
                  </a:cxn>
                  <a:cxn ang="0">
                    <a:pos x="681" y="114"/>
                  </a:cxn>
                  <a:cxn ang="0">
                    <a:pos x="682" y="135"/>
                  </a:cxn>
                  <a:cxn ang="0">
                    <a:pos x="682" y="184"/>
                  </a:cxn>
                  <a:cxn ang="0">
                    <a:pos x="681" y="214"/>
                  </a:cxn>
                  <a:cxn ang="0">
                    <a:pos x="684" y="205"/>
                  </a:cxn>
                  <a:cxn ang="0">
                    <a:pos x="688" y="173"/>
                  </a:cxn>
                  <a:cxn ang="0">
                    <a:pos x="15" y="53"/>
                  </a:cxn>
                  <a:cxn ang="0">
                    <a:pos x="3" y="104"/>
                  </a:cxn>
                  <a:cxn ang="0">
                    <a:pos x="0" y="157"/>
                  </a:cxn>
                  <a:cxn ang="0">
                    <a:pos x="1" y="205"/>
                  </a:cxn>
                  <a:cxn ang="0">
                    <a:pos x="13" y="250"/>
                  </a:cxn>
                  <a:cxn ang="0">
                    <a:pos x="28" y="294"/>
                  </a:cxn>
                  <a:cxn ang="0">
                    <a:pos x="49" y="336"/>
                  </a:cxn>
                  <a:cxn ang="0">
                    <a:pos x="74" y="372"/>
                  </a:cxn>
                  <a:cxn ang="0">
                    <a:pos x="106" y="406"/>
                  </a:cxn>
                  <a:cxn ang="0">
                    <a:pos x="140" y="434"/>
                  </a:cxn>
                  <a:cxn ang="0">
                    <a:pos x="178" y="459"/>
                  </a:cxn>
                  <a:cxn ang="0">
                    <a:pos x="203" y="466"/>
                  </a:cxn>
                  <a:cxn ang="0">
                    <a:pos x="204" y="468"/>
                  </a:cxn>
                  <a:cxn ang="0">
                    <a:pos x="163" y="446"/>
                  </a:cxn>
                  <a:cxn ang="0">
                    <a:pos x="123" y="417"/>
                  </a:cxn>
                  <a:cxn ang="0">
                    <a:pos x="89" y="383"/>
                  </a:cxn>
                  <a:cxn ang="0">
                    <a:pos x="60" y="345"/>
                  </a:cxn>
                  <a:cxn ang="0">
                    <a:pos x="36" y="301"/>
                  </a:cxn>
                  <a:cxn ang="0">
                    <a:pos x="19" y="256"/>
                  </a:cxn>
                  <a:cxn ang="0">
                    <a:pos x="7" y="209"/>
                  </a:cxn>
                  <a:cxn ang="0">
                    <a:pos x="3" y="157"/>
                  </a:cxn>
                  <a:cxn ang="0">
                    <a:pos x="7" y="106"/>
                  </a:cxn>
                  <a:cxn ang="0">
                    <a:pos x="19" y="57"/>
                  </a:cxn>
                  <a:cxn ang="0">
                    <a:pos x="15" y="53"/>
                  </a:cxn>
                  <a:cxn ang="0">
                    <a:pos x="333" y="501"/>
                  </a:cxn>
                  <a:cxn ang="0">
                    <a:pos x="373" y="501"/>
                  </a:cxn>
                  <a:cxn ang="0">
                    <a:pos x="430" y="491"/>
                  </a:cxn>
                  <a:cxn ang="0">
                    <a:pos x="483" y="472"/>
                  </a:cxn>
                  <a:cxn ang="0">
                    <a:pos x="533" y="446"/>
                  </a:cxn>
                  <a:cxn ang="0">
                    <a:pos x="576" y="411"/>
                  </a:cxn>
                  <a:cxn ang="0">
                    <a:pos x="614" y="370"/>
                  </a:cxn>
                  <a:cxn ang="0">
                    <a:pos x="645" y="324"/>
                  </a:cxn>
                  <a:cxn ang="0">
                    <a:pos x="669" y="273"/>
                  </a:cxn>
                  <a:cxn ang="0">
                    <a:pos x="677" y="239"/>
                  </a:cxn>
                  <a:cxn ang="0">
                    <a:pos x="667" y="260"/>
                  </a:cxn>
                  <a:cxn ang="0">
                    <a:pos x="646" y="313"/>
                  </a:cxn>
                  <a:cxn ang="0">
                    <a:pos x="616" y="360"/>
                  </a:cxn>
                  <a:cxn ang="0">
                    <a:pos x="578" y="402"/>
                  </a:cxn>
                  <a:cxn ang="0">
                    <a:pos x="534" y="438"/>
                  </a:cxn>
                  <a:cxn ang="0">
                    <a:pos x="485" y="466"/>
                  </a:cxn>
                  <a:cxn ang="0">
                    <a:pos x="432" y="485"/>
                  </a:cxn>
                  <a:cxn ang="0">
                    <a:pos x="373" y="495"/>
                  </a:cxn>
                  <a:cxn ang="0">
                    <a:pos x="316" y="497"/>
                  </a:cxn>
                  <a:cxn ang="0">
                    <a:pos x="307" y="497"/>
                  </a:cxn>
                </a:cxnLst>
                <a:rect l="0" t="0" r="r" b="b"/>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2"/>
                    </a:lnTo>
                    <a:lnTo>
                      <a:pt x="646" y="4"/>
                    </a:lnTo>
                    <a:lnTo>
                      <a:pt x="658" y="28"/>
                    </a:lnTo>
                    <a:lnTo>
                      <a:pt x="669" y="57"/>
                    </a:lnTo>
                    <a:lnTo>
                      <a:pt x="675" y="83"/>
                    </a:lnTo>
                    <a:lnTo>
                      <a:pt x="681" y="114"/>
                    </a:lnTo>
                    <a:lnTo>
                      <a:pt x="681" y="114"/>
                    </a:lnTo>
                    <a:lnTo>
                      <a:pt x="682" y="116"/>
                    </a:lnTo>
                    <a:lnTo>
                      <a:pt x="681" y="114"/>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ln>
            </p:spPr>
            <p:txBody>
              <a:bodyPr/>
              <a:lstStyle/>
              <a:p>
                <a:endParaRPr lang="en-US">
                  <a:solidFill>
                    <a:prstClr val="black"/>
                  </a:solidFill>
                </a:endParaRPr>
              </a:p>
            </p:txBody>
          </p:sp>
          <p:sp>
            <p:nvSpPr>
              <p:cNvPr id="179809" name="Freeform 609"/>
              <p:cNvSpPr>
                <a:spLocks noEditPoints="1"/>
              </p:cNvSpPr>
              <p:nvPr/>
            </p:nvSpPr>
            <p:spPr bwMode="auto">
              <a:xfrm>
                <a:off x="1496" y="2115"/>
                <a:ext cx="685" cy="499"/>
              </a:xfrm>
              <a:custGeom>
                <a:avLst/>
                <a:gdLst/>
                <a:ahLst/>
                <a:cxnLst>
                  <a:cxn ang="0">
                    <a:pos x="683" y="137"/>
                  </a:cxn>
                  <a:cxn ang="0">
                    <a:pos x="680" y="95"/>
                  </a:cxn>
                  <a:cxn ang="0">
                    <a:pos x="670" y="57"/>
                  </a:cxn>
                  <a:cxn ang="0">
                    <a:pos x="655" y="19"/>
                  </a:cxn>
                  <a:cxn ang="0">
                    <a:pos x="645" y="2"/>
                  </a:cxn>
                  <a:cxn ang="0">
                    <a:pos x="645" y="4"/>
                  </a:cxn>
                  <a:cxn ang="0">
                    <a:pos x="644" y="4"/>
                  </a:cxn>
                  <a:cxn ang="0">
                    <a:pos x="655" y="28"/>
                  </a:cxn>
                  <a:cxn ang="0">
                    <a:pos x="672" y="82"/>
                  </a:cxn>
                  <a:cxn ang="0">
                    <a:pos x="680" y="112"/>
                  </a:cxn>
                  <a:cxn ang="0">
                    <a:pos x="680" y="114"/>
                  </a:cxn>
                  <a:cxn ang="0">
                    <a:pos x="680" y="133"/>
                  </a:cxn>
                  <a:cxn ang="0">
                    <a:pos x="680" y="180"/>
                  </a:cxn>
                  <a:cxn ang="0">
                    <a:pos x="678" y="209"/>
                  </a:cxn>
                  <a:cxn ang="0">
                    <a:pos x="681" y="201"/>
                  </a:cxn>
                  <a:cxn ang="0">
                    <a:pos x="685" y="173"/>
                  </a:cxn>
                  <a:cxn ang="0">
                    <a:pos x="16" y="55"/>
                  </a:cxn>
                  <a:cxn ang="0">
                    <a:pos x="4" y="104"/>
                  </a:cxn>
                  <a:cxn ang="0">
                    <a:pos x="0" y="157"/>
                  </a:cxn>
                  <a:cxn ang="0">
                    <a:pos x="4" y="207"/>
                  </a:cxn>
                  <a:cxn ang="0">
                    <a:pos x="14" y="254"/>
                  </a:cxn>
                  <a:cxn ang="0">
                    <a:pos x="31" y="298"/>
                  </a:cxn>
                  <a:cxn ang="0">
                    <a:pos x="54" y="339"/>
                  </a:cxn>
                  <a:cxn ang="0">
                    <a:pos x="80" y="377"/>
                  </a:cxn>
                  <a:cxn ang="0">
                    <a:pos x="114" y="411"/>
                  </a:cxn>
                  <a:cxn ang="0">
                    <a:pos x="150" y="440"/>
                  </a:cxn>
                  <a:cxn ang="0">
                    <a:pos x="190" y="465"/>
                  </a:cxn>
                  <a:cxn ang="0">
                    <a:pos x="202" y="466"/>
                  </a:cxn>
                  <a:cxn ang="0">
                    <a:pos x="226" y="474"/>
                  </a:cxn>
                  <a:cxn ang="0">
                    <a:pos x="179" y="453"/>
                  </a:cxn>
                  <a:cxn ang="0">
                    <a:pos x="137" y="425"/>
                  </a:cxn>
                  <a:cxn ang="0">
                    <a:pos x="99" y="391"/>
                  </a:cxn>
                  <a:cxn ang="0">
                    <a:pos x="67" y="353"/>
                  </a:cxn>
                  <a:cxn ang="0">
                    <a:pos x="40" y="309"/>
                  </a:cxn>
                  <a:cxn ang="0">
                    <a:pos x="21" y="262"/>
                  </a:cxn>
                  <a:cxn ang="0">
                    <a:pos x="10" y="210"/>
                  </a:cxn>
                  <a:cxn ang="0">
                    <a:pos x="4" y="157"/>
                  </a:cxn>
                  <a:cxn ang="0">
                    <a:pos x="8" y="106"/>
                  </a:cxn>
                  <a:cxn ang="0">
                    <a:pos x="19" y="57"/>
                  </a:cxn>
                  <a:cxn ang="0">
                    <a:pos x="16" y="55"/>
                  </a:cxn>
                  <a:cxn ang="0">
                    <a:pos x="325" y="499"/>
                  </a:cxn>
                  <a:cxn ang="0">
                    <a:pos x="372" y="499"/>
                  </a:cxn>
                  <a:cxn ang="0">
                    <a:pos x="429" y="487"/>
                  </a:cxn>
                  <a:cxn ang="0">
                    <a:pos x="484" y="468"/>
                  </a:cxn>
                  <a:cxn ang="0">
                    <a:pos x="533" y="442"/>
                  </a:cxn>
                  <a:cxn ang="0">
                    <a:pos x="577" y="406"/>
                  </a:cxn>
                  <a:cxn ang="0">
                    <a:pos x="615" y="364"/>
                  </a:cxn>
                  <a:cxn ang="0">
                    <a:pos x="645" y="319"/>
                  </a:cxn>
                  <a:cxn ang="0">
                    <a:pos x="666" y="265"/>
                  </a:cxn>
                  <a:cxn ang="0">
                    <a:pos x="674" y="233"/>
                  </a:cxn>
                  <a:cxn ang="0">
                    <a:pos x="674" y="229"/>
                  </a:cxn>
                  <a:cxn ang="0">
                    <a:pos x="666" y="256"/>
                  </a:cxn>
                  <a:cxn ang="0">
                    <a:pos x="644" y="309"/>
                  </a:cxn>
                  <a:cxn ang="0">
                    <a:pos x="615" y="356"/>
                  </a:cxn>
                  <a:cxn ang="0">
                    <a:pos x="577" y="400"/>
                  </a:cxn>
                  <a:cxn ang="0">
                    <a:pos x="533" y="436"/>
                  </a:cxn>
                  <a:cxn ang="0">
                    <a:pos x="484" y="463"/>
                  </a:cxn>
                  <a:cxn ang="0">
                    <a:pos x="431" y="483"/>
                  </a:cxn>
                  <a:cxn ang="0">
                    <a:pos x="372" y="493"/>
                  </a:cxn>
                  <a:cxn ang="0">
                    <a:pos x="321" y="495"/>
                  </a:cxn>
                  <a:cxn ang="0">
                    <a:pos x="281" y="489"/>
                  </a:cxn>
                  <a:cxn ang="0">
                    <a:pos x="283" y="491"/>
                  </a:cxn>
                </a:cxnLst>
                <a:rect l="0" t="0" r="r" b="b"/>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2"/>
                    </a:lnTo>
                    <a:lnTo>
                      <a:pt x="645" y="4"/>
                    </a:lnTo>
                    <a:lnTo>
                      <a:pt x="644" y="4"/>
                    </a:lnTo>
                    <a:lnTo>
                      <a:pt x="644"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ln>
            </p:spPr>
            <p:txBody>
              <a:bodyPr/>
              <a:lstStyle/>
              <a:p>
                <a:endParaRPr lang="en-US">
                  <a:solidFill>
                    <a:prstClr val="black"/>
                  </a:solidFill>
                </a:endParaRPr>
              </a:p>
            </p:txBody>
          </p:sp>
          <p:sp>
            <p:nvSpPr>
              <p:cNvPr id="179810" name="Freeform 610"/>
              <p:cNvSpPr>
                <a:spLocks noEditPoints="1"/>
              </p:cNvSpPr>
              <p:nvPr/>
            </p:nvSpPr>
            <p:spPr bwMode="auto">
              <a:xfrm>
                <a:off x="1498" y="2119"/>
                <a:ext cx="681" cy="493"/>
              </a:xfrm>
              <a:custGeom>
                <a:avLst/>
                <a:gdLst/>
                <a:ahLst/>
                <a:cxnLst>
                  <a:cxn ang="0">
                    <a:pos x="679" y="131"/>
                  </a:cxn>
                  <a:cxn ang="0">
                    <a:pos x="676" y="106"/>
                  </a:cxn>
                  <a:cxn ang="0">
                    <a:pos x="676" y="127"/>
                  </a:cxn>
                  <a:cxn ang="0">
                    <a:pos x="676" y="174"/>
                  </a:cxn>
                  <a:cxn ang="0">
                    <a:pos x="676" y="201"/>
                  </a:cxn>
                  <a:cxn ang="0">
                    <a:pos x="679" y="180"/>
                  </a:cxn>
                  <a:cxn ang="0">
                    <a:pos x="678" y="110"/>
                  </a:cxn>
                  <a:cxn ang="0">
                    <a:pos x="666" y="53"/>
                  </a:cxn>
                  <a:cxn ang="0">
                    <a:pos x="643" y="0"/>
                  </a:cxn>
                  <a:cxn ang="0">
                    <a:pos x="642" y="0"/>
                  </a:cxn>
                  <a:cxn ang="0">
                    <a:pos x="640" y="2"/>
                  </a:cxn>
                  <a:cxn ang="0">
                    <a:pos x="659" y="49"/>
                  </a:cxn>
                  <a:cxn ang="0">
                    <a:pos x="672" y="98"/>
                  </a:cxn>
                  <a:cxn ang="0">
                    <a:pos x="678" y="110"/>
                  </a:cxn>
                  <a:cxn ang="0">
                    <a:pos x="10" y="76"/>
                  </a:cxn>
                  <a:cxn ang="0">
                    <a:pos x="2" y="127"/>
                  </a:cxn>
                  <a:cxn ang="0">
                    <a:pos x="2" y="178"/>
                  </a:cxn>
                  <a:cxn ang="0">
                    <a:pos x="10" y="229"/>
                  </a:cxn>
                  <a:cxn ang="0">
                    <a:pos x="23" y="277"/>
                  </a:cxn>
                  <a:cxn ang="0">
                    <a:pos x="44" y="320"/>
                  </a:cxn>
                  <a:cxn ang="0">
                    <a:pos x="71" y="360"/>
                  </a:cxn>
                  <a:cxn ang="0">
                    <a:pos x="103" y="396"/>
                  </a:cxn>
                  <a:cxn ang="0">
                    <a:pos x="139" y="426"/>
                  </a:cxn>
                  <a:cxn ang="0">
                    <a:pos x="181" y="453"/>
                  </a:cxn>
                  <a:cxn ang="0">
                    <a:pos x="222" y="470"/>
                  </a:cxn>
                  <a:cxn ang="0">
                    <a:pos x="264" y="483"/>
                  </a:cxn>
                  <a:cxn ang="0">
                    <a:pos x="313" y="493"/>
                  </a:cxn>
                  <a:cxn ang="0">
                    <a:pos x="370" y="491"/>
                  </a:cxn>
                  <a:cxn ang="0">
                    <a:pos x="429" y="481"/>
                  </a:cxn>
                  <a:cxn ang="0">
                    <a:pos x="482" y="462"/>
                  </a:cxn>
                  <a:cxn ang="0">
                    <a:pos x="531" y="434"/>
                  </a:cxn>
                  <a:cxn ang="0">
                    <a:pos x="575" y="398"/>
                  </a:cxn>
                  <a:cxn ang="0">
                    <a:pos x="613" y="356"/>
                  </a:cxn>
                  <a:cxn ang="0">
                    <a:pos x="643" y="309"/>
                  </a:cxn>
                  <a:cxn ang="0">
                    <a:pos x="664" y="256"/>
                  </a:cxn>
                  <a:cxn ang="0">
                    <a:pos x="672" y="227"/>
                  </a:cxn>
                  <a:cxn ang="0">
                    <a:pos x="670" y="222"/>
                  </a:cxn>
                  <a:cxn ang="0">
                    <a:pos x="662" y="248"/>
                  </a:cxn>
                  <a:cxn ang="0">
                    <a:pos x="642" y="301"/>
                  </a:cxn>
                  <a:cxn ang="0">
                    <a:pos x="613" y="349"/>
                  </a:cxn>
                  <a:cxn ang="0">
                    <a:pos x="575" y="392"/>
                  </a:cxn>
                  <a:cxn ang="0">
                    <a:pos x="531" y="428"/>
                  </a:cxn>
                  <a:cxn ang="0">
                    <a:pos x="482" y="457"/>
                  </a:cxn>
                  <a:cxn ang="0">
                    <a:pos x="429" y="478"/>
                  </a:cxn>
                  <a:cxn ang="0">
                    <a:pos x="370" y="487"/>
                  </a:cxn>
                  <a:cxn ang="0">
                    <a:pos x="306" y="487"/>
                  </a:cxn>
                  <a:cxn ang="0">
                    <a:pos x="241" y="474"/>
                  </a:cxn>
                  <a:cxn ang="0">
                    <a:pos x="181" y="447"/>
                  </a:cxn>
                  <a:cxn ang="0">
                    <a:pos x="127" y="411"/>
                  </a:cxn>
                  <a:cxn ang="0">
                    <a:pos x="82" y="366"/>
                  </a:cxn>
                  <a:cxn ang="0">
                    <a:pos x="46" y="313"/>
                  </a:cxn>
                  <a:cxn ang="0">
                    <a:pos x="21" y="252"/>
                  </a:cxn>
                  <a:cxn ang="0">
                    <a:pos x="8" y="187"/>
                  </a:cxn>
                  <a:cxn ang="0">
                    <a:pos x="6" y="127"/>
                  </a:cxn>
                  <a:cxn ang="0">
                    <a:pos x="14" y="79"/>
                  </a:cxn>
                  <a:cxn ang="0">
                    <a:pos x="17" y="53"/>
                  </a:cxn>
                </a:cxnLst>
                <a:rect l="0" t="0" r="r" b="b"/>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ln>
            </p:spPr>
            <p:txBody>
              <a:bodyPr/>
              <a:lstStyle/>
              <a:p>
                <a:endParaRPr lang="en-US">
                  <a:solidFill>
                    <a:prstClr val="black"/>
                  </a:solidFill>
                </a:endParaRPr>
              </a:p>
            </p:txBody>
          </p:sp>
          <p:sp>
            <p:nvSpPr>
              <p:cNvPr id="179811" name="Freeform 611"/>
              <p:cNvSpPr>
                <a:spLocks noEditPoints="1"/>
              </p:cNvSpPr>
              <p:nvPr/>
            </p:nvSpPr>
            <p:spPr bwMode="auto">
              <a:xfrm>
                <a:off x="1500" y="2119"/>
                <a:ext cx="676" cy="491"/>
              </a:xfrm>
              <a:custGeom>
                <a:avLst/>
                <a:gdLst/>
                <a:ahLst/>
                <a:cxnLst>
                  <a:cxn ang="0">
                    <a:pos x="676" y="129"/>
                  </a:cxn>
                  <a:cxn ang="0">
                    <a:pos x="670" y="102"/>
                  </a:cxn>
                  <a:cxn ang="0">
                    <a:pos x="670" y="127"/>
                  </a:cxn>
                  <a:cxn ang="0">
                    <a:pos x="672" y="172"/>
                  </a:cxn>
                  <a:cxn ang="0">
                    <a:pos x="672" y="195"/>
                  </a:cxn>
                  <a:cxn ang="0">
                    <a:pos x="676" y="176"/>
                  </a:cxn>
                  <a:cxn ang="0">
                    <a:pos x="672" y="104"/>
                  </a:cxn>
                  <a:cxn ang="0">
                    <a:pos x="660" y="51"/>
                  </a:cxn>
                  <a:cxn ang="0">
                    <a:pos x="640" y="0"/>
                  </a:cxn>
                  <a:cxn ang="0">
                    <a:pos x="636" y="4"/>
                  </a:cxn>
                  <a:cxn ang="0">
                    <a:pos x="655" y="47"/>
                  </a:cxn>
                  <a:cxn ang="0">
                    <a:pos x="666" y="93"/>
                  </a:cxn>
                  <a:cxn ang="0">
                    <a:pos x="672" y="104"/>
                  </a:cxn>
                  <a:cxn ang="0">
                    <a:pos x="10" y="78"/>
                  </a:cxn>
                  <a:cxn ang="0">
                    <a:pos x="2" y="127"/>
                  </a:cxn>
                  <a:cxn ang="0">
                    <a:pos x="2" y="180"/>
                  </a:cxn>
                  <a:cxn ang="0">
                    <a:pos x="10" y="233"/>
                  </a:cxn>
                  <a:cxn ang="0">
                    <a:pos x="27" y="280"/>
                  </a:cxn>
                  <a:cxn ang="0">
                    <a:pos x="50" y="326"/>
                  </a:cxn>
                  <a:cxn ang="0">
                    <a:pos x="78" y="368"/>
                  </a:cxn>
                  <a:cxn ang="0">
                    <a:pos x="114" y="404"/>
                  </a:cxn>
                  <a:cxn ang="0">
                    <a:pos x="154" y="436"/>
                  </a:cxn>
                  <a:cxn ang="0">
                    <a:pos x="198" y="461"/>
                  </a:cxn>
                  <a:cxn ang="0">
                    <a:pos x="239" y="476"/>
                  </a:cxn>
                  <a:cxn ang="0">
                    <a:pos x="277" y="485"/>
                  </a:cxn>
                  <a:cxn ang="0">
                    <a:pos x="317" y="491"/>
                  </a:cxn>
                  <a:cxn ang="0">
                    <a:pos x="368" y="489"/>
                  </a:cxn>
                  <a:cxn ang="0">
                    <a:pos x="427" y="479"/>
                  </a:cxn>
                  <a:cxn ang="0">
                    <a:pos x="480" y="459"/>
                  </a:cxn>
                  <a:cxn ang="0">
                    <a:pos x="529" y="432"/>
                  </a:cxn>
                  <a:cxn ang="0">
                    <a:pos x="573" y="396"/>
                  </a:cxn>
                  <a:cxn ang="0">
                    <a:pos x="611" y="352"/>
                  </a:cxn>
                  <a:cxn ang="0">
                    <a:pos x="640" y="305"/>
                  </a:cxn>
                  <a:cxn ang="0">
                    <a:pos x="662" y="252"/>
                  </a:cxn>
                  <a:cxn ang="0">
                    <a:pos x="668" y="218"/>
                  </a:cxn>
                  <a:cxn ang="0">
                    <a:pos x="660" y="242"/>
                  </a:cxn>
                  <a:cxn ang="0">
                    <a:pos x="640" y="296"/>
                  </a:cxn>
                  <a:cxn ang="0">
                    <a:pos x="611" y="345"/>
                  </a:cxn>
                  <a:cxn ang="0">
                    <a:pos x="573" y="388"/>
                  </a:cxn>
                  <a:cxn ang="0">
                    <a:pos x="529" y="425"/>
                  </a:cxn>
                  <a:cxn ang="0">
                    <a:pos x="480" y="455"/>
                  </a:cxn>
                  <a:cxn ang="0">
                    <a:pos x="427" y="474"/>
                  </a:cxn>
                  <a:cxn ang="0">
                    <a:pos x="368" y="485"/>
                  </a:cxn>
                  <a:cxn ang="0">
                    <a:pos x="304" y="485"/>
                  </a:cxn>
                  <a:cxn ang="0">
                    <a:pos x="239" y="472"/>
                  </a:cxn>
                  <a:cxn ang="0">
                    <a:pos x="180" y="445"/>
                  </a:cxn>
                  <a:cxn ang="0">
                    <a:pos x="127" y="409"/>
                  </a:cxn>
                  <a:cxn ang="0">
                    <a:pos x="82" y="366"/>
                  </a:cxn>
                  <a:cxn ang="0">
                    <a:pos x="46" y="313"/>
                  </a:cxn>
                  <a:cxn ang="0">
                    <a:pos x="21" y="252"/>
                  </a:cxn>
                  <a:cxn ang="0">
                    <a:pos x="8" y="187"/>
                  </a:cxn>
                  <a:cxn ang="0">
                    <a:pos x="6" y="129"/>
                  </a:cxn>
                  <a:cxn ang="0">
                    <a:pos x="14" y="79"/>
                  </a:cxn>
                  <a:cxn ang="0">
                    <a:pos x="17" y="55"/>
                  </a:cxn>
                </a:cxnLst>
                <a:rect l="0" t="0" r="r" b="b"/>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ln>
            </p:spPr>
            <p:txBody>
              <a:bodyPr/>
              <a:lstStyle/>
              <a:p>
                <a:endParaRPr lang="en-US">
                  <a:solidFill>
                    <a:prstClr val="black"/>
                  </a:solidFill>
                </a:endParaRPr>
              </a:p>
            </p:txBody>
          </p:sp>
          <p:sp>
            <p:nvSpPr>
              <p:cNvPr id="179812" name="Freeform 612"/>
              <p:cNvSpPr>
                <a:spLocks noEditPoints="1"/>
              </p:cNvSpPr>
              <p:nvPr/>
            </p:nvSpPr>
            <p:spPr bwMode="auto">
              <a:xfrm>
                <a:off x="1504" y="2121"/>
                <a:ext cx="670" cy="487"/>
              </a:xfrm>
              <a:custGeom>
                <a:avLst/>
                <a:gdLst/>
                <a:ahLst/>
                <a:cxnLst>
                  <a:cxn ang="0">
                    <a:pos x="670" y="125"/>
                  </a:cxn>
                  <a:cxn ang="0">
                    <a:pos x="664" y="98"/>
                  </a:cxn>
                  <a:cxn ang="0">
                    <a:pos x="664" y="123"/>
                  </a:cxn>
                  <a:cxn ang="0">
                    <a:pos x="664" y="168"/>
                  </a:cxn>
                  <a:cxn ang="0">
                    <a:pos x="666" y="189"/>
                  </a:cxn>
                  <a:cxn ang="0">
                    <a:pos x="670" y="172"/>
                  </a:cxn>
                  <a:cxn ang="0">
                    <a:pos x="666" y="96"/>
                  </a:cxn>
                  <a:cxn ang="0">
                    <a:pos x="653" y="47"/>
                  </a:cxn>
                  <a:cxn ang="0">
                    <a:pos x="634" y="0"/>
                  </a:cxn>
                  <a:cxn ang="0">
                    <a:pos x="632" y="2"/>
                  </a:cxn>
                  <a:cxn ang="0">
                    <a:pos x="630" y="3"/>
                  </a:cxn>
                  <a:cxn ang="0">
                    <a:pos x="647" y="43"/>
                  </a:cxn>
                  <a:cxn ang="0">
                    <a:pos x="658" y="85"/>
                  </a:cxn>
                  <a:cxn ang="0">
                    <a:pos x="666" y="96"/>
                  </a:cxn>
                  <a:cxn ang="0">
                    <a:pos x="8" y="77"/>
                  </a:cxn>
                  <a:cxn ang="0">
                    <a:pos x="0" y="125"/>
                  </a:cxn>
                  <a:cxn ang="0">
                    <a:pos x="2" y="185"/>
                  </a:cxn>
                  <a:cxn ang="0">
                    <a:pos x="15" y="250"/>
                  </a:cxn>
                  <a:cxn ang="0">
                    <a:pos x="40" y="311"/>
                  </a:cxn>
                  <a:cxn ang="0">
                    <a:pos x="76" y="364"/>
                  </a:cxn>
                  <a:cxn ang="0">
                    <a:pos x="121" y="409"/>
                  </a:cxn>
                  <a:cxn ang="0">
                    <a:pos x="175" y="445"/>
                  </a:cxn>
                  <a:cxn ang="0">
                    <a:pos x="235" y="472"/>
                  </a:cxn>
                  <a:cxn ang="0">
                    <a:pos x="300" y="485"/>
                  </a:cxn>
                  <a:cxn ang="0">
                    <a:pos x="364" y="485"/>
                  </a:cxn>
                  <a:cxn ang="0">
                    <a:pos x="423" y="476"/>
                  </a:cxn>
                  <a:cxn ang="0">
                    <a:pos x="476" y="455"/>
                  </a:cxn>
                  <a:cxn ang="0">
                    <a:pos x="525" y="426"/>
                  </a:cxn>
                  <a:cxn ang="0">
                    <a:pos x="569" y="390"/>
                  </a:cxn>
                  <a:cxn ang="0">
                    <a:pos x="607" y="347"/>
                  </a:cxn>
                  <a:cxn ang="0">
                    <a:pos x="636" y="299"/>
                  </a:cxn>
                  <a:cxn ang="0">
                    <a:pos x="656" y="246"/>
                  </a:cxn>
                  <a:cxn ang="0">
                    <a:pos x="662" y="212"/>
                  </a:cxn>
                  <a:cxn ang="0">
                    <a:pos x="654" y="235"/>
                  </a:cxn>
                  <a:cxn ang="0">
                    <a:pos x="636" y="290"/>
                  </a:cxn>
                  <a:cxn ang="0">
                    <a:pos x="607" y="339"/>
                  </a:cxn>
                  <a:cxn ang="0">
                    <a:pos x="571" y="383"/>
                  </a:cxn>
                  <a:cxn ang="0">
                    <a:pos x="527" y="421"/>
                  </a:cxn>
                  <a:cxn ang="0">
                    <a:pos x="478" y="449"/>
                  </a:cxn>
                  <a:cxn ang="0">
                    <a:pos x="423" y="470"/>
                  </a:cxn>
                  <a:cxn ang="0">
                    <a:pos x="364" y="481"/>
                  </a:cxn>
                  <a:cxn ang="0">
                    <a:pos x="302" y="479"/>
                  </a:cxn>
                  <a:cxn ang="0">
                    <a:pos x="237" y="466"/>
                  </a:cxn>
                  <a:cxn ang="0">
                    <a:pos x="176" y="441"/>
                  </a:cxn>
                  <a:cxn ang="0">
                    <a:pos x="123" y="405"/>
                  </a:cxn>
                  <a:cxn ang="0">
                    <a:pos x="80" y="362"/>
                  </a:cxn>
                  <a:cxn ang="0">
                    <a:pos x="44" y="309"/>
                  </a:cxn>
                  <a:cxn ang="0">
                    <a:pos x="19" y="250"/>
                  </a:cxn>
                  <a:cxn ang="0">
                    <a:pos x="6" y="185"/>
                  </a:cxn>
                  <a:cxn ang="0">
                    <a:pos x="4" y="127"/>
                  </a:cxn>
                  <a:cxn ang="0">
                    <a:pos x="11" y="79"/>
                  </a:cxn>
                  <a:cxn ang="0">
                    <a:pos x="15" y="55"/>
                  </a:cxn>
                </a:cxnLst>
                <a:rect l="0" t="0" r="r" b="b"/>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ln>
            </p:spPr>
            <p:txBody>
              <a:bodyPr/>
              <a:lstStyle/>
              <a:p>
                <a:endParaRPr lang="en-US">
                  <a:solidFill>
                    <a:prstClr val="black"/>
                  </a:solidFill>
                </a:endParaRPr>
              </a:p>
            </p:txBody>
          </p:sp>
          <p:sp>
            <p:nvSpPr>
              <p:cNvPr id="179813" name="Freeform 613"/>
              <p:cNvSpPr>
                <a:spLocks noEditPoints="1"/>
              </p:cNvSpPr>
              <p:nvPr/>
            </p:nvSpPr>
            <p:spPr bwMode="auto">
              <a:xfrm>
                <a:off x="1506" y="2123"/>
                <a:ext cx="666" cy="481"/>
              </a:xfrm>
              <a:custGeom>
                <a:avLst/>
                <a:gdLst/>
                <a:ahLst/>
                <a:cxnLst>
                  <a:cxn ang="0">
                    <a:pos x="664" y="123"/>
                  </a:cxn>
                  <a:cxn ang="0">
                    <a:pos x="658" y="92"/>
                  </a:cxn>
                  <a:cxn ang="0">
                    <a:pos x="658" y="104"/>
                  </a:cxn>
                  <a:cxn ang="0">
                    <a:pos x="660" y="134"/>
                  </a:cxn>
                  <a:cxn ang="0">
                    <a:pos x="660" y="165"/>
                  </a:cxn>
                  <a:cxn ang="0">
                    <a:pos x="662" y="183"/>
                  </a:cxn>
                  <a:cxn ang="0">
                    <a:pos x="666" y="168"/>
                  </a:cxn>
                  <a:cxn ang="0">
                    <a:pos x="660" y="89"/>
                  </a:cxn>
                  <a:cxn ang="0">
                    <a:pos x="649" y="43"/>
                  </a:cxn>
                  <a:cxn ang="0">
                    <a:pos x="630" y="0"/>
                  </a:cxn>
                  <a:cxn ang="0">
                    <a:pos x="630" y="0"/>
                  </a:cxn>
                  <a:cxn ang="0">
                    <a:pos x="626" y="3"/>
                  </a:cxn>
                  <a:cxn ang="0">
                    <a:pos x="643" y="39"/>
                  </a:cxn>
                  <a:cxn ang="0">
                    <a:pos x="652" y="79"/>
                  </a:cxn>
                  <a:cxn ang="0">
                    <a:pos x="660" y="89"/>
                  </a:cxn>
                  <a:cxn ang="0">
                    <a:pos x="8" y="75"/>
                  </a:cxn>
                  <a:cxn ang="0">
                    <a:pos x="0" y="125"/>
                  </a:cxn>
                  <a:cxn ang="0">
                    <a:pos x="2" y="183"/>
                  </a:cxn>
                  <a:cxn ang="0">
                    <a:pos x="15" y="248"/>
                  </a:cxn>
                  <a:cxn ang="0">
                    <a:pos x="40" y="309"/>
                  </a:cxn>
                  <a:cxn ang="0">
                    <a:pos x="76" y="362"/>
                  </a:cxn>
                  <a:cxn ang="0">
                    <a:pos x="121" y="405"/>
                  </a:cxn>
                  <a:cxn ang="0">
                    <a:pos x="174" y="441"/>
                  </a:cxn>
                  <a:cxn ang="0">
                    <a:pos x="233" y="468"/>
                  </a:cxn>
                  <a:cxn ang="0">
                    <a:pos x="298" y="481"/>
                  </a:cxn>
                  <a:cxn ang="0">
                    <a:pos x="362" y="481"/>
                  </a:cxn>
                  <a:cxn ang="0">
                    <a:pos x="421" y="470"/>
                  </a:cxn>
                  <a:cxn ang="0">
                    <a:pos x="474" y="451"/>
                  </a:cxn>
                  <a:cxn ang="0">
                    <a:pos x="523" y="421"/>
                  </a:cxn>
                  <a:cxn ang="0">
                    <a:pos x="567" y="384"/>
                  </a:cxn>
                  <a:cxn ang="0">
                    <a:pos x="605" y="341"/>
                  </a:cxn>
                  <a:cxn ang="0">
                    <a:pos x="634" y="292"/>
                  </a:cxn>
                  <a:cxn ang="0">
                    <a:pos x="654" y="238"/>
                  </a:cxn>
                  <a:cxn ang="0">
                    <a:pos x="658" y="204"/>
                  </a:cxn>
                  <a:cxn ang="0">
                    <a:pos x="652" y="227"/>
                  </a:cxn>
                  <a:cxn ang="0">
                    <a:pos x="634" y="282"/>
                  </a:cxn>
                  <a:cxn ang="0">
                    <a:pos x="605" y="333"/>
                  </a:cxn>
                  <a:cxn ang="0">
                    <a:pos x="569" y="377"/>
                  </a:cxn>
                  <a:cxn ang="0">
                    <a:pos x="525" y="415"/>
                  </a:cxn>
                  <a:cxn ang="0">
                    <a:pos x="476" y="445"/>
                  </a:cxn>
                  <a:cxn ang="0">
                    <a:pos x="421" y="466"/>
                  </a:cxn>
                  <a:cxn ang="0">
                    <a:pos x="362" y="475"/>
                  </a:cxn>
                  <a:cxn ang="0">
                    <a:pos x="300" y="475"/>
                  </a:cxn>
                  <a:cxn ang="0">
                    <a:pos x="235" y="462"/>
                  </a:cxn>
                  <a:cxn ang="0">
                    <a:pos x="176" y="438"/>
                  </a:cxn>
                  <a:cxn ang="0">
                    <a:pos x="123" y="402"/>
                  </a:cxn>
                  <a:cxn ang="0">
                    <a:pos x="80" y="358"/>
                  </a:cxn>
                  <a:cxn ang="0">
                    <a:pos x="44" y="305"/>
                  </a:cxn>
                  <a:cxn ang="0">
                    <a:pos x="19" y="246"/>
                  </a:cxn>
                  <a:cxn ang="0">
                    <a:pos x="6" y="183"/>
                  </a:cxn>
                  <a:cxn ang="0">
                    <a:pos x="6" y="125"/>
                  </a:cxn>
                  <a:cxn ang="0">
                    <a:pos x="11" y="77"/>
                  </a:cxn>
                  <a:cxn ang="0">
                    <a:pos x="15" y="53"/>
                  </a:cxn>
                </a:cxnLst>
                <a:rect l="0" t="0" r="r" b="b"/>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30" y="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ln>
            </p:spPr>
            <p:txBody>
              <a:bodyPr/>
              <a:lstStyle/>
              <a:p>
                <a:endParaRPr lang="en-US">
                  <a:solidFill>
                    <a:prstClr val="black"/>
                  </a:solidFill>
                </a:endParaRPr>
              </a:p>
            </p:txBody>
          </p:sp>
          <p:sp>
            <p:nvSpPr>
              <p:cNvPr id="179814" name="Freeform 614"/>
              <p:cNvSpPr>
                <a:spLocks noEditPoints="1"/>
              </p:cNvSpPr>
              <p:nvPr/>
            </p:nvSpPr>
            <p:spPr bwMode="auto">
              <a:xfrm>
                <a:off x="1508" y="2124"/>
                <a:ext cx="662" cy="478"/>
              </a:xfrm>
              <a:custGeom>
                <a:avLst/>
                <a:gdLst/>
                <a:ahLst/>
                <a:cxnLst>
                  <a:cxn ang="0">
                    <a:pos x="660" y="120"/>
                  </a:cxn>
                  <a:cxn ang="0">
                    <a:pos x="654" y="90"/>
                  </a:cxn>
                  <a:cxn ang="0">
                    <a:pos x="652" y="101"/>
                  </a:cxn>
                  <a:cxn ang="0">
                    <a:pos x="656" y="131"/>
                  </a:cxn>
                  <a:cxn ang="0">
                    <a:pos x="656" y="162"/>
                  </a:cxn>
                  <a:cxn ang="0">
                    <a:pos x="658" y="179"/>
                  </a:cxn>
                  <a:cxn ang="0">
                    <a:pos x="660" y="165"/>
                  </a:cxn>
                  <a:cxn ang="0">
                    <a:pos x="654" y="82"/>
                  </a:cxn>
                  <a:cxn ang="0">
                    <a:pos x="643" y="40"/>
                  </a:cxn>
                  <a:cxn ang="0">
                    <a:pos x="626" y="0"/>
                  </a:cxn>
                  <a:cxn ang="0">
                    <a:pos x="624" y="4"/>
                  </a:cxn>
                  <a:cxn ang="0">
                    <a:pos x="637" y="38"/>
                  </a:cxn>
                  <a:cxn ang="0">
                    <a:pos x="649" y="73"/>
                  </a:cxn>
                  <a:cxn ang="0">
                    <a:pos x="650" y="76"/>
                  </a:cxn>
                  <a:cxn ang="0">
                    <a:pos x="654" y="82"/>
                  </a:cxn>
                  <a:cxn ang="0">
                    <a:pos x="7" y="76"/>
                  </a:cxn>
                  <a:cxn ang="0">
                    <a:pos x="0" y="124"/>
                  </a:cxn>
                  <a:cxn ang="0">
                    <a:pos x="2" y="182"/>
                  </a:cxn>
                  <a:cxn ang="0">
                    <a:pos x="15" y="247"/>
                  </a:cxn>
                  <a:cxn ang="0">
                    <a:pos x="40" y="306"/>
                  </a:cxn>
                  <a:cxn ang="0">
                    <a:pos x="76" y="359"/>
                  </a:cxn>
                  <a:cxn ang="0">
                    <a:pos x="119" y="402"/>
                  </a:cxn>
                  <a:cxn ang="0">
                    <a:pos x="172" y="438"/>
                  </a:cxn>
                  <a:cxn ang="0">
                    <a:pos x="233" y="463"/>
                  </a:cxn>
                  <a:cxn ang="0">
                    <a:pos x="298" y="476"/>
                  </a:cxn>
                  <a:cxn ang="0">
                    <a:pos x="360" y="478"/>
                  </a:cxn>
                  <a:cxn ang="0">
                    <a:pos x="419" y="467"/>
                  </a:cxn>
                  <a:cxn ang="0">
                    <a:pos x="474" y="446"/>
                  </a:cxn>
                  <a:cxn ang="0">
                    <a:pos x="523" y="418"/>
                  </a:cxn>
                  <a:cxn ang="0">
                    <a:pos x="567" y="380"/>
                  </a:cxn>
                  <a:cxn ang="0">
                    <a:pos x="603" y="336"/>
                  </a:cxn>
                  <a:cxn ang="0">
                    <a:pos x="632" y="287"/>
                  </a:cxn>
                  <a:cxn ang="0">
                    <a:pos x="650" y="232"/>
                  </a:cxn>
                  <a:cxn ang="0">
                    <a:pos x="656" y="196"/>
                  </a:cxn>
                  <a:cxn ang="0">
                    <a:pos x="649" y="220"/>
                  </a:cxn>
                  <a:cxn ang="0">
                    <a:pos x="632" y="275"/>
                  </a:cxn>
                  <a:cxn ang="0">
                    <a:pos x="603" y="327"/>
                  </a:cxn>
                  <a:cxn ang="0">
                    <a:pos x="567" y="372"/>
                  </a:cxn>
                  <a:cxn ang="0">
                    <a:pos x="523" y="410"/>
                  </a:cxn>
                  <a:cxn ang="0">
                    <a:pos x="474" y="440"/>
                  </a:cxn>
                  <a:cxn ang="0">
                    <a:pos x="421" y="461"/>
                  </a:cxn>
                  <a:cxn ang="0">
                    <a:pos x="362" y="473"/>
                  </a:cxn>
                  <a:cxn ang="0">
                    <a:pos x="298" y="473"/>
                  </a:cxn>
                  <a:cxn ang="0">
                    <a:pos x="233" y="459"/>
                  </a:cxn>
                  <a:cxn ang="0">
                    <a:pos x="174" y="435"/>
                  </a:cxn>
                  <a:cxn ang="0">
                    <a:pos x="123" y="401"/>
                  </a:cxn>
                  <a:cxn ang="0">
                    <a:pos x="79" y="355"/>
                  </a:cxn>
                  <a:cxn ang="0">
                    <a:pos x="43" y="304"/>
                  </a:cxn>
                  <a:cxn ang="0">
                    <a:pos x="19" y="245"/>
                  </a:cxn>
                  <a:cxn ang="0">
                    <a:pos x="6" y="181"/>
                  </a:cxn>
                  <a:cxn ang="0">
                    <a:pos x="6" y="124"/>
                  </a:cxn>
                  <a:cxn ang="0">
                    <a:pos x="11" y="78"/>
                  </a:cxn>
                  <a:cxn ang="0">
                    <a:pos x="15" y="54"/>
                  </a:cxn>
                </a:cxnLst>
                <a:rect l="0" t="0" r="r" b="b"/>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ln>
            </p:spPr>
            <p:txBody>
              <a:bodyPr/>
              <a:lstStyle/>
              <a:p>
                <a:endParaRPr lang="en-US">
                  <a:solidFill>
                    <a:prstClr val="black"/>
                  </a:solidFill>
                </a:endParaRPr>
              </a:p>
            </p:txBody>
          </p:sp>
          <p:sp>
            <p:nvSpPr>
              <p:cNvPr id="179815" name="Freeform 615"/>
              <p:cNvSpPr>
                <a:spLocks noEditPoints="1"/>
              </p:cNvSpPr>
              <p:nvPr/>
            </p:nvSpPr>
            <p:spPr bwMode="auto">
              <a:xfrm>
                <a:off x="1510" y="2126"/>
                <a:ext cx="656" cy="474"/>
              </a:xfrm>
              <a:custGeom>
                <a:avLst/>
                <a:gdLst/>
                <a:ahLst/>
                <a:cxnLst>
                  <a:cxn ang="0">
                    <a:pos x="656" y="131"/>
                  </a:cxn>
                  <a:cxn ang="0">
                    <a:pos x="654" y="101"/>
                  </a:cxn>
                  <a:cxn ang="0">
                    <a:pos x="648" y="84"/>
                  </a:cxn>
                  <a:cxn ang="0">
                    <a:pos x="648" y="97"/>
                  </a:cxn>
                  <a:cxn ang="0">
                    <a:pos x="652" y="129"/>
                  </a:cxn>
                  <a:cxn ang="0">
                    <a:pos x="652" y="160"/>
                  </a:cxn>
                  <a:cxn ang="0">
                    <a:pos x="654" y="175"/>
                  </a:cxn>
                  <a:cxn ang="0">
                    <a:pos x="656" y="162"/>
                  </a:cxn>
                  <a:cxn ang="0">
                    <a:pos x="648" y="76"/>
                  </a:cxn>
                  <a:cxn ang="0">
                    <a:pos x="639" y="36"/>
                  </a:cxn>
                  <a:cxn ang="0">
                    <a:pos x="622" y="0"/>
                  </a:cxn>
                  <a:cxn ang="0">
                    <a:pos x="620" y="2"/>
                  </a:cxn>
                  <a:cxn ang="0">
                    <a:pos x="620" y="4"/>
                  </a:cxn>
                  <a:cxn ang="0">
                    <a:pos x="633" y="34"/>
                  </a:cxn>
                  <a:cxn ang="0">
                    <a:pos x="643" y="67"/>
                  </a:cxn>
                  <a:cxn ang="0">
                    <a:pos x="648" y="74"/>
                  </a:cxn>
                  <a:cxn ang="0">
                    <a:pos x="648" y="76"/>
                  </a:cxn>
                  <a:cxn ang="0">
                    <a:pos x="7" y="74"/>
                  </a:cxn>
                  <a:cxn ang="0">
                    <a:pos x="2" y="122"/>
                  </a:cxn>
                  <a:cxn ang="0">
                    <a:pos x="2" y="180"/>
                  </a:cxn>
                  <a:cxn ang="0">
                    <a:pos x="15" y="243"/>
                  </a:cxn>
                  <a:cxn ang="0">
                    <a:pos x="40" y="302"/>
                  </a:cxn>
                  <a:cxn ang="0">
                    <a:pos x="76" y="355"/>
                  </a:cxn>
                  <a:cxn ang="0">
                    <a:pos x="119" y="399"/>
                  </a:cxn>
                  <a:cxn ang="0">
                    <a:pos x="172" y="435"/>
                  </a:cxn>
                  <a:cxn ang="0">
                    <a:pos x="231" y="459"/>
                  </a:cxn>
                  <a:cxn ang="0">
                    <a:pos x="296" y="472"/>
                  </a:cxn>
                  <a:cxn ang="0">
                    <a:pos x="358" y="472"/>
                  </a:cxn>
                  <a:cxn ang="0">
                    <a:pos x="417" y="463"/>
                  </a:cxn>
                  <a:cxn ang="0">
                    <a:pos x="472" y="442"/>
                  </a:cxn>
                  <a:cxn ang="0">
                    <a:pos x="521" y="412"/>
                  </a:cxn>
                  <a:cxn ang="0">
                    <a:pos x="565" y="374"/>
                  </a:cxn>
                  <a:cxn ang="0">
                    <a:pos x="601" y="330"/>
                  </a:cxn>
                  <a:cxn ang="0">
                    <a:pos x="630" y="279"/>
                  </a:cxn>
                  <a:cxn ang="0">
                    <a:pos x="648" y="224"/>
                  </a:cxn>
                  <a:cxn ang="0">
                    <a:pos x="652" y="188"/>
                  </a:cxn>
                  <a:cxn ang="0">
                    <a:pos x="647" y="213"/>
                  </a:cxn>
                  <a:cxn ang="0">
                    <a:pos x="628" y="270"/>
                  </a:cxn>
                  <a:cxn ang="0">
                    <a:pos x="601" y="321"/>
                  </a:cxn>
                  <a:cxn ang="0">
                    <a:pos x="565" y="366"/>
                  </a:cxn>
                  <a:cxn ang="0">
                    <a:pos x="523" y="404"/>
                  </a:cxn>
                  <a:cxn ang="0">
                    <a:pos x="474" y="436"/>
                  </a:cxn>
                  <a:cxn ang="0">
                    <a:pos x="419" y="457"/>
                  </a:cxn>
                  <a:cxn ang="0">
                    <a:pos x="360" y="469"/>
                  </a:cxn>
                  <a:cxn ang="0">
                    <a:pos x="296" y="469"/>
                  </a:cxn>
                  <a:cxn ang="0">
                    <a:pos x="233" y="455"/>
                  </a:cxn>
                  <a:cxn ang="0">
                    <a:pos x="174" y="431"/>
                  </a:cxn>
                  <a:cxn ang="0">
                    <a:pos x="123" y="397"/>
                  </a:cxn>
                  <a:cxn ang="0">
                    <a:pos x="79" y="351"/>
                  </a:cxn>
                  <a:cxn ang="0">
                    <a:pos x="43" y="300"/>
                  </a:cxn>
                  <a:cxn ang="0">
                    <a:pos x="19" y="243"/>
                  </a:cxn>
                  <a:cxn ang="0">
                    <a:pos x="7" y="179"/>
                  </a:cxn>
                  <a:cxn ang="0">
                    <a:pos x="5" y="122"/>
                  </a:cxn>
                  <a:cxn ang="0">
                    <a:pos x="13" y="76"/>
                  </a:cxn>
                  <a:cxn ang="0">
                    <a:pos x="17" y="53"/>
                  </a:cxn>
                </a:cxnLst>
                <a:rect l="0" t="0" r="r" b="b"/>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2"/>
                    </a:lnTo>
                    <a:lnTo>
                      <a:pt x="620" y="4"/>
                    </a:lnTo>
                    <a:lnTo>
                      <a:pt x="626" y="19"/>
                    </a:lnTo>
                    <a:lnTo>
                      <a:pt x="633" y="34"/>
                    </a:lnTo>
                    <a:lnTo>
                      <a:pt x="637" y="50"/>
                    </a:lnTo>
                    <a:lnTo>
                      <a:pt x="643" y="67"/>
                    </a:lnTo>
                    <a:lnTo>
                      <a:pt x="645" y="71"/>
                    </a:lnTo>
                    <a:lnTo>
                      <a:pt x="648" y="74"/>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ln>
            </p:spPr>
            <p:txBody>
              <a:bodyPr/>
              <a:lstStyle/>
              <a:p>
                <a:endParaRPr lang="en-US">
                  <a:solidFill>
                    <a:prstClr val="black"/>
                  </a:solidFill>
                </a:endParaRPr>
              </a:p>
            </p:txBody>
          </p:sp>
          <p:sp>
            <p:nvSpPr>
              <p:cNvPr id="179816" name="Freeform 616"/>
              <p:cNvSpPr>
                <a:spLocks noEditPoints="1"/>
              </p:cNvSpPr>
              <p:nvPr/>
            </p:nvSpPr>
            <p:spPr bwMode="auto">
              <a:xfrm>
                <a:off x="1512" y="2128"/>
                <a:ext cx="652" cy="470"/>
              </a:xfrm>
              <a:custGeom>
                <a:avLst/>
                <a:gdLst/>
                <a:ahLst/>
                <a:cxnLst>
                  <a:cxn ang="0">
                    <a:pos x="652" y="127"/>
                  </a:cxn>
                  <a:cxn ang="0">
                    <a:pos x="648" y="97"/>
                  </a:cxn>
                  <a:cxn ang="0">
                    <a:pos x="645" y="78"/>
                  </a:cxn>
                  <a:cxn ang="0">
                    <a:pos x="645" y="93"/>
                  </a:cxn>
                  <a:cxn ang="0">
                    <a:pos x="648" y="127"/>
                  </a:cxn>
                  <a:cxn ang="0">
                    <a:pos x="648" y="156"/>
                  </a:cxn>
                  <a:cxn ang="0">
                    <a:pos x="650" y="169"/>
                  </a:cxn>
                  <a:cxn ang="0">
                    <a:pos x="652" y="158"/>
                  </a:cxn>
                  <a:cxn ang="0">
                    <a:pos x="645" y="69"/>
                  </a:cxn>
                  <a:cxn ang="0">
                    <a:pos x="633" y="34"/>
                  </a:cxn>
                  <a:cxn ang="0">
                    <a:pos x="620" y="0"/>
                  </a:cxn>
                  <a:cxn ang="0">
                    <a:pos x="618" y="0"/>
                  </a:cxn>
                  <a:cxn ang="0">
                    <a:pos x="616" y="2"/>
                  </a:cxn>
                  <a:cxn ang="0">
                    <a:pos x="628" y="31"/>
                  </a:cxn>
                  <a:cxn ang="0">
                    <a:pos x="637" y="61"/>
                  </a:cxn>
                  <a:cxn ang="0">
                    <a:pos x="645" y="69"/>
                  </a:cxn>
                  <a:cxn ang="0">
                    <a:pos x="7" y="74"/>
                  </a:cxn>
                  <a:cxn ang="0">
                    <a:pos x="2" y="120"/>
                  </a:cxn>
                  <a:cxn ang="0">
                    <a:pos x="2" y="177"/>
                  </a:cxn>
                  <a:cxn ang="0">
                    <a:pos x="15" y="241"/>
                  </a:cxn>
                  <a:cxn ang="0">
                    <a:pos x="39" y="300"/>
                  </a:cxn>
                  <a:cxn ang="0">
                    <a:pos x="75" y="351"/>
                  </a:cxn>
                  <a:cxn ang="0">
                    <a:pos x="119" y="397"/>
                  </a:cxn>
                  <a:cxn ang="0">
                    <a:pos x="170" y="431"/>
                  </a:cxn>
                  <a:cxn ang="0">
                    <a:pos x="229" y="455"/>
                  </a:cxn>
                  <a:cxn ang="0">
                    <a:pos x="294" y="469"/>
                  </a:cxn>
                  <a:cxn ang="0">
                    <a:pos x="358" y="469"/>
                  </a:cxn>
                  <a:cxn ang="0">
                    <a:pos x="417" y="457"/>
                  </a:cxn>
                  <a:cxn ang="0">
                    <a:pos x="470" y="436"/>
                  </a:cxn>
                  <a:cxn ang="0">
                    <a:pos x="519" y="406"/>
                  </a:cxn>
                  <a:cxn ang="0">
                    <a:pos x="563" y="368"/>
                  </a:cxn>
                  <a:cxn ang="0">
                    <a:pos x="599" y="323"/>
                  </a:cxn>
                  <a:cxn ang="0">
                    <a:pos x="628" y="271"/>
                  </a:cxn>
                  <a:cxn ang="0">
                    <a:pos x="645" y="216"/>
                  </a:cxn>
                  <a:cxn ang="0">
                    <a:pos x="648" y="180"/>
                  </a:cxn>
                  <a:cxn ang="0">
                    <a:pos x="643" y="205"/>
                  </a:cxn>
                  <a:cxn ang="0">
                    <a:pos x="626" y="262"/>
                  </a:cxn>
                  <a:cxn ang="0">
                    <a:pos x="599" y="315"/>
                  </a:cxn>
                  <a:cxn ang="0">
                    <a:pos x="565" y="361"/>
                  </a:cxn>
                  <a:cxn ang="0">
                    <a:pos x="521" y="400"/>
                  </a:cxn>
                  <a:cxn ang="0">
                    <a:pos x="472" y="431"/>
                  </a:cxn>
                  <a:cxn ang="0">
                    <a:pos x="417" y="453"/>
                  </a:cxn>
                  <a:cxn ang="0">
                    <a:pos x="358" y="465"/>
                  </a:cxn>
                  <a:cxn ang="0">
                    <a:pos x="294" y="465"/>
                  </a:cxn>
                  <a:cxn ang="0">
                    <a:pos x="231" y="452"/>
                  </a:cxn>
                  <a:cxn ang="0">
                    <a:pos x="174" y="427"/>
                  </a:cxn>
                  <a:cxn ang="0">
                    <a:pos x="123" y="393"/>
                  </a:cxn>
                  <a:cxn ang="0">
                    <a:pos x="79" y="349"/>
                  </a:cxn>
                  <a:cxn ang="0">
                    <a:pos x="43" y="298"/>
                  </a:cxn>
                  <a:cxn ang="0">
                    <a:pos x="19" y="239"/>
                  </a:cxn>
                  <a:cxn ang="0">
                    <a:pos x="7" y="177"/>
                  </a:cxn>
                  <a:cxn ang="0">
                    <a:pos x="5" y="122"/>
                  </a:cxn>
                  <a:cxn ang="0">
                    <a:pos x="13" y="76"/>
                  </a:cxn>
                  <a:cxn ang="0">
                    <a:pos x="17" y="53"/>
                  </a:cxn>
                  <a:cxn ang="0">
                    <a:pos x="15" y="51"/>
                  </a:cxn>
                </a:cxnLst>
                <a:rect l="0" t="0" r="r" b="b"/>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7" y="53"/>
                    </a:lnTo>
                    <a:lnTo>
                      <a:pt x="15" y="51"/>
                    </a:lnTo>
                    <a:lnTo>
                      <a:pt x="15" y="51"/>
                    </a:lnTo>
                    <a:close/>
                  </a:path>
                </a:pathLst>
              </a:custGeom>
              <a:solidFill>
                <a:srgbClr val="BDBCDA"/>
              </a:solidFill>
              <a:ln w="9525">
                <a:noFill/>
                <a:round/>
              </a:ln>
            </p:spPr>
            <p:txBody>
              <a:bodyPr/>
              <a:lstStyle/>
              <a:p>
                <a:endParaRPr lang="en-US">
                  <a:solidFill>
                    <a:prstClr val="black"/>
                  </a:solidFill>
                </a:endParaRPr>
              </a:p>
            </p:txBody>
          </p:sp>
          <p:sp>
            <p:nvSpPr>
              <p:cNvPr id="179817" name="Freeform 617"/>
              <p:cNvSpPr>
                <a:spLocks noEditPoints="1"/>
              </p:cNvSpPr>
              <p:nvPr/>
            </p:nvSpPr>
            <p:spPr bwMode="auto">
              <a:xfrm>
                <a:off x="1515" y="2130"/>
                <a:ext cx="647" cy="467"/>
              </a:xfrm>
              <a:custGeom>
                <a:avLst/>
                <a:gdLst/>
                <a:ahLst/>
                <a:cxnLst>
                  <a:cxn ang="0">
                    <a:pos x="647" y="125"/>
                  </a:cxn>
                  <a:cxn ang="0">
                    <a:pos x="643" y="93"/>
                  </a:cxn>
                  <a:cxn ang="0">
                    <a:pos x="638" y="74"/>
                  </a:cxn>
                  <a:cxn ang="0">
                    <a:pos x="638" y="87"/>
                  </a:cxn>
                  <a:cxn ang="0">
                    <a:pos x="642" y="123"/>
                  </a:cxn>
                  <a:cxn ang="0">
                    <a:pos x="643" y="154"/>
                  </a:cxn>
                  <a:cxn ang="0">
                    <a:pos x="643" y="165"/>
                  </a:cxn>
                  <a:cxn ang="0">
                    <a:pos x="647" y="156"/>
                  </a:cxn>
                  <a:cxn ang="0">
                    <a:pos x="638" y="63"/>
                  </a:cxn>
                  <a:cxn ang="0">
                    <a:pos x="628" y="30"/>
                  </a:cxn>
                  <a:cxn ang="0">
                    <a:pos x="615" y="0"/>
                  </a:cxn>
                  <a:cxn ang="0">
                    <a:pos x="611" y="2"/>
                  </a:cxn>
                  <a:cxn ang="0">
                    <a:pos x="611" y="2"/>
                  </a:cxn>
                  <a:cxn ang="0">
                    <a:pos x="630" y="55"/>
                  </a:cxn>
                  <a:cxn ang="0">
                    <a:pos x="638" y="63"/>
                  </a:cxn>
                  <a:cxn ang="0">
                    <a:pos x="8" y="72"/>
                  </a:cxn>
                  <a:cxn ang="0">
                    <a:pos x="0" y="118"/>
                  </a:cxn>
                  <a:cxn ang="0">
                    <a:pos x="2" y="175"/>
                  </a:cxn>
                  <a:cxn ang="0">
                    <a:pos x="14" y="239"/>
                  </a:cxn>
                  <a:cxn ang="0">
                    <a:pos x="38" y="296"/>
                  </a:cxn>
                  <a:cxn ang="0">
                    <a:pos x="74" y="347"/>
                  </a:cxn>
                  <a:cxn ang="0">
                    <a:pos x="118" y="393"/>
                  </a:cxn>
                  <a:cxn ang="0">
                    <a:pos x="169" y="427"/>
                  </a:cxn>
                  <a:cxn ang="0">
                    <a:pos x="228" y="451"/>
                  </a:cxn>
                  <a:cxn ang="0">
                    <a:pos x="291" y="465"/>
                  </a:cxn>
                  <a:cxn ang="0">
                    <a:pos x="355" y="465"/>
                  </a:cxn>
                  <a:cxn ang="0">
                    <a:pos x="414" y="453"/>
                  </a:cxn>
                  <a:cxn ang="0">
                    <a:pos x="469" y="432"/>
                  </a:cxn>
                  <a:cxn ang="0">
                    <a:pos x="518" y="400"/>
                  </a:cxn>
                  <a:cxn ang="0">
                    <a:pos x="560" y="362"/>
                  </a:cxn>
                  <a:cxn ang="0">
                    <a:pos x="596" y="317"/>
                  </a:cxn>
                  <a:cxn ang="0">
                    <a:pos x="623" y="266"/>
                  </a:cxn>
                  <a:cxn ang="0">
                    <a:pos x="642" y="209"/>
                  </a:cxn>
                  <a:cxn ang="0">
                    <a:pos x="643" y="173"/>
                  </a:cxn>
                  <a:cxn ang="0">
                    <a:pos x="638" y="197"/>
                  </a:cxn>
                  <a:cxn ang="0">
                    <a:pos x="623" y="256"/>
                  </a:cxn>
                  <a:cxn ang="0">
                    <a:pos x="596" y="309"/>
                  </a:cxn>
                  <a:cxn ang="0">
                    <a:pos x="562" y="355"/>
                  </a:cxn>
                  <a:cxn ang="0">
                    <a:pos x="518" y="395"/>
                  </a:cxn>
                  <a:cxn ang="0">
                    <a:pos x="469" y="427"/>
                  </a:cxn>
                  <a:cxn ang="0">
                    <a:pos x="414" y="448"/>
                  </a:cxn>
                  <a:cxn ang="0">
                    <a:pos x="355" y="459"/>
                  </a:cxn>
                  <a:cxn ang="0">
                    <a:pos x="291" y="459"/>
                  </a:cxn>
                  <a:cxn ang="0">
                    <a:pos x="228" y="448"/>
                  </a:cxn>
                  <a:cxn ang="0">
                    <a:pos x="171" y="423"/>
                  </a:cxn>
                  <a:cxn ang="0">
                    <a:pos x="120" y="389"/>
                  </a:cxn>
                  <a:cxn ang="0">
                    <a:pos x="78" y="345"/>
                  </a:cxn>
                  <a:cxn ang="0">
                    <a:pos x="42" y="294"/>
                  </a:cxn>
                  <a:cxn ang="0">
                    <a:pos x="19" y="237"/>
                  </a:cxn>
                  <a:cxn ang="0">
                    <a:pos x="6" y="175"/>
                  </a:cxn>
                  <a:cxn ang="0">
                    <a:pos x="6" y="120"/>
                  </a:cxn>
                  <a:cxn ang="0">
                    <a:pos x="12" y="74"/>
                  </a:cxn>
                  <a:cxn ang="0">
                    <a:pos x="16" y="51"/>
                  </a:cxn>
                  <a:cxn ang="0">
                    <a:pos x="14" y="51"/>
                  </a:cxn>
                </a:cxnLst>
                <a:rect l="0" t="0" r="r" b="b"/>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11" y="2"/>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lnTo>
                      <a:pt x="14" y="51"/>
                    </a:lnTo>
                    <a:lnTo>
                      <a:pt x="14" y="51"/>
                    </a:lnTo>
                    <a:close/>
                  </a:path>
                </a:pathLst>
              </a:custGeom>
              <a:solidFill>
                <a:srgbClr val="BDBDDA"/>
              </a:solidFill>
              <a:ln w="9525">
                <a:noFill/>
                <a:round/>
              </a:ln>
            </p:spPr>
            <p:txBody>
              <a:bodyPr/>
              <a:lstStyle/>
              <a:p>
                <a:endParaRPr lang="en-US">
                  <a:solidFill>
                    <a:prstClr val="black"/>
                  </a:solidFill>
                </a:endParaRPr>
              </a:p>
            </p:txBody>
          </p:sp>
          <p:sp>
            <p:nvSpPr>
              <p:cNvPr id="179818" name="Freeform 618"/>
              <p:cNvSpPr>
                <a:spLocks noEditPoints="1"/>
              </p:cNvSpPr>
              <p:nvPr/>
            </p:nvSpPr>
            <p:spPr bwMode="auto">
              <a:xfrm>
                <a:off x="1517" y="2130"/>
                <a:ext cx="643" cy="463"/>
              </a:xfrm>
              <a:custGeom>
                <a:avLst/>
                <a:gdLst/>
                <a:ahLst/>
                <a:cxnLst>
                  <a:cxn ang="0">
                    <a:pos x="643" y="125"/>
                  </a:cxn>
                  <a:cxn ang="0">
                    <a:pos x="640" y="91"/>
                  </a:cxn>
                  <a:cxn ang="0">
                    <a:pos x="634" y="72"/>
                  </a:cxn>
                  <a:cxn ang="0">
                    <a:pos x="630" y="68"/>
                  </a:cxn>
                  <a:cxn ang="0">
                    <a:pos x="634" y="85"/>
                  </a:cxn>
                  <a:cxn ang="0">
                    <a:pos x="638" y="123"/>
                  </a:cxn>
                  <a:cxn ang="0">
                    <a:pos x="638" y="152"/>
                  </a:cxn>
                  <a:cxn ang="0">
                    <a:pos x="640" y="163"/>
                  </a:cxn>
                  <a:cxn ang="0">
                    <a:pos x="643" y="154"/>
                  </a:cxn>
                  <a:cxn ang="0">
                    <a:pos x="632" y="59"/>
                  </a:cxn>
                  <a:cxn ang="0">
                    <a:pos x="623" y="29"/>
                  </a:cxn>
                  <a:cxn ang="0">
                    <a:pos x="611" y="0"/>
                  </a:cxn>
                  <a:cxn ang="0">
                    <a:pos x="609" y="2"/>
                  </a:cxn>
                  <a:cxn ang="0">
                    <a:pos x="607" y="4"/>
                  </a:cxn>
                  <a:cxn ang="0">
                    <a:pos x="607" y="4"/>
                  </a:cxn>
                  <a:cxn ang="0">
                    <a:pos x="626" y="53"/>
                  </a:cxn>
                  <a:cxn ang="0">
                    <a:pos x="632" y="59"/>
                  </a:cxn>
                  <a:cxn ang="0">
                    <a:pos x="8" y="74"/>
                  </a:cxn>
                  <a:cxn ang="0">
                    <a:pos x="0" y="120"/>
                  </a:cxn>
                  <a:cxn ang="0">
                    <a:pos x="2" y="175"/>
                  </a:cxn>
                  <a:cxn ang="0">
                    <a:pos x="14" y="237"/>
                  </a:cxn>
                  <a:cxn ang="0">
                    <a:pos x="38" y="296"/>
                  </a:cxn>
                  <a:cxn ang="0">
                    <a:pos x="74" y="347"/>
                  </a:cxn>
                  <a:cxn ang="0">
                    <a:pos x="118" y="391"/>
                  </a:cxn>
                  <a:cxn ang="0">
                    <a:pos x="169" y="425"/>
                  </a:cxn>
                  <a:cxn ang="0">
                    <a:pos x="226" y="450"/>
                  </a:cxn>
                  <a:cxn ang="0">
                    <a:pos x="289" y="463"/>
                  </a:cxn>
                  <a:cxn ang="0">
                    <a:pos x="353" y="463"/>
                  </a:cxn>
                  <a:cxn ang="0">
                    <a:pos x="412" y="451"/>
                  </a:cxn>
                  <a:cxn ang="0">
                    <a:pos x="467" y="429"/>
                  </a:cxn>
                  <a:cxn ang="0">
                    <a:pos x="516" y="398"/>
                  </a:cxn>
                  <a:cxn ang="0">
                    <a:pos x="560" y="359"/>
                  </a:cxn>
                  <a:cxn ang="0">
                    <a:pos x="594" y="313"/>
                  </a:cxn>
                  <a:cxn ang="0">
                    <a:pos x="621" y="260"/>
                  </a:cxn>
                  <a:cxn ang="0">
                    <a:pos x="638" y="203"/>
                  </a:cxn>
                  <a:cxn ang="0">
                    <a:pos x="640" y="167"/>
                  </a:cxn>
                  <a:cxn ang="0">
                    <a:pos x="634" y="194"/>
                  </a:cxn>
                  <a:cxn ang="0">
                    <a:pos x="619" y="252"/>
                  </a:cxn>
                  <a:cxn ang="0">
                    <a:pos x="594" y="305"/>
                  </a:cxn>
                  <a:cxn ang="0">
                    <a:pos x="558" y="353"/>
                  </a:cxn>
                  <a:cxn ang="0">
                    <a:pos x="516" y="393"/>
                  </a:cxn>
                  <a:cxn ang="0">
                    <a:pos x="467" y="423"/>
                  </a:cxn>
                  <a:cxn ang="0">
                    <a:pos x="412" y="446"/>
                  </a:cxn>
                  <a:cxn ang="0">
                    <a:pos x="353" y="457"/>
                  </a:cxn>
                  <a:cxn ang="0">
                    <a:pos x="289" y="457"/>
                  </a:cxn>
                  <a:cxn ang="0">
                    <a:pos x="228" y="444"/>
                  </a:cxn>
                  <a:cxn ang="0">
                    <a:pos x="171" y="421"/>
                  </a:cxn>
                  <a:cxn ang="0">
                    <a:pos x="120" y="387"/>
                  </a:cxn>
                  <a:cxn ang="0">
                    <a:pos x="76" y="343"/>
                  </a:cxn>
                  <a:cxn ang="0">
                    <a:pos x="42" y="294"/>
                  </a:cxn>
                  <a:cxn ang="0">
                    <a:pos x="19" y="237"/>
                  </a:cxn>
                  <a:cxn ang="0">
                    <a:pos x="6" y="175"/>
                  </a:cxn>
                  <a:cxn ang="0">
                    <a:pos x="6" y="120"/>
                  </a:cxn>
                  <a:cxn ang="0">
                    <a:pos x="12" y="76"/>
                  </a:cxn>
                  <a:cxn ang="0">
                    <a:pos x="15" y="53"/>
                  </a:cxn>
                </a:cxnLst>
                <a:rect l="0" t="0" r="r" b="b"/>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9" y="2"/>
                    </a:lnTo>
                    <a:lnTo>
                      <a:pt x="609" y="2"/>
                    </a:lnTo>
                    <a:lnTo>
                      <a:pt x="607" y="4"/>
                    </a:lnTo>
                    <a:lnTo>
                      <a:pt x="607" y="4"/>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ln>
            </p:spPr>
            <p:txBody>
              <a:bodyPr/>
              <a:lstStyle/>
              <a:p>
                <a:endParaRPr lang="en-US">
                  <a:solidFill>
                    <a:prstClr val="black"/>
                  </a:solidFill>
                </a:endParaRPr>
              </a:p>
            </p:txBody>
          </p:sp>
          <p:sp>
            <p:nvSpPr>
              <p:cNvPr id="179819" name="Freeform 619"/>
              <p:cNvSpPr>
                <a:spLocks noEditPoints="1"/>
              </p:cNvSpPr>
              <p:nvPr/>
            </p:nvSpPr>
            <p:spPr bwMode="auto">
              <a:xfrm>
                <a:off x="1519" y="2132"/>
                <a:ext cx="639" cy="459"/>
              </a:xfrm>
              <a:custGeom>
                <a:avLst/>
                <a:gdLst/>
                <a:ahLst/>
                <a:cxnLst>
                  <a:cxn ang="0">
                    <a:pos x="638" y="121"/>
                  </a:cxn>
                  <a:cxn ang="0">
                    <a:pos x="634" y="85"/>
                  </a:cxn>
                  <a:cxn ang="0">
                    <a:pos x="630" y="68"/>
                  </a:cxn>
                  <a:cxn ang="0">
                    <a:pos x="626" y="65"/>
                  </a:cxn>
                  <a:cxn ang="0">
                    <a:pos x="628" y="82"/>
                  </a:cxn>
                  <a:cxn ang="0">
                    <a:pos x="634" y="120"/>
                  </a:cxn>
                  <a:cxn ang="0">
                    <a:pos x="632" y="173"/>
                  </a:cxn>
                  <a:cxn ang="0">
                    <a:pos x="621" y="233"/>
                  </a:cxn>
                  <a:cxn ang="0">
                    <a:pos x="596" y="290"/>
                  </a:cxn>
                  <a:cxn ang="0">
                    <a:pos x="562" y="339"/>
                  </a:cxn>
                  <a:cxn ang="0">
                    <a:pos x="520" y="383"/>
                  </a:cxn>
                  <a:cxn ang="0">
                    <a:pos x="469" y="417"/>
                  </a:cxn>
                  <a:cxn ang="0">
                    <a:pos x="414" y="440"/>
                  </a:cxn>
                  <a:cxn ang="0">
                    <a:pos x="351" y="453"/>
                  </a:cxn>
                  <a:cxn ang="0">
                    <a:pos x="287" y="453"/>
                  </a:cxn>
                  <a:cxn ang="0">
                    <a:pos x="226" y="440"/>
                  </a:cxn>
                  <a:cxn ang="0">
                    <a:pos x="169" y="417"/>
                  </a:cxn>
                  <a:cxn ang="0">
                    <a:pos x="120" y="383"/>
                  </a:cxn>
                  <a:cxn ang="0">
                    <a:pos x="76" y="339"/>
                  </a:cxn>
                  <a:cxn ang="0">
                    <a:pos x="44" y="290"/>
                  </a:cxn>
                  <a:cxn ang="0">
                    <a:pos x="19" y="233"/>
                  </a:cxn>
                  <a:cxn ang="0">
                    <a:pos x="6" y="173"/>
                  </a:cxn>
                  <a:cxn ang="0">
                    <a:pos x="6" y="118"/>
                  </a:cxn>
                  <a:cxn ang="0">
                    <a:pos x="12" y="74"/>
                  </a:cxn>
                  <a:cxn ang="0">
                    <a:pos x="15" y="53"/>
                  </a:cxn>
                  <a:cxn ang="0">
                    <a:pos x="8" y="72"/>
                  </a:cxn>
                  <a:cxn ang="0">
                    <a:pos x="2" y="118"/>
                  </a:cxn>
                  <a:cxn ang="0">
                    <a:pos x="2" y="173"/>
                  </a:cxn>
                  <a:cxn ang="0">
                    <a:pos x="15" y="235"/>
                  </a:cxn>
                  <a:cxn ang="0">
                    <a:pos x="38" y="292"/>
                  </a:cxn>
                  <a:cxn ang="0">
                    <a:pos x="74" y="343"/>
                  </a:cxn>
                  <a:cxn ang="0">
                    <a:pos x="116" y="387"/>
                  </a:cxn>
                  <a:cxn ang="0">
                    <a:pos x="167" y="421"/>
                  </a:cxn>
                  <a:cxn ang="0">
                    <a:pos x="224" y="446"/>
                  </a:cxn>
                  <a:cxn ang="0">
                    <a:pos x="287" y="457"/>
                  </a:cxn>
                  <a:cxn ang="0">
                    <a:pos x="351" y="457"/>
                  </a:cxn>
                  <a:cxn ang="0">
                    <a:pos x="410" y="446"/>
                  </a:cxn>
                  <a:cxn ang="0">
                    <a:pos x="465" y="425"/>
                  </a:cxn>
                  <a:cxn ang="0">
                    <a:pos x="514" y="393"/>
                  </a:cxn>
                  <a:cxn ang="0">
                    <a:pos x="558" y="353"/>
                  </a:cxn>
                  <a:cxn ang="0">
                    <a:pos x="592" y="307"/>
                  </a:cxn>
                  <a:cxn ang="0">
                    <a:pos x="619" y="254"/>
                  </a:cxn>
                  <a:cxn ang="0">
                    <a:pos x="634" y="195"/>
                  </a:cxn>
                  <a:cxn ang="0">
                    <a:pos x="636" y="163"/>
                  </a:cxn>
                  <a:cxn ang="0">
                    <a:pos x="636" y="161"/>
                  </a:cxn>
                  <a:cxn ang="0">
                    <a:pos x="639" y="152"/>
                  </a:cxn>
                  <a:cxn ang="0">
                    <a:pos x="626" y="53"/>
                  </a:cxn>
                  <a:cxn ang="0">
                    <a:pos x="607" y="0"/>
                  </a:cxn>
                  <a:cxn ang="0">
                    <a:pos x="605" y="2"/>
                  </a:cxn>
                  <a:cxn ang="0">
                    <a:pos x="603" y="2"/>
                  </a:cxn>
                  <a:cxn ang="0">
                    <a:pos x="603" y="4"/>
                  </a:cxn>
                  <a:cxn ang="0">
                    <a:pos x="621" y="47"/>
                  </a:cxn>
                  <a:cxn ang="0">
                    <a:pos x="626" y="53"/>
                  </a:cxn>
                </a:cxnLst>
                <a:rect l="0" t="0" r="r" b="b"/>
                <a:pathLst>
                  <a:path w="639" h="459">
                    <a:moveTo>
                      <a:pt x="639" y="140"/>
                    </a:moveTo>
                    <a:lnTo>
                      <a:pt x="638" y="121"/>
                    </a:lnTo>
                    <a:lnTo>
                      <a:pt x="638" y="104"/>
                    </a:lnTo>
                    <a:lnTo>
                      <a:pt x="634" y="85"/>
                    </a:lnTo>
                    <a:lnTo>
                      <a:pt x="630" y="68"/>
                    </a:lnTo>
                    <a:lnTo>
                      <a:pt x="630" y="68"/>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5" y="2"/>
                    </a:lnTo>
                    <a:lnTo>
                      <a:pt x="605" y="2"/>
                    </a:lnTo>
                    <a:lnTo>
                      <a:pt x="603" y="2"/>
                    </a:lnTo>
                    <a:lnTo>
                      <a:pt x="603" y="2"/>
                    </a:lnTo>
                    <a:lnTo>
                      <a:pt x="603" y="4"/>
                    </a:lnTo>
                    <a:lnTo>
                      <a:pt x="613" y="25"/>
                    </a:lnTo>
                    <a:lnTo>
                      <a:pt x="621" y="47"/>
                    </a:lnTo>
                    <a:lnTo>
                      <a:pt x="624" y="51"/>
                    </a:lnTo>
                    <a:lnTo>
                      <a:pt x="626" y="53"/>
                    </a:lnTo>
                    <a:close/>
                  </a:path>
                </a:pathLst>
              </a:custGeom>
              <a:solidFill>
                <a:srgbClr val="BEBDDB"/>
              </a:solidFill>
              <a:ln w="9525">
                <a:noFill/>
                <a:round/>
              </a:ln>
            </p:spPr>
            <p:txBody>
              <a:bodyPr/>
              <a:lstStyle/>
              <a:p>
                <a:endParaRPr lang="en-US">
                  <a:solidFill>
                    <a:prstClr val="black"/>
                  </a:solidFill>
                </a:endParaRPr>
              </a:p>
            </p:txBody>
          </p:sp>
          <p:sp>
            <p:nvSpPr>
              <p:cNvPr id="179820" name="Freeform 620"/>
              <p:cNvSpPr>
                <a:spLocks noEditPoints="1"/>
              </p:cNvSpPr>
              <p:nvPr/>
            </p:nvSpPr>
            <p:spPr bwMode="auto">
              <a:xfrm>
                <a:off x="1521" y="2134"/>
                <a:ext cx="634" cy="455"/>
              </a:xfrm>
              <a:custGeom>
                <a:avLst/>
                <a:gdLst/>
                <a:ahLst/>
                <a:cxnLst>
                  <a:cxn ang="0">
                    <a:pos x="634" y="119"/>
                  </a:cxn>
                  <a:cxn ang="0">
                    <a:pos x="630" y="81"/>
                  </a:cxn>
                  <a:cxn ang="0">
                    <a:pos x="622" y="61"/>
                  </a:cxn>
                  <a:cxn ang="0">
                    <a:pos x="624" y="76"/>
                  </a:cxn>
                  <a:cxn ang="0">
                    <a:pos x="630" y="118"/>
                  </a:cxn>
                  <a:cxn ang="0">
                    <a:pos x="628" y="171"/>
                  </a:cxn>
                  <a:cxn ang="0">
                    <a:pos x="617" y="231"/>
                  </a:cxn>
                  <a:cxn ang="0">
                    <a:pos x="592" y="286"/>
                  </a:cxn>
                  <a:cxn ang="0">
                    <a:pos x="558" y="337"/>
                  </a:cxn>
                  <a:cxn ang="0">
                    <a:pos x="516" y="379"/>
                  </a:cxn>
                  <a:cxn ang="0">
                    <a:pos x="467" y="413"/>
                  </a:cxn>
                  <a:cxn ang="0">
                    <a:pos x="410" y="436"/>
                  </a:cxn>
                  <a:cxn ang="0">
                    <a:pos x="349" y="449"/>
                  </a:cxn>
                  <a:cxn ang="0">
                    <a:pos x="287" y="449"/>
                  </a:cxn>
                  <a:cxn ang="0">
                    <a:pos x="224" y="436"/>
                  </a:cxn>
                  <a:cxn ang="0">
                    <a:pos x="169" y="413"/>
                  </a:cxn>
                  <a:cxn ang="0">
                    <a:pos x="120" y="379"/>
                  </a:cxn>
                  <a:cxn ang="0">
                    <a:pos x="76" y="337"/>
                  </a:cxn>
                  <a:cxn ang="0">
                    <a:pos x="44" y="286"/>
                  </a:cxn>
                  <a:cxn ang="0">
                    <a:pos x="19" y="231"/>
                  </a:cxn>
                  <a:cxn ang="0">
                    <a:pos x="8" y="171"/>
                  </a:cxn>
                  <a:cxn ang="0">
                    <a:pos x="6" y="116"/>
                  </a:cxn>
                  <a:cxn ang="0">
                    <a:pos x="11" y="74"/>
                  </a:cxn>
                  <a:cxn ang="0">
                    <a:pos x="15" y="51"/>
                  </a:cxn>
                  <a:cxn ang="0">
                    <a:pos x="8" y="72"/>
                  </a:cxn>
                  <a:cxn ang="0">
                    <a:pos x="2" y="116"/>
                  </a:cxn>
                  <a:cxn ang="0">
                    <a:pos x="2" y="171"/>
                  </a:cxn>
                  <a:cxn ang="0">
                    <a:pos x="15" y="233"/>
                  </a:cxn>
                  <a:cxn ang="0">
                    <a:pos x="38" y="290"/>
                  </a:cxn>
                  <a:cxn ang="0">
                    <a:pos x="72" y="339"/>
                  </a:cxn>
                  <a:cxn ang="0">
                    <a:pos x="116" y="383"/>
                  </a:cxn>
                  <a:cxn ang="0">
                    <a:pos x="167" y="417"/>
                  </a:cxn>
                  <a:cxn ang="0">
                    <a:pos x="224" y="440"/>
                  </a:cxn>
                  <a:cxn ang="0">
                    <a:pos x="285" y="453"/>
                  </a:cxn>
                  <a:cxn ang="0">
                    <a:pos x="349" y="453"/>
                  </a:cxn>
                  <a:cxn ang="0">
                    <a:pos x="408" y="442"/>
                  </a:cxn>
                  <a:cxn ang="0">
                    <a:pos x="463" y="419"/>
                  </a:cxn>
                  <a:cxn ang="0">
                    <a:pos x="512" y="389"/>
                  </a:cxn>
                  <a:cxn ang="0">
                    <a:pos x="554" y="349"/>
                  </a:cxn>
                  <a:cxn ang="0">
                    <a:pos x="590" y="301"/>
                  </a:cxn>
                  <a:cxn ang="0">
                    <a:pos x="615" y="248"/>
                  </a:cxn>
                  <a:cxn ang="0">
                    <a:pos x="630" y="190"/>
                  </a:cxn>
                  <a:cxn ang="0">
                    <a:pos x="634" y="159"/>
                  </a:cxn>
                  <a:cxn ang="0">
                    <a:pos x="634" y="157"/>
                  </a:cxn>
                  <a:cxn ang="0">
                    <a:pos x="634" y="148"/>
                  </a:cxn>
                  <a:cxn ang="0">
                    <a:pos x="622" y="49"/>
                  </a:cxn>
                  <a:cxn ang="0">
                    <a:pos x="603" y="0"/>
                  </a:cxn>
                  <a:cxn ang="0">
                    <a:pos x="601" y="0"/>
                  </a:cxn>
                  <a:cxn ang="0">
                    <a:pos x="600" y="2"/>
                  </a:cxn>
                  <a:cxn ang="0">
                    <a:pos x="615" y="44"/>
                  </a:cxn>
                  <a:cxn ang="0">
                    <a:pos x="622" y="49"/>
                  </a:cxn>
                </a:cxnLst>
                <a:rect l="0" t="0" r="r" b="b"/>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9"/>
                    </a:lnTo>
                    <a:lnTo>
                      <a:pt x="634" y="157"/>
                    </a:lnTo>
                    <a:lnTo>
                      <a:pt x="634" y="157"/>
                    </a:lnTo>
                    <a:lnTo>
                      <a:pt x="634" y="159"/>
                    </a:lnTo>
                    <a:lnTo>
                      <a:pt x="634" y="148"/>
                    </a:lnTo>
                    <a:lnTo>
                      <a:pt x="634" y="138"/>
                    </a:lnTo>
                    <a:close/>
                    <a:moveTo>
                      <a:pt x="622" y="49"/>
                    </a:moveTo>
                    <a:lnTo>
                      <a:pt x="613" y="25"/>
                    </a:lnTo>
                    <a:lnTo>
                      <a:pt x="603" y="0"/>
                    </a:lnTo>
                    <a:lnTo>
                      <a:pt x="601"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ln>
            </p:spPr>
            <p:txBody>
              <a:bodyPr/>
              <a:lstStyle/>
              <a:p>
                <a:endParaRPr lang="en-US">
                  <a:solidFill>
                    <a:prstClr val="black"/>
                  </a:solidFill>
                </a:endParaRPr>
              </a:p>
            </p:txBody>
          </p:sp>
          <p:sp>
            <p:nvSpPr>
              <p:cNvPr id="179821" name="Freeform 621"/>
              <p:cNvSpPr>
                <a:spLocks noEditPoints="1"/>
              </p:cNvSpPr>
              <p:nvPr/>
            </p:nvSpPr>
            <p:spPr bwMode="auto">
              <a:xfrm>
                <a:off x="1523" y="2136"/>
                <a:ext cx="630" cy="451"/>
              </a:xfrm>
              <a:custGeom>
                <a:avLst/>
                <a:gdLst/>
                <a:ahLst/>
                <a:cxnLst>
                  <a:cxn ang="0">
                    <a:pos x="630" y="116"/>
                  </a:cxn>
                  <a:cxn ang="0">
                    <a:pos x="624" y="78"/>
                  </a:cxn>
                  <a:cxn ang="0">
                    <a:pos x="617" y="55"/>
                  </a:cxn>
                  <a:cxn ang="0">
                    <a:pos x="618" y="72"/>
                  </a:cxn>
                  <a:cxn ang="0">
                    <a:pos x="624" y="114"/>
                  </a:cxn>
                  <a:cxn ang="0">
                    <a:pos x="624" y="169"/>
                  </a:cxn>
                  <a:cxn ang="0">
                    <a:pos x="611" y="227"/>
                  </a:cxn>
                  <a:cxn ang="0">
                    <a:pos x="588" y="284"/>
                  </a:cxn>
                  <a:cxn ang="0">
                    <a:pos x="554" y="334"/>
                  </a:cxn>
                  <a:cxn ang="0">
                    <a:pos x="512" y="375"/>
                  </a:cxn>
                  <a:cxn ang="0">
                    <a:pos x="463" y="409"/>
                  </a:cxn>
                  <a:cxn ang="0">
                    <a:pos x="408" y="432"/>
                  </a:cxn>
                  <a:cxn ang="0">
                    <a:pos x="347" y="445"/>
                  </a:cxn>
                  <a:cxn ang="0">
                    <a:pos x="285" y="445"/>
                  </a:cxn>
                  <a:cxn ang="0">
                    <a:pos x="224" y="432"/>
                  </a:cxn>
                  <a:cxn ang="0">
                    <a:pos x="167" y="409"/>
                  </a:cxn>
                  <a:cxn ang="0">
                    <a:pos x="118" y="375"/>
                  </a:cxn>
                  <a:cxn ang="0">
                    <a:pos x="76" y="334"/>
                  </a:cxn>
                  <a:cxn ang="0">
                    <a:pos x="44" y="284"/>
                  </a:cxn>
                  <a:cxn ang="0">
                    <a:pos x="19" y="227"/>
                  </a:cxn>
                  <a:cxn ang="0">
                    <a:pos x="8" y="169"/>
                  </a:cxn>
                  <a:cxn ang="0">
                    <a:pos x="6" y="114"/>
                  </a:cxn>
                  <a:cxn ang="0">
                    <a:pos x="11" y="72"/>
                  </a:cxn>
                  <a:cxn ang="0">
                    <a:pos x="15" y="51"/>
                  </a:cxn>
                  <a:cxn ang="0">
                    <a:pos x="8" y="70"/>
                  </a:cxn>
                  <a:cxn ang="0">
                    <a:pos x="2" y="114"/>
                  </a:cxn>
                  <a:cxn ang="0">
                    <a:pos x="2" y="169"/>
                  </a:cxn>
                  <a:cxn ang="0">
                    <a:pos x="15" y="229"/>
                  </a:cxn>
                  <a:cxn ang="0">
                    <a:pos x="40" y="286"/>
                  </a:cxn>
                  <a:cxn ang="0">
                    <a:pos x="72" y="335"/>
                  </a:cxn>
                  <a:cxn ang="0">
                    <a:pos x="116" y="379"/>
                  </a:cxn>
                  <a:cxn ang="0">
                    <a:pos x="165" y="413"/>
                  </a:cxn>
                  <a:cxn ang="0">
                    <a:pos x="222" y="436"/>
                  </a:cxn>
                  <a:cxn ang="0">
                    <a:pos x="283" y="449"/>
                  </a:cxn>
                  <a:cxn ang="0">
                    <a:pos x="347" y="449"/>
                  </a:cxn>
                  <a:cxn ang="0">
                    <a:pos x="410" y="436"/>
                  </a:cxn>
                  <a:cxn ang="0">
                    <a:pos x="465" y="413"/>
                  </a:cxn>
                  <a:cxn ang="0">
                    <a:pos x="516" y="379"/>
                  </a:cxn>
                  <a:cxn ang="0">
                    <a:pos x="558" y="335"/>
                  </a:cxn>
                  <a:cxn ang="0">
                    <a:pos x="592" y="286"/>
                  </a:cxn>
                  <a:cxn ang="0">
                    <a:pos x="617" y="229"/>
                  </a:cxn>
                  <a:cxn ang="0">
                    <a:pos x="628" y="169"/>
                  </a:cxn>
                  <a:cxn ang="0">
                    <a:pos x="617" y="43"/>
                  </a:cxn>
                  <a:cxn ang="0">
                    <a:pos x="599" y="0"/>
                  </a:cxn>
                  <a:cxn ang="0">
                    <a:pos x="596" y="2"/>
                  </a:cxn>
                  <a:cxn ang="0">
                    <a:pos x="596" y="2"/>
                  </a:cxn>
                  <a:cxn ang="0">
                    <a:pos x="611" y="40"/>
                  </a:cxn>
                  <a:cxn ang="0">
                    <a:pos x="617" y="43"/>
                  </a:cxn>
                </a:cxnLst>
                <a:rect l="0" t="0" r="r" b="b"/>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596" y="2"/>
                    </a:lnTo>
                    <a:lnTo>
                      <a:pt x="596" y="2"/>
                    </a:lnTo>
                    <a:lnTo>
                      <a:pt x="603" y="21"/>
                    </a:lnTo>
                    <a:lnTo>
                      <a:pt x="611" y="40"/>
                    </a:lnTo>
                    <a:lnTo>
                      <a:pt x="613" y="42"/>
                    </a:lnTo>
                    <a:lnTo>
                      <a:pt x="617" y="43"/>
                    </a:lnTo>
                    <a:close/>
                  </a:path>
                </a:pathLst>
              </a:custGeom>
              <a:solidFill>
                <a:srgbClr val="BFBEDB"/>
              </a:solidFill>
              <a:ln w="9525">
                <a:noFill/>
                <a:round/>
              </a:ln>
            </p:spPr>
            <p:txBody>
              <a:bodyPr/>
              <a:lstStyle/>
              <a:p>
                <a:endParaRPr lang="en-US">
                  <a:solidFill>
                    <a:prstClr val="black"/>
                  </a:solidFill>
                </a:endParaRPr>
              </a:p>
            </p:txBody>
          </p:sp>
          <p:sp>
            <p:nvSpPr>
              <p:cNvPr id="179822" name="Freeform 622"/>
              <p:cNvSpPr>
                <a:spLocks noEditPoints="1"/>
              </p:cNvSpPr>
              <p:nvPr/>
            </p:nvSpPr>
            <p:spPr bwMode="auto">
              <a:xfrm>
                <a:off x="1527" y="2136"/>
                <a:ext cx="624" cy="449"/>
              </a:xfrm>
              <a:custGeom>
                <a:avLst/>
                <a:gdLst/>
                <a:ahLst/>
                <a:cxnLst>
                  <a:cxn ang="0">
                    <a:pos x="624" y="116"/>
                  </a:cxn>
                  <a:cxn ang="0">
                    <a:pos x="618" y="74"/>
                  </a:cxn>
                  <a:cxn ang="0">
                    <a:pos x="611" y="53"/>
                  </a:cxn>
                  <a:cxn ang="0">
                    <a:pos x="613" y="70"/>
                  </a:cxn>
                  <a:cxn ang="0">
                    <a:pos x="618" y="114"/>
                  </a:cxn>
                  <a:cxn ang="0">
                    <a:pos x="618" y="167"/>
                  </a:cxn>
                  <a:cxn ang="0">
                    <a:pos x="605" y="227"/>
                  </a:cxn>
                  <a:cxn ang="0">
                    <a:pos x="582" y="282"/>
                  </a:cxn>
                  <a:cxn ang="0">
                    <a:pos x="550" y="332"/>
                  </a:cxn>
                  <a:cxn ang="0">
                    <a:pos x="508" y="373"/>
                  </a:cxn>
                  <a:cxn ang="0">
                    <a:pos x="459" y="408"/>
                  </a:cxn>
                  <a:cxn ang="0">
                    <a:pos x="404" y="430"/>
                  </a:cxn>
                  <a:cxn ang="0">
                    <a:pos x="343" y="442"/>
                  </a:cxn>
                  <a:cxn ang="0">
                    <a:pos x="281" y="442"/>
                  </a:cxn>
                  <a:cxn ang="0">
                    <a:pos x="220" y="430"/>
                  </a:cxn>
                  <a:cxn ang="0">
                    <a:pos x="165" y="408"/>
                  </a:cxn>
                  <a:cxn ang="0">
                    <a:pos x="116" y="373"/>
                  </a:cxn>
                  <a:cxn ang="0">
                    <a:pos x="74" y="332"/>
                  </a:cxn>
                  <a:cxn ang="0">
                    <a:pos x="42" y="282"/>
                  </a:cxn>
                  <a:cxn ang="0">
                    <a:pos x="17" y="227"/>
                  </a:cxn>
                  <a:cxn ang="0">
                    <a:pos x="5" y="167"/>
                  </a:cxn>
                  <a:cxn ang="0">
                    <a:pos x="5" y="116"/>
                  </a:cxn>
                  <a:cxn ang="0">
                    <a:pos x="11" y="74"/>
                  </a:cxn>
                  <a:cxn ang="0">
                    <a:pos x="13" y="53"/>
                  </a:cxn>
                  <a:cxn ang="0">
                    <a:pos x="5" y="72"/>
                  </a:cxn>
                  <a:cxn ang="0">
                    <a:pos x="0" y="114"/>
                  </a:cxn>
                  <a:cxn ang="0">
                    <a:pos x="2" y="169"/>
                  </a:cxn>
                  <a:cxn ang="0">
                    <a:pos x="13" y="229"/>
                  </a:cxn>
                  <a:cxn ang="0">
                    <a:pos x="38" y="284"/>
                  </a:cxn>
                  <a:cxn ang="0">
                    <a:pos x="70" y="335"/>
                  </a:cxn>
                  <a:cxn ang="0">
                    <a:pos x="114" y="377"/>
                  </a:cxn>
                  <a:cxn ang="0">
                    <a:pos x="163" y="411"/>
                  </a:cxn>
                  <a:cxn ang="0">
                    <a:pos x="218" y="434"/>
                  </a:cxn>
                  <a:cxn ang="0">
                    <a:pos x="281" y="447"/>
                  </a:cxn>
                  <a:cxn ang="0">
                    <a:pos x="343" y="447"/>
                  </a:cxn>
                  <a:cxn ang="0">
                    <a:pos x="404" y="434"/>
                  </a:cxn>
                  <a:cxn ang="0">
                    <a:pos x="461" y="411"/>
                  </a:cxn>
                  <a:cxn ang="0">
                    <a:pos x="510" y="377"/>
                  </a:cxn>
                  <a:cxn ang="0">
                    <a:pos x="552" y="335"/>
                  </a:cxn>
                  <a:cxn ang="0">
                    <a:pos x="586" y="284"/>
                  </a:cxn>
                  <a:cxn ang="0">
                    <a:pos x="611" y="229"/>
                  </a:cxn>
                  <a:cxn ang="0">
                    <a:pos x="622" y="169"/>
                  </a:cxn>
                  <a:cxn ang="0">
                    <a:pos x="609" y="42"/>
                  </a:cxn>
                  <a:cxn ang="0">
                    <a:pos x="594" y="0"/>
                  </a:cxn>
                  <a:cxn ang="0">
                    <a:pos x="592" y="2"/>
                  </a:cxn>
                  <a:cxn ang="0">
                    <a:pos x="590" y="4"/>
                  </a:cxn>
                  <a:cxn ang="0">
                    <a:pos x="603" y="38"/>
                  </a:cxn>
                  <a:cxn ang="0">
                    <a:pos x="609" y="42"/>
                  </a:cxn>
                </a:cxnLst>
                <a:rect l="0" t="0" r="r" b="b"/>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2" y="2"/>
                    </a:lnTo>
                    <a:lnTo>
                      <a:pt x="592" y="2"/>
                    </a:lnTo>
                    <a:lnTo>
                      <a:pt x="590" y="4"/>
                    </a:lnTo>
                    <a:lnTo>
                      <a:pt x="597" y="21"/>
                    </a:lnTo>
                    <a:lnTo>
                      <a:pt x="603" y="38"/>
                    </a:lnTo>
                    <a:lnTo>
                      <a:pt x="607" y="40"/>
                    </a:lnTo>
                    <a:lnTo>
                      <a:pt x="609" y="42"/>
                    </a:lnTo>
                    <a:close/>
                  </a:path>
                </a:pathLst>
              </a:custGeom>
              <a:solidFill>
                <a:srgbClr val="BFBEDB"/>
              </a:solidFill>
              <a:ln w="9525">
                <a:noFill/>
                <a:round/>
              </a:ln>
            </p:spPr>
            <p:txBody>
              <a:bodyPr/>
              <a:lstStyle/>
              <a:p>
                <a:endParaRPr lang="en-US">
                  <a:solidFill>
                    <a:prstClr val="black"/>
                  </a:solidFill>
                </a:endParaRPr>
              </a:p>
            </p:txBody>
          </p:sp>
          <p:sp>
            <p:nvSpPr>
              <p:cNvPr id="179823" name="Freeform 623"/>
              <p:cNvSpPr>
                <a:spLocks noEditPoints="1"/>
              </p:cNvSpPr>
              <p:nvPr/>
            </p:nvSpPr>
            <p:spPr bwMode="auto">
              <a:xfrm>
                <a:off x="1529" y="2138"/>
                <a:ext cx="620" cy="443"/>
              </a:xfrm>
              <a:custGeom>
                <a:avLst/>
                <a:gdLst/>
                <a:ahLst/>
                <a:cxnLst>
                  <a:cxn ang="0">
                    <a:pos x="618" y="112"/>
                  </a:cxn>
                  <a:cxn ang="0">
                    <a:pos x="612" y="70"/>
                  </a:cxn>
                  <a:cxn ang="0">
                    <a:pos x="605" y="47"/>
                  </a:cxn>
                  <a:cxn ang="0">
                    <a:pos x="607" y="66"/>
                  </a:cxn>
                  <a:cxn ang="0">
                    <a:pos x="614" y="112"/>
                  </a:cxn>
                  <a:cxn ang="0">
                    <a:pos x="614" y="165"/>
                  </a:cxn>
                  <a:cxn ang="0">
                    <a:pos x="601" y="225"/>
                  </a:cxn>
                  <a:cxn ang="0">
                    <a:pos x="578" y="280"/>
                  </a:cxn>
                  <a:cxn ang="0">
                    <a:pos x="546" y="328"/>
                  </a:cxn>
                  <a:cxn ang="0">
                    <a:pos x="504" y="369"/>
                  </a:cxn>
                  <a:cxn ang="0">
                    <a:pos x="455" y="402"/>
                  </a:cxn>
                  <a:cxn ang="0">
                    <a:pos x="400" y="426"/>
                  </a:cxn>
                  <a:cxn ang="0">
                    <a:pos x="341" y="438"/>
                  </a:cxn>
                  <a:cxn ang="0">
                    <a:pos x="279" y="438"/>
                  </a:cxn>
                  <a:cxn ang="0">
                    <a:pos x="218" y="426"/>
                  </a:cxn>
                  <a:cxn ang="0">
                    <a:pos x="165" y="402"/>
                  </a:cxn>
                  <a:cxn ang="0">
                    <a:pos x="115" y="369"/>
                  </a:cxn>
                  <a:cxn ang="0">
                    <a:pos x="74" y="328"/>
                  </a:cxn>
                  <a:cxn ang="0">
                    <a:pos x="41" y="280"/>
                  </a:cxn>
                  <a:cxn ang="0">
                    <a:pos x="19" y="225"/>
                  </a:cxn>
                  <a:cxn ang="0">
                    <a:pos x="5" y="165"/>
                  </a:cxn>
                  <a:cxn ang="0">
                    <a:pos x="5" y="114"/>
                  </a:cxn>
                  <a:cxn ang="0">
                    <a:pos x="11" y="72"/>
                  </a:cxn>
                  <a:cxn ang="0">
                    <a:pos x="13" y="51"/>
                  </a:cxn>
                  <a:cxn ang="0">
                    <a:pos x="5" y="70"/>
                  </a:cxn>
                  <a:cxn ang="0">
                    <a:pos x="0" y="112"/>
                  </a:cxn>
                  <a:cxn ang="0">
                    <a:pos x="2" y="167"/>
                  </a:cxn>
                  <a:cxn ang="0">
                    <a:pos x="13" y="225"/>
                  </a:cxn>
                  <a:cxn ang="0">
                    <a:pos x="38" y="282"/>
                  </a:cxn>
                  <a:cxn ang="0">
                    <a:pos x="70" y="332"/>
                  </a:cxn>
                  <a:cxn ang="0">
                    <a:pos x="112" y="373"/>
                  </a:cxn>
                  <a:cxn ang="0">
                    <a:pos x="161" y="407"/>
                  </a:cxn>
                  <a:cxn ang="0">
                    <a:pos x="218" y="430"/>
                  </a:cxn>
                  <a:cxn ang="0">
                    <a:pos x="279" y="443"/>
                  </a:cxn>
                  <a:cxn ang="0">
                    <a:pos x="341" y="443"/>
                  </a:cxn>
                  <a:cxn ang="0">
                    <a:pos x="402" y="430"/>
                  </a:cxn>
                  <a:cxn ang="0">
                    <a:pos x="457" y="407"/>
                  </a:cxn>
                  <a:cxn ang="0">
                    <a:pos x="506" y="373"/>
                  </a:cxn>
                  <a:cxn ang="0">
                    <a:pos x="548" y="332"/>
                  </a:cxn>
                  <a:cxn ang="0">
                    <a:pos x="582" y="282"/>
                  </a:cxn>
                  <a:cxn ang="0">
                    <a:pos x="605" y="225"/>
                  </a:cxn>
                  <a:cxn ang="0">
                    <a:pos x="618" y="167"/>
                  </a:cxn>
                  <a:cxn ang="0">
                    <a:pos x="605" y="38"/>
                  </a:cxn>
                  <a:cxn ang="0">
                    <a:pos x="590" y="0"/>
                  </a:cxn>
                  <a:cxn ang="0">
                    <a:pos x="586" y="2"/>
                  </a:cxn>
                  <a:cxn ang="0">
                    <a:pos x="597" y="34"/>
                  </a:cxn>
                  <a:cxn ang="0">
                    <a:pos x="605" y="38"/>
                  </a:cxn>
                </a:cxnLst>
                <a:rect l="0" t="0" r="r" b="b"/>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ln>
            </p:spPr>
            <p:txBody>
              <a:bodyPr/>
              <a:lstStyle/>
              <a:p>
                <a:endParaRPr lang="en-US">
                  <a:solidFill>
                    <a:prstClr val="black"/>
                  </a:solidFill>
                </a:endParaRPr>
              </a:p>
            </p:txBody>
          </p:sp>
          <p:sp>
            <p:nvSpPr>
              <p:cNvPr id="179824" name="Freeform 624"/>
              <p:cNvSpPr>
                <a:spLocks noEditPoints="1"/>
              </p:cNvSpPr>
              <p:nvPr/>
            </p:nvSpPr>
            <p:spPr bwMode="auto">
              <a:xfrm>
                <a:off x="1531" y="2140"/>
                <a:ext cx="616" cy="440"/>
              </a:xfrm>
              <a:custGeom>
                <a:avLst/>
                <a:gdLst/>
                <a:ahLst/>
                <a:cxnLst>
                  <a:cxn ang="0">
                    <a:pos x="614" y="110"/>
                  </a:cxn>
                  <a:cxn ang="0">
                    <a:pos x="609" y="66"/>
                  </a:cxn>
                  <a:cxn ang="0">
                    <a:pos x="599" y="43"/>
                  </a:cxn>
                  <a:cxn ang="0">
                    <a:pos x="603" y="62"/>
                  </a:cxn>
                  <a:cxn ang="0">
                    <a:pos x="610" y="108"/>
                  </a:cxn>
                  <a:cxn ang="0">
                    <a:pos x="609" y="163"/>
                  </a:cxn>
                  <a:cxn ang="0">
                    <a:pos x="597" y="221"/>
                  </a:cxn>
                  <a:cxn ang="0">
                    <a:pos x="574" y="276"/>
                  </a:cxn>
                  <a:cxn ang="0">
                    <a:pos x="542" y="326"/>
                  </a:cxn>
                  <a:cxn ang="0">
                    <a:pos x="500" y="366"/>
                  </a:cxn>
                  <a:cxn ang="0">
                    <a:pos x="453" y="398"/>
                  </a:cxn>
                  <a:cxn ang="0">
                    <a:pos x="398" y="422"/>
                  </a:cxn>
                  <a:cxn ang="0">
                    <a:pos x="339" y="434"/>
                  </a:cxn>
                  <a:cxn ang="0">
                    <a:pos x="277" y="434"/>
                  </a:cxn>
                  <a:cxn ang="0">
                    <a:pos x="218" y="422"/>
                  </a:cxn>
                  <a:cxn ang="0">
                    <a:pos x="163" y="398"/>
                  </a:cxn>
                  <a:cxn ang="0">
                    <a:pos x="115" y="366"/>
                  </a:cxn>
                  <a:cxn ang="0">
                    <a:pos x="74" y="326"/>
                  </a:cxn>
                  <a:cxn ang="0">
                    <a:pos x="41" y="276"/>
                  </a:cxn>
                  <a:cxn ang="0">
                    <a:pos x="19" y="221"/>
                  </a:cxn>
                  <a:cxn ang="0">
                    <a:pos x="5" y="163"/>
                  </a:cxn>
                  <a:cxn ang="0">
                    <a:pos x="5" y="112"/>
                  </a:cxn>
                  <a:cxn ang="0">
                    <a:pos x="11" y="72"/>
                  </a:cxn>
                  <a:cxn ang="0">
                    <a:pos x="13" y="51"/>
                  </a:cxn>
                  <a:cxn ang="0">
                    <a:pos x="7" y="70"/>
                  </a:cxn>
                  <a:cxn ang="0">
                    <a:pos x="1" y="112"/>
                  </a:cxn>
                  <a:cxn ang="0">
                    <a:pos x="1" y="163"/>
                  </a:cxn>
                  <a:cxn ang="0">
                    <a:pos x="13" y="223"/>
                  </a:cxn>
                  <a:cxn ang="0">
                    <a:pos x="38" y="278"/>
                  </a:cxn>
                  <a:cxn ang="0">
                    <a:pos x="70" y="328"/>
                  </a:cxn>
                  <a:cxn ang="0">
                    <a:pos x="112" y="369"/>
                  </a:cxn>
                  <a:cxn ang="0">
                    <a:pos x="161" y="404"/>
                  </a:cxn>
                  <a:cxn ang="0">
                    <a:pos x="216" y="426"/>
                  </a:cxn>
                  <a:cxn ang="0">
                    <a:pos x="277" y="438"/>
                  </a:cxn>
                  <a:cxn ang="0">
                    <a:pos x="339" y="438"/>
                  </a:cxn>
                  <a:cxn ang="0">
                    <a:pos x="400" y="426"/>
                  </a:cxn>
                  <a:cxn ang="0">
                    <a:pos x="455" y="404"/>
                  </a:cxn>
                  <a:cxn ang="0">
                    <a:pos x="504" y="369"/>
                  </a:cxn>
                  <a:cxn ang="0">
                    <a:pos x="546" y="328"/>
                  </a:cxn>
                  <a:cxn ang="0">
                    <a:pos x="578" y="278"/>
                  </a:cxn>
                  <a:cxn ang="0">
                    <a:pos x="601" y="223"/>
                  </a:cxn>
                  <a:cxn ang="0">
                    <a:pos x="614" y="163"/>
                  </a:cxn>
                  <a:cxn ang="0">
                    <a:pos x="599" y="34"/>
                  </a:cxn>
                  <a:cxn ang="0">
                    <a:pos x="586" y="0"/>
                  </a:cxn>
                  <a:cxn ang="0">
                    <a:pos x="582" y="2"/>
                  </a:cxn>
                  <a:cxn ang="0">
                    <a:pos x="582" y="2"/>
                  </a:cxn>
                  <a:cxn ang="0">
                    <a:pos x="593" y="30"/>
                  </a:cxn>
                  <a:cxn ang="0">
                    <a:pos x="599" y="34"/>
                  </a:cxn>
                </a:cxnLst>
                <a:rect l="0" t="0" r="r" b="b"/>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2" y="2"/>
                    </a:lnTo>
                    <a:lnTo>
                      <a:pt x="582" y="2"/>
                    </a:lnTo>
                    <a:lnTo>
                      <a:pt x="588" y="15"/>
                    </a:lnTo>
                    <a:lnTo>
                      <a:pt x="593" y="30"/>
                    </a:lnTo>
                    <a:lnTo>
                      <a:pt x="595" y="32"/>
                    </a:lnTo>
                    <a:lnTo>
                      <a:pt x="599" y="34"/>
                    </a:lnTo>
                    <a:close/>
                  </a:path>
                </a:pathLst>
              </a:custGeom>
              <a:solidFill>
                <a:srgbClr val="C1C0DC"/>
              </a:solidFill>
              <a:ln w="9525">
                <a:noFill/>
                <a:round/>
              </a:ln>
            </p:spPr>
            <p:txBody>
              <a:bodyPr/>
              <a:lstStyle/>
              <a:p>
                <a:endParaRPr lang="en-US">
                  <a:solidFill>
                    <a:prstClr val="black"/>
                  </a:solidFill>
                </a:endParaRPr>
              </a:p>
            </p:txBody>
          </p:sp>
          <p:sp>
            <p:nvSpPr>
              <p:cNvPr id="179825" name="Freeform 625"/>
              <p:cNvSpPr>
                <a:spLocks noEditPoints="1"/>
              </p:cNvSpPr>
              <p:nvPr/>
            </p:nvSpPr>
            <p:spPr bwMode="auto">
              <a:xfrm>
                <a:off x="1532" y="2140"/>
                <a:ext cx="611" cy="438"/>
              </a:xfrm>
              <a:custGeom>
                <a:avLst/>
                <a:gdLst/>
                <a:ahLst/>
                <a:cxnLst>
                  <a:cxn ang="0">
                    <a:pos x="611" y="110"/>
                  </a:cxn>
                  <a:cxn ang="0">
                    <a:pos x="604" y="64"/>
                  </a:cxn>
                  <a:cxn ang="0">
                    <a:pos x="596" y="41"/>
                  </a:cxn>
                  <a:cxn ang="0">
                    <a:pos x="600" y="60"/>
                  </a:cxn>
                  <a:cxn ang="0">
                    <a:pos x="606" y="108"/>
                  </a:cxn>
                  <a:cxn ang="0">
                    <a:pos x="606" y="163"/>
                  </a:cxn>
                  <a:cxn ang="0">
                    <a:pos x="594" y="221"/>
                  </a:cxn>
                  <a:cxn ang="0">
                    <a:pos x="571" y="275"/>
                  </a:cxn>
                  <a:cxn ang="0">
                    <a:pos x="539" y="324"/>
                  </a:cxn>
                  <a:cxn ang="0">
                    <a:pos x="497" y="364"/>
                  </a:cxn>
                  <a:cxn ang="0">
                    <a:pos x="450" y="396"/>
                  </a:cxn>
                  <a:cxn ang="0">
                    <a:pos x="397" y="419"/>
                  </a:cxn>
                  <a:cxn ang="0">
                    <a:pos x="338" y="432"/>
                  </a:cxn>
                  <a:cxn ang="0">
                    <a:pos x="276" y="432"/>
                  </a:cxn>
                  <a:cxn ang="0">
                    <a:pos x="217" y="419"/>
                  </a:cxn>
                  <a:cxn ang="0">
                    <a:pos x="164" y="396"/>
                  </a:cxn>
                  <a:cxn ang="0">
                    <a:pos x="114" y="364"/>
                  </a:cxn>
                  <a:cxn ang="0">
                    <a:pos x="74" y="324"/>
                  </a:cxn>
                  <a:cxn ang="0">
                    <a:pos x="42" y="275"/>
                  </a:cxn>
                  <a:cxn ang="0">
                    <a:pos x="19" y="221"/>
                  </a:cxn>
                  <a:cxn ang="0">
                    <a:pos x="8" y="163"/>
                  </a:cxn>
                  <a:cxn ang="0">
                    <a:pos x="6" y="112"/>
                  </a:cxn>
                  <a:cxn ang="0">
                    <a:pos x="12" y="72"/>
                  </a:cxn>
                  <a:cxn ang="0">
                    <a:pos x="14" y="51"/>
                  </a:cxn>
                  <a:cxn ang="0">
                    <a:pos x="8" y="70"/>
                  </a:cxn>
                  <a:cxn ang="0">
                    <a:pos x="2" y="112"/>
                  </a:cxn>
                  <a:cxn ang="0">
                    <a:pos x="2" y="163"/>
                  </a:cxn>
                  <a:cxn ang="0">
                    <a:pos x="16" y="223"/>
                  </a:cxn>
                  <a:cxn ang="0">
                    <a:pos x="38" y="278"/>
                  </a:cxn>
                  <a:cxn ang="0">
                    <a:pos x="71" y="326"/>
                  </a:cxn>
                  <a:cxn ang="0">
                    <a:pos x="112" y="367"/>
                  </a:cxn>
                  <a:cxn ang="0">
                    <a:pos x="162" y="400"/>
                  </a:cxn>
                  <a:cxn ang="0">
                    <a:pos x="215" y="424"/>
                  </a:cxn>
                  <a:cxn ang="0">
                    <a:pos x="276" y="436"/>
                  </a:cxn>
                  <a:cxn ang="0">
                    <a:pos x="338" y="436"/>
                  </a:cxn>
                  <a:cxn ang="0">
                    <a:pos x="397" y="424"/>
                  </a:cxn>
                  <a:cxn ang="0">
                    <a:pos x="452" y="400"/>
                  </a:cxn>
                  <a:cxn ang="0">
                    <a:pos x="501" y="367"/>
                  </a:cxn>
                  <a:cxn ang="0">
                    <a:pos x="543" y="326"/>
                  </a:cxn>
                  <a:cxn ang="0">
                    <a:pos x="575" y="278"/>
                  </a:cxn>
                  <a:cxn ang="0">
                    <a:pos x="598" y="223"/>
                  </a:cxn>
                  <a:cxn ang="0">
                    <a:pos x="611" y="163"/>
                  </a:cxn>
                  <a:cxn ang="0">
                    <a:pos x="594" y="32"/>
                  </a:cxn>
                  <a:cxn ang="0">
                    <a:pos x="583" y="0"/>
                  </a:cxn>
                  <a:cxn ang="0">
                    <a:pos x="581" y="2"/>
                  </a:cxn>
                  <a:cxn ang="0">
                    <a:pos x="579" y="3"/>
                  </a:cxn>
                  <a:cxn ang="0">
                    <a:pos x="589" y="28"/>
                  </a:cxn>
                  <a:cxn ang="0">
                    <a:pos x="594" y="32"/>
                  </a:cxn>
                </a:cxnLst>
                <a:rect l="0" t="0" r="r" b="b"/>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ln>
            </p:spPr>
            <p:txBody>
              <a:bodyPr/>
              <a:lstStyle/>
              <a:p>
                <a:endParaRPr lang="en-US">
                  <a:solidFill>
                    <a:prstClr val="black"/>
                  </a:solidFill>
                </a:endParaRPr>
              </a:p>
            </p:txBody>
          </p:sp>
          <p:sp>
            <p:nvSpPr>
              <p:cNvPr id="179826" name="Freeform 626"/>
              <p:cNvSpPr>
                <a:spLocks noEditPoints="1"/>
              </p:cNvSpPr>
              <p:nvPr/>
            </p:nvSpPr>
            <p:spPr bwMode="auto">
              <a:xfrm>
                <a:off x="1536" y="2142"/>
                <a:ext cx="605" cy="434"/>
              </a:xfrm>
              <a:custGeom>
                <a:avLst/>
                <a:gdLst/>
                <a:ahLst/>
                <a:cxnLst>
                  <a:cxn ang="0">
                    <a:pos x="605" y="106"/>
                  </a:cxn>
                  <a:cxn ang="0">
                    <a:pos x="598" y="60"/>
                  </a:cxn>
                  <a:cxn ang="0">
                    <a:pos x="588" y="37"/>
                  </a:cxn>
                  <a:cxn ang="0">
                    <a:pos x="592" y="58"/>
                  </a:cxn>
                  <a:cxn ang="0">
                    <a:pos x="600" y="106"/>
                  </a:cxn>
                  <a:cxn ang="0">
                    <a:pos x="600" y="161"/>
                  </a:cxn>
                  <a:cxn ang="0">
                    <a:pos x="588" y="219"/>
                  </a:cxn>
                  <a:cxn ang="0">
                    <a:pos x="566" y="273"/>
                  </a:cxn>
                  <a:cxn ang="0">
                    <a:pos x="533" y="320"/>
                  </a:cxn>
                  <a:cxn ang="0">
                    <a:pos x="492" y="360"/>
                  </a:cxn>
                  <a:cxn ang="0">
                    <a:pos x="444" y="392"/>
                  </a:cxn>
                  <a:cxn ang="0">
                    <a:pos x="391" y="415"/>
                  </a:cxn>
                  <a:cxn ang="0">
                    <a:pos x="332" y="426"/>
                  </a:cxn>
                  <a:cxn ang="0">
                    <a:pos x="272" y="426"/>
                  </a:cxn>
                  <a:cxn ang="0">
                    <a:pos x="215" y="415"/>
                  </a:cxn>
                  <a:cxn ang="0">
                    <a:pos x="160" y="392"/>
                  </a:cxn>
                  <a:cxn ang="0">
                    <a:pos x="112" y="360"/>
                  </a:cxn>
                  <a:cxn ang="0">
                    <a:pos x="72" y="320"/>
                  </a:cxn>
                  <a:cxn ang="0">
                    <a:pos x="40" y="273"/>
                  </a:cxn>
                  <a:cxn ang="0">
                    <a:pos x="17" y="219"/>
                  </a:cxn>
                  <a:cxn ang="0">
                    <a:pos x="6" y="161"/>
                  </a:cxn>
                  <a:cxn ang="0">
                    <a:pos x="4" y="110"/>
                  </a:cxn>
                  <a:cxn ang="0">
                    <a:pos x="10" y="72"/>
                  </a:cxn>
                  <a:cxn ang="0">
                    <a:pos x="12" y="51"/>
                  </a:cxn>
                  <a:cxn ang="0">
                    <a:pos x="6" y="70"/>
                  </a:cxn>
                  <a:cxn ang="0">
                    <a:pos x="0" y="110"/>
                  </a:cxn>
                  <a:cxn ang="0">
                    <a:pos x="0" y="161"/>
                  </a:cxn>
                  <a:cxn ang="0">
                    <a:pos x="14" y="219"/>
                  </a:cxn>
                  <a:cxn ang="0">
                    <a:pos x="36" y="274"/>
                  </a:cxn>
                  <a:cxn ang="0">
                    <a:pos x="69" y="324"/>
                  </a:cxn>
                  <a:cxn ang="0">
                    <a:pos x="110" y="364"/>
                  </a:cxn>
                  <a:cxn ang="0">
                    <a:pos x="158" y="396"/>
                  </a:cxn>
                  <a:cxn ang="0">
                    <a:pos x="213" y="420"/>
                  </a:cxn>
                  <a:cxn ang="0">
                    <a:pos x="272" y="432"/>
                  </a:cxn>
                  <a:cxn ang="0">
                    <a:pos x="334" y="432"/>
                  </a:cxn>
                  <a:cxn ang="0">
                    <a:pos x="393" y="420"/>
                  </a:cxn>
                  <a:cxn ang="0">
                    <a:pos x="448" y="396"/>
                  </a:cxn>
                  <a:cxn ang="0">
                    <a:pos x="495" y="364"/>
                  </a:cxn>
                  <a:cxn ang="0">
                    <a:pos x="537" y="324"/>
                  </a:cxn>
                  <a:cxn ang="0">
                    <a:pos x="569" y="274"/>
                  </a:cxn>
                  <a:cxn ang="0">
                    <a:pos x="592" y="219"/>
                  </a:cxn>
                  <a:cxn ang="0">
                    <a:pos x="604" y="161"/>
                  </a:cxn>
                  <a:cxn ang="0">
                    <a:pos x="588" y="28"/>
                  </a:cxn>
                  <a:cxn ang="0">
                    <a:pos x="577" y="0"/>
                  </a:cxn>
                  <a:cxn ang="0">
                    <a:pos x="571" y="1"/>
                  </a:cxn>
                  <a:cxn ang="0">
                    <a:pos x="583" y="24"/>
                  </a:cxn>
                  <a:cxn ang="0">
                    <a:pos x="588" y="28"/>
                  </a:cxn>
                </a:cxnLst>
                <a:rect l="0" t="0" r="r" b="b"/>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ln>
            </p:spPr>
            <p:txBody>
              <a:bodyPr/>
              <a:lstStyle/>
              <a:p>
                <a:endParaRPr lang="en-US">
                  <a:solidFill>
                    <a:prstClr val="black"/>
                  </a:solidFill>
                </a:endParaRPr>
              </a:p>
            </p:txBody>
          </p:sp>
          <p:sp>
            <p:nvSpPr>
              <p:cNvPr id="179827" name="Freeform 627"/>
              <p:cNvSpPr>
                <a:spLocks noEditPoints="1"/>
              </p:cNvSpPr>
              <p:nvPr/>
            </p:nvSpPr>
            <p:spPr bwMode="auto">
              <a:xfrm>
                <a:off x="1538" y="2143"/>
                <a:ext cx="602" cy="431"/>
              </a:xfrm>
              <a:custGeom>
                <a:avLst/>
                <a:gdLst/>
                <a:ahLst/>
                <a:cxnLst>
                  <a:cxn ang="0">
                    <a:pos x="600" y="105"/>
                  </a:cxn>
                  <a:cxn ang="0">
                    <a:pos x="594" y="57"/>
                  </a:cxn>
                  <a:cxn ang="0">
                    <a:pos x="584" y="35"/>
                  </a:cxn>
                  <a:cxn ang="0">
                    <a:pos x="588" y="55"/>
                  </a:cxn>
                  <a:cxn ang="0">
                    <a:pos x="596" y="105"/>
                  </a:cxn>
                  <a:cxn ang="0">
                    <a:pos x="596" y="160"/>
                  </a:cxn>
                  <a:cxn ang="0">
                    <a:pos x="584" y="217"/>
                  </a:cxn>
                  <a:cxn ang="0">
                    <a:pos x="562" y="270"/>
                  </a:cxn>
                  <a:cxn ang="0">
                    <a:pos x="529" y="317"/>
                  </a:cxn>
                  <a:cxn ang="0">
                    <a:pos x="490" y="357"/>
                  </a:cxn>
                  <a:cxn ang="0">
                    <a:pos x="442" y="389"/>
                  </a:cxn>
                  <a:cxn ang="0">
                    <a:pos x="389" y="412"/>
                  </a:cxn>
                  <a:cxn ang="0">
                    <a:pos x="330" y="423"/>
                  </a:cxn>
                  <a:cxn ang="0">
                    <a:pos x="270" y="423"/>
                  </a:cxn>
                  <a:cxn ang="0">
                    <a:pos x="213" y="412"/>
                  </a:cxn>
                  <a:cxn ang="0">
                    <a:pos x="160" y="389"/>
                  </a:cxn>
                  <a:cxn ang="0">
                    <a:pos x="112" y="357"/>
                  </a:cxn>
                  <a:cxn ang="0">
                    <a:pos x="72" y="317"/>
                  </a:cxn>
                  <a:cxn ang="0">
                    <a:pos x="40" y="270"/>
                  </a:cxn>
                  <a:cxn ang="0">
                    <a:pos x="17" y="217"/>
                  </a:cxn>
                  <a:cxn ang="0">
                    <a:pos x="6" y="160"/>
                  </a:cxn>
                  <a:cxn ang="0">
                    <a:pos x="6" y="109"/>
                  </a:cxn>
                  <a:cxn ang="0">
                    <a:pos x="10" y="71"/>
                  </a:cxn>
                  <a:cxn ang="0">
                    <a:pos x="12" y="52"/>
                  </a:cxn>
                  <a:cxn ang="0">
                    <a:pos x="6" y="69"/>
                  </a:cxn>
                  <a:cxn ang="0">
                    <a:pos x="0" y="109"/>
                  </a:cxn>
                  <a:cxn ang="0">
                    <a:pos x="2" y="160"/>
                  </a:cxn>
                  <a:cxn ang="0">
                    <a:pos x="13" y="218"/>
                  </a:cxn>
                  <a:cxn ang="0">
                    <a:pos x="36" y="272"/>
                  </a:cxn>
                  <a:cxn ang="0">
                    <a:pos x="68" y="321"/>
                  </a:cxn>
                  <a:cxn ang="0">
                    <a:pos x="108" y="361"/>
                  </a:cxn>
                  <a:cxn ang="0">
                    <a:pos x="158" y="393"/>
                  </a:cxn>
                  <a:cxn ang="0">
                    <a:pos x="211" y="416"/>
                  </a:cxn>
                  <a:cxn ang="0">
                    <a:pos x="270" y="429"/>
                  </a:cxn>
                  <a:cxn ang="0">
                    <a:pos x="332" y="429"/>
                  </a:cxn>
                  <a:cxn ang="0">
                    <a:pos x="391" y="416"/>
                  </a:cxn>
                  <a:cxn ang="0">
                    <a:pos x="444" y="393"/>
                  </a:cxn>
                  <a:cxn ang="0">
                    <a:pos x="491" y="361"/>
                  </a:cxn>
                  <a:cxn ang="0">
                    <a:pos x="533" y="321"/>
                  </a:cxn>
                  <a:cxn ang="0">
                    <a:pos x="565" y="272"/>
                  </a:cxn>
                  <a:cxn ang="0">
                    <a:pos x="588" y="218"/>
                  </a:cxn>
                  <a:cxn ang="0">
                    <a:pos x="600" y="160"/>
                  </a:cxn>
                  <a:cxn ang="0">
                    <a:pos x="583" y="25"/>
                  </a:cxn>
                  <a:cxn ang="0">
                    <a:pos x="573" y="0"/>
                  </a:cxn>
                  <a:cxn ang="0">
                    <a:pos x="567" y="2"/>
                  </a:cxn>
                  <a:cxn ang="0">
                    <a:pos x="577" y="21"/>
                  </a:cxn>
                  <a:cxn ang="0">
                    <a:pos x="583" y="25"/>
                  </a:cxn>
                </a:cxnLst>
                <a:rect l="0" t="0" r="r" b="b"/>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ln>
            </p:spPr>
            <p:txBody>
              <a:bodyPr/>
              <a:lstStyle/>
              <a:p>
                <a:endParaRPr lang="en-US">
                  <a:solidFill>
                    <a:prstClr val="black"/>
                  </a:solidFill>
                </a:endParaRPr>
              </a:p>
            </p:txBody>
          </p:sp>
          <p:sp>
            <p:nvSpPr>
              <p:cNvPr id="179828" name="Freeform 628"/>
              <p:cNvSpPr>
                <a:spLocks noEditPoints="1"/>
              </p:cNvSpPr>
              <p:nvPr/>
            </p:nvSpPr>
            <p:spPr bwMode="auto">
              <a:xfrm>
                <a:off x="1540" y="2143"/>
                <a:ext cx="598" cy="427"/>
              </a:xfrm>
              <a:custGeom>
                <a:avLst/>
                <a:gdLst/>
                <a:ahLst/>
                <a:cxnLst>
                  <a:cxn ang="0">
                    <a:pos x="596" y="105"/>
                  </a:cxn>
                  <a:cxn ang="0">
                    <a:pos x="588" y="57"/>
                  </a:cxn>
                  <a:cxn ang="0">
                    <a:pos x="579" y="33"/>
                  </a:cxn>
                  <a:cxn ang="0">
                    <a:pos x="582" y="54"/>
                  </a:cxn>
                  <a:cxn ang="0">
                    <a:pos x="592" y="103"/>
                  </a:cxn>
                  <a:cxn ang="0">
                    <a:pos x="592" y="160"/>
                  </a:cxn>
                  <a:cxn ang="0">
                    <a:pos x="579" y="217"/>
                  </a:cxn>
                  <a:cxn ang="0">
                    <a:pos x="558" y="270"/>
                  </a:cxn>
                  <a:cxn ang="0">
                    <a:pos x="526" y="315"/>
                  </a:cxn>
                  <a:cxn ang="0">
                    <a:pos x="486" y="355"/>
                  </a:cxn>
                  <a:cxn ang="0">
                    <a:pos x="438" y="387"/>
                  </a:cxn>
                  <a:cxn ang="0">
                    <a:pos x="385" y="410"/>
                  </a:cxn>
                  <a:cxn ang="0">
                    <a:pos x="328" y="421"/>
                  </a:cxn>
                  <a:cxn ang="0">
                    <a:pos x="269" y="421"/>
                  </a:cxn>
                  <a:cxn ang="0">
                    <a:pos x="211" y="410"/>
                  </a:cxn>
                  <a:cxn ang="0">
                    <a:pos x="158" y="387"/>
                  </a:cxn>
                  <a:cxn ang="0">
                    <a:pos x="112" y="355"/>
                  </a:cxn>
                  <a:cxn ang="0">
                    <a:pos x="72" y="315"/>
                  </a:cxn>
                  <a:cxn ang="0">
                    <a:pos x="40" y="270"/>
                  </a:cxn>
                  <a:cxn ang="0">
                    <a:pos x="17" y="217"/>
                  </a:cxn>
                  <a:cxn ang="0">
                    <a:pos x="6" y="160"/>
                  </a:cxn>
                  <a:cxn ang="0">
                    <a:pos x="6" y="110"/>
                  </a:cxn>
                  <a:cxn ang="0">
                    <a:pos x="10" y="72"/>
                  </a:cxn>
                  <a:cxn ang="0">
                    <a:pos x="13" y="52"/>
                  </a:cxn>
                  <a:cxn ang="0">
                    <a:pos x="6" y="71"/>
                  </a:cxn>
                  <a:cxn ang="0">
                    <a:pos x="0" y="109"/>
                  </a:cxn>
                  <a:cxn ang="0">
                    <a:pos x="2" y="160"/>
                  </a:cxn>
                  <a:cxn ang="0">
                    <a:pos x="13" y="218"/>
                  </a:cxn>
                  <a:cxn ang="0">
                    <a:pos x="36" y="272"/>
                  </a:cxn>
                  <a:cxn ang="0">
                    <a:pos x="68" y="319"/>
                  </a:cxn>
                  <a:cxn ang="0">
                    <a:pos x="108" y="359"/>
                  </a:cxn>
                  <a:cxn ang="0">
                    <a:pos x="156" y="391"/>
                  </a:cxn>
                  <a:cxn ang="0">
                    <a:pos x="211" y="414"/>
                  </a:cxn>
                  <a:cxn ang="0">
                    <a:pos x="268" y="425"/>
                  </a:cxn>
                  <a:cxn ang="0">
                    <a:pos x="328" y="425"/>
                  </a:cxn>
                  <a:cxn ang="0">
                    <a:pos x="387" y="414"/>
                  </a:cxn>
                  <a:cxn ang="0">
                    <a:pos x="440" y="391"/>
                  </a:cxn>
                  <a:cxn ang="0">
                    <a:pos x="488" y="359"/>
                  </a:cxn>
                  <a:cxn ang="0">
                    <a:pos x="529" y="319"/>
                  </a:cxn>
                  <a:cxn ang="0">
                    <a:pos x="562" y="272"/>
                  </a:cxn>
                  <a:cxn ang="0">
                    <a:pos x="584" y="218"/>
                  </a:cxn>
                  <a:cxn ang="0">
                    <a:pos x="596" y="160"/>
                  </a:cxn>
                  <a:cxn ang="0">
                    <a:pos x="579" y="23"/>
                  </a:cxn>
                  <a:cxn ang="0">
                    <a:pos x="567" y="0"/>
                  </a:cxn>
                  <a:cxn ang="0">
                    <a:pos x="563" y="2"/>
                  </a:cxn>
                  <a:cxn ang="0">
                    <a:pos x="571" y="19"/>
                  </a:cxn>
                  <a:cxn ang="0">
                    <a:pos x="579" y="23"/>
                  </a:cxn>
                </a:cxnLst>
                <a:rect l="0" t="0" r="r" b="b"/>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ln>
            </p:spPr>
            <p:txBody>
              <a:bodyPr/>
              <a:lstStyle/>
              <a:p>
                <a:endParaRPr lang="en-US">
                  <a:solidFill>
                    <a:prstClr val="black"/>
                  </a:solidFill>
                </a:endParaRPr>
              </a:p>
            </p:txBody>
          </p:sp>
          <p:sp>
            <p:nvSpPr>
              <p:cNvPr id="179829" name="Freeform 629"/>
              <p:cNvSpPr>
                <a:spLocks noEditPoints="1"/>
              </p:cNvSpPr>
              <p:nvPr/>
            </p:nvSpPr>
            <p:spPr bwMode="auto">
              <a:xfrm>
                <a:off x="1542" y="2145"/>
                <a:ext cx="594" cy="423"/>
              </a:xfrm>
              <a:custGeom>
                <a:avLst/>
                <a:gdLst/>
                <a:ahLst/>
                <a:cxnLst>
                  <a:cxn ang="0">
                    <a:pos x="592" y="103"/>
                  </a:cxn>
                  <a:cxn ang="0">
                    <a:pos x="584" y="53"/>
                  </a:cxn>
                  <a:cxn ang="0">
                    <a:pos x="573" y="29"/>
                  </a:cxn>
                  <a:cxn ang="0">
                    <a:pos x="579" y="52"/>
                  </a:cxn>
                  <a:cxn ang="0">
                    <a:pos x="588" y="101"/>
                  </a:cxn>
                  <a:cxn ang="0">
                    <a:pos x="586" y="158"/>
                  </a:cxn>
                  <a:cxn ang="0">
                    <a:pos x="575" y="215"/>
                  </a:cxn>
                  <a:cxn ang="0">
                    <a:pos x="554" y="266"/>
                  </a:cxn>
                  <a:cxn ang="0">
                    <a:pos x="522" y="313"/>
                  </a:cxn>
                  <a:cxn ang="0">
                    <a:pos x="482" y="353"/>
                  </a:cxn>
                  <a:cxn ang="0">
                    <a:pos x="436" y="383"/>
                  </a:cxn>
                  <a:cxn ang="0">
                    <a:pos x="383" y="406"/>
                  </a:cxn>
                  <a:cxn ang="0">
                    <a:pos x="326" y="417"/>
                  </a:cxn>
                  <a:cxn ang="0">
                    <a:pos x="267" y="417"/>
                  </a:cxn>
                  <a:cxn ang="0">
                    <a:pos x="211" y="406"/>
                  </a:cxn>
                  <a:cxn ang="0">
                    <a:pos x="157" y="383"/>
                  </a:cxn>
                  <a:cxn ang="0">
                    <a:pos x="112" y="353"/>
                  </a:cxn>
                  <a:cxn ang="0">
                    <a:pos x="72" y="313"/>
                  </a:cxn>
                  <a:cxn ang="0">
                    <a:pos x="40" y="266"/>
                  </a:cxn>
                  <a:cxn ang="0">
                    <a:pos x="19" y="215"/>
                  </a:cxn>
                  <a:cxn ang="0">
                    <a:pos x="6" y="158"/>
                  </a:cxn>
                  <a:cxn ang="0">
                    <a:pos x="6" y="108"/>
                  </a:cxn>
                  <a:cxn ang="0">
                    <a:pos x="9" y="70"/>
                  </a:cxn>
                  <a:cxn ang="0">
                    <a:pos x="13" y="52"/>
                  </a:cxn>
                  <a:cxn ang="0">
                    <a:pos x="6" y="69"/>
                  </a:cxn>
                  <a:cxn ang="0">
                    <a:pos x="2" y="107"/>
                  </a:cxn>
                  <a:cxn ang="0">
                    <a:pos x="2" y="158"/>
                  </a:cxn>
                  <a:cxn ang="0">
                    <a:pos x="13" y="215"/>
                  </a:cxn>
                  <a:cxn ang="0">
                    <a:pos x="36" y="268"/>
                  </a:cxn>
                  <a:cxn ang="0">
                    <a:pos x="68" y="315"/>
                  </a:cxn>
                  <a:cxn ang="0">
                    <a:pos x="108" y="355"/>
                  </a:cxn>
                  <a:cxn ang="0">
                    <a:pos x="156" y="387"/>
                  </a:cxn>
                  <a:cxn ang="0">
                    <a:pos x="209" y="410"/>
                  </a:cxn>
                  <a:cxn ang="0">
                    <a:pos x="266" y="421"/>
                  </a:cxn>
                  <a:cxn ang="0">
                    <a:pos x="326" y="421"/>
                  </a:cxn>
                  <a:cxn ang="0">
                    <a:pos x="385" y="410"/>
                  </a:cxn>
                  <a:cxn ang="0">
                    <a:pos x="438" y="387"/>
                  </a:cxn>
                  <a:cxn ang="0">
                    <a:pos x="486" y="355"/>
                  </a:cxn>
                  <a:cxn ang="0">
                    <a:pos x="525" y="315"/>
                  </a:cxn>
                  <a:cxn ang="0">
                    <a:pos x="558" y="268"/>
                  </a:cxn>
                  <a:cxn ang="0">
                    <a:pos x="580" y="215"/>
                  </a:cxn>
                  <a:cxn ang="0">
                    <a:pos x="592" y="158"/>
                  </a:cxn>
                  <a:cxn ang="0">
                    <a:pos x="573" y="19"/>
                  </a:cxn>
                  <a:cxn ang="0">
                    <a:pos x="563" y="0"/>
                  </a:cxn>
                  <a:cxn ang="0">
                    <a:pos x="561" y="2"/>
                  </a:cxn>
                  <a:cxn ang="0">
                    <a:pos x="560" y="2"/>
                  </a:cxn>
                  <a:cxn ang="0">
                    <a:pos x="567" y="17"/>
                  </a:cxn>
                  <a:cxn ang="0">
                    <a:pos x="573" y="19"/>
                  </a:cxn>
                </a:cxnLst>
                <a:rect l="0" t="0" r="r" b="b"/>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3" y="0"/>
                    </a:lnTo>
                    <a:lnTo>
                      <a:pt x="561" y="2"/>
                    </a:lnTo>
                    <a:lnTo>
                      <a:pt x="561" y="2"/>
                    </a:lnTo>
                    <a:lnTo>
                      <a:pt x="560" y="2"/>
                    </a:lnTo>
                    <a:lnTo>
                      <a:pt x="563" y="10"/>
                    </a:lnTo>
                    <a:lnTo>
                      <a:pt x="567" y="17"/>
                    </a:lnTo>
                    <a:lnTo>
                      <a:pt x="569" y="17"/>
                    </a:lnTo>
                    <a:lnTo>
                      <a:pt x="573" y="19"/>
                    </a:lnTo>
                    <a:close/>
                  </a:path>
                </a:pathLst>
              </a:custGeom>
              <a:solidFill>
                <a:srgbClr val="C2C1DC"/>
              </a:solidFill>
              <a:ln w="9525">
                <a:noFill/>
                <a:round/>
              </a:ln>
            </p:spPr>
            <p:txBody>
              <a:bodyPr/>
              <a:lstStyle/>
              <a:p>
                <a:endParaRPr lang="en-US">
                  <a:solidFill>
                    <a:prstClr val="black"/>
                  </a:solidFill>
                </a:endParaRPr>
              </a:p>
            </p:txBody>
          </p:sp>
          <p:sp>
            <p:nvSpPr>
              <p:cNvPr id="179830" name="Freeform 630"/>
              <p:cNvSpPr>
                <a:spLocks noEditPoints="1"/>
              </p:cNvSpPr>
              <p:nvPr/>
            </p:nvSpPr>
            <p:spPr bwMode="auto">
              <a:xfrm>
                <a:off x="1544" y="2145"/>
                <a:ext cx="588" cy="421"/>
              </a:xfrm>
              <a:custGeom>
                <a:avLst/>
                <a:gdLst/>
                <a:ahLst/>
                <a:cxnLst>
                  <a:cxn ang="0">
                    <a:pos x="588" y="101"/>
                  </a:cxn>
                  <a:cxn ang="0">
                    <a:pos x="578" y="52"/>
                  </a:cxn>
                  <a:cxn ang="0">
                    <a:pos x="569" y="27"/>
                  </a:cxn>
                  <a:cxn ang="0">
                    <a:pos x="573" y="50"/>
                  </a:cxn>
                  <a:cxn ang="0">
                    <a:pos x="582" y="101"/>
                  </a:cxn>
                  <a:cxn ang="0">
                    <a:pos x="582" y="156"/>
                  </a:cxn>
                  <a:cxn ang="0">
                    <a:pos x="571" y="213"/>
                  </a:cxn>
                  <a:cxn ang="0">
                    <a:pos x="548" y="266"/>
                  </a:cxn>
                  <a:cxn ang="0">
                    <a:pos x="518" y="311"/>
                  </a:cxn>
                  <a:cxn ang="0">
                    <a:pos x="478" y="351"/>
                  </a:cxn>
                  <a:cxn ang="0">
                    <a:pos x="432" y="381"/>
                  </a:cxn>
                  <a:cxn ang="0">
                    <a:pos x="381" y="404"/>
                  </a:cxn>
                  <a:cxn ang="0">
                    <a:pos x="324" y="416"/>
                  </a:cxn>
                  <a:cxn ang="0">
                    <a:pos x="265" y="416"/>
                  </a:cxn>
                  <a:cxn ang="0">
                    <a:pos x="209" y="404"/>
                  </a:cxn>
                  <a:cxn ang="0">
                    <a:pos x="157" y="381"/>
                  </a:cxn>
                  <a:cxn ang="0">
                    <a:pos x="110" y="351"/>
                  </a:cxn>
                  <a:cxn ang="0">
                    <a:pos x="72" y="311"/>
                  </a:cxn>
                  <a:cxn ang="0">
                    <a:pos x="40" y="266"/>
                  </a:cxn>
                  <a:cxn ang="0">
                    <a:pos x="19" y="213"/>
                  </a:cxn>
                  <a:cxn ang="0">
                    <a:pos x="7" y="156"/>
                  </a:cxn>
                  <a:cxn ang="0">
                    <a:pos x="6" y="108"/>
                  </a:cxn>
                  <a:cxn ang="0">
                    <a:pos x="11" y="70"/>
                  </a:cxn>
                  <a:cxn ang="0">
                    <a:pos x="13" y="52"/>
                  </a:cxn>
                  <a:cxn ang="0">
                    <a:pos x="6" y="70"/>
                  </a:cxn>
                  <a:cxn ang="0">
                    <a:pos x="2" y="108"/>
                  </a:cxn>
                  <a:cxn ang="0">
                    <a:pos x="2" y="158"/>
                  </a:cxn>
                  <a:cxn ang="0">
                    <a:pos x="13" y="215"/>
                  </a:cxn>
                  <a:cxn ang="0">
                    <a:pos x="36" y="268"/>
                  </a:cxn>
                  <a:cxn ang="0">
                    <a:pos x="68" y="313"/>
                  </a:cxn>
                  <a:cxn ang="0">
                    <a:pos x="108" y="353"/>
                  </a:cxn>
                  <a:cxn ang="0">
                    <a:pos x="154" y="385"/>
                  </a:cxn>
                  <a:cxn ang="0">
                    <a:pos x="207" y="408"/>
                  </a:cxn>
                  <a:cxn ang="0">
                    <a:pos x="265" y="419"/>
                  </a:cxn>
                  <a:cxn ang="0">
                    <a:pos x="324" y="419"/>
                  </a:cxn>
                  <a:cxn ang="0">
                    <a:pos x="381" y="408"/>
                  </a:cxn>
                  <a:cxn ang="0">
                    <a:pos x="434" y="385"/>
                  </a:cxn>
                  <a:cxn ang="0">
                    <a:pos x="482" y="353"/>
                  </a:cxn>
                  <a:cxn ang="0">
                    <a:pos x="522" y="313"/>
                  </a:cxn>
                  <a:cxn ang="0">
                    <a:pos x="554" y="268"/>
                  </a:cxn>
                  <a:cxn ang="0">
                    <a:pos x="575" y="215"/>
                  </a:cxn>
                  <a:cxn ang="0">
                    <a:pos x="588" y="158"/>
                  </a:cxn>
                  <a:cxn ang="0">
                    <a:pos x="567" y="17"/>
                  </a:cxn>
                  <a:cxn ang="0">
                    <a:pos x="559" y="0"/>
                  </a:cxn>
                  <a:cxn ang="0">
                    <a:pos x="559" y="2"/>
                  </a:cxn>
                  <a:cxn ang="0">
                    <a:pos x="556" y="4"/>
                  </a:cxn>
                  <a:cxn ang="0">
                    <a:pos x="561" y="15"/>
                  </a:cxn>
                  <a:cxn ang="0">
                    <a:pos x="567" y="17"/>
                  </a:cxn>
                </a:cxnLst>
                <a:rect l="0" t="0" r="r" b="b"/>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9" y="2"/>
                    </a:lnTo>
                    <a:lnTo>
                      <a:pt x="558" y="2"/>
                    </a:lnTo>
                    <a:lnTo>
                      <a:pt x="556" y="4"/>
                    </a:lnTo>
                    <a:lnTo>
                      <a:pt x="559" y="10"/>
                    </a:lnTo>
                    <a:lnTo>
                      <a:pt x="561" y="15"/>
                    </a:lnTo>
                    <a:lnTo>
                      <a:pt x="565" y="17"/>
                    </a:lnTo>
                    <a:lnTo>
                      <a:pt x="567" y="17"/>
                    </a:lnTo>
                    <a:close/>
                  </a:path>
                </a:pathLst>
              </a:custGeom>
              <a:solidFill>
                <a:srgbClr val="C3C1DD"/>
              </a:solidFill>
              <a:ln w="9525">
                <a:noFill/>
                <a:round/>
              </a:ln>
            </p:spPr>
            <p:txBody>
              <a:bodyPr/>
              <a:lstStyle/>
              <a:p>
                <a:endParaRPr lang="en-US">
                  <a:solidFill>
                    <a:prstClr val="black"/>
                  </a:solidFill>
                </a:endParaRPr>
              </a:p>
            </p:txBody>
          </p:sp>
          <p:sp>
            <p:nvSpPr>
              <p:cNvPr id="179831" name="Freeform 631"/>
              <p:cNvSpPr>
                <a:spLocks noEditPoints="1"/>
              </p:cNvSpPr>
              <p:nvPr/>
            </p:nvSpPr>
            <p:spPr bwMode="auto">
              <a:xfrm>
                <a:off x="1548" y="2147"/>
                <a:ext cx="582" cy="417"/>
              </a:xfrm>
              <a:custGeom>
                <a:avLst/>
                <a:gdLst/>
                <a:ahLst/>
                <a:cxnLst>
                  <a:cxn ang="0">
                    <a:pos x="582" y="99"/>
                  </a:cxn>
                  <a:cxn ang="0">
                    <a:pos x="573" y="50"/>
                  </a:cxn>
                  <a:cxn ang="0">
                    <a:pos x="561" y="23"/>
                  </a:cxn>
                  <a:cxn ang="0">
                    <a:pos x="559" y="23"/>
                  </a:cxn>
                  <a:cxn ang="0">
                    <a:pos x="565" y="40"/>
                  </a:cxn>
                  <a:cxn ang="0">
                    <a:pos x="573" y="67"/>
                  </a:cxn>
                  <a:cxn ang="0">
                    <a:pos x="574" y="72"/>
                  </a:cxn>
                  <a:cxn ang="0">
                    <a:pos x="576" y="97"/>
                  </a:cxn>
                  <a:cxn ang="0">
                    <a:pos x="576" y="154"/>
                  </a:cxn>
                  <a:cxn ang="0">
                    <a:pos x="565" y="211"/>
                  </a:cxn>
                  <a:cxn ang="0">
                    <a:pos x="542" y="262"/>
                  </a:cxn>
                  <a:cxn ang="0">
                    <a:pos x="512" y="307"/>
                  </a:cxn>
                  <a:cxn ang="0">
                    <a:pos x="474" y="347"/>
                  </a:cxn>
                  <a:cxn ang="0">
                    <a:pos x="426" y="378"/>
                  </a:cxn>
                  <a:cxn ang="0">
                    <a:pos x="375" y="398"/>
                  </a:cxn>
                  <a:cxn ang="0">
                    <a:pos x="320" y="410"/>
                  </a:cxn>
                  <a:cxn ang="0">
                    <a:pos x="261" y="410"/>
                  </a:cxn>
                  <a:cxn ang="0">
                    <a:pos x="205" y="398"/>
                  </a:cxn>
                  <a:cxn ang="0">
                    <a:pos x="153" y="378"/>
                  </a:cxn>
                  <a:cxn ang="0">
                    <a:pos x="108" y="347"/>
                  </a:cxn>
                  <a:cxn ang="0">
                    <a:pos x="70" y="307"/>
                  </a:cxn>
                  <a:cxn ang="0">
                    <a:pos x="38" y="262"/>
                  </a:cxn>
                  <a:cxn ang="0">
                    <a:pos x="17" y="211"/>
                  </a:cxn>
                  <a:cxn ang="0">
                    <a:pos x="5" y="154"/>
                  </a:cxn>
                  <a:cxn ang="0">
                    <a:pos x="3" y="106"/>
                  </a:cxn>
                  <a:cxn ang="0">
                    <a:pos x="9" y="70"/>
                  </a:cxn>
                  <a:cxn ang="0">
                    <a:pos x="11" y="51"/>
                  </a:cxn>
                  <a:cxn ang="0">
                    <a:pos x="3" y="68"/>
                  </a:cxn>
                  <a:cxn ang="0">
                    <a:pos x="0" y="106"/>
                  </a:cxn>
                  <a:cxn ang="0">
                    <a:pos x="0" y="156"/>
                  </a:cxn>
                  <a:cxn ang="0">
                    <a:pos x="13" y="213"/>
                  </a:cxn>
                  <a:cxn ang="0">
                    <a:pos x="34" y="264"/>
                  </a:cxn>
                  <a:cxn ang="0">
                    <a:pos x="66" y="311"/>
                  </a:cxn>
                  <a:cxn ang="0">
                    <a:pos x="106" y="351"/>
                  </a:cxn>
                  <a:cxn ang="0">
                    <a:pos x="151" y="381"/>
                  </a:cxn>
                  <a:cxn ang="0">
                    <a:pos x="205" y="404"/>
                  </a:cxn>
                  <a:cxn ang="0">
                    <a:pos x="261" y="415"/>
                  </a:cxn>
                  <a:cxn ang="0">
                    <a:pos x="320" y="415"/>
                  </a:cxn>
                  <a:cxn ang="0">
                    <a:pos x="377" y="404"/>
                  </a:cxn>
                  <a:cxn ang="0">
                    <a:pos x="430" y="381"/>
                  </a:cxn>
                  <a:cxn ang="0">
                    <a:pos x="476" y="351"/>
                  </a:cxn>
                  <a:cxn ang="0">
                    <a:pos x="516" y="311"/>
                  </a:cxn>
                  <a:cxn ang="0">
                    <a:pos x="548" y="264"/>
                  </a:cxn>
                  <a:cxn ang="0">
                    <a:pos x="569" y="213"/>
                  </a:cxn>
                  <a:cxn ang="0">
                    <a:pos x="580" y="156"/>
                  </a:cxn>
                  <a:cxn ang="0">
                    <a:pos x="561" y="15"/>
                  </a:cxn>
                  <a:cxn ang="0">
                    <a:pos x="554" y="0"/>
                  </a:cxn>
                  <a:cxn ang="0">
                    <a:pos x="550" y="2"/>
                  </a:cxn>
                  <a:cxn ang="0">
                    <a:pos x="550" y="2"/>
                  </a:cxn>
                  <a:cxn ang="0">
                    <a:pos x="554" y="12"/>
                  </a:cxn>
                  <a:cxn ang="0">
                    <a:pos x="561" y="15"/>
                  </a:cxn>
                </a:cxnLst>
                <a:rect l="0" t="0" r="r" b="b"/>
                <a:pathLst>
                  <a:path w="582" h="417">
                    <a:moveTo>
                      <a:pt x="582" y="125"/>
                    </a:moveTo>
                    <a:lnTo>
                      <a:pt x="582" y="99"/>
                    </a:lnTo>
                    <a:lnTo>
                      <a:pt x="578" y="74"/>
                    </a:lnTo>
                    <a:lnTo>
                      <a:pt x="573" y="50"/>
                    </a:lnTo>
                    <a:lnTo>
                      <a:pt x="565" y="25"/>
                    </a:lnTo>
                    <a:lnTo>
                      <a:pt x="561" y="23"/>
                    </a:lnTo>
                    <a:lnTo>
                      <a:pt x="559"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0" y="2"/>
                    </a:lnTo>
                    <a:lnTo>
                      <a:pt x="550" y="2"/>
                    </a:lnTo>
                    <a:lnTo>
                      <a:pt x="552" y="8"/>
                    </a:lnTo>
                    <a:lnTo>
                      <a:pt x="554" y="12"/>
                    </a:lnTo>
                    <a:lnTo>
                      <a:pt x="557" y="13"/>
                    </a:lnTo>
                    <a:lnTo>
                      <a:pt x="561" y="15"/>
                    </a:lnTo>
                    <a:close/>
                  </a:path>
                </a:pathLst>
              </a:custGeom>
              <a:solidFill>
                <a:srgbClr val="C3C2DD"/>
              </a:solidFill>
              <a:ln w="9525">
                <a:noFill/>
                <a:round/>
              </a:ln>
            </p:spPr>
            <p:txBody>
              <a:bodyPr/>
              <a:lstStyle/>
              <a:p>
                <a:endParaRPr lang="en-US">
                  <a:solidFill>
                    <a:prstClr val="black"/>
                  </a:solidFill>
                </a:endParaRPr>
              </a:p>
            </p:txBody>
          </p:sp>
          <p:sp>
            <p:nvSpPr>
              <p:cNvPr id="179832" name="Freeform 632"/>
              <p:cNvSpPr>
                <a:spLocks noEditPoints="1"/>
              </p:cNvSpPr>
              <p:nvPr/>
            </p:nvSpPr>
            <p:spPr bwMode="auto">
              <a:xfrm>
                <a:off x="1550" y="2149"/>
                <a:ext cx="578" cy="412"/>
              </a:xfrm>
              <a:custGeom>
                <a:avLst/>
                <a:gdLst/>
                <a:ahLst/>
                <a:cxnLst>
                  <a:cxn ang="0">
                    <a:pos x="576" y="97"/>
                  </a:cxn>
                  <a:cxn ang="0">
                    <a:pos x="567" y="46"/>
                  </a:cxn>
                  <a:cxn ang="0">
                    <a:pos x="559" y="21"/>
                  </a:cxn>
                  <a:cxn ang="0">
                    <a:pos x="555" y="19"/>
                  </a:cxn>
                  <a:cxn ang="0">
                    <a:pos x="559" y="32"/>
                  </a:cxn>
                  <a:cxn ang="0">
                    <a:pos x="571" y="61"/>
                  </a:cxn>
                  <a:cxn ang="0">
                    <a:pos x="571" y="68"/>
                  </a:cxn>
                  <a:cxn ang="0">
                    <a:pos x="569" y="76"/>
                  </a:cxn>
                  <a:cxn ang="0">
                    <a:pos x="572" y="106"/>
                  </a:cxn>
                  <a:cxn ang="0">
                    <a:pos x="572" y="152"/>
                  </a:cxn>
                  <a:cxn ang="0">
                    <a:pos x="561" y="209"/>
                  </a:cxn>
                  <a:cxn ang="0">
                    <a:pos x="538" y="258"/>
                  </a:cxn>
                  <a:cxn ang="0">
                    <a:pos x="508" y="303"/>
                  </a:cxn>
                  <a:cxn ang="0">
                    <a:pos x="470" y="343"/>
                  </a:cxn>
                  <a:cxn ang="0">
                    <a:pos x="424" y="374"/>
                  </a:cxn>
                  <a:cxn ang="0">
                    <a:pos x="373" y="395"/>
                  </a:cxn>
                  <a:cxn ang="0">
                    <a:pos x="318" y="406"/>
                  </a:cxn>
                  <a:cxn ang="0">
                    <a:pos x="259" y="406"/>
                  </a:cxn>
                  <a:cxn ang="0">
                    <a:pos x="204" y="395"/>
                  </a:cxn>
                  <a:cxn ang="0">
                    <a:pos x="153" y="374"/>
                  </a:cxn>
                  <a:cxn ang="0">
                    <a:pos x="108" y="343"/>
                  </a:cxn>
                  <a:cxn ang="0">
                    <a:pos x="70" y="303"/>
                  </a:cxn>
                  <a:cxn ang="0">
                    <a:pos x="37" y="258"/>
                  </a:cxn>
                  <a:cxn ang="0">
                    <a:pos x="17" y="209"/>
                  </a:cxn>
                  <a:cxn ang="0">
                    <a:pos x="5" y="152"/>
                  </a:cxn>
                  <a:cxn ang="0">
                    <a:pos x="5" y="104"/>
                  </a:cxn>
                  <a:cxn ang="0">
                    <a:pos x="9" y="68"/>
                  </a:cxn>
                  <a:cxn ang="0">
                    <a:pos x="11" y="51"/>
                  </a:cxn>
                  <a:cxn ang="0">
                    <a:pos x="5" y="66"/>
                  </a:cxn>
                  <a:cxn ang="0">
                    <a:pos x="0" y="104"/>
                  </a:cxn>
                  <a:cxn ang="0">
                    <a:pos x="1" y="152"/>
                  </a:cxn>
                  <a:cxn ang="0">
                    <a:pos x="13" y="209"/>
                  </a:cxn>
                  <a:cxn ang="0">
                    <a:pos x="34" y="262"/>
                  </a:cxn>
                  <a:cxn ang="0">
                    <a:pos x="66" y="307"/>
                  </a:cxn>
                  <a:cxn ang="0">
                    <a:pos x="104" y="347"/>
                  </a:cxn>
                  <a:cxn ang="0">
                    <a:pos x="151" y="377"/>
                  </a:cxn>
                  <a:cxn ang="0">
                    <a:pos x="203" y="400"/>
                  </a:cxn>
                  <a:cxn ang="0">
                    <a:pos x="259" y="412"/>
                  </a:cxn>
                  <a:cxn ang="0">
                    <a:pos x="318" y="412"/>
                  </a:cxn>
                  <a:cxn ang="0">
                    <a:pos x="375" y="400"/>
                  </a:cxn>
                  <a:cxn ang="0">
                    <a:pos x="426" y="377"/>
                  </a:cxn>
                  <a:cxn ang="0">
                    <a:pos x="472" y="347"/>
                  </a:cxn>
                  <a:cxn ang="0">
                    <a:pos x="512" y="307"/>
                  </a:cxn>
                  <a:cxn ang="0">
                    <a:pos x="542" y="262"/>
                  </a:cxn>
                  <a:cxn ang="0">
                    <a:pos x="565" y="209"/>
                  </a:cxn>
                  <a:cxn ang="0">
                    <a:pos x="576" y="152"/>
                  </a:cxn>
                  <a:cxn ang="0">
                    <a:pos x="555" y="11"/>
                  </a:cxn>
                  <a:cxn ang="0">
                    <a:pos x="550" y="0"/>
                  </a:cxn>
                  <a:cxn ang="0">
                    <a:pos x="548" y="0"/>
                  </a:cxn>
                  <a:cxn ang="0">
                    <a:pos x="546" y="2"/>
                  </a:cxn>
                  <a:cxn ang="0">
                    <a:pos x="550" y="10"/>
                  </a:cxn>
                  <a:cxn ang="0">
                    <a:pos x="555" y="11"/>
                  </a:cxn>
                </a:cxnLst>
                <a:rect l="0" t="0" r="r" b="b"/>
                <a:pathLst>
                  <a:path w="578" h="412">
                    <a:moveTo>
                      <a:pt x="578" y="123"/>
                    </a:moveTo>
                    <a:lnTo>
                      <a:pt x="576" y="97"/>
                    </a:lnTo>
                    <a:lnTo>
                      <a:pt x="572" y="70"/>
                    </a:lnTo>
                    <a:lnTo>
                      <a:pt x="567" y="46"/>
                    </a:lnTo>
                    <a:lnTo>
                      <a:pt x="559" y="21"/>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50" y="0"/>
                    </a:lnTo>
                    <a:lnTo>
                      <a:pt x="548" y="0"/>
                    </a:lnTo>
                    <a:lnTo>
                      <a:pt x="548" y="0"/>
                    </a:lnTo>
                    <a:lnTo>
                      <a:pt x="546" y="2"/>
                    </a:lnTo>
                    <a:lnTo>
                      <a:pt x="548" y="6"/>
                    </a:lnTo>
                    <a:lnTo>
                      <a:pt x="550" y="10"/>
                    </a:lnTo>
                    <a:lnTo>
                      <a:pt x="553" y="10"/>
                    </a:lnTo>
                    <a:lnTo>
                      <a:pt x="555" y="11"/>
                    </a:lnTo>
                    <a:close/>
                  </a:path>
                </a:pathLst>
              </a:custGeom>
              <a:solidFill>
                <a:srgbClr val="C3C2DD"/>
              </a:solidFill>
              <a:ln w="9525">
                <a:noFill/>
                <a:round/>
              </a:ln>
            </p:spPr>
            <p:txBody>
              <a:bodyPr/>
              <a:lstStyle/>
              <a:p>
                <a:endParaRPr lang="en-US">
                  <a:solidFill>
                    <a:prstClr val="black"/>
                  </a:solidFill>
                </a:endParaRPr>
              </a:p>
            </p:txBody>
          </p:sp>
          <p:sp>
            <p:nvSpPr>
              <p:cNvPr id="179833" name="Freeform 633"/>
              <p:cNvSpPr>
                <a:spLocks noEditPoints="1"/>
              </p:cNvSpPr>
              <p:nvPr/>
            </p:nvSpPr>
            <p:spPr bwMode="auto">
              <a:xfrm>
                <a:off x="1551" y="2149"/>
                <a:ext cx="575" cy="410"/>
              </a:xfrm>
              <a:custGeom>
                <a:avLst/>
                <a:gdLst/>
                <a:ahLst/>
                <a:cxnLst>
                  <a:cxn ang="0">
                    <a:pos x="573" y="95"/>
                  </a:cxn>
                  <a:cxn ang="0">
                    <a:pos x="566" y="63"/>
                  </a:cxn>
                  <a:cxn ang="0">
                    <a:pos x="566" y="72"/>
                  </a:cxn>
                  <a:cxn ang="0">
                    <a:pos x="570" y="106"/>
                  </a:cxn>
                  <a:cxn ang="0">
                    <a:pos x="570" y="152"/>
                  </a:cxn>
                  <a:cxn ang="0">
                    <a:pos x="558" y="207"/>
                  </a:cxn>
                  <a:cxn ang="0">
                    <a:pos x="535" y="258"/>
                  </a:cxn>
                  <a:cxn ang="0">
                    <a:pos x="505" y="303"/>
                  </a:cxn>
                  <a:cxn ang="0">
                    <a:pos x="467" y="341"/>
                  </a:cxn>
                  <a:cxn ang="0">
                    <a:pos x="422" y="372"/>
                  </a:cxn>
                  <a:cxn ang="0">
                    <a:pos x="372" y="393"/>
                  </a:cxn>
                  <a:cxn ang="0">
                    <a:pos x="317" y="404"/>
                  </a:cxn>
                  <a:cxn ang="0">
                    <a:pos x="258" y="404"/>
                  </a:cxn>
                  <a:cxn ang="0">
                    <a:pos x="203" y="393"/>
                  </a:cxn>
                  <a:cxn ang="0">
                    <a:pos x="152" y="372"/>
                  </a:cxn>
                  <a:cxn ang="0">
                    <a:pos x="109" y="341"/>
                  </a:cxn>
                  <a:cxn ang="0">
                    <a:pos x="69" y="303"/>
                  </a:cxn>
                  <a:cxn ang="0">
                    <a:pos x="38" y="258"/>
                  </a:cxn>
                  <a:cxn ang="0">
                    <a:pos x="18" y="207"/>
                  </a:cxn>
                  <a:cxn ang="0">
                    <a:pos x="6" y="152"/>
                  </a:cxn>
                  <a:cxn ang="0">
                    <a:pos x="6" y="104"/>
                  </a:cxn>
                  <a:cxn ang="0">
                    <a:pos x="10" y="70"/>
                  </a:cxn>
                  <a:cxn ang="0">
                    <a:pos x="12" y="51"/>
                  </a:cxn>
                  <a:cxn ang="0">
                    <a:pos x="6" y="68"/>
                  </a:cxn>
                  <a:cxn ang="0">
                    <a:pos x="0" y="104"/>
                  </a:cxn>
                  <a:cxn ang="0">
                    <a:pos x="2" y="152"/>
                  </a:cxn>
                  <a:cxn ang="0">
                    <a:pos x="14" y="209"/>
                  </a:cxn>
                  <a:cxn ang="0">
                    <a:pos x="35" y="260"/>
                  </a:cxn>
                  <a:cxn ang="0">
                    <a:pos x="67" y="305"/>
                  </a:cxn>
                  <a:cxn ang="0">
                    <a:pos x="105" y="345"/>
                  </a:cxn>
                  <a:cxn ang="0">
                    <a:pos x="150" y="376"/>
                  </a:cxn>
                  <a:cxn ang="0">
                    <a:pos x="202" y="396"/>
                  </a:cxn>
                  <a:cxn ang="0">
                    <a:pos x="258" y="408"/>
                  </a:cxn>
                  <a:cxn ang="0">
                    <a:pos x="317" y="408"/>
                  </a:cxn>
                  <a:cxn ang="0">
                    <a:pos x="372" y="396"/>
                  </a:cxn>
                  <a:cxn ang="0">
                    <a:pos x="423" y="376"/>
                  </a:cxn>
                  <a:cxn ang="0">
                    <a:pos x="471" y="345"/>
                  </a:cxn>
                  <a:cxn ang="0">
                    <a:pos x="509" y="305"/>
                  </a:cxn>
                  <a:cxn ang="0">
                    <a:pos x="539" y="260"/>
                  </a:cxn>
                  <a:cxn ang="0">
                    <a:pos x="562" y="209"/>
                  </a:cxn>
                  <a:cxn ang="0">
                    <a:pos x="573" y="152"/>
                  </a:cxn>
                  <a:cxn ang="0">
                    <a:pos x="566" y="55"/>
                  </a:cxn>
                  <a:cxn ang="0">
                    <a:pos x="556" y="19"/>
                  </a:cxn>
                  <a:cxn ang="0">
                    <a:pos x="551" y="17"/>
                  </a:cxn>
                  <a:cxn ang="0">
                    <a:pos x="558" y="42"/>
                  </a:cxn>
                  <a:cxn ang="0">
                    <a:pos x="566" y="55"/>
                  </a:cxn>
                  <a:cxn ang="0">
                    <a:pos x="549" y="6"/>
                  </a:cxn>
                  <a:cxn ang="0">
                    <a:pos x="545" y="2"/>
                  </a:cxn>
                  <a:cxn ang="0">
                    <a:pos x="545" y="6"/>
                  </a:cxn>
                  <a:cxn ang="0">
                    <a:pos x="549" y="10"/>
                  </a:cxn>
                </a:cxnLst>
                <a:rect l="0" t="0" r="r" b="b"/>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ln>
            </p:spPr>
            <p:txBody>
              <a:bodyPr/>
              <a:lstStyle/>
              <a:p>
                <a:endParaRPr lang="en-US">
                  <a:solidFill>
                    <a:prstClr val="black"/>
                  </a:solidFill>
                </a:endParaRPr>
              </a:p>
            </p:txBody>
          </p:sp>
          <p:sp>
            <p:nvSpPr>
              <p:cNvPr id="179834" name="Freeform 634"/>
              <p:cNvSpPr>
                <a:spLocks noEditPoints="1"/>
              </p:cNvSpPr>
              <p:nvPr/>
            </p:nvSpPr>
            <p:spPr bwMode="auto">
              <a:xfrm>
                <a:off x="1553" y="2151"/>
                <a:ext cx="569" cy="406"/>
              </a:xfrm>
              <a:custGeom>
                <a:avLst/>
                <a:gdLst/>
                <a:ahLst/>
                <a:cxnLst>
                  <a:cxn ang="0">
                    <a:pos x="569" y="104"/>
                  </a:cxn>
                  <a:cxn ang="0">
                    <a:pos x="566" y="74"/>
                  </a:cxn>
                  <a:cxn ang="0">
                    <a:pos x="560" y="55"/>
                  </a:cxn>
                  <a:cxn ang="0">
                    <a:pos x="560" y="68"/>
                  </a:cxn>
                  <a:cxn ang="0">
                    <a:pos x="566" y="102"/>
                  </a:cxn>
                  <a:cxn ang="0">
                    <a:pos x="564" y="150"/>
                  </a:cxn>
                  <a:cxn ang="0">
                    <a:pos x="552" y="205"/>
                  </a:cxn>
                  <a:cxn ang="0">
                    <a:pos x="531" y="254"/>
                  </a:cxn>
                  <a:cxn ang="0">
                    <a:pos x="501" y="300"/>
                  </a:cxn>
                  <a:cxn ang="0">
                    <a:pos x="463" y="338"/>
                  </a:cxn>
                  <a:cxn ang="0">
                    <a:pos x="420" y="368"/>
                  </a:cxn>
                  <a:cxn ang="0">
                    <a:pos x="368" y="389"/>
                  </a:cxn>
                  <a:cxn ang="0">
                    <a:pos x="313" y="400"/>
                  </a:cxn>
                  <a:cxn ang="0">
                    <a:pos x="256" y="400"/>
                  </a:cxn>
                  <a:cxn ang="0">
                    <a:pos x="201" y="389"/>
                  </a:cxn>
                  <a:cxn ang="0">
                    <a:pos x="152" y="368"/>
                  </a:cxn>
                  <a:cxn ang="0">
                    <a:pos x="107" y="338"/>
                  </a:cxn>
                  <a:cxn ang="0">
                    <a:pos x="69" y="300"/>
                  </a:cxn>
                  <a:cxn ang="0">
                    <a:pos x="38" y="254"/>
                  </a:cxn>
                  <a:cxn ang="0">
                    <a:pos x="17" y="205"/>
                  </a:cxn>
                  <a:cxn ang="0">
                    <a:pos x="6" y="150"/>
                  </a:cxn>
                  <a:cxn ang="0">
                    <a:pos x="6" y="102"/>
                  </a:cxn>
                  <a:cxn ang="0">
                    <a:pos x="10" y="68"/>
                  </a:cxn>
                  <a:cxn ang="0">
                    <a:pos x="12" y="51"/>
                  </a:cxn>
                  <a:cxn ang="0">
                    <a:pos x="6" y="66"/>
                  </a:cxn>
                  <a:cxn ang="0">
                    <a:pos x="2" y="102"/>
                  </a:cxn>
                  <a:cxn ang="0">
                    <a:pos x="2" y="150"/>
                  </a:cxn>
                  <a:cxn ang="0">
                    <a:pos x="14" y="207"/>
                  </a:cxn>
                  <a:cxn ang="0">
                    <a:pos x="34" y="256"/>
                  </a:cxn>
                  <a:cxn ang="0">
                    <a:pos x="67" y="301"/>
                  </a:cxn>
                  <a:cxn ang="0">
                    <a:pos x="105" y="341"/>
                  </a:cxn>
                  <a:cxn ang="0">
                    <a:pos x="150" y="372"/>
                  </a:cxn>
                  <a:cxn ang="0">
                    <a:pos x="201" y="393"/>
                  </a:cxn>
                  <a:cxn ang="0">
                    <a:pos x="256" y="404"/>
                  </a:cxn>
                  <a:cxn ang="0">
                    <a:pos x="315" y="404"/>
                  </a:cxn>
                  <a:cxn ang="0">
                    <a:pos x="370" y="393"/>
                  </a:cxn>
                  <a:cxn ang="0">
                    <a:pos x="421" y="372"/>
                  </a:cxn>
                  <a:cxn ang="0">
                    <a:pos x="467" y="341"/>
                  </a:cxn>
                  <a:cxn ang="0">
                    <a:pos x="505" y="301"/>
                  </a:cxn>
                  <a:cxn ang="0">
                    <a:pos x="535" y="256"/>
                  </a:cxn>
                  <a:cxn ang="0">
                    <a:pos x="558" y="207"/>
                  </a:cxn>
                  <a:cxn ang="0">
                    <a:pos x="569" y="150"/>
                  </a:cxn>
                  <a:cxn ang="0">
                    <a:pos x="560" y="46"/>
                  </a:cxn>
                  <a:cxn ang="0">
                    <a:pos x="550" y="17"/>
                  </a:cxn>
                  <a:cxn ang="0">
                    <a:pos x="545" y="15"/>
                  </a:cxn>
                  <a:cxn ang="0">
                    <a:pos x="552" y="34"/>
                  </a:cxn>
                  <a:cxn ang="0">
                    <a:pos x="560" y="46"/>
                  </a:cxn>
                  <a:cxn ang="0">
                    <a:pos x="545" y="4"/>
                  </a:cxn>
                  <a:cxn ang="0">
                    <a:pos x="541" y="0"/>
                  </a:cxn>
                  <a:cxn ang="0">
                    <a:pos x="539" y="4"/>
                  </a:cxn>
                  <a:cxn ang="0">
                    <a:pos x="543" y="6"/>
                  </a:cxn>
                </a:cxnLst>
                <a:rect l="0" t="0" r="r" b="b"/>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ln>
            </p:spPr>
            <p:txBody>
              <a:bodyPr/>
              <a:lstStyle/>
              <a:p>
                <a:endParaRPr lang="en-US">
                  <a:solidFill>
                    <a:prstClr val="black"/>
                  </a:solidFill>
                </a:endParaRPr>
              </a:p>
            </p:txBody>
          </p:sp>
          <p:sp>
            <p:nvSpPr>
              <p:cNvPr id="179835" name="Freeform 635"/>
              <p:cNvSpPr>
                <a:spLocks noEditPoints="1"/>
              </p:cNvSpPr>
              <p:nvPr/>
            </p:nvSpPr>
            <p:spPr bwMode="auto">
              <a:xfrm>
                <a:off x="1555" y="2153"/>
                <a:ext cx="566" cy="402"/>
              </a:xfrm>
              <a:custGeom>
                <a:avLst/>
                <a:gdLst/>
                <a:ahLst/>
                <a:cxnLst>
                  <a:cxn ang="0">
                    <a:pos x="566" y="102"/>
                  </a:cxn>
                  <a:cxn ang="0">
                    <a:pos x="562" y="68"/>
                  </a:cxn>
                  <a:cxn ang="0">
                    <a:pos x="554" y="49"/>
                  </a:cxn>
                  <a:cxn ang="0">
                    <a:pos x="556" y="62"/>
                  </a:cxn>
                  <a:cxn ang="0">
                    <a:pos x="562" y="100"/>
                  </a:cxn>
                  <a:cxn ang="0">
                    <a:pos x="560" y="148"/>
                  </a:cxn>
                  <a:cxn ang="0">
                    <a:pos x="548" y="201"/>
                  </a:cxn>
                  <a:cxn ang="0">
                    <a:pos x="528" y="252"/>
                  </a:cxn>
                  <a:cxn ang="0">
                    <a:pos x="497" y="296"/>
                  </a:cxn>
                  <a:cxn ang="0">
                    <a:pos x="461" y="334"/>
                  </a:cxn>
                  <a:cxn ang="0">
                    <a:pos x="416" y="364"/>
                  </a:cxn>
                  <a:cxn ang="0">
                    <a:pos x="366" y="385"/>
                  </a:cxn>
                  <a:cxn ang="0">
                    <a:pos x="311" y="396"/>
                  </a:cxn>
                  <a:cxn ang="0">
                    <a:pos x="254" y="396"/>
                  </a:cxn>
                  <a:cxn ang="0">
                    <a:pos x="201" y="385"/>
                  </a:cxn>
                  <a:cxn ang="0">
                    <a:pos x="152" y="364"/>
                  </a:cxn>
                  <a:cxn ang="0">
                    <a:pos x="106" y="334"/>
                  </a:cxn>
                  <a:cxn ang="0">
                    <a:pos x="69" y="296"/>
                  </a:cxn>
                  <a:cxn ang="0">
                    <a:pos x="40" y="252"/>
                  </a:cxn>
                  <a:cxn ang="0">
                    <a:pos x="17" y="201"/>
                  </a:cxn>
                  <a:cxn ang="0">
                    <a:pos x="8" y="148"/>
                  </a:cxn>
                  <a:cxn ang="0">
                    <a:pos x="6" y="102"/>
                  </a:cxn>
                  <a:cxn ang="0">
                    <a:pos x="10" y="68"/>
                  </a:cxn>
                  <a:cxn ang="0">
                    <a:pos x="12" y="49"/>
                  </a:cxn>
                  <a:cxn ang="0">
                    <a:pos x="6" y="66"/>
                  </a:cxn>
                  <a:cxn ang="0">
                    <a:pos x="2" y="100"/>
                  </a:cxn>
                  <a:cxn ang="0">
                    <a:pos x="2" y="148"/>
                  </a:cxn>
                  <a:cxn ang="0">
                    <a:pos x="14" y="203"/>
                  </a:cxn>
                  <a:cxn ang="0">
                    <a:pos x="34" y="254"/>
                  </a:cxn>
                  <a:cxn ang="0">
                    <a:pos x="65" y="299"/>
                  </a:cxn>
                  <a:cxn ang="0">
                    <a:pos x="105" y="337"/>
                  </a:cxn>
                  <a:cxn ang="0">
                    <a:pos x="148" y="368"/>
                  </a:cxn>
                  <a:cxn ang="0">
                    <a:pos x="199" y="389"/>
                  </a:cxn>
                  <a:cxn ang="0">
                    <a:pos x="254" y="400"/>
                  </a:cxn>
                  <a:cxn ang="0">
                    <a:pos x="313" y="400"/>
                  </a:cxn>
                  <a:cxn ang="0">
                    <a:pos x="368" y="389"/>
                  </a:cxn>
                  <a:cxn ang="0">
                    <a:pos x="418" y="368"/>
                  </a:cxn>
                  <a:cxn ang="0">
                    <a:pos x="463" y="337"/>
                  </a:cxn>
                  <a:cxn ang="0">
                    <a:pos x="501" y="299"/>
                  </a:cxn>
                  <a:cxn ang="0">
                    <a:pos x="531" y="254"/>
                  </a:cxn>
                  <a:cxn ang="0">
                    <a:pos x="554" y="203"/>
                  </a:cxn>
                  <a:cxn ang="0">
                    <a:pos x="566" y="148"/>
                  </a:cxn>
                  <a:cxn ang="0">
                    <a:pos x="554" y="38"/>
                  </a:cxn>
                  <a:cxn ang="0">
                    <a:pos x="547" y="13"/>
                  </a:cxn>
                  <a:cxn ang="0">
                    <a:pos x="539" y="11"/>
                  </a:cxn>
                  <a:cxn ang="0">
                    <a:pos x="547" y="26"/>
                  </a:cxn>
                  <a:cxn ang="0">
                    <a:pos x="554" y="38"/>
                  </a:cxn>
                  <a:cxn ang="0">
                    <a:pos x="541" y="2"/>
                  </a:cxn>
                  <a:cxn ang="0">
                    <a:pos x="537" y="0"/>
                  </a:cxn>
                  <a:cxn ang="0">
                    <a:pos x="539" y="2"/>
                  </a:cxn>
                </a:cxnLst>
                <a:rect l="0" t="0" r="r" b="b"/>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ln>
            </p:spPr>
            <p:txBody>
              <a:bodyPr/>
              <a:lstStyle/>
              <a:p>
                <a:endParaRPr lang="en-US">
                  <a:solidFill>
                    <a:prstClr val="black"/>
                  </a:solidFill>
                </a:endParaRPr>
              </a:p>
            </p:txBody>
          </p:sp>
          <p:sp>
            <p:nvSpPr>
              <p:cNvPr id="179836" name="Freeform 636"/>
              <p:cNvSpPr>
                <a:spLocks noEditPoints="1"/>
              </p:cNvSpPr>
              <p:nvPr/>
            </p:nvSpPr>
            <p:spPr bwMode="auto">
              <a:xfrm>
                <a:off x="1559" y="2153"/>
                <a:ext cx="560" cy="400"/>
              </a:xfrm>
              <a:custGeom>
                <a:avLst/>
                <a:gdLst/>
                <a:ahLst/>
                <a:cxnLst>
                  <a:cxn ang="0">
                    <a:pos x="560" y="100"/>
                  </a:cxn>
                  <a:cxn ang="0">
                    <a:pos x="554" y="66"/>
                  </a:cxn>
                  <a:cxn ang="0">
                    <a:pos x="548" y="45"/>
                  </a:cxn>
                  <a:cxn ang="0">
                    <a:pos x="548" y="59"/>
                  </a:cxn>
                  <a:cxn ang="0">
                    <a:pos x="554" y="99"/>
                  </a:cxn>
                  <a:cxn ang="0">
                    <a:pos x="554" y="148"/>
                  </a:cxn>
                  <a:cxn ang="0">
                    <a:pos x="543" y="201"/>
                  </a:cxn>
                  <a:cxn ang="0">
                    <a:pos x="522" y="250"/>
                  </a:cxn>
                  <a:cxn ang="0">
                    <a:pos x="491" y="294"/>
                  </a:cxn>
                  <a:cxn ang="0">
                    <a:pos x="455" y="332"/>
                  </a:cxn>
                  <a:cxn ang="0">
                    <a:pos x="412" y="362"/>
                  </a:cxn>
                  <a:cxn ang="0">
                    <a:pos x="362" y="383"/>
                  </a:cxn>
                  <a:cxn ang="0">
                    <a:pos x="307" y="392"/>
                  </a:cxn>
                  <a:cxn ang="0">
                    <a:pos x="252" y="392"/>
                  </a:cxn>
                  <a:cxn ang="0">
                    <a:pos x="197" y="383"/>
                  </a:cxn>
                  <a:cxn ang="0">
                    <a:pos x="148" y="362"/>
                  </a:cxn>
                  <a:cxn ang="0">
                    <a:pos x="104" y="332"/>
                  </a:cxn>
                  <a:cxn ang="0">
                    <a:pos x="66" y="294"/>
                  </a:cxn>
                  <a:cxn ang="0">
                    <a:pos x="38" y="250"/>
                  </a:cxn>
                  <a:cxn ang="0">
                    <a:pos x="17" y="201"/>
                  </a:cxn>
                  <a:cxn ang="0">
                    <a:pos x="6" y="148"/>
                  </a:cxn>
                  <a:cxn ang="0">
                    <a:pos x="4" y="102"/>
                  </a:cxn>
                  <a:cxn ang="0">
                    <a:pos x="10" y="68"/>
                  </a:cxn>
                  <a:cxn ang="0">
                    <a:pos x="10" y="51"/>
                  </a:cxn>
                  <a:cxn ang="0">
                    <a:pos x="4" y="66"/>
                  </a:cxn>
                  <a:cxn ang="0">
                    <a:pos x="0" y="100"/>
                  </a:cxn>
                  <a:cxn ang="0">
                    <a:pos x="0" y="148"/>
                  </a:cxn>
                  <a:cxn ang="0">
                    <a:pos x="11" y="203"/>
                  </a:cxn>
                  <a:cxn ang="0">
                    <a:pos x="32" y="252"/>
                  </a:cxn>
                  <a:cxn ang="0">
                    <a:pos x="63" y="298"/>
                  </a:cxn>
                  <a:cxn ang="0">
                    <a:pos x="101" y="336"/>
                  </a:cxn>
                  <a:cxn ang="0">
                    <a:pos x="146" y="366"/>
                  </a:cxn>
                  <a:cxn ang="0">
                    <a:pos x="195" y="387"/>
                  </a:cxn>
                  <a:cxn ang="0">
                    <a:pos x="250" y="398"/>
                  </a:cxn>
                  <a:cxn ang="0">
                    <a:pos x="307" y="398"/>
                  </a:cxn>
                  <a:cxn ang="0">
                    <a:pos x="362" y="387"/>
                  </a:cxn>
                  <a:cxn ang="0">
                    <a:pos x="414" y="366"/>
                  </a:cxn>
                  <a:cxn ang="0">
                    <a:pos x="457" y="336"/>
                  </a:cxn>
                  <a:cxn ang="0">
                    <a:pos x="495" y="298"/>
                  </a:cxn>
                  <a:cxn ang="0">
                    <a:pos x="525" y="252"/>
                  </a:cxn>
                  <a:cxn ang="0">
                    <a:pos x="546" y="203"/>
                  </a:cxn>
                  <a:cxn ang="0">
                    <a:pos x="558" y="148"/>
                  </a:cxn>
                  <a:cxn ang="0">
                    <a:pos x="546" y="32"/>
                  </a:cxn>
                  <a:cxn ang="0">
                    <a:pos x="539" y="13"/>
                  </a:cxn>
                  <a:cxn ang="0">
                    <a:pos x="533" y="9"/>
                  </a:cxn>
                  <a:cxn ang="0">
                    <a:pos x="537" y="23"/>
                  </a:cxn>
                  <a:cxn ang="0">
                    <a:pos x="541" y="25"/>
                  </a:cxn>
                  <a:cxn ang="0">
                    <a:pos x="546" y="32"/>
                  </a:cxn>
                  <a:cxn ang="0">
                    <a:pos x="533" y="2"/>
                  </a:cxn>
                  <a:cxn ang="0">
                    <a:pos x="533" y="0"/>
                  </a:cxn>
                  <a:cxn ang="0">
                    <a:pos x="533" y="2"/>
                  </a:cxn>
                </a:cxnLst>
                <a:rect l="0" t="0" r="r" b="b"/>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3" y="0"/>
                    </a:lnTo>
                    <a:lnTo>
                      <a:pt x="531" y="2"/>
                    </a:lnTo>
                    <a:lnTo>
                      <a:pt x="533" y="2"/>
                    </a:lnTo>
                    <a:lnTo>
                      <a:pt x="535" y="2"/>
                    </a:lnTo>
                    <a:close/>
                  </a:path>
                </a:pathLst>
              </a:custGeom>
              <a:solidFill>
                <a:srgbClr val="C5C3DE"/>
              </a:solidFill>
              <a:ln w="9525">
                <a:noFill/>
                <a:round/>
              </a:ln>
            </p:spPr>
            <p:txBody>
              <a:bodyPr/>
              <a:lstStyle/>
              <a:p>
                <a:endParaRPr lang="en-US">
                  <a:solidFill>
                    <a:prstClr val="black"/>
                  </a:solidFill>
                </a:endParaRPr>
              </a:p>
            </p:txBody>
          </p:sp>
          <p:sp>
            <p:nvSpPr>
              <p:cNvPr id="179837" name="Freeform 637"/>
              <p:cNvSpPr>
                <a:spLocks noEditPoints="1"/>
              </p:cNvSpPr>
              <p:nvPr/>
            </p:nvSpPr>
            <p:spPr bwMode="auto">
              <a:xfrm>
                <a:off x="1561" y="2162"/>
                <a:ext cx="556" cy="387"/>
              </a:xfrm>
              <a:custGeom>
                <a:avLst/>
                <a:gdLst/>
                <a:ahLst/>
                <a:cxnLst>
                  <a:cxn ang="0">
                    <a:pos x="556" y="91"/>
                  </a:cxn>
                  <a:cxn ang="0">
                    <a:pos x="550" y="53"/>
                  </a:cxn>
                  <a:cxn ang="0">
                    <a:pos x="542" y="31"/>
                  </a:cxn>
                  <a:cxn ang="0">
                    <a:pos x="544" y="48"/>
                  </a:cxn>
                  <a:cxn ang="0">
                    <a:pos x="550" y="90"/>
                  </a:cxn>
                  <a:cxn ang="0">
                    <a:pos x="550" y="139"/>
                  </a:cxn>
                  <a:cxn ang="0">
                    <a:pos x="539" y="192"/>
                  </a:cxn>
                  <a:cxn ang="0">
                    <a:pos x="518" y="241"/>
                  </a:cxn>
                  <a:cxn ang="0">
                    <a:pos x="489" y="285"/>
                  </a:cxn>
                  <a:cxn ang="0">
                    <a:pos x="451" y="321"/>
                  </a:cxn>
                  <a:cxn ang="0">
                    <a:pos x="408" y="351"/>
                  </a:cxn>
                  <a:cxn ang="0">
                    <a:pos x="358" y="370"/>
                  </a:cxn>
                  <a:cxn ang="0">
                    <a:pos x="305" y="382"/>
                  </a:cxn>
                  <a:cxn ang="0">
                    <a:pos x="250" y="382"/>
                  </a:cxn>
                  <a:cxn ang="0">
                    <a:pos x="197" y="370"/>
                  </a:cxn>
                  <a:cxn ang="0">
                    <a:pos x="148" y="351"/>
                  </a:cxn>
                  <a:cxn ang="0">
                    <a:pos x="104" y="321"/>
                  </a:cxn>
                  <a:cxn ang="0">
                    <a:pos x="66" y="285"/>
                  </a:cxn>
                  <a:cxn ang="0">
                    <a:pos x="38" y="241"/>
                  </a:cxn>
                  <a:cxn ang="0">
                    <a:pos x="17" y="192"/>
                  </a:cxn>
                  <a:cxn ang="0">
                    <a:pos x="6" y="139"/>
                  </a:cxn>
                  <a:cxn ang="0">
                    <a:pos x="6" y="93"/>
                  </a:cxn>
                  <a:cxn ang="0">
                    <a:pos x="9" y="59"/>
                  </a:cxn>
                  <a:cxn ang="0">
                    <a:pos x="9" y="42"/>
                  </a:cxn>
                  <a:cxn ang="0">
                    <a:pos x="4" y="59"/>
                  </a:cxn>
                  <a:cxn ang="0">
                    <a:pos x="0" y="93"/>
                  </a:cxn>
                  <a:cxn ang="0">
                    <a:pos x="2" y="139"/>
                  </a:cxn>
                  <a:cxn ang="0">
                    <a:pos x="11" y="192"/>
                  </a:cxn>
                  <a:cxn ang="0">
                    <a:pos x="34" y="243"/>
                  </a:cxn>
                  <a:cxn ang="0">
                    <a:pos x="63" y="287"/>
                  </a:cxn>
                  <a:cxn ang="0">
                    <a:pos x="100" y="325"/>
                  </a:cxn>
                  <a:cxn ang="0">
                    <a:pos x="146" y="355"/>
                  </a:cxn>
                  <a:cxn ang="0">
                    <a:pos x="195" y="376"/>
                  </a:cxn>
                  <a:cxn ang="0">
                    <a:pos x="248" y="387"/>
                  </a:cxn>
                  <a:cxn ang="0">
                    <a:pos x="305" y="387"/>
                  </a:cxn>
                  <a:cxn ang="0">
                    <a:pos x="360" y="376"/>
                  </a:cxn>
                  <a:cxn ang="0">
                    <a:pos x="410" y="355"/>
                  </a:cxn>
                  <a:cxn ang="0">
                    <a:pos x="455" y="325"/>
                  </a:cxn>
                  <a:cxn ang="0">
                    <a:pos x="491" y="287"/>
                  </a:cxn>
                  <a:cxn ang="0">
                    <a:pos x="522" y="243"/>
                  </a:cxn>
                  <a:cxn ang="0">
                    <a:pos x="542" y="192"/>
                  </a:cxn>
                  <a:cxn ang="0">
                    <a:pos x="554" y="139"/>
                  </a:cxn>
                  <a:cxn ang="0">
                    <a:pos x="541" y="17"/>
                  </a:cxn>
                  <a:cxn ang="0">
                    <a:pos x="533" y="2"/>
                  </a:cxn>
                  <a:cxn ang="0">
                    <a:pos x="527" y="0"/>
                  </a:cxn>
                  <a:cxn ang="0">
                    <a:pos x="531" y="8"/>
                  </a:cxn>
                  <a:cxn ang="0">
                    <a:pos x="539" y="16"/>
                  </a:cxn>
                  <a:cxn ang="0">
                    <a:pos x="541" y="17"/>
                  </a:cxn>
                </a:cxnLst>
                <a:rect l="0" t="0" r="r" b="b"/>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ln>
            </p:spPr>
            <p:txBody>
              <a:bodyPr/>
              <a:lstStyle/>
              <a:p>
                <a:endParaRPr lang="en-US">
                  <a:solidFill>
                    <a:prstClr val="black"/>
                  </a:solidFill>
                </a:endParaRPr>
              </a:p>
            </p:txBody>
          </p:sp>
          <p:sp>
            <p:nvSpPr>
              <p:cNvPr id="179838" name="Freeform 638"/>
              <p:cNvSpPr>
                <a:spLocks noEditPoints="1"/>
              </p:cNvSpPr>
              <p:nvPr/>
            </p:nvSpPr>
            <p:spPr bwMode="auto">
              <a:xfrm>
                <a:off x="1563" y="2160"/>
                <a:ext cx="552" cy="387"/>
              </a:xfrm>
              <a:custGeom>
                <a:avLst/>
                <a:gdLst/>
                <a:ahLst/>
                <a:cxnLst>
                  <a:cxn ang="0">
                    <a:pos x="550" y="92"/>
                  </a:cxn>
                  <a:cxn ang="0">
                    <a:pos x="544" y="52"/>
                  </a:cxn>
                  <a:cxn ang="0">
                    <a:pos x="537" y="29"/>
                  </a:cxn>
                  <a:cxn ang="0">
                    <a:pos x="539" y="46"/>
                  </a:cxn>
                  <a:cxn ang="0">
                    <a:pos x="546" y="90"/>
                  </a:cxn>
                  <a:cxn ang="0">
                    <a:pos x="544" y="139"/>
                  </a:cxn>
                  <a:cxn ang="0">
                    <a:pos x="535" y="192"/>
                  </a:cxn>
                  <a:cxn ang="0">
                    <a:pos x="514" y="241"/>
                  </a:cxn>
                  <a:cxn ang="0">
                    <a:pos x="485" y="285"/>
                  </a:cxn>
                  <a:cxn ang="0">
                    <a:pos x="448" y="321"/>
                  </a:cxn>
                  <a:cxn ang="0">
                    <a:pos x="404" y="351"/>
                  </a:cxn>
                  <a:cxn ang="0">
                    <a:pos x="356" y="370"/>
                  </a:cxn>
                  <a:cxn ang="0">
                    <a:pos x="303" y="382"/>
                  </a:cxn>
                  <a:cxn ang="0">
                    <a:pos x="248" y="382"/>
                  </a:cxn>
                  <a:cxn ang="0">
                    <a:pos x="195" y="370"/>
                  </a:cxn>
                  <a:cxn ang="0">
                    <a:pos x="146" y="351"/>
                  </a:cxn>
                  <a:cxn ang="0">
                    <a:pos x="102" y="321"/>
                  </a:cxn>
                  <a:cxn ang="0">
                    <a:pos x="66" y="285"/>
                  </a:cxn>
                  <a:cxn ang="0">
                    <a:pos x="38" y="241"/>
                  </a:cxn>
                  <a:cxn ang="0">
                    <a:pos x="17" y="192"/>
                  </a:cxn>
                  <a:cxn ang="0">
                    <a:pos x="6" y="139"/>
                  </a:cxn>
                  <a:cxn ang="0">
                    <a:pos x="6" y="95"/>
                  </a:cxn>
                  <a:cxn ang="0">
                    <a:pos x="9" y="63"/>
                  </a:cxn>
                  <a:cxn ang="0">
                    <a:pos x="11" y="46"/>
                  </a:cxn>
                  <a:cxn ang="0">
                    <a:pos x="6" y="61"/>
                  </a:cxn>
                  <a:cxn ang="0">
                    <a:pos x="0" y="95"/>
                  </a:cxn>
                  <a:cxn ang="0">
                    <a:pos x="2" y="141"/>
                  </a:cxn>
                  <a:cxn ang="0">
                    <a:pos x="13" y="194"/>
                  </a:cxn>
                  <a:cxn ang="0">
                    <a:pos x="34" y="243"/>
                  </a:cxn>
                  <a:cxn ang="0">
                    <a:pos x="62" y="287"/>
                  </a:cxn>
                  <a:cxn ang="0">
                    <a:pos x="100" y="325"/>
                  </a:cxn>
                  <a:cxn ang="0">
                    <a:pos x="144" y="355"/>
                  </a:cxn>
                  <a:cxn ang="0">
                    <a:pos x="193" y="376"/>
                  </a:cxn>
                  <a:cxn ang="0">
                    <a:pos x="248" y="385"/>
                  </a:cxn>
                  <a:cxn ang="0">
                    <a:pos x="303" y="385"/>
                  </a:cxn>
                  <a:cxn ang="0">
                    <a:pos x="358" y="376"/>
                  </a:cxn>
                  <a:cxn ang="0">
                    <a:pos x="408" y="355"/>
                  </a:cxn>
                  <a:cxn ang="0">
                    <a:pos x="451" y="325"/>
                  </a:cxn>
                  <a:cxn ang="0">
                    <a:pos x="487" y="287"/>
                  </a:cxn>
                  <a:cxn ang="0">
                    <a:pos x="518" y="243"/>
                  </a:cxn>
                  <a:cxn ang="0">
                    <a:pos x="539" y="194"/>
                  </a:cxn>
                  <a:cxn ang="0">
                    <a:pos x="550" y="141"/>
                  </a:cxn>
                  <a:cxn ang="0">
                    <a:pos x="533" y="16"/>
                  </a:cxn>
                  <a:cxn ang="0">
                    <a:pos x="529" y="2"/>
                  </a:cxn>
                  <a:cxn ang="0">
                    <a:pos x="523" y="0"/>
                  </a:cxn>
                  <a:cxn ang="0">
                    <a:pos x="523" y="4"/>
                  </a:cxn>
                  <a:cxn ang="0">
                    <a:pos x="533" y="16"/>
                  </a:cxn>
                </a:cxnLst>
                <a:rect l="0" t="0" r="r" b="b"/>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ln>
            </p:spPr>
            <p:txBody>
              <a:bodyPr/>
              <a:lstStyle/>
              <a:p>
                <a:endParaRPr lang="en-US">
                  <a:solidFill>
                    <a:prstClr val="black"/>
                  </a:solidFill>
                </a:endParaRPr>
              </a:p>
            </p:txBody>
          </p:sp>
          <p:sp>
            <p:nvSpPr>
              <p:cNvPr id="179839" name="Freeform 639"/>
              <p:cNvSpPr>
                <a:spLocks noEditPoints="1"/>
              </p:cNvSpPr>
              <p:nvPr/>
            </p:nvSpPr>
            <p:spPr bwMode="auto">
              <a:xfrm>
                <a:off x="1565" y="2160"/>
                <a:ext cx="546" cy="385"/>
              </a:xfrm>
              <a:custGeom>
                <a:avLst/>
                <a:gdLst/>
                <a:ahLst/>
                <a:cxnLst>
                  <a:cxn ang="0">
                    <a:pos x="546" y="92"/>
                  </a:cxn>
                  <a:cxn ang="0">
                    <a:pos x="540" y="50"/>
                  </a:cxn>
                  <a:cxn ang="0">
                    <a:pos x="531" y="25"/>
                  </a:cxn>
                  <a:cxn ang="0">
                    <a:pos x="533" y="44"/>
                  </a:cxn>
                  <a:cxn ang="0">
                    <a:pos x="540" y="88"/>
                  </a:cxn>
                  <a:cxn ang="0">
                    <a:pos x="540" y="139"/>
                  </a:cxn>
                  <a:cxn ang="0">
                    <a:pos x="531" y="192"/>
                  </a:cxn>
                  <a:cxn ang="0">
                    <a:pos x="510" y="239"/>
                  </a:cxn>
                  <a:cxn ang="0">
                    <a:pos x="482" y="283"/>
                  </a:cxn>
                  <a:cxn ang="0">
                    <a:pos x="444" y="319"/>
                  </a:cxn>
                  <a:cxn ang="0">
                    <a:pos x="402" y="347"/>
                  </a:cxn>
                  <a:cxn ang="0">
                    <a:pos x="353" y="368"/>
                  </a:cxn>
                  <a:cxn ang="0">
                    <a:pos x="301" y="380"/>
                  </a:cxn>
                  <a:cxn ang="0">
                    <a:pos x="246" y="380"/>
                  </a:cxn>
                  <a:cxn ang="0">
                    <a:pos x="193" y="368"/>
                  </a:cxn>
                  <a:cxn ang="0">
                    <a:pos x="146" y="347"/>
                  </a:cxn>
                  <a:cxn ang="0">
                    <a:pos x="102" y="319"/>
                  </a:cxn>
                  <a:cxn ang="0">
                    <a:pos x="66" y="283"/>
                  </a:cxn>
                  <a:cxn ang="0">
                    <a:pos x="38" y="239"/>
                  </a:cxn>
                  <a:cxn ang="0">
                    <a:pos x="17" y="192"/>
                  </a:cxn>
                  <a:cxn ang="0">
                    <a:pos x="5" y="139"/>
                  </a:cxn>
                  <a:cxn ang="0">
                    <a:pos x="5" y="95"/>
                  </a:cxn>
                  <a:cxn ang="0">
                    <a:pos x="9" y="63"/>
                  </a:cxn>
                  <a:cxn ang="0">
                    <a:pos x="11" y="48"/>
                  </a:cxn>
                  <a:cxn ang="0">
                    <a:pos x="5" y="61"/>
                  </a:cxn>
                  <a:cxn ang="0">
                    <a:pos x="2" y="95"/>
                  </a:cxn>
                  <a:cxn ang="0">
                    <a:pos x="2" y="141"/>
                  </a:cxn>
                  <a:cxn ang="0">
                    <a:pos x="13" y="194"/>
                  </a:cxn>
                  <a:cxn ang="0">
                    <a:pos x="34" y="243"/>
                  </a:cxn>
                  <a:cxn ang="0">
                    <a:pos x="62" y="287"/>
                  </a:cxn>
                  <a:cxn ang="0">
                    <a:pos x="100" y="323"/>
                  </a:cxn>
                  <a:cxn ang="0">
                    <a:pos x="144" y="353"/>
                  </a:cxn>
                  <a:cxn ang="0">
                    <a:pos x="193" y="372"/>
                  </a:cxn>
                  <a:cxn ang="0">
                    <a:pos x="246" y="384"/>
                  </a:cxn>
                  <a:cxn ang="0">
                    <a:pos x="301" y="384"/>
                  </a:cxn>
                  <a:cxn ang="0">
                    <a:pos x="354" y="372"/>
                  </a:cxn>
                  <a:cxn ang="0">
                    <a:pos x="404" y="353"/>
                  </a:cxn>
                  <a:cxn ang="0">
                    <a:pos x="447" y="323"/>
                  </a:cxn>
                  <a:cxn ang="0">
                    <a:pos x="485" y="287"/>
                  </a:cxn>
                  <a:cxn ang="0">
                    <a:pos x="514" y="243"/>
                  </a:cxn>
                  <a:cxn ang="0">
                    <a:pos x="535" y="194"/>
                  </a:cxn>
                  <a:cxn ang="0">
                    <a:pos x="546" y="141"/>
                  </a:cxn>
                  <a:cxn ang="0">
                    <a:pos x="527" y="10"/>
                  </a:cxn>
                  <a:cxn ang="0">
                    <a:pos x="523" y="2"/>
                  </a:cxn>
                  <a:cxn ang="0">
                    <a:pos x="519" y="0"/>
                  </a:cxn>
                  <a:cxn ang="0">
                    <a:pos x="527" y="10"/>
                  </a:cxn>
                </a:cxnLst>
                <a:rect l="0" t="0" r="r" b="b"/>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ln>
            </p:spPr>
            <p:txBody>
              <a:bodyPr/>
              <a:lstStyle/>
              <a:p>
                <a:endParaRPr lang="en-US">
                  <a:solidFill>
                    <a:prstClr val="black"/>
                  </a:solidFill>
                </a:endParaRPr>
              </a:p>
            </p:txBody>
          </p:sp>
          <p:sp>
            <p:nvSpPr>
              <p:cNvPr id="179840" name="Freeform 640"/>
              <p:cNvSpPr>
                <a:spLocks noEditPoints="1"/>
              </p:cNvSpPr>
              <p:nvPr/>
            </p:nvSpPr>
            <p:spPr bwMode="auto">
              <a:xfrm>
                <a:off x="1567" y="2160"/>
                <a:ext cx="542" cy="384"/>
              </a:xfrm>
              <a:custGeom>
                <a:avLst/>
                <a:gdLst/>
                <a:ahLst/>
                <a:cxnLst>
                  <a:cxn ang="0">
                    <a:pos x="542" y="90"/>
                  </a:cxn>
                  <a:cxn ang="0">
                    <a:pos x="535" y="46"/>
                  </a:cxn>
                  <a:cxn ang="0">
                    <a:pos x="525" y="21"/>
                  </a:cxn>
                  <a:cxn ang="0">
                    <a:pos x="529" y="40"/>
                  </a:cxn>
                  <a:cxn ang="0">
                    <a:pos x="536" y="88"/>
                  </a:cxn>
                  <a:cxn ang="0">
                    <a:pos x="536" y="139"/>
                  </a:cxn>
                  <a:cxn ang="0">
                    <a:pos x="525" y="192"/>
                  </a:cxn>
                  <a:cxn ang="0">
                    <a:pos x="506" y="239"/>
                  </a:cxn>
                  <a:cxn ang="0">
                    <a:pos x="478" y="281"/>
                  </a:cxn>
                  <a:cxn ang="0">
                    <a:pos x="442" y="317"/>
                  </a:cxn>
                  <a:cxn ang="0">
                    <a:pos x="398" y="346"/>
                  </a:cxn>
                  <a:cxn ang="0">
                    <a:pos x="351" y="366"/>
                  </a:cxn>
                  <a:cxn ang="0">
                    <a:pos x="299" y="378"/>
                  </a:cxn>
                  <a:cxn ang="0">
                    <a:pos x="244" y="378"/>
                  </a:cxn>
                  <a:cxn ang="0">
                    <a:pos x="193" y="366"/>
                  </a:cxn>
                  <a:cxn ang="0">
                    <a:pos x="144" y="346"/>
                  </a:cxn>
                  <a:cxn ang="0">
                    <a:pos x="102" y="317"/>
                  </a:cxn>
                  <a:cxn ang="0">
                    <a:pos x="66" y="281"/>
                  </a:cxn>
                  <a:cxn ang="0">
                    <a:pos x="38" y="239"/>
                  </a:cxn>
                  <a:cxn ang="0">
                    <a:pos x="17" y="192"/>
                  </a:cxn>
                  <a:cxn ang="0">
                    <a:pos x="7" y="139"/>
                  </a:cxn>
                  <a:cxn ang="0">
                    <a:pos x="5" y="95"/>
                  </a:cxn>
                  <a:cxn ang="0">
                    <a:pos x="9" y="65"/>
                  </a:cxn>
                  <a:cxn ang="0">
                    <a:pos x="11" y="48"/>
                  </a:cxn>
                  <a:cxn ang="0">
                    <a:pos x="5" y="63"/>
                  </a:cxn>
                  <a:cxn ang="0">
                    <a:pos x="2" y="95"/>
                  </a:cxn>
                  <a:cxn ang="0">
                    <a:pos x="2" y="139"/>
                  </a:cxn>
                  <a:cxn ang="0">
                    <a:pos x="13" y="192"/>
                  </a:cxn>
                  <a:cxn ang="0">
                    <a:pos x="34" y="241"/>
                  </a:cxn>
                  <a:cxn ang="0">
                    <a:pos x="62" y="285"/>
                  </a:cxn>
                  <a:cxn ang="0">
                    <a:pos x="98" y="321"/>
                  </a:cxn>
                  <a:cxn ang="0">
                    <a:pos x="142" y="351"/>
                  </a:cxn>
                  <a:cxn ang="0">
                    <a:pos x="191" y="370"/>
                  </a:cxn>
                  <a:cxn ang="0">
                    <a:pos x="244" y="382"/>
                  </a:cxn>
                  <a:cxn ang="0">
                    <a:pos x="299" y="382"/>
                  </a:cxn>
                  <a:cxn ang="0">
                    <a:pos x="352" y="370"/>
                  </a:cxn>
                  <a:cxn ang="0">
                    <a:pos x="400" y="351"/>
                  </a:cxn>
                  <a:cxn ang="0">
                    <a:pos x="444" y="321"/>
                  </a:cxn>
                  <a:cxn ang="0">
                    <a:pos x="481" y="285"/>
                  </a:cxn>
                  <a:cxn ang="0">
                    <a:pos x="510" y="241"/>
                  </a:cxn>
                  <a:cxn ang="0">
                    <a:pos x="531" y="192"/>
                  </a:cxn>
                  <a:cxn ang="0">
                    <a:pos x="540" y="139"/>
                  </a:cxn>
                  <a:cxn ang="0">
                    <a:pos x="519" y="4"/>
                  </a:cxn>
                  <a:cxn ang="0">
                    <a:pos x="519" y="0"/>
                  </a:cxn>
                  <a:cxn ang="0">
                    <a:pos x="517" y="0"/>
                  </a:cxn>
                  <a:cxn ang="0">
                    <a:pos x="519" y="4"/>
                  </a:cxn>
                </a:cxnLst>
                <a:rect l="0" t="0" r="r" b="b"/>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7" y="0"/>
                    </a:lnTo>
                    <a:lnTo>
                      <a:pt x="519" y="2"/>
                    </a:lnTo>
                    <a:lnTo>
                      <a:pt x="519" y="4"/>
                    </a:lnTo>
                    <a:close/>
                  </a:path>
                </a:pathLst>
              </a:custGeom>
              <a:solidFill>
                <a:srgbClr val="C6C5DF"/>
              </a:solidFill>
              <a:ln w="9525">
                <a:noFill/>
                <a:round/>
              </a:ln>
            </p:spPr>
            <p:txBody>
              <a:bodyPr/>
              <a:lstStyle/>
              <a:p>
                <a:endParaRPr lang="en-US">
                  <a:solidFill>
                    <a:prstClr val="black"/>
                  </a:solidFill>
                </a:endParaRPr>
              </a:p>
            </p:txBody>
          </p:sp>
          <p:sp>
            <p:nvSpPr>
              <p:cNvPr id="179841" name="Freeform 641"/>
              <p:cNvSpPr/>
              <p:nvPr/>
            </p:nvSpPr>
            <p:spPr bwMode="auto">
              <a:xfrm>
                <a:off x="1570" y="2174"/>
                <a:ext cx="537" cy="368"/>
              </a:xfrm>
              <a:custGeom>
                <a:avLst/>
                <a:gdLst/>
                <a:ahLst/>
                <a:cxnLst>
                  <a:cxn ang="0">
                    <a:pos x="535" y="74"/>
                  </a:cxn>
                  <a:cxn ang="0">
                    <a:pos x="528" y="30"/>
                  </a:cxn>
                  <a:cxn ang="0">
                    <a:pos x="518" y="4"/>
                  </a:cxn>
                  <a:cxn ang="0">
                    <a:pos x="522" y="23"/>
                  </a:cxn>
                  <a:cxn ang="0">
                    <a:pos x="532" y="72"/>
                  </a:cxn>
                  <a:cxn ang="0">
                    <a:pos x="532" y="125"/>
                  </a:cxn>
                  <a:cxn ang="0">
                    <a:pos x="520" y="176"/>
                  </a:cxn>
                  <a:cxn ang="0">
                    <a:pos x="501" y="224"/>
                  </a:cxn>
                  <a:cxn ang="0">
                    <a:pos x="473" y="265"/>
                  </a:cxn>
                  <a:cxn ang="0">
                    <a:pos x="437" y="301"/>
                  </a:cxn>
                  <a:cxn ang="0">
                    <a:pos x="395" y="330"/>
                  </a:cxn>
                  <a:cxn ang="0">
                    <a:pos x="348" y="351"/>
                  </a:cxn>
                  <a:cxn ang="0">
                    <a:pos x="296" y="360"/>
                  </a:cxn>
                  <a:cxn ang="0">
                    <a:pos x="241" y="360"/>
                  </a:cxn>
                  <a:cxn ang="0">
                    <a:pos x="190" y="351"/>
                  </a:cxn>
                  <a:cxn ang="0">
                    <a:pos x="143" y="330"/>
                  </a:cxn>
                  <a:cxn ang="0">
                    <a:pos x="101" y="301"/>
                  </a:cxn>
                  <a:cxn ang="0">
                    <a:pos x="65" y="265"/>
                  </a:cxn>
                  <a:cxn ang="0">
                    <a:pos x="36" y="224"/>
                  </a:cxn>
                  <a:cxn ang="0">
                    <a:pos x="16" y="176"/>
                  </a:cxn>
                  <a:cxn ang="0">
                    <a:pos x="6" y="125"/>
                  </a:cxn>
                  <a:cxn ang="0">
                    <a:pos x="4" y="81"/>
                  </a:cxn>
                  <a:cxn ang="0">
                    <a:pos x="8" y="51"/>
                  </a:cxn>
                  <a:cxn ang="0">
                    <a:pos x="10" y="36"/>
                  </a:cxn>
                  <a:cxn ang="0">
                    <a:pos x="4" y="49"/>
                  </a:cxn>
                  <a:cxn ang="0">
                    <a:pos x="0" y="81"/>
                  </a:cxn>
                  <a:cxn ang="0">
                    <a:pos x="0" y="125"/>
                  </a:cxn>
                  <a:cxn ang="0">
                    <a:pos x="12" y="178"/>
                  </a:cxn>
                  <a:cxn ang="0">
                    <a:pos x="33" y="225"/>
                  </a:cxn>
                  <a:cxn ang="0">
                    <a:pos x="61" y="269"/>
                  </a:cxn>
                  <a:cxn ang="0">
                    <a:pos x="97" y="305"/>
                  </a:cxn>
                  <a:cxn ang="0">
                    <a:pos x="141" y="333"/>
                  </a:cxn>
                  <a:cxn ang="0">
                    <a:pos x="188" y="354"/>
                  </a:cxn>
                  <a:cxn ang="0">
                    <a:pos x="241" y="366"/>
                  </a:cxn>
                  <a:cxn ang="0">
                    <a:pos x="296" y="366"/>
                  </a:cxn>
                  <a:cxn ang="0">
                    <a:pos x="348" y="354"/>
                  </a:cxn>
                  <a:cxn ang="0">
                    <a:pos x="397" y="333"/>
                  </a:cxn>
                  <a:cxn ang="0">
                    <a:pos x="439" y="305"/>
                  </a:cxn>
                  <a:cxn ang="0">
                    <a:pos x="477" y="269"/>
                  </a:cxn>
                  <a:cxn ang="0">
                    <a:pos x="505" y="225"/>
                  </a:cxn>
                  <a:cxn ang="0">
                    <a:pos x="526" y="178"/>
                  </a:cxn>
                  <a:cxn ang="0">
                    <a:pos x="535" y="125"/>
                  </a:cxn>
                </a:cxnLst>
                <a:rect l="0" t="0" r="r" b="b"/>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ln>
            </p:spPr>
            <p:txBody>
              <a:bodyPr/>
              <a:lstStyle/>
              <a:p>
                <a:endParaRPr lang="en-US">
                  <a:solidFill>
                    <a:prstClr val="black"/>
                  </a:solidFill>
                </a:endParaRPr>
              </a:p>
            </p:txBody>
          </p:sp>
          <p:sp>
            <p:nvSpPr>
              <p:cNvPr id="179842" name="Freeform 642"/>
              <p:cNvSpPr/>
              <p:nvPr/>
            </p:nvSpPr>
            <p:spPr bwMode="auto">
              <a:xfrm>
                <a:off x="1572" y="2170"/>
                <a:ext cx="533" cy="368"/>
              </a:xfrm>
              <a:custGeom>
                <a:avLst/>
                <a:gdLst/>
                <a:ahLst/>
                <a:cxnLst>
                  <a:cxn ang="0">
                    <a:pos x="531" y="78"/>
                  </a:cxn>
                  <a:cxn ang="0">
                    <a:pos x="524" y="30"/>
                  </a:cxn>
                  <a:cxn ang="0">
                    <a:pos x="512" y="4"/>
                  </a:cxn>
                  <a:cxn ang="0">
                    <a:pos x="516" y="25"/>
                  </a:cxn>
                  <a:cxn ang="0">
                    <a:pos x="528" y="76"/>
                  </a:cxn>
                  <a:cxn ang="0">
                    <a:pos x="528" y="129"/>
                  </a:cxn>
                  <a:cxn ang="0">
                    <a:pos x="516" y="180"/>
                  </a:cxn>
                  <a:cxn ang="0">
                    <a:pos x="497" y="228"/>
                  </a:cxn>
                  <a:cxn ang="0">
                    <a:pos x="469" y="269"/>
                  </a:cxn>
                  <a:cxn ang="0">
                    <a:pos x="433" y="303"/>
                  </a:cxn>
                  <a:cxn ang="0">
                    <a:pos x="391" y="332"/>
                  </a:cxn>
                  <a:cxn ang="0">
                    <a:pos x="344" y="353"/>
                  </a:cxn>
                  <a:cxn ang="0">
                    <a:pos x="292" y="362"/>
                  </a:cxn>
                  <a:cxn ang="0">
                    <a:pos x="239" y="362"/>
                  </a:cxn>
                  <a:cxn ang="0">
                    <a:pos x="188" y="353"/>
                  </a:cxn>
                  <a:cxn ang="0">
                    <a:pos x="143" y="332"/>
                  </a:cxn>
                  <a:cxn ang="0">
                    <a:pos x="101" y="303"/>
                  </a:cxn>
                  <a:cxn ang="0">
                    <a:pos x="65" y="269"/>
                  </a:cxn>
                  <a:cxn ang="0">
                    <a:pos x="36" y="228"/>
                  </a:cxn>
                  <a:cxn ang="0">
                    <a:pos x="17" y="180"/>
                  </a:cxn>
                  <a:cxn ang="0">
                    <a:pos x="6" y="129"/>
                  </a:cxn>
                  <a:cxn ang="0">
                    <a:pos x="6" y="87"/>
                  </a:cxn>
                  <a:cxn ang="0">
                    <a:pos x="8" y="55"/>
                  </a:cxn>
                  <a:cxn ang="0">
                    <a:pos x="10" y="40"/>
                  </a:cxn>
                  <a:cxn ang="0">
                    <a:pos x="4" y="55"/>
                  </a:cxn>
                  <a:cxn ang="0">
                    <a:pos x="0" y="85"/>
                  </a:cxn>
                  <a:cxn ang="0">
                    <a:pos x="2" y="129"/>
                  </a:cxn>
                  <a:cxn ang="0">
                    <a:pos x="12" y="182"/>
                  </a:cxn>
                  <a:cxn ang="0">
                    <a:pos x="33" y="229"/>
                  </a:cxn>
                  <a:cxn ang="0">
                    <a:pos x="61" y="271"/>
                  </a:cxn>
                  <a:cxn ang="0">
                    <a:pos x="97" y="307"/>
                  </a:cxn>
                  <a:cxn ang="0">
                    <a:pos x="139" y="336"/>
                  </a:cxn>
                  <a:cxn ang="0">
                    <a:pos x="188" y="356"/>
                  </a:cxn>
                  <a:cxn ang="0">
                    <a:pos x="239" y="368"/>
                  </a:cxn>
                  <a:cxn ang="0">
                    <a:pos x="294" y="368"/>
                  </a:cxn>
                  <a:cxn ang="0">
                    <a:pos x="346" y="356"/>
                  </a:cxn>
                  <a:cxn ang="0">
                    <a:pos x="393" y="336"/>
                  </a:cxn>
                  <a:cxn ang="0">
                    <a:pos x="437" y="307"/>
                  </a:cxn>
                  <a:cxn ang="0">
                    <a:pos x="473" y="271"/>
                  </a:cxn>
                  <a:cxn ang="0">
                    <a:pos x="501" y="229"/>
                  </a:cxn>
                  <a:cxn ang="0">
                    <a:pos x="520" y="182"/>
                  </a:cxn>
                  <a:cxn ang="0">
                    <a:pos x="531" y="129"/>
                  </a:cxn>
                </a:cxnLst>
                <a:rect l="0" t="0" r="r" b="b"/>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ln>
            </p:spPr>
            <p:txBody>
              <a:bodyPr/>
              <a:lstStyle/>
              <a:p>
                <a:endParaRPr lang="en-US">
                  <a:solidFill>
                    <a:prstClr val="black"/>
                  </a:solidFill>
                </a:endParaRPr>
              </a:p>
            </p:txBody>
          </p:sp>
          <p:sp>
            <p:nvSpPr>
              <p:cNvPr id="179843" name="Freeform 643"/>
              <p:cNvSpPr/>
              <p:nvPr/>
            </p:nvSpPr>
            <p:spPr bwMode="auto">
              <a:xfrm>
                <a:off x="1574" y="2166"/>
                <a:ext cx="529" cy="370"/>
              </a:xfrm>
              <a:custGeom>
                <a:avLst/>
                <a:gdLst/>
                <a:ahLst/>
                <a:cxnLst>
                  <a:cxn ang="0">
                    <a:pos x="528" y="80"/>
                  </a:cxn>
                  <a:cxn ang="0">
                    <a:pos x="518" y="31"/>
                  </a:cxn>
                  <a:cxn ang="0">
                    <a:pos x="507" y="4"/>
                  </a:cxn>
                  <a:cxn ang="0">
                    <a:pos x="510" y="25"/>
                  </a:cxn>
                  <a:cxn ang="0">
                    <a:pos x="522" y="78"/>
                  </a:cxn>
                  <a:cxn ang="0">
                    <a:pos x="522" y="133"/>
                  </a:cxn>
                  <a:cxn ang="0">
                    <a:pos x="512" y="184"/>
                  </a:cxn>
                  <a:cxn ang="0">
                    <a:pos x="493" y="230"/>
                  </a:cxn>
                  <a:cxn ang="0">
                    <a:pos x="465" y="271"/>
                  </a:cxn>
                  <a:cxn ang="0">
                    <a:pos x="429" y="305"/>
                  </a:cxn>
                  <a:cxn ang="0">
                    <a:pos x="389" y="334"/>
                  </a:cxn>
                  <a:cxn ang="0">
                    <a:pos x="342" y="355"/>
                  </a:cxn>
                  <a:cxn ang="0">
                    <a:pos x="290" y="364"/>
                  </a:cxn>
                  <a:cxn ang="0">
                    <a:pos x="237" y="364"/>
                  </a:cxn>
                  <a:cxn ang="0">
                    <a:pos x="188" y="355"/>
                  </a:cxn>
                  <a:cxn ang="0">
                    <a:pos x="141" y="334"/>
                  </a:cxn>
                  <a:cxn ang="0">
                    <a:pos x="99" y="305"/>
                  </a:cxn>
                  <a:cxn ang="0">
                    <a:pos x="65" y="271"/>
                  </a:cxn>
                  <a:cxn ang="0">
                    <a:pos x="36" y="230"/>
                  </a:cxn>
                  <a:cxn ang="0">
                    <a:pos x="17" y="184"/>
                  </a:cxn>
                  <a:cxn ang="0">
                    <a:pos x="6" y="133"/>
                  </a:cxn>
                  <a:cxn ang="0">
                    <a:pos x="6" y="91"/>
                  </a:cxn>
                  <a:cxn ang="0">
                    <a:pos x="10" y="61"/>
                  </a:cxn>
                  <a:cxn ang="0">
                    <a:pos x="10" y="46"/>
                  </a:cxn>
                  <a:cxn ang="0">
                    <a:pos x="4" y="59"/>
                  </a:cxn>
                  <a:cxn ang="0">
                    <a:pos x="0" y="89"/>
                  </a:cxn>
                  <a:cxn ang="0">
                    <a:pos x="2" y="133"/>
                  </a:cxn>
                  <a:cxn ang="0">
                    <a:pos x="12" y="184"/>
                  </a:cxn>
                  <a:cxn ang="0">
                    <a:pos x="32" y="232"/>
                  </a:cxn>
                  <a:cxn ang="0">
                    <a:pos x="61" y="273"/>
                  </a:cxn>
                  <a:cxn ang="0">
                    <a:pos x="97" y="309"/>
                  </a:cxn>
                  <a:cxn ang="0">
                    <a:pos x="139" y="338"/>
                  </a:cxn>
                  <a:cxn ang="0">
                    <a:pos x="186" y="359"/>
                  </a:cxn>
                  <a:cxn ang="0">
                    <a:pos x="237" y="368"/>
                  </a:cxn>
                  <a:cxn ang="0">
                    <a:pos x="292" y="368"/>
                  </a:cxn>
                  <a:cxn ang="0">
                    <a:pos x="344" y="359"/>
                  </a:cxn>
                  <a:cxn ang="0">
                    <a:pos x="391" y="338"/>
                  </a:cxn>
                  <a:cxn ang="0">
                    <a:pos x="433" y="309"/>
                  </a:cxn>
                  <a:cxn ang="0">
                    <a:pos x="469" y="273"/>
                  </a:cxn>
                  <a:cxn ang="0">
                    <a:pos x="497" y="232"/>
                  </a:cxn>
                  <a:cxn ang="0">
                    <a:pos x="516" y="184"/>
                  </a:cxn>
                  <a:cxn ang="0">
                    <a:pos x="528" y="133"/>
                  </a:cxn>
                </a:cxnLst>
                <a:rect l="0" t="0" r="r" b="b"/>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ln>
            </p:spPr>
            <p:txBody>
              <a:bodyPr/>
              <a:lstStyle/>
              <a:p>
                <a:endParaRPr lang="en-US">
                  <a:solidFill>
                    <a:prstClr val="black"/>
                  </a:solidFill>
                </a:endParaRPr>
              </a:p>
            </p:txBody>
          </p:sp>
          <p:sp>
            <p:nvSpPr>
              <p:cNvPr id="179844" name="Freeform 644"/>
              <p:cNvSpPr/>
              <p:nvPr/>
            </p:nvSpPr>
            <p:spPr bwMode="auto">
              <a:xfrm>
                <a:off x="1576" y="2162"/>
                <a:ext cx="524" cy="372"/>
              </a:xfrm>
              <a:custGeom>
                <a:avLst/>
                <a:gdLst/>
                <a:ahLst/>
                <a:cxnLst>
                  <a:cxn ang="0">
                    <a:pos x="524" y="84"/>
                  </a:cxn>
                  <a:cxn ang="0">
                    <a:pos x="512" y="33"/>
                  </a:cxn>
                  <a:cxn ang="0">
                    <a:pos x="499" y="4"/>
                  </a:cxn>
                  <a:cxn ang="0">
                    <a:pos x="507" y="27"/>
                  </a:cxn>
                  <a:cxn ang="0">
                    <a:pos x="518" y="82"/>
                  </a:cxn>
                  <a:cxn ang="0">
                    <a:pos x="518" y="137"/>
                  </a:cxn>
                  <a:cxn ang="0">
                    <a:pos x="508" y="186"/>
                  </a:cxn>
                  <a:cxn ang="0">
                    <a:pos x="490" y="234"/>
                  </a:cxn>
                  <a:cxn ang="0">
                    <a:pos x="461" y="273"/>
                  </a:cxn>
                  <a:cxn ang="0">
                    <a:pos x="427" y="309"/>
                  </a:cxn>
                  <a:cxn ang="0">
                    <a:pos x="385" y="336"/>
                  </a:cxn>
                  <a:cxn ang="0">
                    <a:pos x="340" y="355"/>
                  </a:cxn>
                  <a:cxn ang="0">
                    <a:pos x="288" y="366"/>
                  </a:cxn>
                  <a:cxn ang="0">
                    <a:pos x="235" y="366"/>
                  </a:cxn>
                  <a:cxn ang="0">
                    <a:pos x="186" y="355"/>
                  </a:cxn>
                  <a:cxn ang="0">
                    <a:pos x="140" y="336"/>
                  </a:cxn>
                  <a:cxn ang="0">
                    <a:pos x="99" y="309"/>
                  </a:cxn>
                  <a:cxn ang="0">
                    <a:pos x="65" y="273"/>
                  </a:cxn>
                  <a:cxn ang="0">
                    <a:pos x="36" y="234"/>
                  </a:cxn>
                  <a:cxn ang="0">
                    <a:pos x="17" y="186"/>
                  </a:cxn>
                  <a:cxn ang="0">
                    <a:pos x="6" y="137"/>
                  </a:cxn>
                  <a:cxn ang="0">
                    <a:pos x="6" y="95"/>
                  </a:cxn>
                  <a:cxn ang="0">
                    <a:pos x="10" y="65"/>
                  </a:cxn>
                  <a:cxn ang="0">
                    <a:pos x="10" y="50"/>
                  </a:cxn>
                  <a:cxn ang="0">
                    <a:pos x="4" y="63"/>
                  </a:cxn>
                  <a:cxn ang="0">
                    <a:pos x="2" y="95"/>
                  </a:cxn>
                  <a:cxn ang="0">
                    <a:pos x="2" y="137"/>
                  </a:cxn>
                  <a:cxn ang="0">
                    <a:pos x="13" y="188"/>
                  </a:cxn>
                  <a:cxn ang="0">
                    <a:pos x="32" y="236"/>
                  </a:cxn>
                  <a:cxn ang="0">
                    <a:pos x="61" y="277"/>
                  </a:cxn>
                  <a:cxn ang="0">
                    <a:pos x="97" y="311"/>
                  </a:cxn>
                  <a:cxn ang="0">
                    <a:pos x="139" y="340"/>
                  </a:cxn>
                  <a:cxn ang="0">
                    <a:pos x="184" y="361"/>
                  </a:cxn>
                  <a:cxn ang="0">
                    <a:pos x="235" y="370"/>
                  </a:cxn>
                  <a:cxn ang="0">
                    <a:pos x="288" y="370"/>
                  </a:cxn>
                  <a:cxn ang="0">
                    <a:pos x="340" y="361"/>
                  </a:cxn>
                  <a:cxn ang="0">
                    <a:pos x="387" y="340"/>
                  </a:cxn>
                  <a:cxn ang="0">
                    <a:pos x="429" y="311"/>
                  </a:cxn>
                  <a:cxn ang="0">
                    <a:pos x="465" y="277"/>
                  </a:cxn>
                  <a:cxn ang="0">
                    <a:pos x="493" y="236"/>
                  </a:cxn>
                  <a:cxn ang="0">
                    <a:pos x="512" y="188"/>
                  </a:cxn>
                  <a:cxn ang="0">
                    <a:pos x="524" y="137"/>
                  </a:cxn>
                </a:cxnLst>
                <a:rect l="0" t="0" r="r" b="b"/>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ln>
            </p:spPr>
            <p:txBody>
              <a:bodyPr/>
              <a:lstStyle/>
              <a:p>
                <a:endParaRPr lang="en-US">
                  <a:solidFill>
                    <a:prstClr val="black"/>
                  </a:solidFill>
                </a:endParaRPr>
              </a:p>
            </p:txBody>
          </p:sp>
          <p:sp>
            <p:nvSpPr>
              <p:cNvPr id="179845" name="Freeform 645"/>
              <p:cNvSpPr/>
              <p:nvPr/>
            </p:nvSpPr>
            <p:spPr bwMode="auto">
              <a:xfrm>
                <a:off x="1580" y="2159"/>
                <a:ext cx="518" cy="373"/>
              </a:xfrm>
              <a:custGeom>
                <a:avLst/>
                <a:gdLst/>
                <a:ahLst/>
                <a:cxnLst>
                  <a:cxn ang="0">
                    <a:pos x="516" y="85"/>
                  </a:cxn>
                  <a:cxn ang="0">
                    <a:pos x="504" y="32"/>
                  </a:cxn>
                  <a:cxn ang="0">
                    <a:pos x="491" y="3"/>
                  </a:cxn>
                  <a:cxn ang="0">
                    <a:pos x="499" y="26"/>
                  </a:cxn>
                  <a:cxn ang="0">
                    <a:pos x="512" y="83"/>
                  </a:cxn>
                  <a:cxn ang="0">
                    <a:pos x="512" y="140"/>
                  </a:cxn>
                  <a:cxn ang="0">
                    <a:pos x="503" y="189"/>
                  </a:cxn>
                  <a:cxn ang="0">
                    <a:pos x="484" y="235"/>
                  </a:cxn>
                  <a:cxn ang="0">
                    <a:pos x="455" y="275"/>
                  </a:cxn>
                  <a:cxn ang="0">
                    <a:pos x="421" y="311"/>
                  </a:cxn>
                  <a:cxn ang="0">
                    <a:pos x="379" y="337"/>
                  </a:cxn>
                  <a:cxn ang="0">
                    <a:pos x="334" y="356"/>
                  </a:cxn>
                  <a:cxn ang="0">
                    <a:pos x="284" y="367"/>
                  </a:cxn>
                  <a:cxn ang="0">
                    <a:pos x="233" y="367"/>
                  </a:cxn>
                  <a:cxn ang="0">
                    <a:pos x="182" y="356"/>
                  </a:cxn>
                  <a:cxn ang="0">
                    <a:pos x="136" y="337"/>
                  </a:cxn>
                  <a:cxn ang="0">
                    <a:pos x="97" y="311"/>
                  </a:cxn>
                  <a:cxn ang="0">
                    <a:pos x="63" y="275"/>
                  </a:cxn>
                  <a:cxn ang="0">
                    <a:pos x="34" y="235"/>
                  </a:cxn>
                  <a:cxn ang="0">
                    <a:pos x="15" y="189"/>
                  </a:cxn>
                  <a:cxn ang="0">
                    <a:pos x="6" y="140"/>
                  </a:cxn>
                  <a:cxn ang="0">
                    <a:pos x="4" y="98"/>
                  </a:cxn>
                  <a:cxn ang="0">
                    <a:pos x="7" y="70"/>
                  </a:cxn>
                  <a:cxn ang="0">
                    <a:pos x="7" y="55"/>
                  </a:cxn>
                  <a:cxn ang="0">
                    <a:pos x="4" y="68"/>
                  </a:cxn>
                  <a:cxn ang="0">
                    <a:pos x="0" y="98"/>
                  </a:cxn>
                  <a:cxn ang="0">
                    <a:pos x="0" y="140"/>
                  </a:cxn>
                  <a:cxn ang="0">
                    <a:pos x="11" y="191"/>
                  </a:cxn>
                  <a:cxn ang="0">
                    <a:pos x="30" y="237"/>
                  </a:cxn>
                  <a:cxn ang="0">
                    <a:pos x="59" y="278"/>
                  </a:cxn>
                  <a:cxn ang="0">
                    <a:pos x="93" y="312"/>
                  </a:cxn>
                  <a:cxn ang="0">
                    <a:pos x="135" y="341"/>
                  </a:cxn>
                  <a:cxn ang="0">
                    <a:pos x="182" y="362"/>
                  </a:cxn>
                  <a:cxn ang="0">
                    <a:pos x="231" y="371"/>
                  </a:cxn>
                  <a:cxn ang="0">
                    <a:pos x="284" y="371"/>
                  </a:cxn>
                  <a:cxn ang="0">
                    <a:pos x="336" y="362"/>
                  </a:cxn>
                  <a:cxn ang="0">
                    <a:pos x="383" y="341"/>
                  </a:cxn>
                  <a:cxn ang="0">
                    <a:pos x="423" y="312"/>
                  </a:cxn>
                  <a:cxn ang="0">
                    <a:pos x="459" y="278"/>
                  </a:cxn>
                  <a:cxn ang="0">
                    <a:pos x="487" y="237"/>
                  </a:cxn>
                  <a:cxn ang="0">
                    <a:pos x="506" y="191"/>
                  </a:cxn>
                  <a:cxn ang="0">
                    <a:pos x="516" y="140"/>
                  </a:cxn>
                </a:cxnLst>
                <a:rect l="0" t="0" r="r" b="b"/>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ln>
            </p:spPr>
            <p:txBody>
              <a:bodyPr/>
              <a:lstStyle/>
              <a:p>
                <a:endParaRPr lang="en-US">
                  <a:solidFill>
                    <a:prstClr val="black"/>
                  </a:solidFill>
                </a:endParaRPr>
              </a:p>
            </p:txBody>
          </p:sp>
          <p:sp>
            <p:nvSpPr>
              <p:cNvPr id="179846" name="Freeform 646"/>
              <p:cNvSpPr/>
              <p:nvPr/>
            </p:nvSpPr>
            <p:spPr bwMode="auto">
              <a:xfrm>
                <a:off x="1582" y="2155"/>
                <a:ext cx="514" cy="375"/>
              </a:xfrm>
              <a:custGeom>
                <a:avLst/>
                <a:gdLst/>
                <a:ahLst/>
                <a:cxnLst>
                  <a:cxn ang="0">
                    <a:pos x="512" y="89"/>
                  </a:cxn>
                  <a:cxn ang="0">
                    <a:pos x="501" y="34"/>
                  </a:cxn>
                  <a:cxn ang="0">
                    <a:pos x="485" y="4"/>
                  </a:cxn>
                  <a:cxn ang="0">
                    <a:pos x="493" y="26"/>
                  </a:cxn>
                  <a:cxn ang="0">
                    <a:pos x="504" y="70"/>
                  </a:cxn>
                  <a:cxn ang="0">
                    <a:pos x="508" y="102"/>
                  </a:cxn>
                  <a:cxn ang="0">
                    <a:pos x="508" y="142"/>
                  </a:cxn>
                  <a:cxn ang="0">
                    <a:pos x="499" y="191"/>
                  </a:cxn>
                  <a:cxn ang="0">
                    <a:pos x="478" y="237"/>
                  </a:cxn>
                  <a:cxn ang="0">
                    <a:pos x="451" y="279"/>
                  </a:cxn>
                  <a:cxn ang="0">
                    <a:pos x="417" y="313"/>
                  </a:cxn>
                  <a:cxn ang="0">
                    <a:pos x="377" y="339"/>
                  </a:cxn>
                  <a:cxn ang="0">
                    <a:pos x="332" y="358"/>
                  </a:cxn>
                  <a:cxn ang="0">
                    <a:pos x="282" y="368"/>
                  </a:cxn>
                  <a:cxn ang="0">
                    <a:pos x="231" y="368"/>
                  </a:cxn>
                  <a:cxn ang="0">
                    <a:pos x="182" y="358"/>
                  </a:cxn>
                  <a:cxn ang="0">
                    <a:pos x="136" y="339"/>
                  </a:cxn>
                  <a:cxn ang="0">
                    <a:pos x="97" y="313"/>
                  </a:cxn>
                  <a:cxn ang="0">
                    <a:pos x="62" y="279"/>
                  </a:cxn>
                  <a:cxn ang="0">
                    <a:pos x="34" y="237"/>
                  </a:cxn>
                  <a:cxn ang="0">
                    <a:pos x="15" y="191"/>
                  </a:cxn>
                  <a:cxn ang="0">
                    <a:pos x="5" y="142"/>
                  </a:cxn>
                  <a:cxn ang="0">
                    <a:pos x="4" y="102"/>
                  </a:cxn>
                  <a:cxn ang="0">
                    <a:pos x="7" y="74"/>
                  </a:cxn>
                  <a:cxn ang="0">
                    <a:pos x="9" y="59"/>
                  </a:cxn>
                  <a:cxn ang="0">
                    <a:pos x="4" y="72"/>
                  </a:cxn>
                  <a:cxn ang="0">
                    <a:pos x="0" y="102"/>
                  </a:cxn>
                  <a:cxn ang="0">
                    <a:pos x="0" y="144"/>
                  </a:cxn>
                  <a:cxn ang="0">
                    <a:pos x="11" y="193"/>
                  </a:cxn>
                  <a:cxn ang="0">
                    <a:pos x="30" y="241"/>
                  </a:cxn>
                  <a:cxn ang="0">
                    <a:pos x="59" y="280"/>
                  </a:cxn>
                  <a:cxn ang="0">
                    <a:pos x="93" y="316"/>
                  </a:cxn>
                  <a:cxn ang="0">
                    <a:pos x="134" y="343"/>
                  </a:cxn>
                  <a:cxn ang="0">
                    <a:pos x="180" y="362"/>
                  </a:cxn>
                  <a:cxn ang="0">
                    <a:pos x="229" y="373"/>
                  </a:cxn>
                  <a:cxn ang="0">
                    <a:pos x="282" y="373"/>
                  </a:cxn>
                  <a:cxn ang="0">
                    <a:pos x="334" y="362"/>
                  </a:cxn>
                  <a:cxn ang="0">
                    <a:pos x="379" y="343"/>
                  </a:cxn>
                  <a:cxn ang="0">
                    <a:pos x="421" y="316"/>
                  </a:cxn>
                  <a:cxn ang="0">
                    <a:pos x="455" y="280"/>
                  </a:cxn>
                  <a:cxn ang="0">
                    <a:pos x="484" y="241"/>
                  </a:cxn>
                  <a:cxn ang="0">
                    <a:pos x="502" y="193"/>
                  </a:cxn>
                  <a:cxn ang="0">
                    <a:pos x="512" y="144"/>
                  </a:cxn>
                </a:cxnLst>
                <a:rect l="0" t="0" r="r" b="b"/>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ln>
            </p:spPr>
            <p:txBody>
              <a:bodyPr/>
              <a:lstStyle/>
              <a:p>
                <a:endParaRPr lang="en-US">
                  <a:solidFill>
                    <a:prstClr val="black"/>
                  </a:solidFill>
                </a:endParaRPr>
              </a:p>
            </p:txBody>
          </p:sp>
          <p:sp>
            <p:nvSpPr>
              <p:cNvPr id="179847" name="Freeform 647"/>
              <p:cNvSpPr/>
              <p:nvPr/>
            </p:nvSpPr>
            <p:spPr bwMode="auto">
              <a:xfrm>
                <a:off x="1584" y="2151"/>
                <a:ext cx="510" cy="375"/>
              </a:xfrm>
              <a:custGeom>
                <a:avLst/>
                <a:gdLst/>
                <a:ahLst/>
                <a:cxnLst>
                  <a:cxn ang="0">
                    <a:pos x="508" y="91"/>
                  </a:cxn>
                  <a:cxn ang="0">
                    <a:pos x="495" y="34"/>
                  </a:cxn>
                  <a:cxn ang="0">
                    <a:pos x="478" y="4"/>
                  </a:cxn>
                  <a:cxn ang="0">
                    <a:pos x="482" y="13"/>
                  </a:cxn>
                  <a:cxn ang="0">
                    <a:pos x="493" y="42"/>
                  </a:cxn>
                  <a:cxn ang="0">
                    <a:pos x="500" y="72"/>
                  </a:cxn>
                  <a:cxn ang="0">
                    <a:pos x="504" y="104"/>
                  </a:cxn>
                  <a:cxn ang="0">
                    <a:pos x="504" y="146"/>
                  </a:cxn>
                  <a:cxn ang="0">
                    <a:pos x="493" y="195"/>
                  </a:cxn>
                  <a:cxn ang="0">
                    <a:pos x="474" y="241"/>
                  </a:cxn>
                  <a:cxn ang="0">
                    <a:pos x="447" y="281"/>
                  </a:cxn>
                  <a:cxn ang="0">
                    <a:pos x="413" y="315"/>
                  </a:cxn>
                  <a:cxn ang="0">
                    <a:pos x="373" y="341"/>
                  </a:cxn>
                  <a:cxn ang="0">
                    <a:pos x="330" y="360"/>
                  </a:cxn>
                  <a:cxn ang="0">
                    <a:pos x="280" y="370"/>
                  </a:cxn>
                  <a:cxn ang="0">
                    <a:pos x="229" y="370"/>
                  </a:cxn>
                  <a:cxn ang="0">
                    <a:pos x="180" y="360"/>
                  </a:cxn>
                  <a:cxn ang="0">
                    <a:pos x="134" y="341"/>
                  </a:cxn>
                  <a:cxn ang="0">
                    <a:pos x="95" y="315"/>
                  </a:cxn>
                  <a:cxn ang="0">
                    <a:pos x="62" y="281"/>
                  </a:cxn>
                  <a:cxn ang="0">
                    <a:pos x="34" y="241"/>
                  </a:cxn>
                  <a:cxn ang="0">
                    <a:pos x="15" y="195"/>
                  </a:cxn>
                  <a:cxn ang="0">
                    <a:pos x="5" y="146"/>
                  </a:cxn>
                  <a:cxn ang="0">
                    <a:pos x="5" y="93"/>
                  </a:cxn>
                  <a:cxn ang="0">
                    <a:pos x="9" y="64"/>
                  </a:cxn>
                  <a:cxn ang="0">
                    <a:pos x="3" y="78"/>
                  </a:cxn>
                  <a:cxn ang="0">
                    <a:pos x="0" y="106"/>
                  </a:cxn>
                  <a:cxn ang="0">
                    <a:pos x="2" y="148"/>
                  </a:cxn>
                  <a:cxn ang="0">
                    <a:pos x="11" y="197"/>
                  </a:cxn>
                  <a:cxn ang="0">
                    <a:pos x="30" y="243"/>
                  </a:cxn>
                  <a:cxn ang="0">
                    <a:pos x="59" y="283"/>
                  </a:cxn>
                  <a:cxn ang="0">
                    <a:pos x="93" y="319"/>
                  </a:cxn>
                  <a:cxn ang="0">
                    <a:pos x="132" y="345"/>
                  </a:cxn>
                  <a:cxn ang="0">
                    <a:pos x="178" y="364"/>
                  </a:cxn>
                  <a:cxn ang="0">
                    <a:pos x="229" y="375"/>
                  </a:cxn>
                  <a:cxn ang="0">
                    <a:pos x="280" y="375"/>
                  </a:cxn>
                  <a:cxn ang="0">
                    <a:pos x="330" y="364"/>
                  </a:cxn>
                  <a:cxn ang="0">
                    <a:pos x="375" y="345"/>
                  </a:cxn>
                  <a:cxn ang="0">
                    <a:pos x="417" y="319"/>
                  </a:cxn>
                  <a:cxn ang="0">
                    <a:pos x="451" y="283"/>
                  </a:cxn>
                  <a:cxn ang="0">
                    <a:pos x="480" y="243"/>
                  </a:cxn>
                  <a:cxn ang="0">
                    <a:pos x="499" y="197"/>
                  </a:cxn>
                  <a:cxn ang="0">
                    <a:pos x="508" y="148"/>
                  </a:cxn>
                </a:cxnLst>
                <a:rect l="0" t="0" r="r" b="b"/>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ln>
            </p:spPr>
            <p:txBody>
              <a:bodyPr/>
              <a:lstStyle/>
              <a:p>
                <a:endParaRPr lang="en-US">
                  <a:solidFill>
                    <a:prstClr val="black"/>
                  </a:solidFill>
                </a:endParaRPr>
              </a:p>
            </p:txBody>
          </p:sp>
          <p:sp>
            <p:nvSpPr>
              <p:cNvPr id="179848" name="Freeform 648"/>
              <p:cNvSpPr/>
              <p:nvPr/>
            </p:nvSpPr>
            <p:spPr bwMode="auto">
              <a:xfrm>
                <a:off x="1586" y="2147"/>
                <a:ext cx="506" cy="378"/>
              </a:xfrm>
              <a:custGeom>
                <a:avLst/>
                <a:gdLst/>
                <a:ahLst/>
                <a:cxnLst>
                  <a:cxn ang="0">
                    <a:pos x="504" y="110"/>
                  </a:cxn>
                  <a:cxn ang="0">
                    <a:pos x="500" y="78"/>
                  </a:cxn>
                  <a:cxn ang="0">
                    <a:pos x="489" y="34"/>
                  </a:cxn>
                  <a:cxn ang="0">
                    <a:pos x="472" y="4"/>
                  </a:cxn>
                  <a:cxn ang="0">
                    <a:pos x="474" y="13"/>
                  </a:cxn>
                  <a:cxn ang="0">
                    <a:pos x="487" y="44"/>
                  </a:cxn>
                  <a:cxn ang="0">
                    <a:pos x="495" y="76"/>
                  </a:cxn>
                  <a:cxn ang="0">
                    <a:pos x="500" y="108"/>
                  </a:cxn>
                  <a:cxn ang="0">
                    <a:pos x="498" y="150"/>
                  </a:cxn>
                  <a:cxn ang="0">
                    <a:pos x="489" y="199"/>
                  </a:cxn>
                  <a:cxn ang="0">
                    <a:pos x="470" y="243"/>
                  </a:cxn>
                  <a:cxn ang="0">
                    <a:pos x="443" y="283"/>
                  </a:cxn>
                  <a:cxn ang="0">
                    <a:pos x="411" y="317"/>
                  </a:cxn>
                  <a:cxn ang="0">
                    <a:pos x="371" y="343"/>
                  </a:cxn>
                  <a:cxn ang="0">
                    <a:pos x="326" y="362"/>
                  </a:cxn>
                  <a:cxn ang="0">
                    <a:pos x="278" y="372"/>
                  </a:cxn>
                  <a:cxn ang="0">
                    <a:pos x="227" y="372"/>
                  </a:cxn>
                  <a:cxn ang="0">
                    <a:pos x="178" y="362"/>
                  </a:cxn>
                  <a:cxn ang="0">
                    <a:pos x="134" y="343"/>
                  </a:cxn>
                  <a:cxn ang="0">
                    <a:pos x="94" y="317"/>
                  </a:cxn>
                  <a:cxn ang="0">
                    <a:pos x="60" y="283"/>
                  </a:cxn>
                  <a:cxn ang="0">
                    <a:pos x="34" y="243"/>
                  </a:cxn>
                  <a:cxn ang="0">
                    <a:pos x="15" y="199"/>
                  </a:cxn>
                  <a:cxn ang="0">
                    <a:pos x="5" y="150"/>
                  </a:cxn>
                  <a:cxn ang="0">
                    <a:pos x="5" y="97"/>
                  </a:cxn>
                  <a:cxn ang="0">
                    <a:pos x="9" y="68"/>
                  </a:cxn>
                  <a:cxn ang="0">
                    <a:pos x="3" y="82"/>
                  </a:cxn>
                  <a:cxn ang="0">
                    <a:pos x="0" y="110"/>
                  </a:cxn>
                  <a:cxn ang="0">
                    <a:pos x="1" y="150"/>
                  </a:cxn>
                  <a:cxn ang="0">
                    <a:pos x="11" y="199"/>
                  </a:cxn>
                  <a:cxn ang="0">
                    <a:pos x="30" y="245"/>
                  </a:cxn>
                  <a:cxn ang="0">
                    <a:pos x="58" y="287"/>
                  </a:cxn>
                  <a:cxn ang="0">
                    <a:pos x="93" y="321"/>
                  </a:cxn>
                  <a:cxn ang="0">
                    <a:pos x="132" y="347"/>
                  </a:cxn>
                  <a:cxn ang="0">
                    <a:pos x="178" y="366"/>
                  </a:cxn>
                  <a:cxn ang="0">
                    <a:pos x="227" y="376"/>
                  </a:cxn>
                  <a:cxn ang="0">
                    <a:pos x="278" y="376"/>
                  </a:cxn>
                  <a:cxn ang="0">
                    <a:pos x="328" y="366"/>
                  </a:cxn>
                  <a:cxn ang="0">
                    <a:pos x="373" y="347"/>
                  </a:cxn>
                  <a:cxn ang="0">
                    <a:pos x="413" y="321"/>
                  </a:cxn>
                  <a:cxn ang="0">
                    <a:pos x="447" y="287"/>
                  </a:cxn>
                  <a:cxn ang="0">
                    <a:pos x="474" y="245"/>
                  </a:cxn>
                  <a:cxn ang="0">
                    <a:pos x="495" y="199"/>
                  </a:cxn>
                  <a:cxn ang="0">
                    <a:pos x="504" y="150"/>
                  </a:cxn>
                </a:cxnLst>
                <a:rect l="0" t="0" r="r" b="b"/>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ln>
            </p:spPr>
            <p:txBody>
              <a:bodyPr/>
              <a:lstStyle/>
              <a:p>
                <a:endParaRPr lang="en-US">
                  <a:solidFill>
                    <a:prstClr val="black"/>
                  </a:solidFill>
                </a:endParaRPr>
              </a:p>
            </p:txBody>
          </p:sp>
          <p:sp>
            <p:nvSpPr>
              <p:cNvPr id="179849" name="Freeform 649"/>
              <p:cNvSpPr/>
              <p:nvPr/>
            </p:nvSpPr>
            <p:spPr bwMode="auto">
              <a:xfrm>
                <a:off x="1587" y="2143"/>
                <a:ext cx="501" cy="380"/>
              </a:xfrm>
              <a:custGeom>
                <a:avLst/>
                <a:gdLst/>
                <a:ahLst/>
                <a:cxnLst>
                  <a:cxn ang="0">
                    <a:pos x="501" y="112"/>
                  </a:cxn>
                  <a:cxn ang="0">
                    <a:pos x="497" y="80"/>
                  </a:cxn>
                  <a:cxn ang="0">
                    <a:pos x="490" y="50"/>
                  </a:cxn>
                  <a:cxn ang="0">
                    <a:pos x="479" y="21"/>
                  </a:cxn>
                  <a:cxn ang="0">
                    <a:pos x="465" y="4"/>
                  </a:cxn>
                  <a:cxn ang="0">
                    <a:pos x="469" y="16"/>
                  </a:cxn>
                  <a:cxn ang="0">
                    <a:pos x="482" y="46"/>
                  </a:cxn>
                  <a:cxn ang="0">
                    <a:pos x="492" y="78"/>
                  </a:cxn>
                  <a:cxn ang="0">
                    <a:pos x="497" y="112"/>
                  </a:cxn>
                  <a:cxn ang="0">
                    <a:pos x="496" y="154"/>
                  </a:cxn>
                  <a:cxn ang="0">
                    <a:pos x="486" y="201"/>
                  </a:cxn>
                  <a:cxn ang="0">
                    <a:pos x="467" y="247"/>
                  </a:cxn>
                  <a:cxn ang="0">
                    <a:pos x="441" y="285"/>
                  </a:cxn>
                  <a:cxn ang="0">
                    <a:pos x="408" y="319"/>
                  </a:cxn>
                  <a:cxn ang="0">
                    <a:pos x="369" y="346"/>
                  </a:cxn>
                  <a:cxn ang="0">
                    <a:pos x="325" y="364"/>
                  </a:cxn>
                  <a:cxn ang="0">
                    <a:pos x="277" y="374"/>
                  </a:cxn>
                  <a:cxn ang="0">
                    <a:pos x="226" y="374"/>
                  </a:cxn>
                  <a:cxn ang="0">
                    <a:pos x="179" y="364"/>
                  </a:cxn>
                  <a:cxn ang="0">
                    <a:pos x="135" y="346"/>
                  </a:cxn>
                  <a:cxn ang="0">
                    <a:pos x="95" y="319"/>
                  </a:cxn>
                  <a:cxn ang="0">
                    <a:pos x="61" y="285"/>
                  </a:cxn>
                  <a:cxn ang="0">
                    <a:pos x="35" y="247"/>
                  </a:cxn>
                  <a:cxn ang="0">
                    <a:pos x="18" y="201"/>
                  </a:cxn>
                  <a:cxn ang="0">
                    <a:pos x="6" y="154"/>
                  </a:cxn>
                  <a:cxn ang="0">
                    <a:pos x="8" y="101"/>
                  </a:cxn>
                  <a:cxn ang="0">
                    <a:pos x="10" y="74"/>
                  </a:cxn>
                  <a:cxn ang="0">
                    <a:pos x="2" y="101"/>
                  </a:cxn>
                  <a:cxn ang="0">
                    <a:pos x="2" y="154"/>
                  </a:cxn>
                  <a:cxn ang="0">
                    <a:pos x="12" y="203"/>
                  </a:cxn>
                  <a:cxn ang="0">
                    <a:pos x="31" y="249"/>
                  </a:cxn>
                  <a:cxn ang="0">
                    <a:pos x="59" y="289"/>
                  </a:cxn>
                  <a:cxn ang="0">
                    <a:pos x="92" y="323"/>
                  </a:cxn>
                  <a:cxn ang="0">
                    <a:pos x="131" y="349"/>
                  </a:cxn>
                  <a:cxn ang="0">
                    <a:pos x="177" y="368"/>
                  </a:cxn>
                  <a:cxn ang="0">
                    <a:pos x="226" y="378"/>
                  </a:cxn>
                  <a:cxn ang="0">
                    <a:pos x="277" y="378"/>
                  </a:cxn>
                  <a:cxn ang="0">
                    <a:pos x="327" y="368"/>
                  </a:cxn>
                  <a:cxn ang="0">
                    <a:pos x="370" y="349"/>
                  </a:cxn>
                  <a:cxn ang="0">
                    <a:pos x="410" y="323"/>
                  </a:cxn>
                  <a:cxn ang="0">
                    <a:pos x="444" y="289"/>
                  </a:cxn>
                  <a:cxn ang="0">
                    <a:pos x="471" y="249"/>
                  </a:cxn>
                  <a:cxn ang="0">
                    <a:pos x="490" y="203"/>
                  </a:cxn>
                  <a:cxn ang="0">
                    <a:pos x="501" y="154"/>
                  </a:cxn>
                </a:cxnLst>
                <a:rect l="0" t="0" r="r" b="b"/>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ln>
            </p:spPr>
            <p:txBody>
              <a:bodyPr/>
              <a:lstStyle/>
              <a:p>
                <a:endParaRPr lang="en-US">
                  <a:solidFill>
                    <a:prstClr val="black"/>
                  </a:solidFill>
                </a:endParaRPr>
              </a:p>
            </p:txBody>
          </p:sp>
          <p:sp>
            <p:nvSpPr>
              <p:cNvPr id="179850" name="Freeform 650"/>
              <p:cNvSpPr/>
              <p:nvPr/>
            </p:nvSpPr>
            <p:spPr bwMode="auto">
              <a:xfrm>
                <a:off x="1591" y="2142"/>
                <a:ext cx="495" cy="379"/>
              </a:xfrm>
              <a:custGeom>
                <a:avLst/>
                <a:gdLst/>
                <a:ahLst/>
                <a:cxnLst>
                  <a:cxn ang="0">
                    <a:pos x="495" y="113"/>
                  </a:cxn>
                  <a:cxn ang="0">
                    <a:pos x="490" y="81"/>
                  </a:cxn>
                  <a:cxn ang="0">
                    <a:pos x="482" y="49"/>
                  </a:cxn>
                  <a:cxn ang="0">
                    <a:pos x="469" y="18"/>
                  </a:cxn>
                  <a:cxn ang="0">
                    <a:pos x="457" y="1"/>
                  </a:cxn>
                  <a:cxn ang="0">
                    <a:pos x="454" y="0"/>
                  </a:cxn>
                  <a:cxn ang="0">
                    <a:pos x="461" y="13"/>
                  </a:cxn>
                  <a:cxn ang="0">
                    <a:pos x="476" y="45"/>
                  </a:cxn>
                  <a:cxn ang="0">
                    <a:pos x="486" y="77"/>
                  </a:cxn>
                  <a:cxn ang="0">
                    <a:pos x="490" y="111"/>
                  </a:cxn>
                  <a:cxn ang="0">
                    <a:pos x="490" y="155"/>
                  </a:cxn>
                  <a:cxn ang="0">
                    <a:pos x="480" y="202"/>
                  </a:cxn>
                  <a:cxn ang="0">
                    <a:pos x="461" y="246"/>
                  </a:cxn>
                  <a:cxn ang="0">
                    <a:pos x="435" y="286"/>
                  </a:cxn>
                  <a:cxn ang="0">
                    <a:pos x="402" y="318"/>
                  </a:cxn>
                  <a:cxn ang="0">
                    <a:pos x="365" y="345"/>
                  </a:cxn>
                  <a:cxn ang="0">
                    <a:pos x="321" y="362"/>
                  </a:cxn>
                  <a:cxn ang="0">
                    <a:pos x="272" y="373"/>
                  </a:cxn>
                  <a:cxn ang="0">
                    <a:pos x="222" y="373"/>
                  </a:cxn>
                  <a:cxn ang="0">
                    <a:pos x="175" y="362"/>
                  </a:cxn>
                  <a:cxn ang="0">
                    <a:pos x="131" y="345"/>
                  </a:cxn>
                  <a:cxn ang="0">
                    <a:pos x="93" y="318"/>
                  </a:cxn>
                  <a:cxn ang="0">
                    <a:pos x="59" y="286"/>
                  </a:cxn>
                  <a:cxn ang="0">
                    <a:pos x="34" y="246"/>
                  </a:cxn>
                  <a:cxn ang="0">
                    <a:pos x="15" y="202"/>
                  </a:cxn>
                  <a:cxn ang="0">
                    <a:pos x="6" y="155"/>
                  </a:cxn>
                  <a:cxn ang="0">
                    <a:pos x="6" y="102"/>
                  </a:cxn>
                  <a:cxn ang="0">
                    <a:pos x="8" y="75"/>
                  </a:cxn>
                  <a:cxn ang="0">
                    <a:pos x="0" y="102"/>
                  </a:cxn>
                  <a:cxn ang="0">
                    <a:pos x="0" y="155"/>
                  </a:cxn>
                  <a:cxn ang="0">
                    <a:pos x="10" y="204"/>
                  </a:cxn>
                  <a:cxn ang="0">
                    <a:pos x="29" y="248"/>
                  </a:cxn>
                  <a:cxn ang="0">
                    <a:pos x="55" y="288"/>
                  </a:cxn>
                  <a:cxn ang="0">
                    <a:pos x="89" y="322"/>
                  </a:cxn>
                  <a:cxn ang="0">
                    <a:pos x="129" y="348"/>
                  </a:cxn>
                  <a:cxn ang="0">
                    <a:pos x="173" y="367"/>
                  </a:cxn>
                  <a:cxn ang="0">
                    <a:pos x="222" y="377"/>
                  </a:cxn>
                  <a:cxn ang="0">
                    <a:pos x="273" y="377"/>
                  </a:cxn>
                  <a:cxn ang="0">
                    <a:pos x="321" y="367"/>
                  </a:cxn>
                  <a:cxn ang="0">
                    <a:pos x="366" y="348"/>
                  </a:cxn>
                  <a:cxn ang="0">
                    <a:pos x="406" y="322"/>
                  </a:cxn>
                  <a:cxn ang="0">
                    <a:pos x="438" y="288"/>
                  </a:cxn>
                  <a:cxn ang="0">
                    <a:pos x="465" y="248"/>
                  </a:cxn>
                  <a:cxn ang="0">
                    <a:pos x="484" y="204"/>
                  </a:cxn>
                  <a:cxn ang="0">
                    <a:pos x="493" y="155"/>
                  </a:cxn>
                </a:cxnLst>
                <a:rect l="0" t="0" r="r" b="b"/>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54" y="0"/>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ln>
            </p:spPr>
            <p:txBody>
              <a:bodyPr/>
              <a:lstStyle/>
              <a:p>
                <a:endParaRPr lang="en-US">
                  <a:solidFill>
                    <a:prstClr val="black"/>
                  </a:solidFill>
                </a:endParaRPr>
              </a:p>
            </p:txBody>
          </p:sp>
          <p:sp>
            <p:nvSpPr>
              <p:cNvPr id="179851" name="Freeform 651"/>
              <p:cNvSpPr/>
              <p:nvPr/>
            </p:nvSpPr>
            <p:spPr bwMode="auto">
              <a:xfrm>
                <a:off x="1593" y="2138"/>
                <a:ext cx="491" cy="379"/>
              </a:xfrm>
              <a:custGeom>
                <a:avLst/>
                <a:gdLst/>
                <a:ahLst/>
                <a:cxnLst>
                  <a:cxn ang="0">
                    <a:pos x="491" y="117"/>
                  </a:cxn>
                  <a:cxn ang="0">
                    <a:pos x="486" y="83"/>
                  </a:cxn>
                  <a:cxn ang="0">
                    <a:pos x="476" y="51"/>
                  </a:cxn>
                  <a:cxn ang="0">
                    <a:pos x="463" y="21"/>
                  </a:cxn>
                  <a:cxn ang="0">
                    <a:pos x="454" y="5"/>
                  </a:cxn>
                  <a:cxn ang="0">
                    <a:pos x="450" y="2"/>
                  </a:cxn>
                  <a:cxn ang="0">
                    <a:pos x="455" y="15"/>
                  </a:cxn>
                  <a:cxn ang="0">
                    <a:pos x="471" y="47"/>
                  </a:cxn>
                  <a:cxn ang="0">
                    <a:pos x="480" y="79"/>
                  </a:cxn>
                  <a:cxn ang="0">
                    <a:pos x="486" y="115"/>
                  </a:cxn>
                  <a:cxn ang="0">
                    <a:pos x="486" y="159"/>
                  </a:cxn>
                  <a:cxn ang="0">
                    <a:pos x="476" y="206"/>
                  </a:cxn>
                  <a:cxn ang="0">
                    <a:pos x="457" y="248"/>
                  </a:cxn>
                  <a:cxn ang="0">
                    <a:pos x="431" y="288"/>
                  </a:cxn>
                  <a:cxn ang="0">
                    <a:pos x="399" y="320"/>
                  </a:cxn>
                  <a:cxn ang="0">
                    <a:pos x="361" y="347"/>
                  </a:cxn>
                  <a:cxn ang="0">
                    <a:pos x="317" y="364"/>
                  </a:cxn>
                  <a:cxn ang="0">
                    <a:pos x="270" y="373"/>
                  </a:cxn>
                  <a:cxn ang="0">
                    <a:pos x="220" y="373"/>
                  </a:cxn>
                  <a:cxn ang="0">
                    <a:pos x="175" y="364"/>
                  </a:cxn>
                  <a:cxn ang="0">
                    <a:pos x="131" y="347"/>
                  </a:cxn>
                  <a:cxn ang="0">
                    <a:pos x="91" y="320"/>
                  </a:cxn>
                  <a:cxn ang="0">
                    <a:pos x="59" y="288"/>
                  </a:cxn>
                  <a:cxn ang="0">
                    <a:pos x="34" y="248"/>
                  </a:cxn>
                  <a:cxn ang="0">
                    <a:pos x="15" y="206"/>
                  </a:cxn>
                  <a:cxn ang="0">
                    <a:pos x="6" y="159"/>
                  </a:cxn>
                  <a:cxn ang="0">
                    <a:pos x="6" y="108"/>
                  </a:cxn>
                  <a:cxn ang="0">
                    <a:pos x="8" y="79"/>
                  </a:cxn>
                  <a:cxn ang="0">
                    <a:pos x="2" y="106"/>
                  </a:cxn>
                  <a:cxn ang="0">
                    <a:pos x="0" y="159"/>
                  </a:cxn>
                  <a:cxn ang="0">
                    <a:pos x="12" y="206"/>
                  </a:cxn>
                  <a:cxn ang="0">
                    <a:pos x="29" y="252"/>
                  </a:cxn>
                  <a:cxn ang="0">
                    <a:pos x="55" y="290"/>
                  </a:cxn>
                  <a:cxn ang="0">
                    <a:pos x="89" y="324"/>
                  </a:cxn>
                  <a:cxn ang="0">
                    <a:pos x="129" y="351"/>
                  </a:cxn>
                  <a:cxn ang="0">
                    <a:pos x="173" y="369"/>
                  </a:cxn>
                  <a:cxn ang="0">
                    <a:pos x="220" y="379"/>
                  </a:cxn>
                  <a:cxn ang="0">
                    <a:pos x="271" y="379"/>
                  </a:cxn>
                  <a:cxn ang="0">
                    <a:pos x="319" y="369"/>
                  </a:cxn>
                  <a:cxn ang="0">
                    <a:pos x="363" y="351"/>
                  </a:cxn>
                  <a:cxn ang="0">
                    <a:pos x="402" y="324"/>
                  </a:cxn>
                  <a:cxn ang="0">
                    <a:pos x="435" y="290"/>
                  </a:cxn>
                  <a:cxn ang="0">
                    <a:pos x="461" y="252"/>
                  </a:cxn>
                  <a:cxn ang="0">
                    <a:pos x="480" y="206"/>
                  </a:cxn>
                  <a:cxn ang="0">
                    <a:pos x="490" y="159"/>
                  </a:cxn>
                </a:cxnLst>
                <a:rect l="0" t="0" r="r" b="b"/>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ln>
            </p:spPr>
            <p:txBody>
              <a:bodyPr/>
              <a:lstStyle/>
              <a:p>
                <a:endParaRPr lang="en-US">
                  <a:solidFill>
                    <a:prstClr val="black"/>
                  </a:solidFill>
                </a:endParaRPr>
              </a:p>
            </p:txBody>
          </p:sp>
          <p:sp>
            <p:nvSpPr>
              <p:cNvPr id="179852" name="Freeform 652"/>
              <p:cNvSpPr/>
              <p:nvPr/>
            </p:nvSpPr>
            <p:spPr bwMode="auto">
              <a:xfrm>
                <a:off x="1595" y="2136"/>
                <a:ext cx="488" cy="379"/>
              </a:xfrm>
              <a:custGeom>
                <a:avLst/>
                <a:gdLst/>
                <a:ahLst/>
                <a:cxnLst>
                  <a:cxn ang="0">
                    <a:pos x="486" y="117"/>
                  </a:cxn>
                  <a:cxn ang="0">
                    <a:pos x="482" y="83"/>
                  </a:cxn>
                  <a:cxn ang="0">
                    <a:pos x="472" y="51"/>
                  </a:cxn>
                  <a:cxn ang="0">
                    <a:pos x="457" y="19"/>
                  </a:cxn>
                  <a:cxn ang="0">
                    <a:pos x="444" y="4"/>
                  </a:cxn>
                  <a:cxn ang="0">
                    <a:pos x="450" y="13"/>
                  </a:cxn>
                  <a:cxn ang="0">
                    <a:pos x="465" y="45"/>
                  </a:cxn>
                  <a:cxn ang="0">
                    <a:pos x="476" y="81"/>
                  </a:cxn>
                  <a:cxn ang="0">
                    <a:pos x="482" y="117"/>
                  </a:cxn>
                  <a:cxn ang="0">
                    <a:pos x="482" y="161"/>
                  </a:cxn>
                  <a:cxn ang="0">
                    <a:pos x="472" y="207"/>
                  </a:cxn>
                  <a:cxn ang="0">
                    <a:pos x="453" y="250"/>
                  </a:cxn>
                  <a:cxn ang="0">
                    <a:pos x="429" y="288"/>
                  </a:cxn>
                  <a:cxn ang="0">
                    <a:pos x="395" y="320"/>
                  </a:cxn>
                  <a:cxn ang="0">
                    <a:pos x="357" y="347"/>
                  </a:cxn>
                  <a:cxn ang="0">
                    <a:pos x="315" y="364"/>
                  </a:cxn>
                  <a:cxn ang="0">
                    <a:pos x="268" y="373"/>
                  </a:cxn>
                  <a:cxn ang="0">
                    <a:pos x="218" y="373"/>
                  </a:cxn>
                  <a:cxn ang="0">
                    <a:pos x="173" y="364"/>
                  </a:cxn>
                  <a:cxn ang="0">
                    <a:pos x="129" y="347"/>
                  </a:cxn>
                  <a:cxn ang="0">
                    <a:pos x="91" y="320"/>
                  </a:cxn>
                  <a:cxn ang="0">
                    <a:pos x="59" y="288"/>
                  </a:cxn>
                  <a:cxn ang="0">
                    <a:pos x="34" y="250"/>
                  </a:cxn>
                  <a:cxn ang="0">
                    <a:pos x="15" y="207"/>
                  </a:cxn>
                  <a:cxn ang="0">
                    <a:pos x="6" y="161"/>
                  </a:cxn>
                  <a:cxn ang="0">
                    <a:pos x="6" y="110"/>
                  </a:cxn>
                  <a:cxn ang="0">
                    <a:pos x="8" y="83"/>
                  </a:cxn>
                  <a:cxn ang="0">
                    <a:pos x="2" y="108"/>
                  </a:cxn>
                  <a:cxn ang="0">
                    <a:pos x="2" y="161"/>
                  </a:cxn>
                  <a:cxn ang="0">
                    <a:pos x="11" y="208"/>
                  </a:cxn>
                  <a:cxn ang="0">
                    <a:pos x="30" y="252"/>
                  </a:cxn>
                  <a:cxn ang="0">
                    <a:pos x="55" y="292"/>
                  </a:cxn>
                  <a:cxn ang="0">
                    <a:pos x="89" y="324"/>
                  </a:cxn>
                  <a:cxn ang="0">
                    <a:pos x="127" y="351"/>
                  </a:cxn>
                  <a:cxn ang="0">
                    <a:pos x="171" y="368"/>
                  </a:cxn>
                  <a:cxn ang="0">
                    <a:pos x="218" y="379"/>
                  </a:cxn>
                  <a:cxn ang="0">
                    <a:pos x="268" y="379"/>
                  </a:cxn>
                  <a:cxn ang="0">
                    <a:pos x="317" y="368"/>
                  </a:cxn>
                  <a:cxn ang="0">
                    <a:pos x="361" y="351"/>
                  </a:cxn>
                  <a:cxn ang="0">
                    <a:pos x="398" y="324"/>
                  </a:cxn>
                  <a:cxn ang="0">
                    <a:pos x="431" y="292"/>
                  </a:cxn>
                  <a:cxn ang="0">
                    <a:pos x="457" y="252"/>
                  </a:cxn>
                  <a:cxn ang="0">
                    <a:pos x="476" y="208"/>
                  </a:cxn>
                  <a:cxn ang="0">
                    <a:pos x="486" y="161"/>
                  </a:cxn>
                </a:cxnLst>
                <a:rect l="0" t="0" r="r" b="b"/>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ln>
            </p:spPr>
            <p:txBody>
              <a:bodyPr/>
              <a:lstStyle/>
              <a:p>
                <a:endParaRPr lang="en-US">
                  <a:solidFill>
                    <a:prstClr val="black"/>
                  </a:solidFill>
                </a:endParaRPr>
              </a:p>
            </p:txBody>
          </p:sp>
          <p:sp>
            <p:nvSpPr>
              <p:cNvPr id="179853" name="Freeform 653"/>
              <p:cNvSpPr/>
              <p:nvPr/>
            </p:nvSpPr>
            <p:spPr bwMode="auto">
              <a:xfrm>
                <a:off x="1597" y="2132"/>
                <a:ext cx="482" cy="381"/>
              </a:xfrm>
              <a:custGeom>
                <a:avLst/>
                <a:gdLst/>
                <a:ahLst/>
                <a:cxnLst>
                  <a:cxn ang="0">
                    <a:pos x="482" y="121"/>
                  </a:cxn>
                  <a:cxn ang="0">
                    <a:pos x="476" y="85"/>
                  </a:cxn>
                  <a:cxn ang="0">
                    <a:pos x="467" y="53"/>
                  </a:cxn>
                  <a:cxn ang="0">
                    <a:pos x="451" y="21"/>
                  </a:cxn>
                  <a:cxn ang="0">
                    <a:pos x="438" y="4"/>
                  </a:cxn>
                  <a:cxn ang="0">
                    <a:pos x="442" y="15"/>
                  </a:cxn>
                  <a:cxn ang="0">
                    <a:pos x="459" y="47"/>
                  </a:cxn>
                  <a:cxn ang="0">
                    <a:pos x="470" y="83"/>
                  </a:cxn>
                  <a:cxn ang="0">
                    <a:pos x="478" y="121"/>
                  </a:cxn>
                  <a:cxn ang="0">
                    <a:pos x="476" y="165"/>
                  </a:cxn>
                  <a:cxn ang="0">
                    <a:pos x="467" y="211"/>
                  </a:cxn>
                  <a:cxn ang="0">
                    <a:pos x="450" y="252"/>
                  </a:cxn>
                  <a:cxn ang="0">
                    <a:pos x="425" y="290"/>
                  </a:cxn>
                  <a:cxn ang="0">
                    <a:pos x="393" y="322"/>
                  </a:cxn>
                  <a:cxn ang="0">
                    <a:pos x="355" y="349"/>
                  </a:cxn>
                  <a:cxn ang="0">
                    <a:pos x="311" y="366"/>
                  </a:cxn>
                  <a:cxn ang="0">
                    <a:pos x="266" y="375"/>
                  </a:cxn>
                  <a:cxn ang="0">
                    <a:pos x="218" y="375"/>
                  </a:cxn>
                  <a:cxn ang="0">
                    <a:pos x="171" y="366"/>
                  </a:cxn>
                  <a:cxn ang="0">
                    <a:pos x="129" y="349"/>
                  </a:cxn>
                  <a:cxn ang="0">
                    <a:pos x="91" y="322"/>
                  </a:cxn>
                  <a:cxn ang="0">
                    <a:pos x="59" y="290"/>
                  </a:cxn>
                  <a:cxn ang="0">
                    <a:pos x="34" y="252"/>
                  </a:cxn>
                  <a:cxn ang="0">
                    <a:pos x="15" y="211"/>
                  </a:cxn>
                  <a:cxn ang="0">
                    <a:pos x="6" y="165"/>
                  </a:cxn>
                  <a:cxn ang="0">
                    <a:pos x="6" y="114"/>
                  </a:cxn>
                  <a:cxn ang="0">
                    <a:pos x="8" y="87"/>
                  </a:cxn>
                  <a:cxn ang="0">
                    <a:pos x="2" y="114"/>
                  </a:cxn>
                  <a:cxn ang="0">
                    <a:pos x="2" y="165"/>
                  </a:cxn>
                  <a:cxn ang="0">
                    <a:pos x="11" y="212"/>
                  </a:cxn>
                  <a:cxn ang="0">
                    <a:pos x="30" y="254"/>
                  </a:cxn>
                  <a:cxn ang="0">
                    <a:pos x="55" y="294"/>
                  </a:cxn>
                  <a:cxn ang="0">
                    <a:pos x="87" y="326"/>
                  </a:cxn>
                  <a:cxn ang="0">
                    <a:pos x="127" y="353"/>
                  </a:cxn>
                  <a:cxn ang="0">
                    <a:pos x="171" y="370"/>
                  </a:cxn>
                  <a:cxn ang="0">
                    <a:pos x="216" y="379"/>
                  </a:cxn>
                  <a:cxn ang="0">
                    <a:pos x="266" y="379"/>
                  </a:cxn>
                  <a:cxn ang="0">
                    <a:pos x="313" y="370"/>
                  </a:cxn>
                  <a:cxn ang="0">
                    <a:pos x="357" y="353"/>
                  </a:cxn>
                  <a:cxn ang="0">
                    <a:pos x="395" y="326"/>
                  </a:cxn>
                  <a:cxn ang="0">
                    <a:pos x="427" y="294"/>
                  </a:cxn>
                  <a:cxn ang="0">
                    <a:pos x="453" y="254"/>
                  </a:cxn>
                  <a:cxn ang="0">
                    <a:pos x="472" y="212"/>
                  </a:cxn>
                  <a:cxn ang="0">
                    <a:pos x="482" y="165"/>
                  </a:cxn>
                </a:cxnLst>
                <a:rect l="0" t="0" r="r" b="b"/>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ln>
            </p:spPr>
            <p:txBody>
              <a:bodyPr/>
              <a:lstStyle/>
              <a:p>
                <a:endParaRPr lang="en-US">
                  <a:solidFill>
                    <a:prstClr val="black"/>
                  </a:solidFill>
                </a:endParaRPr>
              </a:p>
            </p:txBody>
          </p:sp>
          <p:sp>
            <p:nvSpPr>
              <p:cNvPr id="179854" name="Freeform 654"/>
              <p:cNvSpPr/>
              <p:nvPr/>
            </p:nvSpPr>
            <p:spPr bwMode="auto">
              <a:xfrm>
                <a:off x="1599" y="2126"/>
                <a:ext cx="478" cy="385"/>
              </a:xfrm>
              <a:custGeom>
                <a:avLst/>
                <a:gdLst/>
                <a:ahLst/>
                <a:cxnLst>
                  <a:cxn ang="0">
                    <a:pos x="478" y="127"/>
                  </a:cxn>
                  <a:cxn ang="0">
                    <a:pos x="472" y="91"/>
                  </a:cxn>
                  <a:cxn ang="0">
                    <a:pos x="461" y="55"/>
                  </a:cxn>
                  <a:cxn ang="0">
                    <a:pos x="446" y="23"/>
                  </a:cxn>
                  <a:cxn ang="0">
                    <a:pos x="429" y="4"/>
                  </a:cxn>
                  <a:cxn ang="0">
                    <a:pos x="434" y="16"/>
                  </a:cxn>
                  <a:cxn ang="0">
                    <a:pos x="453" y="50"/>
                  </a:cxn>
                  <a:cxn ang="0">
                    <a:pos x="467" y="86"/>
                  </a:cxn>
                  <a:cxn ang="0">
                    <a:pos x="472" y="126"/>
                  </a:cxn>
                  <a:cxn ang="0">
                    <a:pos x="472" y="169"/>
                  </a:cxn>
                  <a:cxn ang="0">
                    <a:pos x="463" y="217"/>
                  </a:cxn>
                  <a:cxn ang="0">
                    <a:pos x="446" y="258"/>
                  </a:cxn>
                  <a:cxn ang="0">
                    <a:pos x="421" y="294"/>
                  </a:cxn>
                  <a:cxn ang="0">
                    <a:pos x="389" y="326"/>
                  </a:cxn>
                  <a:cxn ang="0">
                    <a:pos x="351" y="351"/>
                  </a:cxn>
                  <a:cxn ang="0">
                    <a:pos x="309" y="370"/>
                  </a:cxn>
                  <a:cxn ang="0">
                    <a:pos x="264" y="380"/>
                  </a:cxn>
                  <a:cxn ang="0">
                    <a:pos x="216" y="380"/>
                  </a:cxn>
                  <a:cxn ang="0">
                    <a:pos x="171" y="370"/>
                  </a:cxn>
                  <a:cxn ang="0">
                    <a:pos x="127" y="351"/>
                  </a:cxn>
                  <a:cxn ang="0">
                    <a:pos x="91" y="326"/>
                  </a:cxn>
                  <a:cxn ang="0">
                    <a:pos x="59" y="294"/>
                  </a:cxn>
                  <a:cxn ang="0">
                    <a:pos x="34" y="258"/>
                  </a:cxn>
                  <a:cxn ang="0">
                    <a:pos x="15" y="217"/>
                  </a:cxn>
                  <a:cxn ang="0">
                    <a:pos x="7" y="169"/>
                  </a:cxn>
                  <a:cxn ang="0">
                    <a:pos x="7" y="120"/>
                  </a:cxn>
                  <a:cxn ang="0">
                    <a:pos x="9" y="95"/>
                  </a:cxn>
                  <a:cxn ang="0">
                    <a:pos x="2" y="120"/>
                  </a:cxn>
                  <a:cxn ang="0">
                    <a:pos x="2" y="171"/>
                  </a:cxn>
                  <a:cxn ang="0">
                    <a:pos x="11" y="217"/>
                  </a:cxn>
                  <a:cxn ang="0">
                    <a:pos x="30" y="260"/>
                  </a:cxn>
                  <a:cxn ang="0">
                    <a:pos x="55" y="298"/>
                  </a:cxn>
                  <a:cxn ang="0">
                    <a:pos x="87" y="330"/>
                  </a:cxn>
                  <a:cxn ang="0">
                    <a:pos x="125" y="357"/>
                  </a:cxn>
                  <a:cxn ang="0">
                    <a:pos x="169" y="374"/>
                  </a:cxn>
                  <a:cxn ang="0">
                    <a:pos x="214" y="383"/>
                  </a:cxn>
                  <a:cxn ang="0">
                    <a:pos x="264" y="383"/>
                  </a:cxn>
                  <a:cxn ang="0">
                    <a:pos x="311" y="374"/>
                  </a:cxn>
                  <a:cxn ang="0">
                    <a:pos x="353" y="357"/>
                  </a:cxn>
                  <a:cxn ang="0">
                    <a:pos x="391" y="330"/>
                  </a:cxn>
                  <a:cxn ang="0">
                    <a:pos x="425" y="298"/>
                  </a:cxn>
                  <a:cxn ang="0">
                    <a:pos x="449" y="260"/>
                  </a:cxn>
                  <a:cxn ang="0">
                    <a:pos x="468" y="217"/>
                  </a:cxn>
                  <a:cxn ang="0">
                    <a:pos x="478" y="171"/>
                  </a:cxn>
                </a:cxnLst>
                <a:rect l="0" t="0" r="r" b="b"/>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ln>
            </p:spPr>
            <p:txBody>
              <a:bodyPr/>
              <a:lstStyle/>
              <a:p>
                <a:endParaRPr lang="en-US">
                  <a:solidFill>
                    <a:prstClr val="black"/>
                  </a:solidFill>
                </a:endParaRPr>
              </a:p>
            </p:txBody>
          </p:sp>
          <p:sp>
            <p:nvSpPr>
              <p:cNvPr id="179855" name="Freeform 655"/>
              <p:cNvSpPr/>
              <p:nvPr/>
            </p:nvSpPr>
            <p:spPr bwMode="auto">
              <a:xfrm>
                <a:off x="1603" y="2121"/>
                <a:ext cx="472" cy="388"/>
              </a:xfrm>
              <a:custGeom>
                <a:avLst/>
                <a:gdLst/>
                <a:ahLst/>
                <a:cxnLst>
                  <a:cxn ang="0">
                    <a:pos x="472" y="132"/>
                  </a:cxn>
                  <a:cxn ang="0">
                    <a:pos x="464" y="94"/>
                  </a:cxn>
                  <a:cxn ang="0">
                    <a:pos x="453" y="58"/>
                  </a:cxn>
                  <a:cxn ang="0">
                    <a:pos x="436" y="26"/>
                  </a:cxn>
                  <a:cxn ang="0">
                    <a:pos x="419" y="5"/>
                  </a:cxn>
                  <a:cxn ang="0">
                    <a:pos x="425" y="17"/>
                  </a:cxn>
                  <a:cxn ang="0">
                    <a:pos x="445" y="51"/>
                  </a:cxn>
                  <a:cxn ang="0">
                    <a:pos x="459" y="89"/>
                  </a:cxn>
                  <a:cxn ang="0">
                    <a:pos x="466" y="131"/>
                  </a:cxn>
                  <a:cxn ang="0">
                    <a:pos x="466" y="174"/>
                  </a:cxn>
                  <a:cxn ang="0">
                    <a:pos x="457" y="220"/>
                  </a:cxn>
                  <a:cxn ang="0">
                    <a:pos x="440" y="261"/>
                  </a:cxn>
                  <a:cxn ang="0">
                    <a:pos x="415" y="299"/>
                  </a:cxn>
                  <a:cxn ang="0">
                    <a:pos x="383" y="330"/>
                  </a:cxn>
                  <a:cxn ang="0">
                    <a:pos x="347" y="354"/>
                  </a:cxn>
                  <a:cxn ang="0">
                    <a:pos x="305" y="373"/>
                  </a:cxn>
                  <a:cxn ang="0">
                    <a:pos x="260" y="383"/>
                  </a:cxn>
                  <a:cxn ang="0">
                    <a:pos x="212" y="383"/>
                  </a:cxn>
                  <a:cxn ang="0">
                    <a:pos x="167" y="373"/>
                  </a:cxn>
                  <a:cxn ang="0">
                    <a:pos x="125" y="354"/>
                  </a:cxn>
                  <a:cxn ang="0">
                    <a:pos x="89" y="330"/>
                  </a:cxn>
                  <a:cxn ang="0">
                    <a:pos x="57" y="299"/>
                  </a:cxn>
                  <a:cxn ang="0">
                    <a:pos x="32" y="261"/>
                  </a:cxn>
                  <a:cxn ang="0">
                    <a:pos x="15" y="220"/>
                  </a:cxn>
                  <a:cxn ang="0">
                    <a:pos x="5" y="174"/>
                  </a:cxn>
                  <a:cxn ang="0">
                    <a:pos x="5" y="125"/>
                  </a:cxn>
                  <a:cxn ang="0">
                    <a:pos x="7" y="100"/>
                  </a:cxn>
                  <a:cxn ang="0">
                    <a:pos x="0" y="125"/>
                  </a:cxn>
                  <a:cxn ang="0">
                    <a:pos x="0" y="176"/>
                  </a:cxn>
                  <a:cxn ang="0">
                    <a:pos x="9" y="222"/>
                  </a:cxn>
                  <a:cxn ang="0">
                    <a:pos x="28" y="263"/>
                  </a:cxn>
                  <a:cxn ang="0">
                    <a:pos x="53" y="301"/>
                  </a:cxn>
                  <a:cxn ang="0">
                    <a:pos x="85" y="333"/>
                  </a:cxn>
                  <a:cxn ang="0">
                    <a:pos x="123" y="360"/>
                  </a:cxn>
                  <a:cxn ang="0">
                    <a:pos x="165" y="377"/>
                  </a:cxn>
                  <a:cxn ang="0">
                    <a:pos x="212" y="386"/>
                  </a:cxn>
                  <a:cxn ang="0">
                    <a:pos x="260" y="386"/>
                  </a:cxn>
                  <a:cxn ang="0">
                    <a:pos x="305" y="377"/>
                  </a:cxn>
                  <a:cxn ang="0">
                    <a:pos x="349" y="360"/>
                  </a:cxn>
                  <a:cxn ang="0">
                    <a:pos x="387" y="333"/>
                  </a:cxn>
                  <a:cxn ang="0">
                    <a:pos x="419" y="301"/>
                  </a:cxn>
                  <a:cxn ang="0">
                    <a:pos x="444" y="263"/>
                  </a:cxn>
                  <a:cxn ang="0">
                    <a:pos x="461" y="222"/>
                  </a:cxn>
                  <a:cxn ang="0">
                    <a:pos x="470" y="176"/>
                  </a:cxn>
                </a:cxnLst>
                <a:rect l="0" t="0" r="r" b="b"/>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ln>
            </p:spPr>
            <p:txBody>
              <a:bodyPr/>
              <a:lstStyle/>
              <a:p>
                <a:endParaRPr lang="en-US">
                  <a:solidFill>
                    <a:prstClr val="black"/>
                  </a:solidFill>
                </a:endParaRPr>
              </a:p>
            </p:txBody>
          </p:sp>
          <p:sp>
            <p:nvSpPr>
              <p:cNvPr id="179856" name="Freeform 656"/>
              <p:cNvSpPr/>
              <p:nvPr/>
            </p:nvSpPr>
            <p:spPr bwMode="auto">
              <a:xfrm>
                <a:off x="1605" y="2111"/>
                <a:ext cx="468" cy="395"/>
              </a:xfrm>
              <a:custGeom>
                <a:avLst/>
                <a:gdLst/>
                <a:ahLst/>
                <a:cxnLst>
                  <a:cxn ang="0">
                    <a:pos x="466" y="141"/>
                  </a:cxn>
                  <a:cxn ang="0">
                    <a:pos x="461" y="101"/>
                  </a:cxn>
                  <a:cxn ang="0">
                    <a:pos x="447" y="65"/>
                  </a:cxn>
                  <a:cxn ang="0">
                    <a:pos x="428" y="31"/>
                  </a:cxn>
                  <a:cxn ang="0">
                    <a:pos x="409" y="10"/>
                  </a:cxn>
                  <a:cxn ang="0">
                    <a:pos x="402" y="4"/>
                  </a:cxn>
                  <a:cxn ang="0">
                    <a:pos x="413" y="17"/>
                  </a:cxn>
                  <a:cxn ang="0">
                    <a:pos x="436" y="53"/>
                  </a:cxn>
                  <a:cxn ang="0">
                    <a:pos x="453" y="93"/>
                  </a:cxn>
                  <a:cxn ang="0">
                    <a:pos x="462" y="139"/>
                  </a:cxn>
                  <a:cxn ang="0">
                    <a:pos x="462" y="184"/>
                  </a:cxn>
                  <a:cxn ang="0">
                    <a:pos x="453" y="230"/>
                  </a:cxn>
                  <a:cxn ang="0">
                    <a:pos x="436" y="271"/>
                  </a:cxn>
                  <a:cxn ang="0">
                    <a:pos x="411" y="307"/>
                  </a:cxn>
                  <a:cxn ang="0">
                    <a:pos x="379" y="338"/>
                  </a:cxn>
                  <a:cxn ang="0">
                    <a:pos x="343" y="362"/>
                  </a:cxn>
                  <a:cxn ang="0">
                    <a:pos x="301" y="381"/>
                  </a:cxn>
                  <a:cxn ang="0">
                    <a:pos x="258" y="389"/>
                  </a:cxn>
                  <a:cxn ang="0">
                    <a:pos x="210" y="389"/>
                  </a:cxn>
                  <a:cxn ang="0">
                    <a:pos x="165" y="381"/>
                  </a:cxn>
                  <a:cxn ang="0">
                    <a:pos x="125" y="362"/>
                  </a:cxn>
                  <a:cxn ang="0">
                    <a:pos x="87" y="338"/>
                  </a:cxn>
                  <a:cxn ang="0">
                    <a:pos x="56" y="307"/>
                  </a:cxn>
                  <a:cxn ang="0">
                    <a:pos x="32" y="271"/>
                  </a:cxn>
                  <a:cxn ang="0">
                    <a:pos x="15" y="230"/>
                  </a:cxn>
                  <a:cxn ang="0">
                    <a:pos x="5" y="184"/>
                  </a:cxn>
                  <a:cxn ang="0">
                    <a:pos x="5" y="137"/>
                  </a:cxn>
                  <a:cxn ang="0">
                    <a:pos x="7" y="112"/>
                  </a:cxn>
                  <a:cxn ang="0">
                    <a:pos x="1" y="135"/>
                  </a:cxn>
                  <a:cxn ang="0">
                    <a:pos x="1" y="184"/>
                  </a:cxn>
                  <a:cxn ang="0">
                    <a:pos x="9" y="232"/>
                  </a:cxn>
                  <a:cxn ang="0">
                    <a:pos x="28" y="273"/>
                  </a:cxn>
                  <a:cxn ang="0">
                    <a:pos x="53" y="309"/>
                  </a:cxn>
                  <a:cxn ang="0">
                    <a:pos x="85" y="341"/>
                  </a:cxn>
                  <a:cxn ang="0">
                    <a:pos x="121" y="366"/>
                  </a:cxn>
                  <a:cxn ang="0">
                    <a:pos x="165" y="385"/>
                  </a:cxn>
                  <a:cxn ang="0">
                    <a:pos x="210" y="395"/>
                  </a:cxn>
                  <a:cxn ang="0">
                    <a:pos x="258" y="395"/>
                  </a:cxn>
                  <a:cxn ang="0">
                    <a:pos x="303" y="385"/>
                  </a:cxn>
                  <a:cxn ang="0">
                    <a:pos x="345" y="366"/>
                  </a:cxn>
                  <a:cxn ang="0">
                    <a:pos x="383" y="341"/>
                  </a:cxn>
                  <a:cxn ang="0">
                    <a:pos x="415" y="309"/>
                  </a:cxn>
                  <a:cxn ang="0">
                    <a:pos x="440" y="273"/>
                  </a:cxn>
                  <a:cxn ang="0">
                    <a:pos x="457" y="232"/>
                  </a:cxn>
                  <a:cxn ang="0">
                    <a:pos x="466" y="184"/>
                  </a:cxn>
                </a:cxnLst>
                <a:rect l="0" t="0" r="r" b="b"/>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ln>
            </p:spPr>
            <p:txBody>
              <a:bodyPr/>
              <a:lstStyle/>
              <a:p>
                <a:endParaRPr lang="en-US">
                  <a:solidFill>
                    <a:prstClr val="black"/>
                  </a:solidFill>
                </a:endParaRPr>
              </a:p>
            </p:txBody>
          </p:sp>
          <p:sp>
            <p:nvSpPr>
              <p:cNvPr id="179857" name="Freeform 657"/>
              <p:cNvSpPr/>
              <p:nvPr/>
            </p:nvSpPr>
            <p:spPr bwMode="auto">
              <a:xfrm>
                <a:off x="1606" y="2107"/>
                <a:ext cx="465" cy="397"/>
              </a:xfrm>
              <a:custGeom>
                <a:avLst/>
                <a:gdLst/>
                <a:ahLst/>
                <a:cxnLst>
                  <a:cxn ang="0">
                    <a:pos x="463" y="145"/>
                  </a:cxn>
                  <a:cxn ang="0">
                    <a:pos x="456" y="103"/>
                  </a:cxn>
                  <a:cxn ang="0">
                    <a:pos x="442" y="65"/>
                  </a:cxn>
                  <a:cxn ang="0">
                    <a:pos x="422" y="31"/>
                  </a:cxn>
                  <a:cxn ang="0">
                    <a:pos x="406" y="12"/>
                  </a:cxn>
                  <a:cxn ang="0">
                    <a:pos x="399" y="6"/>
                  </a:cxn>
                  <a:cxn ang="0">
                    <a:pos x="405" y="17"/>
                  </a:cxn>
                  <a:cxn ang="0">
                    <a:pos x="431" y="53"/>
                  </a:cxn>
                  <a:cxn ang="0">
                    <a:pos x="450" y="95"/>
                  </a:cxn>
                  <a:cxn ang="0">
                    <a:pos x="460" y="141"/>
                  </a:cxn>
                  <a:cxn ang="0">
                    <a:pos x="460" y="188"/>
                  </a:cxn>
                  <a:cxn ang="0">
                    <a:pos x="450" y="234"/>
                  </a:cxn>
                  <a:cxn ang="0">
                    <a:pos x="433" y="273"/>
                  </a:cxn>
                  <a:cxn ang="0">
                    <a:pos x="408" y="309"/>
                  </a:cxn>
                  <a:cxn ang="0">
                    <a:pos x="378" y="340"/>
                  </a:cxn>
                  <a:cxn ang="0">
                    <a:pos x="340" y="364"/>
                  </a:cxn>
                  <a:cxn ang="0">
                    <a:pos x="300" y="382"/>
                  </a:cxn>
                  <a:cxn ang="0">
                    <a:pos x="257" y="391"/>
                  </a:cxn>
                  <a:cxn ang="0">
                    <a:pos x="209" y="391"/>
                  </a:cxn>
                  <a:cxn ang="0">
                    <a:pos x="165" y="382"/>
                  </a:cxn>
                  <a:cxn ang="0">
                    <a:pos x="124" y="364"/>
                  </a:cxn>
                  <a:cxn ang="0">
                    <a:pos x="88" y="340"/>
                  </a:cxn>
                  <a:cxn ang="0">
                    <a:pos x="57" y="309"/>
                  </a:cxn>
                  <a:cxn ang="0">
                    <a:pos x="33" y="273"/>
                  </a:cxn>
                  <a:cxn ang="0">
                    <a:pos x="16" y="234"/>
                  </a:cxn>
                  <a:cxn ang="0">
                    <a:pos x="6" y="188"/>
                  </a:cxn>
                  <a:cxn ang="0">
                    <a:pos x="6" y="141"/>
                  </a:cxn>
                  <a:cxn ang="0">
                    <a:pos x="8" y="116"/>
                  </a:cxn>
                  <a:cxn ang="0">
                    <a:pos x="2" y="139"/>
                  </a:cxn>
                  <a:cxn ang="0">
                    <a:pos x="2" y="188"/>
                  </a:cxn>
                  <a:cxn ang="0">
                    <a:pos x="12" y="234"/>
                  </a:cxn>
                  <a:cxn ang="0">
                    <a:pos x="29" y="275"/>
                  </a:cxn>
                  <a:cxn ang="0">
                    <a:pos x="54" y="313"/>
                  </a:cxn>
                  <a:cxn ang="0">
                    <a:pos x="86" y="344"/>
                  </a:cxn>
                  <a:cxn ang="0">
                    <a:pos x="122" y="368"/>
                  </a:cxn>
                  <a:cxn ang="0">
                    <a:pos x="164" y="387"/>
                  </a:cxn>
                  <a:cxn ang="0">
                    <a:pos x="209" y="397"/>
                  </a:cxn>
                  <a:cxn ang="0">
                    <a:pos x="257" y="397"/>
                  </a:cxn>
                  <a:cxn ang="0">
                    <a:pos x="302" y="387"/>
                  </a:cxn>
                  <a:cxn ang="0">
                    <a:pos x="344" y="368"/>
                  </a:cxn>
                  <a:cxn ang="0">
                    <a:pos x="380" y="344"/>
                  </a:cxn>
                  <a:cxn ang="0">
                    <a:pos x="412" y="313"/>
                  </a:cxn>
                  <a:cxn ang="0">
                    <a:pos x="437" y="275"/>
                  </a:cxn>
                  <a:cxn ang="0">
                    <a:pos x="454" y="234"/>
                  </a:cxn>
                  <a:cxn ang="0">
                    <a:pos x="463" y="188"/>
                  </a:cxn>
                </a:cxnLst>
                <a:rect l="0" t="0" r="r" b="b"/>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ln>
            </p:spPr>
            <p:txBody>
              <a:bodyPr/>
              <a:lstStyle/>
              <a:p>
                <a:endParaRPr lang="en-US">
                  <a:solidFill>
                    <a:prstClr val="black"/>
                  </a:solidFill>
                </a:endParaRPr>
              </a:p>
            </p:txBody>
          </p:sp>
          <p:sp>
            <p:nvSpPr>
              <p:cNvPr id="179858" name="Freeform 658"/>
              <p:cNvSpPr/>
              <p:nvPr/>
            </p:nvSpPr>
            <p:spPr bwMode="auto">
              <a:xfrm>
                <a:off x="1608" y="2106"/>
                <a:ext cx="459" cy="396"/>
              </a:xfrm>
              <a:custGeom>
                <a:avLst/>
                <a:gdLst/>
                <a:ahLst/>
                <a:cxnLst>
                  <a:cxn ang="0">
                    <a:pos x="459" y="144"/>
                  </a:cxn>
                  <a:cxn ang="0">
                    <a:pos x="450" y="98"/>
                  </a:cxn>
                  <a:cxn ang="0">
                    <a:pos x="433" y="58"/>
                  </a:cxn>
                  <a:cxn ang="0">
                    <a:pos x="410" y="22"/>
                  </a:cxn>
                  <a:cxn ang="0">
                    <a:pos x="389" y="3"/>
                  </a:cxn>
                  <a:cxn ang="0">
                    <a:pos x="399" y="15"/>
                  </a:cxn>
                  <a:cxn ang="0">
                    <a:pos x="425" y="53"/>
                  </a:cxn>
                  <a:cxn ang="0">
                    <a:pos x="444" y="94"/>
                  </a:cxn>
                  <a:cxn ang="0">
                    <a:pos x="454" y="142"/>
                  </a:cxn>
                  <a:cxn ang="0">
                    <a:pos x="454" y="189"/>
                  </a:cxn>
                  <a:cxn ang="0">
                    <a:pos x="446" y="233"/>
                  </a:cxn>
                  <a:cxn ang="0">
                    <a:pos x="429" y="273"/>
                  </a:cxn>
                  <a:cxn ang="0">
                    <a:pos x="404" y="309"/>
                  </a:cxn>
                  <a:cxn ang="0">
                    <a:pos x="374" y="339"/>
                  </a:cxn>
                  <a:cxn ang="0">
                    <a:pos x="338" y="364"/>
                  </a:cxn>
                  <a:cxn ang="0">
                    <a:pos x="298" y="381"/>
                  </a:cxn>
                  <a:cxn ang="0">
                    <a:pos x="253" y="390"/>
                  </a:cxn>
                  <a:cxn ang="0">
                    <a:pos x="207" y="390"/>
                  </a:cxn>
                  <a:cxn ang="0">
                    <a:pos x="163" y="381"/>
                  </a:cxn>
                  <a:cxn ang="0">
                    <a:pos x="124" y="364"/>
                  </a:cxn>
                  <a:cxn ang="0">
                    <a:pos x="88" y="339"/>
                  </a:cxn>
                  <a:cxn ang="0">
                    <a:pos x="57" y="309"/>
                  </a:cxn>
                  <a:cxn ang="0">
                    <a:pos x="33" y="273"/>
                  </a:cxn>
                  <a:cxn ang="0">
                    <a:pos x="16" y="233"/>
                  </a:cxn>
                  <a:cxn ang="0">
                    <a:pos x="6" y="189"/>
                  </a:cxn>
                  <a:cxn ang="0">
                    <a:pos x="6" y="142"/>
                  </a:cxn>
                  <a:cxn ang="0">
                    <a:pos x="8" y="117"/>
                  </a:cxn>
                  <a:cxn ang="0">
                    <a:pos x="2" y="142"/>
                  </a:cxn>
                  <a:cxn ang="0">
                    <a:pos x="2" y="189"/>
                  </a:cxn>
                  <a:cxn ang="0">
                    <a:pos x="12" y="235"/>
                  </a:cxn>
                  <a:cxn ang="0">
                    <a:pos x="29" y="276"/>
                  </a:cxn>
                  <a:cxn ang="0">
                    <a:pos x="53" y="312"/>
                  </a:cxn>
                  <a:cxn ang="0">
                    <a:pos x="84" y="343"/>
                  </a:cxn>
                  <a:cxn ang="0">
                    <a:pos x="122" y="367"/>
                  </a:cxn>
                  <a:cxn ang="0">
                    <a:pos x="162" y="386"/>
                  </a:cxn>
                  <a:cxn ang="0">
                    <a:pos x="207" y="394"/>
                  </a:cxn>
                  <a:cxn ang="0">
                    <a:pos x="255" y="394"/>
                  </a:cxn>
                  <a:cxn ang="0">
                    <a:pos x="298" y="386"/>
                  </a:cxn>
                  <a:cxn ang="0">
                    <a:pos x="340" y="367"/>
                  </a:cxn>
                  <a:cxn ang="0">
                    <a:pos x="376" y="343"/>
                  </a:cxn>
                  <a:cxn ang="0">
                    <a:pos x="408" y="312"/>
                  </a:cxn>
                  <a:cxn ang="0">
                    <a:pos x="433" y="276"/>
                  </a:cxn>
                  <a:cxn ang="0">
                    <a:pos x="450" y="235"/>
                  </a:cxn>
                  <a:cxn ang="0">
                    <a:pos x="459" y="189"/>
                  </a:cxn>
                </a:cxnLst>
                <a:rect l="0" t="0" r="r" b="b"/>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ln>
            </p:spPr>
            <p:txBody>
              <a:bodyPr/>
              <a:lstStyle/>
              <a:p>
                <a:endParaRPr lang="en-US">
                  <a:solidFill>
                    <a:prstClr val="black"/>
                  </a:solidFill>
                </a:endParaRPr>
              </a:p>
            </p:txBody>
          </p:sp>
          <p:sp>
            <p:nvSpPr>
              <p:cNvPr id="179859" name="Freeform 659"/>
              <p:cNvSpPr/>
              <p:nvPr/>
            </p:nvSpPr>
            <p:spPr bwMode="auto">
              <a:xfrm>
                <a:off x="1610" y="2104"/>
                <a:ext cx="456" cy="396"/>
              </a:xfrm>
              <a:custGeom>
                <a:avLst/>
                <a:gdLst/>
                <a:ahLst/>
                <a:cxnLst>
                  <a:cxn ang="0">
                    <a:pos x="456" y="144"/>
                  </a:cxn>
                  <a:cxn ang="0">
                    <a:pos x="446" y="98"/>
                  </a:cxn>
                  <a:cxn ang="0">
                    <a:pos x="427" y="56"/>
                  </a:cxn>
                  <a:cxn ang="0">
                    <a:pos x="401" y="20"/>
                  </a:cxn>
                  <a:cxn ang="0">
                    <a:pos x="380" y="2"/>
                  </a:cxn>
                  <a:cxn ang="0">
                    <a:pos x="391" y="15"/>
                  </a:cxn>
                  <a:cxn ang="0">
                    <a:pos x="419" y="53"/>
                  </a:cxn>
                  <a:cxn ang="0">
                    <a:pos x="438" y="96"/>
                  </a:cxn>
                  <a:cxn ang="0">
                    <a:pos x="450" y="144"/>
                  </a:cxn>
                  <a:cxn ang="0">
                    <a:pos x="450" y="191"/>
                  </a:cxn>
                  <a:cxn ang="0">
                    <a:pos x="442" y="235"/>
                  </a:cxn>
                  <a:cxn ang="0">
                    <a:pos x="425" y="275"/>
                  </a:cxn>
                  <a:cxn ang="0">
                    <a:pos x="401" y="311"/>
                  </a:cxn>
                  <a:cxn ang="0">
                    <a:pos x="370" y="341"/>
                  </a:cxn>
                  <a:cxn ang="0">
                    <a:pos x="334" y="364"/>
                  </a:cxn>
                  <a:cxn ang="0">
                    <a:pos x="294" y="381"/>
                  </a:cxn>
                  <a:cxn ang="0">
                    <a:pos x="251" y="390"/>
                  </a:cxn>
                  <a:cxn ang="0">
                    <a:pos x="205" y="390"/>
                  </a:cxn>
                  <a:cxn ang="0">
                    <a:pos x="161" y="381"/>
                  </a:cxn>
                  <a:cxn ang="0">
                    <a:pos x="122" y="364"/>
                  </a:cxn>
                  <a:cxn ang="0">
                    <a:pos x="88" y="341"/>
                  </a:cxn>
                  <a:cxn ang="0">
                    <a:pos x="57" y="311"/>
                  </a:cxn>
                  <a:cxn ang="0">
                    <a:pos x="33" y="275"/>
                  </a:cxn>
                  <a:cxn ang="0">
                    <a:pos x="15" y="235"/>
                  </a:cxn>
                  <a:cxn ang="0">
                    <a:pos x="8" y="191"/>
                  </a:cxn>
                  <a:cxn ang="0">
                    <a:pos x="8" y="144"/>
                  </a:cxn>
                  <a:cxn ang="0">
                    <a:pos x="8" y="121"/>
                  </a:cxn>
                  <a:cxn ang="0">
                    <a:pos x="2" y="144"/>
                  </a:cxn>
                  <a:cxn ang="0">
                    <a:pos x="2" y="191"/>
                  </a:cxn>
                  <a:cxn ang="0">
                    <a:pos x="12" y="237"/>
                  </a:cxn>
                  <a:cxn ang="0">
                    <a:pos x="29" y="276"/>
                  </a:cxn>
                  <a:cxn ang="0">
                    <a:pos x="53" y="312"/>
                  </a:cxn>
                  <a:cxn ang="0">
                    <a:pos x="84" y="343"/>
                  </a:cxn>
                  <a:cxn ang="0">
                    <a:pos x="120" y="367"/>
                  </a:cxn>
                  <a:cxn ang="0">
                    <a:pos x="161" y="385"/>
                  </a:cxn>
                  <a:cxn ang="0">
                    <a:pos x="205" y="394"/>
                  </a:cxn>
                  <a:cxn ang="0">
                    <a:pos x="253" y="394"/>
                  </a:cxn>
                  <a:cxn ang="0">
                    <a:pos x="296" y="385"/>
                  </a:cxn>
                  <a:cxn ang="0">
                    <a:pos x="336" y="367"/>
                  </a:cxn>
                  <a:cxn ang="0">
                    <a:pos x="374" y="343"/>
                  </a:cxn>
                  <a:cxn ang="0">
                    <a:pos x="404" y="312"/>
                  </a:cxn>
                  <a:cxn ang="0">
                    <a:pos x="429" y="276"/>
                  </a:cxn>
                  <a:cxn ang="0">
                    <a:pos x="446" y="237"/>
                  </a:cxn>
                  <a:cxn ang="0">
                    <a:pos x="456" y="191"/>
                  </a:cxn>
                </a:cxnLst>
                <a:rect l="0" t="0" r="r" b="b"/>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ln>
            </p:spPr>
            <p:txBody>
              <a:bodyPr/>
              <a:lstStyle/>
              <a:p>
                <a:endParaRPr lang="en-US">
                  <a:solidFill>
                    <a:prstClr val="black"/>
                  </a:solidFill>
                </a:endParaRPr>
              </a:p>
            </p:txBody>
          </p:sp>
          <p:sp>
            <p:nvSpPr>
              <p:cNvPr id="179860" name="Freeform 660"/>
              <p:cNvSpPr/>
              <p:nvPr/>
            </p:nvSpPr>
            <p:spPr bwMode="auto">
              <a:xfrm>
                <a:off x="1614" y="2102"/>
                <a:ext cx="450" cy="396"/>
              </a:xfrm>
              <a:custGeom>
                <a:avLst/>
                <a:gdLst/>
                <a:ahLst/>
                <a:cxnLst>
                  <a:cxn ang="0">
                    <a:pos x="448" y="146"/>
                  </a:cxn>
                  <a:cxn ang="0">
                    <a:pos x="438" y="98"/>
                  </a:cxn>
                  <a:cxn ang="0">
                    <a:pos x="419" y="57"/>
                  </a:cxn>
                  <a:cxn ang="0">
                    <a:pos x="393" y="19"/>
                  </a:cxn>
                  <a:cxn ang="0">
                    <a:pos x="370" y="2"/>
                  </a:cxn>
                  <a:cxn ang="0">
                    <a:pos x="381" y="15"/>
                  </a:cxn>
                  <a:cxn ang="0">
                    <a:pos x="412" y="53"/>
                  </a:cxn>
                  <a:cxn ang="0">
                    <a:pos x="433" y="96"/>
                  </a:cxn>
                  <a:cxn ang="0">
                    <a:pos x="444" y="144"/>
                  </a:cxn>
                  <a:cxn ang="0">
                    <a:pos x="444" y="193"/>
                  </a:cxn>
                  <a:cxn ang="0">
                    <a:pos x="434" y="235"/>
                  </a:cxn>
                  <a:cxn ang="0">
                    <a:pos x="419" y="275"/>
                  </a:cxn>
                  <a:cxn ang="0">
                    <a:pos x="395" y="311"/>
                  </a:cxn>
                  <a:cxn ang="0">
                    <a:pos x="364" y="341"/>
                  </a:cxn>
                  <a:cxn ang="0">
                    <a:pos x="330" y="364"/>
                  </a:cxn>
                  <a:cxn ang="0">
                    <a:pos x="290" y="381"/>
                  </a:cxn>
                  <a:cxn ang="0">
                    <a:pos x="247" y="390"/>
                  </a:cxn>
                  <a:cxn ang="0">
                    <a:pos x="201" y="390"/>
                  </a:cxn>
                  <a:cxn ang="0">
                    <a:pos x="159" y="381"/>
                  </a:cxn>
                  <a:cxn ang="0">
                    <a:pos x="120" y="364"/>
                  </a:cxn>
                  <a:cxn ang="0">
                    <a:pos x="84" y="341"/>
                  </a:cxn>
                  <a:cxn ang="0">
                    <a:pos x="55" y="311"/>
                  </a:cxn>
                  <a:cxn ang="0">
                    <a:pos x="30" y="275"/>
                  </a:cxn>
                  <a:cxn ang="0">
                    <a:pos x="13" y="235"/>
                  </a:cxn>
                  <a:cxn ang="0">
                    <a:pos x="6" y="193"/>
                  </a:cxn>
                  <a:cxn ang="0">
                    <a:pos x="6" y="146"/>
                  </a:cxn>
                  <a:cxn ang="0">
                    <a:pos x="8" y="123"/>
                  </a:cxn>
                  <a:cxn ang="0">
                    <a:pos x="0" y="146"/>
                  </a:cxn>
                  <a:cxn ang="0">
                    <a:pos x="0" y="193"/>
                  </a:cxn>
                  <a:cxn ang="0">
                    <a:pos x="10" y="237"/>
                  </a:cxn>
                  <a:cxn ang="0">
                    <a:pos x="27" y="277"/>
                  </a:cxn>
                  <a:cxn ang="0">
                    <a:pos x="51" y="313"/>
                  </a:cxn>
                  <a:cxn ang="0">
                    <a:pos x="82" y="343"/>
                  </a:cxn>
                  <a:cxn ang="0">
                    <a:pos x="118" y="368"/>
                  </a:cxn>
                  <a:cxn ang="0">
                    <a:pos x="157" y="385"/>
                  </a:cxn>
                  <a:cxn ang="0">
                    <a:pos x="201" y="394"/>
                  </a:cxn>
                  <a:cxn ang="0">
                    <a:pos x="247" y="394"/>
                  </a:cxn>
                  <a:cxn ang="0">
                    <a:pos x="292" y="385"/>
                  </a:cxn>
                  <a:cxn ang="0">
                    <a:pos x="332" y="368"/>
                  </a:cxn>
                  <a:cxn ang="0">
                    <a:pos x="368" y="343"/>
                  </a:cxn>
                  <a:cxn ang="0">
                    <a:pos x="398" y="313"/>
                  </a:cxn>
                  <a:cxn ang="0">
                    <a:pos x="423" y="277"/>
                  </a:cxn>
                  <a:cxn ang="0">
                    <a:pos x="440" y="237"/>
                  </a:cxn>
                  <a:cxn ang="0">
                    <a:pos x="448" y="193"/>
                  </a:cxn>
                </a:cxnLst>
                <a:rect l="0" t="0" r="r" b="b"/>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ln>
            </p:spPr>
            <p:txBody>
              <a:bodyPr/>
              <a:lstStyle/>
              <a:p>
                <a:endParaRPr lang="en-US">
                  <a:solidFill>
                    <a:prstClr val="black"/>
                  </a:solidFill>
                </a:endParaRPr>
              </a:p>
            </p:txBody>
          </p:sp>
          <p:sp>
            <p:nvSpPr>
              <p:cNvPr id="179861" name="Freeform 661"/>
              <p:cNvSpPr/>
              <p:nvPr/>
            </p:nvSpPr>
            <p:spPr bwMode="auto">
              <a:xfrm>
                <a:off x="1616" y="2100"/>
                <a:ext cx="446" cy="394"/>
              </a:xfrm>
              <a:custGeom>
                <a:avLst/>
                <a:gdLst/>
                <a:ahLst/>
                <a:cxnLst>
                  <a:cxn ang="0">
                    <a:pos x="444" y="148"/>
                  </a:cxn>
                  <a:cxn ang="0">
                    <a:pos x="432" y="100"/>
                  </a:cxn>
                  <a:cxn ang="0">
                    <a:pos x="413" y="57"/>
                  </a:cxn>
                  <a:cxn ang="0">
                    <a:pos x="385" y="19"/>
                  </a:cxn>
                  <a:cxn ang="0">
                    <a:pos x="362" y="2"/>
                  </a:cxn>
                  <a:cxn ang="0">
                    <a:pos x="376" y="15"/>
                  </a:cxn>
                  <a:cxn ang="0">
                    <a:pos x="406" y="53"/>
                  </a:cxn>
                  <a:cxn ang="0">
                    <a:pos x="427" y="97"/>
                  </a:cxn>
                  <a:cxn ang="0">
                    <a:pos x="440" y="146"/>
                  </a:cxn>
                  <a:cxn ang="0">
                    <a:pos x="440" y="195"/>
                  </a:cxn>
                  <a:cxn ang="0">
                    <a:pos x="431" y="237"/>
                  </a:cxn>
                  <a:cxn ang="0">
                    <a:pos x="413" y="277"/>
                  </a:cxn>
                  <a:cxn ang="0">
                    <a:pos x="391" y="311"/>
                  </a:cxn>
                  <a:cxn ang="0">
                    <a:pos x="362" y="341"/>
                  </a:cxn>
                  <a:cxn ang="0">
                    <a:pos x="326" y="364"/>
                  </a:cxn>
                  <a:cxn ang="0">
                    <a:pos x="288" y="381"/>
                  </a:cxn>
                  <a:cxn ang="0">
                    <a:pos x="245" y="389"/>
                  </a:cxn>
                  <a:cxn ang="0">
                    <a:pos x="201" y="389"/>
                  </a:cxn>
                  <a:cxn ang="0">
                    <a:pos x="157" y="381"/>
                  </a:cxn>
                  <a:cxn ang="0">
                    <a:pos x="119" y="364"/>
                  </a:cxn>
                  <a:cxn ang="0">
                    <a:pos x="83" y="341"/>
                  </a:cxn>
                  <a:cxn ang="0">
                    <a:pos x="55" y="311"/>
                  </a:cxn>
                  <a:cxn ang="0">
                    <a:pos x="30" y="277"/>
                  </a:cxn>
                  <a:cxn ang="0">
                    <a:pos x="15" y="237"/>
                  </a:cxn>
                  <a:cxn ang="0">
                    <a:pos x="6" y="195"/>
                  </a:cxn>
                  <a:cxn ang="0">
                    <a:pos x="6" y="150"/>
                  </a:cxn>
                  <a:cxn ang="0">
                    <a:pos x="8" y="125"/>
                  </a:cxn>
                  <a:cxn ang="0">
                    <a:pos x="2" y="148"/>
                  </a:cxn>
                  <a:cxn ang="0">
                    <a:pos x="2" y="195"/>
                  </a:cxn>
                  <a:cxn ang="0">
                    <a:pos x="9" y="239"/>
                  </a:cxn>
                  <a:cxn ang="0">
                    <a:pos x="27" y="279"/>
                  </a:cxn>
                  <a:cxn ang="0">
                    <a:pos x="51" y="315"/>
                  </a:cxn>
                  <a:cxn ang="0">
                    <a:pos x="82" y="345"/>
                  </a:cxn>
                  <a:cxn ang="0">
                    <a:pos x="116" y="368"/>
                  </a:cxn>
                  <a:cxn ang="0">
                    <a:pos x="155" y="385"/>
                  </a:cxn>
                  <a:cxn ang="0">
                    <a:pos x="199" y="394"/>
                  </a:cxn>
                  <a:cxn ang="0">
                    <a:pos x="245" y="394"/>
                  </a:cxn>
                  <a:cxn ang="0">
                    <a:pos x="288" y="385"/>
                  </a:cxn>
                  <a:cxn ang="0">
                    <a:pos x="328" y="368"/>
                  </a:cxn>
                  <a:cxn ang="0">
                    <a:pos x="364" y="345"/>
                  </a:cxn>
                  <a:cxn ang="0">
                    <a:pos x="395" y="315"/>
                  </a:cxn>
                  <a:cxn ang="0">
                    <a:pos x="419" y="279"/>
                  </a:cxn>
                  <a:cxn ang="0">
                    <a:pos x="436" y="239"/>
                  </a:cxn>
                  <a:cxn ang="0">
                    <a:pos x="444" y="195"/>
                  </a:cxn>
                </a:cxnLst>
                <a:rect l="0" t="0" r="r" b="b"/>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ln>
            </p:spPr>
            <p:txBody>
              <a:bodyPr/>
              <a:lstStyle/>
              <a:p>
                <a:endParaRPr lang="en-US">
                  <a:solidFill>
                    <a:prstClr val="black"/>
                  </a:solidFill>
                </a:endParaRPr>
              </a:p>
            </p:txBody>
          </p:sp>
          <p:sp>
            <p:nvSpPr>
              <p:cNvPr id="179862" name="Freeform 662"/>
              <p:cNvSpPr/>
              <p:nvPr/>
            </p:nvSpPr>
            <p:spPr bwMode="auto">
              <a:xfrm>
                <a:off x="1618" y="2098"/>
                <a:ext cx="442" cy="394"/>
              </a:xfrm>
              <a:custGeom>
                <a:avLst/>
                <a:gdLst/>
                <a:ahLst/>
                <a:cxnLst>
                  <a:cxn ang="0">
                    <a:pos x="440" y="148"/>
                  </a:cxn>
                  <a:cxn ang="0">
                    <a:pos x="429" y="100"/>
                  </a:cxn>
                  <a:cxn ang="0">
                    <a:pos x="408" y="57"/>
                  </a:cxn>
                  <a:cxn ang="0">
                    <a:pos x="377" y="19"/>
                  </a:cxn>
                  <a:cxn ang="0">
                    <a:pos x="355" y="2"/>
                  </a:cxn>
                  <a:cxn ang="0">
                    <a:pos x="368" y="17"/>
                  </a:cxn>
                  <a:cxn ang="0">
                    <a:pos x="400" y="55"/>
                  </a:cxn>
                  <a:cxn ang="0">
                    <a:pos x="423" y="99"/>
                  </a:cxn>
                  <a:cxn ang="0">
                    <a:pos x="434" y="148"/>
                  </a:cxn>
                  <a:cxn ang="0">
                    <a:pos x="436" y="195"/>
                  </a:cxn>
                  <a:cxn ang="0">
                    <a:pos x="427" y="239"/>
                  </a:cxn>
                  <a:cxn ang="0">
                    <a:pos x="410" y="277"/>
                  </a:cxn>
                  <a:cxn ang="0">
                    <a:pos x="387" y="311"/>
                  </a:cxn>
                  <a:cxn ang="0">
                    <a:pos x="358" y="341"/>
                  </a:cxn>
                  <a:cxn ang="0">
                    <a:pos x="324" y="364"/>
                  </a:cxn>
                  <a:cxn ang="0">
                    <a:pos x="284" y="381"/>
                  </a:cxn>
                  <a:cxn ang="0">
                    <a:pos x="243" y="389"/>
                  </a:cxn>
                  <a:cxn ang="0">
                    <a:pos x="199" y="389"/>
                  </a:cxn>
                  <a:cxn ang="0">
                    <a:pos x="157" y="381"/>
                  </a:cxn>
                  <a:cxn ang="0">
                    <a:pos x="117" y="364"/>
                  </a:cxn>
                  <a:cxn ang="0">
                    <a:pos x="83" y="341"/>
                  </a:cxn>
                  <a:cxn ang="0">
                    <a:pos x="55" y="311"/>
                  </a:cxn>
                  <a:cxn ang="0">
                    <a:pos x="30" y="277"/>
                  </a:cxn>
                  <a:cxn ang="0">
                    <a:pos x="15" y="239"/>
                  </a:cxn>
                  <a:cxn ang="0">
                    <a:pos x="6" y="195"/>
                  </a:cxn>
                  <a:cxn ang="0">
                    <a:pos x="6" y="152"/>
                  </a:cxn>
                  <a:cxn ang="0">
                    <a:pos x="7" y="129"/>
                  </a:cxn>
                  <a:cxn ang="0">
                    <a:pos x="2" y="150"/>
                  </a:cxn>
                  <a:cxn ang="0">
                    <a:pos x="2" y="197"/>
                  </a:cxn>
                  <a:cxn ang="0">
                    <a:pos x="9" y="239"/>
                  </a:cxn>
                  <a:cxn ang="0">
                    <a:pos x="26" y="279"/>
                  </a:cxn>
                  <a:cxn ang="0">
                    <a:pos x="51" y="315"/>
                  </a:cxn>
                  <a:cxn ang="0">
                    <a:pos x="80" y="345"/>
                  </a:cxn>
                  <a:cxn ang="0">
                    <a:pos x="116" y="368"/>
                  </a:cxn>
                  <a:cxn ang="0">
                    <a:pos x="155" y="385"/>
                  </a:cxn>
                  <a:cxn ang="0">
                    <a:pos x="197" y="394"/>
                  </a:cxn>
                  <a:cxn ang="0">
                    <a:pos x="243" y="394"/>
                  </a:cxn>
                  <a:cxn ang="0">
                    <a:pos x="286" y="385"/>
                  </a:cxn>
                  <a:cxn ang="0">
                    <a:pos x="326" y="368"/>
                  </a:cxn>
                  <a:cxn ang="0">
                    <a:pos x="360" y="345"/>
                  </a:cxn>
                  <a:cxn ang="0">
                    <a:pos x="391" y="315"/>
                  </a:cxn>
                  <a:cxn ang="0">
                    <a:pos x="415" y="279"/>
                  </a:cxn>
                  <a:cxn ang="0">
                    <a:pos x="430" y="239"/>
                  </a:cxn>
                  <a:cxn ang="0">
                    <a:pos x="440" y="197"/>
                  </a:cxn>
                </a:cxnLst>
                <a:rect l="0" t="0" r="r" b="b"/>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ln>
            </p:spPr>
            <p:txBody>
              <a:bodyPr/>
              <a:lstStyle/>
              <a:p>
                <a:endParaRPr lang="en-US">
                  <a:solidFill>
                    <a:prstClr val="black"/>
                  </a:solidFill>
                </a:endParaRPr>
              </a:p>
            </p:txBody>
          </p:sp>
          <p:sp>
            <p:nvSpPr>
              <p:cNvPr id="179863" name="Freeform 663"/>
              <p:cNvSpPr/>
              <p:nvPr/>
            </p:nvSpPr>
            <p:spPr bwMode="auto">
              <a:xfrm>
                <a:off x="1620" y="2098"/>
                <a:ext cx="436" cy="392"/>
              </a:xfrm>
              <a:custGeom>
                <a:avLst/>
                <a:gdLst/>
                <a:ahLst/>
                <a:cxnLst>
                  <a:cxn ang="0">
                    <a:pos x="436" y="148"/>
                  </a:cxn>
                  <a:cxn ang="0">
                    <a:pos x="423" y="99"/>
                  </a:cxn>
                  <a:cxn ang="0">
                    <a:pos x="402" y="55"/>
                  </a:cxn>
                  <a:cxn ang="0">
                    <a:pos x="372" y="17"/>
                  </a:cxn>
                  <a:cxn ang="0">
                    <a:pos x="347" y="0"/>
                  </a:cxn>
                  <a:cxn ang="0">
                    <a:pos x="362" y="15"/>
                  </a:cxn>
                  <a:cxn ang="0">
                    <a:pos x="394" y="53"/>
                  </a:cxn>
                  <a:cxn ang="0">
                    <a:pos x="419" y="97"/>
                  </a:cxn>
                  <a:cxn ang="0">
                    <a:pos x="430" y="148"/>
                  </a:cxn>
                  <a:cxn ang="0">
                    <a:pos x="430" y="195"/>
                  </a:cxn>
                  <a:cxn ang="0">
                    <a:pos x="423" y="237"/>
                  </a:cxn>
                  <a:cxn ang="0">
                    <a:pos x="406" y="277"/>
                  </a:cxn>
                  <a:cxn ang="0">
                    <a:pos x="383" y="309"/>
                  </a:cxn>
                  <a:cxn ang="0">
                    <a:pos x="354" y="339"/>
                  </a:cxn>
                  <a:cxn ang="0">
                    <a:pos x="320" y="362"/>
                  </a:cxn>
                  <a:cxn ang="0">
                    <a:pos x="282" y="377"/>
                  </a:cxn>
                  <a:cxn ang="0">
                    <a:pos x="241" y="387"/>
                  </a:cxn>
                  <a:cxn ang="0">
                    <a:pos x="197" y="387"/>
                  </a:cxn>
                  <a:cxn ang="0">
                    <a:pos x="155" y="377"/>
                  </a:cxn>
                  <a:cxn ang="0">
                    <a:pos x="117" y="362"/>
                  </a:cxn>
                  <a:cxn ang="0">
                    <a:pos x="83" y="339"/>
                  </a:cxn>
                  <a:cxn ang="0">
                    <a:pos x="53" y="309"/>
                  </a:cxn>
                  <a:cxn ang="0">
                    <a:pos x="30" y="277"/>
                  </a:cxn>
                  <a:cxn ang="0">
                    <a:pos x="15" y="237"/>
                  </a:cxn>
                  <a:cxn ang="0">
                    <a:pos x="5" y="195"/>
                  </a:cxn>
                  <a:cxn ang="0">
                    <a:pos x="5" y="152"/>
                  </a:cxn>
                  <a:cxn ang="0">
                    <a:pos x="7" y="129"/>
                  </a:cxn>
                  <a:cxn ang="0">
                    <a:pos x="2" y="152"/>
                  </a:cxn>
                  <a:cxn ang="0">
                    <a:pos x="2" y="197"/>
                  </a:cxn>
                  <a:cxn ang="0">
                    <a:pos x="11" y="239"/>
                  </a:cxn>
                  <a:cxn ang="0">
                    <a:pos x="26" y="279"/>
                  </a:cxn>
                  <a:cxn ang="0">
                    <a:pos x="51" y="313"/>
                  </a:cxn>
                  <a:cxn ang="0">
                    <a:pos x="79" y="343"/>
                  </a:cxn>
                  <a:cxn ang="0">
                    <a:pos x="115" y="366"/>
                  </a:cxn>
                  <a:cxn ang="0">
                    <a:pos x="153" y="383"/>
                  </a:cxn>
                  <a:cxn ang="0">
                    <a:pos x="197" y="391"/>
                  </a:cxn>
                  <a:cxn ang="0">
                    <a:pos x="241" y="391"/>
                  </a:cxn>
                  <a:cxn ang="0">
                    <a:pos x="284" y="383"/>
                  </a:cxn>
                  <a:cxn ang="0">
                    <a:pos x="322" y="366"/>
                  </a:cxn>
                  <a:cxn ang="0">
                    <a:pos x="358" y="343"/>
                  </a:cxn>
                  <a:cxn ang="0">
                    <a:pos x="387" y="313"/>
                  </a:cxn>
                  <a:cxn ang="0">
                    <a:pos x="409" y="279"/>
                  </a:cxn>
                  <a:cxn ang="0">
                    <a:pos x="427" y="239"/>
                  </a:cxn>
                  <a:cxn ang="0">
                    <a:pos x="436" y="197"/>
                  </a:cxn>
                </a:cxnLst>
                <a:rect l="0" t="0" r="r" b="b"/>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ln>
            </p:spPr>
            <p:txBody>
              <a:bodyPr/>
              <a:lstStyle/>
              <a:p>
                <a:endParaRPr lang="en-US">
                  <a:solidFill>
                    <a:prstClr val="black"/>
                  </a:solidFill>
                </a:endParaRPr>
              </a:p>
            </p:txBody>
          </p:sp>
          <p:sp>
            <p:nvSpPr>
              <p:cNvPr id="179864" name="Freeform 664"/>
              <p:cNvSpPr/>
              <p:nvPr/>
            </p:nvSpPr>
            <p:spPr bwMode="auto">
              <a:xfrm>
                <a:off x="1624" y="2098"/>
                <a:ext cx="430" cy="391"/>
              </a:xfrm>
              <a:custGeom>
                <a:avLst/>
                <a:gdLst/>
                <a:ahLst/>
                <a:cxnLst>
                  <a:cxn ang="0">
                    <a:pos x="428" y="148"/>
                  </a:cxn>
                  <a:cxn ang="0">
                    <a:pos x="417" y="99"/>
                  </a:cxn>
                  <a:cxn ang="0">
                    <a:pos x="394" y="55"/>
                  </a:cxn>
                  <a:cxn ang="0">
                    <a:pos x="362" y="17"/>
                  </a:cxn>
                  <a:cxn ang="0">
                    <a:pos x="337" y="0"/>
                  </a:cxn>
                  <a:cxn ang="0">
                    <a:pos x="354" y="15"/>
                  </a:cxn>
                  <a:cxn ang="0">
                    <a:pos x="387" y="53"/>
                  </a:cxn>
                  <a:cxn ang="0">
                    <a:pos x="411" y="97"/>
                  </a:cxn>
                  <a:cxn ang="0">
                    <a:pos x="424" y="148"/>
                  </a:cxn>
                  <a:cxn ang="0">
                    <a:pos x="424" y="195"/>
                  </a:cxn>
                  <a:cxn ang="0">
                    <a:pos x="417" y="237"/>
                  </a:cxn>
                  <a:cxn ang="0">
                    <a:pos x="400" y="275"/>
                  </a:cxn>
                  <a:cxn ang="0">
                    <a:pos x="377" y="309"/>
                  </a:cxn>
                  <a:cxn ang="0">
                    <a:pos x="349" y="337"/>
                  </a:cxn>
                  <a:cxn ang="0">
                    <a:pos x="314" y="360"/>
                  </a:cxn>
                  <a:cxn ang="0">
                    <a:pos x="276" y="375"/>
                  </a:cxn>
                  <a:cxn ang="0">
                    <a:pos x="237" y="385"/>
                  </a:cxn>
                  <a:cxn ang="0">
                    <a:pos x="193" y="385"/>
                  </a:cxn>
                  <a:cxn ang="0">
                    <a:pos x="151" y="375"/>
                  </a:cxn>
                  <a:cxn ang="0">
                    <a:pos x="113" y="360"/>
                  </a:cxn>
                  <a:cxn ang="0">
                    <a:pos x="81" y="337"/>
                  </a:cxn>
                  <a:cxn ang="0">
                    <a:pos x="51" y="309"/>
                  </a:cxn>
                  <a:cxn ang="0">
                    <a:pos x="28" y="275"/>
                  </a:cxn>
                  <a:cxn ang="0">
                    <a:pos x="13" y="237"/>
                  </a:cxn>
                  <a:cxn ang="0">
                    <a:pos x="5" y="195"/>
                  </a:cxn>
                  <a:cxn ang="0">
                    <a:pos x="5" y="152"/>
                  </a:cxn>
                  <a:cxn ang="0">
                    <a:pos x="5" y="131"/>
                  </a:cxn>
                  <a:cxn ang="0">
                    <a:pos x="0" y="152"/>
                  </a:cxn>
                  <a:cxn ang="0">
                    <a:pos x="0" y="195"/>
                  </a:cxn>
                  <a:cxn ang="0">
                    <a:pos x="9" y="239"/>
                  </a:cxn>
                  <a:cxn ang="0">
                    <a:pos x="24" y="277"/>
                  </a:cxn>
                  <a:cxn ang="0">
                    <a:pos x="49" y="311"/>
                  </a:cxn>
                  <a:cxn ang="0">
                    <a:pos x="77" y="341"/>
                  </a:cxn>
                  <a:cxn ang="0">
                    <a:pos x="111" y="364"/>
                  </a:cxn>
                  <a:cxn ang="0">
                    <a:pos x="151" y="381"/>
                  </a:cxn>
                  <a:cxn ang="0">
                    <a:pos x="193" y="389"/>
                  </a:cxn>
                  <a:cxn ang="0">
                    <a:pos x="237" y="389"/>
                  </a:cxn>
                  <a:cxn ang="0">
                    <a:pos x="278" y="381"/>
                  </a:cxn>
                  <a:cxn ang="0">
                    <a:pos x="318" y="364"/>
                  </a:cxn>
                  <a:cxn ang="0">
                    <a:pos x="352" y="341"/>
                  </a:cxn>
                  <a:cxn ang="0">
                    <a:pos x="381" y="311"/>
                  </a:cxn>
                  <a:cxn ang="0">
                    <a:pos x="404" y="277"/>
                  </a:cxn>
                  <a:cxn ang="0">
                    <a:pos x="421" y="239"/>
                  </a:cxn>
                  <a:cxn ang="0">
                    <a:pos x="430" y="195"/>
                  </a:cxn>
                </a:cxnLst>
                <a:rect l="0" t="0" r="r" b="b"/>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ln>
            </p:spPr>
            <p:txBody>
              <a:bodyPr/>
              <a:lstStyle/>
              <a:p>
                <a:endParaRPr lang="en-US">
                  <a:solidFill>
                    <a:prstClr val="black"/>
                  </a:solidFill>
                </a:endParaRPr>
              </a:p>
            </p:txBody>
          </p:sp>
          <p:sp>
            <p:nvSpPr>
              <p:cNvPr id="179865" name="Freeform 665"/>
              <p:cNvSpPr/>
              <p:nvPr/>
            </p:nvSpPr>
            <p:spPr bwMode="auto">
              <a:xfrm>
                <a:off x="1625" y="2098"/>
                <a:ext cx="427" cy="387"/>
              </a:xfrm>
              <a:custGeom>
                <a:avLst/>
                <a:gdLst/>
                <a:ahLst/>
                <a:cxnLst>
                  <a:cxn ang="0">
                    <a:pos x="425" y="148"/>
                  </a:cxn>
                  <a:cxn ang="0">
                    <a:pos x="414" y="97"/>
                  </a:cxn>
                  <a:cxn ang="0">
                    <a:pos x="389" y="53"/>
                  </a:cxn>
                  <a:cxn ang="0">
                    <a:pos x="357" y="15"/>
                  </a:cxn>
                  <a:cxn ang="0">
                    <a:pos x="334" y="0"/>
                  </a:cxn>
                  <a:cxn ang="0">
                    <a:pos x="331" y="0"/>
                  </a:cxn>
                  <a:cxn ang="0">
                    <a:pos x="349" y="15"/>
                  </a:cxn>
                  <a:cxn ang="0">
                    <a:pos x="384" y="53"/>
                  </a:cxn>
                  <a:cxn ang="0">
                    <a:pos x="408" y="97"/>
                  </a:cxn>
                  <a:cxn ang="0">
                    <a:pos x="422" y="148"/>
                  </a:cxn>
                  <a:cxn ang="0">
                    <a:pos x="422" y="195"/>
                  </a:cxn>
                  <a:cxn ang="0">
                    <a:pos x="414" y="237"/>
                  </a:cxn>
                  <a:cxn ang="0">
                    <a:pos x="397" y="273"/>
                  </a:cxn>
                  <a:cxn ang="0">
                    <a:pos x="374" y="307"/>
                  </a:cxn>
                  <a:cxn ang="0">
                    <a:pos x="346" y="336"/>
                  </a:cxn>
                  <a:cxn ang="0">
                    <a:pos x="313" y="358"/>
                  </a:cxn>
                  <a:cxn ang="0">
                    <a:pos x="275" y="373"/>
                  </a:cxn>
                  <a:cxn ang="0">
                    <a:pos x="236" y="381"/>
                  </a:cxn>
                  <a:cxn ang="0">
                    <a:pos x="192" y="381"/>
                  </a:cxn>
                  <a:cxn ang="0">
                    <a:pos x="152" y="373"/>
                  </a:cxn>
                  <a:cxn ang="0">
                    <a:pos x="114" y="358"/>
                  </a:cxn>
                  <a:cxn ang="0">
                    <a:pos x="80" y="336"/>
                  </a:cxn>
                  <a:cxn ang="0">
                    <a:pos x="52" y="307"/>
                  </a:cxn>
                  <a:cxn ang="0">
                    <a:pos x="29" y="273"/>
                  </a:cxn>
                  <a:cxn ang="0">
                    <a:pos x="14" y="237"/>
                  </a:cxn>
                  <a:cxn ang="0">
                    <a:pos x="6" y="195"/>
                  </a:cxn>
                  <a:cxn ang="0">
                    <a:pos x="6" y="152"/>
                  </a:cxn>
                  <a:cxn ang="0">
                    <a:pos x="6" y="131"/>
                  </a:cxn>
                  <a:cxn ang="0">
                    <a:pos x="0" y="152"/>
                  </a:cxn>
                  <a:cxn ang="0">
                    <a:pos x="0" y="195"/>
                  </a:cxn>
                  <a:cxn ang="0">
                    <a:pos x="10" y="237"/>
                  </a:cxn>
                  <a:cxn ang="0">
                    <a:pos x="25" y="277"/>
                  </a:cxn>
                  <a:cxn ang="0">
                    <a:pos x="48" y="309"/>
                  </a:cxn>
                  <a:cxn ang="0">
                    <a:pos x="78" y="339"/>
                  </a:cxn>
                  <a:cxn ang="0">
                    <a:pos x="112" y="362"/>
                  </a:cxn>
                  <a:cxn ang="0">
                    <a:pos x="150" y="377"/>
                  </a:cxn>
                  <a:cxn ang="0">
                    <a:pos x="192" y="387"/>
                  </a:cxn>
                  <a:cxn ang="0">
                    <a:pos x="236" y="387"/>
                  </a:cxn>
                  <a:cxn ang="0">
                    <a:pos x="277" y="377"/>
                  </a:cxn>
                  <a:cxn ang="0">
                    <a:pos x="315" y="362"/>
                  </a:cxn>
                  <a:cxn ang="0">
                    <a:pos x="349" y="339"/>
                  </a:cxn>
                  <a:cxn ang="0">
                    <a:pos x="378" y="309"/>
                  </a:cxn>
                  <a:cxn ang="0">
                    <a:pos x="401" y="277"/>
                  </a:cxn>
                  <a:cxn ang="0">
                    <a:pos x="418" y="237"/>
                  </a:cxn>
                  <a:cxn ang="0">
                    <a:pos x="425" y="195"/>
                  </a:cxn>
                </a:cxnLst>
                <a:rect l="0" t="0" r="r" b="b"/>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31"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ln>
            </p:spPr>
            <p:txBody>
              <a:bodyPr/>
              <a:lstStyle/>
              <a:p>
                <a:endParaRPr lang="en-US">
                  <a:solidFill>
                    <a:prstClr val="black"/>
                  </a:solidFill>
                </a:endParaRPr>
              </a:p>
            </p:txBody>
          </p:sp>
          <p:sp>
            <p:nvSpPr>
              <p:cNvPr id="179866" name="Freeform 666"/>
              <p:cNvSpPr/>
              <p:nvPr/>
            </p:nvSpPr>
            <p:spPr bwMode="auto">
              <a:xfrm>
                <a:off x="1627" y="2098"/>
                <a:ext cx="423" cy="385"/>
              </a:xfrm>
              <a:custGeom>
                <a:avLst/>
                <a:gdLst/>
                <a:ahLst/>
                <a:cxnLst>
                  <a:cxn ang="0">
                    <a:pos x="421" y="148"/>
                  </a:cxn>
                  <a:cxn ang="0">
                    <a:pos x="408" y="97"/>
                  </a:cxn>
                  <a:cxn ang="0">
                    <a:pos x="384" y="53"/>
                  </a:cxn>
                  <a:cxn ang="0">
                    <a:pos x="351" y="15"/>
                  </a:cxn>
                  <a:cxn ang="0">
                    <a:pos x="329" y="0"/>
                  </a:cxn>
                  <a:cxn ang="0">
                    <a:pos x="329" y="2"/>
                  </a:cxn>
                  <a:cxn ang="0">
                    <a:pos x="347" y="17"/>
                  </a:cxn>
                  <a:cxn ang="0">
                    <a:pos x="380" y="55"/>
                  </a:cxn>
                  <a:cxn ang="0">
                    <a:pos x="404" y="99"/>
                  </a:cxn>
                  <a:cxn ang="0">
                    <a:pos x="416" y="148"/>
                  </a:cxn>
                  <a:cxn ang="0">
                    <a:pos x="418" y="195"/>
                  </a:cxn>
                  <a:cxn ang="0">
                    <a:pos x="408" y="235"/>
                  </a:cxn>
                  <a:cxn ang="0">
                    <a:pos x="393" y="273"/>
                  </a:cxn>
                  <a:cxn ang="0">
                    <a:pos x="370" y="305"/>
                  </a:cxn>
                  <a:cxn ang="0">
                    <a:pos x="344" y="334"/>
                  </a:cxn>
                  <a:cxn ang="0">
                    <a:pos x="310" y="356"/>
                  </a:cxn>
                  <a:cxn ang="0">
                    <a:pos x="273" y="372"/>
                  </a:cxn>
                  <a:cxn ang="0">
                    <a:pos x="232" y="379"/>
                  </a:cxn>
                  <a:cxn ang="0">
                    <a:pos x="190" y="379"/>
                  </a:cxn>
                  <a:cxn ang="0">
                    <a:pos x="150" y="372"/>
                  </a:cxn>
                  <a:cxn ang="0">
                    <a:pos x="112" y="356"/>
                  </a:cxn>
                  <a:cxn ang="0">
                    <a:pos x="80" y="334"/>
                  </a:cxn>
                  <a:cxn ang="0">
                    <a:pos x="52" y="305"/>
                  </a:cxn>
                  <a:cxn ang="0">
                    <a:pos x="31" y="273"/>
                  </a:cxn>
                  <a:cxn ang="0">
                    <a:pos x="14" y="235"/>
                  </a:cxn>
                  <a:cxn ang="0">
                    <a:pos x="6" y="195"/>
                  </a:cxn>
                  <a:cxn ang="0">
                    <a:pos x="6" y="152"/>
                  </a:cxn>
                  <a:cxn ang="0">
                    <a:pos x="8" y="131"/>
                  </a:cxn>
                  <a:cxn ang="0">
                    <a:pos x="2" y="152"/>
                  </a:cxn>
                  <a:cxn ang="0">
                    <a:pos x="2" y="195"/>
                  </a:cxn>
                  <a:cxn ang="0">
                    <a:pos x="10" y="237"/>
                  </a:cxn>
                  <a:cxn ang="0">
                    <a:pos x="25" y="275"/>
                  </a:cxn>
                  <a:cxn ang="0">
                    <a:pos x="48" y="309"/>
                  </a:cxn>
                  <a:cxn ang="0">
                    <a:pos x="78" y="337"/>
                  </a:cxn>
                  <a:cxn ang="0">
                    <a:pos x="110" y="360"/>
                  </a:cxn>
                  <a:cxn ang="0">
                    <a:pos x="148" y="375"/>
                  </a:cxn>
                  <a:cxn ang="0">
                    <a:pos x="190" y="385"/>
                  </a:cxn>
                  <a:cxn ang="0">
                    <a:pos x="234" y="385"/>
                  </a:cxn>
                  <a:cxn ang="0">
                    <a:pos x="273" y="375"/>
                  </a:cxn>
                  <a:cxn ang="0">
                    <a:pos x="311" y="360"/>
                  </a:cxn>
                  <a:cxn ang="0">
                    <a:pos x="346" y="337"/>
                  </a:cxn>
                  <a:cxn ang="0">
                    <a:pos x="374" y="309"/>
                  </a:cxn>
                  <a:cxn ang="0">
                    <a:pos x="397" y="275"/>
                  </a:cxn>
                  <a:cxn ang="0">
                    <a:pos x="414" y="237"/>
                  </a:cxn>
                  <a:cxn ang="0">
                    <a:pos x="421" y="195"/>
                  </a:cxn>
                </a:cxnLst>
                <a:rect l="0" t="0" r="r" b="b"/>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ln>
            </p:spPr>
            <p:txBody>
              <a:bodyPr/>
              <a:lstStyle/>
              <a:p>
                <a:endParaRPr lang="en-US">
                  <a:solidFill>
                    <a:prstClr val="black"/>
                  </a:solidFill>
                </a:endParaRPr>
              </a:p>
            </p:txBody>
          </p:sp>
          <p:sp>
            <p:nvSpPr>
              <p:cNvPr id="179867" name="Freeform 667"/>
              <p:cNvSpPr/>
              <p:nvPr/>
            </p:nvSpPr>
            <p:spPr bwMode="auto">
              <a:xfrm>
                <a:off x="1629" y="2098"/>
                <a:ext cx="419" cy="383"/>
              </a:xfrm>
              <a:custGeom>
                <a:avLst/>
                <a:gdLst/>
                <a:ahLst/>
                <a:cxnLst>
                  <a:cxn ang="0">
                    <a:pos x="418" y="148"/>
                  </a:cxn>
                  <a:cxn ang="0">
                    <a:pos x="404" y="97"/>
                  </a:cxn>
                  <a:cxn ang="0">
                    <a:pos x="380" y="53"/>
                  </a:cxn>
                  <a:cxn ang="0">
                    <a:pos x="345" y="15"/>
                  </a:cxn>
                  <a:cxn ang="0">
                    <a:pos x="325" y="2"/>
                  </a:cxn>
                  <a:cxn ang="0">
                    <a:pos x="344" y="19"/>
                  </a:cxn>
                  <a:cxn ang="0">
                    <a:pos x="376" y="57"/>
                  </a:cxn>
                  <a:cxn ang="0">
                    <a:pos x="400" y="99"/>
                  </a:cxn>
                  <a:cxn ang="0">
                    <a:pos x="412" y="148"/>
                  </a:cxn>
                  <a:cxn ang="0">
                    <a:pos x="414" y="195"/>
                  </a:cxn>
                  <a:cxn ang="0">
                    <a:pos x="404" y="235"/>
                  </a:cxn>
                  <a:cxn ang="0">
                    <a:pos x="389" y="271"/>
                  </a:cxn>
                  <a:cxn ang="0">
                    <a:pos x="368" y="303"/>
                  </a:cxn>
                  <a:cxn ang="0">
                    <a:pos x="340" y="332"/>
                  </a:cxn>
                  <a:cxn ang="0">
                    <a:pos x="308" y="354"/>
                  </a:cxn>
                  <a:cxn ang="0">
                    <a:pos x="270" y="370"/>
                  </a:cxn>
                  <a:cxn ang="0">
                    <a:pos x="230" y="377"/>
                  </a:cxn>
                  <a:cxn ang="0">
                    <a:pos x="188" y="377"/>
                  </a:cxn>
                  <a:cxn ang="0">
                    <a:pos x="148" y="370"/>
                  </a:cxn>
                  <a:cxn ang="0">
                    <a:pos x="112" y="354"/>
                  </a:cxn>
                  <a:cxn ang="0">
                    <a:pos x="80" y="332"/>
                  </a:cxn>
                  <a:cxn ang="0">
                    <a:pos x="51" y="303"/>
                  </a:cxn>
                  <a:cxn ang="0">
                    <a:pos x="31" y="271"/>
                  </a:cxn>
                  <a:cxn ang="0">
                    <a:pos x="14" y="235"/>
                  </a:cxn>
                  <a:cxn ang="0">
                    <a:pos x="6" y="195"/>
                  </a:cxn>
                  <a:cxn ang="0">
                    <a:pos x="6" y="154"/>
                  </a:cxn>
                  <a:cxn ang="0">
                    <a:pos x="8" y="131"/>
                  </a:cxn>
                  <a:cxn ang="0">
                    <a:pos x="2" y="152"/>
                  </a:cxn>
                  <a:cxn ang="0">
                    <a:pos x="2" y="195"/>
                  </a:cxn>
                  <a:cxn ang="0">
                    <a:pos x="10" y="237"/>
                  </a:cxn>
                  <a:cxn ang="0">
                    <a:pos x="25" y="273"/>
                  </a:cxn>
                  <a:cxn ang="0">
                    <a:pos x="48" y="307"/>
                  </a:cxn>
                  <a:cxn ang="0">
                    <a:pos x="76" y="336"/>
                  </a:cxn>
                  <a:cxn ang="0">
                    <a:pos x="110" y="358"/>
                  </a:cxn>
                  <a:cxn ang="0">
                    <a:pos x="148" y="373"/>
                  </a:cxn>
                  <a:cxn ang="0">
                    <a:pos x="188" y="381"/>
                  </a:cxn>
                  <a:cxn ang="0">
                    <a:pos x="232" y="381"/>
                  </a:cxn>
                  <a:cxn ang="0">
                    <a:pos x="271" y="373"/>
                  </a:cxn>
                  <a:cxn ang="0">
                    <a:pos x="309" y="358"/>
                  </a:cxn>
                  <a:cxn ang="0">
                    <a:pos x="342" y="336"/>
                  </a:cxn>
                  <a:cxn ang="0">
                    <a:pos x="370" y="307"/>
                  </a:cxn>
                  <a:cxn ang="0">
                    <a:pos x="393" y="273"/>
                  </a:cxn>
                  <a:cxn ang="0">
                    <a:pos x="410" y="237"/>
                  </a:cxn>
                  <a:cxn ang="0">
                    <a:pos x="418" y="195"/>
                  </a:cxn>
                </a:cxnLst>
                <a:rect l="0" t="0" r="r" b="b"/>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ln>
            </p:spPr>
            <p:txBody>
              <a:bodyPr/>
              <a:lstStyle/>
              <a:p>
                <a:endParaRPr lang="en-US">
                  <a:solidFill>
                    <a:prstClr val="black"/>
                  </a:solidFill>
                </a:endParaRPr>
              </a:p>
            </p:txBody>
          </p:sp>
          <p:sp>
            <p:nvSpPr>
              <p:cNvPr id="179868" name="Freeform 668"/>
              <p:cNvSpPr/>
              <p:nvPr/>
            </p:nvSpPr>
            <p:spPr bwMode="auto">
              <a:xfrm>
                <a:off x="1631" y="2100"/>
                <a:ext cx="414" cy="379"/>
              </a:xfrm>
              <a:custGeom>
                <a:avLst/>
                <a:gdLst/>
                <a:ahLst/>
                <a:cxnLst>
                  <a:cxn ang="0">
                    <a:pos x="412" y="146"/>
                  </a:cxn>
                  <a:cxn ang="0">
                    <a:pos x="400" y="97"/>
                  </a:cxn>
                  <a:cxn ang="0">
                    <a:pos x="376" y="53"/>
                  </a:cxn>
                  <a:cxn ang="0">
                    <a:pos x="343" y="15"/>
                  </a:cxn>
                  <a:cxn ang="0">
                    <a:pos x="323" y="4"/>
                  </a:cxn>
                  <a:cxn ang="0">
                    <a:pos x="340" y="19"/>
                  </a:cxn>
                  <a:cxn ang="0">
                    <a:pos x="372" y="55"/>
                  </a:cxn>
                  <a:cxn ang="0">
                    <a:pos x="397" y="98"/>
                  </a:cxn>
                  <a:cxn ang="0">
                    <a:pos x="408" y="146"/>
                  </a:cxn>
                  <a:cxn ang="0">
                    <a:pos x="408" y="193"/>
                  </a:cxn>
                  <a:cxn ang="0">
                    <a:pos x="400" y="233"/>
                  </a:cxn>
                  <a:cxn ang="0">
                    <a:pos x="385" y="269"/>
                  </a:cxn>
                  <a:cxn ang="0">
                    <a:pos x="364" y="301"/>
                  </a:cxn>
                  <a:cxn ang="0">
                    <a:pos x="336" y="328"/>
                  </a:cxn>
                  <a:cxn ang="0">
                    <a:pos x="304" y="351"/>
                  </a:cxn>
                  <a:cxn ang="0">
                    <a:pos x="268" y="366"/>
                  </a:cxn>
                  <a:cxn ang="0">
                    <a:pos x="228" y="373"/>
                  </a:cxn>
                  <a:cxn ang="0">
                    <a:pos x="186" y="373"/>
                  </a:cxn>
                  <a:cxn ang="0">
                    <a:pos x="148" y="366"/>
                  </a:cxn>
                  <a:cxn ang="0">
                    <a:pos x="112" y="351"/>
                  </a:cxn>
                  <a:cxn ang="0">
                    <a:pos x="80" y="328"/>
                  </a:cxn>
                  <a:cxn ang="0">
                    <a:pos x="51" y="301"/>
                  </a:cxn>
                  <a:cxn ang="0">
                    <a:pos x="30" y="269"/>
                  </a:cxn>
                  <a:cxn ang="0">
                    <a:pos x="15" y="233"/>
                  </a:cxn>
                  <a:cxn ang="0">
                    <a:pos x="6" y="193"/>
                  </a:cxn>
                  <a:cxn ang="0">
                    <a:pos x="6" y="152"/>
                  </a:cxn>
                  <a:cxn ang="0">
                    <a:pos x="8" y="131"/>
                  </a:cxn>
                  <a:cxn ang="0">
                    <a:pos x="2" y="150"/>
                  </a:cxn>
                  <a:cxn ang="0">
                    <a:pos x="2" y="193"/>
                  </a:cxn>
                  <a:cxn ang="0">
                    <a:pos x="10" y="233"/>
                  </a:cxn>
                  <a:cxn ang="0">
                    <a:pos x="27" y="271"/>
                  </a:cxn>
                  <a:cxn ang="0">
                    <a:pos x="48" y="303"/>
                  </a:cxn>
                  <a:cxn ang="0">
                    <a:pos x="76" y="332"/>
                  </a:cxn>
                  <a:cxn ang="0">
                    <a:pos x="108" y="354"/>
                  </a:cxn>
                  <a:cxn ang="0">
                    <a:pos x="146" y="370"/>
                  </a:cxn>
                  <a:cxn ang="0">
                    <a:pos x="186" y="377"/>
                  </a:cxn>
                  <a:cxn ang="0">
                    <a:pos x="228" y="377"/>
                  </a:cxn>
                  <a:cxn ang="0">
                    <a:pos x="269" y="370"/>
                  </a:cxn>
                  <a:cxn ang="0">
                    <a:pos x="306" y="354"/>
                  </a:cxn>
                  <a:cxn ang="0">
                    <a:pos x="340" y="332"/>
                  </a:cxn>
                  <a:cxn ang="0">
                    <a:pos x="366" y="303"/>
                  </a:cxn>
                  <a:cxn ang="0">
                    <a:pos x="389" y="271"/>
                  </a:cxn>
                  <a:cxn ang="0">
                    <a:pos x="404" y="233"/>
                  </a:cxn>
                  <a:cxn ang="0">
                    <a:pos x="414" y="193"/>
                  </a:cxn>
                </a:cxnLst>
                <a:rect l="0" t="0" r="r" b="b"/>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ln>
            </p:spPr>
            <p:txBody>
              <a:bodyPr/>
              <a:lstStyle/>
              <a:p>
                <a:endParaRPr lang="en-US">
                  <a:solidFill>
                    <a:prstClr val="black"/>
                  </a:solidFill>
                </a:endParaRPr>
              </a:p>
            </p:txBody>
          </p:sp>
          <p:sp>
            <p:nvSpPr>
              <p:cNvPr id="179869" name="Freeform 669"/>
              <p:cNvSpPr/>
              <p:nvPr/>
            </p:nvSpPr>
            <p:spPr bwMode="auto">
              <a:xfrm>
                <a:off x="1635" y="2104"/>
                <a:ext cx="408" cy="373"/>
              </a:xfrm>
              <a:custGeom>
                <a:avLst/>
                <a:gdLst/>
                <a:ahLst/>
                <a:cxnLst>
                  <a:cxn ang="0">
                    <a:pos x="406" y="142"/>
                  </a:cxn>
                  <a:cxn ang="0">
                    <a:pos x="394" y="93"/>
                  </a:cxn>
                  <a:cxn ang="0">
                    <a:pos x="370" y="51"/>
                  </a:cxn>
                  <a:cxn ang="0">
                    <a:pos x="338" y="13"/>
                  </a:cxn>
                  <a:cxn ang="0">
                    <a:pos x="317" y="2"/>
                  </a:cxn>
                  <a:cxn ang="0">
                    <a:pos x="336" y="17"/>
                  </a:cxn>
                  <a:cxn ang="0">
                    <a:pos x="366" y="53"/>
                  </a:cxn>
                  <a:cxn ang="0">
                    <a:pos x="389" y="94"/>
                  </a:cxn>
                  <a:cxn ang="0">
                    <a:pos x="402" y="142"/>
                  </a:cxn>
                  <a:cxn ang="0">
                    <a:pos x="402" y="189"/>
                  </a:cxn>
                  <a:cxn ang="0">
                    <a:pos x="394" y="227"/>
                  </a:cxn>
                  <a:cxn ang="0">
                    <a:pos x="379" y="263"/>
                  </a:cxn>
                  <a:cxn ang="0">
                    <a:pos x="358" y="295"/>
                  </a:cxn>
                  <a:cxn ang="0">
                    <a:pos x="330" y="322"/>
                  </a:cxn>
                  <a:cxn ang="0">
                    <a:pos x="300" y="345"/>
                  </a:cxn>
                  <a:cxn ang="0">
                    <a:pos x="264" y="358"/>
                  </a:cxn>
                  <a:cxn ang="0">
                    <a:pos x="224" y="367"/>
                  </a:cxn>
                  <a:cxn ang="0">
                    <a:pos x="184" y="367"/>
                  </a:cxn>
                  <a:cxn ang="0">
                    <a:pos x="144" y="358"/>
                  </a:cxn>
                  <a:cxn ang="0">
                    <a:pos x="108" y="345"/>
                  </a:cxn>
                  <a:cxn ang="0">
                    <a:pos x="76" y="322"/>
                  </a:cxn>
                  <a:cxn ang="0">
                    <a:pos x="49" y="295"/>
                  </a:cxn>
                  <a:cxn ang="0">
                    <a:pos x="28" y="263"/>
                  </a:cxn>
                  <a:cxn ang="0">
                    <a:pos x="13" y="227"/>
                  </a:cxn>
                  <a:cxn ang="0">
                    <a:pos x="6" y="189"/>
                  </a:cxn>
                  <a:cxn ang="0">
                    <a:pos x="6" y="148"/>
                  </a:cxn>
                  <a:cxn ang="0">
                    <a:pos x="6" y="127"/>
                  </a:cxn>
                  <a:cxn ang="0">
                    <a:pos x="0" y="148"/>
                  </a:cxn>
                  <a:cxn ang="0">
                    <a:pos x="0" y="189"/>
                  </a:cxn>
                  <a:cxn ang="0">
                    <a:pos x="8" y="229"/>
                  </a:cxn>
                  <a:cxn ang="0">
                    <a:pos x="25" y="265"/>
                  </a:cxn>
                  <a:cxn ang="0">
                    <a:pos x="45" y="297"/>
                  </a:cxn>
                  <a:cxn ang="0">
                    <a:pos x="74" y="326"/>
                  </a:cxn>
                  <a:cxn ang="0">
                    <a:pos x="106" y="348"/>
                  </a:cxn>
                  <a:cxn ang="0">
                    <a:pos x="142" y="364"/>
                  </a:cxn>
                  <a:cxn ang="0">
                    <a:pos x="182" y="371"/>
                  </a:cxn>
                  <a:cxn ang="0">
                    <a:pos x="224" y="371"/>
                  </a:cxn>
                  <a:cxn ang="0">
                    <a:pos x="264" y="364"/>
                  </a:cxn>
                  <a:cxn ang="0">
                    <a:pos x="302" y="348"/>
                  </a:cxn>
                  <a:cxn ang="0">
                    <a:pos x="334" y="326"/>
                  </a:cxn>
                  <a:cxn ang="0">
                    <a:pos x="362" y="297"/>
                  </a:cxn>
                  <a:cxn ang="0">
                    <a:pos x="383" y="265"/>
                  </a:cxn>
                  <a:cxn ang="0">
                    <a:pos x="398" y="229"/>
                  </a:cxn>
                  <a:cxn ang="0">
                    <a:pos x="408" y="189"/>
                  </a:cxn>
                </a:cxnLst>
                <a:rect l="0" t="0" r="r" b="b"/>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ln>
            </p:spPr>
            <p:txBody>
              <a:bodyPr/>
              <a:lstStyle/>
              <a:p>
                <a:endParaRPr lang="en-US">
                  <a:solidFill>
                    <a:prstClr val="black"/>
                  </a:solidFill>
                </a:endParaRPr>
              </a:p>
            </p:txBody>
          </p:sp>
          <p:sp>
            <p:nvSpPr>
              <p:cNvPr id="179870" name="Freeform 670"/>
              <p:cNvSpPr/>
              <p:nvPr/>
            </p:nvSpPr>
            <p:spPr bwMode="auto">
              <a:xfrm>
                <a:off x="1637" y="2106"/>
                <a:ext cx="404" cy="367"/>
              </a:xfrm>
              <a:custGeom>
                <a:avLst/>
                <a:gdLst/>
                <a:ahLst/>
                <a:cxnLst>
                  <a:cxn ang="0">
                    <a:pos x="402" y="140"/>
                  </a:cxn>
                  <a:cxn ang="0">
                    <a:pos x="391" y="92"/>
                  </a:cxn>
                  <a:cxn ang="0">
                    <a:pos x="366" y="49"/>
                  </a:cxn>
                  <a:cxn ang="0">
                    <a:pos x="334" y="13"/>
                  </a:cxn>
                  <a:cxn ang="0">
                    <a:pos x="315" y="1"/>
                  </a:cxn>
                  <a:cxn ang="0">
                    <a:pos x="332" y="17"/>
                  </a:cxn>
                  <a:cxn ang="0">
                    <a:pos x="362" y="53"/>
                  </a:cxn>
                  <a:cxn ang="0">
                    <a:pos x="385" y="94"/>
                  </a:cxn>
                  <a:cxn ang="0">
                    <a:pos x="398" y="142"/>
                  </a:cxn>
                  <a:cxn ang="0">
                    <a:pos x="398" y="185"/>
                  </a:cxn>
                  <a:cxn ang="0">
                    <a:pos x="391" y="225"/>
                  </a:cxn>
                  <a:cxn ang="0">
                    <a:pos x="375" y="259"/>
                  </a:cxn>
                  <a:cxn ang="0">
                    <a:pos x="355" y="292"/>
                  </a:cxn>
                  <a:cxn ang="0">
                    <a:pos x="328" y="318"/>
                  </a:cxn>
                  <a:cxn ang="0">
                    <a:pos x="296" y="339"/>
                  </a:cxn>
                  <a:cxn ang="0">
                    <a:pos x="260" y="354"/>
                  </a:cxn>
                  <a:cxn ang="0">
                    <a:pos x="222" y="362"/>
                  </a:cxn>
                  <a:cxn ang="0">
                    <a:pos x="182" y="362"/>
                  </a:cxn>
                  <a:cxn ang="0">
                    <a:pos x="142" y="354"/>
                  </a:cxn>
                  <a:cxn ang="0">
                    <a:pos x="108" y="339"/>
                  </a:cxn>
                  <a:cxn ang="0">
                    <a:pos x="76" y="318"/>
                  </a:cxn>
                  <a:cxn ang="0">
                    <a:pos x="49" y="292"/>
                  </a:cxn>
                  <a:cxn ang="0">
                    <a:pos x="28" y="259"/>
                  </a:cxn>
                  <a:cxn ang="0">
                    <a:pos x="13" y="225"/>
                  </a:cxn>
                  <a:cxn ang="0">
                    <a:pos x="6" y="185"/>
                  </a:cxn>
                  <a:cxn ang="0">
                    <a:pos x="6" y="146"/>
                  </a:cxn>
                  <a:cxn ang="0">
                    <a:pos x="6" y="125"/>
                  </a:cxn>
                  <a:cxn ang="0">
                    <a:pos x="0" y="146"/>
                  </a:cxn>
                  <a:cxn ang="0">
                    <a:pos x="0" y="187"/>
                  </a:cxn>
                  <a:cxn ang="0">
                    <a:pos x="9" y="227"/>
                  </a:cxn>
                  <a:cxn ang="0">
                    <a:pos x="24" y="263"/>
                  </a:cxn>
                  <a:cxn ang="0">
                    <a:pos x="45" y="295"/>
                  </a:cxn>
                  <a:cxn ang="0">
                    <a:pos x="74" y="322"/>
                  </a:cxn>
                  <a:cxn ang="0">
                    <a:pos x="106" y="345"/>
                  </a:cxn>
                  <a:cxn ang="0">
                    <a:pos x="142" y="360"/>
                  </a:cxn>
                  <a:cxn ang="0">
                    <a:pos x="180" y="367"/>
                  </a:cxn>
                  <a:cxn ang="0">
                    <a:pos x="222" y="367"/>
                  </a:cxn>
                  <a:cxn ang="0">
                    <a:pos x="262" y="360"/>
                  </a:cxn>
                  <a:cxn ang="0">
                    <a:pos x="298" y="345"/>
                  </a:cxn>
                  <a:cxn ang="0">
                    <a:pos x="330" y="322"/>
                  </a:cxn>
                  <a:cxn ang="0">
                    <a:pos x="358" y="295"/>
                  </a:cxn>
                  <a:cxn ang="0">
                    <a:pos x="379" y="263"/>
                  </a:cxn>
                  <a:cxn ang="0">
                    <a:pos x="394" y="227"/>
                  </a:cxn>
                  <a:cxn ang="0">
                    <a:pos x="402" y="187"/>
                  </a:cxn>
                </a:cxnLst>
                <a:rect l="0" t="0" r="r" b="b"/>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ln>
            </p:spPr>
            <p:txBody>
              <a:bodyPr/>
              <a:lstStyle/>
              <a:p>
                <a:endParaRPr lang="en-US">
                  <a:solidFill>
                    <a:prstClr val="black"/>
                  </a:solidFill>
                </a:endParaRPr>
              </a:p>
            </p:txBody>
          </p:sp>
          <p:sp>
            <p:nvSpPr>
              <p:cNvPr id="179871" name="Freeform 671"/>
              <p:cNvSpPr/>
              <p:nvPr/>
            </p:nvSpPr>
            <p:spPr bwMode="auto">
              <a:xfrm>
                <a:off x="1639" y="2107"/>
                <a:ext cx="400" cy="364"/>
              </a:xfrm>
              <a:custGeom>
                <a:avLst/>
                <a:gdLst/>
                <a:ahLst/>
                <a:cxnLst>
                  <a:cxn ang="0">
                    <a:pos x="398" y="139"/>
                  </a:cxn>
                  <a:cxn ang="0">
                    <a:pos x="385" y="91"/>
                  </a:cxn>
                  <a:cxn ang="0">
                    <a:pos x="362" y="50"/>
                  </a:cxn>
                  <a:cxn ang="0">
                    <a:pos x="332" y="14"/>
                  </a:cxn>
                  <a:cxn ang="0">
                    <a:pos x="311" y="2"/>
                  </a:cxn>
                  <a:cxn ang="0">
                    <a:pos x="328" y="17"/>
                  </a:cxn>
                  <a:cxn ang="0">
                    <a:pos x="360" y="53"/>
                  </a:cxn>
                  <a:cxn ang="0">
                    <a:pos x="381" y="93"/>
                  </a:cxn>
                  <a:cxn ang="0">
                    <a:pos x="392" y="141"/>
                  </a:cxn>
                  <a:cxn ang="0">
                    <a:pos x="394" y="184"/>
                  </a:cxn>
                  <a:cxn ang="0">
                    <a:pos x="387" y="222"/>
                  </a:cxn>
                  <a:cxn ang="0">
                    <a:pos x="372" y="258"/>
                  </a:cxn>
                  <a:cxn ang="0">
                    <a:pos x="351" y="289"/>
                  </a:cxn>
                  <a:cxn ang="0">
                    <a:pos x="324" y="315"/>
                  </a:cxn>
                  <a:cxn ang="0">
                    <a:pos x="292" y="336"/>
                  </a:cxn>
                  <a:cxn ang="0">
                    <a:pos x="258" y="351"/>
                  </a:cxn>
                  <a:cxn ang="0">
                    <a:pos x="220" y="359"/>
                  </a:cxn>
                  <a:cxn ang="0">
                    <a:pos x="180" y="359"/>
                  </a:cxn>
                  <a:cxn ang="0">
                    <a:pos x="142" y="351"/>
                  </a:cxn>
                  <a:cxn ang="0">
                    <a:pos x="106" y="336"/>
                  </a:cxn>
                  <a:cxn ang="0">
                    <a:pos x="76" y="315"/>
                  </a:cxn>
                  <a:cxn ang="0">
                    <a:pos x="49" y="289"/>
                  </a:cxn>
                  <a:cxn ang="0">
                    <a:pos x="28" y="258"/>
                  </a:cxn>
                  <a:cxn ang="0">
                    <a:pos x="13" y="222"/>
                  </a:cxn>
                  <a:cxn ang="0">
                    <a:pos x="5" y="184"/>
                  </a:cxn>
                  <a:cxn ang="0">
                    <a:pos x="5" y="145"/>
                  </a:cxn>
                  <a:cxn ang="0">
                    <a:pos x="5" y="126"/>
                  </a:cxn>
                  <a:cxn ang="0">
                    <a:pos x="2" y="145"/>
                  </a:cxn>
                  <a:cxn ang="0">
                    <a:pos x="2" y="186"/>
                  </a:cxn>
                  <a:cxn ang="0">
                    <a:pos x="9" y="224"/>
                  </a:cxn>
                  <a:cxn ang="0">
                    <a:pos x="24" y="260"/>
                  </a:cxn>
                  <a:cxn ang="0">
                    <a:pos x="45" y="292"/>
                  </a:cxn>
                  <a:cxn ang="0">
                    <a:pos x="72" y="319"/>
                  </a:cxn>
                  <a:cxn ang="0">
                    <a:pos x="104" y="342"/>
                  </a:cxn>
                  <a:cxn ang="0">
                    <a:pos x="140" y="355"/>
                  </a:cxn>
                  <a:cxn ang="0">
                    <a:pos x="180" y="364"/>
                  </a:cxn>
                  <a:cxn ang="0">
                    <a:pos x="220" y="364"/>
                  </a:cxn>
                  <a:cxn ang="0">
                    <a:pos x="260" y="355"/>
                  </a:cxn>
                  <a:cxn ang="0">
                    <a:pos x="296" y="342"/>
                  </a:cxn>
                  <a:cxn ang="0">
                    <a:pos x="326" y="319"/>
                  </a:cxn>
                  <a:cxn ang="0">
                    <a:pos x="354" y="292"/>
                  </a:cxn>
                  <a:cxn ang="0">
                    <a:pos x="375" y="260"/>
                  </a:cxn>
                  <a:cxn ang="0">
                    <a:pos x="390" y="224"/>
                  </a:cxn>
                  <a:cxn ang="0">
                    <a:pos x="398" y="186"/>
                  </a:cxn>
                </a:cxnLst>
                <a:rect l="0" t="0" r="r" b="b"/>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ln>
            </p:spPr>
            <p:txBody>
              <a:bodyPr/>
              <a:lstStyle/>
              <a:p>
                <a:endParaRPr lang="en-US">
                  <a:solidFill>
                    <a:prstClr val="black"/>
                  </a:solidFill>
                </a:endParaRPr>
              </a:p>
            </p:txBody>
          </p:sp>
          <p:sp>
            <p:nvSpPr>
              <p:cNvPr id="179872" name="Freeform 672"/>
              <p:cNvSpPr/>
              <p:nvPr/>
            </p:nvSpPr>
            <p:spPr bwMode="auto">
              <a:xfrm>
                <a:off x="1641" y="2109"/>
                <a:ext cx="394" cy="361"/>
              </a:xfrm>
              <a:custGeom>
                <a:avLst/>
                <a:gdLst/>
                <a:ahLst/>
                <a:cxnLst>
                  <a:cxn ang="0">
                    <a:pos x="394" y="139"/>
                  </a:cxn>
                  <a:cxn ang="0">
                    <a:pos x="381" y="91"/>
                  </a:cxn>
                  <a:cxn ang="0">
                    <a:pos x="358" y="50"/>
                  </a:cxn>
                  <a:cxn ang="0">
                    <a:pos x="328" y="14"/>
                  </a:cxn>
                  <a:cxn ang="0">
                    <a:pos x="307" y="2"/>
                  </a:cxn>
                  <a:cxn ang="0">
                    <a:pos x="324" y="17"/>
                  </a:cxn>
                  <a:cxn ang="0">
                    <a:pos x="356" y="51"/>
                  </a:cxn>
                  <a:cxn ang="0">
                    <a:pos x="377" y="93"/>
                  </a:cxn>
                  <a:cxn ang="0">
                    <a:pos x="388" y="139"/>
                  </a:cxn>
                  <a:cxn ang="0">
                    <a:pos x="390" y="182"/>
                  </a:cxn>
                  <a:cxn ang="0">
                    <a:pos x="381" y="220"/>
                  </a:cxn>
                  <a:cxn ang="0">
                    <a:pos x="368" y="254"/>
                  </a:cxn>
                  <a:cxn ang="0">
                    <a:pos x="347" y="287"/>
                  </a:cxn>
                  <a:cxn ang="0">
                    <a:pos x="320" y="311"/>
                  </a:cxn>
                  <a:cxn ang="0">
                    <a:pos x="290" y="332"/>
                  </a:cxn>
                  <a:cxn ang="0">
                    <a:pos x="256" y="347"/>
                  </a:cxn>
                  <a:cxn ang="0">
                    <a:pos x="218" y="355"/>
                  </a:cxn>
                  <a:cxn ang="0">
                    <a:pos x="178" y="355"/>
                  </a:cxn>
                  <a:cxn ang="0">
                    <a:pos x="140" y="347"/>
                  </a:cxn>
                  <a:cxn ang="0">
                    <a:pos x="106" y="332"/>
                  </a:cxn>
                  <a:cxn ang="0">
                    <a:pos x="75" y="311"/>
                  </a:cxn>
                  <a:cxn ang="0">
                    <a:pos x="49" y="287"/>
                  </a:cxn>
                  <a:cxn ang="0">
                    <a:pos x="28" y="254"/>
                  </a:cxn>
                  <a:cxn ang="0">
                    <a:pos x="13" y="220"/>
                  </a:cxn>
                  <a:cxn ang="0">
                    <a:pos x="5" y="182"/>
                  </a:cxn>
                  <a:cxn ang="0">
                    <a:pos x="5" y="143"/>
                  </a:cxn>
                  <a:cxn ang="0">
                    <a:pos x="7" y="124"/>
                  </a:cxn>
                  <a:cxn ang="0">
                    <a:pos x="2" y="143"/>
                  </a:cxn>
                  <a:cxn ang="0">
                    <a:pos x="2" y="182"/>
                  </a:cxn>
                  <a:cxn ang="0">
                    <a:pos x="9" y="222"/>
                  </a:cxn>
                  <a:cxn ang="0">
                    <a:pos x="24" y="256"/>
                  </a:cxn>
                  <a:cxn ang="0">
                    <a:pos x="45" y="289"/>
                  </a:cxn>
                  <a:cxn ang="0">
                    <a:pos x="72" y="315"/>
                  </a:cxn>
                  <a:cxn ang="0">
                    <a:pos x="104" y="336"/>
                  </a:cxn>
                  <a:cxn ang="0">
                    <a:pos x="138" y="351"/>
                  </a:cxn>
                  <a:cxn ang="0">
                    <a:pos x="178" y="359"/>
                  </a:cxn>
                  <a:cxn ang="0">
                    <a:pos x="218" y="359"/>
                  </a:cxn>
                  <a:cxn ang="0">
                    <a:pos x="256" y="351"/>
                  </a:cxn>
                  <a:cxn ang="0">
                    <a:pos x="292" y="336"/>
                  </a:cxn>
                  <a:cxn ang="0">
                    <a:pos x="324" y="315"/>
                  </a:cxn>
                  <a:cxn ang="0">
                    <a:pos x="351" y="289"/>
                  </a:cxn>
                  <a:cxn ang="0">
                    <a:pos x="371" y="256"/>
                  </a:cxn>
                  <a:cxn ang="0">
                    <a:pos x="387" y="222"/>
                  </a:cxn>
                  <a:cxn ang="0">
                    <a:pos x="394" y="182"/>
                  </a:cxn>
                </a:cxnLst>
                <a:rect l="0" t="0" r="r" b="b"/>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ln>
            </p:spPr>
            <p:txBody>
              <a:bodyPr/>
              <a:lstStyle/>
              <a:p>
                <a:endParaRPr lang="en-US">
                  <a:solidFill>
                    <a:prstClr val="black"/>
                  </a:solidFill>
                </a:endParaRPr>
              </a:p>
            </p:txBody>
          </p:sp>
          <p:sp>
            <p:nvSpPr>
              <p:cNvPr id="179873" name="Freeform 673"/>
              <p:cNvSpPr/>
              <p:nvPr/>
            </p:nvSpPr>
            <p:spPr bwMode="auto">
              <a:xfrm>
                <a:off x="1643" y="2111"/>
                <a:ext cx="390" cy="357"/>
              </a:xfrm>
              <a:custGeom>
                <a:avLst/>
                <a:gdLst/>
                <a:ahLst/>
                <a:cxnLst>
                  <a:cxn ang="0">
                    <a:pos x="388" y="137"/>
                  </a:cxn>
                  <a:cxn ang="0">
                    <a:pos x="377" y="89"/>
                  </a:cxn>
                  <a:cxn ang="0">
                    <a:pos x="356" y="49"/>
                  </a:cxn>
                  <a:cxn ang="0">
                    <a:pos x="324" y="13"/>
                  </a:cxn>
                  <a:cxn ang="0">
                    <a:pos x="305" y="2"/>
                  </a:cxn>
                  <a:cxn ang="0">
                    <a:pos x="322" y="17"/>
                  </a:cxn>
                  <a:cxn ang="0">
                    <a:pos x="352" y="51"/>
                  </a:cxn>
                  <a:cxn ang="0">
                    <a:pos x="373" y="91"/>
                  </a:cxn>
                  <a:cxn ang="0">
                    <a:pos x="385" y="137"/>
                  </a:cxn>
                  <a:cxn ang="0">
                    <a:pos x="385" y="180"/>
                  </a:cxn>
                  <a:cxn ang="0">
                    <a:pos x="377" y="218"/>
                  </a:cxn>
                  <a:cxn ang="0">
                    <a:pos x="364" y="252"/>
                  </a:cxn>
                  <a:cxn ang="0">
                    <a:pos x="343" y="283"/>
                  </a:cxn>
                  <a:cxn ang="0">
                    <a:pos x="316" y="307"/>
                  </a:cxn>
                  <a:cxn ang="0">
                    <a:pos x="286" y="328"/>
                  </a:cxn>
                  <a:cxn ang="0">
                    <a:pos x="252" y="343"/>
                  </a:cxn>
                  <a:cxn ang="0">
                    <a:pos x="216" y="351"/>
                  </a:cxn>
                  <a:cxn ang="0">
                    <a:pos x="176" y="351"/>
                  </a:cxn>
                  <a:cxn ang="0">
                    <a:pos x="138" y="343"/>
                  </a:cxn>
                  <a:cxn ang="0">
                    <a:pos x="104" y="328"/>
                  </a:cxn>
                  <a:cxn ang="0">
                    <a:pos x="73" y="307"/>
                  </a:cxn>
                  <a:cxn ang="0">
                    <a:pos x="49" y="283"/>
                  </a:cxn>
                  <a:cxn ang="0">
                    <a:pos x="28" y="252"/>
                  </a:cxn>
                  <a:cxn ang="0">
                    <a:pos x="13" y="218"/>
                  </a:cxn>
                  <a:cxn ang="0">
                    <a:pos x="5" y="180"/>
                  </a:cxn>
                  <a:cxn ang="0">
                    <a:pos x="5" y="141"/>
                  </a:cxn>
                  <a:cxn ang="0">
                    <a:pos x="7" y="122"/>
                  </a:cxn>
                  <a:cxn ang="0">
                    <a:pos x="1" y="141"/>
                  </a:cxn>
                  <a:cxn ang="0">
                    <a:pos x="1" y="180"/>
                  </a:cxn>
                  <a:cxn ang="0">
                    <a:pos x="9" y="218"/>
                  </a:cxn>
                  <a:cxn ang="0">
                    <a:pos x="24" y="254"/>
                  </a:cxn>
                  <a:cxn ang="0">
                    <a:pos x="45" y="285"/>
                  </a:cxn>
                  <a:cxn ang="0">
                    <a:pos x="72" y="311"/>
                  </a:cxn>
                  <a:cxn ang="0">
                    <a:pos x="102" y="332"/>
                  </a:cxn>
                  <a:cxn ang="0">
                    <a:pos x="138" y="347"/>
                  </a:cxn>
                  <a:cxn ang="0">
                    <a:pos x="176" y="355"/>
                  </a:cxn>
                  <a:cxn ang="0">
                    <a:pos x="216" y="355"/>
                  </a:cxn>
                  <a:cxn ang="0">
                    <a:pos x="254" y="347"/>
                  </a:cxn>
                  <a:cxn ang="0">
                    <a:pos x="288" y="332"/>
                  </a:cxn>
                  <a:cxn ang="0">
                    <a:pos x="320" y="311"/>
                  </a:cxn>
                  <a:cxn ang="0">
                    <a:pos x="347" y="285"/>
                  </a:cxn>
                  <a:cxn ang="0">
                    <a:pos x="368" y="254"/>
                  </a:cxn>
                  <a:cxn ang="0">
                    <a:pos x="383" y="218"/>
                  </a:cxn>
                  <a:cxn ang="0">
                    <a:pos x="390" y="180"/>
                  </a:cxn>
                </a:cxnLst>
                <a:rect l="0" t="0" r="r" b="b"/>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ln>
            </p:spPr>
            <p:txBody>
              <a:bodyPr/>
              <a:lstStyle/>
              <a:p>
                <a:endParaRPr lang="en-US">
                  <a:solidFill>
                    <a:prstClr val="black"/>
                  </a:solidFill>
                </a:endParaRPr>
              </a:p>
            </p:txBody>
          </p:sp>
          <p:sp>
            <p:nvSpPr>
              <p:cNvPr id="179874" name="Freeform 674"/>
              <p:cNvSpPr/>
              <p:nvPr/>
            </p:nvSpPr>
            <p:spPr bwMode="auto">
              <a:xfrm>
                <a:off x="1646" y="2113"/>
                <a:ext cx="385" cy="353"/>
              </a:xfrm>
              <a:custGeom>
                <a:avLst/>
                <a:gdLst/>
                <a:ahLst/>
                <a:cxnLst>
                  <a:cxn ang="0">
                    <a:pos x="383" y="135"/>
                  </a:cxn>
                  <a:cxn ang="0">
                    <a:pos x="372" y="89"/>
                  </a:cxn>
                  <a:cxn ang="0">
                    <a:pos x="351" y="47"/>
                  </a:cxn>
                  <a:cxn ang="0">
                    <a:pos x="319" y="13"/>
                  </a:cxn>
                  <a:cxn ang="0">
                    <a:pos x="300" y="2"/>
                  </a:cxn>
                  <a:cxn ang="0">
                    <a:pos x="317" y="17"/>
                  </a:cxn>
                  <a:cxn ang="0">
                    <a:pos x="347" y="51"/>
                  </a:cxn>
                  <a:cxn ang="0">
                    <a:pos x="368" y="91"/>
                  </a:cxn>
                  <a:cxn ang="0">
                    <a:pos x="380" y="135"/>
                  </a:cxn>
                  <a:cxn ang="0">
                    <a:pos x="380" y="178"/>
                  </a:cxn>
                  <a:cxn ang="0">
                    <a:pos x="372" y="214"/>
                  </a:cxn>
                  <a:cxn ang="0">
                    <a:pos x="359" y="248"/>
                  </a:cxn>
                  <a:cxn ang="0">
                    <a:pos x="338" y="279"/>
                  </a:cxn>
                  <a:cxn ang="0">
                    <a:pos x="313" y="303"/>
                  </a:cxn>
                  <a:cxn ang="0">
                    <a:pos x="283" y="324"/>
                  </a:cxn>
                  <a:cxn ang="0">
                    <a:pos x="249" y="339"/>
                  </a:cxn>
                  <a:cxn ang="0">
                    <a:pos x="213" y="347"/>
                  </a:cxn>
                  <a:cxn ang="0">
                    <a:pos x="173" y="347"/>
                  </a:cxn>
                  <a:cxn ang="0">
                    <a:pos x="137" y="339"/>
                  </a:cxn>
                  <a:cxn ang="0">
                    <a:pos x="103" y="324"/>
                  </a:cxn>
                  <a:cxn ang="0">
                    <a:pos x="72" y="303"/>
                  </a:cxn>
                  <a:cxn ang="0">
                    <a:pos x="48" y="279"/>
                  </a:cxn>
                  <a:cxn ang="0">
                    <a:pos x="27" y="248"/>
                  </a:cxn>
                  <a:cxn ang="0">
                    <a:pos x="14" y="214"/>
                  </a:cxn>
                  <a:cxn ang="0">
                    <a:pos x="6" y="178"/>
                  </a:cxn>
                  <a:cxn ang="0">
                    <a:pos x="6" y="140"/>
                  </a:cxn>
                  <a:cxn ang="0">
                    <a:pos x="6" y="120"/>
                  </a:cxn>
                  <a:cxn ang="0">
                    <a:pos x="0" y="139"/>
                  </a:cxn>
                  <a:cxn ang="0">
                    <a:pos x="0" y="178"/>
                  </a:cxn>
                  <a:cxn ang="0">
                    <a:pos x="8" y="216"/>
                  </a:cxn>
                  <a:cxn ang="0">
                    <a:pos x="23" y="250"/>
                  </a:cxn>
                  <a:cxn ang="0">
                    <a:pos x="44" y="283"/>
                  </a:cxn>
                  <a:cxn ang="0">
                    <a:pos x="70" y="307"/>
                  </a:cxn>
                  <a:cxn ang="0">
                    <a:pos x="101" y="328"/>
                  </a:cxn>
                  <a:cxn ang="0">
                    <a:pos x="135" y="343"/>
                  </a:cxn>
                  <a:cxn ang="0">
                    <a:pos x="173" y="351"/>
                  </a:cxn>
                  <a:cxn ang="0">
                    <a:pos x="213" y="351"/>
                  </a:cxn>
                  <a:cxn ang="0">
                    <a:pos x="251" y="343"/>
                  </a:cxn>
                  <a:cxn ang="0">
                    <a:pos x="285" y="328"/>
                  </a:cxn>
                  <a:cxn ang="0">
                    <a:pos x="315" y="307"/>
                  </a:cxn>
                  <a:cxn ang="0">
                    <a:pos x="342" y="283"/>
                  </a:cxn>
                  <a:cxn ang="0">
                    <a:pos x="363" y="250"/>
                  </a:cxn>
                  <a:cxn ang="0">
                    <a:pos x="376" y="216"/>
                  </a:cxn>
                  <a:cxn ang="0">
                    <a:pos x="385" y="178"/>
                  </a:cxn>
                </a:cxnLst>
                <a:rect l="0" t="0" r="r" b="b"/>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ln>
            </p:spPr>
            <p:txBody>
              <a:bodyPr/>
              <a:lstStyle/>
              <a:p>
                <a:endParaRPr lang="en-US">
                  <a:solidFill>
                    <a:prstClr val="black"/>
                  </a:solidFill>
                </a:endParaRPr>
              </a:p>
            </p:txBody>
          </p:sp>
          <p:sp>
            <p:nvSpPr>
              <p:cNvPr id="179875" name="Freeform 675"/>
              <p:cNvSpPr/>
              <p:nvPr/>
            </p:nvSpPr>
            <p:spPr bwMode="auto">
              <a:xfrm>
                <a:off x="1648" y="2115"/>
                <a:ext cx="381" cy="347"/>
              </a:xfrm>
              <a:custGeom>
                <a:avLst/>
                <a:gdLst/>
                <a:ahLst/>
                <a:cxnLst>
                  <a:cxn ang="0">
                    <a:pos x="380" y="133"/>
                  </a:cxn>
                  <a:cxn ang="0">
                    <a:pos x="368" y="87"/>
                  </a:cxn>
                  <a:cxn ang="0">
                    <a:pos x="347" y="47"/>
                  </a:cxn>
                  <a:cxn ang="0">
                    <a:pos x="317" y="13"/>
                  </a:cxn>
                  <a:cxn ang="0">
                    <a:pos x="298" y="2"/>
                  </a:cxn>
                  <a:cxn ang="0">
                    <a:pos x="313" y="17"/>
                  </a:cxn>
                  <a:cxn ang="0">
                    <a:pos x="344" y="49"/>
                  </a:cxn>
                  <a:cxn ang="0">
                    <a:pos x="364" y="89"/>
                  </a:cxn>
                  <a:cxn ang="0">
                    <a:pos x="376" y="133"/>
                  </a:cxn>
                  <a:cxn ang="0">
                    <a:pos x="376" y="176"/>
                  </a:cxn>
                  <a:cxn ang="0">
                    <a:pos x="368" y="212"/>
                  </a:cxn>
                  <a:cxn ang="0">
                    <a:pos x="355" y="246"/>
                  </a:cxn>
                  <a:cxn ang="0">
                    <a:pos x="334" y="275"/>
                  </a:cxn>
                  <a:cxn ang="0">
                    <a:pos x="309" y="301"/>
                  </a:cxn>
                  <a:cxn ang="0">
                    <a:pos x="279" y="320"/>
                  </a:cxn>
                  <a:cxn ang="0">
                    <a:pos x="247" y="336"/>
                  </a:cxn>
                  <a:cxn ang="0">
                    <a:pos x="209" y="341"/>
                  </a:cxn>
                  <a:cxn ang="0">
                    <a:pos x="171" y="341"/>
                  </a:cxn>
                  <a:cxn ang="0">
                    <a:pos x="135" y="336"/>
                  </a:cxn>
                  <a:cxn ang="0">
                    <a:pos x="103" y="320"/>
                  </a:cxn>
                  <a:cxn ang="0">
                    <a:pos x="72" y="301"/>
                  </a:cxn>
                  <a:cxn ang="0">
                    <a:pos x="48" y="275"/>
                  </a:cxn>
                  <a:cxn ang="0">
                    <a:pos x="27" y="246"/>
                  </a:cxn>
                  <a:cxn ang="0">
                    <a:pos x="13" y="212"/>
                  </a:cxn>
                  <a:cxn ang="0">
                    <a:pos x="6" y="176"/>
                  </a:cxn>
                  <a:cxn ang="0">
                    <a:pos x="6" y="138"/>
                  </a:cxn>
                  <a:cxn ang="0">
                    <a:pos x="6" y="119"/>
                  </a:cxn>
                  <a:cxn ang="0">
                    <a:pos x="0" y="137"/>
                  </a:cxn>
                  <a:cxn ang="0">
                    <a:pos x="0" y="176"/>
                  </a:cxn>
                  <a:cxn ang="0">
                    <a:pos x="8" y="214"/>
                  </a:cxn>
                  <a:cxn ang="0">
                    <a:pos x="23" y="248"/>
                  </a:cxn>
                  <a:cxn ang="0">
                    <a:pos x="44" y="279"/>
                  </a:cxn>
                  <a:cxn ang="0">
                    <a:pos x="68" y="303"/>
                  </a:cxn>
                  <a:cxn ang="0">
                    <a:pos x="99" y="324"/>
                  </a:cxn>
                  <a:cxn ang="0">
                    <a:pos x="133" y="339"/>
                  </a:cxn>
                  <a:cxn ang="0">
                    <a:pos x="171" y="347"/>
                  </a:cxn>
                  <a:cxn ang="0">
                    <a:pos x="211" y="347"/>
                  </a:cxn>
                  <a:cxn ang="0">
                    <a:pos x="247" y="339"/>
                  </a:cxn>
                  <a:cxn ang="0">
                    <a:pos x="281" y="324"/>
                  </a:cxn>
                  <a:cxn ang="0">
                    <a:pos x="311" y="303"/>
                  </a:cxn>
                  <a:cxn ang="0">
                    <a:pos x="338" y="279"/>
                  </a:cxn>
                  <a:cxn ang="0">
                    <a:pos x="359" y="248"/>
                  </a:cxn>
                  <a:cxn ang="0">
                    <a:pos x="372" y="214"/>
                  </a:cxn>
                  <a:cxn ang="0">
                    <a:pos x="380" y="176"/>
                  </a:cxn>
                </a:cxnLst>
                <a:rect l="0" t="0" r="r" b="b"/>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ln>
            </p:spPr>
            <p:txBody>
              <a:bodyPr/>
              <a:lstStyle/>
              <a:p>
                <a:endParaRPr lang="en-US">
                  <a:solidFill>
                    <a:prstClr val="black"/>
                  </a:solidFill>
                </a:endParaRPr>
              </a:p>
            </p:txBody>
          </p:sp>
          <p:sp>
            <p:nvSpPr>
              <p:cNvPr id="179876" name="Freeform 676"/>
              <p:cNvSpPr/>
              <p:nvPr/>
            </p:nvSpPr>
            <p:spPr bwMode="auto">
              <a:xfrm>
                <a:off x="1650" y="2117"/>
                <a:ext cx="378" cy="343"/>
              </a:xfrm>
              <a:custGeom>
                <a:avLst/>
                <a:gdLst/>
                <a:ahLst/>
                <a:cxnLst>
                  <a:cxn ang="0">
                    <a:pos x="376" y="131"/>
                  </a:cxn>
                  <a:cxn ang="0">
                    <a:pos x="364" y="87"/>
                  </a:cxn>
                  <a:cxn ang="0">
                    <a:pos x="343" y="47"/>
                  </a:cxn>
                  <a:cxn ang="0">
                    <a:pos x="313" y="13"/>
                  </a:cxn>
                  <a:cxn ang="0">
                    <a:pos x="294" y="2"/>
                  </a:cxn>
                  <a:cxn ang="0">
                    <a:pos x="309" y="17"/>
                  </a:cxn>
                  <a:cxn ang="0">
                    <a:pos x="340" y="49"/>
                  </a:cxn>
                  <a:cxn ang="0">
                    <a:pos x="361" y="89"/>
                  </a:cxn>
                  <a:cxn ang="0">
                    <a:pos x="370" y="133"/>
                  </a:cxn>
                  <a:cxn ang="0">
                    <a:pos x="372" y="174"/>
                  </a:cxn>
                  <a:cxn ang="0">
                    <a:pos x="364" y="210"/>
                  </a:cxn>
                  <a:cxn ang="0">
                    <a:pos x="351" y="243"/>
                  </a:cxn>
                  <a:cxn ang="0">
                    <a:pos x="330" y="271"/>
                  </a:cxn>
                  <a:cxn ang="0">
                    <a:pos x="306" y="298"/>
                  </a:cxn>
                  <a:cxn ang="0">
                    <a:pos x="277" y="317"/>
                  </a:cxn>
                  <a:cxn ang="0">
                    <a:pos x="243" y="330"/>
                  </a:cxn>
                  <a:cxn ang="0">
                    <a:pos x="207" y="337"/>
                  </a:cxn>
                  <a:cxn ang="0">
                    <a:pos x="169" y="337"/>
                  </a:cxn>
                  <a:cxn ang="0">
                    <a:pos x="135" y="330"/>
                  </a:cxn>
                  <a:cxn ang="0">
                    <a:pos x="101" y="317"/>
                  </a:cxn>
                  <a:cxn ang="0">
                    <a:pos x="72" y="298"/>
                  </a:cxn>
                  <a:cxn ang="0">
                    <a:pos x="48" y="271"/>
                  </a:cxn>
                  <a:cxn ang="0">
                    <a:pos x="27" y="243"/>
                  </a:cxn>
                  <a:cxn ang="0">
                    <a:pos x="13" y="210"/>
                  </a:cxn>
                  <a:cxn ang="0">
                    <a:pos x="6" y="174"/>
                  </a:cxn>
                  <a:cxn ang="0">
                    <a:pos x="6" y="136"/>
                  </a:cxn>
                  <a:cxn ang="0">
                    <a:pos x="6" y="117"/>
                  </a:cxn>
                  <a:cxn ang="0">
                    <a:pos x="2" y="136"/>
                  </a:cxn>
                  <a:cxn ang="0">
                    <a:pos x="2" y="174"/>
                  </a:cxn>
                  <a:cxn ang="0">
                    <a:pos x="10" y="210"/>
                  </a:cxn>
                  <a:cxn ang="0">
                    <a:pos x="23" y="244"/>
                  </a:cxn>
                  <a:cxn ang="0">
                    <a:pos x="44" y="275"/>
                  </a:cxn>
                  <a:cxn ang="0">
                    <a:pos x="68" y="299"/>
                  </a:cxn>
                  <a:cxn ang="0">
                    <a:pos x="99" y="320"/>
                  </a:cxn>
                  <a:cxn ang="0">
                    <a:pos x="133" y="335"/>
                  </a:cxn>
                  <a:cxn ang="0">
                    <a:pos x="169" y="343"/>
                  </a:cxn>
                  <a:cxn ang="0">
                    <a:pos x="209" y="343"/>
                  </a:cxn>
                  <a:cxn ang="0">
                    <a:pos x="245" y="335"/>
                  </a:cxn>
                  <a:cxn ang="0">
                    <a:pos x="279" y="320"/>
                  </a:cxn>
                  <a:cxn ang="0">
                    <a:pos x="309" y="299"/>
                  </a:cxn>
                  <a:cxn ang="0">
                    <a:pos x="334" y="275"/>
                  </a:cxn>
                  <a:cxn ang="0">
                    <a:pos x="355" y="244"/>
                  </a:cxn>
                  <a:cxn ang="0">
                    <a:pos x="368" y="210"/>
                  </a:cxn>
                  <a:cxn ang="0">
                    <a:pos x="376" y="174"/>
                  </a:cxn>
                </a:cxnLst>
                <a:rect l="0" t="0" r="r" b="b"/>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ln>
            </p:spPr>
            <p:txBody>
              <a:bodyPr/>
              <a:lstStyle/>
              <a:p>
                <a:endParaRPr lang="en-US">
                  <a:solidFill>
                    <a:prstClr val="black"/>
                  </a:solidFill>
                </a:endParaRPr>
              </a:p>
            </p:txBody>
          </p:sp>
          <p:sp>
            <p:nvSpPr>
              <p:cNvPr id="179877" name="Freeform 677"/>
              <p:cNvSpPr/>
              <p:nvPr/>
            </p:nvSpPr>
            <p:spPr bwMode="auto">
              <a:xfrm>
                <a:off x="1652" y="2119"/>
                <a:ext cx="372" cy="339"/>
              </a:xfrm>
              <a:custGeom>
                <a:avLst/>
                <a:gdLst/>
                <a:ahLst/>
                <a:cxnLst>
                  <a:cxn ang="0">
                    <a:pos x="372" y="129"/>
                  </a:cxn>
                  <a:cxn ang="0">
                    <a:pos x="360" y="85"/>
                  </a:cxn>
                  <a:cxn ang="0">
                    <a:pos x="340" y="45"/>
                  </a:cxn>
                  <a:cxn ang="0">
                    <a:pos x="309" y="13"/>
                  </a:cxn>
                  <a:cxn ang="0">
                    <a:pos x="290" y="2"/>
                  </a:cxn>
                  <a:cxn ang="0">
                    <a:pos x="305" y="17"/>
                  </a:cxn>
                  <a:cxn ang="0">
                    <a:pos x="336" y="49"/>
                  </a:cxn>
                  <a:cxn ang="0">
                    <a:pos x="355" y="87"/>
                  </a:cxn>
                  <a:cxn ang="0">
                    <a:pos x="366" y="131"/>
                  </a:cxn>
                  <a:cxn ang="0">
                    <a:pos x="368" y="172"/>
                  </a:cxn>
                  <a:cxn ang="0">
                    <a:pos x="360" y="206"/>
                  </a:cxn>
                  <a:cxn ang="0">
                    <a:pos x="345" y="239"/>
                  </a:cxn>
                  <a:cxn ang="0">
                    <a:pos x="326" y="269"/>
                  </a:cxn>
                  <a:cxn ang="0">
                    <a:pos x="302" y="294"/>
                  </a:cxn>
                  <a:cxn ang="0">
                    <a:pos x="273" y="313"/>
                  </a:cxn>
                  <a:cxn ang="0">
                    <a:pos x="241" y="326"/>
                  </a:cxn>
                  <a:cxn ang="0">
                    <a:pos x="205" y="333"/>
                  </a:cxn>
                  <a:cxn ang="0">
                    <a:pos x="169" y="333"/>
                  </a:cxn>
                  <a:cxn ang="0">
                    <a:pos x="133" y="326"/>
                  </a:cxn>
                  <a:cxn ang="0">
                    <a:pos x="101" y="313"/>
                  </a:cxn>
                  <a:cxn ang="0">
                    <a:pos x="72" y="294"/>
                  </a:cxn>
                  <a:cxn ang="0">
                    <a:pos x="47" y="269"/>
                  </a:cxn>
                  <a:cxn ang="0">
                    <a:pos x="27" y="239"/>
                  </a:cxn>
                  <a:cxn ang="0">
                    <a:pos x="13" y="206"/>
                  </a:cxn>
                  <a:cxn ang="0">
                    <a:pos x="6" y="172"/>
                  </a:cxn>
                  <a:cxn ang="0">
                    <a:pos x="6" y="134"/>
                  </a:cxn>
                  <a:cxn ang="0">
                    <a:pos x="8" y="115"/>
                  </a:cxn>
                  <a:cxn ang="0">
                    <a:pos x="2" y="134"/>
                  </a:cxn>
                  <a:cxn ang="0">
                    <a:pos x="2" y="172"/>
                  </a:cxn>
                  <a:cxn ang="0">
                    <a:pos x="9" y="208"/>
                  </a:cxn>
                  <a:cxn ang="0">
                    <a:pos x="23" y="242"/>
                  </a:cxn>
                  <a:cxn ang="0">
                    <a:pos x="44" y="271"/>
                  </a:cxn>
                  <a:cxn ang="0">
                    <a:pos x="68" y="297"/>
                  </a:cxn>
                  <a:cxn ang="0">
                    <a:pos x="99" y="316"/>
                  </a:cxn>
                  <a:cxn ang="0">
                    <a:pos x="131" y="332"/>
                  </a:cxn>
                  <a:cxn ang="0">
                    <a:pos x="167" y="337"/>
                  </a:cxn>
                  <a:cxn ang="0">
                    <a:pos x="205" y="337"/>
                  </a:cxn>
                  <a:cxn ang="0">
                    <a:pos x="243" y="332"/>
                  </a:cxn>
                  <a:cxn ang="0">
                    <a:pos x="275" y="316"/>
                  </a:cxn>
                  <a:cxn ang="0">
                    <a:pos x="305" y="297"/>
                  </a:cxn>
                  <a:cxn ang="0">
                    <a:pos x="330" y="271"/>
                  </a:cxn>
                  <a:cxn ang="0">
                    <a:pos x="351" y="242"/>
                  </a:cxn>
                  <a:cxn ang="0">
                    <a:pos x="364" y="208"/>
                  </a:cxn>
                  <a:cxn ang="0">
                    <a:pos x="372" y="172"/>
                  </a:cxn>
                </a:cxnLst>
                <a:rect l="0" t="0" r="r" b="b"/>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ln>
            </p:spPr>
            <p:txBody>
              <a:bodyPr/>
              <a:lstStyle/>
              <a:p>
                <a:endParaRPr lang="en-US">
                  <a:solidFill>
                    <a:prstClr val="black"/>
                  </a:solidFill>
                </a:endParaRPr>
              </a:p>
            </p:txBody>
          </p:sp>
          <p:sp>
            <p:nvSpPr>
              <p:cNvPr id="179878" name="Freeform 678"/>
              <p:cNvSpPr/>
              <p:nvPr/>
            </p:nvSpPr>
            <p:spPr bwMode="auto">
              <a:xfrm>
                <a:off x="1656" y="2121"/>
                <a:ext cx="366" cy="335"/>
              </a:xfrm>
              <a:custGeom>
                <a:avLst/>
                <a:gdLst/>
                <a:ahLst/>
                <a:cxnLst>
                  <a:cxn ang="0">
                    <a:pos x="364" y="129"/>
                  </a:cxn>
                  <a:cxn ang="0">
                    <a:pos x="355" y="85"/>
                  </a:cxn>
                  <a:cxn ang="0">
                    <a:pos x="334" y="45"/>
                  </a:cxn>
                  <a:cxn ang="0">
                    <a:pos x="303" y="13"/>
                  </a:cxn>
                  <a:cxn ang="0">
                    <a:pos x="284" y="2"/>
                  </a:cxn>
                  <a:cxn ang="0">
                    <a:pos x="301" y="17"/>
                  </a:cxn>
                  <a:cxn ang="0">
                    <a:pos x="330" y="49"/>
                  </a:cxn>
                  <a:cxn ang="0">
                    <a:pos x="349" y="85"/>
                  </a:cxn>
                  <a:cxn ang="0">
                    <a:pos x="360" y="129"/>
                  </a:cxn>
                  <a:cxn ang="0">
                    <a:pos x="360" y="170"/>
                  </a:cxn>
                  <a:cxn ang="0">
                    <a:pos x="355" y="204"/>
                  </a:cxn>
                  <a:cxn ang="0">
                    <a:pos x="339" y="237"/>
                  </a:cxn>
                  <a:cxn ang="0">
                    <a:pos x="320" y="265"/>
                  </a:cxn>
                  <a:cxn ang="0">
                    <a:pos x="296" y="290"/>
                  </a:cxn>
                  <a:cxn ang="0">
                    <a:pos x="267" y="309"/>
                  </a:cxn>
                  <a:cxn ang="0">
                    <a:pos x="235" y="322"/>
                  </a:cxn>
                  <a:cxn ang="0">
                    <a:pos x="201" y="330"/>
                  </a:cxn>
                  <a:cxn ang="0">
                    <a:pos x="165" y="330"/>
                  </a:cxn>
                  <a:cxn ang="0">
                    <a:pos x="129" y="322"/>
                  </a:cxn>
                  <a:cxn ang="0">
                    <a:pos x="97" y="309"/>
                  </a:cxn>
                  <a:cxn ang="0">
                    <a:pos x="68" y="290"/>
                  </a:cxn>
                  <a:cxn ang="0">
                    <a:pos x="43" y="265"/>
                  </a:cxn>
                  <a:cxn ang="0">
                    <a:pos x="24" y="237"/>
                  </a:cxn>
                  <a:cxn ang="0">
                    <a:pos x="11" y="204"/>
                  </a:cxn>
                  <a:cxn ang="0">
                    <a:pos x="4" y="170"/>
                  </a:cxn>
                  <a:cxn ang="0">
                    <a:pos x="4" y="132"/>
                  </a:cxn>
                  <a:cxn ang="0">
                    <a:pos x="5" y="113"/>
                  </a:cxn>
                  <a:cxn ang="0">
                    <a:pos x="0" y="132"/>
                  </a:cxn>
                  <a:cxn ang="0">
                    <a:pos x="0" y="170"/>
                  </a:cxn>
                  <a:cxn ang="0">
                    <a:pos x="7" y="206"/>
                  </a:cxn>
                  <a:cxn ang="0">
                    <a:pos x="21" y="239"/>
                  </a:cxn>
                  <a:cxn ang="0">
                    <a:pos x="42" y="267"/>
                  </a:cxn>
                  <a:cxn ang="0">
                    <a:pos x="66" y="294"/>
                  </a:cxn>
                  <a:cxn ang="0">
                    <a:pos x="95" y="313"/>
                  </a:cxn>
                  <a:cxn ang="0">
                    <a:pos x="129" y="326"/>
                  </a:cxn>
                  <a:cxn ang="0">
                    <a:pos x="163" y="333"/>
                  </a:cxn>
                  <a:cxn ang="0">
                    <a:pos x="201" y="333"/>
                  </a:cxn>
                  <a:cxn ang="0">
                    <a:pos x="237" y="326"/>
                  </a:cxn>
                  <a:cxn ang="0">
                    <a:pos x="271" y="313"/>
                  </a:cxn>
                  <a:cxn ang="0">
                    <a:pos x="300" y="294"/>
                  </a:cxn>
                  <a:cxn ang="0">
                    <a:pos x="324" y="267"/>
                  </a:cxn>
                  <a:cxn ang="0">
                    <a:pos x="345" y="239"/>
                  </a:cxn>
                  <a:cxn ang="0">
                    <a:pos x="358" y="206"/>
                  </a:cxn>
                  <a:cxn ang="0">
                    <a:pos x="366" y="170"/>
                  </a:cxn>
                </a:cxnLst>
                <a:rect l="0" t="0" r="r" b="b"/>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ln>
            </p:spPr>
            <p:txBody>
              <a:bodyPr/>
              <a:lstStyle/>
              <a:p>
                <a:endParaRPr lang="en-US">
                  <a:solidFill>
                    <a:prstClr val="black"/>
                  </a:solidFill>
                </a:endParaRPr>
              </a:p>
            </p:txBody>
          </p:sp>
          <p:sp>
            <p:nvSpPr>
              <p:cNvPr id="179879" name="Freeform 679"/>
              <p:cNvSpPr/>
              <p:nvPr/>
            </p:nvSpPr>
            <p:spPr bwMode="auto">
              <a:xfrm>
                <a:off x="1658" y="2123"/>
                <a:ext cx="362" cy="331"/>
              </a:xfrm>
              <a:custGeom>
                <a:avLst/>
                <a:gdLst/>
                <a:ahLst/>
                <a:cxnLst>
                  <a:cxn ang="0">
                    <a:pos x="360" y="127"/>
                  </a:cxn>
                  <a:cxn ang="0">
                    <a:pos x="349" y="83"/>
                  </a:cxn>
                  <a:cxn ang="0">
                    <a:pos x="330" y="45"/>
                  </a:cxn>
                  <a:cxn ang="0">
                    <a:pos x="299" y="13"/>
                  </a:cxn>
                  <a:cxn ang="0">
                    <a:pos x="282" y="1"/>
                  </a:cxn>
                  <a:cxn ang="0">
                    <a:pos x="298" y="17"/>
                  </a:cxn>
                  <a:cxn ang="0">
                    <a:pos x="326" y="47"/>
                  </a:cxn>
                  <a:cxn ang="0">
                    <a:pos x="345" y="85"/>
                  </a:cxn>
                  <a:cxn ang="0">
                    <a:pos x="356" y="127"/>
                  </a:cxn>
                  <a:cxn ang="0">
                    <a:pos x="356" y="166"/>
                  </a:cxn>
                  <a:cxn ang="0">
                    <a:pos x="349" y="202"/>
                  </a:cxn>
                  <a:cxn ang="0">
                    <a:pos x="335" y="233"/>
                  </a:cxn>
                  <a:cxn ang="0">
                    <a:pos x="316" y="261"/>
                  </a:cxn>
                  <a:cxn ang="0">
                    <a:pos x="294" y="286"/>
                  </a:cxn>
                  <a:cxn ang="0">
                    <a:pos x="265" y="305"/>
                  </a:cxn>
                  <a:cxn ang="0">
                    <a:pos x="233" y="318"/>
                  </a:cxn>
                  <a:cxn ang="0">
                    <a:pos x="199" y="326"/>
                  </a:cxn>
                  <a:cxn ang="0">
                    <a:pos x="163" y="326"/>
                  </a:cxn>
                  <a:cxn ang="0">
                    <a:pos x="129" y="318"/>
                  </a:cxn>
                  <a:cxn ang="0">
                    <a:pos x="96" y="305"/>
                  </a:cxn>
                  <a:cxn ang="0">
                    <a:pos x="68" y="286"/>
                  </a:cxn>
                  <a:cxn ang="0">
                    <a:pos x="43" y="261"/>
                  </a:cxn>
                  <a:cxn ang="0">
                    <a:pos x="24" y="233"/>
                  </a:cxn>
                  <a:cxn ang="0">
                    <a:pos x="11" y="202"/>
                  </a:cxn>
                  <a:cxn ang="0">
                    <a:pos x="5" y="166"/>
                  </a:cxn>
                  <a:cxn ang="0">
                    <a:pos x="5" y="130"/>
                  </a:cxn>
                  <a:cxn ang="0">
                    <a:pos x="5" y="113"/>
                  </a:cxn>
                  <a:cxn ang="0">
                    <a:pos x="0" y="130"/>
                  </a:cxn>
                  <a:cxn ang="0">
                    <a:pos x="0" y="168"/>
                  </a:cxn>
                  <a:cxn ang="0">
                    <a:pos x="7" y="202"/>
                  </a:cxn>
                  <a:cxn ang="0">
                    <a:pos x="21" y="235"/>
                  </a:cxn>
                  <a:cxn ang="0">
                    <a:pos x="41" y="265"/>
                  </a:cxn>
                  <a:cxn ang="0">
                    <a:pos x="66" y="290"/>
                  </a:cxn>
                  <a:cxn ang="0">
                    <a:pos x="95" y="309"/>
                  </a:cxn>
                  <a:cxn ang="0">
                    <a:pos x="127" y="322"/>
                  </a:cxn>
                  <a:cxn ang="0">
                    <a:pos x="163" y="329"/>
                  </a:cxn>
                  <a:cxn ang="0">
                    <a:pos x="199" y="329"/>
                  </a:cxn>
                  <a:cxn ang="0">
                    <a:pos x="235" y="322"/>
                  </a:cxn>
                  <a:cxn ang="0">
                    <a:pos x="267" y="309"/>
                  </a:cxn>
                  <a:cxn ang="0">
                    <a:pos x="296" y="290"/>
                  </a:cxn>
                  <a:cxn ang="0">
                    <a:pos x="320" y="265"/>
                  </a:cxn>
                  <a:cxn ang="0">
                    <a:pos x="339" y="235"/>
                  </a:cxn>
                  <a:cxn ang="0">
                    <a:pos x="354" y="202"/>
                  </a:cxn>
                  <a:cxn ang="0">
                    <a:pos x="362" y="168"/>
                  </a:cxn>
                </a:cxnLst>
                <a:rect l="0" t="0" r="r" b="b"/>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ln>
            </p:spPr>
            <p:txBody>
              <a:bodyPr/>
              <a:lstStyle/>
              <a:p>
                <a:endParaRPr lang="en-US">
                  <a:solidFill>
                    <a:prstClr val="black"/>
                  </a:solidFill>
                </a:endParaRPr>
              </a:p>
            </p:txBody>
          </p:sp>
          <p:sp>
            <p:nvSpPr>
              <p:cNvPr id="179880" name="Freeform 680"/>
              <p:cNvSpPr/>
              <p:nvPr/>
            </p:nvSpPr>
            <p:spPr bwMode="auto">
              <a:xfrm>
                <a:off x="1660" y="2124"/>
                <a:ext cx="358" cy="327"/>
              </a:xfrm>
              <a:custGeom>
                <a:avLst/>
                <a:gdLst/>
                <a:ahLst/>
                <a:cxnLst>
                  <a:cxn ang="0">
                    <a:pos x="356" y="126"/>
                  </a:cxn>
                  <a:cxn ang="0">
                    <a:pos x="345" y="82"/>
                  </a:cxn>
                  <a:cxn ang="0">
                    <a:pos x="326" y="46"/>
                  </a:cxn>
                  <a:cxn ang="0">
                    <a:pos x="297" y="14"/>
                  </a:cxn>
                  <a:cxn ang="0">
                    <a:pos x="278" y="2"/>
                  </a:cxn>
                  <a:cxn ang="0">
                    <a:pos x="294" y="18"/>
                  </a:cxn>
                  <a:cxn ang="0">
                    <a:pos x="322" y="48"/>
                  </a:cxn>
                  <a:cxn ang="0">
                    <a:pos x="341" y="84"/>
                  </a:cxn>
                  <a:cxn ang="0">
                    <a:pos x="352" y="126"/>
                  </a:cxn>
                  <a:cxn ang="0">
                    <a:pos x="352" y="165"/>
                  </a:cxn>
                  <a:cxn ang="0">
                    <a:pos x="345" y="200"/>
                  </a:cxn>
                  <a:cxn ang="0">
                    <a:pos x="332" y="232"/>
                  </a:cxn>
                  <a:cxn ang="0">
                    <a:pos x="313" y="258"/>
                  </a:cxn>
                  <a:cxn ang="0">
                    <a:pos x="290" y="283"/>
                  </a:cxn>
                  <a:cxn ang="0">
                    <a:pos x="261" y="302"/>
                  </a:cxn>
                  <a:cxn ang="0">
                    <a:pos x="231" y="315"/>
                  </a:cxn>
                  <a:cxn ang="0">
                    <a:pos x="197" y="321"/>
                  </a:cxn>
                  <a:cxn ang="0">
                    <a:pos x="161" y="321"/>
                  </a:cxn>
                  <a:cxn ang="0">
                    <a:pos x="127" y="315"/>
                  </a:cxn>
                  <a:cxn ang="0">
                    <a:pos x="96" y="302"/>
                  </a:cxn>
                  <a:cxn ang="0">
                    <a:pos x="68" y="283"/>
                  </a:cxn>
                  <a:cxn ang="0">
                    <a:pos x="43" y="258"/>
                  </a:cxn>
                  <a:cxn ang="0">
                    <a:pos x="24" y="232"/>
                  </a:cxn>
                  <a:cxn ang="0">
                    <a:pos x="11" y="200"/>
                  </a:cxn>
                  <a:cxn ang="0">
                    <a:pos x="5" y="165"/>
                  </a:cxn>
                  <a:cxn ang="0">
                    <a:pos x="5" y="129"/>
                  </a:cxn>
                  <a:cxn ang="0">
                    <a:pos x="5" y="112"/>
                  </a:cxn>
                  <a:cxn ang="0">
                    <a:pos x="0" y="129"/>
                  </a:cxn>
                  <a:cxn ang="0">
                    <a:pos x="0" y="167"/>
                  </a:cxn>
                  <a:cxn ang="0">
                    <a:pos x="7" y="201"/>
                  </a:cxn>
                  <a:cxn ang="0">
                    <a:pos x="20" y="234"/>
                  </a:cxn>
                  <a:cxn ang="0">
                    <a:pos x="39" y="262"/>
                  </a:cxn>
                  <a:cxn ang="0">
                    <a:pos x="64" y="287"/>
                  </a:cxn>
                  <a:cxn ang="0">
                    <a:pos x="93" y="306"/>
                  </a:cxn>
                  <a:cxn ang="0">
                    <a:pos x="125" y="319"/>
                  </a:cxn>
                  <a:cxn ang="0">
                    <a:pos x="161" y="327"/>
                  </a:cxn>
                  <a:cxn ang="0">
                    <a:pos x="197" y="327"/>
                  </a:cxn>
                  <a:cxn ang="0">
                    <a:pos x="231" y="319"/>
                  </a:cxn>
                  <a:cxn ang="0">
                    <a:pos x="263" y="306"/>
                  </a:cxn>
                  <a:cxn ang="0">
                    <a:pos x="292" y="287"/>
                  </a:cxn>
                  <a:cxn ang="0">
                    <a:pos x="316" y="262"/>
                  </a:cxn>
                  <a:cxn ang="0">
                    <a:pos x="335" y="234"/>
                  </a:cxn>
                  <a:cxn ang="0">
                    <a:pos x="351" y="201"/>
                  </a:cxn>
                  <a:cxn ang="0">
                    <a:pos x="356" y="167"/>
                  </a:cxn>
                </a:cxnLst>
                <a:rect l="0" t="0" r="r" b="b"/>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ln>
            </p:spPr>
            <p:txBody>
              <a:bodyPr/>
              <a:lstStyle/>
              <a:p>
                <a:endParaRPr lang="en-US">
                  <a:solidFill>
                    <a:prstClr val="black"/>
                  </a:solidFill>
                </a:endParaRPr>
              </a:p>
            </p:txBody>
          </p:sp>
          <p:sp>
            <p:nvSpPr>
              <p:cNvPr id="179881" name="Freeform 681"/>
              <p:cNvSpPr/>
              <p:nvPr/>
            </p:nvSpPr>
            <p:spPr bwMode="auto">
              <a:xfrm>
                <a:off x="1661" y="2126"/>
                <a:ext cx="355" cy="323"/>
              </a:xfrm>
              <a:custGeom>
                <a:avLst/>
                <a:gdLst/>
                <a:ahLst/>
                <a:cxnLst>
                  <a:cxn ang="0">
                    <a:pos x="353" y="124"/>
                  </a:cxn>
                  <a:cxn ang="0">
                    <a:pos x="342" y="82"/>
                  </a:cxn>
                  <a:cxn ang="0">
                    <a:pos x="323" y="44"/>
                  </a:cxn>
                  <a:cxn ang="0">
                    <a:pos x="295" y="14"/>
                  </a:cxn>
                  <a:cxn ang="0">
                    <a:pos x="276" y="2"/>
                  </a:cxn>
                  <a:cxn ang="0">
                    <a:pos x="291" y="16"/>
                  </a:cxn>
                  <a:cxn ang="0">
                    <a:pos x="319" y="48"/>
                  </a:cxn>
                  <a:cxn ang="0">
                    <a:pos x="338" y="84"/>
                  </a:cxn>
                  <a:cxn ang="0">
                    <a:pos x="348" y="124"/>
                  </a:cxn>
                  <a:cxn ang="0">
                    <a:pos x="350" y="163"/>
                  </a:cxn>
                  <a:cxn ang="0">
                    <a:pos x="342" y="198"/>
                  </a:cxn>
                  <a:cxn ang="0">
                    <a:pos x="329" y="228"/>
                  </a:cxn>
                  <a:cxn ang="0">
                    <a:pos x="310" y="256"/>
                  </a:cxn>
                  <a:cxn ang="0">
                    <a:pos x="287" y="279"/>
                  </a:cxn>
                  <a:cxn ang="0">
                    <a:pos x="260" y="298"/>
                  </a:cxn>
                  <a:cxn ang="0">
                    <a:pos x="228" y="311"/>
                  </a:cxn>
                  <a:cxn ang="0">
                    <a:pos x="196" y="317"/>
                  </a:cxn>
                  <a:cxn ang="0">
                    <a:pos x="160" y="317"/>
                  </a:cxn>
                  <a:cxn ang="0">
                    <a:pos x="126" y="311"/>
                  </a:cxn>
                  <a:cxn ang="0">
                    <a:pos x="95" y="298"/>
                  </a:cxn>
                  <a:cxn ang="0">
                    <a:pos x="69" y="279"/>
                  </a:cxn>
                  <a:cxn ang="0">
                    <a:pos x="44" y="256"/>
                  </a:cxn>
                  <a:cxn ang="0">
                    <a:pos x="27" y="228"/>
                  </a:cxn>
                  <a:cxn ang="0">
                    <a:pos x="14" y="198"/>
                  </a:cxn>
                  <a:cxn ang="0">
                    <a:pos x="6" y="163"/>
                  </a:cxn>
                  <a:cxn ang="0">
                    <a:pos x="6" y="127"/>
                  </a:cxn>
                  <a:cxn ang="0">
                    <a:pos x="6" y="110"/>
                  </a:cxn>
                  <a:cxn ang="0">
                    <a:pos x="2" y="127"/>
                  </a:cxn>
                  <a:cxn ang="0">
                    <a:pos x="2" y="163"/>
                  </a:cxn>
                  <a:cxn ang="0">
                    <a:pos x="8" y="199"/>
                  </a:cxn>
                  <a:cxn ang="0">
                    <a:pos x="21" y="230"/>
                  </a:cxn>
                  <a:cxn ang="0">
                    <a:pos x="40" y="258"/>
                  </a:cxn>
                  <a:cxn ang="0">
                    <a:pos x="65" y="283"/>
                  </a:cxn>
                  <a:cxn ang="0">
                    <a:pos x="93" y="302"/>
                  </a:cxn>
                  <a:cxn ang="0">
                    <a:pos x="126" y="315"/>
                  </a:cxn>
                  <a:cxn ang="0">
                    <a:pos x="160" y="323"/>
                  </a:cxn>
                  <a:cxn ang="0">
                    <a:pos x="196" y="323"/>
                  </a:cxn>
                  <a:cxn ang="0">
                    <a:pos x="230" y="315"/>
                  </a:cxn>
                  <a:cxn ang="0">
                    <a:pos x="262" y="302"/>
                  </a:cxn>
                  <a:cxn ang="0">
                    <a:pos x="291" y="283"/>
                  </a:cxn>
                  <a:cxn ang="0">
                    <a:pos x="313" y="258"/>
                  </a:cxn>
                  <a:cxn ang="0">
                    <a:pos x="332" y="230"/>
                  </a:cxn>
                  <a:cxn ang="0">
                    <a:pos x="346" y="199"/>
                  </a:cxn>
                  <a:cxn ang="0">
                    <a:pos x="353" y="163"/>
                  </a:cxn>
                </a:cxnLst>
                <a:rect l="0" t="0" r="r" b="b"/>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ln>
            </p:spPr>
            <p:txBody>
              <a:bodyPr/>
              <a:lstStyle/>
              <a:p>
                <a:endParaRPr lang="en-US">
                  <a:solidFill>
                    <a:prstClr val="black"/>
                  </a:solidFill>
                </a:endParaRPr>
              </a:p>
            </p:txBody>
          </p:sp>
          <p:sp>
            <p:nvSpPr>
              <p:cNvPr id="179882" name="Freeform 682"/>
              <p:cNvSpPr/>
              <p:nvPr/>
            </p:nvSpPr>
            <p:spPr bwMode="auto">
              <a:xfrm>
                <a:off x="1663" y="2128"/>
                <a:ext cx="349" cy="319"/>
              </a:xfrm>
              <a:custGeom>
                <a:avLst/>
                <a:gdLst/>
                <a:ahLst/>
                <a:cxnLst>
                  <a:cxn ang="0">
                    <a:pos x="349" y="122"/>
                  </a:cxn>
                  <a:cxn ang="0">
                    <a:pos x="338" y="80"/>
                  </a:cxn>
                  <a:cxn ang="0">
                    <a:pos x="319" y="44"/>
                  </a:cxn>
                  <a:cxn ang="0">
                    <a:pos x="291" y="14"/>
                  </a:cxn>
                  <a:cxn ang="0">
                    <a:pos x="274" y="2"/>
                  </a:cxn>
                  <a:cxn ang="0">
                    <a:pos x="287" y="15"/>
                  </a:cxn>
                  <a:cxn ang="0">
                    <a:pos x="315" y="46"/>
                  </a:cxn>
                  <a:cxn ang="0">
                    <a:pos x="334" y="82"/>
                  </a:cxn>
                  <a:cxn ang="0">
                    <a:pos x="344" y="122"/>
                  </a:cxn>
                  <a:cxn ang="0">
                    <a:pos x="344" y="161"/>
                  </a:cxn>
                  <a:cxn ang="0">
                    <a:pos x="338" y="196"/>
                  </a:cxn>
                  <a:cxn ang="0">
                    <a:pos x="325" y="226"/>
                  </a:cxn>
                  <a:cxn ang="0">
                    <a:pos x="306" y="252"/>
                  </a:cxn>
                  <a:cxn ang="0">
                    <a:pos x="283" y="275"/>
                  </a:cxn>
                  <a:cxn ang="0">
                    <a:pos x="256" y="294"/>
                  </a:cxn>
                  <a:cxn ang="0">
                    <a:pos x="226" y="306"/>
                  </a:cxn>
                  <a:cxn ang="0">
                    <a:pos x="194" y="313"/>
                  </a:cxn>
                  <a:cxn ang="0">
                    <a:pos x="158" y="313"/>
                  </a:cxn>
                  <a:cxn ang="0">
                    <a:pos x="126" y="306"/>
                  </a:cxn>
                  <a:cxn ang="0">
                    <a:pos x="95" y="294"/>
                  </a:cxn>
                  <a:cxn ang="0">
                    <a:pos x="67" y="275"/>
                  </a:cxn>
                  <a:cxn ang="0">
                    <a:pos x="44" y="252"/>
                  </a:cxn>
                  <a:cxn ang="0">
                    <a:pos x="27" y="226"/>
                  </a:cxn>
                  <a:cxn ang="0">
                    <a:pos x="14" y="196"/>
                  </a:cxn>
                  <a:cxn ang="0">
                    <a:pos x="6" y="161"/>
                  </a:cxn>
                  <a:cxn ang="0">
                    <a:pos x="6" y="125"/>
                  </a:cxn>
                  <a:cxn ang="0">
                    <a:pos x="8" y="108"/>
                  </a:cxn>
                  <a:cxn ang="0">
                    <a:pos x="2" y="125"/>
                  </a:cxn>
                  <a:cxn ang="0">
                    <a:pos x="2" y="161"/>
                  </a:cxn>
                  <a:cxn ang="0">
                    <a:pos x="8" y="196"/>
                  </a:cxn>
                  <a:cxn ang="0">
                    <a:pos x="21" y="228"/>
                  </a:cxn>
                  <a:cxn ang="0">
                    <a:pos x="40" y="254"/>
                  </a:cxn>
                  <a:cxn ang="0">
                    <a:pos x="65" y="279"/>
                  </a:cxn>
                  <a:cxn ang="0">
                    <a:pos x="93" y="298"/>
                  </a:cxn>
                  <a:cxn ang="0">
                    <a:pos x="124" y="311"/>
                  </a:cxn>
                  <a:cxn ang="0">
                    <a:pos x="158" y="317"/>
                  </a:cxn>
                  <a:cxn ang="0">
                    <a:pos x="194" y="317"/>
                  </a:cxn>
                  <a:cxn ang="0">
                    <a:pos x="228" y="311"/>
                  </a:cxn>
                  <a:cxn ang="0">
                    <a:pos x="258" y="298"/>
                  </a:cxn>
                  <a:cxn ang="0">
                    <a:pos x="287" y="279"/>
                  </a:cxn>
                  <a:cxn ang="0">
                    <a:pos x="310" y="254"/>
                  </a:cxn>
                  <a:cxn ang="0">
                    <a:pos x="329" y="228"/>
                  </a:cxn>
                  <a:cxn ang="0">
                    <a:pos x="342" y="196"/>
                  </a:cxn>
                  <a:cxn ang="0">
                    <a:pos x="349" y="161"/>
                  </a:cxn>
                </a:cxnLst>
                <a:rect l="0" t="0" r="r" b="b"/>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ln>
            </p:spPr>
            <p:txBody>
              <a:bodyPr/>
              <a:lstStyle/>
              <a:p>
                <a:endParaRPr lang="en-US">
                  <a:solidFill>
                    <a:prstClr val="black"/>
                  </a:solidFill>
                </a:endParaRPr>
              </a:p>
            </p:txBody>
          </p:sp>
          <p:sp>
            <p:nvSpPr>
              <p:cNvPr id="179883" name="Freeform 683"/>
              <p:cNvSpPr/>
              <p:nvPr/>
            </p:nvSpPr>
            <p:spPr bwMode="auto">
              <a:xfrm>
                <a:off x="1667" y="2130"/>
                <a:ext cx="344" cy="315"/>
              </a:xfrm>
              <a:custGeom>
                <a:avLst/>
                <a:gdLst/>
                <a:ahLst/>
                <a:cxnLst>
                  <a:cxn ang="0">
                    <a:pos x="342" y="120"/>
                  </a:cxn>
                  <a:cxn ang="0">
                    <a:pos x="332" y="80"/>
                  </a:cxn>
                  <a:cxn ang="0">
                    <a:pos x="313" y="44"/>
                  </a:cxn>
                  <a:cxn ang="0">
                    <a:pos x="285" y="12"/>
                  </a:cxn>
                  <a:cxn ang="0">
                    <a:pos x="268" y="2"/>
                  </a:cxn>
                  <a:cxn ang="0">
                    <a:pos x="281" y="15"/>
                  </a:cxn>
                  <a:cxn ang="0">
                    <a:pos x="309" y="46"/>
                  </a:cxn>
                  <a:cxn ang="0">
                    <a:pos x="328" y="82"/>
                  </a:cxn>
                  <a:cxn ang="0">
                    <a:pos x="338" y="122"/>
                  </a:cxn>
                  <a:cxn ang="0">
                    <a:pos x="338" y="159"/>
                  </a:cxn>
                  <a:cxn ang="0">
                    <a:pos x="332" y="192"/>
                  </a:cxn>
                  <a:cxn ang="0">
                    <a:pos x="319" y="222"/>
                  </a:cxn>
                  <a:cxn ang="0">
                    <a:pos x="302" y="249"/>
                  </a:cxn>
                  <a:cxn ang="0">
                    <a:pos x="279" y="271"/>
                  </a:cxn>
                  <a:cxn ang="0">
                    <a:pos x="251" y="290"/>
                  </a:cxn>
                  <a:cxn ang="0">
                    <a:pos x="222" y="302"/>
                  </a:cxn>
                  <a:cxn ang="0">
                    <a:pos x="188" y="309"/>
                  </a:cxn>
                  <a:cxn ang="0">
                    <a:pos x="154" y="309"/>
                  </a:cxn>
                  <a:cxn ang="0">
                    <a:pos x="122" y="302"/>
                  </a:cxn>
                  <a:cxn ang="0">
                    <a:pos x="91" y="290"/>
                  </a:cxn>
                  <a:cxn ang="0">
                    <a:pos x="65" y="271"/>
                  </a:cxn>
                  <a:cxn ang="0">
                    <a:pos x="42" y="249"/>
                  </a:cxn>
                  <a:cxn ang="0">
                    <a:pos x="25" y="222"/>
                  </a:cxn>
                  <a:cxn ang="0">
                    <a:pos x="12" y="192"/>
                  </a:cxn>
                  <a:cxn ang="0">
                    <a:pos x="4" y="159"/>
                  </a:cxn>
                  <a:cxn ang="0">
                    <a:pos x="4" y="123"/>
                  </a:cxn>
                  <a:cxn ang="0">
                    <a:pos x="6" y="106"/>
                  </a:cxn>
                  <a:cxn ang="0">
                    <a:pos x="0" y="123"/>
                  </a:cxn>
                  <a:cxn ang="0">
                    <a:pos x="0" y="159"/>
                  </a:cxn>
                  <a:cxn ang="0">
                    <a:pos x="8" y="194"/>
                  </a:cxn>
                  <a:cxn ang="0">
                    <a:pos x="21" y="224"/>
                  </a:cxn>
                  <a:cxn ang="0">
                    <a:pos x="38" y="252"/>
                  </a:cxn>
                  <a:cxn ang="0">
                    <a:pos x="63" y="275"/>
                  </a:cxn>
                  <a:cxn ang="0">
                    <a:pos x="89" y="294"/>
                  </a:cxn>
                  <a:cxn ang="0">
                    <a:pos x="120" y="307"/>
                  </a:cxn>
                  <a:cxn ang="0">
                    <a:pos x="154" y="313"/>
                  </a:cxn>
                  <a:cxn ang="0">
                    <a:pos x="190" y="313"/>
                  </a:cxn>
                  <a:cxn ang="0">
                    <a:pos x="222" y="307"/>
                  </a:cxn>
                  <a:cxn ang="0">
                    <a:pos x="254" y="294"/>
                  </a:cxn>
                  <a:cxn ang="0">
                    <a:pos x="281" y="275"/>
                  </a:cxn>
                  <a:cxn ang="0">
                    <a:pos x="304" y="252"/>
                  </a:cxn>
                  <a:cxn ang="0">
                    <a:pos x="323" y="224"/>
                  </a:cxn>
                  <a:cxn ang="0">
                    <a:pos x="336" y="194"/>
                  </a:cxn>
                  <a:cxn ang="0">
                    <a:pos x="344" y="159"/>
                  </a:cxn>
                </a:cxnLst>
                <a:rect l="0" t="0" r="r" b="b"/>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ln>
            </p:spPr>
            <p:txBody>
              <a:bodyPr/>
              <a:lstStyle/>
              <a:p>
                <a:endParaRPr lang="en-US">
                  <a:solidFill>
                    <a:prstClr val="black"/>
                  </a:solidFill>
                </a:endParaRPr>
              </a:p>
            </p:txBody>
          </p:sp>
          <p:sp>
            <p:nvSpPr>
              <p:cNvPr id="179884" name="Freeform 684"/>
              <p:cNvSpPr/>
              <p:nvPr/>
            </p:nvSpPr>
            <p:spPr bwMode="auto">
              <a:xfrm>
                <a:off x="1669" y="2132"/>
                <a:ext cx="340" cy="309"/>
              </a:xfrm>
              <a:custGeom>
                <a:avLst/>
                <a:gdLst/>
                <a:ahLst/>
                <a:cxnLst>
                  <a:cxn ang="0">
                    <a:pos x="338" y="118"/>
                  </a:cxn>
                  <a:cxn ang="0">
                    <a:pos x="328" y="78"/>
                  </a:cxn>
                  <a:cxn ang="0">
                    <a:pos x="309" y="42"/>
                  </a:cxn>
                  <a:cxn ang="0">
                    <a:pos x="281" y="11"/>
                  </a:cxn>
                  <a:cxn ang="0">
                    <a:pos x="264" y="2"/>
                  </a:cxn>
                  <a:cxn ang="0">
                    <a:pos x="277" y="15"/>
                  </a:cxn>
                  <a:cxn ang="0">
                    <a:pos x="304" y="44"/>
                  </a:cxn>
                  <a:cxn ang="0">
                    <a:pos x="323" y="80"/>
                  </a:cxn>
                  <a:cxn ang="0">
                    <a:pos x="334" y="120"/>
                  </a:cxn>
                  <a:cxn ang="0">
                    <a:pos x="334" y="157"/>
                  </a:cxn>
                  <a:cxn ang="0">
                    <a:pos x="328" y="190"/>
                  </a:cxn>
                  <a:cxn ang="0">
                    <a:pos x="315" y="218"/>
                  </a:cxn>
                  <a:cxn ang="0">
                    <a:pos x="298" y="245"/>
                  </a:cxn>
                  <a:cxn ang="0">
                    <a:pos x="275" y="267"/>
                  </a:cxn>
                  <a:cxn ang="0">
                    <a:pos x="249" y="286"/>
                  </a:cxn>
                  <a:cxn ang="0">
                    <a:pos x="218" y="298"/>
                  </a:cxn>
                  <a:cxn ang="0">
                    <a:pos x="186" y="305"/>
                  </a:cxn>
                  <a:cxn ang="0">
                    <a:pos x="152" y="305"/>
                  </a:cxn>
                  <a:cxn ang="0">
                    <a:pos x="120" y="298"/>
                  </a:cxn>
                  <a:cxn ang="0">
                    <a:pos x="91" y="286"/>
                  </a:cxn>
                  <a:cxn ang="0">
                    <a:pos x="65" y="267"/>
                  </a:cxn>
                  <a:cxn ang="0">
                    <a:pos x="42" y="245"/>
                  </a:cxn>
                  <a:cxn ang="0">
                    <a:pos x="25" y="218"/>
                  </a:cxn>
                  <a:cxn ang="0">
                    <a:pos x="11" y="190"/>
                  </a:cxn>
                  <a:cxn ang="0">
                    <a:pos x="6" y="157"/>
                  </a:cxn>
                  <a:cxn ang="0">
                    <a:pos x="6" y="123"/>
                  </a:cxn>
                  <a:cxn ang="0">
                    <a:pos x="6" y="104"/>
                  </a:cxn>
                  <a:cxn ang="0">
                    <a:pos x="0" y="121"/>
                  </a:cxn>
                  <a:cxn ang="0">
                    <a:pos x="0" y="157"/>
                  </a:cxn>
                  <a:cxn ang="0">
                    <a:pos x="8" y="192"/>
                  </a:cxn>
                  <a:cxn ang="0">
                    <a:pos x="21" y="222"/>
                  </a:cxn>
                  <a:cxn ang="0">
                    <a:pos x="38" y="248"/>
                  </a:cxn>
                  <a:cxn ang="0">
                    <a:pos x="61" y="271"/>
                  </a:cxn>
                  <a:cxn ang="0">
                    <a:pos x="89" y="290"/>
                  </a:cxn>
                  <a:cxn ang="0">
                    <a:pos x="120" y="302"/>
                  </a:cxn>
                  <a:cxn ang="0">
                    <a:pos x="152" y="309"/>
                  </a:cxn>
                  <a:cxn ang="0">
                    <a:pos x="188" y="309"/>
                  </a:cxn>
                  <a:cxn ang="0">
                    <a:pos x="220" y="302"/>
                  </a:cxn>
                  <a:cxn ang="0">
                    <a:pos x="250" y="290"/>
                  </a:cxn>
                  <a:cxn ang="0">
                    <a:pos x="277" y="271"/>
                  </a:cxn>
                  <a:cxn ang="0">
                    <a:pos x="300" y="248"/>
                  </a:cxn>
                  <a:cxn ang="0">
                    <a:pos x="319" y="222"/>
                  </a:cxn>
                  <a:cxn ang="0">
                    <a:pos x="332" y="192"/>
                  </a:cxn>
                  <a:cxn ang="0">
                    <a:pos x="338" y="157"/>
                  </a:cxn>
                </a:cxnLst>
                <a:rect l="0" t="0" r="r" b="b"/>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ln>
            </p:spPr>
            <p:txBody>
              <a:bodyPr/>
              <a:lstStyle/>
              <a:p>
                <a:endParaRPr lang="en-US">
                  <a:solidFill>
                    <a:prstClr val="black"/>
                  </a:solidFill>
                </a:endParaRPr>
              </a:p>
            </p:txBody>
          </p:sp>
          <p:sp>
            <p:nvSpPr>
              <p:cNvPr id="179885" name="Freeform 685"/>
              <p:cNvSpPr/>
              <p:nvPr/>
            </p:nvSpPr>
            <p:spPr bwMode="auto">
              <a:xfrm>
                <a:off x="1671" y="2134"/>
                <a:ext cx="336" cy="305"/>
              </a:xfrm>
              <a:custGeom>
                <a:avLst/>
                <a:gdLst/>
                <a:ahLst/>
                <a:cxnLst>
                  <a:cxn ang="0">
                    <a:pos x="334" y="118"/>
                  </a:cxn>
                  <a:cxn ang="0">
                    <a:pos x="324" y="78"/>
                  </a:cxn>
                  <a:cxn ang="0">
                    <a:pos x="305" y="42"/>
                  </a:cxn>
                  <a:cxn ang="0">
                    <a:pos x="277" y="11"/>
                  </a:cxn>
                  <a:cxn ang="0">
                    <a:pos x="260" y="2"/>
                  </a:cxn>
                  <a:cxn ang="0">
                    <a:pos x="275" y="15"/>
                  </a:cxn>
                  <a:cxn ang="0">
                    <a:pos x="300" y="44"/>
                  </a:cxn>
                  <a:cxn ang="0">
                    <a:pos x="319" y="78"/>
                  </a:cxn>
                  <a:cxn ang="0">
                    <a:pos x="330" y="118"/>
                  </a:cxn>
                  <a:cxn ang="0">
                    <a:pos x="330" y="155"/>
                  </a:cxn>
                  <a:cxn ang="0">
                    <a:pos x="322" y="186"/>
                  </a:cxn>
                  <a:cxn ang="0">
                    <a:pos x="311" y="216"/>
                  </a:cxn>
                  <a:cxn ang="0">
                    <a:pos x="294" y="243"/>
                  </a:cxn>
                  <a:cxn ang="0">
                    <a:pos x="271" y="264"/>
                  </a:cxn>
                  <a:cxn ang="0">
                    <a:pos x="245" y="281"/>
                  </a:cxn>
                  <a:cxn ang="0">
                    <a:pos x="216" y="294"/>
                  </a:cxn>
                  <a:cxn ang="0">
                    <a:pos x="184" y="300"/>
                  </a:cxn>
                  <a:cxn ang="0">
                    <a:pos x="152" y="300"/>
                  </a:cxn>
                  <a:cxn ang="0">
                    <a:pos x="119" y="294"/>
                  </a:cxn>
                  <a:cxn ang="0">
                    <a:pos x="89" y="281"/>
                  </a:cxn>
                  <a:cxn ang="0">
                    <a:pos x="64" y="264"/>
                  </a:cxn>
                  <a:cxn ang="0">
                    <a:pos x="42" y="243"/>
                  </a:cxn>
                  <a:cxn ang="0">
                    <a:pos x="25" y="216"/>
                  </a:cxn>
                  <a:cxn ang="0">
                    <a:pos x="11" y="186"/>
                  </a:cxn>
                  <a:cxn ang="0">
                    <a:pos x="6" y="155"/>
                  </a:cxn>
                  <a:cxn ang="0">
                    <a:pos x="6" y="121"/>
                  </a:cxn>
                  <a:cxn ang="0">
                    <a:pos x="6" y="104"/>
                  </a:cxn>
                  <a:cxn ang="0">
                    <a:pos x="0" y="119"/>
                  </a:cxn>
                  <a:cxn ang="0">
                    <a:pos x="0" y="155"/>
                  </a:cxn>
                  <a:cxn ang="0">
                    <a:pos x="8" y="188"/>
                  </a:cxn>
                  <a:cxn ang="0">
                    <a:pos x="21" y="218"/>
                  </a:cxn>
                  <a:cxn ang="0">
                    <a:pos x="38" y="245"/>
                  </a:cxn>
                  <a:cxn ang="0">
                    <a:pos x="61" y="267"/>
                  </a:cxn>
                  <a:cxn ang="0">
                    <a:pos x="87" y="286"/>
                  </a:cxn>
                  <a:cxn ang="0">
                    <a:pos x="118" y="298"/>
                  </a:cxn>
                  <a:cxn ang="0">
                    <a:pos x="150" y="305"/>
                  </a:cxn>
                  <a:cxn ang="0">
                    <a:pos x="184" y="305"/>
                  </a:cxn>
                  <a:cxn ang="0">
                    <a:pos x="218" y="298"/>
                  </a:cxn>
                  <a:cxn ang="0">
                    <a:pos x="247" y="286"/>
                  </a:cxn>
                  <a:cxn ang="0">
                    <a:pos x="275" y="267"/>
                  </a:cxn>
                  <a:cxn ang="0">
                    <a:pos x="298" y="245"/>
                  </a:cxn>
                  <a:cxn ang="0">
                    <a:pos x="315" y="218"/>
                  </a:cxn>
                  <a:cxn ang="0">
                    <a:pos x="328" y="188"/>
                  </a:cxn>
                  <a:cxn ang="0">
                    <a:pos x="334" y="155"/>
                  </a:cxn>
                </a:cxnLst>
                <a:rect l="0" t="0" r="r" b="b"/>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ln>
            </p:spPr>
            <p:txBody>
              <a:bodyPr/>
              <a:lstStyle/>
              <a:p>
                <a:endParaRPr lang="en-US">
                  <a:solidFill>
                    <a:prstClr val="black"/>
                  </a:solidFill>
                </a:endParaRPr>
              </a:p>
            </p:txBody>
          </p:sp>
          <p:sp>
            <p:nvSpPr>
              <p:cNvPr id="179886" name="Freeform 686"/>
              <p:cNvSpPr/>
              <p:nvPr/>
            </p:nvSpPr>
            <p:spPr bwMode="auto">
              <a:xfrm>
                <a:off x="1673" y="2136"/>
                <a:ext cx="332" cy="301"/>
              </a:xfrm>
              <a:custGeom>
                <a:avLst/>
                <a:gdLst/>
                <a:ahLst/>
                <a:cxnLst>
                  <a:cxn ang="0">
                    <a:pos x="330" y="116"/>
                  </a:cxn>
                  <a:cxn ang="0">
                    <a:pos x="319" y="76"/>
                  </a:cxn>
                  <a:cxn ang="0">
                    <a:pos x="300" y="40"/>
                  </a:cxn>
                  <a:cxn ang="0">
                    <a:pos x="273" y="11"/>
                  </a:cxn>
                  <a:cxn ang="0">
                    <a:pos x="256" y="2"/>
                  </a:cxn>
                  <a:cxn ang="0">
                    <a:pos x="271" y="15"/>
                  </a:cxn>
                  <a:cxn ang="0">
                    <a:pos x="296" y="43"/>
                  </a:cxn>
                  <a:cxn ang="0">
                    <a:pos x="315" y="78"/>
                  </a:cxn>
                  <a:cxn ang="0">
                    <a:pos x="324" y="116"/>
                  </a:cxn>
                  <a:cxn ang="0">
                    <a:pos x="326" y="153"/>
                  </a:cxn>
                  <a:cxn ang="0">
                    <a:pos x="319" y="184"/>
                  </a:cxn>
                  <a:cxn ang="0">
                    <a:pos x="307" y="212"/>
                  </a:cxn>
                  <a:cxn ang="0">
                    <a:pos x="290" y="239"/>
                  </a:cxn>
                  <a:cxn ang="0">
                    <a:pos x="267" y="260"/>
                  </a:cxn>
                  <a:cxn ang="0">
                    <a:pos x="243" y="277"/>
                  </a:cxn>
                  <a:cxn ang="0">
                    <a:pos x="214" y="290"/>
                  </a:cxn>
                  <a:cxn ang="0">
                    <a:pos x="182" y="296"/>
                  </a:cxn>
                  <a:cxn ang="0">
                    <a:pos x="150" y="296"/>
                  </a:cxn>
                  <a:cxn ang="0">
                    <a:pos x="117" y="290"/>
                  </a:cxn>
                  <a:cxn ang="0">
                    <a:pos x="89" y="277"/>
                  </a:cxn>
                  <a:cxn ang="0">
                    <a:pos x="62" y="260"/>
                  </a:cxn>
                  <a:cxn ang="0">
                    <a:pos x="42" y="239"/>
                  </a:cxn>
                  <a:cxn ang="0">
                    <a:pos x="25" y="212"/>
                  </a:cxn>
                  <a:cxn ang="0">
                    <a:pos x="11" y="184"/>
                  </a:cxn>
                  <a:cxn ang="0">
                    <a:pos x="6" y="153"/>
                  </a:cxn>
                  <a:cxn ang="0">
                    <a:pos x="6" y="119"/>
                  </a:cxn>
                  <a:cxn ang="0">
                    <a:pos x="6" y="102"/>
                  </a:cxn>
                  <a:cxn ang="0">
                    <a:pos x="2" y="119"/>
                  </a:cxn>
                  <a:cxn ang="0">
                    <a:pos x="2" y="153"/>
                  </a:cxn>
                  <a:cxn ang="0">
                    <a:pos x="7" y="186"/>
                  </a:cxn>
                  <a:cxn ang="0">
                    <a:pos x="21" y="214"/>
                  </a:cxn>
                  <a:cxn ang="0">
                    <a:pos x="38" y="241"/>
                  </a:cxn>
                  <a:cxn ang="0">
                    <a:pos x="61" y="263"/>
                  </a:cxn>
                  <a:cxn ang="0">
                    <a:pos x="87" y="282"/>
                  </a:cxn>
                  <a:cxn ang="0">
                    <a:pos x="116" y="294"/>
                  </a:cxn>
                  <a:cxn ang="0">
                    <a:pos x="148" y="301"/>
                  </a:cxn>
                  <a:cxn ang="0">
                    <a:pos x="182" y="301"/>
                  </a:cxn>
                  <a:cxn ang="0">
                    <a:pos x="214" y="294"/>
                  </a:cxn>
                  <a:cxn ang="0">
                    <a:pos x="245" y="282"/>
                  </a:cxn>
                  <a:cxn ang="0">
                    <a:pos x="271" y="263"/>
                  </a:cxn>
                  <a:cxn ang="0">
                    <a:pos x="294" y="241"/>
                  </a:cxn>
                  <a:cxn ang="0">
                    <a:pos x="311" y="214"/>
                  </a:cxn>
                  <a:cxn ang="0">
                    <a:pos x="324" y="186"/>
                  </a:cxn>
                  <a:cxn ang="0">
                    <a:pos x="330" y="153"/>
                  </a:cxn>
                </a:cxnLst>
                <a:rect l="0" t="0" r="r" b="b"/>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ln>
            </p:spPr>
            <p:txBody>
              <a:bodyPr/>
              <a:lstStyle/>
              <a:p>
                <a:endParaRPr lang="en-US">
                  <a:solidFill>
                    <a:prstClr val="black"/>
                  </a:solidFill>
                </a:endParaRPr>
              </a:p>
            </p:txBody>
          </p:sp>
          <p:sp>
            <p:nvSpPr>
              <p:cNvPr id="179887" name="Freeform 687"/>
              <p:cNvSpPr/>
              <p:nvPr/>
            </p:nvSpPr>
            <p:spPr bwMode="auto">
              <a:xfrm>
                <a:off x="1675" y="2138"/>
                <a:ext cx="326" cy="297"/>
              </a:xfrm>
              <a:custGeom>
                <a:avLst/>
                <a:gdLst/>
                <a:ahLst/>
                <a:cxnLst>
                  <a:cxn ang="0">
                    <a:pos x="326" y="114"/>
                  </a:cxn>
                  <a:cxn ang="0">
                    <a:pos x="315" y="74"/>
                  </a:cxn>
                  <a:cxn ang="0">
                    <a:pos x="296" y="40"/>
                  </a:cxn>
                  <a:cxn ang="0">
                    <a:pos x="271" y="11"/>
                  </a:cxn>
                  <a:cxn ang="0">
                    <a:pos x="254" y="0"/>
                  </a:cxn>
                  <a:cxn ang="0">
                    <a:pos x="267" y="13"/>
                  </a:cxn>
                  <a:cxn ang="0">
                    <a:pos x="292" y="41"/>
                  </a:cxn>
                  <a:cxn ang="0">
                    <a:pos x="311" y="76"/>
                  </a:cxn>
                  <a:cxn ang="0">
                    <a:pos x="320" y="114"/>
                  </a:cxn>
                  <a:cxn ang="0">
                    <a:pos x="320" y="150"/>
                  </a:cxn>
                  <a:cxn ang="0">
                    <a:pos x="315" y="182"/>
                  </a:cxn>
                  <a:cxn ang="0">
                    <a:pos x="303" y="210"/>
                  </a:cxn>
                  <a:cxn ang="0">
                    <a:pos x="286" y="235"/>
                  </a:cxn>
                  <a:cxn ang="0">
                    <a:pos x="263" y="256"/>
                  </a:cxn>
                  <a:cxn ang="0">
                    <a:pos x="239" y="273"/>
                  </a:cxn>
                  <a:cxn ang="0">
                    <a:pos x="210" y="286"/>
                  </a:cxn>
                  <a:cxn ang="0">
                    <a:pos x="180" y="292"/>
                  </a:cxn>
                  <a:cxn ang="0">
                    <a:pos x="148" y="292"/>
                  </a:cxn>
                  <a:cxn ang="0">
                    <a:pos x="117" y="286"/>
                  </a:cxn>
                  <a:cxn ang="0">
                    <a:pos x="89" y="273"/>
                  </a:cxn>
                  <a:cxn ang="0">
                    <a:pos x="62" y="256"/>
                  </a:cxn>
                  <a:cxn ang="0">
                    <a:pos x="41" y="235"/>
                  </a:cxn>
                  <a:cxn ang="0">
                    <a:pos x="24" y="210"/>
                  </a:cxn>
                  <a:cxn ang="0">
                    <a:pos x="13" y="182"/>
                  </a:cxn>
                  <a:cxn ang="0">
                    <a:pos x="5" y="150"/>
                  </a:cxn>
                  <a:cxn ang="0">
                    <a:pos x="5" y="117"/>
                  </a:cxn>
                  <a:cxn ang="0">
                    <a:pos x="7" y="100"/>
                  </a:cxn>
                  <a:cxn ang="0">
                    <a:pos x="2" y="117"/>
                  </a:cxn>
                  <a:cxn ang="0">
                    <a:pos x="2" y="151"/>
                  </a:cxn>
                  <a:cxn ang="0">
                    <a:pos x="7" y="182"/>
                  </a:cxn>
                  <a:cxn ang="0">
                    <a:pos x="21" y="212"/>
                  </a:cxn>
                  <a:cxn ang="0">
                    <a:pos x="38" y="239"/>
                  </a:cxn>
                  <a:cxn ang="0">
                    <a:pos x="60" y="260"/>
                  </a:cxn>
                  <a:cxn ang="0">
                    <a:pos x="85" y="277"/>
                  </a:cxn>
                  <a:cxn ang="0">
                    <a:pos x="115" y="290"/>
                  </a:cxn>
                  <a:cxn ang="0">
                    <a:pos x="148" y="296"/>
                  </a:cxn>
                  <a:cxn ang="0">
                    <a:pos x="180" y="296"/>
                  </a:cxn>
                  <a:cxn ang="0">
                    <a:pos x="212" y="290"/>
                  </a:cxn>
                  <a:cxn ang="0">
                    <a:pos x="241" y="277"/>
                  </a:cxn>
                  <a:cxn ang="0">
                    <a:pos x="267" y="260"/>
                  </a:cxn>
                  <a:cxn ang="0">
                    <a:pos x="290" y="239"/>
                  </a:cxn>
                  <a:cxn ang="0">
                    <a:pos x="307" y="212"/>
                  </a:cxn>
                  <a:cxn ang="0">
                    <a:pos x="318" y="182"/>
                  </a:cxn>
                  <a:cxn ang="0">
                    <a:pos x="326" y="151"/>
                  </a:cxn>
                </a:cxnLst>
                <a:rect l="0" t="0" r="r" b="b"/>
                <a:pathLst>
                  <a:path w="326" h="297">
                    <a:moveTo>
                      <a:pt x="326" y="134"/>
                    </a:moveTo>
                    <a:lnTo>
                      <a:pt x="326" y="114"/>
                    </a:lnTo>
                    <a:lnTo>
                      <a:pt x="322" y="93"/>
                    </a:lnTo>
                    <a:lnTo>
                      <a:pt x="315" y="74"/>
                    </a:lnTo>
                    <a:lnTo>
                      <a:pt x="307" y="57"/>
                    </a:lnTo>
                    <a:lnTo>
                      <a:pt x="296" y="40"/>
                    </a:lnTo>
                    <a:lnTo>
                      <a:pt x="284" y="24"/>
                    </a:lnTo>
                    <a:lnTo>
                      <a:pt x="271" y="11"/>
                    </a:lnTo>
                    <a:lnTo>
                      <a:pt x="254" y="0"/>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ln>
            </p:spPr>
            <p:txBody>
              <a:bodyPr/>
              <a:lstStyle/>
              <a:p>
                <a:endParaRPr lang="en-US">
                  <a:solidFill>
                    <a:prstClr val="black"/>
                  </a:solidFill>
                </a:endParaRPr>
              </a:p>
            </p:txBody>
          </p:sp>
          <p:sp>
            <p:nvSpPr>
              <p:cNvPr id="179888" name="Freeform 688"/>
              <p:cNvSpPr/>
              <p:nvPr/>
            </p:nvSpPr>
            <p:spPr bwMode="auto">
              <a:xfrm>
                <a:off x="1679" y="2138"/>
                <a:ext cx="320" cy="296"/>
              </a:xfrm>
              <a:custGeom>
                <a:avLst/>
                <a:gdLst/>
                <a:ahLst/>
                <a:cxnLst>
                  <a:cxn ang="0">
                    <a:pos x="318" y="114"/>
                  </a:cxn>
                  <a:cxn ang="0">
                    <a:pos x="309" y="76"/>
                  </a:cxn>
                  <a:cxn ang="0">
                    <a:pos x="290" y="41"/>
                  </a:cxn>
                  <a:cxn ang="0">
                    <a:pos x="265" y="13"/>
                  </a:cxn>
                  <a:cxn ang="0">
                    <a:pos x="248" y="2"/>
                  </a:cxn>
                  <a:cxn ang="0">
                    <a:pos x="261" y="15"/>
                  </a:cxn>
                  <a:cxn ang="0">
                    <a:pos x="286" y="43"/>
                  </a:cxn>
                  <a:cxn ang="0">
                    <a:pos x="305" y="76"/>
                  </a:cxn>
                  <a:cxn ang="0">
                    <a:pos x="314" y="114"/>
                  </a:cxn>
                  <a:cxn ang="0">
                    <a:pos x="314" y="150"/>
                  </a:cxn>
                  <a:cxn ang="0">
                    <a:pos x="309" y="180"/>
                  </a:cxn>
                  <a:cxn ang="0">
                    <a:pos x="297" y="208"/>
                  </a:cxn>
                  <a:cxn ang="0">
                    <a:pos x="280" y="233"/>
                  </a:cxn>
                  <a:cxn ang="0">
                    <a:pos x="259" y="254"/>
                  </a:cxn>
                  <a:cxn ang="0">
                    <a:pos x="235" y="271"/>
                  </a:cxn>
                  <a:cxn ang="0">
                    <a:pos x="206" y="284"/>
                  </a:cxn>
                  <a:cxn ang="0">
                    <a:pos x="176" y="290"/>
                  </a:cxn>
                  <a:cxn ang="0">
                    <a:pos x="144" y="290"/>
                  </a:cxn>
                  <a:cxn ang="0">
                    <a:pos x="113" y="284"/>
                  </a:cxn>
                  <a:cxn ang="0">
                    <a:pos x="85" y="271"/>
                  </a:cxn>
                  <a:cxn ang="0">
                    <a:pos x="60" y="254"/>
                  </a:cxn>
                  <a:cxn ang="0">
                    <a:pos x="39" y="233"/>
                  </a:cxn>
                  <a:cxn ang="0">
                    <a:pos x="22" y="208"/>
                  </a:cxn>
                  <a:cxn ang="0">
                    <a:pos x="11" y="180"/>
                  </a:cxn>
                  <a:cxn ang="0">
                    <a:pos x="3" y="150"/>
                  </a:cxn>
                  <a:cxn ang="0">
                    <a:pos x="5" y="117"/>
                  </a:cxn>
                  <a:cxn ang="0">
                    <a:pos x="5" y="100"/>
                  </a:cxn>
                  <a:cxn ang="0">
                    <a:pos x="0" y="117"/>
                  </a:cxn>
                  <a:cxn ang="0">
                    <a:pos x="0" y="151"/>
                  </a:cxn>
                  <a:cxn ang="0">
                    <a:pos x="5" y="182"/>
                  </a:cxn>
                  <a:cxn ang="0">
                    <a:pos x="19" y="210"/>
                  </a:cxn>
                  <a:cxn ang="0">
                    <a:pos x="36" y="237"/>
                  </a:cxn>
                  <a:cxn ang="0">
                    <a:pos x="56" y="258"/>
                  </a:cxn>
                  <a:cxn ang="0">
                    <a:pos x="83" y="275"/>
                  </a:cxn>
                  <a:cxn ang="0">
                    <a:pos x="111" y="288"/>
                  </a:cxn>
                  <a:cxn ang="0">
                    <a:pos x="144" y="294"/>
                  </a:cxn>
                  <a:cxn ang="0">
                    <a:pos x="176" y="294"/>
                  </a:cxn>
                  <a:cxn ang="0">
                    <a:pos x="208" y="288"/>
                  </a:cxn>
                  <a:cxn ang="0">
                    <a:pos x="237" y="275"/>
                  </a:cxn>
                  <a:cxn ang="0">
                    <a:pos x="261" y="258"/>
                  </a:cxn>
                  <a:cxn ang="0">
                    <a:pos x="284" y="237"/>
                  </a:cxn>
                  <a:cxn ang="0">
                    <a:pos x="301" y="210"/>
                  </a:cxn>
                  <a:cxn ang="0">
                    <a:pos x="313" y="182"/>
                  </a:cxn>
                  <a:cxn ang="0">
                    <a:pos x="320" y="151"/>
                  </a:cxn>
                </a:cxnLst>
                <a:rect l="0" t="0" r="r" b="b"/>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ln>
            </p:spPr>
            <p:txBody>
              <a:bodyPr/>
              <a:lstStyle/>
              <a:p>
                <a:endParaRPr lang="en-US">
                  <a:solidFill>
                    <a:prstClr val="black"/>
                  </a:solidFill>
                </a:endParaRPr>
              </a:p>
            </p:txBody>
          </p:sp>
          <p:sp>
            <p:nvSpPr>
              <p:cNvPr id="179889" name="Freeform 689"/>
              <p:cNvSpPr/>
              <p:nvPr/>
            </p:nvSpPr>
            <p:spPr bwMode="auto">
              <a:xfrm>
                <a:off x="1680" y="2140"/>
                <a:ext cx="317" cy="290"/>
              </a:xfrm>
              <a:custGeom>
                <a:avLst/>
                <a:gdLst/>
                <a:ahLst/>
                <a:cxnLst>
                  <a:cxn ang="0">
                    <a:pos x="315" y="112"/>
                  </a:cxn>
                  <a:cxn ang="0">
                    <a:pos x="306" y="74"/>
                  </a:cxn>
                  <a:cxn ang="0">
                    <a:pos x="287" y="39"/>
                  </a:cxn>
                  <a:cxn ang="0">
                    <a:pos x="262" y="11"/>
                  </a:cxn>
                  <a:cxn ang="0">
                    <a:pos x="245" y="2"/>
                  </a:cxn>
                  <a:cxn ang="0">
                    <a:pos x="258" y="15"/>
                  </a:cxn>
                  <a:cxn ang="0">
                    <a:pos x="283" y="41"/>
                  </a:cxn>
                  <a:cxn ang="0">
                    <a:pos x="302" y="75"/>
                  </a:cxn>
                  <a:cxn ang="0">
                    <a:pos x="312" y="112"/>
                  </a:cxn>
                  <a:cxn ang="0">
                    <a:pos x="312" y="148"/>
                  </a:cxn>
                  <a:cxn ang="0">
                    <a:pos x="306" y="178"/>
                  </a:cxn>
                  <a:cxn ang="0">
                    <a:pos x="294" y="206"/>
                  </a:cxn>
                  <a:cxn ang="0">
                    <a:pos x="277" y="229"/>
                  </a:cxn>
                  <a:cxn ang="0">
                    <a:pos x="257" y="250"/>
                  </a:cxn>
                  <a:cxn ang="0">
                    <a:pos x="232" y="267"/>
                  </a:cxn>
                  <a:cxn ang="0">
                    <a:pos x="203" y="278"/>
                  </a:cxn>
                  <a:cxn ang="0">
                    <a:pos x="175" y="286"/>
                  </a:cxn>
                  <a:cxn ang="0">
                    <a:pos x="143" y="286"/>
                  </a:cxn>
                  <a:cxn ang="0">
                    <a:pos x="112" y="278"/>
                  </a:cxn>
                  <a:cxn ang="0">
                    <a:pos x="86" y="267"/>
                  </a:cxn>
                  <a:cxn ang="0">
                    <a:pos x="61" y="250"/>
                  </a:cxn>
                  <a:cxn ang="0">
                    <a:pos x="40" y="229"/>
                  </a:cxn>
                  <a:cxn ang="0">
                    <a:pos x="23" y="206"/>
                  </a:cxn>
                  <a:cxn ang="0">
                    <a:pos x="12" y="178"/>
                  </a:cxn>
                  <a:cxn ang="0">
                    <a:pos x="6" y="148"/>
                  </a:cxn>
                  <a:cxn ang="0">
                    <a:pos x="6" y="115"/>
                  </a:cxn>
                  <a:cxn ang="0">
                    <a:pos x="6" y="98"/>
                  </a:cxn>
                  <a:cxn ang="0">
                    <a:pos x="0" y="115"/>
                  </a:cxn>
                  <a:cxn ang="0">
                    <a:pos x="0" y="148"/>
                  </a:cxn>
                  <a:cxn ang="0">
                    <a:pos x="8" y="180"/>
                  </a:cxn>
                  <a:cxn ang="0">
                    <a:pos x="19" y="208"/>
                  </a:cxn>
                  <a:cxn ang="0">
                    <a:pos x="36" y="233"/>
                  </a:cxn>
                  <a:cxn ang="0">
                    <a:pos x="57" y="254"/>
                  </a:cxn>
                  <a:cxn ang="0">
                    <a:pos x="84" y="271"/>
                  </a:cxn>
                  <a:cxn ang="0">
                    <a:pos x="112" y="284"/>
                  </a:cxn>
                  <a:cxn ang="0">
                    <a:pos x="143" y="290"/>
                  </a:cxn>
                  <a:cxn ang="0">
                    <a:pos x="175" y="290"/>
                  </a:cxn>
                  <a:cxn ang="0">
                    <a:pos x="205" y="284"/>
                  </a:cxn>
                  <a:cxn ang="0">
                    <a:pos x="234" y="271"/>
                  </a:cxn>
                  <a:cxn ang="0">
                    <a:pos x="258" y="254"/>
                  </a:cxn>
                  <a:cxn ang="0">
                    <a:pos x="281" y="233"/>
                  </a:cxn>
                  <a:cxn ang="0">
                    <a:pos x="298" y="208"/>
                  </a:cxn>
                  <a:cxn ang="0">
                    <a:pos x="310" y="180"/>
                  </a:cxn>
                  <a:cxn ang="0">
                    <a:pos x="315" y="148"/>
                  </a:cxn>
                </a:cxnLst>
                <a:rect l="0" t="0" r="r" b="b"/>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ln>
            </p:spPr>
            <p:txBody>
              <a:bodyPr/>
              <a:lstStyle/>
              <a:p>
                <a:endParaRPr lang="en-US">
                  <a:solidFill>
                    <a:prstClr val="black"/>
                  </a:solidFill>
                </a:endParaRPr>
              </a:p>
            </p:txBody>
          </p:sp>
          <p:sp>
            <p:nvSpPr>
              <p:cNvPr id="179890" name="Freeform 690"/>
              <p:cNvSpPr/>
              <p:nvPr/>
            </p:nvSpPr>
            <p:spPr bwMode="auto">
              <a:xfrm>
                <a:off x="1682" y="2142"/>
                <a:ext cx="313" cy="286"/>
              </a:xfrm>
              <a:custGeom>
                <a:avLst/>
                <a:gdLst/>
                <a:ahLst/>
                <a:cxnLst>
                  <a:cxn ang="0">
                    <a:pos x="311" y="110"/>
                  </a:cxn>
                  <a:cxn ang="0">
                    <a:pos x="302" y="72"/>
                  </a:cxn>
                  <a:cxn ang="0">
                    <a:pos x="283" y="39"/>
                  </a:cxn>
                  <a:cxn ang="0">
                    <a:pos x="258" y="11"/>
                  </a:cxn>
                  <a:cxn ang="0">
                    <a:pos x="241" y="1"/>
                  </a:cxn>
                  <a:cxn ang="0">
                    <a:pos x="255" y="15"/>
                  </a:cxn>
                  <a:cxn ang="0">
                    <a:pos x="279" y="41"/>
                  </a:cxn>
                  <a:cxn ang="0">
                    <a:pos x="298" y="73"/>
                  </a:cxn>
                  <a:cxn ang="0">
                    <a:pos x="308" y="111"/>
                  </a:cxn>
                  <a:cxn ang="0">
                    <a:pos x="308" y="146"/>
                  </a:cxn>
                  <a:cxn ang="0">
                    <a:pos x="302" y="176"/>
                  </a:cxn>
                  <a:cxn ang="0">
                    <a:pos x="291" y="202"/>
                  </a:cxn>
                  <a:cxn ang="0">
                    <a:pos x="274" y="227"/>
                  </a:cxn>
                  <a:cxn ang="0">
                    <a:pos x="253" y="248"/>
                  </a:cxn>
                  <a:cxn ang="0">
                    <a:pos x="228" y="263"/>
                  </a:cxn>
                  <a:cxn ang="0">
                    <a:pos x="201" y="274"/>
                  </a:cxn>
                  <a:cxn ang="0">
                    <a:pos x="173" y="280"/>
                  </a:cxn>
                  <a:cxn ang="0">
                    <a:pos x="141" y="280"/>
                  </a:cxn>
                  <a:cxn ang="0">
                    <a:pos x="112" y="274"/>
                  </a:cxn>
                  <a:cxn ang="0">
                    <a:pos x="84" y="263"/>
                  </a:cxn>
                  <a:cxn ang="0">
                    <a:pos x="61" y="248"/>
                  </a:cxn>
                  <a:cxn ang="0">
                    <a:pos x="40" y="227"/>
                  </a:cxn>
                  <a:cxn ang="0">
                    <a:pos x="23" y="202"/>
                  </a:cxn>
                  <a:cxn ang="0">
                    <a:pos x="12" y="176"/>
                  </a:cxn>
                  <a:cxn ang="0">
                    <a:pos x="6" y="146"/>
                  </a:cxn>
                  <a:cxn ang="0">
                    <a:pos x="6" y="113"/>
                  </a:cxn>
                  <a:cxn ang="0">
                    <a:pos x="6" y="96"/>
                  </a:cxn>
                  <a:cxn ang="0">
                    <a:pos x="2" y="113"/>
                  </a:cxn>
                  <a:cxn ang="0">
                    <a:pos x="0" y="146"/>
                  </a:cxn>
                  <a:cxn ang="0">
                    <a:pos x="8" y="176"/>
                  </a:cxn>
                  <a:cxn ang="0">
                    <a:pos x="19" y="204"/>
                  </a:cxn>
                  <a:cxn ang="0">
                    <a:pos x="36" y="229"/>
                  </a:cxn>
                  <a:cxn ang="0">
                    <a:pos x="57" y="250"/>
                  </a:cxn>
                  <a:cxn ang="0">
                    <a:pos x="82" y="267"/>
                  </a:cxn>
                  <a:cxn ang="0">
                    <a:pos x="110" y="280"/>
                  </a:cxn>
                  <a:cxn ang="0">
                    <a:pos x="141" y="286"/>
                  </a:cxn>
                  <a:cxn ang="0">
                    <a:pos x="173" y="286"/>
                  </a:cxn>
                  <a:cxn ang="0">
                    <a:pos x="203" y="280"/>
                  </a:cxn>
                  <a:cxn ang="0">
                    <a:pos x="232" y="267"/>
                  </a:cxn>
                  <a:cxn ang="0">
                    <a:pos x="256" y="250"/>
                  </a:cxn>
                  <a:cxn ang="0">
                    <a:pos x="277" y="229"/>
                  </a:cxn>
                  <a:cxn ang="0">
                    <a:pos x="294" y="204"/>
                  </a:cxn>
                  <a:cxn ang="0">
                    <a:pos x="306" y="176"/>
                  </a:cxn>
                  <a:cxn ang="0">
                    <a:pos x="311" y="146"/>
                  </a:cxn>
                </a:cxnLst>
                <a:rect l="0" t="0" r="r" b="b"/>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ln>
            </p:spPr>
            <p:txBody>
              <a:bodyPr/>
              <a:lstStyle/>
              <a:p>
                <a:endParaRPr lang="en-US">
                  <a:solidFill>
                    <a:prstClr val="black"/>
                  </a:solidFill>
                </a:endParaRPr>
              </a:p>
            </p:txBody>
          </p:sp>
          <p:sp>
            <p:nvSpPr>
              <p:cNvPr id="179891" name="Freeform 691"/>
              <p:cNvSpPr/>
              <p:nvPr/>
            </p:nvSpPr>
            <p:spPr bwMode="auto">
              <a:xfrm>
                <a:off x="1684" y="2143"/>
                <a:ext cx="308" cy="283"/>
              </a:xfrm>
              <a:custGeom>
                <a:avLst/>
                <a:gdLst/>
                <a:ahLst/>
                <a:cxnLst>
                  <a:cxn ang="0">
                    <a:pos x="308" y="109"/>
                  </a:cxn>
                  <a:cxn ang="0">
                    <a:pos x="298" y="72"/>
                  </a:cxn>
                  <a:cxn ang="0">
                    <a:pos x="279" y="38"/>
                  </a:cxn>
                  <a:cxn ang="0">
                    <a:pos x="254" y="12"/>
                  </a:cxn>
                  <a:cxn ang="0">
                    <a:pos x="237" y="2"/>
                  </a:cxn>
                  <a:cxn ang="0">
                    <a:pos x="251" y="16"/>
                  </a:cxn>
                  <a:cxn ang="0">
                    <a:pos x="275" y="42"/>
                  </a:cxn>
                  <a:cxn ang="0">
                    <a:pos x="292" y="74"/>
                  </a:cxn>
                  <a:cxn ang="0">
                    <a:pos x="302" y="110"/>
                  </a:cxn>
                  <a:cxn ang="0">
                    <a:pos x="304" y="145"/>
                  </a:cxn>
                  <a:cxn ang="0">
                    <a:pos x="298" y="173"/>
                  </a:cxn>
                  <a:cxn ang="0">
                    <a:pos x="287" y="200"/>
                  </a:cxn>
                  <a:cxn ang="0">
                    <a:pos x="270" y="224"/>
                  </a:cxn>
                  <a:cxn ang="0">
                    <a:pos x="249" y="245"/>
                  </a:cxn>
                  <a:cxn ang="0">
                    <a:pos x="226" y="260"/>
                  </a:cxn>
                  <a:cxn ang="0">
                    <a:pos x="199" y="272"/>
                  </a:cxn>
                  <a:cxn ang="0">
                    <a:pos x="169" y="277"/>
                  </a:cxn>
                  <a:cxn ang="0">
                    <a:pos x="139" y="277"/>
                  </a:cxn>
                  <a:cxn ang="0">
                    <a:pos x="110" y="272"/>
                  </a:cxn>
                  <a:cxn ang="0">
                    <a:pos x="84" y="260"/>
                  </a:cxn>
                  <a:cxn ang="0">
                    <a:pos x="59" y="245"/>
                  </a:cxn>
                  <a:cxn ang="0">
                    <a:pos x="40" y="224"/>
                  </a:cxn>
                  <a:cxn ang="0">
                    <a:pos x="23" y="200"/>
                  </a:cxn>
                  <a:cxn ang="0">
                    <a:pos x="12" y="173"/>
                  </a:cxn>
                  <a:cxn ang="0">
                    <a:pos x="6" y="145"/>
                  </a:cxn>
                  <a:cxn ang="0">
                    <a:pos x="6" y="112"/>
                  </a:cxn>
                  <a:cxn ang="0">
                    <a:pos x="6" y="95"/>
                  </a:cxn>
                  <a:cxn ang="0">
                    <a:pos x="2" y="112"/>
                  </a:cxn>
                  <a:cxn ang="0">
                    <a:pos x="2" y="145"/>
                  </a:cxn>
                  <a:cxn ang="0">
                    <a:pos x="8" y="175"/>
                  </a:cxn>
                  <a:cxn ang="0">
                    <a:pos x="19" y="203"/>
                  </a:cxn>
                  <a:cxn ang="0">
                    <a:pos x="36" y="226"/>
                  </a:cxn>
                  <a:cxn ang="0">
                    <a:pos x="57" y="247"/>
                  </a:cxn>
                  <a:cxn ang="0">
                    <a:pos x="82" y="264"/>
                  </a:cxn>
                  <a:cxn ang="0">
                    <a:pos x="108" y="275"/>
                  </a:cxn>
                  <a:cxn ang="0">
                    <a:pos x="139" y="283"/>
                  </a:cxn>
                  <a:cxn ang="0">
                    <a:pos x="171" y="283"/>
                  </a:cxn>
                  <a:cxn ang="0">
                    <a:pos x="199" y="275"/>
                  </a:cxn>
                  <a:cxn ang="0">
                    <a:pos x="228" y="264"/>
                  </a:cxn>
                  <a:cxn ang="0">
                    <a:pos x="253" y="247"/>
                  </a:cxn>
                  <a:cxn ang="0">
                    <a:pos x="273" y="226"/>
                  </a:cxn>
                  <a:cxn ang="0">
                    <a:pos x="290" y="203"/>
                  </a:cxn>
                  <a:cxn ang="0">
                    <a:pos x="302" y="175"/>
                  </a:cxn>
                  <a:cxn ang="0">
                    <a:pos x="308" y="145"/>
                  </a:cxn>
                </a:cxnLst>
                <a:rect l="0" t="0" r="r" b="b"/>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ln>
            </p:spPr>
            <p:txBody>
              <a:bodyPr/>
              <a:lstStyle/>
              <a:p>
                <a:endParaRPr lang="en-US">
                  <a:solidFill>
                    <a:prstClr val="black"/>
                  </a:solidFill>
                </a:endParaRPr>
              </a:p>
            </p:txBody>
          </p:sp>
          <p:sp>
            <p:nvSpPr>
              <p:cNvPr id="179892" name="Freeform 692"/>
              <p:cNvSpPr/>
              <p:nvPr/>
            </p:nvSpPr>
            <p:spPr bwMode="auto">
              <a:xfrm>
                <a:off x="1686" y="2145"/>
                <a:ext cx="304" cy="279"/>
              </a:xfrm>
              <a:custGeom>
                <a:avLst/>
                <a:gdLst/>
                <a:ahLst/>
                <a:cxnLst>
                  <a:cxn ang="0">
                    <a:pos x="304" y="108"/>
                  </a:cxn>
                  <a:cxn ang="0">
                    <a:pos x="294" y="70"/>
                  </a:cxn>
                  <a:cxn ang="0">
                    <a:pos x="275" y="38"/>
                  </a:cxn>
                  <a:cxn ang="0">
                    <a:pos x="251" y="12"/>
                  </a:cxn>
                  <a:cxn ang="0">
                    <a:pos x="233" y="2"/>
                  </a:cxn>
                  <a:cxn ang="0">
                    <a:pos x="247" y="14"/>
                  </a:cxn>
                  <a:cxn ang="0">
                    <a:pos x="271" y="40"/>
                  </a:cxn>
                  <a:cxn ang="0">
                    <a:pos x="288" y="72"/>
                  </a:cxn>
                  <a:cxn ang="0">
                    <a:pos x="298" y="108"/>
                  </a:cxn>
                  <a:cxn ang="0">
                    <a:pos x="298" y="143"/>
                  </a:cxn>
                  <a:cxn ang="0">
                    <a:pos x="292" y="171"/>
                  </a:cxn>
                  <a:cxn ang="0">
                    <a:pos x="281" y="198"/>
                  </a:cxn>
                  <a:cxn ang="0">
                    <a:pos x="266" y="220"/>
                  </a:cxn>
                  <a:cxn ang="0">
                    <a:pos x="247" y="241"/>
                  </a:cxn>
                  <a:cxn ang="0">
                    <a:pos x="222" y="256"/>
                  </a:cxn>
                  <a:cxn ang="0">
                    <a:pos x="196" y="268"/>
                  </a:cxn>
                  <a:cxn ang="0">
                    <a:pos x="167" y="273"/>
                  </a:cxn>
                  <a:cxn ang="0">
                    <a:pos x="137" y="273"/>
                  </a:cxn>
                  <a:cxn ang="0">
                    <a:pos x="108" y="268"/>
                  </a:cxn>
                  <a:cxn ang="0">
                    <a:pos x="82" y="256"/>
                  </a:cxn>
                  <a:cxn ang="0">
                    <a:pos x="59" y="241"/>
                  </a:cxn>
                  <a:cxn ang="0">
                    <a:pos x="40" y="220"/>
                  </a:cxn>
                  <a:cxn ang="0">
                    <a:pos x="23" y="198"/>
                  </a:cxn>
                  <a:cxn ang="0">
                    <a:pos x="12" y="171"/>
                  </a:cxn>
                  <a:cxn ang="0">
                    <a:pos x="6" y="143"/>
                  </a:cxn>
                  <a:cxn ang="0">
                    <a:pos x="6" y="110"/>
                  </a:cxn>
                  <a:cxn ang="0">
                    <a:pos x="8" y="93"/>
                  </a:cxn>
                  <a:cxn ang="0">
                    <a:pos x="2" y="110"/>
                  </a:cxn>
                  <a:cxn ang="0">
                    <a:pos x="2" y="143"/>
                  </a:cxn>
                  <a:cxn ang="0">
                    <a:pos x="8" y="173"/>
                  </a:cxn>
                  <a:cxn ang="0">
                    <a:pos x="19" y="199"/>
                  </a:cxn>
                  <a:cxn ang="0">
                    <a:pos x="36" y="224"/>
                  </a:cxn>
                  <a:cxn ang="0">
                    <a:pos x="57" y="245"/>
                  </a:cxn>
                  <a:cxn ang="0">
                    <a:pos x="80" y="260"/>
                  </a:cxn>
                  <a:cxn ang="0">
                    <a:pos x="108" y="271"/>
                  </a:cxn>
                  <a:cxn ang="0">
                    <a:pos x="137" y="277"/>
                  </a:cxn>
                  <a:cxn ang="0">
                    <a:pos x="169" y="277"/>
                  </a:cxn>
                  <a:cxn ang="0">
                    <a:pos x="197" y="271"/>
                  </a:cxn>
                  <a:cxn ang="0">
                    <a:pos x="224" y="260"/>
                  </a:cxn>
                  <a:cxn ang="0">
                    <a:pos x="249" y="245"/>
                  </a:cxn>
                  <a:cxn ang="0">
                    <a:pos x="270" y="224"/>
                  </a:cxn>
                  <a:cxn ang="0">
                    <a:pos x="287" y="199"/>
                  </a:cxn>
                  <a:cxn ang="0">
                    <a:pos x="298" y="173"/>
                  </a:cxn>
                  <a:cxn ang="0">
                    <a:pos x="304" y="143"/>
                  </a:cxn>
                </a:cxnLst>
                <a:rect l="0" t="0" r="r" b="b"/>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ln>
            </p:spPr>
            <p:txBody>
              <a:bodyPr/>
              <a:lstStyle/>
              <a:p>
                <a:endParaRPr lang="en-US">
                  <a:solidFill>
                    <a:prstClr val="black"/>
                  </a:solidFill>
                </a:endParaRPr>
              </a:p>
            </p:txBody>
          </p:sp>
          <p:sp>
            <p:nvSpPr>
              <p:cNvPr id="179893" name="Freeform 693"/>
              <p:cNvSpPr/>
              <p:nvPr/>
            </p:nvSpPr>
            <p:spPr bwMode="auto">
              <a:xfrm>
                <a:off x="1690" y="2147"/>
                <a:ext cx="298" cy="275"/>
              </a:xfrm>
              <a:custGeom>
                <a:avLst/>
                <a:gdLst/>
                <a:ahLst/>
                <a:cxnLst>
                  <a:cxn ang="0">
                    <a:pos x="296" y="106"/>
                  </a:cxn>
                  <a:cxn ang="0">
                    <a:pos x="286" y="70"/>
                  </a:cxn>
                  <a:cxn ang="0">
                    <a:pos x="269" y="38"/>
                  </a:cxn>
                  <a:cxn ang="0">
                    <a:pos x="245" y="12"/>
                  </a:cxn>
                  <a:cxn ang="0">
                    <a:pos x="229" y="2"/>
                  </a:cxn>
                  <a:cxn ang="0">
                    <a:pos x="241" y="13"/>
                  </a:cxn>
                  <a:cxn ang="0">
                    <a:pos x="266" y="40"/>
                  </a:cxn>
                  <a:cxn ang="0">
                    <a:pos x="283" y="70"/>
                  </a:cxn>
                  <a:cxn ang="0">
                    <a:pos x="292" y="106"/>
                  </a:cxn>
                  <a:cxn ang="0">
                    <a:pos x="292" y="141"/>
                  </a:cxn>
                  <a:cxn ang="0">
                    <a:pos x="286" y="169"/>
                  </a:cxn>
                  <a:cxn ang="0">
                    <a:pos x="275" y="194"/>
                  </a:cxn>
                  <a:cxn ang="0">
                    <a:pos x="260" y="216"/>
                  </a:cxn>
                  <a:cxn ang="0">
                    <a:pos x="241" y="237"/>
                  </a:cxn>
                  <a:cxn ang="0">
                    <a:pos x="218" y="252"/>
                  </a:cxn>
                  <a:cxn ang="0">
                    <a:pos x="192" y="264"/>
                  </a:cxn>
                  <a:cxn ang="0">
                    <a:pos x="163" y="269"/>
                  </a:cxn>
                  <a:cxn ang="0">
                    <a:pos x="135" y="269"/>
                  </a:cxn>
                  <a:cxn ang="0">
                    <a:pos x="106" y="264"/>
                  </a:cxn>
                  <a:cxn ang="0">
                    <a:pos x="80" y="252"/>
                  </a:cxn>
                  <a:cxn ang="0">
                    <a:pos x="57" y="237"/>
                  </a:cxn>
                  <a:cxn ang="0">
                    <a:pos x="38" y="216"/>
                  </a:cxn>
                  <a:cxn ang="0">
                    <a:pos x="21" y="194"/>
                  </a:cxn>
                  <a:cxn ang="0">
                    <a:pos x="11" y="169"/>
                  </a:cxn>
                  <a:cxn ang="0">
                    <a:pos x="4" y="141"/>
                  </a:cxn>
                  <a:cxn ang="0">
                    <a:pos x="6" y="108"/>
                  </a:cxn>
                  <a:cxn ang="0">
                    <a:pos x="6" y="91"/>
                  </a:cxn>
                  <a:cxn ang="0">
                    <a:pos x="0" y="108"/>
                  </a:cxn>
                  <a:cxn ang="0">
                    <a:pos x="0" y="141"/>
                  </a:cxn>
                  <a:cxn ang="0">
                    <a:pos x="6" y="169"/>
                  </a:cxn>
                  <a:cxn ang="0">
                    <a:pos x="17" y="196"/>
                  </a:cxn>
                  <a:cxn ang="0">
                    <a:pos x="34" y="220"/>
                  </a:cxn>
                  <a:cxn ang="0">
                    <a:pos x="53" y="241"/>
                  </a:cxn>
                  <a:cxn ang="0">
                    <a:pos x="78" y="256"/>
                  </a:cxn>
                  <a:cxn ang="0">
                    <a:pos x="104" y="268"/>
                  </a:cxn>
                  <a:cxn ang="0">
                    <a:pos x="133" y="273"/>
                  </a:cxn>
                  <a:cxn ang="0">
                    <a:pos x="163" y="273"/>
                  </a:cxn>
                  <a:cxn ang="0">
                    <a:pos x="193" y="268"/>
                  </a:cxn>
                  <a:cxn ang="0">
                    <a:pos x="220" y="256"/>
                  </a:cxn>
                  <a:cxn ang="0">
                    <a:pos x="243" y="241"/>
                  </a:cxn>
                  <a:cxn ang="0">
                    <a:pos x="264" y="220"/>
                  </a:cxn>
                  <a:cxn ang="0">
                    <a:pos x="281" y="196"/>
                  </a:cxn>
                  <a:cxn ang="0">
                    <a:pos x="292" y="169"/>
                  </a:cxn>
                  <a:cxn ang="0">
                    <a:pos x="298" y="141"/>
                  </a:cxn>
                </a:cxnLst>
                <a:rect l="0" t="0" r="r" b="b"/>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ln>
            </p:spPr>
            <p:txBody>
              <a:bodyPr/>
              <a:lstStyle/>
              <a:p>
                <a:endParaRPr lang="en-US">
                  <a:solidFill>
                    <a:prstClr val="black"/>
                  </a:solidFill>
                </a:endParaRPr>
              </a:p>
            </p:txBody>
          </p:sp>
          <p:sp>
            <p:nvSpPr>
              <p:cNvPr id="179894" name="Freeform 694"/>
              <p:cNvSpPr/>
              <p:nvPr/>
            </p:nvSpPr>
            <p:spPr bwMode="auto">
              <a:xfrm>
                <a:off x="1692" y="2149"/>
                <a:ext cx="294" cy="269"/>
              </a:xfrm>
              <a:custGeom>
                <a:avLst/>
                <a:gdLst/>
                <a:ahLst/>
                <a:cxnLst>
                  <a:cxn ang="0">
                    <a:pos x="292" y="104"/>
                  </a:cxn>
                  <a:cxn ang="0">
                    <a:pos x="282" y="68"/>
                  </a:cxn>
                  <a:cxn ang="0">
                    <a:pos x="265" y="36"/>
                  </a:cxn>
                  <a:cxn ang="0">
                    <a:pos x="241" y="10"/>
                  </a:cxn>
                  <a:cxn ang="0">
                    <a:pos x="226" y="2"/>
                  </a:cxn>
                  <a:cxn ang="0">
                    <a:pos x="237" y="13"/>
                  </a:cxn>
                  <a:cxn ang="0">
                    <a:pos x="262" y="38"/>
                  </a:cxn>
                  <a:cxn ang="0">
                    <a:pos x="279" y="70"/>
                  </a:cxn>
                  <a:cxn ang="0">
                    <a:pos x="288" y="104"/>
                  </a:cxn>
                  <a:cxn ang="0">
                    <a:pos x="288" y="139"/>
                  </a:cxn>
                  <a:cxn ang="0">
                    <a:pos x="282" y="165"/>
                  </a:cxn>
                  <a:cxn ang="0">
                    <a:pos x="271" y="192"/>
                  </a:cxn>
                  <a:cxn ang="0">
                    <a:pos x="256" y="214"/>
                  </a:cxn>
                  <a:cxn ang="0">
                    <a:pos x="237" y="233"/>
                  </a:cxn>
                  <a:cxn ang="0">
                    <a:pos x="214" y="249"/>
                  </a:cxn>
                  <a:cxn ang="0">
                    <a:pos x="190" y="260"/>
                  </a:cxn>
                  <a:cxn ang="0">
                    <a:pos x="161" y="266"/>
                  </a:cxn>
                  <a:cxn ang="0">
                    <a:pos x="133" y="266"/>
                  </a:cxn>
                  <a:cxn ang="0">
                    <a:pos x="104" y="260"/>
                  </a:cxn>
                  <a:cxn ang="0">
                    <a:pos x="79" y="249"/>
                  </a:cxn>
                  <a:cxn ang="0">
                    <a:pos x="57" y="233"/>
                  </a:cxn>
                  <a:cxn ang="0">
                    <a:pos x="36" y="214"/>
                  </a:cxn>
                  <a:cxn ang="0">
                    <a:pos x="21" y="192"/>
                  </a:cxn>
                  <a:cxn ang="0">
                    <a:pos x="11" y="165"/>
                  </a:cxn>
                  <a:cxn ang="0">
                    <a:pos x="6" y="139"/>
                  </a:cxn>
                  <a:cxn ang="0">
                    <a:pos x="6" y="106"/>
                  </a:cxn>
                  <a:cxn ang="0">
                    <a:pos x="6" y="89"/>
                  </a:cxn>
                  <a:cxn ang="0">
                    <a:pos x="0" y="106"/>
                  </a:cxn>
                  <a:cxn ang="0">
                    <a:pos x="0" y="139"/>
                  </a:cxn>
                  <a:cxn ang="0">
                    <a:pos x="6" y="167"/>
                  </a:cxn>
                  <a:cxn ang="0">
                    <a:pos x="17" y="194"/>
                  </a:cxn>
                  <a:cxn ang="0">
                    <a:pos x="34" y="216"/>
                  </a:cxn>
                  <a:cxn ang="0">
                    <a:pos x="53" y="237"/>
                  </a:cxn>
                  <a:cxn ang="0">
                    <a:pos x="76" y="252"/>
                  </a:cxn>
                  <a:cxn ang="0">
                    <a:pos x="102" y="264"/>
                  </a:cxn>
                  <a:cxn ang="0">
                    <a:pos x="131" y="269"/>
                  </a:cxn>
                  <a:cxn ang="0">
                    <a:pos x="161" y="269"/>
                  </a:cxn>
                  <a:cxn ang="0">
                    <a:pos x="190" y="264"/>
                  </a:cxn>
                  <a:cxn ang="0">
                    <a:pos x="216" y="252"/>
                  </a:cxn>
                  <a:cxn ang="0">
                    <a:pos x="241" y="237"/>
                  </a:cxn>
                  <a:cxn ang="0">
                    <a:pos x="260" y="216"/>
                  </a:cxn>
                  <a:cxn ang="0">
                    <a:pos x="275" y="194"/>
                  </a:cxn>
                  <a:cxn ang="0">
                    <a:pos x="286" y="167"/>
                  </a:cxn>
                  <a:cxn ang="0">
                    <a:pos x="292" y="139"/>
                  </a:cxn>
                </a:cxnLst>
                <a:rect l="0" t="0" r="r" b="b"/>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ln>
            </p:spPr>
            <p:txBody>
              <a:bodyPr/>
              <a:lstStyle/>
              <a:p>
                <a:endParaRPr lang="en-US">
                  <a:solidFill>
                    <a:prstClr val="black"/>
                  </a:solidFill>
                </a:endParaRPr>
              </a:p>
            </p:txBody>
          </p:sp>
          <p:sp>
            <p:nvSpPr>
              <p:cNvPr id="179895" name="Freeform 695"/>
              <p:cNvSpPr/>
              <p:nvPr/>
            </p:nvSpPr>
            <p:spPr bwMode="auto">
              <a:xfrm>
                <a:off x="1694" y="2151"/>
                <a:ext cx="290" cy="265"/>
              </a:xfrm>
              <a:custGeom>
                <a:avLst/>
                <a:gdLst/>
                <a:ahLst/>
                <a:cxnLst>
                  <a:cxn ang="0">
                    <a:pos x="288" y="102"/>
                  </a:cxn>
                  <a:cxn ang="0">
                    <a:pos x="279" y="66"/>
                  </a:cxn>
                  <a:cxn ang="0">
                    <a:pos x="262" y="36"/>
                  </a:cxn>
                  <a:cxn ang="0">
                    <a:pos x="237" y="9"/>
                  </a:cxn>
                  <a:cxn ang="0">
                    <a:pos x="222" y="2"/>
                  </a:cxn>
                  <a:cxn ang="0">
                    <a:pos x="233" y="13"/>
                  </a:cxn>
                  <a:cxn ang="0">
                    <a:pos x="258" y="38"/>
                  </a:cxn>
                  <a:cxn ang="0">
                    <a:pos x="275" y="68"/>
                  </a:cxn>
                  <a:cxn ang="0">
                    <a:pos x="284" y="102"/>
                  </a:cxn>
                  <a:cxn ang="0">
                    <a:pos x="284" y="135"/>
                  </a:cxn>
                  <a:cxn ang="0">
                    <a:pos x="279" y="163"/>
                  </a:cxn>
                  <a:cxn ang="0">
                    <a:pos x="267" y="188"/>
                  </a:cxn>
                  <a:cxn ang="0">
                    <a:pos x="252" y="210"/>
                  </a:cxn>
                  <a:cxn ang="0">
                    <a:pos x="233" y="229"/>
                  </a:cxn>
                  <a:cxn ang="0">
                    <a:pos x="212" y="245"/>
                  </a:cxn>
                  <a:cxn ang="0">
                    <a:pos x="186" y="254"/>
                  </a:cxn>
                  <a:cxn ang="0">
                    <a:pos x="159" y="260"/>
                  </a:cxn>
                  <a:cxn ang="0">
                    <a:pos x="131" y="260"/>
                  </a:cxn>
                  <a:cxn ang="0">
                    <a:pos x="102" y="254"/>
                  </a:cxn>
                  <a:cxn ang="0">
                    <a:pos x="77" y="245"/>
                  </a:cxn>
                  <a:cxn ang="0">
                    <a:pos x="55" y="229"/>
                  </a:cxn>
                  <a:cxn ang="0">
                    <a:pos x="36" y="210"/>
                  </a:cxn>
                  <a:cxn ang="0">
                    <a:pos x="21" y="188"/>
                  </a:cxn>
                  <a:cxn ang="0">
                    <a:pos x="11" y="163"/>
                  </a:cxn>
                  <a:cxn ang="0">
                    <a:pos x="5" y="135"/>
                  </a:cxn>
                  <a:cxn ang="0">
                    <a:pos x="5" y="104"/>
                  </a:cxn>
                  <a:cxn ang="0">
                    <a:pos x="5" y="87"/>
                  </a:cxn>
                  <a:cxn ang="0">
                    <a:pos x="2" y="104"/>
                  </a:cxn>
                  <a:cxn ang="0">
                    <a:pos x="0" y="137"/>
                  </a:cxn>
                  <a:cxn ang="0">
                    <a:pos x="7" y="165"/>
                  </a:cxn>
                  <a:cxn ang="0">
                    <a:pos x="17" y="190"/>
                  </a:cxn>
                  <a:cxn ang="0">
                    <a:pos x="34" y="212"/>
                  </a:cxn>
                  <a:cxn ang="0">
                    <a:pos x="53" y="233"/>
                  </a:cxn>
                  <a:cxn ang="0">
                    <a:pos x="76" y="248"/>
                  </a:cxn>
                  <a:cxn ang="0">
                    <a:pos x="102" y="260"/>
                  </a:cxn>
                  <a:cxn ang="0">
                    <a:pos x="131" y="265"/>
                  </a:cxn>
                  <a:cxn ang="0">
                    <a:pos x="159" y="265"/>
                  </a:cxn>
                  <a:cxn ang="0">
                    <a:pos x="188" y="260"/>
                  </a:cxn>
                  <a:cxn ang="0">
                    <a:pos x="214" y="248"/>
                  </a:cxn>
                  <a:cxn ang="0">
                    <a:pos x="237" y="233"/>
                  </a:cxn>
                  <a:cxn ang="0">
                    <a:pos x="256" y="212"/>
                  </a:cxn>
                  <a:cxn ang="0">
                    <a:pos x="271" y="190"/>
                  </a:cxn>
                  <a:cxn ang="0">
                    <a:pos x="282" y="165"/>
                  </a:cxn>
                  <a:cxn ang="0">
                    <a:pos x="288" y="137"/>
                  </a:cxn>
                </a:cxnLst>
                <a:rect l="0" t="0" r="r" b="b"/>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ln>
            </p:spPr>
            <p:txBody>
              <a:bodyPr/>
              <a:lstStyle/>
              <a:p>
                <a:endParaRPr lang="en-US">
                  <a:solidFill>
                    <a:prstClr val="black"/>
                  </a:solidFill>
                </a:endParaRPr>
              </a:p>
            </p:txBody>
          </p:sp>
          <p:sp>
            <p:nvSpPr>
              <p:cNvPr id="179896" name="Freeform 696"/>
              <p:cNvSpPr/>
              <p:nvPr/>
            </p:nvSpPr>
            <p:spPr bwMode="auto">
              <a:xfrm>
                <a:off x="1696" y="2153"/>
                <a:ext cx="284" cy="262"/>
              </a:xfrm>
              <a:custGeom>
                <a:avLst/>
                <a:gdLst/>
                <a:ahLst/>
                <a:cxnLst>
                  <a:cxn ang="0">
                    <a:pos x="284" y="100"/>
                  </a:cxn>
                  <a:cxn ang="0">
                    <a:pos x="275" y="66"/>
                  </a:cxn>
                  <a:cxn ang="0">
                    <a:pos x="258" y="34"/>
                  </a:cxn>
                  <a:cxn ang="0">
                    <a:pos x="233" y="9"/>
                  </a:cxn>
                  <a:cxn ang="0">
                    <a:pos x="218" y="0"/>
                  </a:cxn>
                  <a:cxn ang="0">
                    <a:pos x="229" y="13"/>
                  </a:cxn>
                  <a:cxn ang="0">
                    <a:pos x="254" y="38"/>
                  </a:cxn>
                  <a:cxn ang="0">
                    <a:pos x="271" y="66"/>
                  </a:cxn>
                  <a:cxn ang="0">
                    <a:pos x="278" y="100"/>
                  </a:cxn>
                  <a:cxn ang="0">
                    <a:pos x="280" y="133"/>
                  </a:cxn>
                  <a:cxn ang="0">
                    <a:pos x="275" y="159"/>
                  </a:cxn>
                  <a:cxn ang="0">
                    <a:pos x="263" y="184"/>
                  </a:cxn>
                  <a:cxn ang="0">
                    <a:pos x="248" y="207"/>
                  </a:cxn>
                  <a:cxn ang="0">
                    <a:pos x="231" y="226"/>
                  </a:cxn>
                  <a:cxn ang="0">
                    <a:pos x="208" y="241"/>
                  </a:cxn>
                  <a:cxn ang="0">
                    <a:pos x="184" y="250"/>
                  </a:cxn>
                  <a:cxn ang="0">
                    <a:pos x="157" y="256"/>
                  </a:cxn>
                  <a:cxn ang="0">
                    <a:pos x="129" y="256"/>
                  </a:cxn>
                  <a:cxn ang="0">
                    <a:pos x="102" y="250"/>
                  </a:cxn>
                  <a:cxn ang="0">
                    <a:pos x="77" y="241"/>
                  </a:cxn>
                  <a:cxn ang="0">
                    <a:pos x="55" y="226"/>
                  </a:cxn>
                  <a:cxn ang="0">
                    <a:pos x="36" y="207"/>
                  </a:cxn>
                  <a:cxn ang="0">
                    <a:pos x="20" y="184"/>
                  </a:cxn>
                  <a:cxn ang="0">
                    <a:pos x="11" y="159"/>
                  </a:cxn>
                  <a:cxn ang="0">
                    <a:pos x="5" y="133"/>
                  </a:cxn>
                  <a:cxn ang="0">
                    <a:pos x="5" y="102"/>
                  </a:cxn>
                  <a:cxn ang="0">
                    <a:pos x="7" y="87"/>
                  </a:cxn>
                  <a:cxn ang="0">
                    <a:pos x="2" y="102"/>
                  </a:cxn>
                  <a:cxn ang="0">
                    <a:pos x="2" y="135"/>
                  </a:cxn>
                  <a:cxn ang="0">
                    <a:pos x="7" y="161"/>
                  </a:cxn>
                  <a:cxn ang="0">
                    <a:pos x="17" y="188"/>
                  </a:cxn>
                  <a:cxn ang="0">
                    <a:pos x="32" y="210"/>
                  </a:cxn>
                  <a:cxn ang="0">
                    <a:pos x="53" y="229"/>
                  </a:cxn>
                  <a:cxn ang="0">
                    <a:pos x="75" y="245"/>
                  </a:cxn>
                  <a:cxn ang="0">
                    <a:pos x="100" y="256"/>
                  </a:cxn>
                  <a:cxn ang="0">
                    <a:pos x="129" y="262"/>
                  </a:cxn>
                  <a:cxn ang="0">
                    <a:pos x="157" y="262"/>
                  </a:cxn>
                  <a:cxn ang="0">
                    <a:pos x="186" y="256"/>
                  </a:cxn>
                  <a:cxn ang="0">
                    <a:pos x="210" y="245"/>
                  </a:cxn>
                  <a:cxn ang="0">
                    <a:pos x="233" y="229"/>
                  </a:cxn>
                  <a:cxn ang="0">
                    <a:pos x="252" y="210"/>
                  </a:cxn>
                  <a:cxn ang="0">
                    <a:pos x="267" y="188"/>
                  </a:cxn>
                  <a:cxn ang="0">
                    <a:pos x="278" y="161"/>
                  </a:cxn>
                  <a:cxn ang="0">
                    <a:pos x="284" y="135"/>
                  </a:cxn>
                </a:cxnLst>
                <a:rect l="0" t="0" r="r" b="b"/>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ln>
            </p:spPr>
            <p:txBody>
              <a:bodyPr/>
              <a:lstStyle/>
              <a:p>
                <a:endParaRPr lang="en-US">
                  <a:solidFill>
                    <a:prstClr val="black"/>
                  </a:solidFill>
                </a:endParaRPr>
              </a:p>
            </p:txBody>
          </p:sp>
          <p:sp>
            <p:nvSpPr>
              <p:cNvPr id="179897" name="Freeform 697"/>
              <p:cNvSpPr/>
              <p:nvPr/>
            </p:nvSpPr>
            <p:spPr bwMode="auto">
              <a:xfrm>
                <a:off x="1699" y="2153"/>
                <a:ext cx="279" cy="260"/>
              </a:xfrm>
              <a:custGeom>
                <a:avLst/>
                <a:gdLst/>
                <a:ahLst/>
                <a:cxnLst>
                  <a:cxn ang="0">
                    <a:pos x="279" y="100"/>
                  </a:cxn>
                  <a:cxn ang="0">
                    <a:pos x="270" y="66"/>
                  </a:cxn>
                  <a:cxn ang="0">
                    <a:pos x="253" y="36"/>
                  </a:cxn>
                  <a:cxn ang="0">
                    <a:pos x="228" y="11"/>
                  </a:cxn>
                  <a:cxn ang="0">
                    <a:pos x="213" y="2"/>
                  </a:cxn>
                  <a:cxn ang="0">
                    <a:pos x="224" y="13"/>
                  </a:cxn>
                  <a:cxn ang="0">
                    <a:pos x="249" y="38"/>
                  </a:cxn>
                  <a:cxn ang="0">
                    <a:pos x="264" y="68"/>
                  </a:cxn>
                  <a:cxn ang="0">
                    <a:pos x="274" y="100"/>
                  </a:cxn>
                  <a:cxn ang="0">
                    <a:pos x="274" y="133"/>
                  </a:cxn>
                  <a:cxn ang="0">
                    <a:pos x="270" y="159"/>
                  </a:cxn>
                  <a:cxn ang="0">
                    <a:pos x="258" y="184"/>
                  </a:cxn>
                  <a:cxn ang="0">
                    <a:pos x="243" y="205"/>
                  </a:cxn>
                  <a:cxn ang="0">
                    <a:pos x="226" y="224"/>
                  </a:cxn>
                  <a:cxn ang="0">
                    <a:pos x="203" y="239"/>
                  </a:cxn>
                  <a:cxn ang="0">
                    <a:pos x="181" y="248"/>
                  </a:cxn>
                  <a:cxn ang="0">
                    <a:pos x="154" y="254"/>
                  </a:cxn>
                  <a:cxn ang="0">
                    <a:pos x="126" y="254"/>
                  </a:cxn>
                  <a:cxn ang="0">
                    <a:pos x="99" y="248"/>
                  </a:cxn>
                  <a:cxn ang="0">
                    <a:pos x="74" y="239"/>
                  </a:cxn>
                  <a:cxn ang="0">
                    <a:pos x="54" y="224"/>
                  </a:cxn>
                  <a:cxn ang="0">
                    <a:pos x="35" y="205"/>
                  </a:cxn>
                  <a:cxn ang="0">
                    <a:pos x="21" y="184"/>
                  </a:cxn>
                  <a:cxn ang="0">
                    <a:pos x="10" y="159"/>
                  </a:cxn>
                  <a:cxn ang="0">
                    <a:pos x="4" y="133"/>
                  </a:cxn>
                  <a:cxn ang="0">
                    <a:pos x="4" y="102"/>
                  </a:cxn>
                  <a:cxn ang="0">
                    <a:pos x="6" y="87"/>
                  </a:cxn>
                  <a:cxn ang="0">
                    <a:pos x="0" y="102"/>
                  </a:cxn>
                  <a:cxn ang="0">
                    <a:pos x="0" y="133"/>
                  </a:cxn>
                  <a:cxn ang="0">
                    <a:pos x="6" y="161"/>
                  </a:cxn>
                  <a:cxn ang="0">
                    <a:pos x="16" y="186"/>
                  </a:cxn>
                  <a:cxn ang="0">
                    <a:pos x="31" y="208"/>
                  </a:cxn>
                  <a:cxn ang="0">
                    <a:pos x="50" y="227"/>
                  </a:cxn>
                  <a:cxn ang="0">
                    <a:pos x="72" y="243"/>
                  </a:cxn>
                  <a:cxn ang="0">
                    <a:pos x="97" y="252"/>
                  </a:cxn>
                  <a:cxn ang="0">
                    <a:pos x="126" y="258"/>
                  </a:cxn>
                  <a:cxn ang="0">
                    <a:pos x="154" y="258"/>
                  </a:cxn>
                  <a:cxn ang="0">
                    <a:pos x="181" y="252"/>
                  </a:cxn>
                  <a:cxn ang="0">
                    <a:pos x="207" y="243"/>
                  </a:cxn>
                  <a:cxn ang="0">
                    <a:pos x="228" y="227"/>
                  </a:cxn>
                  <a:cxn ang="0">
                    <a:pos x="247" y="208"/>
                  </a:cxn>
                  <a:cxn ang="0">
                    <a:pos x="262" y="186"/>
                  </a:cxn>
                  <a:cxn ang="0">
                    <a:pos x="274" y="161"/>
                  </a:cxn>
                  <a:cxn ang="0">
                    <a:pos x="279" y="133"/>
                  </a:cxn>
                </a:cxnLst>
                <a:rect l="0" t="0" r="r" b="b"/>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ln>
            </p:spPr>
            <p:txBody>
              <a:bodyPr/>
              <a:lstStyle/>
              <a:p>
                <a:endParaRPr lang="en-US">
                  <a:solidFill>
                    <a:prstClr val="black"/>
                  </a:solidFill>
                </a:endParaRPr>
              </a:p>
            </p:txBody>
          </p:sp>
          <p:sp>
            <p:nvSpPr>
              <p:cNvPr id="179898" name="Freeform 698"/>
              <p:cNvSpPr/>
              <p:nvPr/>
            </p:nvSpPr>
            <p:spPr bwMode="auto">
              <a:xfrm>
                <a:off x="1701" y="2155"/>
                <a:ext cx="275" cy="256"/>
              </a:xfrm>
              <a:custGeom>
                <a:avLst/>
                <a:gdLst/>
                <a:ahLst/>
                <a:cxnLst>
                  <a:cxn ang="0">
                    <a:pos x="273" y="98"/>
                  </a:cxn>
                  <a:cxn ang="0">
                    <a:pos x="266" y="64"/>
                  </a:cxn>
                  <a:cxn ang="0">
                    <a:pos x="249" y="36"/>
                  </a:cxn>
                  <a:cxn ang="0">
                    <a:pos x="224" y="11"/>
                  </a:cxn>
                  <a:cxn ang="0">
                    <a:pos x="209" y="2"/>
                  </a:cxn>
                  <a:cxn ang="0">
                    <a:pos x="220" y="13"/>
                  </a:cxn>
                  <a:cxn ang="0">
                    <a:pos x="245" y="38"/>
                  </a:cxn>
                  <a:cxn ang="0">
                    <a:pos x="260" y="66"/>
                  </a:cxn>
                  <a:cxn ang="0">
                    <a:pos x="270" y="100"/>
                  </a:cxn>
                  <a:cxn ang="0">
                    <a:pos x="270" y="131"/>
                  </a:cxn>
                  <a:cxn ang="0">
                    <a:pos x="264" y="157"/>
                  </a:cxn>
                  <a:cxn ang="0">
                    <a:pos x="255" y="180"/>
                  </a:cxn>
                  <a:cxn ang="0">
                    <a:pos x="241" y="203"/>
                  </a:cxn>
                  <a:cxn ang="0">
                    <a:pos x="222" y="220"/>
                  </a:cxn>
                  <a:cxn ang="0">
                    <a:pos x="201" y="235"/>
                  </a:cxn>
                  <a:cxn ang="0">
                    <a:pos x="177" y="244"/>
                  </a:cxn>
                  <a:cxn ang="0">
                    <a:pos x="152" y="250"/>
                  </a:cxn>
                  <a:cxn ang="0">
                    <a:pos x="124" y="250"/>
                  </a:cxn>
                  <a:cxn ang="0">
                    <a:pos x="97" y="244"/>
                  </a:cxn>
                  <a:cxn ang="0">
                    <a:pos x="74" y="235"/>
                  </a:cxn>
                  <a:cxn ang="0">
                    <a:pos x="53" y="220"/>
                  </a:cxn>
                  <a:cxn ang="0">
                    <a:pos x="34" y="203"/>
                  </a:cxn>
                  <a:cxn ang="0">
                    <a:pos x="21" y="180"/>
                  </a:cxn>
                  <a:cxn ang="0">
                    <a:pos x="10" y="157"/>
                  </a:cxn>
                  <a:cxn ang="0">
                    <a:pos x="6" y="131"/>
                  </a:cxn>
                  <a:cxn ang="0">
                    <a:pos x="6" y="100"/>
                  </a:cxn>
                  <a:cxn ang="0">
                    <a:pos x="8" y="85"/>
                  </a:cxn>
                  <a:cxn ang="0">
                    <a:pos x="6" y="85"/>
                  </a:cxn>
                  <a:cxn ang="0">
                    <a:pos x="0" y="100"/>
                  </a:cxn>
                  <a:cxn ang="0">
                    <a:pos x="0" y="131"/>
                  </a:cxn>
                  <a:cxn ang="0">
                    <a:pos x="6" y="157"/>
                  </a:cxn>
                  <a:cxn ang="0">
                    <a:pos x="15" y="182"/>
                  </a:cxn>
                  <a:cxn ang="0">
                    <a:pos x="31" y="205"/>
                  </a:cxn>
                  <a:cxn ang="0">
                    <a:pos x="50" y="224"/>
                  </a:cxn>
                  <a:cxn ang="0">
                    <a:pos x="72" y="239"/>
                  </a:cxn>
                  <a:cxn ang="0">
                    <a:pos x="97" y="248"/>
                  </a:cxn>
                  <a:cxn ang="0">
                    <a:pos x="124" y="254"/>
                  </a:cxn>
                  <a:cxn ang="0">
                    <a:pos x="152" y="254"/>
                  </a:cxn>
                  <a:cxn ang="0">
                    <a:pos x="179" y="248"/>
                  </a:cxn>
                  <a:cxn ang="0">
                    <a:pos x="203" y="239"/>
                  </a:cxn>
                  <a:cxn ang="0">
                    <a:pos x="226" y="224"/>
                  </a:cxn>
                  <a:cxn ang="0">
                    <a:pos x="243" y="205"/>
                  </a:cxn>
                  <a:cxn ang="0">
                    <a:pos x="258" y="182"/>
                  </a:cxn>
                  <a:cxn ang="0">
                    <a:pos x="270" y="157"/>
                  </a:cxn>
                  <a:cxn ang="0">
                    <a:pos x="275" y="131"/>
                  </a:cxn>
                </a:cxnLst>
                <a:rect l="0" t="0" r="r" b="b"/>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8" y="85"/>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ln>
            </p:spPr>
            <p:txBody>
              <a:bodyPr/>
              <a:lstStyle/>
              <a:p>
                <a:endParaRPr lang="en-US">
                  <a:solidFill>
                    <a:prstClr val="black"/>
                  </a:solidFill>
                </a:endParaRPr>
              </a:p>
            </p:txBody>
          </p:sp>
          <p:sp>
            <p:nvSpPr>
              <p:cNvPr id="179899" name="Freeform 699"/>
              <p:cNvSpPr/>
              <p:nvPr/>
            </p:nvSpPr>
            <p:spPr bwMode="auto">
              <a:xfrm>
                <a:off x="1703" y="2157"/>
                <a:ext cx="271" cy="250"/>
              </a:xfrm>
              <a:custGeom>
                <a:avLst/>
                <a:gdLst/>
                <a:ahLst/>
                <a:cxnLst>
                  <a:cxn ang="0">
                    <a:pos x="270" y="96"/>
                  </a:cxn>
                  <a:cxn ang="0">
                    <a:pos x="260" y="64"/>
                  </a:cxn>
                  <a:cxn ang="0">
                    <a:pos x="245" y="34"/>
                  </a:cxn>
                  <a:cxn ang="0">
                    <a:pos x="220" y="9"/>
                  </a:cxn>
                  <a:cxn ang="0">
                    <a:pos x="205" y="2"/>
                  </a:cxn>
                  <a:cxn ang="0">
                    <a:pos x="218" y="13"/>
                  </a:cxn>
                  <a:cxn ang="0">
                    <a:pos x="241" y="36"/>
                  </a:cxn>
                  <a:cxn ang="0">
                    <a:pos x="256" y="66"/>
                  </a:cxn>
                  <a:cxn ang="0">
                    <a:pos x="266" y="98"/>
                  </a:cxn>
                  <a:cxn ang="0">
                    <a:pos x="266" y="129"/>
                  </a:cxn>
                  <a:cxn ang="0">
                    <a:pos x="260" y="153"/>
                  </a:cxn>
                  <a:cxn ang="0">
                    <a:pos x="251" y="178"/>
                  </a:cxn>
                  <a:cxn ang="0">
                    <a:pos x="237" y="199"/>
                  </a:cxn>
                  <a:cxn ang="0">
                    <a:pos x="218" y="216"/>
                  </a:cxn>
                  <a:cxn ang="0">
                    <a:pos x="197" y="231"/>
                  </a:cxn>
                  <a:cxn ang="0">
                    <a:pos x="175" y="241"/>
                  </a:cxn>
                  <a:cxn ang="0">
                    <a:pos x="148" y="246"/>
                  </a:cxn>
                  <a:cxn ang="0">
                    <a:pos x="122" y="246"/>
                  </a:cxn>
                  <a:cxn ang="0">
                    <a:pos x="97" y="241"/>
                  </a:cxn>
                  <a:cxn ang="0">
                    <a:pos x="72" y="231"/>
                  </a:cxn>
                  <a:cxn ang="0">
                    <a:pos x="51" y="216"/>
                  </a:cxn>
                  <a:cxn ang="0">
                    <a:pos x="34" y="199"/>
                  </a:cxn>
                  <a:cxn ang="0">
                    <a:pos x="21" y="178"/>
                  </a:cxn>
                  <a:cxn ang="0">
                    <a:pos x="10" y="153"/>
                  </a:cxn>
                  <a:cxn ang="0">
                    <a:pos x="6" y="129"/>
                  </a:cxn>
                  <a:cxn ang="0">
                    <a:pos x="6" y="98"/>
                  </a:cxn>
                  <a:cxn ang="0">
                    <a:pos x="8" y="83"/>
                  </a:cxn>
                  <a:cxn ang="0">
                    <a:pos x="6" y="83"/>
                  </a:cxn>
                  <a:cxn ang="0">
                    <a:pos x="0" y="98"/>
                  </a:cxn>
                  <a:cxn ang="0">
                    <a:pos x="0" y="129"/>
                  </a:cxn>
                  <a:cxn ang="0">
                    <a:pos x="6" y="155"/>
                  </a:cxn>
                  <a:cxn ang="0">
                    <a:pos x="17" y="180"/>
                  </a:cxn>
                  <a:cxn ang="0">
                    <a:pos x="31" y="201"/>
                  </a:cxn>
                  <a:cxn ang="0">
                    <a:pos x="50" y="220"/>
                  </a:cxn>
                  <a:cxn ang="0">
                    <a:pos x="70" y="235"/>
                  </a:cxn>
                  <a:cxn ang="0">
                    <a:pos x="95" y="244"/>
                  </a:cxn>
                  <a:cxn ang="0">
                    <a:pos x="122" y="250"/>
                  </a:cxn>
                  <a:cxn ang="0">
                    <a:pos x="150" y="250"/>
                  </a:cxn>
                  <a:cxn ang="0">
                    <a:pos x="177" y="244"/>
                  </a:cxn>
                  <a:cxn ang="0">
                    <a:pos x="199" y="235"/>
                  </a:cxn>
                  <a:cxn ang="0">
                    <a:pos x="222" y="220"/>
                  </a:cxn>
                  <a:cxn ang="0">
                    <a:pos x="239" y="201"/>
                  </a:cxn>
                  <a:cxn ang="0">
                    <a:pos x="254" y="180"/>
                  </a:cxn>
                  <a:cxn ang="0">
                    <a:pos x="266" y="155"/>
                  </a:cxn>
                  <a:cxn ang="0">
                    <a:pos x="270" y="129"/>
                  </a:cxn>
                </a:cxnLst>
                <a:rect l="0" t="0" r="r" b="b"/>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ln>
            </p:spPr>
            <p:txBody>
              <a:bodyPr/>
              <a:lstStyle/>
              <a:p>
                <a:endParaRPr lang="en-US">
                  <a:solidFill>
                    <a:prstClr val="black"/>
                  </a:solidFill>
                </a:endParaRPr>
              </a:p>
            </p:txBody>
          </p:sp>
          <p:sp>
            <p:nvSpPr>
              <p:cNvPr id="179900" name="Freeform 700"/>
              <p:cNvSpPr/>
              <p:nvPr/>
            </p:nvSpPr>
            <p:spPr bwMode="auto">
              <a:xfrm>
                <a:off x="1705" y="2159"/>
                <a:ext cx="268" cy="246"/>
              </a:xfrm>
              <a:custGeom>
                <a:avLst/>
                <a:gdLst/>
                <a:ahLst/>
                <a:cxnLst>
                  <a:cxn ang="0">
                    <a:pos x="266" y="96"/>
                  </a:cxn>
                  <a:cxn ang="0">
                    <a:pos x="256" y="62"/>
                  </a:cxn>
                  <a:cxn ang="0">
                    <a:pos x="241" y="34"/>
                  </a:cxn>
                  <a:cxn ang="0">
                    <a:pos x="216" y="9"/>
                  </a:cxn>
                  <a:cxn ang="0">
                    <a:pos x="203" y="1"/>
                  </a:cxn>
                  <a:cxn ang="0">
                    <a:pos x="201" y="3"/>
                  </a:cxn>
                  <a:cxn ang="0">
                    <a:pos x="214" y="13"/>
                  </a:cxn>
                  <a:cxn ang="0">
                    <a:pos x="235" y="36"/>
                  </a:cxn>
                  <a:cxn ang="0">
                    <a:pos x="252" y="64"/>
                  </a:cxn>
                  <a:cxn ang="0">
                    <a:pos x="262" y="96"/>
                  </a:cxn>
                  <a:cxn ang="0">
                    <a:pos x="262" y="127"/>
                  </a:cxn>
                  <a:cxn ang="0">
                    <a:pos x="256" y="151"/>
                  </a:cxn>
                  <a:cxn ang="0">
                    <a:pos x="247" y="174"/>
                  </a:cxn>
                  <a:cxn ang="0">
                    <a:pos x="233" y="195"/>
                  </a:cxn>
                  <a:cxn ang="0">
                    <a:pos x="214" y="212"/>
                  </a:cxn>
                  <a:cxn ang="0">
                    <a:pos x="195" y="225"/>
                  </a:cxn>
                  <a:cxn ang="0">
                    <a:pos x="173" y="237"/>
                  </a:cxn>
                  <a:cxn ang="0">
                    <a:pos x="146" y="240"/>
                  </a:cxn>
                  <a:cxn ang="0">
                    <a:pos x="120" y="240"/>
                  </a:cxn>
                  <a:cxn ang="0">
                    <a:pos x="95" y="237"/>
                  </a:cxn>
                  <a:cxn ang="0">
                    <a:pos x="72" y="225"/>
                  </a:cxn>
                  <a:cxn ang="0">
                    <a:pos x="51" y="212"/>
                  </a:cxn>
                  <a:cxn ang="0">
                    <a:pos x="34" y="195"/>
                  </a:cxn>
                  <a:cxn ang="0">
                    <a:pos x="21" y="174"/>
                  </a:cxn>
                  <a:cxn ang="0">
                    <a:pos x="11" y="151"/>
                  </a:cxn>
                  <a:cxn ang="0">
                    <a:pos x="6" y="127"/>
                  </a:cxn>
                  <a:cxn ang="0">
                    <a:pos x="6" y="96"/>
                  </a:cxn>
                  <a:cxn ang="0">
                    <a:pos x="8" y="81"/>
                  </a:cxn>
                  <a:cxn ang="0">
                    <a:pos x="2" y="96"/>
                  </a:cxn>
                  <a:cxn ang="0">
                    <a:pos x="2" y="127"/>
                  </a:cxn>
                  <a:cxn ang="0">
                    <a:pos x="6" y="153"/>
                  </a:cxn>
                  <a:cxn ang="0">
                    <a:pos x="17" y="176"/>
                  </a:cxn>
                  <a:cxn ang="0">
                    <a:pos x="30" y="199"/>
                  </a:cxn>
                  <a:cxn ang="0">
                    <a:pos x="49" y="216"/>
                  </a:cxn>
                  <a:cxn ang="0">
                    <a:pos x="70" y="231"/>
                  </a:cxn>
                  <a:cxn ang="0">
                    <a:pos x="93" y="240"/>
                  </a:cxn>
                  <a:cxn ang="0">
                    <a:pos x="120" y="246"/>
                  </a:cxn>
                  <a:cxn ang="0">
                    <a:pos x="148" y="246"/>
                  </a:cxn>
                  <a:cxn ang="0">
                    <a:pos x="173" y="240"/>
                  </a:cxn>
                  <a:cxn ang="0">
                    <a:pos x="197" y="231"/>
                  </a:cxn>
                  <a:cxn ang="0">
                    <a:pos x="218" y="216"/>
                  </a:cxn>
                  <a:cxn ang="0">
                    <a:pos x="237" y="199"/>
                  </a:cxn>
                  <a:cxn ang="0">
                    <a:pos x="251" y="176"/>
                  </a:cxn>
                  <a:cxn ang="0">
                    <a:pos x="260" y="153"/>
                  </a:cxn>
                  <a:cxn ang="0">
                    <a:pos x="266" y="127"/>
                  </a:cxn>
                </a:cxnLst>
                <a:rect l="0" t="0" r="r" b="b"/>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ln>
            </p:spPr>
            <p:txBody>
              <a:bodyPr/>
              <a:lstStyle/>
              <a:p>
                <a:endParaRPr lang="en-US">
                  <a:solidFill>
                    <a:prstClr val="black"/>
                  </a:solidFill>
                </a:endParaRPr>
              </a:p>
            </p:txBody>
          </p:sp>
          <p:sp>
            <p:nvSpPr>
              <p:cNvPr id="179901" name="Freeform 701"/>
              <p:cNvSpPr/>
              <p:nvPr/>
            </p:nvSpPr>
            <p:spPr bwMode="auto">
              <a:xfrm>
                <a:off x="1707" y="2160"/>
                <a:ext cx="262" cy="243"/>
              </a:xfrm>
              <a:custGeom>
                <a:avLst/>
                <a:gdLst/>
                <a:ahLst/>
                <a:cxnLst>
                  <a:cxn ang="0">
                    <a:pos x="262" y="95"/>
                  </a:cxn>
                  <a:cxn ang="0">
                    <a:pos x="252" y="63"/>
                  </a:cxn>
                  <a:cxn ang="0">
                    <a:pos x="237" y="33"/>
                  </a:cxn>
                  <a:cxn ang="0">
                    <a:pos x="214" y="10"/>
                  </a:cxn>
                  <a:cxn ang="0">
                    <a:pos x="199" y="0"/>
                  </a:cxn>
                  <a:cxn ang="0">
                    <a:pos x="197" y="2"/>
                  </a:cxn>
                  <a:cxn ang="0">
                    <a:pos x="211" y="14"/>
                  </a:cxn>
                  <a:cxn ang="0">
                    <a:pos x="231" y="37"/>
                  </a:cxn>
                  <a:cxn ang="0">
                    <a:pos x="249" y="63"/>
                  </a:cxn>
                  <a:cxn ang="0">
                    <a:pos x="256" y="95"/>
                  </a:cxn>
                  <a:cxn ang="0">
                    <a:pos x="258" y="126"/>
                  </a:cxn>
                  <a:cxn ang="0">
                    <a:pos x="252" y="150"/>
                  </a:cxn>
                  <a:cxn ang="0">
                    <a:pos x="243" y="173"/>
                  </a:cxn>
                  <a:cxn ang="0">
                    <a:pos x="230" y="192"/>
                  </a:cxn>
                  <a:cxn ang="0">
                    <a:pos x="212" y="209"/>
                  </a:cxn>
                  <a:cxn ang="0">
                    <a:pos x="192" y="222"/>
                  </a:cxn>
                  <a:cxn ang="0">
                    <a:pos x="169" y="232"/>
                  </a:cxn>
                  <a:cxn ang="0">
                    <a:pos x="144" y="238"/>
                  </a:cxn>
                  <a:cxn ang="0">
                    <a:pos x="120" y="238"/>
                  </a:cxn>
                  <a:cxn ang="0">
                    <a:pos x="95" y="232"/>
                  </a:cxn>
                  <a:cxn ang="0">
                    <a:pos x="72" y="222"/>
                  </a:cxn>
                  <a:cxn ang="0">
                    <a:pos x="51" y="209"/>
                  </a:cxn>
                  <a:cxn ang="0">
                    <a:pos x="34" y="192"/>
                  </a:cxn>
                  <a:cxn ang="0">
                    <a:pos x="21" y="173"/>
                  </a:cxn>
                  <a:cxn ang="0">
                    <a:pos x="11" y="150"/>
                  </a:cxn>
                  <a:cxn ang="0">
                    <a:pos x="6" y="126"/>
                  </a:cxn>
                  <a:cxn ang="0">
                    <a:pos x="6" y="95"/>
                  </a:cxn>
                  <a:cxn ang="0">
                    <a:pos x="8" y="80"/>
                  </a:cxn>
                  <a:cxn ang="0">
                    <a:pos x="2" y="95"/>
                  </a:cxn>
                  <a:cxn ang="0">
                    <a:pos x="2" y="126"/>
                  </a:cxn>
                  <a:cxn ang="0">
                    <a:pos x="6" y="150"/>
                  </a:cxn>
                  <a:cxn ang="0">
                    <a:pos x="17" y="175"/>
                  </a:cxn>
                  <a:cxn ang="0">
                    <a:pos x="30" y="196"/>
                  </a:cxn>
                  <a:cxn ang="0">
                    <a:pos x="47" y="213"/>
                  </a:cxn>
                  <a:cxn ang="0">
                    <a:pos x="68" y="228"/>
                  </a:cxn>
                  <a:cxn ang="0">
                    <a:pos x="93" y="238"/>
                  </a:cxn>
                  <a:cxn ang="0">
                    <a:pos x="118" y="243"/>
                  </a:cxn>
                  <a:cxn ang="0">
                    <a:pos x="144" y="243"/>
                  </a:cxn>
                  <a:cxn ang="0">
                    <a:pos x="171" y="238"/>
                  </a:cxn>
                  <a:cxn ang="0">
                    <a:pos x="193" y="228"/>
                  </a:cxn>
                  <a:cxn ang="0">
                    <a:pos x="214" y="213"/>
                  </a:cxn>
                  <a:cxn ang="0">
                    <a:pos x="233" y="196"/>
                  </a:cxn>
                  <a:cxn ang="0">
                    <a:pos x="247" y="175"/>
                  </a:cxn>
                  <a:cxn ang="0">
                    <a:pos x="256" y="150"/>
                  </a:cxn>
                  <a:cxn ang="0">
                    <a:pos x="262" y="126"/>
                  </a:cxn>
                </a:cxnLst>
                <a:rect l="0" t="0" r="r" b="b"/>
                <a:pathLst>
                  <a:path w="262" h="243">
                    <a:moveTo>
                      <a:pt x="262" y="112"/>
                    </a:moveTo>
                    <a:lnTo>
                      <a:pt x="262" y="95"/>
                    </a:lnTo>
                    <a:lnTo>
                      <a:pt x="258" y="78"/>
                    </a:lnTo>
                    <a:lnTo>
                      <a:pt x="252" y="63"/>
                    </a:lnTo>
                    <a:lnTo>
                      <a:pt x="245" y="48"/>
                    </a:lnTo>
                    <a:lnTo>
                      <a:pt x="237" y="33"/>
                    </a:lnTo>
                    <a:lnTo>
                      <a:pt x="226" y="21"/>
                    </a:lnTo>
                    <a:lnTo>
                      <a:pt x="214" y="10"/>
                    </a:lnTo>
                    <a:lnTo>
                      <a:pt x="199" y="0"/>
                    </a:lnTo>
                    <a:lnTo>
                      <a:pt x="199" y="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ln>
            </p:spPr>
            <p:txBody>
              <a:bodyPr/>
              <a:lstStyle/>
              <a:p>
                <a:endParaRPr lang="en-US">
                  <a:solidFill>
                    <a:prstClr val="black"/>
                  </a:solidFill>
                </a:endParaRPr>
              </a:p>
            </p:txBody>
          </p:sp>
          <p:sp>
            <p:nvSpPr>
              <p:cNvPr id="179902" name="Freeform 702"/>
              <p:cNvSpPr/>
              <p:nvPr/>
            </p:nvSpPr>
            <p:spPr bwMode="auto">
              <a:xfrm>
                <a:off x="1711" y="2162"/>
                <a:ext cx="256" cy="239"/>
              </a:xfrm>
              <a:custGeom>
                <a:avLst/>
                <a:gdLst/>
                <a:ahLst/>
                <a:cxnLst>
                  <a:cxn ang="0">
                    <a:pos x="256" y="93"/>
                  </a:cxn>
                  <a:cxn ang="0">
                    <a:pos x="246" y="61"/>
                  </a:cxn>
                  <a:cxn ang="0">
                    <a:pos x="229" y="33"/>
                  </a:cxn>
                  <a:cxn ang="0">
                    <a:pos x="208" y="10"/>
                  </a:cxn>
                  <a:cxn ang="0">
                    <a:pos x="193" y="2"/>
                  </a:cxn>
                  <a:cxn ang="0">
                    <a:pos x="205" y="12"/>
                  </a:cxn>
                  <a:cxn ang="0">
                    <a:pos x="226" y="35"/>
                  </a:cxn>
                  <a:cxn ang="0">
                    <a:pos x="243" y="63"/>
                  </a:cxn>
                  <a:cxn ang="0">
                    <a:pos x="250" y="93"/>
                  </a:cxn>
                  <a:cxn ang="0">
                    <a:pos x="250" y="124"/>
                  </a:cxn>
                  <a:cxn ang="0">
                    <a:pos x="246" y="146"/>
                  </a:cxn>
                  <a:cxn ang="0">
                    <a:pos x="237" y="169"/>
                  </a:cxn>
                  <a:cxn ang="0">
                    <a:pos x="224" y="188"/>
                  </a:cxn>
                  <a:cxn ang="0">
                    <a:pos x="207" y="205"/>
                  </a:cxn>
                  <a:cxn ang="0">
                    <a:pos x="188" y="218"/>
                  </a:cxn>
                  <a:cxn ang="0">
                    <a:pos x="165" y="228"/>
                  </a:cxn>
                  <a:cxn ang="0">
                    <a:pos x="140" y="234"/>
                  </a:cxn>
                  <a:cxn ang="0">
                    <a:pos x="116" y="234"/>
                  </a:cxn>
                  <a:cxn ang="0">
                    <a:pos x="91" y="228"/>
                  </a:cxn>
                  <a:cxn ang="0">
                    <a:pos x="68" y="218"/>
                  </a:cxn>
                  <a:cxn ang="0">
                    <a:pos x="49" y="205"/>
                  </a:cxn>
                  <a:cxn ang="0">
                    <a:pos x="32" y="188"/>
                  </a:cxn>
                  <a:cxn ang="0">
                    <a:pos x="19" y="169"/>
                  </a:cxn>
                  <a:cxn ang="0">
                    <a:pos x="9" y="146"/>
                  </a:cxn>
                  <a:cxn ang="0">
                    <a:pos x="4" y="124"/>
                  </a:cxn>
                  <a:cxn ang="0">
                    <a:pos x="5" y="93"/>
                  </a:cxn>
                  <a:cxn ang="0">
                    <a:pos x="5" y="78"/>
                  </a:cxn>
                  <a:cxn ang="0">
                    <a:pos x="0" y="93"/>
                  </a:cxn>
                  <a:cxn ang="0">
                    <a:pos x="0" y="124"/>
                  </a:cxn>
                  <a:cxn ang="0">
                    <a:pos x="5" y="148"/>
                  </a:cxn>
                  <a:cxn ang="0">
                    <a:pos x="15" y="171"/>
                  </a:cxn>
                  <a:cxn ang="0">
                    <a:pos x="28" y="192"/>
                  </a:cxn>
                  <a:cxn ang="0">
                    <a:pos x="45" y="209"/>
                  </a:cxn>
                  <a:cxn ang="0">
                    <a:pos x="66" y="222"/>
                  </a:cxn>
                  <a:cxn ang="0">
                    <a:pos x="89" y="234"/>
                  </a:cxn>
                  <a:cxn ang="0">
                    <a:pos x="114" y="237"/>
                  </a:cxn>
                  <a:cxn ang="0">
                    <a:pos x="140" y="237"/>
                  </a:cxn>
                  <a:cxn ang="0">
                    <a:pos x="167" y="234"/>
                  </a:cxn>
                  <a:cxn ang="0">
                    <a:pos x="189" y="222"/>
                  </a:cxn>
                  <a:cxn ang="0">
                    <a:pos x="208" y="209"/>
                  </a:cxn>
                  <a:cxn ang="0">
                    <a:pos x="227" y="192"/>
                  </a:cxn>
                  <a:cxn ang="0">
                    <a:pos x="241" y="171"/>
                  </a:cxn>
                  <a:cxn ang="0">
                    <a:pos x="250" y="148"/>
                  </a:cxn>
                  <a:cxn ang="0">
                    <a:pos x="256" y="124"/>
                  </a:cxn>
                </a:cxnLst>
                <a:rect l="0" t="0" r="r" b="b"/>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ln>
            </p:spPr>
            <p:txBody>
              <a:bodyPr/>
              <a:lstStyle/>
              <a:p>
                <a:endParaRPr lang="en-US">
                  <a:solidFill>
                    <a:prstClr val="black"/>
                  </a:solidFill>
                </a:endParaRPr>
              </a:p>
            </p:txBody>
          </p:sp>
          <p:sp>
            <p:nvSpPr>
              <p:cNvPr id="179903" name="Freeform 703"/>
              <p:cNvSpPr/>
              <p:nvPr/>
            </p:nvSpPr>
            <p:spPr bwMode="auto">
              <a:xfrm>
                <a:off x="1713" y="2164"/>
                <a:ext cx="252" cy="234"/>
              </a:xfrm>
              <a:custGeom>
                <a:avLst/>
                <a:gdLst/>
                <a:ahLst/>
                <a:cxnLst>
                  <a:cxn ang="0">
                    <a:pos x="250" y="91"/>
                  </a:cxn>
                  <a:cxn ang="0">
                    <a:pos x="243" y="59"/>
                  </a:cxn>
                  <a:cxn ang="0">
                    <a:pos x="225" y="33"/>
                  </a:cxn>
                  <a:cxn ang="0">
                    <a:pos x="205" y="10"/>
                  </a:cxn>
                  <a:cxn ang="0">
                    <a:pos x="189" y="2"/>
                  </a:cxn>
                  <a:cxn ang="0">
                    <a:pos x="201" y="12"/>
                  </a:cxn>
                  <a:cxn ang="0">
                    <a:pos x="222" y="34"/>
                  </a:cxn>
                  <a:cxn ang="0">
                    <a:pos x="239" y="61"/>
                  </a:cxn>
                  <a:cxn ang="0">
                    <a:pos x="246" y="91"/>
                  </a:cxn>
                  <a:cxn ang="0">
                    <a:pos x="246" y="120"/>
                  </a:cxn>
                  <a:cxn ang="0">
                    <a:pos x="243" y="144"/>
                  </a:cxn>
                  <a:cxn ang="0">
                    <a:pos x="233" y="165"/>
                  </a:cxn>
                  <a:cxn ang="0">
                    <a:pos x="220" y="186"/>
                  </a:cxn>
                  <a:cxn ang="0">
                    <a:pos x="203" y="201"/>
                  </a:cxn>
                  <a:cxn ang="0">
                    <a:pos x="184" y="215"/>
                  </a:cxn>
                  <a:cxn ang="0">
                    <a:pos x="161" y="224"/>
                  </a:cxn>
                  <a:cxn ang="0">
                    <a:pos x="138" y="230"/>
                  </a:cxn>
                  <a:cxn ang="0">
                    <a:pos x="114" y="230"/>
                  </a:cxn>
                  <a:cxn ang="0">
                    <a:pos x="89" y="224"/>
                  </a:cxn>
                  <a:cxn ang="0">
                    <a:pos x="68" y="215"/>
                  </a:cxn>
                  <a:cxn ang="0">
                    <a:pos x="49" y="201"/>
                  </a:cxn>
                  <a:cxn ang="0">
                    <a:pos x="32" y="186"/>
                  </a:cxn>
                  <a:cxn ang="0">
                    <a:pos x="19" y="165"/>
                  </a:cxn>
                  <a:cxn ang="0">
                    <a:pos x="9" y="144"/>
                  </a:cxn>
                  <a:cxn ang="0">
                    <a:pos x="5" y="120"/>
                  </a:cxn>
                  <a:cxn ang="0">
                    <a:pos x="5" y="91"/>
                  </a:cxn>
                  <a:cxn ang="0">
                    <a:pos x="5" y="74"/>
                  </a:cxn>
                  <a:cxn ang="0">
                    <a:pos x="0" y="91"/>
                  </a:cxn>
                  <a:cxn ang="0">
                    <a:pos x="0" y="122"/>
                  </a:cxn>
                  <a:cxn ang="0">
                    <a:pos x="5" y="146"/>
                  </a:cxn>
                  <a:cxn ang="0">
                    <a:pos x="15" y="169"/>
                  </a:cxn>
                  <a:cxn ang="0">
                    <a:pos x="28" y="188"/>
                  </a:cxn>
                  <a:cxn ang="0">
                    <a:pos x="45" y="205"/>
                  </a:cxn>
                  <a:cxn ang="0">
                    <a:pos x="66" y="218"/>
                  </a:cxn>
                  <a:cxn ang="0">
                    <a:pos x="89" y="228"/>
                  </a:cxn>
                  <a:cxn ang="0">
                    <a:pos x="114" y="234"/>
                  </a:cxn>
                  <a:cxn ang="0">
                    <a:pos x="138" y="234"/>
                  </a:cxn>
                  <a:cxn ang="0">
                    <a:pos x="163" y="228"/>
                  </a:cxn>
                  <a:cxn ang="0">
                    <a:pos x="186" y="218"/>
                  </a:cxn>
                  <a:cxn ang="0">
                    <a:pos x="206" y="205"/>
                  </a:cxn>
                  <a:cxn ang="0">
                    <a:pos x="224" y="188"/>
                  </a:cxn>
                  <a:cxn ang="0">
                    <a:pos x="237" y="169"/>
                  </a:cxn>
                  <a:cxn ang="0">
                    <a:pos x="246" y="146"/>
                  </a:cxn>
                  <a:cxn ang="0">
                    <a:pos x="252" y="122"/>
                  </a:cxn>
                </a:cxnLst>
                <a:rect l="0" t="0" r="r" b="b"/>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ln>
            </p:spPr>
            <p:txBody>
              <a:bodyPr/>
              <a:lstStyle/>
              <a:p>
                <a:endParaRPr lang="en-US">
                  <a:solidFill>
                    <a:prstClr val="black"/>
                  </a:solidFill>
                </a:endParaRPr>
              </a:p>
            </p:txBody>
          </p:sp>
          <p:sp>
            <p:nvSpPr>
              <p:cNvPr id="179904" name="Freeform 704"/>
              <p:cNvSpPr/>
              <p:nvPr/>
            </p:nvSpPr>
            <p:spPr bwMode="auto">
              <a:xfrm>
                <a:off x="1715" y="2166"/>
                <a:ext cx="248" cy="230"/>
              </a:xfrm>
              <a:custGeom>
                <a:avLst/>
                <a:gdLst/>
                <a:ahLst/>
                <a:cxnLst>
                  <a:cxn ang="0">
                    <a:pos x="246" y="89"/>
                  </a:cxn>
                  <a:cxn ang="0">
                    <a:pos x="239" y="59"/>
                  </a:cxn>
                  <a:cxn ang="0">
                    <a:pos x="222" y="31"/>
                  </a:cxn>
                  <a:cxn ang="0">
                    <a:pos x="201" y="8"/>
                  </a:cxn>
                  <a:cxn ang="0">
                    <a:pos x="185" y="2"/>
                  </a:cxn>
                  <a:cxn ang="0">
                    <a:pos x="197" y="12"/>
                  </a:cxn>
                  <a:cxn ang="0">
                    <a:pos x="218" y="32"/>
                  </a:cxn>
                  <a:cxn ang="0">
                    <a:pos x="233" y="59"/>
                  </a:cxn>
                  <a:cxn ang="0">
                    <a:pos x="242" y="89"/>
                  </a:cxn>
                  <a:cxn ang="0">
                    <a:pos x="242" y="118"/>
                  </a:cxn>
                  <a:cxn ang="0">
                    <a:pos x="237" y="142"/>
                  </a:cxn>
                  <a:cxn ang="0">
                    <a:pos x="229" y="163"/>
                  </a:cxn>
                  <a:cxn ang="0">
                    <a:pos x="216" y="182"/>
                  </a:cxn>
                  <a:cxn ang="0">
                    <a:pos x="199" y="197"/>
                  </a:cxn>
                  <a:cxn ang="0">
                    <a:pos x="180" y="211"/>
                  </a:cxn>
                  <a:cxn ang="0">
                    <a:pos x="159" y="220"/>
                  </a:cxn>
                  <a:cxn ang="0">
                    <a:pos x="136" y="226"/>
                  </a:cxn>
                  <a:cxn ang="0">
                    <a:pos x="112" y="226"/>
                  </a:cxn>
                  <a:cxn ang="0">
                    <a:pos x="89" y="220"/>
                  </a:cxn>
                  <a:cxn ang="0">
                    <a:pos x="66" y="211"/>
                  </a:cxn>
                  <a:cxn ang="0">
                    <a:pos x="47" y="197"/>
                  </a:cxn>
                  <a:cxn ang="0">
                    <a:pos x="32" y="182"/>
                  </a:cxn>
                  <a:cxn ang="0">
                    <a:pos x="19" y="163"/>
                  </a:cxn>
                  <a:cxn ang="0">
                    <a:pos x="9" y="142"/>
                  </a:cxn>
                  <a:cxn ang="0">
                    <a:pos x="5" y="118"/>
                  </a:cxn>
                  <a:cxn ang="0">
                    <a:pos x="5" y="89"/>
                  </a:cxn>
                  <a:cxn ang="0">
                    <a:pos x="7" y="72"/>
                  </a:cxn>
                  <a:cxn ang="0">
                    <a:pos x="1" y="89"/>
                  </a:cxn>
                  <a:cxn ang="0">
                    <a:pos x="0" y="120"/>
                  </a:cxn>
                  <a:cxn ang="0">
                    <a:pos x="5" y="142"/>
                  </a:cxn>
                  <a:cxn ang="0">
                    <a:pos x="15" y="165"/>
                  </a:cxn>
                  <a:cxn ang="0">
                    <a:pos x="28" y="184"/>
                  </a:cxn>
                  <a:cxn ang="0">
                    <a:pos x="45" y="201"/>
                  </a:cxn>
                  <a:cxn ang="0">
                    <a:pos x="64" y="214"/>
                  </a:cxn>
                  <a:cxn ang="0">
                    <a:pos x="87" y="224"/>
                  </a:cxn>
                  <a:cxn ang="0">
                    <a:pos x="112" y="230"/>
                  </a:cxn>
                  <a:cxn ang="0">
                    <a:pos x="136" y="230"/>
                  </a:cxn>
                  <a:cxn ang="0">
                    <a:pos x="161" y="224"/>
                  </a:cxn>
                  <a:cxn ang="0">
                    <a:pos x="184" y="214"/>
                  </a:cxn>
                  <a:cxn ang="0">
                    <a:pos x="203" y="201"/>
                  </a:cxn>
                  <a:cxn ang="0">
                    <a:pos x="220" y="184"/>
                  </a:cxn>
                  <a:cxn ang="0">
                    <a:pos x="233" y="165"/>
                  </a:cxn>
                  <a:cxn ang="0">
                    <a:pos x="242" y="142"/>
                  </a:cxn>
                  <a:cxn ang="0">
                    <a:pos x="246" y="120"/>
                  </a:cxn>
                </a:cxnLst>
                <a:rect l="0" t="0" r="r" b="b"/>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ln>
            </p:spPr>
            <p:txBody>
              <a:bodyPr/>
              <a:lstStyle/>
              <a:p>
                <a:endParaRPr lang="en-US">
                  <a:solidFill>
                    <a:prstClr val="black"/>
                  </a:solidFill>
                </a:endParaRPr>
              </a:p>
            </p:txBody>
          </p:sp>
          <p:sp>
            <p:nvSpPr>
              <p:cNvPr id="179905" name="Freeform 705"/>
              <p:cNvSpPr/>
              <p:nvPr/>
            </p:nvSpPr>
            <p:spPr bwMode="auto">
              <a:xfrm>
                <a:off x="1716" y="2168"/>
                <a:ext cx="245" cy="226"/>
              </a:xfrm>
              <a:custGeom>
                <a:avLst/>
                <a:gdLst/>
                <a:ahLst/>
                <a:cxnLst>
                  <a:cxn ang="0">
                    <a:pos x="243" y="87"/>
                  </a:cxn>
                  <a:cxn ang="0">
                    <a:pos x="236" y="57"/>
                  </a:cxn>
                  <a:cxn ang="0">
                    <a:pos x="219" y="30"/>
                  </a:cxn>
                  <a:cxn ang="0">
                    <a:pos x="198" y="8"/>
                  </a:cxn>
                  <a:cxn ang="0">
                    <a:pos x="183" y="0"/>
                  </a:cxn>
                  <a:cxn ang="0">
                    <a:pos x="194" y="11"/>
                  </a:cxn>
                  <a:cxn ang="0">
                    <a:pos x="215" y="32"/>
                  </a:cxn>
                  <a:cxn ang="0">
                    <a:pos x="230" y="59"/>
                  </a:cxn>
                  <a:cxn ang="0">
                    <a:pos x="240" y="87"/>
                  </a:cxn>
                  <a:cxn ang="0">
                    <a:pos x="240" y="116"/>
                  </a:cxn>
                  <a:cxn ang="0">
                    <a:pos x="234" y="138"/>
                  </a:cxn>
                  <a:cxn ang="0">
                    <a:pos x="226" y="159"/>
                  </a:cxn>
                  <a:cxn ang="0">
                    <a:pos x="213" y="178"/>
                  </a:cxn>
                  <a:cxn ang="0">
                    <a:pos x="198" y="195"/>
                  </a:cxn>
                  <a:cxn ang="0">
                    <a:pos x="179" y="207"/>
                  </a:cxn>
                  <a:cxn ang="0">
                    <a:pos x="158" y="216"/>
                  </a:cxn>
                  <a:cxn ang="0">
                    <a:pos x="135" y="220"/>
                  </a:cxn>
                  <a:cxn ang="0">
                    <a:pos x="111" y="220"/>
                  </a:cxn>
                  <a:cxn ang="0">
                    <a:pos x="88" y="216"/>
                  </a:cxn>
                  <a:cxn ang="0">
                    <a:pos x="67" y="207"/>
                  </a:cxn>
                  <a:cxn ang="0">
                    <a:pos x="48" y="195"/>
                  </a:cxn>
                  <a:cxn ang="0">
                    <a:pos x="33" y="178"/>
                  </a:cxn>
                  <a:cxn ang="0">
                    <a:pos x="19" y="159"/>
                  </a:cxn>
                  <a:cxn ang="0">
                    <a:pos x="10" y="138"/>
                  </a:cxn>
                  <a:cxn ang="0">
                    <a:pos x="6" y="116"/>
                  </a:cxn>
                  <a:cxn ang="0">
                    <a:pos x="6" y="87"/>
                  </a:cxn>
                  <a:cxn ang="0">
                    <a:pos x="8" y="70"/>
                  </a:cxn>
                  <a:cxn ang="0">
                    <a:pos x="2" y="87"/>
                  </a:cxn>
                  <a:cxn ang="0">
                    <a:pos x="2" y="116"/>
                  </a:cxn>
                  <a:cxn ang="0">
                    <a:pos x="6" y="140"/>
                  </a:cxn>
                  <a:cxn ang="0">
                    <a:pos x="16" y="161"/>
                  </a:cxn>
                  <a:cxn ang="0">
                    <a:pos x="29" y="182"/>
                  </a:cxn>
                  <a:cxn ang="0">
                    <a:pos x="46" y="197"/>
                  </a:cxn>
                  <a:cxn ang="0">
                    <a:pos x="65" y="211"/>
                  </a:cxn>
                  <a:cxn ang="0">
                    <a:pos x="86" y="220"/>
                  </a:cxn>
                  <a:cxn ang="0">
                    <a:pos x="111" y="226"/>
                  </a:cxn>
                  <a:cxn ang="0">
                    <a:pos x="135" y="226"/>
                  </a:cxn>
                  <a:cxn ang="0">
                    <a:pos x="158" y="220"/>
                  </a:cxn>
                  <a:cxn ang="0">
                    <a:pos x="181" y="211"/>
                  </a:cxn>
                  <a:cxn ang="0">
                    <a:pos x="200" y="197"/>
                  </a:cxn>
                  <a:cxn ang="0">
                    <a:pos x="217" y="182"/>
                  </a:cxn>
                  <a:cxn ang="0">
                    <a:pos x="230" y="161"/>
                  </a:cxn>
                  <a:cxn ang="0">
                    <a:pos x="240" y="140"/>
                  </a:cxn>
                  <a:cxn ang="0">
                    <a:pos x="243" y="116"/>
                  </a:cxn>
                </a:cxnLst>
                <a:rect l="0" t="0" r="r" b="b"/>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ln>
            </p:spPr>
            <p:txBody>
              <a:bodyPr/>
              <a:lstStyle/>
              <a:p>
                <a:endParaRPr lang="en-US">
                  <a:solidFill>
                    <a:prstClr val="black"/>
                  </a:solidFill>
                </a:endParaRPr>
              </a:p>
            </p:txBody>
          </p:sp>
          <p:sp>
            <p:nvSpPr>
              <p:cNvPr id="179906" name="Freeform 706"/>
              <p:cNvSpPr/>
              <p:nvPr/>
            </p:nvSpPr>
            <p:spPr bwMode="auto">
              <a:xfrm>
                <a:off x="1718" y="2168"/>
                <a:ext cx="239" cy="224"/>
              </a:xfrm>
              <a:custGeom>
                <a:avLst/>
                <a:gdLst/>
                <a:ahLst/>
                <a:cxnLst>
                  <a:cxn ang="0">
                    <a:pos x="239" y="87"/>
                  </a:cxn>
                  <a:cxn ang="0">
                    <a:pos x="230" y="57"/>
                  </a:cxn>
                  <a:cxn ang="0">
                    <a:pos x="215" y="30"/>
                  </a:cxn>
                  <a:cxn ang="0">
                    <a:pos x="194" y="10"/>
                  </a:cxn>
                  <a:cxn ang="0">
                    <a:pos x="179" y="2"/>
                  </a:cxn>
                  <a:cxn ang="0">
                    <a:pos x="190" y="11"/>
                  </a:cxn>
                  <a:cxn ang="0">
                    <a:pos x="211" y="32"/>
                  </a:cxn>
                  <a:cxn ang="0">
                    <a:pos x="226" y="59"/>
                  </a:cxn>
                  <a:cxn ang="0">
                    <a:pos x="234" y="89"/>
                  </a:cxn>
                  <a:cxn ang="0">
                    <a:pos x="236" y="116"/>
                  </a:cxn>
                  <a:cxn ang="0">
                    <a:pos x="230" y="138"/>
                  </a:cxn>
                  <a:cxn ang="0">
                    <a:pos x="222" y="159"/>
                  </a:cxn>
                  <a:cxn ang="0">
                    <a:pos x="209" y="176"/>
                  </a:cxn>
                  <a:cxn ang="0">
                    <a:pos x="194" y="193"/>
                  </a:cxn>
                  <a:cxn ang="0">
                    <a:pos x="175" y="205"/>
                  </a:cxn>
                  <a:cxn ang="0">
                    <a:pos x="154" y="214"/>
                  </a:cxn>
                  <a:cxn ang="0">
                    <a:pos x="133" y="218"/>
                  </a:cxn>
                  <a:cxn ang="0">
                    <a:pos x="109" y="218"/>
                  </a:cxn>
                  <a:cxn ang="0">
                    <a:pos x="86" y="214"/>
                  </a:cxn>
                  <a:cxn ang="0">
                    <a:pos x="67" y="205"/>
                  </a:cxn>
                  <a:cxn ang="0">
                    <a:pos x="48" y="193"/>
                  </a:cxn>
                  <a:cxn ang="0">
                    <a:pos x="33" y="176"/>
                  </a:cxn>
                  <a:cxn ang="0">
                    <a:pos x="19" y="159"/>
                  </a:cxn>
                  <a:cxn ang="0">
                    <a:pos x="12" y="138"/>
                  </a:cxn>
                  <a:cxn ang="0">
                    <a:pos x="6" y="116"/>
                  </a:cxn>
                  <a:cxn ang="0">
                    <a:pos x="6" y="87"/>
                  </a:cxn>
                  <a:cxn ang="0">
                    <a:pos x="8" y="70"/>
                  </a:cxn>
                  <a:cxn ang="0">
                    <a:pos x="2" y="87"/>
                  </a:cxn>
                  <a:cxn ang="0">
                    <a:pos x="2" y="116"/>
                  </a:cxn>
                  <a:cxn ang="0">
                    <a:pos x="6" y="140"/>
                  </a:cxn>
                  <a:cxn ang="0">
                    <a:pos x="16" y="161"/>
                  </a:cxn>
                  <a:cxn ang="0">
                    <a:pos x="29" y="180"/>
                  </a:cxn>
                  <a:cxn ang="0">
                    <a:pos x="44" y="195"/>
                  </a:cxn>
                  <a:cxn ang="0">
                    <a:pos x="63" y="209"/>
                  </a:cxn>
                  <a:cxn ang="0">
                    <a:pos x="86" y="218"/>
                  </a:cxn>
                  <a:cxn ang="0">
                    <a:pos x="109" y="224"/>
                  </a:cxn>
                  <a:cxn ang="0">
                    <a:pos x="133" y="224"/>
                  </a:cxn>
                  <a:cxn ang="0">
                    <a:pos x="156" y="218"/>
                  </a:cxn>
                  <a:cxn ang="0">
                    <a:pos x="177" y="209"/>
                  </a:cxn>
                  <a:cxn ang="0">
                    <a:pos x="196" y="195"/>
                  </a:cxn>
                  <a:cxn ang="0">
                    <a:pos x="213" y="180"/>
                  </a:cxn>
                  <a:cxn ang="0">
                    <a:pos x="226" y="161"/>
                  </a:cxn>
                  <a:cxn ang="0">
                    <a:pos x="234" y="140"/>
                  </a:cxn>
                  <a:cxn ang="0">
                    <a:pos x="239" y="116"/>
                  </a:cxn>
                </a:cxnLst>
                <a:rect l="0" t="0" r="r" b="b"/>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ln>
            </p:spPr>
            <p:txBody>
              <a:bodyPr/>
              <a:lstStyle/>
              <a:p>
                <a:endParaRPr lang="en-US">
                  <a:solidFill>
                    <a:prstClr val="black"/>
                  </a:solidFill>
                </a:endParaRPr>
              </a:p>
            </p:txBody>
          </p:sp>
          <p:sp>
            <p:nvSpPr>
              <p:cNvPr id="179907" name="Freeform 707"/>
              <p:cNvSpPr/>
              <p:nvPr/>
            </p:nvSpPr>
            <p:spPr bwMode="auto">
              <a:xfrm>
                <a:off x="1722" y="2170"/>
                <a:ext cx="234" cy="220"/>
              </a:xfrm>
              <a:custGeom>
                <a:avLst/>
                <a:gdLst/>
                <a:ahLst/>
                <a:cxnLst>
                  <a:cxn ang="0">
                    <a:pos x="234" y="85"/>
                  </a:cxn>
                  <a:cxn ang="0">
                    <a:pos x="224" y="57"/>
                  </a:cxn>
                  <a:cxn ang="0">
                    <a:pos x="209" y="30"/>
                  </a:cxn>
                  <a:cxn ang="0">
                    <a:pos x="188" y="9"/>
                  </a:cxn>
                  <a:cxn ang="0">
                    <a:pos x="173" y="2"/>
                  </a:cxn>
                  <a:cxn ang="0">
                    <a:pos x="184" y="11"/>
                  </a:cxn>
                  <a:cxn ang="0">
                    <a:pos x="205" y="32"/>
                  </a:cxn>
                  <a:cxn ang="0">
                    <a:pos x="220" y="57"/>
                  </a:cxn>
                  <a:cxn ang="0">
                    <a:pos x="228" y="87"/>
                  </a:cxn>
                  <a:cxn ang="0">
                    <a:pos x="228" y="114"/>
                  </a:cxn>
                  <a:cxn ang="0">
                    <a:pos x="224" y="135"/>
                  </a:cxn>
                  <a:cxn ang="0">
                    <a:pos x="216" y="155"/>
                  </a:cxn>
                  <a:cxn ang="0">
                    <a:pos x="203" y="174"/>
                  </a:cxn>
                  <a:cxn ang="0">
                    <a:pos x="188" y="190"/>
                  </a:cxn>
                  <a:cxn ang="0">
                    <a:pos x="171" y="201"/>
                  </a:cxn>
                  <a:cxn ang="0">
                    <a:pos x="150" y="210"/>
                  </a:cxn>
                  <a:cxn ang="0">
                    <a:pos x="127" y="214"/>
                  </a:cxn>
                  <a:cxn ang="0">
                    <a:pos x="105" y="214"/>
                  </a:cxn>
                  <a:cxn ang="0">
                    <a:pos x="84" y="210"/>
                  </a:cxn>
                  <a:cxn ang="0">
                    <a:pos x="63" y="201"/>
                  </a:cxn>
                  <a:cxn ang="0">
                    <a:pos x="46" y="190"/>
                  </a:cxn>
                  <a:cxn ang="0">
                    <a:pos x="31" y="174"/>
                  </a:cxn>
                  <a:cxn ang="0">
                    <a:pos x="17" y="155"/>
                  </a:cxn>
                  <a:cxn ang="0">
                    <a:pos x="10" y="135"/>
                  </a:cxn>
                  <a:cxn ang="0">
                    <a:pos x="4" y="114"/>
                  </a:cxn>
                  <a:cxn ang="0">
                    <a:pos x="6" y="85"/>
                  </a:cxn>
                  <a:cxn ang="0">
                    <a:pos x="6" y="68"/>
                  </a:cxn>
                  <a:cxn ang="0">
                    <a:pos x="0" y="85"/>
                  </a:cxn>
                  <a:cxn ang="0">
                    <a:pos x="0" y="114"/>
                  </a:cxn>
                  <a:cxn ang="0">
                    <a:pos x="4" y="136"/>
                  </a:cxn>
                  <a:cxn ang="0">
                    <a:pos x="13" y="157"/>
                  </a:cxn>
                  <a:cxn ang="0">
                    <a:pos x="27" y="176"/>
                  </a:cxn>
                  <a:cxn ang="0">
                    <a:pos x="42" y="193"/>
                  </a:cxn>
                  <a:cxn ang="0">
                    <a:pos x="61" y="205"/>
                  </a:cxn>
                  <a:cxn ang="0">
                    <a:pos x="82" y="214"/>
                  </a:cxn>
                  <a:cxn ang="0">
                    <a:pos x="105" y="218"/>
                  </a:cxn>
                  <a:cxn ang="0">
                    <a:pos x="129" y="218"/>
                  </a:cxn>
                  <a:cxn ang="0">
                    <a:pos x="152" y="214"/>
                  </a:cxn>
                  <a:cxn ang="0">
                    <a:pos x="173" y="205"/>
                  </a:cxn>
                  <a:cxn ang="0">
                    <a:pos x="192" y="193"/>
                  </a:cxn>
                  <a:cxn ang="0">
                    <a:pos x="207" y="176"/>
                  </a:cxn>
                  <a:cxn ang="0">
                    <a:pos x="220" y="157"/>
                  </a:cxn>
                  <a:cxn ang="0">
                    <a:pos x="228" y="136"/>
                  </a:cxn>
                  <a:cxn ang="0">
                    <a:pos x="234" y="114"/>
                  </a:cxn>
                </a:cxnLst>
                <a:rect l="0" t="0" r="r" b="b"/>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ln>
            </p:spPr>
            <p:txBody>
              <a:bodyPr/>
              <a:lstStyle/>
              <a:p>
                <a:endParaRPr lang="en-US">
                  <a:solidFill>
                    <a:prstClr val="black"/>
                  </a:solidFill>
                </a:endParaRPr>
              </a:p>
            </p:txBody>
          </p:sp>
          <p:sp>
            <p:nvSpPr>
              <p:cNvPr id="179908" name="Freeform 708"/>
              <p:cNvSpPr/>
              <p:nvPr/>
            </p:nvSpPr>
            <p:spPr bwMode="auto">
              <a:xfrm>
                <a:off x="1724" y="2172"/>
                <a:ext cx="230" cy="214"/>
              </a:xfrm>
              <a:custGeom>
                <a:avLst/>
                <a:gdLst/>
                <a:ahLst/>
                <a:cxnLst>
                  <a:cxn ang="0">
                    <a:pos x="228" y="85"/>
                  </a:cxn>
                  <a:cxn ang="0">
                    <a:pos x="220" y="55"/>
                  </a:cxn>
                  <a:cxn ang="0">
                    <a:pos x="205" y="28"/>
                  </a:cxn>
                  <a:cxn ang="0">
                    <a:pos x="184" y="7"/>
                  </a:cxn>
                  <a:cxn ang="0">
                    <a:pos x="169" y="2"/>
                  </a:cxn>
                  <a:cxn ang="0">
                    <a:pos x="180" y="11"/>
                  </a:cxn>
                  <a:cxn ang="0">
                    <a:pos x="201" y="30"/>
                  </a:cxn>
                  <a:cxn ang="0">
                    <a:pos x="216" y="57"/>
                  </a:cxn>
                  <a:cxn ang="0">
                    <a:pos x="224" y="85"/>
                  </a:cxn>
                  <a:cxn ang="0">
                    <a:pos x="224" y="112"/>
                  </a:cxn>
                  <a:cxn ang="0">
                    <a:pos x="220" y="133"/>
                  </a:cxn>
                  <a:cxn ang="0">
                    <a:pos x="211" y="153"/>
                  </a:cxn>
                  <a:cxn ang="0">
                    <a:pos x="199" y="171"/>
                  </a:cxn>
                  <a:cxn ang="0">
                    <a:pos x="184" y="186"/>
                  </a:cxn>
                  <a:cxn ang="0">
                    <a:pos x="167" y="197"/>
                  </a:cxn>
                  <a:cxn ang="0">
                    <a:pos x="148" y="205"/>
                  </a:cxn>
                  <a:cxn ang="0">
                    <a:pos x="125" y="210"/>
                  </a:cxn>
                  <a:cxn ang="0">
                    <a:pos x="103" y="210"/>
                  </a:cxn>
                  <a:cxn ang="0">
                    <a:pos x="82" y="205"/>
                  </a:cxn>
                  <a:cxn ang="0">
                    <a:pos x="63" y="197"/>
                  </a:cxn>
                  <a:cxn ang="0">
                    <a:pos x="44" y="186"/>
                  </a:cxn>
                  <a:cxn ang="0">
                    <a:pos x="30" y="171"/>
                  </a:cxn>
                  <a:cxn ang="0">
                    <a:pos x="17" y="153"/>
                  </a:cxn>
                  <a:cxn ang="0">
                    <a:pos x="10" y="133"/>
                  </a:cxn>
                  <a:cxn ang="0">
                    <a:pos x="6" y="112"/>
                  </a:cxn>
                  <a:cxn ang="0">
                    <a:pos x="6" y="83"/>
                  </a:cxn>
                  <a:cxn ang="0">
                    <a:pos x="8" y="66"/>
                  </a:cxn>
                  <a:cxn ang="0">
                    <a:pos x="0" y="83"/>
                  </a:cxn>
                  <a:cxn ang="0">
                    <a:pos x="0" y="112"/>
                  </a:cxn>
                  <a:cxn ang="0">
                    <a:pos x="6" y="134"/>
                  </a:cxn>
                  <a:cxn ang="0">
                    <a:pos x="13" y="155"/>
                  </a:cxn>
                  <a:cxn ang="0">
                    <a:pos x="27" y="172"/>
                  </a:cxn>
                  <a:cxn ang="0">
                    <a:pos x="42" y="189"/>
                  </a:cxn>
                  <a:cxn ang="0">
                    <a:pos x="61" y="201"/>
                  </a:cxn>
                  <a:cxn ang="0">
                    <a:pos x="80" y="210"/>
                  </a:cxn>
                  <a:cxn ang="0">
                    <a:pos x="103" y="214"/>
                  </a:cxn>
                  <a:cxn ang="0">
                    <a:pos x="127" y="214"/>
                  </a:cxn>
                  <a:cxn ang="0">
                    <a:pos x="148" y="210"/>
                  </a:cxn>
                  <a:cxn ang="0">
                    <a:pos x="169" y="201"/>
                  </a:cxn>
                  <a:cxn ang="0">
                    <a:pos x="188" y="189"/>
                  </a:cxn>
                  <a:cxn ang="0">
                    <a:pos x="203" y="172"/>
                  </a:cxn>
                  <a:cxn ang="0">
                    <a:pos x="216" y="155"/>
                  </a:cxn>
                  <a:cxn ang="0">
                    <a:pos x="224" y="134"/>
                  </a:cxn>
                  <a:cxn ang="0">
                    <a:pos x="230" y="112"/>
                  </a:cxn>
                </a:cxnLst>
                <a:rect l="0" t="0" r="r" b="b"/>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ln>
            </p:spPr>
            <p:txBody>
              <a:bodyPr/>
              <a:lstStyle/>
              <a:p>
                <a:endParaRPr lang="en-US">
                  <a:solidFill>
                    <a:prstClr val="black"/>
                  </a:solidFill>
                </a:endParaRPr>
              </a:p>
            </p:txBody>
          </p:sp>
          <p:sp>
            <p:nvSpPr>
              <p:cNvPr id="179909" name="Freeform 709"/>
              <p:cNvSpPr/>
              <p:nvPr/>
            </p:nvSpPr>
            <p:spPr bwMode="auto">
              <a:xfrm>
                <a:off x="1726" y="2174"/>
                <a:ext cx="226" cy="210"/>
              </a:xfrm>
              <a:custGeom>
                <a:avLst/>
                <a:gdLst/>
                <a:ahLst/>
                <a:cxnLst>
                  <a:cxn ang="0">
                    <a:pos x="224" y="83"/>
                  </a:cxn>
                  <a:cxn ang="0">
                    <a:pos x="216" y="53"/>
                  </a:cxn>
                  <a:cxn ang="0">
                    <a:pos x="201" y="28"/>
                  </a:cxn>
                  <a:cxn ang="0">
                    <a:pos x="180" y="7"/>
                  </a:cxn>
                  <a:cxn ang="0">
                    <a:pos x="165" y="2"/>
                  </a:cxn>
                  <a:cxn ang="0">
                    <a:pos x="176" y="11"/>
                  </a:cxn>
                  <a:cxn ang="0">
                    <a:pos x="197" y="30"/>
                  </a:cxn>
                  <a:cxn ang="0">
                    <a:pos x="211" y="55"/>
                  </a:cxn>
                  <a:cxn ang="0">
                    <a:pos x="220" y="83"/>
                  </a:cxn>
                  <a:cxn ang="0">
                    <a:pos x="220" y="110"/>
                  </a:cxn>
                  <a:cxn ang="0">
                    <a:pos x="216" y="131"/>
                  </a:cxn>
                  <a:cxn ang="0">
                    <a:pos x="207" y="150"/>
                  </a:cxn>
                  <a:cxn ang="0">
                    <a:pos x="195" y="167"/>
                  </a:cxn>
                  <a:cxn ang="0">
                    <a:pos x="182" y="182"/>
                  </a:cxn>
                  <a:cxn ang="0">
                    <a:pos x="163" y="193"/>
                  </a:cxn>
                  <a:cxn ang="0">
                    <a:pos x="144" y="201"/>
                  </a:cxn>
                  <a:cxn ang="0">
                    <a:pos x="123" y="205"/>
                  </a:cxn>
                  <a:cxn ang="0">
                    <a:pos x="102" y="205"/>
                  </a:cxn>
                  <a:cxn ang="0">
                    <a:pos x="80" y="201"/>
                  </a:cxn>
                  <a:cxn ang="0">
                    <a:pos x="61" y="193"/>
                  </a:cxn>
                  <a:cxn ang="0">
                    <a:pos x="44" y="182"/>
                  </a:cxn>
                  <a:cxn ang="0">
                    <a:pos x="28" y="167"/>
                  </a:cxn>
                  <a:cxn ang="0">
                    <a:pos x="17" y="150"/>
                  </a:cxn>
                  <a:cxn ang="0">
                    <a:pos x="9" y="131"/>
                  </a:cxn>
                  <a:cxn ang="0">
                    <a:pos x="6" y="110"/>
                  </a:cxn>
                  <a:cxn ang="0">
                    <a:pos x="6" y="81"/>
                  </a:cxn>
                  <a:cxn ang="0">
                    <a:pos x="8" y="64"/>
                  </a:cxn>
                  <a:cxn ang="0">
                    <a:pos x="2" y="81"/>
                  </a:cxn>
                  <a:cxn ang="0">
                    <a:pos x="0" y="110"/>
                  </a:cxn>
                  <a:cxn ang="0">
                    <a:pos x="6" y="131"/>
                  </a:cxn>
                  <a:cxn ang="0">
                    <a:pos x="13" y="151"/>
                  </a:cxn>
                  <a:cxn ang="0">
                    <a:pos x="27" y="170"/>
                  </a:cxn>
                  <a:cxn ang="0">
                    <a:pos x="42" y="186"/>
                  </a:cxn>
                  <a:cxn ang="0">
                    <a:pos x="59" y="197"/>
                  </a:cxn>
                  <a:cxn ang="0">
                    <a:pos x="80" y="206"/>
                  </a:cxn>
                  <a:cxn ang="0">
                    <a:pos x="101" y="210"/>
                  </a:cxn>
                  <a:cxn ang="0">
                    <a:pos x="123" y="210"/>
                  </a:cxn>
                  <a:cxn ang="0">
                    <a:pos x="146" y="206"/>
                  </a:cxn>
                  <a:cxn ang="0">
                    <a:pos x="167" y="197"/>
                  </a:cxn>
                  <a:cxn ang="0">
                    <a:pos x="184" y="186"/>
                  </a:cxn>
                  <a:cxn ang="0">
                    <a:pos x="199" y="170"/>
                  </a:cxn>
                  <a:cxn ang="0">
                    <a:pos x="212" y="151"/>
                  </a:cxn>
                  <a:cxn ang="0">
                    <a:pos x="220" y="131"/>
                  </a:cxn>
                  <a:cxn ang="0">
                    <a:pos x="224" y="110"/>
                  </a:cxn>
                </a:cxnLst>
                <a:rect l="0" t="0" r="r" b="b"/>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ln>
            </p:spPr>
            <p:txBody>
              <a:bodyPr/>
              <a:lstStyle/>
              <a:p>
                <a:endParaRPr lang="en-US">
                  <a:solidFill>
                    <a:prstClr val="black"/>
                  </a:solidFill>
                </a:endParaRPr>
              </a:p>
            </p:txBody>
          </p:sp>
          <p:sp>
            <p:nvSpPr>
              <p:cNvPr id="179910" name="Freeform 710"/>
              <p:cNvSpPr/>
              <p:nvPr/>
            </p:nvSpPr>
            <p:spPr bwMode="auto">
              <a:xfrm>
                <a:off x="1728" y="2176"/>
                <a:ext cx="220" cy="206"/>
              </a:xfrm>
              <a:custGeom>
                <a:avLst/>
                <a:gdLst/>
                <a:ahLst/>
                <a:cxnLst>
                  <a:cxn ang="0">
                    <a:pos x="220" y="81"/>
                  </a:cxn>
                  <a:cxn ang="0">
                    <a:pos x="212" y="53"/>
                  </a:cxn>
                  <a:cxn ang="0">
                    <a:pos x="197" y="26"/>
                  </a:cxn>
                  <a:cxn ang="0">
                    <a:pos x="176" y="7"/>
                  </a:cxn>
                  <a:cxn ang="0">
                    <a:pos x="161" y="2"/>
                  </a:cxn>
                  <a:cxn ang="0">
                    <a:pos x="172" y="9"/>
                  </a:cxn>
                  <a:cxn ang="0">
                    <a:pos x="191" y="30"/>
                  </a:cxn>
                  <a:cxn ang="0">
                    <a:pos x="207" y="53"/>
                  </a:cxn>
                  <a:cxn ang="0">
                    <a:pos x="214" y="81"/>
                  </a:cxn>
                  <a:cxn ang="0">
                    <a:pos x="216" y="108"/>
                  </a:cxn>
                  <a:cxn ang="0">
                    <a:pos x="212" y="127"/>
                  </a:cxn>
                  <a:cxn ang="0">
                    <a:pos x="203" y="146"/>
                  </a:cxn>
                  <a:cxn ang="0">
                    <a:pos x="191" y="163"/>
                  </a:cxn>
                  <a:cxn ang="0">
                    <a:pos x="178" y="178"/>
                  </a:cxn>
                  <a:cxn ang="0">
                    <a:pos x="161" y="189"/>
                  </a:cxn>
                  <a:cxn ang="0">
                    <a:pos x="142" y="197"/>
                  </a:cxn>
                  <a:cxn ang="0">
                    <a:pos x="121" y="201"/>
                  </a:cxn>
                  <a:cxn ang="0">
                    <a:pos x="100" y="201"/>
                  </a:cxn>
                  <a:cxn ang="0">
                    <a:pos x="80" y="197"/>
                  </a:cxn>
                  <a:cxn ang="0">
                    <a:pos x="61" y="189"/>
                  </a:cxn>
                  <a:cxn ang="0">
                    <a:pos x="43" y="178"/>
                  </a:cxn>
                  <a:cxn ang="0">
                    <a:pos x="28" y="163"/>
                  </a:cxn>
                  <a:cxn ang="0">
                    <a:pos x="17" y="146"/>
                  </a:cxn>
                  <a:cxn ang="0">
                    <a:pos x="9" y="127"/>
                  </a:cxn>
                  <a:cxn ang="0">
                    <a:pos x="6" y="108"/>
                  </a:cxn>
                  <a:cxn ang="0">
                    <a:pos x="6" y="79"/>
                  </a:cxn>
                  <a:cxn ang="0">
                    <a:pos x="7" y="62"/>
                  </a:cxn>
                  <a:cxn ang="0">
                    <a:pos x="2" y="79"/>
                  </a:cxn>
                  <a:cxn ang="0">
                    <a:pos x="2" y="108"/>
                  </a:cxn>
                  <a:cxn ang="0">
                    <a:pos x="6" y="129"/>
                  </a:cxn>
                  <a:cxn ang="0">
                    <a:pos x="13" y="149"/>
                  </a:cxn>
                  <a:cxn ang="0">
                    <a:pos x="26" y="167"/>
                  </a:cxn>
                  <a:cxn ang="0">
                    <a:pos x="40" y="182"/>
                  </a:cxn>
                  <a:cxn ang="0">
                    <a:pos x="59" y="193"/>
                  </a:cxn>
                  <a:cxn ang="0">
                    <a:pos x="78" y="201"/>
                  </a:cxn>
                  <a:cxn ang="0">
                    <a:pos x="99" y="206"/>
                  </a:cxn>
                  <a:cxn ang="0">
                    <a:pos x="121" y="206"/>
                  </a:cxn>
                  <a:cxn ang="0">
                    <a:pos x="144" y="201"/>
                  </a:cxn>
                  <a:cxn ang="0">
                    <a:pos x="163" y="193"/>
                  </a:cxn>
                  <a:cxn ang="0">
                    <a:pos x="180" y="182"/>
                  </a:cxn>
                  <a:cxn ang="0">
                    <a:pos x="195" y="167"/>
                  </a:cxn>
                  <a:cxn ang="0">
                    <a:pos x="207" y="149"/>
                  </a:cxn>
                  <a:cxn ang="0">
                    <a:pos x="216" y="129"/>
                  </a:cxn>
                  <a:cxn ang="0">
                    <a:pos x="220" y="108"/>
                  </a:cxn>
                </a:cxnLst>
                <a:rect l="0" t="0" r="r" b="b"/>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ln>
            </p:spPr>
            <p:txBody>
              <a:bodyPr/>
              <a:lstStyle/>
              <a:p>
                <a:endParaRPr lang="en-US">
                  <a:solidFill>
                    <a:prstClr val="black"/>
                  </a:solidFill>
                </a:endParaRPr>
              </a:p>
            </p:txBody>
          </p:sp>
          <p:sp>
            <p:nvSpPr>
              <p:cNvPr id="179911" name="Freeform 711"/>
              <p:cNvSpPr/>
              <p:nvPr/>
            </p:nvSpPr>
            <p:spPr bwMode="auto">
              <a:xfrm>
                <a:off x="1730" y="2178"/>
                <a:ext cx="216" cy="202"/>
              </a:xfrm>
              <a:custGeom>
                <a:avLst/>
                <a:gdLst/>
                <a:ahLst/>
                <a:cxnLst>
                  <a:cxn ang="0">
                    <a:pos x="216" y="79"/>
                  </a:cxn>
                  <a:cxn ang="0">
                    <a:pos x="207" y="51"/>
                  </a:cxn>
                  <a:cxn ang="0">
                    <a:pos x="193" y="26"/>
                  </a:cxn>
                  <a:cxn ang="0">
                    <a:pos x="172" y="7"/>
                  </a:cxn>
                  <a:cxn ang="0">
                    <a:pos x="157" y="0"/>
                  </a:cxn>
                  <a:cxn ang="0">
                    <a:pos x="167" y="9"/>
                  </a:cxn>
                  <a:cxn ang="0">
                    <a:pos x="188" y="28"/>
                  </a:cxn>
                  <a:cxn ang="0">
                    <a:pos x="203" y="53"/>
                  </a:cxn>
                  <a:cxn ang="0">
                    <a:pos x="210" y="79"/>
                  </a:cxn>
                  <a:cxn ang="0">
                    <a:pos x="212" y="104"/>
                  </a:cxn>
                  <a:cxn ang="0">
                    <a:pos x="207" y="125"/>
                  </a:cxn>
                  <a:cxn ang="0">
                    <a:pos x="199" y="144"/>
                  </a:cxn>
                  <a:cxn ang="0">
                    <a:pos x="188" y="161"/>
                  </a:cxn>
                  <a:cxn ang="0">
                    <a:pos x="174" y="174"/>
                  </a:cxn>
                  <a:cxn ang="0">
                    <a:pos x="157" y="185"/>
                  </a:cxn>
                  <a:cxn ang="0">
                    <a:pos x="140" y="193"/>
                  </a:cxn>
                  <a:cxn ang="0">
                    <a:pos x="119" y="197"/>
                  </a:cxn>
                  <a:cxn ang="0">
                    <a:pos x="98" y="197"/>
                  </a:cxn>
                  <a:cxn ang="0">
                    <a:pos x="78" y="193"/>
                  </a:cxn>
                  <a:cxn ang="0">
                    <a:pos x="59" y="185"/>
                  </a:cxn>
                  <a:cxn ang="0">
                    <a:pos x="43" y="174"/>
                  </a:cxn>
                  <a:cxn ang="0">
                    <a:pos x="28" y="161"/>
                  </a:cxn>
                  <a:cxn ang="0">
                    <a:pos x="17" y="144"/>
                  </a:cxn>
                  <a:cxn ang="0">
                    <a:pos x="9" y="125"/>
                  </a:cxn>
                  <a:cxn ang="0">
                    <a:pos x="5" y="104"/>
                  </a:cxn>
                  <a:cxn ang="0">
                    <a:pos x="7" y="75"/>
                  </a:cxn>
                  <a:cxn ang="0">
                    <a:pos x="9" y="60"/>
                  </a:cxn>
                  <a:cxn ang="0">
                    <a:pos x="2" y="77"/>
                  </a:cxn>
                  <a:cxn ang="0">
                    <a:pos x="2" y="106"/>
                  </a:cxn>
                  <a:cxn ang="0">
                    <a:pos x="5" y="127"/>
                  </a:cxn>
                  <a:cxn ang="0">
                    <a:pos x="13" y="146"/>
                  </a:cxn>
                  <a:cxn ang="0">
                    <a:pos x="24" y="163"/>
                  </a:cxn>
                  <a:cxn ang="0">
                    <a:pos x="40" y="178"/>
                  </a:cxn>
                  <a:cxn ang="0">
                    <a:pos x="57" y="189"/>
                  </a:cxn>
                  <a:cxn ang="0">
                    <a:pos x="76" y="197"/>
                  </a:cxn>
                  <a:cxn ang="0">
                    <a:pos x="98" y="201"/>
                  </a:cxn>
                  <a:cxn ang="0">
                    <a:pos x="119" y="201"/>
                  </a:cxn>
                  <a:cxn ang="0">
                    <a:pos x="140" y="197"/>
                  </a:cxn>
                  <a:cxn ang="0">
                    <a:pos x="159" y="189"/>
                  </a:cxn>
                  <a:cxn ang="0">
                    <a:pos x="178" y="178"/>
                  </a:cxn>
                  <a:cxn ang="0">
                    <a:pos x="191" y="163"/>
                  </a:cxn>
                  <a:cxn ang="0">
                    <a:pos x="203" y="146"/>
                  </a:cxn>
                  <a:cxn ang="0">
                    <a:pos x="212" y="127"/>
                  </a:cxn>
                  <a:cxn ang="0">
                    <a:pos x="216" y="106"/>
                  </a:cxn>
                </a:cxnLst>
                <a:rect l="0" t="0" r="r" b="b"/>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ln>
            </p:spPr>
            <p:txBody>
              <a:bodyPr/>
              <a:lstStyle/>
              <a:p>
                <a:endParaRPr lang="en-US">
                  <a:solidFill>
                    <a:prstClr val="black"/>
                  </a:solidFill>
                </a:endParaRPr>
              </a:p>
            </p:txBody>
          </p:sp>
          <p:sp>
            <p:nvSpPr>
              <p:cNvPr id="179912" name="Freeform 712"/>
              <p:cNvSpPr/>
              <p:nvPr/>
            </p:nvSpPr>
            <p:spPr bwMode="auto">
              <a:xfrm>
                <a:off x="1734" y="2178"/>
                <a:ext cx="210" cy="201"/>
              </a:xfrm>
              <a:custGeom>
                <a:avLst/>
                <a:gdLst/>
                <a:ahLst/>
                <a:cxnLst>
                  <a:cxn ang="0">
                    <a:pos x="208" y="79"/>
                  </a:cxn>
                  <a:cxn ang="0">
                    <a:pos x="201" y="51"/>
                  </a:cxn>
                  <a:cxn ang="0">
                    <a:pos x="185" y="28"/>
                  </a:cxn>
                  <a:cxn ang="0">
                    <a:pos x="166" y="7"/>
                  </a:cxn>
                  <a:cxn ang="0">
                    <a:pos x="151" y="1"/>
                  </a:cxn>
                  <a:cxn ang="0">
                    <a:pos x="161" y="11"/>
                  </a:cxn>
                  <a:cxn ang="0">
                    <a:pos x="182" y="30"/>
                  </a:cxn>
                  <a:cxn ang="0">
                    <a:pos x="197" y="53"/>
                  </a:cxn>
                  <a:cxn ang="0">
                    <a:pos x="204" y="79"/>
                  </a:cxn>
                  <a:cxn ang="0">
                    <a:pos x="204" y="104"/>
                  </a:cxn>
                  <a:cxn ang="0">
                    <a:pos x="201" y="125"/>
                  </a:cxn>
                  <a:cxn ang="0">
                    <a:pos x="189" y="151"/>
                  </a:cxn>
                  <a:cxn ang="0">
                    <a:pos x="161" y="178"/>
                  </a:cxn>
                  <a:cxn ang="0">
                    <a:pos x="134" y="191"/>
                  </a:cxn>
                  <a:cxn ang="0">
                    <a:pos x="115" y="195"/>
                  </a:cxn>
                  <a:cxn ang="0">
                    <a:pos x="94" y="195"/>
                  </a:cxn>
                  <a:cxn ang="0">
                    <a:pos x="75" y="191"/>
                  </a:cxn>
                  <a:cxn ang="0">
                    <a:pos x="49" y="178"/>
                  </a:cxn>
                  <a:cxn ang="0">
                    <a:pos x="20" y="151"/>
                  </a:cxn>
                  <a:cxn ang="0">
                    <a:pos x="7" y="125"/>
                  </a:cxn>
                  <a:cxn ang="0">
                    <a:pos x="3" y="104"/>
                  </a:cxn>
                  <a:cxn ang="0">
                    <a:pos x="5" y="75"/>
                  </a:cxn>
                  <a:cxn ang="0">
                    <a:pos x="7" y="60"/>
                  </a:cxn>
                  <a:cxn ang="0">
                    <a:pos x="0" y="77"/>
                  </a:cxn>
                  <a:cxn ang="0">
                    <a:pos x="0" y="106"/>
                  </a:cxn>
                  <a:cxn ang="0">
                    <a:pos x="3" y="125"/>
                  </a:cxn>
                  <a:cxn ang="0">
                    <a:pos x="11" y="144"/>
                  </a:cxn>
                  <a:cxn ang="0">
                    <a:pos x="22" y="161"/>
                  </a:cxn>
                  <a:cxn ang="0">
                    <a:pos x="37" y="176"/>
                  </a:cxn>
                  <a:cxn ang="0">
                    <a:pos x="55" y="187"/>
                  </a:cxn>
                  <a:cxn ang="0">
                    <a:pos x="74" y="195"/>
                  </a:cxn>
                  <a:cxn ang="0">
                    <a:pos x="94" y="199"/>
                  </a:cxn>
                  <a:cxn ang="0">
                    <a:pos x="115" y="199"/>
                  </a:cxn>
                  <a:cxn ang="0">
                    <a:pos x="136" y="195"/>
                  </a:cxn>
                  <a:cxn ang="0">
                    <a:pos x="155" y="187"/>
                  </a:cxn>
                  <a:cxn ang="0">
                    <a:pos x="172" y="176"/>
                  </a:cxn>
                  <a:cxn ang="0">
                    <a:pos x="185" y="161"/>
                  </a:cxn>
                  <a:cxn ang="0">
                    <a:pos x="197" y="144"/>
                  </a:cxn>
                  <a:cxn ang="0">
                    <a:pos x="206" y="125"/>
                  </a:cxn>
                  <a:cxn ang="0">
                    <a:pos x="210" y="106"/>
                  </a:cxn>
                </a:cxnLst>
                <a:rect l="0" t="0" r="r" b="b"/>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ln>
            </p:spPr>
            <p:txBody>
              <a:bodyPr/>
              <a:lstStyle/>
              <a:p>
                <a:endParaRPr lang="en-US">
                  <a:solidFill>
                    <a:prstClr val="black"/>
                  </a:solidFill>
                </a:endParaRPr>
              </a:p>
            </p:txBody>
          </p:sp>
          <p:sp>
            <p:nvSpPr>
              <p:cNvPr id="179913" name="Freeform 713"/>
              <p:cNvSpPr/>
              <p:nvPr/>
            </p:nvSpPr>
            <p:spPr bwMode="auto">
              <a:xfrm>
                <a:off x="1735" y="2179"/>
                <a:ext cx="207" cy="196"/>
              </a:xfrm>
              <a:custGeom>
                <a:avLst/>
                <a:gdLst/>
                <a:ahLst/>
                <a:cxnLst>
                  <a:cxn ang="0">
                    <a:pos x="205" y="78"/>
                  </a:cxn>
                  <a:cxn ang="0">
                    <a:pos x="198" y="52"/>
                  </a:cxn>
                  <a:cxn ang="0">
                    <a:pos x="183" y="27"/>
                  </a:cxn>
                  <a:cxn ang="0">
                    <a:pos x="162" y="8"/>
                  </a:cxn>
                  <a:cxn ang="0">
                    <a:pos x="148" y="2"/>
                  </a:cxn>
                  <a:cxn ang="0">
                    <a:pos x="158" y="12"/>
                  </a:cxn>
                  <a:cxn ang="0">
                    <a:pos x="179" y="29"/>
                  </a:cxn>
                  <a:cxn ang="0">
                    <a:pos x="194" y="52"/>
                  </a:cxn>
                  <a:cxn ang="0">
                    <a:pos x="202" y="78"/>
                  </a:cxn>
                  <a:cxn ang="0">
                    <a:pos x="202" y="103"/>
                  </a:cxn>
                  <a:cxn ang="0">
                    <a:pos x="198" y="122"/>
                  </a:cxn>
                  <a:cxn ang="0">
                    <a:pos x="186" y="148"/>
                  </a:cxn>
                  <a:cxn ang="0">
                    <a:pos x="158" y="175"/>
                  </a:cxn>
                  <a:cxn ang="0">
                    <a:pos x="133" y="188"/>
                  </a:cxn>
                  <a:cxn ang="0">
                    <a:pos x="114" y="192"/>
                  </a:cxn>
                  <a:cxn ang="0">
                    <a:pos x="93" y="192"/>
                  </a:cxn>
                  <a:cxn ang="0">
                    <a:pos x="74" y="188"/>
                  </a:cxn>
                  <a:cxn ang="0">
                    <a:pos x="48" y="175"/>
                  </a:cxn>
                  <a:cxn ang="0">
                    <a:pos x="21" y="148"/>
                  </a:cxn>
                  <a:cxn ang="0">
                    <a:pos x="10" y="122"/>
                  </a:cxn>
                  <a:cxn ang="0">
                    <a:pos x="6" y="103"/>
                  </a:cxn>
                  <a:cxn ang="0">
                    <a:pos x="6" y="74"/>
                  </a:cxn>
                  <a:cxn ang="0">
                    <a:pos x="8" y="59"/>
                  </a:cxn>
                  <a:cxn ang="0">
                    <a:pos x="2" y="74"/>
                  </a:cxn>
                  <a:cxn ang="0">
                    <a:pos x="0" y="103"/>
                  </a:cxn>
                  <a:cxn ang="0">
                    <a:pos x="4" y="124"/>
                  </a:cxn>
                  <a:cxn ang="0">
                    <a:pos x="12" y="143"/>
                  </a:cxn>
                  <a:cxn ang="0">
                    <a:pos x="23" y="160"/>
                  </a:cxn>
                  <a:cxn ang="0">
                    <a:pos x="38" y="173"/>
                  </a:cxn>
                  <a:cxn ang="0">
                    <a:pos x="54" y="184"/>
                  </a:cxn>
                  <a:cxn ang="0">
                    <a:pos x="73" y="192"/>
                  </a:cxn>
                  <a:cxn ang="0">
                    <a:pos x="93" y="196"/>
                  </a:cxn>
                  <a:cxn ang="0">
                    <a:pos x="114" y="196"/>
                  </a:cxn>
                  <a:cxn ang="0">
                    <a:pos x="135" y="192"/>
                  </a:cxn>
                  <a:cxn ang="0">
                    <a:pos x="152" y="184"/>
                  </a:cxn>
                  <a:cxn ang="0">
                    <a:pos x="169" y="173"/>
                  </a:cxn>
                  <a:cxn ang="0">
                    <a:pos x="183" y="160"/>
                  </a:cxn>
                  <a:cxn ang="0">
                    <a:pos x="194" y="143"/>
                  </a:cxn>
                  <a:cxn ang="0">
                    <a:pos x="202" y="124"/>
                  </a:cxn>
                  <a:cxn ang="0">
                    <a:pos x="207" y="103"/>
                  </a:cxn>
                </a:cxnLst>
                <a:rect l="0" t="0" r="r" b="b"/>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ln>
            </p:spPr>
            <p:txBody>
              <a:bodyPr/>
              <a:lstStyle/>
              <a:p>
                <a:endParaRPr lang="en-US">
                  <a:solidFill>
                    <a:prstClr val="black"/>
                  </a:solidFill>
                </a:endParaRPr>
              </a:p>
            </p:txBody>
          </p:sp>
          <p:sp>
            <p:nvSpPr>
              <p:cNvPr id="179914" name="Freeform 714"/>
              <p:cNvSpPr/>
              <p:nvPr/>
            </p:nvSpPr>
            <p:spPr bwMode="auto">
              <a:xfrm>
                <a:off x="1737" y="2181"/>
                <a:ext cx="203" cy="192"/>
              </a:xfrm>
              <a:custGeom>
                <a:avLst/>
                <a:gdLst/>
                <a:ahLst/>
                <a:cxnLst>
                  <a:cxn ang="0">
                    <a:pos x="201" y="76"/>
                  </a:cxn>
                  <a:cxn ang="0">
                    <a:pos x="194" y="50"/>
                  </a:cxn>
                  <a:cxn ang="0">
                    <a:pos x="179" y="27"/>
                  </a:cxn>
                  <a:cxn ang="0">
                    <a:pos x="158" y="8"/>
                  </a:cxn>
                  <a:cxn ang="0">
                    <a:pos x="145" y="2"/>
                  </a:cxn>
                  <a:cxn ang="0">
                    <a:pos x="154" y="10"/>
                  </a:cxn>
                  <a:cxn ang="0">
                    <a:pos x="175" y="29"/>
                  </a:cxn>
                  <a:cxn ang="0">
                    <a:pos x="190" y="50"/>
                  </a:cxn>
                  <a:cxn ang="0">
                    <a:pos x="198" y="76"/>
                  </a:cxn>
                  <a:cxn ang="0">
                    <a:pos x="198" y="101"/>
                  </a:cxn>
                  <a:cxn ang="0">
                    <a:pos x="194" y="120"/>
                  </a:cxn>
                  <a:cxn ang="0">
                    <a:pos x="182" y="144"/>
                  </a:cxn>
                  <a:cxn ang="0">
                    <a:pos x="156" y="171"/>
                  </a:cxn>
                  <a:cxn ang="0">
                    <a:pos x="129" y="182"/>
                  </a:cxn>
                  <a:cxn ang="0">
                    <a:pos x="112" y="186"/>
                  </a:cxn>
                  <a:cxn ang="0">
                    <a:pos x="91" y="186"/>
                  </a:cxn>
                  <a:cxn ang="0">
                    <a:pos x="72" y="182"/>
                  </a:cxn>
                  <a:cxn ang="0">
                    <a:pos x="48" y="171"/>
                  </a:cxn>
                  <a:cxn ang="0">
                    <a:pos x="21" y="144"/>
                  </a:cxn>
                  <a:cxn ang="0">
                    <a:pos x="10" y="120"/>
                  </a:cxn>
                  <a:cxn ang="0">
                    <a:pos x="6" y="101"/>
                  </a:cxn>
                  <a:cxn ang="0">
                    <a:pos x="6" y="72"/>
                  </a:cxn>
                  <a:cxn ang="0">
                    <a:pos x="10" y="55"/>
                  </a:cxn>
                  <a:cxn ang="0">
                    <a:pos x="2" y="72"/>
                  </a:cxn>
                  <a:cxn ang="0">
                    <a:pos x="0" y="101"/>
                  </a:cxn>
                  <a:cxn ang="0">
                    <a:pos x="4" y="122"/>
                  </a:cxn>
                  <a:cxn ang="0">
                    <a:pos x="17" y="148"/>
                  </a:cxn>
                  <a:cxn ang="0">
                    <a:pos x="46" y="175"/>
                  </a:cxn>
                  <a:cxn ang="0">
                    <a:pos x="72" y="188"/>
                  </a:cxn>
                  <a:cxn ang="0">
                    <a:pos x="91" y="192"/>
                  </a:cxn>
                  <a:cxn ang="0">
                    <a:pos x="112" y="192"/>
                  </a:cxn>
                  <a:cxn ang="0">
                    <a:pos x="131" y="188"/>
                  </a:cxn>
                  <a:cxn ang="0">
                    <a:pos x="158" y="175"/>
                  </a:cxn>
                  <a:cxn ang="0">
                    <a:pos x="186" y="148"/>
                  </a:cxn>
                  <a:cxn ang="0">
                    <a:pos x="198" y="122"/>
                  </a:cxn>
                  <a:cxn ang="0">
                    <a:pos x="201" y="101"/>
                  </a:cxn>
                </a:cxnLst>
                <a:rect l="0" t="0" r="r" b="b"/>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ln>
            </p:spPr>
            <p:txBody>
              <a:bodyPr/>
              <a:lstStyle/>
              <a:p>
                <a:endParaRPr lang="en-US">
                  <a:solidFill>
                    <a:prstClr val="black"/>
                  </a:solidFill>
                </a:endParaRPr>
              </a:p>
            </p:txBody>
          </p:sp>
          <p:sp>
            <p:nvSpPr>
              <p:cNvPr id="179915" name="Freeform 715"/>
              <p:cNvSpPr/>
              <p:nvPr/>
            </p:nvSpPr>
            <p:spPr bwMode="auto">
              <a:xfrm>
                <a:off x="1739" y="2183"/>
                <a:ext cx="198" cy="188"/>
              </a:xfrm>
              <a:custGeom>
                <a:avLst/>
                <a:gdLst/>
                <a:ahLst/>
                <a:cxnLst>
                  <a:cxn ang="0">
                    <a:pos x="198" y="74"/>
                  </a:cxn>
                  <a:cxn ang="0">
                    <a:pos x="190" y="48"/>
                  </a:cxn>
                  <a:cxn ang="0">
                    <a:pos x="175" y="25"/>
                  </a:cxn>
                  <a:cxn ang="0">
                    <a:pos x="154" y="8"/>
                  </a:cxn>
                  <a:cxn ang="0">
                    <a:pos x="141" y="2"/>
                  </a:cxn>
                  <a:cxn ang="0">
                    <a:pos x="150" y="10"/>
                  </a:cxn>
                  <a:cxn ang="0">
                    <a:pos x="171" y="27"/>
                  </a:cxn>
                  <a:cxn ang="0">
                    <a:pos x="184" y="50"/>
                  </a:cxn>
                  <a:cxn ang="0">
                    <a:pos x="192" y="74"/>
                  </a:cxn>
                  <a:cxn ang="0">
                    <a:pos x="192" y="108"/>
                  </a:cxn>
                  <a:cxn ang="0">
                    <a:pos x="179" y="142"/>
                  </a:cxn>
                  <a:cxn ang="0">
                    <a:pos x="152" y="167"/>
                  </a:cxn>
                  <a:cxn ang="0">
                    <a:pos x="118" y="180"/>
                  </a:cxn>
                  <a:cxn ang="0">
                    <a:pos x="80" y="180"/>
                  </a:cxn>
                  <a:cxn ang="0">
                    <a:pos x="48" y="167"/>
                  </a:cxn>
                  <a:cxn ang="0">
                    <a:pos x="21" y="142"/>
                  </a:cxn>
                  <a:cxn ang="0">
                    <a:pos x="8" y="108"/>
                  </a:cxn>
                  <a:cxn ang="0">
                    <a:pos x="8" y="70"/>
                  </a:cxn>
                  <a:cxn ang="0">
                    <a:pos x="10" y="53"/>
                  </a:cxn>
                  <a:cxn ang="0">
                    <a:pos x="2" y="70"/>
                  </a:cxn>
                  <a:cxn ang="0">
                    <a:pos x="2" y="99"/>
                  </a:cxn>
                  <a:cxn ang="0">
                    <a:pos x="6" y="118"/>
                  </a:cxn>
                  <a:cxn ang="0">
                    <a:pos x="17" y="144"/>
                  </a:cxn>
                  <a:cxn ang="0">
                    <a:pos x="44" y="171"/>
                  </a:cxn>
                  <a:cxn ang="0">
                    <a:pos x="70" y="184"/>
                  </a:cxn>
                  <a:cxn ang="0">
                    <a:pos x="89" y="188"/>
                  </a:cxn>
                  <a:cxn ang="0">
                    <a:pos x="110" y="188"/>
                  </a:cxn>
                  <a:cxn ang="0">
                    <a:pos x="129" y="184"/>
                  </a:cxn>
                  <a:cxn ang="0">
                    <a:pos x="154" y="171"/>
                  </a:cxn>
                  <a:cxn ang="0">
                    <a:pos x="182" y="144"/>
                  </a:cxn>
                  <a:cxn ang="0">
                    <a:pos x="194" y="118"/>
                  </a:cxn>
                  <a:cxn ang="0">
                    <a:pos x="198" y="99"/>
                  </a:cxn>
                </a:cxnLst>
                <a:rect l="0" t="0" r="r" b="b"/>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ln>
            </p:spPr>
            <p:txBody>
              <a:bodyPr/>
              <a:lstStyle/>
              <a:p>
                <a:endParaRPr lang="en-US">
                  <a:solidFill>
                    <a:prstClr val="black"/>
                  </a:solidFill>
                </a:endParaRPr>
              </a:p>
            </p:txBody>
          </p:sp>
          <p:sp>
            <p:nvSpPr>
              <p:cNvPr id="179916" name="Freeform 716"/>
              <p:cNvSpPr/>
              <p:nvPr/>
            </p:nvSpPr>
            <p:spPr bwMode="auto">
              <a:xfrm>
                <a:off x="1743" y="2185"/>
                <a:ext cx="192" cy="184"/>
              </a:xfrm>
              <a:custGeom>
                <a:avLst/>
                <a:gdLst/>
                <a:ahLst/>
                <a:cxnLst>
                  <a:cxn ang="0">
                    <a:pos x="192" y="72"/>
                  </a:cxn>
                  <a:cxn ang="0">
                    <a:pos x="184" y="46"/>
                  </a:cxn>
                  <a:cxn ang="0">
                    <a:pos x="169" y="25"/>
                  </a:cxn>
                  <a:cxn ang="0">
                    <a:pos x="148" y="6"/>
                  </a:cxn>
                  <a:cxn ang="0">
                    <a:pos x="135" y="2"/>
                  </a:cxn>
                  <a:cxn ang="0">
                    <a:pos x="144" y="10"/>
                  </a:cxn>
                  <a:cxn ang="0">
                    <a:pos x="163" y="27"/>
                  </a:cxn>
                  <a:cxn ang="0">
                    <a:pos x="178" y="48"/>
                  </a:cxn>
                  <a:cxn ang="0">
                    <a:pos x="186" y="74"/>
                  </a:cxn>
                  <a:cxn ang="0">
                    <a:pos x="186" y="106"/>
                  </a:cxn>
                  <a:cxn ang="0">
                    <a:pos x="173" y="139"/>
                  </a:cxn>
                  <a:cxn ang="0">
                    <a:pos x="146" y="163"/>
                  </a:cxn>
                  <a:cxn ang="0">
                    <a:pos x="114" y="176"/>
                  </a:cxn>
                  <a:cxn ang="0">
                    <a:pos x="78" y="176"/>
                  </a:cxn>
                  <a:cxn ang="0">
                    <a:pos x="44" y="163"/>
                  </a:cxn>
                  <a:cxn ang="0">
                    <a:pos x="19" y="139"/>
                  </a:cxn>
                  <a:cxn ang="0">
                    <a:pos x="6" y="106"/>
                  </a:cxn>
                  <a:cxn ang="0">
                    <a:pos x="6" y="68"/>
                  </a:cxn>
                  <a:cxn ang="0">
                    <a:pos x="8" y="51"/>
                  </a:cxn>
                  <a:cxn ang="0">
                    <a:pos x="0" y="68"/>
                  </a:cxn>
                  <a:cxn ang="0">
                    <a:pos x="0" y="97"/>
                  </a:cxn>
                  <a:cxn ang="0">
                    <a:pos x="4" y="116"/>
                  </a:cxn>
                  <a:cxn ang="0">
                    <a:pos x="15" y="140"/>
                  </a:cxn>
                  <a:cxn ang="0">
                    <a:pos x="42" y="167"/>
                  </a:cxn>
                  <a:cxn ang="0">
                    <a:pos x="66" y="178"/>
                  </a:cxn>
                  <a:cxn ang="0">
                    <a:pos x="85" y="182"/>
                  </a:cxn>
                  <a:cxn ang="0">
                    <a:pos x="106" y="182"/>
                  </a:cxn>
                  <a:cxn ang="0">
                    <a:pos x="123" y="178"/>
                  </a:cxn>
                  <a:cxn ang="0">
                    <a:pos x="150" y="167"/>
                  </a:cxn>
                  <a:cxn ang="0">
                    <a:pos x="176" y="140"/>
                  </a:cxn>
                  <a:cxn ang="0">
                    <a:pos x="188" y="116"/>
                  </a:cxn>
                  <a:cxn ang="0">
                    <a:pos x="192" y="97"/>
                  </a:cxn>
                </a:cxnLst>
                <a:rect l="0" t="0" r="r" b="b"/>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ln>
            </p:spPr>
            <p:txBody>
              <a:bodyPr/>
              <a:lstStyle/>
              <a:p>
                <a:endParaRPr lang="en-US">
                  <a:solidFill>
                    <a:prstClr val="black"/>
                  </a:solidFill>
                </a:endParaRPr>
              </a:p>
            </p:txBody>
          </p:sp>
          <p:sp>
            <p:nvSpPr>
              <p:cNvPr id="179917" name="Freeform 717"/>
              <p:cNvSpPr/>
              <p:nvPr/>
            </p:nvSpPr>
            <p:spPr bwMode="auto">
              <a:xfrm>
                <a:off x="1745" y="2187"/>
                <a:ext cx="188" cy="180"/>
              </a:xfrm>
              <a:custGeom>
                <a:avLst/>
                <a:gdLst/>
                <a:ahLst/>
                <a:cxnLst>
                  <a:cxn ang="0">
                    <a:pos x="188" y="85"/>
                  </a:cxn>
                  <a:cxn ang="0">
                    <a:pos x="186" y="70"/>
                  </a:cxn>
                  <a:cxn ang="0">
                    <a:pos x="184" y="57"/>
                  </a:cxn>
                  <a:cxn ang="0">
                    <a:pos x="178" y="46"/>
                  </a:cxn>
                  <a:cxn ang="0">
                    <a:pos x="173" y="34"/>
                  </a:cxn>
                  <a:cxn ang="0">
                    <a:pos x="165" y="23"/>
                  </a:cxn>
                  <a:cxn ang="0">
                    <a:pos x="155" y="13"/>
                  </a:cxn>
                  <a:cxn ang="0">
                    <a:pos x="144" y="6"/>
                  </a:cxn>
                  <a:cxn ang="0">
                    <a:pos x="133" y="0"/>
                  </a:cxn>
                  <a:cxn ang="0">
                    <a:pos x="131" y="0"/>
                  </a:cxn>
                  <a:cxn ang="0">
                    <a:pos x="129" y="2"/>
                  </a:cxn>
                  <a:cxn ang="0">
                    <a:pos x="140" y="8"/>
                  </a:cxn>
                  <a:cxn ang="0">
                    <a:pos x="150" y="15"/>
                  </a:cxn>
                  <a:cxn ang="0">
                    <a:pos x="159" y="25"/>
                  </a:cxn>
                  <a:cxn ang="0">
                    <a:pos x="167" y="34"/>
                  </a:cxn>
                  <a:cxn ang="0">
                    <a:pos x="174" y="46"/>
                  </a:cxn>
                  <a:cxn ang="0">
                    <a:pos x="178" y="59"/>
                  </a:cxn>
                  <a:cxn ang="0">
                    <a:pos x="182" y="72"/>
                  </a:cxn>
                  <a:cxn ang="0">
                    <a:pos x="184" y="85"/>
                  </a:cxn>
                  <a:cxn ang="0">
                    <a:pos x="182" y="102"/>
                  </a:cxn>
                  <a:cxn ang="0">
                    <a:pos x="176" y="119"/>
                  </a:cxn>
                  <a:cxn ang="0">
                    <a:pos x="169" y="135"/>
                  </a:cxn>
                  <a:cxn ang="0">
                    <a:pos x="157" y="148"/>
                  </a:cxn>
                  <a:cxn ang="0">
                    <a:pos x="144" y="159"/>
                  </a:cxn>
                  <a:cxn ang="0">
                    <a:pos x="129" y="167"/>
                  </a:cxn>
                  <a:cxn ang="0">
                    <a:pos x="112" y="173"/>
                  </a:cxn>
                  <a:cxn ang="0">
                    <a:pos x="93" y="174"/>
                  </a:cxn>
                  <a:cxn ang="0">
                    <a:pos x="76" y="173"/>
                  </a:cxn>
                  <a:cxn ang="0">
                    <a:pos x="59" y="167"/>
                  </a:cxn>
                  <a:cxn ang="0">
                    <a:pos x="44" y="159"/>
                  </a:cxn>
                  <a:cxn ang="0">
                    <a:pos x="30" y="148"/>
                  </a:cxn>
                  <a:cxn ang="0">
                    <a:pos x="19" y="135"/>
                  </a:cxn>
                  <a:cxn ang="0">
                    <a:pos x="11" y="119"/>
                  </a:cxn>
                  <a:cxn ang="0">
                    <a:pos x="6" y="102"/>
                  </a:cxn>
                  <a:cxn ang="0">
                    <a:pos x="4" y="85"/>
                  </a:cxn>
                  <a:cxn ang="0">
                    <a:pos x="4" y="76"/>
                  </a:cxn>
                  <a:cxn ang="0">
                    <a:pos x="6" y="66"/>
                  </a:cxn>
                  <a:cxn ang="0">
                    <a:pos x="8" y="57"/>
                  </a:cxn>
                  <a:cxn ang="0">
                    <a:pos x="11" y="49"/>
                  </a:cxn>
                  <a:cxn ang="0">
                    <a:pos x="9" y="49"/>
                  </a:cxn>
                  <a:cxn ang="0">
                    <a:pos x="6" y="49"/>
                  </a:cxn>
                  <a:cxn ang="0">
                    <a:pos x="2" y="66"/>
                  </a:cxn>
                  <a:cxn ang="0">
                    <a:pos x="0" y="85"/>
                  </a:cxn>
                  <a:cxn ang="0">
                    <a:pos x="2" y="104"/>
                  </a:cxn>
                  <a:cxn ang="0">
                    <a:pos x="8" y="121"/>
                  </a:cxn>
                  <a:cxn ang="0">
                    <a:pos x="15" y="138"/>
                  </a:cxn>
                  <a:cxn ang="0">
                    <a:pos x="26" y="152"/>
                  </a:cxn>
                  <a:cxn ang="0">
                    <a:pos x="42" y="163"/>
                  </a:cxn>
                  <a:cxn ang="0">
                    <a:pos x="57" y="173"/>
                  </a:cxn>
                  <a:cxn ang="0">
                    <a:pos x="74" y="176"/>
                  </a:cxn>
                  <a:cxn ang="0">
                    <a:pos x="93" y="180"/>
                  </a:cxn>
                  <a:cxn ang="0">
                    <a:pos x="112" y="176"/>
                  </a:cxn>
                  <a:cxn ang="0">
                    <a:pos x="131" y="173"/>
                  </a:cxn>
                  <a:cxn ang="0">
                    <a:pos x="146" y="163"/>
                  </a:cxn>
                  <a:cxn ang="0">
                    <a:pos x="159" y="152"/>
                  </a:cxn>
                  <a:cxn ang="0">
                    <a:pos x="173" y="138"/>
                  </a:cxn>
                  <a:cxn ang="0">
                    <a:pos x="180" y="121"/>
                  </a:cxn>
                  <a:cxn ang="0">
                    <a:pos x="186" y="104"/>
                  </a:cxn>
                  <a:cxn ang="0">
                    <a:pos x="188" y="85"/>
                  </a:cxn>
                </a:cxnLst>
                <a:rect l="0" t="0" r="r" b="b"/>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ln>
            </p:spPr>
            <p:txBody>
              <a:bodyPr/>
              <a:lstStyle/>
              <a:p>
                <a:endParaRPr lang="en-US">
                  <a:solidFill>
                    <a:prstClr val="black"/>
                  </a:solidFill>
                </a:endParaRPr>
              </a:p>
            </p:txBody>
          </p:sp>
          <p:sp>
            <p:nvSpPr>
              <p:cNvPr id="179918" name="Freeform 718"/>
              <p:cNvSpPr/>
              <p:nvPr/>
            </p:nvSpPr>
            <p:spPr bwMode="auto">
              <a:xfrm>
                <a:off x="1747" y="2187"/>
                <a:ext cx="184" cy="176"/>
              </a:xfrm>
              <a:custGeom>
                <a:avLst/>
                <a:gdLst/>
                <a:ahLst/>
                <a:cxnLst>
                  <a:cxn ang="0">
                    <a:pos x="184" y="85"/>
                  </a:cxn>
                  <a:cxn ang="0">
                    <a:pos x="182" y="72"/>
                  </a:cxn>
                  <a:cxn ang="0">
                    <a:pos x="180" y="59"/>
                  </a:cxn>
                  <a:cxn ang="0">
                    <a:pos x="174" y="46"/>
                  </a:cxn>
                  <a:cxn ang="0">
                    <a:pos x="169" y="34"/>
                  </a:cxn>
                  <a:cxn ang="0">
                    <a:pos x="159" y="25"/>
                  </a:cxn>
                  <a:cxn ang="0">
                    <a:pos x="152" y="15"/>
                  </a:cxn>
                  <a:cxn ang="0">
                    <a:pos x="140" y="8"/>
                  </a:cxn>
                  <a:cxn ang="0">
                    <a:pos x="129" y="0"/>
                  </a:cxn>
                  <a:cxn ang="0">
                    <a:pos x="127" y="2"/>
                  </a:cxn>
                  <a:cxn ang="0">
                    <a:pos x="123" y="4"/>
                  </a:cxn>
                  <a:cxn ang="0">
                    <a:pos x="136" y="10"/>
                  </a:cxn>
                  <a:cxn ang="0">
                    <a:pos x="146" y="17"/>
                  </a:cxn>
                  <a:cxn ang="0">
                    <a:pos x="155" y="27"/>
                  </a:cxn>
                  <a:cxn ang="0">
                    <a:pos x="163" y="36"/>
                  </a:cxn>
                  <a:cxn ang="0">
                    <a:pos x="171" y="47"/>
                  </a:cxn>
                  <a:cxn ang="0">
                    <a:pos x="174" y="59"/>
                  </a:cxn>
                  <a:cxn ang="0">
                    <a:pos x="178" y="72"/>
                  </a:cxn>
                  <a:cxn ang="0">
                    <a:pos x="178" y="85"/>
                  </a:cxn>
                  <a:cxn ang="0">
                    <a:pos x="176" y="102"/>
                  </a:cxn>
                  <a:cxn ang="0">
                    <a:pos x="172" y="119"/>
                  </a:cxn>
                  <a:cxn ang="0">
                    <a:pos x="165" y="135"/>
                  </a:cxn>
                  <a:cxn ang="0">
                    <a:pos x="153" y="146"/>
                  </a:cxn>
                  <a:cxn ang="0">
                    <a:pos x="140" y="157"/>
                  </a:cxn>
                  <a:cxn ang="0">
                    <a:pos x="125" y="165"/>
                  </a:cxn>
                  <a:cxn ang="0">
                    <a:pos x="110" y="171"/>
                  </a:cxn>
                  <a:cxn ang="0">
                    <a:pos x="91" y="173"/>
                  </a:cxn>
                  <a:cxn ang="0">
                    <a:pos x="74" y="171"/>
                  </a:cxn>
                  <a:cxn ang="0">
                    <a:pos x="57" y="165"/>
                  </a:cxn>
                  <a:cxn ang="0">
                    <a:pos x="43" y="157"/>
                  </a:cxn>
                  <a:cxn ang="0">
                    <a:pos x="30" y="146"/>
                  </a:cxn>
                  <a:cxn ang="0">
                    <a:pos x="19" y="135"/>
                  </a:cxn>
                  <a:cxn ang="0">
                    <a:pos x="11" y="119"/>
                  </a:cxn>
                  <a:cxn ang="0">
                    <a:pos x="6" y="102"/>
                  </a:cxn>
                  <a:cxn ang="0">
                    <a:pos x="4" y="85"/>
                  </a:cxn>
                  <a:cxn ang="0">
                    <a:pos x="6" y="76"/>
                  </a:cxn>
                  <a:cxn ang="0">
                    <a:pos x="6" y="66"/>
                  </a:cxn>
                  <a:cxn ang="0">
                    <a:pos x="9" y="57"/>
                  </a:cxn>
                  <a:cxn ang="0">
                    <a:pos x="13" y="47"/>
                  </a:cxn>
                  <a:cxn ang="0">
                    <a:pos x="9" y="49"/>
                  </a:cxn>
                  <a:cxn ang="0">
                    <a:pos x="7" y="49"/>
                  </a:cxn>
                  <a:cxn ang="0">
                    <a:pos x="2" y="66"/>
                  </a:cxn>
                  <a:cxn ang="0">
                    <a:pos x="0" y="85"/>
                  </a:cxn>
                  <a:cxn ang="0">
                    <a:pos x="2" y="104"/>
                  </a:cxn>
                  <a:cxn ang="0">
                    <a:pos x="7" y="121"/>
                  </a:cxn>
                  <a:cxn ang="0">
                    <a:pos x="15" y="137"/>
                  </a:cxn>
                  <a:cxn ang="0">
                    <a:pos x="26" y="150"/>
                  </a:cxn>
                  <a:cxn ang="0">
                    <a:pos x="40" y="161"/>
                  </a:cxn>
                  <a:cxn ang="0">
                    <a:pos x="57" y="169"/>
                  </a:cxn>
                  <a:cxn ang="0">
                    <a:pos x="74" y="174"/>
                  </a:cxn>
                  <a:cxn ang="0">
                    <a:pos x="91" y="176"/>
                  </a:cxn>
                  <a:cxn ang="0">
                    <a:pos x="110" y="174"/>
                  </a:cxn>
                  <a:cxn ang="0">
                    <a:pos x="127" y="169"/>
                  </a:cxn>
                  <a:cxn ang="0">
                    <a:pos x="142" y="161"/>
                  </a:cxn>
                  <a:cxn ang="0">
                    <a:pos x="157" y="150"/>
                  </a:cxn>
                  <a:cxn ang="0">
                    <a:pos x="169" y="137"/>
                  </a:cxn>
                  <a:cxn ang="0">
                    <a:pos x="176" y="121"/>
                  </a:cxn>
                  <a:cxn ang="0">
                    <a:pos x="182" y="104"/>
                  </a:cxn>
                  <a:cxn ang="0">
                    <a:pos x="184" y="85"/>
                  </a:cxn>
                </a:cxnLst>
                <a:rect l="0" t="0" r="r" b="b"/>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ln>
            </p:spPr>
            <p:txBody>
              <a:bodyPr/>
              <a:lstStyle/>
              <a:p>
                <a:endParaRPr lang="en-US">
                  <a:solidFill>
                    <a:prstClr val="black"/>
                  </a:solidFill>
                </a:endParaRPr>
              </a:p>
            </p:txBody>
          </p:sp>
          <p:sp>
            <p:nvSpPr>
              <p:cNvPr id="179919" name="Freeform 719"/>
              <p:cNvSpPr/>
              <p:nvPr/>
            </p:nvSpPr>
            <p:spPr bwMode="auto">
              <a:xfrm>
                <a:off x="1749" y="2189"/>
                <a:ext cx="180" cy="172"/>
              </a:xfrm>
              <a:custGeom>
                <a:avLst/>
                <a:gdLst/>
                <a:ahLst/>
                <a:cxnLst>
                  <a:cxn ang="0">
                    <a:pos x="180" y="83"/>
                  </a:cxn>
                  <a:cxn ang="0">
                    <a:pos x="178" y="70"/>
                  </a:cxn>
                  <a:cxn ang="0">
                    <a:pos x="174" y="57"/>
                  </a:cxn>
                  <a:cxn ang="0">
                    <a:pos x="170" y="44"/>
                  </a:cxn>
                  <a:cxn ang="0">
                    <a:pos x="163" y="32"/>
                  </a:cxn>
                  <a:cxn ang="0">
                    <a:pos x="155" y="23"/>
                  </a:cxn>
                  <a:cxn ang="0">
                    <a:pos x="146" y="13"/>
                  </a:cxn>
                  <a:cxn ang="0">
                    <a:pos x="136" y="6"/>
                  </a:cxn>
                  <a:cxn ang="0">
                    <a:pos x="125" y="0"/>
                  </a:cxn>
                  <a:cxn ang="0">
                    <a:pos x="121" y="2"/>
                  </a:cxn>
                  <a:cxn ang="0">
                    <a:pos x="119" y="4"/>
                  </a:cxn>
                  <a:cxn ang="0">
                    <a:pos x="131" y="9"/>
                  </a:cxn>
                  <a:cxn ang="0">
                    <a:pos x="142" y="17"/>
                  </a:cxn>
                  <a:cxn ang="0">
                    <a:pos x="151" y="25"/>
                  </a:cxn>
                  <a:cxn ang="0">
                    <a:pos x="159" y="34"/>
                  </a:cxn>
                  <a:cxn ang="0">
                    <a:pos x="165" y="45"/>
                  </a:cxn>
                  <a:cxn ang="0">
                    <a:pos x="170" y="57"/>
                  </a:cxn>
                  <a:cxn ang="0">
                    <a:pos x="174" y="70"/>
                  </a:cxn>
                  <a:cxn ang="0">
                    <a:pos x="174" y="83"/>
                  </a:cxn>
                  <a:cxn ang="0">
                    <a:pos x="172" y="100"/>
                  </a:cxn>
                  <a:cxn ang="0">
                    <a:pos x="169" y="116"/>
                  </a:cxn>
                  <a:cxn ang="0">
                    <a:pos x="161" y="131"/>
                  </a:cxn>
                  <a:cxn ang="0">
                    <a:pos x="150" y="144"/>
                  </a:cxn>
                  <a:cxn ang="0">
                    <a:pos x="136" y="154"/>
                  </a:cxn>
                  <a:cxn ang="0">
                    <a:pos x="123" y="161"/>
                  </a:cxn>
                  <a:cxn ang="0">
                    <a:pos x="106" y="167"/>
                  </a:cxn>
                  <a:cxn ang="0">
                    <a:pos x="89" y="169"/>
                  </a:cxn>
                  <a:cxn ang="0">
                    <a:pos x="72" y="167"/>
                  </a:cxn>
                  <a:cxn ang="0">
                    <a:pos x="57" y="161"/>
                  </a:cxn>
                  <a:cxn ang="0">
                    <a:pos x="41" y="154"/>
                  </a:cxn>
                  <a:cxn ang="0">
                    <a:pos x="30" y="144"/>
                  </a:cxn>
                  <a:cxn ang="0">
                    <a:pos x="19" y="131"/>
                  </a:cxn>
                  <a:cxn ang="0">
                    <a:pos x="11" y="116"/>
                  </a:cxn>
                  <a:cxn ang="0">
                    <a:pos x="5" y="100"/>
                  </a:cxn>
                  <a:cxn ang="0">
                    <a:pos x="5" y="83"/>
                  </a:cxn>
                  <a:cxn ang="0">
                    <a:pos x="5" y="74"/>
                  </a:cxn>
                  <a:cxn ang="0">
                    <a:pos x="7" y="64"/>
                  </a:cxn>
                  <a:cxn ang="0">
                    <a:pos x="9" y="55"/>
                  </a:cxn>
                  <a:cxn ang="0">
                    <a:pos x="13" y="45"/>
                  </a:cxn>
                  <a:cxn ang="0">
                    <a:pos x="11" y="45"/>
                  </a:cxn>
                  <a:cxn ang="0">
                    <a:pos x="7" y="47"/>
                  </a:cxn>
                  <a:cxn ang="0">
                    <a:pos x="4" y="55"/>
                  </a:cxn>
                  <a:cxn ang="0">
                    <a:pos x="2" y="64"/>
                  </a:cxn>
                  <a:cxn ang="0">
                    <a:pos x="0" y="74"/>
                  </a:cxn>
                  <a:cxn ang="0">
                    <a:pos x="0" y="83"/>
                  </a:cxn>
                  <a:cxn ang="0">
                    <a:pos x="2" y="100"/>
                  </a:cxn>
                  <a:cxn ang="0">
                    <a:pos x="7" y="117"/>
                  </a:cxn>
                  <a:cxn ang="0">
                    <a:pos x="15" y="133"/>
                  </a:cxn>
                  <a:cxn ang="0">
                    <a:pos x="26" y="146"/>
                  </a:cxn>
                  <a:cxn ang="0">
                    <a:pos x="40" y="157"/>
                  </a:cxn>
                  <a:cxn ang="0">
                    <a:pos x="55" y="165"/>
                  </a:cxn>
                  <a:cxn ang="0">
                    <a:pos x="72" y="171"/>
                  </a:cxn>
                  <a:cxn ang="0">
                    <a:pos x="89" y="172"/>
                  </a:cxn>
                  <a:cxn ang="0">
                    <a:pos x="108" y="171"/>
                  </a:cxn>
                  <a:cxn ang="0">
                    <a:pos x="125" y="165"/>
                  </a:cxn>
                  <a:cxn ang="0">
                    <a:pos x="140" y="157"/>
                  </a:cxn>
                  <a:cxn ang="0">
                    <a:pos x="153" y="146"/>
                  </a:cxn>
                  <a:cxn ang="0">
                    <a:pos x="165" y="133"/>
                  </a:cxn>
                  <a:cxn ang="0">
                    <a:pos x="172" y="117"/>
                  </a:cxn>
                  <a:cxn ang="0">
                    <a:pos x="178" y="100"/>
                  </a:cxn>
                  <a:cxn ang="0">
                    <a:pos x="180" y="83"/>
                  </a:cxn>
                </a:cxnLst>
                <a:rect l="0" t="0" r="r" b="b"/>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ln>
            </p:spPr>
            <p:txBody>
              <a:bodyPr/>
              <a:lstStyle/>
              <a:p>
                <a:endParaRPr lang="en-US">
                  <a:solidFill>
                    <a:prstClr val="black"/>
                  </a:solidFill>
                </a:endParaRPr>
              </a:p>
            </p:txBody>
          </p:sp>
          <p:sp>
            <p:nvSpPr>
              <p:cNvPr id="179920" name="Freeform 720"/>
              <p:cNvSpPr/>
              <p:nvPr/>
            </p:nvSpPr>
            <p:spPr bwMode="auto">
              <a:xfrm>
                <a:off x="1751" y="2191"/>
                <a:ext cx="174" cy="169"/>
              </a:xfrm>
              <a:custGeom>
                <a:avLst/>
                <a:gdLst/>
                <a:ahLst/>
                <a:cxnLst>
                  <a:cxn ang="0">
                    <a:pos x="174" y="81"/>
                  </a:cxn>
                  <a:cxn ang="0">
                    <a:pos x="174" y="68"/>
                  </a:cxn>
                  <a:cxn ang="0">
                    <a:pos x="170" y="55"/>
                  </a:cxn>
                  <a:cxn ang="0">
                    <a:pos x="167" y="43"/>
                  </a:cxn>
                  <a:cxn ang="0">
                    <a:pos x="159" y="32"/>
                  </a:cxn>
                  <a:cxn ang="0">
                    <a:pos x="151" y="23"/>
                  </a:cxn>
                  <a:cxn ang="0">
                    <a:pos x="142" y="13"/>
                  </a:cxn>
                  <a:cxn ang="0">
                    <a:pos x="132" y="6"/>
                  </a:cxn>
                  <a:cxn ang="0">
                    <a:pos x="119" y="0"/>
                  </a:cxn>
                  <a:cxn ang="0">
                    <a:pos x="117" y="2"/>
                  </a:cxn>
                  <a:cxn ang="0">
                    <a:pos x="115" y="4"/>
                  </a:cxn>
                  <a:cxn ang="0">
                    <a:pos x="127" y="7"/>
                  </a:cxn>
                  <a:cxn ang="0">
                    <a:pos x="138" y="15"/>
                  </a:cxn>
                  <a:cxn ang="0">
                    <a:pos x="148" y="23"/>
                  </a:cxn>
                  <a:cxn ang="0">
                    <a:pos x="155" y="32"/>
                  </a:cxn>
                  <a:cxn ang="0">
                    <a:pos x="161" y="43"/>
                  </a:cxn>
                  <a:cxn ang="0">
                    <a:pos x="167" y="55"/>
                  </a:cxn>
                  <a:cxn ang="0">
                    <a:pos x="168" y="68"/>
                  </a:cxn>
                  <a:cxn ang="0">
                    <a:pos x="170" y="81"/>
                  </a:cxn>
                  <a:cxn ang="0">
                    <a:pos x="168" y="98"/>
                  </a:cxn>
                  <a:cxn ang="0">
                    <a:pos x="165" y="114"/>
                  </a:cxn>
                  <a:cxn ang="0">
                    <a:pos x="155" y="127"/>
                  </a:cxn>
                  <a:cxn ang="0">
                    <a:pos x="146" y="140"/>
                  </a:cxn>
                  <a:cxn ang="0">
                    <a:pos x="134" y="150"/>
                  </a:cxn>
                  <a:cxn ang="0">
                    <a:pos x="119" y="157"/>
                  </a:cxn>
                  <a:cxn ang="0">
                    <a:pos x="104" y="163"/>
                  </a:cxn>
                  <a:cxn ang="0">
                    <a:pos x="87" y="163"/>
                  </a:cxn>
                  <a:cxn ang="0">
                    <a:pos x="72" y="163"/>
                  </a:cxn>
                  <a:cxn ang="0">
                    <a:pos x="55" y="157"/>
                  </a:cxn>
                  <a:cxn ang="0">
                    <a:pos x="41" y="150"/>
                  </a:cxn>
                  <a:cxn ang="0">
                    <a:pos x="30" y="140"/>
                  </a:cxn>
                  <a:cxn ang="0">
                    <a:pos x="19" y="127"/>
                  </a:cxn>
                  <a:cxn ang="0">
                    <a:pos x="11" y="114"/>
                  </a:cxn>
                  <a:cxn ang="0">
                    <a:pos x="7" y="98"/>
                  </a:cxn>
                  <a:cxn ang="0">
                    <a:pos x="5" y="81"/>
                  </a:cxn>
                  <a:cxn ang="0">
                    <a:pos x="5" y="72"/>
                  </a:cxn>
                  <a:cxn ang="0">
                    <a:pos x="7" y="61"/>
                  </a:cxn>
                  <a:cxn ang="0">
                    <a:pos x="11" y="51"/>
                  </a:cxn>
                  <a:cxn ang="0">
                    <a:pos x="15" y="43"/>
                  </a:cxn>
                  <a:cxn ang="0">
                    <a:pos x="11" y="43"/>
                  </a:cxn>
                  <a:cxn ang="0">
                    <a:pos x="9" y="43"/>
                  </a:cxn>
                  <a:cxn ang="0">
                    <a:pos x="5" y="53"/>
                  </a:cxn>
                  <a:cxn ang="0">
                    <a:pos x="2" y="62"/>
                  </a:cxn>
                  <a:cxn ang="0">
                    <a:pos x="2" y="72"/>
                  </a:cxn>
                  <a:cxn ang="0">
                    <a:pos x="0" y="81"/>
                  </a:cxn>
                  <a:cxn ang="0">
                    <a:pos x="2" y="98"/>
                  </a:cxn>
                  <a:cxn ang="0">
                    <a:pos x="7" y="115"/>
                  </a:cxn>
                  <a:cxn ang="0">
                    <a:pos x="15" y="131"/>
                  </a:cxn>
                  <a:cxn ang="0">
                    <a:pos x="26" y="142"/>
                  </a:cxn>
                  <a:cxn ang="0">
                    <a:pos x="39" y="153"/>
                  </a:cxn>
                  <a:cxn ang="0">
                    <a:pos x="53" y="161"/>
                  </a:cxn>
                  <a:cxn ang="0">
                    <a:pos x="70" y="167"/>
                  </a:cxn>
                  <a:cxn ang="0">
                    <a:pos x="87" y="169"/>
                  </a:cxn>
                  <a:cxn ang="0">
                    <a:pos x="106" y="167"/>
                  </a:cxn>
                  <a:cxn ang="0">
                    <a:pos x="121" y="161"/>
                  </a:cxn>
                  <a:cxn ang="0">
                    <a:pos x="136" y="153"/>
                  </a:cxn>
                  <a:cxn ang="0">
                    <a:pos x="149" y="142"/>
                  </a:cxn>
                  <a:cxn ang="0">
                    <a:pos x="161" y="131"/>
                  </a:cxn>
                  <a:cxn ang="0">
                    <a:pos x="168" y="115"/>
                  </a:cxn>
                  <a:cxn ang="0">
                    <a:pos x="172" y="98"/>
                  </a:cxn>
                  <a:cxn ang="0">
                    <a:pos x="174" y="81"/>
                  </a:cxn>
                </a:cxnLst>
                <a:rect l="0" t="0" r="r" b="b"/>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ln>
            </p:spPr>
            <p:txBody>
              <a:bodyPr/>
              <a:lstStyle/>
              <a:p>
                <a:endParaRPr lang="en-US">
                  <a:solidFill>
                    <a:prstClr val="black"/>
                  </a:solidFill>
                </a:endParaRPr>
              </a:p>
            </p:txBody>
          </p:sp>
          <p:sp>
            <p:nvSpPr>
              <p:cNvPr id="179921" name="Freeform 721"/>
              <p:cNvSpPr/>
              <p:nvPr/>
            </p:nvSpPr>
            <p:spPr bwMode="auto">
              <a:xfrm>
                <a:off x="1754" y="2193"/>
                <a:ext cx="169" cy="165"/>
              </a:xfrm>
              <a:custGeom>
                <a:avLst/>
                <a:gdLst/>
                <a:ahLst/>
                <a:cxnLst>
                  <a:cxn ang="0">
                    <a:pos x="169" y="79"/>
                  </a:cxn>
                  <a:cxn ang="0">
                    <a:pos x="169" y="66"/>
                  </a:cxn>
                  <a:cxn ang="0">
                    <a:pos x="165" y="53"/>
                  </a:cxn>
                  <a:cxn ang="0">
                    <a:pos x="160" y="41"/>
                  </a:cxn>
                  <a:cxn ang="0">
                    <a:pos x="154" y="30"/>
                  </a:cxn>
                  <a:cxn ang="0">
                    <a:pos x="146" y="21"/>
                  </a:cxn>
                  <a:cxn ang="0">
                    <a:pos x="137" y="13"/>
                  </a:cxn>
                  <a:cxn ang="0">
                    <a:pos x="126" y="5"/>
                  </a:cxn>
                  <a:cxn ang="0">
                    <a:pos x="114" y="0"/>
                  </a:cxn>
                  <a:cxn ang="0">
                    <a:pos x="112" y="2"/>
                  </a:cxn>
                  <a:cxn ang="0">
                    <a:pos x="110" y="4"/>
                  </a:cxn>
                  <a:cxn ang="0">
                    <a:pos x="122" y="7"/>
                  </a:cxn>
                  <a:cxn ang="0">
                    <a:pos x="131" y="15"/>
                  </a:cxn>
                  <a:cxn ang="0">
                    <a:pos x="141" y="22"/>
                  </a:cxn>
                  <a:cxn ang="0">
                    <a:pos x="150" y="32"/>
                  </a:cxn>
                  <a:cxn ang="0">
                    <a:pos x="156" y="41"/>
                  </a:cxn>
                  <a:cxn ang="0">
                    <a:pos x="162" y="53"/>
                  </a:cxn>
                  <a:cxn ang="0">
                    <a:pos x="164" y="66"/>
                  </a:cxn>
                  <a:cxn ang="0">
                    <a:pos x="165" y="79"/>
                  </a:cxn>
                  <a:cxn ang="0">
                    <a:pos x="164" y="95"/>
                  </a:cxn>
                  <a:cxn ang="0">
                    <a:pos x="158" y="110"/>
                  </a:cxn>
                  <a:cxn ang="0">
                    <a:pos x="150" y="125"/>
                  </a:cxn>
                  <a:cxn ang="0">
                    <a:pos x="141" y="136"/>
                  </a:cxn>
                  <a:cxn ang="0">
                    <a:pos x="129" y="146"/>
                  </a:cxn>
                  <a:cxn ang="0">
                    <a:pos x="116" y="153"/>
                  </a:cxn>
                  <a:cxn ang="0">
                    <a:pos x="101" y="157"/>
                  </a:cxn>
                  <a:cxn ang="0">
                    <a:pos x="84" y="159"/>
                  </a:cxn>
                  <a:cxn ang="0">
                    <a:pos x="69" y="157"/>
                  </a:cxn>
                  <a:cxn ang="0">
                    <a:pos x="54" y="153"/>
                  </a:cxn>
                  <a:cxn ang="0">
                    <a:pos x="40" y="146"/>
                  </a:cxn>
                  <a:cxn ang="0">
                    <a:pos x="27" y="136"/>
                  </a:cxn>
                  <a:cxn ang="0">
                    <a:pos x="17" y="125"/>
                  </a:cxn>
                  <a:cxn ang="0">
                    <a:pos x="10" y="110"/>
                  </a:cxn>
                  <a:cxn ang="0">
                    <a:pos x="6" y="95"/>
                  </a:cxn>
                  <a:cxn ang="0">
                    <a:pos x="4" y="79"/>
                  </a:cxn>
                  <a:cxn ang="0">
                    <a:pos x="4" y="68"/>
                  </a:cxn>
                  <a:cxn ang="0">
                    <a:pos x="6" y="59"/>
                  </a:cxn>
                  <a:cxn ang="0">
                    <a:pos x="10" y="49"/>
                  </a:cxn>
                  <a:cxn ang="0">
                    <a:pos x="14" y="40"/>
                  </a:cxn>
                  <a:cxn ang="0">
                    <a:pos x="12" y="41"/>
                  </a:cxn>
                  <a:cxn ang="0">
                    <a:pos x="8" y="41"/>
                  </a:cxn>
                  <a:cxn ang="0">
                    <a:pos x="4" y="51"/>
                  </a:cxn>
                  <a:cxn ang="0">
                    <a:pos x="2" y="60"/>
                  </a:cxn>
                  <a:cxn ang="0">
                    <a:pos x="0" y="70"/>
                  </a:cxn>
                  <a:cxn ang="0">
                    <a:pos x="0" y="79"/>
                  </a:cxn>
                  <a:cxn ang="0">
                    <a:pos x="0" y="96"/>
                  </a:cxn>
                  <a:cxn ang="0">
                    <a:pos x="6" y="112"/>
                  </a:cxn>
                  <a:cxn ang="0">
                    <a:pos x="14" y="127"/>
                  </a:cxn>
                  <a:cxn ang="0">
                    <a:pos x="25" y="140"/>
                  </a:cxn>
                  <a:cxn ang="0">
                    <a:pos x="36" y="150"/>
                  </a:cxn>
                  <a:cxn ang="0">
                    <a:pos x="52" y="157"/>
                  </a:cxn>
                  <a:cxn ang="0">
                    <a:pos x="67" y="163"/>
                  </a:cxn>
                  <a:cxn ang="0">
                    <a:pos x="84" y="165"/>
                  </a:cxn>
                  <a:cxn ang="0">
                    <a:pos x="101" y="163"/>
                  </a:cxn>
                  <a:cxn ang="0">
                    <a:pos x="118" y="157"/>
                  </a:cxn>
                  <a:cxn ang="0">
                    <a:pos x="131" y="150"/>
                  </a:cxn>
                  <a:cxn ang="0">
                    <a:pos x="145" y="140"/>
                  </a:cxn>
                  <a:cxn ang="0">
                    <a:pos x="156" y="127"/>
                  </a:cxn>
                  <a:cxn ang="0">
                    <a:pos x="164" y="112"/>
                  </a:cxn>
                  <a:cxn ang="0">
                    <a:pos x="167" y="96"/>
                  </a:cxn>
                  <a:cxn ang="0">
                    <a:pos x="169" y="79"/>
                  </a:cxn>
                </a:cxnLst>
                <a:rect l="0" t="0" r="r" b="b"/>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ln>
            </p:spPr>
            <p:txBody>
              <a:bodyPr/>
              <a:lstStyle/>
              <a:p>
                <a:endParaRPr lang="en-US">
                  <a:solidFill>
                    <a:prstClr val="black"/>
                  </a:solidFill>
                </a:endParaRPr>
              </a:p>
            </p:txBody>
          </p:sp>
          <p:sp>
            <p:nvSpPr>
              <p:cNvPr id="179922" name="Freeform 722"/>
              <p:cNvSpPr/>
              <p:nvPr/>
            </p:nvSpPr>
            <p:spPr bwMode="auto">
              <a:xfrm>
                <a:off x="1756" y="2195"/>
                <a:ext cx="165" cy="159"/>
              </a:xfrm>
              <a:custGeom>
                <a:avLst/>
                <a:gdLst/>
                <a:ahLst/>
                <a:cxnLst>
                  <a:cxn ang="0">
                    <a:pos x="165" y="77"/>
                  </a:cxn>
                  <a:cxn ang="0">
                    <a:pos x="163" y="64"/>
                  </a:cxn>
                  <a:cxn ang="0">
                    <a:pos x="162" y="51"/>
                  </a:cxn>
                  <a:cxn ang="0">
                    <a:pos x="156" y="39"/>
                  </a:cxn>
                  <a:cxn ang="0">
                    <a:pos x="150" y="28"/>
                  </a:cxn>
                  <a:cxn ang="0">
                    <a:pos x="143" y="19"/>
                  </a:cxn>
                  <a:cxn ang="0">
                    <a:pos x="133" y="11"/>
                  </a:cxn>
                  <a:cxn ang="0">
                    <a:pos x="122" y="3"/>
                  </a:cxn>
                  <a:cxn ang="0">
                    <a:pos x="110" y="0"/>
                  </a:cxn>
                  <a:cxn ang="0">
                    <a:pos x="108" y="2"/>
                  </a:cxn>
                  <a:cxn ang="0">
                    <a:pos x="105" y="2"/>
                  </a:cxn>
                  <a:cxn ang="0">
                    <a:pos x="118" y="7"/>
                  </a:cxn>
                  <a:cxn ang="0">
                    <a:pos x="127" y="13"/>
                  </a:cxn>
                  <a:cxn ang="0">
                    <a:pos x="137" y="20"/>
                  </a:cxn>
                  <a:cxn ang="0">
                    <a:pos x="144" y="30"/>
                  </a:cxn>
                  <a:cxn ang="0">
                    <a:pos x="152" y="41"/>
                  </a:cxn>
                  <a:cxn ang="0">
                    <a:pos x="156" y="53"/>
                  </a:cxn>
                  <a:cxn ang="0">
                    <a:pos x="160" y="64"/>
                  </a:cxn>
                  <a:cxn ang="0">
                    <a:pos x="162" y="77"/>
                  </a:cxn>
                  <a:cxn ang="0">
                    <a:pos x="160" y="93"/>
                  </a:cxn>
                  <a:cxn ang="0">
                    <a:pos x="154" y="108"/>
                  </a:cxn>
                  <a:cxn ang="0">
                    <a:pos x="146" y="121"/>
                  </a:cxn>
                  <a:cxn ang="0">
                    <a:pos x="137" y="132"/>
                  </a:cxn>
                  <a:cxn ang="0">
                    <a:pos x="126" y="142"/>
                  </a:cxn>
                  <a:cxn ang="0">
                    <a:pos x="112" y="149"/>
                  </a:cxn>
                  <a:cxn ang="0">
                    <a:pos x="99" y="153"/>
                  </a:cxn>
                  <a:cxn ang="0">
                    <a:pos x="82" y="155"/>
                  </a:cxn>
                  <a:cxn ang="0">
                    <a:pos x="67" y="153"/>
                  </a:cxn>
                  <a:cxn ang="0">
                    <a:pos x="52" y="149"/>
                  </a:cxn>
                  <a:cxn ang="0">
                    <a:pos x="38" y="142"/>
                  </a:cxn>
                  <a:cxn ang="0">
                    <a:pos x="27" y="132"/>
                  </a:cxn>
                  <a:cxn ang="0">
                    <a:pos x="17" y="121"/>
                  </a:cxn>
                  <a:cxn ang="0">
                    <a:pos x="10" y="108"/>
                  </a:cxn>
                  <a:cxn ang="0">
                    <a:pos x="6" y="93"/>
                  </a:cxn>
                  <a:cxn ang="0">
                    <a:pos x="4" y="77"/>
                  </a:cxn>
                  <a:cxn ang="0">
                    <a:pos x="6" y="66"/>
                  </a:cxn>
                  <a:cxn ang="0">
                    <a:pos x="8" y="57"/>
                  </a:cxn>
                  <a:cxn ang="0">
                    <a:pos x="10" y="47"/>
                  </a:cxn>
                  <a:cxn ang="0">
                    <a:pos x="15" y="38"/>
                  </a:cxn>
                  <a:cxn ang="0">
                    <a:pos x="12" y="38"/>
                  </a:cxn>
                  <a:cxn ang="0">
                    <a:pos x="10" y="39"/>
                  </a:cxn>
                  <a:cxn ang="0">
                    <a:pos x="6" y="47"/>
                  </a:cxn>
                  <a:cxn ang="0">
                    <a:pos x="2" y="57"/>
                  </a:cxn>
                  <a:cxn ang="0">
                    <a:pos x="0" y="68"/>
                  </a:cxn>
                  <a:cxn ang="0">
                    <a:pos x="0" y="77"/>
                  </a:cxn>
                  <a:cxn ang="0">
                    <a:pos x="2" y="94"/>
                  </a:cxn>
                  <a:cxn ang="0">
                    <a:pos x="6" y="110"/>
                  </a:cxn>
                  <a:cxn ang="0">
                    <a:pos x="14" y="123"/>
                  </a:cxn>
                  <a:cxn ang="0">
                    <a:pos x="25" y="136"/>
                  </a:cxn>
                  <a:cxn ang="0">
                    <a:pos x="36" y="146"/>
                  </a:cxn>
                  <a:cxn ang="0">
                    <a:pos x="50" y="153"/>
                  </a:cxn>
                  <a:cxn ang="0">
                    <a:pos x="67" y="159"/>
                  </a:cxn>
                  <a:cxn ang="0">
                    <a:pos x="82" y="159"/>
                  </a:cxn>
                  <a:cxn ang="0">
                    <a:pos x="99" y="159"/>
                  </a:cxn>
                  <a:cxn ang="0">
                    <a:pos x="114" y="153"/>
                  </a:cxn>
                  <a:cxn ang="0">
                    <a:pos x="129" y="146"/>
                  </a:cxn>
                  <a:cxn ang="0">
                    <a:pos x="141" y="136"/>
                  </a:cxn>
                  <a:cxn ang="0">
                    <a:pos x="150" y="123"/>
                  </a:cxn>
                  <a:cxn ang="0">
                    <a:pos x="160" y="110"/>
                  </a:cxn>
                  <a:cxn ang="0">
                    <a:pos x="163" y="94"/>
                  </a:cxn>
                  <a:cxn ang="0">
                    <a:pos x="165" y="77"/>
                  </a:cxn>
                </a:cxnLst>
                <a:rect l="0" t="0" r="r" b="b"/>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ln>
            </p:spPr>
            <p:txBody>
              <a:bodyPr/>
              <a:lstStyle/>
              <a:p>
                <a:endParaRPr lang="en-US">
                  <a:solidFill>
                    <a:prstClr val="black"/>
                  </a:solidFill>
                </a:endParaRPr>
              </a:p>
            </p:txBody>
          </p:sp>
          <p:sp>
            <p:nvSpPr>
              <p:cNvPr id="179923" name="Freeform 723"/>
              <p:cNvSpPr/>
              <p:nvPr/>
            </p:nvSpPr>
            <p:spPr bwMode="auto">
              <a:xfrm>
                <a:off x="1758" y="2197"/>
                <a:ext cx="161" cy="155"/>
              </a:xfrm>
              <a:custGeom>
                <a:avLst/>
                <a:gdLst/>
                <a:ahLst/>
                <a:cxnLst>
                  <a:cxn ang="0">
                    <a:pos x="161" y="75"/>
                  </a:cxn>
                  <a:cxn ang="0">
                    <a:pos x="160" y="62"/>
                  </a:cxn>
                  <a:cxn ang="0">
                    <a:pos x="158" y="49"/>
                  </a:cxn>
                  <a:cxn ang="0">
                    <a:pos x="152" y="37"/>
                  </a:cxn>
                  <a:cxn ang="0">
                    <a:pos x="146" y="28"/>
                  </a:cxn>
                  <a:cxn ang="0">
                    <a:pos x="137" y="18"/>
                  </a:cxn>
                  <a:cxn ang="0">
                    <a:pos x="127" y="11"/>
                  </a:cxn>
                  <a:cxn ang="0">
                    <a:pos x="118" y="3"/>
                  </a:cxn>
                  <a:cxn ang="0">
                    <a:pos x="106" y="0"/>
                  </a:cxn>
                  <a:cxn ang="0">
                    <a:pos x="103" y="0"/>
                  </a:cxn>
                  <a:cxn ang="0">
                    <a:pos x="101" y="1"/>
                  </a:cxn>
                  <a:cxn ang="0">
                    <a:pos x="112" y="7"/>
                  </a:cxn>
                  <a:cxn ang="0">
                    <a:pos x="124" y="13"/>
                  </a:cxn>
                  <a:cxn ang="0">
                    <a:pos x="133" y="20"/>
                  </a:cxn>
                  <a:cxn ang="0">
                    <a:pos x="141" y="28"/>
                  </a:cxn>
                  <a:cxn ang="0">
                    <a:pos x="148" y="39"/>
                  </a:cxn>
                  <a:cxn ang="0">
                    <a:pos x="152" y="51"/>
                  </a:cxn>
                  <a:cxn ang="0">
                    <a:pos x="156" y="62"/>
                  </a:cxn>
                  <a:cxn ang="0">
                    <a:pos x="156" y="75"/>
                  </a:cxn>
                  <a:cxn ang="0">
                    <a:pos x="154" y="91"/>
                  </a:cxn>
                  <a:cxn ang="0">
                    <a:pos x="150" y="104"/>
                  </a:cxn>
                  <a:cxn ang="0">
                    <a:pos x="142" y="117"/>
                  </a:cxn>
                  <a:cxn ang="0">
                    <a:pos x="135" y="128"/>
                  </a:cxn>
                  <a:cxn ang="0">
                    <a:pos x="124" y="138"/>
                  </a:cxn>
                  <a:cxn ang="0">
                    <a:pos x="110" y="146"/>
                  </a:cxn>
                  <a:cxn ang="0">
                    <a:pos x="95" y="149"/>
                  </a:cxn>
                  <a:cxn ang="0">
                    <a:pos x="80" y="151"/>
                  </a:cxn>
                  <a:cxn ang="0">
                    <a:pos x="65" y="149"/>
                  </a:cxn>
                  <a:cxn ang="0">
                    <a:pos x="51" y="146"/>
                  </a:cxn>
                  <a:cxn ang="0">
                    <a:pos x="38" y="138"/>
                  </a:cxn>
                  <a:cxn ang="0">
                    <a:pos x="27" y="128"/>
                  </a:cxn>
                  <a:cxn ang="0">
                    <a:pos x="17" y="117"/>
                  </a:cxn>
                  <a:cxn ang="0">
                    <a:pos x="12" y="104"/>
                  </a:cxn>
                  <a:cxn ang="0">
                    <a:pos x="6" y="91"/>
                  </a:cxn>
                  <a:cxn ang="0">
                    <a:pos x="4" y="75"/>
                  </a:cxn>
                  <a:cxn ang="0">
                    <a:pos x="6" y="64"/>
                  </a:cxn>
                  <a:cxn ang="0">
                    <a:pos x="8" y="55"/>
                  </a:cxn>
                  <a:cxn ang="0">
                    <a:pos x="12" y="45"/>
                  </a:cxn>
                  <a:cxn ang="0">
                    <a:pos x="15" y="36"/>
                  </a:cxn>
                  <a:cxn ang="0">
                    <a:pos x="13" y="36"/>
                  </a:cxn>
                  <a:cxn ang="0">
                    <a:pos x="10" y="36"/>
                  </a:cxn>
                  <a:cxn ang="0">
                    <a:pos x="6" y="45"/>
                  </a:cxn>
                  <a:cxn ang="0">
                    <a:pos x="2" y="55"/>
                  </a:cxn>
                  <a:cxn ang="0">
                    <a:pos x="0" y="64"/>
                  </a:cxn>
                  <a:cxn ang="0">
                    <a:pos x="0" y="75"/>
                  </a:cxn>
                  <a:cxn ang="0">
                    <a:pos x="2" y="91"/>
                  </a:cxn>
                  <a:cxn ang="0">
                    <a:pos x="6" y="106"/>
                  </a:cxn>
                  <a:cxn ang="0">
                    <a:pos x="13" y="121"/>
                  </a:cxn>
                  <a:cxn ang="0">
                    <a:pos x="23" y="132"/>
                  </a:cxn>
                  <a:cxn ang="0">
                    <a:pos x="36" y="142"/>
                  </a:cxn>
                  <a:cxn ang="0">
                    <a:pos x="50" y="149"/>
                  </a:cxn>
                  <a:cxn ang="0">
                    <a:pos x="65" y="153"/>
                  </a:cxn>
                  <a:cxn ang="0">
                    <a:pos x="80" y="155"/>
                  </a:cxn>
                  <a:cxn ang="0">
                    <a:pos x="97" y="153"/>
                  </a:cxn>
                  <a:cxn ang="0">
                    <a:pos x="112" y="149"/>
                  </a:cxn>
                  <a:cxn ang="0">
                    <a:pos x="125" y="142"/>
                  </a:cxn>
                  <a:cxn ang="0">
                    <a:pos x="137" y="132"/>
                  </a:cxn>
                  <a:cxn ang="0">
                    <a:pos x="146" y="121"/>
                  </a:cxn>
                  <a:cxn ang="0">
                    <a:pos x="154" y="106"/>
                  </a:cxn>
                  <a:cxn ang="0">
                    <a:pos x="160" y="91"/>
                  </a:cxn>
                  <a:cxn ang="0">
                    <a:pos x="161" y="75"/>
                  </a:cxn>
                </a:cxnLst>
                <a:rect l="0" t="0" r="r" b="b"/>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ln>
            </p:spPr>
            <p:txBody>
              <a:bodyPr/>
              <a:lstStyle/>
              <a:p>
                <a:endParaRPr lang="en-US">
                  <a:solidFill>
                    <a:prstClr val="black"/>
                  </a:solidFill>
                </a:endParaRPr>
              </a:p>
            </p:txBody>
          </p:sp>
          <p:sp>
            <p:nvSpPr>
              <p:cNvPr id="179924" name="Freeform 724"/>
              <p:cNvSpPr/>
              <p:nvPr/>
            </p:nvSpPr>
            <p:spPr bwMode="auto">
              <a:xfrm>
                <a:off x="1760" y="2197"/>
                <a:ext cx="158" cy="153"/>
              </a:xfrm>
              <a:custGeom>
                <a:avLst/>
                <a:gdLst/>
                <a:ahLst/>
                <a:cxnLst>
                  <a:cxn ang="0">
                    <a:pos x="158" y="75"/>
                  </a:cxn>
                  <a:cxn ang="0">
                    <a:pos x="156" y="62"/>
                  </a:cxn>
                  <a:cxn ang="0">
                    <a:pos x="152" y="51"/>
                  </a:cxn>
                  <a:cxn ang="0">
                    <a:pos x="148" y="39"/>
                  </a:cxn>
                  <a:cxn ang="0">
                    <a:pos x="140" y="28"/>
                  </a:cxn>
                  <a:cxn ang="0">
                    <a:pos x="133" y="18"/>
                  </a:cxn>
                  <a:cxn ang="0">
                    <a:pos x="123" y="11"/>
                  </a:cxn>
                  <a:cxn ang="0">
                    <a:pos x="114" y="5"/>
                  </a:cxn>
                  <a:cxn ang="0">
                    <a:pos x="101" y="0"/>
                  </a:cxn>
                  <a:cxn ang="0">
                    <a:pos x="99" y="1"/>
                  </a:cxn>
                  <a:cxn ang="0">
                    <a:pos x="97" y="3"/>
                  </a:cxn>
                  <a:cxn ang="0">
                    <a:pos x="108" y="7"/>
                  </a:cxn>
                  <a:cxn ang="0">
                    <a:pos x="118" y="13"/>
                  </a:cxn>
                  <a:cxn ang="0">
                    <a:pos x="127" y="20"/>
                  </a:cxn>
                  <a:cxn ang="0">
                    <a:pos x="137" y="30"/>
                  </a:cxn>
                  <a:cxn ang="0">
                    <a:pos x="142" y="39"/>
                  </a:cxn>
                  <a:cxn ang="0">
                    <a:pos x="148" y="51"/>
                  </a:cxn>
                  <a:cxn ang="0">
                    <a:pos x="152" y="62"/>
                  </a:cxn>
                  <a:cxn ang="0">
                    <a:pos x="152" y="75"/>
                  </a:cxn>
                  <a:cxn ang="0">
                    <a:pos x="150" y="91"/>
                  </a:cxn>
                  <a:cxn ang="0">
                    <a:pos x="146" y="104"/>
                  </a:cxn>
                  <a:cxn ang="0">
                    <a:pos x="139" y="117"/>
                  </a:cxn>
                  <a:cxn ang="0">
                    <a:pos x="131" y="127"/>
                  </a:cxn>
                  <a:cxn ang="0">
                    <a:pos x="120" y="136"/>
                  </a:cxn>
                  <a:cxn ang="0">
                    <a:pos x="106" y="144"/>
                  </a:cxn>
                  <a:cxn ang="0">
                    <a:pos x="93" y="147"/>
                  </a:cxn>
                  <a:cxn ang="0">
                    <a:pos x="78" y="149"/>
                  </a:cxn>
                  <a:cxn ang="0">
                    <a:pos x="65" y="147"/>
                  </a:cxn>
                  <a:cxn ang="0">
                    <a:pos x="49" y="144"/>
                  </a:cxn>
                  <a:cxn ang="0">
                    <a:pos x="38" y="136"/>
                  </a:cxn>
                  <a:cxn ang="0">
                    <a:pos x="27" y="127"/>
                  </a:cxn>
                  <a:cxn ang="0">
                    <a:pos x="17" y="117"/>
                  </a:cxn>
                  <a:cxn ang="0">
                    <a:pos x="11" y="104"/>
                  </a:cxn>
                  <a:cxn ang="0">
                    <a:pos x="6" y="91"/>
                  </a:cxn>
                  <a:cxn ang="0">
                    <a:pos x="6" y="75"/>
                  </a:cxn>
                  <a:cxn ang="0">
                    <a:pos x="6" y="64"/>
                  </a:cxn>
                  <a:cxn ang="0">
                    <a:pos x="8" y="53"/>
                  </a:cxn>
                  <a:cxn ang="0">
                    <a:pos x="11" y="43"/>
                  </a:cxn>
                  <a:cxn ang="0">
                    <a:pos x="17" y="34"/>
                  </a:cxn>
                  <a:cxn ang="0">
                    <a:pos x="13" y="36"/>
                  </a:cxn>
                  <a:cxn ang="0">
                    <a:pos x="11" y="36"/>
                  </a:cxn>
                  <a:cxn ang="0">
                    <a:pos x="6" y="45"/>
                  </a:cxn>
                  <a:cxn ang="0">
                    <a:pos x="4" y="55"/>
                  </a:cxn>
                  <a:cxn ang="0">
                    <a:pos x="2" y="64"/>
                  </a:cxn>
                  <a:cxn ang="0">
                    <a:pos x="0" y="75"/>
                  </a:cxn>
                  <a:cxn ang="0">
                    <a:pos x="2" y="91"/>
                  </a:cxn>
                  <a:cxn ang="0">
                    <a:pos x="6" y="106"/>
                  </a:cxn>
                  <a:cxn ang="0">
                    <a:pos x="13" y="119"/>
                  </a:cxn>
                  <a:cxn ang="0">
                    <a:pos x="23" y="130"/>
                  </a:cxn>
                  <a:cxn ang="0">
                    <a:pos x="34" y="140"/>
                  </a:cxn>
                  <a:cxn ang="0">
                    <a:pos x="48" y="147"/>
                  </a:cxn>
                  <a:cxn ang="0">
                    <a:pos x="63" y="151"/>
                  </a:cxn>
                  <a:cxn ang="0">
                    <a:pos x="78" y="153"/>
                  </a:cxn>
                  <a:cxn ang="0">
                    <a:pos x="95" y="151"/>
                  </a:cxn>
                  <a:cxn ang="0">
                    <a:pos x="108" y="147"/>
                  </a:cxn>
                  <a:cxn ang="0">
                    <a:pos x="122" y="140"/>
                  </a:cxn>
                  <a:cxn ang="0">
                    <a:pos x="133" y="130"/>
                  </a:cxn>
                  <a:cxn ang="0">
                    <a:pos x="142" y="119"/>
                  </a:cxn>
                  <a:cxn ang="0">
                    <a:pos x="150" y="106"/>
                  </a:cxn>
                  <a:cxn ang="0">
                    <a:pos x="156" y="91"/>
                  </a:cxn>
                  <a:cxn ang="0">
                    <a:pos x="158" y="75"/>
                  </a:cxn>
                </a:cxnLst>
                <a:rect l="0" t="0" r="r" b="b"/>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ln>
            </p:spPr>
            <p:txBody>
              <a:bodyPr/>
              <a:lstStyle/>
              <a:p>
                <a:endParaRPr lang="en-US">
                  <a:solidFill>
                    <a:prstClr val="black"/>
                  </a:solidFill>
                </a:endParaRPr>
              </a:p>
            </p:txBody>
          </p:sp>
          <p:sp>
            <p:nvSpPr>
              <p:cNvPr id="179925" name="Freeform 725"/>
              <p:cNvSpPr/>
              <p:nvPr/>
            </p:nvSpPr>
            <p:spPr bwMode="auto">
              <a:xfrm>
                <a:off x="1762" y="2198"/>
                <a:ext cx="152" cy="150"/>
              </a:xfrm>
              <a:custGeom>
                <a:avLst/>
                <a:gdLst/>
                <a:ahLst/>
                <a:cxnLst>
                  <a:cxn ang="0">
                    <a:pos x="152" y="74"/>
                  </a:cxn>
                  <a:cxn ang="0">
                    <a:pos x="152" y="61"/>
                  </a:cxn>
                  <a:cxn ang="0">
                    <a:pos x="148" y="50"/>
                  </a:cxn>
                  <a:cxn ang="0">
                    <a:pos x="144" y="38"/>
                  </a:cxn>
                  <a:cxn ang="0">
                    <a:pos x="137" y="27"/>
                  </a:cxn>
                  <a:cxn ang="0">
                    <a:pos x="129" y="19"/>
                  </a:cxn>
                  <a:cxn ang="0">
                    <a:pos x="120" y="12"/>
                  </a:cxn>
                  <a:cxn ang="0">
                    <a:pos x="108" y="6"/>
                  </a:cxn>
                  <a:cxn ang="0">
                    <a:pos x="97" y="0"/>
                  </a:cxn>
                  <a:cxn ang="0">
                    <a:pos x="95" y="2"/>
                  </a:cxn>
                  <a:cxn ang="0">
                    <a:pos x="91" y="4"/>
                  </a:cxn>
                  <a:cxn ang="0">
                    <a:pos x="102" y="8"/>
                  </a:cxn>
                  <a:cxn ang="0">
                    <a:pos x="114" y="14"/>
                  </a:cxn>
                  <a:cxn ang="0">
                    <a:pos x="123" y="21"/>
                  </a:cxn>
                  <a:cxn ang="0">
                    <a:pos x="131" y="29"/>
                  </a:cxn>
                  <a:cxn ang="0">
                    <a:pos x="138" y="38"/>
                  </a:cxn>
                  <a:cxn ang="0">
                    <a:pos x="144" y="50"/>
                  </a:cxn>
                  <a:cxn ang="0">
                    <a:pos x="146" y="61"/>
                  </a:cxn>
                  <a:cxn ang="0">
                    <a:pos x="148" y="74"/>
                  </a:cxn>
                  <a:cxn ang="0">
                    <a:pos x="146" y="88"/>
                  </a:cxn>
                  <a:cxn ang="0">
                    <a:pos x="142" y="101"/>
                  </a:cxn>
                  <a:cxn ang="0">
                    <a:pos x="135" y="114"/>
                  </a:cxn>
                  <a:cxn ang="0">
                    <a:pos x="127" y="124"/>
                  </a:cxn>
                  <a:cxn ang="0">
                    <a:pos x="116" y="133"/>
                  </a:cxn>
                  <a:cxn ang="0">
                    <a:pos x="104" y="139"/>
                  </a:cxn>
                  <a:cxn ang="0">
                    <a:pos x="91" y="145"/>
                  </a:cxn>
                  <a:cxn ang="0">
                    <a:pos x="76" y="145"/>
                  </a:cxn>
                  <a:cxn ang="0">
                    <a:pos x="63" y="145"/>
                  </a:cxn>
                  <a:cxn ang="0">
                    <a:pos x="49" y="139"/>
                  </a:cxn>
                  <a:cxn ang="0">
                    <a:pos x="36" y="133"/>
                  </a:cxn>
                  <a:cxn ang="0">
                    <a:pos x="27" y="124"/>
                  </a:cxn>
                  <a:cxn ang="0">
                    <a:pos x="17" y="114"/>
                  </a:cxn>
                  <a:cxn ang="0">
                    <a:pos x="11" y="101"/>
                  </a:cxn>
                  <a:cxn ang="0">
                    <a:pos x="8" y="88"/>
                  </a:cxn>
                  <a:cxn ang="0">
                    <a:pos x="6" y="74"/>
                  </a:cxn>
                  <a:cxn ang="0">
                    <a:pos x="6" y="63"/>
                  </a:cxn>
                  <a:cxn ang="0">
                    <a:pos x="9" y="52"/>
                  </a:cxn>
                  <a:cxn ang="0">
                    <a:pos x="13" y="42"/>
                  </a:cxn>
                  <a:cxn ang="0">
                    <a:pos x="19" y="33"/>
                  </a:cxn>
                  <a:cxn ang="0">
                    <a:pos x="15" y="33"/>
                  </a:cxn>
                  <a:cxn ang="0">
                    <a:pos x="11" y="35"/>
                  </a:cxn>
                  <a:cxn ang="0">
                    <a:pos x="8" y="44"/>
                  </a:cxn>
                  <a:cxn ang="0">
                    <a:pos x="4" y="54"/>
                  </a:cxn>
                  <a:cxn ang="0">
                    <a:pos x="2" y="63"/>
                  </a:cxn>
                  <a:cxn ang="0">
                    <a:pos x="0" y="74"/>
                  </a:cxn>
                  <a:cxn ang="0">
                    <a:pos x="2" y="90"/>
                  </a:cxn>
                  <a:cxn ang="0">
                    <a:pos x="8" y="103"/>
                  </a:cxn>
                  <a:cxn ang="0">
                    <a:pos x="13" y="116"/>
                  </a:cxn>
                  <a:cxn ang="0">
                    <a:pos x="23" y="127"/>
                  </a:cxn>
                  <a:cxn ang="0">
                    <a:pos x="34" y="137"/>
                  </a:cxn>
                  <a:cxn ang="0">
                    <a:pos x="47" y="145"/>
                  </a:cxn>
                  <a:cxn ang="0">
                    <a:pos x="61" y="148"/>
                  </a:cxn>
                  <a:cxn ang="0">
                    <a:pos x="76" y="150"/>
                  </a:cxn>
                  <a:cxn ang="0">
                    <a:pos x="91" y="148"/>
                  </a:cxn>
                  <a:cxn ang="0">
                    <a:pos x="106" y="145"/>
                  </a:cxn>
                  <a:cxn ang="0">
                    <a:pos x="120" y="137"/>
                  </a:cxn>
                  <a:cxn ang="0">
                    <a:pos x="131" y="127"/>
                  </a:cxn>
                  <a:cxn ang="0">
                    <a:pos x="138" y="116"/>
                  </a:cxn>
                  <a:cxn ang="0">
                    <a:pos x="146" y="103"/>
                  </a:cxn>
                  <a:cxn ang="0">
                    <a:pos x="150" y="90"/>
                  </a:cxn>
                  <a:cxn ang="0">
                    <a:pos x="152" y="74"/>
                  </a:cxn>
                </a:cxnLst>
                <a:rect l="0" t="0" r="r" b="b"/>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ln>
            </p:spPr>
            <p:txBody>
              <a:bodyPr/>
              <a:lstStyle/>
              <a:p>
                <a:endParaRPr lang="en-US">
                  <a:solidFill>
                    <a:prstClr val="black"/>
                  </a:solidFill>
                </a:endParaRPr>
              </a:p>
            </p:txBody>
          </p:sp>
          <p:sp>
            <p:nvSpPr>
              <p:cNvPr id="179926" name="Freeform 726"/>
              <p:cNvSpPr/>
              <p:nvPr/>
            </p:nvSpPr>
            <p:spPr bwMode="auto">
              <a:xfrm>
                <a:off x="1766" y="2200"/>
                <a:ext cx="146" cy="146"/>
              </a:xfrm>
              <a:custGeom>
                <a:avLst/>
                <a:gdLst/>
                <a:ahLst/>
                <a:cxnLst>
                  <a:cxn ang="0">
                    <a:pos x="146" y="72"/>
                  </a:cxn>
                  <a:cxn ang="0">
                    <a:pos x="146" y="59"/>
                  </a:cxn>
                  <a:cxn ang="0">
                    <a:pos x="142" y="48"/>
                  </a:cxn>
                  <a:cxn ang="0">
                    <a:pos x="136" y="36"/>
                  </a:cxn>
                  <a:cxn ang="0">
                    <a:pos x="131" y="27"/>
                  </a:cxn>
                  <a:cxn ang="0">
                    <a:pos x="121" y="17"/>
                  </a:cxn>
                  <a:cxn ang="0">
                    <a:pos x="112" y="10"/>
                  </a:cxn>
                  <a:cxn ang="0">
                    <a:pos x="102" y="4"/>
                  </a:cxn>
                  <a:cxn ang="0">
                    <a:pos x="91" y="0"/>
                  </a:cxn>
                  <a:cxn ang="0">
                    <a:pos x="87" y="2"/>
                  </a:cxn>
                  <a:cxn ang="0">
                    <a:pos x="83" y="4"/>
                  </a:cxn>
                  <a:cxn ang="0">
                    <a:pos x="97" y="8"/>
                  </a:cxn>
                  <a:cxn ang="0">
                    <a:pos x="106" y="12"/>
                  </a:cxn>
                  <a:cxn ang="0">
                    <a:pos x="117" y="19"/>
                  </a:cxn>
                  <a:cxn ang="0">
                    <a:pos x="125" y="27"/>
                  </a:cxn>
                  <a:cxn ang="0">
                    <a:pos x="133" y="36"/>
                  </a:cxn>
                  <a:cxn ang="0">
                    <a:pos x="136" y="48"/>
                  </a:cxn>
                  <a:cxn ang="0">
                    <a:pos x="140" y="59"/>
                  </a:cxn>
                  <a:cxn ang="0">
                    <a:pos x="142" y="72"/>
                  </a:cxn>
                  <a:cxn ang="0">
                    <a:pos x="140" y="86"/>
                  </a:cxn>
                  <a:cxn ang="0">
                    <a:pos x="136" y="99"/>
                  </a:cxn>
                  <a:cxn ang="0">
                    <a:pos x="129" y="110"/>
                  </a:cxn>
                  <a:cxn ang="0">
                    <a:pos x="121" y="122"/>
                  </a:cxn>
                  <a:cxn ang="0">
                    <a:pos x="112" y="129"/>
                  </a:cxn>
                  <a:cxn ang="0">
                    <a:pos x="98" y="135"/>
                  </a:cxn>
                  <a:cxn ang="0">
                    <a:pos x="87" y="139"/>
                  </a:cxn>
                  <a:cxn ang="0">
                    <a:pos x="72" y="141"/>
                  </a:cxn>
                  <a:cxn ang="0">
                    <a:pos x="59" y="139"/>
                  </a:cxn>
                  <a:cxn ang="0">
                    <a:pos x="45" y="135"/>
                  </a:cxn>
                  <a:cxn ang="0">
                    <a:pos x="34" y="129"/>
                  </a:cxn>
                  <a:cxn ang="0">
                    <a:pos x="24" y="122"/>
                  </a:cxn>
                  <a:cxn ang="0">
                    <a:pos x="15" y="110"/>
                  </a:cxn>
                  <a:cxn ang="0">
                    <a:pos x="9" y="99"/>
                  </a:cxn>
                  <a:cxn ang="0">
                    <a:pos x="5" y="86"/>
                  </a:cxn>
                  <a:cxn ang="0">
                    <a:pos x="4" y="72"/>
                  </a:cxn>
                  <a:cxn ang="0">
                    <a:pos x="5" y="61"/>
                  </a:cxn>
                  <a:cxn ang="0">
                    <a:pos x="7" y="50"/>
                  </a:cxn>
                  <a:cxn ang="0">
                    <a:pos x="11" y="38"/>
                  </a:cxn>
                  <a:cxn ang="0">
                    <a:pos x="19" y="31"/>
                  </a:cxn>
                  <a:cxn ang="0">
                    <a:pos x="15" y="31"/>
                  </a:cxn>
                  <a:cxn ang="0">
                    <a:pos x="11" y="31"/>
                  </a:cxn>
                  <a:cxn ang="0">
                    <a:pos x="5" y="40"/>
                  </a:cxn>
                  <a:cxn ang="0">
                    <a:pos x="2" y="50"/>
                  </a:cxn>
                  <a:cxn ang="0">
                    <a:pos x="0" y="61"/>
                  </a:cxn>
                  <a:cxn ang="0">
                    <a:pos x="0" y="72"/>
                  </a:cxn>
                  <a:cxn ang="0">
                    <a:pos x="0" y="88"/>
                  </a:cxn>
                  <a:cxn ang="0">
                    <a:pos x="5" y="101"/>
                  </a:cxn>
                  <a:cxn ang="0">
                    <a:pos x="11" y="114"/>
                  </a:cxn>
                  <a:cxn ang="0">
                    <a:pos x="21" y="124"/>
                  </a:cxn>
                  <a:cxn ang="0">
                    <a:pos x="32" y="133"/>
                  </a:cxn>
                  <a:cxn ang="0">
                    <a:pos x="43" y="141"/>
                  </a:cxn>
                  <a:cxn ang="0">
                    <a:pos x="59" y="144"/>
                  </a:cxn>
                  <a:cxn ang="0">
                    <a:pos x="72" y="146"/>
                  </a:cxn>
                  <a:cxn ang="0">
                    <a:pos x="87" y="144"/>
                  </a:cxn>
                  <a:cxn ang="0">
                    <a:pos x="100" y="141"/>
                  </a:cxn>
                  <a:cxn ang="0">
                    <a:pos x="114" y="133"/>
                  </a:cxn>
                  <a:cxn ang="0">
                    <a:pos x="125" y="124"/>
                  </a:cxn>
                  <a:cxn ang="0">
                    <a:pos x="133" y="114"/>
                  </a:cxn>
                  <a:cxn ang="0">
                    <a:pos x="140" y="101"/>
                  </a:cxn>
                  <a:cxn ang="0">
                    <a:pos x="144" y="88"/>
                  </a:cxn>
                  <a:cxn ang="0">
                    <a:pos x="146" y="72"/>
                  </a:cxn>
                </a:cxnLst>
                <a:rect l="0" t="0" r="r" b="b"/>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ln>
            </p:spPr>
            <p:txBody>
              <a:bodyPr/>
              <a:lstStyle/>
              <a:p>
                <a:endParaRPr lang="en-US">
                  <a:solidFill>
                    <a:prstClr val="black"/>
                  </a:solidFill>
                </a:endParaRPr>
              </a:p>
            </p:txBody>
          </p:sp>
          <p:sp>
            <p:nvSpPr>
              <p:cNvPr id="179927" name="Freeform 727"/>
              <p:cNvSpPr/>
              <p:nvPr/>
            </p:nvSpPr>
            <p:spPr bwMode="auto">
              <a:xfrm>
                <a:off x="1768" y="2202"/>
                <a:ext cx="142" cy="141"/>
              </a:xfrm>
              <a:custGeom>
                <a:avLst/>
                <a:gdLst/>
                <a:ahLst/>
                <a:cxnLst>
                  <a:cxn ang="0">
                    <a:pos x="142" y="70"/>
                  </a:cxn>
                  <a:cxn ang="0">
                    <a:pos x="140" y="57"/>
                  </a:cxn>
                  <a:cxn ang="0">
                    <a:pos x="138" y="46"/>
                  </a:cxn>
                  <a:cxn ang="0">
                    <a:pos x="132" y="34"/>
                  </a:cxn>
                  <a:cxn ang="0">
                    <a:pos x="125" y="25"/>
                  </a:cxn>
                  <a:cxn ang="0">
                    <a:pos x="117" y="17"/>
                  </a:cxn>
                  <a:cxn ang="0">
                    <a:pos x="108" y="10"/>
                  </a:cxn>
                  <a:cxn ang="0">
                    <a:pos x="96" y="4"/>
                  </a:cxn>
                  <a:cxn ang="0">
                    <a:pos x="85" y="0"/>
                  </a:cxn>
                  <a:cxn ang="0">
                    <a:pos x="81" y="2"/>
                  </a:cxn>
                  <a:cxn ang="0">
                    <a:pos x="79" y="4"/>
                  </a:cxn>
                  <a:cxn ang="0">
                    <a:pos x="91" y="6"/>
                  </a:cxn>
                  <a:cxn ang="0">
                    <a:pos x="102" y="12"/>
                  </a:cxn>
                  <a:cxn ang="0">
                    <a:pos x="112" y="17"/>
                  </a:cxn>
                  <a:cxn ang="0">
                    <a:pos x="121" y="27"/>
                  </a:cxn>
                  <a:cxn ang="0">
                    <a:pos x="127" y="36"/>
                  </a:cxn>
                  <a:cxn ang="0">
                    <a:pos x="132" y="46"/>
                  </a:cxn>
                  <a:cxn ang="0">
                    <a:pos x="136" y="57"/>
                  </a:cxn>
                  <a:cxn ang="0">
                    <a:pos x="136" y="70"/>
                  </a:cxn>
                  <a:cxn ang="0">
                    <a:pos x="136" y="84"/>
                  </a:cxn>
                  <a:cxn ang="0">
                    <a:pos x="132" y="97"/>
                  </a:cxn>
                  <a:cxn ang="0">
                    <a:pos x="125" y="106"/>
                  </a:cxn>
                  <a:cxn ang="0">
                    <a:pos x="117" y="118"/>
                  </a:cxn>
                  <a:cxn ang="0">
                    <a:pos x="108" y="125"/>
                  </a:cxn>
                  <a:cxn ang="0">
                    <a:pos x="96" y="131"/>
                  </a:cxn>
                  <a:cxn ang="0">
                    <a:pos x="83" y="135"/>
                  </a:cxn>
                  <a:cxn ang="0">
                    <a:pos x="70" y="137"/>
                  </a:cxn>
                  <a:cxn ang="0">
                    <a:pos x="57" y="135"/>
                  </a:cxn>
                  <a:cxn ang="0">
                    <a:pos x="45" y="131"/>
                  </a:cxn>
                  <a:cxn ang="0">
                    <a:pos x="34" y="125"/>
                  </a:cxn>
                  <a:cxn ang="0">
                    <a:pos x="24" y="118"/>
                  </a:cxn>
                  <a:cxn ang="0">
                    <a:pos x="15" y="106"/>
                  </a:cxn>
                  <a:cxn ang="0">
                    <a:pos x="9" y="97"/>
                  </a:cxn>
                  <a:cxn ang="0">
                    <a:pos x="5" y="84"/>
                  </a:cxn>
                  <a:cxn ang="0">
                    <a:pos x="3" y="70"/>
                  </a:cxn>
                  <a:cxn ang="0">
                    <a:pos x="5" y="57"/>
                  </a:cxn>
                  <a:cxn ang="0">
                    <a:pos x="7" y="46"/>
                  </a:cxn>
                  <a:cxn ang="0">
                    <a:pos x="13" y="36"/>
                  </a:cxn>
                  <a:cxn ang="0">
                    <a:pos x="21" y="27"/>
                  </a:cxn>
                  <a:cxn ang="0">
                    <a:pos x="17" y="29"/>
                  </a:cxn>
                  <a:cxn ang="0">
                    <a:pos x="13" y="29"/>
                  </a:cxn>
                  <a:cxn ang="0">
                    <a:pos x="7" y="38"/>
                  </a:cxn>
                  <a:cxn ang="0">
                    <a:pos x="3" y="48"/>
                  </a:cxn>
                  <a:cxn ang="0">
                    <a:pos x="0" y="59"/>
                  </a:cxn>
                  <a:cxn ang="0">
                    <a:pos x="0" y="70"/>
                  </a:cxn>
                  <a:cxn ang="0">
                    <a:pos x="2" y="84"/>
                  </a:cxn>
                  <a:cxn ang="0">
                    <a:pos x="5" y="97"/>
                  </a:cxn>
                  <a:cxn ang="0">
                    <a:pos x="11" y="110"/>
                  </a:cxn>
                  <a:cxn ang="0">
                    <a:pos x="21" y="120"/>
                  </a:cxn>
                  <a:cxn ang="0">
                    <a:pos x="30" y="129"/>
                  </a:cxn>
                  <a:cxn ang="0">
                    <a:pos x="43" y="135"/>
                  </a:cxn>
                  <a:cxn ang="0">
                    <a:pos x="57" y="141"/>
                  </a:cxn>
                  <a:cxn ang="0">
                    <a:pos x="70" y="141"/>
                  </a:cxn>
                  <a:cxn ang="0">
                    <a:pos x="85" y="141"/>
                  </a:cxn>
                  <a:cxn ang="0">
                    <a:pos x="98" y="135"/>
                  </a:cxn>
                  <a:cxn ang="0">
                    <a:pos x="110" y="129"/>
                  </a:cxn>
                  <a:cxn ang="0">
                    <a:pos x="121" y="120"/>
                  </a:cxn>
                  <a:cxn ang="0">
                    <a:pos x="129" y="110"/>
                  </a:cxn>
                  <a:cxn ang="0">
                    <a:pos x="136" y="97"/>
                  </a:cxn>
                  <a:cxn ang="0">
                    <a:pos x="140" y="84"/>
                  </a:cxn>
                  <a:cxn ang="0">
                    <a:pos x="142" y="70"/>
                  </a:cxn>
                </a:cxnLst>
                <a:rect l="0" t="0" r="r" b="b"/>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ln>
            </p:spPr>
            <p:txBody>
              <a:bodyPr/>
              <a:lstStyle/>
              <a:p>
                <a:endParaRPr lang="en-US">
                  <a:solidFill>
                    <a:prstClr val="black"/>
                  </a:solidFill>
                </a:endParaRPr>
              </a:p>
            </p:txBody>
          </p:sp>
          <p:sp>
            <p:nvSpPr>
              <p:cNvPr id="179928" name="Freeform 728"/>
              <p:cNvSpPr/>
              <p:nvPr/>
            </p:nvSpPr>
            <p:spPr bwMode="auto">
              <a:xfrm>
                <a:off x="1770" y="2204"/>
                <a:ext cx="138" cy="137"/>
              </a:xfrm>
              <a:custGeom>
                <a:avLst/>
                <a:gdLst/>
                <a:ahLst/>
                <a:cxnLst>
                  <a:cxn ang="0">
                    <a:pos x="138" y="68"/>
                  </a:cxn>
                  <a:cxn ang="0">
                    <a:pos x="136" y="55"/>
                  </a:cxn>
                  <a:cxn ang="0">
                    <a:pos x="132" y="44"/>
                  </a:cxn>
                  <a:cxn ang="0">
                    <a:pos x="129" y="32"/>
                  </a:cxn>
                  <a:cxn ang="0">
                    <a:pos x="121" y="23"/>
                  </a:cxn>
                  <a:cxn ang="0">
                    <a:pos x="113" y="15"/>
                  </a:cxn>
                  <a:cxn ang="0">
                    <a:pos x="102" y="8"/>
                  </a:cxn>
                  <a:cxn ang="0">
                    <a:pos x="93" y="4"/>
                  </a:cxn>
                  <a:cxn ang="0">
                    <a:pos x="79" y="0"/>
                  </a:cxn>
                  <a:cxn ang="0">
                    <a:pos x="77" y="2"/>
                  </a:cxn>
                  <a:cxn ang="0">
                    <a:pos x="74" y="4"/>
                  </a:cxn>
                  <a:cxn ang="0">
                    <a:pos x="85" y="6"/>
                  </a:cxn>
                  <a:cxn ang="0">
                    <a:pos x="96" y="10"/>
                  </a:cxn>
                  <a:cxn ang="0">
                    <a:pos x="106" y="17"/>
                  </a:cxn>
                  <a:cxn ang="0">
                    <a:pos x="115" y="25"/>
                  </a:cxn>
                  <a:cxn ang="0">
                    <a:pos x="123" y="34"/>
                  </a:cxn>
                  <a:cxn ang="0">
                    <a:pos x="129" y="44"/>
                  </a:cxn>
                  <a:cxn ang="0">
                    <a:pos x="132" y="55"/>
                  </a:cxn>
                  <a:cxn ang="0">
                    <a:pos x="132" y="68"/>
                  </a:cxn>
                  <a:cxn ang="0">
                    <a:pos x="132" y="82"/>
                  </a:cxn>
                  <a:cxn ang="0">
                    <a:pos x="129" y="93"/>
                  </a:cxn>
                  <a:cxn ang="0">
                    <a:pos x="121" y="104"/>
                  </a:cxn>
                  <a:cxn ang="0">
                    <a:pos x="113" y="114"/>
                  </a:cxn>
                  <a:cxn ang="0">
                    <a:pos x="104" y="121"/>
                  </a:cxn>
                  <a:cxn ang="0">
                    <a:pos x="94" y="127"/>
                  </a:cxn>
                  <a:cxn ang="0">
                    <a:pos x="81" y="131"/>
                  </a:cxn>
                  <a:cxn ang="0">
                    <a:pos x="68" y="133"/>
                  </a:cxn>
                  <a:cxn ang="0">
                    <a:pos x="57" y="131"/>
                  </a:cxn>
                  <a:cxn ang="0">
                    <a:pos x="43" y="127"/>
                  </a:cxn>
                  <a:cxn ang="0">
                    <a:pos x="32" y="121"/>
                  </a:cxn>
                  <a:cxn ang="0">
                    <a:pos x="22" y="114"/>
                  </a:cxn>
                  <a:cxn ang="0">
                    <a:pos x="15" y="104"/>
                  </a:cxn>
                  <a:cxn ang="0">
                    <a:pos x="9" y="93"/>
                  </a:cxn>
                  <a:cxn ang="0">
                    <a:pos x="5" y="82"/>
                  </a:cxn>
                  <a:cxn ang="0">
                    <a:pos x="3" y="68"/>
                  </a:cxn>
                  <a:cxn ang="0">
                    <a:pos x="5" y="55"/>
                  </a:cxn>
                  <a:cxn ang="0">
                    <a:pos x="9" y="44"/>
                  </a:cxn>
                  <a:cxn ang="0">
                    <a:pos x="15" y="32"/>
                  </a:cxn>
                  <a:cxn ang="0">
                    <a:pos x="22" y="23"/>
                  </a:cxn>
                  <a:cxn ang="0">
                    <a:pos x="19" y="25"/>
                  </a:cxn>
                  <a:cxn ang="0">
                    <a:pos x="15" y="27"/>
                  </a:cxn>
                  <a:cxn ang="0">
                    <a:pos x="7" y="34"/>
                  </a:cxn>
                  <a:cxn ang="0">
                    <a:pos x="3" y="46"/>
                  </a:cxn>
                  <a:cxn ang="0">
                    <a:pos x="1" y="57"/>
                  </a:cxn>
                  <a:cxn ang="0">
                    <a:pos x="0" y="68"/>
                  </a:cxn>
                  <a:cxn ang="0">
                    <a:pos x="1" y="82"/>
                  </a:cxn>
                  <a:cxn ang="0">
                    <a:pos x="5" y="95"/>
                  </a:cxn>
                  <a:cxn ang="0">
                    <a:pos x="11" y="106"/>
                  </a:cxn>
                  <a:cxn ang="0">
                    <a:pos x="20" y="118"/>
                  </a:cxn>
                  <a:cxn ang="0">
                    <a:pos x="30" y="125"/>
                  </a:cxn>
                  <a:cxn ang="0">
                    <a:pos x="41" y="131"/>
                  </a:cxn>
                  <a:cxn ang="0">
                    <a:pos x="55" y="135"/>
                  </a:cxn>
                  <a:cxn ang="0">
                    <a:pos x="68" y="137"/>
                  </a:cxn>
                  <a:cxn ang="0">
                    <a:pos x="83" y="135"/>
                  </a:cxn>
                  <a:cxn ang="0">
                    <a:pos x="94" y="131"/>
                  </a:cxn>
                  <a:cxn ang="0">
                    <a:pos x="108" y="125"/>
                  </a:cxn>
                  <a:cxn ang="0">
                    <a:pos x="117" y="118"/>
                  </a:cxn>
                  <a:cxn ang="0">
                    <a:pos x="125" y="106"/>
                  </a:cxn>
                  <a:cxn ang="0">
                    <a:pos x="132" y="95"/>
                  </a:cxn>
                  <a:cxn ang="0">
                    <a:pos x="136" y="82"/>
                  </a:cxn>
                  <a:cxn ang="0">
                    <a:pos x="138" y="68"/>
                  </a:cxn>
                </a:cxnLst>
                <a:rect l="0" t="0" r="r" b="b"/>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ln>
            </p:spPr>
            <p:txBody>
              <a:bodyPr/>
              <a:lstStyle/>
              <a:p>
                <a:endParaRPr lang="en-US">
                  <a:solidFill>
                    <a:prstClr val="black"/>
                  </a:solidFill>
                </a:endParaRPr>
              </a:p>
            </p:txBody>
          </p:sp>
          <p:sp>
            <p:nvSpPr>
              <p:cNvPr id="179929" name="Freeform 729"/>
              <p:cNvSpPr/>
              <p:nvPr/>
            </p:nvSpPr>
            <p:spPr bwMode="auto">
              <a:xfrm>
                <a:off x="1771" y="2206"/>
                <a:ext cx="133" cy="133"/>
              </a:xfrm>
              <a:custGeom>
                <a:avLst/>
                <a:gdLst/>
                <a:ahLst/>
                <a:cxnLst>
                  <a:cxn ang="0">
                    <a:pos x="133" y="66"/>
                  </a:cxn>
                  <a:cxn ang="0">
                    <a:pos x="133" y="53"/>
                  </a:cxn>
                  <a:cxn ang="0">
                    <a:pos x="129" y="42"/>
                  </a:cxn>
                  <a:cxn ang="0">
                    <a:pos x="124" y="32"/>
                  </a:cxn>
                  <a:cxn ang="0">
                    <a:pos x="118" y="23"/>
                  </a:cxn>
                  <a:cxn ang="0">
                    <a:pos x="109" y="13"/>
                  </a:cxn>
                  <a:cxn ang="0">
                    <a:pos x="99" y="8"/>
                  </a:cxn>
                  <a:cxn ang="0">
                    <a:pos x="88" y="2"/>
                  </a:cxn>
                  <a:cxn ang="0">
                    <a:pos x="76" y="0"/>
                  </a:cxn>
                  <a:cxn ang="0">
                    <a:pos x="73" y="2"/>
                  </a:cxn>
                  <a:cxn ang="0">
                    <a:pos x="69" y="4"/>
                  </a:cxn>
                  <a:cxn ang="0">
                    <a:pos x="80" y="6"/>
                  </a:cxn>
                  <a:cxn ang="0">
                    <a:pos x="92" y="9"/>
                  </a:cxn>
                  <a:cxn ang="0">
                    <a:pos x="103" y="15"/>
                  </a:cxn>
                  <a:cxn ang="0">
                    <a:pos x="112" y="23"/>
                  </a:cxn>
                  <a:cxn ang="0">
                    <a:pos x="120" y="32"/>
                  </a:cxn>
                  <a:cxn ang="0">
                    <a:pos x="126" y="42"/>
                  </a:cxn>
                  <a:cxn ang="0">
                    <a:pos x="128" y="53"/>
                  </a:cxn>
                  <a:cxn ang="0">
                    <a:pos x="129" y="66"/>
                  </a:cxn>
                  <a:cxn ang="0">
                    <a:pos x="128" y="78"/>
                  </a:cxn>
                  <a:cxn ang="0">
                    <a:pos x="124" y="91"/>
                  </a:cxn>
                  <a:cxn ang="0">
                    <a:pos x="118" y="100"/>
                  </a:cxn>
                  <a:cxn ang="0">
                    <a:pos x="111" y="110"/>
                  </a:cxn>
                  <a:cxn ang="0">
                    <a:pos x="103" y="118"/>
                  </a:cxn>
                  <a:cxn ang="0">
                    <a:pos x="92" y="123"/>
                  </a:cxn>
                  <a:cxn ang="0">
                    <a:pos x="80" y="127"/>
                  </a:cxn>
                  <a:cxn ang="0">
                    <a:pos x="67" y="129"/>
                  </a:cxn>
                  <a:cxn ang="0">
                    <a:pos x="56" y="127"/>
                  </a:cxn>
                  <a:cxn ang="0">
                    <a:pos x="44" y="123"/>
                  </a:cxn>
                  <a:cxn ang="0">
                    <a:pos x="33" y="118"/>
                  </a:cxn>
                  <a:cxn ang="0">
                    <a:pos x="23" y="110"/>
                  </a:cxn>
                  <a:cxn ang="0">
                    <a:pos x="16" y="100"/>
                  </a:cxn>
                  <a:cxn ang="0">
                    <a:pos x="10" y="91"/>
                  </a:cxn>
                  <a:cxn ang="0">
                    <a:pos x="6" y="78"/>
                  </a:cxn>
                  <a:cxn ang="0">
                    <a:pos x="6" y="66"/>
                  </a:cxn>
                  <a:cxn ang="0">
                    <a:pos x="6" y="53"/>
                  </a:cxn>
                  <a:cxn ang="0">
                    <a:pos x="12" y="42"/>
                  </a:cxn>
                  <a:cxn ang="0">
                    <a:pos x="18" y="30"/>
                  </a:cxn>
                  <a:cxn ang="0">
                    <a:pos x="25" y="21"/>
                  </a:cxn>
                  <a:cxn ang="0">
                    <a:pos x="21" y="21"/>
                  </a:cxn>
                  <a:cxn ang="0">
                    <a:pos x="18" y="23"/>
                  </a:cxn>
                  <a:cxn ang="0">
                    <a:pos x="10" y="32"/>
                  </a:cxn>
                  <a:cxn ang="0">
                    <a:pos x="4" y="42"/>
                  </a:cxn>
                  <a:cxn ang="0">
                    <a:pos x="2" y="53"/>
                  </a:cxn>
                  <a:cxn ang="0">
                    <a:pos x="0" y="66"/>
                  </a:cxn>
                  <a:cxn ang="0">
                    <a:pos x="2" y="80"/>
                  </a:cxn>
                  <a:cxn ang="0">
                    <a:pos x="6" y="93"/>
                  </a:cxn>
                  <a:cxn ang="0">
                    <a:pos x="12" y="102"/>
                  </a:cxn>
                  <a:cxn ang="0">
                    <a:pos x="21" y="114"/>
                  </a:cxn>
                  <a:cxn ang="0">
                    <a:pos x="31" y="121"/>
                  </a:cxn>
                  <a:cxn ang="0">
                    <a:pos x="42" y="127"/>
                  </a:cxn>
                  <a:cxn ang="0">
                    <a:pos x="54" y="131"/>
                  </a:cxn>
                  <a:cxn ang="0">
                    <a:pos x="67" y="133"/>
                  </a:cxn>
                  <a:cxn ang="0">
                    <a:pos x="80" y="131"/>
                  </a:cxn>
                  <a:cxn ang="0">
                    <a:pos x="93" y="127"/>
                  </a:cxn>
                  <a:cxn ang="0">
                    <a:pos x="105" y="121"/>
                  </a:cxn>
                  <a:cxn ang="0">
                    <a:pos x="114" y="114"/>
                  </a:cxn>
                  <a:cxn ang="0">
                    <a:pos x="122" y="102"/>
                  </a:cxn>
                  <a:cxn ang="0">
                    <a:pos x="129" y="93"/>
                  </a:cxn>
                  <a:cxn ang="0">
                    <a:pos x="133" y="80"/>
                  </a:cxn>
                  <a:cxn ang="0">
                    <a:pos x="133" y="66"/>
                  </a:cxn>
                </a:cxnLst>
                <a:rect l="0" t="0" r="r" b="b"/>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ln>
            </p:spPr>
            <p:txBody>
              <a:bodyPr/>
              <a:lstStyle/>
              <a:p>
                <a:endParaRPr lang="en-US">
                  <a:solidFill>
                    <a:prstClr val="black"/>
                  </a:solidFill>
                </a:endParaRPr>
              </a:p>
            </p:txBody>
          </p:sp>
          <p:sp>
            <p:nvSpPr>
              <p:cNvPr id="179930" name="Freeform 730"/>
              <p:cNvSpPr/>
              <p:nvPr/>
            </p:nvSpPr>
            <p:spPr bwMode="auto">
              <a:xfrm>
                <a:off x="1773" y="2208"/>
                <a:ext cx="129" cy="129"/>
              </a:xfrm>
              <a:custGeom>
                <a:avLst/>
                <a:gdLst/>
                <a:ahLst/>
                <a:cxnLst>
                  <a:cxn ang="0">
                    <a:pos x="129" y="64"/>
                  </a:cxn>
                  <a:cxn ang="0">
                    <a:pos x="129" y="51"/>
                  </a:cxn>
                  <a:cxn ang="0">
                    <a:pos x="126" y="40"/>
                  </a:cxn>
                  <a:cxn ang="0">
                    <a:pos x="120" y="30"/>
                  </a:cxn>
                  <a:cxn ang="0">
                    <a:pos x="112" y="21"/>
                  </a:cxn>
                  <a:cxn ang="0">
                    <a:pos x="103" y="13"/>
                  </a:cxn>
                  <a:cxn ang="0">
                    <a:pos x="93" y="6"/>
                  </a:cxn>
                  <a:cxn ang="0">
                    <a:pos x="82" y="2"/>
                  </a:cxn>
                  <a:cxn ang="0">
                    <a:pos x="71" y="0"/>
                  </a:cxn>
                  <a:cxn ang="0">
                    <a:pos x="65" y="2"/>
                  </a:cxn>
                  <a:cxn ang="0">
                    <a:pos x="61" y="4"/>
                  </a:cxn>
                  <a:cxn ang="0">
                    <a:pos x="63" y="4"/>
                  </a:cxn>
                  <a:cxn ang="0">
                    <a:pos x="65" y="4"/>
                  </a:cxn>
                  <a:cxn ang="0">
                    <a:pos x="78" y="6"/>
                  </a:cxn>
                  <a:cxn ang="0">
                    <a:pos x="90" y="9"/>
                  </a:cxn>
                  <a:cxn ang="0">
                    <a:pos x="99" y="15"/>
                  </a:cxn>
                  <a:cxn ang="0">
                    <a:pos x="109" y="23"/>
                  </a:cxn>
                  <a:cxn ang="0">
                    <a:pos x="114" y="30"/>
                  </a:cxn>
                  <a:cxn ang="0">
                    <a:pos x="120" y="42"/>
                  </a:cxn>
                  <a:cxn ang="0">
                    <a:pos x="124" y="53"/>
                  </a:cxn>
                  <a:cxn ang="0">
                    <a:pos x="126" y="64"/>
                  </a:cxn>
                  <a:cxn ang="0">
                    <a:pos x="124" y="76"/>
                  </a:cxn>
                  <a:cxn ang="0">
                    <a:pos x="120" y="87"/>
                  </a:cxn>
                  <a:cxn ang="0">
                    <a:pos x="114" y="97"/>
                  </a:cxn>
                  <a:cxn ang="0">
                    <a:pos x="109" y="106"/>
                  </a:cxn>
                  <a:cxn ang="0">
                    <a:pos x="99" y="114"/>
                  </a:cxn>
                  <a:cxn ang="0">
                    <a:pos x="90" y="119"/>
                  </a:cxn>
                  <a:cxn ang="0">
                    <a:pos x="78" y="123"/>
                  </a:cxn>
                  <a:cxn ang="0">
                    <a:pos x="65" y="123"/>
                  </a:cxn>
                  <a:cxn ang="0">
                    <a:pos x="54" y="123"/>
                  </a:cxn>
                  <a:cxn ang="0">
                    <a:pos x="42" y="119"/>
                  </a:cxn>
                  <a:cxn ang="0">
                    <a:pos x="33" y="114"/>
                  </a:cxn>
                  <a:cxn ang="0">
                    <a:pos x="23" y="106"/>
                  </a:cxn>
                  <a:cxn ang="0">
                    <a:pos x="16" y="97"/>
                  </a:cxn>
                  <a:cxn ang="0">
                    <a:pos x="10" y="87"/>
                  </a:cxn>
                  <a:cxn ang="0">
                    <a:pos x="8" y="76"/>
                  </a:cxn>
                  <a:cxn ang="0">
                    <a:pos x="6" y="64"/>
                  </a:cxn>
                  <a:cxn ang="0">
                    <a:pos x="8" y="49"/>
                  </a:cxn>
                  <a:cxn ang="0">
                    <a:pos x="12" y="38"/>
                  </a:cxn>
                  <a:cxn ang="0">
                    <a:pos x="19" y="26"/>
                  </a:cxn>
                  <a:cxn ang="0">
                    <a:pos x="29" y="17"/>
                  </a:cxn>
                  <a:cxn ang="0">
                    <a:pos x="23" y="19"/>
                  </a:cxn>
                  <a:cxn ang="0">
                    <a:pos x="19" y="19"/>
                  </a:cxn>
                  <a:cxn ang="0">
                    <a:pos x="12" y="28"/>
                  </a:cxn>
                  <a:cxn ang="0">
                    <a:pos x="6" y="40"/>
                  </a:cxn>
                  <a:cxn ang="0">
                    <a:pos x="2" y="51"/>
                  </a:cxn>
                  <a:cxn ang="0">
                    <a:pos x="0" y="64"/>
                  </a:cxn>
                  <a:cxn ang="0">
                    <a:pos x="2" y="78"/>
                  </a:cxn>
                  <a:cxn ang="0">
                    <a:pos x="6" y="89"/>
                  </a:cxn>
                  <a:cxn ang="0">
                    <a:pos x="12" y="100"/>
                  </a:cxn>
                  <a:cxn ang="0">
                    <a:pos x="19" y="110"/>
                  </a:cxn>
                  <a:cxn ang="0">
                    <a:pos x="29" y="117"/>
                  </a:cxn>
                  <a:cxn ang="0">
                    <a:pos x="40" y="123"/>
                  </a:cxn>
                  <a:cxn ang="0">
                    <a:pos x="54" y="127"/>
                  </a:cxn>
                  <a:cxn ang="0">
                    <a:pos x="65" y="129"/>
                  </a:cxn>
                  <a:cxn ang="0">
                    <a:pos x="78" y="127"/>
                  </a:cxn>
                  <a:cxn ang="0">
                    <a:pos x="91" y="123"/>
                  </a:cxn>
                  <a:cxn ang="0">
                    <a:pos x="101" y="117"/>
                  </a:cxn>
                  <a:cxn ang="0">
                    <a:pos x="110" y="110"/>
                  </a:cxn>
                  <a:cxn ang="0">
                    <a:pos x="118" y="100"/>
                  </a:cxn>
                  <a:cxn ang="0">
                    <a:pos x="126" y="89"/>
                  </a:cxn>
                  <a:cxn ang="0">
                    <a:pos x="129" y="78"/>
                  </a:cxn>
                  <a:cxn ang="0">
                    <a:pos x="129" y="64"/>
                  </a:cxn>
                </a:cxnLst>
                <a:rect l="0" t="0" r="r" b="b"/>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ln>
            </p:spPr>
            <p:txBody>
              <a:bodyPr/>
              <a:lstStyle/>
              <a:p>
                <a:endParaRPr lang="en-US">
                  <a:solidFill>
                    <a:prstClr val="black"/>
                  </a:solidFill>
                </a:endParaRPr>
              </a:p>
            </p:txBody>
          </p:sp>
          <p:sp>
            <p:nvSpPr>
              <p:cNvPr id="179931" name="Freeform 731"/>
              <p:cNvSpPr/>
              <p:nvPr/>
            </p:nvSpPr>
            <p:spPr bwMode="auto">
              <a:xfrm>
                <a:off x="1777" y="2210"/>
                <a:ext cx="123" cy="125"/>
              </a:xfrm>
              <a:custGeom>
                <a:avLst/>
                <a:gdLst/>
                <a:ahLst/>
                <a:cxnLst>
                  <a:cxn ang="0">
                    <a:pos x="122" y="49"/>
                  </a:cxn>
                  <a:cxn ang="0">
                    <a:pos x="114" y="28"/>
                  </a:cxn>
                  <a:cxn ang="0">
                    <a:pos x="97" y="11"/>
                  </a:cxn>
                  <a:cxn ang="0">
                    <a:pos x="74" y="2"/>
                  </a:cxn>
                  <a:cxn ang="0">
                    <a:pos x="55" y="4"/>
                  </a:cxn>
                  <a:cxn ang="0">
                    <a:pos x="55" y="5"/>
                  </a:cxn>
                  <a:cxn ang="0">
                    <a:pos x="72" y="5"/>
                  </a:cxn>
                  <a:cxn ang="0">
                    <a:pos x="93" y="15"/>
                  </a:cxn>
                  <a:cxn ang="0">
                    <a:pos x="108" y="30"/>
                  </a:cxn>
                  <a:cxn ang="0">
                    <a:pos x="118" y="51"/>
                  </a:cxn>
                  <a:cxn ang="0">
                    <a:pos x="118" y="74"/>
                  </a:cxn>
                  <a:cxn ang="0">
                    <a:pos x="108" y="95"/>
                  </a:cxn>
                  <a:cxn ang="0">
                    <a:pos x="93" y="110"/>
                  </a:cxn>
                  <a:cxn ang="0">
                    <a:pos x="72" y="119"/>
                  </a:cxn>
                  <a:cxn ang="0">
                    <a:pos x="50" y="119"/>
                  </a:cxn>
                  <a:cxn ang="0">
                    <a:pos x="29" y="110"/>
                  </a:cxn>
                  <a:cxn ang="0">
                    <a:pos x="13" y="95"/>
                  </a:cxn>
                  <a:cxn ang="0">
                    <a:pos x="6" y="74"/>
                  </a:cxn>
                  <a:cxn ang="0">
                    <a:pos x="4" y="55"/>
                  </a:cxn>
                  <a:cxn ang="0">
                    <a:pos x="8" y="40"/>
                  </a:cxn>
                  <a:cxn ang="0">
                    <a:pos x="21" y="21"/>
                  </a:cxn>
                  <a:cxn ang="0">
                    <a:pos x="31" y="13"/>
                  </a:cxn>
                  <a:cxn ang="0">
                    <a:pos x="23" y="15"/>
                  </a:cxn>
                  <a:cxn ang="0">
                    <a:pos x="12" y="26"/>
                  </a:cxn>
                  <a:cxn ang="0">
                    <a:pos x="0" y="49"/>
                  </a:cxn>
                  <a:cxn ang="0">
                    <a:pos x="0" y="74"/>
                  </a:cxn>
                  <a:cxn ang="0">
                    <a:pos x="10" y="96"/>
                  </a:cxn>
                  <a:cxn ang="0">
                    <a:pos x="27" y="114"/>
                  </a:cxn>
                  <a:cxn ang="0">
                    <a:pos x="50" y="123"/>
                  </a:cxn>
                  <a:cxn ang="0">
                    <a:pos x="74" y="123"/>
                  </a:cxn>
                  <a:cxn ang="0">
                    <a:pos x="97" y="114"/>
                  </a:cxn>
                  <a:cxn ang="0">
                    <a:pos x="112" y="96"/>
                  </a:cxn>
                  <a:cxn ang="0">
                    <a:pos x="122" y="74"/>
                  </a:cxn>
                </a:cxnLst>
                <a:rect l="0" t="0" r="r" b="b"/>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ln>
            </p:spPr>
            <p:txBody>
              <a:bodyPr/>
              <a:lstStyle/>
              <a:p>
                <a:endParaRPr lang="en-US">
                  <a:solidFill>
                    <a:prstClr val="black"/>
                  </a:solidFill>
                </a:endParaRPr>
              </a:p>
            </p:txBody>
          </p:sp>
          <p:sp>
            <p:nvSpPr>
              <p:cNvPr id="179932" name="Freeform 732"/>
              <p:cNvSpPr>
                <a:spLocks noEditPoints="1"/>
              </p:cNvSpPr>
              <p:nvPr/>
            </p:nvSpPr>
            <p:spPr bwMode="auto">
              <a:xfrm>
                <a:off x="1779" y="2212"/>
                <a:ext cx="120" cy="119"/>
              </a:xfrm>
              <a:custGeom>
                <a:avLst/>
                <a:gdLst/>
                <a:ahLst/>
                <a:cxnLst>
                  <a:cxn ang="0">
                    <a:pos x="118" y="49"/>
                  </a:cxn>
                  <a:cxn ang="0">
                    <a:pos x="108" y="26"/>
                  </a:cxn>
                  <a:cxn ang="0">
                    <a:pos x="93" y="11"/>
                  </a:cxn>
                  <a:cxn ang="0">
                    <a:pos x="72" y="2"/>
                  </a:cxn>
                  <a:cxn ang="0">
                    <a:pos x="57" y="0"/>
                  </a:cxn>
                  <a:cxn ang="0">
                    <a:pos x="40" y="7"/>
                  </a:cxn>
                  <a:cxn ang="0">
                    <a:pos x="25" y="13"/>
                  </a:cxn>
                  <a:cxn ang="0">
                    <a:pos x="13" y="22"/>
                  </a:cxn>
                  <a:cxn ang="0">
                    <a:pos x="2" y="45"/>
                  </a:cxn>
                  <a:cxn ang="0">
                    <a:pos x="2" y="72"/>
                  </a:cxn>
                  <a:cxn ang="0">
                    <a:pos x="10" y="93"/>
                  </a:cxn>
                  <a:cxn ang="0">
                    <a:pos x="27" y="110"/>
                  </a:cxn>
                  <a:cxn ang="0">
                    <a:pos x="48" y="119"/>
                  </a:cxn>
                  <a:cxn ang="0">
                    <a:pos x="72" y="119"/>
                  </a:cxn>
                  <a:cxn ang="0">
                    <a:pos x="93" y="110"/>
                  </a:cxn>
                  <a:cxn ang="0">
                    <a:pos x="108" y="93"/>
                  </a:cxn>
                  <a:cxn ang="0">
                    <a:pos x="118" y="72"/>
                  </a:cxn>
                  <a:cxn ang="0">
                    <a:pos x="114" y="60"/>
                  </a:cxn>
                  <a:cxn ang="0">
                    <a:pos x="110" y="81"/>
                  </a:cxn>
                  <a:cxn ang="0">
                    <a:pos x="99" y="98"/>
                  </a:cxn>
                  <a:cxn ang="0">
                    <a:pos x="82" y="112"/>
                  </a:cxn>
                  <a:cxn ang="0">
                    <a:pos x="59" y="115"/>
                  </a:cxn>
                  <a:cxn ang="0">
                    <a:pos x="38" y="112"/>
                  </a:cxn>
                  <a:cxn ang="0">
                    <a:pos x="21" y="98"/>
                  </a:cxn>
                  <a:cxn ang="0">
                    <a:pos x="10" y="81"/>
                  </a:cxn>
                  <a:cxn ang="0">
                    <a:pos x="4" y="60"/>
                  </a:cxn>
                  <a:cxn ang="0">
                    <a:pos x="10" y="40"/>
                  </a:cxn>
                  <a:cxn ang="0">
                    <a:pos x="21" y="21"/>
                  </a:cxn>
                  <a:cxn ang="0">
                    <a:pos x="38" y="9"/>
                  </a:cxn>
                  <a:cxn ang="0">
                    <a:pos x="59" y="5"/>
                  </a:cxn>
                  <a:cxn ang="0">
                    <a:pos x="82" y="9"/>
                  </a:cxn>
                  <a:cxn ang="0">
                    <a:pos x="99" y="21"/>
                  </a:cxn>
                  <a:cxn ang="0">
                    <a:pos x="110" y="40"/>
                  </a:cxn>
                  <a:cxn ang="0">
                    <a:pos x="114" y="60"/>
                  </a:cxn>
                </a:cxnLst>
                <a:rect l="0" t="0" r="r" b="b"/>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ln>
            </p:spPr>
            <p:txBody>
              <a:bodyPr/>
              <a:lstStyle/>
              <a:p>
                <a:endParaRPr lang="en-US">
                  <a:solidFill>
                    <a:prstClr val="black"/>
                  </a:solidFill>
                </a:endParaRPr>
              </a:p>
            </p:txBody>
          </p:sp>
          <p:sp>
            <p:nvSpPr>
              <p:cNvPr id="179933" name="Freeform 733"/>
              <p:cNvSpPr>
                <a:spLocks noEditPoints="1"/>
              </p:cNvSpPr>
              <p:nvPr/>
            </p:nvSpPr>
            <p:spPr bwMode="auto">
              <a:xfrm>
                <a:off x="1781" y="2215"/>
                <a:ext cx="116" cy="114"/>
              </a:xfrm>
              <a:custGeom>
                <a:avLst/>
                <a:gdLst/>
                <a:ahLst/>
                <a:cxnLst>
                  <a:cxn ang="0">
                    <a:pos x="114" y="46"/>
                  </a:cxn>
                  <a:cxn ang="0">
                    <a:pos x="104" y="25"/>
                  </a:cxn>
                  <a:cxn ang="0">
                    <a:pos x="89" y="10"/>
                  </a:cxn>
                  <a:cxn ang="0">
                    <a:pos x="68" y="0"/>
                  </a:cxn>
                  <a:cxn ang="0">
                    <a:pos x="51" y="0"/>
                  </a:cxn>
                  <a:cxn ang="0">
                    <a:pos x="38" y="4"/>
                  </a:cxn>
                  <a:cxn ang="0">
                    <a:pos x="17" y="16"/>
                  </a:cxn>
                  <a:cxn ang="0">
                    <a:pos x="4" y="35"/>
                  </a:cxn>
                  <a:cxn ang="0">
                    <a:pos x="0" y="50"/>
                  </a:cxn>
                  <a:cxn ang="0">
                    <a:pos x="2" y="69"/>
                  </a:cxn>
                  <a:cxn ang="0">
                    <a:pos x="9" y="90"/>
                  </a:cxn>
                  <a:cxn ang="0">
                    <a:pos x="25" y="105"/>
                  </a:cxn>
                  <a:cxn ang="0">
                    <a:pos x="46" y="114"/>
                  </a:cxn>
                  <a:cxn ang="0">
                    <a:pos x="68" y="114"/>
                  </a:cxn>
                  <a:cxn ang="0">
                    <a:pos x="89" y="105"/>
                  </a:cxn>
                  <a:cxn ang="0">
                    <a:pos x="104" y="90"/>
                  </a:cxn>
                  <a:cxn ang="0">
                    <a:pos x="114" y="69"/>
                  </a:cxn>
                  <a:cxn ang="0">
                    <a:pos x="110" y="57"/>
                  </a:cxn>
                  <a:cxn ang="0">
                    <a:pos x="106" y="78"/>
                  </a:cxn>
                  <a:cxn ang="0">
                    <a:pos x="95" y="95"/>
                  </a:cxn>
                  <a:cxn ang="0">
                    <a:pos x="78" y="107"/>
                  </a:cxn>
                  <a:cxn ang="0">
                    <a:pos x="57" y="110"/>
                  </a:cxn>
                  <a:cxn ang="0">
                    <a:pos x="38" y="107"/>
                  </a:cxn>
                  <a:cxn ang="0">
                    <a:pos x="21" y="95"/>
                  </a:cxn>
                  <a:cxn ang="0">
                    <a:pos x="9" y="78"/>
                  </a:cxn>
                  <a:cxn ang="0">
                    <a:pos x="6" y="57"/>
                  </a:cxn>
                  <a:cxn ang="0">
                    <a:pos x="9" y="37"/>
                  </a:cxn>
                  <a:cxn ang="0">
                    <a:pos x="21" y="19"/>
                  </a:cxn>
                  <a:cxn ang="0">
                    <a:pos x="38" y="8"/>
                  </a:cxn>
                  <a:cxn ang="0">
                    <a:pos x="57" y="4"/>
                  </a:cxn>
                  <a:cxn ang="0">
                    <a:pos x="78" y="8"/>
                  </a:cxn>
                  <a:cxn ang="0">
                    <a:pos x="95" y="19"/>
                  </a:cxn>
                  <a:cxn ang="0">
                    <a:pos x="106" y="37"/>
                  </a:cxn>
                  <a:cxn ang="0">
                    <a:pos x="110" y="57"/>
                  </a:cxn>
                </a:cxnLst>
                <a:rect l="0" t="0" r="r" b="b"/>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ln>
            </p:spPr>
            <p:txBody>
              <a:bodyPr/>
              <a:lstStyle/>
              <a:p>
                <a:endParaRPr lang="en-US">
                  <a:solidFill>
                    <a:prstClr val="black"/>
                  </a:solidFill>
                </a:endParaRPr>
              </a:p>
            </p:txBody>
          </p:sp>
          <p:sp>
            <p:nvSpPr>
              <p:cNvPr id="179934" name="Freeform 734"/>
              <p:cNvSpPr>
                <a:spLocks noEditPoints="1"/>
              </p:cNvSpPr>
              <p:nvPr/>
            </p:nvSpPr>
            <p:spPr bwMode="auto">
              <a:xfrm>
                <a:off x="1783" y="2217"/>
                <a:ext cx="110" cy="110"/>
              </a:xfrm>
              <a:custGeom>
                <a:avLst/>
                <a:gdLst/>
                <a:ahLst/>
                <a:cxnLst>
                  <a:cxn ang="0">
                    <a:pos x="110" y="44"/>
                  </a:cxn>
                  <a:cxn ang="0">
                    <a:pos x="100" y="25"/>
                  </a:cxn>
                  <a:cxn ang="0">
                    <a:pos x="87" y="10"/>
                  </a:cxn>
                  <a:cxn ang="0">
                    <a:pos x="66" y="0"/>
                  </a:cxn>
                  <a:cxn ang="0">
                    <a:pos x="45" y="0"/>
                  </a:cxn>
                  <a:cxn ang="0">
                    <a:pos x="25" y="10"/>
                  </a:cxn>
                  <a:cxn ang="0">
                    <a:pos x="9" y="25"/>
                  </a:cxn>
                  <a:cxn ang="0">
                    <a:pos x="2" y="44"/>
                  </a:cxn>
                  <a:cxn ang="0">
                    <a:pos x="2" y="67"/>
                  </a:cxn>
                  <a:cxn ang="0">
                    <a:pos x="9" y="86"/>
                  </a:cxn>
                  <a:cxn ang="0">
                    <a:pos x="25" y="101"/>
                  </a:cxn>
                  <a:cxn ang="0">
                    <a:pos x="45" y="108"/>
                  </a:cxn>
                  <a:cxn ang="0">
                    <a:pos x="66" y="108"/>
                  </a:cxn>
                  <a:cxn ang="0">
                    <a:pos x="87" y="101"/>
                  </a:cxn>
                  <a:cxn ang="0">
                    <a:pos x="100" y="86"/>
                  </a:cxn>
                  <a:cxn ang="0">
                    <a:pos x="110" y="67"/>
                  </a:cxn>
                  <a:cxn ang="0">
                    <a:pos x="106" y="55"/>
                  </a:cxn>
                  <a:cxn ang="0">
                    <a:pos x="102" y="74"/>
                  </a:cxn>
                  <a:cxn ang="0">
                    <a:pos x="91" y="91"/>
                  </a:cxn>
                  <a:cxn ang="0">
                    <a:pos x="76" y="101"/>
                  </a:cxn>
                  <a:cxn ang="0">
                    <a:pos x="55" y="105"/>
                  </a:cxn>
                  <a:cxn ang="0">
                    <a:pos x="36" y="101"/>
                  </a:cxn>
                  <a:cxn ang="0">
                    <a:pos x="21" y="91"/>
                  </a:cxn>
                  <a:cxn ang="0">
                    <a:pos x="9" y="74"/>
                  </a:cxn>
                  <a:cxn ang="0">
                    <a:pos x="6" y="55"/>
                  </a:cxn>
                  <a:cxn ang="0">
                    <a:pos x="9" y="35"/>
                  </a:cxn>
                  <a:cxn ang="0">
                    <a:pos x="21" y="19"/>
                  </a:cxn>
                  <a:cxn ang="0">
                    <a:pos x="36" y="8"/>
                  </a:cxn>
                  <a:cxn ang="0">
                    <a:pos x="55" y="4"/>
                  </a:cxn>
                  <a:cxn ang="0">
                    <a:pos x="76" y="8"/>
                  </a:cxn>
                  <a:cxn ang="0">
                    <a:pos x="91" y="19"/>
                  </a:cxn>
                  <a:cxn ang="0">
                    <a:pos x="102" y="35"/>
                  </a:cxn>
                  <a:cxn ang="0">
                    <a:pos x="106" y="55"/>
                  </a:cxn>
                </a:cxnLst>
                <a:rect l="0" t="0" r="r" b="b"/>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ln>
            </p:spPr>
            <p:txBody>
              <a:bodyPr/>
              <a:lstStyle/>
              <a:p>
                <a:endParaRPr lang="en-US">
                  <a:solidFill>
                    <a:prstClr val="black"/>
                  </a:solidFill>
                </a:endParaRPr>
              </a:p>
            </p:txBody>
          </p:sp>
          <p:sp>
            <p:nvSpPr>
              <p:cNvPr id="179935" name="Freeform 735"/>
              <p:cNvSpPr>
                <a:spLocks noEditPoints="1"/>
              </p:cNvSpPr>
              <p:nvPr/>
            </p:nvSpPr>
            <p:spPr bwMode="auto">
              <a:xfrm>
                <a:off x="1787" y="2219"/>
                <a:ext cx="104" cy="106"/>
              </a:xfrm>
              <a:custGeom>
                <a:avLst/>
                <a:gdLst/>
                <a:ahLst/>
                <a:cxnLst>
                  <a:cxn ang="0">
                    <a:pos x="104" y="42"/>
                  </a:cxn>
                  <a:cxn ang="0">
                    <a:pos x="95" y="23"/>
                  </a:cxn>
                  <a:cxn ang="0">
                    <a:pos x="81" y="10"/>
                  </a:cxn>
                  <a:cxn ang="0">
                    <a:pos x="62" y="2"/>
                  </a:cxn>
                  <a:cxn ang="0">
                    <a:pos x="41" y="2"/>
                  </a:cxn>
                  <a:cxn ang="0">
                    <a:pos x="22" y="10"/>
                  </a:cxn>
                  <a:cxn ang="0">
                    <a:pos x="7" y="23"/>
                  </a:cxn>
                  <a:cxn ang="0">
                    <a:pos x="0" y="42"/>
                  </a:cxn>
                  <a:cxn ang="0">
                    <a:pos x="0" y="63"/>
                  </a:cxn>
                  <a:cxn ang="0">
                    <a:pos x="7" y="82"/>
                  </a:cxn>
                  <a:cxn ang="0">
                    <a:pos x="22" y="97"/>
                  </a:cxn>
                  <a:cxn ang="0">
                    <a:pos x="41" y="105"/>
                  </a:cxn>
                  <a:cxn ang="0">
                    <a:pos x="62" y="105"/>
                  </a:cxn>
                  <a:cxn ang="0">
                    <a:pos x="81" y="97"/>
                  </a:cxn>
                  <a:cxn ang="0">
                    <a:pos x="95" y="82"/>
                  </a:cxn>
                  <a:cxn ang="0">
                    <a:pos x="104" y="63"/>
                  </a:cxn>
                  <a:cxn ang="0">
                    <a:pos x="100" y="53"/>
                  </a:cxn>
                  <a:cxn ang="0">
                    <a:pos x="96" y="72"/>
                  </a:cxn>
                  <a:cxn ang="0">
                    <a:pos x="85" y="87"/>
                  </a:cxn>
                  <a:cxn ang="0">
                    <a:pos x="70" y="97"/>
                  </a:cxn>
                  <a:cxn ang="0">
                    <a:pos x="51" y="101"/>
                  </a:cxn>
                  <a:cxn ang="0">
                    <a:pos x="32" y="97"/>
                  </a:cxn>
                  <a:cxn ang="0">
                    <a:pos x="17" y="87"/>
                  </a:cxn>
                  <a:cxn ang="0">
                    <a:pos x="7" y="72"/>
                  </a:cxn>
                  <a:cxn ang="0">
                    <a:pos x="3" y="53"/>
                  </a:cxn>
                  <a:cxn ang="0">
                    <a:pos x="7" y="34"/>
                  </a:cxn>
                  <a:cxn ang="0">
                    <a:pos x="17" y="19"/>
                  </a:cxn>
                  <a:cxn ang="0">
                    <a:pos x="32" y="8"/>
                  </a:cxn>
                  <a:cxn ang="0">
                    <a:pos x="51" y="4"/>
                  </a:cxn>
                  <a:cxn ang="0">
                    <a:pos x="70" y="8"/>
                  </a:cxn>
                  <a:cxn ang="0">
                    <a:pos x="85" y="19"/>
                  </a:cxn>
                  <a:cxn ang="0">
                    <a:pos x="96" y="34"/>
                  </a:cxn>
                  <a:cxn ang="0">
                    <a:pos x="100" y="53"/>
                  </a:cxn>
                </a:cxnLst>
                <a:rect l="0" t="0" r="r" b="b"/>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ln>
            </p:spPr>
            <p:txBody>
              <a:bodyPr/>
              <a:lstStyle/>
              <a:p>
                <a:endParaRPr lang="en-US">
                  <a:solidFill>
                    <a:prstClr val="black"/>
                  </a:solidFill>
                </a:endParaRPr>
              </a:p>
            </p:txBody>
          </p:sp>
          <p:sp>
            <p:nvSpPr>
              <p:cNvPr id="179936" name="Freeform 736"/>
              <p:cNvSpPr>
                <a:spLocks noEditPoints="1"/>
              </p:cNvSpPr>
              <p:nvPr/>
            </p:nvSpPr>
            <p:spPr bwMode="auto">
              <a:xfrm>
                <a:off x="1789" y="2221"/>
                <a:ext cx="100" cy="101"/>
              </a:xfrm>
              <a:custGeom>
                <a:avLst/>
                <a:gdLst/>
                <a:ahLst/>
                <a:cxnLst>
                  <a:cxn ang="0">
                    <a:pos x="98" y="40"/>
                  </a:cxn>
                  <a:cxn ang="0">
                    <a:pos x="91" y="23"/>
                  </a:cxn>
                  <a:cxn ang="0">
                    <a:pos x="77" y="10"/>
                  </a:cxn>
                  <a:cxn ang="0">
                    <a:pos x="60" y="2"/>
                  </a:cxn>
                  <a:cxn ang="0">
                    <a:pos x="39" y="2"/>
                  </a:cxn>
                  <a:cxn ang="0">
                    <a:pos x="20" y="10"/>
                  </a:cxn>
                  <a:cxn ang="0">
                    <a:pos x="7" y="23"/>
                  </a:cxn>
                  <a:cxn ang="0">
                    <a:pos x="0" y="40"/>
                  </a:cxn>
                  <a:cxn ang="0">
                    <a:pos x="0" y="61"/>
                  </a:cxn>
                  <a:cxn ang="0">
                    <a:pos x="7" y="80"/>
                  </a:cxn>
                  <a:cxn ang="0">
                    <a:pos x="20" y="93"/>
                  </a:cxn>
                  <a:cxn ang="0">
                    <a:pos x="39" y="101"/>
                  </a:cxn>
                  <a:cxn ang="0">
                    <a:pos x="60" y="101"/>
                  </a:cxn>
                  <a:cxn ang="0">
                    <a:pos x="77" y="93"/>
                  </a:cxn>
                  <a:cxn ang="0">
                    <a:pos x="91" y="80"/>
                  </a:cxn>
                  <a:cxn ang="0">
                    <a:pos x="98" y="61"/>
                  </a:cxn>
                  <a:cxn ang="0">
                    <a:pos x="96" y="51"/>
                  </a:cxn>
                  <a:cxn ang="0">
                    <a:pos x="93" y="68"/>
                  </a:cxn>
                  <a:cxn ang="0">
                    <a:pos x="81" y="84"/>
                  </a:cxn>
                  <a:cxn ang="0">
                    <a:pos x="68" y="93"/>
                  </a:cxn>
                  <a:cxn ang="0">
                    <a:pos x="49" y="97"/>
                  </a:cxn>
                  <a:cxn ang="0">
                    <a:pos x="32" y="93"/>
                  </a:cxn>
                  <a:cxn ang="0">
                    <a:pos x="17" y="84"/>
                  </a:cxn>
                  <a:cxn ang="0">
                    <a:pos x="7" y="68"/>
                  </a:cxn>
                  <a:cxn ang="0">
                    <a:pos x="3" y="51"/>
                  </a:cxn>
                  <a:cxn ang="0">
                    <a:pos x="7" y="32"/>
                  </a:cxn>
                  <a:cxn ang="0">
                    <a:pos x="17" y="19"/>
                  </a:cxn>
                  <a:cxn ang="0">
                    <a:pos x="32" y="10"/>
                  </a:cxn>
                  <a:cxn ang="0">
                    <a:pos x="49" y="6"/>
                  </a:cxn>
                  <a:cxn ang="0">
                    <a:pos x="68" y="10"/>
                  </a:cxn>
                  <a:cxn ang="0">
                    <a:pos x="81" y="19"/>
                  </a:cxn>
                  <a:cxn ang="0">
                    <a:pos x="93" y="32"/>
                  </a:cxn>
                  <a:cxn ang="0">
                    <a:pos x="96" y="51"/>
                  </a:cxn>
                </a:cxnLst>
                <a:rect l="0" t="0" r="r" b="b"/>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ln>
            </p:spPr>
            <p:txBody>
              <a:bodyPr/>
              <a:lstStyle/>
              <a:p>
                <a:endParaRPr lang="en-US">
                  <a:solidFill>
                    <a:prstClr val="black"/>
                  </a:solidFill>
                </a:endParaRPr>
              </a:p>
            </p:txBody>
          </p:sp>
          <p:sp>
            <p:nvSpPr>
              <p:cNvPr id="179937" name="Freeform 737"/>
              <p:cNvSpPr>
                <a:spLocks noEditPoints="1"/>
              </p:cNvSpPr>
              <p:nvPr/>
            </p:nvSpPr>
            <p:spPr bwMode="auto">
              <a:xfrm>
                <a:off x="1790" y="2223"/>
                <a:ext cx="97" cy="97"/>
              </a:xfrm>
              <a:custGeom>
                <a:avLst/>
                <a:gdLst/>
                <a:ahLst/>
                <a:cxnLst>
                  <a:cxn ang="0">
                    <a:pos x="95" y="40"/>
                  </a:cxn>
                  <a:cxn ang="0">
                    <a:pos x="88" y="23"/>
                  </a:cxn>
                  <a:cxn ang="0">
                    <a:pos x="76" y="10"/>
                  </a:cxn>
                  <a:cxn ang="0">
                    <a:pos x="57" y="2"/>
                  </a:cxn>
                  <a:cxn ang="0">
                    <a:pos x="38" y="2"/>
                  </a:cxn>
                  <a:cxn ang="0">
                    <a:pos x="21" y="10"/>
                  </a:cxn>
                  <a:cxn ang="0">
                    <a:pos x="8" y="23"/>
                  </a:cxn>
                  <a:cxn ang="0">
                    <a:pos x="0" y="40"/>
                  </a:cxn>
                  <a:cxn ang="0">
                    <a:pos x="0" y="59"/>
                  </a:cxn>
                  <a:cxn ang="0">
                    <a:pos x="8" y="76"/>
                  </a:cxn>
                  <a:cxn ang="0">
                    <a:pos x="21" y="89"/>
                  </a:cxn>
                  <a:cxn ang="0">
                    <a:pos x="38" y="97"/>
                  </a:cxn>
                  <a:cxn ang="0">
                    <a:pos x="57" y="97"/>
                  </a:cxn>
                  <a:cxn ang="0">
                    <a:pos x="76" y="89"/>
                  </a:cxn>
                  <a:cxn ang="0">
                    <a:pos x="88" y="76"/>
                  </a:cxn>
                  <a:cxn ang="0">
                    <a:pos x="95" y="59"/>
                  </a:cxn>
                  <a:cxn ang="0">
                    <a:pos x="92" y="49"/>
                  </a:cxn>
                  <a:cxn ang="0">
                    <a:pos x="90" y="66"/>
                  </a:cxn>
                  <a:cxn ang="0">
                    <a:pos x="80" y="80"/>
                  </a:cxn>
                  <a:cxn ang="0">
                    <a:pos x="65" y="89"/>
                  </a:cxn>
                  <a:cxn ang="0">
                    <a:pos x="48" y="93"/>
                  </a:cxn>
                  <a:cxn ang="0">
                    <a:pos x="31" y="89"/>
                  </a:cxn>
                  <a:cxn ang="0">
                    <a:pos x="18" y="80"/>
                  </a:cxn>
                  <a:cxn ang="0">
                    <a:pos x="8" y="66"/>
                  </a:cxn>
                  <a:cxn ang="0">
                    <a:pos x="4" y="49"/>
                  </a:cxn>
                  <a:cxn ang="0">
                    <a:pos x="8" y="32"/>
                  </a:cxn>
                  <a:cxn ang="0">
                    <a:pos x="18" y="19"/>
                  </a:cxn>
                  <a:cxn ang="0">
                    <a:pos x="31" y="10"/>
                  </a:cxn>
                  <a:cxn ang="0">
                    <a:pos x="48" y="6"/>
                  </a:cxn>
                  <a:cxn ang="0">
                    <a:pos x="65" y="10"/>
                  </a:cxn>
                  <a:cxn ang="0">
                    <a:pos x="80" y="19"/>
                  </a:cxn>
                  <a:cxn ang="0">
                    <a:pos x="90" y="32"/>
                  </a:cxn>
                  <a:cxn ang="0">
                    <a:pos x="92" y="49"/>
                  </a:cxn>
                </a:cxnLst>
                <a:rect l="0" t="0" r="r" b="b"/>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ln>
            </p:spPr>
            <p:txBody>
              <a:bodyPr/>
              <a:lstStyle/>
              <a:p>
                <a:endParaRPr lang="en-US">
                  <a:solidFill>
                    <a:prstClr val="black"/>
                  </a:solidFill>
                </a:endParaRPr>
              </a:p>
            </p:txBody>
          </p:sp>
          <p:sp>
            <p:nvSpPr>
              <p:cNvPr id="179938" name="Freeform 738"/>
              <p:cNvSpPr>
                <a:spLocks noEditPoints="1"/>
              </p:cNvSpPr>
              <p:nvPr/>
            </p:nvSpPr>
            <p:spPr bwMode="auto">
              <a:xfrm>
                <a:off x="1792" y="2227"/>
                <a:ext cx="93" cy="91"/>
              </a:xfrm>
              <a:custGeom>
                <a:avLst/>
                <a:gdLst/>
                <a:ahLst/>
                <a:cxnLst>
                  <a:cxn ang="0">
                    <a:pos x="91" y="36"/>
                  </a:cxn>
                  <a:cxn ang="0">
                    <a:pos x="84" y="19"/>
                  </a:cxn>
                  <a:cxn ang="0">
                    <a:pos x="72" y="7"/>
                  </a:cxn>
                  <a:cxn ang="0">
                    <a:pos x="55" y="0"/>
                  </a:cxn>
                  <a:cxn ang="0">
                    <a:pos x="36" y="0"/>
                  </a:cxn>
                  <a:cxn ang="0">
                    <a:pos x="21" y="7"/>
                  </a:cxn>
                  <a:cxn ang="0">
                    <a:pos x="8" y="19"/>
                  </a:cxn>
                  <a:cxn ang="0">
                    <a:pos x="2" y="36"/>
                  </a:cxn>
                  <a:cxn ang="0">
                    <a:pos x="2" y="55"/>
                  </a:cxn>
                  <a:cxn ang="0">
                    <a:pos x="8" y="70"/>
                  </a:cxn>
                  <a:cxn ang="0">
                    <a:pos x="21" y="83"/>
                  </a:cxn>
                  <a:cxn ang="0">
                    <a:pos x="36" y="91"/>
                  </a:cxn>
                  <a:cxn ang="0">
                    <a:pos x="55" y="91"/>
                  </a:cxn>
                  <a:cxn ang="0">
                    <a:pos x="72" y="83"/>
                  </a:cxn>
                  <a:cxn ang="0">
                    <a:pos x="84" y="70"/>
                  </a:cxn>
                  <a:cxn ang="0">
                    <a:pos x="91" y="55"/>
                  </a:cxn>
                  <a:cxn ang="0">
                    <a:pos x="88" y="45"/>
                  </a:cxn>
                  <a:cxn ang="0">
                    <a:pos x="84" y="61"/>
                  </a:cxn>
                  <a:cxn ang="0">
                    <a:pos x="76" y="74"/>
                  </a:cxn>
                  <a:cxn ang="0">
                    <a:pos x="63" y="83"/>
                  </a:cxn>
                  <a:cxn ang="0">
                    <a:pos x="46" y="87"/>
                  </a:cxn>
                  <a:cxn ang="0">
                    <a:pos x="31" y="83"/>
                  </a:cxn>
                  <a:cxn ang="0">
                    <a:pos x="17" y="74"/>
                  </a:cxn>
                  <a:cxn ang="0">
                    <a:pos x="8" y="61"/>
                  </a:cxn>
                  <a:cxn ang="0">
                    <a:pos x="6" y="45"/>
                  </a:cxn>
                  <a:cxn ang="0">
                    <a:pos x="8" y="28"/>
                  </a:cxn>
                  <a:cxn ang="0">
                    <a:pos x="17" y="15"/>
                  </a:cxn>
                  <a:cxn ang="0">
                    <a:pos x="31" y="7"/>
                  </a:cxn>
                  <a:cxn ang="0">
                    <a:pos x="46" y="4"/>
                  </a:cxn>
                  <a:cxn ang="0">
                    <a:pos x="63" y="7"/>
                  </a:cxn>
                  <a:cxn ang="0">
                    <a:pos x="76" y="15"/>
                  </a:cxn>
                  <a:cxn ang="0">
                    <a:pos x="84" y="28"/>
                  </a:cxn>
                  <a:cxn ang="0">
                    <a:pos x="88" y="45"/>
                  </a:cxn>
                </a:cxnLst>
                <a:rect l="0" t="0" r="r" b="b"/>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ln>
            </p:spPr>
            <p:txBody>
              <a:bodyPr/>
              <a:lstStyle/>
              <a:p>
                <a:endParaRPr lang="en-US">
                  <a:solidFill>
                    <a:prstClr val="black"/>
                  </a:solidFill>
                </a:endParaRPr>
              </a:p>
            </p:txBody>
          </p:sp>
          <p:sp>
            <p:nvSpPr>
              <p:cNvPr id="179939" name="Freeform 739"/>
              <p:cNvSpPr>
                <a:spLocks noEditPoints="1"/>
              </p:cNvSpPr>
              <p:nvPr/>
            </p:nvSpPr>
            <p:spPr bwMode="auto">
              <a:xfrm>
                <a:off x="1794" y="2229"/>
                <a:ext cx="88" cy="87"/>
              </a:xfrm>
              <a:custGeom>
                <a:avLst/>
                <a:gdLst/>
                <a:ahLst/>
                <a:cxnLst>
                  <a:cxn ang="0">
                    <a:pos x="88" y="34"/>
                  </a:cxn>
                  <a:cxn ang="0">
                    <a:pos x="80" y="19"/>
                  </a:cxn>
                  <a:cxn ang="0">
                    <a:pos x="69" y="7"/>
                  </a:cxn>
                  <a:cxn ang="0">
                    <a:pos x="53" y="0"/>
                  </a:cxn>
                  <a:cxn ang="0">
                    <a:pos x="36" y="0"/>
                  </a:cxn>
                  <a:cxn ang="0">
                    <a:pos x="19" y="7"/>
                  </a:cxn>
                  <a:cxn ang="0">
                    <a:pos x="8" y="19"/>
                  </a:cxn>
                  <a:cxn ang="0">
                    <a:pos x="2" y="34"/>
                  </a:cxn>
                  <a:cxn ang="0">
                    <a:pos x="2" y="51"/>
                  </a:cxn>
                  <a:cxn ang="0">
                    <a:pos x="8" y="68"/>
                  </a:cxn>
                  <a:cxn ang="0">
                    <a:pos x="19" y="79"/>
                  </a:cxn>
                  <a:cxn ang="0">
                    <a:pos x="36" y="85"/>
                  </a:cxn>
                  <a:cxn ang="0">
                    <a:pos x="53" y="85"/>
                  </a:cxn>
                  <a:cxn ang="0">
                    <a:pos x="69" y="79"/>
                  </a:cxn>
                  <a:cxn ang="0">
                    <a:pos x="80" y="68"/>
                  </a:cxn>
                  <a:cxn ang="0">
                    <a:pos x="88" y="51"/>
                  </a:cxn>
                  <a:cxn ang="0">
                    <a:pos x="84" y="43"/>
                  </a:cxn>
                  <a:cxn ang="0">
                    <a:pos x="80" y="59"/>
                  </a:cxn>
                  <a:cxn ang="0">
                    <a:pos x="72" y="70"/>
                  </a:cxn>
                  <a:cxn ang="0">
                    <a:pos x="59" y="79"/>
                  </a:cxn>
                  <a:cxn ang="0">
                    <a:pos x="44" y="81"/>
                  </a:cxn>
                  <a:cxn ang="0">
                    <a:pos x="29" y="79"/>
                  </a:cxn>
                  <a:cxn ang="0">
                    <a:pos x="17" y="70"/>
                  </a:cxn>
                  <a:cxn ang="0">
                    <a:pos x="8" y="59"/>
                  </a:cxn>
                  <a:cxn ang="0">
                    <a:pos x="6" y="43"/>
                  </a:cxn>
                  <a:cxn ang="0">
                    <a:pos x="8" y="28"/>
                  </a:cxn>
                  <a:cxn ang="0">
                    <a:pos x="17" y="15"/>
                  </a:cxn>
                  <a:cxn ang="0">
                    <a:pos x="29" y="7"/>
                  </a:cxn>
                  <a:cxn ang="0">
                    <a:pos x="44" y="4"/>
                  </a:cxn>
                  <a:cxn ang="0">
                    <a:pos x="59" y="7"/>
                  </a:cxn>
                  <a:cxn ang="0">
                    <a:pos x="72" y="15"/>
                  </a:cxn>
                  <a:cxn ang="0">
                    <a:pos x="80" y="28"/>
                  </a:cxn>
                  <a:cxn ang="0">
                    <a:pos x="84" y="43"/>
                  </a:cxn>
                </a:cxnLst>
                <a:rect l="0" t="0" r="r" b="b"/>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ln>
            </p:spPr>
            <p:txBody>
              <a:bodyPr/>
              <a:lstStyle/>
              <a:p>
                <a:endParaRPr lang="en-US">
                  <a:solidFill>
                    <a:prstClr val="black"/>
                  </a:solidFill>
                </a:endParaRPr>
              </a:p>
            </p:txBody>
          </p:sp>
          <p:sp>
            <p:nvSpPr>
              <p:cNvPr id="179940" name="Freeform 740"/>
              <p:cNvSpPr>
                <a:spLocks noEditPoints="1"/>
              </p:cNvSpPr>
              <p:nvPr/>
            </p:nvSpPr>
            <p:spPr bwMode="auto">
              <a:xfrm>
                <a:off x="1798" y="2231"/>
                <a:ext cx="82" cy="83"/>
              </a:xfrm>
              <a:custGeom>
                <a:avLst/>
                <a:gdLst/>
                <a:ahLst/>
                <a:cxnLst>
                  <a:cxn ang="0">
                    <a:pos x="82" y="32"/>
                  </a:cxn>
                  <a:cxn ang="0">
                    <a:pos x="74" y="19"/>
                  </a:cxn>
                  <a:cxn ang="0">
                    <a:pos x="65" y="7"/>
                  </a:cxn>
                  <a:cxn ang="0">
                    <a:pos x="49" y="0"/>
                  </a:cxn>
                  <a:cxn ang="0">
                    <a:pos x="32" y="0"/>
                  </a:cxn>
                  <a:cxn ang="0">
                    <a:pos x="17" y="7"/>
                  </a:cxn>
                  <a:cxn ang="0">
                    <a:pos x="6" y="19"/>
                  </a:cxn>
                  <a:cxn ang="0">
                    <a:pos x="0" y="32"/>
                  </a:cxn>
                  <a:cxn ang="0">
                    <a:pos x="0" y="49"/>
                  </a:cxn>
                  <a:cxn ang="0">
                    <a:pos x="6" y="64"/>
                  </a:cxn>
                  <a:cxn ang="0">
                    <a:pos x="17" y="75"/>
                  </a:cxn>
                  <a:cxn ang="0">
                    <a:pos x="32" y="81"/>
                  </a:cxn>
                  <a:cxn ang="0">
                    <a:pos x="49" y="81"/>
                  </a:cxn>
                  <a:cxn ang="0">
                    <a:pos x="65" y="75"/>
                  </a:cxn>
                  <a:cxn ang="0">
                    <a:pos x="74" y="64"/>
                  </a:cxn>
                  <a:cxn ang="0">
                    <a:pos x="82" y="49"/>
                  </a:cxn>
                  <a:cxn ang="0">
                    <a:pos x="78" y="41"/>
                  </a:cxn>
                  <a:cxn ang="0">
                    <a:pos x="74" y="55"/>
                  </a:cxn>
                  <a:cxn ang="0">
                    <a:pos x="66" y="68"/>
                  </a:cxn>
                  <a:cxn ang="0">
                    <a:pos x="55" y="75"/>
                  </a:cxn>
                  <a:cxn ang="0">
                    <a:pos x="40" y="77"/>
                  </a:cxn>
                  <a:cxn ang="0">
                    <a:pos x="27" y="75"/>
                  </a:cxn>
                  <a:cxn ang="0">
                    <a:pos x="15" y="68"/>
                  </a:cxn>
                  <a:cxn ang="0">
                    <a:pos x="8" y="55"/>
                  </a:cxn>
                  <a:cxn ang="0">
                    <a:pos x="4" y="41"/>
                  </a:cxn>
                  <a:cxn ang="0">
                    <a:pos x="8" y="26"/>
                  </a:cxn>
                  <a:cxn ang="0">
                    <a:pos x="15" y="15"/>
                  </a:cxn>
                  <a:cxn ang="0">
                    <a:pos x="27" y="7"/>
                  </a:cxn>
                  <a:cxn ang="0">
                    <a:pos x="40" y="3"/>
                  </a:cxn>
                  <a:cxn ang="0">
                    <a:pos x="55" y="7"/>
                  </a:cxn>
                  <a:cxn ang="0">
                    <a:pos x="66" y="15"/>
                  </a:cxn>
                  <a:cxn ang="0">
                    <a:pos x="74" y="26"/>
                  </a:cxn>
                  <a:cxn ang="0">
                    <a:pos x="78" y="41"/>
                  </a:cxn>
                </a:cxnLst>
                <a:rect l="0" t="0" r="r" b="b"/>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ln>
            </p:spPr>
            <p:txBody>
              <a:bodyPr/>
              <a:lstStyle/>
              <a:p>
                <a:endParaRPr lang="en-US">
                  <a:solidFill>
                    <a:prstClr val="black"/>
                  </a:solidFill>
                </a:endParaRPr>
              </a:p>
            </p:txBody>
          </p:sp>
          <p:sp>
            <p:nvSpPr>
              <p:cNvPr id="179941" name="Freeform 741"/>
              <p:cNvSpPr>
                <a:spLocks noEditPoints="1"/>
              </p:cNvSpPr>
              <p:nvPr/>
            </p:nvSpPr>
            <p:spPr bwMode="auto">
              <a:xfrm>
                <a:off x="1800" y="2233"/>
                <a:ext cx="78" cy="77"/>
              </a:xfrm>
              <a:custGeom>
                <a:avLst/>
                <a:gdLst/>
                <a:ahLst/>
                <a:cxnLst>
                  <a:cxn ang="0">
                    <a:pos x="78" y="32"/>
                  </a:cxn>
                  <a:cxn ang="0">
                    <a:pos x="70" y="17"/>
                  </a:cxn>
                  <a:cxn ang="0">
                    <a:pos x="61" y="7"/>
                  </a:cxn>
                  <a:cxn ang="0">
                    <a:pos x="47" y="1"/>
                  </a:cxn>
                  <a:cxn ang="0">
                    <a:pos x="30" y="1"/>
                  </a:cxn>
                  <a:cxn ang="0">
                    <a:pos x="17" y="7"/>
                  </a:cxn>
                  <a:cxn ang="0">
                    <a:pos x="6" y="17"/>
                  </a:cxn>
                  <a:cxn ang="0">
                    <a:pos x="0" y="32"/>
                  </a:cxn>
                  <a:cxn ang="0">
                    <a:pos x="0" y="47"/>
                  </a:cxn>
                  <a:cxn ang="0">
                    <a:pos x="6" y="60"/>
                  </a:cxn>
                  <a:cxn ang="0">
                    <a:pos x="17" y="72"/>
                  </a:cxn>
                  <a:cxn ang="0">
                    <a:pos x="30" y="77"/>
                  </a:cxn>
                  <a:cxn ang="0">
                    <a:pos x="47" y="77"/>
                  </a:cxn>
                  <a:cxn ang="0">
                    <a:pos x="61" y="72"/>
                  </a:cxn>
                  <a:cxn ang="0">
                    <a:pos x="70" y="60"/>
                  </a:cxn>
                  <a:cxn ang="0">
                    <a:pos x="78" y="47"/>
                  </a:cxn>
                  <a:cxn ang="0">
                    <a:pos x="74" y="39"/>
                  </a:cxn>
                  <a:cxn ang="0">
                    <a:pos x="70" y="53"/>
                  </a:cxn>
                  <a:cxn ang="0">
                    <a:pos x="63" y="64"/>
                  </a:cxn>
                  <a:cxn ang="0">
                    <a:pos x="51" y="72"/>
                  </a:cxn>
                  <a:cxn ang="0">
                    <a:pos x="38" y="73"/>
                  </a:cxn>
                  <a:cxn ang="0">
                    <a:pos x="25" y="72"/>
                  </a:cxn>
                  <a:cxn ang="0">
                    <a:pos x="15" y="64"/>
                  </a:cxn>
                  <a:cxn ang="0">
                    <a:pos x="8" y="53"/>
                  </a:cxn>
                  <a:cxn ang="0">
                    <a:pos x="4" y="39"/>
                  </a:cxn>
                  <a:cxn ang="0">
                    <a:pos x="8" y="26"/>
                  </a:cxn>
                  <a:cxn ang="0">
                    <a:pos x="15" y="15"/>
                  </a:cxn>
                  <a:cxn ang="0">
                    <a:pos x="25" y="7"/>
                  </a:cxn>
                  <a:cxn ang="0">
                    <a:pos x="38" y="5"/>
                  </a:cxn>
                  <a:cxn ang="0">
                    <a:pos x="51" y="7"/>
                  </a:cxn>
                  <a:cxn ang="0">
                    <a:pos x="63" y="15"/>
                  </a:cxn>
                  <a:cxn ang="0">
                    <a:pos x="70" y="26"/>
                  </a:cxn>
                  <a:cxn ang="0">
                    <a:pos x="74" y="39"/>
                  </a:cxn>
                </a:cxnLst>
                <a:rect l="0" t="0" r="r" b="b"/>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ln>
            </p:spPr>
            <p:txBody>
              <a:bodyPr/>
              <a:lstStyle/>
              <a:p>
                <a:endParaRPr lang="en-US">
                  <a:solidFill>
                    <a:prstClr val="black"/>
                  </a:solidFill>
                </a:endParaRPr>
              </a:p>
            </p:txBody>
          </p:sp>
          <p:sp>
            <p:nvSpPr>
              <p:cNvPr id="179942" name="Freeform 742"/>
              <p:cNvSpPr>
                <a:spLocks noEditPoints="1"/>
              </p:cNvSpPr>
              <p:nvPr/>
            </p:nvSpPr>
            <p:spPr bwMode="auto">
              <a:xfrm>
                <a:off x="1802" y="2234"/>
                <a:ext cx="74" cy="74"/>
              </a:xfrm>
              <a:custGeom>
                <a:avLst/>
                <a:gdLst/>
                <a:ahLst/>
                <a:cxnLst>
                  <a:cxn ang="0">
                    <a:pos x="72" y="31"/>
                  </a:cxn>
                  <a:cxn ang="0">
                    <a:pos x="66" y="18"/>
                  </a:cxn>
                  <a:cxn ang="0">
                    <a:pos x="57" y="8"/>
                  </a:cxn>
                  <a:cxn ang="0">
                    <a:pos x="43" y="2"/>
                  </a:cxn>
                  <a:cxn ang="0">
                    <a:pos x="28" y="2"/>
                  </a:cxn>
                  <a:cxn ang="0">
                    <a:pos x="17" y="8"/>
                  </a:cxn>
                  <a:cxn ang="0">
                    <a:pos x="6" y="18"/>
                  </a:cxn>
                  <a:cxn ang="0">
                    <a:pos x="0" y="31"/>
                  </a:cxn>
                  <a:cxn ang="0">
                    <a:pos x="0" y="46"/>
                  </a:cxn>
                  <a:cxn ang="0">
                    <a:pos x="6" y="59"/>
                  </a:cxn>
                  <a:cxn ang="0">
                    <a:pos x="17" y="69"/>
                  </a:cxn>
                  <a:cxn ang="0">
                    <a:pos x="28" y="74"/>
                  </a:cxn>
                  <a:cxn ang="0">
                    <a:pos x="43" y="74"/>
                  </a:cxn>
                  <a:cxn ang="0">
                    <a:pos x="57" y="69"/>
                  </a:cxn>
                  <a:cxn ang="0">
                    <a:pos x="66" y="59"/>
                  </a:cxn>
                  <a:cxn ang="0">
                    <a:pos x="72" y="46"/>
                  </a:cxn>
                  <a:cxn ang="0">
                    <a:pos x="68" y="38"/>
                  </a:cxn>
                  <a:cxn ang="0">
                    <a:pos x="66" y="50"/>
                  </a:cxn>
                  <a:cxn ang="0">
                    <a:pos x="59" y="61"/>
                  </a:cxn>
                  <a:cxn ang="0">
                    <a:pos x="49" y="67"/>
                  </a:cxn>
                  <a:cxn ang="0">
                    <a:pos x="36" y="71"/>
                  </a:cxn>
                  <a:cxn ang="0">
                    <a:pos x="25" y="67"/>
                  </a:cxn>
                  <a:cxn ang="0">
                    <a:pos x="13" y="61"/>
                  </a:cxn>
                  <a:cxn ang="0">
                    <a:pos x="7" y="50"/>
                  </a:cxn>
                  <a:cxn ang="0">
                    <a:pos x="4" y="38"/>
                  </a:cxn>
                  <a:cxn ang="0">
                    <a:pos x="7" y="25"/>
                  </a:cxn>
                  <a:cxn ang="0">
                    <a:pos x="13" y="16"/>
                  </a:cxn>
                  <a:cxn ang="0">
                    <a:pos x="25" y="8"/>
                  </a:cxn>
                  <a:cxn ang="0">
                    <a:pos x="36" y="6"/>
                  </a:cxn>
                  <a:cxn ang="0">
                    <a:pos x="49" y="8"/>
                  </a:cxn>
                  <a:cxn ang="0">
                    <a:pos x="59" y="16"/>
                  </a:cxn>
                  <a:cxn ang="0">
                    <a:pos x="66" y="25"/>
                  </a:cxn>
                  <a:cxn ang="0">
                    <a:pos x="68" y="38"/>
                  </a:cxn>
                </a:cxnLst>
                <a:rect l="0" t="0" r="r" b="b"/>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ln>
            </p:spPr>
            <p:txBody>
              <a:bodyPr/>
              <a:lstStyle/>
              <a:p>
                <a:endParaRPr lang="en-US">
                  <a:solidFill>
                    <a:prstClr val="black"/>
                  </a:solidFill>
                </a:endParaRPr>
              </a:p>
            </p:txBody>
          </p:sp>
          <p:sp>
            <p:nvSpPr>
              <p:cNvPr id="179943" name="Freeform 743"/>
              <p:cNvSpPr>
                <a:spLocks noEditPoints="1"/>
              </p:cNvSpPr>
              <p:nvPr/>
            </p:nvSpPr>
            <p:spPr bwMode="auto">
              <a:xfrm>
                <a:off x="1804" y="2238"/>
                <a:ext cx="70" cy="68"/>
              </a:xfrm>
              <a:custGeom>
                <a:avLst/>
                <a:gdLst/>
                <a:ahLst/>
                <a:cxnLst>
                  <a:cxn ang="0">
                    <a:pos x="68" y="27"/>
                  </a:cxn>
                  <a:cxn ang="0">
                    <a:pos x="62" y="15"/>
                  </a:cxn>
                  <a:cxn ang="0">
                    <a:pos x="55" y="6"/>
                  </a:cxn>
                  <a:cxn ang="0">
                    <a:pos x="41" y="0"/>
                  </a:cxn>
                  <a:cxn ang="0">
                    <a:pos x="28" y="0"/>
                  </a:cxn>
                  <a:cxn ang="0">
                    <a:pos x="15" y="6"/>
                  </a:cxn>
                  <a:cxn ang="0">
                    <a:pos x="5" y="15"/>
                  </a:cxn>
                  <a:cxn ang="0">
                    <a:pos x="2" y="27"/>
                  </a:cxn>
                  <a:cxn ang="0">
                    <a:pos x="2" y="42"/>
                  </a:cxn>
                  <a:cxn ang="0">
                    <a:pos x="5" y="53"/>
                  </a:cxn>
                  <a:cxn ang="0">
                    <a:pos x="15" y="63"/>
                  </a:cxn>
                  <a:cxn ang="0">
                    <a:pos x="28" y="68"/>
                  </a:cxn>
                  <a:cxn ang="0">
                    <a:pos x="41" y="68"/>
                  </a:cxn>
                  <a:cxn ang="0">
                    <a:pos x="55" y="63"/>
                  </a:cxn>
                  <a:cxn ang="0">
                    <a:pos x="62" y="53"/>
                  </a:cxn>
                  <a:cxn ang="0">
                    <a:pos x="68" y="42"/>
                  </a:cxn>
                  <a:cxn ang="0">
                    <a:pos x="64" y="34"/>
                  </a:cxn>
                  <a:cxn ang="0">
                    <a:pos x="62" y="46"/>
                  </a:cxn>
                  <a:cxn ang="0">
                    <a:pos x="55" y="55"/>
                  </a:cxn>
                  <a:cxn ang="0">
                    <a:pos x="45" y="61"/>
                  </a:cxn>
                  <a:cxn ang="0">
                    <a:pos x="34" y="65"/>
                  </a:cxn>
                  <a:cxn ang="0">
                    <a:pos x="23" y="61"/>
                  </a:cxn>
                  <a:cxn ang="0">
                    <a:pos x="13" y="55"/>
                  </a:cxn>
                  <a:cxn ang="0">
                    <a:pos x="7" y="46"/>
                  </a:cxn>
                  <a:cxn ang="0">
                    <a:pos x="5" y="34"/>
                  </a:cxn>
                  <a:cxn ang="0">
                    <a:pos x="7" y="23"/>
                  </a:cxn>
                  <a:cxn ang="0">
                    <a:pos x="13" y="14"/>
                  </a:cxn>
                  <a:cxn ang="0">
                    <a:pos x="23" y="6"/>
                  </a:cxn>
                  <a:cxn ang="0">
                    <a:pos x="34" y="4"/>
                  </a:cxn>
                  <a:cxn ang="0">
                    <a:pos x="45" y="6"/>
                  </a:cxn>
                  <a:cxn ang="0">
                    <a:pos x="55" y="14"/>
                  </a:cxn>
                  <a:cxn ang="0">
                    <a:pos x="62" y="23"/>
                  </a:cxn>
                  <a:cxn ang="0">
                    <a:pos x="64" y="34"/>
                  </a:cxn>
                </a:cxnLst>
                <a:rect l="0" t="0" r="r" b="b"/>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ln>
            </p:spPr>
            <p:txBody>
              <a:bodyPr/>
              <a:lstStyle/>
              <a:p>
                <a:endParaRPr lang="en-US">
                  <a:solidFill>
                    <a:prstClr val="black"/>
                  </a:solidFill>
                </a:endParaRPr>
              </a:p>
            </p:txBody>
          </p:sp>
          <p:sp>
            <p:nvSpPr>
              <p:cNvPr id="179944" name="Freeform 744"/>
              <p:cNvSpPr>
                <a:spLocks noEditPoints="1"/>
              </p:cNvSpPr>
              <p:nvPr/>
            </p:nvSpPr>
            <p:spPr bwMode="auto">
              <a:xfrm>
                <a:off x="1806" y="2240"/>
                <a:ext cx="64" cy="65"/>
              </a:xfrm>
              <a:custGeom>
                <a:avLst/>
                <a:gdLst/>
                <a:ahLst/>
                <a:cxnLst>
                  <a:cxn ang="0">
                    <a:pos x="64" y="25"/>
                  </a:cxn>
                  <a:cxn ang="0">
                    <a:pos x="58" y="13"/>
                  </a:cxn>
                  <a:cxn ang="0">
                    <a:pos x="51" y="6"/>
                  </a:cxn>
                  <a:cxn ang="0">
                    <a:pos x="39" y="0"/>
                  </a:cxn>
                  <a:cxn ang="0">
                    <a:pos x="26" y="0"/>
                  </a:cxn>
                  <a:cxn ang="0">
                    <a:pos x="15" y="6"/>
                  </a:cxn>
                  <a:cxn ang="0">
                    <a:pos x="5" y="13"/>
                  </a:cxn>
                  <a:cxn ang="0">
                    <a:pos x="2" y="25"/>
                  </a:cxn>
                  <a:cxn ang="0">
                    <a:pos x="2" y="38"/>
                  </a:cxn>
                  <a:cxn ang="0">
                    <a:pos x="5" y="49"/>
                  </a:cxn>
                  <a:cxn ang="0">
                    <a:pos x="15" y="59"/>
                  </a:cxn>
                  <a:cxn ang="0">
                    <a:pos x="26" y="63"/>
                  </a:cxn>
                  <a:cxn ang="0">
                    <a:pos x="39" y="63"/>
                  </a:cxn>
                  <a:cxn ang="0">
                    <a:pos x="51" y="59"/>
                  </a:cxn>
                  <a:cxn ang="0">
                    <a:pos x="58" y="49"/>
                  </a:cxn>
                  <a:cxn ang="0">
                    <a:pos x="64" y="38"/>
                  </a:cxn>
                  <a:cxn ang="0">
                    <a:pos x="60" y="32"/>
                  </a:cxn>
                  <a:cxn ang="0">
                    <a:pos x="58" y="44"/>
                  </a:cxn>
                  <a:cxn ang="0">
                    <a:pos x="53" y="51"/>
                  </a:cxn>
                  <a:cxn ang="0">
                    <a:pos x="43" y="57"/>
                  </a:cxn>
                  <a:cxn ang="0">
                    <a:pos x="32" y="59"/>
                  </a:cxn>
                  <a:cxn ang="0">
                    <a:pos x="22" y="57"/>
                  </a:cxn>
                  <a:cxn ang="0">
                    <a:pos x="13" y="51"/>
                  </a:cxn>
                  <a:cxn ang="0">
                    <a:pos x="7" y="44"/>
                  </a:cxn>
                  <a:cxn ang="0">
                    <a:pos x="5" y="32"/>
                  </a:cxn>
                  <a:cxn ang="0">
                    <a:pos x="7" y="21"/>
                  </a:cxn>
                  <a:cxn ang="0">
                    <a:pos x="13" y="13"/>
                  </a:cxn>
                  <a:cxn ang="0">
                    <a:pos x="22" y="6"/>
                  </a:cxn>
                  <a:cxn ang="0">
                    <a:pos x="32" y="4"/>
                  </a:cxn>
                  <a:cxn ang="0">
                    <a:pos x="43" y="6"/>
                  </a:cxn>
                  <a:cxn ang="0">
                    <a:pos x="53" y="13"/>
                  </a:cxn>
                  <a:cxn ang="0">
                    <a:pos x="58" y="21"/>
                  </a:cxn>
                  <a:cxn ang="0">
                    <a:pos x="60" y="32"/>
                  </a:cxn>
                </a:cxnLst>
                <a:rect l="0" t="0" r="r" b="b"/>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ln>
            </p:spPr>
            <p:txBody>
              <a:bodyPr/>
              <a:lstStyle/>
              <a:p>
                <a:endParaRPr lang="en-US">
                  <a:solidFill>
                    <a:prstClr val="black"/>
                  </a:solidFill>
                </a:endParaRPr>
              </a:p>
            </p:txBody>
          </p:sp>
          <p:sp>
            <p:nvSpPr>
              <p:cNvPr id="179945" name="Freeform 745"/>
              <p:cNvSpPr>
                <a:spLocks noEditPoints="1"/>
              </p:cNvSpPr>
              <p:nvPr/>
            </p:nvSpPr>
            <p:spPr bwMode="auto">
              <a:xfrm>
                <a:off x="1809" y="2242"/>
                <a:ext cx="59" cy="61"/>
              </a:xfrm>
              <a:custGeom>
                <a:avLst/>
                <a:gdLst/>
                <a:ahLst/>
                <a:cxnLst>
                  <a:cxn ang="0">
                    <a:pos x="59" y="25"/>
                  </a:cxn>
                  <a:cxn ang="0">
                    <a:pos x="54" y="13"/>
                  </a:cxn>
                  <a:cxn ang="0">
                    <a:pos x="46" y="6"/>
                  </a:cxn>
                  <a:cxn ang="0">
                    <a:pos x="36" y="0"/>
                  </a:cxn>
                  <a:cxn ang="0">
                    <a:pos x="23" y="0"/>
                  </a:cxn>
                  <a:cxn ang="0">
                    <a:pos x="14" y="6"/>
                  </a:cxn>
                  <a:cxn ang="0">
                    <a:pos x="4" y="13"/>
                  </a:cxn>
                  <a:cxn ang="0">
                    <a:pos x="0" y="25"/>
                  </a:cxn>
                  <a:cxn ang="0">
                    <a:pos x="0" y="36"/>
                  </a:cxn>
                  <a:cxn ang="0">
                    <a:pos x="4" y="47"/>
                  </a:cxn>
                  <a:cxn ang="0">
                    <a:pos x="14" y="55"/>
                  </a:cxn>
                  <a:cxn ang="0">
                    <a:pos x="23" y="59"/>
                  </a:cxn>
                  <a:cxn ang="0">
                    <a:pos x="36" y="59"/>
                  </a:cxn>
                  <a:cxn ang="0">
                    <a:pos x="46" y="55"/>
                  </a:cxn>
                  <a:cxn ang="0">
                    <a:pos x="54" y="47"/>
                  </a:cxn>
                  <a:cxn ang="0">
                    <a:pos x="59" y="36"/>
                  </a:cxn>
                  <a:cxn ang="0">
                    <a:pos x="55" y="30"/>
                  </a:cxn>
                  <a:cxn ang="0">
                    <a:pos x="54" y="40"/>
                  </a:cxn>
                  <a:cxn ang="0">
                    <a:pos x="48" y="47"/>
                  </a:cxn>
                  <a:cxn ang="0">
                    <a:pos x="40" y="53"/>
                  </a:cxn>
                  <a:cxn ang="0">
                    <a:pos x="29" y="55"/>
                  </a:cxn>
                  <a:cxn ang="0">
                    <a:pos x="19" y="53"/>
                  </a:cxn>
                  <a:cxn ang="0">
                    <a:pos x="12" y="47"/>
                  </a:cxn>
                  <a:cxn ang="0">
                    <a:pos x="6" y="40"/>
                  </a:cxn>
                  <a:cxn ang="0">
                    <a:pos x="4" y="30"/>
                  </a:cxn>
                  <a:cxn ang="0">
                    <a:pos x="6" y="21"/>
                  </a:cxn>
                  <a:cxn ang="0">
                    <a:pos x="12" y="11"/>
                  </a:cxn>
                  <a:cxn ang="0">
                    <a:pos x="19" y="8"/>
                  </a:cxn>
                  <a:cxn ang="0">
                    <a:pos x="29" y="6"/>
                  </a:cxn>
                  <a:cxn ang="0">
                    <a:pos x="40" y="8"/>
                  </a:cxn>
                  <a:cxn ang="0">
                    <a:pos x="48" y="11"/>
                  </a:cxn>
                  <a:cxn ang="0">
                    <a:pos x="54" y="21"/>
                  </a:cxn>
                  <a:cxn ang="0">
                    <a:pos x="55" y="30"/>
                  </a:cxn>
                </a:cxnLst>
                <a:rect l="0" t="0" r="r" b="b"/>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ln>
            </p:spPr>
            <p:txBody>
              <a:bodyPr/>
              <a:lstStyle/>
              <a:p>
                <a:endParaRPr lang="en-US">
                  <a:solidFill>
                    <a:prstClr val="black"/>
                  </a:solidFill>
                </a:endParaRPr>
              </a:p>
            </p:txBody>
          </p:sp>
          <p:sp>
            <p:nvSpPr>
              <p:cNvPr id="179946" name="Freeform 746"/>
              <p:cNvSpPr>
                <a:spLocks noEditPoints="1"/>
              </p:cNvSpPr>
              <p:nvPr/>
            </p:nvSpPr>
            <p:spPr bwMode="auto">
              <a:xfrm>
                <a:off x="1811" y="2244"/>
                <a:ext cx="55" cy="55"/>
              </a:xfrm>
              <a:custGeom>
                <a:avLst/>
                <a:gdLst/>
                <a:ahLst/>
                <a:cxnLst>
                  <a:cxn ang="0">
                    <a:pos x="55" y="28"/>
                  </a:cxn>
                  <a:cxn ang="0">
                    <a:pos x="55" y="23"/>
                  </a:cxn>
                  <a:cxn ang="0">
                    <a:pos x="53" y="17"/>
                  </a:cxn>
                  <a:cxn ang="0">
                    <a:pos x="50" y="13"/>
                  </a:cxn>
                  <a:cxn ang="0">
                    <a:pos x="48" y="9"/>
                  </a:cxn>
                  <a:cxn ang="0">
                    <a:pos x="42" y="6"/>
                  </a:cxn>
                  <a:cxn ang="0">
                    <a:pos x="38" y="2"/>
                  </a:cxn>
                  <a:cxn ang="0">
                    <a:pos x="33" y="2"/>
                  </a:cxn>
                  <a:cxn ang="0">
                    <a:pos x="27" y="0"/>
                  </a:cxn>
                  <a:cxn ang="0">
                    <a:pos x="21" y="2"/>
                  </a:cxn>
                  <a:cxn ang="0">
                    <a:pos x="17" y="2"/>
                  </a:cxn>
                  <a:cxn ang="0">
                    <a:pos x="12" y="6"/>
                  </a:cxn>
                  <a:cxn ang="0">
                    <a:pos x="8" y="9"/>
                  </a:cxn>
                  <a:cxn ang="0">
                    <a:pos x="4" y="13"/>
                  </a:cxn>
                  <a:cxn ang="0">
                    <a:pos x="2" y="17"/>
                  </a:cxn>
                  <a:cxn ang="0">
                    <a:pos x="0" y="23"/>
                  </a:cxn>
                  <a:cxn ang="0">
                    <a:pos x="0" y="28"/>
                  </a:cxn>
                  <a:cxn ang="0">
                    <a:pos x="0" y="34"/>
                  </a:cxn>
                  <a:cxn ang="0">
                    <a:pos x="2" y="40"/>
                  </a:cxn>
                  <a:cxn ang="0">
                    <a:pos x="4" y="44"/>
                  </a:cxn>
                  <a:cxn ang="0">
                    <a:pos x="8" y="47"/>
                  </a:cxn>
                  <a:cxn ang="0">
                    <a:pos x="12" y="51"/>
                  </a:cxn>
                  <a:cxn ang="0">
                    <a:pos x="17" y="53"/>
                  </a:cxn>
                  <a:cxn ang="0">
                    <a:pos x="21" y="55"/>
                  </a:cxn>
                  <a:cxn ang="0">
                    <a:pos x="27" y="55"/>
                  </a:cxn>
                  <a:cxn ang="0">
                    <a:pos x="33" y="55"/>
                  </a:cxn>
                  <a:cxn ang="0">
                    <a:pos x="38" y="53"/>
                  </a:cxn>
                  <a:cxn ang="0">
                    <a:pos x="42" y="51"/>
                  </a:cxn>
                  <a:cxn ang="0">
                    <a:pos x="48" y="47"/>
                  </a:cxn>
                  <a:cxn ang="0">
                    <a:pos x="50" y="44"/>
                  </a:cxn>
                  <a:cxn ang="0">
                    <a:pos x="53" y="40"/>
                  </a:cxn>
                  <a:cxn ang="0">
                    <a:pos x="55" y="34"/>
                  </a:cxn>
                  <a:cxn ang="0">
                    <a:pos x="55" y="28"/>
                  </a:cxn>
                  <a:cxn ang="0">
                    <a:pos x="50" y="28"/>
                  </a:cxn>
                  <a:cxn ang="0">
                    <a:pos x="50" y="38"/>
                  </a:cxn>
                  <a:cxn ang="0">
                    <a:pos x="44" y="44"/>
                  </a:cxn>
                  <a:cxn ang="0">
                    <a:pos x="36" y="49"/>
                  </a:cxn>
                  <a:cxn ang="0">
                    <a:pos x="27" y="51"/>
                  </a:cxn>
                  <a:cxn ang="0">
                    <a:pos x="19" y="49"/>
                  </a:cxn>
                  <a:cxn ang="0">
                    <a:pos x="12" y="44"/>
                  </a:cxn>
                  <a:cxn ang="0">
                    <a:pos x="6" y="38"/>
                  </a:cxn>
                  <a:cxn ang="0">
                    <a:pos x="4" y="28"/>
                  </a:cxn>
                  <a:cxn ang="0">
                    <a:pos x="6" y="19"/>
                  </a:cxn>
                  <a:cxn ang="0">
                    <a:pos x="12" y="11"/>
                  </a:cxn>
                  <a:cxn ang="0">
                    <a:pos x="19" y="8"/>
                  </a:cxn>
                  <a:cxn ang="0">
                    <a:pos x="27" y="6"/>
                  </a:cxn>
                  <a:cxn ang="0">
                    <a:pos x="36" y="8"/>
                  </a:cxn>
                  <a:cxn ang="0">
                    <a:pos x="44" y="11"/>
                  </a:cxn>
                  <a:cxn ang="0">
                    <a:pos x="50" y="19"/>
                  </a:cxn>
                  <a:cxn ang="0">
                    <a:pos x="50" y="28"/>
                  </a:cxn>
                </a:cxnLst>
                <a:rect l="0" t="0" r="r" b="b"/>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ln>
            </p:spPr>
            <p:txBody>
              <a:bodyPr/>
              <a:lstStyle/>
              <a:p>
                <a:endParaRPr lang="en-US">
                  <a:solidFill>
                    <a:prstClr val="black"/>
                  </a:solidFill>
                </a:endParaRPr>
              </a:p>
            </p:txBody>
          </p:sp>
          <p:sp>
            <p:nvSpPr>
              <p:cNvPr id="179947" name="Freeform 747"/>
              <p:cNvSpPr>
                <a:spLocks noEditPoints="1"/>
              </p:cNvSpPr>
              <p:nvPr/>
            </p:nvSpPr>
            <p:spPr bwMode="auto">
              <a:xfrm>
                <a:off x="1813" y="2248"/>
                <a:ext cx="51" cy="49"/>
              </a:xfrm>
              <a:custGeom>
                <a:avLst/>
                <a:gdLst/>
                <a:ahLst/>
                <a:cxnLst>
                  <a:cxn ang="0">
                    <a:pos x="51" y="24"/>
                  </a:cxn>
                  <a:cxn ang="0">
                    <a:pos x="50" y="19"/>
                  </a:cxn>
                  <a:cxn ang="0">
                    <a:pos x="50" y="15"/>
                  </a:cxn>
                  <a:cxn ang="0">
                    <a:pos x="46" y="9"/>
                  </a:cxn>
                  <a:cxn ang="0">
                    <a:pos x="44" y="5"/>
                  </a:cxn>
                  <a:cxn ang="0">
                    <a:pos x="40" y="4"/>
                  </a:cxn>
                  <a:cxn ang="0">
                    <a:pos x="36" y="2"/>
                  </a:cxn>
                  <a:cxn ang="0">
                    <a:pos x="31" y="0"/>
                  </a:cxn>
                  <a:cxn ang="0">
                    <a:pos x="25" y="0"/>
                  </a:cxn>
                  <a:cxn ang="0">
                    <a:pos x="21" y="0"/>
                  </a:cxn>
                  <a:cxn ang="0">
                    <a:pos x="15" y="2"/>
                  </a:cxn>
                  <a:cxn ang="0">
                    <a:pos x="12" y="4"/>
                  </a:cxn>
                  <a:cxn ang="0">
                    <a:pos x="8" y="5"/>
                  </a:cxn>
                  <a:cxn ang="0">
                    <a:pos x="4" y="9"/>
                  </a:cxn>
                  <a:cxn ang="0">
                    <a:pos x="2" y="15"/>
                  </a:cxn>
                  <a:cxn ang="0">
                    <a:pos x="0" y="19"/>
                  </a:cxn>
                  <a:cxn ang="0">
                    <a:pos x="0" y="24"/>
                  </a:cxn>
                  <a:cxn ang="0">
                    <a:pos x="0" y="30"/>
                  </a:cxn>
                  <a:cxn ang="0">
                    <a:pos x="2" y="34"/>
                  </a:cxn>
                  <a:cxn ang="0">
                    <a:pos x="4" y="38"/>
                  </a:cxn>
                  <a:cxn ang="0">
                    <a:pos x="8" y="41"/>
                  </a:cxn>
                  <a:cxn ang="0">
                    <a:pos x="12" y="45"/>
                  </a:cxn>
                  <a:cxn ang="0">
                    <a:pos x="15" y="47"/>
                  </a:cxn>
                  <a:cxn ang="0">
                    <a:pos x="21" y="49"/>
                  </a:cxn>
                  <a:cxn ang="0">
                    <a:pos x="25" y="49"/>
                  </a:cxn>
                  <a:cxn ang="0">
                    <a:pos x="31" y="49"/>
                  </a:cxn>
                  <a:cxn ang="0">
                    <a:pos x="36" y="47"/>
                  </a:cxn>
                  <a:cxn ang="0">
                    <a:pos x="40" y="45"/>
                  </a:cxn>
                  <a:cxn ang="0">
                    <a:pos x="44" y="41"/>
                  </a:cxn>
                  <a:cxn ang="0">
                    <a:pos x="46" y="38"/>
                  </a:cxn>
                  <a:cxn ang="0">
                    <a:pos x="50" y="34"/>
                  </a:cxn>
                  <a:cxn ang="0">
                    <a:pos x="50" y="30"/>
                  </a:cxn>
                  <a:cxn ang="0">
                    <a:pos x="51" y="24"/>
                  </a:cxn>
                  <a:cxn ang="0">
                    <a:pos x="46" y="24"/>
                  </a:cxn>
                  <a:cxn ang="0">
                    <a:pos x="44" y="32"/>
                  </a:cxn>
                  <a:cxn ang="0">
                    <a:pos x="40" y="40"/>
                  </a:cxn>
                  <a:cxn ang="0">
                    <a:pos x="34" y="43"/>
                  </a:cxn>
                  <a:cxn ang="0">
                    <a:pos x="25" y="45"/>
                  </a:cxn>
                  <a:cxn ang="0">
                    <a:pos x="17" y="43"/>
                  </a:cxn>
                  <a:cxn ang="0">
                    <a:pos x="12" y="40"/>
                  </a:cxn>
                  <a:cxn ang="0">
                    <a:pos x="6" y="32"/>
                  </a:cxn>
                  <a:cxn ang="0">
                    <a:pos x="4" y="24"/>
                  </a:cxn>
                  <a:cxn ang="0">
                    <a:pos x="6" y="17"/>
                  </a:cxn>
                  <a:cxn ang="0">
                    <a:pos x="12" y="9"/>
                  </a:cxn>
                  <a:cxn ang="0">
                    <a:pos x="17" y="5"/>
                  </a:cxn>
                  <a:cxn ang="0">
                    <a:pos x="25" y="4"/>
                  </a:cxn>
                  <a:cxn ang="0">
                    <a:pos x="34" y="5"/>
                  </a:cxn>
                  <a:cxn ang="0">
                    <a:pos x="40" y="9"/>
                  </a:cxn>
                  <a:cxn ang="0">
                    <a:pos x="44" y="17"/>
                  </a:cxn>
                  <a:cxn ang="0">
                    <a:pos x="46" y="24"/>
                  </a:cxn>
                </a:cxnLst>
                <a:rect l="0" t="0" r="r" b="b"/>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ln>
            </p:spPr>
            <p:txBody>
              <a:bodyPr/>
              <a:lstStyle/>
              <a:p>
                <a:endParaRPr lang="en-US">
                  <a:solidFill>
                    <a:prstClr val="black"/>
                  </a:solidFill>
                </a:endParaRPr>
              </a:p>
            </p:txBody>
          </p:sp>
          <p:sp>
            <p:nvSpPr>
              <p:cNvPr id="179948" name="Freeform 748"/>
              <p:cNvSpPr>
                <a:spLocks noEditPoints="1"/>
              </p:cNvSpPr>
              <p:nvPr/>
            </p:nvSpPr>
            <p:spPr bwMode="auto">
              <a:xfrm>
                <a:off x="1815" y="2250"/>
                <a:ext cx="46" cy="45"/>
              </a:xfrm>
              <a:custGeom>
                <a:avLst/>
                <a:gdLst/>
                <a:ahLst/>
                <a:cxnLst>
                  <a:cxn ang="0">
                    <a:pos x="46" y="22"/>
                  </a:cxn>
                  <a:cxn ang="0">
                    <a:pos x="46" y="13"/>
                  </a:cxn>
                  <a:cxn ang="0">
                    <a:pos x="40" y="5"/>
                  </a:cxn>
                  <a:cxn ang="0">
                    <a:pos x="32" y="2"/>
                  </a:cxn>
                  <a:cxn ang="0">
                    <a:pos x="23" y="0"/>
                  </a:cxn>
                  <a:cxn ang="0">
                    <a:pos x="15" y="2"/>
                  </a:cxn>
                  <a:cxn ang="0">
                    <a:pos x="8" y="5"/>
                  </a:cxn>
                  <a:cxn ang="0">
                    <a:pos x="2" y="13"/>
                  </a:cxn>
                  <a:cxn ang="0">
                    <a:pos x="0" y="22"/>
                  </a:cxn>
                  <a:cxn ang="0">
                    <a:pos x="2" y="32"/>
                  </a:cxn>
                  <a:cxn ang="0">
                    <a:pos x="8" y="38"/>
                  </a:cxn>
                  <a:cxn ang="0">
                    <a:pos x="15" y="43"/>
                  </a:cxn>
                  <a:cxn ang="0">
                    <a:pos x="23" y="45"/>
                  </a:cxn>
                  <a:cxn ang="0">
                    <a:pos x="32" y="43"/>
                  </a:cxn>
                  <a:cxn ang="0">
                    <a:pos x="40" y="38"/>
                  </a:cxn>
                  <a:cxn ang="0">
                    <a:pos x="46" y="32"/>
                  </a:cxn>
                  <a:cxn ang="0">
                    <a:pos x="46" y="22"/>
                  </a:cxn>
                  <a:cxn ang="0">
                    <a:pos x="42" y="22"/>
                  </a:cxn>
                  <a:cxn ang="0">
                    <a:pos x="40" y="30"/>
                  </a:cxn>
                  <a:cxn ang="0">
                    <a:pos x="36" y="36"/>
                  </a:cxn>
                  <a:cxn ang="0">
                    <a:pos x="30" y="39"/>
                  </a:cxn>
                  <a:cxn ang="0">
                    <a:pos x="23" y="41"/>
                  </a:cxn>
                  <a:cxn ang="0">
                    <a:pos x="17" y="39"/>
                  </a:cxn>
                  <a:cxn ang="0">
                    <a:pos x="12" y="36"/>
                  </a:cxn>
                  <a:cxn ang="0">
                    <a:pos x="6" y="30"/>
                  </a:cxn>
                  <a:cxn ang="0">
                    <a:pos x="6" y="22"/>
                  </a:cxn>
                  <a:cxn ang="0">
                    <a:pos x="6" y="15"/>
                  </a:cxn>
                  <a:cxn ang="0">
                    <a:pos x="12" y="9"/>
                  </a:cxn>
                  <a:cxn ang="0">
                    <a:pos x="17" y="5"/>
                  </a:cxn>
                  <a:cxn ang="0">
                    <a:pos x="23" y="3"/>
                  </a:cxn>
                  <a:cxn ang="0">
                    <a:pos x="30" y="5"/>
                  </a:cxn>
                  <a:cxn ang="0">
                    <a:pos x="36" y="9"/>
                  </a:cxn>
                  <a:cxn ang="0">
                    <a:pos x="40" y="15"/>
                  </a:cxn>
                  <a:cxn ang="0">
                    <a:pos x="42" y="22"/>
                  </a:cxn>
                </a:cxnLst>
                <a:rect l="0" t="0" r="r" b="b"/>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ln>
            </p:spPr>
            <p:txBody>
              <a:bodyPr/>
              <a:lstStyle/>
              <a:p>
                <a:endParaRPr lang="en-US">
                  <a:solidFill>
                    <a:prstClr val="black"/>
                  </a:solidFill>
                </a:endParaRPr>
              </a:p>
            </p:txBody>
          </p:sp>
          <p:sp>
            <p:nvSpPr>
              <p:cNvPr id="179949" name="Freeform 749"/>
              <p:cNvSpPr>
                <a:spLocks noEditPoints="1"/>
              </p:cNvSpPr>
              <p:nvPr/>
            </p:nvSpPr>
            <p:spPr bwMode="auto">
              <a:xfrm>
                <a:off x="1817" y="2252"/>
                <a:ext cx="42" cy="41"/>
              </a:xfrm>
              <a:custGeom>
                <a:avLst/>
                <a:gdLst/>
                <a:ahLst/>
                <a:cxnLst>
                  <a:cxn ang="0">
                    <a:pos x="42" y="20"/>
                  </a:cxn>
                  <a:cxn ang="0">
                    <a:pos x="40" y="13"/>
                  </a:cxn>
                  <a:cxn ang="0">
                    <a:pos x="36" y="5"/>
                  </a:cxn>
                  <a:cxn ang="0">
                    <a:pos x="30" y="1"/>
                  </a:cxn>
                  <a:cxn ang="0">
                    <a:pos x="21" y="0"/>
                  </a:cxn>
                  <a:cxn ang="0">
                    <a:pos x="13" y="1"/>
                  </a:cxn>
                  <a:cxn ang="0">
                    <a:pos x="8" y="5"/>
                  </a:cxn>
                  <a:cxn ang="0">
                    <a:pos x="2" y="13"/>
                  </a:cxn>
                  <a:cxn ang="0">
                    <a:pos x="0" y="20"/>
                  </a:cxn>
                  <a:cxn ang="0">
                    <a:pos x="2" y="28"/>
                  </a:cxn>
                  <a:cxn ang="0">
                    <a:pos x="8" y="36"/>
                  </a:cxn>
                  <a:cxn ang="0">
                    <a:pos x="13" y="39"/>
                  </a:cxn>
                  <a:cxn ang="0">
                    <a:pos x="21" y="41"/>
                  </a:cxn>
                  <a:cxn ang="0">
                    <a:pos x="30" y="39"/>
                  </a:cxn>
                  <a:cxn ang="0">
                    <a:pos x="36" y="36"/>
                  </a:cxn>
                  <a:cxn ang="0">
                    <a:pos x="40" y="28"/>
                  </a:cxn>
                  <a:cxn ang="0">
                    <a:pos x="42" y="20"/>
                  </a:cxn>
                  <a:cxn ang="0">
                    <a:pos x="38" y="20"/>
                  </a:cxn>
                  <a:cxn ang="0">
                    <a:pos x="36" y="26"/>
                  </a:cxn>
                  <a:cxn ang="0">
                    <a:pos x="32" y="32"/>
                  </a:cxn>
                  <a:cxn ang="0">
                    <a:pos x="28" y="36"/>
                  </a:cxn>
                  <a:cxn ang="0">
                    <a:pos x="21" y="36"/>
                  </a:cxn>
                  <a:cxn ang="0">
                    <a:pos x="15" y="36"/>
                  </a:cxn>
                  <a:cxn ang="0">
                    <a:pos x="10" y="32"/>
                  </a:cxn>
                  <a:cxn ang="0">
                    <a:pos x="8" y="26"/>
                  </a:cxn>
                  <a:cxn ang="0">
                    <a:pos x="6" y="20"/>
                  </a:cxn>
                  <a:cxn ang="0">
                    <a:pos x="8" y="15"/>
                  </a:cxn>
                  <a:cxn ang="0">
                    <a:pos x="10" y="9"/>
                  </a:cxn>
                  <a:cxn ang="0">
                    <a:pos x="15" y="5"/>
                  </a:cxn>
                  <a:cxn ang="0">
                    <a:pos x="21" y="3"/>
                  </a:cxn>
                  <a:cxn ang="0">
                    <a:pos x="28" y="5"/>
                  </a:cxn>
                  <a:cxn ang="0">
                    <a:pos x="32" y="9"/>
                  </a:cxn>
                  <a:cxn ang="0">
                    <a:pos x="36" y="15"/>
                  </a:cxn>
                  <a:cxn ang="0">
                    <a:pos x="38" y="20"/>
                  </a:cxn>
                </a:cxnLst>
                <a:rect l="0" t="0" r="r" b="b"/>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ln>
            </p:spPr>
            <p:txBody>
              <a:bodyPr/>
              <a:lstStyle/>
              <a:p>
                <a:endParaRPr lang="en-US">
                  <a:solidFill>
                    <a:prstClr val="black"/>
                  </a:solidFill>
                </a:endParaRPr>
              </a:p>
            </p:txBody>
          </p:sp>
          <p:sp>
            <p:nvSpPr>
              <p:cNvPr id="179950" name="Freeform 750"/>
              <p:cNvSpPr>
                <a:spLocks noEditPoints="1"/>
              </p:cNvSpPr>
              <p:nvPr/>
            </p:nvSpPr>
            <p:spPr bwMode="auto">
              <a:xfrm>
                <a:off x="1821" y="2253"/>
                <a:ext cx="36" cy="38"/>
              </a:xfrm>
              <a:custGeom>
                <a:avLst/>
                <a:gdLst/>
                <a:ahLst/>
                <a:cxnLst>
                  <a:cxn ang="0">
                    <a:pos x="36" y="19"/>
                  </a:cxn>
                  <a:cxn ang="0">
                    <a:pos x="34" y="12"/>
                  </a:cxn>
                  <a:cxn ang="0">
                    <a:pos x="30" y="6"/>
                  </a:cxn>
                  <a:cxn ang="0">
                    <a:pos x="24" y="2"/>
                  </a:cxn>
                  <a:cxn ang="0">
                    <a:pos x="17" y="0"/>
                  </a:cxn>
                  <a:cxn ang="0">
                    <a:pos x="11" y="2"/>
                  </a:cxn>
                  <a:cxn ang="0">
                    <a:pos x="6" y="6"/>
                  </a:cxn>
                  <a:cxn ang="0">
                    <a:pos x="0" y="12"/>
                  </a:cxn>
                  <a:cxn ang="0">
                    <a:pos x="0" y="19"/>
                  </a:cxn>
                  <a:cxn ang="0">
                    <a:pos x="0" y="27"/>
                  </a:cxn>
                  <a:cxn ang="0">
                    <a:pos x="6" y="33"/>
                  </a:cxn>
                  <a:cxn ang="0">
                    <a:pos x="11" y="36"/>
                  </a:cxn>
                  <a:cxn ang="0">
                    <a:pos x="17" y="38"/>
                  </a:cxn>
                  <a:cxn ang="0">
                    <a:pos x="24" y="36"/>
                  </a:cxn>
                  <a:cxn ang="0">
                    <a:pos x="30" y="33"/>
                  </a:cxn>
                  <a:cxn ang="0">
                    <a:pos x="34" y="27"/>
                  </a:cxn>
                  <a:cxn ang="0">
                    <a:pos x="36" y="19"/>
                  </a:cxn>
                  <a:cxn ang="0">
                    <a:pos x="32" y="19"/>
                  </a:cxn>
                  <a:cxn ang="0">
                    <a:pos x="30" y="25"/>
                  </a:cxn>
                  <a:cxn ang="0">
                    <a:pos x="26" y="29"/>
                  </a:cxn>
                  <a:cxn ang="0">
                    <a:pos x="23" y="33"/>
                  </a:cxn>
                  <a:cxn ang="0">
                    <a:pos x="17" y="33"/>
                  </a:cxn>
                  <a:cxn ang="0">
                    <a:pos x="13" y="33"/>
                  </a:cxn>
                  <a:cxn ang="0">
                    <a:pos x="7" y="29"/>
                  </a:cxn>
                  <a:cxn ang="0">
                    <a:pos x="6" y="25"/>
                  </a:cxn>
                  <a:cxn ang="0">
                    <a:pos x="4" y="19"/>
                  </a:cxn>
                  <a:cxn ang="0">
                    <a:pos x="6" y="14"/>
                  </a:cxn>
                  <a:cxn ang="0">
                    <a:pos x="7" y="10"/>
                  </a:cxn>
                  <a:cxn ang="0">
                    <a:pos x="13" y="6"/>
                  </a:cxn>
                  <a:cxn ang="0">
                    <a:pos x="17" y="6"/>
                  </a:cxn>
                  <a:cxn ang="0">
                    <a:pos x="23" y="6"/>
                  </a:cxn>
                  <a:cxn ang="0">
                    <a:pos x="26" y="10"/>
                  </a:cxn>
                  <a:cxn ang="0">
                    <a:pos x="30" y="14"/>
                  </a:cxn>
                  <a:cxn ang="0">
                    <a:pos x="32" y="19"/>
                  </a:cxn>
                </a:cxnLst>
                <a:rect l="0" t="0" r="r" b="b"/>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ln>
            </p:spPr>
            <p:txBody>
              <a:bodyPr/>
              <a:lstStyle/>
              <a:p>
                <a:endParaRPr lang="en-US">
                  <a:solidFill>
                    <a:prstClr val="black"/>
                  </a:solidFill>
                </a:endParaRPr>
              </a:p>
            </p:txBody>
          </p:sp>
          <p:sp>
            <p:nvSpPr>
              <p:cNvPr id="179951" name="Freeform 751"/>
              <p:cNvSpPr>
                <a:spLocks noEditPoints="1"/>
              </p:cNvSpPr>
              <p:nvPr/>
            </p:nvSpPr>
            <p:spPr bwMode="auto">
              <a:xfrm>
                <a:off x="1823" y="2255"/>
                <a:ext cx="32" cy="33"/>
              </a:xfrm>
              <a:custGeom>
                <a:avLst/>
                <a:gdLst/>
                <a:ahLst/>
                <a:cxnLst>
                  <a:cxn ang="0">
                    <a:pos x="32" y="17"/>
                  </a:cxn>
                  <a:cxn ang="0">
                    <a:pos x="30" y="12"/>
                  </a:cxn>
                  <a:cxn ang="0">
                    <a:pos x="26" y="6"/>
                  </a:cxn>
                  <a:cxn ang="0">
                    <a:pos x="22" y="2"/>
                  </a:cxn>
                  <a:cxn ang="0">
                    <a:pos x="15" y="0"/>
                  </a:cxn>
                  <a:cxn ang="0">
                    <a:pos x="9" y="2"/>
                  </a:cxn>
                  <a:cxn ang="0">
                    <a:pos x="4" y="6"/>
                  </a:cxn>
                  <a:cxn ang="0">
                    <a:pos x="2" y="12"/>
                  </a:cxn>
                  <a:cxn ang="0">
                    <a:pos x="0" y="17"/>
                  </a:cxn>
                  <a:cxn ang="0">
                    <a:pos x="2" y="23"/>
                  </a:cxn>
                  <a:cxn ang="0">
                    <a:pos x="4" y="29"/>
                  </a:cxn>
                  <a:cxn ang="0">
                    <a:pos x="9" y="33"/>
                  </a:cxn>
                  <a:cxn ang="0">
                    <a:pos x="15" y="33"/>
                  </a:cxn>
                  <a:cxn ang="0">
                    <a:pos x="22" y="33"/>
                  </a:cxn>
                  <a:cxn ang="0">
                    <a:pos x="26" y="29"/>
                  </a:cxn>
                  <a:cxn ang="0">
                    <a:pos x="30" y="23"/>
                  </a:cxn>
                  <a:cxn ang="0">
                    <a:pos x="32" y="17"/>
                  </a:cxn>
                  <a:cxn ang="0">
                    <a:pos x="26" y="17"/>
                  </a:cxn>
                  <a:cxn ang="0">
                    <a:pos x="26" y="21"/>
                  </a:cxn>
                  <a:cxn ang="0">
                    <a:pos x="24" y="25"/>
                  </a:cxn>
                  <a:cxn ang="0">
                    <a:pos x="21" y="27"/>
                  </a:cxn>
                  <a:cxn ang="0">
                    <a:pos x="15" y="29"/>
                  </a:cxn>
                  <a:cxn ang="0">
                    <a:pos x="11" y="27"/>
                  </a:cxn>
                  <a:cxn ang="0">
                    <a:pos x="7" y="25"/>
                  </a:cxn>
                  <a:cxn ang="0">
                    <a:pos x="5" y="21"/>
                  </a:cxn>
                  <a:cxn ang="0">
                    <a:pos x="4" y="17"/>
                  </a:cxn>
                  <a:cxn ang="0">
                    <a:pos x="5" y="12"/>
                  </a:cxn>
                  <a:cxn ang="0">
                    <a:pos x="7" y="10"/>
                  </a:cxn>
                  <a:cxn ang="0">
                    <a:pos x="11" y="6"/>
                  </a:cxn>
                  <a:cxn ang="0">
                    <a:pos x="15" y="6"/>
                  </a:cxn>
                  <a:cxn ang="0">
                    <a:pos x="21" y="6"/>
                  </a:cxn>
                  <a:cxn ang="0">
                    <a:pos x="24" y="10"/>
                  </a:cxn>
                  <a:cxn ang="0">
                    <a:pos x="26" y="12"/>
                  </a:cxn>
                  <a:cxn ang="0">
                    <a:pos x="26" y="17"/>
                  </a:cxn>
                </a:cxnLst>
                <a:rect l="0" t="0" r="r" b="b"/>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ln>
            </p:spPr>
            <p:txBody>
              <a:bodyPr/>
              <a:lstStyle/>
              <a:p>
                <a:endParaRPr lang="en-US">
                  <a:solidFill>
                    <a:prstClr val="black"/>
                  </a:solidFill>
                </a:endParaRPr>
              </a:p>
            </p:txBody>
          </p:sp>
          <p:sp>
            <p:nvSpPr>
              <p:cNvPr id="179952" name="Freeform 752"/>
              <p:cNvSpPr>
                <a:spLocks noEditPoints="1"/>
              </p:cNvSpPr>
              <p:nvPr/>
            </p:nvSpPr>
            <p:spPr bwMode="auto">
              <a:xfrm>
                <a:off x="1825" y="2259"/>
                <a:ext cx="28" cy="27"/>
              </a:xfrm>
              <a:custGeom>
                <a:avLst/>
                <a:gdLst/>
                <a:ahLst/>
                <a:cxnLst>
                  <a:cxn ang="0">
                    <a:pos x="28" y="13"/>
                  </a:cxn>
                  <a:cxn ang="0">
                    <a:pos x="26" y="8"/>
                  </a:cxn>
                  <a:cxn ang="0">
                    <a:pos x="22" y="4"/>
                  </a:cxn>
                  <a:cxn ang="0">
                    <a:pos x="19" y="0"/>
                  </a:cxn>
                  <a:cxn ang="0">
                    <a:pos x="13" y="0"/>
                  </a:cxn>
                  <a:cxn ang="0">
                    <a:pos x="9" y="0"/>
                  </a:cxn>
                  <a:cxn ang="0">
                    <a:pos x="3" y="4"/>
                  </a:cxn>
                  <a:cxn ang="0">
                    <a:pos x="2" y="8"/>
                  </a:cxn>
                  <a:cxn ang="0">
                    <a:pos x="0" y="13"/>
                  </a:cxn>
                  <a:cxn ang="0">
                    <a:pos x="2" y="19"/>
                  </a:cxn>
                  <a:cxn ang="0">
                    <a:pos x="3" y="23"/>
                  </a:cxn>
                  <a:cxn ang="0">
                    <a:pos x="9" y="27"/>
                  </a:cxn>
                  <a:cxn ang="0">
                    <a:pos x="13" y="27"/>
                  </a:cxn>
                  <a:cxn ang="0">
                    <a:pos x="19" y="27"/>
                  </a:cxn>
                  <a:cxn ang="0">
                    <a:pos x="22" y="23"/>
                  </a:cxn>
                  <a:cxn ang="0">
                    <a:pos x="26" y="19"/>
                  </a:cxn>
                  <a:cxn ang="0">
                    <a:pos x="28" y="13"/>
                  </a:cxn>
                  <a:cxn ang="0">
                    <a:pos x="22" y="13"/>
                  </a:cxn>
                  <a:cxn ang="0">
                    <a:pos x="22" y="17"/>
                  </a:cxn>
                  <a:cxn ang="0">
                    <a:pos x="20" y="19"/>
                  </a:cxn>
                  <a:cxn ang="0">
                    <a:pos x="17" y="21"/>
                  </a:cxn>
                  <a:cxn ang="0">
                    <a:pos x="13" y="23"/>
                  </a:cxn>
                  <a:cxn ang="0">
                    <a:pos x="9" y="21"/>
                  </a:cxn>
                  <a:cxn ang="0">
                    <a:pos x="7" y="19"/>
                  </a:cxn>
                  <a:cxn ang="0">
                    <a:pos x="5" y="17"/>
                  </a:cxn>
                  <a:cxn ang="0">
                    <a:pos x="5" y="13"/>
                  </a:cxn>
                  <a:cxn ang="0">
                    <a:pos x="5" y="10"/>
                  </a:cxn>
                  <a:cxn ang="0">
                    <a:pos x="7" y="6"/>
                  </a:cxn>
                  <a:cxn ang="0">
                    <a:pos x="9" y="4"/>
                  </a:cxn>
                  <a:cxn ang="0">
                    <a:pos x="13" y="4"/>
                  </a:cxn>
                  <a:cxn ang="0">
                    <a:pos x="17" y="4"/>
                  </a:cxn>
                  <a:cxn ang="0">
                    <a:pos x="20" y="6"/>
                  </a:cxn>
                  <a:cxn ang="0">
                    <a:pos x="22" y="10"/>
                  </a:cxn>
                  <a:cxn ang="0">
                    <a:pos x="22" y="13"/>
                  </a:cxn>
                </a:cxnLst>
                <a:rect l="0" t="0" r="r" b="b"/>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ln>
            </p:spPr>
            <p:txBody>
              <a:bodyPr/>
              <a:lstStyle/>
              <a:p>
                <a:endParaRPr lang="en-US">
                  <a:solidFill>
                    <a:prstClr val="black"/>
                  </a:solidFill>
                </a:endParaRPr>
              </a:p>
            </p:txBody>
          </p:sp>
          <p:sp>
            <p:nvSpPr>
              <p:cNvPr id="179953" name="Freeform 753"/>
              <p:cNvSpPr>
                <a:spLocks noEditPoints="1"/>
              </p:cNvSpPr>
              <p:nvPr/>
            </p:nvSpPr>
            <p:spPr bwMode="auto">
              <a:xfrm>
                <a:off x="1827" y="2261"/>
                <a:ext cx="22" cy="23"/>
              </a:xfrm>
              <a:custGeom>
                <a:avLst/>
                <a:gdLst/>
                <a:ahLst/>
                <a:cxnLst>
                  <a:cxn ang="0">
                    <a:pos x="22" y="11"/>
                  </a:cxn>
                  <a:cxn ang="0">
                    <a:pos x="22" y="6"/>
                  </a:cxn>
                  <a:cxn ang="0">
                    <a:pos x="20" y="4"/>
                  </a:cxn>
                  <a:cxn ang="0">
                    <a:pos x="17" y="0"/>
                  </a:cxn>
                  <a:cxn ang="0">
                    <a:pos x="11" y="0"/>
                  </a:cxn>
                  <a:cxn ang="0">
                    <a:pos x="7" y="0"/>
                  </a:cxn>
                  <a:cxn ang="0">
                    <a:pos x="3" y="4"/>
                  </a:cxn>
                  <a:cxn ang="0">
                    <a:pos x="1" y="6"/>
                  </a:cxn>
                  <a:cxn ang="0">
                    <a:pos x="0" y="11"/>
                  </a:cxn>
                  <a:cxn ang="0">
                    <a:pos x="1" y="15"/>
                  </a:cxn>
                  <a:cxn ang="0">
                    <a:pos x="3" y="19"/>
                  </a:cxn>
                  <a:cxn ang="0">
                    <a:pos x="7" y="21"/>
                  </a:cxn>
                  <a:cxn ang="0">
                    <a:pos x="11" y="23"/>
                  </a:cxn>
                  <a:cxn ang="0">
                    <a:pos x="17" y="21"/>
                  </a:cxn>
                  <a:cxn ang="0">
                    <a:pos x="20" y="19"/>
                  </a:cxn>
                  <a:cxn ang="0">
                    <a:pos x="22" y="15"/>
                  </a:cxn>
                  <a:cxn ang="0">
                    <a:pos x="22" y="11"/>
                  </a:cxn>
                  <a:cxn ang="0">
                    <a:pos x="18" y="11"/>
                  </a:cxn>
                  <a:cxn ang="0">
                    <a:pos x="18" y="13"/>
                  </a:cxn>
                  <a:cxn ang="0">
                    <a:pos x="17" y="15"/>
                  </a:cxn>
                  <a:cxn ang="0">
                    <a:pos x="15" y="17"/>
                  </a:cxn>
                  <a:cxn ang="0">
                    <a:pos x="11" y="17"/>
                  </a:cxn>
                  <a:cxn ang="0">
                    <a:pos x="9" y="17"/>
                  </a:cxn>
                  <a:cxn ang="0">
                    <a:pos x="7" y="15"/>
                  </a:cxn>
                  <a:cxn ang="0">
                    <a:pos x="5" y="13"/>
                  </a:cxn>
                  <a:cxn ang="0">
                    <a:pos x="5" y="11"/>
                  </a:cxn>
                  <a:cxn ang="0">
                    <a:pos x="5" y="8"/>
                  </a:cxn>
                  <a:cxn ang="0">
                    <a:pos x="7" y="6"/>
                  </a:cxn>
                  <a:cxn ang="0">
                    <a:pos x="9" y="6"/>
                  </a:cxn>
                  <a:cxn ang="0">
                    <a:pos x="11" y="4"/>
                  </a:cxn>
                  <a:cxn ang="0">
                    <a:pos x="15" y="6"/>
                  </a:cxn>
                  <a:cxn ang="0">
                    <a:pos x="17" y="6"/>
                  </a:cxn>
                  <a:cxn ang="0">
                    <a:pos x="18" y="8"/>
                  </a:cxn>
                  <a:cxn ang="0">
                    <a:pos x="18" y="11"/>
                  </a:cxn>
                </a:cxnLst>
                <a:rect l="0" t="0" r="r" b="b"/>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ln>
            </p:spPr>
            <p:txBody>
              <a:bodyPr/>
              <a:lstStyle/>
              <a:p>
                <a:endParaRPr lang="en-US">
                  <a:solidFill>
                    <a:prstClr val="black"/>
                  </a:solidFill>
                </a:endParaRPr>
              </a:p>
            </p:txBody>
          </p:sp>
          <p:sp>
            <p:nvSpPr>
              <p:cNvPr id="179954" name="Freeform 754"/>
              <p:cNvSpPr>
                <a:spLocks noEditPoints="1"/>
              </p:cNvSpPr>
              <p:nvPr/>
            </p:nvSpPr>
            <p:spPr bwMode="auto">
              <a:xfrm>
                <a:off x="1830" y="2263"/>
                <a:ext cx="17" cy="19"/>
              </a:xfrm>
              <a:custGeom>
                <a:avLst/>
                <a:gdLst/>
                <a:ahLst/>
                <a:cxnLst>
                  <a:cxn ang="0">
                    <a:pos x="17" y="9"/>
                  </a:cxn>
                  <a:cxn ang="0">
                    <a:pos x="17" y="6"/>
                  </a:cxn>
                  <a:cxn ang="0">
                    <a:pos x="15" y="2"/>
                  </a:cxn>
                  <a:cxn ang="0">
                    <a:pos x="12" y="0"/>
                  </a:cxn>
                  <a:cxn ang="0">
                    <a:pos x="8" y="0"/>
                  </a:cxn>
                  <a:cxn ang="0">
                    <a:pos x="4" y="0"/>
                  </a:cxn>
                  <a:cxn ang="0">
                    <a:pos x="2" y="2"/>
                  </a:cxn>
                  <a:cxn ang="0">
                    <a:pos x="0" y="6"/>
                  </a:cxn>
                  <a:cxn ang="0">
                    <a:pos x="0" y="9"/>
                  </a:cxn>
                  <a:cxn ang="0">
                    <a:pos x="0" y="13"/>
                  </a:cxn>
                  <a:cxn ang="0">
                    <a:pos x="2" y="15"/>
                  </a:cxn>
                  <a:cxn ang="0">
                    <a:pos x="4" y="17"/>
                  </a:cxn>
                  <a:cxn ang="0">
                    <a:pos x="8" y="19"/>
                  </a:cxn>
                  <a:cxn ang="0">
                    <a:pos x="12" y="17"/>
                  </a:cxn>
                  <a:cxn ang="0">
                    <a:pos x="15" y="15"/>
                  </a:cxn>
                  <a:cxn ang="0">
                    <a:pos x="17" y="13"/>
                  </a:cxn>
                  <a:cxn ang="0">
                    <a:pos x="17" y="9"/>
                  </a:cxn>
                  <a:cxn ang="0">
                    <a:pos x="14" y="9"/>
                  </a:cxn>
                  <a:cxn ang="0">
                    <a:pos x="12" y="13"/>
                  </a:cxn>
                  <a:cxn ang="0">
                    <a:pos x="8" y="13"/>
                  </a:cxn>
                  <a:cxn ang="0">
                    <a:pos x="6" y="13"/>
                  </a:cxn>
                  <a:cxn ang="0">
                    <a:pos x="4" y="9"/>
                  </a:cxn>
                  <a:cxn ang="0">
                    <a:pos x="6" y="6"/>
                  </a:cxn>
                  <a:cxn ang="0">
                    <a:pos x="8" y="4"/>
                  </a:cxn>
                  <a:cxn ang="0">
                    <a:pos x="12" y="6"/>
                  </a:cxn>
                  <a:cxn ang="0">
                    <a:pos x="14" y="9"/>
                  </a:cxn>
                </a:cxnLst>
                <a:rect l="0" t="0" r="r" b="b"/>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ln>
            </p:spPr>
            <p:txBody>
              <a:bodyPr/>
              <a:lstStyle/>
              <a:p>
                <a:endParaRPr lang="en-US">
                  <a:solidFill>
                    <a:prstClr val="black"/>
                  </a:solidFill>
                </a:endParaRPr>
              </a:p>
            </p:txBody>
          </p:sp>
          <p:sp>
            <p:nvSpPr>
              <p:cNvPr id="179955" name="Freeform 755"/>
              <p:cNvSpPr/>
              <p:nvPr/>
            </p:nvSpPr>
            <p:spPr bwMode="auto">
              <a:xfrm>
                <a:off x="1832" y="2265"/>
                <a:ext cx="13" cy="13"/>
              </a:xfrm>
              <a:custGeom>
                <a:avLst/>
                <a:gdLst/>
                <a:ahLst/>
                <a:cxnLst>
                  <a:cxn ang="0">
                    <a:pos x="13" y="7"/>
                  </a:cxn>
                  <a:cxn ang="0">
                    <a:pos x="13" y="4"/>
                  </a:cxn>
                  <a:cxn ang="0">
                    <a:pos x="12" y="2"/>
                  </a:cxn>
                  <a:cxn ang="0">
                    <a:pos x="10" y="2"/>
                  </a:cxn>
                  <a:cxn ang="0">
                    <a:pos x="6" y="0"/>
                  </a:cxn>
                  <a:cxn ang="0">
                    <a:pos x="4" y="2"/>
                  </a:cxn>
                  <a:cxn ang="0">
                    <a:pos x="2" y="2"/>
                  </a:cxn>
                  <a:cxn ang="0">
                    <a:pos x="0" y="4"/>
                  </a:cxn>
                  <a:cxn ang="0">
                    <a:pos x="0" y="7"/>
                  </a:cxn>
                  <a:cxn ang="0">
                    <a:pos x="0" y="9"/>
                  </a:cxn>
                  <a:cxn ang="0">
                    <a:pos x="2" y="11"/>
                  </a:cxn>
                  <a:cxn ang="0">
                    <a:pos x="4" y="13"/>
                  </a:cxn>
                  <a:cxn ang="0">
                    <a:pos x="6" y="13"/>
                  </a:cxn>
                  <a:cxn ang="0">
                    <a:pos x="10" y="13"/>
                  </a:cxn>
                  <a:cxn ang="0">
                    <a:pos x="12" y="11"/>
                  </a:cxn>
                  <a:cxn ang="0">
                    <a:pos x="13" y="9"/>
                  </a:cxn>
                  <a:cxn ang="0">
                    <a:pos x="13" y="7"/>
                  </a:cxn>
                </a:cxnLst>
                <a:rect l="0" t="0" r="r" b="b"/>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ln>
            </p:spPr>
            <p:txBody>
              <a:bodyPr/>
              <a:lstStyle/>
              <a:p>
                <a:endParaRPr lang="en-US">
                  <a:solidFill>
                    <a:prstClr val="black"/>
                  </a:solidFill>
                </a:endParaRPr>
              </a:p>
            </p:txBody>
          </p:sp>
          <p:sp>
            <p:nvSpPr>
              <p:cNvPr id="179956" name="Freeform 756"/>
              <p:cNvSpPr/>
              <p:nvPr/>
            </p:nvSpPr>
            <p:spPr bwMode="auto">
              <a:xfrm>
                <a:off x="1834" y="2267"/>
                <a:ext cx="10" cy="9"/>
              </a:xfrm>
              <a:custGeom>
                <a:avLst/>
                <a:gdLst/>
                <a:ahLst/>
                <a:cxnLst>
                  <a:cxn ang="0">
                    <a:pos x="10" y="5"/>
                  </a:cxn>
                  <a:cxn ang="0">
                    <a:pos x="8" y="2"/>
                  </a:cxn>
                  <a:cxn ang="0">
                    <a:pos x="4" y="0"/>
                  </a:cxn>
                  <a:cxn ang="0">
                    <a:pos x="2" y="2"/>
                  </a:cxn>
                  <a:cxn ang="0">
                    <a:pos x="0" y="5"/>
                  </a:cxn>
                  <a:cxn ang="0">
                    <a:pos x="2" y="9"/>
                  </a:cxn>
                  <a:cxn ang="0">
                    <a:pos x="4" y="9"/>
                  </a:cxn>
                  <a:cxn ang="0">
                    <a:pos x="8" y="9"/>
                  </a:cxn>
                  <a:cxn ang="0">
                    <a:pos x="10" y="5"/>
                  </a:cxn>
                </a:cxnLst>
                <a:rect l="0" t="0" r="r" b="b"/>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ln>
            </p:spPr>
            <p:txBody>
              <a:bodyPr/>
              <a:lstStyle/>
              <a:p>
                <a:endParaRPr lang="en-US">
                  <a:solidFill>
                    <a:prstClr val="black"/>
                  </a:solidFill>
                </a:endParaRPr>
              </a:p>
            </p:txBody>
          </p:sp>
          <p:sp>
            <p:nvSpPr>
              <p:cNvPr id="179957" name="Freeform 757"/>
              <p:cNvSpPr/>
              <p:nvPr/>
            </p:nvSpPr>
            <p:spPr bwMode="auto">
              <a:xfrm>
                <a:off x="1836" y="2270"/>
                <a:ext cx="6" cy="4"/>
              </a:xfrm>
              <a:custGeom>
                <a:avLst/>
                <a:gdLst/>
                <a:ahLst/>
                <a:cxnLst>
                  <a:cxn ang="0">
                    <a:pos x="6" y="2"/>
                  </a:cxn>
                  <a:cxn ang="0">
                    <a:pos x="4" y="0"/>
                  </a:cxn>
                  <a:cxn ang="0">
                    <a:pos x="2" y="0"/>
                  </a:cxn>
                  <a:cxn ang="0">
                    <a:pos x="2" y="0"/>
                  </a:cxn>
                  <a:cxn ang="0">
                    <a:pos x="0" y="2"/>
                  </a:cxn>
                  <a:cxn ang="0">
                    <a:pos x="2" y="4"/>
                  </a:cxn>
                  <a:cxn ang="0">
                    <a:pos x="2" y="4"/>
                  </a:cxn>
                  <a:cxn ang="0">
                    <a:pos x="4" y="4"/>
                  </a:cxn>
                  <a:cxn ang="0">
                    <a:pos x="6" y="2"/>
                  </a:cxn>
                </a:cxnLst>
                <a:rect l="0" t="0" r="r" b="b"/>
                <a:pathLst>
                  <a:path w="6" h="4">
                    <a:moveTo>
                      <a:pt x="6" y="2"/>
                    </a:moveTo>
                    <a:lnTo>
                      <a:pt x="4" y="0"/>
                    </a:lnTo>
                    <a:lnTo>
                      <a:pt x="2" y="0"/>
                    </a:lnTo>
                    <a:lnTo>
                      <a:pt x="2" y="0"/>
                    </a:lnTo>
                    <a:lnTo>
                      <a:pt x="0" y="2"/>
                    </a:lnTo>
                    <a:lnTo>
                      <a:pt x="2" y="4"/>
                    </a:lnTo>
                    <a:lnTo>
                      <a:pt x="2" y="4"/>
                    </a:lnTo>
                    <a:lnTo>
                      <a:pt x="4" y="4"/>
                    </a:lnTo>
                    <a:lnTo>
                      <a:pt x="6" y="2"/>
                    </a:lnTo>
                    <a:close/>
                  </a:path>
                </a:pathLst>
              </a:custGeom>
              <a:solidFill>
                <a:srgbClr val="FFFFFF"/>
              </a:solidFill>
              <a:ln w="9525">
                <a:noFill/>
                <a:round/>
              </a:ln>
            </p:spPr>
            <p:txBody>
              <a:bodyPr/>
              <a:lstStyle/>
              <a:p>
                <a:endParaRPr lang="en-US">
                  <a:solidFill>
                    <a:prstClr val="black"/>
                  </a:solidFill>
                </a:endParaRPr>
              </a:p>
            </p:txBody>
          </p:sp>
          <p:sp>
            <p:nvSpPr>
              <p:cNvPr id="179958" name="Freeform 758"/>
              <p:cNvSpPr/>
              <p:nvPr/>
            </p:nvSpPr>
            <p:spPr bwMode="auto">
              <a:xfrm>
                <a:off x="1273" y="1745"/>
                <a:ext cx="677" cy="484"/>
              </a:xfrm>
              <a:custGeom>
                <a:avLst/>
                <a:gdLst/>
                <a:ahLst/>
                <a:cxnLst>
                  <a:cxn ang="0">
                    <a:pos x="11" y="340"/>
                  </a:cxn>
                  <a:cxn ang="0">
                    <a:pos x="53" y="389"/>
                  </a:cxn>
                  <a:cxn ang="0">
                    <a:pos x="87" y="404"/>
                  </a:cxn>
                  <a:cxn ang="0">
                    <a:pos x="51" y="362"/>
                  </a:cxn>
                  <a:cxn ang="0">
                    <a:pos x="22" y="304"/>
                  </a:cxn>
                  <a:cxn ang="0">
                    <a:pos x="32" y="283"/>
                  </a:cxn>
                  <a:cxn ang="0">
                    <a:pos x="81" y="287"/>
                  </a:cxn>
                  <a:cxn ang="0">
                    <a:pos x="136" y="319"/>
                  </a:cxn>
                  <a:cxn ang="0">
                    <a:pos x="223" y="400"/>
                  </a:cxn>
                  <a:cxn ang="0">
                    <a:pos x="322" y="457"/>
                  </a:cxn>
                  <a:cxn ang="0">
                    <a:pos x="404" y="482"/>
                  </a:cxn>
                  <a:cxn ang="0">
                    <a:pos x="470" y="482"/>
                  </a:cxn>
                  <a:cxn ang="0">
                    <a:pos x="565" y="453"/>
                  </a:cxn>
                  <a:cxn ang="0">
                    <a:pos x="650" y="378"/>
                  </a:cxn>
                  <a:cxn ang="0">
                    <a:pos x="675" y="349"/>
                  </a:cxn>
                  <a:cxn ang="0">
                    <a:pos x="677" y="347"/>
                  </a:cxn>
                  <a:cxn ang="0">
                    <a:pos x="669" y="347"/>
                  </a:cxn>
                  <a:cxn ang="0">
                    <a:pos x="610" y="355"/>
                  </a:cxn>
                  <a:cxn ang="0">
                    <a:pos x="540" y="343"/>
                  </a:cxn>
                  <a:cxn ang="0">
                    <a:pos x="508" y="315"/>
                  </a:cxn>
                  <a:cxn ang="0">
                    <a:pos x="485" y="279"/>
                  </a:cxn>
                  <a:cxn ang="0">
                    <a:pos x="438" y="279"/>
                  </a:cxn>
                  <a:cxn ang="0">
                    <a:pos x="394" y="271"/>
                  </a:cxn>
                  <a:cxn ang="0">
                    <a:pos x="362" y="294"/>
                  </a:cxn>
                  <a:cxn ang="0">
                    <a:pos x="364" y="317"/>
                  </a:cxn>
                  <a:cxn ang="0">
                    <a:pos x="352" y="347"/>
                  </a:cxn>
                  <a:cxn ang="0">
                    <a:pos x="330" y="362"/>
                  </a:cxn>
                  <a:cxn ang="0">
                    <a:pos x="303" y="362"/>
                  </a:cxn>
                  <a:cxn ang="0">
                    <a:pos x="263" y="345"/>
                  </a:cxn>
                  <a:cxn ang="0">
                    <a:pos x="227" y="281"/>
                  </a:cxn>
                  <a:cxn ang="0">
                    <a:pos x="227" y="249"/>
                  </a:cxn>
                  <a:cxn ang="0">
                    <a:pos x="231" y="216"/>
                  </a:cxn>
                  <a:cxn ang="0">
                    <a:pos x="212" y="188"/>
                  </a:cxn>
                  <a:cxn ang="0">
                    <a:pos x="197" y="158"/>
                  </a:cxn>
                  <a:cxn ang="0">
                    <a:pos x="203" y="103"/>
                  </a:cxn>
                  <a:cxn ang="0">
                    <a:pos x="231" y="55"/>
                  </a:cxn>
                  <a:cxn ang="0">
                    <a:pos x="235" y="36"/>
                  </a:cxn>
                  <a:cxn ang="0">
                    <a:pos x="220" y="6"/>
                  </a:cxn>
                  <a:cxn ang="0">
                    <a:pos x="195" y="2"/>
                  </a:cxn>
                  <a:cxn ang="0">
                    <a:pos x="165" y="36"/>
                  </a:cxn>
                  <a:cxn ang="0">
                    <a:pos x="125" y="57"/>
                  </a:cxn>
                  <a:cxn ang="0">
                    <a:pos x="108" y="42"/>
                  </a:cxn>
                  <a:cxn ang="0">
                    <a:pos x="87" y="55"/>
                  </a:cxn>
                  <a:cxn ang="0">
                    <a:pos x="77" y="87"/>
                  </a:cxn>
                  <a:cxn ang="0">
                    <a:pos x="89" y="116"/>
                  </a:cxn>
                  <a:cxn ang="0">
                    <a:pos x="81" y="169"/>
                  </a:cxn>
                  <a:cxn ang="0">
                    <a:pos x="74" y="188"/>
                  </a:cxn>
                  <a:cxn ang="0">
                    <a:pos x="53" y="222"/>
                  </a:cxn>
                  <a:cxn ang="0">
                    <a:pos x="15" y="239"/>
                  </a:cxn>
                  <a:cxn ang="0">
                    <a:pos x="7" y="266"/>
                  </a:cxn>
                  <a:cxn ang="0">
                    <a:pos x="3" y="287"/>
                  </a:cxn>
                </a:cxnLst>
                <a:rect l="0" t="0" r="r" b="b"/>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5" y="349"/>
                    </a:lnTo>
                    <a:lnTo>
                      <a:pt x="675" y="349"/>
                    </a:lnTo>
                    <a:lnTo>
                      <a:pt x="675" y="349"/>
                    </a:lnTo>
                    <a:lnTo>
                      <a:pt x="675" y="349"/>
                    </a:lnTo>
                    <a:lnTo>
                      <a:pt x="677" y="347"/>
                    </a:lnTo>
                    <a:lnTo>
                      <a:pt x="677" y="347"/>
                    </a:lnTo>
                    <a:lnTo>
                      <a:pt x="677" y="347"/>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ln>
            </p:spPr>
            <p:txBody>
              <a:bodyPr/>
              <a:lstStyle/>
              <a:p>
                <a:endParaRPr lang="en-US">
                  <a:solidFill>
                    <a:prstClr val="black"/>
                  </a:solidFill>
                </a:endParaRPr>
              </a:p>
            </p:txBody>
          </p:sp>
          <p:sp>
            <p:nvSpPr>
              <p:cNvPr id="179959" name="Freeform 759"/>
              <p:cNvSpPr/>
              <p:nvPr/>
            </p:nvSpPr>
            <p:spPr bwMode="auto">
              <a:xfrm>
                <a:off x="1502" y="1980"/>
                <a:ext cx="6" cy="8"/>
              </a:xfrm>
              <a:custGeom>
                <a:avLst/>
                <a:gdLst/>
                <a:ahLst/>
                <a:cxnLst>
                  <a:cxn ang="0">
                    <a:pos x="0" y="8"/>
                  </a:cxn>
                  <a:cxn ang="0">
                    <a:pos x="0" y="8"/>
                  </a:cxn>
                  <a:cxn ang="0">
                    <a:pos x="0" y="8"/>
                  </a:cxn>
                  <a:cxn ang="0">
                    <a:pos x="2" y="4"/>
                  </a:cxn>
                  <a:cxn ang="0">
                    <a:pos x="4" y="0"/>
                  </a:cxn>
                  <a:cxn ang="0">
                    <a:pos x="4" y="2"/>
                  </a:cxn>
                  <a:cxn ang="0">
                    <a:pos x="6" y="2"/>
                  </a:cxn>
                  <a:cxn ang="0">
                    <a:pos x="2" y="4"/>
                  </a:cxn>
                  <a:cxn ang="0">
                    <a:pos x="0" y="8"/>
                  </a:cxn>
                </a:cxnLst>
                <a:rect l="0" t="0" r="r" b="b"/>
                <a:pathLst>
                  <a:path w="6" h="8">
                    <a:moveTo>
                      <a:pt x="0" y="8"/>
                    </a:moveTo>
                    <a:lnTo>
                      <a:pt x="0" y="8"/>
                    </a:lnTo>
                    <a:lnTo>
                      <a:pt x="0" y="8"/>
                    </a:lnTo>
                    <a:lnTo>
                      <a:pt x="2" y="4"/>
                    </a:lnTo>
                    <a:lnTo>
                      <a:pt x="4" y="0"/>
                    </a:lnTo>
                    <a:lnTo>
                      <a:pt x="4" y="2"/>
                    </a:lnTo>
                    <a:lnTo>
                      <a:pt x="6" y="2"/>
                    </a:lnTo>
                    <a:lnTo>
                      <a:pt x="2" y="4"/>
                    </a:lnTo>
                    <a:lnTo>
                      <a:pt x="0" y="8"/>
                    </a:lnTo>
                    <a:close/>
                  </a:path>
                </a:pathLst>
              </a:custGeom>
              <a:solidFill>
                <a:srgbClr val="E7763F"/>
              </a:solidFill>
              <a:ln w="9525">
                <a:noFill/>
                <a:round/>
              </a:ln>
            </p:spPr>
            <p:txBody>
              <a:bodyPr/>
              <a:lstStyle/>
              <a:p>
                <a:endParaRPr lang="en-US">
                  <a:solidFill>
                    <a:prstClr val="black"/>
                  </a:solidFill>
                </a:endParaRPr>
              </a:p>
            </p:txBody>
          </p:sp>
          <p:sp>
            <p:nvSpPr>
              <p:cNvPr id="179960" name="Freeform 760"/>
              <p:cNvSpPr/>
              <p:nvPr/>
            </p:nvSpPr>
            <p:spPr bwMode="auto">
              <a:xfrm>
                <a:off x="1500" y="1980"/>
                <a:ext cx="8" cy="12"/>
              </a:xfrm>
              <a:custGeom>
                <a:avLst/>
                <a:gdLst/>
                <a:ahLst/>
                <a:cxnLst>
                  <a:cxn ang="0">
                    <a:pos x="0" y="12"/>
                  </a:cxn>
                  <a:cxn ang="0">
                    <a:pos x="2" y="10"/>
                  </a:cxn>
                  <a:cxn ang="0">
                    <a:pos x="2" y="8"/>
                  </a:cxn>
                  <a:cxn ang="0">
                    <a:pos x="4" y="4"/>
                  </a:cxn>
                  <a:cxn ang="0">
                    <a:pos x="6" y="0"/>
                  </a:cxn>
                  <a:cxn ang="0">
                    <a:pos x="8" y="2"/>
                  </a:cxn>
                  <a:cxn ang="0">
                    <a:pos x="8" y="4"/>
                  </a:cxn>
                  <a:cxn ang="0">
                    <a:pos x="4" y="8"/>
                  </a:cxn>
                  <a:cxn ang="0">
                    <a:pos x="0" y="12"/>
                  </a:cxn>
                </a:cxnLst>
                <a:rect l="0" t="0" r="r" b="b"/>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ln>
            </p:spPr>
            <p:txBody>
              <a:bodyPr/>
              <a:lstStyle/>
              <a:p>
                <a:endParaRPr lang="en-US">
                  <a:solidFill>
                    <a:prstClr val="black"/>
                  </a:solidFill>
                </a:endParaRPr>
              </a:p>
            </p:txBody>
          </p:sp>
          <p:sp>
            <p:nvSpPr>
              <p:cNvPr id="179961" name="Freeform 761"/>
              <p:cNvSpPr/>
              <p:nvPr/>
            </p:nvSpPr>
            <p:spPr bwMode="auto">
              <a:xfrm>
                <a:off x="1500" y="1982"/>
                <a:ext cx="8" cy="15"/>
              </a:xfrm>
              <a:custGeom>
                <a:avLst/>
                <a:gdLst/>
                <a:ahLst/>
                <a:cxnLst>
                  <a:cxn ang="0">
                    <a:pos x="8" y="0"/>
                  </a:cxn>
                  <a:cxn ang="0">
                    <a:pos x="4" y="2"/>
                  </a:cxn>
                  <a:cxn ang="0">
                    <a:pos x="2" y="6"/>
                  </a:cxn>
                  <a:cxn ang="0">
                    <a:pos x="0" y="10"/>
                  </a:cxn>
                  <a:cxn ang="0">
                    <a:pos x="0" y="15"/>
                  </a:cxn>
                  <a:cxn ang="0">
                    <a:pos x="4" y="10"/>
                  </a:cxn>
                  <a:cxn ang="0">
                    <a:pos x="8" y="4"/>
                  </a:cxn>
                  <a:cxn ang="0">
                    <a:pos x="8" y="2"/>
                  </a:cxn>
                  <a:cxn ang="0">
                    <a:pos x="8" y="0"/>
                  </a:cxn>
                </a:cxnLst>
                <a:rect l="0" t="0" r="r" b="b"/>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ln>
            </p:spPr>
            <p:txBody>
              <a:bodyPr/>
              <a:lstStyle/>
              <a:p>
                <a:endParaRPr lang="en-US">
                  <a:solidFill>
                    <a:prstClr val="black"/>
                  </a:solidFill>
                </a:endParaRPr>
              </a:p>
            </p:txBody>
          </p:sp>
          <p:sp>
            <p:nvSpPr>
              <p:cNvPr id="179962" name="Freeform 762"/>
              <p:cNvSpPr/>
              <p:nvPr/>
            </p:nvSpPr>
            <p:spPr bwMode="auto">
              <a:xfrm>
                <a:off x="1498" y="1984"/>
                <a:ext cx="12" cy="17"/>
              </a:xfrm>
              <a:custGeom>
                <a:avLst/>
                <a:gdLst/>
                <a:ahLst/>
                <a:cxnLst>
                  <a:cxn ang="0">
                    <a:pos x="10" y="0"/>
                  </a:cxn>
                  <a:cxn ang="0">
                    <a:pos x="6" y="4"/>
                  </a:cxn>
                  <a:cxn ang="0">
                    <a:pos x="2" y="8"/>
                  </a:cxn>
                  <a:cxn ang="0">
                    <a:pos x="2" y="13"/>
                  </a:cxn>
                  <a:cxn ang="0">
                    <a:pos x="0" y="17"/>
                  </a:cxn>
                  <a:cxn ang="0">
                    <a:pos x="6" y="10"/>
                  </a:cxn>
                  <a:cxn ang="0">
                    <a:pos x="12" y="4"/>
                  </a:cxn>
                  <a:cxn ang="0">
                    <a:pos x="10" y="2"/>
                  </a:cxn>
                  <a:cxn ang="0">
                    <a:pos x="10" y="0"/>
                  </a:cxn>
                </a:cxnLst>
                <a:rect l="0" t="0" r="r" b="b"/>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ln>
            </p:spPr>
            <p:txBody>
              <a:bodyPr/>
              <a:lstStyle/>
              <a:p>
                <a:endParaRPr lang="en-US">
                  <a:solidFill>
                    <a:prstClr val="black"/>
                  </a:solidFill>
                </a:endParaRPr>
              </a:p>
            </p:txBody>
          </p:sp>
          <p:sp>
            <p:nvSpPr>
              <p:cNvPr id="179963" name="Freeform 763"/>
              <p:cNvSpPr/>
              <p:nvPr/>
            </p:nvSpPr>
            <p:spPr bwMode="auto">
              <a:xfrm>
                <a:off x="1498" y="1986"/>
                <a:ext cx="12" cy="19"/>
              </a:xfrm>
              <a:custGeom>
                <a:avLst/>
                <a:gdLst/>
                <a:ahLst/>
                <a:cxnLst>
                  <a:cxn ang="0">
                    <a:pos x="10" y="0"/>
                  </a:cxn>
                  <a:cxn ang="0">
                    <a:pos x="6" y="6"/>
                  </a:cxn>
                  <a:cxn ang="0">
                    <a:pos x="2" y="11"/>
                  </a:cxn>
                  <a:cxn ang="0">
                    <a:pos x="0" y="15"/>
                  </a:cxn>
                  <a:cxn ang="0">
                    <a:pos x="0" y="19"/>
                  </a:cxn>
                  <a:cxn ang="0">
                    <a:pos x="6" y="11"/>
                  </a:cxn>
                  <a:cxn ang="0">
                    <a:pos x="12" y="4"/>
                  </a:cxn>
                  <a:cxn ang="0">
                    <a:pos x="12" y="2"/>
                  </a:cxn>
                  <a:cxn ang="0">
                    <a:pos x="10" y="0"/>
                  </a:cxn>
                </a:cxnLst>
                <a:rect l="0" t="0" r="r" b="b"/>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ln>
            </p:spPr>
            <p:txBody>
              <a:bodyPr/>
              <a:lstStyle/>
              <a:p>
                <a:endParaRPr lang="en-US">
                  <a:solidFill>
                    <a:prstClr val="black"/>
                  </a:solidFill>
                </a:endParaRPr>
              </a:p>
            </p:txBody>
          </p:sp>
          <p:sp>
            <p:nvSpPr>
              <p:cNvPr id="179964" name="Freeform 764"/>
              <p:cNvSpPr/>
              <p:nvPr/>
            </p:nvSpPr>
            <p:spPr bwMode="auto">
              <a:xfrm>
                <a:off x="1498" y="1988"/>
                <a:ext cx="14" cy="23"/>
              </a:xfrm>
              <a:custGeom>
                <a:avLst/>
                <a:gdLst/>
                <a:ahLst/>
                <a:cxnLst>
                  <a:cxn ang="0">
                    <a:pos x="12" y="0"/>
                  </a:cxn>
                  <a:cxn ang="0">
                    <a:pos x="6" y="6"/>
                  </a:cxn>
                  <a:cxn ang="0">
                    <a:pos x="0" y="13"/>
                  </a:cxn>
                  <a:cxn ang="0">
                    <a:pos x="0" y="17"/>
                  </a:cxn>
                  <a:cxn ang="0">
                    <a:pos x="0" y="23"/>
                  </a:cxn>
                  <a:cxn ang="0">
                    <a:pos x="6" y="11"/>
                  </a:cxn>
                  <a:cxn ang="0">
                    <a:pos x="14" y="4"/>
                  </a:cxn>
                  <a:cxn ang="0">
                    <a:pos x="12" y="2"/>
                  </a:cxn>
                  <a:cxn ang="0">
                    <a:pos x="12" y="0"/>
                  </a:cxn>
                </a:cxnLst>
                <a:rect l="0" t="0" r="r" b="b"/>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ln>
            </p:spPr>
            <p:txBody>
              <a:bodyPr/>
              <a:lstStyle/>
              <a:p>
                <a:endParaRPr lang="en-US">
                  <a:solidFill>
                    <a:prstClr val="black"/>
                  </a:solidFill>
                </a:endParaRPr>
              </a:p>
            </p:txBody>
          </p:sp>
          <p:sp>
            <p:nvSpPr>
              <p:cNvPr id="179965" name="Freeform 765"/>
              <p:cNvSpPr/>
              <p:nvPr/>
            </p:nvSpPr>
            <p:spPr bwMode="auto">
              <a:xfrm>
                <a:off x="1498" y="1990"/>
                <a:ext cx="14" cy="25"/>
              </a:xfrm>
              <a:custGeom>
                <a:avLst/>
                <a:gdLst/>
                <a:ahLst/>
                <a:cxnLst>
                  <a:cxn ang="0">
                    <a:pos x="12" y="0"/>
                  </a:cxn>
                  <a:cxn ang="0">
                    <a:pos x="6" y="7"/>
                  </a:cxn>
                  <a:cxn ang="0">
                    <a:pos x="0" y="15"/>
                  </a:cxn>
                  <a:cxn ang="0">
                    <a:pos x="0" y="19"/>
                  </a:cxn>
                  <a:cxn ang="0">
                    <a:pos x="0" y="25"/>
                  </a:cxn>
                  <a:cxn ang="0">
                    <a:pos x="6" y="13"/>
                  </a:cxn>
                  <a:cxn ang="0">
                    <a:pos x="14" y="4"/>
                  </a:cxn>
                  <a:cxn ang="0">
                    <a:pos x="14" y="2"/>
                  </a:cxn>
                  <a:cxn ang="0">
                    <a:pos x="12" y="0"/>
                  </a:cxn>
                </a:cxnLst>
                <a:rect l="0" t="0" r="r" b="b"/>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ln>
            </p:spPr>
            <p:txBody>
              <a:bodyPr/>
              <a:lstStyle/>
              <a:p>
                <a:endParaRPr lang="en-US">
                  <a:solidFill>
                    <a:prstClr val="black"/>
                  </a:solidFill>
                </a:endParaRPr>
              </a:p>
            </p:txBody>
          </p:sp>
          <p:sp>
            <p:nvSpPr>
              <p:cNvPr id="179966" name="Freeform 766"/>
              <p:cNvSpPr>
                <a:spLocks noEditPoints="1"/>
              </p:cNvSpPr>
              <p:nvPr/>
            </p:nvSpPr>
            <p:spPr bwMode="auto">
              <a:xfrm>
                <a:off x="1498" y="1992"/>
                <a:ext cx="137" cy="108"/>
              </a:xfrm>
              <a:custGeom>
                <a:avLst/>
                <a:gdLst/>
                <a:ahLst/>
                <a:cxnLst>
                  <a:cxn ang="0">
                    <a:pos x="14" y="0"/>
                  </a:cxn>
                  <a:cxn ang="0">
                    <a:pos x="6" y="7"/>
                  </a:cxn>
                  <a:cxn ang="0">
                    <a:pos x="0" y="19"/>
                  </a:cxn>
                  <a:cxn ang="0">
                    <a:pos x="0" y="23"/>
                  </a:cxn>
                  <a:cxn ang="0">
                    <a:pos x="0" y="26"/>
                  </a:cxn>
                  <a:cxn ang="0">
                    <a:pos x="8" y="13"/>
                  </a:cxn>
                  <a:cxn ang="0">
                    <a:pos x="16" y="4"/>
                  </a:cxn>
                  <a:cxn ang="0">
                    <a:pos x="14" y="2"/>
                  </a:cxn>
                  <a:cxn ang="0">
                    <a:pos x="14" y="0"/>
                  </a:cxn>
                  <a:cxn ang="0">
                    <a:pos x="137" y="83"/>
                  </a:cxn>
                  <a:cxn ang="0">
                    <a:pos x="133" y="91"/>
                  </a:cxn>
                  <a:cxn ang="0">
                    <a:pos x="129" y="96"/>
                  </a:cxn>
                  <a:cxn ang="0">
                    <a:pos x="124" y="104"/>
                  </a:cxn>
                  <a:cxn ang="0">
                    <a:pos x="118" y="108"/>
                  </a:cxn>
                  <a:cxn ang="0">
                    <a:pos x="129" y="96"/>
                  </a:cxn>
                  <a:cxn ang="0">
                    <a:pos x="137" y="83"/>
                  </a:cxn>
                </a:cxnLst>
                <a:rect l="0" t="0" r="r" b="b"/>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ln>
            </p:spPr>
            <p:txBody>
              <a:bodyPr/>
              <a:lstStyle/>
              <a:p>
                <a:endParaRPr lang="en-US">
                  <a:solidFill>
                    <a:prstClr val="black"/>
                  </a:solidFill>
                </a:endParaRPr>
              </a:p>
            </p:txBody>
          </p:sp>
          <p:sp>
            <p:nvSpPr>
              <p:cNvPr id="179967" name="Freeform 767"/>
              <p:cNvSpPr>
                <a:spLocks noEditPoints="1"/>
              </p:cNvSpPr>
              <p:nvPr/>
            </p:nvSpPr>
            <p:spPr bwMode="auto">
              <a:xfrm>
                <a:off x="1498" y="1994"/>
                <a:ext cx="139" cy="112"/>
              </a:xfrm>
              <a:custGeom>
                <a:avLst/>
                <a:gdLst/>
                <a:ahLst/>
                <a:cxnLst>
                  <a:cxn ang="0">
                    <a:pos x="14" y="0"/>
                  </a:cxn>
                  <a:cxn ang="0">
                    <a:pos x="6" y="9"/>
                  </a:cxn>
                  <a:cxn ang="0">
                    <a:pos x="0" y="21"/>
                  </a:cxn>
                  <a:cxn ang="0">
                    <a:pos x="0" y="24"/>
                  </a:cxn>
                  <a:cxn ang="0">
                    <a:pos x="2" y="28"/>
                  </a:cxn>
                  <a:cxn ang="0">
                    <a:pos x="8" y="15"/>
                  </a:cxn>
                  <a:cxn ang="0">
                    <a:pos x="16" y="3"/>
                  </a:cxn>
                  <a:cxn ang="0">
                    <a:pos x="16" y="2"/>
                  </a:cxn>
                  <a:cxn ang="0">
                    <a:pos x="14" y="0"/>
                  </a:cxn>
                  <a:cxn ang="0">
                    <a:pos x="139" y="70"/>
                  </a:cxn>
                  <a:cxn ang="0">
                    <a:pos x="137" y="77"/>
                  </a:cxn>
                  <a:cxn ang="0">
                    <a:pos x="135" y="83"/>
                  </a:cxn>
                  <a:cxn ang="0">
                    <a:pos x="133" y="91"/>
                  </a:cxn>
                  <a:cxn ang="0">
                    <a:pos x="129" y="96"/>
                  </a:cxn>
                  <a:cxn ang="0">
                    <a:pos x="126" y="100"/>
                  </a:cxn>
                  <a:cxn ang="0">
                    <a:pos x="120" y="106"/>
                  </a:cxn>
                  <a:cxn ang="0">
                    <a:pos x="114" y="110"/>
                  </a:cxn>
                  <a:cxn ang="0">
                    <a:pos x="107" y="112"/>
                  </a:cxn>
                  <a:cxn ang="0">
                    <a:pos x="118" y="104"/>
                  </a:cxn>
                  <a:cxn ang="0">
                    <a:pos x="127" y="94"/>
                  </a:cxn>
                  <a:cxn ang="0">
                    <a:pos x="133" y="83"/>
                  </a:cxn>
                  <a:cxn ang="0">
                    <a:pos x="139" y="70"/>
                  </a:cxn>
                </a:cxnLst>
                <a:rect l="0" t="0" r="r" b="b"/>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ln>
            </p:spPr>
            <p:txBody>
              <a:bodyPr/>
              <a:lstStyle/>
              <a:p>
                <a:endParaRPr lang="en-US">
                  <a:solidFill>
                    <a:prstClr val="black"/>
                  </a:solidFill>
                </a:endParaRPr>
              </a:p>
            </p:txBody>
          </p:sp>
          <p:sp>
            <p:nvSpPr>
              <p:cNvPr id="179968" name="Freeform 768"/>
              <p:cNvSpPr>
                <a:spLocks noEditPoints="1"/>
              </p:cNvSpPr>
              <p:nvPr/>
            </p:nvSpPr>
            <p:spPr bwMode="auto">
              <a:xfrm>
                <a:off x="1498" y="1996"/>
                <a:ext cx="139" cy="111"/>
              </a:xfrm>
              <a:custGeom>
                <a:avLst/>
                <a:gdLst/>
                <a:ahLst/>
                <a:cxnLst>
                  <a:cxn ang="0">
                    <a:pos x="16" y="0"/>
                  </a:cxn>
                  <a:cxn ang="0">
                    <a:pos x="8" y="9"/>
                  </a:cxn>
                  <a:cxn ang="0">
                    <a:pos x="0" y="22"/>
                  </a:cxn>
                  <a:cxn ang="0">
                    <a:pos x="2" y="26"/>
                  </a:cxn>
                  <a:cxn ang="0">
                    <a:pos x="2" y="30"/>
                  </a:cxn>
                  <a:cxn ang="0">
                    <a:pos x="8" y="15"/>
                  </a:cxn>
                  <a:cxn ang="0">
                    <a:pos x="17" y="1"/>
                  </a:cxn>
                  <a:cxn ang="0">
                    <a:pos x="16" y="1"/>
                  </a:cxn>
                  <a:cxn ang="0">
                    <a:pos x="16" y="0"/>
                  </a:cxn>
                  <a:cxn ang="0">
                    <a:pos x="118" y="104"/>
                  </a:cxn>
                  <a:cxn ang="0">
                    <a:pos x="129" y="92"/>
                  </a:cxn>
                  <a:cxn ang="0">
                    <a:pos x="137" y="79"/>
                  </a:cxn>
                  <a:cxn ang="0">
                    <a:pos x="139" y="70"/>
                  </a:cxn>
                  <a:cxn ang="0">
                    <a:pos x="139" y="62"/>
                  </a:cxn>
                  <a:cxn ang="0">
                    <a:pos x="137" y="70"/>
                  </a:cxn>
                  <a:cxn ang="0">
                    <a:pos x="133" y="77"/>
                  </a:cxn>
                  <a:cxn ang="0">
                    <a:pos x="129" y="85"/>
                  </a:cxn>
                  <a:cxn ang="0">
                    <a:pos x="126" y="92"/>
                  </a:cxn>
                  <a:cxn ang="0">
                    <a:pos x="120" y="98"/>
                  </a:cxn>
                  <a:cxn ang="0">
                    <a:pos x="112" y="104"/>
                  </a:cxn>
                  <a:cxn ang="0">
                    <a:pos x="107" y="108"/>
                  </a:cxn>
                  <a:cxn ang="0">
                    <a:pos x="99" y="111"/>
                  </a:cxn>
                  <a:cxn ang="0">
                    <a:pos x="108" y="110"/>
                  </a:cxn>
                  <a:cxn ang="0">
                    <a:pos x="118" y="104"/>
                  </a:cxn>
                </a:cxnLst>
                <a:rect l="0" t="0" r="r" b="b"/>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ln>
            </p:spPr>
            <p:txBody>
              <a:bodyPr/>
              <a:lstStyle/>
              <a:p>
                <a:endParaRPr lang="en-US">
                  <a:solidFill>
                    <a:prstClr val="black"/>
                  </a:solidFill>
                </a:endParaRPr>
              </a:p>
            </p:txBody>
          </p:sp>
          <p:sp>
            <p:nvSpPr>
              <p:cNvPr id="179969" name="Freeform 769"/>
              <p:cNvSpPr>
                <a:spLocks noEditPoints="1"/>
              </p:cNvSpPr>
              <p:nvPr/>
            </p:nvSpPr>
            <p:spPr bwMode="auto">
              <a:xfrm>
                <a:off x="1500" y="1997"/>
                <a:ext cx="137" cy="112"/>
              </a:xfrm>
              <a:custGeom>
                <a:avLst/>
                <a:gdLst/>
                <a:ahLst/>
                <a:cxnLst>
                  <a:cxn ang="0">
                    <a:pos x="14" y="0"/>
                  </a:cxn>
                  <a:cxn ang="0">
                    <a:pos x="6" y="12"/>
                  </a:cxn>
                  <a:cxn ang="0">
                    <a:pos x="0" y="25"/>
                  </a:cxn>
                  <a:cxn ang="0">
                    <a:pos x="0" y="29"/>
                  </a:cxn>
                  <a:cxn ang="0">
                    <a:pos x="0" y="35"/>
                  </a:cxn>
                  <a:cxn ang="0">
                    <a:pos x="4" y="25"/>
                  </a:cxn>
                  <a:cxn ang="0">
                    <a:pos x="6" y="18"/>
                  </a:cxn>
                  <a:cxn ang="0">
                    <a:pos x="12" y="10"/>
                  </a:cxn>
                  <a:cxn ang="0">
                    <a:pos x="17" y="2"/>
                  </a:cxn>
                  <a:cxn ang="0">
                    <a:pos x="15" y="0"/>
                  </a:cxn>
                  <a:cxn ang="0">
                    <a:pos x="14" y="0"/>
                  </a:cxn>
                  <a:cxn ang="0">
                    <a:pos x="105" y="109"/>
                  </a:cxn>
                  <a:cxn ang="0">
                    <a:pos x="116" y="101"/>
                  </a:cxn>
                  <a:cxn ang="0">
                    <a:pos x="125" y="91"/>
                  </a:cxn>
                  <a:cxn ang="0">
                    <a:pos x="131" y="80"/>
                  </a:cxn>
                  <a:cxn ang="0">
                    <a:pos x="137" y="67"/>
                  </a:cxn>
                  <a:cxn ang="0">
                    <a:pos x="137" y="61"/>
                  </a:cxn>
                  <a:cxn ang="0">
                    <a:pos x="135" y="55"/>
                  </a:cxn>
                  <a:cxn ang="0">
                    <a:pos x="133" y="65"/>
                  </a:cxn>
                  <a:cxn ang="0">
                    <a:pos x="131" y="74"/>
                  </a:cxn>
                  <a:cxn ang="0">
                    <a:pos x="125" y="82"/>
                  </a:cxn>
                  <a:cxn ang="0">
                    <a:pos x="120" y="90"/>
                  </a:cxn>
                  <a:cxn ang="0">
                    <a:pos x="114" y="97"/>
                  </a:cxn>
                  <a:cxn ang="0">
                    <a:pos x="106" y="103"/>
                  </a:cxn>
                  <a:cxn ang="0">
                    <a:pos x="99" y="109"/>
                  </a:cxn>
                  <a:cxn ang="0">
                    <a:pos x="89" y="112"/>
                  </a:cxn>
                  <a:cxn ang="0">
                    <a:pos x="91" y="112"/>
                  </a:cxn>
                  <a:cxn ang="0">
                    <a:pos x="93" y="112"/>
                  </a:cxn>
                  <a:cxn ang="0">
                    <a:pos x="99" y="110"/>
                  </a:cxn>
                  <a:cxn ang="0">
                    <a:pos x="105" y="109"/>
                  </a:cxn>
                </a:cxnLst>
                <a:rect l="0" t="0" r="r" b="b"/>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ln>
            </p:spPr>
            <p:txBody>
              <a:bodyPr/>
              <a:lstStyle/>
              <a:p>
                <a:endParaRPr lang="en-US">
                  <a:solidFill>
                    <a:prstClr val="black"/>
                  </a:solidFill>
                </a:endParaRPr>
              </a:p>
            </p:txBody>
          </p:sp>
          <p:sp>
            <p:nvSpPr>
              <p:cNvPr id="179970" name="Freeform 770"/>
              <p:cNvSpPr>
                <a:spLocks noEditPoints="1"/>
              </p:cNvSpPr>
              <p:nvPr/>
            </p:nvSpPr>
            <p:spPr bwMode="auto">
              <a:xfrm>
                <a:off x="1500" y="1997"/>
                <a:ext cx="137" cy="112"/>
              </a:xfrm>
              <a:custGeom>
                <a:avLst/>
                <a:gdLst/>
                <a:ahLst/>
                <a:cxnLst>
                  <a:cxn ang="0">
                    <a:pos x="15" y="0"/>
                  </a:cxn>
                  <a:cxn ang="0">
                    <a:pos x="6" y="14"/>
                  </a:cxn>
                  <a:cxn ang="0">
                    <a:pos x="0" y="29"/>
                  </a:cxn>
                  <a:cxn ang="0">
                    <a:pos x="0" y="35"/>
                  </a:cxn>
                  <a:cxn ang="0">
                    <a:pos x="2" y="38"/>
                  </a:cxn>
                  <a:cxn ang="0">
                    <a:pos x="4" y="29"/>
                  </a:cxn>
                  <a:cxn ang="0">
                    <a:pos x="8" y="19"/>
                  </a:cxn>
                  <a:cxn ang="0">
                    <a:pos x="12" y="12"/>
                  </a:cxn>
                  <a:cxn ang="0">
                    <a:pos x="17" y="4"/>
                  </a:cxn>
                  <a:cxn ang="0">
                    <a:pos x="17" y="2"/>
                  </a:cxn>
                  <a:cxn ang="0">
                    <a:pos x="15" y="0"/>
                  </a:cxn>
                  <a:cxn ang="0">
                    <a:pos x="97" y="110"/>
                  </a:cxn>
                  <a:cxn ang="0">
                    <a:pos x="105" y="107"/>
                  </a:cxn>
                  <a:cxn ang="0">
                    <a:pos x="110" y="103"/>
                  </a:cxn>
                  <a:cxn ang="0">
                    <a:pos x="118" y="97"/>
                  </a:cxn>
                  <a:cxn ang="0">
                    <a:pos x="124" y="91"/>
                  </a:cxn>
                  <a:cxn ang="0">
                    <a:pos x="127" y="84"/>
                  </a:cxn>
                  <a:cxn ang="0">
                    <a:pos x="131" y="76"/>
                  </a:cxn>
                  <a:cxn ang="0">
                    <a:pos x="135" y="69"/>
                  </a:cxn>
                  <a:cxn ang="0">
                    <a:pos x="137" y="61"/>
                  </a:cxn>
                  <a:cxn ang="0">
                    <a:pos x="135" y="55"/>
                  </a:cxn>
                  <a:cxn ang="0">
                    <a:pos x="133" y="50"/>
                  </a:cxn>
                  <a:cxn ang="0">
                    <a:pos x="133" y="61"/>
                  </a:cxn>
                  <a:cxn ang="0">
                    <a:pos x="129" y="71"/>
                  </a:cxn>
                  <a:cxn ang="0">
                    <a:pos x="125" y="82"/>
                  </a:cxn>
                  <a:cxn ang="0">
                    <a:pos x="118" y="90"/>
                  </a:cxn>
                  <a:cxn ang="0">
                    <a:pos x="112" y="97"/>
                  </a:cxn>
                  <a:cxn ang="0">
                    <a:pos x="103" y="103"/>
                  </a:cxn>
                  <a:cxn ang="0">
                    <a:pos x="93" y="109"/>
                  </a:cxn>
                  <a:cxn ang="0">
                    <a:pos x="84" y="112"/>
                  </a:cxn>
                  <a:cxn ang="0">
                    <a:pos x="87" y="112"/>
                  </a:cxn>
                  <a:cxn ang="0">
                    <a:pos x="93" y="112"/>
                  </a:cxn>
                  <a:cxn ang="0">
                    <a:pos x="95" y="112"/>
                  </a:cxn>
                  <a:cxn ang="0">
                    <a:pos x="97" y="110"/>
                  </a:cxn>
                </a:cxnLst>
                <a:rect l="0" t="0" r="r" b="b"/>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ln>
            </p:spPr>
            <p:txBody>
              <a:bodyPr/>
              <a:lstStyle/>
              <a:p>
                <a:endParaRPr lang="en-US">
                  <a:solidFill>
                    <a:prstClr val="black"/>
                  </a:solidFill>
                </a:endParaRPr>
              </a:p>
            </p:txBody>
          </p:sp>
          <p:sp>
            <p:nvSpPr>
              <p:cNvPr id="179971" name="Freeform 771"/>
              <p:cNvSpPr>
                <a:spLocks noEditPoints="1"/>
              </p:cNvSpPr>
              <p:nvPr/>
            </p:nvSpPr>
            <p:spPr bwMode="auto">
              <a:xfrm>
                <a:off x="1500" y="1999"/>
                <a:ext cx="135" cy="110"/>
              </a:xfrm>
              <a:custGeom>
                <a:avLst/>
                <a:gdLst/>
                <a:ahLst/>
                <a:cxnLst>
                  <a:cxn ang="0">
                    <a:pos x="17" y="0"/>
                  </a:cxn>
                  <a:cxn ang="0">
                    <a:pos x="12" y="8"/>
                  </a:cxn>
                  <a:cxn ang="0">
                    <a:pos x="6" y="16"/>
                  </a:cxn>
                  <a:cxn ang="0">
                    <a:pos x="4" y="23"/>
                  </a:cxn>
                  <a:cxn ang="0">
                    <a:pos x="0" y="33"/>
                  </a:cxn>
                  <a:cxn ang="0">
                    <a:pos x="2" y="36"/>
                  </a:cxn>
                  <a:cxn ang="0">
                    <a:pos x="4" y="40"/>
                  </a:cxn>
                  <a:cxn ang="0">
                    <a:pos x="6" y="31"/>
                  </a:cxn>
                  <a:cxn ang="0">
                    <a:pos x="8" y="21"/>
                  </a:cxn>
                  <a:cxn ang="0">
                    <a:pos x="14" y="12"/>
                  </a:cxn>
                  <a:cxn ang="0">
                    <a:pos x="19" y="4"/>
                  </a:cxn>
                  <a:cxn ang="0">
                    <a:pos x="17" y="2"/>
                  </a:cxn>
                  <a:cxn ang="0">
                    <a:pos x="17" y="0"/>
                  </a:cxn>
                  <a:cxn ang="0">
                    <a:pos x="89" y="110"/>
                  </a:cxn>
                  <a:cxn ang="0">
                    <a:pos x="99" y="107"/>
                  </a:cxn>
                  <a:cxn ang="0">
                    <a:pos x="106" y="101"/>
                  </a:cxn>
                  <a:cxn ang="0">
                    <a:pos x="114" y="95"/>
                  </a:cxn>
                  <a:cxn ang="0">
                    <a:pos x="120" y="88"/>
                  </a:cxn>
                  <a:cxn ang="0">
                    <a:pos x="125" y="80"/>
                  </a:cxn>
                  <a:cxn ang="0">
                    <a:pos x="131" y="72"/>
                  </a:cxn>
                  <a:cxn ang="0">
                    <a:pos x="133" y="63"/>
                  </a:cxn>
                  <a:cxn ang="0">
                    <a:pos x="135" y="53"/>
                  </a:cxn>
                  <a:cxn ang="0">
                    <a:pos x="133" y="48"/>
                  </a:cxn>
                  <a:cxn ang="0">
                    <a:pos x="131" y="44"/>
                  </a:cxn>
                  <a:cxn ang="0">
                    <a:pos x="131" y="44"/>
                  </a:cxn>
                  <a:cxn ang="0">
                    <a:pos x="131" y="46"/>
                  </a:cxn>
                  <a:cxn ang="0">
                    <a:pos x="131" y="57"/>
                  </a:cxn>
                  <a:cxn ang="0">
                    <a:pos x="127" y="69"/>
                  </a:cxn>
                  <a:cxn ang="0">
                    <a:pos x="122" y="80"/>
                  </a:cxn>
                  <a:cxn ang="0">
                    <a:pos x="116" y="88"/>
                  </a:cxn>
                  <a:cxn ang="0">
                    <a:pos x="108" y="95"/>
                  </a:cxn>
                  <a:cxn ang="0">
                    <a:pos x="99" y="103"/>
                  </a:cxn>
                  <a:cxn ang="0">
                    <a:pos x="87" y="107"/>
                  </a:cxn>
                  <a:cxn ang="0">
                    <a:pos x="76" y="110"/>
                  </a:cxn>
                  <a:cxn ang="0">
                    <a:pos x="84" y="110"/>
                  </a:cxn>
                  <a:cxn ang="0">
                    <a:pos x="89" y="110"/>
                  </a:cxn>
                </a:cxnLst>
                <a:rect l="0" t="0" r="r" b="b"/>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ln>
            </p:spPr>
            <p:txBody>
              <a:bodyPr/>
              <a:lstStyle/>
              <a:p>
                <a:endParaRPr lang="en-US">
                  <a:solidFill>
                    <a:prstClr val="black"/>
                  </a:solidFill>
                </a:endParaRPr>
              </a:p>
            </p:txBody>
          </p:sp>
          <p:sp>
            <p:nvSpPr>
              <p:cNvPr id="179972" name="Freeform 772"/>
              <p:cNvSpPr>
                <a:spLocks noEditPoints="1"/>
              </p:cNvSpPr>
              <p:nvPr/>
            </p:nvSpPr>
            <p:spPr bwMode="auto">
              <a:xfrm>
                <a:off x="1502" y="2001"/>
                <a:ext cx="131" cy="108"/>
              </a:xfrm>
              <a:custGeom>
                <a:avLst/>
                <a:gdLst/>
                <a:ahLst/>
                <a:cxnLst>
                  <a:cxn ang="0">
                    <a:pos x="15" y="0"/>
                  </a:cxn>
                  <a:cxn ang="0">
                    <a:pos x="10" y="8"/>
                  </a:cxn>
                  <a:cxn ang="0">
                    <a:pos x="6" y="15"/>
                  </a:cxn>
                  <a:cxn ang="0">
                    <a:pos x="2" y="25"/>
                  </a:cxn>
                  <a:cxn ang="0">
                    <a:pos x="0" y="34"/>
                  </a:cxn>
                  <a:cxn ang="0">
                    <a:pos x="2" y="40"/>
                  </a:cxn>
                  <a:cxn ang="0">
                    <a:pos x="4" y="44"/>
                  </a:cxn>
                  <a:cxn ang="0">
                    <a:pos x="4" y="44"/>
                  </a:cxn>
                  <a:cxn ang="0">
                    <a:pos x="4" y="44"/>
                  </a:cxn>
                  <a:cxn ang="0">
                    <a:pos x="4" y="32"/>
                  </a:cxn>
                  <a:cxn ang="0">
                    <a:pos x="8" y="21"/>
                  </a:cxn>
                  <a:cxn ang="0">
                    <a:pos x="12" y="12"/>
                  </a:cxn>
                  <a:cxn ang="0">
                    <a:pos x="19" y="4"/>
                  </a:cxn>
                  <a:cxn ang="0">
                    <a:pos x="17" y="2"/>
                  </a:cxn>
                  <a:cxn ang="0">
                    <a:pos x="15" y="0"/>
                  </a:cxn>
                  <a:cxn ang="0">
                    <a:pos x="82" y="108"/>
                  </a:cxn>
                  <a:cxn ang="0">
                    <a:pos x="91" y="105"/>
                  </a:cxn>
                  <a:cxn ang="0">
                    <a:pos x="101" y="99"/>
                  </a:cxn>
                  <a:cxn ang="0">
                    <a:pos x="110" y="93"/>
                  </a:cxn>
                  <a:cxn ang="0">
                    <a:pos x="116" y="86"/>
                  </a:cxn>
                  <a:cxn ang="0">
                    <a:pos x="123" y="78"/>
                  </a:cxn>
                  <a:cxn ang="0">
                    <a:pos x="127" y="67"/>
                  </a:cxn>
                  <a:cxn ang="0">
                    <a:pos x="131" y="57"/>
                  </a:cxn>
                  <a:cxn ang="0">
                    <a:pos x="131" y="46"/>
                  </a:cxn>
                  <a:cxn ang="0">
                    <a:pos x="129" y="42"/>
                  </a:cxn>
                  <a:cxn ang="0">
                    <a:pos x="127" y="38"/>
                  </a:cxn>
                  <a:cxn ang="0">
                    <a:pos x="127" y="42"/>
                  </a:cxn>
                  <a:cxn ang="0">
                    <a:pos x="127" y="44"/>
                  </a:cxn>
                  <a:cxn ang="0">
                    <a:pos x="127" y="55"/>
                  </a:cxn>
                  <a:cxn ang="0">
                    <a:pos x="123" y="68"/>
                  </a:cxn>
                  <a:cxn ang="0">
                    <a:pos x="118" y="78"/>
                  </a:cxn>
                  <a:cxn ang="0">
                    <a:pos x="110" y="87"/>
                  </a:cxn>
                  <a:cxn ang="0">
                    <a:pos x="101" y="95"/>
                  </a:cxn>
                  <a:cxn ang="0">
                    <a:pos x="91" y="101"/>
                  </a:cxn>
                  <a:cxn ang="0">
                    <a:pos x="80" y="105"/>
                  </a:cxn>
                  <a:cxn ang="0">
                    <a:pos x="68" y="106"/>
                  </a:cxn>
                  <a:cxn ang="0">
                    <a:pos x="74" y="108"/>
                  </a:cxn>
                  <a:cxn ang="0">
                    <a:pos x="82" y="108"/>
                  </a:cxn>
                </a:cxnLst>
                <a:rect l="0" t="0" r="r" b="b"/>
                <a:pathLst>
                  <a:path w="131" h="108">
                    <a:moveTo>
                      <a:pt x="15" y="0"/>
                    </a:moveTo>
                    <a:lnTo>
                      <a:pt x="10" y="8"/>
                    </a:lnTo>
                    <a:lnTo>
                      <a:pt x="6" y="15"/>
                    </a:lnTo>
                    <a:lnTo>
                      <a:pt x="2" y="25"/>
                    </a:lnTo>
                    <a:lnTo>
                      <a:pt x="0" y="34"/>
                    </a:lnTo>
                    <a:lnTo>
                      <a:pt x="2" y="40"/>
                    </a:lnTo>
                    <a:lnTo>
                      <a:pt x="4" y="44"/>
                    </a:lnTo>
                    <a:lnTo>
                      <a:pt x="4" y="44"/>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ln>
            </p:spPr>
            <p:txBody>
              <a:bodyPr/>
              <a:lstStyle/>
              <a:p>
                <a:endParaRPr lang="en-US">
                  <a:solidFill>
                    <a:prstClr val="black"/>
                  </a:solidFill>
                </a:endParaRPr>
              </a:p>
            </p:txBody>
          </p:sp>
          <p:sp>
            <p:nvSpPr>
              <p:cNvPr id="179973" name="Freeform 773"/>
              <p:cNvSpPr>
                <a:spLocks noEditPoints="1"/>
              </p:cNvSpPr>
              <p:nvPr/>
            </p:nvSpPr>
            <p:spPr bwMode="auto">
              <a:xfrm>
                <a:off x="1504" y="2003"/>
                <a:ext cx="127" cy="106"/>
              </a:xfrm>
              <a:custGeom>
                <a:avLst/>
                <a:gdLst/>
                <a:ahLst/>
                <a:cxnLst>
                  <a:cxn ang="0">
                    <a:pos x="127" y="42"/>
                  </a:cxn>
                  <a:cxn ang="0">
                    <a:pos x="127" y="40"/>
                  </a:cxn>
                  <a:cxn ang="0">
                    <a:pos x="127" y="40"/>
                  </a:cxn>
                  <a:cxn ang="0">
                    <a:pos x="125" y="38"/>
                  </a:cxn>
                  <a:cxn ang="0">
                    <a:pos x="125" y="34"/>
                  </a:cxn>
                  <a:cxn ang="0">
                    <a:pos x="123" y="34"/>
                  </a:cxn>
                  <a:cxn ang="0">
                    <a:pos x="123" y="34"/>
                  </a:cxn>
                  <a:cxn ang="0">
                    <a:pos x="123" y="38"/>
                  </a:cxn>
                  <a:cxn ang="0">
                    <a:pos x="123" y="42"/>
                  </a:cxn>
                  <a:cxn ang="0">
                    <a:pos x="123" y="53"/>
                  </a:cxn>
                  <a:cxn ang="0">
                    <a:pos x="120" y="65"/>
                  </a:cxn>
                  <a:cxn ang="0">
                    <a:pos x="114" y="76"/>
                  </a:cxn>
                  <a:cxn ang="0">
                    <a:pos x="106" y="85"/>
                  </a:cxn>
                  <a:cxn ang="0">
                    <a:pos x="97" y="91"/>
                  </a:cxn>
                  <a:cxn ang="0">
                    <a:pos x="87" y="97"/>
                  </a:cxn>
                  <a:cxn ang="0">
                    <a:pos x="76" y="101"/>
                  </a:cxn>
                  <a:cxn ang="0">
                    <a:pos x="63" y="103"/>
                  </a:cxn>
                  <a:cxn ang="0">
                    <a:pos x="61" y="103"/>
                  </a:cxn>
                  <a:cxn ang="0">
                    <a:pos x="59" y="103"/>
                  </a:cxn>
                  <a:cxn ang="0">
                    <a:pos x="66" y="104"/>
                  </a:cxn>
                  <a:cxn ang="0">
                    <a:pos x="72" y="106"/>
                  </a:cxn>
                  <a:cxn ang="0">
                    <a:pos x="83" y="103"/>
                  </a:cxn>
                  <a:cxn ang="0">
                    <a:pos x="95" y="99"/>
                  </a:cxn>
                  <a:cxn ang="0">
                    <a:pos x="104" y="91"/>
                  </a:cxn>
                  <a:cxn ang="0">
                    <a:pos x="112" y="84"/>
                  </a:cxn>
                  <a:cxn ang="0">
                    <a:pos x="118" y="76"/>
                  </a:cxn>
                  <a:cxn ang="0">
                    <a:pos x="123" y="65"/>
                  </a:cxn>
                  <a:cxn ang="0">
                    <a:pos x="127" y="53"/>
                  </a:cxn>
                  <a:cxn ang="0">
                    <a:pos x="127" y="42"/>
                  </a:cxn>
                  <a:cxn ang="0">
                    <a:pos x="15" y="0"/>
                  </a:cxn>
                  <a:cxn ang="0">
                    <a:pos x="10" y="8"/>
                  </a:cxn>
                  <a:cxn ang="0">
                    <a:pos x="4" y="17"/>
                  </a:cxn>
                  <a:cxn ang="0">
                    <a:pos x="2" y="27"/>
                  </a:cxn>
                  <a:cxn ang="0">
                    <a:pos x="0" y="36"/>
                  </a:cxn>
                  <a:cxn ang="0">
                    <a:pos x="2" y="42"/>
                  </a:cxn>
                  <a:cxn ang="0">
                    <a:pos x="4" y="48"/>
                  </a:cxn>
                  <a:cxn ang="0">
                    <a:pos x="4" y="44"/>
                  </a:cxn>
                  <a:cxn ang="0">
                    <a:pos x="4" y="42"/>
                  </a:cxn>
                  <a:cxn ang="0">
                    <a:pos x="4" y="30"/>
                  </a:cxn>
                  <a:cxn ang="0">
                    <a:pos x="8" y="21"/>
                  </a:cxn>
                  <a:cxn ang="0">
                    <a:pos x="11" y="12"/>
                  </a:cxn>
                  <a:cxn ang="0">
                    <a:pos x="17" y="2"/>
                  </a:cxn>
                  <a:cxn ang="0">
                    <a:pos x="17" y="2"/>
                  </a:cxn>
                  <a:cxn ang="0">
                    <a:pos x="15" y="0"/>
                  </a:cxn>
                </a:cxnLst>
                <a:rect l="0" t="0" r="r" b="b"/>
                <a:pathLst>
                  <a:path w="127" h="106">
                    <a:moveTo>
                      <a:pt x="127" y="42"/>
                    </a:moveTo>
                    <a:lnTo>
                      <a:pt x="127" y="40"/>
                    </a:lnTo>
                    <a:lnTo>
                      <a:pt x="127" y="40"/>
                    </a:lnTo>
                    <a:lnTo>
                      <a:pt x="125" y="38"/>
                    </a:lnTo>
                    <a:lnTo>
                      <a:pt x="125" y="34"/>
                    </a:lnTo>
                    <a:lnTo>
                      <a:pt x="123"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7" y="2"/>
                    </a:lnTo>
                    <a:lnTo>
                      <a:pt x="15" y="0"/>
                    </a:lnTo>
                    <a:close/>
                  </a:path>
                </a:pathLst>
              </a:custGeom>
              <a:solidFill>
                <a:srgbClr val="F2B28F"/>
              </a:solidFill>
              <a:ln w="9525">
                <a:noFill/>
                <a:round/>
              </a:ln>
            </p:spPr>
            <p:txBody>
              <a:bodyPr/>
              <a:lstStyle/>
              <a:p>
                <a:endParaRPr lang="en-US">
                  <a:solidFill>
                    <a:prstClr val="black"/>
                  </a:solidFill>
                </a:endParaRPr>
              </a:p>
            </p:txBody>
          </p:sp>
          <p:sp>
            <p:nvSpPr>
              <p:cNvPr id="179974" name="Freeform 774"/>
              <p:cNvSpPr>
                <a:spLocks noEditPoints="1"/>
              </p:cNvSpPr>
              <p:nvPr/>
            </p:nvSpPr>
            <p:spPr bwMode="auto">
              <a:xfrm>
                <a:off x="1506" y="2005"/>
                <a:ext cx="123" cy="102"/>
              </a:xfrm>
              <a:custGeom>
                <a:avLst/>
                <a:gdLst/>
                <a:ahLst/>
                <a:cxnLst>
                  <a:cxn ang="0">
                    <a:pos x="123" y="40"/>
                  </a:cxn>
                  <a:cxn ang="0">
                    <a:pos x="123" y="38"/>
                  </a:cxn>
                  <a:cxn ang="0">
                    <a:pos x="123" y="34"/>
                  </a:cxn>
                  <a:cxn ang="0">
                    <a:pos x="123" y="34"/>
                  </a:cxn>
                  <a:cxn ang="0">
                    <a:pos x="123" y="32"/>
                  </a:cxn>
                  <a:cxn ang="0">
                    <a:pos x="121" y="32"/>
                  </a:cxn>
                  <a:cxn ang="0">
                    <a:pos x="119" y="34"/>
                  </a:cxn>
                  <a:cxn ang="0">
                    <a:pos x="119" y="36"/>
                  </a:cxn>
                  <a:cxn ang="0">
                    <a:pos x="119" y="40"/>
                  </a:cxn>
                  <a:cxn ang="0">
                    <a:pos x="119" y="51"/>
                  </a:cxn>
                  <a:cxn ang="0">
                    <a:pos x="116" y="63"/>
                  </a:cxn>
                  <a:cxn ang="0">
                    <a:pos x="110" y="72"/>
                  </a:cxn>
                  <a:cxn ang="0">
                    <a:pos x="102" y="82"/>
                  </a:cxn>
                  <a:cxn ang="0">
                    <a:pos x="95" y="89"/>
                  </a:cxn>
                  <a:cxn ang="0">
                    <a:pos x="83" y="93"/>
                  </a:cxn>
                  <a:cxn ang="0">
                    <a:pos x="74" y="97"/>
                  </a:cxn>
                  <a:cxn ang="0">
                    <a:pos x="61" y="99"/>
                  </a:cxn>
                  <a:cxn ang="0">
                    <a:pos x="55" y="99"/>
                  </a:cxn>
                  <a:cxn ang="0">
                    <a:pos x="49" y="97"/>
                  </a:cxn>
                  <a:cxn ang="0">
                    <a:pos x="57" y="101"/>
                  </a:cxn>
                  <a:cxn ang="0">
                    <a:pos x="64" y="102"/>
                  </a:cxn>
                  <a:cxn ang="0">
                    <a:pos x="76" y="101"/>
                  </a:cxn>
                  <a:cxn ang="0">
                    <a:pos x="87" y="97"/>
                  </a:cxn>
                  <a:cxn ang="0">
                    <a:pos x="97" y="91"/>
                  </a:cxn>
                  <a:cxn ang="0">
                    <a:pos x="106" y="83"/>
                  </a:cxn>
                  <a:cxn ang="0">
                    <a:pos x="114" y="74"/>
                  </a:cxn>
                  <a:cxn ang="0">
                    <a:pos x="119" y="64"/>
                  </a:cxn>
                  <a:cxn ang="0">
                    <a:pos x="123" y="51"/>
                  </a:cxn>
                  <a:cxn ang="0">
                    <a:pos x="123" y="40"/>
                  </a:cxn>
                  <a:cxn ang="0">
                    <a:pos x="15" y="0"/>
                  </a:cxn>
                  <a:cxn ang="0">
                    <a:pos x="8" y="8"/>
                  </a:cxn>
                  <a:cxn ang="0">
                    <a:pos x="4" y="17"/>
                  </a:cxn>
                  <a:cxn ang="0">
                    <a:pos x="0" y="28"/>
                  </a:cxn>
                  <a:cxn ang="0">
                    <a:pos x="0" y="40"/>
                  </a:cxn>
                  <a:cxn ang="0">
                    <a:pos x="0" y="40"/>
                  </a:cxn>
                  <a:cxn ang="0">
                    <a:pos x="0" y="40"/>
                  </a:cxn>
                  <a:cxn ang="0">
                    <a:pos x="2" y="46"/>
                  </a:cxn>
                  <a:cxn ang="0">
                    <a:pos x="4" y="51"/>
                  </a:cxn>
                  <a:cxn ang="0">
                    <a:pos x="4" y="46"/>
                  </a:cxn>
                  <a:cxn ang="0">
                    <a:pos x="4" y="40"/>
                  </a:cxn>
                  <a:cxn ang="0">
                    <a:pos x="4" y="28"/>
                  </a:cxn>
                  <a:cxn ang="0">
                    <a:pos x="8" y="19"/>
                  </a:cxn>
                  <a:cxn ang="0">
                    <a:pos x="11" y="10"/>
                  </a:cxn>
                  <a:cxn ang="0">
                    <a:pos x="17" y="2"/>
                  </a:cxn>
                  <a:cxn ang="0">
                    <a:pos x="15" y="0"/>
                  </a:cxn>
                  <a:cxn ang="0">
                    <a:pos x="15" y="0"/>
                  </a:cxn>
                </a:cxnLst>
                <a:rect l="0" t="0" r="r" b="b"/>
                <a:pathLst>
                  <a:path w="123" h="102">
                    <a:moveTo>
                      <a:pt x="123" y="40"/>
                    </a:moveTo>
                    <a:lnTo>
                      <a:pt x="123" y="38"/>
                    </a:lnTo>
                    <a:lnTo>
                      <a:pt x="123" y="34"/>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0" y="40"/>
                    </a:lnTo>
                    <a:lnTo>
                      <a:pt x="0" y="40"/>
                    </a:lnTo>
                    <a:lnTo>
                      <a:pt x="2" y="46"/>
                    </a:lnTo>
                    <a:lnTo>
                      <a:pt x="4" y="51"/>
                    </a:lnTo>
                    <a:lnTo>
                      <a:pt x="4" y="46"/>
                    </a:lnTo>
                    <a:lnTo>
                      <a:pt x="4" y="40"/>
                    </a:lnTo>
                    <a:lnTo>
                      <a:pt x="4" y="28"/>
                    </a:lnTo>
                    <a:lnTo>
                      <a:pt x="8" y="19"/>
                    </a:lnTo>
                    <a:lnTo>
                      <a:pt x="11" y="10"/>
                    </a:lnTo>
                    <a:lnTo>
                      <a:pt x="17" y="2"/>
                    </a:lnTo>
                    <a:lnTo>
                      <a:pt x="15" y="0"/>
                    </a:lnTo>
                    <a:lnTo>
                      <a:pt x="15" y="0"/>
                    </a:lnTo>
                    <a:close/>
                  </a:path>
                </a:pathLst>
              </a:custGeom>
              <a:solidFill>
                <a:srgbClr val="F3B491"/>
              </a:solidFill>
              <a:ln w="9525">
                <a:noFill/>
                <a:round/>
              </a:ln>
            </p:spPr>
            <p:txBody>
              <a:bodyPr/>
              <a:lstStyle/>
              <a:p>
                <a:endParaRPr lang="en-US">
                  <a:solidFill>
                    <a:prstClr val="black"/>
                  </a:solidFill>
                </a:endParaRPr>
              </a:p>
            </p:txBody>
          </p:sp>
          <p:sp>
            <p:nvSpPr>
              <p:cNvPr id="179975" name="Freeform 775"/>
              <p:cNvSpPr>
                <a:spLocks noEditPoints="1"/>
              </p:cNvSpPr>
              <p:nvPr/>
            </p:nvSpPr>
            <p:spPr bwMode="auto">
              <a:xfrm>
                <a:off x="1508" y="2005"/>
                <a:ext cx="119" cy="101"/>
              </a:xfrm>
              <a:custGeom>
                <a:avLst/>
                <a:gdLst/>
                <a:ahLst/>
                <a:cxnLst>
                  <a:cxn ang="0">
                    <a:pos x="119" y="40"/>
                  </a:cxn>
                  <a:cxn ang="0">
                    <a:pos x="119" y="36"/>
                  </a:cxn>
                  <a:cxn ang="0">
                    <a:pos x="119" y="32"/>
                  </a:cxn>
                  <a:cxn ang="0">
                    <a:pos x="117" y="34"/>
                  </a:cxn>
                  <a:cxn ang="0">
                    <a:pos x="116" y="34"/>
                  </a:cxn>
                  <a:cxn ang="0">
                    <a:pos x="116" y="38"/>
                  </a:cxn>
                  <a:cxn ang="0">
                    <a:pos x="116" y="40"/>
                  </a:cxn>
                  <a:cxn ang="0">
                    <a:pos x="116" y="51"/>
                  </a:cxn>
                  <a:cxn ang="0">
                    <a:pos x="112" y="63"/>
                  </a:cxn>
                  <a:cxn ang="0">
                    <a:pos x="106" y="72"/>
                  </a:cxn>
                  <a:cxn ang="0">
                    <a:pos x="100" y="80"/>
                  </a:cxn>
                  <a:cxn ang="0">
                    <a:pos x="91" y="87"/>
                  </a:cxn>
                  <a:cxn ang="0">
                    <a:pos x="81" y="93"/>
                  </a:cxn>
                  <a:cxn ang="0">
                    <a:pos x="70" y="95"/>
                  </a:cxn>
                  <a:cxn ang="0">
                    <a:pos x="59" y="97"/>
                  </a:cxn>
                  <a:cxn ang="0">
                    <a:pos x="49" y="95"/>
                  </a:cxn>
                  <a:cxn ang="0">
                    <a:pos x="40" y="93"/>
                  </a:cxn>
                  <a:cxn ang="0">
                    <a:pos x="47" y="97"/>
                  </a:cxn>
                  <a:cxn ang="0">
                    <a:pos x="55" y="101"/>
                  </a:cxn>
                  <a:cxn ang="0">
                    <a:pos x="57" y="101"/>
                  </a:cxn>
                  <a:cxn ang="0">
                    <a:pos x="59" y="101"/>
                  </a:cxn>
                  <a:cxn ang="0">
                    <a:pos x="72" y="99"/>
                  </a:cxn>
                  <a:cxn ang="0">
                    <a:pos x="83" y="95"/>
                  </a:cxn>
                  <a:cxn ang="0">
                    <a:pos x="93" y="89"/>
                  </a:cxn>
                  <a:cxn ang="0">
                    <a:pos x="102" y="83"/>
                  </a:cxn>
                  <a:cxn ang="0">
                    <a:pos x="110" y="74"/>
                  </a:cxn>
                  <a:cxn ang="0">
                    <a:pos x="116" y="63"/>
                  </a:cxn>
                  <a:cxn ang="0">
                    <a:pos x="119" y="51"/>
                  </a:cxn>
                  <a:cxn ang="0">
                    <a:pos x="119" y="40"/>
                  </a:cxn>
                  <a:cxn ang="0">
                    <a:pos x="13" y="0"/>
                  </a:cxn>
                  <a:cxn ang="0">
                    <a:pos x="7" y="10"/>
                  </a:cxn>
                  <a:cxn ang="0">
                    <a:pos x="4" y="19"/>
                  </a:cxn>
                  <a:cxn ang="0">
                    <a:pos x="0" y="28"/>
                  </a:cxn>
                  <a:cxn ang="0">
                    <a:pos x="0" y="40"/>
                  </a:cxn>
                  <a:cxn ang="0">
                    <a:pos x="0" y="42"/>
                  </a:cxn>
                  <a:cxn ang="0">
                    <a:pos x="0" y="46"/>
                  </a:cxn>
                  <a:cxn ang="0">
                    <a:pos x="2" y="53"/>
                  </a:cxn>
                  <a:cxn ang="0">
                    <a:pos x="6" y="59"/>
                  </a:cxn>
                  <a:cxn ang="0">
                    <a:pos x="4" y="49"/>
                  </a:cxn>
                  <a:cxn ang="0">
                    <a:pos x="4" y="40"/>
                  </a:cxn>
                  <a:cxn ang="0">
                    <a:pos x="4" y="30"/>
                  </a:cxn>
                  <a:cxn ang="0">
                    <a:pos x="6" y="21"/>
                  </a:cxn>
                  <a:cxn ang="0">
                    <a:pos x="11" y="11"/>
                  </a:cxn>
                  <a:cxn ang="0">
                    <a:pos x="17" y="4"/>
                  </a:cxn>
                  <a:cxn ang="0">
                    <a:pos x="15" y="2"/>
                  </a:cxn>
                  <a:cxn ang="0">
                    <a:pos x="13" y="0"/>
                  </a:cxn>
                </a:cxnLst>
                <a:rect l="0" t="0" r="r" b="b"/>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ln>
            </p:spPr>
            <p:txBody>
              <a:bodyPr/>
              <a:lstStyle/>
              <a:p>
                <a:endParaRPr lang="en-US">
                  <a:solidFill>
                    <a:prstClr val="black"/>
                  </a:solidFill>
                </a:endParaRPr>
              </a:p>
            </p:txBody>
          </p:sp>
          <p:sp>
            <p:nvSpPr>
              <p:cNvPr id="179976" name="Freeform 776"/>
              <p:cNvSpPr>
                <a:spLocks noEditPoints="1"/>
              </p:cNvSpPr>
              <p:nvPr/>
            </p:nvSpPr>
            <p:spPr bwMode="auto">
              <a:xfrm>
                <a:off x="1510" y="2007"/>
                <a:ext cx="115" cy="97"/>
              </a:xfrm>
              <a:custGeom>
                <a:avLst/>
                <a:gdLst/>
                <a:ahLst/>
                <a:cxnLst>
                  <a:cxn ang="0">
                    <a:pos x="115" y="38"/>
                  </a:cxn>
                  <a:cxn ang="0">
                    <a:pos x="115" y="34"/>
                  </a:cxn>
                  <a:cxn ang="0">
                    <a:pos x="115" y="32"/>
                  </a:cxn>
                  <a:cxn ang="0">
                    <a:pos x="114" y="32"/>
                  </a:cxn>
                  <a:cxn ang="0">
                    <a:pos x="112" y="34"/>
                  </a:cxn>
                  <a:cxn ang="0">
                    <a:pos x="112" y="36"/>
                  </a:cxn>
                  <a:cxn ang="0">
                    <a:pos x="112" y="38"/>
                  </a:cxn>
                  <a:cxn ang="0">
                    <a:pos x="112" y="49"/>
                  </a:cxn>
                  <a:cxn ang="0">
                    <a:pos x="108" y="59"/>
                  </a:cxn>
                  <a:cxn ang="0">
                    <a:pos x="102" y="68"/>
                  </a:cxn>
                  <a:cxn ang="0">
                    <a:pos x="96" y="76"/>
                  </a:cxn>
                  <a:cxn ang="0">
                    <a:pos x="89" y="83"/>
                  </a:cxn>
                  <a:cxn ang="0">
                    <a:pos x="79" y="89"/>
                  </a:cxn>
                  <a:cxn ang="0">
                    <a:pos x="68" y="91"/>
                  </a:cxn>
                  <a:cxn ang="0">
                    <a:pos x="57" y="93"/>
                  </a:cxn>
                  <a:cxn ang="0">
                    <a:pos x="47" y="91"/>
                  </a:cxn>
                  <a:cxn ang="0">
                    <a:pos x="38" y="89"/>
                  </a:cxn>
                  <a:cxn ang="0">
                    <a:pos x="30" y="85"/>
                  </a:cxn>
                  <a:cxn ang="0">
                    <a:pos x="22" y="80"/>
                  </a:cxn>
                  <a:cxn ang="0">
                    <a:pos x="34" y="89"/>
                  </a:cxn>
                  <a:cxn ang="0">
                    <a:pos x="45" y="95"/>
                  </a:cxn>
                  <a:cxn ang="0">
                    <a:pos x="51" y="97"/>
                  </a:cxn>
                  <a:cxn ang="0">
                    <a:pos x="57" y="97"/>
                  </a:cxn>
                  <a:cxn ang="0">
                    <a:pos x="70" y="95"/>
                  </a:cxn>
                  <a:cxn ang="0">
                    <a:pos x="79" y="91"/>
                  </a:cxn>
                  <a:cxn ang="0">
                    <a:pos x="91" y="87"/>
                  </a:cxn>
                  <a:cxn ang="0">
                    <a:pos x="98" y="80"/>
                  </a:cxn>
                  <a:cxn ang="0">
                    <a:pos x="106" y="70"/>
                  </a:cxn>
                  <a:cxn ang="0">
                    <a:pos x="112" y="61"/>
                  </a:cxn>
                  <a:cxn ang="0">
                    <a:pos x="115" y="49"/>
                  </a:cxn>
                  <a:cxn ang="0">
                    <a:pos x="115" y="38"/>
                  </a:cxn>
                  <a:cxn ang="0">
                    <a:pos x="13" y="0"/>
                  </a:cxn>
                  <a:cxn ang="0">
                    <a:pos x="7" y="8"/>
                  </a:cxn>
                  <a:cxn ang="0">
                    <a:pos x="4" y="17"/>
                  </a:cxn>
                  <a:cxn ang="0">
                    <a:pos x="0" y="26"/>
                  </a:cxn>
                  <a:cxn ang="0">
                    <a:pos x="0" y="38"/>
                  </a:cxn>
                  <a:cxn ang="0">
                    <a:pos x="0" y="44"/>
                  </a:cxn>
                  <a:cxn ang="0">
                    <a:pos x="0" y="49"/>
                  </a:cxn>
                  <a:cxn ang="0">
                    <a:pos x="5" y="61"/>
                  </a:cxn>
                  <a:cxn ang="0">
                    <a:pos x="13" y="70"/>
                  </a:cxn>
                  <a:cxn ang="0">
                    <a:pos x="9" y="62"/>
                  </a:cxn>
                  <a:cxn ang="0">
                    <a:pos x="5" y="55"/>
                  </a:cxn>
                  <a:cxn ang="0">
                    <a:pos x="4" y="47"/>
                  </a:cxn>
                  <a:cxn ang="0">
                    <a:pos x="4" y="38"/>
                  </a:cxn>
                  <a:cxn ang="0">
                    <a:pos x="4" y="28"/>
                  </a:cxn>
                  <a:cxn ang="0">
                    <a:pos x="5" y="19"/>
                  </a:cxn>
                  <a:cxn ang="0">
                    <a:pos x="9" y="11"/>
                  </a:cxn>
                  <a:cxn ang="0">
                    <a:pos x="15" y="2"/>
                  </a:cxn>
                  <a:cxn ang="0">
                    <a:pos x="15" y="2"/>
                  </a:cxn>
                  <a:cxn ang="0">
                    <a:pos x="13" y="0"/>
                  </a:cxn>
                </a:cxnLst>
                <a:rect l="0" t="0" r="r" b="b"/>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5" y="2"/>
                    </a:lnTo>
                    <a:lnTo>
                      <a:pt x="13" y="0"/>
                    </a:lnTo>
                    <a:close/>
                  </a:path>
                </a:pathLst>
              </a:custGeom>
              <a:solidFill>
                <a:srgbClr val="F3B896"/>
              </a:solidFill>
              <a:ln w="9525">
                <a:noFill/>
                <a:round/>
              </a:ln>
            </p:spPr>
            <p:txBody>
              <a:bodyPr/>
              <a:lstStyle/>
              <a:p>
                <a:endParaRPr lang="en-US">
                  <a:solidFill>
                    <a:prstClr val="black"/>
                  </a:solidFill>
                </a:endParaRPr>
              </a:p>
            </p:txBody>
          </p:sp>
          <p:sp>
            <p:nvSpPr>
              <p:cNvPr id="179977" name="Freeform 777"/>
              <p:cNvSpPr/>
              <p:nvPr/>
            </p:nvSpPr>
            <p:spPr bwMode="auto">
              <a:xfrm>
                <a:off x="1512" y="2009"/>
                <a:ext cx="112" cy="93"/>
              </a:xfrm>
              <a:custGeom>
                <a:avLst/>
                <a:gdLst/>
                <a:ahLst/>
                <a:cxnLst>
                  <a:cxn ang="0">
                    <a:pos x="112" y="36"/>
                  </a:cxn>
                  <a:cxn ang="0">
                    <a:pos x="112" y="34"/>
                  </a:cxn>
                  <a:cxn ang="0">
                    <a:pos x="112" y="30"/>
                  </a:cxn>
                  <a:cxn ang="0">
                    <a:pos x="110" y="32"/>
                  </a:cxn>
                  <a:cxn ang="0">
                    <a:pos x="108" y="32"/>
                  </a:cxn>
                  <a:cxn ang="0">
                    <a:pos x="108" y="34"/>
                  </a:cxn>
                  <a:cxn ang="0">
                    <a:pos x="108" y="36"/>
                  </a:cxn>
                  <a:cxn ang="0">
                    <a:pos x="108" y="47"/>
                  </a:cxn>
                  <a:cxn ang="0">
                    <a:pos x="104" y="57"/>
                  </a:cxn>
                  <a:cxn ang="0">
                    <a:pos x="100" y="66"/>
                  </a:cxn>
                  <a:cxn ang="0">
                    <a:pos x="93" y="74"/>
                  </a:cxn>
                  <a:cxn ang="0">
                    <a:pos x="85" y="79"/>
                  </a:cxn>
                  <a:cxn ang="0">
                    <a:pos x="75" y="85"/>
                  </a:cxn>
                  <a:cxn ang="0">
                    <a:pos x="66" y="87"/>
                  </a:cxn>
                  <a:cxn ang="0">
                    <a:pos x="55" y="89"/>
                  </a:cxn>
                  <a:cxn ang="0">
                    <a:pos x="45" y="87"/>
                  </a:cxn>
                  <a:cxn ang="0">
                    <a:pos x="36" y="85"/>
                  </a:cxn>
                  <a:cxn ang="0">
                    <a:pos x="26" y="79"/>
                  </a:cxn>
                  <a:cxn ang="0">
                    <a:pos x="19" y="74"/>
                  </a:cxn>
                  <a:cxn ang="0">
                    <a:pos x="11" y="66"/>
                  </a:cxn>
                  <a:cxn ang="0">
                    <a:pos x="7" y="57"/>
                  </a:cxn>
                  <a:cxn ang="0">
                    <a:pos x="3" y="47"/>
                  </a:cxn>
                  <a:cxn ang="0">
                    <a:pos x="3" y="36"/>
                  </a:cxn>
                  <a:cxn ang="0">
                    <a:pos x="3" y="26"/>
                  </a:cxn>
                  <a:cxn ang="0">
                    <a:pos x="5" y="17"/>
                  </a:cxn>
                  <a:cxn ang="0">
                    <a:pos x="9" y="9"/>
                  </a:cxn>
                  <a:cxn ang="0">
                    <a:pos x="15" y="2"/>
                  </a:cxn>
                  <a:cxn ang="0">
                    <a:pos x="13" y="0"/>
                  </a:cxn>
                  <a:cxn ang="0">
                    <a:pos x="13" y="0"/>
                  </a:cxn>
                  <a:cxn ang="0">
                    <a:pos x="7" y="7"/>
                  </a:cxn>
                  <a:cxn ang="0">
                    <a:pos x="2" y="17"/>
                  </a:cxn>
                  <a:cxn ang="0">
                    <a:pos x="0" y="26"/>
                  </a:cxn>
                  <a:cxn ang="0">
                    <a:pos x="0" y="36"/>
                  </a:cxn>
                  <a:cxn ang="0">
                    <a:pos x="0" y="45"/>
                  </a:cxn>
                  <a:cxn ang="0">
                    <a:pos x="2" y="55"/>
                  </a:cxn>
                  <a:cxn ang="0">
                    <a:pos x="7" y="64"/>
                  </a:cxn>
                  <a:cxn ang="0">
                    <a:pos x="15" y="72"/>
                  </a:cxn>
                  <a:cxn ang="0">
                    <a:pos x="24" y="81"/>
                  </a:cxn>
                  <a:cxn ang="0">
                    <a:pos x="36" y="89"/>
                  </a:cxn>
                  <a:cxn ang="0">
                    <a:pos x="45" y="91"/>
                  </a:cxn>
                  <a:cxn ang="0">
                    <a:pos x="55" y="93"/>
                  </a:cxn>
                  <a:cxn ang="0">
                    <a:pos x="66" y="91"/>
                  </a:cxn>
                  <a:cxn ang="0">
                    <a:pos x="77" y="89"/>
                  </a:cxn>
                  <a:cxn ang="0">
                    <a:pos x="87" y="83"/>
                  </a:cxn>
                  <a:cxn ang="0">
                    <a:pos x="96" y="76"/>
                  </a:cxn>
                  <a:cxn ang="0">
                    <a:pos x="102" y="68"/>
                  </a:cxn>
                  <a:cxn ang="0">
                    <a:pos x="108" y="59"/>
                  </a:cxn>
                  <a:cxn ang="0">
                    <a:pos x="112" y="47"/>
                  </a:cxn>
                  <a:cxn ang="0">
                    <a:pos x="112" y="36"/>
                  </a:cxn>
                </a:cxnLst>
                <a:rect l="0" t="0" r="r" b="b"/>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ln>
            </p:spPr>
            <p:txBody>
              <a:bodyPr/>
              <a:lstStyle/>
              <a:p>
                <a:endParaRPr lang="en-US">
                  <a:solidFill>
                    <a:prstClr val="black"/>
                  </a:solidFill>
                </a:endParaRPr>
              </a:p>
            </p:txBody>
          </p:sp>
          <p:sp>
            <p:nvSpPr>
              <p:cNvPr id="179978" name="Freeform 778"/>
              <p:cNvSpPr/>
              <p:nvPr/>
            </p:nvSpPr>
            <p:spPr bwMode="auto">
              <a:xfrm>
                <a:off x="1514" y="2009"/>
                <a:ext cx="108" cy="91"/>
              </a:xfrm>
              <a:custGeom>
                <a:avLst/>
                <a:gdLst/>
                <a:ahLst/>
                <a:cxnLst>
                  <a:cxn ang="0">
                    <a:pos x="108" y="36"/>
                  </a:cxn>
                  <a:cxn ang="0">
                    <a:pos x="108" y="34"/>
                  </a:cxn>
                  <a:cxn ang="0">
                    <a:pos x="108" y="32"/>
                  </a:cxn>
                  <a:cxn ang="0">
                    <a:pos x="108" y="32"/>
                  </a:cxn>
                  <a:cxn ang="0">
                    <a:pos x="106" y="32"/>
                  </a:cxn>
                  <a:cxn ang="0">
                    <a:pos x="106" y="32"/>
                  </a:cxn>
                  <a:cxn ang="0">
                    <a:pos x="104" y="32"/>
                  </a:cxn>
                  <a:cxn ang="0">
                    <a:pos x="104" y="34"/>
                  </a:cxn>
                  <a:cxn ang="0">
                    <a:pos x="104" y="36"/>
                  </a:cxn>
                  <a:cxn ang="0">
                    <a:pos x="104" y="45"/>
                  </a:cxn>
                  <a:cxn ang="0">
                    <a:pos x="100" y="55"/>
                  </a:cxn>
                  <a:cxn ang="0">
                    <a:pos x="96" y="64"/>
                  </a:cxn>
                  <a:cxn ang="0">
                    <a:pos x="89" y="72"/>
                  </a:cxn>
                  <a:cxn ang="0">
                    <a:pos x="83" y="78"/>
                  </a:cxn>
                  <a:cxn ang="0">
                    <a:pos x="73" y="83"/>
                  </a:cxn>
                  <a:cxn ang="0">
                    <a:pos x="64" y="85"/>
                  </a:cxn>
                  <a:cxn ang="0">
                    <a:pos x="53" y="87"/>
                  </a:cxn>
                  <a:cxn ang="0">
                    <a:pos x="43" y="85"/>
                  </a:cxn>
                  <a:cxn ang="0">
                    <a:pos x="34" y="83"/>
                  </a:cxn>
                  <a:cxn ang="0">
                    <a:pos x="24" y="78"/>
                  </a:cxn>
                  <a:cxn ang="0">
                    <a:pos x="17" y="72"/>
                  </a:cxn>
                  <a:cxn ang="0">
                    <a:pos x="11" y="64"/>
                  </a:cxn>
                  <a:cxn ang="0">
                    <a:pos x="7" y="55"/>
                  </a:cxn>
                  <a:cxn ang="0">
                    <a:pos x="3" y="45"/>
                  </a:cxn>
                  <a:cxn ang="0">
                    <a:pos x="3" y="36"/>
                  </a:cxn>
                  <a:cxn ang="0">
                    <a:pos x="3" y="26"/>
                  </a:cxn>
                  <a:cxn ang="0">
                    <a:pos x="5" y="19"/>
                  </a:cxn>
                  <a:cxn ang="0">
                    <a:pos x="9" y="11"/>
                  </a:cxn>
                  <a:cxn ang="0">
                    <a:pos x="15" y="4"/>
                  </a:cxn>
                  <a:cxn ang="0">
                    <a:pos x="13" y="2"/>
                  </a:cxn>
                  <a:cxn ang="0">
                    <a:pos x="11" y="0"/>
                  </a:cxn>
                  <a:cxn ang="0">
                    <a:pos x="5" y="9"/>
                  </a:cxn>
                  <a:cxn ang="0">
                    <a:pos x="1" y="17"/>
                  </a:cxn>
                  <a:cxn ang="0">
                    <a:pos x="0" y="26"/>
                  </a:cxn>
                  <a:cxn ang="0">
                    <a:pos x="0" y="36"/>
                  </a:cxn>
                  <a:cxn ang="0">
                    <a:pos x="0" y="45"/>
                  </a:cxn>
                  <a:cxn ang="0">
                    <a:pos x="1" y="53"/>
                  </a:cxn>
                  <a:cxn ang="0">
                    <a:pos x="5" y="60"/>
                  </a:cxn>
                  <a:cxn ang="0">
                    <a:pos x="9" y="68"/>
                  </a:cxn>
                  <a:cxn ang="0">
                    <a:pos x="11" y="70"/>
                  </a:cxn>
                  <a:cxn ang="0">
                    <a:pos x="13" y="72"/>
                  </a:cxn>
                  <a:cxn ang="0">
                    <a:pos x="15" y="76"/>
                  </a:cxn>
                  <a:cxn ang="0">
                    <a:pos x="18" y="78"/>
                  </a:cxn>
                  <a:cxn ang="0">
                    <a:pos x="26" y="83"/>
                  </a:cxn>
                  <a:cxn ang="0">
                    <a:pos x="34" y="87"/>
                  </a:cxn>
                  <a:cxn ang="0">
                    <a:pos x="43" y="89"/>
                  </a:cxn>
                  <a:cxn ang="0">
                    <a:pos x="53" y="91"/>
                  </a:cxn>
                  <a:cxn ang="0">
                    <a:pos x="64" y="89"/>
                  </a:cxn>
                  <a:cxn ang="0">
                    <a:pos x="75" y="87"/>
                  </a:cxn>
                  <a:cxn ang="0">
                    <a:pos x="85" y="81"/>
                  </a:cxn>
                  <a:cxn ang="0">
                    <a:pos x="92" y="74"/>
                  </a:cxn>
                  <a:cxn ang="0">
                    <a:pos x="98" y="66"/>
                  </a:cxn>
                  <a:cxn ang="0">
                    <a:pos x="104" y="57"/>
                  </a:cxn>
                  <a:cxn ang="0">
                    <a:pos x="108" y="47"/>
                  </a:cxn>
                  <a:cxn ang="0">
                    <a:pos x="108" y="36"/>
                  </a:cxn>
                </a:cxnLst>
                <a:rect l="0" t="0" r="r" b="b"/>
                <a:pathLst>
                  <a:path w="108" h="91">
                    <a:moveTo>
                      <a:pt x="108" y="36"/>
                    </a:moveTo>
                    <a:lnTo>
                      <a:pt x="108" y="34"/>
                    </a:lnTo>
                    <a:lnTo>
                      <a:pt x="108" y="32"/>
                    </a:lnTo>
                    <a:lnTo>
                      <a:pt x="108" y="32"/>
                    </a:lnTo>
                    <a:lnTo>
                      <a:pt x="106"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ln>
            </p:spPr>
            <p:txBody>
              <a:bodyPr/>
              <a:lstStyle/>
              <a:p>
                <a:endParaRPr lang="en-US">
                  <a:solidFill>
                    <a:prstClr val="black"/>
                  </a:solidFill>
                </a:endParaRPr>
              </a:p>
            </p:txBody>
          </p:sp>
          <p:sp>
            <p:nvSpPr>
              <p:cNvPr id="179979" name="Freeform 779"/>
              <p:cNvSpPr/>
              <p:nvPr/>
            </p:nvSpPr>
            <p:spPr bwMode="auto">
              <a:xfrm>
                <a:off x="1515" y="2011"/>
                <a:ext cx="105" cy="87"/>
              </a:xfrm>
              <a:custGeom>
                <a:avLst/>
                <a:gdLst/>
                <a:ahLst/>
                <a:cxnLst>
                  <a:cxn ang="0">
                    <a:pos x="105" y="34"/>
                  </a:cxn>
                  <a:cxn ang="0">
                    <a:pos x="105" y="32"/>
                  </a:cxn>
                  <a:cxn ang="0">
                    <a:pos x="105" y="30"/>
                  </a:cxn>
                  <a:cxn ang="0">
                    <a:pos x="105" y="30"/>
                  </a:cxn>
                  <a:cxn ang="0">
                    <a:pos x="105" y="30"/>
                  </a:cxn>
                  <a:cxn ang="0">
                    <a:pos x="103" y="30"/>
                  </a:cxn>
                  <a:cxn ang="0">
                    <a:pos x="101" y="30"/>
                  </a:cxn>
                  <a:cxn ang="0">
                    <a:pos x="101" y="32"/>
                  </a:cxn>
                  <a:cxn ang="0">
                    <a:pos x="101" y="34"/>
                  </a:cxn>
                  <a:cxn ang="0">
                    <a:pos x="101" y="43"/>
                  </a:cxn>
                  <a:cxn ang="0">
                    <a:pos x="97" y="53"/>
                  </a:cxn>
                  <a:cxn ang="0">
                    <a:pos x="93" y="60"/>
                  </a:cxn>
                  <a:cxn ang="0">
                    <a:pos x="88" y="68"/>
                  </a:cxn>
                  <a:cxn ang="0">
                    <a:pos x="80" y="74"/>
                  </a:cxn>
                  <a:cxn ang="0">
                    <a:pos x="72" y="79"/>
                  </a:cxn>
                  <a:cxn ang="0">
                    <a:pos x="63" y="81"/>
                  </a:cxn>
                  <a:cxn ang="0">
                    <a:pos x="52" y="83"/>
                  </a:cxn>
                  <a:cxn ang="0">
                    <a:pos x="42" y="81"/>
                  </a:cxn>
                  <a:cxn ang="0">
                    <a:pos x="33" y="79"/>
                  </a:cxn>
                  <a:cxn ang="0">
                    <a:pos x="25" y="74"/>
                  </a:cxn>
                  <a:cxn ang="0">
                    <a:pos x="17" y="68"/>
                  </a:cxn>
                  <a:cxn ang="0">
                    <a:pos x="12" y="60"/>
                  </a:cxn>
                  <a:cxn ang="0">
                    <a:pos x="8" y="53"/>
                  </a:cxn>
                  <a:cxn ang="0">
                    <a:pos x="4" y="43"/>
                  </a:cxn>
                  <a:cxn ang="0">
                    <a:pos x="4" y="34"/>
                  </a:cxn>
                  <a:cxn ang="0">
                    <a:pos x="4" y="24"/>
                  </a:cxn>
                  <a:cxn ang="0">
                    <a:pos x="6" y="17"/>
                  </a:cxn>
                  <a:cxn ang="0">
                    <a:pos x="10" y="9"/>
                  </a:cxn>
                  <a:cxn ang="0">
                    <a:pos x="14" y="2"/>
                  </a:cxn>
                  <a:cxn ang="0">
                    <a:pos x="14" y="2"/>
                  </a:cxn>
                  <a:cxn ang="0">
                    <a:pos x="12" y="0"/>
                  </a:cxn>
                  <a:cxn ang="0">
                    <a:pos x="6" y="7"/>
                  </a:cxn>
                  <a:cxn ang="0">
                    <a:pos x="2" y="15"/>
                  </a:cxn>
                  <a:cxn ang="0">
                    <a:pos x="0" y="24"/>
                  </a:cxn>
                  <a:cxn ang="0">
                    <a:pos x="0" y="34"/>
                  </a:cxn>
                  <a:cxn ang="0">
                    <a:pos x="0" y="45"/>
                  </a:cxn>
                  <a:cxn ang="0">
                    <a:pos x="4" y="55"/>
                  </a:cxn>
                  <a:cxn ang="0">
                    <a:pos x="8" y="64"/>
                  </a:cxn>
                  <a:cxn ang="0">
                    <a:pos x="16" y="72"/>
                  </a:cxn>
                  <a:cxn ang="0">
                    <a:pos x="23" y="77"/>
                  </a:cxn>
                  <a:cxn ang="0">
                    <a:pos x="33" y="83"/>
                  </a:cxn>
                  <a:cxn ang="0">
                    <a:pos x="42" y="85"/>
                  </a:cxn>
                  <a:cxn ang="0">
                    <a:pos x="52" y="87"/>
                  </a:cxn>
                  <a:cxn ang="0">
                    <a:pos x="63" y="85"/>
                  </a:cxn>
                  <a:cxn ang="0">
                    <a:pos x="72" y="83"/>
                  </a:cxn>
                  <a:cxn ang="0">
                    <a:pos x="82" y="77"/>
                  </a:cxn>
                  <a:cxn ang="0">
                    <a:pos x="90" y="72"/>
                  </a:cxn>
                  <a:cxn ang="0">
                    <a:pos x="97" y="64"/>
                  </a:cxn>
                  <a:cxn ang="0">
                    <a:pos x="101" y="55"/>
                  </a:cxn>
                  <a:cxn ang="0">
                    <a:pos x="105" y="45"/>
                  </a:cxn>
                  <a:cxn ang="0">
                    <a:pos x="105" y="34"/>
                  </a:cxn>
                </a:cxnLst>
                <a:rect l="0" t="0" r="r" b="b"/>
                <a:pathLst>
                  <a:path w="105" h="87">
                    <a:moveTo>
                      <a:pt x="105" y="34"/>
                    </a:moveTo>
                    <a:lnTo>
                      <a:pt x="105" y="32"/>
                    </a:lnTo>
                    <a:lnTo>
                      <a:pt x="105" y="30"/>
                    </a:lnTo>
                    <a:lnTo>
                      <a:pt x="105" y="30"/>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ln>
            </p:spPr>
            <p:txBody>
              <a:bodyPr/>
              <a:lstStyle/>
              <a:p>
                <a:endParaRPr lang="en-US">
                  <a:solidFill>
                    <a:prstClr val="black"/>
                  </a:solidFill>
                </a:endParaRPr>
              </a:p>
            </p:txBody>
          </p:sp>
          <p:sp>
            <p:nvSpPr>
              <p:cNvPr id="179980" name="Freeform 780"/>
              <p:cNvSpPr/>
              <p:nvPr/>
            </p:nvSpPr>
            <p:spPr bwMode="auto">
              <a:xfrm>
                <a:off x="1517" y="2013"/>
                <a:ext cx="101" cy="83"/>
              </a:xfrm>
              <a:custGeom>
                <a:avLst/>
                <a:gdLst/>
                <a:ahLst/>
                <a:cxnLst>
                  <a:cxn ang="0">
                    <a:pos x="101" y="32"/>
                  </a:cxn>
                  <a:cxn ang="0">
                    <a:pos x="101" y="30"/>
                  </a:cxn>
                  <a:cxn ang="0">
                    <a:pos x="101" y="28"/>
                  </a:cxn>
                  <a:cxn ang="0">
                    <a:pos x="99" y="28"/>
                  </a:cxn>
                  <a:cxn ang="0">
                    <a:pos x="97" y="28"/>
                  </a:cxn>
                  <a:cxn ang="0">
                    <a:pos x="97" y="30"/>
                  </a:cxn>
                  <a:cxn ang="0">
                    <a:pos x="97" y="32"/>
                  </a:cxn>
                  <a:cxn ang="0">
                    <a:pos x="97" y="41"/>
                  </a:cxn>
                  <a:cxn ang="0">
                    <a:pos x="93" y="51"/>
                  </a:cxn>
                  <a:cxn ang="0">
                    <a:pos x="89" y="58"/>
                  </a:cxn>
                  <a:cxn ang="0">
                    <a:pos x="84" y="66"/>
                  </a:cxn>
                  <a:cxn ang="0">
                    <a:pos x="76" y="72"/>
                  </a:cxn>
                  <a:cxn ang="0">
                    <a:pos x="69" y="75"/>
                  </a:cxn>
                  <a:cxn ang="0">
                    <a:pos x="59" y="77"/>
                  </a:cxn>
                  <a:cxn ang="0">
                    <a:pos x="50" y="79"/>
                  </a:cxn>
                  <a:cxn ang="0">
                    <a:pos x="40" y="77"/>
                  </a:cxn>
                  <a:cxn ang="0">
                    <a:pos x="33" y="75"/>
                  </a:cxn>
                  <a:cxn ang="0">
                    <a:pos x="25" y="72"/>
                  </a:cxn>
                  <a:cxn ang="0">
                    <a:pos x="17" y="66"/>
                  </a:cxn>
                  <a:cxn ang="0">
                    <a:pos x="12" y="58"/>
                  </a:cxn>
                  <a:cxn ang="0">
                    <a:pos x="8" y="51"/>
                  </a:cxn>
                  <a:cxn ang="0">
                    <a:pos x="4" y="41"/>
                  </a:cxn>
                  <a:cxn ang="0">
                    <a:pos x="4" y="32"/>
                  </a:cxn>
                  <a:cxn ang="0">
                    <a:pos x="4" y="24"/>
                  </a:cxn>
                  <a:cxn ang="0">
                    <a:pos x="6" y="15"/>
                  </a:cxn>
                  <a:cxn ang="0">
                    <a:pos x="10" y="9"/>
                  </a:cxn>
                  <a:cxn ang="0">
                    <a:pos x="14" y="2"/>
                  </a:cxn>
                  <a:cxn ang="0">
                    <a:pos x="12" y="0"/>
                  </a:cxn>
                  <a:cxn ang="0">
                    <a:pos x="12" y="0"/>
                  </a:cxn>
                  <a:cxn ang="0">
                    <a:pos x="6" y="7"/>
                  </a:cxn>
                  <a:cxn ang="0">
                    <a:pos x="2" y="15"/>
                  </a:cxn>
                  <a:cxn ang="0">
                    <a:pos x="0" y="22"/>
                  </a:cxn>
                  <a:cxn ang="0">
                    <a:pos x="0" y="32"/>
                  </a:cxn>
                  <a:cxn ang="0">
                    <a:pos x="0" y="41"/>
                  </a:cxn>
                  <a:cxn ang="0">
                    <a:pos x="4" y="51"/>
                  </a:cxn>
                  <a:cxn ang="0">
                    <a:pos x="8" y="60"/>
                  </a:cxn>
                  <a:cxn ang="0">
                    <a:pos x="14" y="68"/>
                  </a:cxn>
                  <a:cxn ang="0">
                    <a:pos x="21" y="74"/>
                  </a:cxn>
                  <a:cxn ang="0">
                    <a:pos x="31" y="79"/>
                  </a:cxn>
                  <a:cxn ang="0">
                    <a:pos x="40" y="81"/>
                  </a:cxn>
                  <a:cxn ang="0">
                    <a:pos x="50" y="83"/>
                  </a:cxn>
                  <a:cxn ang="0">
                    <a:pos x="61" y="81"/>
                  </a:cxn>
                  <a:cxn ang="0">
                    <a:pos x="70" y="79"/>
                  </a:cxn>
                  <a:cxn ang="0">
                    <a:pos x="80" y="74"/>
                  </a:cxn>
                  <a:cxn ang="0">
                    <a:pos x="86" y="68"/>
                  </a:cxn>
                  <a:cxn ang="0">
                    <a:pos x="93" y="60"/>
                  </a:cxn>
                  <a:cxn ang="0">
                    <a:pos x="97" y="51"/>
                  </a:cxn>
                  <a:cxn ang="0">
                    <a:pos x="101" y="41"/>
                  </a:cxn>
                  <a:cxn ang="0">
                    <a:pos x="101" y="32"/>
                  </a:cxn>
                </a:cxnLst>
                <a:rect l="0" t="0" r="r" b="b"/>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ln>
            </p:spPr>
            <p:txBody>
              <a:bodyPr/>
              <a:lstStyle/>
              <a:p>
                <a:endParaRPr lang="en-US">
                  <a:solidFill>
                    <a:prstClr val="black"/>
                  </a:solidFill>
                </a:endParaRPr>
              </a:p>
            </p:txBody>
          </p:sp>
          <p:sp>
            <p:nvSpPr>
              <p:cNvPr id="179981" name="Freeform 781"/>
              <p:cNvSpPr/>
              <p:nvPr/>
            </p:nvSpPr>
            <p:spPr bwMode="auto">
              <a:xfrm>
                <a:off x="1519" y="2013"/>
                <a:ext cx="97" cy="81"/>
              </a:xfrm>
              <a:custGeom>
                <a:avLst/>
                <a:gdLst/>
                <a:ahLst/>
                <a:cxnLst>
                  <a:cxn ang="0">
                    <a:pos x="97" y="32"/>
                  </a:cxn>
                  <a:cxn ang="0">
                    <a:pos x="97" y="30"/>
                  </a:cxn>
                  <a:cxn ang="0">
                    <a:pos x="97" y="28"/>
                  </a:cxn>
                  <a:cxn ang="0">
                    <a:pos x="95" y="28"/>
                  </a:cxn>
                  <a:cxn ang="0">
                    <a:pos x="93" y="28"/>
                  </a:cxn>
                  <a:cxn ang="0">
                    <a:pos x="93" y="30"/>
                  </a:cxn>
                  <a:cxn ang="0">
                    <a:pos x="93" y="32"/>
                  </a:cxn>
                  <a:cxn ang="0">
                    <a:pos x="93" y="41"/>
                  </a:cxn>
                  <a:cxn ang="0">
                    <a:pos x="89" y="49"/>
                  </a:cxn>
                  <a:cxn ang="0">
                    <a:pos x="86" y="56"/>
                  </a:cxn>
                  <a:cxn ang="0">
                    <a:pos x="80" y="64"/>
                  </a:cxn>
                  <a:cxn ang="0">
                    <a:pos x="74" y="70"/>
                  </a:cxn>
                  <a:cxn ang="0">
                    <a:pos x="67" y="74"/>
                  </a:cxn>
                  <a:cxn ang="0">
                    <a:pos x="57" y="75"/>
                  </a:cxn>
                  <a:cxn ang="0">
                    <a:pos x="48" y="77"/>
                  </a:cxn>
                  <a:cxn ang="0">
                    <a:pos x="40" y="75"/>
                  </a:cxn>
                  <a:cxn ang="0">
                    <a:pos x="31" y="74"/>
                  </a:cxn>
                  <a:cxn ang="0">
                    <a:pos x="23" y="70"/>
                  </a:cxn>
                  <a:cxn ang="0">
                    <a:pos x="17" y="64"/>
                  </a:cxn>
                  <a:cxn ang="0">
                    <a:pos x="12" y="56"/>
                  </a:cxn>
                  <a:cxn ang="0">
                    <a:pos x="6" y="49"/>
                  </a:cxn>
                  <a:cxn ang="0">
                    <a:pos x="4" y="41"/>
                  </a:cxn>
                  <a:cxn ang="0">
                    <a:pos x="4" y="32"/>
                  </a:cxn>
                  <a:cxn ang="0">
                    <a:pos x="4" y="24"/>
                  </a:cxn>
                  <a:cxn ang="0">
                    <a:pos x="6" y="17"/>
                  </a:cxn>
                  <a:cxn ang="0">
                    <a:pos x="10" y="9"/>
                  </a:cxn>
                  <a:cxn ang="0">
                    <a:pos x="13" y="3"/>
                  </a:cxn>
                  <a:cxn ang="0">
                    <a:pos x="12" y="2"/>
                  </a:cxn>
                  <a:cxn ang="0">
                    <a:pos x="10" y="0"/>
                  </a:cxn>
                  <a:cxn ang="0">
                    <a:pos x="6" y="7"/>
                  </a:cxn>
                  <a:cxn ang="0">
                    <a:pos x="2" y="15"/>
                  </a:cxn>
                  <a:cxn ang="0">
                    <a:pos x="0" y="22"/>
                  </a:cxn>
                  <a:cxn ang="0">
                    <a:pos x="0" y="32"/>
                  </a:cxn>
                  <a:cxn ang="0">
                    <a:pos x="0" y="41"/>
                  </a:cxn>
                  <a:cxn ang="0">
                    <a:pos x="4" y="51"/>
                  </a:cxn>
                  <a:cxn ang="0">
                    <a:pos x="8" y="58"/>
                  </a:cxn>
                  <a:cxn ang="0">
                    <a:pos x="13" y="66"/>
                  </a:cxn>
                  <a:cxn ang="0">
                    <a:pos x="21" y="72"/>
                  </a:cxn>
                  <a:cxn ang="0">
                    <a:pos x="29" y="77"/>
                  </a:cxn>
                  <a:cxn ang="0">
                    <a:pos x="38" y="79"/>
                  </a:cxn>
                  <a:cxn ang="0">
                    <a:pos x="48" y="81"/>
                  </a:cxn>
                  <a:cxn ang="0">
                    <a:pos x="59" y="79"/>
                  </a:cxn>
                  <a:cxn ang="0">
                    <a:pos x="68" y="77"/>
                  </a:cxn>
                  <a:cxn ang="0">
                    <a:pos x="76" y="72"/>
                  </a:cxn>
                  <a:cxn ang="0">
                    <a:pos x="84" y="66"/>
                  </a:cxn>
                  <a:cxn ang="0">
                    <a:pos x="89" y="58"/>
                  </a:cxn>
                  <a:cxn ang="0">
                    <a:pos x="93" y="51"/>
                  </a:cxn>
                  <a:cxn ang="0">
                    <a:pos x="97" y="41"/>
                  </a:cxn>
                  <a:cxn ang="0">
                    <a:pos x="97" y="32"/>
                  </a:cxn>
                </a:cxnLst>
                <a:rect l="0" t="0" r="r" b="b"/>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ln>
            </p:spPr>
            <p:txBody>
              <a:bodyPr/>
              <a:lstStyle/>
              <a:p>
                <a:endParaRPr lang="en-US">
                  <a:solidFill>
                    <a:prstClr val="black"/>
                  </a:solidFill>
                </a:endParaRPr>
              </a:p>
            </p:txBody>
          </p:sp>
          <p:sp>
            <p:nvSpPr>
              <p:cNvPr id="179982" name="Freeform 782"/>
              <p:cNvSpPr/>
              <p:nvPr/>
            </p:nvSpPr>
            <p:spPr bwMode="auto">
              <a:xfrm>
                <a:off x="1521" y="2015"/>
                <a:ext cx="93" cy="77"/>
              </a:xfrm>
              <a:custGeom>
                <a:avLst/>
                <a:gdLst/>
                <a:ahLst/>
                <a:cxnLst>
                  <a:cxn ang="0">
                    <a:pos x="93" y="30"/>
                  </a:cxn>
                  <a:cxn ang="0">
                    <a:pos x="93" y="28"/>
                  </a:cxn>
                  <a:cxn ang="0">
                    <a:pos x="93" y="26"/>
                  </a:cxn>
                  <a:cxn ang="0">
                    <a:pos x="91" y="26"/>
                  </a:cxn>
                  <a:cxn ang="0">
                    <a:pos x="89" y="26"/>
                  </a:cxn>
                  <a:cxn ang="0">
                    <a:pos x="89" y="28"/>
                  </a:cxn>
                  <a:cxn ang="0">
                    <a:pos x="89" y="30"/>
                  </a:cxn>
                  <a:cxn ang="0">
                    <a:pos x="89" y="39"/>
                  </a:cxn>
                  <a:cxn ang="0">
                    <a:pos x="87" y="47"/>
                  </a:cxn>
                  <a:cxn ang="0">
                    <a:pos x="82" y="54"/>
                  </a:cxn>
                  <a:cxn ang="0">
                    <a:pos x="78" y="60"/>
                  </a:cxn>
                  <a:cxn ang="0">
                    <a:pos x="70" y="66"/>
                  </a:cxn>
                  <a:cxn ang="0">
                    <a:pos x="63" y="70"/>
                  </a:cxn>
                  <a:cxn ang="0">
                    <a:pos x="55" y="72"/>
                  </a:cxn>
                  <a:cxn ang="0">
                    <a:pos x="46" y="73"/>
                  </a:cxn>
                  <a:cxn ang="0">
                    <a:pos x="38" y="72"/>
                  </a:cxn>
                  <a:cxn ang="0">
                    <a:pos x="30" y="70"/>
                  </a:cxn>
                  <a:cxn ang="0">
                    <a:pos x="23" y="66"/>
                  </a:cxn>
                  <a:cxn ang="0">
                    <a:pos x="15" y="60"/>
                  </a:cxn>
                  <a:cxn ang="0">
                    <a:pos x="10" y="54"/>
                  </a:cxn>
                  <a:cxn ang="0">
                    <a:pos x="6" y="47"/>
                  </a:cxn>
                  <a:cxn ang="0">
                    <a:pos x="4" y="39"/>
                  </a:cxn>
                  <a:cxn ang="0">
                    <a:pos x="4" y="30"/>
                  </a:cxn>
                  <a:cxn ang="0">
                    <a:pos x="4" y="22"/>
                  </a:cxn>
                  <a:cxn ang="0">
                    <a:pos x="6" y="15"/>
                  </a:cxn>
                  <a:cxn ang="0">
                    <a:pos x="10" y="9"/>
                  </a:cxn>
                  <a:cxn ang="0">
                    <a:pos x="13" y="1"/>
                  </a:cxn>
                  <a:cxn ang="0">
                    <a:pos x="11" y="1"/>
                  </a:cxn>
                  <a:cxn ang="0">
                    <a:pos x="10" y="0"/>
                  </a:cxn>
                  <a:cxn ang="0">
                    <a:pos x="6" y="7"/>
                  </a:cxn>
                  <a:cxn ang="0">
                    <a:pos x="2" y="13"/>
                  </a:cxn>
                  <a:cxn ang="0">
                    <a:pos x="0" y="22"/>
                  </a:cxn>
                  <a:cxn ang="0">
                    <a:pos x="0" y="30"/>
                  </a:cxn>
                  <a:cxn ang="0">
                    <a:pos x="0" y="39"/>
                  </a:cxn>
                  <a:cxn ang="0">
                    <a:pos x="4" y="49"/>
                  </a:cxn>
                  <a:cxn ang="0">
                    <a:pos x="8" y="56"/>
                  </a:cxn>
                  <a:cxn ang="0">
                    <a:pos x="13" y="64"/>
                  </a:cxn>
                  <a:cxn ang="0">
                    <a:pos x="21" y="70"/>
                  </a:cxn>
                  <a:cxn ang="0">
                    <a:pos x="29" y="73"/>
                  </a:cxn>
                  <a:cxn ang="0">
                    <a:pos x="36" y="75"/>
                  </a:cxn>
                  <a:cxn ang="0">
                    <a:pos x="46" y="77"/>
                  </a:cxn>
                  <a:cxn ang="0">
                    <a:pos x="55" y="75"/>
                  </a:cxn>
                  <a:cxn ang="0">
                    <a:pos x="65" y="73"/>
                  </a:cxn>
                  <a:cxn ang="0">
                    <a:pos x="72" y="70"/>
                  </a:cxn>
                  <a:cxn ang="0">
                    <a:pos x="80" y="64"/>
                  </a:cxn>
                  <a:cxn ang="0">
                    <a:pos x="85" y="56"/>
                  </a:cxn>
                  <a:cxn ang="0">
                    <a:pos x="89" y="49"/>
                  </a:cxn>
                  <a:cxn ang="0">
                    <a:pos x="93" y="39"/>
                  </a:cxn>
                  <a:cxn ang="0">
                    <a:pos x="93" y="30"/>
                  </a:cxn>
                </a:cxnLst>
                <a:rect l="0" t="0" r="r" b="b"/>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ln>
            </p:spPr>
            <p:txBody>
              <a:bodyPr/>
              <a:lstStyle/>
              <a:p>
                <a:endParaRPr lang="en-US">
                  <a:solidFill>
                    <a:prstClr val="black"/>
                  </a:solidFill>
                </a:endParaRPr>
              </a:p>
            </p:txBody>
          </p:sp>
          <p:sp>
            <p:nvSpPr>
              <p:cNvPr id="179983" name="Freeform 783"/>
              <p:cNvSpPr/>
              <p:nvPr/>
            </p:nvSpPr>
            <p:spPr bwMode="auto">
              <a:xfrm>
                <a:off x="1523" y="2016"/>
                <a:ext cx="89" cy="74"/>
              </a:xfrm>
              <a:custGeom>
                <a:avLst/>
                <a:gdLst/>
                <a:ahLst/>
                <a:cxnLst>
                  <a:cxn ang="0">
                    <a:pos x="89" y="29"/>
                  </a:cxn>
                  <a:cxn ang="0">
                    <a:pos x="89" y="27"/>
                  </a:cxn>
                  <a:cxn ang="0">
                    <a:pos x="89" y="25"/>
                  </a:cxn>
                  <a:cxn ang="0">
                    <a:pos x="87" y="25"/>
                  </a:cxn>
                  <a:cxn ang="0">
                    <a:pos x="85" y="25"/>
                  </a:cxn>
                  <a:cxn ang="0">
                    <a:pos x="85" y="27"/>
                  </a:cxn>
                  <a:cxn ang="0">
                    <a:pos x="85" y="29"/>
                  </a:cxn>
                  <a:cxn ang="0">
                    <a:pos x="85" y="36"/>
                  </a:cxn>
                  <a:cxn ang="0">
                    <a:pos x="83" y="46"/>
                  </a:cxn>
                  <a:cxn ang="0">
                    <a:pos x="80" y="52"/>
                  </a:cxn>
                  <a:cxn ang="0">
                    <a:pos x="74" y="57"/>
                  </a:cxn>
                  <a:cxn ang="0">
                    <a:pos x="68" y="63"/>
                  </a:cxn>
                  <a:cxn ang="0">
                    <a:pos x="61" y="67"/>
                  </a:cxn>
                  <a:cxn ang="0">
                    <a:pos x="53" y="69"/>
                  </a:cxn>
                  <a:cxn ang="0">
                    <a:pos x="44" y="71"/>
                  </a:cxn>
                  <a:cxn ang="0">
                    <a:pos x="36" y="69"/>
                  </a:cxn>
                  <a:cxn ang="0">
                    <a:pos x="28" y="67"/>
                  </a:cxn>
                  <a:cxn ang="0">
                    <a:pos x="21" y="63"/>
                  </a:cxn>
                  <a:cxn ang="0">
                    <a:pos x="15" y="57"/>
                  </a:cxn>
                  <a:cxn ang="0">
                    <a:pos x="9" y="52"/>
                  </a:cxn>
                  <a:cxn ang="0">
                    <a:pos x="6" y="46"/>
                  </a:cxn>
                  <a:cxn ang="0">
                    <a:pos x="4" y="36"/>
                  </a:cxn>
                  <a:cxn ang="0">
                    <a:pos x="4" y="29"/>
                  </a:cxn>
                  <a:cxn ang="0">
                    <a:pos x="4" y="21"/>
                  </a:cxn>
                  <a:cxn ang="0">
                    <a:pos x="6" y="14"/>
                  </a:cxn>
                  <a:cxn ang="0">
                    <a:pos x="9" y="8"/>
                  </a:cxn>
                  <a:cxn ang="0">
                    <a:pos x="13" y="2"/>
                  </a:cxn>
                  <a:cxn ang="0">
                    <a:pos x="11" y="0"/>
                  </a:cxn>
                  <a:cxn ang="0">
                    <a:pos x="9" y="0"/>
                  </a:cxn>
                  <a:cxn ang="0">
                    <a:pos x="6" y="6"/>
                  </a:cxn>
                  <a:cxn ang="0">
                    <a:pos x="2" y="14"/>
                  </a:cxn>
                  <a:cxn ang="0">
                    <a:pos x="0" y="21"/>
                  </a:cxn>
                  <a:cxn ang="0">
                    <a:pos x="0" y="29"/>
                  </a:cxn>
                  <a:cxn ang="0">
                    <a:pos x="0" y="38"/>
                  </a:cxn>
                  <a:cxn ang="0">
                    <a:pos x="2" y="46"/>
                  </a:cxn>
                  <a:cxn ang="0">
                    <a:pos x="8" y="53"/>
                  </a:cxn>
                  <a:cxn ang="0">
                    <a:pos x="13" y="61"/>
                  </a:cxn>
                  <a:cxn ang="0">
                    <a:pos x="19" y="67"/>
                  </a:cxn>
                  <a:cxn ang="0">
                    <a:pos x="27" y="71"/>
                  </a:cxn>
                  <a:cxn ang="0">
                    <a:pos x="36" y="72"/>
                  </a:cxn>
                  <a:cxn ang="0">
                    <a:pos x="44" y="74"/>
                  </a:cxn>
                  <a:cxn ang="0">
                    <a:pos x="53" y="72"/>
                  </a:cxn>
                  <a:cxn ang="0">
                    <a:pos x="63" y="71"/>
                  </a:cxn>
                  <a:cxn ang="0">
                    <a:pos x="70" y="67"/>
                  </a:cxn>
                  <a:cxn ang="0">
                    <a:pos x="76" y="61"/>
                  </a:cxn>
                  <a:cxn ang="0">
                    <a:pos x="82" y="53"/>
                  </a:cxn>
                  <a:cxn ang="0">
                    <a:pos x="87" y="46"/>
                  </a:cxn>
                  <a:cxn ang="0">
                    <a:pos x="89" y="38"/>
                  </a:cxn>
                  <a:cxn ang="0">
                    <a:pos x="89" y="29"/>
                  </a:cxn>
                </a:cxnLst>
                <a:rect l="0" t="0" r="r" b="b"/>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ln>
            </p:spPr>
            <p:txBody>
              <a:bodyPr/>
              <a:lstStyle/>
              <a:p>
                <a:endParaRPr lang="en-US">
                  <a:solidFill>
                    <a:prstClr val="black"/>
                  </a:solidFill>
                </a:endParaRPr>
              </a:p>
            </p:txBody>
          </p:sp>
          <p:sp>
            <p:nvSpPr>
              <p:cNvPr id="179984" name="Freeform 784"/>
              <p:cNvSpPr/>
              <p:nvPr/>
            </p:nvSpPr>
            <p:spPr bwMode="auto">
              <a:xfrm>
                <a:off x="1525" y="2016"/>
                <a:ext cx="85" cy="72"/>
              </a:xfrm>
              <a:custGeom>
                <a:avLst/>
                <a:gdLst/>
                <a:ahLst/>
                <a:cxnLst>
                  <a:cxn ang="0">
                    <a:pos x="85" y="29"/>
                  </a:cxn>
                  <a:cxn ang="0">
                    <a:pos x="85" y="27"/>
                  </a:cxn>
                  <a:cxn ang="0">
                    <a:pos x="85" y="25"/>
                  </a:cxn>
                  <a:cxn ang="0">
                    <a:pos x="83" y="25"/>
                  </a:cxn>
                  <a:cxn ang="0">
                    <a:pos x="81" y="25"/>
                  </a:cxn>
                  <a:cxn ang="0">
                    <a:pos x="81" y="27"/>
                  </a:cxn>
                  <a:cxn ang="0">
                    <a:pos x="81" y="29"/>
                  </a:cxn>
                  <a:cxn ang="0">
                    <a:pos x="81" y="36"/>
                  </a:cxn>
                  <a:cxn ang="0">
                    <a:pos x="80" y="44"/>
                  </a:cxn>
                  <a:cxn ang="0">
                    <a:pos x="76" y="52"/>
                  </a:cxn>
                  <a:cxn ang="0">
                    <a:pos x="70" y="57"/>
                  </a:cxn>
                  <a:cxn ang="0">
                    <a:pos x="64" y="61"/>
                  </a:cxn>
                  <a:cxn ang="0">
                    <a:pos x="59" y="65"/>
                  </a:cxn>
                  <a:cxn ang="0">
                    <a:pos x="51" y="67"/>
                  </a:cxn>
                  <a:cxn ang="0">
                    <a:pos x="42" y="69"/>
                  </a:cxn>
                  <a:cxn ang="0">
                    <a:pos x="34" y="67"/>
                  </a:cxn>
                  <a:cxn ang="0">
                    <a:pos x="26" y="65"/>
                  </a:cxn>
                  <a:cxn ang="0">
                    <a:pos x="21" y="61"/>
                  </a:cxn>
                  <a:cxn ang="0">
                    <a:pos x="15" y="57"/>
                  </a:cxn>
                  <a:cxn ang="0">
                    <a:pos x="9" y="52"/>
                  </a:cxn>
                  <a:cxn ang="0">
                    <a:pos x="6" y="44"/>
                  </a:cxn>
                  <a:cxn ang="0">
                    <a:pos x="4" y="36"/>
                  </a:cxn>
                  <a:cxn ang="0">
                    <a:pos x="4" y="29"/>
                  </a:cxn>
                  <a:cxn ang="0">
                    <a:pos x="4" y="21"/>
                  </a:cxn>
                  <a:cxn ang="0">
                    <a:pos x="6" y="16"/>
                  </a:cxn>
                  <a:cxn ang="0">
                    <a:pos x="7" y="8"/>
                  </a:cxn>
                  <a:cxn ang="0">
                    <a:pos x="11" y="4"/>
                  </a:cxn>
                  <a:cxn ang="0">
                    <a:pos x="11" y="2"/>
                  </a:cxn>
                  <a:cxn ang="0">
                    <a:pos x="9" y="0"/>
                  </a:cxn>
                  <a:cxn ang="0">
                    <a:pos x="6" y="8"/>
                  </a:cxn>
                  <a:cxn ang="0">
                    <a:pos x="2" y="14"/>
                  </a:cxn>
                  <a:cxn ang="0">
                    <a:pos x="0" y="21"/>
                  </a:cxn>
                  <a:cxn ang="0">
                    <a:pos x="0" y="29"/>
                  </a:cxn>
                  <a:cxn ang="0">
                    <a:pos x="0" y="38"/>
                  </a:cxn>
                  <a:cxn ang="0">
                    <a:pos x="2" y="46"/>
                  </a:cxn>
                  <a:cxn ang="0">
                    <a:pos x="6" y="53"/>
                  </a:cxn>
                  <a:cxn ang="0">
                    <a:pos x="11" y="59"/>
                  </a:cxn>
                  <a:cxn ang="0">
                    <a:pos x="19" y="65"/>
                  </a:cxn>
                  <a:cxn ang="0">
                    <a:pos x="26" y="69"/>
                  </a:cxn>
                  <a:cxn ang="0">
                    <a:pos x="34" y="71"/>
                  </a:cxn>
                  <a:cxn ang="0">
                    <a:pos x="42" y="72"/>
                  </a:cxn>
                  <a:cxn ang="0">
                    <a:pos x="51" y="71"/>
                  </a:cxn>
                  <a:cxn ang="0">
                    <a:pos x="59" y="69"/>
                  </a:cxn>
                  <a:cxn ang="0">
                    <a:pos x="66" y="65"/>
                  </a:cxn>
                  <a:cxn ang="0">
                    <a:pos x="74" y="59"/>
                  </a:cxn>
                  <a:cxn ang="0">
                    <a:pos x="78" y="53"/>
                  </a:cxn>
                  <a:cxn ang="0">
                    <a:pos x="83" y="46"/>
                  </a:cxn>
                  <a:cxn ang="0">
                    <a:pos x="85" y="38"/>
                  </a:cxn>
                  <a:cxn ang="0">
                    <a:pos x="85" y="29"/>
                  </a:cxn>
                </a:cxnLst>
                <a:rect l="0" t="0" r="r" b="b"/>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ln>
            </p:spPr>
            <p:txBody>
              <a:bodyPr/>
              <a:lstStyle/>
              <a:p>
                <a:endParaRPr lang="en-US">
                  <a:solidFill>
                    <a:prstClr val="black"/>
                  </a:solidFill>
                </a:endParaRPr>
              </a:p>
            </p:txBody>
          </p:sp>
          <p:sp>
            <p:nvSpPr>
              <p:cNvPr id="179985" name="Freeform 785"/>
              <p:cNvSpPr/>
              <p:nvPr/>
            </p:nvSpPr>
            <p:spPr bwMode="auto">
              <a:xfrm>
                <a:off x="1527" y="2018"/>
                <a:ext cx="81" cy="69"/>
              </a:xfrm>
              <a:custGeom>
                <a:avLst/>
                <a:gdLst/>
                <a:ahLst/>
                <a:cxnLst>
                  <a:cxn ang="0">
                    <a:pos x="81" y="27"/>
                  </a:cxn>
                  <a:cxn ang="0">
                    <a:pos x="81" y="25"/>
                  </a:cxn>
                  <a:cxn ang="0">
                    <a:pos x="81" y="23"/>
                  </a:cxn>
                  <a:cxn ang="0">
                    <a:pos x="79" y="23"/>
                  </a:cxn>
                  <a:cxn ang="0">
                    <a:pos x="78" y="23"/>
                  </a:cxn>
                  <a:cxn ang="0">
                    <a:pos x="78" y="25"/>
                  </a:cxn>
                  <a:cxn ang="0">
                    <a:pos x="78" y="27"/>
                  </a:cxn>
                  <a:cxn ang="0">
                    <a:pos x="78" y="34"/>
                  </a:cxn>
                  <a:cxn ang="0">
                    <a:pos x="76" y="42"/>
                  </a:cxn>
                  <a:cxn ang="0">
                    <a:pos x="72" y="48"/>
                  </a:cxn>
                  <a:cxn ang="0">
                    <a:pos x="68" y="53"/>
                  </a:cxn>
                  <a:cxn ang="0">
                    <a:pos x="62" y="59"/>
                  </a:cxn>
                  <a:cxn ang="0">
                    <a:pos x="55" y="61"/>
                  </a:cxn>
                  <a:cxn ang="0">
                    <a:pos x="47" y="65"/>
                  </a:cxn>
                  <a:cxn ang="0">
                    <a:pos x="40" y="65"/>
                  </a:cxn>
                  <a:cxn ang="0">
                    <a:pos x="32" y="65"/>
                  </a:cxn>
                  <a:cxn ang="0">
                    <a:pos x="26" y="61"/>
                  </a:cxn>
                  <a:cxn ang="0">
                    <a:pos x="19" y="59"/>
                  </a:cxn>
                  <a:cxn ang="0">
                    <a:pos x="13" y="53"/>
                  </a:cxn>
                  <a:cxn ang="0">
                    <a:pos x="9" y="48"/>
                  </a:cxn>
                  <a:cxn ang="0">
                    <a:pos x="5" y="42"/>
                  </a:cxn>
                  <a:cxn ang="0">
                    <a:pos x="4" y="34"/>
                  </a:cxn>
                  <a:cxn ang="0">
                    <a:pos x="4" y="27"/>
                  </a:cxn>
                  <a:cxn ang="0">
                    <a:pos x="4" y="19"/>
                  </a:cxn>
                  <a:cxn ang="0">
                    <a:pos x="5" y="14"/>
                  </a:cxn>
                  <a:cxn ang="0">
                    <a:pos x="7" y="8"/>
                  </a:cxn>
                  <a:cxn ang="0">
                    <a:pos x="11" y="2"/>
                  </a:cxn>
                  <a:cxn ang="0">
                    <a:pos x="11" y="2"/>
                  </a:cxn>
                  <a:cxn ang="0">
                    <a:pos x="11" y="2"/>
                  </a:cxn>
                  <a:cxn ang="0">
                    <a:pos x="9" y="0"/>
                  </a:cxn>
                  <a:cxn ang="0">
                    <a:pos x="9" y="0"/>
                  </a:cxn>
                  <a:cxn ang="0">
                    <a:pos x="5" y="6"/>
                  </a:cxn>
                  <a:cxn ang="0">
                    <a:pos x="2" y="12"/>
                  </a:cxn>
                  <a:cxn ang="0">
                    <a:pos x="0" y="19"/>
                  </a:cxn>
                  <a:cxn ang="0">
                    <a:pos x="0" y="27"/>
                  </a:cxn>
                  <a:cxn ang="0">
                    <a:pos x="0" y="34"/>
                  </a:cxn>
                  <a:cxn ang="0">
                    <a:pos x="2" y="44"/>
                  </a:cxn>
                  <a:cxn ang="0">
                    <a:pos x="5" y="50"/>
                  </a:cxn>
                  <a:cxn ang="0">
                    <a:pos x="11" y="55"/>
                  </a:cxn>
                  <a:cxn ang="0">
                    <a:pos x="17" y="61"/>
                  </a:cxn>
                  <a:cxn ang="0">
                    <a:pos x="24" y="65"/>
                  </a:cxn>
                  <a:cxn ang="0">
                    <a:pos x="32" y="67"/>
                  </a:cxn>
                  <a:cxn ang="0">
                    <a:pos x="40" y="69"/>
                  </a:cxn>
                  <a:cxn ang="0">
                    <a:pos x="49" y="67"/>
                  </a:cxn>
                  <a:cxn ang="0">
                    <a:pos x="57" y="65"/>
                  </a:cxn>
                  <a:cxn ang="0">
                    <a:pos x="64" y="61"/>
                  </a:cxn>
                  <a:cxn ang="0">
                    <a:pos x="70" y="55"/>
                  </a:cxn>
                  <a:cxn ang="0">
                    <a:pos x="76" y="50"/>
                  </a:cxn>
                  <a:cxn ang="0">
                    <a:pos x="79" y="44"/>
                  </a:cxn>
                  <a:cxn ang="0">
                    <a:pos x="81" y="34"/>
                  </a:cxn>
                  <a:cxn ang="0">
                    <a:pos x="81" y="27"/>
                  </a:cxn>
                </a:cxnLst>
                <a:rect l="0" t="0" r="r" b="b"/>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11" y="2"/>
                    </a:lnTo>
                    <a:lnTo>
                      <a:pt x="11" y="2"/>
                    </a:lnTo>
                    <a:lnTo>
                      <a:pt x="9" y="0"/>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ln>
            </p:spPr>
            <p:txBody>
              <a:bodyPr/>
              <a:lstStyle/>
              <a:p>
                <a:endParaRPr lang="en-US">
                  <a:solidFill>
                    <a:prstClr val="black"/>
                  </a:solidFill>
                </a:endParaRPr>
              </a:p>
            </p:txBody>
          </p:sp>
          <p:sp>
            <p:nvSpPr>
              <p:cNvPr id="179986" name="Freeform 786"/>
              <p:cNvSpPr/>
              <p:nvPr/>
            </p:nvSpPr>
            <p:spPr bwMode="auto">
              <a:xfrm>
                <a:off x="1529" y="2020"/>
                <a:ext cx="77" cy="65"/>
              </a:xfrm>
              <a:custGeom>
                <a:avLst/>
                <a:gdLst/>
                <a:ahLst/>
                <a:cxnLst>
                  <a:cxn ang="0">
                    <a:pos x="77" y="25"/>
                  </a:cxn>
                  <a:cxn ang="0">
                    <a:pos x="77" y="23"/>
                  </a:cxn>
                  <a:cxn ang="0">
                    <a:pos x="77" y="21"/>
                  </a:cxn>
                  <a:cxn ang="0">
                    <a:pos x="76" y="21"/>
                  </a:cxn>
                  <a:cxn ang="0">
                    <a:pos x="74" y="21"/>
                  </a:cxn>
                  <a:cxn ang="0">
                    <a:pos x="74" y="23"/>
                  </a:cxn>
                  <a:cxn ang="0">
                    <a:pos x="74" y="25"/>
                  </a:cxn>
                  <a:cxn ang="0">
                    <a:pos x="74" y="32"/>
                  </a:cxn>
                  <a:cxn ang="0">
                    <a:pos x="72" y="38"/>
                  </a:cxn>
                  <a:cxn ang="0">
                    <a:pos x="68" y="46"/>
                  </a:cxn>
                  <a:cxn ang="0">
                    <a:pos x="64" y="49"/>
                  </a:cxn>
                  <a:cxn ang="0">
                    <a:pos x="58" y="55"/>
                  </a:cxn>
                  <a:cxn ang="0">
                    <a:pos x="53" y="57"/>
                  </a:cxn>
                  <a:cxn ang="0">
                    <a:pos x="45" y="61"/>
                  </a:cxn>
                  <a:cxn ang="0">
                    <a:pos x="38" y="61"/>
                  </a:cxn>
                  <a:cxn ang="0">
                    <a:pos x="32" y="61"/>
                  </a:cxn>
                  <a:cxn ang="0">
                    <a:pos x="24" y="57"/>
                  </a:cxn>
                  <a:cxn ang="0">
                    <a:pos x="19" y="55"/>
                  </a:cxn>
                  <a:cxn ang="0">
                    <a:pos x="13" y="49"/>
                  </a:cxn>
                  <a:cxn ang="0">
                    <a:pos x="9" y="46"/>
                  </a:cxn>
                  <a:cxn ang="0">
                    <a:pos x="5" y="38"/>
                  </a:cxn>
                  <a:cxn ang="0">
                    <a:pos x="3" y="32"/>
                  </a:cxn>
                  <a:cxn ang="0">
                    <a:pos x="3" y="25"/>
                  </a:cxn>
                  <a:cxn ang="0">
                    <a:pos x="3" y="19"/>
                  </a:cxn>
                  <a:cxn ang="0">
                    <a:pos x="5" y="12"/>
                  </a:cxn>
                  <a:cxn ang="0">
                    <a:pos x="7" y="6"/>
                  </a:cxn>
                  <a:cxn ang="0">
                    <a:pos x="11" y="2"/>
                  </a:cxn>
                  <a:cxn ang="0">
                    <a:pos x="9" y="0"/>
                  </a:cxn>
                  <a:cxn ang="0">
                    <a:pos x="9" y="0"/>
                  </a:cxn>
                  <a:cxn ang="0">
                    <a:pos x="9" y="0"/>
                  </a:cxn>
                  <a:cxn ang="0">
                    <a:pos x="7" y="0"/>
                  </a:cxn>
                  <a:cxn ang="0">
                    <a:pos x="3" y="4"/>
                  </a:cxn>
                  <a:cxn ang="0">
                    <a:pos x="2" y="12"/>
                  </a:cxn>
                  <a:cxn ang="0">
                    <a:pos x="0" y="17"/>
                  </a:cxn>
                  <a:cxn ang="0">
                    <a:pos x="0" y="25"/>
                  </a:cxn>
                  <a:cxn ang="0">
                    <a:pos x="0" y="32"/>
                  </a:cxn>
                  <a:cxn ang="0">
                    <a:pos x="2" y="40"/>
                  </a:cxn>
                  <a:cxn ang="0">
                    <a:pos x="5" y="48"/>
                  </a:cxn>
                  <a:cxn ang="0">
                    <a:pos x="11" y="53"/>
                  </a:cxn>
                  <a:cxn ang="0">
                    <a:pos x="17" y="57"/>
                  </a:cxn>
                  <a:cxn ang="0">
                    <a:pos x="22" y="61"/>
                  </a:cxn>
                  <a:cxn ang="0">
                    <a:pos x="30" y="63"/>
                  </a:cxn>
                  <a:cxn ang="0">
                    <a:pos x="38" y="65"/>
                  </a:cxn>
                  <a:cxn ang="0">
                    <a:pos x="47" y="63"/>
                  </a:cxn>
                  <a:cxn ang="0">
                    <a:pos x="55" y="61"/>
                  </a:cxn>
                  <a:cxn ang="0">
                    <a:pos x="60" y="57"/>
                  </a:cxn>
                  <a:cxn ang="0">
                    <a:pos x="66" y="53"/>
                  </a:cxn>
                  <a:cxn ang="0">
                    <a:pos x="72" y="48"/>
                  </a:cxn>
                  <a:cxn ang="0">
                    <a:pos x="76" y="40"/>
                  </a:cxn>
                  <a:cxn ang="0">
                    <a:pos x="77" y="32"/>
                  </a:cxn>
                  <a:cxn ang="0">
                    <a:pos x="77" y="25"/>
                  </a:cxn>
                </a:cxnLst>
                <a:rect l="0" t="0" r="r" b="b"/>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9" y="0"/>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ln>
            </p:spPr>
            <p:txBody>
              <a:bodyPr/>
              <a:lstStyle/>
              <a:p>
                <a:endParaRPr lang="en-US">
                  <a:solidFill>
                    <a:prstClr val="black"/>
                  </a:solidFill>
                </a:endParaRPr>
              </a:p>
            </p:txBody>
          </p:sp>
          <p:sp>
            <p:nvSpPr>
              <p:cNvPr id="179987" name="Freeform 787"/>
              <p:cNvSpPr/>
              <p:nvPr/>
            </p:nvSpPr>
            <p:spPr bwMode="auto">
              <a:xfrm>
                <a:off x="1531" y="2020"/>
                <a:ext cx="74" cy="63"/>
              </a:xfrm>
              <a:custGeom>
                <a:avLst/>
                <a:gdLst/>
                <a:ahLst/>
                <a:cxnLst>
                  <a:cxn ang="0">
                    <a:pos x="74" y="25"/>
                  </a:cxn>
                  <a:cxn ang="0">
                    <a:pos x="74" y="23"/>
                  </a:cxn>
                  <a:cxn ang="0">
                    <a:pos x="74" y="21"/>
                  </a:cxn>
                  <a:cxn ang="0">
                    <a:pos x="72" y="21"/>
                  </a:cxn>
                  <a:cxn ang="0">
                    <a:pos x="70" y="21"/>
                  </a:cxn>
                  <a:cxn ang="0">
                    <a:pos x="70" y="23"/>
                  </a:cxn>
                  <a:cxn ang="0">
                    <a:pos x="70" y="25"/>
                  </a:cxn>
                  <a:cxn ang="0">
                    <a:pos x="70" y="32"/>
                  </a:cxn>
                  <a:cxn ang="0">
                    <a:pos x="68" y="38"/>
                  </a:cxn>
                  <a:cxn ang="0">
                    <a:pos x="64" y="44"/>
                  </a:cxn>
                  <a:cxn ang="0">
                    <a:pos x="60" y="49"/>
                  </a:cxn>
                  <a:cxn ang="0">
                    <a:pos x="55" y="53"/>
                  </a:cxn>
                  <a:cxn ang="0">
                    <a:pos x="49" y="57"/>
                  </a:cxn>
                  <a:cxn ang="0">
                    <a:pos x="43" y="59"/>
                  </a:cxn>
                  <a:cxn ang="0">
                    <a:pos x="36" y="59"/>
                  </a:cxn>
                  <a:cxn ang="0">
                    <a:pos x="30" y="59"/>
                  </a:cxn>
                  <a:cxn ang="0">
                    <a:pos x="22" y="57"/>
                  </a:cxn>
                  <a:cxn ang="0">
                    <a:pos x="17" y="53"/>
                  </a:cxn>
                  <a:cxn ang="0">
                    <a:pos x="13" y="49"/>
                  </a:cxn>
                  <a:cxn ang="0">
                    <a:pos x="9" y="44"/>
                  </a:cxn>
                  <a:cxn ang="0">
                    <a:pos x="5" y="38"/>
                  </a:cxn>
                  <a:cxn ang="0">
                    <a:pos x="3" y="32"/>
                  </a:cxn>
                  <a:cxn ang="0">
                    <a:pos x="3" y="25"/>
                  </a:cxn>
                  <a:cxn ang="0">
                    <a:pos x="3" y="19"/>
                  </a:cxn>
                  <a:cxn ang="0">
                    <a:pos x="5" y="13"/>
                  </a:cxn>
                  <a:cxn ang="0">
                    <a:pos x="7" y="8"/>
                  </a:cxn>
                  <a:cxn ang="0">
                    <a:pos x="11" y="2"/>
                  </a:cxn>
                  <a:cxn ang="0">
                    <a:pos x="9" y="2"/>
                  </a:cxn>
                  <a:cxn ang="0">
                    <a:pos x="7" y="0"/>
                  </a:cxn>
                  <a:cxn ang="0">
                    <a:pos x="3" y="6"/>
                  </a:cxn>
                  <a:cxn ang="0">
                    <a:pos x="1" y="12"/>
                  </a:cxn>
                  <a:cxn ang="0">
                    <a:pos x="0" y="17"/>
                  </a:cxn>
                  <a:cxn ang="0">
                    <a:pos x="0" y="25"/>
                  </a:cxn>
                  <a:cxn ang="0">
                    <a:pos x="0" y="32"/>
                  </a:cxn>
                  <a:cxn ang="0">
                    <a:pos x="1" y="40"/>
                  </a:cxn>
                  <a:cxn ang="0">
                    <a:pos x="5" y="46"/>
                  </a:cxn>
                  <a:cxn ang="0">
                    <a:pos x="9" y="51"/>
                  </a:cxn>
                  <a:cxn ang="0">
                    <a:pos x="15" y="57"/>
                  </a:cxn>
                  <a:cxn ang="0">
                    <a:pos x="22" y="59"/>
                  </a:cxn>
                  <a:cxn ang="0">
                    <a:pos x="28" y="63"/>
                  </a:cxn>
                  <a:cxn ang="0">
                    <a:pos x="36" y="63"/>
                  </a:cxn>
                  <a:cxn ang="0">
                    <a:pos x="43" y="63"/>
                  </a:cxn>
                  <a:cxn ang="0">
                    <a:pos x="51" y="59"/>
                  </a:cxn>
                  <a:cxn ang="0">
                    <a:pos x="58" y="57"/>
                  </a:cxn>
                  <a:cxn ang="0">
                    <a:pos x="64" y="51"/>
                  </a:cxn>
                  <a:cxn ang="0">
                    <a:pos x="68" y="46"/>
                  </a:cxn>
                  <a:cxn ang="0">
                    <a:pos x="72" y="40"/>
                  </a:cxn>
                  <a:cxn ang="0">
                    <a:pos x="74" y="32"/>
                  </a:cxn>
                  <a:cxn ang="0">
                    <a:pos x="74" y="25"/>
                  </a:cxn>
                </a:cxnLst>
                <a:rect l="0" t="0" r="r" b="b"/>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ln>
            </p:spPr>
            <p:txBody>
              <a:bodyPr/>
              <a:lstStyle/>
              <a:p>
                <a:endParaRPr lang="en-US">
                  <a:solidFill>
                    <a:prstClr val="black"/>
                  </a:solidFill>
                </a:endParaRPr>
              </a:p>
            </p:txBody>
          </p:sp>
          <p:sp>
            <p:nvSpPr>
              <p:cNvPr id="179988" name="Freeform 788"/>
              <p:cNvSpPr/>
              <p:nvPr/>
            </p:nvSpPr>
            <p:spPr bwMode="auto">
              <a:xfrm>
                <a:off x="1532" y="2022"/>
                <a:ext cx="71" cy="59"/>
              </a:xfrm>
              <a:custGeom>
                <a:avLst/>
                <a:gdLst/>
                <a:ahLst/>
                <a:cxnLst>
                  <a:cxn ang="0">
                    <a:pos x="71" y="23"/>
                  </a:cxn>
                  <a:cxn ang="0">
                    <a:pos x="71" y="21"/>
                  </a:cxn>
                  <a:cxn ang="0">
                    <a:pos x="71" y="19"/>
                  </a:cxn>
                  <a:cxn ang="0">
                    <a:pos x="69" y="19"/>
                  </a:cxn>
                  <a:cxn ang="0">
                    <a:pos x="67" y="19"/>
                  </a:cxn>
                  <a:cxn ang="0">
                    <a:pos x="67" y="21"/>
                  </a:cxn>
                  <a:cxn ang="0">
                    <a:pos x="67" y="23"/>
                  </a:cxn>
                  <a:cxn ang="0">
                    <a:pos x="67" y="29"/>
                  </a:cxn>
                  <a:cxn ang="0">
                    <a:pos x="65" y="36"/>
                  </a:cxn>
                  <a:cxn ang="0">
                    <a:pos x="63" y="40"/>
                  </a:cxn>
                  <a:cxn ang="0">
                    <a:pos x="57" y="46"/>
                  </a:cxn>
                  <a:cxn ang="0">
                    <a:pos x="54" y="49"/>
                  </a:cxn>
                  <a:cxn ang="0">
                    <a:pos x="48" y="53"/>
                  </a:cxn>
                  <a:cxn ang="0">
                    <a:pos x="42" y="55"/>
                  </a:cxn>
                  <a:cxn ang="0">
                    <a:pos x="35" y="55"/>
                  </a:cxn>
                  <a:cxn ang="0">
                    <a:pos x="29" y="55"/>
                  </a:cxn>
                  <a:cxn ang="0">
                    <a:pos x="23" y="53"/>
                  </a:cxn>
                  <a:cxn ang="0">
                    <a:pos x="18" y="49"/>
                  </a:cxn>
                  <a:cxn ang="0">
                    <a:pos x="14" y="46"/>
                  </a:cxn>
                  <a:cxn ang="0">
                    <a:pos x="8" y="40"/>
                  </a:cxn>
                  <a:cxn ang="0">
                    <a:pos x="6" y="36"/>
                  </a:cxn>
                  <a:cxn ang="0">
                    <a:pos x="4" y="29"/>
                  </a:cxn>
                  <a:cxn ang="0">
                    <a:pos x="4" y="23"/>
                  </a:cxn>
                  <a:cxn ang="0">
                    <a:pos x="4" y="17"/>
                  </a:cxn>
                  <a:cxn ang="0">
                    <a:pos x="6" y="11"/>
                  </a:cxn>
                  <a:cxn ang="0">
                    <a:pos x="8" y="6"/>
                  </a:cxn>
                  <a:cxn ang="0">
                    <a:pos x="12" y="2"/>
                  </a:cxn>
                  <a:cxn ang="0">
                    <a:pos x="10" y="0"/>
                  </a:cxn>
                  <a:cxn ang="0">
                    <a:pos x="8" y="0"/>
                  </a:cxn>
                  <a:cxn ang="0">
                    <a:pos x="4" y="4"/>
                  </a:cxn>
                  <a:cxn ang="0">
                    <a:pos x="2" y="10"/>
                  </a:cxn>
                  <a:cxn ang="0">
                    <a:pos x="0" y="17"/>
                  </a:cxn>
                  <a:cxn ang="0">
                    <a:pos x="0" y="23"/>
                  </a:cxn>
                  <a:cxn ang="0">
                    <a:pos x="0" y="30"/>
                  </a:cxn>
                  <a:cxn ang="0">
                    <a:pos x="2" y="36"/>
                  </a:cxn>
                  <a:cxn ang="0">
                    <a:pos x="6" y="44"/>
                  </a:cxn>
                  <a:cxn ang="0">
                    <a:pos x="10" y="47"/>
                  </a:cxn>
                  <a:cxn ang="0">
                    <a:pos x="16" y="53"/>
                  </a:cxn>
                  <a:cxn ang="0">
                    <a:pos x="21" y="55"/>
                  </a:cxn>
                  <a:cxn ang="0">
                    <a:pos x="29" y="59"/>
                  </a:cxn>
                  <a:cxn ang="0">
                    <a:pos x="35" y="59"/>
                  </a:cxn>
                  <a:cxn ang="0">
                    <a:pos x="42" y="59"/>
                  </a:cxn>
                  <a:cxn ang="0">
                    <a:pos x="50" y="55"/>
                  </a:cxn>
                  <a:cxn ang="0">
                    <a:pos x="55" y="53"/>
                  </a:cxn>
                  <a:cxn ang="0">
                    <a:pos x="61" y="47"/>
                  </a:cxn>
                  <a:cxn ang="0">
                    <a:pos x="65" y="44"/>
                  </a:cxn>
                  <a:cxn ang="0">
                    <a:pos x="69" y="36"/>
                  </a:cxn>
                  <a:cxn ang="0">
                    <a:pos x="71" y="30"/>
                  </a:cxn>
                  <a:cxn ang="0">
                    <a:pos x="71" y="23"/>
                  </a:cxn>
                </a:cxnLst>
                <a:rect l="0" t="0" r="r" b="b"/>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ln>
            </p:spPr>
            <p:txBody>
              <a:bodyPr/>
              <a:lstStyle/>
              <a:p>
                <a:endParaRPr lang="en-US">
                  <a:solidFill>
                    <a:prstClr val="black"/>
                  </a:solidFill>
                </a:endParaRPr>
              </a:p>
            </p:txBody>
          </p:sp>
          <p:sp>
            <p:nvSpPr>
              <p:cNvPr id="179989" name="Freeform 789"/>
              <p:cNvSpPr/>
              <p:nvPr/>
            </p:nvSpPr>
            <p:spPr bwMode="auto">
              <a:xfrm>
                <a:off x="1534" y="2022"/>
                <a:ext cx="67" cy="57"/>
              </a:xfrm>
              <a:custGeom>
                <a:avLst/>
                <a:gdLst/>
                <a:ahLst/>
                <a:cxnLst>
                  <a:cxn ang="0">
                    <a:pos x="67" y="23"/>
                  </a:cxn>
                  <a:cxn ang="0">
                    <a:pos x="67" y="21"/>
                  </a:cxn>
                  <a:cxn ang="0">
                    <a:pos x="67" y="19"/>
                  </a:cxn>
                  <a:cxn ang="0">
                    <a:pos x="65" y="19"/>
                  </a:cxn>
                  <a:cxn ang="0">
                    <a:pos x="63" y="19"/>
                  </a:cxn>
                  <a:cxn ang="0">
                    <a:pos x="63" y="21"/>
                  </a:cxn>
                  <a:cxn ang="0">
                    <a:pos x="63" y="23"/>
                  </a:cxn>
                  <a:cxn ang="0">
                    <a:pos x="63" y="29"/>
                  </a:cxn>
                  <a:cxn ang="0">
                    <a:pos x="61" y="34"/>
                  </a:cxn>
                  <a:cxn ang="0">
                    <a:pos x="59" y="40"/>
                  </a:cxn>
                  <a:cxn ang="0">
                    <a:pos x="55" y="44"/>
                  </a:cxn>
                  <a:cxn ang="0">
                    <a:pos x="50" y="47"/>
                  </a:cxn>
                  <a:cxn ang="0">
                    <a:pos x="46" y="51"/>
                  </a:cxn>
                  <a:cxn ang="0">
                    <a:pos x="40" y="53"/>
                  </a:cxn>
                  <a:cxn ang="0">
                    <a:pos x="33" y="53"/>
                  </a:cxn>
                  <a:cxn ang="0">
                    <a:pos x="27" y="53"/>
                  </a:cxn>
                  <a:cxn ang="0">
                    <a:pos x="21" y="51"/>
                  </a:cxn>
                  <a:cxn ang="0">
                    <a:pos x="17" y="47"/>
                  </a:cxn>
                  <a:cxn ang="0">
                    <a:pos x="12" y="44"/>
                  </a:cxn>
                  <a:cxn ang="0">
                    <a:pos x="8" y="40"/>
                  </a:cxn>
                  <a:cxn ang="0">
                    <a:pos x="6" y="34"/>
                  </a:cxn>
                  <a:cxn ang="0">
                    <a:pos x="4" y="29"/>
                  </a:cxn>
                  <a:cxn ang="0">
                    <a:pos x="4" y="23"/>
                  </a:cxn>
                  <a:cxn ang="0">
                    <a:pos x="4" y="17"/>
                  </a:cxn>
                  <a:cxn ang="0">
                    <a:pos x="6" y="11"/>
                  </a:cxn>
                  <a:cxn ang="0">
                    <a:pos x="8" y="6"/>
                  </a:cxn>
                  <a:cxn ang="0">
                    <a:pos x="12" y="2"/>
                  </a:cxn>
                  <a:cxn ang="0">
                    <a:pos x="10" y="2"/>
                  </a:cxn>
                  <a:cxn ang="0">
                    <a:pos x="8" y="0"/>
                  </a:cxn>
                  <a:cxn ang="0">
                    <a:pos x="4" y="6"/>
                  </a:cxn>
                  <a:cxn ang="0">
                    <a:pos x="2" y="11"/>
                  </a:cxn>
                  <a:cxn ang="0">
                    <a:pos x="0" y="17"/>
                  </a:cxn>
                  <a:cxn ang="0">
                    <a:pos x="0" y="23"/>
                  </a:cxn>
                  <a:cxn ang="0">
                    <a:pos x="0" y="30"/>
                  </a:cxn>
                  <a:cxn ang="0">
                    <a:pos x="2" y="36"/>
                  </a:cxn>
                  <a:cxn ang="0">
                    <a:pos x="6" y="42"/>
                  </a:cxn>
                  <a:cxn ang="0">
                    <a:pos x="10" y="47"/>
                  </a:cxn>
                  <a:cxn ang="0">
                    <a:pos x="14" y="51"/>
                  </a:cxn>
                  <a:cxn ang="0">
                    <a:pos x="19" y="55"/>
                  </a:cxn>
                  <a:cxn ang="0">
                    <a:pos x="27" y="57"/>
                  </a:cxn>
                  <a:cxn ang="0">
                    <a:pos x="33" y="57"/>
                  </a:cxn>
                  <a:cxn ang="0">
                    <a:pos x="40" y="57"/>
                  </a:cxn>
                  <a:cxn ang="0">
                    <a:pos x="46" y="55"/>
                  </a:cxn>
                  <a:cxn ang="0">
                    <a:pos x="52" y="51"/>
                  </a:cxn>
                  <a:cxn ang="0">
                    <a:pos x="57" y="47"/>
                  </a:cxn>
                  <a:cxn ang="0">
                    <a:pos x="61" y="42"/>
                  </a:cxn>
                  <a:cxn ang="0">
                    <a:pos x="65" y="36"/>
                  </a:cxn>
                  <a:cxn ang="0">
                    <a:pos x="67" y="30"/>
                  </a:cxn>
                  <a:cxn ang="0">
                    <a:pos x="67" y="23"/>
                  </a:cxn>
                </a:cxnLst>
                <a:rect l="0" t="0" r="r" b="b"/>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ln>
            </p:spPr>
            <p:txBody>
              <a:bodyPr/>
              <a:lstStyle/>
              <a:p>
                <a:endParaRPr lang="en-US">
                  <a:solidFill>
                    <a:prstClr val="black"/>
                  </a:solidFill>
                </a:endParaRPr>
              </a:p>
            </p:txBody>
          </p:sp>
          <p:sp>
            <p:nvSpPr>
              <p:cNvPr id="179990" name="Freeform 790"/>
              <p:cNvSpPr/>
              <p:nvPr/>
            </p:nvSpPr>
            <p:spPr bwMode="auto">
              <a:xfrm>
                <a:off x="1536" y="2024"/>
                <a:ext cx="63" cy="53"/>
              </a:xfrm>
              <a:custGeom>
                <a:avLst/>
                <a:gdLst/>
                <a:ahLst/>
                <a:cxnLst>
                  <a:cxn ang="0">
                    <a:pos x="63" y="21"/>
                  </a:cxn>
                  <a:cxn ang="0">
                    <a:pos x="63" y="19"/>
                  </a:cxn>
                  <a:cxn ang="0">
                    <a:pos x="63" y="17"/>
                  </a:cxn>
                  <a:cxn ang="0">
                    <a:pos x="63" y="17"/>
                  </a:cxn>
                  <a:cxn ang="0">
                    <a:pos x="61" y="15"/>
                  </a:cxn>
                  <a:cxn ang="0">
                    <a:pos x="61" y="15"/>
                  </a:cxn>
                  <a:cxn ang="0">
                    <a:pos x="59" y="15"/>
                  </a:cxn>
                  <a:cxn ang="0">
                    <a:pos x="59" y="19"/>
                  </a:cxn>
                  <a:cxn ang="0">
                    <a:pos x="59" y="21"/>
                  </a:cxn>
                  <a:cxn ang="0">
                    <a:pos x="59" y="27"/>
                  </a:cxn>
                  <a:cxn ang="0">
                    <a:pos x="57" y="32"/>
                  </a:cxn>
                  <a:cxn ang="0">
                    <a:pos x="55" y="36"/>
                  </a:cxn>
                  <a:cxn ang="0">
                    <a:pos x="51" y="42"/>
                  </a:cxn>
                  <a:cxn ang="0">
                    <a:pos x="48" y="44"/>
                  </a:cxn>
                  <a:cxn ang="0">
                    <a:pos x="42" y="47"/>
                  </a:cxn>
                  <a:cxn ang="0">
                    <a:pos x="36" y="49"/>
                  </a:cxn>
                  <a:cxn ang="0">
                    <a:pos x="31" y="49"/>
                  </a:cxn>
                  <a:cxn ang="0">
                    <a:pos x="25" y="49"/>
                  </a:cxn>
                  <a:cxn ang="0">
                    <a:pos x="21" y="47"/>
                  </a:cxn>
                  <a:cxn ang="0">
                    <a:pos x="15" y="44"/>
                  </a:cxn>
                  <a:cxn ang="0">
                    <a:pos x="12" y="42"/>
                  </a:cxn>
                  <a:cxn ang="0">
                    <a:pos x="8" y="36"/>
                  </a:cxn>
                  <a:cxn ang="0">
                    <a:pos x="6" y="32"/>
                  </a:cxn>
                  <a:cxn ang="0">
                    <a:pos x="4" y="27"/>
                  </a:cxn>
                  <a:cxn ang="0">
                    <a:pos x="4" y="21"/>
                  </a:cxn>
                  <a:cxn ang="0">
                    <a:pos x="4" y="15"/>
                  </a:cxn>
                  <a:cxn ang="0">
                    <a:pos x="6" y="9"/>
                  </a:cxn>
                  <a:cxn ang="0">
                    <a:pos x="8" y="6"/>
                  </a:cxn>
                  <a:cxn ang="0">
                    <a:pos x="12" y="2"/>
                  </a:cxn>
                  <a:cxn ang="0">
                    <a:pos x="10" y="0"/>
                  </a:cxn>
                  <a:cxn ang="0">
                    <a:pos x="8" y="0"/>
                  </a:cxn>
                  <a:cxn ang="0">
                    <a:pos x="4" y="4"/>
                  </a:cxn>
                  <a:cxn ang="0">
                    <a:pos x="2" y="9"/>
                  </a:cxn>
                  <a:cxn ang="0">
                    <a:pos x="0" y="15"/>
                  </a:cxn>
                  <a:cxn ang="0">
                    <a:pos x="0" y="21"/>
                  </a:cxn>
                  <a:cxn ang="0">
                    <a:pos x="0" y="27"/>
                  </a:cxn>
                  <a:cxn ang="0">
                    <a:pos x="2" y="34"/>
                  </a:cxn>
                  <a:cxn ang="0">
                    <a:pos x="4" y="38"/>
                  </a:cxn>
                  <a:cxn ang="0">
                    <a:pos x="10" y="44"/>
                  </a:cxn>
                  <a:cxn ang="0">
                    <a:pos x="14" y="47"/>
                  </a:cxn>
                  <a:cxn ang="0">
                    <a:pos x="19" y="51"/>
                  </a:cxn>
                  <a:cxn ang="0">
                    <a:pos x="25" y="53"/>
                  </a:cxn>
                  <a:cxn ang="0">
                    <a:pos x="31" y="53"/>
                  </a:cxn>
                  <a:cxn ang="0">
                    <a:pos x="38" y="53"/>
                  </a:cxn>
                  <a:cxn ang="0">
                    <a:pos x="44" y="51"/>
                  </a:cxn>
                  <a:cxn ang="0">
                    <a:pos x="50" y="47"/>
                  </a:cxn>
                  <a:cxn ang="0">
                    <a:pos x="53" y="44"/>
                  </a:cxn>
                  <a:cxn ang="0">
                    <a:pos x="59" y="38"/>
                  </a:cxn>
                  <a:cxn ang="0">
                    <a:pos x="61" y="34"/>
                  </a:cxn>
                  <a:cxn ang="0">
                    <a:pos x="63" y="27"/>
                  </a:cxn>
                  <a:cxn ang="0">
                    <a:pos x="63" y="21"/>
                  </a:cxn>
                </a:cxnLst>
                <a:rect l="0" t="0" r="r" b="b"/>
                <a:pathLst>
                  <a:path w="63" h="53">
                    <a:moveTo>
                      <a:pt x="63" y="21"/>
                    </a:moveTo>
                    <a:lnTo>
                      <a:pt x="63" y="19"/>
                    </a:lnTo>
                    <a:lnTo>
                      <a:pt x="63" y="17"/>
                    </a:lnTo>
                    <a:lnTo>
                      <a:pt x="63" y="17"/>
                    </a:lnTo>
                    <a:lnTo>
                      <a:pt x="61" y="15"/>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ln>
            </p:spPr>
            <p:txBody>
              <a:bodyPr/>
              <a:lstStyle/>
              <a:p>
                <a:endParaRPr lang="en-US">
                  <a:solidFill>
                    <a:prstClr val="black"/>
                  </a:solidFill>
                </a:endParaRPr>
              </a:p>
            </p:txBody>
          </p:sp>
          <p:sp>
            <p:nvSpPr>
              <p:cNvPr id="179991" name="Freeform 791"/>
              <p:cNvSpPr/>
              <p:nvPr/>
            </p:nvSpPr>
            <p:spPr bwMode="auto">
              <a:xfrm>
                <a:off x="1538" y="2024"/>
                <a:ext cx="59" cy="51"/>
              </a:xfrm>
              <a:custGeom>
                <a:avLst/>
                <a:gdLst/>
                <a:ahLst/>
                <a:cxnLst>
                  <a:cxn ang="0">
                    <a:pos x="59" y="21"/>
                  </a:cxn>
                  <a:cxn ang="0">
                    <a:pos x="59" y="19"/>
                  </a:cxn>
                  <a:cxn ang="0">
                    <a:pos x="59" y="17"/>
                  </a:cxn>
                  <a:cxn ang="0">
                    <a:pos x="59" y="17"/>
                  </a:cxn>
                  <a:cxn ang="0">
                    <a:pos x="59" y="15"/>
                  </a:cxn>
                  <a:cxn ang="0">
                    <a:pos x="57" y="15"/>
                  </a:cxn>
                  <a:cxn ang="0">
                    <a:pos x="55" y="15"/>
                  </a:cxn>
                  <a:cxn ang="0">
                    <a:pos x="55" y="19"/>
                  </a:cxn>
                  <a:cxn ang="0">
                    <a:pos x="55" y="21"/>
                  </a:cxn>
                  <a:cxn ang="0">
                    <a:pos x="55" y="27"/>
                  </a:cxn>
                  <a:cxn ang="0">
                    <a:pos x="53" y="30"/>
                  </a:cxn>
                  <a:cxn ang="0">
                    <a:pos x="51" y="36"/>
                  </a:cxn>
                  <a:cxn ang="0">
                    <a:pos x="48" y="40"/>
                  </a:cxn>
                  <a:cxn ang="0">
                    <a:pos x="44" y="44"/>
                  </a:cxn>
                  <a:cxn ang="0">
                    <a:pos x="40" y="45"/>
                  </a:cxn>
                  <a:cxn ang="0">
                    <a:pos x="34" y="47"/>
                  </a:cxn>
                  <a:cxn ang="0">
                    <a:pos x="29" y="47"/>
                  </a:cxn>
                  <a:cxn ang="0">
                    <a:pos x="25" y="47"/>
                  </a:cxn>
                  <a:cxn ang="0">
                    <a:pos x="19" y="45"/>
                  </a:cxn>
                  <a:cxn ang="0">
                    <a:pos x="15" y="44"/>
                  </a:cxn>
                  <a:cxn ang="0">
                    <a:pos x="12" y="40"/>
                  </a:cxn>
                  <a:cxn ang="0">
                    <a:pos x="8" y="36"/>
                  </a:cxn>
                  <a:cxn ang="0">
                    <a:pos x="6" y="30"/>
                  </a:cxn>
                  <a:cxn ang="0">
                    <a:pos x="4" y="27"/>
                  </a:cxn>
                  <a:cxn ang="0">
                    <a:pos x="4" y="21"/>
                  </a:cxn>
                  <a:cxn ang="0">
                    <a:pos x="4" y="15"/>
                  </a:cxn>
                  <a:cxn ang="0">
                    <a:pos x="6" y="11"/>
                  </a:cxn>
                  <a:cxn ang="0">
                    <a:pos x="8" y="6"/>
                  </a:cxn>
                  <a:cxn ang="0">
                    <a:pos x="12" y="2"/>
                  </a:cxn>
                  <a:cxn ang="0">
                    <a:pos x="10" y="2"/>
                  </a:cxn>
                  <a:cxn ang="0">
                    <a:pos x="8" y="0"/>
                  </a:cxn>
                  <a:cxn ang="0">
                    <a:pos x="4" y="4"/>
                  </a:cxn>
                  <a:cxn ang="0">
                    <a:pos x="2" y="9"/>
                  </a:cxn>
                  <a:cxn ang="0">
                    <a:pos x="0" y="15"/>
                  </a:cxn>
                  <a:cxn ang="0">
                    <a:pos x="0" y="21"/>
                  </a:cxn>
                  <a:cxn ang="0">
                    <a:pos x="0" y="27"/>
                  </a:cxn>
                  <a:cxn ang="0">
                    <a:pos x="2" y="32"/>
                  </a:cxn>
                  <a:cxn ang="0">
                    <a:pos x="4" y="38"/>
                  </a:cxn>
                  <a:cxn ang="0">
                    <a:pos x="8" y="42"/>
                  </a:cxn>
                  <a:cxn ang="0">
                    <a:pos x="13" y="45"/>
                  </a:cxn>
                  <a:cxn ang="0">
                    <a:pos x="17" y="49"/>
                  </a:cxn>
                  <a:cxn ang="0">
                    <a:pos x="23" y="51"/>
                  </a:cxn>
                  <a:cxn ang="0">
                    <a:pos x="29" y="51"/>
                  </a:cxn>
                  <a:cxn ang="0">
                    <a:pos x="36" y="51"/>
                  </a:cxn>
                  <a:cxn ang="0">
                    <a:pos x="42" y="49"/>
                  </a:cxn>
                  <a:cxn ang="0">
                    <a:pos x="46" y="45"/>
                  </a:cxn>
                  <a:cxn ang="0">
                    <a:pos x="51" y="42"/>
                  </a:cxn>
                  <a:cxn ang="0">
                    <a:pos x="55" y="38"/>
                  </a:cxn>
                  <a:cxn ang="0">
                    <a:pos x="57" y="32"/>
                  </a:cxn>
                  <a:cxn ang="0">
                    <a:pos x="59" y="27"/>
                  </a:cxn>
                  <a:cxn ang="0">
                    <a:pos x="59" y="21"/>
                  </a:cxn>
                </a:cxnLst>
                <a:rect l="0" t="0" r="r" b="b"/>
                <a:pathLst>
                  <a:path w="59" h="51">
                    <a:moveTo>
                      <a:pt x="59" y="21"/>
                    </a:moveTo>
                    <a:lnTo>
                      <a:pt x="59" y="19"/>
                    </a:lnTo>
                    <a:lnTo>
                      <a:pt x="59" y="17"/>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ln>
            </p:spPr>
            <p:txBody>
              <a:bodyPr/>
              <a:lstStyle/>
              <a:p>
                <a:endParaRPr lang="en-US">
                  <a:solidFill>
                    <a:prstClr val="black"/>
                  </a:solidFill>
                </a:endParaRPr>
              </a:p>
            </p:txBody>
          </p:sp>
          <p:sp>
            <p:nvSpPr>
              <p:cNvPr id="179992" name="Freeform 792"/>
              <p:cNvSpPr/>
              <p:nvPr/>
            </p:nvSpPr>
            <p:spPr bwMode="auto">
              <a:xfrm>
                <a:off x="1540" y="2026"/>
                <a:ext cx="55" cy="47"/>
              </a:xfrm>
              <a:custGeom>
                <a:avLst/>
                <a:gdLst/>
                <a:ahLst/>
                <a:cxnLst>
                  <a:cxn ang="0">
                    <a:pos x="55" y="19"/>
                  </a:cxn>
                  <a:cxn ang="0">
                    <a:pos x="55" y="17"/>
                  </a:cxn>
                  <a:cxn ang="0">
                    <a:pos x="55" y="13"/>
                  </a:cxn>
                  <a:cxn ang="0">
                    <a:pos x="53" y="13"/>
                  </a:cxn>
                  <a:cxn ang="0">
                    <a:pos x="51" y="13"/>
                  </a:cxn>
                  <a:cxn ang="0">
                    <a:pos x="51" y="17"/>
                  </a:cxn>
                  <a:cxn ang="0">
                    <a:pos x="51" y="19"/>
                  </a:cxn>
                  <a:cxn ang="0">
                    <a:pos x="49" y="28"/>
                  </a:cxn>
                  <a:cxn ang="0">
                    <a:pos x="46" y="36"/>
                  </a:cxn>
                  <a:cxn ang="0">
                    <a:pos x="38" y="42"/>
                  </a:cxn>
                  <a:cxn ang="0">
                    <a:pos x="27" y="43"/>
                  </a:cxn>
                  <a:cxn ang="0">
                    <a:pos x="17" y="42"/>
                  </a:cxn>
                  <a:cxn ang="0">
                    <a:pos x="10" y="36"/>
                  </a:cxn>
                  <a:cxn ang="0">
                    <a:pos x="6" y="28"/>
                  </a:cxn>
                  <a:cxn ang="0">
                    <a:pos x="4" y="19"/>
                  </a:cxn>
                  <a:cxn ang="0">
                    <a:pos x="4" y="13"/>
                  </a:cxn>
                  <a:cxn ang="0">
                    <a:pos x="6" y="9"/>
                  </a:cxn>
                  <a:cxn ang="0">
                    <a:pos x="8" y="6"/>
                  </a:cxn>
                  <a:cxn ang="0">
                    <a:pos x="11" y="2"/>
                  </a:cxn>
                  <a:cxn ang="0">
                    <a:pos x="10" y="0"/>
                  </a:cxn>
                  <a:cxn ang="0">
                    <a:pos x="8" y="0"/>
                  </a:cxn>
                  <a:cxn ang="0">
                    <a:pos x="4" y="4"/>
                  </a:cxn>
                  <a:cxn ang="0">
                    <a:pos x="2" y="7"/>
                  </a:cxn>
                  <a:cxn ang="0">
                    <a:pos x="0" y="13"/>
                  </a:cxn>
                  <a:cxn ang="0">
                    <a:pos x="0" y="19"/>
                  </a:cxn>
                  <a:cxn ang="0">
                    <a:pos x="0" y="25"/>
                  </a:cxn>
                  <a:cxn ang="0">
                    <a:pos x="2" y="30"/>
                  </a:cxn>
                  <a:cxn ang="0">
                    <a:pos x="4" y="34"/>
                  </a:cxn>
                  <a:cxn ang="0">
                    <a:pos x="8" y="40"/>
                  </a:cxn>
                  <a:cxn ang="0">
                    <a:pos x="11" y="42"/>
                  </a:cxn>
                  <a:cxn ang="0">
                    <a:pos x="17" y="45"/>
                  </a:cxn>
                  <a:cxn ang="0">
                    <a:pos x="21" y="47"/>
                  </a:cxn>
                  <a:cxn ang="0">
                    <a:pos x="27" y="47"/>
                  </a:cxn>
                  <a:cxn ang="0">
                    <a:pos x="32" y="47"/>
                  </a:cxn>
                  <a:cxn ang="0">
                    <a:pos x="38" y="45"/>
                  </a:cxn>
                  <a:cxn ang="0">
                    <a:pos x="44" y="42"/>
                  </a:cxn>
                  <a:cxn ang="0">
                    <a:pos x="47" y="40"/>
                  </a:cxn>
                  <a:cxn ang="0">
                    <a:pos x="51" y="34"/>
                  </a:cxn>
                  <a:cxn ang="0">
                    <a:pos x="53" y="30"/>
                  </a:cxn>
                  <a:cxn ang="0">
                    <a:pos x="55" y="25"/>
                  </a:cxn>
                  <a:cxn ang="0">
                    <a:pos x="55" y="19"/>
                  </a:cxn>
                </a:cxnLst>
                <a:rect l="0" t="0" r="r" b="b"/>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ln>
            </p:spPr>
            <p:txBody>
              <a:bodyPr/>
              <a:lstStyle/>
              <a:p>
                <a:endParaRPr lang="en-US">
                  <a:solidFill>
                    <a:prstClr val="black"/>
                  </a:solidFill>
                </a:endParaRPr>
              </a:p>
            </p:txBody>
          </p:sp>
          <p:sp>
            <p:nvSpPr>
              <p:cNvPr id="179993" name="Freeform 793"/>
              <p:cNvSpPr/>
              <p:nvPr/>
            </p:nvSpPr>
            <p:spPr bwMode="auto">
              <a:xfrm>
                <a:off x="1542" y="2026"/>
                <a:ext cx="51" cy="45"/>
              </a:xfrm>
              <a:custGeom>
                <a:avLst/>
                <a:gdLst/>
                <a:ahLst/>
                <a:cxnLst>
                  <a:cxn ang="0">
                    <a:pos x="51" y="19"/>
                  </a:cxn>
                  <a:cxn ang="0">
                    <a:pos x="51" y="17"/>
                  </a:cxn>
                  <a:cxn ang="0">
                    <a:pos x="51" y="13"/>
                  </a:cxn>
                  <a:cxn ang="0">
                    <a:pos x="49" y="13"/>
                  </a:cxn>
                  <a:cxn ang="0">
                    <a:pos x="47" y="13"/>
                  </a:cxn>
                  <a:cxn ang="0">
                    <a:pos x="47" y="15"/>
                  </a:cxn>
                  <a:cxn ang="0">
                    <a:pos x="47" y="19"/>
                  </a:cxn>
                  <a:cxn ang="0">
                    <a:pos x="45" y="28"/>
                  </a:cxn>
                  <a:cxn ang="0">
                    <a:pos x="42" y="34"/>
                  </a:cxn>
                  <a:cxn ang="0">
                    <a:pos x="34" y="40"/>
                  </a:cxn>
                  <a:cxn ang="0">
                    <a:pos x="25" y="42"/>
                  </a:cxn>
                  <a:cxn ang="0">
                    <a:pos x="17" y="40"/>
                  </a:cxn>
                  <a:cxn ang="0">
                    <a:pos x="9" y="34"/>
                  </a:cxn>
                  <a:cxn ang="0">
                    <a:pos x="4" y="28"/>
                  </a:cxn>
                  <a:cxn ang="0">
                    <a:pos x="4" y="19"/>
                  </a:cxn>
                  <a:cxn ang="0">
                    <a:pos x="4" y="13"/>
                  </a:cxn>
                  <a:cxn ang="0">
                    <a:pos x="6" y="9"/>
                  </a:cxn>
                  <a:cxn ang="0">
                    <a:pos x="8" y="6"/>
                  </a:cxn>
                  <a:cxn ang="0">
                    <a:pos x="9" y="2"/>
                  </a:cxn>
                  <a:cxn ang="0">
                    <a:pos x="9" y="2"/>
                  </a:cxn>
                  <a:cxn ang="0">
                    <a:pos x="8" y="0"/>
                  </a:cxn>
                  <a:cxn ang="0">
                    <a:pos x="4" y="4"/>
                  </a:cxn>
                  <a:cxn ang="0">
                    <a:pos x="2" y="9"/>
                  </a:cxn>
                  <a:cxn ang="0">
                    <a:pos x="0" y="13"/>
                  </a:cxn>
                  <a:cxn ang="0">
                    <a:pos x="0" y="19"/>
                  </a:cxn>
                  <a:cxn ang="0">
                    <a:pos x="0" y="25"/>
                  </a:cxn>
                  <a:cxn ang="0">
                    <a:pos x="2" y="28"/>
                  </a:cxn>
                  <a:cxn ang="0">
                    <a:pos x="4" y="34"/>
                  </a:cxn>
                  <a:cxn ang="0">
                    <a:pos x="8" y="38"/>
                  </a:cxn>
                  <a:cxn ang="0">
                    <a:pos x="11" y="42"/>
                  </a:cxn>
                  <a:cxn ang="0">
                    <a:pos x="15" y="43"/>
                  </a:cxn>
                  <a:cxn ang="0">
                    <a:pos x="21" y="45"/>
                  </a:cxn>
                  <a:cxn ang="0">
                    <a:pos x="25" y="45"/>
                  </a:cxn>
                  <a:cxn ang="0">
                    <a:pos x="30" y="45"/>
                  </a:cxn>
                  <a:cxn ang="0">
                    <a:pos x="36" y="43"/>
                  </a:cxn>
                  <a:cxn ang="0">
                    <a:pos x="40" y="42"/>
                  </a:cxn>
                  <a:cxn ang="0">
                    <a:pos x="44" y="38"/>
                  </a:cxn>
                  <a:cxn ang="0">
                    <a:pos x="47" y="34"/>
                  </a:cxn>
                  <a:cxn ang="0">
                    <a:pos x="49" y="28"/>
                  </a:cxn>
                  <a:cxn ang="0">
                    <a:pos x="51" y="25"/>
                  </a:cxn>
                  <a:cxn ang="0">
                    <a:pos x="51" y="19"/>
                  </a:cxn>
                </a:cxnLst>
                <a:rect l="0" t="0" r="r" b="b"/>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ln>
            </p:spPr>
            <p:txBody>
              <a:bodyPr/>
              <a:lstStyle/>
              <a:p>
                <a:endParaRPr lang="en-US">
                  <a:solidFill>
                    <a:prstClr val="black"/>
                  </a:solidFill>
                </a:endParaRPr>
              </a:p>
            </p:txBody>
          </p:sp>
          <p:sp>
            <p:nvSpPr>
              <p:cNvPr id="179994" name="Freeform 794"/>
              <p:cNvSpPr/>
              <p:nvPr/>
            </p:nvSpPr>
            <p:spPr bwMode="auto">
              <a:xfrm>
                <a:off x="1544" y="2028"/>
                <a:ext cx="47" cy="41"/>
              </a:xfrm>
              <a:custGeom>
                <a:avLst/>
                <a:gdLst/>
                <a:ahLst/>
                <a:cxnLst>
                  <a:cxn ang="0">
                    <a:pos x="47" y="17"/>
                  </a:cxn>
                  <a:cxn ang="0">
                    <a:pos x="47" y="15"/>
                  </a:cxn>
                  <a:cxn ang="0">
                    <a:pos x="47" y="11"/>
                  </a:cxn>
                  <a:cxn ang="0">
                    <a:pos x="45" y="11"/>
                  </a:cxn>
                  <a:cxn ang="0">
                    <a:pos x="43" y="11"/>
                  </a:cxn>
                  <a:cxn ang="0">
                    <a:pos x="43" y="13"/>
                  </a:cxn>
                  <a:cxn ang="0">
                    <a:pos x="43" y="17"/>
                  </a:cxn>
                  <a:cxn ang="0">
                    <a:pos x="43" y="24"/>
                  </a:cxn>
                  <a:cxn ang="0">
                    <a:pos x="38" y="32"/>
                  </a:cxn>
                  <a:cxn ang="0">
                    <a:pos x="32" y="36"/>
                  </a:cxn>
                  <a:cxn ang="0">
                    <a:pos x="23" y="38"/>
                  </a:cxn>
                  <a:cxn ang="0">
                    <a:pos x="15" y="36"/>
                  </a:cxn>
                  <a:cxn ang="0">
                    <a:pos x="9" y="32"/>
                  </a:cxn>
                  <a:cxn ang="0">
                    <a:pos x="4" y="24"/>
                  </a:cxn>
                  <a:cxn ang="0">
                    <a:pos x="4" y="17"/>
                  </a:cxn>
                  <a:cxn ang="0">
                    <a:pos x="4" y="13"/>
                  </a:cxn>
                  <a:cxn ang="0">
                    <a:pos x="6" y="7"/>
                  </a:cxn>
                  <a:cxn ang="0">
                    <a:pos x="7" y="4"/>
                  </a:cxn>
                  <a:cxn ang="0">
                    <a:pos x="9" y="2"/>
                  </a:cxn>
                  <a:cxn ang="0">
                    <a:pos x="7" y="0"/>
                  </a:cxn>
                  <a:cxn ang="0">
                    <a:pos x="7" y="0"/>
                  </a:cxn>
                  <a:cxn ang="0">
                    <a:pos x="4" y="4"/>
                  </a:cxn>
                  <a:cxn ang="0">
                    <a:pos x="2" y="7"/>
                  </a:cxn>
                  <a:cxn ang="0">
                    <a:pos x="0" y="11"/>
                  </a:cxn>
                  <a:cxn ang="0">
                    <a:pos x="0" y="17"/>
                  </a:cxn>
                  <a:cxn ang="0">
                    <a:pos x="2" y="26"/>
                  </a:cxn>
                  <a:cxn ang="0">
                    <a:pos x="6" y="34"/>
                  </a:cxn>
                  <a:cxn ang="0">
                    <a:pos x="13" y="40"/>
                  </a:cxn>
                  <a:cxn ang="0">
                    <a:pos x="23" y="41"/>
                  </a:cxn>
                  <a:cxn ang="0">
                    <a:pos x="34" y="40"/>
                  </a:cxn>
                  <a:cxn ang="0">
                    <a:pos x="42" y="34"/>
                  </a:cxn>
                  <a:cxn ang="0">
                    <a:pos x="45" y="26"/>
                  </a:cxn>
                  <a:cxn ang="0">
                    <a:pos x="47" y="17"/>
                  </a:cxn>
                </a:cxnLst>
                <a:rect l="0" t="0" r="r" b="b"/>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ln>
            </p:spPr>
            <p:txBody>
              <a:bodyPr/>
              <a:lstStyle/>
              <a:p>
                <a:endParaRPr lang="en-US">
                  <a:solidFill>
                    <a:prstClr val="black"/>
                  </a:solidFill>
                </a:endParaRPr>
              </a:p>
            </p:txBody>
          </p:sp>
          <p:sp>
            <p:nvSpPr>
              <p:cNvPr id="179995" name="Freeform 795"/>
              <p:cNvSpPr/>
              <p:nvPr/>
            </p:nvSpPr>
            <p:spPr bwMode="auto">
              <a:xfrm>
                <a:off x="1546" y="2028"/>
                <a:ext cx="43" cy="40"/>
              </a:xfrm>
              <a:custGeom>
                <a:avLst/>
                <a:gdLst/>
                <a:ahLst/>
                <a:cxnLst>
                  <a:cxn ang="0">
                    <a:pos x="43" y="17"/>
                  </a:cxn>
                  <a:cxn ang="0">
                    <a:pos x="43" y="13"/>
                  </a:cxn>
                  <a:cxn ang="0">
                    <a:pos x="43" y="11"/>
                  </a:cxn>
                  <a:cxn ang="0">
                    <a:pos x="41" y="11"/>
                  </a:cxn>
                  <a:cxn ang="0">
                    <a:pos x="40" y="11"/>
                  </a:cxn>
                  <a:cxn ang="0">
                    <a:pos x="40" y="13"/>
                  </a:cxn>
                  <a:cxn ang="0">
                    <a:pos x="40" y="17"/>
                  </a:cxn>
                  <a:cxn ang="0">
                    <a:pos x="40" y="24"/>
                  </a:cxn>
                  <a:cxn ang="0">
                    <a:pos x="36" y="30"/>
                  </a:cxn>
                  <a:cxn ang="0">
                    <a:pos x="28" y="34"/>
                  </a:cxn>
                  <a:cxn ang="0">
                    <a:pos x="21" y="36"/>
                  </a:cxn>
                  <a:cxn ang="0">
                    <a:pos x="15" y="34"/>
                  </a:cxn>
                  <a:cxn ang="0">
                    <a:pos x="7" y="30"/>
                  </a:cxn>
                  <a:cxn ang="0">
                    <a:pos x="4" y="24"/>
                  </a:cxn>
                  <a:cxn ang="0">
                    <a:pos x="4" y="17"/>
                  </a:cxn>
                  <a:cxn ang="0">
                    <a:pos x="4" y="13"/>
                  </a:cxn>
                  <a:cxn ang="0">
                    <a:pos x="5" y="7"/>
                  </a:cxn>
                  <a:cxn ang="0">
                    <a:pos x="7" y="5"/>
                  </a:cxn>
                  <a:cxn ang="0">
                    <a:pos x="9" y="2"/>
                  </a:cxn>
                  <a:cxn ang="0">
                    <a:pos x="7" y="2"/>
                  </a:cxn>
                  <a:cxn ang="0">
                    <a:pos x="5" y="0"/>
                  </a:cxn>
                  <a:cxn ang="0">
                    <a:pos x="4" y="4"/>
                  </a:cxn>
                  <a:cxn ang="0">
                    <a:pos x="2" y="7"/>
                  </a:cxn>
                  <a:cxn ang="0">
                    <a:pos x="0" y="11"/>
                  </a:cxn>
                  <a:cxn ang="0">
                    <a:pos x="0" y="17"/>
                  </a:cxn>
                  <a:cxn ang="0">
                    <a:pos x="0" y="26"/>
                  </a:cxn>
                  <a:cxn ang="0">
                    <a:pos x="5" y="32"/>
                  </a:cxn>
                  <a:cxn ang="0">
                    <a:pos x="13" y="38"/>
                  </a:cxn>
                  <a:cxn ang="0">
                    <a:pos x="21" y="40"/>
                  </a:cxn>
                  <a:cxn ang="0">
                    <a:pos x="30" y="38"/>
                  </a:cxn>
                  <a:cxn ang="0">
                    <a:pos x="38" y="32"/>
                  </a:cxn>
                  <a:cxn ang="0">
                    <a:pos x="41" y="26"/>
                  </a:cxn>
                  <a:cxn ang="0">
                    <a:pos x="43" y="17"/>
                  </a:cxn>
                </a:cxnLst>
                <a:rect l="0" t="0" r="r" b="b"/>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ln>
            </p:spPr>
            <p:txBody>
              <a:bodyPr/>
              <a:lstStyle/>
              <a:p>
                <a:endParaRPr lang="en-US">
                  <a:solidFill>
                    <a:prstClr val="black"/>
                  </a:solidFill>
                </a:endParaRPr>
              </a:p>
            </p:txBody>
          </p:sp>
          <p:sp>
            <p:nvSpPr>
              <p:cNvPr id="179996" name="Freeform 796"/>
              <p:cNvSpPr/>
              <p:nvPr/>
            </p:nvSpPr>
            <p:spPr bwMode="auto">
              <a:xfrm>
                <a:off x="1548" y="2030"/>
                <a:ext cx="39" cy="36"/>
              </a:xfrm>
              <a:custGeom>
                <a:avLst/>
                <a:gdLst/>
                <a:ahLst/>
                <a:cxnLst>
                  <a:cxn ang="0">
                    <a:pos x="39" y="15"/>
                  </a:cxn>
                  <a:cxn ang="0">
                    <a:pos x="39" y="11"/>
                  </a:cxn>
                  <a:cxn ang="0">
                    <a:pos x="39" y="9"/>
                  </a:cxn>
                  <a:cxn ang="0">
                    <a:pos x="38" y="9"/>
                  </a:cxn>
                  <a:cxn ang="0">
                    <a:pos x="36" y="7"/>
                  </a:cxn>
                  <a:cxn ang="0">
                    <a:pos x="36" y="11"/>
                  </a:cxn>
                  <a:cxn ang="0">
                    <a:pos x="36" y="15"/>
                  </a:cxn>
                  <a:cxn ang="0">
                    <a:pos x="36" y="21"/>
                  </a:cxn>
                  <a:cxn ang="0">
                    <a:pos x="32" y="26"/>
                  </a:cxn>
                  <a:cxn ang="0">
                    <a:pos x="26" y="30"/>
                  </a:cxn>
                  <a:cxn ang="0">
                    <a:pos x="19" y="32"/>
                  </a:cxn>
                  <a:cxn ang="0">
                    <a:pos x="13" y="30"/>
                  </a:cxn>
                  <a:cxn ang="0">
                    <a:pos x="7" y="26"/>
                  </a:cxn>
                  <a:cxn ang="0">
                    <a:pos x="3" y="21"/>
                  </a:cxn>
                  <a:cxn ang="0">
                    <a:pos x="3" y="15"/>
                  </a:cxn>
                  <a:cxn ang="0">
                    <a:pos x="3" y="11"/>
                  </a:cxn>
                  <a:cxn ang="0">
                    <a:pos x="5" y="7"/>
                  </a:cxn>
                  <a:cxn ang="0">
                    <a:pos x="7" y="3"/>
                  </a:cxn>
                  <a:cxn ang="0">
                    <a:pos x="11" y="0"/>
                  </a:cxn>
                  <a:cxn ang="0">
                    <a:pos x="9" y="0"/>
                  </a:cxn>
                  <a:cxn ang="0">
                    <a:pos x="5" y="0"/>
                  </a:cxn>
                  <a:cxn ang="0">
                    <a:pos x="3" y="2"/>
                  </a:cxn>
                  <a:cxn ang="0">
                    <a:pos x="2" y="5"/>
                  </a:cxn>
                  <a:cxn ang="0">
                    <a:pos x="0" y="11"/>
                  </a:cxn>
                  <a:cxn ang="0">
                    <a:pos x="0" y="15"/>
                  </a:cxn>
                  <a:cxn ang="0">
                    <a:pos x="0" y="22"/>
                  </a:cxn>
                  <a:cxn ang="0">
                    <a:pos x="5" y="30"/>
                  </a:cxn>
                  <a:cxn ang="0">
                    <a:pos x="11" y="34"/>
                  </a:cxn>
                  <a:cxn ang="0">
                    <a:pos x="19" y="36"/>
                  </a:cxn>
                  <a:cxn ang="0">
                    <a:pos x="28" y="34"/>
                  </a:cxn>
                  <a:cxn ang="0">
                    <a:pos x="34" y="30"/>
                  </a:cxn>
                  <a:cxn ang="0">
                    <a:pos x="39" y="22"/>
                  </a:cxn>
                  <a:cxn ang="0">
                    <a:pos x="39" y="15"/>
                  </a:cxn>
                </a:cxnLst>
                <a:rect l="0" t="0" r="r" b="b"/>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ln>
            </p:spPr>
            <p:txBody>
              <a:bodyPr/>
              <a:lstStyle/>
              <a:p>
                <a:endParaRPr lang="en-US">
                  <a:solidFill>
                    <a:prstClr val="black"/>
                  </a:solidFill>
                </a:endParaRPr>
              </a:p>
            </p:txBody>
          </p:sp>
          <p:sp>
            <p:nvSpPr>
              <p:cNvPr id="179997" name="Freeform 797"/>
              <p:cNvSpPr/>
              <p:nvPr/>
            </p:nvSpPr>
            <p:spPr bwMode="auto">
              <a:xfrm>
                <a:off x="1550" y="2030"/>
                <a:ext cx="36" cy="34"/>
              </a:xfrm>
              <a:custGeom>
                <a:avLst/>
                <a:gdLst/>
                <a:ahLst/>
                <a:cxnLst>
                  <a:cxn ang="0">
                    <a:pos x="36" y="15"/>
                  </a:cxn>
                  <a:cxn ang="0">
                    <a:pos x="36" y="11"/>
                  </a:cxn>
                  <a:cxn ang="0">
                    <a:pos x="36" y="9"/>
                  </a:cxn>
                  <a:cxn ang="0">
                    <a:pos x="34" y="7"/>
                  </a:cxn>
                  <a:cxn ang="0">
                    <a:pos x="30" y="7"/>
                  </a:cxn>
                  <a:cxn ang="0">
                    <a:pos x="32" y="11"/>
                  </a:cxn>
                  <a:cxn ang="0">
                    <a:pos x="32" y="15"/>
                  </a:cxn>
                  <a:cxn ang="0">
                    <a:pos x="32" y="21"/>
                  </a:cxn>
                  <a:cxn ang="0">
                    <a:pos x="28" y="26"/>
                  </a:cxn>
                  <a:cxn ang="0">
                    <a:pos x="24" y="28"/>
                  </a:cxn>
                  <a:cxn ang="0">
                    <a:pos x="17" y="30"/>
                  </a:cxn>
                  <a:cxn ang="0">
                    <a:pos x="11" y="28"/>
                  </a:cxn>
                  <a:cxn ang="0">
                    <a:pos x="7" y="26"/>
                  </a:cxn>
                  <a:cxn ang="0">
                    <a:pos x="3" y="21"/>
                  </a:cxn>
                  <a:cxn ang="0">
                    <a:pos x="3" y="15"/>
                  </a:cxn>
                  <a:cxn ang="0">
                    <a:pos x="3" y="11"/>
                  </a:cxn>
                  <a:cxn ang="0">
                    <a:pos x="5" y="7"/>
                  </a:cxn>
                  <a:cxn ang="0">
                    <a:pos x="7" y="3"/>
                  </a:cxn>
                  <a:cxn ang="0">
                    <a:pos x="11" y="2"/>
                  </a:cxn>
                  <a:cxn ang="0">
                    <a:pos x="9" y="0"/>
                  </a:cxn>
                  <a:cxn ang="0">
                    <a:pos x="5" y="0"/>
                  </a:cxn>
                  <a:cxn ang="0">
                    <a:pos x="3" y="3"/>
                  </a:cxn>
                  <a:cxn ang="0">
                    <a:pos x="1" y="5"/>
                  </a:cxn>
                  <a:cxn ang="0">
                    <a:pos x="0" y="11"/>
                  </a:cxn>
                  <a:cxn ang="0">
                    <a:pos x="0" y="15"/>
                  </a:cxn>
                  <a:cxn ang="0">
                    <a:pos x="0" y="22"/>
                  </a:cxn>
                  <a:cxn ang="0">
                    <a:pos x="3" y="28"/>
                  </a:cxn>
                  <a:cxn ang="0">
                    <a:pos x="11" y="32"/>
                  </a:cxn>
                  <a:cxn ang="0">
                    <a:pos x="17" y="34"/>
                  </a:cxn>
                  <a:cxn ang="0">
                    <a:pos x="24" y="32"/>
                  </a:cxn>
                  <a:cxn ang="0">
                    <a:pos x="32" y="28"/>
                  </a:cxn>
                  <a:cxn ang="0">
                    <a:pos x="36" y="22"/>
                  </a:cxn>
                  <a:cxn ang="0">
                    <a:pos x="36" y="15"/>
                  </a:cxn>
                </a:cxnLst>
                <a:rect l="0" t="0" r="r" b="b"/>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ln>
            </p:spPr>
            <p:txBody>
              <a:bodyPr/>
              <a:lstStyle/>
              <a:p>
                <a:endParaRPr lang="en-US">
                  <a:solidFill>
                    <a:prstClr val="black"/>
                  </a:solidFill>
                </a:endParaRPr>
              </a:p>
            </p:txBody>
          </p:sp>
          <p:sp>
            <p:nvSpPr>
              <p:cNvPr id="179998" name="Freeform 798"/>
              <p:cNvSpPr/>
              <p:nvPr/>
            </p:nvSpPr>
            <p:spPr bwMode="auto">
              <a:xfrm>
                <a:off x="1551" y="2030"/>
                <a:ext cx="33" cy="32"/>
              </a:xfrm>
              <a:custGeom>
                <a:avLst/>
                <a:gdLst/>
                <a:ahLst/>
                <a:cxnLst>
                  <a:cxn ang="0">
                    <a:pos x="33" y="15"/>
                  </a:cxn>
                  <a:cxn ang="0">
                    <a:pos x="33" y="11"/>
                  </a:cxn>
                  <a:cxn ang="0">
                    <a:pos x="33" y="7"/>
                  </a:cxn>
                  <a:cxn ang="0">
                    <a:pos x="29" y="7"/>
                  </a:cxn>
                  <a:cxn ang="0">
                    <a:pos x="27" y="7"/>
                  </a:cxn>
                  <a:cxn ang="0">
                    <a:pos x="29" y="11"/>
                  </a:cxn>
                  <a:cxn ang="0">
                    <a:pos x="29" y="15"/>
                  </a:cxn>
                  <a:cxn ang="0">
                    <a:pos x="29" y="21"/>
                  </a:cxn>
                  <a:cxn ang="0">
                    <a:pos x="25" y="24"/>
                  </a:cxn>
                  <a:cxn ang="0">
                    <a:pos x="21" y="26"/>
                  </a:cxn>
                  <a:cxn ang="0">
                    <a:pos x="16" y="28"/>
                  </a:cxn>
                  <a:cxn ang="0">
                    <a:pos x="12" y="26"/>
                  </a:cxn>
                  <a:cxn ang="0">
                    <a:pos x="8" y="24"/>
                  </a:cxn>
                  <a:cxn ang="0">
                    <a:pos x="4" y="21"/>
                  </a:cxn>
                  <a:cxn ang="0">
                    <a:pos x="4" y="15"/>
                  </a:cxn>
                  <a:cxn ang="0">
                    <a:pos x="4" y="11"/>
                  </a:cxn>
                  <a:cxn ang="0">
                    <a:pos x="6" y="7"/>
                  </a:cxn>
                  <a:cxn ang="0">
                    <a:pos x="8" y="3"/>
                  </a:cxn>
                  <a:cxn ang="0">
                    <a:pos x="12" y="2"/>
                  </a:cxn>
                  <a:cxn ang="0">
                    <a:pos x="10" y="2"/>
                  </a:cxn>
                  <a:cxn ang="0">
                    <a:pos x="8" y="0"/>
                  </a:cxn>
                  <a:cxn ang="0">
                    <a:pos x="4" y="3"/>
                  </a:cxn>
                  <a:cxn ang="0">
                    <a:pos x="2" y="7"/>
                  </a:cxn>
                  <a:cxn ang="0">
                    <a:pos x="0" y="11"/>
                  </a:cxn>
                  <a:cxn ang="0">
                    <a:pos x="0" y="15"/>
                  </a:cxn>
                  <a:cxn ang="0">
                    <a:pos x="0" y="21"/>
                  </a:cxn>
                  <a:cxn ang="0">
                    <a:pos x="4" y="26"/>
                  </a:cxn>
                  <a:cxn ang="0">
                    <a:pos x="10" y="30"/>
                  </a:cxn>
                  <a:cxn ang="0">
                    <a:pos x="16" y="32"/>
                  </a:cxn>
                  <a:cxn ang="0">
                    <a:pos x="23" y="30"/>
                  </a:cxn>
                  <a:cxn ang="0">
                    <a:pos x="29" y="26"/>
                  </a:cxn>
                  <a:cxn ang="0">
                    <a:pos x="33" y="21"/>
                  </a:cxn>
                  <a:cxn ang="0">
                    <a:pos x="33" y="15"/>
                  </a:cxn>
                </a:cxnLst>
                <a:rect l="0" t="0" r="r" b="b"/>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ln>
            </p:spPr>
            <p:txBody>
              <a:bodyPr/>
              <a:lstStyle/>
              <a:p>
                <a:endParaRPr lang="en-US">
                  <a:solidFill>
                    <a:prstClr val="black"/>
                  </a:solidFill>
                </a:endParaRPr>
              </a:p>
            </p:txBody>
          </p:sp>
          <p:sp>
            <p:nvSpPr>
              <p:cNvPr id="179999" name="Freeform 799"/>
              <p:cNvSpPr/>
              <p:nvPr/>
            </p:nvSpPr>
            <p:spPr bwMode="auto">
              <a:xfrm>
                <a:off x="1553" y="2032"/>
                <a:ext cx="29" cy="28"/>
              </a:xfrm>
              <a:custGeom>
                <a:avLst/>
                <a:gdLst/>
                <a:ahLst/>
                <a:cxnLst>
                  <a:cxn ang="0">
                    <a:pos x="29" y="13"/>
                  </a:cxn>
                  <a:cxn ang="0">
                    <a:pos x="29" y="9"/>
                  </a:cxn>
                  <a:cxn ang="0">
                    <a:pos x="27" y="5"/>
                  </a:cxn>
                  <a:cxn ang="0">
                    <a:pos x="25" y="5"/>
                  </a:cxn>
                  <a:cxn ang="0">
                    <a:pos x="21" y="3"/>
                  </a:cxn>
                  <a:cxn ang="0">
                    <a:pos x="25" y="7"/>
                  </a:cxn>
                  <a:cxn ang="0">
                    <a:pos x="25" y="13"/>
                  </a:cxn>
                  <a:cxn ang="0">
                    <a:pos x="25" y="17"/>
                  </a:cxn>
                  <a:cxn ang="0">
                    <a:pos x="23" y="20"/>
                  </a:cxn>
                  <a:cxn ang="0">
                    <a:pos x="19" y="22"/>
                  </a:cxn>
                  <a:cxn ang="0">
                    <a:pos x="14" y="24"/>
                  </a:cxn>
                  <a:cxn ang="0">
                    <a:pos x="10" y="22"/>
                  </a:cxn>
                  <a:cxn ang="0">
                    <a:pos x="6" y="20"/>
                  </a:cxn>
                  <a:cxn ang="0">
                    <a:pos x="4" y="17"/>
                  </a:cxn>
                  <a:cxn ang="0">
                    <a:pos x="4" y="13"/>
                  </a:cxn>
                  <a:cxn ang="0">
                    <a:pos x="4" y="9"/>
                  </a:cxn>
                  <a:cxn ang="0">
                    <a:pos x="6" y="5"/>
                  </a:cxn>
                  <a:cxn ang="0">
                    <a:pos x="10" y="3"/>
                  </a:cxn>
                  <a:cxn ang="0">
                    <a:pos x="14" y="1"/>
                  </a:cxn>
                  <a:cxn ang="0">
                    <a:pos x="10" y="1"/>
                  </a:cxn>
                  <a:cxn ang="0">
                    <a:pos x="8" y="0"/>
                  </a:cxn>
                  <a:cxn ang="0">
                    <a:pos x="4" y="1"/>
                  </a:cxn>
                  <a:cxn ang="0">
                    <a:pos x="2" y="5"/>
                  </a:cxn>
                  <a:cxn ang="0">
                    <a:pos x="0" y="9"/>
                  </a:cxn>
                  <a:cxn ang="0">
                    <a:pos x="0" y="13"/>
                  </a:cxn>
                  <a:cxn ang="0">
                    <a:pos x="0" y="19"/>
                  </a:cxn>
                  <a:cxn ang="0">
                    <a:pos x="4" y="24"/>
                  </a:cxn>
                  <a:cxn ang="0">
                    <a:pos x="8" y="26"/>
                  </a:cxn>
                  <a:cxn ang="0">
                    <a:pos x="14" y="28"/>
                  </a:cxn>
                  <a:cxn ang="0">
                    <a:pos x="21" y="26"/>
                  </a:cxn>
                  <a:cxn ang="0">
                    <a:pos x="25" y="24"/>
                  </a:cxn>
                  <a:cxn ang="0">
                    <a:pos x="29" y="19"/>
                  </a:cxn>
                  <a:cxn ang="0">
                    <a:pos x="29" y="13"/>
                  </a:cxn>
                </a:cxnLst>
                <a:rect l="0" t="0" r="r" b="b"/>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ln>
            </p:spPr>
            <p:txBody>
              <a:bodyPr/>
              <a:lstStyle/>
              <a:p>
                <a:endParaRPr lang="en-US">
                  <a:solidFill>
                    <a:prstClr val="black"/>
                  </a:solidFill>
                </a:endParaRPr>
              </a:p>
            </p:txBody>
          </p:sp>
          <p:sp>
            <p:nvSpPr>
              <p:cNvPr id="180000" name="Freeform 800"/>
              <p:cNvSpPr>
                <a:spLocks noEditPoints="1"/>
              </p:cNvSpPr>
              <p:nvPr/>
            </p:nvSpPr>
            <p:spPr bwMode="auto">
              <a:xfrm>
                <a:off x="1555" y="2032"/>
                <a:ext cx="25" cy="26"/>
              </a:xfrm>
              <a:custGeom>
                <a:avLst/>
                <a:gdLst/>
                <a:ahLst/>
                <a:cxnLst>
                  <a:cxn ang="0">
                    <a:pos x="25" y="13"/>
                  </a:cxn>
                  <a:cxn ang="0">
                    <a:pos x="25" y="9"/>
                  </a:cxn>
                  <a:cxn ang="0">
                    <a:pos x="23" y="5"/>
                  </a:cxn>
                  <a:cxn ang="0">
                    <a:pos x="15" y="3"/>
                  </a:cxn>
                  <a:cxn ang="0">
                    <a:pos x="8" y="0"/>
                  </a:cxn>
                  <a:cxn ang="0">
                    <a:pos x="4" y="1"/>
                  </a:cxn>
                  <a:cxn ang="0">
                    <a:pos x="2" y="5"/>
                  </a:cxn>
                  <a:cxn ang="0">
                    <a:pos x="0" y="9"/>
                  </a:cxn>
                  <a:cxn ang="0">
                    <a:pos x="0" y="13"/>
                  </a:cxn>
                  <a:cxn ang="0">
                    <a:pos x="0" y="19"/>
                  </a:cxn>
                  <a:cxn ang="0">
                    <a:pos x="4" y="22"/>
                  </a:cxn>
                  <a:cxn ang="0">
                    <a:pos x="8" y="24"/>
                  </a:cxn>
                  <a:cxn ang="0">
                    <a:pos x="12" y="26"/>
                  </a:cxn>
                  <a:cxn ang="0">
                    <a:pos x="17" y="24"/>
                  </a:cxn>
                  <a:cxn ang="0">
                    <a:pos x="21" y="22"/>
                  </a:cxn>
                  <a:cxn ang="0">
                    <a:pos x="25" y="19"/>
                  </a:cxn>
                  <a:cxn ang="0">
                    <a:pos x="25" y="13"/>
                  </a:cxn>
                  <a:cxn ang="0">
                    <a:pos x="21" y="13"/>
                  </a:cxn>
                  <a:cxn ang="0">
                    <a:pos x="21" y="17"/>
                  </a:cxn>
                  <a:cxn ang="0">
                    <a:pos x="19" y="20"/>
                  </a:cxn>
                  <a:cxn ang="0">
                    <a:pos x="15" y="22"/>
                  </a:cxn>
                  <a:cxn ang="0">
                    <a:pos x="12" y="22"/>
                  </a:cxn>
                  <a:cxn ang="0">
                    <a:pos x="10" y="22"/>
                  </a:cxn>
                  <a:cxn ang="0">
                    <a:pos x="6" y="20"/>
                  </a:cxn>
                  <a:cxn ang="0">
                    <a:pos x="4" y="17"/>
                  </a:cxn>
                  <a:cxn ang="0">
                    <a:pos x="2" y="13"/>
                  </a:cxn>
                  <a:cxn ang="0">
                    <a:pos x="4" y="9"/>
                  </a:cxn>
                  <a:cxn ang="0">
                    <a:pos x="6" y="5"/>
                  </a:cxn>
                  <a:cxn ang="0">
                    <a:pos x="10" y="3"/>
                  </a:cxn>
                  <a:cxn ang="0">
                    <a:pos x="12" y="3"/>
                  </a:cxn>
                  <a:cxn ang="0">
                    <a:pos x="15" y="3"/>
                  </a:cxn>
                  <a:cxn ang="0">
                    <a:pos x="19" y="5"/>
                  </a:cxn>
                  <a:cxn ang="0">
                    <a:pos x="21" y="9"/>
                  </a:cxn>
                  <a:cxn ang="0">
                    <a:pos x="21" y="13"/>
                  </a:cxn>
                </a:cxnLst>
                <a:rect l="0" t="0" r="r" b="b"/>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ln>
            </p:spPr>
            <p:txBody>
              <a:bodyPr/>
              <a:lstStyle/>
              <a:p>
                <a:endParaRPr lang="en-US">
                  <a:solidFill>
                    <a:prstClr val="black"/>
                  </a:solidFill>
                </a:endParaRPr>
              </a:p>
            </p:txBody>
          </p:sp>
          <p:sp>
            <p:nvSpPr>
              <p:cNvPr id="180001" name="Freeform 801"/>
              <p:cNvSpPr>
                <a:spLocks noEditPoints="1"/>
              </p:cNvSpPr>
              <p:nvPr/>
            </p:nvSpPr>
            <p:spPr bwMode="auto">
              <a:xfrm>
                <a:off x="1557" y="2033"/>
                <a:ext cx="21" cy="23"/>
              </a:xfrm>
              <a:custGeom>
                <a:avLst/>
                <a:gdLst/>
                <a:ahLst/>
                <a:cxnLst>
                  <a:cxn ang="0">
                    <a:pos x="21" y="12"/>
                  </a:cxn>
                  <a:cxn ang="0">
                    <a:pos x="21" y="6"/>
                  </a:cxn>
                  <a:cxn ang="0">
                    <a:pos x="17" y="2"/>
                  </a:cxn>
                  <a:cxn ang="0">
                    <a:pos x="13" y="2"/>
                  </a:cxn>
                  <a:cxn ang="0">
                    <a:pos x="10" y="0"/>
                  </a:cxn>
                  <a:cxn ang="0">
                    <a:pos x="6" y="2"/>
                  </a:cxn>
                  <a:cxn ang="0">
                    <a:pos x="2" y="4"/>
                  </a:cxn>
                  <a:cxn ang="0">
                    <a:pos x="0" y="8"/>
                  </a:cxn>
                  <a:cxn ang="0">
                    <a:pos x="0" y="12"/>
                  </a:cxn>
                  <a:cxn ang="0">
                    <a:pos x="0" y="16"/>
                  </a:cxn>
                  <a:cxn ang="0">
                    <a:pos x="2" y="19"/>
                  </a:cxn>
                  <a:cxn ang="0">
                    <a:pos x="6" y="21"/>
                  </a:cxn>
                  <a:cxn ang="0">
                    <a:pos x="10" y="23"/>
                  </a:cxn>
                  <a:cxn ang="0">
                    <a:pos x="15" y="21"/>
                  </a:cxn>
                  <a:cxn ang="0">
                    <a:pos x="19" y="19"/>
                  </a:cxn>
                  <a:cxn ang="0">
                    <a:pos x="21" y="16"/>
                  </a:cxn>
                  <a:cxn ang="0">
                    <a:pos x="21" y="12"/>
                  </a:cxn>
                  <a:cxn ang="0">
                    <a:pos x="17" y="12"/>
                  </a:cxn>
                  <a:cxn ang="0">
                    <a:pos x="17" y="16"/>
                  </a:cxn>
                  <a:cxn ang="0">
                    <a:pos x="15" y="18"/>
                  </a:cxn>
                  <a:cxn ang="0">
                    <a:pos x="13" y="19"/>
                  </a:cxn>
                  <a:cxn ang="0">
                    <a:pos x="10" y="19"/>
                  </a:cxn>
                  <a:cxn ang="0">
                    <a:pos x="8" y="19"/>
                  </a:cxn>
                  <a:cxn ang="0">
                    <a:pos x="6" y="18"/>
                  </a:cxn>
                  <a:cxn ang="0">
                    <a:pos x="4" y="16"/>
                  </a:cxn>
                  <a:cxn ang="0">
                    <a:pos x="2" y="12"/>
                  </a:cxn>
                  <a:cxn ang="0">
                    <a:pos x="4" y="8"/>
                  </a:cxn>
                  <a:cxn ang="0">
                    <a:pos x="6" y="6"/>
                  </a:cxn>
                  <a:cxn ang="0">
                    <a:pos x="8" y="4"/>
                  </a:cxn>
                  <a:cxn ang="0">
                    <a:pos x="10" y="4"/>
                  </a:cxn>
                  <a:cxn ang="0">
                    <a:pos x="13" y="4"/>
                  </a:cxn>
                  <a:cxn ang="0">
                    <a:pos x="15" y="6"/>
                  </a:cxn>
                  <a:cxn ang="0">
                    <a:pos x="17" y="8"/>
                  </a:cxn>
                  <a:cxn ang="0">
                    <a:pos x="17" y="12"/>
                  </a:cxn>
                </a:cxnLst>
                <a:rect l="0" t="0" r="r" b="b"/>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ln>
            </p:spPr>
            <p:txBody>
              <a:bodyPr/>
              <a:lstStyle/>
              <a:p>
                <a:endParaRPr lang="en-US">
                  <a:solidFill>
                    <a:prstClr val="black"/>
                  </a:solidFill>
                </a:endParaRPr>
              </a:p>
            </p:txBody>
          </p:sp>
          <p:sp>
            <p:nvSpPr>
              <p:cNvPr id="180002" name="Freeform 802"/>
              <p:cNvSpPr>
                <a:spLocks noEditPoints="1"/>
              </p:cNvSpPr>
              <p:nvPr/>
            </p:nvSpPr>
            <p:spPr bwMode="auto">
              <a:xfrm>
                <a:off x="1557" y="2035"/>
                <a:ext cx="19" cy="19"/>
              </a:xfrm>
              <a:custGeom>
                <a:avLst/>
                <a:gdLst/>
                <a:ahLst/>
                <a:cxnLst>
                  <a:cxn ang="0">
                    <a:pos x="19" y="10"/>
                  </a:cxn>
                  <a:cxn ang="0">
                    <a:pos x="19" y="6"/>
                  </a:cxn>
                  <a:cxn ang="0">
                    <a:pos x="17" y="2"/>
                  </a:cxn>
                  <a:cxn ang="0">
                    <a:pos x="13" y="0"/>
                  </a:cxn>
                  <a:cxn ang="0">
                    <a:pos x="10" y="0"/>
                  </a:cxn>
                  <a:cxn ang="0">
                    <a:pos x="8" y="0"/>
                  </a:cxn>
                  <a:cxn ang="0">
                    <a:pos x="4" y="2"/>
                  </a:cxn>
                  <a:cxn ang="0">
                    <a:pos x="2" y="6"/>
                  </a:cxn>
                  <a:cxn ang="0">
                    <a:pos x="0" y="10"/>
                  </a:cxn>
                  <a:cxn ang="0">
                    <a:pos x="2" y="14"/>
                  </a:cxn>
                  <a:cxn ang="0">
                    <a:pos x="4" y="17"/>
                  </a:cxn>
                  <a:cxn ang="0">
                    <a:pos x="8" y="19"/>
                  </a:cxn>
                  <a:cxn ang="0">
                    <a:pos x="10" y="19"/>
                  </a:cxn>
                  <a:cxn ang="0">
                    <a:pos x="13" y="19"/>
                  </a:cxn>
                  <a:cxn ang="0">
                    <a:pos x="17" y="17"/>
                  </a:cxn>
                  <a:cxn ang="0">
                    <a:pos x="19" y="14"/>
                  </a:cxn>
                  <a:cxn ang="0">
                    <a:pos x="19" y="10"/>
                  </a:cxn>
                  <a:cxn ang="0">
                    <a:pos x="15" y="10"/>
                  </a:cxn>
                  <a:cxn ang="0">
                    <a:pos x="15" y="14"/>
                  </a:cxn>
                  <a:cxn ang="0">
                    <a:pos x="10" y="16"/>
                  </a:cxn>
                  <a:cxn ang="0">
                    <a:pos x="6" y="14"/>
                  </a:cxn>
                  <a:cxn ang="0">
                    <a:pos x="4" y="10"/>
                  </a:cxn>
                  <a:cxn ang="0">
                    <a:pos x="6" y="6"/>
                  </a:cxn>
                  <a:cxn ang="0">
                    <a:pos x="10" y="4"/>
                  </a:cxn>
                  <a:cxn ang="0">
                    <a:pos x="15" y="6"/>
                  </a:cxn>
                  <a:cxn ang="0">
                    <a:pos x="15" y="10"/>
                  </a:cxn>
                </a:cxnLst>
                <a:rect l="0" t="0" r="r" b="b"/>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ln>
            </p:spPr>
            <p:txBody>
              <a:bodyPr/>
              <a:lstStyle/>
              <a:p>
                <a:endParaRPr lang="en-US">
                  <a:solidFill>
                    <a:prstClr val="black"/>
                  </a:solidFill>
                </a:endParaRPr>
              </a:p>
            </p:txBody>
          </p:sp>
          <p:sp>
            <p:nvSpPr>
              <p:cNvPr id="180003" name="Freeform 803"/>
              <p:cNvSpPr>
                <a:spLocks noEditPoints="1"/>
              </p:cNvSpPr>
              <p:nvPr/>
            </p:nvSpPr>
            <p:spPr bwMode="auto">
              <a:xfrm>
                <a:off x="1559" y="2037"/>
                <a:ext cx="15" cy="15"/>
              </a:xfrm>
              <a:custGeom>
                <a:avLst/>
                <a:gdLst/>
                <a:ahLst/>
                <a:cxnLst>
                  <a:cxn ang="0">
                    <a:pos x="15" y="8"/>
                  </a:cxn>
                  <a:cxn ang="0">
                    <a:pos x="15" y="4"/>
                  </a:cxn>
                  <a:cxn ang="0">
                    <a:pos x="13" y="2"/>
                  </a:cxn>
                  <a:cxn ang="0">
                    <a:pos x="11" y="0"/>
                  </a:cxn>
                  <a:cxn ang="0">
                    <a:pos x="8" y="0"/>
                  </a:cxn>
                  <a:cxn ang="0">
                    <a:pos x="6" y="0"/>
                  </a:cxn>
                  <a:cxn ang="0">
                    <a:pos x="4" y="2"/>
                  </a:cxn>
                  <a:cxn ang="0">
                    <a:pos x="2" y="4"/>
                  </a:cxn>
                  <a:cxn ang="0">
                    <a:pos x="0" y="8"/>
                  </a:cxn>
                  <a:cxn ang="0">
                    <a:pos x="2" y="12"/>
                  </a:cxn>
                  <a:cxn ang="0">
                    <a:pos x="4" y="14"/>
                  </a:cxn>
                  <a:cxn ang="0">
                    <a:pos x="6" y="15"/>
                  </a:cxn>
                  <a:cxn ang="0">
                    <a:pos x="8" y="15"/>
                  </a:cxn>
                  <a:cxn ang="0">
                    <a:pos x="11" y="15"/>
                  </a:cxn>
                  <a:cxn ang="0">
                    <a:pos x="13" y="14"/>
                  </a:cxn>
                  <a:cxn ang="0">
                    <a:pos x="15" y="12"/>
                  </a:cxn>
                  <a:cxn ang="0">
                    <a:pos x="15" y="8"/>
                  </a:cxn>
                  <a:cxn ang="0">
                    <a:pos x="11" y="8"/>
                  </a:cxn>
                  <a:cxn ang="0">
                    <a:pos x="11" y="10"/>
                  </a:cxn>
                  <a:cxn ang="0">
                    <a:pos x="8" y="12"/>
                  </a:cxn>
                  <a:cxn ang="0">
                    <a:pos x="6" y="10"/>
                  </a:cxn>
                  <a:cxn ang="0">
                    <a:pos x="4" y="8"/>
                  </a:cxn>
                  <a:cxn ang="0">
                    <a:pos x="6" y="6"/>
                  </a:cxn>
                  <a:cxn ang="0">
                    <a:pos x="8" y="4"/>
                  </a:cxn>
                  <a:cxn ang="0">
                    <a:pos x="11" y="6"/>
                  </a:cxn>
                  <a:cxn ang="0">
                    <a:pos x="11" y="8"/>
                  </a:cxn>
                </a:cxnLst>
                <a:rect l="0" t="0" r="r" b="b"/>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ln>
            </p:spPr>
            <p:txBody>
              <a:bodyPr/>
              <a:lstStyle/>
              <a:p>
                <a:endParaRPr lang="en-US">
                  <a:solidFill>
                    <a:prstClr val="black"/>
                  </a:solidFill>
                </a:endParaRPr>
              </a:p>
            </p:txBody>
          </p:sp>
          <p:sp>
            <p:nvSpPr>
              <p:cNvPr id="180004" name="Freeform 804"/>
              <p:cNvSpPr/>
              <p:nvPr/>
            </p:nvSpPr>
            <p:spPr bwMode="auto">
              <a:xfrm>
                <a:off x="1561" y="2039"/>
                <a:ext cx="11" cy="12"/>
              </a:xfrm>
              <a:custGeom>
                <a:avLst/>
                <a:gdLst/>
                <a:ahLst/>
                <a:cxnLst>
                  <a:cxn ang="0">
                    <a:pos x="11" y="6"/>
                  </a:cxn>
                  <a:cxn ang="0">
                    <a:pos x="11" y="2"/>
                  </a:cxn>
                  <a:cxn ang="0">
                    <a:pos x="6" y="0"/>
                  </a:cxn>
                  <a:cxn ang="0">
                    <a:pos x="2" y="2"/>
                  </a:cxn>
                  <a:cxn ang="0">
                    <a:pos x="0" y="6"/>
                  </a:cxn>
                  <a:cxn ang="0">
                    <a:pos x="2" y="10"/>
                  </a:cxn>
                  <a:cxn ang="0">
                    <a:pos x="6" y="12"/>
                  </a:cxn>
                  <a:cxn ang="0">
                    <a:pos x="11" y="10"/>
                  </a:cxn>
                  <a:cxn ang="0">
                    <a:pos x="11" y="6"/>
                  </a:cxn>
                </a:cxnLst>
                <a:rect l="0" t="0" r="r" b="b"/>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ln>
            </p:spPr>
            <p:txBody>
              <a:bodyPr/>
              <a:lstStyle/>
              <a:p>
                <a:endParaRPr lang="en-US">
                  <a:solidFill>
                    <a:prstClr val="black"/>
                  </a:solidFill>
                </a:endParaRPr>
              </a:p>
            </p:txBody>
          </p:sp>
          <p:sp>
            <p:nvSpPr>
              <p:cNvPr id="180005" name="Freeform 805"/>
              <p:cNvSpPr/>
              <p:nvPr/>
            </p:nvSpPr>
            <p:spPr bwMode="auto">
              <a:xfrm>
                <a:off x="1563" y="2041"/>
                <a:ext cx="7" cy="8"/>
              </a:xfrm>
              <a:custGeom>
                <a:avLst/>
                <a:gdLst/>
                <a:ahLst/>
                <a:cxnLst>
                  <a:cxn ang="0">
                    <a:pos x="7" y="4"/>
                  </a:cxn>
                  <a:cxn ang="0">
                    <a:pos x="7" y="2"/>
                  </a:cxn>
                  <a:cxn ang="0">
                    <a:pos x="4" y="0"/>
                  </a:cxn>
                  <a:cxn ang="0">
                    <a:pos x="2" y="2"/>
                  </a:cxn>
                  <a:cxn ang="0">
                    <a:pos x="0" y="4"/>
                  </a:cxn>
                  <a:cxn ang="0">
                    <a:pos x="2" y="6"/>
                  </a:cxn>
                  <a:cxn ang="0">
                    <a:pos x="4" y="8"/>
                  </a:cxn>
                  <a:cxn ang="0">
                    <a:pos x="7" y="6"/>
                  </a:cxn>
                  <a:cxn ang="0">
                    <a:pos x="7" y="4"/>
                  </a:cxn>
                </a:cxnLst>
                <a:rect l="0" t="0" r="r" b="b"/>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ln>
            </p:spPr>
            <p:txBody>
              <a:bodyPr/>
              <a:lstStyle/>
              <a:p>
                <a:endParaRPr lang="en-US">
                  <a:solidFill>
                    <a:prstClr val="black"/>
                  </a:solidFill>
                </a:endParaRPr>
              </a:p>
            </p:txBody>
          </p:sp>
          <p:sp>
            <p:nvSpPr>
              <p:cNvPr id="180006" name="Freeform 806"/>
              <p:cNvSpPr/>
              <p:nvPr/>
            </p:nvSpPr>
            <p:spPr bwMode="auto">
              <a:xfrm>
                <a:off x="1565" y="2043"/>
                <a:ext cx="4" cy="4"/>
              </a:xfrm>
              <a:custGeom>
                <a:avLst/>
                <a:gdLst/>
                <a:ahLst/>
                <a:cxnLst>
                  <a:cxn ang="0">
                    <a:pos x="4" y="2"/>
                  </a:cxn>
                  <a:cxn ang="0">
                    <a:pos x="4" y="0"/>
                  </a:cxn>
                  <a:cxn ang="0">
                    <a:pos x="2" y="0"/>
                  </a:cxn>
                  <a:cxn ang="0">
                    <a:pos x="2" y="0"/>
                  </a:cxn>
                  <a:cxn ang="0">
                    <a:pos x="0" y="2"/>
                  </a:cxn>
                  <a:cxn ang="0">
                    <a:pos x="2" y="4"/>
                  </a:cxn>
                  <a:cxn ang="0">
                    <a:pos x="2" y="4"/>
                  </a:cxn>
                  <a:cxn ang="0">
                    <a:pos x="4" y="4"/>
                  </a:cxn>
                  <a:cxn ang="0">
                    <a:pos x="4" y="2"/>
                  </a:cxn>
                </a:cxnLst>
                <a:rect l="0" t="0" r="r" b="b"/>
                <a:pathLst>
                  <a:path w="4" h="4">
                    <a:moveTo>
                      <a:pt x="4" y="2"/>
                    </a:moveTo>
                    <a:lnTo>
                      <a:pt x="4" y="0"/>
                    </a:lnTo>
                    <a:lnTo>
                      <a:pt x="2" y="0"/>
                    </a:lnTo>
                    <a:lnTo>
                      <a:pt x="2" y="0"/>
                    </a:lnTo>
                    <a:lnTo>
                      <a:pt x="0" y="2"/>
                    </a:lnTo>
                    <a:lnTo>
                      <a:pt x="2" y="4"/>
                    </a:lnTo>
                    <a:lnTo>
                      <a:pt x="2" y="4"/>
                    </a:lnTo>
                    <a:lnTo>
                      <a:pt x="4" y="4"/>
                    </a:lnTo>
                    <a:lnTo>
                      <a:pt x="4" y="2"/>
                    </a:lnTo>
                    <a:close/>
                  </a:path>
                </a:pathLst>
              </a:custGeom>
              <a:solidFill>
                <a:srgbClr val="FFFFFF"/>
              </a:solidFill>
              <a:ln w="9525">
                <a:noFill/>
                <a:round/>
              </a:ln>
            </p:spPr>
            <p:txBody>
              <a:bodyPr/>
              <a:lstStyle/>
              <a:p>
                <a:endParaRPr lang="en-US">
                  <a:solidFill>
                    <a:prstClr val="black"/>
                  </a:solidFill>
                </a:endParaRPr>
              </a:p>
            </p:txBody>
          </p:sp>
          <p:sp>
            <p:nvSpPr>
              <p:cNvPr id="180007" name="Freeform 807"/>
              <p:cNvSpPr/>
              <p:nvPr/>
            </p:nvSpPr>
            <p:spPr bwMode="auto">
              <a:xfrm>
                <a:off x="1276" y="1980"/>
                <a:ext cx="6" cy="4"/>
              </a:xfrm>
              <a:custGeom>
                <a:avLst/>
                <a:gdLst/>
                <a:ahLst/>
                <a:cxnLst>
                  <a:cxn ang="0">
                    <a:pos x="0" y="0"/>
                  </a:cxn>
                  <a:cxn ang="0">
                    <a:pos x="0" y="0"/>
                  </a:cxn>
                  <a:cxn ang="0">
                    <a:pos x="2" y="2"/>
                  </a:cxn>
                  <a:cxn ang="0">
                    <a:pos x="4" y="2"/>
                  </a:cxn>
                  <a:cxn ang="0">
                    <a:pos x="6" y="4"/>
                  </a:cxn>
                  <a:cxn ang="0">
                    <a:pos x="4" y="2"/>
                  </a:cxn>
                  <a:cxn ang="0">
                    <a:pos x="0" y="0"/>
                  </a:cxn>
                </a:cxnLst>
                <a:rect l="0" t="0" r="r" b="b"/>
                <a:pathLst>
                  <a:path w="6" h="4">
                    <a:moveTo>
                      <a:pt x="0" y="0"/>
                    </a:moveTo>
                    <a:lnTo>
                      <a:pt x="0" y="0"/>
                    </a:lnTo>
                    <a:lnTo>
                      <a:pt x="2" y="2"/>
                    </a:lnTo>
                    <a:lnTo>
                      <a:pt x="4" y="2"/>
                    </a:lnTo>
                    <a:lnTo>
                      <a:pt x="6" y="4"/>
                    </a:lnTo>
                    <a:lnTo>
                      <a:pt x="4" y="2"/>
                    </a:lnTo>
                    <a:lnTo>
                      <a:pt x="0" y="0"/>
                    </a:lnTo>
                    <a:close/>
                  </a:path>
                </a:pathLst>
              </a:custGeom>
              <a:solidFill>
                <a:srgbClr val="E7763F"/>
              </a:solidFill>
              <a:ln w="9525">
                <a:noFill/>
                <a:round/>
              </a:ln>
            </p:spPr>
            <p:txBody>
              <a:bodyPr/>
              <a:lstStyle/>
              <a:p>
                <a:endParaRPr lang="en-US">
                  <a:solidFill>
                    <a:prstClr val="black"/>
                  </a:solidFill>
                </a:endParaRPr>
              </a:p>
            </p:txBody>
          </p:sp>
        </p:grpSp>
        <p:grpSp>
          <p:nvGrpSpPr>
            <p:cNvPr id="7" name="Group 808"/>
            <p:cNvGrpSpPr/>
            <p:nvPr/>
          </p:nvGrpSpPr>
          <p:grpSpPr bwMode="auto">
            <a:xfrm>
              <a:off x="1195" y="1116"/>
              <a:ext cx="326" cy="868"/>
              <a:chOff x="1195" y="1116"/>
              <a:chExt cx="326" cy="868"/>
            </a:xfrm>
          </p:grpSpPr>
          <p:sp>
            <p:nvSpPr>
              <p:cNvPr id="180009" name="Freeform 809"/>
              <p:cNvSpPr>
                <a:spLocks noEditPoints="1"/>
              </p:cNvSpPr>
              <p:nvPr/>
            </p:nvSpPr>
            <p:spPr bwMode="auto">
              <a:xfrm>
                <a:off x="1274" y="1827"/>
                <a:ext cx="69" cy="157"/>
              </a:xfrm>
              <a:custGeom>
                <a:avLst/>
                <a:gdLst/>
                <a:ahLst/>
                <a:cxnLst>
                  <a:cxn ang="0">
                    <a:pos x="69" y="0"/>
                  </a:cxn>
                  <a:cxn ang="0">
                    <a:pos x="69" y="0"/>
                  </a:cxn>
                  <a:cxn ang="0">
                    <a:pos x="67" y="0"/>
                  </a:cxn>
                  <a:cxn ang="0">
                    <a:pos x="69" y="0"/>
                  </a:cxn>
                  <a:cxn ang="0">
                    <a:pos x="69" y="0"/>
                  </a:cxn>
                  <a:cxn ang="0">
                    <a:pos x="0" y="150"/>
                  </a:cxn>
                  <a:cxn ang="0">
                    <a:pos x="2" y="153"/>
                  </a:cxn>
                  <a:cxn ang="0">
                    <a:pos x="4" y="155"/>
                  </a:cxn>
                  <a:cxn ang="0">
                    <a:pos x="10" y="157"/>
                  </a:cxn>
                  <a:cxn ang="0">
                    <a:pos x="16" y="157"/>
                  </a:cxn>
                  <a:cxn ang="0">
                    <a:pos x="8" y="153"/>
                  </a:cxn>
                  <a:cxn ang="0">
                    <a:pos x="0" y="150"/>
                  </a:cxn>
                </a:cxnLst>
                <a:rect l="0" t="0" r="r" b="b"/>
                <a:pathLst>
                  <a:path w="69" h="157">
                    <a:moveTo>
                      <a:pt x="69" y="0"/>
                    </a:moveTo>
                    <a:lnTo>
                      <a:pt x="69" y="0"/>
                    </a:lnTo>
                    <a:lnTo>
                      <a:pt x="67" y="0"/>
                    </a:lnTo>
                    <a:lnTo>
                      <a:pt x="69"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ln>
            </p:spPr>
            <p:txBody>
              <a:bodyPr/>
              <a:lstStyle/>
              <a:p>
                <a:endParaRPr lang="en-US">
                  <a:solidFill>
                    <a:prstClr val="black"/>
                  </a:solidFill>
                </a:endParaRPr>
              </a:p>
            </p:txBody>
          </p:sp>
          <p:sp>
            <p:nvSpPr>
              <p:cNvPr id="180010" name="Freeform 810"/>
              <p:cNvSpPr>
                <a:spLocks noEditPoints="1"/>
              </p:cNvSpPr>
              <p:nvPr/>
            </p:nvSpPr>
            <p:spPr bwMode="auto">
              <a:xfrm>
                <a:off x="1273" y="1825"/>
                <a:ext cx="79" cy="159"/>
              </a:xfrm>
              <a:custGeom>
                <a:avLst/>
                <a:gdLst/>
                <a:ahLst/>
                <a:cxnLst>
                  <a:cxn ang="0">
                    <a:pos x="3" y="155"/>
                  </a:cxn>
                  <a:cxn ang="0">
                    <a:pos x="7" y="157"/>
                  </a:cxn>
                  <a:cxn ang="0">
                    <a:pos x="9" y="159"/>
                  </a:cxn>
                  <a:cxn ang="0">
                    <a:pos x="15" y="159"/>
                  </a:cxn>
                  <a:cxn ang="0">
                    <a:pos x="22" y="159"/>
                  </a:cxn>
                  <a:cxn ang="0">
                    <a:pos x="11" y="155"/>
                  </a:cxn>
                  <a:cxn ang="0">
                    <a:pos x="0" y="150"/>
                  </a:cxn>
                  <a:cxn ang="0">
                    <a:pos x="1" y="153"/>
                  </a:cxn>
                  <a:cxn ang="0">
                    <a:pos x="3" y="155"/>
                  </a:cxn>
                  <a:cxn ang="0">
                    <a:pos x="70" y="2"/>
                  </a:cxn>
                  <a:cxn ang="0">
                    <a:pos x="66" y="0"/>
                  </a:cxn>
                  <a:cxn ang="0">
                    <a:pos x="62" y="2"/>
                  </a:cxn>
                  <a:cxn ang="0">
                    <a:pos x="70" y="4"/>
                  </a:cxn>
                  <a:cxn ang="0">
                    <a:pos x="79" y="7"/>
                  </a:cxn>
                  <a:cxn ang="0">
                    <a:pos x="75" y="4"/>
                  </a:cxn>
                  <a:cxn ang="0">
                    <a:pos x="70" y="2"/>
                  </a:cxn>
                </a:cxnLst>
                <a:rect l="0" t="0" r="r" b="b"/>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ln>
            </p:spPr>
            <p:txBody>
              <a:bodyPr/>
              <a:lstStyle/>
              <a:p>
                <a:endParaRPr lang="en-US">
                  <a:solidFill>
                    <a:prstClr val="black"/>
                  </a:solidFill>
                </a:endParaRPr>
              </a:p>
            </p:txBody>
          </p:sp>
          <p:sp>
            <p:nvSpPr>
              <p:cNvPr id="180011" name="Freeform 811"/>
              <p:cNvSpPr>
                <a:spLocks noEditPoints="1"/>
              </p:cNvSpPr>
              <p:nvPr/>
            </p:nvSpPr>
            <p:spPr bwMode="auto">
              <a:xfrm>
                <a:off x="1271" y="1825"/>
                <a:ext cx="85" cy="159"/>
              </a:xfrm>
              <a:custGeom>
                <a:avLst/>
                <a:gdLst/>
                <a:ahLst/>
                <a:cxnLst>
                  <a:cxn ang="0">
                    <a:pos x="72" y="2"/>
                  </a:cxn>
                  <a:cxn ang="0">
                    <a:pos x="72" y="2"/>
                  </a:cxn>
                  <a:cxn ang="0">
                    <a:pos x="70" y="2"/>
                  </a:cxn>
                  <a:cxn ang="0">
                    <a:pos x="66" y="0"/>
                  </a:cxn>
                  <a:cxn ang="0">
                    <a:pos x="60" y="2"/>
                  </a:cxn>
                  <a:cxn ang="0">
                    <a:pos x="74" y="6"/>
                  </a:cxn>
                  <a:cxn ang="0">
                    <a:pos x="85" y="11"/>
                  </a:cxn>
                  <a:cxn ang="0">
                    <a:pos x="79" y="6"/>
                  </a:cxn>
                  <a:cxn ang="0">
                    <a:pos x="72" y="2"/>
                  </a:cxn>
                  <a:cxn ang="0">
                    <a:pos x="72" y="2"/>
                  </a:cxn>
                  <a:cxn ang="0">
                    <a:pos x="72" y="2"/>
                  </a:cxn>
                  <a:cxn ang="0">
                    <a:pos x="3" y="152"/>
                  </a:cxn>
                  <a:cxn ang="0">
                    <a:pos x="11" y="155"/>
                  </a:cxn>
                  <a:cxn ang="0">
                    <a:pos x="19" y="159"/>
                  </a:cxn>
                  <a:cxn ang="0">
                    <a:pos x="22" y="159"/>
                  </a:cxn>
                  <a:cxn ang="0">
                    <a:pos x="28" y="157"/>
                  </a:cxn>
                  <a:cxn ang="0">
                    <a:pos x="13" y="153"/>
                  </a:cxn>
                  <a:cxn ang="0">
                    <a:pos x="0" y="146"/>
                  </a:cxn>
                  <a:cxn ang="0">
                    <a:pos x="2" y="150"/>
                  </a:cxn>
                  <a:cxn ang="0">
                    <a:pos x="3" y="152"/>
                  </a:cxn>
                </a:cxnLst>
                <a:rect l="0" t="0" r="r" b="b"/>
                <a:pathLst>
                  <a:path w="85" h="159">
                    <a:moveTo>
                      <a:pt x="72" y="2"/>
                    </a:moveTo>
                    <a:lnTo>
                      <a:pt x="72" y="2"/>
                    </a:lnTo>
                    <a:lnTo>
                      <a:pt x="70" y="2"/>
                    </a:lnTo>
                    <a:lnTo>
                      <a:pt x="66" y="0"/>
                    </a:lnTo>
                    <a:lnTo>
                      <a:pt x="60" y="2"/>
                    </a:lnTo>
                    <a:lnTo>
                      <a:pt x="74" y="6"/>
                    </a:lnTo>
                    <a:lnTo>
                      <a:pt x="85" y="11"/>
                    </a:lnTo>
                    <a:lnTo>
                      <a:pt x="79" y="6"/>
                    </a:lnTo>
                    <a:lnTo>
                      <a:pt x="72" y="2"/>
                    </a:lnTo>
                    <a:lnTo>
                      <a:pt x="72" y="2"/>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ln>
            </p:spPr>
            <p:txBody>
              <a:bodyPr/>
              <a:lstStyle/>
              <a:p>
                <a:endParaRPr lang="en-US">
                  <a:solidFill>
                    <a:prstClr val="black"/>
                  </a:solidFill>
                </a:endParaRPr>
              </a:p>
            </p:txBody>
          </p:sp>
          <p:sp>
            <p:nvSpPr>
              <p:cNvPr id="180012" name="Freeform 812"/>
              <p:cNvSpPr>
                <a:spLocks noEditPoints="1"/>
              </p:cNvSpPr>
              <p:nvPr/>
            </p:nvSpPr>
            <p:spPr bwMode="auto">
              <a:xfrm>
                <a:off x="1271" y="1827"/>
                <a:ext cx="87" cy="157"/>
              </a:xfrm>
              <a:custGeom>
                <a:avLst/>
                <a:gdLst/>
                <a:ahLst/>
                <a:cxnLst>
                  <a:cxn ang="0">
                    <a:pos x="81" y="5"/>
                  </a:cxn>
                  <a:cxn ang="0">
                    <a:pos x="72" y="2"/>
                  </a:cxn>
                  <a:cxn ang="0">
                    <a:pos x="64" y="0"/>
                  </a:cxn>
                  <a:cxn ang="0">
                    <a:pos x="60" y="0"/>
                  </a:cxn>
                  <a:cxn ang="0">
                    <a:pos x="57" y="2"/>
                  </a:cxn>
                  <a:cxn ang="0">
                    <a:pos x="74" y="5"/>
                  </a:cxn>
                  <a:cxn ang="0">
                    <a:pos x="87" y="13"/>
                  </a:cxn>
                  <a:cxn ang="0">
                    <a:pos x="85" y="9"/>
                  </a:cxn>
                  <a:cxn ang="0">
                    <a:pos x="81" y="5"/>
                  </a:cxn>
                  <a:cxn ang="0">
                    <a:pos x="2" y="148"/>
                  </a:cxn>
                  <a:cxn ang="0">
                    <a:pos x="13" y="153"/>
                  </a:cxn>
                  <a:cxn ang="0">
                    <a:pos x="24" y="157"/>
                  </a:cxn>
                  <a:cxn ang="0">
                    <a:pos x="28" y="155"/>
                  </a:cxn>
                  <a:cxn ang="0">
                    <a:pos x="32" y="153"/>
                  </a:cxn>
                  <a:cxn ang="0">
                    <a:pos x="22" y="151"/>
                  </a:cxn>
                  <a:cxn ang="0">
                    <a:pos x="15" y="150"/>
                  </a:cxn>
                  <a:cxn ang="0">
                    <a:pos x="7" y="146"/>
                  </a:cxn>
                  <a:cxn ang="0">
                    <a:pos x="0" y="142"/>
                  </a:cxn>
                  <a:cxn ang="0">
                    <a:pos x="0" y="142"/>
                  </a:cxn>
                  <a:cxn ang="0">
                    <a:pos x="0" y="142"/>
                  </a:cxn>
                  <a:cxn ang="0">
                    <a:pos x="2" y="146"/>
                  </a:cxn>
                  <a:cxn ang="0">
                    <a:pos x="2" y="148"/>
                  </a:cxn>
                </a:cxnLst>
                <a:rect l="0" t="0" r="r" b="b"/>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0" y="142"/>
                    </a:lnTo>
                    <a:lnTo>
                      <a:pt x="0" y="142"/>
                    </a:lnTo>
                    <a:lnTo>
                      <a:pt x="2" y="146"/>
                    </a:lnTo>
                    <a:lnTo>
                      <a:pt x="2" y="148"/>
                    </a:lnTo>
                    <a:close/>
                  </a:path>
                </a:pathLst>
              </a:custGeom>
              <a:solidFill>
                <a:srgbClr val="EE9970"/>
              </a:solidFill>
              <a:ln w="9525">
                <a:noFill/>
                <a:round/>
              </a:ln>
            </p:spPr>
            <p:txBody>
              <a:bodyPr/>
              <a:lstStyle/>
              <a:p>
                <a:endParaRPr lang="en-US">
                  <a:solidFill>
                    <a:prstClr val="black"/>
                  </a:solidFill>
                </a:endParaRPr>
              </a:p>
            </p:txBody>
          </p:sp>
          <p:sp>
            <p:nvSpPr>
              <p:cNvPr id="180013" name="Freeform 813"/>
              <p:cNvSpPr>
                <a:spLocks noEditPoints="1"/>
              </p:cNvSpPr>
              <p:nvPr/>
            </p:nvSpPr>
            <p:spPr bwMode="auto">
              <a:xfrm>
                <a:off x="1269" y="1827"/>
                <a:ext cx="91" cy="155"/>
              </a:xfrm>
              <a:custGeom>
                <a:avLst/>
                <a:gdLst/>
                <a:ahLst/>
                <a:cxnLst>
                  <a:cxn ang="0">
                    <a:pos x="87" y="9"/>
                  </a:cxn>
                  <a:cxn ang="0">
                    <a:pos x="76" y="4"/>
                  </a:cxn>
                  <a:cxn ang="0">
                    <a:pos x="62" y="0"/>
                  </a:cxn>
                  <a:cxn ang="0">
                    <a:pos x="61" y="2"/>
                  </a:cxn>
                  <a:cxn ang="0">
                    <a:pos x="57" y="4"/>
                  </a:cxn>
                  <a:cxn ang="0">
                    <a:pos x="66" y="5"/>
                  </a:cxn>
                  <a:cxn ang="0">
                    <a:pos x="76" y="7"/>
                  </a:cxn>
                  <a:cxn ang="0">
                    <a:pos x="83" y="13"/>
                  </a:cxn>
                  <a:cxn ang="0">
                    <a:pos x="91" y="17"/>
                  </a:cxn>
                  <a:cxn ang="0">
                    <a:pos x="89" y="13"/>
                  </a:cxn>
                  <a:cxn ang="0">
                    <a:pos x="87" y="9"/>
                  </a:cxn>
                  <a:cxn ang="0">
                    <a:pos x="2" y="144"/>
                  </a:cxn>
                  <a:cxn ang="0">
                    <a:pos x="15" y="151"/>
                  </a:cxn>
                  <a:cxn ang="0">
                    <a:pos x="30" y="155"/>
                  </a:cxn>
                  <a:cxn ang="0">
                    <a:pos x="34" y="155"/>
                  </a:cxn>
                  <a:cxn ang="0">
                    <a:pos x="38" y="153"/>
                  </a:cxn>
                  <a:cxn ang="0">
                    <a:pos x="26" y="151"/>
                  </a:cxn>
                  <a:cxn ang="0">
                    <a:pos x="17" y="148"/>
                  </a:cxn>
                  <a:cxn ang="0">
                    <a:pos x="9" y="144"/>
                  </a:cxn>
                  <a:cxn ang="0">
                    <a:pos x="0" y="138"/>
                  </a:cxn>
                  <a:cxn ang="0">
                    <a:pos x="2" y="140"/>
                  </a:cxn>
                  <a:cxn ang="0">
                    <a:pos x="2" y="142"/>
                  </a:cxn>
                  <a:cxn ang="0">
                    <a:pos x="2" y="144"/>
                  </a:cxn>
                  <a:cxn ang="0">
                    <a:pos x="2" y="144"/>
                  </a:cxn>
                </a:cxnLst>
                <a:rect l="0" t="0" r="r" b="b"/>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lnTo>
                      <a:pt x="2" y="144"/>
                    </a:lnTo>
                    <a:close/>
                  </a:path>
                </a:pathLst>
              </a:custGeom>
              <a:solidFill>
                <a:srgbClr val="F0A37C"/>
              </a:solidFill>
              <a:ln w="9525">
                <a:noFill/>
                <a:round/>
              </a:ln>
            </p:spPr>
            <p:txBody>
              <a:bodyPr/>
              <a:lstStyle/>
              <a:p>
                <a:endParaRPr lang="en-US">
                  <a:solidFill>
                    <a:prstClr val="black"/>
                  </a:solidFill>
                </a:endParaRPr>
              </a:p>
            </p:txBody>
          </p:sp>
          <p:sp>
            <p:nvSpPr>
              <p:cNvPr id="180014" name="Freeform 814"/>
              <p:cNvSpPr>
                <a:spLocks noEditPoints="1"/>
              </p:cNvSpPr>
              <p:nvPr/>
            </p:nvSpPr>
            <p:spPr bwMode="auto">
              <a:xfrm>
                <a:off x="1269" y="1829"/>
                <a:ext cx="93" cy="151"/>
              </a:xfrm>
              <a:custGeom>
                <a:avLst/>
                <a:gdLst/>
                <a:ahLst/>
                <a:cxnLst>
                  <a:cxn ang="0">
                    <a:pos x="89" y="11"/>
                  </a:cxn>
                  <a:cxn ang="0">
                    <a:pos x="76" y="3"/>
                  </a:cxn>
                  <a:cxn ang="0">
                    <a:pos x="59" y="0"/>
                  </a:cxn>
                  <a:cxn ang="0">
                    <a:pos x="57" y="2"/>
                  </a:cxn>
                  <a:cxn ang="0">
                    <a:pos x="55" y="3"/>
                  </a:cxn>
                  <a:cxn ang="0">
                    <a:pos x="64" y="5"/>
                  </a:cxn>
                  <a:cxn ang="0">
                    <a:pos x="76" y="7"/>
                  </a:cxn>
                  <a:cxn ang="0">
                    <a:pos x="83" y="13"/>
                  </a:cxn>
                  <a:cxn ang="0">
                    <a:pos x="93" y="19"/>
                  </a:cxn>
                  <a:cxn ang="0">
                    <a:pos x="91" y="15"/>
                  </a:cxn>
                  <a:cxn ang="0">
                    <a:pos x="89" y="11"/>
                  </a:cxn>
                  <a:cxn ang="0">
                    <a:pos x="2" y="140"/>
                  </a:cxn>
                  <a:cxn ang="0">
                    <a:pos x="9" y="144"/>
                  </a:cxn>
                  <a:cxn ang="0">
                    <a:pos x="17" y="148"/>
                  </a:cxn>
                  <a:cxn ang="0">
                    <a:pos x="24" y="149"/>
                  </a:cxn>
                  <a:cxn ang="0">
                    <a:pos x="34" y="151"/>
                  </a:cxn>
                  <a:cxn ang="0">
                    <a:pos x="38" y="151"/>
                  </a:cxn>
                  <a:cxn ang="0">
                    <a:pos x="40" y="149"/>
                  </a:cxn>
                  <a:cxn ang="0">
                    <a:pos x="28" y="148"/>
                  </a:cxn>
                  <a:cxn ang="0">
                    <a:pos x="19" y="144"/>
                  </a:cxn>
                  <a:cxn ang="0">
                    <a:pos x="9" y="140"/>
                  </a:cxn>
                  <a:cxn ang="0">
                    <a:pos x="0" y="132"/>
                  </a:cxn>
                  <a:cxn ang="0">
                    <a:pos x="0" y="136"/>
                  </a:cxn>
                  <a:cxn ang="0">
                    <a:pos x="2" y="140"/>
                  </a:cxn>
                </a:cxnLst>
                <a:rect l="0" t="0" r="r" b="b"/>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ln>
            </p:spPr>
            <p:txBody>
              <a:bodyPr/>
              <a:lstStyle/>
              <a:p>
                <a:endParaRPr lang="en-US">
                  <a:solidFill>
                    <a:prstClr val="black"/>
                  </a:solidFill>
                </a:endParaRPr>
              </a:p>
            </p:txBody>
          </p:sp>
          <p:sp>
            <p:nvSpPr>
              <p:cNvPr id="180015" name="Freeform 815"/>
              <p:cNvSpPr>
                <a:spLocks noEditPoints="1"/>
              </p:cNvSpPr>
              <p:nvPr/>
            </p:nvSpPr>
            <p:spPr bwMode="auto">
              <a:xfrm>
                <a:off x="1269" y="1831"/>
                <a:ext cx="93" cy="149"/>
              </a:xfrm>
              <a:custGeom>
                <a:avLst/>
                <a:gdLst/>
                <a:ahLst/>
                <a:cxnLst>
                  <a:cxn ang="0">
                    <a:pos x="91" y="13"/>
                  </a:cxn>
                  <a:cxn ang="0">
                    <a:pos x="83" y="9"/>
                  </a:cxn>
                  <a:cxn ang="0">
                    <a:pos x="76" y="3"/>
                  </a:cxn>
                  <a:cxn ang="0">
                    <a:pos x="66" y="1"/>
                  </a:cxn>
                  <a:cxn ang="0">
                    <a:pos x="57" y="0"/>
                  </a:cxn>
                  <a:cxn ang="0">
                    <a:pos x="57" y="0"/>
                  </a:cxn>
                  <a:cxn ang="0">
                    <a:pos x="55" y="1"/>
                  </a:cxn>
                  <a:cxn ang="0">
                    <a:pos x="53" y="1"/>
                  </a:cxn>
                  <a:cxn ang="0">
                    <a:pos x="53" y="3"/>
                  </a:cxn>
                  <a:cxn ang="0">
                    <a:pos x="64" y="5"/>
                  </a:cxn>
                  <a:cxn ang="0">
                    <a:pos x="74" y="7"/>
                  </a:cxn>
                  <a:cxn ang="0">
                    <a:pos x="85" y="13"/>
                  </a:cxn>
                  <a:cxn ang="0">
                    <a:pos x="93" y="20"/>
                  </a:cxn>
                  <a:cxn ang="0">
                    <a:pos x="93" y="17"/>
                  </a:cxn>
                  <a:cxn ang="0">
                    <a:pos x="91" y="13"/>
                  </a:cxn>
                  <a:cxn ang="0">
                    <a:pos x="0" y="134"/>
                  </a:cxn>
                  <a:cxn ang="0">
                    <a:pos x="9" y="140"/>
                  </a:cxn>
                  <a:cxn ang="0">
                    <a:pos x="17" y="144"/>
                  </a:cxn>
                  <a:cxn ang="0">
                    <a:pos x="26" y="147"/>
                  </a:cxn>
                  <a:cxn ang="0">
                    <a:pos x="38" y="149"/>
                  </a:cxn>
                  <a:cxn ang="0">
                    <a:pos x="40" y="147"/>
                  </a:cxn>
                  <a:cxn ang="0">
                    <a:pos x="43" y="146"/>
                  </a:cxn>
                  <a:cxn ang="0">
                    <a:pos x="30" y="144"/>
                  </a:cxn>
                  <a:cxn ang="0">
                    <a:pos x="19" y="140"/>
                  </a:cxn>
                  <a:cxn ang="0">
                    <a:pos x="9" y="134"/>
                  </a:cxn>
                  <a:cxn ang="0">
                    <a:pos x="0" y="129"/>
                  </a:cxn>
                  <a:cxn ang="0">
                    <a:pos x="0" y="130"/>
                  </a:cxn>
                  <a:cxn ang="0">
                    <a:pos x="0" y="134"/>
                  </a:cxn>
                </a:cxnLst>
                <a:rect l="0" t="0" r="r" b="b"/>
                <a:pathLst>
                  <a:path w="93" h="149">
                    <a:moveTo>
                      <a:pt x="91" y="13"/>
                    </a:moveTo>
                    <a:lnTo>
                      <a:pt x="83" y="9"/>
                    </a:lnTo>
                    <a:lnTo>
                      <a:pt x="76" y="3"/>
                    </a:lnTo>
                    <a:lnTo>
                      <a:pt x="66" y="1"/>
                    </a:lnTo>
                    <a:lnTo>
                      <a:pt x="57" y="0"/>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ln>
            </p:spPr>
            <p:txBody>
              <a:bodyPr/>
              <a:lstStyle/>
              <a:p>
                <a:endParaRPr lang="en-US">
                  <a:solidFill>
                    <a:prstClr val="black"/>
                  </a:solidFill>
                </a:endParaRPr>
              </a:p>
            </p:txBody>
          </p:sp>
          <p:sp>
            <p:nvSpPr>
              <p:cNvPr id="180016" name="Freeform 816"/>
              <p:cNvSpPr>
                <a:spLocks noEditPoints="1"/>
              </p:cNvSpPr>
              <p:nvPr/>
            </p:nvSpPr>
            <p:spPr bwMode="auto">
              <a:xfrm>
                <a:off x="1267" y="1832"/>
                <a:ext cx="95" cy="146"/>
              </a:xfrm>
              <a:custGeom>
                <a:avLst/>
                <a:gdLst/>
                <a:ahLst/>
                <a:cxnLst>
                  <a:cxn ang="0">
                    <a:pos x="95" y="16"/>
                  </a:cxn>
                  <a:cxn ang="0">
                    <a:pos x="85" y="10"/>
                  </a:cxn>
                  <a:cxn ang="0">
                    <a:pos x="78" y="4"/>
                  </a:cxn>
                  <a:cxn ang="0">
                    <a:pos x="66" y="2"/>
                  </a:cxn>
                  <a:cxn ang="0">
                    <a:pos x="57" y="0"/>
                  </a:cxn>
                  <a:cxn ang="0">
                    <a:pos x="57" y="0"/>
                  </a:cxn>
                  <a:cxn ang="0">
                    <a:pos x="57" y="0"/>
                  </a:cxn>
                  <a:cxn ang="0">
                    <a:pos x="55" y="2"/>
                  </a:cxn>
                  <a:cxn ang="0">
                    <a:pos x="53" y="2"/>
                  </a:cxn>
                  <a:cxn ang="0">
                    <a:pos x="64" y="4"/>
                  </a:cxn>
                  <a:cxn ang="0">
                    <a:pos x="76" y="8"/>
                  </a:cxn>
                  <a:cxn ang="0">
                    <a:pos x="87" y="14"/>
                  </a:cxn>
                  <a:cxn ang="0">
                    <a:pos x="95" y="21"/>
                  </a:cxn>
                  <a:cxn ang="0">
                    <a:pos x="95" y="21"/>
                  </a:cxn>
                  <a:cxn ang="0">
                    <a:pos x="95" y="19"/>
                  </a:cxn>
                  <a:cxn ang="0">
                    <a:pos x="95" y="18"/>
                  </a:cxn>
                  <a:cxn ang="0">
                    <a:pos x="95" y="16"/>
                  </a:cxn>
                  <a:cxn ang="0">
                    <a:pos x="2" y="129"/>
                  </a:cxn>
                  <a:cxn ang="0">
                    <a:pos x="11" y="137"/>
                  </a:cxn>
                  <a:cxn ang="0">
                    <a:pos x="21" y="141"/>
                  </a:cxn>
                  <a:cxn ang="0">
                    <a:pos x="30" y="145"/>
                  </a:cxn>
                  <a:cxn ang="0">
                    <a:pos x="42" y="146"/>
                  </a:cxn>
                  <a:cxn ang="0">
                    <a:pos x="45" y="145"/>
                  </a:cxn>
                  <a:cxn ang="0">
                    <a:pos x="49" y="143"/>
                  </a:cxn>
                  <a:cxn ang="0">
                    <a:pos x="47" y="143"/>
                  </a:cxn>
                  <a:cxn ang="0">
                    <a:pos x="47" y="143"/>
                  </a:cxn>
                  <a:cxn ang="0">
                    <a:pos x="34" y="141"/>
                  </a:cxn>
                  <a:cxn ang="0">
                    <a:pos x="23" y="137"/>
                  </a:cxn>
                  <a:cxn ang="0">
                    <a:pos x="11" y="131"/>
                  </a:cxn>
                  <a:cxn ang="0">
                    <a:pos x="0" y="124"/>
                  </a:cxn>
                  <a:cxn ang="0">
                    <a:pos x="2" y="128"/>
                  </a:cxn>
                  <a:cxn ang="0">
                    <a:pos x="2" y="129"/>
                  </a:cxn>
                </a:cxnLst>
                <a:rect l="0" t="0" r="r" b="b"/>
                <a:pathLst>
                  <a:path w="95" h="146">
                    <a:moveTo>
                      <a:pt x="95" y="16"/>
                    </a:moveTo>
                    <a:lnTo>
                      <a:pt x="85" y="10"/>
                    </a:lnTo>
                    <a:lnTo>
                      <a:pt x="78" y="4"/>
                    </a:lnTo>
                    <a:lnTo>
                      <a:pt x="66" y="2"/>
                    </a:lnTo>
                    <a:lnTo>
                      <a:pt x="57" y="0"/>
                    </a:lnTo>
                    <a:lnTo>
                      <a:pt x="57" y="0"/>
                    </a:lnTo>
                    <a:lnTo>
                      <a:pt x="57" y="0"/>
                    </a:lnTo>
                    <a:lnTo>
                      <a:pt x="55" y="2"/>
                    </a:lnTo>
                    <a:lnTo>
                      <a:pt x="53" y="2"/>
                    </a:lnTo>
                    <a:lnTo>
                      <a:pt x="64" y="4"/>
                    </a:lnTo>
                    <a:lnTo>
                      <a:pt x="76" y="8"/>
                    </a:lnTo>
                    <a:lnTo>
                      <a:pt x="87" y="14"/>
                    </a:lnTo>
                    <a:lnTo>
                      <a:pt x="95" y="21"/>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ln>
            </p:spPr>
            <p:txBody>
              <a:bodyPr/>
              <a:lstStyle/>
              <a:p>
                <a:endParaRPr lang="en-US">
                  <a:solidFill>
                    <a:prstClr val="black"/>
                  </a:solidFill>
                </a:endParaRPr>
              </a:p>
            </p:txBody>
          </p:sp>
          <p:sp>
            <p:nvSpPr>
              <p:cNvPr id="180017" name="Freeform 817"/>
              <p:cNvSpPr>
                <a:spLocks noEditPoints="1"/>
              </p:cNvSpPr>
              <p:nvPr/>
            </p:nvSpPr>
            <p:spPr bwMode="auto">
              <a:xfrm>
                <a:off x="1267" y="1834"/>
                <a:ext cx="95" cy="143"/>
              </a:xfrm>
              <a:custGeom>
                <a:avLst/>
                <a:gdLst/>
                <a:ahLst/>
                <a:cxnLst>
                  <a:cxn ang="0">
                    <a:pos x="95" y="17"/>
                  </a:cxn>
                  <a:cxn ang="0">
                    <a:pos x="87" y="10"/>
                  </a:cxn>
                  <a:cxn ang="0">
                    <a:pos x="76" y="4"/>
                  </a:cxn>
                  <a:cxn ang="0">
                    <a:pos x="66" y="2"/>
                  </a:cxn>
                  <a:cxn ang="0">
                    <a:pos x="55" y="0"/>
                  </a:cxn>
                  <a:cxn ang="0">
                    <a:pos x="53" y="0"/>
                  </a:cxn>
                  <a:cxn ang="0">
                    <a:pos x="51" y="2"/>
                  </a:cxn>
                  <a:cxn ang="0">
                    <a:pos x="64" y="4"/>
                  </a:cxn>
                  <a:cxn ang="0">
                    <a:pos x="76" y="8"/>
                  </a:cxn>
                  <a:cxn ang="0">
                    <a:pos x="87" y="16"/>
                  </a:cxn>
                  <a:cxn ang="0">
                    <a:pos x="95" y="23"/>
                  </a:cxn>
                  <a:cxn ang="0">
                    <a:pos x="95" y="21"/>
                  </a:cxn>
                  <a:cxn ang="0">
                    <a:pos x="95" y="17"/>
                  </a:cxn>
                  <a:cxn ang="0">
                    <a:pos x="95" y="17"/>
                  </a:cxn>
                  <a:cxn ang="0">
                    <a:pos x="95" y="17"/>
                  </a:cxn>
                  <a:cxn ang="0">
                    <a:pos x="2" y="126"/>
                  </a:cxn>
                  <a:cxn ang="0">
                    <a:pos x="11" y="131"/>
                  </a:cxn>
                  <a:cxn ang="0">
                    <a:pos x="21" y="137"/>
                  </a:cxn>
                  <a:cxn ang="0">
                    <a:pos x="32" y="141"/>
                  </a:cxn>
                  <a:cxn ang="0">
                    <a:pos x="45" y="143"/>
                  </a:cxn>
                  <a:cxn ang="0">
                    <a:pos x="49" y="141"/>
                  </a:cxn>
                  <a:cxn ang="0">
                    <a:pos x="51" y="139"/>
                  </a:cxn>
                  <a:cxn ang="0">
                    <a:pos x="49" y="139"/>
                  </a:cxn>
                  <a:cxn ang="0">
                    <a:pos x="47" y="139"/>
                  </a:cxn>
                  <a:cxn ang="0">
                    <a:pos x="34" y="137"/>
                  </a:cxn>
                  <a:cxn ang="0">
                    <a:pos x="23" y="133"/>
                  </a:cxn>
                  <a:cxn ang="0">
                    <a:pos x="11" y="127"/>
                  </a:cxn>
                  <a:cxn ang="0">
                    <a:pos x="0" y="120"/>
                  </a:cxn>
                  <a:cxn ang="0">
                    <a:pos x="0" y="122"/>
                  </a:cxn>
                  <a:cxn ang="0">
                    <a:pos x="2" y="126"/>
                  </a:cxn>
                </a:cxnLst>
                <a:rect l="0" t="0" r="r" b="b"/>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lnTo>
                      <a:pt x="95" y="17"/>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ln>
            </p:spPr>
            <p:txBody>
              <a:bodyPr/>
              <a:lstStyle/>
              <a:p>
                <a:endParaRPr lang="en-US">
                  <a:solidFill>
                    <a:prstClr val="black"/>
                  </a:solidFill>
                </a:endParaRPr>
              </a:p>
            </p:txBody>
          </p:sp>
          <p:sp>
            <p:nvSpPr>
              <p:cNvPr id="180018" name="Freeform 818"/>
              <p:cNvSpPr>
                <a:spLocks noEditPoints="1"/>
              </p:cNvSpPr>
              <p:nvPr/>
            </p:nvSpPr>
            <p:spPr bwMode="auto">
              <a:xfrm>
                <a:off x="1267" y="1834"/>
                <a:ext cx="97" cy="141"/>
              </a:xfrm>
              <a:custGeom>
                <a:avLst/>
                <a:gdLst/>
                <a:ahLst/>
                <a:cxnLst>
                  <a:cxn ang="0">
                    <a:pos x="95" y="19"/>
                  </a:cxn>
                  <a:cxn ang="0">
                    <a:pos x="87" y="12"/>
                  </a:cxn>
                  <a:cxn ang="0">
                    <a:pos x="76" y="6"/>
                  </a:cxn>
                  <a:cxn ang="0">
                    <a:pos x="64" y="2"/>
                  </a:cxn>
                  <a:cxn ang="0">
                    <a:pos x="53" y="0"/>
                  </a:cxn>
                  <a:cxn ang="0">
                    <a:pos x="51" y="2"/>
                  </a:cxn>
                  <a:cxn ang="0">
                    <a:pos x="49" y="4"/>
                  </a:cxn>
                  <a:cxn ang="0">
                    <a:pos x="63" y="6"/>
                  </a:cxn>
                  <a:cxn ang="0">
                    <a:pos x="76" y="10"/>
                  </a:cxn>
                  <a:cxn ang="0">
                    <a:pos x="85" y="17"/>
                  </a:cxn>
                  <a:cxn ang="0">
                    <a:pos x="97" y="25"/>
                  </a:cxn>
                  <a:cxn ang="0">
                    <a:pos x="95" y="23"/>
                  </a:cxn>
                  <a:cxn ang="0">
                    <a:pos x="95" y="19"/>
                  </a:cxn>
                  <a:cxn ang="0">
                    <a:pos x="0" y="122"/>
                  </a:cxn>
                  <a:cxn ang="0">
                    <a:pos x="11" y="129"/>
                  </a:cxn>
                  <a:cxn ang="0">
                    <a:pos x="23" y="135"/>
                  </a:cxn>
                  <a:cxn ang="0">
                    <a:pos x="34" y="139"/>
                  </a:cxn>
                  <a:cxn ang="0">
                    <a:pos x="47" y="141"/>
                  </a:cxn>
                  <a:cxn ang="0">
                    <a:pos x="47" y="141"/>
                  </a:cxn>
                  <a:cxn ang="0">
                    <a:pos x="49" y="141"/>
                  </a:cxn>
                  <a:cxn ang="0">
                    <a:pos x="51" y="139"/>
                  </a:cxn>
                  <a:cxn ang="0">
                    <a:pos x="53" y="137"/>
                  </a:cxn>
                  <a:cxn ang="0">
                    <a:pos x="51" y="137"/>
                  </a:cxn>
                  <a:cxn ang="0">
                    <a:pos x="47" y="137"/>
                  </a:cxn>
                  <a:cxn ang="0">
                    <a:pos x="34" y="135"/>
                  </a:cxn>
                  <a:cxn ang="0">
                    <a:pos x="21" y="131"/>
                  </a:cxn>
                  <a:cxn ang="0">
                    <a:pos x="9" y="126"/>
                  </a:cxn>
                  <a:cxn ang="0">
                    <a:pos x="0" y="116"/>
                  </a:cxn>
                  <a:cxn ang="0">
                    <a:pos x="0" y="120"/>
                  </a:cxn>
                  <a:cxn ang="0">
                    <a:pos x="0" y="122"/>
                  </a:cxn>
                </a:cxnLst>
                <a:rect l="0" t="0" r="r" b="b"/>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ln>
            </p:spPr>
            <p:txBody>
              <a:bodyPr/>
              <a:lstStyle/>
              <a:p>
                <a:endParaRPr lang="en-US">
                  <a:solidFill>
                    <a:prstClr val="black"/>
                  </a:solidFill>
                </a:endParaRPr>
              </a:p>
            </p:txBody>
          </p:sp>
          <p:sp>
            <p:nvSpPr>
              <p:cNvPr id="180019" name="Freeform 819"/>
              <p:cNvSpPr>
                <a:spLocks noEditPoints="1"/>
              </p:cNvSpPr>
              <p:nvPr/>
            </p:nvSpPr>
            <p:spPr bwMode="auto">
              <a:xfrm>
                <a:off x="1267" y="1836"/>
                <a:ext cx="97" cy="137"/>
              </a:xfrm>
              <a:custGeom>
                <a:avLst/>
                <a:gdLst/>
                <a:ahLst/>
                <a:cxnLst>
                  <a:cxn ang="0">
                    <a:pos x="95" y="21"/>
                  </a:cxn>
                  <a:cxn ang="0">
                    <a:pos x="87" y="14"/>
                  </a:cxn>
                  <a:cxn ang="0">
                    <a:pos x="76" y="6"/>
                  </a:cxn>
                  <a:cxn ang="0">
                    <a:pos x="64" y="2"/>
                  </a:cxn>
                  <a:cxn ang="0">
                    <a:pos x="51" y="0"/>
                  </a:cxn>
                  <a:cxn ang="0">
                    <a:pos x="49" y="2"/>
                  </a:cxn>
                  <a:cxn ang="0">
                    <a:pos x="47" y="4"/>
                  </a:cxn>
                  <a:cxn ang="0">
                    <a:pos x="47" y="4"/>
                  </a:cxn>
                  <a:cxn ang="0">
                    <a:pos x="47" y="4"/>
                  </a:cxn>
                  <a:cxn ang="0">
                    <a:pos x="63" y="6"/>
                  </a:cxn>
                  <a:cxn ang="0">
                    <a:pos x="74" y="10"/>
                  </a:cxn>
                  <a:cxn ang="0">
                    <a:pos x="85" y="17"/>
                  </a:cxn>
                  <a:cxn ang="0">
                    <a:pos x="97" y="27"/>
                  </a:cxn>
                  <a:cxn ang="0">
                    <a:pos x="97" y="23"/>
                  </a:cxn>
                  <a:cxn ang="0">
                    <a:pos x="95" y="21"/>
                  </a:cxn>
                  <a:cxn ang="0">
                    <a:pos x="0" y="118"/>
                  </a:cxn>
                  <a:cxn ang="0">
                    <a:pos x="11" y="125"/>
                  </a:cxn>
                  <a:cxn ang="0">
                    <a:pos x="23" y="131"/>
                  </a:cxn>
                  <a:cxn ang="0">
                    <a:pos x="34" y="135"/>
                  </a:cxn>
                  <a:cxn ang="0">
                    <a:pos x="47" y="137"/>
                  </a:cxn>
                  <a:cxn ang="0">
                    <a:pos x="49" y="137"/>
                  </a:cxn>
                  <a:cxn ang="0">
                    <a:pos x="51" y="137"/>
                  </a:cxn>
                  <a:cxn ang="0">
                    <a:pos x="53" y="135"/>
                  </a:cxn>
                  <a:cxn ang="0">
                    <a:pos x="57" y="133"/>
                  </a:cxn>
                  <a:cxn ang="0">
                    <a:pos x="53" y="133"/>
                  </a:cxn>
                  <a:cxn ang="0">
                    <a:pos x="47" y="133"/>
                  </a:cxn>
                  <a:cxn ang="0">
                    <a:pos x="34" y="131"/>
                  </a:cxn>
                  <a:cxn ang="0">
                    <a:pos x="21" y="127"/>
                  </a:cxn>
                  <a:cxn ang="0">
                    <a:pos x="9" y="120"/>
                  </a:cxn>
                  <a:cxn ang="0">
                    <a:pos x="0" y="112"/>
                  </a:cxn>
                  <a:cxn ang="0">
                    <a:pos x="0" y="114"/>
                  </a:cxn>
                  <a:cxn ang="0">
                    <a:pos x="0" y="118"/>
                  </a:cxn>
                </a:cxnLst>
                <a:rect l="0" t="0" r="r" b="b"/>
                <a:pathLst>
                  <a:path w="97" h="137">
                    <a:moveTo>
                      <a:pt x="95" y="21"/>
                    </a:moveTo>
                    <a:lnTo>
                      <a:pt x="87" y="14"/>
                    </a:lnTo>
                    <a:lnTo>
                      <a:pt x="76" y="6"/>
                    </a:lnTo>
                    <a:lnTo>
                      <a:pt x="64" y="2"/>
                    </a:lnTo>
                    <a:lnTo>
                      <a:pt x="51" y="0"/>
                    </a:lnTo>
                    <a:lnTo>
                      <a:pt x="49" y="2"/>
                    </a:lnTo>
                    <a:lnTo>
                      <a:pt x="47" y="4"/>
                    </a:lnTo>
                    <a:lnTo>
                      <a:pt x="47" y="4"/>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ln>
            </p:spPr>
            <p:txBody>
              <a:bodyPr/>
              <a:lstStyle/>
              <a:p>
                <a:endParaRPr lang="en-US">
                  <a:solidFill>
                    <a:prstClr val="black"/>
                  </a:solidFill>
                </a:endParaRPr>
              </a:p>
            </p:txBody>
          </p:sp>
          <p:sp>
            <p:nvSpPr>
              <p:cNvPr id="180020" name="Freeform 820"/>
              <p:cNvSpPr>
                <a:spLocks noEditPoints="1"/>
              </p:cNvSpPr>
              <p:nvPr/>
            </p:nvSpPr>
            <p:spPr bwMode="auto">
              <a:xfrm>
                <a:off x="1267" y="1838"/>
                <a:ext cx="97" cy="133"/>
              </a:xfrm>
              <a:custGeom>
                <a:avLst/>
                <a:gdLst/>
                <a:ahLst/>
                <a:cxnLst>
                  <a:cxn ang="0">
                    <a:pos x="97" y="21"/>
                  </a:cxn>
                  <a:cxn ang="0">
                    <a:pos x="85" y="13"/>
                  </a:cxn>
                  <a:cxn ang="0">
                    <a:pos x="76" y="6"/>
                  </a:cxn>
                  <a:cxn ang="0">
                    <a:pos x="63" y="2"/>
                  </a:cxn>
                  <a:cxn ang="0">
                    <a:pos x="49" y="0"/>
                  </a:cxn>
                  <a:cxn ang="0">
                    <a:pos x="47" y="2"/>
                  </a:cxn>
                  <a:cxn ang="0">
                    <a:pos x="45" y="4"/>
                  </a:cxn>
                  <a:cxn ang="0">
                    <a:pos x="47" y="4"/>
                  </a:cxn>
                  <a:cxn ang="0">
                    <a:pos x="47" y="4"/>
                  </a:cxn>
                  <a:cxn ang="0">
                    <a:pos x="63" y="6"/>
                  </a:cxn>
                  <a:cxn ang="0">
                    <a:pos x="74" y="12"/>
                  </a:cxn>
                  <a:cxn ang="0">
                    <a:pos x="85" y="17"/>
                  </a:cxn>
                  <a:cxn ang="0">
                    <a:pos x="95" y="27"/>
                  </a:cxn>
                  <a:cxn ang="0">
                    <a:pos x="97" y="25"/>
                  </a:cxn>
                  <a:cxn ang="0">
                    <a:pos x="97" y="21"/>
                  </a:cxn>
                  <a:cxn ang="0">
                    <a:pos x="0" y="112"/>
                  </a:cxn>
                  <a:cxn ang="0">
                    <a:pos x="9" y="122"/>
                  </a:cxn>
                  <a:cxn ang="0">
                    <a:pos x="21" y="127"/>
                  </a:cxn>
                  <a:cxn ang="0">
                    <a:pos x="34" y="131"/>
                  </a:cxn>
                  <a:cxn ang="0">
                    <a:pos x="47" y="133"/>
                  </a:cxn>
                  <a:cxn ang="0">
                    <a:pos x="51" y="133"/>
                  </a:cxn>
                  <a:cxn ang="0">
                    <a:pos x="53" y="133"/>
                  </a:cxn>
                  <a:cxn ang="0">
                    <a:pos x="57" y="131"/>
                  </a:cxn>
                  <a:cxn ang="0">
                    <a:pos x="59" y="129"/>
                  </a:cxn>
                  <a:cxn ang="0">
                    <a:pos x="53" y="129"/>
                  </a:cxn>
                  <a:cxn ang="0">
                    <a:pos x="47" y="129"/>
                  </a:cxn>
                  <a:cxn ang="0">
                    <a:pos x="34" y="127"/>
                  </a:cxn>
                  <a:cxn ang="0">
                    <a:pos x="21" y="123"/>
                  </a:cxn>
                  <a:cxn ang="0">
                    <a:pos x="9" y="116"/>
                  </a:cxn>
                  <a:cxn ang="0">
                    <a:pos x="0" y="106"/>
                  </a:cxn>
                  <a:cxn ang="0">
                    <a:pos x="0" y="110"/>
                  </a:cxn>
                  <a:cxn ang="0">
                    <a:pos x="0" y="112"/>
                  </a:cxn>
                </a:cxnLst>
                <a:rect l="0" t="0" r="r" b="b"/>
                <a:pathLst>
                  <a:path w="97" h="133">
                    <a:moveTo>
                      <a:pt x="97" y="21"/>
                    </a:moveTo>
                    <a:lnTo>
                      <a:pt x="85" y="13"/>
                    </a:lnTo>
                    <a:lnTo>
                      <a:pt x="76" y="6"/>
                    </a:lnTo>
                    <a:lnTo>
                      <a:pt x="63" y="2"/>
                    </a:lnTo>
                    <a:lnTo>
                      <a:pt x="49" y="0"/>
                    </a:lnTo>
                    <a:lnTo>
                      <a:pt x="47" y="2"/>
                    </a:lnTo>
                    <a:lnTo>
                      <a:pt x="45" y="4"/>
                    </a:lnTo>
                    <a:lnTo>
                      <a:pt x="47"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ln>
            </p:spPr>
            <p:txBody>
              <a:bodyPr/>
              <a:lstStyle/>
              <a:p>
                <a:endParaRPr lang="en-US">
                  <a:solidFill>
                    <a:prstClr val="black"/>
                  </a:solidFill>
                </a:endParaRPr>
              </a:p>
            </p:txBody>
          </p:sp>
          <p:sp>
            <p:nvSpPr>
              <p:cNvPr id="180021" name="Freeform 821"/>
              <p:cNvSpPr>
                <a:spLocks noEditPoints="1"/>
              </p:cNvSpPr>
              <p:nvPr/>
            </p:nvSpPr>
            <p:spPr bwMode="auto">
              <a:xfrm>
                <a:off x="1267" y="1840"/>
                <a:ext cx="97" cy="129"/>
              </a:xfrm>
              <a:custGeom>
                <a:avLst/>
                <a:gdLst/>
                <a:ahLst/>
                <a:cxnLst>
                  <a:cxn ang="0">
                    <a:pos x="97" y="23"/>
                  </a:cxn>
                  <a:cxn ang="0">
                    <a:pos x="85" y="13"/>
                  </a:cxn>
                  <a:cxn ang="0">
                    <a:pos x="74" y="6"/>
                  </a:cxn>
                  <a:cxn ang="0">
                    <a:pos x="63" y="2"/>
                  </a:cxn>
                  <a:cxn ang="0">
                    <a:pos x="47" y="0"/>
                  </a:cxn>
                  <a:cxn ang="0">
                    <a:pos x="47" y="0"/>
                  </a:cxn>
                  <a:cxn ang="0">
                    <a:pos x="47" y="0"/>
                  </a:cxn>
                  <a:cxn ang="0">
                    <a:pos x="45" y="2"/>
                  </a:cxn>
                  <a:cxn ang="0">
                    <a:pos x="44" y="4"/>
                  </a:cxn>
                  <a:cxn ang="0">
                    <a:pos x="45" y="4"/>
                  </a:cxn>
                  <a:cxn ang="0">
                    <a:pos x="47" y="4"/>
                  </a:cxn>
                  <a:cxn ang="0">
                    <a:pos x="63" y="6"/>
                  </a:cxn>
                  <a:cxn ang="0">
                    <a:pos x="76" y="11"/>
                  </a:cxn>
                  <a:cxn ang="0">
                    <a:pos x="85" y="17"/>
                  </a:cxn>
                  <a:cxn ang="0">
                    <a:pos x="95" y="29"/>
                  </a:cxn>
                  <a:cxn ang="0">
                    <a:pos x="95" y="25"/>
                  </a:cxn>
                  <a:cxn ang="0">
                    <a:pos x="97" y="23"/>
                  </a:cxn>
                  <a:cxn ang="0">
                    <a:pos x="0" y="108"/>
                  </a:cxn>
                  <a:cxn ang="0">
                    <a:pos x="9" y="116"/>
                  </a:cxn>
                  <a:cxn ang="0">
                    <a:pos x="21" y="123"/>
                  </a:cxn>
                  <a:cxn ang="0">
                    <a:pos x="34" y="127"/>
                  </a:cxn>
                  <a:cxn ang="0">
                    <a:pos x="47" y="129"/>
                  </a:cxn>
                  <a:cxn ang="0">
                    <a:pos x="53" y="129"/>
                  </a:cxn>
                  <a:cxn ang="0">
                    <a:pos x="57" y="129"/>
                  </a:cxn>
                  <a:cxn ang="0">
                    <a:pos x="57" y="127"/>
                  </a:cxn>
                  <a:cxn ang="0">
                    <a:pos x="59" y="125"/>
                  </a:cxn>
                  <a:cxn ang="0">
                    <a:pos x="61" y="125"/>
                  </a:cxn>
                  <a:cxn ang="0">
                    <a:pos x="61" y="123"/>
                  </a:cxn>
                  <a:cxn ang="0">
                    <a:pos x="55" y="125"/>
                  </a:cxn>
                  <a:cxn ang="0">
                    <a:pos x="47" y="125"/>
                  </a:cxn>
                  <a:cxn ang="0">
                    <a:pos x="34" y="123"/>
                  </a:cxn>
                  <a:cxn ang="0">
                    <a:pos x="21" y="120"/>
                  </a:cxn>
                  <a:cxn ang="0">
                    <a:pos x="9" y="112"/>
                  </a:cxn>
                  <a:cxn ang="0">
                    <a:pos x="0" y="102"/>
                  </a:cxn>
                  <a:cxn ang="0">
                    <a:pos x="0" y="104"/>
                  </a:cxn>
                  <a:cxn ang="0">
                    <a:pos x="0" y="108"/>
                  </a:cxn>
                </a:cxnLst>
                <a:rect l="0" t="0" r="r" b="b"/>
                <a:pathLst>
                  <a:path w="97" h="129">
                    <a:moveTo>
                      <a:pt x="97" y="23"/>
                    </a:moveTo>
                    <a:lnTo>
                      <a:pt x="85" y="13"/>
                    </a:lnTo>
                    <a:lnTo>
                      <a:pt x="74" y="6"/>
                    </a:lnTo>
                    <a:lnTo>
                      <a:pt x="63" y="2"/>
                    </a:lnTo>
                    <a:lnTo>
                      <a:pt x="47" y="0"/>
                    </a:lnTo>
                    <a:lnTo>
                      <a:pt x="47" y="0"/>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ln>
            </p:spPr>
            <p:txBody>
              <a:bodyPr/>
              <a:lstStyle/>
              <a:p>
                <a:endParaRPr lang="en-US">
                  <a:solidFill>
                    <a:prstClr val="black"/>
                  </a:solidFill>
                </a:endParaRPr>
              </a:p>
            </p:txBody>
          </p:sp>
          <p:sp>
            <p:nvSpPr>
              <p:cNvPr id="180022" name="Freeform 822"/>
              <p:cNvSpPr>
                <a:spLocks noEditPoints="1"/>
              </p:cNvSpPr>
              <p:nvPr/>
            </p:nvSpPr>
            <p:spPr bwMode="auto">
              <a:xfrm>
                <a:off x="1267" y="1842"/>
                <a:ext cx="95" cy="125"/>
              </a:xfrm>
              <a:custGeom>
                <a:avLst/>
                <a:gdLst/>
                <a:ahLst/>
                <a:cxnLst>
                  <a:cxn ang="0">
                    <a:pos x="95" y="23"/>
                  </a:cxn>
                  <a:cxn ang="0">
                    <a:pos x="85" y="13"/>
                  </a:cxn>
                  <a:cxn ang="0">
                    <a:pos x="74" y="8"/>
                  </a:cxn>
                  <a:cxn ang="0">
                    <a:pos x="63" y="2"/>
                  </a:cxn>
                  <a:cxn ang="0">
                    <a:pos x="47" y="0"/>
                  </a:cxn>
                  <a:cxn ang="0">
                    <a:pos x="47" y="0"/>
                  </a:cxn>
                  <a:cxn ang="0">
                    <a:pos x="45" y="0"/>
                  </a:cxn>
                  <a:cxn ang="0">
                    <a:pos x="44" y="2"/>
                  </a:cxn>
                  <a:cxn ang="0">
                    <a:pos x="42" y="4"/>
                  </a:cxn>
                  <a:cxn ang="0">
                    <a:pos x="45" y="4"/>
                  </a:cxn>
                  <a:cxn ang="0">
                    <a:pos x="47" y="4"/>
                  </a:cxn>
                  <a:cxn ang="0">
                    <a:pos x="63" y="6"/>
                  </a:cxn>
                  <a:cxn ang="0">
                    <a:pos x="76" y="11"/>
                  </a:cxn>
                  <a:cxn ang="0">
                    <a:pos x="85" y="19"/>
                  </a:cxn>
                  <a:cxn ang="0">
                    <a:pos x="95" y="28"/>
                  </a:cxn>
                  <a:cxn ang="0">
                    <a:pos x="95" y="27"/>
                  </a:cxn>
                  <a:cxn ang="0">
                    <a:pos x="95" y="23"/>
                  </a:cxn>
                  <a:cxn ang="0">
                    <a:pos x="0" y="102"/>
                  </a:cxn>
                  <a:cxn ang="0">
                    <a:pos x="9" y="112"/>
                  </a:cxn>
                  <a:cxn ang="0">
                    <a:pos x="21" y="119"/>
                  </a:cxn>
                  <a:cxn ang="0">
                    <a:pos x="34" y="123"/>
                  </a:cxn>
                  <a:cxn ang="0">
                    <a:pos x="47" y="125"/>
                  </a:cxn>
                  <a:cxn ang="0">
                    <a:pos x="53" y="125"/>
                  </a:cxn>
                  <a:cxn ang="0">
                    <a:pos x="59" y="125"/>
                  </a:cxn>
                  <a:cxn ang="0">
                    <a:pos x="59" y="123"/>
                  </a:cxn>
                  <a:cxn ang="0">
                    <a:pos x="59" y="123"/>
                  </a:cxn>
                  <a:cxn ang="0">
                    <a:pos x="61" y="121"/>
                  </a:cxn>
                  <a:cxn ang="0">
                    <a:pos x="63" y="119"/>
                  </a:cxn>
                  <a:cxn ang="0">
                    <a:pos x="55" y="121"/>
                  </a:cxn>
                  <a:cxn ang="0">
                    <a:pos x="47" y="121"/>
                  </a:cxn>
                  <a:cxn ang="0">
                    <a:pos x="34" y="119"/>
                  </a:cxn>
                  <a:cxn ang="0">
                    <a:pos x="21" y="116"/>
                  </a:cxn>
                  <a:cxn ang="0">
                    <a:pos x="9" y="108"/>
                  </a:cxn>
                  <a:cxn ang="0">
                    <a:pos x="0" y="97"/>
                  </a:cxn>
                  <a:cxn ang="0">
                    <a:pos x="0" y="100"/>
                  </a:cxn>
                  <a:cxn ang="0">
                    <a:pos x="0" y="102"/>
                  </a:cxn>
                </a:cxnLst>
                <a:rect l="0" t="0" r="r" b="b"/>
                <a:pathLst>
                  <a:path w="95" h="125">
                    <a:moveTo>
                      <a:pt x="95" y="23"/>
                    </a:moveTo>
                    <a:lnTo>
                      <a:pt x="85" y="13"/>
                    </a:lnTo>
                    <a:lnTo>
                      <a:pt x="74" y="8"/>
                    </a:lnTo>
                    <a:lnTo>
                      <a:pt x="63" y="2"/>
                    </a:lnTo>
                    <a:lnTo>
                      <a:pt x="47" y="0"/>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ln>
            </p:spPr>
            <p:txBody>
              <a:bodyPr/>
              <a:lstStyle/>
              <a:p>
                <a:endParaRPr lang="en-US">
                  <a:solidFill>
                    <a:prstClr val="black"/>
                  </a:solidFill>
                </a:endParaRPr>
              </a:p>
            </p:txBody>
          </p:sp>
          <p:sp>
            <p:nvSpPr>
              <p:cNvPr id="180023" name="Freeform 823"/>
              <p:cNvSpPr>
                <a:spLocks noEditPoints="1"/>
              </p:cNvSpPr>
              <p:nvPr/>
            </p:nvSpPr>
            <p:spPr bwMode="auto">
              <a:xfrm>
                <a:off x="1267" y="1844"/>
                <a:ext cx="95" cy="121"/>
              </a:xfrm>
              <a:custGeom>
                <a:avLst/>
                <a:gdLst/>
                <a:ahLst/>
                <a:cxnLst>
                  <a:cxn ang="0">
                    <a:pos x="95" y="25"/>
                  </a:cxn>
                  <a:cxn ang="0">
                    <a:pos x="85" y="13"/>
                  </a:cxn>
                  <a:cxn ang="0">
                    <a:pos x="76" y="7"/>
                  </a:cxn>
                  <a:cxn ang="0">
                    <a:pos x="63" y="2"/>
                  </a:cxn>
                  <a:cxn ang="0">
                    <a:pos x="47" y="0"/>
                  </a:cxn>
                  <a:cxn ang="0">
                    <a:pos x="45" y="0"/>
                  </a:cxn>
                  <a:cxn ang="0">
                    <a:pos x="44" y="0"/>
                  </a:cxn>
                  <a:cxn ang="0">
                    <a:pos x="42" y="2"/>
                  </a:cxn>
                  <a:cxn ang="0">
                    <a:pos x="40" y="6"/>
                  </a:cxn>
                  <a:cxn ang="0">
                    <a:pos x="44" y="4"/>
                  </a:cxn>
                  <a:cxn ang="0">
                    <a:pos x="47" y="4"/>
                  </a:cxn>
                  <a:cxn ang="0">
                    <a:pos x="63" y="6"/>
                  </a:cxn>
                  <a:cxn ang="0">
                    <a:pos x="76" y="11"/>
                  </a:cxn>
                  <a:cxn ang="0">
                    <a:pos x="85" y="19"/>
                  </a:cxn>
                  <a:cxn ang="0">
                    <a:pos x="95" y="30"/>
                  </a:cxn>
                  <a:cxn ang="0">
                    <a:pos x="95" y="26"/>
                  </a:cxn>
                  <a:cxn ang="0">
                    <a:pos x="95" y="25"/>
                  </a:cxn>
                  <a:cxn ang="0">
                    <a:pos x="0" y="98"/>
                  </a:cxn>
                  <a:cxn ang="0">
                    <a:pos x="9" y="108"/>
                  </a:cxn>
                  <a:cxn ang="0">
                    <a:pos x="21" y="116"/>
                  </a:cxn>
                  <a:cxn ang="0">
                    <a:pos x="34" y="119"/>
                  </a:cxn>
                  <a:cxn ang="0">
                    <a:pos x="47" y="121"/>
                  </a:cxn>
                  <a:cxn ang="0">
                    <a:pos x="55" y="121"/>
                  </a:cxn>
                  <a:cxn ang="0">
                    <a:pos x="61" y="119"/>
                  </a:cxn>
                  <a:cxn ang="0">
                    <a:pos x="63" y="117"/>
                  </a:cxn>
                  <a:cxn ang="0">
                    <a:pos x="64" y="116"/>
                  </a:cxn>
                  <a:cxn ang="0">
                    <a:pos x="57" y="117"/>
                  </a:cxn>
                  <a:cxn ang="0">
                    <a:pos x="47" y="117"/>
                  </a:cxn>
                  <a:cxn ang="0">
                    <a:pos x="34" y="116"/>
                  </a:cxn>
                  <a:cxn ang="0">
                    <a:pos x="21" y="112"/>
                  </a:cxn>
                  <a:cxn ang="0">
                    <a:pos x="9" y="102"/>
                  </a:cxn>
                  <a:cxn ang="0">
                    <a:pos x="2" y="93"/>
                  </a:cxn>
                  <a:cxn ang="0">
                    <a:pos x="0" y="95"/>
                  </a:cxn>
                  <a:cxn ang="0">
                    <a:pos x="0" y="98"/>
                  </a:cxn>
                </a:cxnLst>
                <a:rect l="0" t="0" r="r" b="b"/>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ln>
            </p:spPr>
            <p:txBody>
              <a:bodyPr/>
              <a:lstStyle/>
              <a:p>
                <a:endParaRPr lang="en-US">
                  <a:solidFill>
                    <a:prstClr val="black"/>
                  </a:solidFill>
                </a:endParaRPr>
              </a:p>
            </p:txBody>
          </p:sp>
          <p:sp>
            <p:nvSpPr>
              <p:cNvPr id="180024" name="Freeform 824"/>
              <p:cNvSpPr>
                <a:spLocks noEditPoints="1"/>
              </p:cNvSpPr>
              <p:nvPr/>
            </p:nvSpPr>
            <p:spPr bwMode="auto">
              <a:xfrm>
                <a:off x="1267" y="1846"/>
                <a:ext cx="95" cy="117"/>
              </a:xfrm>
              <a:custGeom>
                <a:avLst/>
                <a:gdLst/>
                <a:ahLst/>
                <a:cxnLst>
                  <a:cxn ang="0">
                    <a:pos x="95" y="24"/>
                  </a:cxn>
                  <a:cxn ang="0">
                    <a:pos x="85" y="15"/>
                  </a:cxn>
                  <a:cxn ang="0">
                    <a:pos x="76" y="7"/>
                  </a:cxn>
                  <a:cxn ang="0">
                    <a:pos x="63" y="2"/>
                  </a:cxn>
                  <a:cxn ang="0">
                    <a:pos x="47" y="0"/>
                  </a:cxn>
                  <a:cxn ang="0">
                    <a:pos x="45" y="0"/>
                  </a:cxn>
                  <a:cxn ang="0">
                    <a:pos x="42" y="0"/>
                  </a:cxn>
                  <a:cxn ang="0">
                    <a:pos x="40" y="4"/>
                  </a:cxn>
                  <a:cxn ang="0">
                    <a:pos x="40" y="5"/>
                  </a:cxn>
                  <a:cxn ang="0">
                    <a:pos x="44" y="4"/>
                  </a:cxn>
                  <a:cxn ang="0">
                    <a:pos x="47" y="4"/>
                  </a:cxn>
                  <a:cxn ang="0">
                    <a:pos x="63" y="5"/>
                  </a:cxn>
                  <a:cxn ang="0">
                    <a:pos x="76" y="11"/>
                  </a:cxn>
                  <a:cxn ang="0">
                    <a:pos x="85" y="19"/>
                  </a:cxn>
                  <a:cxn ang="0">
                    <a:pos x="95" y="30"/>
                  </a:cxn>
                  <a:cxn ang="0">
                    <a:pos x="95" y="28"/>
                  </a:cxn>
                  <a:cxn ang="0">
                    <a:pos x="95" y="24"/>
                  </a:cxn>
                  <a:cxn ang="0">
                    <a:pos x="0" y="93"/>
                  </a:cxn>
                  <a:cxn ang="0">
                    <a:pos x="9" y="104"/>
                  </a:cxn>
                  <a:cxn ang="0">
                    <a:pos x="21" y="112"/>
                  </a:cxn>
                  <a:cxn ang="0">
                    <a:pos x="34" y="115"/>
                  </a:cxn>
                  <a:cxn ang="0">
                    <a:pos x="47" y="117"/>
                  </a:cxn>
                  <a:cxn ang="0">
                    <a:pos x="55" y="117"/>
                  </a:cxn>
                  <a:cxn ang="0">
                    <a:pos x="63" y="115"/>
                  </a:cxn>
                  <a:cxn ang="0">
                    <a:pos x="64" y="114"/>
                  </a:cxn>
                  <a:cxn ang="0">
                    <a:pos x="66" y="110"/>
                  </a:cxn>
                  <a:cxn ang="0">
                    <a:pos x="59" y="114"/>
                  </a:cxn>
                  <a:cxn ang="0">
                    <a:pos x="47" y="114"/>
                  </a:cxn>
                  <a:cxn ang="0">
                    <a:pos x="34" y="112"/>
                  </a:cxn>
                  <a:cxn ang="0">
                    <a:pos x="21" y="106"/>
                  </a:cxn>
                  <a:cxn ang="0">
                    <a:pos x="9" y="98"/>
                  </a:cxn>
                  <a:cxn ang="0">
                    <a:pos x="2" y="89"/>
                  </a:cxn>
                  <a:cxn ang="0">
                    <a:pos x="2" y="91"/>
                  </a:cxn>
                  <a:cxn ang="0">
                    <a:pos x="0" y="93"/>
                  </a:cxn>
                </a:cxnLst>
                <a:rect l="0" t="0" r="r" b="b"/>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ln>
            </p:spPr>
            <p:txBody>
              <a:bodyPr/>
              <a:lstStyle/>
              <a:p>
                <a:endParaRPr lang="en-US">
                  <a:solidFill>
                    <a:prstClr val="black"/>
                  </a:solidFill>
                </a:endParaRPr>
              </a:p>
            </p:txBody>
          </p:sp>
          <p:sp>
            <p:nvSpPr>
              <p:cNvPr id="180025" name="Freeform 825"/>
              <p:cNvSpPr>
                <a:spLocks noEditPoints="1"/>
              </p:cNvSpPr>
              <p:nvPr/>
            </p:nvSpPr>
            <p:spPr bwMode="auto">
              <a:xfrm>
                <a:off x="1269" y="1848"/>
                <a:ext cx="93" cy="113"/>
              </a:xfrm>
              <a:custGeom>
                <a:avLst/>
                <a:gdLst/>
                <a:ahLst/>
                <a:cxnLst>
                  <a:cxn ang="0">
                    <a:pos x="93" y="26"/>
                  </a:cxn>
                  <a:cxn ang="0">
                    <a:pos x="83" y="15"/>
                  </a:cxn>
                  <a:cxn ang="0">
                    <a:pos x="74" y="7"/>
                  </a:cxn>
                  <a:cxn ang="0">
                    <a:pos x="61" y="2"/>
                  </a:cxn>
                  <a:cxn ang="0">
                    <a:pos x="45" y="0"/>
                  </a:cxn>
                  <a:cxn ang="0">
                    <a:pos x="42" y="0"/>
                  </a:cxn>
                  <a:cxn ang="0">
                    <a:pos x="38" y="2"/>
                  </a:cxn>
                  <a:cxn ang="0">
                    <a:pos x="38" y="3"/>
                  </a:cxn>
                  <a:cxn ang="0">
                    <a:pos x="36" y="5"/>
                  </a:cxn>
                  <a:cxn ang="0">
                    <a:pos x="42" y="3"/>
                  </a:cxn>
                  <a:cxn ang="0">
                    <a:pos x="45" y="3"/>
                  </a:cxn>
                  <a:cxn ang="0">
                    <a:pos x="53" y="5"/>
                  </a:cxn>
                  <a:cxn ang="0">
                    <a:pos x="61" y="5"/>
                  </a:cxn>
                  <a:cxn ang="0">
                    <a:pos x="66" y="9"/>
                  </a:cxn>
                  <a:cxn ang="0">
                    <a:pos x="74" y="11"/>
                  </a:cxn>
                  <a:cxn ang="0">
                    <a:pos x="83" y="21"/>
                  </a:cxn>
                  <a:cxn ang="0">
                    <a:pos x="93" y="32"/>
                  </a:cxn>
                  <a:cxn ang="0">
                    <a:pos x="93" y="28"/>
                  </a:cxn>
                  <a:cxn ang="0">
                    <a:pos x="93" y="26"/>
                  </a:cxn>
                  <a:cxn ang="0">
                    <a:pos x="0" y="89"/>
                  </a:cxn>
                  <a:cxn ang="0">
                    <a:pos x="7" y="98"/>
                  </a:cxn>
                  <a:cxn ang="0">
                    <a:pos x="19" y="108"/>
                  </a:cxn>
                  <a:cxn ang="0">
                    <a:pos x="32" y="112"/>
                  </a:cxn>
                  <a:cxn ang="0">
                    <a:pos x="45" y="113"/>
                  </a:cxn>
                  <a:cxn ang="0">
                    <a:pos x="55" y="113"/>
                  </a:cxn>
                  <a:cxn ang="0">
                    <a:pos x="62" y="112"/>
                  </a:cxn>
                  <a:cxn ang="0">
                    <a:pos x="64" y="108"/>
                  </a:cxn>
                  <a:cxn ang="0">
                    <a:pos x="66" y="106"/>
                  </a:cxn>
                  <a:cxn ang="0">
                    <a:pos x="57" y="108"/>
                  </a:cxn>
                  <a:cxn ang="0">
                    <a:pos x="45" y="110"/>
                  </a:cxn>
                  <a:cxn ang="0">
                    <a:pos x="32" y="108"/>
                  </a:cxn>
                  <a:cxn ang="0">
                    <a:pos x="19" y="102"/>
                  </a:cxn>
                  <a:cxn ang="0">
                    <a:pos x="9" y="94"/>
                  </a:cxn>
                  <a:cxn ang="0">
                    <a:pos x="0" y="83"/>
                  </a:cxn>
                  <a:cxn ang="0">
                    <a:pos x="0" y="87"/>
                  </a:cxn>
                  <a:cxn ang="0">
                    <a:pos x="0" y="89"/>
                  </a:cxn>
                </a:cxnLst>
                <a:rect l="0" t="0" r="r" b="b"/>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ln>
            </p:spPr>
            <p:txBody>
              <a:bodyPr/>
              <a:lstStyle/>
              <a:p>
                <a:endParaRPr lang="en-US">
                  <a:solidFill>
                    <a:prstClr val="black"/>
                  </a:solidFill>
                </a:endParaRPr>
              </a:p>
            </p:txBody>
          </p:sp>
          <p:sp>
            <p:nvSpPr>
              <p:cNvPr id="180026" name="Freeform 826"/>
              <p:cNvSpPr>
                <a:spLocks noEditPoints="1"/>
              </p:cNvSpPr>
              <p:nvPr/>
            </p:nvSpPr>
            <p:spPr bwMode="auto">
              <a:xfrm>
                <a:off x="1269" y="1850"/>
                <a:ext cx="93" cy="110"/>
              </a:xfrm>
              <a:custGeom>
                <a:avLst/>
                <a:gdLst/>
                <a:ahLst/>
                <a:cxnLst>
                  <a:cxn ang="0">
                    <a:pos x="93" y="26"/>
                  </a:cxn>
                  <a:cxn ang="0">
                    <a:pos x="83" y="15"/>
                  </a:cxn>
                  <a:cxn ang="0">
                    <a:pos x="74" y="7"/>
                  </a:cxn>
                  <a:cxn ang="0">
                    <a:pos x="61" y="1"/>
                  </a:cxn>
                  <a:cxn ang="0">
                    <a:pos x="45" y="0"/>
                  </a:cxn>
                  <a:cxn ang="0">
                    <a:pos x="42" y="0"/>
                  </a:cxn>
                  <a:cxn ang="0">
                    <a:pos x="38" y="1"/>
                  </a:cxn>
                  <a:cxn ang="0">
                    <a:pos x="36" y="3"/>
                  </a:cxn>
                  <a:cxn ang="0">
                    <a:pos x="34" y="5"/>
                  </a:cxn>
                  <a:cxn ang="0">
                    <a:pos x="40" y="5"/>
                  </a:cxn>
                  <a:cxn ang="0">
                    <a:pos x="45" y="3"/>
                  </a:cxn>
                  <a:cxn ang="0">
                    <a:pos x="53" y="5"/>
                  </a:cxn>
                  <a:cxn ang="0">
                    <a:pos x="61" y="5"/>
                  </a:cxn>
                  <a:cxn ang="0">
                    <a:pos x="66" y="9"/>
                  </a:cxn>
                  <a:cxn ang="0">
                    <a:pos x="74" y="11"/>
                  </a:cxn>
                  <a:cxn ang="0">
                    <a:pos x="79" y="17"/>
                  </a:cxn>
                  <a:cxn ang="0">
                    <a:pos x="83" y="20"/>
                  </a:cxn>
                  <a:cxn ang="0">
                    <a:pos x="89" y="26"/>
                  </a:cxn>
                  <a:cxn ang="0">
                    <a:pos x="93" y="32"/>
                  </a:cxn>
                  <a:cxn ang="0">
                    <a:pos x="93" y="30"/>
                  </a:cxn>
                  <a:cxn ang="0">
                    <a:pos x="93" y="26"/>
                  </a:cxn>
                  <a:cxn ang="0">
                    <a:pos x="0" y="85"/>
                  </a:cxn>
                  <a:cxn ang="0">
                    <a:pos x="7" y="94"/>
                  </a:cxn>
                  <a:cxn ang="0">
                    <a:pos x="19" y="102"/>
                  </a:cxn>
                  <a:cxn ang="0">
                    <a:pos x="32" y="108"/>
                  </a:cxn>
                  <a:cxn ang="0">
                    <a:pos x="45" y="110"/>
                  </a:cxn>
                  <a:cxn ang="0">
                    <a:pos x="57" y="110"/>
                  </a:cxn>
                  <a:cxn ang="0">
                    <a:pos x="64" y="106"/>
                  </a:cxn>
                  <a:cxn ang="0">
                    <a:pos x="66" y="104"/>
                  </a:cxn>
                  <a:cxn ang="0">
                    <a:pos x="70" y="100"/>
                  </a:cxn>
                  <a:cxn ang="0">
                    <a:pos x="59" y="104"/>
                  </a:cxn>
                  <a:cxn ang="0">
                    <a:pos x="45" y="106"/>
                  </a:cxn>
                  <a:cxn ang="0">
                    <a:pos x="40" y="106"/>
                  </a:cxn>
                  <a:cxn ang="0">
                    <a:pos x="32" y="104"/>
                  </a:cxn>
                  <a:cxn ang="0">
                    <a:pos x="24" y="102"/>
                  </a:cxn>
                  <a:cxn ang="0">
                    <a:pos x="19" y="98"/>
                  </a:cxn>
                  <a:cxn ang="0">
                    <a:pos x="9" y="89"/>
                  </a:cxn>
                  <a:cxn ang="0">
                    <a:pos x="2" y="79"/>
                  </a:cxn>
                  <a:cxn ang="0">
                    <a:pos x="0" y="81"/>
                  </a:cxn>
                  <a:cxn ang="0">
                    <a:pos x="0" y="85"/>
                  </a:cxn>
                </a:cxnLst>
                <a:rect l="0" t="0" r="r" b="b"/>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ln>
            </p:spPr>
            <p:txBody>
              <a:bodyPr/>
              <a:lstStyle/>
              <a:p>
                <a:endParaRPr lang="en-US">
                  <a:solidFill>
                    <a:prstClr val="black"/>
                  </a:solidFill>
                </a:endParaRPr>
              </a:p>
            </p:txBody>
          </p:sp>
          <p:sp>
            <p:nvSpPr>
              <p:cNvPr id="180027" name="Freeform 827"/>
              <p:cNvSpPr>
                <a:spLocks noEditPoints="1"/>
              </p:cNvSpPr>
              <p:nvPr/>
            </p:nvSpPr>
            <p:spPr bwMode="auto">
              <a:xfrm>
                <a:off x="1269" y="1851"/>
                <a:ext cx="93" cy="107"/>
              </a:xfrm>
              <a:custGeom>
                <a:avLst/>
                <a:gdLst/>
                <a:ahLst/>
                <a:cxnLst>
                  <a:cxn ang="0">
                    <a:pos x="93" y="29"/>
                  </a:cxn>
                  <a:cxn ang="0">
                    <a:pos x="83" y="18"/>
                  </a:cxn>
                  <a:cxn ang="0">
                    <a:pos x="74" y="8"/>
                  </a:cxn>
                  <a:cxn ang="0">
                    <a:pos x="66" y="6"/>
                  </a:cxn>
                  <a:cxn ang="0">
                    <a:pos x="61" y="2"/>
                  </a:cxn>
                  <a:cxn ang="0">
                    <a:pos x="53" y="2"/>
                  </a:cxn>
                  <a:cxn ang="0">
                    <a:pos x="45" y="0"/>
                  </a:cxn>
                  <a:cxn ang="0">
                    <a:pos x="42" y="0"/>
                  </a:cxn>
                  <a:cxn ang="0">
                    <a:pos x="36" y="2"/>
                  </a:cxn>
                  <a:cxn ang="0">
                    <a:pos x="34" y="4"/>
                  </a:cxn>
                  <a:cxn ang="0">
                    <a:pos x="32" y="6"/>
                  </a:cxn>
                  <a:cxn ang="0">
                    <a:pos x="40" y="6"/>
                  </a:cxn>
                  <a:cxn ang="0">
                    <a:pos x="45" y="4"/>
                  </a:cxn>
                  <a:cxn ang="0">
                    <a:pos x="53" y="6"/>
                  </a:cxn>
                  <a:cxn ang="0">
                    <a:pos x="61" y="6"/>
                  </a:cxn>
                  <a:cxn ang="0">
                    <a:pos x="68" y="10"/>
                  </a:cxn>
                  <a:cxn ang="0">
                    <a:pos x="74" y="14"/>
                  </a:cxn>
                  <a:cxn ang="0">
                    <a:pos x="79" y="18"/>
                  </a:cxn>
                  <a:cxn ang="0">
                    <a:pos x="83" y="23"/>
                  </a:cxn>
                  <a:cxn ang="0">
                    <a:pos x="87" y="29"/>
                  </a:cxn>
                  <a:cxn ang="0">
                    <a:pos x="91" y="35"/>
                  </a:cxn>
                  <a:cxn ang="0">
                    <a:pos x="91" y="31"/>
                  </a:cxn>
                  <a:cxn ang="0">
                    <a:pos x="93" y="29"/>
                  </a:cxn>
                  <a:cxn ang="0">
                    <a:pos x="0" y="80"/>
                  </a:cxn>
                  <a:cxn ang="0">
                    <a:pos x="9" y="91"/>
                  </a:cxn>
                  <a:cxn ang="0">
                    <a:pos x="19" y="99"/>
                  </a:cxn>
                  <a:cxn ang="0">
                    <a:pos x="32" y="105"/>
                  </a:cxn>
                  <a:cxn ang="0">
                    <a:pos x="45" y="107"/>
                  </a:cxn>
                  <a:cxn ang="0">
                    <a:pos x="57" y="105"/>
                  </a:cxn>
                  <a:cxn ang="0">
                    <a:pos x="66" y="103"/>
                  </a:cxn>
                  <a:cxn ang="0">
                    <a:pos x="70" y="99"/>
                  </a:cxn>
                  <a:cxn ang="0">
                    <a:pos x="72" y="95"/>
                  </a:cxn>
                  <a:cxn ang="0">
                    <a:pos x="59" y="101"/>
                  </a:cxn>
                  <a:cxn ang="0">
                    <a:pos x="45" y="103"/>
                  </a:cxn>
                  <a:cxn ang="0">
                    <a:pos x="40" y="103"/>
                  </a:cxn>
                  <a:cxn ang="0">
                    <a:pos x="32" y="101"/>
                  </a:cxn>
                  <a:cxn ang="0">
                    <a:pos x="24" y="99"/>
                  </a:cxn>
                  <a:cxn ang="0">
                    <a:pos x="19" y="95"/>
                  </a:cxn>
                  <a:cxn ang="0">
                    <a:pos x="13" y="91"/>
                  </a:cxn>
                  <a:cxn ang="0">
                    <a:pos x="9" y="86"/>
                  </a:cxn>
                  <a:cxn ang="0">
                    <a:pos x="5" y="80"/>
                  </a:cxn>
                  <a:cxn ang="0">
                    <a:pos x="2" y="74"/>
                  </a:cxn>
                  <a:cxn ang="0">
                    <a:pos x="2" y="78"/>
                  </a:cxn>
                  <a:cxn ang="0">
                    <a:pos x="0" y="80"/>
                  </a:cxn>
                </a:cxnLst>
                <a:rect l="0" t="0" r="r" b="b"/>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ln>
            </p:spPr>
            <p:txBody>
              <a:bodyPr/>
              <a:lstStyle/>
              <a:p>
                <a:endParaRPr lang="en-US">
                  <a:solidFill>
                    <a:prstClr val="black"/>
                  </a:solidFill>
                </a:endParaRPr>
              </a:p>
            </p:txBody>
          </p:sp>
          <p:sp>
            <p:nvSpPr>
              <p:cNvPr id="180028" name="Freeform 828"/>
              <p:cNvSpPr>
                <a:spLocks noEditPoints="1"/>
              </p:cNvSpPr>
              <p:nvPr/>
            </p:nvSpPr>
            <p:spPr bwMode="auto">
              <a:xfrm>
                <a:off x="1271" y="1853"/>
                <a:ext cx="91" cy="103"/>
              </a:xfrm>
              <a:custGeom>
                <a:avLst/>
                <a:gdLst/>
                <a:ahLst/>
                <a:cxnLst>
                  <a:cxn ang="0">
                    <a:pos x="91" y="29"/>
                  </a:cxn>
                  <a:cxn ang="0">
                    <a:pos x="87" y="23"/>
                  </a:cxn>
                  <a:cxn ang="0">
                    <a:pos x="81" y="17"/>
                  </a:cxn>
                  <a:cxn ang="0">
                    <a:pos x="77" y="14"/>
                  </a:cxn>
                  <a:cxn ang="0">
                    <a:pos x="72" y="8"/>
                  </a:cxn>
                  <a:cxn ang="0">
                    <a:pos x="64" y="6"/>
                  </a:cxn>
                  <a:cxn ang="0">
                    <a:pos x="59" y="2"/>
                  </a:cxn>
                  <a:cxn ang="0">
                    <a:pos x="51" y="2"/>
                  </a:cxn>
                  <a:cxn ang="0">
                    <a:pos x="43" y="0"/>
                  </a:cxn>
                  <a:cxn ang="0">
                    <a:pos x="38" y="2"/>
                  </a:cxn>
                  <a:cxn ang="0">
                    <a:pos x="32" y="2"/>
                  </a:cxn>
                  <a:cxn ang="0">
                    <a:pos x="30" y="4"/>
                  </a:cxn>
                  <a:cxn ang="0">
                    <a:pos x="28" y="8"/>
                  </a:cxn>
                  <a:cxn ang="0">
                    <a:pos x="36" y="6"/>
                  </a:cxn>
                  <a:cxn ang="0">
                    <a:pos x="43" y="4"/>
                  </a:cxn>
                  <a:cxn ang="0">
                    <a:pos x="51" y="6"/>
                  </a:cxn>
                  <a:cxn ang="0">
                    <a:pos x="59" y="8"/>
                  </a:cxn>
                  <a:cxn ang="0">
                    <a:pos x="66" y="10"/>
                  </a:cxn>
                  <a:cxn ang="0">
                    <a:pos x="72" y="14"/>
                  </a:cxn>
                  <a:cxn ang="0">
                    <a:pos x="77" y="17"/>
                  </a:cxn>
                  <a:cxn ang="0">
                    <a:pos x="81" y="23"/>
                  </a:cxn>
                  <a:cxn ang="0">
                    <a:pos x="85" y="29"/>
                  </a:cxn>
                  <a:cxn ang="0">
                    <a:pos x="89" y="36"/>
                  </a:cxn>
                  <a:cxn ang="0">
                    <a:pos x="89" y="33"/>
                  </a:cxn>
                  <a:cxn ang="0">
                    <a:pos x="91" y="29"/>
                  </a:cxn>
                  <a:cxn ang="0">
                    <a:pos x="0" y="76"/>
                  </a:cxn>
                  <a:cxn ang="0">
                    <a:pos x="7" y="86"/>
                  </a:cxn>
                  <a:cxn ang="0">
                    <a:pos x="17" y="95"/>
                  </a:cxn>
                  <a:cxn ang="0">
                    <a:pos x="22" y="99"/>
                  </a:cxn>
                  <a:cxn ang="0">
                    <a:pos x="30" y="101"/>
                  </a:cxn>
                  <a:cxn ang="0">
                    <a:pos x="38" y="103"/>
                  </a:cxn>
                  <a:cxn ang="0">
                    <a:pos x="43" y="103"/>
                  </a:cxn>
                  <a:cxn ang="0">
                    <a:pos x="57" y="101"/>
                  </a:cxn>
                  <a:cxn ang="0">
                    <a:pos x="68" y="97"/>
                  </a:cxn>
                  <a:cxn ang="0">
                    <a:pos x="70" y="93"/>
                  </a:cxn>
                  <a:cxn ang="0">
                    <a:pos x="72" y="91"/>
                  </a:cxn>
                  <a:cxn ang="0">
                    <a:pos x="66" y="93"/>
                  </a:cxn>
                  <a:cxn ang="0">
                    <a:pos x="59" y="97"/>
                  </a:cxn>
                  <a:cxn ang="0">
                    <a:pos x="51" y="99"/>
                  </a:cxn>
                  <a:cxn ang="0">
                    <a:pos x="43" y="99"/>
                  </a:cxn>
                  <a:cxn ang="0">
                    <a:pos x="38" y="99"/>
                  </a:cxn>
                  <a:cxn ang="0">
                    <a:pos x="30" y="97"/>
                  </a:cxn>
                  <a:cxn ang="0">
                    <a:pos x="22" y="95"/>
                  </a:cxn>
                  <a:cxn ang="0">
                    <a:pos x="17" y="91"/>
                  </a:cxn>
                  <a:cxn ang="0">
                    <a:pos x="11" y="86"/>
                  </a:cxn>
                  <a:cxn ang="0">
                    <a:pos x="7" y="82"/>
                  </a:cxn>
                  <a:cxn ang="0">
                    <a:pos x="3" y="76"/>
                  </a:cxn>
                  <a:cxn ang="0">
                    <a:pos x="0" y="70"/>
                  </a:cxn>
                  <a:cxn ang="0">
                    <a:pos x="0" y="72"/>
                  </a:cxn>
                  <a:cxn ang="0">
                    <a:pos x="0" y="76"/>
                  </a:cxn>
                </a:cxnLst>
                <a:rect l="0" t="0" r="r" b="b"/>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ln>
            </p:spPr>
            <p:txBody>
              <a:bodyPr/>
              <a:lstStyle/>
              <a:p>
                <a:endParaRPr lang="en-US">
                  <a:solidFill>
                    <a:prstClr val="black"/>
                  </a:solidFill>
                </a:endParaRPr>
              </a:p>
            </p:txBody>
          </p:sp>
          <p:sp>
            <p:nvSpPr>
              <p:cNvPr id="180029" name="Freeform 829"/>
              <p:cNvSpPr>
                <a:spLocks noEditPoints="1"/>
              </p:cNvSpPr>
              <p:nvPr/>
            </p:nvSpPr>
            <p:spPr bwMode="auto">
              <a:xfrm>
                <a:off x="1271" y="1855"/>
                <a:ext cx="89" cy="99"/>
              </a:xfrm>
              <a:custGeom>
                <a:avLst/>
                <a:gdLst/>
                <a:ahLst/>
                <a:cxnLst>
                  <a:cxn ang="0">
                    <a:pos x="89" y="31"/>
                  </a:cxn>
                  <a:cxn ang="0">
                    <a:pos x="85" y="25"/>
                  </a:cxn>
                  <a:cxn ang="0">
                    <a:pos x="81" y="19"/>
                  </a:cxn>
                  <a:cxn ang="0">
                    <a:pos x="77" y="14"/>
                  </a:cxn>
                  <a:cxn ang="0">
                    <a:pos x="72" y="10"/>
                  </a:cxn>
                  <a:cxn ang="0">
                    <a:pos x="66" y="6"/>
                  </a:cxn>
                  <a:cxn ang="0">
                    <a:pos x="59" y="2"/>
                  </a:cxn>
                  <a:cxn ang="0">
                    <a:pos x="51" y="2"/>
                  </a:cxn>
                  <a:cxn ang="0">
                    <a:pos x="43" y="0"/>
                  </a:cxn>
                  <a:cxn ang="0">
                    <a:pos x="38" y="2"/>
                  </a:cxn>
                  <a:cxn ang="0">
                    <a:pos x="30" y="2"/>
                  </a:cxn>
                  <a:cxn ang="0">
                    <a:pos x="28" y="6"/>
                  </a:cxn>
                  <a:cxn ang="0">
                    <a:pos x="26" y="8"/>
                  </a:cxn>
                  <a:cxn ang="0">
                    <a:pos x="36" y="6"/>
                  </a:cxn>
                  <a:cxn ang="0">
                    <a:pos x="43" y="4"/>
                  </a:cxn>
                  <a:cxn ang="0">
                    <a:pos x="51" y="6"/>
                  </a:cxn>
                  <a:cxn ang="0">
                    <a:pos x="59" y="8"/>
                  </a:cxn>
                  <a:cxn ang="0">
                    <a:pos x="66" y="10"/>
                  </a:cxn>
                  <a:cxn ang="0">
                    <a:pos x="72" y="14"/>
                  </a:cxn>
                  <a:cxn ang="0">
                    <a:pos x="77" y="19"/>
                  </a:cxn>
                  <a:cxn ang="0">
                    <a:pos x="81" y="25"/>
                  </a:cxn>
                  <a:cxn ang="0">
                    <a:pos x="85" y="31"/>
                  </a:cxn>
                  <a:cxn ang="0">
                    <a:pos x="87" y="38"/>
                  </a:cxn>
                  <a:cxn ang="0">
                    <a:pos x="89" y="34"/>
                  </a:cxn>
                  <a:cxn ang="0">
                    <a:pos x="89" y="31"/>
                  </a:cxn>
                  <a:cxn ang="0">
                    <a:pos x="0" y="70"/>
                  </a:cxn>
                  <a:cxn ang="0">
                    <a:pos x="3" y="76"/>
                  </a:cxn>
                  <a:cxn ang="0">
                    <a:pos x="7" y="82"/>
                  </a:cxn>
                  <a:cxn ang="0">
                    <a:pos x="11" y="87"/>
                  </a:cxn>
                  <a:cxn ang="0">
                    <a:pos x="17" y="91"/>
                  </a:cxn>
                  <a:cxn ang="0">
                    <a:pos x="22" y="95"/>
                  </a:cxn>
                  <a:cxn ang="0">
                    <a:pos x="30" y="97"/>
                  </a:cxn>
                  <a:cxn ang="0">
                    <a:pos x="38" y="99"/>
                  </a:cxn>
                  <a:cxn ang="0">
                    <a:pos x="43" y="99"/>
                  </a:cxn>
                  <a:cxn ang="0">
                    <a:pos x="57" y="97"/>
                  </a:cxn>
                  <a:cxn ang="0">
                    <a:pos x="70" y="91"/>
                  </a:cxn>
                  <a:cxn ang="0">
                    <a:pos x="72" y="87"/>
                  </a:cxn>
                  <a:cxn ang="0">
                    <a:pos x="74" y="84"/>
                  </a:cxn>
                  <a:cxn ang="0">
                    <a:pos x="68" y="89"/>
                  </a:cxn>
                  <a:cxn ang="0">
                    <a:pos x="60" y="93"/>
                  </a:cxn>
                  <a:cxn ang="0">
                    <a:pos x="53" y="95"/>
                  </a:cxn>
                  <a:cxn ang="0">
                    <a:pos x="43" y="95"/>
                  </a:cxn>
                  <a:cxn ang="0">
                    <a:pos x="38" y="95"/>
                  </a:cxn>
                  <a:cxn ang="0">
                    <a:pos x="30" y="93"/>
                  </a:cxn>
                  <a:cxn ang="0">
                    <a:pos x="22" y="89"/>
                  </a:cxn>
                  <a:cxn ang="0">
                    <a:pos x="17" y="87"/>
                  </a:cxn>
                  <a:cxn ang="0">
                    <a:pos x="13" y="82"/>
                  </a:cxn>
                  <a:cxn ang="0">
                    <a:pos x="7" y="76"/>
                  </a:cxn>
                  <a:cxn ang="0">
                    <a:pos x="3" y="70"/>
                  </a:cxn>
                  <a:cxn ang="0">
                    <a:pos x="2" y="65"/>
                  </a:cxn>
                  <a:cxn ang="0">
                    <a:pos x="0" y="68"/>
                  </a:cxn>
                  <a:cxn ang="0">
                    <a:pos x="0" y="70"/>
                  </a:cxn>
                </a:cxnLst>
                <a:rect l="0" t="0" r="r" b="b"/>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ln>
            </p:spPr>
            <p:txBody>
              <a:bodyPr/>
              <a:lstStyle/>
              <a:p>
                <a:endParaRPr lang="en-US">
                  <a:solidFill>
                    <a:prstClr val="black"/>
                  </a:solidFill>
                </a:endParaRPr>
              </a:p>
            </p:txBody>
          </p:sp>
          <p:sp>
            <p:nvSpPr>
              <p:cNvPr id="180030" name="Freeform 830"/>
              <p:cNvSpPr>
                <a:spLocks noEditPoints="1"/>
              </p:cNvSpPr>
              <p:nvPr/>
            </p:nvSpPr>
            <p:spPr bwMode="auto">
              <a:xfrm>
                <a:off x="1271" y="1857"/>
                <a:ext cx="89" cy="95"/>
              </a:xfrm>
              <a:custGeom>
                <a:avLst/>
                <a:gdLst/>
                <a:ahLst/>
                <a:cxnLst>
                  <a:cxn ang="0">
                    <a:pos x="89" y="32"/>
                  </a:cxn>
                  <a:cxn ang="0">
                    <a:pos x="85" y="25"/>
                  </a:cxn>
                  <a:cxn ang="0">
                    <a:pos x="81" y="19"/>
                  </a:cxn>
                  <a:cxn ang="0">
                    <a:pos x="77" y="13"/>
                  </a:cxn>
                  <a:cxn ang="0">
                    <a:pos x="72" y="10"/>
                  </a:cxn>
                  <a:cxn ang="0">
                    <a:pos x="66" y="6"/>
                  </a:cxn>
                  <a:cxn ang="0">
                    <a:pos x="59" y="4"/>
                  </a:cxn>
                  <a:cxn ang="0">
                    <a:pos x="51" y="2"/>
                  </a:cxn>
                  <a:cxn ang="0">
                    <a:pos x="43" y="0"/>
                  </a:cxn>
                  <a:cxn ang="0">
                    <a:pos x="36" y="2"/>
                  </a:cxn>
                  <a:cxn ang="0">
                    <a:pos x="28" y="4"/>
                  </a:cxn>
                  <a:cxn ang="0">
                    <a:pos x="26" y="6"/>
                  </a:cxn>
                  <a:cxn ang="0">
                    <a:pos x="24" y="10"/>
                  </a:cxn>
                  <a:cxn ang="0">
                    <a:pos x="34" y="6"/>
                  </a:cxn>
                  <a:cxn ang="0">
                    <a:pos x="43" y="4"/>
                  </a:cxn>
                  <a:cxn ang="0">
                    <a:pos x="53" y="6"/>
                  </a:cxn>
                  <a:cxn ang="0">
                    <a:pos x="59" y="8"/>
                  </a:cxn>
                  <a:cxn ang="0">
                    <a:pos x="66" y="10"/>
                  </a:cxn>
                  <a:cxn ang="0">
                    <a:pos x="72" y="15"/>
                  </a:cxn>
                  <a:cxn ang="0">
                    <a:pos x="77" y="21"/>
                  </a:cxn>
                  <a:cxn ang="0">
                    <a:pos x="81" y="27"/>
                  </a:cxn>
                  <a:cxn ang="0">
                    <a:pos x="85" y="32"/>
                  </a:cxn>
                  <a:cxn ang="0">
                    <a:pos x="87" y="40"/>
                  </a:cxn>
                  <a:cxn ang="0">
                    <a:pos x="87" y="36"/>
                  </a:cxn>
                  <a:cxn ang="0">
                    <a:pos x="89" y="32"/>
                  </a:cxn>
                  <a:cxn ang="0">
                    <a:pos x="0" y="66"/>
                  </a:cxn>
                  <a:cxn ang="0">
                    <a:pos x="3" y="72"/>
                  </a:cxn>
                  <a:cxn ang="0">
                    <a:pos x="7" y="78"/>
                  </a:cxn>
                  <a:cxn ang="0">
                    <a:pos x="11" y="82"/>
                  </a:cxn>
                  <a:cxn ang="0">
                    <a:pos x="17" y="87"/>
                  </a:cxn>
                  <a:cxn ang="0">
                    <a:pos x="22" y="91"/>
                  </a:cxn>
                  <a:cxn ang="0">
                    <a:pos x="30" y="93"/>
                  </a:cxn>
                  <a:cxn ang="0">
                    <a:pos x="38" y="95"/>
                  </a:cxn>
                  <a:cxn ang="0">
                    <a:pos x="43" y="95"/>
                  </a:cxn>
                  <a:cxn ang="0">
                    <a:pos x="51" y="95"/>
                  </a:cxn>
                  <a:cxn ang="0">
                    <a:pos x="59" y="93"/>
                  </a:cxn>
                  <a:cxn ang="0">
                    <a:pos x="66" y="89"/>
                  </a:cxn>
                  <a:cxn ang="0">
                    <a:pos x="72" y="87"/>
                  </a:cxn>
                  <a:cxn ang="0">
                    <a:pos x="74" y="82"/>
                  </a:cxn>
                  <a:cxn ang="0">
                    <a:pos x="76" y="78"/>
                  </a:cxn>
                  <a:cxn ang="0">
                    <a:pos x="70" y="84"/>
                  </a:cxn>
                  <a:cxn ang="0">
                    <a:pos x="62" y="87"/>
                  </a:cxn>
                  <a:cxn ang="0">
                    <a:pos x="53" y="91"/>
                  </a:cxn>
                  <a:cxn ang="0">
                    <a:pos x="43" y="91"/>
                  </a:cxn>
                  <a:cxn ang="0">
                    <a:pos x="36" y="91"/>
                  </a:cxn>
                  <a:cxn ang="0">
                    <a:pos x="30" y="89"/>
                  </a:cxn>
                  <a:cxn ang="0">
                    <a:pos x="22" y="85"/>
                  </a:cxn>
                  <a:cxn ang="0">
                    <a:pos x="17" y="82"/>
                  </a:cxn>
                  <a:cxn ang="0">
                    <a:pos x="13" y="78"/>
                  </a:cxn>
                  <a:cxn ang="0">
                    <a:pos x="7" y="72"/>
                  </a:cxn>
                  <a:cxn ang="0">
                    <a:pos x="5" y="66"/>
                  </a:cxn>
                  <a:cxn ang="0">
                    <a:pos x="2" y="59"/>
                  </a:cxn>
                  <a:cxn ang="0">
                    <a:pos x="2" y="63"/>
                  </a:cxn>
                  <a:cxn ang="0">
                    <a:pos x="0" y="66"/>
                  </a:cxn>
                </a:cxnLst>
                <a:rect l="0" t="0" r="r" b="b"/>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ln>
            </p:spPr>
            <p:txBody>
              <a:bodyPr/>
              <a:lstStyle/>
              <a:p>
                <a:endParaRPr lang="en-US">
                  <a:solidFill>
                    <a:prstClr val="black"/>
                  </a:solidFill>
                </a:endParaRPr>
              </a:p>
            </p:txBody>
          </p:sp>
          <p:sp>
            <p:nvSpPr>
              <p:cNvPr id="180031" name="Freeform 831"/>
              <p:cNvSpPr>
                <a:spLocks noEditPoints="1"/>
              </p:cNvSpPr>
              <p:nvPr/>
            </p:nvSpPr>
            <p:spPr bwMode="auto">
              <a:xfrm>
                <a:off x="1273" y="1859"/>
                <a:ext cx="85" cy="91"/>
              </a:xfrm>
              <a:custGeom>
                <a:avLst/>
                <a:gdLst/>
                <a:ahLst/>
                <a:cxnLst>
                  <a:cxn ang="0">
                    <a:pos x="85" y="34"/>
                  </a:cxn>
                  <a:cxn ang="0">
                    <a:pos x="83" y="27"/>
                  </a:cxn>
                  <a:cxn ang="0">
                    <a:pos x="79" y="21"/>
                  </a:cxn>
                  <a:cxn ang="0">
                    <a:pos x="75" y="15"/>
                  </a:cxn>
                  <a:cxn ang="0">
                    <a:pos x="70" y="10"/>
                  </a:cxn>
                  <a:cxn ang="0">
                    <a:pos x="64" y="6"/>
                  </a:cxn>
                  <a:cxn ang="0">
                    <a:pos x="57" y="4"/>
                  </a:cxn>
                  <a:cxn ang="0">
                    <a:pos x="49" y="2"/>
                  </a:cxn>
                  <a:cxn ang="0">
                    <a:pos x="41" y="0"/>
                  </a:cxn>
                  <a:cxn ang="0">
                    <a:pos x="34" y="2"/>
                  </a:cxn>
                  <a:cxn ang="0">
                    <a:pos x="24" y="4"/>
                  </a:cxn>
                  <a:cxn ang="0">
                    <a:pos x="22" y="8"/>
                  </a:cxn>
                  <a:cxn ang="0">
                    <a:pos x="20" y="10"/>
                  </a:cxn>
                  <a:cxn ang="0">
                    <a:pos x="32" y="6"/>
                  </a:cxn>
                  <a:cxn ang="0">
                    <a:pos x="41" y="4"/>
                  </a:cxn>
                  <a:cxn ang="0">
                    <a:pos x="51" y="6"/>
                  </a:cxn>
                  <a:cxn ang="0">
                    <a:pos x="58" y="8"/>
                  </a:cxn>
                  <a:cxn ang="0">
                    <a:pos x="64" y="11"/>
                  </a:cxn>
                  <a:cxn ang="0">
                    <a:pos x="72" y="15"/>
                  </a:cxn>
                  <a:cxn ang="0">
                    <a:pos x="75" y="23"/>
                  </a:cxn>
                  <a:cxn ang="0">
                    <a:pos x="79" y="28"/>
                  </a:cxn>
                  <a:cxn ang="0">
                    <a:pos x="83" y="36"/>
                  </a:cxn>
                  <a:cxn ang="0">
                    <a:pos x="83" y="44"/>
                  </a:cxn>
                  <a:cxn ang="0">
                    <a:pos x="85" y="40"/>
                  </a:cxn>
                  <a:cxn ang="0">
                    <a:pos x="85" y="34"/>
                  </a:cxn>
                  <a:cxn ang="0">
                    <a:pos x="0" y="61"/>
                  </a:cxn>
                  <a:cxn ang="0">
                    <a:pos x="1" y="66"/>
                  </a:cxn>
                  <a:cxn ang="0">
                    <a:pos x="5" y="72"/>
                  </a:cxn>
                  <a:cxn ang="0">
                    <a:pos x="11" y="78"/>
                  </a:cxn>
                  <a:cxn ang="0">
                    <a:pos x="15" y="83"/>
                  </a:cxn>
                  <a:cxn ang="0">
                    <a:pos x="20" y="85"/>
                  </a:cxn>
                  <a:cxn ang="0">
                    <a:pos x="28" y="89"/>
                  </a:cxn>
                  <a:cxn ang="0">
                    <a:pos x="36" y="91"/>
                  </a:cxn>
                  <a:cxn ang="0">
                    <a:pos x="41" y="91"/>
                  </a:cxn>
                  <a:cxn ang="0">
                    <a:pos x="51" y="91"/>
                  </a:cxn>
                  <a:cxn ang="0">
                    <a:pos x="58" y="89"/>
                  </a:cxn>
                  <a:cxn ang="0">
                    <a:pos x="66" y="85"/>
                  </a:cxn>
                  <a:cxn ang="0">
                    <a:pos x="72" y="80"/>
                  </a:cxn>
                  <a:cxn ang="0">
                    <a:pos x="74" y="74"/>
                  </a:cxn>
                  <a:cxn ang="0">
                    <a:pos x="77" y="68"/>
                  </a:cxn>
                  <a:cxn ang="0">
                    <a:pos x="70" y="76"/>
                  </a:cxn>
                  <a:cxn ang="0">
                    <a:pos x="62" y="82"/>
                  </a:cxn>
                  <a:cxn ang="0">
                    <a:pos x="53" y="85"/>
                  </a:cxn>
                  <a:cxn ang="0">
                    <a:pos x="41" y="87"/>
                  </a:cxn>
                  <a:cxn ang="0">
                    <a:pos x="34" y="87"/>
                  </a:cxn>
                  <a:cxn ang="0">
                    <a:pos x="28" y="85"/>
                  </a:cxn>
                  <a:cxn ang="0">
                    <a:pos x="20" y="82"/>
                  </a:cxn>
                  <a:cxn ang="0">
                    <a:pos x="15" y="78"/>
                  </a:cxn>
                  <a:cxn ang="0">
                    <a:pos x="11" y="72"/>
                  </a:cxn>
                  <a:cxn ang="0">
                    <a:pos x="7" y="66"/>
                  </a:cxn>
                  <a:cxn ang="0">
                    <a:pos x="3" y="61"/>
                  </a:cxn>
                  <a:cxn ang="0">
                    <a:pos x="1" y="53"/>
                  </a:cxn>
                  <a:cxn ang="0">
                    <a:pos x="0" y="57"/>
                  </a:cxn>
                  <a:cxn ang="0">
                    <a:pos x="0" y="61"/>
                  </a:cxn>
                </a:cxnLst>
                <a:rect l="0" t="0" r="r" b="b"/>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ln>
            </p:spPr>
            <p:txBody>
              <a:bodyPr/>
              <a:lstStyle/>
              <a:p>
                <a:endParaRPr lang="en-US">
                  <a:solidFill>
                    <a:prstClr val="black"/>
                  </a:solidFill>
                </a:endParaRPr>
              </a:p>
            </p:txBody>
          </p:sp>
          <p:sp>
            <p:nvSpPr>
              <p:cNvPr id="180032" name="Freeform 832"/>
              <p:cNvSpPr/>
              <p:nvPr/>
            </p:nvSpPr>
            <p:spPr bwMode="auto">
              <a:xfrm>
                <a:off x="1273" y="1861"/>
                <a:ext cx="85" cy="87"/>
              </a:xfrm>
              <a:custGeom>
                <a:avLst/>
                <a:gdLst/>
                <a:ahLst/>
                <a:cxnLst>
                  <a:cxn ang="0">
                    <a:pos x="85" y="36"/>
                  </a:cxn>
                  <a:cxn ang="0">
                    <a:pos x="83" y="28"/>
                  </a:cxn>
                  <a:cxn ang="0">
                    <a:pos x="79" y="23"/>
                  </a:cxn>
                  <a:cxn ang="0">
                    <a:pos x="75" y="17"/>
                  </a:cxn>
                  <a:cxn ang="0">
                    <a:pos x="70" y="11"/>
                  </a:cxn>
                  <a:cxn ang="0">
                    <a:pos x="64" y="6"/>
                  </a:cxn>
                  <a:cxn ang="0">
                    <a:pos x="57" y="4"/>
                  </a:cxn>
                  <a:cxn ang="0">
                    <a:pos x="51" y="2"/>
                  </a:cxn>
                  <a:cxn ang="0">
                    <a:pos x="41" y="0"/>
                  </a:cxn>
                  <a:cxn ang="0">
                    <a:pos x="32" y="2"/>
                  </a:cxn>
                  <a:cxn ang="0">
                    <a:pos x="22" y="6"/>
                  </a:cxn>
                  <a:cxn ang="0">
                    <a:pos x="20" y="8"/>
                  </a:cxn>
                  <a:cxn ang="0">
                    <a:pos x="19" y="11"/>
                  </a:cxn>
                  <a:cxn ang="0">
                    <a:pos x="30" y="6"/>
                  </a:cxn>
                  <a:cxn ang="0">
                    <a:pos x="41" y="4"/>
                  </a:cxn>
                  <a:cxn ang="0">
                    <a:pos x="51" y="6"/>
                  </a:cxn>
                  <a:cxn ang="0">
                    <a:pos x="57" y="8"/>
                  </a:cxn>
                  <a:cxn ang="0">
                    <a:pos x="64" y="11"/>
                  </a:cxn>
                  <a:cxn ang="0">
                    <a:pos x="70" y="15"/>
                  </a:cxn>
                  <a:cxn ang="0">
                    <a:pos x="75" y="23"/>
                  </a:cxn>
                  <a:cxn ang="0">
                    <a:pos x="79" y="28"/>
                  </a:cxn>
                  <a:cxn ang="0">
                    <a:pos x="81" y="36"/>
                  </a:cxn>
                  <a:cxn ang="0">
                    <a:pos x="81" y="44"/>
                  </a:cxn>
                  <a:cxn ang="0">
                    <a:pos x="81" y="51"/>
                  </a:cxn>
                  <a:cxn ang="0">
                    <a:pos x="79" y="59"/>
                  </a:cxn>
                  <a:cxn ang="0">
                    <a:pos x="75" y="66"/>
                  </a:cxn>
                  <a:cxn ang="0">
                    <a:pos x="70" y="72"/>
                  </a:cxn>
                  <a:cxn ang="0">
                    <a:pos x="64" y="78"/>
                  </a:cxn>
                  <a:cxn ang="0">
                    <a:pos x="57" y="80"/>
                  </a:cxn>
                  <a:cxn ang="0">
                    <a:pos x="51" y="83"/>
                  </a:cxn>
                  <a:cxn ang="0">
                    <a:pos x="41" y="83"/>
                  </a:cxn>
                  <a:cxn ang="0">
                    <a:pos x="34" y="83"/>
                  </a:cxn>
                  <a:cxn ang="0">
                    <a:pos x="28" y="81"/>
                  </a:cxn>
                  <a:cxn ang="0">
                    <a:pos x="20" y="78"/>
                  </a:cxn>
                  <a:cxn ang="0">
                    <a:pos x="15" y="74"/>
                  </a:cxn>
                  <a:cxn ang="0">
                    <a:pos x="11" y="68"/>
                  </a:cxn>
                  <a:cxn ang="0">
                    <a:pos x="7" y="62"/>
                  </a:cxn>
                  <a:cxn ang="0">
                    <a:pos x="3" y="55"/>
                  </a:cxn>
                  <a:cxn ang="0">
                    <a:pos x="3" y="47"/>
                  </a:cxn>
                  <a:cxn ang="0">
                    <a:pos x="1" y="51"/>
                  </a:cxn>
                  <a:cxn ang="0">
                    <a:pos x="0" y="55"/>
                  </a:cxn>
                  <a:cxn ang="0">
                    <a:pos x="3" y="62"/>
                  </a:cxn>
                  <a:cxn ang="0">
                    <a:pos x="5" y="68"/>
                  </a:cxn>
                  <a:cxn ang="0">
                    <a:pos x="11" y="74"/>
                  </a:cxn>
                  <a:cxn ang="0">
                    <a:pos x="15" y="78"/>
                  </a:cxn>
                  <a:cxn ang="0">
                    <a:pos x="20" y="81"/>
                  </a:cxn>
                  <a:cxn ang="0">
                    <a:pos x="28" y="85"/>
                  </a:cxn>
                  <a:cxn ang="0">
                    <a:pos x="34" y="87"/>
                  </a:cxn>
                  <a:cxn ang="0">
                    <a:pos x="41" y="87"/>
                  </a:cxn>
                  <a:cxn ang="0">
                    <a:pos x="51" y="87"/>
                  </a:cxn>
                  <a:cxn ang="0">
                    <a:pos x="60" y="83"/>
                  </a:cxn>
                  <a:cxn ang="0">
                    <a:pos x="68" y="80"/>
                  </a:cxn>
                  <a:cxn ang="0">
                    <a:pos x="74" y="74"/>
                  </a:cxn>
                  <a:cxn ang="0">
                    <a:pos x="77" y="66"/>
                  </a:cxn>
                  <a:cxn ang="0">
                    <a:pos x="79" y="59"/>
                  </a:cxn>
                  <a:cxn ang="0">
                    <a:pos x="83" y="47"/>
                  </a:cxn>
                  <a:cxn ang="0">
                    <a:pos x="85" y="36"/>
                  </a:cxn>
                </a:cxnLst>
                <a:rect l="0" t="0" r="r" b="b"/>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ln>
            </p:spPr>
            <p:txBody>
              <a:bodyPr/>
              <a:lstStyle/>
              <a:p>
                <a:endParaRPr lang="en-US">
                  <a:solidFill>
                    <a:prstClr val="black"/>
                  </a:solidFill>
                </a:endParaRPr>
              </a:p>
            </p:txBody>
          </p:sp>
          <p:sp>
            <p:nvSpPr>
              <p:cNvPr id="180033" name="Freeform 833"/>
              <p:cNvSpPr/>
              <p:nvPr/>
            </p:nvSpPr>
            <p:spPr bwMode="auto">
              <a:xfrm>
                <a:off x="1274" y="1863"/>
                <a:ext cx="82" cy="83"/>
              </a:xfrm>
              <a:custGeom>
                <a:avLst/>
                <a:gdLst/>
                <a:ahLst/>
                <a:cxnLst>
                  <a:cxn ang="0">
                    <a:pos x="82" y="40"/>
                  </a:cxn>
                  <a:cxn ang="0">
                    <a:pos x="82" y="32"/>
                  </a:cxn>
                  <a:cxn ang="0">
                    <a:pos x="78" y="24"/>
                  </a:cxn>
                  <a:cxn ang="0">
                    <a:pos x="74" y="19"/>
                  </a:cxn>
                  <a:cxn ang="0">
                    <a:pos x="71" y="11"/>
                  </a:cxn>
                  <a:cxn ang="0">
                    <a:pos x="63" y="7"/>
                  </a:cxn>
                  <a:cxn ang="0">
                    <a:pos x="57" y="4"/>
                  </a:cxn>
                  <a:cxn ang="0">
                    <a:pos x="50" y="2"/>
                  </a:cxn>
                  <a:cxn ang="0">
                    <a:pos x="40" y="0"/>
                  </a:cxn>
                  <a:cxn ang="0">
                    <a:pos x="31" y="2"/>
                  </a:cxn>
                  <a:cxn ang="0">
                    <a:pos x="19" y="6"/>
                  </a:cxn>
                  <a:cxn ang="0">
                    <a:pos x="18" y="9"/>
                  </a:cxn>
                  <a:cxn ang="0">
                    <a:pos x="16" y="13"/>
                  </a:cxn>
                  <a:cxn ang="0">
                    <a:pos x="21" y="9"/>
                  </a:cxn>
                  <a:cxn ang="0">
                    <a:pos x="27" y="7"/>
                  </a:cxn>
                  <a:cxn ang="0">
                    <a:pos x="35" y="6"/>
                  </a:cxn>
                  <a:cxn ang="0">
                    <a:pos x="40" y="4"/>
                  </a:cxn>
                  <a:cxn ang="0">
                    <a:pos x="48" y="6"/>
                  </a:cxn>
                  <a:cxn ang="0">
                    <a:pos x="56" y="7"/>
                  </a:cxn>
                  <a:cxn ang="0">
                    <a:pos x="61" y="11"/>
                  </a:cxn>
                  <a:cxn ang="0">
                    <a:pos x="67" y="15"/>
                  </a:cxn>
                  <a:cxn ang="0">
                    <a:pos x="73" y="21"/>
                  </a:cxn>
                  <a:cxn ang="0">
                    <a:pos x="76" y="26"/>
                  </a:cxn>
                  <a:cxn ang="0">
                    <a:pos x="78" y="34"/>
                  </a:cxn>
                  <a:cxn ang="0">
                    <a:pos x="78" y="42"/>
                  </a:cxn>
                  <a:cxn ang="0">
                    <a:pos x="78" y="49"/>
                  </a:cxn>
                  <a:cxn ang="0">
                    <a:pos x="76" y="57"/>
                  </a:cxn>
                  <a:cxn ang="0">
                    <a:pos x="73" y="62"/>
                  </a:cxn>
                  <a:cxn ang="0">
                    <a:pos x="67" y="68"/>
                  </a:cxn>
                  <a:cxn ang="0">
                    <a:pos x="61" y="74"/>
                  </a:cxn>
                  <a:cxn ang="0">
                    <a:pos x="56" y="78"/>
                  </a:cxn>
                  <a:cxn ang="0">
                    <a:pos x="48" y="79"/>
                  </a:cxn>
                  <a:cxn ang="0">
                    <a:pos x="40" y="79"/>
                  </a:cxn>
                  <a:cxn ang="0">
                    <a:pos x="33" y="79"/>
                  </a:cxn>
                  <a:cxn ang="0">
                    <a:pos x="27" y="78"/>
                  </a:cxn>
                  <a:cxn ang="0">
                    <a:pos x="19" y="74"/>
                  </a:cxn>
                  <a:cxn ang="0">
                    <a:pos x="14" y="68"/>
                  </a:cxn>
                  <a:cxn ang="0">
                    <a:pos x="10" y="62"/>
                  </a:cxn>
                  <a:cxn ang="0">
                    <a:pos x="6" y="57"/>
                  </a:cxn>
                  <a:cxn ang="0">
                    <a:pos x="4" y="49"/>
                  </a:cxn>
                  <a:cxn ang="0">
                    <a:pos x="2" y="42"/>
                  </a:cxn>
                  <a:cxn ang="0">
                    <a:pos x="2" y="42"/>
                  </a:cxn>
                  <a:cxn ang="0">
                    <a:pos x="2" y="42"/>
                  </a:cxn>
                  <a:cxn ang="0">
                    <a:pos x="2" y="45"/>
                  </a:cxn>
                  <a:cxn ang="0">
                    <a:pos x="0" y="49"/>
                  </a:cxn>
                  <a:cxn ang="0">
                    <a:pos x="2" y="57"/>
                  </a:cxn>
                  <a:cxn ang="0">
                    <a:pos x="6" y="62"/>
                  </a:cxn>
                  <a:cxn ang="0">
                    <a:pos x="10" y="68"/>
                  </a:cxn>
                  <a:cxn ang="0">
                    <a:pos x="14" y="74"/>
                  </a:cxn>
                  <a:cxn ang="0">
                    <a:pos x="19" y="78"/>
                  </a:cxn>
                  <a:cxn ang="0">
                    <a:pos x="27" y="81"/>
                  </a:cxn>
                  <a:cxn ang="0">
                    <a:pos x="33" y="83"/>
                  </a:cxn>
                  <a:cxn ang="0">
                    <a:pos x="40" y="83"/>
                  </a:cxn>
                  <a:cxn ang="0">
                    <a:pos x="52" y="81"/>
                  </a:cxn>
                  <a:cxn ang="0">
                    <a:pos x="61" y="78"/>
                  </a:cxn>
                  <a:cxn ang="0">
                    <a:pos x="69" y="72"/>
                  </a:cxn>
                  <a:cxn ang="0">
                    <a:pos x="76" y="64"/>
                  </a:cxn>
                  <a:cxn ang="0">
                    <a:pos x="76" y="60"/>
                  </a:cxn>
                  <a:cxn ang="0">
                    <a:pos x="78" y="57"/>
                  </a:cxn>
                  <a:cxn ang="0">
                    <a:pos x="80" y="47"/>
                  </a:cxn>
                  <a:cxn ang="0">
                    <a:pos x="82" y="40"/>
                  </a:cxn>
                </a:cxnLst>
                <a:rect l="0" t="0" r="r" b="b"/>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2"/>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ln>
            </p:spPr>
            <p:txBody>
              <a:bodyPr/>
              <a:lstStyle/>
              <a:p>
                <a:endParaRPr lang="en-US">
                  <a:solidFill>
                    <a:prstClr val="black"/>
                  </a:solidFill>
                </a:endParaRPr>
              </a:p>
            </p:txBody>
          </p:sp>
          <p:sp>
            <p:nvSpPr>
              <p:cNvPr id="180034" name="Freeform 834"/>
              <p:cNvSpPr/>
              <p:nvPr/>
            </p:nvSpPr>
            <p:spPr bwMode="auto">
              <a:xfrm>
                <a:off x="1276" y="1865"/>
                <a:ext cx="78" cy="79"/>
              </a:xfrm>
              <a:custGeom>
                <a:avLst/>
                <a:gdLst/>
                <a:ahLst/>
                <a:cxnLst>
                  <a:cxn ang="0">
                    <a:pos x="78" y="40"/>
                  </a:cxn>
                  <a:cxn ang="0">
                    <a:pos x="78" y="32"/>
                  </a:cxn>
                  <a:cxn ang="0">
                    <a:pos x="76" y="24"/>
                  </a:cxn>
                  <a:cxn ang="0">
                    <a:pos x="72" y="19"/>
                  </a:cxn>
                  <a:cxn ang="0">
                    <a:pos x="67" y="11"/>
                  </a:cxn>
                  <a:cxn ang="0">
                    <a:pos x="61" y="7"/>
                  </a:cxn>
                  <a:cxn ang="0">
                    <a:pos x="54" y="4"/>
                  </a:cxn>
                  <a:cxn ang="0">
                    <a:pos x="48" y="2"/>
                  </a:cxn>
                  <a:cxn ang="0">
                    <a:pos x="38" y="0"/>
                  </a:cxn>
                  <a:cxn ang="0">
                    <a:pos x="27" y="2"/>
                  </a:cxn>
                  <a:cxn ang="0">
                    <a:pos x="16" y="7"/>
                  </a:cxn>
                  <a:cxn ang="0">
                    <a:pos x="14" y="13"/>
                  </a:cxn>
                  <a:cxn ang="0">
                    <a:pos x="10" y="19"/>
                  </a:cxn>
                  <a:cxn ang="0">
                    <a:pos x="16" y="13"/>
                  </a:cxn>
                  <a:cxn ang="0">
                    <a:pos x="23" y="7"/>
                  </a:cxn>
                  <a:cxn ang="0">
                    <a:pos x="31" y="5"/>
                  </a:cxn>
                  <a:cxn ang="0">
                    <a:pos x="38" y="4"/>
                  </a:cxn>
                  <a:cxn ang="0">
                    <a:pos x="46" y="5"/>
                  </a:cxn>
                  <a:cxn ang="0">
                    <a:pos x="54" y="7"/>
                  </a:cxn>
                  <a:cxn ang="0">
                    <a:pos x="59" y="11"/>
                  </a:cxn>
                  <a:cxn ang="0">
                    <a:pos x="65" y="15"/>
                  </a:cxn>
                  <a:cxn ang="0">
                    <a:pos x="69" y="21"/>
                  </a:cxn>
                  <a:cxn ang="0">
                    <a:pos x="72" y="26"/>
                  </a:cxn>
                  <a:cxn ang="0">
                    <a:pos x="74" y="32"/>
                  </a:cxn>
                  <a:cxn ang="0">
                    <a:pos x="74" y="40"/>
                  </a:cxn>
                  <a:cxn ang="0">
                    <a:pos x="74" y="47"/>
                  </a:cxn>
                  <a:cxn ang="0">
                    <a:pos x="72" y="55"/>
                  </a:cxn>
                  <a:cxn ang="0">
                    <a:pos x="69" y="60"/>
                  </a:cxn>
                  <a:cxn ang="0">
                    <a:pos x="65" y="66"/>
                  </a:cxn>
                  <a:cxn ang="0">
                    <a:pos x="59" y="70"/>
                  </a:cxn>
                  <a:cxn ang="0">
                    <a:pos x="54" y="74"/>
                  </a:cxn>
                  <a:cxn ang="0">
                    <a:pos x="46" y="76"/>
                  </a:cxn>
                  <a:cxn ang="0">
                    <a:pos x="38" y="76"/>
                  </a:cxn>
                  <a:cxn ang="0">
                    <a:pos x="33" y="76"/>
                  </a:cxn>
                  <a:cxn ang="0">
                    <a:pos x="25" y="74"/>
                  </a:cxn>
                  <a:cxn ang="0">
                    <a:pos x="19" y="70"/>
                  </a:cxn>
                  <a:cxn ang="0">
                    <a:pos x="14" y="66"/>
                  </a:cxn>
                  <a:cxn ang="0">
                    <a:pos x="10" y="60"/>
                  </a:cxn>
                  <a:cxn ang="0">
                    <a:pos x="6" y="55"/>
                  </a:cxn>
                  <a:cxn ang="0">
                    <a:pos x="4" y="47"/>
                  </a:cxn>
                  <a:cxn ang="0">
                    <a:pos x="2" y="40"/>
                  </a:cxn>
                  <a:cxn ang="0">
                    <a:pos x="4" y="36"/>
                  </a:cxn>
                  <a:cxn ang="0">
                    <a:pos x="4" y="34"/>
                  </a:cxn>
                  <a:cxn ang="0">
                    <a:pos x="2" y="40"/>
                  </a:cxn>
                  <a:cxn ang="0">
                    <a:pos x="0" y="43"/>
                  </a:cxn>
                  <a:cxn ang="0">
                    <a:pos x="0" y="51"/>
                  </a:cxn>
                  <a:cxn ang="0">
                    <a:pos x="4" y="58"/>
                  </a:cxn>
                  <a:cxn ang="0">
                    <a:pos x="8" y="64"/>
                  </a:cxn>
                  <a:cxn ang="0">
                    <a:pos x="12" y="70"/>
                  </a:cxn>
                  <a:cxn ang="0">
                    <a:pos x="17" y="74"/>
                  </a:cxn>
                  <a:cxn ang="0">
                    <a:pos x="25" y="77"/>
                  </a:cxn>
                  <a:cxn ang="0">
                    <a:pos x="31" y="79"/>
                  </a:cxn>
                  <a:cxn ang="0">
                    <a:pos x="38" y="79"/>
                  </a:cxn>
                  <a:cxn ang="0">
                    <a:pos x="48" y="79"/>
                  </a:cxn>
                  <a:cxn ang="0">
                    <a:pos x="54" y="76"/>
                  </a:cxn>
                  <a:cxn ang="0">
                    <a:pos x="61" y="74"/>
                  </a:cxn>
                  <a:cxn ang="0">
                    <a:pos x="67" y="68"/>
                  </a:cxn>
                  <a:cxn ang="0">
                    <a:pos x="72" y="62"/>
                  </a:cxn>
                  <a:cxn ang="0">
                    <a:pos x="76" y="55"/>
                  </a:cxn>
                  <a:cxn ang="0">
                    <a:pos x="78" y="47"/>
                  </a:cxn>
                  <a:cxn ang="0">
                    <a:pos x="78" y="40"/>
                  </a:cxn>
                </a:cxnLst>
                <a:rect l="0" t="0" r="r" b="b"/>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ln>
            </p:spPr>
            <p:txBody>
              <a:bodyPr/>
              <a:lstStyle/>
              <a:p>
                <a:endParaRPr lang="en-US">
                  <a:solidFill>
                    <a:prstClr val="black"/>
                  </a:solidFill>
                </a:endParaRPr>
              </a:p>
            </p:txBody>
          </p:sp>
          <p:sp>
            <p:nvSpPr>
              <p:cNvPr id="180035" name="Freeform 835"/>
              <p:cNvSpPr>
                <a:spLocks noEditPoints="1"/>
              </p:cNvSpPr>
              <p:nvPr/>
            </p:nvSpPr>
            <p:spPr bwMode="auto">
              <a:xfrm>
                <a:off x="1276" y="1867"/>
                <a:ext cx="76" cy="75"/>
              </a:xfrm>
              <a:custGeom>
                <a:avLst/>
                <a:gdLst/>
                <a:ahLst/>
                <a:cxnLst>
                  <a:cxn ang="0">
                    <a:pos x="76" y="30"/>
                  </a:cxn>
                  <a:cxn ang="0">
                    <a:pos x="71" y="17"/>
                  </a:cxn>
                  <a:cxn ang="0">
                    <a:pos x="59" y="7"/>
                  </a:cxn>
                  <a:cxn ang="0">
                    <a:pos x="46" y="2"/>
                  </a:cxn>
                  <a:cxn ang="0">
                    <a:pos x="33" y="2"/>
                  </a:cxn>
                  <a:cxn ang="0">
                    <a:pos x="19" y="5"/>
                  </a:cxn>
                  <a:cxn ang="0">
                    <a:pos x="10" y="19"/>
                  </a:cxn>
                  <a:cxn ang="0">
                    <a:pos x="2" y="32"/>
                  </a:cxn>
                  <a:cxn ang="0">
                    <a:pos x="0" y="38"/>
                  </a:cxn>
                  <a:cxn ang="0">
                    <a:pos x="2" y="45"/>
                  </a:cxn>
                  <a:cxn ang="0">
                    <a:pos x="8" y="58"/>
                  </a:cxn>
                  <a:cxn ang="0">
                    <a:pos x="17" y="70"/>
                  </a:cxn>
                  <a:cxn ang="0">
                    <a:pos x="31" y="75"/>
                  </a:cxn>
                  <a:cxn ang="0">
                    <a:pos x="46" y="75"/>
                  </a:cxn>
                  <a:cxn ang="0">
                    <a:pos x="59" y="70"/>
                  </a:cxn>
                  <a:cxn ang="0">
                    <a:pos x="71" y="58"/>
                  </a:cxn>
                  <a:cxn ang="0">
                    <a:pos x="76" y="45"/>
                  </a:cxn>
                  <a:cxn ang="0">
                    <a:pos x="72" y="38"/>
                  </a:cxn>
                  <a:cxn ang="0">
                    <a:pos x="71" y="51"/>
                  </a:cxn>
                  <a:cxn ang="0">
                    <a:pos x="63" y="62"/>
                  </a:cxn>
                  <a:cxn ang="0">
                    <a:pos x="52" y="70"/>
                  </a:cxn>
                  <a:cxn ang="0">
                    <a:pos x="38" y="72"/>
                  </a:cxn>
                  <a:cxn ang="0">
                    <a:pos x="25" y="70"/>
                  </a:cxn>
                  <a:cxn ang="0">
                    <a:pos x="16" y="62"/>
                  </a:cxn>
                  <a:cxn ang="0">
                    <a:pos x="8" y="51"/>
                  </a:cxn>
                  <a:cxn ang="0">
                    <a:pos x="4" y="38"/>
                  </a:cxn>
                  <a:cxn ang="0">
                    <a:pos x="8" y="24"/>
                  </a:cxn>
                  <a:cxn ang="0">
                    <a:pos x="16" y="15"/>
                  </a:cxn>
                  <a:cxn ang="0">
                    <a:pos x="25" y="7"/>
                  </a:cxn>
                  <a:cxn ang="0">
                    <a:pos x="38" y="3"/>
                  </a:cxn>
                  <a:cxn ang="0">
                    <a:pos x="52" y="7"/>
                  </a:cxn>
                  <a:cxn ang="0">
                    <a:pos x="63" y="15"/>
                  </a:cxn>
                  <a:cxn ang="0">
                    <a:pos x="71" y="24"/>
                  </a:cxn>
                  <a:cxn ang="0">
                    <a:pos x="72" y="38"/>
                  </a:cxn>
                </a:cxnLst>
                <a:rect l="0" t="0" r="r" b="b"/>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0" y="38"/>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ln>
            </p:spPr>
            <p:txBody>
              <a:bodyPr/>
              <a:lstStyle/>
              <a:p>
                <a:endParaRPr lang="en-US">
                  <a:solidFill>
                    <a:prstClr val="black"/>
                  </a:solidFill>
                </a:endParaRPr>
              </a:p>
            </p:txBody>
          </p:sp>
          <p:sp>
            <p:nvSpPr>
              <p:cNvPr id="180036" name="Freeform 836"/>
              <p:cNvSpPr>
                <a:spLocks noEditPoints="1"/>
              </p:cNvSpPr>
              <p:nvPr/>
            </p:nvSpPr>
            <p:spPr bwMode="auto">
              <a:xfrm>
                <a:off x="1278" y="1869"/>
                <a:ext cx="72" cy="72"/>
              </a:xfrm>
              <a:custGeom>
                <a:avLst/>
                <a:gdLst/>
                <a:ahLst/>
                <a:cxnLst>
                  <a:cxn ang="0">
                    <a:pos x="72" y="28"/>
                  </a:cxn>
                  <a:cxn ang="0">
                    <a:pos x="67" y="17"/>
                  </a:cxn>
                  <a:cxn ang="0">
                    <a:pos x="57" y="7"/>
                  </a:cxn>
                  <a:cxn ang="0">
                    <a:pos x="44" y="1"/>
                  </a:cxn>
                  <a:cxn ang="0">
                    <a:pos x="29" y="1"/>
                  </a:cxn>
                  <a:cxn ang="0">
                    <a:pos x="14" y="9"/>
                  </a:cxn>
                  <a:cxn ang="0">
                    <a:pos x="6" y="20"/>
                  </a:cxn>
                  <a:cxn ang="0">
                    <a:pos x="2" y="28"/>
                  </a:cxn>
                  <a:cxn ang="0">
                    <a:pos x="2" y="32"/>
                  </a:cxn>
                  <a:cxn ang="0">
                    <a:pos x="2" y="43"/>
                  </a:cxn>
                  <a:cxn ang="0">
                    <a:pos x="8" y="56"/>
                  </a:cxn>
                  <a:cxn ang="0">
                    <a:pos x="17" y="66"/>
                  </a:cxn>
                  <a:cxn ang="0">
                    <a:pos x="31" y="72"/>
                  </a:cxn>
                  <a:cxn ang="0">
                    <a:pos x="44" y="72"/>
                  </a:cxn>
                  <a:cxn ang="0">
                    <a:pos x="57" y="66"/>
                  </a:cxn>
                  <a:cxn ang="0">
                    <a:pos x="67" y="56"/>
                  </a:cxn>
                  <a:cxn ang="0">
                    <a:pos x="72" y="43"/>
                  </a:cxn>
                  <a:cxn ang="0">
                    <a:pos x="69" y="36"/>
                  </a:cxn>
                  <a:cxn ang="0">
                    <a:pos x="67" y="49"/>
                  </a:cxn>
                  <a:cxn ang="0">
                    <a:pos x="59" y="58"/>
                  </a:cxn>
                  <a:cxn ang="0">
                    <a:pos x="50" y="66"/>
                  </a:cxn>
                  <a:cxn ang="0">
                    <a:pos x="36" y="68"/>
                  </a:cxn>
                  <a:cxn ang="0">
                    <a:pos x="25" y="66"/>
                  </a:cxn>
                  <a:cxn ang="0">
                    <a:pos x="14" y="58"/>
                  </a:cxn>
                  <a:cxn ang="0">
                    <a:pos x="8" y="49"/>
                  </a:cxn>
                  <a:cxn ang="0">
                    <a:pos x="4" y="36"/>
                  </a:cxn>
                  <a:cxn ang="0">
                    <a:pos x="8" y="24"/>
                  </a:cxn>
                  <a:cxn ang="0">
                    <a:pos x="14" y="13"/>
                  </a:cxn>
                  <a:cxn ang="0">
                    <a:pos x="25" y="7"/>
                  </a:cxn>
                  <a:cxn ang="0">
                    <a:pos x="36" y="3"/>
                  </a:cxn>
                  <a:cxn ang="0">
                    <a:pos x="50" y="7"/>
                  </a:cxn>
                  <a:cxn ang="0">
                    <a:pos x="59" y="13"/>
                  </a:cxn>
                  <a:cxn ang="0">
                    <a:pos x="67" y="24"/>
                  </a:cxn>
                  <a:cxn ang="0">
                    <a:pos x="69" y="36"/>
                  </a:cxn>
                </a:cxnLst>
                <a:rect l="0" t="0" r="r" b="b"/>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ln>
            </p:spPr>
            <p:txBody>
              <a:bodyPr/>
              <a:lstStyle/>
              <a:p>
                <a:endParaRPr lang="en-US">
                  <a:solidFill>
                    <a:prstClr val="black"/>
                  </a:solidFill>
                </a:endParaRPr>
              </a:p>
            </p:txBody>
          </p:sp>
          <p:sp>
            <p:nvSpPr>
              <p:cNvPr id="180037" name="Freeform 837"/>
              <p:cNvSpPr>
                <a:spLocks noEditPoints="1"/>
              </p:cNvSpPr>
              <p:nvPr/>
            </p:nvSpPr>
            <p:spPr bwMode="auto">
              <a:xfrm>
                <a:off x="1280" y="1870"/>
                <a:ext cx="68" cy="69"/>
              </a:xfrm>
              <a:custGeom>
                <a:avLst/>
                <a:gdLst/>
                <a:ahLst/>
                <a:cxnLst>
                  <a:cxn ang="0">
                    <a:pos x="68" y="29"/>
                  </a:cxn>
                  <a:cxn ang="0">
                    <a:pos x="63" y="16"/>
                  </a:cxn>
                  <a:cxn ang="0">
                    <a:pos x="53" y="6"/>
                  </a:cxn>
                  <a:cxn ang="0">
                    <a:pos x="42" y="2"/>
                  </a:cxn>
                  <a:cxn ang="0">
                    <a:pos x="29" y="2"/>
                  </a:cxn>
                  <a:cxn ang="0">
                    <a:pos x="15" y="6"/>
                  </a:cxn>
                  <a:cxn ang="0">
                    <a:pos x="8" y="16"/>
                  </a:cxn>
                  <a:cxn ang="0">
                    <a:pos x="2" y="29"/>
                  </a:cxn>
                  <a:cxn ang="0">
                    <a:pos x="2" y="42"/>
                  </a:cxn>
                  <a:cxn ang="0">
                    <a:pos x="8" y="53"/>
                  </a:cxn>
                  <a:cxn ang="0">
                    <a:pos x="15" y="63"/>
                  </a:cxn>
                  <a:cxn ang="0">
                    <a:pos x="29" y="69"/>
                  </a:cxn>
                  <a:cxn ang="0">
                    <a:pos x="42" y="69"/>
                  </a:cxn>
                  <a:cxn ang="0">
                    <a:pos x="53" y="63"/>
                  </a:cxn>
                  <a:cxn ang="0">
                    <a:pos x="63" y="53"/>
                  </a:cxn>
                  <a:cxn ang="0">
                    <a:pos x="68" y="42"/>
                  </a:cxn>
                  <a:cxn ang="0">
                    <a:pos x="65" y="35"/>
                  </a:cxn>
                  <a:cxn ang="0">
                    <a:pos x="63" y="46"/>
                  </a:cxn>
                  <a:cxn ang="0">
                    <a:pos x="57" y="55"/>
                  </a:cxn>
                  <a:cxn ang="0">
                    <a:pos x="48" y="63"/>
                  </a:cxn>
                  <a:cxn ang="0">
                    <a:pos x="34" y="65"/>
                  </a:cxn>
                  <a:cxn ang="0">
                    <a:pos x="23" y="63"/>
                  </a:cxn>
                  <a:cxn ang="0">
                    <a:pos x="13" y="55"/>
                  </a:cxn>
                  <a:cxn ang="0">
                    <a:pos x="8" y="46"/>
                  </a:cxn>
                  <a:cxn ang="0">
                    <a:pos x="4" y="35"/>
                  </a:cxn>
                  <a:cxn ang="0">
                    <a:pos x="8" y="23"/>
                  </a:cxn>
                  <a:cxn ang="0">
                    <a:pos x="13" y="14"/>
                  </a:cxn>
                  <a:cxn ang="0">
                    <a:pos x="23" y="8"/>
                  </a:cxn>
                  <a:cxn ang="0">
                    <a:pos x="34" y="4"/>
                  </a:cxn>
                  <a:cxn ang="0">
                    <a:pos x="48" y="8"/>
                  </a:cxn>
                  <a:cxn ang="0">
                    <a:pos x="57" y="14"/>
                  </a:cxn>
                  <a:cxn ang="0">
                    <a:pos x="63" y="23"/>
                  </a:cxn>
                  <a:cxn ang="0">
                    <a:pos x="65" y="35"/>
                  </a:cxn>
                </a:cxnLst>
                <a:rect l="0" t="0" r="r" b="b"/>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ln>
            </p:spPr>
            <p:txBody>
              <a:bodyPr/>
              <a:lstStyle/>
              <a:p>
                <a:endParaRPr lang="en-US">
                  <a:solidFill>
                    <a:prstClr val="black"/>
                  </a:solidFill>
                </a:endParaRPr>
              </a:p>
            </p:txBody>
          </p:sp>
          <p:sp>
            <p:nvSpPr>
              <p:cNvPr id="180038" name="Freeform 838"/>
              <p:cNvSpPr>
                <a:spLocks noEditPoints="1"/>
              </p:cNvSpPr>
              <p:nvPr/>
            </p:nvSpPr>
            <p:spPr bwMode="auto">
              <a:xfrm>
                <a:off x="1282" y="1872"/>
                <a:ext cx="65" cy="65"/>
              </a:xfrm>
              <a:custGeom>
                <a:avLst/>
                <a:gdLst/>
                <a:ahLst/>
                <a:cxnLst>
                  <a:cxn ang="0">
                    <a:pos x="65" y="27"/>
                  </a:cxn>
                  <a:cxn ang="0">
                    <a:pos x="59" y="15"/>
                  </a:cxn>
                  <a:cxn ang="0">
                    <a:pos x="51" y="6"/>
                  </a:cxn>
                  <a:cxn ang="0">
                    <a:pos x="40" y="2"/>
                  </a:cxn>
                  <a:cxn ang="0">
                    <a:pos x="27" y="2"/>
                  </a:cxn>
                  <a:cxn ang="0">
                    <a:pos x="15" y="6"/>
                  </a:cxn>
                  <a:cxn ang="0">
                    <a:pos x="6" y="15"/>
                  </a:cxn>
                  <a:cxn ang="0">
                    <a:pos x="2" y="27"/>
                  </a:cxn>
                  <a:cxn ang="0">
                    <a:pos x="2" y="40"/>
                  </a:cxn>
                  <a:cxn ang="0">
                    <a:pos x="6" y="51"/>
                  </a:cxn>
                  <a:cxn ang="0">
                    <a:pos x="15" y="59"/>
                  </a:cxn>
                  <a:cxn ang="0">
                    <a:pos x="27" y="65"/>
                  </a:cxn>
                  <a:cxn ang="0">
                    <a:pos x="40" y="65"/>
                  </a:cxn>
                  <a:cxn ang="0">
                    <a:pos x="51" y="59"/>
                  </a:cxn>
                  <a:cxn ang="0">
                    <a:pos x="59" y="51"/>
                  </a:cxn>
                  <a:cxn ang="0">
                    <a:pos x="65" y="40"/>
                  </a:cxn>
                  <a:cxn ang="0">
                    <a:pos x="61" y="33"/>
                  </a:cxn>
                  <a:cxn ang="0">
                    <a:pos x="59" y="44"/>
                  </a:cxn>
                  <a:cxn ang="0">
                    <a:pos x="53" y="53"/>
                  </a:cxn>
                  <a:cxn ang="0">
                    <a:pos x="44" y="59"/>
                  </a:cxn>
                  <a:cxn ang="0">
                    <a:pos x="32" y="61"/>
                  </a:cxn>
                  <a:cxn ang="0">
                    <a:pos x="23" y="59"/>
                  </a:cxn>
                  <a:cxn ang="0">
                    <a:pos x="13" y="53"/>
                  </a:cxn>
                  <a:cxn ang="0">
                    <a:pos x="8" y="44"/>
                  </a:cxn>
                  <a:cxn ang="0">
                    <a:pos x="4" y="33"/>
                  </a:cxn>
                  <a:cxn ang="0">
                    <a:pos x="8" y="21"/>
                  </a:cxn>
                  <a:cxn ang="0">
                    <a:pos x="13" y="14"/>
                  </a:cxn>
                  <a:cxn ang="0">
                    <a:pos x="23" y="6"/>
                  </a:cxn>
                  <a:cxn ang="0">
                    <a:pos x="32" y="4"/>
                  </a:cxn>
                  <a:cxn ang="0">
                    <a:pos x="44" y="6"/>
                  </a:cxn>
                  <a:cxn ang="0">
                    <a:pos x="53" y="14"/>
                  </a:cxn>
                  <a:cxn ang="0">
                    <a:pos x="59" y="21"/>
                  </a:cxn>
                  <a:cxn ang="0">
                    <a:pos x="61" y="33"/>
                  </a:cxn>
                </a:cxnLst>
                <a:rect l="0" t="0" r="r" b="b"/>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ln>
            </p:spPr>
            <p:txBody>
              <a:bodyPr/>
              <a:lstStyle/>
              <a:p>
                <a:endParaRPr lang="en-US">
                  <a:solidFill>
                    <a:prstClr val="black"/>
                  </a:solidFill>
                </a:endParaRPr>
              </a:p>
            </p:txBody>
          </p:sp>
          <p:sp>
            <p:nvSpPr>
              <p:cNvPr id="180039" name="Freeform 839"/>
              <p:cNvSpPr>
                <a:spLocks noEditPoints="1"/>
              </p:cNvSpPr>
              <p:nvPr/>
            </p:nvSpPr>
            <p:spPr bwMode="auto">
              <a:xfrm>
                <a:off x="1284" y="1874"/>
                <a:ext cx="61" cy="61"/>
              </a:xfrm>
              <a:custGeom>
                <a:avLst/>
                <a:gdLst/>
                <a:ahLst/>
                <a:cxnLst>
                  <a:cxn ang="0">
                    <a:pos x="61" y="25"/>
                  </a:cxn>
                  <a:cxn ang="0">
                    <a:pos x="57" y="13"/>
                  </a:cxn>
                  <a:cxn ang="0">
                    <a:pos x="47" y="6"/>
                  </a:cxn>
                  <a:cxn ang="0">
                    <a:pos x="38" y="2"/>
                  </a:cxn>
                  <a:cxn ang="0">
                    <a:pos x="25" y="2"/>
                  </a:cxn>
                  <a:cxn ang="0">
                    <a:pos x="13" y="6"/>
                  </a:cxn>
                  <a:cxn ang="0">
                    <a:pos x="6" y="13"/>
                  </a:cxn>
                  <a:cxn ang="0">
                    <a:pos x="2" y="25"/>
                  </a:cxn>
                  <a:cxn ang="0">
                    <a:pos x="2" y="36"/>
                  </a:cxn>
                  <a:cxn ang="0">
                    <a:pos x="6" y="48"/>
                  </a:cxn>
                  <a:cxn ang="0">
                    <a:pos x="13" y="55"/>
                  </a:cxn>
                  <a:cxn ang="0">
                    <a:pos x="25" y="61"/>
                  </a:cxn>
                  <a:cxn ang="0">
                    <a:pos x="38" y="61"/>
                  </a:cxn>
                  <a:cxn ang="0">
                    <a:pos x="47" y="55"/>
                  </a:cxn>
                  <a:cxn ang="0">
                    <a:pos x="57" y="48"/>
                  </a:cxn>
                  <a:cxn ang="0">
                    <a:pos x="61" y="36"/>
                  </a:cxn>
                  <a:cxn ang="0">
                    <a:pos x="57" y="31"/>
                  </a:cxn>
                  <a:cxn ang="0">
                    <a:pos x="55" y="42"/>
                  </a:cxn>
                  <a:cxn ang="0">
                    <a:pos x="49" y="49"/>
                  </a:cxn>
                  <a:cxn ang="0">
                    <a:pos x="42" y="55"/>
                  </a:cxn>
                  <a:cxn ang="0">
                    <a:pos x="30" y="57"/>
                  </a:cxn>
                  <a:cxn ang="0">
                    <a:pos x="21" y="55"/>
                  </a:cxn>
                  <a:cxn ang="0">
                    <a:pos x="13" y="49"/>
                  </a:cxn>
                  <a:cxn ang="0">
                    <a:pos x="8" y="42"/>
                  </a:cxn>
                  <a:cxn ang="0">
                    <a:pos x="4" y="31"/>
                  </a:cxn>
                  <a:cxn ang="0">
                    <a:pos x="8" y="21"/>
                  </a:cxn>
                  <a:cxn ang="0">
                    <a:pos x="13" y="12"/>
                  </a:cxn>
                  <a:cxn ang="0">
                    <a:pos x="21" y="6"/>
                  </a:cxn>
                  <a:cxn ang="0">
                    <a:pos x="30" y="4"/>
                  </a:cxn>
                  <a:cxn ang="0">
                    <a:pos x="42" y="6"/>
                  </a:cxn>
                  <a:cxn ang="0">
                    <a:pos x="49" y="12"/>
                  </a:cxn>
                  <a:cxn ang="0">
                    <a:pos x="55" y="21"/>
                  </a:cxn>
                  <a:cxn ang="0">
                    <a:pos x="57" y="31"/>
                  </a:cxn>
                </a:cxnLst>
                <a:rect l="0" t="0" r="r" b="b"/>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ln>
            </p:spPr>
            <p:txBody>
              <a:bodyPr/>
              <a:lstStyle/>
              <a:p>
                <a:endParaRPr lang="en-US">
                  <a:solidFill>
                    <a:prstClr val="black"/>
                  </a:solidFill>
                </a:endParaRPr>
              </a:p>
            </p:txBody>
          </p:sp>
          <p:sp>
            <p:nvSpPr>
              <p:cNvPr id="180040" name="Freeform 840"/>
              <p:cNvSpPr>
                <a:spLocks noEditPoints="1"/>
              </p:cNvSpPr>
              <p:nvPr/>
            </p:nvSpPr>
            <p:spPr bwMode="auto">
              <a:xfrm>
                <a:off x="1286" y="1876"/>
                <a:ext cx="57" cy="57"/>
              </a:xfrm>
              <a:custGeom>
                <a:avLst/>
                <a:gdLst/>
                <a:ahLst/>
                <a:cxnLst>
                  <a:cxn ang="0">
                    <a:pos x="57" y="29"/>
                  </a:cxn>
                  <a:cxn ang="0">
                    <a:pos x="57" y="23"/>
                  </a:cxn>
                  <a:cxn ang="0">
                    <a:pos x="55" y="17"/>
                  </a:cxn>
                  <a:cxn ang="0">
                    <a:pos x="53" y="13"/>
                  </a:cxn>
                  <a:cxn ang="0">
                    <a:pos x="49" y="10"/>
                  </a:cxn>
                  <a:cxn ang="0">
                    <a:pos x="45" y="6"/>
                  </a:cxn>
                  <a:cxn ang="0">
                    <a:pos x="40" y="2"/>
                  </a:cxn>
                  <a:cxn ang="0">
                    <a:pos x="34" y="2"/>
                  </a:cxn>
                  <a:cxn ang="0">
                    <a:pos x="28" y="0"/>
                  </a:cxn>
                  <a:cxn ang="0">
                    <a:pos x="23" y="2"/>
                  </a:cxn>
                  <a:cxn ang="0">
                    <a:pos x="19" y="2"/>
                  </a:cxn>
                  <a:cxn ang="0">
                    <a:pos x="13" y="6"/>
                  </a:cxn>
                  <a:cxn ang="0">
                    <a:pos x="9" y="10"/>
                  </a:cxn>
                  <a:cxn ang="0">
                    <a:pos x="6" y="13"/>
                  </a:cxn>
                  <a:cxn ang="0">
                    <a:pos x="4" y="17"/>
                  </a:cxn>
                  <a:cxn ang="0">
                    <a:pos x="2" y="23"/>
                  </a:cxn>
                  <a:cxn ang="0">
                    <a:pos x="0" y="29"/>
                  </a:cxn>
                  <a:cxn ang="0">
                    <a:pos x="2" y="34"/>
                  </a:cxn>
                  <a:cxn ang="0">
                    <a:pos x="4" y="40"/>
                  </a:cxn>
                  <a:cxn ang="0">
                    <a:pos x="6" y="46"/>
                  </a:cxn>
                  <a:cxn ang="0">
                    <a:pos x="9" y="49"/>
                  </a:cxn>
                  <a:cxn ang="0">
                    <a:pos x="13" y="53"/>
                  </a:cxn>
                  <a:cxn ang="0">
                    <a:pos x="19" y="55"/>
                  </a:cxn>
                  <a:cxn ang="0">
                    <a:pos x="23" y="57"/>
                  </a:cxn>
                  <a:cxn ang="0">
                    <a:pos x="28" y="57"/>
                  </a:cxn>
                  <a:cxn ang="0">
                    <a:pos x="34" y="57"/>
                  </a:cxn>
                  <a:cxn ang="0">
                    <a:pos x="40" y="55"/>
                  </a:cxn>
                  <a:cxn ang="0">
                    <a:pos x="45" y="53"/>
                  </a:cxn>
                  <a:cxn ang="0">
                    <a:pos x="49" y="49"/>
                  </a:cxn>
                  <a:cxn ang="0">
                    <a:pos x="53" y="46"/>
                  </a:cxn>
                  <a:cxn ang="0">
                    <a:pos x="55" y="40"/>
                  </a:cxn>
                  <a:cxn ang="0">
                    <a:pos x="57" y="34"/>
                  </a:cxn>
                  <a:cxn ang="0">
                    <a:pos x="57" y="29"/>
                  </a:cxn>
                  <a:cxn ang="0">
                    <a:pos x="53" y="29"/>
                  </a:cxn>
                  <a:cxn ang="0">
                    <a:pos x="51" y="38"/>
                  </a:cxn>
                  <a:cxn ang="0">
                    <a:pos x="47" y="46"/>
                  </a:cxn>
                  <a:cxn ang="0">
                    <a:pos x="38" y="51"/>
                  </a:cxn>
                  <a:cxn ang="0">
                    <a:pos x="28" y="53"/>
                  </a:cxn>
                  <a:cxn ang="0">
                    <a:pos x="19" y="51"/>
                  </a:cxn>
                  <a:cxn ang="0">
                    <a:pos x="11" y="46"/>
                  </a:cxn>
                  <a:cxn ang="0">
                    <a:pos x="6" y="38"/>
                  </a:cxn>
                  <a:cxn ang="0">
                    <a:pos x="4" y="29"/>
                  </a:cxn>
                  <a:cxn ang="0">
                    <a:pos x="6" y="19"/>
                  </a:cxn>
                  <a:cxn ang="0">
                    <a:pos x="11" y="11"/>
                  </a:cxn>
                  <a:cxn ang="0">
                    <a:pos x="19" y="6"/>
                  </a:cxn>
                  <a:cxn ang="0">
                    <a:pos x="28" y="4"/>
                  </a:cxn>
                  <a:cxn ang="0">
                    <a:pos x="38" y="6"/>
                  </a:cxn>
                  <a:cxn ang="0">
                    <a:pos x="47" y="11"/>
                  </a:cxn>
                  <a:cxn ang="0">
                    <a:pos x="51" y="19"/>
                  </a:cxn>
                  <a:cxn ang="0">
                    <a:pos x="53" y="29"/>
                  </a:cxn>
                </a:cxnLst>
                <a:rect l="0" t="0" r="r" b="b"/>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ln>
            </p:spPr>
            <p:txBody>
              <a:bodyPr/>
              <a:lstStyle/>
              <a:p>
                <a:endParaRPr lang="en-US">
                  <a:solidFill>
                    <a:prstClr val="black"/>
                  </a:solidFill>
                </a:endParaRPr>
              </a:p>
            </p:txBody>
          </p:sp>
          <p:sp>
            <p:nvSpPr>
              <p:cNvPr id="180041" name="Freeform 841"/>
              <p:cNvSpPr>
                <a:spLocks noEditPoints="1"/>
              </p:cNvSpPr>
              <p:nvPr/>
            </p:nvSpPr>
            <p:spPr bwMode="auto">
              <a:xfrm>
                <a:off x="1288" y="1878"/>
                <a:ext cx="53" cy="53"/>
              </a:xfrm>
              <a:custGeom>
                <a:avLst/>
                <a:gdLst/>
                <a:ahLst/>
                <a:cxnLst>
                  <a:cxn ang="0">
                    <a:pos x="53" y="27"/>
                  </a:cxn>
                  <a:cxn ang="0">
                    <a:pos x="53" y="21"/>
                  </a:cxn>
                  <a:cxn ang="0">
                    <a:pos x="51" y="17"/>
                  </a:cxn>
                  <a:cxn ang="0">
                    <a:pos x="49" y="11"/>
                  </a:cxn>
                  <a:cxn ang="0">
                    <a:pos x="45" y="8"/>
                  </a:cxn>
                  <a:cxn ang="0">
                    <a:pos x="42" y="6"/>
                  </a:cxn>
                  <a:cxn ang="0">
                    <a:pos x="38" y="2"/>
                  </a:cxn>
                  <a:cxn ang="0">
                    <a:pos x="32" y="2"/>
                  </a:cxn>
                  <a:cxn ang="0">
                    <a:pos x="26" y="0"/>
                  </a:cxn>
                  <a:cxn ang="0">
                    <a:pos x="23" y="2"/>
                  </a:cxn>
                  <a:cxn ang="0">
                    <a:pos x="17" y="2"/>
                  </a:cxn>
                  <a:cxn ang="0">
                    <a:pos x="13" y="6"/>
                  </a:cxn>
                  <a:cxn ang="0">
                    <a:pos x="9" y="8"/>
                  </a:cxn>
                  <a:cxn ang="0">
                    <a:pos x="5" y="11"/>
                  </a:cxn>
                  <a:cxn ang="0">
                    <a:pos x="4" y="17"/>
                  </a:cxn>
                  <a:cxn ang="0">
                    <a:pos x="2" y="21"/>
                  </a:cxn>
                  <a:cxn ang="0">
                    <a:pos x="0" y="27"/>
                  </a:cxn>
                  <a:cxn ang="0">
                    <a:pos x="2" y="32"/>
                  </a:cxn>
                  <a:cxn ang="0">
                    <a:pos x="4" y="38"/>
                  </a:cxn>
                  <a:cxn ang="0">
                    <a:pos x="5" y="42"/>
                  </a:cxn>
                  <a:cxn ang="0">
                    <a:pos x="9" y="45"/>
                  </a:cxn>
                  <a:cxn ang="0">
                    <a:pos x="13" y="49"/>
                  </a:cxn>
                  <a:cxn ang="0">
                    <a:pos x="17" y="51"/>
                  </a:cxn>
                  <a:cxn ang="0">
                    <a:pos x="23" y="53"/>
                  </a:cxn>
                  <a:cxn ang="0">
                    <a:pos x="26" y="53"/>
                  </a:cxn>
                  <a:cxn ang="0">
                    <a:pos x="32" y="53"/>
                  </a:cxn>
                  <a:cxn ang="0">
                    <a:pos x="38" y="51"/>
                  </a:cxn>
                  <a:cxn ang="0">
                    <a:pos x="42" y="49"/>
                  </a:cxn>
                  <a:cxn ang="0">
                    <a:pos x="45" y="45"/>
                  </a:cxn>
                  <a:cxn ang="0">
                    <a:pos x="49" y="42"/>
                  </a:cxn>
                  <a:cxn ang="0">
                    <a:pos x="51" y="38"/>
                  </a:cxn>
                  <a:cxn ang="0">
                    <a:pos x="53" y="32"/>
                  </a:cxn>
                  <a:cxn ang="0">
                    <a:pos x="53" y="27"/>
                  </a:cxn>
                  <a:cxn ang="0">
                    <a:pos x="49" y="27"/>
                  </a:cxn>
                  <a:cxn ang="0">
                    <a:pos x="47" y="36"/>
                  </a:cxn>
                  <a:cxn ang="0">
                    <a:pos x="43" y="44"/>
                  </a:cxn>
                  <a:cxn ang="0">
                    <a:pos x="36" y="47"/>
                  </a:cxn>
                  <a:cxn ang="0">
                    <a:pos x="26" y="49"/>
                  </a:cxn>
                  <a:cxn ang="0">
                    <a:pos x="19" y="47"/>
                  </a:cxn>
                  <a:cxn ang="0">
                    <a:pos x="11" y="44"/>
                  </a:cxn>
                  <a:cxn ang="0">
                    <a:pos x="5" y="36"/>
                  </a:cxn>
                  <a:cxn ang="0">
                    <a:pos x="4" y="27"/>
                  </a:cxn>
                  <a:cxn ang="0">
                    <a:pos x="5" y="19"/>
                  </a:cxn>
                  <a:cxn ang="0">
                    <a:pos x="11" y="11"/>
                  </a:cxn>
                  <a:cxn ang="0">
                    <a:pos x="19" y="6"/>
                  </a:cxn>
                  <a:cxn ang="0">
                    <a:pos x="26" y="4"/>
                  </a:cxn>
                  <a:cxn ang="0">
                    <a:pos x="36" y="6"/>
                  </a:cxn>
                  <a:cxn ang="0">
                    <a:pos x="43" y="11"/>
                  </a:cxn>
                  <a:cxn ang="0">
                    <a:pos x="47" y="19"/>
                  </a:cxn>
                  <a:cxn ang="0">
                    <a:pos x="49" y="27"/>
                  </a:cxn>
                </a:cxnLst>
                <a:rect l="0" t="0" r="r" b="b"/>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ln>
            </p:spPr>
            <p:txBody>
              <a:bodyPr/>
              <a:lstStyle/>
              <a:p>
                <a:endParaRPr lang="en-US">
                  <a:solidFill>
                    <a:prstClr val="black"/>
                  </a:solidFill>
                </a:endParaRPr>
              </a:p>
            </p:txBody>
          </p:sp>
          <p:sp>
            <p:nvSpPr>
              <p:cNvPr id="180042" name="Freeform 842"/>
              <p:cNvSpPr>
                <a:spLocks noEditPoints="1"/>
              </p:cNvSpPr>
              <p:nvPr/>
            </p:nvSpPr>
            <p:spPr bwMode="auto">
              <a:xfrm>
                <a:off x="1290" y="1880"/>
                <a:ext cx="49" cy="49"/>
              </a:xfrm>
              <a:custGeom>
                <a:avLst/>
                <a:gdLst/>
                <a:ahLst/>
                <a:cxnLst>
                  <a:cxn ang="0">
                    <a:pos x="49" y="25"/>
                  </a:cxn>
                  <a:cxn ang="0">
                    <a:pos x="47" y="15"/>
                  </a:cxn>
                  <a:cxn ang="0">
                    <a:pos x="43" y="7"/>
                  </a:cxn>
                  <a:cxn ang="0">
                    <a:pos x="34" y="2"/>
                  </a:cxn>
                  <a:cxn ang="0">
                    <a:pos x="24" y="0"/>
                  </a:cxn>
                  <a:cxn ang="0">
                    <a:pos x="15" y="2"/>
                  </a:cxn>
                  <a:cxn ang="0">
                    <a:pos x="7" y="7"/>
                  </a:cxn>
                  <a:cxn ang="0">
                    <a:pos x="2" y="15"/>
                  </a:cxn>
                  <a:cxn ang="0">
                    <a:pos x="0" y="25"/>
                  </a:cxn>
                  <a:cxn ang="0">
                    <a:pos x="2" y="34"/>
                  </a:cxn>
                  <a:cxn ang="0">
                    <a:pos x="7" y="42"/>
                  </a:cxn>
                  <a:cxn ang="0">
                    <a:pos x="15" y="47"/>
                  </a:cxn>
                  <a:cxn ang="0">
                    <a:pos x="24" y="49"/>
                  </a:cxn>
                  <a:cxn ang="0">
                    <a:pos x="34" y="47"/>
                  </a:cxn>
                  <a:cxn ang="0">
                    <a:pos x="43" y="42"/>
                  </a:cxn>
                  <a:cxn ang="0">
                    <a:pos x="47" y="34"/>
                  </a:cxn>
                  <a:cxn ang="0">
                    <a:pos x="49" y="25"/>
                  </a:cxn>
                  <a:cxn ang="0">
                    <a:pos x="45" y="25"/>
                  </a:cxn>
                  <a:cxn ang="0">
                    <a:pos x="43" y="32"/>
                  </a:cxn>
                  <a:cxn ang="0">
                    <a:pos x="40" y="40"/>
                  </a:cxn>
                  <a:cxn ang="0">
                    <a:pos x="34" y="43"/>
                  </a:cxn>
                  <a:cxn ang="0">
                    <a:pos x="24" y="45"/>
                  </a:cxn>
                  <a:cxn ang="0">
                    <a:pos x="17" y="43"/>
                  </a:cxn>
                  <a:cxn ang="0">
                    <a:pos x="11" y="40"/>
                  </a:cxn>
                  <a:cxn ang="0">
                    <a:pos x="5" y="32"/>
                  </a:cxn>
                  <a:cxn ang="0">
                    <a:pos x="3" y="25"/>
                  </a:cxn>
                  <a:cxn ang="0">
                    <a:pos x="5" y="17"/>
                  </a:cxn>
                  <a:cxn ang="0">
                    <a:pos x="11" y="9"/>
                  </a:cxn>
                  <a:cxn ang="0">
                    <a:pos x="17" y="6"/>
                  </a:cxn>
                  <a:cxn ang="0">
                    <a:pos x="24" y="4"/>
                  </a:cxn>
                  <a:cxn ang="0">
                    <a:pos x="34" y="6"/>
                  </a:cxn>
                  <a:cxn ang="0">
                    <a:pos x="40" y="9"/>
                  </a:cxn>
                  <a:cxn ang="0">
                    <a:pos x="43" y="17"/>
                  </a:cxn>
                  <a:cxn ang="0">
                    <a:pos x="45" y="25"/>
                  </a:cxn>
                </a:cxnLst>
                <a:rect l="0" t="0" r="r" b="b"/>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ln>
            </p:spPr>
            <p:txBody>
              <a:bodyPr/>
              <a:lstStyle/>
              <a:p>
                <a:endParaRPr lang="en-US">
                  <a:solidFill>
                    <a:prstClr val="black"/>
                  </a:solidFill>
                </a:endParaRPr>
              </a:p>
            </p:txBody>
          </p:sp>
          <p:sp>
            <p:nvSpPr>
              <p:cNvPr id="180043" name="Freeform 843"/>
              <p:cNvSpPr>
                <a:spLocks noEditPoints="1"/>
              </p:cNvSpPr>
              <p:nvPr/>
            </p:nvSpPr>
            <p:spPr bwMode="auto">
              <a:xfrm>
                <a:off x="1292" y="1882"/>
                <a:ext cx="45" cy="45"/>
              </a:xfrm>
              <a:custGeom>
                <a:avLst/>
                <a:gdLst/>
                <a:ahLst/>
                <a:cxnLst>
                  <a:cxn ang="0">
                    <a:pos x="45" y="23"/>
                  </a:cxn>
                  <a:cxn ang="0">
                    <a:pos x="43" y="15"/>
                  </a:cxn>
                  <a:cxn ang="0">
                    <a:pos x="39" y="7"/>
                  </a:cxn>
                  <a:cxn ang="0">
                    <a:pos x="32" y="2"/>
                  </a:cxn>
                  <a:cxn ang="0">
                    <a:pos x="22" y="0"/>
                  </a:cxn>
                  <a:cxn ang="0">
                    <a:pos x="15" y="2"/>
                  </a:cxn>
                  <a:cxn ang="0">
                    <a:pos x="7" y="7"/>
                  </a:cxn>
                  <a:cxn ang="0">
                    <a:pos x="1" y="15"/>
                  </a:cxn>
                  <a:cxn ang="0">
                    <a:pos x="0" y="23"/>
                  </a:cxn>
                  <a:cxn ang="0">
                    <a:pos x="1" y="32"/>
                  </a:cxn>
                  <a:cxn ang="0">
                    <a:pos x="7" y="40"/>
                  </a:cxn>
                  <a:cxn ang="0">
                    <a:pos x="15" y="43"/>
                  </a:cxn>
                  <a:cxn ang="0">
                    <a:pos x="22" y="45"/>
                  </a:cxn>
                  <a:cxn ang="0">
                    <a:pos x="32" y="43"/>
                  </a:cxn>
                  <a:cxn ang="0">
                    <a:pos x="39" y="40"/>
                  </a:cxn>
                  <a:cxn ang="0">
                    <a:pos x="43" y="32"/>
                  </a:cxn>
                  <a:cxn ang="0">
                    <a:pos x="45" y="23"/>
                  </a:cxn>
                  <a:cxn ang="0">
                    <a:pos x="41" y="23"/>
                  </a:cxn>
                  <a:cxn ang="0">
                    <a:pos x="41" y="30"/>
                  </a:cxn>
                  <a:cxn ang="0">
                    <a:pos x="36" y="36"/>
                  </a:cxn>
                  <a:cxn ang="0">
                    <a:pos x="30" y="40"/>
                  </a:cxn>
                  <a:cxn ang="0">
                    <a:pos x="22" y="41"/>
                  </a:cxn>
                  <a:cxn ang="0">
                    <a:pos x="15" y="40"/>
                  </a:cxn>
                  <a:cxn ang="0">
                    <a:pos x="9" y="36"/>
                  </a:cxn>
                  <a:cxn ang="0">
                    <a:pos x="5" y="30"/>
                  </a:cxn>
                  <a:cxn ang="0">
                    <a:pos x="3" y="23"/>
                  </a:cxn>
                  <a:cxn ang="0">
                    <a:pos x="5" y="15"/>
                  </a:cxn>
                  <a:cxn ang="0">
                    <a:pos x="9" y="9"/>
                  </a:cxn>
                  <a:cxn ang="0">
                    <a:pos x="15" y="5"/>
                  </a:cxn>
                  <a:cxn ang="0">
                    <a:pos x="22" y="4"/>
                  </a:cxn>
                  <a:cxn ang="0">
                    <a:pos x="30" y="5"/>
                  </a:cxn>
                  <a:cxn ang="0">
                    <a:pos x="36" y="9"/>
                  </a:cxn>
                  <a:cxn ang="0">
                    <a:pos x="41" y="15"/>
                  </a:cxn>
                  <a:cxn ang="0">
                    <a:pos x="41" y="23"/>
                  </a:cxn>
                </a:cxnLst>
                <a:rect l="0" t="0" r="r" b="b"/>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ln>
            </p:spPr>
            <p:txBody>
              <a:bodyPr/>
              <a:lstStyle/>
              <a:p>
                <a:endParaRPr lang="en-US">
                  <a:solidFill>
                    <a:prstClr val="black"/>
                  </a:solidFill>
                </a:endParaRPr>
              </a:p>
            </p:txBody>
          </p:sp>
          <p:sp>
            <p:nvSpPr>
              <p:cNvPr id="180044" name="Freeform 844"/>
              <p:cNvSpPr>
                <a:spLocks noEditPoints="1"/>
              </p:cNvSpPr>
              <p:nvPr/>
            </p:nvSpPr>
            <p:spPr bwMode="auto">
              <a:xfrm>
                <a:off x="1293" y="1884"/>
                <a:ext cx="42" cy="41"/>
              </a:xfrm>
              <a:custGeom>
                <a:avLst/>
                <a:gdLst/>
                <a:ahLst/>
                <a:cxnLst>
                  <a:cxn ang="0">
                    <a:pos x="42" y="21"/>
                  </a:cxn>
                  <a:cxn ang="0">
                    <a:pos x="40" y="13"/>
                  </a:cxn>
                  <a:cxn ang="0">
                    <a:pos x="37" y="5"/>
                  </a:cxn>
                  <a:cxn ang="0">
                    <a:pos x="31" y="2"/>
                  </a:cxn>
                  <a:cxn ang="0">
                    <a:pos x="21" y="0"/>
                  </a:cxn>
                  <a:cxn ang="0">
                    <a:pos x="14" y="2"/>
                  </a:cxn>
                  <a:cxn ang="0">
                    <a:pos x="8" y="5"/>
                  </a:cxn>
                  <a:cxn ang="0">
                    <a:pos x="2" y="13"/>
                  </a:cxn>
                  <a:cxn ang="0">
                    <a:pos x="0" y="21"/>
                  </a:cxn>
                  <a:cxn ang="0">
                    <a:pos x="2" y="28"/>
                  </a:cxn>
                  <a:cxn ang="0">
                    <a:pos x="8" y="36"/>
                  </a:cxn>
                  <a:cxn ang="0">
                    <a:pos x="14" y="39"/>
                  </a:cxn>
                  <a:cxn ang="0">
                    <a:pos x="21" y="41"/>
                  </a:cxn>
                  <a:cxn ang="0">
                    <a:pos x="31" y="39"/>
                  </a:cxn>
                  <a:cxn ang="0">
                    <a:pos x="37" y="36"/>
                  </a:cxn>
                  <a:cxn ang="0">
                    <a:pos x="40" y="28"/>
                  </a:cxn>
                  <a:cxn ang="0">
                    <a:pos x="42" y="21"/>
                  </a:cxn>
                  <a:cxn ang="0">
                    <a:pos x="38" y="21"/>
                  </a:cxn>
                  <a:cxn ang="0">
                    <a:pos x="38" y="28"/>
                  </a:cxn>
                  <a:cxn ang="0">
                    <a:pos x="35" y="34"/>
                  </a:cxn>
                  <a:cxn ang="0">
                    <a:pos x="29" y="36"/>
                  </a:cxn>
                  <a:cxn ang="0">
                    <a:pos x="21" y="38"/>
                  </a:cxn>
                  <a:cxn ang="0">
                    <a:pos x="16" y="36"/>
                  </a:cxn>
                  <a:cxn ang="0">
                    <a:pos x="10" y="34"/>
                  </a:cxn>
                  <a:cxn ang="0">
                    <a:pos x="6" y="28"/>
                  </a:cxn>
                  <a:cxn ang="0">
                    <a:pos x="4" y="21"/>
                  </a:cxn>
                  <a:cxn ang="0">
                    <a:pos x="6" y="15"/>
                  </a:cxn>
                  <a:cxn ang="0">
                    <a:pos x="10" y="9"/>
                  </a:cxn>
                  <a:cxn ang="0">
                    <a:pos x="16" y="5"/>
                  </a:cxn>
                  <a:cxn ang="0">
                    <a:pos x="21" y="3"/>
                  </a:cxn>
                  <a:cxn ang="0">
                    <a:pos x="29" y="5"/>
                  </a:cxn>
                  <a:cxn ang="0">
                    <a:pos x="35" y="9"/>
                  </a:cxn>
                  <a:cxn ang="0">
                    <a:pos x="38" y="15"/>
                  </a:cxn>
                  <a:cxn ang="0">
                    <a:pos x="38" y="21"/>
                  </a:cxn>
                </a:cxnLst>
                <a:rect l="0" t="0" r="r" b="b"/>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ln>
            </p:spPr>
            <p:txBody>
              <a:bodyPr/>
              <a:lstStyle/>
              <a:p>
                <a:endParaRPr lang="en-US">
                  <a:solidFill>
                    <a:prstClr val="black"/>
                  </a:solidFill>
                </a:endParaRPr>
              </a:p>
            </p:txBody>
          </p:sp>
          <p:sp>
            <p:nvSpPr>
              <p:cNvPr id="180045" name="Freeform 845"/>
              <p:cNvSpPr>
                <a:spLocks noEditPoints="1"/>
              </p:cNvSpPr>
              <p:nvPr/>
            </p:nvSpPr>
            <p:spPr bwMode="auto">
              <a:xfrm>
                <a:off x="1295" y="1886"/>
                <a:ext cx="38" cy="37"/>
              </a:xfrm>
              <a:custGeom>
                <a:avLst/>
                <a:gdLst/>
                <a:ahLst/>
                <a:cxnLst>
                  <a:cxn ang="0">
                    <a:pos x="38" y="19"/>
                  </a:cxn>
                  <a:cxn ang="0">
                    <a:pos x="38" y="11"/>
                  </a:cxn>
                  <a:cxn ang="0">
                    <a:pos x="33" y="5"/>
                  </a:cxn>
                  <a:cxn ang="0">
                    <a:pos x="27" y="1"/>
                  </a:cxn>
                  <a:cxn ang="0">
                    <a:pos x="19" y="0"/>
                  </a:cxn>
                  <a:cxn ang="0">
                    <a:pos x="12" y="1"/>
                  </a:cxn>
                  <a:cxn ang="0">
                    <a:pos x="6" y="5"/>
                  </a:cxn>
                  <a:cxn ang="0">
                    <a:pos x="2" y="11"/>
                  </a:cxn>
                  <a:cxn ang="0">
                    <a:pos x="0" y="19"/>
                  </a:cxn>
                  <a:cxn ang="0">
                    <a:pos x="2" y="26"/>
                  </a:cxn>
                  <a:cxn ang="0">
                    <a:pos x="6" y="32"/>
                  </a:cxn>
                  <a:cxn ang="0">
                    <a:pos x="12" y="36"/>
                  </a:cxn>
                  <a:cxn ang="0">
                    <a:pos x="19" y="37"/>
                  </a:cxn>
                  <a:cxn ang="0">
                    <a:pos x="27" y="36"/>
                  </a:cxn>
                  <a:cxn ang="0">
                    <a:pos x="33" y="32"/>
                  </a:cxn>
                  <a:cxn ang="0">
                    <a:pos x="38" y="26"/>
                  </a:cxn>
                  <a:cxn ang="0">
                    <a:pos x="38" y="19"/>
                  </a:cxn>
                  <a:cxn ang="0">
                    <a:pos x="35" y="19"/>
                  </a:cxn>
                  <a:cxn ang="0">
                    <a:pos x="35" y="24"/>
                  </a:cxn>
                  <a:cxn ang="0">
                    <a:pos x="31" y="30"/>
                  </a:cxn>
                  <a:cxn ang="0">
                    <a:pos x="25" y="34"/>
                  </a:cxn>
                  <a:cxn ang="0">
                    <a:pos x="19" y="34"/>
                  </a:cxn>
                  <a:cxn ang="0">
                    <a:pos x="14" y="34"/>
                  </a:cxn>
                  <a:cxn ang="0">
                    <a:pos x="10" y="30"/>
                  </a:cxn>
                  <a:cxn ang="0">
                    <a:pos x="6" y="24"/>
                  </a:cxn>
                  <a:cxn ang="0">
                    <a:pos x="4" y="19"/>
                  </a:cxn>
                  <a:cxn ang="0">
                    <a:pos x="6" y="13"/>
                  </a:cxn>
                  <a:cxn ang="0">
                    <a:pos x="10" y="9"/>
                  </a:cxn>
                  <a:cxn ang="0">
                    <a:pos x="14" y="5"/>
                  </a:cxn>
                  <a:cxn ang="0">
                    <a:pos x="19" y="3"/>
                  </a:cxn>
                  <a:cxn ang="0">
                    <a:pos x="25" y="5"/>
                  </a:cxn>
                  <a:cxn ang="0">
                    <a:pos x="31" y="9"/>
                  </a:cxn>
                  <a:cxn ang="0">
                    <a:pos x="35" y="13"/>
                  </a:cxn>
                  <a:cxn ang="0">
                    <a:pos x="35" y="19"/>
                  </a:cxn>
                </a:cxnLst>
                <a:rect l="0" t="0" r="r" b="b"/>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ln>
            </p:spPr>
            <p:txBody>
              <a:bodyPr/>
              <a:lstStyle/>
              <a:p>
                <a:endParaRPr lang="en-US">
                  <a:solidFill>
                    <a:prstClr val="black"/>
                  </a:solidFill>
                </a:endParaRPr>
              </a:p>
            </p:txBody>
          </p:sp>
          <p:sp>
            <p:nvSpPr>
              <p:cNvPr id="180046" name="Freeform 846"/>
              <p:cNvSpPr>
                <a:spLocks noEditPoints="1"/>
              </p:cNvSpPr>
              <p:nvPr/>
            </p:nvSpPr>
            <p:spPr bwMode="auto">
              <a:xfrm>
                <a:off x="1297" y="1887"/>
                <a:ext cx="34" cy="35"/>
              </a:xfrm>
              <a:custGeom>
                <a:avLst/>
                <a:gdLst/>
                <a:ahLst/>
                <a:cxnLst>
                  <a:cxn ang="0">
                    <a:pos x="34" y="18"/>
                  </a:cxn>
                  <a:cxn ang="0">
                    <a:pos x="34" y="12"/>
                  </a:cxn>
                  <a:cxn ang="0">
                    <a:pos x="31" y="6"/>
                  </a:cxn>
                  <a:cxn ang="0">
                    <a:pos x="25" y="2"/>
                  </a:cxn>
                  <a:cxn ang="0">
                    <a:pos x="17" y="0"/>
                  </a:cxn>
                  <a:cxn ang="0">
                    <a:pos x="12" y="2"/>
                  </a:cxn>
                  <a:cxn ang="0">
                    <a:pos x="6" y="6"/>
                  </a:cxn>
                  <a:cxn ang="0">
                    <a:pos x="2" y="12"/>
                  </a:cxn>
                  <a:cxn ang="0">
                    <a:pos x="0" y="18"/>
                  </a:cxn>
                  <a:cxn ang="0">
                    <a:pos x="2" y="25"/>
                  </a:cxn>
                  <a:cxn ang="0">
                    <a:pos x="6" y="31"/>
                  </a:cxn>
                  <a:cxn ang="0">
                    <a:pos x="12" y="33"/>
                  </a:cxn>
                  <a:cxn ang="0">
                    <a:pos x="17" y="35"/>
                  </a:cxn>
                  <a:cxn ang="0">
                    <a:pos x="25" y="33"/>
                  </a:cxn>
                  <a:cxn ang="0">
                    <a:pos x="31" y="31"/>
                  </a:cxn>
                  <a:cxn ang="0">
                    <a:pos x="34" y="25"/>
                  </a:cxn>
                  <a:cxn ang="0">
                    <a:pos x="34" y="18"/>
                  </a:cxn>
                  <a:cxn ang="0">
                    <a:pos x="31" y="18"/>
                  </a:cxn>
                  <a:cxn ang="0">
                    <a:pos x="31" y="23"/>
                  </a:cxn>
                  <a:cxn ang="0">
                    <a:pos x="27" y="27"/>
                  </a:cxn>
                  <a:cxn ang="0">
                    <a:pos x="23" y="31"/>
                  </a:cxn>
                  <a:cxn ang="0">
                    <a:pos x="17" y="31"/>
                  </a:cxn>
                  <a:cxn ang="0">
                    <a:pos x="14" y="31"/>
                  </a:cxn>
                  <a:cxn ang="0">
                    <a:pos x="8" y="27"/>
                  </a:cxn>
                  <a:cxn ang="0">
                    <a:pos x="6" y="23"/>
                  </a:cxn>
                  <a:cxn ang="0">
                    <a:pos x="4" y="18"/>
                  </a:cxn>
                  <a:cxn ang="0">
                    <a:pos x="6" y="12"/>
                  </a:cxn>
                  <a:cxn ang="0">
                    <a:pos x="8" y="8"/>
                  </a:cxn>
                  <a:cxn ang="0">
                    <a:pos x="14" y="6"/>
                  </a:cxn>
                  <a:cxn ang="0">
                    <a:pos x="17" y="4"/>
                  </a:cxn>
                  <a:cxn ang="0">
                    <a:pos x="23" y="6"/>
                  </a:cxn>
                  <a:cxn ang="0">
                    <a:pos x="27" y="8"/>
                  </a:cxn>
                  <a:cxn ang="0">
                    <a:pos x="31" y="12"/>
                  </a:cxn>
                  <a:cxn ang="0">
                    <a:pos x="31" y="18"/>
                  </a:cxn>
                </a:cxnLst>
                <a:rect l="0" t="0" r="r" b="b"/>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ln>
            </p:spPr>
            <p:txBody>
              <a:bodyPr/>
              <a:lstStyle/>
              <a:p>
                <a:endParaRPr lang="en-US">
                  <a:solidFill>
                    <a:prstClr val="black"/>
                  </a:solidFill>
                </a:endParaRPr>
              </a:p>
            </p:txBody>
          </p:sp>
          <p:sp>
            <p:nvSpPr>
              <p:cNvPr id="180047" name="Freeform 847"/>
              <p:cNvSpPr>
                <a:spLocks noEditPoints="1"/>
              </p:cNvSpPr>
              <p:nvPr/>
            </p:nvSpPr>
            <p:spPr bwMode="auto">
              <a:xfrm>
                <a:off x="1299" y="1889"/>
                <a:ext cx="31" cy="31"/>
              </a:xfrm>
              <a:custGeom>
                <a:avLst/>
                <a:gdLst/>
                <a:ahLst/>
                <a:cxnLst>
                  <a:cxn ang="0">
                    <a:pos x="31" y="16"/>
                  </a:cxn>
                  <a:cxn ang="0">
                    <a:pos x="31" y="10"/>
                  </a:cxn>
                  <a:cxn ang="0">
                    <a:pos x="27" y="6"/>
                  </a:cxn>
                  <a:cxn ang="0">
                    <a:pos x="21" y="2"/>
                  </a:cxn>
                  <a:cxn ang="0">
                    <a:pos x="15" y="0"/>
                  </a:cxn>
                  <a:cxn ang="0">
                    <a:pos x="10" y="2"/>
                  </a:cxn>
                  <a:cxn ang="0">
                    <a:pos x="6" y="6"/>
                  </a:cxn>
                  <a:cxn ang="0">
                    <a:pos x="2" y="10"/>
                  </a:cxn>
                  <a:cxn ang="0">
                    <a:pos x="0" y="16"/>
                  </a:cxn>
                  <a:cxn ang="0">
                    <a:pos x="2" y="21"/>
                  </a:cxn>
                  <a:cxn ang="0">
                    <a:pos x="6" y="27"/>
                  </a:cxn>
                  <a:cxn ang="0">
                    <a:pos x="10" y="31"/>
                  </a:cxn>
                  <a:cxn ang="0">
                    <a:pos x="15" y="31"/>
                  </a:cxn>
                  <a:cxn ang="0">
                    <a:pos x="21" y="31"/>
                  </a:cxn>
                  <a:cxn ang="0">
                    <a:pos x="27" y="27"/>
                  </a:cxn>
                  <a:cxn ang="0">
                    <a:pos x="31" y="21"/>
                  </a:cxn>
                  <a:cxn ang="0">
                    <a:pos x="31" y="16"/>
                  </a:cxn>
                  <a:cxn ang="0">
                    <a:pos x="27" y="16"/>
                  </a:cxn>
                  <a:cxn ang="0">
                    <a:pos x="27" y="21"/>
                  </a:cxn>
                  <a:cxn ang="0">
                    <a:pos x="25" y="23"/>
                  </a:cxn>
                  <a:cxn ang="0">
                    <a:pos x="21" y="27"/>
                  </a:cxn>
                  <a:cxn ang="0">
                    <a:pos x="15" y="27"/>
                  </a:cxn>
                  <a:cxn ang="0">
                    <a:pos x="12" y="27"/>
                  </a:cxn>
                  <a:cxn ang="0">
                    <a:pos x="8" y="23"/>
                  </a:cxn>
                  <a:cxn ang="0">
                    <a:pos x="6" y="21"/>
                  </a:cxn>
                  <a:cxn ang="0">
                    <a:pos x="4" y="16"/>
                  </a:cxn>
                  <a:cxn ang="0">
                    <a:pos x="6" y="12"/>
                  </a:cxn>
                  <a:cxn ang="0">
                    <a:pos x="8" y="8"/>
                  </a:cxn>
                  <a:cxn ang="0">
                    <a:pos x="12" y="6"/>
                  </a:cxn>
                  <a:cxn ang="0">
                    <a:pos x="15" y="4"/>
                  </a:cxn>
                  <a:cxn ang="0">
                    <a:pos x="21" y="6"/>
                  </a:cxn>
                  <a:cxn ang="0">
                    <a:pos x="25" y="8"/>
                  </a:cxn>
                  <a:cxn ang="0">
                    <a:pos x="27" y="12"/>
                  </a:cxn>
                  <a:cxn ang="0">
                    <a:pos x="27" y="16"/>
                  </a:cxn>
                </a:cxnLst>
                <a:rect l="0" t="0" r="r" b="b"/>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ln>
            </p:spPr>
            <p:txBody>
              <a:bodyPr/>
              <a:lstStyle/>
              <a:p>
                <a:endParaRPr lang="en-US">
                  <a:solidFill>
                    <a:prstClr val="black"/>
                  </a:solidFill>
                </a:endParaRPr>
              </a:p>
            </p:txBody>
          </p:sp>
          <p:sp>
            <p:nvSpPr>
              <p:cNvPr id="180048" name="Freeform 848"/>
              <p:cNvSpPr>
                <a:spLocks noEditPoints="1"/>
              </p:cNvSpPr>
              <p:nvPr/>
            </p:nvSpPr>
            <p:spPr bwMode="auto">
              <a:xfrm>
                <a:off x="1301" y="1891"/>
                <a:ext cx="27" cy="27"/>
              </a:xfrm>
              <a:custGeom>
                <a:avLst/>
                <a:gdLst/>
                <a:ahLst/>
                <a:cxnLst>
                  <a:cxn ang="0">
                    <a:pos x="27" y="14"/>
                  </a:cxn>
                  <a:cxn ang="0">
                    <a:pos x="27" y="8"/>
                  </a:cxn>
                  <a:cxn ang="0">
                    <a:pos x="23" y="4"/>
                  </a:cxn>
                  <a:cxn ang="0">
                    <a:pos x="19" y="2"/>
                  </a:cxn>
                  <a:cxn ang="0">
                    <a:pos x="13" y="0"/>
                  </a:cxn>
                  <a:cxn ang="0">
                    <a:pos x="10" y="2"/>
                  </a:cxn>
                  <a:cxn ang="0">
                    <a:pos x="4" y="4"/>
                  </a:cxn>
                  <a:cxn ang="0">
                    <a:pos x="2" y="8"/>
                  </a:cxn>
                  <a:cxn ang="0">
                    <a:pos x="0" y="14"/>
                  </a:cxn>
                  <a:cxn ang="0">
                    <a:pos x="2" y="19"/>
                  </a:cxn>
                  <a:cxn ang="0">
                    <a:pos x="4" y="23"/>
                  </a:cxn>
                  <a:cxn ang="0">
                    <a:pos x="10" y="27"/>
                  </a:cxn>
                  <a:cxn ang="0">
                    <a:pos x="13" y="27"/>
                  </a:cxn>
                  <a:cxn ang="0">
                    <a:pos x="19" y="27"/>
                  </a:cxn>
                  <a:cxn ang="0">
                    <a:pos x="23" y="23"/>
                  </a:cxn>
                  <a:cxn ang="0">
                    <a:pos x="27" y="19"/>
                  </a:cxn>
                  <a:cxn ang="0">
                    <a:pos x="27" y="14"/>
                  </a:cxn>
                  <a:cxn ang="0">
                    <a:pos x="23" y="14"/>
                  </a:cxn>
                  <a:cxn ang="0">
                    <a:pos x="23" y="17"/>
                  </a:cxn>
                  <a:cxn ang="0">
                    <a:pos x="21" y="21"/>
                  </a:cxn>
                  <a:cxn ang="0">
                    <a:pos x="17" y="23"/>
                  </a:cxn>
                  <a:cxn ang="0">
                    <a:pos x="13" y="23"/>
                  </a:cxn>
                  <a:cxn ang="0">
                    <a:pos x="10" y="23"/>
                  </a:cxn>
                  <a:cxn ang="0">
                    <a:pos x="8" y="21"/>
                  </a:cxn>
                  <a:cxn ang="0">
                    <a:pos x="6" y="17"/>
                  </a:cxn>
                  <a:cxn ang="0">
                    <a:pos x="4" y="14"/>
                  </a:cxn>
                  <a:cxn ang="0">
                    <a:pos x="6" y="10"/>
                  </a:cxn>
                  <a:cxn ang="0">
                    <a:pos x="8" y="8"/>
                  </a:cxn>
                  <a:cxn ang="0">
                    <a:pos x="10" y="6"/>
                  </a:cxn>
                  <a:cxn ang="0">
                    <a:pos x="13" y="4"/>
                  </a:cxn>
                  <a:cxn ang="0">
                    <a:pos x="17" y="6"/>
                  </a:cxn>
                  <a:cxn ang="0">
                    <a:pos x="21" y="8"/>
                  </a:cxn>
                  <a:cxn ang="0">
                    <a:pos x="23" y="10"/>
                  </a:cxn>
                  <a:cxn ang="0">
                    <a:pos x="23" y="14"/>
                  </a:cxn>
                </a:cxnLst>
                <a:rect l="0" t="0" r="r" b="b"/>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ln>
            </p:spPr>
            <p:txBody>
              <a:bodyPr/>
              <a:lstStyle/>
              <a:p>
                <a:endParaRPr lang="en-US">
                  <a:solidFill>
                    <a:prstClr val="black"/>
                  </a:solidFill>
                </a:endParaRPr>
              </a:p>
            </p:txBody>
          </p:sp>
          <p:sp>
            <p:nvSpPr>
              <p:cNvPr id="180049" name="Freeform 849"/>
              <p:cNvSpPr>
                <a:spLocks noEditPoints="1"/>
              </p:cNvSpPr>
              <p:nvPr/>
            </p:nvSpPr>
            <p:spPr bwMode="auto">
              <a:xfrm>
                <a:off x="1303" y="1893"/>
                <a:ext cx="23" cy="23"/>
              </a:xfrm>
              <a:custGeom>
                <a:avLst/>
                <a:gdLst/>
                <a:ahLst/>
                <a:cxnLst>
                  <a:cxn ang="0">
                    <a:pos x="23" y="12"/>
                  </a:cxn>
                  <a:cxn ang="0">
                    <a:pos x="23" y="8"/>
                  </a:cxn>
                  <a:cxn ang="0">
                    <a:pos x="21" y="4"/>
                  </a:cxn>
                  <a:cxn ang="0">
                    <a:pos x="17" y="2"/>
                  </a:cxn>
                  <a:cxn ang="0">
                    <a:pos x="11" y="0"/>
                  </a:cxn>
                  <a:cxn ang="0">
                    <a:pos x="8" y="2"/>
                  </a:cxn>
                  <a:cxn ang="0">
                    <a:pos x="4" y="4"/>
                  </a:cxn>
                  <a:cxn ang="0">
                    <a:pos x="2" y="8"/>
                  </a:cxn>
                  <a:cxn ang="0">
                    <a:pos x="0" y="12"/>
                  </a:cxn>
                  <a:cxn ang="0">
                    <a:pos x="2" y="17"/>
                  </a:cxn>
                  <a:cxn ang="0">
                    <a:pos x="4" y="19"/>
                  </a:cxn>
                  <a:cxn ang="0">
                    <a:pos x="8" y="23"/>
                  </a:cxn>
                  <a:cxn ang="0">
                    <a:pos x="11" y="23"/>
                  </a:cxn>
                  <a:cxn ang="0">
                    <a:pos x="17" y="23"/>
                  </a:cxn>
                  <a:cxn ang="0">
                    <a:pos x="21" y="19"/>
                  </a:cxn>
                  <a:cxn ang="0">
                    <a:pos x="23" y="17"/>
                  </a:cxn>
                  <a:cxn ang="0">
                    <a:pos x="23" y="12"/>
                  </a:cxn>
                  <a:cxn ang="0">
                    <a:pos x="19" y="12"/>
                  </a:cxn>
                  <a:cxn ang="0">
                    <a:pos x="19" y="15"/>
                  </a:cxn>
                  <a:cxn ang="0">
                    <a:pos x="17" y="17"/>
                  </a:cxn>
                  <a:cxn ang="0">
                    <a:pos x="15" y="19"/>
                  </a:cxn>
                  <a:cxn ang="0">
                    <a:pos x="11" y="19"/>
                  </a:cxn>
                  <a:cxn ang="0">
                    <a:pos x="9" y="19"/>
                  </a:cxn>
                  <a:cxn ang="0">
                    <a:pos x="8" y="17"/>
                  </a:cxn>
                  <a:cxn ang="0">
                    <a:pos x="6" y="15"/>
                  </a:cxn>
                  <a:cxn ang="0">
                    <a:pos x="4" y="12"/>
                  </a:cxn>
                  <a:cxn ang="0">
                    <a:pos x="6" y="10"/>
                  </a:cxn>
                  <a:cxn ang="0">
                    <a:pos x="8" y="6"/>
                  </a:cxn>
                  <a:cxn ang="0">
                    <a:pos x="9" y="6"/>
                  </a:cxn>
                  <a:cxn ang="0">
                    <a:pos x="11" y="4"/>
                  </a:cxn>
                  <a:cxn ang="0">
                    <a:pos x="15" y="6"/>
                  </a:cxn>
                  <a:cxn ang="0">
                    <a:pos x="17" y="6"/>
                  </a:cxn>
                  <a:cxn ang="0">
                    <a:pos x="19" y="10"/>
                  </a:cxn>
                  <a:cxn ang="0">
                    <a:pos x="19" y="12"/>
                  </a:cxn>
                </a:cxnLst>
                <a:rect l="0" t="0" r="r" b="b"/>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ln>
            </p:spPr>
            <p:txBody>
              <a:bodyPr/>
              <a:lstStyle/>
              <a:p>
                <a:endParaRPr lang="en-US">
                  <a:solidFill>
                    <a:prstClr val="black"/>
                  </a:solidFill>
                </a:endParaRPr>
              </a:p>
            </p:txBody>
          </p:sp>
          <p:sp>
            <p:nvSpPr>
              <p:cNvPr id="180050" name="Freeform 850"/>
              <p:cNvSpPr>
                <a:spLocks noEditPoints="1"/>
              </p:cNvSpPr>
              <p:nvPr/>
            </p:nvSpPr>
            <p:spPr bwMode="auto">
              <a:xfrm>
                <a:off x="1305" y="1895"/>
                <a:ext cx="19" cy="19"/>
              </a:xfrm>
              <a:custGeom>
                <a:avLst/>
                <a:gdLst/>
                <a:ahLst/>
                <a:cxnLst>
                  <a:cxn ang="0">
                    <a:pos x="19" y="10"/>
                  </a:cxn>
                  <a:cxn ang="0">
                    <a:pos x="19" y="6"/>
                  </a:cxn>
                  <a:cxn ang="0">
                    <a:pos x="17" y="4"/>
                  </a:cxn>
                  <a:cxn ang="0">
                    <a:pos x="13" y="2"/>
                  </a:cxn>
                  <a:cxn ang="0">
                    <a:pos x="9" y="0"/>
                  </a:cxn>
                  <a:cxn ang="0">
                    <a:pos x="6" y="2"/>
                  </a:cxn>
                  <a:cxn ang="0">
                    <a:pos x="4" y="4"/>
                  </a:cxn>
                  <a:cxn ang="0">
                    <a:pos x="2" y="6"/>
                  </a:cxn>
                  <a:cxn ang="0">
                    <a:pos x="0" y="10"/>
                  </a:cxn>
                  <a:cxn ang="0">
                    <a:pos x="2" y="13"/>
                  </a:cxn>
                  <a:cxn ang="0">
                    <a:pos x="4" y="17"/>
                  </a:cxn>
                  <a:cxn ang="0">
                    <a:pos x="6" y="19"/>
                  </a:cxn>
                  <a:cxn ang="0">
                    <a:pos x="9" y="19"/>
                  </a:cxn>
                  <a:cxn ang="0">
                    <a:pos x="13" y="19"/>
                  </a:cxn>
                  <a:cxn ang="0">
                    <a:pos x="17" y="17"/>
                  </a:cxn>
                  <a:cxn ang="0">
                    <a:pos x="19" y="13"/>
                  </a:cxn>
                  <a:cxn ang="0">
                    <a:pos x="19" y="10"/>
                  </a:cxn>
                  <a:cxn ang="0">
                    <a:pos x="15" y="10"/>
                  </a:cxn>
                  <a:cxn ang="0">
                    <a:pos x="13" y="13"/>
                  </a:cxn>
                  <a:cxn ang="0">
                    <a:pos x="9" y="15"/>
                  </a:cxn>
                  <a:cxn ang="0">
                    <a:pos x="6" y="13"/>
                  </a:cxn>
                  <a:cxn ang="0">
                    <a:pos x="4" y="10"/>
                  </a:cxn>
                  <a:cxn ang="0">
                    <a:pos x="6" y="6"/>
                  </a:cxn>
                  <a:cxn ang="0">
                    <a:pos x="9" y="4"/>
                  </a:cxn>
                  <a:cxn ang="0">
                    <a:pos x="13" y="6"/>
                  </a:cxn>
                  <a:cxn ang="0">
                    <a:pos x="15" y="10"/>
                  </a:cxn>
                </a:cxnLst>
                <a:rect l="0" t="0" r="r" b="b"/>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ln>
            </p:spPr>
            <p:txBody>
              <a:bodyPr/>
              <a:lstStyle/>
              <a:p>
                <a:endParaRPr lang="en-US">
                  <a:solidFill>
                    <a:prstClr val="black"/>
                  </a:solidFill>
                </a:endParaRPr>
              </a:p>
            </p:txBody>
          </p:sp>
          <p:sp>
            <p:nvSpPr>
              <p:cNvPr id="180051" name="Freeform 851"/>
              <p:cNvSpPr>
                <a:spLocks noEditPoints="1"/>
              </p:cNvSpPr>
              <p:nvPr/>
            </p:nvSpPr>
            <p:spPr bwMode="auto">
              <a:xfrm>
                <a:off x="1307" y="1897"/>
                <a:ext cx="15" cy="15"/>
              </a:xfrm>
              <a:custGeom>
                <a:avLst/>
                <a:gdLst/>
                <a:ahLst/>
                <a:cxnLst>
                  <a:cxn ang="0">
                    <a:pos x="15" y="8"/>
                  </a:cxn>
                  <a:cxn ang="0">
                    <a:pos x="15" y="6"/>
                  </a:cxn>
                  <a:cxn ang="0">
                    <a:pos x="13" y="2"/>
                  </a:cxn>
                  <a:cxn ang="0">
                    <a:pos x="11" y="2"/>
                  </a:cxn>
                  <a:cxn ang="0">
                    <a:pos x="7" y="0"/>
                  </a:cxn>
                  <a:cxn ang="0">
                    <a:pos x="5" y="2"/>
                  </a:cxn>
                  <a:cxn ang="0">
                    <a:pos x="4" y="2"/>
                  </a:cxn>
                  <a:cxn ang="0">
                    <a:pos x="2" y="6"/>
                  </a:cxn>
                  <a:cxn ang="0">
                    <a:pos x="0" y="8"/>
                  </a:cxn>
                  <a:cxn ang="0">
                    <a:pos x="2" y="11"/>
                  </a:cxn>
                  <a:cxn ang="0">
                    <a:pos x="4" y="13"/>
                  </a:cxn>
                  <a:cxn ang="0">
                    <a:pos x="5" y="15"/>
                  </a:cxn>
                  <a:cxn ang="0">
                    <a:pos x="7" y="15"/>
                  </a:cxn>
                  <a:cxn ang="0">
                    <a:pos x="11" y="15"/>
                  </a:cxn>
                  <a:cxn ang="0">
                    <a:pos x="13" y="13"/>
                  </a:cxn>
                  <a:cxn ang="0">
                    <a:pos x="15" y="11"/>
                  </a:cxn>
                  <a:cxn ang="0">
                    <a:pos x="15" y="8"/>
                  </a:cxn>
                  <a:cxn ang="0">
                    <a:pos x="11" y="8"/>
                  </a:cxn>
                  <a:cxn ang="0">
                    <a:pos x="11" y="11"/>
                  </a:cxn>
                  <a:cxn ang="0">
                    <a:pos x="7" y="11"/>
                  </a:cxn>
                  <a:cxn ang="0">
                    <a:pos x="5" y="11"/>
                  </a:cxn>
                  <a:cxn ang="0">
                    <a:pos x="4" y="8"/>
                  </a:cxn>
                  <a:cxn ang="0">
                    <a:pos x="5" y="6"/>
                  </a:cxn>
                  <a:cxn ang="0">
                    <a:pos x="7" y="4"/>
                  </a:cxn>
                  <a:cxn ang="0">
                    <a:pos x="11" y="6"/>
                  </a:cxn>
                  <a:cxn ang="0">
                    <a:pos x="11" y="8"/>
                  </a:cxn>
                </a:cxnLst>
                <a:rect l="0" t="0" r="r" b="b"/>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ln>
            </p:spPr>
            <p:txBody>
              <a:bodyPr/>
              <a:lstStyle/>
              <a:p>
                <a:endParaRPr lang="en-US">
                  <a:solidFill>
                    <a:prstClr val="black"/>
                  </a:solidFill>
                </a:endParaRPr>
              </a:p>
            </p:txBody>
          </p:sp>
          <p:sp>
            <p:nvSpPr>
              <p:cNvPr id="180052" name="Freeform 852"/>
              <p:cNvSpPr>
                <a:spLocks noEditPoints="1"/>
              </p:cNvSpPr>
              <p:nvPr/>
            </p:nvSpPr>
            <p:spPr bwMode="auto">
              <a:xfrm>
                <a:off x="1309" y="1899"/>
                <a:ext cx="11" cy="11"/>
              </a:xfrm>
              <a:custGeom>
                <a:avLst/>
                <a:gdLst/>
                <a:ahLst/>
                <a:cxnLst>
                  <a:cxn ang="0">
                    <a:pos x="11" y="6"/>
                  </a:cxn>
                  <a:cxn ang="0">
                    <a:pos x="9" y="2"/>
                  </a:cxn>
                  <a:cxn ang="0">
                    <a:pos x="5" y="0"/>
                  </a:cxn>
                  <a:cxn ang="0">
                    <a:pos x="2" y="2"/>
                  </a:cxn>
                  <a:cxn ang="0">
                    <a:pos x="0" y="6"/>
                  </a:cxn>
                  <a:cxn ang="0">
                    <a:pos x="2" y="9"/>
                  </a:cxn>
                  <a:cxn ang="0">
                    <a:pos x="5" y="11"/>
                  </a:cxn>
                  <a:cxn ang="0">
                    <a:pos x="9" y="9"/>
                  </a:cxn>
                  <a:cxn ang="0">
                    <a:pos x="11" y="6"/>
                  </a:cxn>
                  <a:cxn ang="0">
                    <a:pos x="7" y="6"/>
                  </a:cxn>
                  <a:cxn ang="0">
                    <a:pos x="7" y="7"/>
                  </a:cxn>
                  <a:cxn ang="0">
                    <a:pos x="5" y="7"/>
                  </a:cxn>
                  <a:cxn ang="0">
                    <a:pos x="5" y="7"/>
                  </a:cxn>
                  <a:cxn ang="0">
                    <a:pos x="3" y="6"/>
                  </a:cxn>
                  <a:cxn ang="0">
                    <a:pos x="5" y="4"/>
                  </a:cxn>
                  <a:cxn ang="0">
                    <a:pos x="5" y="4"/>
                  </a:cxn>
                  <a:cxn ang="0">
                    <a:pos x="7" y="4"/>
                  </a:cxn>
                  <a:cxn ang="0">
                    <a:pos x="7" y="6"/>
                  </a:cxn>
                </a:cxnLst>
                <a:rect l="0" t="0" r="r" b="b"/>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5" y="7"/>
                    </a:lnTo>
                    <a:lnTo>
                      <a:pt x="3" y="6"/>
                    </a:lnTo>
                    <a:lnTo>
                      <a:pt x="5" y="4"/>
                    </a:lnTo>
                    <a:lnTo>
                      <a:pt x="5" y="4"/>
                    </a:lnTo>
                    <a:lnTo>
                      <a:pt x="7" y="4"/>
                    </a:lnTo>
                    <a:lnTo>
                      <a:pt x="7" y="6"/>
                    </a:lnTo>
                    <a:close/>
                  </a:path>
                </a:pathLst>
              </a:custGeom>
              <a:solidFill>
                <a:srgbClr val="FFF9F6"/>
              </a:solidFill>
              <a:ln w="9525">
                <a:noFill/>
                <a:round/>
              </a:ln>
            </p:spPr>
            <p:txBody>
              <a:bodyPr/>
              <a:lstStyle/>
              <a:p>
                <a:endParaRPr lang="en-US">
                  <a:solidFill>
                    <a:prstClr val="black"/>
                  </a:solidFill>
                </a:endParaRPr>
              </a:p>
            </p:txBody>
          </p:sp>
          <p:sp>
            <p:nvSpPr>
              <p:cNvPr id="180053" name="Freeform 853"/>
              <p:cNvSpPr/>
              <p:nvPr/>
            </p:nvSpPr>
            <p:spPr bwMode="auto">
              <a:xfrm>
                <a:off x="1311" y="1901"/>
                <a:ext cx="7" cy="7"/>
              </a:xfrm>
              <a:custGeom>
                <a:avLst/>
                <a:gdLst/>
                <a:ahLst/>
                <a:cxnLst>
                  <a:cxn ang="0">
                    <a:pos x="7" y="4"/>
                  </a:cxn>
                  <a:cxn ang="0">
                    <a:pos x="7" y="2"/>
                  </a:cxn>
                  <a:cxn ang="0">
                    <a:pos x="3" y="0"/>
                  </a:cxn>
                  <a:cxn ang="0">
                    <a:pos x="1" y="2"/>
                  </a:cxn>
                  <a:cxn ang="0">
                    <a:pos x="0" y="4"/>
                  </a:cxn>
                  <a:cxn ang="0">
                    <a:pos x="1" y="7"/>
                  </a:cxn>
                  <a:cxn ang="0">
                    <a:pos x="3" y="7"/>
                  </a:cxn>
                  <a:cxn ang="0">
                    <a:pos x="7" y="7"/>
                  </a:cxn>
                  <a:cxn ang="0">
                    <a:pos x="7" y="4"/>
                  </a:cxn>
                </a:cxnLst>
                <a:rect l="0" t="0" r="r" b="b"/>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ln>
            </p:spPr>
            <p:txBody>
              <a:bodyPr/>
              <a:lstStyle/>
              <a:p>
                <a:endParaRPr lang="en-US">
                  <a:solidFill>
                    <a:prstClr val="black"/>
                  </a:solidFill>
                </a:endParaRPr>
              </a:p>
            </p:txBody>
          </p:sp>
          <p:sp>
            <p:nvSpPr>
              <p:cNvPr id="180054" name="Freeform 854"/>
              <p:cNvSpPr/>
              <p:nvPr/>
            </p:nvSpPr>
            <p:spPr bwMode="auto">
              <a:xfrm>
                <a:off x="1312" y="1903"/>
                <a:ext cx="4" cy="3"/>
              </a:xfrm>
              <a:custGeom>
                <a:avLst/>
                <a:gdLst/>
                <a:ahLst/>
                <a:cxnLst>
                  <a:cxn ang="0">
                    <a:pos x="4" y="2"/>
                  </a:cxn>
                  <a:cxn ang="0">
                    <a:pos x="4" y="0"/>
                  </a:cxn>
                  <a:cxn ang="0">
                    <a:pos x="2" y="0"/>
                  </a:cxn>
                  <a:cxn ang="0">
                    <a:pos x="2" y="0"/>
                  </a:cxn>
                  <a:cxn ang="0">
                    <a:pos x="0" y="2"/>
                  </a:cxn>
                  <a:cxn ang="0">
                    <a:pos x="2" y="3"/>
                  </a:cxn>
                  <a:cxn ang="0">
                    <a:pos x="2" y="3"/>
                  </a:cxn>
                  <a:cxn ang="0">
                    <a:pos x="4" y="3"/>
                  </a:cxn>
                  <a:cxn ang="0">
                    <a:pos x="4" y="2"/>
                  </a:cxn>
                </a:cxnLst>
                <a:rect l="0" t="0" r="r" b="b"/>
                <a:pathLst>
                  <a:path w="4" h="3">
                    <a:moveTo>
                      <a:pt x="4" y="2"/>
                    </a:moveTo>
                    <a:lnTo>
                      <a:pt x="4" y="0"/>
                    </a:lnTo>
                    <a:lnTo>
                      <a:pt x="2" y="0"/>
                    </a:lnTo>
                    <a:lnTo>
                      <a:pt x="2" y="0"/>
                    </a:lnTo>
                    <a:lnTo>
                      <a:pt x="0" y="2"/>
                    </a:lnTo>
                    <a:lnTo>
                      <a:pt x="2" y="3"/>
                    </a:lnTo>
                    <a:lnTo>
                      <a:pt x="2" y="3"/>
                    </a:lnTo>
                    <a:lnTo>
                      <a:pt x="4" y="3"/>
                    </a:lnTo>
                    <a:lnTo>
                      <a:pt x="4" y="2"/>
                    </a:lnTo>
                    <a:close/>
                  </a:path>
                </a:pathLst>
              </a:custGeom>
              <a:solidFill>
                <a:srgbClr val="FFFFFF"/>
              </a:solidFill>
              <a:ln w="9525">
                <a:noFill/>
                <a:round/>
              </a:ln>
            </p:spPr>
            <p:txBody>
              <a:bodyPr/>
              <a:lstStyle/>
              <a:p>
                <a:endParaRPr lang="en-US">
                  <a:solidFill>
                    <a:prstClr val="black"/>
                  </a:solidFill>
                </a:endParaRPr>
              </a:p>
            </p:txBody>
          </p:sp>
          <p:sp>
            <p:nvSpPr>
              <p:cNvPr id="180055" name="Freeform 855"/>
              <p:cNvSpPr/>
              <p:nvPr/>
            </p:nvSpPr>
            <p:spPr bwMode="auto">
              <a:xfrm>
                <a:off x="1254" y="1156"/>
                <a:ext cx="267" cy="428"/>
              </a:xfrm>
              <a:custGeom>
                <a:avLst/>
                <a:gdLst/>
                <a:ahLst/>
                <a:cxnLst>
                  <a:cxn ang="0">
                    <a:pos x="256" y="142"/>
                  </a:cxn>
                  <a:cxn ang="0">
                    <a:pos x="208" y="81"/>
                  </a:cxn>
                  <a:cxn ang="0">
                    <a:pos x="157" y="17"/>
                  </a:cxn>
                  <a:cxn ang="0">
                    <a:pos x="131" y="0"/>
                  </a:cxn>
                  <a:cxn ang="0">
                    <a:pos x="104" y="1"/>
                  </a:cxn>
                  <a:cxn ang="0">
                    <a:pos x="85" y="13"/>
                  </a:cxn>
                  <a:cxn ang="0">
                    <a:pos x="58" y="38"/>
                  </a:cxn>
                  <a:cxn ang="0">
                    <a:pos x="34" y="75"/>
                  </a:cxn>
                  <a:cxn ang="0">
                    <a:pos x="19" y="115"/>
                  </a:cxn>
                  <a:cxn ang="0">
                    <a:pos x="9" y="151"/>
                  </a:cxn>
                  <a:cxn ang="0">
                    <a:pos x="2" y="178"/>
                  </a:cxn>
                  <a:cxn ang="0">
                    <a:pos x="2" y="220"/>
                  </a:cxn>
                  <a:cxn ang="0">
                    <a:pos x="9" y="256"/>
                  </a:cxn>
                  <a:cxn ang="0">
                    <a:pos x="30" y="288"/>
                  </a:cxn>
                  <a:cxn ang="0">
                    <a:pos x="60" y="326"/>
                  </a:cxn>
                  <a:cxn ang="0">
                    <a:pos x="89" y="364"/>
                  </a:cxn>
                  <a:cxn ang="0">
                    <a:pos x="121" y="403"/>
                  </a:cxn>
                  <a:cxn ang="0">
                    <a:pos x="134" y="424"/>
                  </a:cxn>
                  <a:cxn ang="0">
                    <a:pos x="136" y="426"/>
                  </a:cxn>
                  <a:cxn ang="0">
                    <a:pos x="140" y="426"/>
                  </a:cxn>
                  <a:cxn ang="0">
                    <a:pos x="142" y="426"/>
                  </a:cxn>
                  <a:cxn ang="0">
                    <a:pos x="142" y="426"/>
                  </a:cxn>
                  <a:cxn ang="0">
                    <a:pos x="144" y="426"/>
                  </a:cxn>
                  <a:cxn ang="0">
                    <a:pos x="144" y="426"/>
                  </a:cxn>
                  <a:cxn ang="0">
                    <a:pos x="146" y="426"/>
                  </a:cxn>
                  <a:cxn ang="0">
                    <a:pos x="146" y="428"/>
                  </a:cxn>
                  <a:cxn ang="0">
                    <a:pos x="142" y="421"/>
                  </a:cxn>
                  <a:cxn ang="0">
                    <a:pos x="140" y="366"/>
                  </a:cxn>
                  <a:cxn ang="0">
                    <a:pos x="148" y="335"/>
                  </a:cxn>
                  <a:cxn ang="0">
                    <a:pos x="153" y="324"/>
                  </a:cxn>
                  <a:cxn ang="0">
                    <a:pos x="163" y="316"/>
                  </a:cxn>
                  <a:cxn ang="0">
                    <a:pos x="172" y="312"/>
                  </a:cxn>
                  <a:cxn ang="0">
                    <a:pos x="186" y="312"/>
                  </a:cxn>
                  <a:cxn ang="0">
                    <a:pos x="201" y="259"/>
                  </a:cxn>
                  <a:cxn ang="0">
                    <a:pos x="218" y="220"/>
                  </a:cxn>
                  <a:cxn ang="0">
                    <a:pos x="237" y="189"/>
                  </a:cxn>
                  <a:cxn ang="0">
                    <a:pos x="258" y="165"/>
                  </a:cxn>
                  <a:cxn ang="0">
                    <a:pos x="267" y="157"/>
                  </a:cxn>
                </a:cxnLst>
                <a:rect l="0" t="0" r="r" b="b"/>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4" y="424"/>
                    </a:lnTo>
                    <a:lnTo>
                      <a:pt x="136" y="426"/>
                    </a:lnTo>
                    <a:lnTo>
                      <a:pt x="136" y="426"/>
                    </a:lnTo>
                    <a:lnTo>
                      <a:pt x="138" y="426"/>
                    </a:lnTo>
                    <a:lnTo>
                      <a:pt x="140" y="426"/>
                    </a:lnTo>
                    <a:lnTo>
                      <a:pt x="142" y="426"/>
                    </a:lnTo>
                    <a:lnTo>
                      <a:pt x="142" y="426"/>
                    </a:lnTo>
                    <a:lnTo>
                      <a:pt x="142" y="426"/>
                    </a:lnTo>
                    <a:lnTo>
                      <a:pt x="142" y="426"/>
                    </a:lnTo>
                    <a:lnTo>
                      <a:pt x="144" y="426"/>
                    </a:lnTo>
                    <a:lnTo>
                      <a:pt x="144" y="426"/>
                    </a:lnTo>
                    <a:lnTo>
                      <a:pt x="144" y="426"/>
                    </a:lnTo>
                    <a:lnTo>
                      <a:pt x="144" y="426"/>
                    </a:lnTo>
                    <a:lnTo>
                      <a:pt x="144" y="426"/>
                    </a:lnTo>
                    <a:lnTo>
                      <a:pt x="146"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ln>
            </p:spPr>
            <p:txBody>
              <a:bodyPr/>
              <a:lstStyle/>
              <a:p>
                <a:endParaRPr lang="en-US">
                  <a:solidFill>
                    <a:prstClr val="black"/>
                  </a:solidFill>
                </a:endParaRPr>
              </a:p>
            </p:txBody>
          </p:sp>
          <p:sp>
            <p:nvSpPr>
              <p:cNvPr id="180056" name="Freeform 856"/>
              <p:cNvSpPr/>
              <p:nvPr/>
            </p:nvSpPr>
            <p:spPr bwMode="auto">
              <a:xfrm>
                <a:off x="1254" y="1154"/>
                <a:ext cx="260" cy="423"/>
              </a:xfrm>
              <a:custGeom>
                <a:avLst/>
                <a:gdLst/>
                <a:ahLst/>
                <a:cxnLst>
                  <a:cxn ang="0">
                    <a:pos x="260" y="163"/>
                  </a:cxn>
                  <a:cxn ang="0">
                    <a:pos x="229" y="127"/>
                  </a:cxn>
                  <a:cxn ang="0">
                    <a:pos x="134" y="3"/>
                  </a:cxn>
                  <a:cxn ang="0">
                    <a:pos x="125" y="2"/>
                  </a:cxn>
                  <a:cxn ang="0">
                    <a:pos x="117" y="0"/>
                  </a:cxn>
                  <a:cxn ang="0">
                    <a:pos x="108" y="2"/>
                  </a:cxn>
                  <a:cxn ang="0">
                    <a:pos x="100" y="5"/>
                  </a:cxn>
                  <a:cxn ang="0">
                    <a:pos x="85" y="15"/>
                  </a:cxn>
                  <a:cxn ang="0">
                    <a:pos x="76" y="24"/>
                  </a:cxn>
                  <a:cxn ang="0">
                    <a:pos x="55" y="43"/>
                  </a:cxn>
                  <a:cxn ang="0">
                    <a:pos x="39" y="62"/>
                  </a:cxn>
                  <a:cxn ang="0">
                    <a:pos x="38" y="66"/>
                  </a:cxn>
                  <a:cxn ang="0">
                    <a:pos x="36" y="72"/>
                  </a:cxn>
                  <a:cxn ang="0">
                    <a:pos x="36" y="76"/>
                  </a:cxn>
                  <a:cxn ang="0">
                    <a:pos x="34" y="77"/>
                  </a:cxn>
                  <a:cxn ang="0">
                    <a:pos x="32" y="83"/>
                  </a:cxn>
                  <a:cxn ang="0">
                    <a:pos x="30" y="89"/>
                  </a:cxn>
                  <a:cxn ang="0">
                    <a:pos x="22" y="106"/>
                  </a:cxn>
                  <a:cxn ang="0">
                    <a:pos x="15" y="123"/>
                  </a:cxn>
                  <a:cxn ang="0">
                    <a:pos x="11" y="140"/>
                  </a:cxn>
                  <a:cxn ang="0">
                    <a:pos x="7" y="157"/>
                  </a:cxn>
                  <a:cxn ang="0">
                    <a:pos x="3" y="176"/>
                  </a:cxn>
                  <a:cxn ang="0">
                    <a:pos x="0" y="195"/>
                  </a:cxn>
                  <a:cxn ang="0">
                    <a:pos x="0" y="210"/>
                  </a:cxn>
                  <a:cxn ang="0">
                    <a:pos x="2" y="229"/>
                  </a:cxn>
                  <a:cxn ang="0">
                    <a:pos x="20" y="254"/>
                  </a:cxn>
                  <a:cxn ang="0">
                    <a:pos x="38" y="277"/>
                  </a:cxn>
                  <a:cxn ang="0">
                    <a:pos x="58" y="305"/>
                  </a:cxn>
                  <a:cxn ang="0">
                    <a:pos x="77" y="332"/>
                  </a:cxn>
                  <a:cxn ang="0">
                    <a:pos x="98" y="360"/>
                  </a:cxn>
                  <a:cxn ang="0">
                    <a:pos x="119" y="390"/>
                  </a:cxn>
                  <a:cxn ang="0">
                    <a:pos x="129" y="405"/>
                  </a:cxn>
                  <a:cxn ang="0">
                    <a:pos x="140" y="423"/>
                  </a:cxn>
                  <a:cxn ang="0">
                    <a:pos x="140" y="423"/>
                  </a:cxn>
                  <a:cxn ang="0">
                    <a:pos x="142" y="423"/>
                  </a:cxn>
                  <a:cxn ang="0">
                    <a:pos x="140" y="415"/>
                  </a:cxn>
                  <a:cxn ang="0">
                    <a:pos x="140" y="409"/>
                  </a:cxn>
                  <a:cxn ang="0">
                    <a:pos x="138" y="381"/>
                  </a:cxn>
                  <a:cxn ang="0">
                    <a:pos x="142" y="354"/>
                  </a:cxn>
                  <a:cxn ang="0">
                    <a:pos x="144" y="345"/>
                  </a:cxn>
                  <a:cxn ang="0">
                    <a:pos x="146" y="335"/>
                  </a:cxn>
                  <a:cxn ang="0">
                    <a:pos x="149" y="328"/>
                  </a:cxn>
                  <a:cxn ang="0">
                    <a:pos x="155" y="322"/>
                  </a:cxn>
                  <a:cxn ang="0">
                    <a:pos x="161" y="318"/>
                  </a:cxn>
                  <a:cxn ang="0">
                    <a:pos x="168" y="314"/>
                  </a:cxn>
                  <a:cxn ang="0">
                    <a:pos x="176" y="314"/>
                  </a:cxn>
                  <a:cxn ang="0">
                    <a:pos x="186" y="314"/>
                  </a:cxn>
                  <a:cxn ang="0">
                    <a:pos x="187" y="301"/>
                  </a:cxn>
                  <a:cxn ang="0">
                    <a:pos x="191" y="284"/>
                  </a:cxn>
                  <a:cxn ang="0">
                    <a:pos x="197" y="267"/>
                  </a:cxn>
                  <a:cxn ang="0">
                    <a:pos x="204" y="250"/>
                  </a:cxn>
                  <a:cxn ang="0">
                    <a:pos x="212" y="233"/>
                  </a:cxn>
                  <a:cxn ang="0">
                    <a:pos x="220" y="218"/>
                  </a:cxn>
                  <a:cxn ang="0">
                    <a:pos x="231" y="201"/>
                  </a:cxn>
                  <a:cxn ang="0">
                    <a:pos x="239" y="186"/>
                  </a:cxn>
                  <a:cxn ang="0">
                    <a:pos x="248" y="176"/>
                  </a:cxn>
                  <a:cxn ang="0">
                    <a:pos x="254" y="170"/>
                  </a:cxn>
                  <a:cxn ang="0">
                    <a:pos x="258" y="167"/>
                  </a:cxn>
                  <a:cxn ang="0">
                    <a:pos x="260" y="163"/>
                  </a:cxn>
                </a:cxnLst>
                <a:rect l="0" t="0" r="r" b="b"/>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ln>
            </p:spPr>
            <p:txBody>
              <a:bodyPr/>
              <a:lstStyle/>
              <a:p>
                <a:endParaRPr lang="en-US">
                  <a:solidFill>
                    <a:prstClr val="black"/>
                  </a:solidFill>
                </a:endParaRPr>
              </a:p>
            </p:txBody>
          </p:sp>
          <p:sp>
            <p:nvSpPr>
              <p:cNvPr id="180057" name="Freeform 857"/>
              <p:cNvSpPr/>
              <p:nvPr/>
            </p:nvSpPr>
            <p:spPr bwMode="auto">
              <a:xfrm>
                <a:off x="1256" y="1400"/>
                <a:ext cx="1" cy="2"/>
              </a:xfrm>
              <a:custGeom>
                <a:avLst/>
                <a:gdLst/>
                <a:ahLst/>
                <a:cxnLst>
                  <a:cxn ang="0">
                    <a:pos x="0" y="0"/>
                  </a:cxn>
                  <a:cxn ang="0">
                    <a:pos x="0" y="0"/>
                  </a:cxn>
                  <a:cxn ang="0">
                    <a:pos x="0" y="2"/>
                  </a:cxn>
                  <a:cxn ang="0">
                    <a:pos x="1" y="2"/>
                  </a:cxn>
                  <a:cxn ang="0">
                    <a:pos x="0" y="0"/>
                  </a:cxn>
                </a:cxnLst>
                <a:rect l="0" t="0" r="r" b="b"/>
                <a:pathLst>
                  <a:path w="1" h="2">
                    <a:moveTo>
                      <a:pt x="0" y="0"/>
                    </a:moveTo>
                    <a:lnTo>
                      <a:pt x="0" y="0"/>
                    </a:lnTo>
                    <a:lnTo>
                      <a:pt x="0" y="2"/>
                    </a:lnTo>
                    <a:lnTo>
                      <a:pt x="1" y="2"/>
                    </a:lnTo>
                    <a:lnTo>
                      <a:pt x="0" y="0"/>
                    </a:lnTo>
                    <a:close/>
                  </a:path>
                </a:pathLst>
              </a:custGeom>
              <a:solidFill>
                <a:srgbClr val="E46620"/>
              </a:solidFill>
              <a:ln w="9525">
                <a:noFill/>
                <a:round/>
              </a:ln>
            </p:spPr>
            <p:txBody>
              <a:bodyPr/>
              <a:lstStyle/>
              <a:p>
                <a:endParaRPr lang="en-US">
                  <a:solidFill>
                    <a:prstClr val="black"/>
                  </a:solidFill>
                </a:endParaRPr>
              </a:p>
            </p:txBody>
          </p:sp>
          <p:sp>
            <p:nvSpPr>
              <p:cNvPr id="180058" name="Freeform 858"/>
              <p:cNvSpPr/>
              <p:nvPr/>
            </p:nvSpPr>
            <p:spPr bwMode="auto">
              <a:xfrm>
                <a:off x="1254" y="1398"/>
                <a:ext cx="3" cy="4"/>
              </a:xfrm>
              <a:custGeom>
                <a:avLst/>
                <a:gdLst/>
                <a:ahLst/>
                <a:cxnLst>
                  <a:cxn ang="0">
                    <a:pos x="0" y="0"/>
                  </a:cxn>
                  <a:cxn ang="0">
                    <a:pos x="2" y="0"/>
                  </a:cxn>
                  <a:cxn ang="0">
                    <a:pos x="2" y="2"/>
                  </a:cxn>
                  <a:cxn ang="0">
                    <a:pos x="3" y="4"/>
                  </a:cxn>
                  <a:cxn ang="0">
                    <a:pos x="0" y="0"/>
                  </a:cxn>
                </a:cxnLst>
                <a:rect l="0" t="0" r="r" b="b"/>
                <a:pathLst>
                  <a:path w="3" h="4">
                    <a:moveTo>
                      <a:pt x="0" y="0"/>
                    </a:moveTo>
                    <a:lnTo>
                      <a:pt x="2" y="0"/>
                    </a:lnTo>
                    <a:lnTo>
                      <a:pt x="2" y="2"/>
                    </a:lnTo>
                    <a:lnTo>
                      <a:pt x="3" y="4"/>
                    </a:lnTo>
                    <a:lnTo>
                      <a:pt x="0" y="0"/>
                    </a:lnTo>
                    <a:close/>
                  </a:path>
                </a:pathLst>
              </a:custGeom>
              <a:solidFill>
                <a:srgbClr val="E46620"/>
              </a:solidFill>
              <a:ln w="9525">
                <a:noFill/>
                <a:round/>
              </a:ln>
            </p:spPr>
            <p:txBody>
              <a:bodyPr/>
              <a:lstStyle/>
              <a:p>
                <a:endParaRPr lang="en-US">
                  <a:solidFill>
                    <a:prstClr val="black"/>
                  </a:solidFill>
                </a:endParaRPr>
              </a:p>
            </p:txBody>
          </p:sp>
          <p:sp>
            <p:nvSpPr>
              <p:cNvPr id="180059" name="Freeform 859"/>
              <p:cNvSpPr/>
              <p:nvPr/>
            </p:nvSpPr>
            <p:spPr bwMode="auto">
              <a:xfrm>
                <a:off x="1254" y="1396"/>
                <a:ext cx="2" cy="4"/>
              </a:xfrm>
              <a:custGeom>
                <a:avLst/>
                <a:gdLst/>
                <a:ahLst/>
                <a:cxnLst>
                  <a:cxn ang="0">
                    <a:pos x="2" y="4"/>
                  </a:cxn>
                  <a:cxn ang="0">
                    <a:pos x="2" y="4"/>
                  </a:cxn>
                  <a:cxn ang="0">
                    <a:pos x="0" y="0"/>
                  </a:cxn>
                  <a:cxn ang="0">
                    <a:pos x="2" y="0"/>
                  </a:cxn>
                  <a:cxn ang="0">
                    <a:pos x="2" y="2"/>
                  </a:cxn>
                  <a:cxn ang="0">
                    <a:pos x="2" y="4"/>
                  </a:cxn>
                </a:cxnLst>
                <a:rect l="0" t="0" r="r" b="b"/>
                <a:pathLst>
                  <a:path w="2" h="4">
                    <a:moveTo>
                      <a:pt x="2" y="4"/>
                    </a:moveTo>
                    <a:lnTo>
                      <a:pt x="2" y="4"/>
                    </a:lnTo>
                    <a:lnTo>
                      <a:pt x="0" y="0"/>
                    </a:lnTo>
                    <a:lnTo>
                      <a:pt x="2" y="0"/>
                    </a:lnTo>
                    <a:lnTo>
                      <a:pt x="2" y="2"/>
                    </a:lnTo>
                    <a:lnTo>
                      <a:pt x="2" y="4"/>
                    </a:lnTo>
                    <a:close/>
                  </a:path>
                </a:pathLst>
              </a:custGeom>
              <a:solidFill>
                <a:srgbClr val="E46621"/>
              </a:solidFill>
              <a:ln w="9525">
                <a:noFill/>
                <a:round/>
              </a:ln>
            </p:spPr>
            <p:txBody>
              <a:bodyPr/>
              <a:lstStyle/>
              <a:p>
                <a:endParaRPr lang="en-US">
                  <a:solidFill>
                    <a:prstClr val="black"/>
                  </a:solidFill>
                </a:endParaRPr>
              </a:p>
            </p:txBody>
          </p:sp>
          <p:sp>
            <p:nvSpPr>
              <p:cNvPr id="180060" name="Freeform 860"/>
              <p:cNvSpPr/>
              <p:nvPr/>
            </p:nvSpPr>
            <p:spPr bwMode="auto">
              <a:xfrm>
                <a:off x="1252" y="1394"/>
                <a:ext cx="4" cy="4"/>
              </a:xfrm>
              <a:custGeom>
                <a:avLst/>
                <a:gdLst/>
                <a:ahLst/>
                <a:cxnLst>
                  <a:cxn ang="0">
                    <a:pos x="4" y="4"/>
                  </a:cxn>
                  <a:cxn ang="0">
                    <a:pos x="2" y="4"/>
                  </a:cxn>
                  <a:cxn ang="0">
                    <a:pos x="0" y="0"/>
                  </a:cxn>
                  <a:cxn ang="0">
                    <a:pos x="4" y="0"/>
                  </a:cxn>
                  <a:cxn ang="0">
                    <a:pos x="4" y="2"/>
                  </a:cxn>
                  <a:cxn ang="0">
                    <a:pos x="4" y="4"/>
                  </a:cxn>
                </a:cxnLst>
                <a:rect l="0" t="0" r="r" b="b"/>
                <a:pathLst>
                  <a:path w="4" h="4">
                    <a:moveTo>
                      <a:pt x="4" y="4"/>
                    </a:moveTo>
                    <a:lnTo>
                      <a:pt x="2" y="4"/>
                    </a:lnTo>
                    <a:lnTo>
                      <a:pt x="0" y="0"/>
                    </a:lnTo>
                    <a:lnTo>
                      <a:pt x="4" y="0"/>
                    </a:lnTo>
                    <a:lnTo>
                      <a:pt x="4" y="2"/>
                    </a:lnTo>
                    <a:lnTo>
                      <a:pt x="4" y="4"/>
                    </a:lnTo>
                    <a:close/>
                  </a:path>
                </a:pathLst>
              </a:custGeom>
              <a:solidFill>
                <a:srgbClr val="E46723"/>
              </a:solidFill>
              <a:ln w="9525">
                <a:noFill/>
                <a:round/>
              </a:ln>
            </p:spPr>
            <p:txBody>
              <a:bodyPr/>
              <a:lstStyle/>
              <a:p>
                <a:endParaRPr lang="en-US">
                  <a:solidFill>
                    <a:prstClr val="black"/>
                  </a:solidFill>
                </a:endParaRPr>
              </a:p>
            </p:txBody>
          </p:sp>
          <p:sp>
            <p:nvSpPr>
              <p:cNvPr id="180061" name="Freeform 861"/>
              <p:cNvSpPr/>
              <p:nvPr/>
            </p:nvSpPr>
            <p:spPr bwMode="auto">
              <a:xfrm>
                <a:off x="1250" y="1393"/>
                <a:ext cx="6" cy="3"/>
              </a:xfrm>
              <a:custGeom>
                <a:avLst/>
                <a:gdLst/>
                <a:ahLst/>
                <a:cxnLst>
                  <a:cxn ang="0">
                    <a:pos x="6" y="3"/>
                  </a:cxn>
                  <a:cxn ang="0">
                    <a:pos x="4" y="3"/>
                  </a:cxn>
                  <a:cxn ang="0">
                    <a:pos x="0" y="0"/>
                  </a:cxn>
                  <a:cxn ang="0">
                    <a:pos x="6" y="0"/>
                  </a:cxn>
                  <a:cxn ang="0">
                    <a:pos x="6" y="1"/>
                  </a:cxn>
                  <a:cxn ang="0">
                    <a:pos x="6" y="3"/>
                  </a:cxn>
                </a:cxnLst>
                <a:rect l="0" t="0" r="r" b="b"/>
                <a:pathLst>
                  <a:path w="6" h="3">
                    <a:moveTo>
                      <a:pt x="6" y="3"/>
                    </a:moveTo>
                    <a:lnTo>
                      <a:pt x="4" y="3"/>
                    </a:lnTo>
                    <a:lnTo>
                      <a:pt x="0" y="0"/>
                    </a:lnTo>
                    <a:lnTo>
                      <a:pt x="6" y="0"/>
                    </a:lnTo>
                    <a:lnTo>
                      <a:pt x="6" y="1"/>
                    </a:lnTo>
                    <a:lnTo>
                      <a:pt x="6" y="3"/>
                    </a:lnTo>
                    <a:close/>
                  </a:path>
                </a:pathLst>
              </a:custGeom>
              <a:solidFill>
                <a:srgbClr val="E46825"/>
              </a:solidFill>
              <a:ln w="9525">
                <a:noFill/>
                <a:round/>
              </a:ln>
            </p:spPr>
            <p:txBody>
              <a:bodyPr/>
              <a:lstStyle/>
              <a:p>
                <a:endParaRPr lang="en-US">
                  <a:solidFill>
                    <a:prstClr val="black"/>
                  </a:solidFill>
                </a:endParaRPr>
              </a:p>
            </p:txBody>
          </p:sp>
          <p:sp>
            <p:nvSpPr>
              <p:cNvPr id="180062" name="Freeform 862"/>
              <p:cNvSpPr/>
              <p:nvPr/>
            </p:nvSpPr>
            <p:spPr bwMode="auto">
              <a:xfrm>
                <a:off x="1250" y="1391"/>
                <a:ext cx="6" cy="3"/>
              </a:xfrm>
              <a:custGeom>
                <a:avLst/>
                <a:gdLst/>
                <a:ahLst/>
                <a:cxnLst>
                  <a:cxn ang="0">
                    <a:pos x="6" y="3"/>
                  </a:cxn>
                  <a:cxn ang="0">
                    <a:pos x="2" y="3"/>
                  </a:cxn>
                  <a:cxn ang="0">
                    <a:pos x="0" y="0"/>
                  </a:cxn>
                  <a:cxn ang="0">
                    <a:pos x="6" y="0"/>
                  </a:cxn>
                  <a:cxn ang="0">
                    <a:pos x="6" y="2"/>
                  </a:cxn>
                  <a:cxn ang="0">
                    <a:pos x="6" y="3"/>
                  </a:cxn>
                </a:cxnLst>
                <a:rect l="0" t="0" r="r" b="b"/>
                <a:pathLst>
                  <a:path w="6" h="3">
                    <a:moveTo>
                      <a:pt x="6" y="3"/>
                    </a:moveTo>
                    <a:lnTo>
                      <a:pt x="2" y="3"/>
                    </a:lnTo>
                    <a:lnTo>
                      <a:pt x="0" y="0"/>
                    </a:lnTo>
                    <a:lnTo>
                      <a:pt x="6" y="0"/>
                    </a:lnTo>
                    <a:lnTo>
                      <a:pt x="6" y="2"/>
                    </a:lnTo>
                    <a:lnTo>
                      <a:pt x="6" y="3"/>
                    </a:lnTo>
                    <a:close/>
                  </a:path>
                </a:pathLst>
              </a:custGeom>
              <a:solidFill>
                <a:srgbClr val="E56927"/>
              </a:solidFill>
              <a:ln w="9525">
                <a:noFill/>
                <a:round/>
              </a:ln>
            </p:spPr>
            <p:txBody>
              <a:bodyPr/>
              <a:lstStyle/>
              <a:p>
                <a:endParaRPr lang="en-US">
                  <a:solidFill>
                    <a:prstClr val="black"/>
                  </a:solidFill>
                </a:endParaRPr>
              </a:p>
            </p:txBody>
          </p:sp>
          <p:sp>
            <p:nvSpPr>
              <p:cNvPr id="180063" name="Freeform 863"/>
              <p:cNvSpPr/>
              <p:nvPr/>
            </p:nvSpPr>
            <p:spPr bwMode="auto">
              <a:xfrm>
                <a:off x="1248" y="1389"/>
                <a:ext cx="8" cy="4"/>
              </a:xfrm>
              <a:custGeom>
                <a:avLst/>
                <a:gdLst/>
                <a:ahLst/>
                <a:cxnLst>
                  <a:cxn ang="0">
                    <a:pos x="8" y="4"/>
                  </a:cxn>
                  <a:cxn ang="0">
                    <a:pos x="2" y="4"/>
                  </a:cxn>
                  <a:cxn ang="0">
                    <a:pos x="0" y="0"/>
                  </a:cxn>
                  <a:cxn ang="0">
                    <a:pos x="8" y="0"/>
                  </a:cxn>
                  <a:cxn ang="0">
                    <a:pos x="8" y="2"/>
                  </a:cxn>
                  <a:cxn ang="0">
                    <a:pos x="8" y="4"/>
                  </a:cxn>
                </a:cxnLst>
                <a:rect l="0" t="0" r="r" b="b"/>
                <a:pathLst>
                  <a:path w="8" h="4">
                    <a:moveTo>
                      <a:pt x="8" y="4"/>
                    </a:moveTo>
                    <a:lnTo>
                      <a:pt x="2" y="4"/>
                    </a:lnTo>
                    <a:lnTo>
                      <a:pt x="0" y="0"/>
                    </a:lnTo>
                    <a:lnTo>
                      <a:pt x="8" y="0"/>
                    </a:lnTo>
                    <a:lnTo>
                      <a:pt x="8" y="2"/>
                    </a:lnTo>
                    <a:lnTo>
                      <a:pt x="8" y="4"/>
                    </a:lnTo>
                    <a:close/>
                  </a:path>
                </a:pathLst>
              </a:custGeom>
              <a:solidFill>
                <a:srgbClr val="E56A29"/>
              </a:solidFill>
              <a:ln w="9525">
                <a:noFill/>
                <a:round/>
              </a:ln>
            </p:spPr>
            <p:txBody>
              <a:bodyPr/>
              <a:lstStyle/>
              <a:p>
                <a:endParaRPr lang="en-US">
                  <a:solidFill>
                    <a:prstClr val="black"/>
                  </a:solidFill>
                </a:endParaRPr>
              </a:p>
            </p:txBody>
          </p:sp>
          <p:sp>
            <p:nvSpPr>
              <p:cNvPr id="180064" name="Freeform 864"/>
              <p:cNvSpPr/>
              <p:nvPr/>
            </p:nvSpPr>
            <p:spPr bwMode="auto">
              <a:xfrm>
                <a:off x="1246" y="1387"/>
                <a:ext cx="10" cy="4"/>
              </a:xfrm>
              <a:custGeom>
                <a:avLst/>
                <a:gdLst/>
                <a:ahLst/>
                <a:cxnLst>
                  <a:cxn ang="0">
                    <a:pos x="10" y="4"/>
                  </a:cxn>
                  <a:cxn ang="0">
                    <a:pos x="4" y="4"/>
                  </a:cxn>
                  <a:cxn ang="0">
                    <a:pos x="0" y="0"/>
                  </a:cxn>
                  <a:cxn ang="0">
                    <a:pos x="10" y="0"/>
                  </a:cxn>
                  <a:cxn ang="0">
                    <a:pos x="10" y="2"/>
                  </a:cxn>
                  <a:cxn ang="0">
                    <a:pos x="10" y="4"/>
                  </a:cxn>
                </a:cxnLst>
                <a:rect l="0" t="0" r="r" b="b"/>
                <a:pathLst>
                  <a:path w="10" h="4">
                    <a:moveTo>
                      <a:pt x="10" y="4"/>
                    </a:moveTo>
                    <a:lnTo>
                      <a:pt x="4" y="4"/>
                    </a:lnTo>
                    <a:lnTo>
                      <a:pt x="0" y="0"/>
                    </a:lnTo>
                    <a:lnTo>
                      <a:pt x="10" y="0"/>
                    </a:lnTo>
                    <a:lnTo>
                      <a:pt x="10" y="2"/>
                    </a:lnTo>
                    <a:lnTo>
                      <a:pt x="10" y="4"/>
                    </a:lnTo>
                    <a:close/>
                  </a:path>
                </a:pathLst>
              </a:custGeom>
              <a:solidFill>
                <a:srgbClr val="E56B2A"/>
              </a:solidFill>
              <a:ln w="9525">
                <a:noFill/>
                <a:round/>
              </a:ln>
            </p:spPr>
            <p:txBody>
              <a:bodyPr/>
              <a:lstStyle/>
              <a:p>
                <a:endParaRPr lang="en-US">
                  <a:solidFill>
                    <a:prstClr val="black"/>
                  </a:solidFill>
                </a:endParaRPr>
              </a:p>
            </p:txBody>
          </p:sp>
          <p:sp>
            <p:nvSpPr>
              <p:cNvPr id="180065" name="Freeform 865"/>
              <p:cNvSpPr/>
              <p:nvPr/>
            </p:nvSpPr>
            <p:spPr bwMode="auto">
              <a:xfrm>
                <a:off x="1246" y="1385"/>
                <a:ext cx="10" cy="4"/>
              </a:xfrm>
              <a:custGeom>
                <a:avLst/>
                <a:gdLst/>
                <a:ahLst/>
                <a:cxnLst>
                  <a:cxn ang="0">
                    <a:pos x="10" y="4"/>
                  </a:cxn>
                  <a:cxn ang="0">
                    <a:pos x="2" y="4"/>
                  </a:cxn>
                  <a:cxn ang="0">
                    <a:pos x="0" y="0"/>
                  </a:cxn>
                  <a:cxn ang="0">
                    <a:pos x="10" y="0"/>
                  </a:cxn>
                  <a:cxn ang="0">
                    <a:pos x="10" y="2"/>
                  </a:cxn>
                  <a:cxn ang="0">
                    <a:pos x="10" y="4"/>
                  </a:cxn>
                </a:cxnLst>
                <a:rect l="0" t="0" r="r" b="b"/>
                <a:pathLst>
                  <a:path w="10" h="4">
                    <a:moveTo>
                      <a:pt x="10" y="4"/>
                    </a:moveTo>
                    <a:lnTo>
                      <a:pt x="2" y="4"/>
                    </a:lnTo>
                    <a:lnTo>
                      <a:pt x="0" y="0"/>
                    </a:lnTo>
                    <a:lnTo>
                      <a:pt x="10" y="0"/>
                    </a:lnTo>
                    <a:lnTo>
                      <a:pt x="10" y="2"/>
                    </a:lnTo>
                    <a:lnTo>
                      <a:pt x="10" y="4"/>
                    </a:lnTo>
                    <a:close/>
                  </a:path>
                </a:pathLst>
              </a:custGeom>
              <a:solidFill>
                <a:srgbClr val="E56B2C"/>
              </a:solidFill>
              <a:ln w="9525">
                <a:noFill/>
                <a:round/>
              </a:ln>
            </p:spPr>
            <p:txBody>
              <a:bodyPr/>
              <a:lstStyle/>
              <a:p>
                <a:endParaRPr lang="en-US">
                  <a:solidFill>
                    <a:prstClr val="black"/>
                  </a:solidFill>
                </a:endParaRPr>
              </a:p>
            </p:txBody>
          </p:sp>
          <p:sp>
            <p:nvSpPr>
              <p:cNvPr id="180066" name="Freeform 866"/>
              <p:cNvSpPr/>
              <p:nvPr/>
            </p:nvSpPr>
            <p:spPr bwMode="auto">
              <a:xfrm>
                <a:off x="1244" y="1383"/>
                <a:ext cx="12" cy="4"/>
              </a:xfrm>
              <a:custGeom>
                <a:avLst/>
                <a:gdLst/>
                <a:ahLst/>
                <a:cxnLst>
                  <a:cxn ang="0">
                    <a:pos x="12" y="4"/>
                  </a:cxn>
                  <a:cxn ang="0">
                    <a:pos x="2" y="4"/>
                  </a:cxn>
                  <a:cxn ang="0">
                    <a:pos x="0" y="0"/>
                  </a:cxn>
                  <a:cxn ang="0">
                    <a:pos x="10" y="0"/>
                  </a:cxn>
                  <a:cxn ang="0">
                    <a:pos x="12" y="2"/>
                  </a:cxn>
                  <a:cxn ang="0">
                    <a:pos x="12" y="4"/>
                  </a:cxn>
                </a:cxnLst>
                <a:rect l="0" t="0" r="r" b="b"/>
                <a:pathLst>
                  <a:path w="12" h="4">
                    <a:moveTo>
                      <a:pt x="12" y="4"/>
                    </a:moveTo>
                    <a:lnTo>
                      <a:pt x="2" y="4"/>
                    </a:lnTo>
                    <a:lnTo>
                      <a:pt x="0" y="0"/>
                    </a:lnTo>
                    <a:lnTo>
                      <a:pt x="10" y="0"/>
                    </a:lnTo>
                    <a:lnTo>
                      <a:pt x="12" y="2"/>
                    </a:lnTo>
                    <a:lnTo>
                      <a:pt x="12" y="4"/>
                    </a:lnTo>
                    <a:close/>
                  </a:path>
                </a:pathLst>
              </a:custGeom>
              <a:solidFill>
                <a:srgbClr val="E56C2E"/>
              </a:solidFill>
              <a:ln w="9525">
                <a:noFill/>
                <a:round/>
              </a:ln>
            </p:spPr>
            <p:txBody>
              <a:bodyPr/>
              <a:lstStyle/>
              <a:p>
                <a:endParaRPr lang="en-US">
                  <a:solidFill>
                    <a:prstClr val="black"/>
                  </a:solidFill>
                </a:endParaRPr>
              </a:p>
            </p:txBody>
          </p:sp>
          <p:sp>
            <p:nvSpPr>
              <p:cNvPr id="180067" name="Freeform 867"/>
              <p:cNvSpPr/>
              <p:nvPr/>
            </p:nvSpPr>
            <p:spPr bwMode="auto">
              <a:xfrm>
                <a:off x="1242" y="1381"/>
                <a:ext cx="14" cy="4"/>
              </a:xfrm>
              <a:custGeom>
                <a:avLst/>
                <a:gdLst/>
                <a:ahLst/>
                <a:cxnLst>
                  <a:cxn ang="0">
                    <a:pos x="14" y="4"/>
                  </a:cxn>
                  <a:cxn ang="0">
                    <a:pos x="4" y="4"/>
                  </a:cxn>
                  <a:cxn ang="0">
                    <a:pos x="0" y="0"/>
                  </a:cxn>
                  <a:cxn ang="0">
                    <a:pos x="12" y="0"/>
                  </a:cxn>
                  <a:cxn ang="0">
                    <a:pos x="12" y="2"/>
                  </a:cxn>
                  <a:cxn ang="0">
                    <a:pos x="14" y="4"/>
                  </a:cxn>
                </a:cxnLst>
                <a:rect l="0" t="0" r="r" b="b"/>
                <a:pathLst>
                  <a:path w="14" h="4">
                    <a:moveTo>
                      <a:pt x="14" y="4"/>
                    </a:moveTo>
                    <a:lnTo>
                      <a:pt x="4" y="4"/>
                    </a:lnTo>
                    <a:lnTo>
                      <a:pt x="0" y="0"/>
                    </a:lnTo>
                    <a:lnTo>
                      <a:pt x="12" y="0"/>
                    </a:lnTo>
                    <a:lnTo>
                      <a:pt x="12" y="2"/>
                    </a:lnTo>
                    <a:lnTo>
                      <a:pt x="14" y="4"/>
                    </a:lnTo>
                    <a:close/>
                  </a:path>
                </a:pathLst>
              </a:custGeom>
              <a:solidFill>
                <a:srgbClr val="E66D30"/>
              </a:solidFill>
              <a:ln w="9525">
                <a:noFill/>
                <a:round/>
              </a:ln>
            </p:spPr>
            <p:txBody>
              <a:bodyPr/>
              <a:lstStyle/>
              <a:p>
                <a:endParaRPr lang="en-US">
                  <a:solidFill>
                    <a:prstClr val="black"/>
                  </a:solidFill>
                </a:endParaRPr>
              </a:p>
            </p:txBody>
          </p:sp>
          <p:sp>
            <p:nvSpPr>
              <p:cNvPr id="180068" name="Freeform 868"/>
              <p:cNvSpPr/>
              <p:nvPr/>
            </p:nvSpPr>
            <p:spPr bwMode="auto">
              <a:xfrm>
                <a:off x="1242" y="1379"/>
                <a:ext cx="12" cy="4"/>
              </a:xfrm>
              <a:custGeom>
                <a:avLst/>
                <a:gdLst/>
                <a:ahLst/>
                <a:cxnLst>
                  <a:cxn ang="0">
                    <a:pos x="12" y="4"/>
                  </a:cxn>
                  <a:cxn ang="0">
                    <a:pos x="2" y="4"/>
                  </a:cxn>
                  <a:cxn ang="0">
                    <a:pos x="0" y="0"/>
                  </a:cxn>
                  <a:cxn ang="0">
                    <a:pos x="12" y="0"/>
                  </a:cxn>
                  <a:cxn ang="0">
                    <a:pos x="12" y="2"/>
                  </a:cxn>
                  <a:cxn ang="0">
                    <a:pos x="12" y="4"/>
                  </a:cxn>
                </a:cxnLst>
                <a:rect l="0" t="0" r="r" b="b"/>
                <a:pathLst>
                  <a:path w="12" h="4">
                    <a:moveTo>
                      <a:pt x="12" y="4"/>
                    </a:moveTo>
                    <a:lnTo>
                      <a:pt x="2" y="4"/>
                    </a:lnTo>
                    <a:lnTo>
                      <a:pt x="0" y="0"/>
                    </a:lnTo>
                    <a:lnTo>
                      <a:pt x="12" y="0"/>
                    </a:lnTo>
                    <a:lnTo>
                      <a:pt x="12" y="2"/>
                    </a:lnTo>
                    <a:lnTo>
                      <a:pt x="12" y="4"/>
                    </a:lnTo>
                    <a:close/>
                  </a:path>
                </a:pathLst>
              </a:custGeom>
              <a:solidFill>
                <a:srgbClr val="E66E32"/>
              </a:solidFill>
              <a:ln w="9525">
                <a:noFill/>
                <a:round/>
              </a:ln>
            </p:spPr>
            <p:txBody>
              <a:bodyPr/>
              <a:lstStyle/>
              <a:p>
                <a:endParaRPr lang="en-US">
                  <a:solidFill>
                    <a:prstClr val="black"/>
                  </a:solidFill>
                </a:endParaRPr>
              </a:p>
            </p:txBody>
          </p:sp>
          <p:sp>
            <p:nvSpPr>
              <p:cNvPr id="180069" name="Freeform 869"/>
              <p:cNvSpPr/>
              <p:nvPr/>
            </p:nvSpPr>
            <p:spPr bwMode="auto">
              <a:xfrm>
                <a:off x="1240" y="1377"/>
                <a:ext cx="14" cy="4"/>
              </a:xfrm>
              <a:custGeom>
                <a:avLst/>
                <a:gdLst/>
                <a:ahLst/>
                <a:cxnLst>
                  <a:cxn ang="0">
                    <a:pos x="14" y="4"/>
                  </a:cxn>
                  <a:cxn ang="0">
                    <a:pos x="2" y="4"/>
                  </a:cxn>
                  <a:cxn ang="0">
                    <a:pos x="0" y="0"/>
                  </a:cxn>
                  <a:cxn ang="0">
                    <a:pos x="14" y="0"/>
                  </a:cxn>
                  <a:cxn ang="0">
                    <a:pos x="14" y="2"/>
                  </a:cxn>
                  <a:cxn ang="0">
                    <a:pos x="14" y="4"/>
                  </a:cxn>
                </a:cxnLst>
                <a:rect l="0" t="0" r="r" b="b"/>
                <a:pathLst>
                  <a:path w="14" h="4">
                    <a:moveTo>
                      <a:pt x="14" y="4"/>
                    </a:moveTo>
                    <a:lnTo>
                      <a:pt x="2" y="4"/>
                    </a:lnTo>
                    <a:lnTo>
                      <a:pt x="0" y="0"/>
                    </a:lnTo>
                    <a:lnTo>
                      <a:pt x="14" y="0"/>
                    </a:lnTo>
                    <a:lnTo>
                      <a:pt x="14" y="2"/>
                    </a:lnTo>
                    <a:lnTo>
                      <a:pt x="14" y="4"/>
                    </a:lnTo>
                    <a:close/>
                  </a:path>
                </a:pathLst>
              </a:custGeom>
              <a:solidFill>
                <a:srgbClr val="E66F33"/>
              </a:solidFill>
              <a:ln w="9525">
                <a:noFill/>
                <a:round/>
              </a:ln>
            </p:spPr>
            <p:txBody>
              <a:bodyPr/>
              <a:lstStyle/>
              <a:p>
                <a:endParaRPr lang="en-US">
                  <a:solidFill>
                    <a:prstClr val="black"/>
                  </a:solidFill>
                </a:endParaRPr>
              </a:p>
            </p:txBody>
          </p:sp>
          <p:sp>
            <p:nvSpPr>
              <p:cNvPr id="180070" name="Freeform 870"/>
              <p:cNvSpPr/>
              <p:nvPr/>
            </p:nvSpPr>
            <p:spPr bwMode="auto">
              <a:xfrm>
                <a:off x="1238" y="1376"/>
                <a:ext cx="16" cy="3"/>
              </a:xfrm>
              <a:custGeom>
                <a:avLst/>
                <a:gdLst/>
                <a:ahLst/>
                <a:cxnLst>
                  <a:cxn ang="0">
                    <a:pos x="16" y="3"/>
                  </a:cxn>
                  <a:cxn ang="0">
                    <a:pos x="4" y="3"/>
                  </a:cxn>
                  <a:cxn ang="0">
                    <a:pos x="0" y="0"/>
                  </a:cxn>
                  <a:cxn ang="0">
                    <a:pos x="16" y="0"/>
                  </a:cxn>
                  <a:cxn ang="0">
                    <a:pos x="16" y="1"/>
                  </a:cxn>
                  <a:cxn ang="0">
                    <a:pos x="16" y="3"/>
                  </a:cxn>
                </a:cxnLst>
                <a:rect l="0" t="0" r="r" b="b"/>
                <a:pathLst>
                  <a:path w="16" h="3">
                    <a:moveTo>
                      <a:pt x="16" y="3"/>
                    </a:moveTo>
                    <a:lnTo>
                      <a:pt x="4" y="3"/>
                    </a:lnTo>
                    <a:lnTo>
                      <a:pt x="0" y="0"/>
                    </a:lnTo>
                    <a:lnTo>
                      <a:pt x="16" y="0"/>
                    </a:lnTo>
                    <a:lnTo>
                      <a:pt x="16" y="1"/>
                    </a:lnTo>
                    <a:lnTo>
                      <a:pt x="16" y="3"/>
                    </a:lnTo>
                    <a:close/>
                  </a:path>
                </a:pathLst>
              </a:custGeom>
              <a:solidFill>
                <a:srgbClr val="E67034"/>
              </a:solidFill>
              <a:ln w="9525">
                <a:noFill/>
                <a:round/>
              </a:ln>
            </p:spPr>
            <p:txBody>
              <a:bodyPr/>
              <a:lstStyle/>
              <a:p>
                <a:endParaRPr lang="en-US">
                  <a:solidFill>
                    <a:prstClr val="black"/>
                  </a:solidFill>
                </a:endParaRPr>
              </a:p>
            </p:txBody>
          </p:sp>
          <p:sp>
            <p:nvSpPr>
              <p:cNvPr id="180071" name="Freeform 871"/>
              <p:cNvSpPr/>
              <p:nvPr/>
            </p:nvSpPr>
            <p:spPr bwMode="auto">
              <a:xfrm>
                <a:off x="1238" y="1374"/>
                <a:ext cx="16" cy="3"/>
              </a:xfrm>
              <a:custGeom>
                <a:avLst/>
                <a:gdLst/>
                <a:ahLst/>
                <a:cxnLst>
                  <a:cxn ang="0">
                    <a:pos x="16" y="3"/>
                  </a:cxn>
                  <a:cxn ang="0">
                    <a:pos x="2" y="3"/>
                  </a:cxn>
                  <a:cxn ang="0">
                    <a:pos x="0" y="0"/>
                  </a:cxn>
                  <a:cxn ang="0">
                    <a:pos x="16" y="0"/>
                  </a:cxn>
                  <a:cxn ang="0">
                    <a:pos x="16" y="2"/>
                  </a:cxn>
                  <a:cxn ang="0">
                    <a:pos x="16" y="3"/>
                  </a:cxn>
                </a:cxnLst>
                <a:rect l="0" t="0" r="r" b="b"/>
                <a:pathLst>
                  <a:path w="16" h="3">
                    <a:moveTo>
                      <a:pt x="16" y="3"/>
                    </a:moveTo>
                    <a:lnTo>
                      <a:pt x="2" y="3"/>
                    </a:lnTo>
                    <a:lnTo>
                      <a:pt x="0" y="0"/>
                    </a:lnTo>
                    <a:lnTo>
                      <a:pt x="16" y="0"/>
                    </a:lnTo>
                    <a:lnTo>
                      <a:pt x="16" y="2"/>
                    </a:lnTo>
                    <a:lnTo>
                      <a:pt x="16" y="3"/>
                    </a:lnTo>
                    <a:close/>
                  </a:path>
                </a:pathLst>
              </a:custGeom>
              <a:solidFill>
                <a:srgbClr val="E67136"/>
              </a:solidFill>
              <a:ln w="9525">
                <a:noFill/>
                <a:round/>
              </a:ln>
            </p:spPr>
            <p:txBody>
              <a:bodyPr/>
              <a:lstStyle/>
              <a:p>
                <a:endParaRPr lang="en-US">
                  <a:solidFill>
                    <a:prstClr val="black"/>
                  </a:solidFill>
                </a:endParaRPr>
              </a:p>
            </p:txBody>
          </p:sp>
          <p:sp>
            <p:nvSpPr>
              <p:cNvPr id="180072" name="Freeform 872"/>
              <p:cNvSpPr/>
              <p:nvPr/>
            </p:nvSpPr>
            <p:spPr bwMode="auto">
              <a:xfrm>
                <a:off x="1237" y="1372"/>
                <a:ext cx="17" cy="4"/>
              </a:xfrm>
              <a:custGeom>
                <a:avLst/>
                <a:gdLst/>
                <a:ahLst/>
                <a:cxnLst>
                  <a:cxn ang="0">
                    <a:pos x="17" y="4"/>
                  </a:cxn>
                  <a:cxn ang="0">
                    <a:pos x="1" y="4"/>
                  </a:cxn>
                  <a:cxn ang="0">
                    <a:pos x="0" y="0"/>
                  </a:cxn>
                  <a:cxn ang="0">
                    <a:pos x="17" y="0"/>
                  </a:cxn>
                  <a:cxn ang="0">
                    <a:pos x="17" y="2"/>
                  </a:cxn>
                  <a:cxn ang="0">
                    <a:pos x="17" y="4"/>
                  </a:cxn>
                </a:cxnLst>
                <a:rect l="0" t="0" r="r" b="b"/>
                <a:pathLst>
                  <a:path w="17" h="4">
                    <a:moveTo>
                      <a:pt x="17" y="4"/>
                    </a:moveTo>
                    <a:lnTo>
                      <a:pt x="1" y="4"/>
                    </a:lnTo>
                    <a:lnTo>
                      <a:pt x="0" y="0"/>
                    </a:lnTo>
                    <a:lnTo>
                      <a:pt x="17" y="0"/>
                    </a:lnTo>
                    <a:lnTo>
                      <a:pt x="17" y="2"/>
                    </a:lnTo>
                    <a:lnTo>
                      <a:pt x="17" y="4"/>
                    </a:lnTo>
                    <a:close/>
                  </a:path>
                </a:pathLst>
              </a:custGeom>
              <a:solidFill>
                <a:srgbClr val="E67138"/>
              </a:solidFill>
              <a:ln w="9525">
                <a:noFill/>
                <a:round/>
              </a:ln>
            </p:spPr>
            <p:txBody>
              <a:bodyPr/>
              <a:lstStyle/>
              <a:p>
                <a:endParaRPr lang="en-US">
                  <a:solidFill>
                    <a:prstClr val="black"/>
                  </a:solidFill>
                </a:endParaRPr>
              </a:p>
            </p:txBody>
          </p:sp>
          <p:sp>
            <p:nvSpPr>
              <p:cNvPr id="180073" name="Freeform 873"/>
              <p:cNvSpPr/>
              <p:nvPr/>
            </p:nvSpPr>
            <p:spPr bwMode="auto">
              <a:xfrm>
                <a:off x="1235" y="1370"/>
                <a:ext cx="19" cy="4"/>
              </a:xfrm>
              <a:custGeom>
                <a:avLst/>
                <a:gdLst/>
                <a:ahLst/>
                <a:cxnLst>
                  <a:cxn ang="0">
                    <a:pos x="19" y="4"/>
                  </a:cxn>
                  <a:cxn ang="0">
                    <a:pos x="3" y="4"/>
                  </a:cxn>
                  <a:cxn ang="0">
                    <a:pos x="0" y="0"/>
                  </a:cxn>
                  <a:cxn ang="0">
                    <a:pos x="19" y="0"/>
                  </a:cxn>
                  <a:cxn ang="0">
                    <a:pos x="19" y="2"/>
                  </a:cxn>
                  <a:cxn ang="0">
                    <a:pos x="19" y="4"/>
                  </a:cxn>
                </a:cxnLst>
                <a:rect l="0" t="0" r="r" b="b"/>
                <a:pathLst>
                  <a:path w="19" h="4">
                    <a:moveTo>
                      <a:pt x="19" y="4"/>
                    </a:moveTo>
                    <a:lnTo>
                      <a:pt x="3" y="4"/>
                    </a:lnTo>
                    <a:lnTo>
                      <a:pt x="0" y="0"/>
                    </a:lnTo>
                    <a:lnTo>
                      <a:pt x="19" y="0"/>
                    </a:lnTo>
                    <a:lnTo>
                      <a:pt x="19" y="2"/>
                    </a:lnTo>
                    <a:lnTo>
                      <a:pt x="19" y="4"/>
                    </a:lnTo>
                    <a:close/>
                  </a:path>
                </a:pathLst>
              </a:custGeom>
              <a:solidFill>
                <a:srgbClr val="E67339"/>
              </a:solidFill>
              <a:ln w="9525">
                <a:noFill/>
                <a:round/>
              </a:ln>
            </p:spPr>
            <p:txBody>
              <a:bodyPr/>
              <a:lstStyle/>
              <a:p>
                <a:endParaRPr lang="en-US">
                  <a:solidFill>
                    <a:prstClr val="black"/>
                  </a:solidFill>
                </a:endParaRPr>
              </a:p>
            </p:txBody>
          </p:sp>
          <p:sp>
            <p:nvSpPr>
              <p:cNvPr id="180074" name="Freeform 874"/>
              <p:cNvSpPr/>
              <p:nvPr/>
            </p:nvSpPr>
            <p:spPr bwMode="auto">
              <a:xfrm>
                <a:off x="1235" y="1368"/>
                <a:ext cx="19" cy="4"/>
              </a:xfrm>
              <a:custGeom>
                <a:avLst/>
                <a:gdLst/>
                <a:ahLst/>
                <a:cxnLst>
                  <a:cxn ang="0">
                    <a:pos x="19" y="4"/>
                  </a:cxn>
                  <a:cxn ang="0">
                    <a:pos x="2" y="4"/>
                  </a:cxn>
                  <a:cxn ang="0">
                    <a:pos x="0" y="0"/>
                  </a:cxn>
                  <a:cxn ang="0">
                    <a:pos x="19" y="0"/>
                  </a:cxn>
                  <a:cxn ang="0">
                    <a:pos x="19" y="2"/>
                  </a:cxn>
                  <a:cxn ang="0">
                    <a:pos x="19" y="4"/>
                  </a:cxn>
                </a:cxnLst>
                <a:rect l="0" t="0" r="r" b="b"/>
                <a:pathLst>
                  <a:path w="19" h="4">
                    <a:moveTo>
                      <a:pt x="19" y="4"/>
                    </a:moveTo>
                    <a:lnTo>
                      <a:pt x="2" y="4"/>
                    </a:lnTo>
                    <a:lnTo>
                      <a:pt x="0" y="0"/>
                    </a:lnTo>
                    <a:lnTo>
                      <a:pt x="19" y="0"/>
                    </a:lnTo>
                    <a:lnTo>
                      <a:pt x="19" y="2"/>
                    </a:lnTo>
                    <a:lnTo>
                      <a:pt x="19" y="4"/>
                    </a:lnTo>
                    <a:close/>
                  </a:path>
                </a:pathLst>
              </a:custGeom>
              <a:solidFill>
                <a:srgbClr val="E7733B"/>
              </a:solidFill>
              <a:ln w="9525">
                <a:noFill/>
                <a:round/>
              </a:ln>
            </p:spPr>
            <p:txBody>
              <a:bodyPr/>
              <a:lstStyle/>
              <a:p>
                <a:endParaRPr lang="en-US">
                  <a:solidFill>
                    <a:prstClr val="black"/>
                  </a:solidFill>
                </a:endParaRPr>
              </a:p>
            </p:txBody>
          </p:sp>
          <p:sp>
            <p:nvSpPr>
              <p:cNvPr id="180075" name="Freeform 875"/>
              <p:cNvSpPr/>
              <p:nvPr/>
            </p:nvSpPr>
            <p:spPr bwMode="auto">
              <a:xfrm>
                <a:off x="1233" y="1366"/>
                <a:ext cx="21" cy="4"/>
              </a:xfrm>
              <a:custGeom>
                <a:avLst/>
                <a:gdLst/>
                <a:ahLst/>
                <a:cxnLst>
                  <a:cxn ang="0">
                    <a:pos x="21" y="4"/>
                  </a:cxn>
                  <a:cxn ang="0">
                    <a:pos x="2" y="4"/>
                  </a:cxn>
                  <a:cxn ang="0">
                    <a:pos x="0" y="0"/>
                  </a:cxn>
                  <a:cxn ang="0">
                    <a:pos x="21" y="0"/>
                  </a:cxn>
                  <a:cxn ang="0">
                    <a:pos x="21" y="2"/>
                  </a:cxn>
                  <a:cxn ang="0">
                    <a:pos x="21" y="4"/>
                  </a:cxn>
                </a:cxnLst>
                <a:rect l="0" t="0" r="r" b="b"/>
                <a:pathLst>
                  <a:path w="21" h="4">
                    <a:moveTo>
                      <a:pt x="21" y="4"/>
                    </a:moveTo>
                    <a:lnTo>
                      <a:pt x="2" y="4"/>
                    </a:lnTo>
                    <a:lnTo>
                      <a:pt x="0" y="0"/>
                    </a:lnTo>
                    <a:lnTo>
                      <a:pt x="21" y="0"/>
                    </a:lnTo>
                    <a:lnTo>
                      <a:pt x="21" y="2"/>
                    </a:lnTo>
                    <a:lnTo>
                      <a:pt x="21" y="4"/>
                    </a:lnTo>
                    <a:close/>
                  </a:path>
                </a:pathLst>
              </a:custGeom>
              <a:solidFill>
                <a:srgbClr val="E7743C"/>
              </a:solidFill>
              <a:ln w="9525">
                <a:noFill/>
                <a:round/>
              </a:ln>
            </p:spPr>
            <p:txBody>
              <a:bodyPr/>
              <a:lstStyle/>
              <a:p>
                <a:endParaRPr lang="en-US">
                  <a:solidFill>
                    <a:prstClr val="black"/>
                  </a:solidFill>
                </a:endParaRPr>
              </a:p>
            </p:txBody>
          </p:sp>
          <p:sp>
            <p:nvSpPr>
              <p:cNvPr id="180076" name="Freeform 876"/>
              <p:cNvSpPr/>
              <p:nvPr/>
            </p:nvSpPr>
            <p:spPr bwMode="auto">
              <a:xfrm>
                <a:off x="1231" y="1364"/>
                <a:ext cx="23" cy="4"/>
              </a:xfrm>
              <a:custGeom>
                <a:avLst/>
                <a:gdLst/>
                <a:ahLst/>
                <a:cxnLst>
                  <a:cxn ang="0">
                    <a:pos x="23" y="4"/>
                  </a:cxn>
                  <a:cxn ang="0">
                    <a:pos x="4" y="4"/>
                  </a:cxn>
                  <a:cxn ang="0">
                    <a:pos x="0" y="0"/>
                  </a:cxn>
                  <a:cxn ang="0">
                    <a:pos x="23" y="0"/>
                  </a:cxn>
                  <a:cxn ang="0">
                    <a:pos x="23" y="2"/>
                  </a:cxn>
                  <a:cxn ang="0">
                    <a:pos x="23" y="4"/>
                  </a:cxn>
                </a:cxnLst>
                <a:rect l="0" t="0" r="r" b="b"/>
                <a:pathLst>
                  <a:path w="23" h="4">
                    <a:moveTo>
                      <a:pt x="23" y="4"/>
                    </a:moveTo>
                    <a:lnTo>
                      <a:pt x="4" y="4"/>
                    </a:lnTo>
                    <a:lnTo>
                      <a:pt x="0" y="0"/>
                    </a:lnTo>
                    <a:lnTo>
                      <a:pt x="23" y="0"/>
                    </a:lnTo>
                    <a:lnTo>
                      <a:pt x="23" y="2"/>
                    </a:lnTo>
                    <a:lnTo>
                      <a:pt x="23" y="4"/>
                    </a:lnTo>
                    <a:close/>
                  </a:path>
                </a:pathLst>
              </a:custGeom>
              <a:solidFill>
                <a:srgbClr val="E7753D"/>
              </a:solidFill>
              <a:ln w="9525">
                <a:noFill/>
                <a:round/>
              </a:ln>
            </p:spPr>
            <p:txBody>
              <a:bodyPr/>
              <a:lstStyle/>
              <a:p>
                <a:endParaRPr lang="en-US">
                  <a:solidFill>
                    <a:prstClr val="black"/>
                  </a:solidFill>
                </a:endParaRPr>
              </a:p>
            </p:txBody>
          </p:sp>
          <p:sp>
            <p:nvSpPr>
              <p:cNvPr id="180077" name="Freeform 877"/>
              <p:cNvSpPr/>
              <p:nvPr/>
            </p:nvSpPr>
            <p:spPr bwMode="auto">
              <a:xfrm>
                <a:off x="1231" y="1362"/>
                <a:ext cx="23" cy="4"/>
              </a:xfrm>
              <a:custGeom>
                <a:avLst/>
                <a:gdLst/>
                <a:ahLst/>
                <a:cxnLst>
                  <a:cxn ang="0">
                    <a:pos x="23" y="4"/>
                  </a:cxn>
                  <a:cxn ang="0">
                    <a:pos x="2" y="4"/>
                  </a:cxn>
                  <a:cxn ang="0">
                    <a:pos x="0" y="0"/>
                  </a:cxn>
                  <a:cxn ang="0">
                    <a:pos x="23" y="0"/>
                  </a:cxn>
                  <a:cxn ang="0">
                    <a:pos x="23" y="2"/>
                  </a:cxn>
                  <a:cxn ang="0">
                    <a:pos x="23" y="4"/>
                  </a:cxn>
                </a:cxnLst>
                <a:rect l="0" t="0" r="r" b="b"/>
                <a:pathLst>
                  <a:path w="23" h="4">
                    <a:moveTo>
                      <a:pt x="23" y="4"/>
                    </a:moveTo>
                    <a:lnTo>
                      <a:pt x="2" y="4"/>
                    </a:lnTo>
                    <a:lnTo>
                      <a:pt x="0" y="0"/>
                    </a:lnTo>
                    <a:lnTo>
                      <a:pt x="23" y="0"/>
                    </a:lnTo>
                    <a:lnTo>
                      <a:pt x="23" y="2"/>
                    </a:lnTo>
                    <a:lnTo>
                      <a:pt x="23" y="4"/>
                    </a:lnTo>
                    <a:close/>
                  </a:path>
                </a:pathLst>
              </a:custGeom>
              <a:solidFill>
                <a:srgbClr val="E7763F"/>
              </a:solidFill>
              <a:ln w="9525">
                <a:noFill/>
                <a:round/>
              </a:ln>
            </p:spPr>
            <p:txBody>
              <a:bodyPr/>
              <a:lstStyle/>
              <a:p>
                <a:endParaRPr lang="en-US">
                  <a:solidFill>
                    <a:prstClr val="black"/>
                  </a:solidFill>
                </a:endParaRPr>
              </a:p>
            </p:txBody>
          </p:sp>
          <p:sp>
            <p:nvSpPr>
              <p:cNvPr id="180078" name="Freeform 878"/>
              <p:cNvSpPr/>
              <p:nvPr/>
            </p:nvSpPr>
            <p:spPr bwMode="auto">
              <a:xfrm>
                <a:off x="1229" y="1362"/>
                <a:ext cx="25" cy="2"/>
              </a:xfrm>
              <a:custGeom>
                <a:avLst/>
                <a:gdLst/>
                <a:ahLst/>
                <a:cxnLst>
                  <a:cxn ang="0">
                    <a:pos x="25" y="2"/>
                  </a:cxn>
                  <a:cxn ang="0">
                    <a:pos x="2" y="2"/>
                  </a:cxn>
                  <a:cxn ang="0">
                    <a:pos x="0" y="0"/>
                  </a:cxn>
                  <a:cxn ang="0">
                    <a:pos x="25" y="0"/>
                  </a:cxn>
                  <a:cxn ang="0">
                    <a:pos x="25" y="0"/>
                  </a:cxn>
                  <a:cxn ang="0">
                    <a:pos x="25" y="2"/>
                  </a:cxn>
                </a:cxnLst>
                <a:rect l="0" t="0" r="r" b="b"/>
                <a:pathLst>
                  <a:path w="25" h="2">
                    <a:moveTo>
                      <a:pt x="25" y="2"/>
                    </a:moveTo>
                    <a:lnTo>
                      <a:pt x="2" y="2"/>
                    </a:lnTo>
                    <a:lnTo>
                      <a:pt x="0" y="0"/>
                    </a:lnTo>
                    <a:lnTo>
                      <a:pt x="25" y="0"/>
                    </a:lnTo>
                    <a:lnTo>
                      <a:pt x="25" y="0"/>
                    </a:lnTo>
                    <a:lnTo>
                      <a:pt x="25" y="2"/>
                    </a:lnTo>
                    <a:close/>
                  </a:path>
                </a:pathLst>
              </a:custGeom>
              <a:solidFill>
                <a:srgbClr val="E77740"/>
              </a:solidFill>
              <a:ln w="9525">
                <a:noFill/>
                <a:round/>
              </a:ln>
            </p:spPr>
            <p:txBody>
              <a:bodyPr/>
              <a:lstStyle/>
              <a:p>
                <a:endParaRPr lang="en-US">
                  <a:solidFill>
                    <a:prstClr val="black"/>
                  </a:solidFill>
                </a:endParaRPr>
              </a:p>
            </p:txBody>
          </p:sp>
          <p:sp>
            <p:nvSpPr>
              <p:cNvPr id="180079" name="Freeform 879"/>
              <p:cNvSpPr/>
              <p:nvPr/>
            </p:nvSpPr>
            <p:spPr bwMode="auto">
              <a:xfrm>
                <a:off x="1227" y="1360"/>
                <a:ext cx="27" cy="2"/>
              </a:xfrm>
              <a:custGeom>
                <a:avLst/>
                <a:gdLst/>
                <a:ahLst/>
                <a:cxnLst>
                  <a:cxn ang="0">
                    <a:pos x="27" y="2"/>
                  </a:cxn>
                  <a:cxn ang="0">
                    <a:pos x="4" y="2"/>
                  </a:cxn>
                  <a:cxn ang="0">
                    <a:pos x="0" y="0"/>
                  </a:cxn>
                  <a:cxn ang="0">
                    <a:pos x="27" y="0"/>
                  </a:cxn>
                  <a:cxn ang="0">
                    <a:pos x="27" y="0"/>
                  </a:cxn>
                  <a:cxn ang="0">
                    <a:pos x="27" y="2"/>
                  </a:cxn>
                </a:cxnLst>
                <a:rect l="0" t="0" r="r" b="b"/>
                <a:pathLst>
                  <a:path w="27" h="2">
                    <a:moveTo>
                      <a:pt x="27" y="2"/>
                    </a:moveTo>
                    <a:lnTo>
                      <a:pt x="4" y="2"/>
                    </a:lnTo>
                    <a:lnTo>
                      <a:pt x="0" y="0"/>
                    </a:lnTo>
                    <a:lnTo>
                      <a:pt x="27" y="0"/>
                    </a:lnTo>
                    <a:lnTo>
                      <a:pt x="27" y="0"/>
                    </a:lnTo>
                    <a:lnTo>
                      <a:pt x="27" y="2"/>
                    </a:lnTo>
                    <a:close/>
                  </a:path>
                </a:pathLst>
              </a:custGeom>
              <a:solidFill>
                <a:srgbClr val="E77842"/>
              </a:solidFill>
              <a:ln w="9525">
                <a:noFill/>
                <a:round/>
              </a:ln>
            </p:spPr>
            <p:txBody>
              <a:bodyPr/>
              <a:lstStyle/>
              <a:p>
                <a:endParaRPr lang="en-US">
                  <a:solidFill>
                    <a:prstClr val="black"/>
                  </a:solidFill>
                </a:endParaRPr>
              </a:p>
            </p:txBody>
          </p:sp>
          <p:sp>
            <p:nvSpPr>
              <p:cNvPr id="180080" name="Freeform 880"/>
              <p:cNvSpPr/>
              <p:nvPr/>
            </p:nvSpPr>
            <p:spPr bwMode="auto">
              <a:xfrm>
                <a:off x="1225" y="1358"/>
                <a:ext cx="29" cy="4"/>
              </a:xfrm>
              <a:custGeom>
                <a:avLst/>
                <a:gdLst/>
                <a:ahLst/>
                <a:cxnLst>
                  <a:cxn ang="0">
                    <a:pos x="29" y="4"/>
                  </a:cxn>
                  <a:cxn ang="0">
                    <a:pos x="4" y="4"/>
                  </a:cxn>
                  <a:cxn ang="0">
                    <a:pos x="0" y="0"/>
                  </a:cxn>
                  <a:cxn ang="0">
                    <a:pos x="29" y="0"/>
                  </a:cxn>
                  <a:cxn ang="0">
                    <a:pos x="29" y="0"/>
                  </a:cxn>
                  <a:cxn ang="0">
                    <a:pos x="29" y="4"/>
                  </a:cxn>
                </a:cxnLst>
                <a:rect l="0" t="0" r="r" b="b"/>
                <a:pathLst>
                  <a:path w="29" h="4">
                    <a:moveTo>
                      <a:pt x="29" y="4"/>
                    </a:moveTo>
                    <a:lnTo>
                      <a:pt x="4" y="4"/>
                    </a:lnTo>
                    <a:lnTo>
                      <a:pt x="0" y="0"/>
                    </a:lnTo>
                    <a:lnTo>
                      <a:pt x="29" y="0"/>
                    </a:lnTo>
                    <a:lnTo>
                      <a:pt x="29" y="0"/>
                    </a:lnTo>
                    <a:lnTo>
                      <a:pt x="29" y="4"/>
                    </a:lnTo>
                    <a:close/>
                  </a:path>
                </a:pathLst>
              </a:custGeom>
              <a:solidFill>
                <a:srgbClr val="E87843"/>
              </a:solidFill>
              <a:ln w="9525">
                <a:noFill/>
                <a:round/>
              </a:ln>
            </p:spPr>
            <p:txBody>
              <a:bodyPr/>
              <a:lstStyle/>
              <a:p>
                <a:endParaRPr lang="en-US">
                  <a:solidFill>
                    <a:prstClr val="black"/>
                  </a:solidFill>
                </a:endParaRPr>
              </a:p>
            </p:txBody>
          </p:sp>
          <p:sp>
            <p:nvSpPr>
              <p:cNvPr id="180081" name="Freeform 881"/>
              <p:cNvSpPr/>
              <p:nvPr/>
            </p:nvSpPr>
            <p:spPr bwMode="auto">
              <a:xfrm>
                <a:off x="1225" y="1357"/>
                <a:ext cx="29" cy="3"/>
              </a:xfrm>
              <a:custGeom>
                <a:avLst/>
                <a:gdLst/>
                <a:ahLst/>
                <a:cxnLst>
                  <a:cxn ang="0">
                    <a:pos x="29" y="3"/>
                  </a:cxn>
                  <a:cxn ang="0">
                    <a:pos x="2" y="3"/>
                  </a:cxn>
                  <a:cxn ang="0">
                    <a:pos x="0" y="0"/>
                  </a:cxn>
                  <a:cxn ang="0">
                    <a:pos x="29" y="0"/>
                  </a:cxn>
                  <a:cxn ang="0">
                    <a:pos x="29" y="1"/>
                  </a:cxn>
                  <a:cxn ang="0">
                    <a:pos x="29" y="3"/>
                  </a:cxn>
                </a:cxnLst>
                <a:rect l="0" t="0" r="r" b="b"/>
                <a:pathLst>
                  <a:path w="29" h="3">
                    <a:moveTo>
                      <a:pt x="29" y="3"/>
                    </a:moveTo>
                    <a:lnTo>
                      <a:pt x="2" y="3"/>
                    </a:lnTo>
                    <a:lnTo>
                      <a:pt x="0" y="0"/>
                    </a:lnTo>
                    <a:lnTo>
                      <a:pt x="29" y="0"/>
                    </a:lnTo>
                    <a:lnTo>
                      <a:pt x="29" y="1"/>
                    </a:lnTo>
                    <a:lnTo>
                      <a:pt x="29" y="3"/>
                    </a:lnTo>
                    <a:close/>
                  </a:path>
                </a:pathLst>
              </a:custGeom>
              <a:solidFill>
                <a:srgbClr val="E87A45"/>
              </a:solidFill>
              <a:ln w="9525">
                <a:noFill/>
                <a:round/>
              </a:ln>
            </p:spPr>
            <p:txBody>
              <a:bodyPr/>
              <a:lstStyle/>
              <a:p>
                <a:endParaRPr lang="en-US">
                  <a:solidFill>
                    <a:prstClr val="black"/>
                  </a:solidFill>
                </a:endParaRPr>
              </a:p>
            </p:txBody>
          </p:sp>
          <p:sp>
            <p:nvSpPr>
              <p:cNvPr id="180082" name="Freeform 882"/>
              <p:cNvSpPr/>
              <p:nvPr/>
            </p:nvSpPr>
            <p:spPr bwMode="auto">
              <a:xfrm>
                <a:off x="1223" y="1355"/>
                <a:ext cx="31" cy="3"/>
              </a:xfrm>
              <a:custGeom>
                <a:avLst/>
                <a:gdLst/>
                <a:ahLst/>
                <a:cxnLst>
                  <a:cxn ang="0">
                    <a:pos x="31" y="3"/>
                  </a:cxn>
                  <a:cxn ang="0">
                    <a:pos x="2" y="3"/>
                  </a:cxn>
                  <a:cxn ang="0">
                    <a:pos x="0" y="0"/>
                  </a:cxn>
                  <a:cxn ang="0">
                    <a:pos x="31" y="0"/>
                  </a:cxn>
                  <a:cxn ang="0">
                    <a:pos x="31" y="2"/>
                  </a:cxn>
                  <a:cxn ang="0">
                    <a:pos x="31" y="3"/>
                  </a:cxn>
                </a:cxnLst>
                <a:rect l="0" t="0" r="r" b="b"/>
                <a:pathLst>
                  <a:path w="31" h="3">
                    <a:moveTo>
                      <a:pt x="31" y="3"/>
                    </a:moveTo>
                    <a:lnTo>
                      <a:pt x="2" y="3"/>
                    </a:lnTo>
                    <a:lnTo>
                      <a:pt x="0" y="0"/>
                    </a:lnTo>
                    <a:lnTo>
                      <a:pt x="31" y="0"/>
                    </a:lnTo>
                    <a:lnTo>
                      <a:pt x="31" y="2"/>
                    </a:lnTo>
                    <a:lnTo>
                      <a:pt x="31" y="3"/>
                    </a:lnTo>
                    <a:close/>
                  </a:path>
                </a:pathLst>
              </a:custGeom>
              <a:solidFill>
                <a:srgbClr val="E87A45"/>
              </a:solidFill>
              <a:ln w="9525">
                <a:noFill/>
                <a:round/>
              </a:ln>
            </p:spPr>
            <p:txBody>
              <a:bodyPr/>
              <a:lstStyle/>
              <a:p>
                <a:endParaRPr lang="en-US">
                  <a:solidFill>
                    <a:prstClr val="black"/>
                  </a:solidFill>
                </a:endParaRPr>
              </a:p>
            </p:txBody>
          </p:sp>
          <p:sp>
            <p:nvSpPr>
              <p:cNvPr id="180083" name="Freeform 883"/>
              <p:cNvSpPr/>
              <p:nvPr/>
            </p:nvSpPr>
            <p:spPr bwMode="auto">
              <a:xfrm>
                <a:off x="1221" y="1353"/>
                <a:ext cx="33" cy="4"/>
              </a:xfrm>
              <a:custGeom>
                <a:avLst/>
                <a:gdLst/>
                <a:ahLst/>
                <a:cxnLst>
                  <a:cxn ang="0">
                    <a:pos x="33" y="4"/>
                  </a:cxn>
                  <a:cxn ang="0">
                    <a:pos x="4" y="4"/>
                  </a:cxn>
                  <a:cxn ang="0">
                    <a:pos x="0" y="0"/>
                  </a:cxn>
                  <a:cxn ang="0">
                    <a:pos x="33" y="0"/>
                  </a:cxn>
                  <a:cxn ang="0">
                    <a:pos x="33" y="2"/>
                  </a:cxn>
                  <a:cxn ang="0">
                    <a:pos x="33" y="4"/>
                  </a:cxn>
                </a:cxnLst>
                <a:rect l="0" t="0" r="r" b="b"/>
                <a:pathLst>
                  <a:path w="33" h="4">
                    <a:moveTo>
                      <a:pt x="33" y="4"/>
                    </a:moveTo>
                    <a:lnTo>
                      <a:pt x="4" y="4"/>
                    </a:lnTo>
                    <a:lnTo>
                      <a:pt x="0" y="0"/>
                    </a:lnTo>
                    <a:lnTo>
                      <a:pt x="33" y="0"/>
                    </a:lnTo>
                    <a:lnTo>
                      <a:pt x="33" y="2"/>
                    </a:lnTo>
                    <a:lnTo>
                      <a:pt x="33" y="4"/>
                    </a:lnTo>
                    <a:close/>
                  </a:path>
                </a:pathLst>
              </a:custGeom>
              <a:solidFill>
                <a:srgbClr val="E87B47"/>
              </a:solidFill>
              <a:ln w="9525">
                <a:noFill/>
                <a:round/>
              </a:ln>
            </p:spPr>
            <p:txBody>
              <a:bodyPr/>
              <a:lstStyle/>
              <a:p>
                <a:endParaRPr lang="en-US">
                  <a:solidFill>
                    <a:prstClr val="black"/>
                  </a:solidFill>
                </a:endParaRPr>
              </a:p>
            </p:txBody>
          </p:sp>
          <p:sp>
            <p:nvSpPr>
              <p:cNvPr id="180084" name="Freeform 884"/>
              <p:cNvSpPr/>
              <p:nvPr/>
            </p:nvSpPr>
            <p:spPr bwMode="auto">
              <a:xfrm>
                <a:off x="1221" y="1351"/>
                <a:ext cx="33" cy="4"/>
              </a:xfrm>
              <a:custGeom>
                <a:avLst/>
                <a:gdLst/>
                <a:ahLst/>
                <a:cxnLst>
                  <a:cxn ang="0">
                    <a:pos x="33" y="4"/>
                  </a:cxn>
                  <a:cxn ang="0">
                    <a:pos x="2" y="4"/>
                  </a:cxn>
                  <a:cxn ang="0">
                    <a:pos x="0" y="0"/>
                  </a:cxn>
                  <a:cxn ang="0">
                    <a:pos x="33" y="0"/>
                  </a:cxn>
                  <a:cxn ang="0">
                    <a:pos x="33" y="2"/>
                  </a:cxn>
                  <a:cxn ang="0">
                    <a:pos x="33" y="4"/>
                  </a:cxn>
                </a:cxnLst>
                <a:rect l="0" t="0" r="r" b="b"/>
                <a:pathLst>
                  <a:path w="33" h="4">
                    <a:moveTo>
                      <a:pt x="33" y="4"/>
                    </a:moveTo>
                    <a:lnTo>
                      <a:pt x="2" y="4"/>
                    </a:lnTo>
                    <a:lnTo>
                      <a:pt x="0" y="0"/>
                    </a:lnTo>
                    <a:lnTo>
                      <a:pt x="33" y="0"/>
                    </a:lnTo>
                    <a:lnTo>
                      <a:pt x="33" y="2"/>
                    </a:lnTo>
                    <a:lnTo>
                      <a:pt x="33" y="4"/>
                    </a:lnTo>
                    <a:close/>
                  </a:path>
                </a:pathLst>
              </a:custGeom>
              <a:solidFill>
                <a:srgbClr val="E87C49"/>
              </a:solidFill>
              <a:ln w="9525">
                <a:noFill/>
                <a:round/>
              </a:ln>
            </p:spPr>
            <p:txBody>
              <a:bodyPr/>
              <a:lstStyle/>
              <a:p>
                <a:endParaRPr lang="en-US">
                  <a:solidFill>
                    <a:prstClr val="black"/>
                  </a:solidFill>
                </a:endParaRPr>
              </a:p>
            </p:txBody>
          </p:sp>
          <p:sp>
            <p:nvSpPr>
              <p:cNvPr id="180085" name="Freeform 885"/>
              <p:cNvSpPr/>
              <p:nvPr/>
            </p:nvSpPr>
            <p:spPr bwMode="auto">
              <a:xfrm>
                <a:off x="1219" y="1349"/>
                <a:ext cx="35" cy="4"/>
              </a:xfrm>
              <a:custGeom>
                <a:avLst/>
                <a:gdLst/>
                <a:ahLst/>
                <a:cxnLst>
                  <a:cxn ang="0">
                    <a:pos x="35" y="4"/>
                  </a:cxn>
                  <a:cxn ang="0">
                    <a:pos x="2" y="4"/>
                  </a:cxn>
                  <a:cxn ang="0">
                    <a:pos x="0" y="0"/>
                  </a:cxn>
                  <a:cxn ang="0">
                    <a:pos x="35" y="0"/>
                  </a:cxn>
                  <a:cxn ang="0">
                    <a:pos x="35" y="2"/>
                  </a:cxn>
                  <a:cxn ang="0">
                    <a:pos x="35" y="4"/>
                  </a:cxn>
                </a:cxnLst>
                <a:rect l="0" t="0" r="r" b="b"/>
                <a:pathLst>
                  <a:path w="35" h="4">
                    <a:moveTo>
                      <a:pt x="35" y="4"/>
                    </a:moveTo>
                    <a:lnTo>
                      <a:pt x="2" y="4"/>
                    </a:lnTo>
                    <a:lnTo>
                      <a:pt x="0" y="0"/>
                    </a:lnTo>
                    <a:lnTo>
                      <a:pt x="35" y="0"/>
                    </a:lnTo>
                    <a:lnTo>
                      <a:pt x="35" y="2"/>
                    </a:lnTo>
                    <a:lnTo>
                      <a:pt x="35" y="4"/>
                    </a:lnTo>
                    <a:close/>
                  </a:path>
                </a:pathLst>
              </a:custGeom>
              <a:solidFill>
                <a:srgbClr val="E97D4A"/>
              </a:solidFill>
              <a:ln w="9525">
                <a:noFill/>
                <a:round/>
              </a:ln>
            </p:spPr>
            <p:txBody>
              <a:bodyPr/>
              <a:lstStyle/>
              <a:p>
                <a:endParaRPr lang="en-US">
                  <a:solidFill>
                    <a:prstClr val="black"/>
                  </a:solidFill>
                </a:endParaRPr>
              </a:p>
            </p:txBody>
          </p:sp>
          <p:sp>
            <p:nvSpPr>
              <p:cNvPr id="180086" name="Freeform 886"/>
              <p:cNvSpPr/>
              <p:nvPr/>
            </p:nvSpPr>
            <p:spPr bwMode="auto">
              <a:xfrm>
                <a:off x="1218" y="1347"/>
                <a:ext cx="36" cy="4"/>
              </a:xfrm>
              <a:custGeom>
                <a:avLst/>
                <a:gdLst/>
                <a:ahLst/>
                <a:cxnLst>
                  <a:cxn ang="0">
                    <a:pos x="36" y="4"/>
                  </a:cxn>
                  <a:cxn ang="0">
                    <a:pos x="3" y="4"/>
                  </a:cxn>
                  <a:cxn ang="0">
                    <a:pos x="0" y="0"/>
                  </a:cxn>
                  <a:cxn ang="0">
                    <a:pos x="36" y="0"/>
                  </a:cxn>
                  <a:cxn ang="0">
                    <a:pos x="36" y="2"/>
                  </a:cxn>
                  <a:cxn ang="0">
                    <a:pos x="36" y="4"/>
                  </a:cxn>
                </a:cxnLst>
                <a:rect l="0" t="0" r="r" b="b"/>
                <a:pathLst>
                  <a:path w="36" h="4">
                    <a:moveTo>
                      <a:pt x="36" y="4"/>
                    </a:moveTo>
                    <a:lnTo>
                      <a:pt x="3" y="4"/>
                    </a:lnTo>
                    <a:lnTo>
                      <a:pt x="0" y="0"/>
                    </a:lnTo>
                    <a:lnTo>
                      <a:pt x="36" y="0"/>
                    </a:lnTo>
                    <a:lnTo>
                      <a:pt x="36" y="2"/>
                    </a:lnTo>
                    <a:lnTo>
                      <a:pt x="36" y="4"/>
                    </a:lnTo>
                    <a:close/>
                  </a:path>
                </a:pathLst>
              </a:custGeom>
              <a:solidFill>
                <a:srgbClr val="E97E4C"/>
              </a:solidFill>
              <a:ln w="9525">
                <a:noFill/>
                <a:round/>
              </a:ln>
            </p:spPr>
            <p:txBody>
              <a:bodyPr/>
              <a:lstStyle/>
              <a:p>
                <a:endParaRPr lang="en-US">
                  <a:solidFill>
                    <a:prstClr val="black"/>
                  </a:solidFill>
                </a:endParaRPr>
              </a:p>
            </p:txBody>
          </p:sp>
          <p:sp>
            <p:nvSpPr>
              <p:cNvPr id="180087" name="Freeform 887"/>
              <p:cNvSpPr/>
              <p:nvPr/>
            </p:nvSpPr>
            <p:spPr bwMode="auto">
              <a:xfrm>
                <a:off x="1218" y="1345"/>
                <a:ext cx="36" cy="4"/>
              </a:xfrm>
              <a:custGeom>
                <a:avLst/>
                <a:gdLst/>
                <a:ahLst/>
                <a:cxnLst>
                  <a:cxn ang="0">
                    <a:pos x="36" y="4"/>
                  </a:cxn>
                  <a:cxn ang="0">
                    <a:pos x="1" y="4"/>
                  </a:cxn>
                  <a:cxn ang="0">
                    <a:pos x="0" y="0"/>
                  </a:cxn>
                  <a:cxn ang="0">
                    <a:pos x="36" y="0"/>
                  </a:cxn>
                  <a:cxn ang="0">
                    <a:pos x="36" y="2"/>
                  </a:cxn>
                  <a:cxn ang="0">
                    <a:pos x="36" y="4"/>
                  </a:cxn>
                </a:cxnLst>
                <a:rect l="0" t="0" r="r" b="b"/>
                <a:pathLst>
                  <a:path w="36" h="4">
                    <a:moveTo>
                      <a:pt x="36" y="4"/>
                    </a:moveTo>
                    <a:lnTo>
                      <a:pt x="1" y="4"/>
                    </a:lnTo>
                    <a:lnTo>
                      <a:pt x="0" y="0"/>
                    </a:lnTo>
                    <a:lnTo>
                      <a:pt x="36" y="0"/>
                    </a:lnTo>
                    <a:lnTo>
                      <a:pt x="36" y="2"/>
                    </a:lnTo>
                    <a:lnTo>
                      <a:pt x="36" y="4"/>
                    </a:lnTo>
                    <a:close/>
                  </a:path>
                </a:pathLst>
              </a:custGeom>
              <a:solidFill>
                <a:srgbClr val="E97F4D"/>
              </a:solidFill>
              <a:ln w="9525">
                <a:noFill/>
                <a:round/>
              </a:ln>
            </p:spPr>
            <p:txBody>
              <a:bodyPr/>
              <a:lstStyle/>
              <a:p>
                <a:endParaRPr lang="en-US">
                  <a:solidFill>
                    <a:prstClr val="black"/>
                  </a:solidFill>
                </a:endParaRPr>
              </a:p>
            </p:txBody>
          </p:sp>
          <p:sp>
            <p:nvSpPr>
              <p:cNvPr id="180088" name="Freeform 888"/>
              <p:cNvSpPr/>
              <p:nvPr/>
            </p:nvSpPr>
            <p:spPr bwMode="auto">
              <a:xfrm>
                <a:off x="1216" y="1343"/>
                <a:ext cx="38" cy="4"/>
              </a:xfrm>
              <a:custGeom>
                <a:avLst/>
                <a:gdLst/>
                <a:ahLst/>
                <a:cxnLst>
                  <a:cxn ang="0">
                    <a:pos x="38" y="4"/>
                  </a:cxn>
                  <a:cxn ang="0">
                    <a:pos x="2" y="4"/>
                  </a:cxn>
                  <a:cxn ang="0">
                    <a:pos x="0" y="0"/>
                  </a:cxn>
                  <a:cxn ang="0">
                    <a:pos x="38" y="0"/>
                  </a:cxn>
                  <a:cxn ang="0">
                    <a:pos x="38" y="2"/>
                  </a:cxn>
                  <a:cxn ang="0">
                    <a:pos x="38" y="4"/>
                  </a:cxn>
                </a:cxnLst>
                <a:rect l="0" t="0" r="r" b="b"/>
                <a:pathLst>
                  <a:path w="38" h="4">
                    <a:moveTo>
                      <a:pt x="38" y="4"/>
                    </a:moveTo>
                    <a:lnTo>
                      <a:pt x="2" y="4"/>
                    </a:lnTo>
                    <a:lnTo>
                      <a:pt x="0" y="0"/>
                    </a:lnTo>
                    <a:lnTo>
                      <a:pt x="38" y="0"/>
                    </a:lnTo>
                    <a:lnTo>
                      <a:pt x="38" y="2"/>
                    </a:lnTo>
                    <a:lnTo>
                      <a:pt x="38" y="4"/>
                    </a:lnTo>
                    <a:close/>
                  </a:path>
                </a:pathLst>
              </a:custGeom>
              <a:solidFill>
                <a:srgbClr val="E9804E"/>
              </a:solidFill>
              <a:ln w="9525">
                <a:noFill/>
                <a:round/>
              </a:ln>
            </p:spPr>
            <p:txBody>
              <a:bodyPr/>
              <a:lstStyle/>
              <a:p>
                <a:endParaRPr lang="en-US">
                  <a:solidFill>
                    <a:prstClr val="black"/>
                  </a:solidFill>
                </a:endParaRPr>
              </a:p>
            </p:txBody>
          </p:sp>
          <p:sp>
            <p:nvSpPr>
              <p:cNvPr id="180089" name="Freeform 889"/>
              <p:cNvSpPr/>
              <p:nvPr/>
            </p:nvSpPr>
            <p:spPr bwMode="auto">
              <a:xfrm>
                <a:off x="1214" y="1341"/>
                <a:ext cx="40" cy="4"/>
              </a:xfrm>
              <a:custGeom>
                <a:avLst/>
                <a:gdLst/>
                <a:ahLst/>
                <a:cxnLst>
                  <a:cxn ang="0">
                    <a:pos x="40" y="4"/>
                  </a:cxn>
                  <a:cxn ang="0">
                    <a:pos x="4" y="4"/>
                  </a:cxn>
                  <a:cxn ang="0">
                    <a:pos x="0" y="0"/>
                  </a:cxn>
                  <a:cxn ang="0">
                    <a:pos x="40" y="0"/>
                  </a:cxn>
                  <a:cxn ang="0">
                    <a:pos x="40" y="0"/>
                  </a:cxn>
                  <a:cxn ang="0">
                    <a:pos x="40" y="0"/>
                  </a:cxn>
                  <a:cxn ang="0">
                    <a:pos x="40" y="2"/>
                  </a:cxn>
                  <a:cxn ang="0">
                    <a:pos x="40" y="4"/>
                  </a:cxn>
                </a:cxnLst>
                <a:rect l="0" t="0" r="r" b="b"/>
                <a:pathLst>
                  <a:path w="40" h="4">
                    <a:moveTo>
                      <a:pt x="40" y="4"/>
                    </a:moveTo>
                    <a:lnTo>
                      <a:pt x="4" y="4"/>
                    </a:lnTo>
                    <a:lnTo>
                      <a:pt x="0" y="0"/>
                    </a:lnTo>
                    <a:lnTo>
                      <a:pt x="40" y="0"/>
                    </a:lnTo>
                    <a:lnTo>
                      <a:pt x="40" y="0"/>
                    </a:lnTo>
                    <a:lnTo>
                      <a:pt x="40" y="0"/>
                    </a:lnTo>
                    <a:lnTo>
                      <a:pt x="40" y="2"/>
                    </a:lnTo>
                    <a:lnTo>
                      <a:pt x="40" y="4"/>
                    </a:lnTo>
                    <a:close/>
                  </a:path>
                </a:pathLst>
              </a:custGeom>
              <a:solidFill>
                <a:srgbClr val="E9804F"/>
              </a:solidFill>
              <a:ln w="9525">
                <a:noFill/>
                <a:round/>
              </a:ln>
            </p:spPr>
            <p:txBody>
              <a:bodyPr/>
              <a:lstStyle/>
              <a:p>
                <a:endParaRPr lang="en-US">
                  <a:solidFill>
                    <a:prstClr val="black"/>
                  </a:solidFill>
                </a:endParaRPr>
              </a:p>
            </p:txBody>
          </p:sp>
          <p:sp>
            <p:nvSpPr>
              <p:cNvPr id="180090" name="Freeform 890"/>
              <p:cNvSpPr/>
              <p:nvPr/>
            </p:nvSpPr>
            <p:spPr bwMode="auto">
              <a:xfrm>
                <a:off x="1214" y="1340"/>
                <a:ext cx="40" cy="3"/>
              </a:xfrm>
              <a:custGeom>
                <a:avLst/>
                <a:gdLst/>
                <a:ahLst/>
                <a:cxnLst>
                  <a:cxn ang="0">
                    <a:pos x="40" y="3"/>
                  </a:cxn>
                  <a:cxn ang="0">
                    <a:pos x="2" y="3"/>
                  </a:cxn>
                  <a:cxn ang="0">
                    <a:pos x="0" y="0"/>
                  </a:cxn>
                  <a:cxn ang="0">
                    <a:pos x="40" y="0"/>
                  </a:cxn>
                  <a:cxn ang="0">
                    <a:pos x="40" y="0"/>
                  </a:cxn>
                  <a:cxn ang="0">
                    <a:pos x="40" y="1"/>
                  </a:cxn>
                  <a:cxn ang="0">
                    <a:pos x="40" y="1"/>
                  </a:cxn>
                  <a:cxn ang="0">
                    <a:pos x="40" y="3"/>
                  </a:cxn>
                </a:cxnLst>
                <a:rect l="0" t="0" r="r" b="b"/>
                <a:pathLst>
                  <a:path w="40" h="3">
                    <a:moveTo>
                      <a:pt x="40" y="3"/>
                    </a:moveTo>
                    <a:lnTo>
                      <a:pt x="2" y="3"/>
                    </a:lnTo>
                    <a:lnTo>
                      <a:pt x="0" y="0"/>
                    </a:lnTo>
                    <a:lnTo>
                      <a:pt x="40" y="0"/>
                    </a:lnTo>
                    <a:lnTo>
                      <a:pt x="40" y="0"/>
                    </a:lnTo>
                    <a:lnTo>
                      <a:pt x="40" y="1"/>
                    </a:lnTo>
                    <a:lnTo>
                      <a:pt x="40" y="1"/>
                    </a:lnTo>
                    <a:lnTo>
                      <a:pt x="40" y="3"/>
                    </a:lnTo>
                    <a:close/>
                  </a:path>
                </a:pathLst>
              </a:custGeom>
              <a:solidFill>
                <a:srgbClr val="E98150"/>
              </a:solidFill>
              <a:ln w="9525">
                <a:noFill/>
                <a:round/>
              </a:ln>
            </p:spPr>
            <p:txBody>
              <a:bodyPr/>
              <a:lstStyle/>
              <a:p>
                <a:endParaRPr lang="en-US">
                  <a:solidFill>
                    <a:prstClr val="black"/>
                  </a:solidFill>
                </a:endParaRPr>
              </a:p>
            </p:txBody>
          </p:sp>
          <p:sp>
            <p:nvSpPr>
              <p:cNvPr id="180091" name="Freeform 891"/>
              <p:cNvSpPr/>
              <p:nvPr/>
            </p:nvSpPr>
            <p:spPr bwMode="auto">
              <a:xfrm>
                <a:off x="1212" y="1338"/>
                <a:ext cx="44" cy="3"/>
              </a:xfrm>
              <a:custGeom>
                <a:avLst/>
                <a:gdLst/>
                <a:ahLst/>
                <a:cxnLst>
                  <a:cxn ang="0">
                    <a:pos x="42" y="3"/>
                  </a:cxn>
                  <a:cxn ang="0">
                    <a:pos x="2" y="3"/>
                  </a:cxn>
                  <a:cxn ang="0">
                    <a:pos x="0" y="0"/>
                  </a:cxn>
                  <a:cxn ang="0">
                    <a:pos x="44" y="0"/>
                  </a:cxn>
                  <a:cxn ang="0">
                    <a:pos x="42" y="2"/>
                  </a:cxn>
                  <a:cxn ang="0">
                    <a:pos x="42" y="3"/>
                  </a:cxn>
                </a:cxnLst>
                <a:rect l="0" t="0" r="r" b="b"/>
                <a:pathLst>
                  <a:path w="44" h="3">
                    <a:moveTo>
                      <a:pt x="42" y="3"/>
                    </a:moveTo>
                    <a:lnTo>
                      <a:pt x="2" y="3"/>
                    </a:lnTo>
                    <a:lnTo>
                      <a:pt x="0" y="0"/>
                    </a:lnTo>
                    <a:lnTo>
                      <a:pt x="44" y="0"/>
                    </a:lnTo>
                    <a:lnTo>
                      <a:pt x="42" y="2"/>
                    </a:lnTo>
                    <a:lnTo>
                      <a:pt x="42" y="3"/>
                    </a:lnTo>
                    <a:close/>
                  </a:path>
                </a:pathLst>
              </a:custGeom>
              <a:solidFill>
                <a:srgbClr val="EA8252"/>
              </a:solidFill>
              <a:ln w="9525">
                <a:noFill/>
                <a:round/>
              </a:ln>
            </p:spPr>
            <p:txBody>
              <a:bodyPr/>
              <a:lstStyle/>
              <a:p>
                <a:endParaRPr lang="en-US">
                  <a:solidFill>
                    <a:prstClr val="black"/>
                  </a:solidFill>
                </a:endParaRPr>
              </a:p>
            </p:txBody>
          </p:sp>
          <p:sp>
            <p:nvSpPr>
              <p:cNvPr id="180092" name="Freeform 892"/>
              <p:cNvSpPr/>
              <p:nvPr/>
            </p:nvSpPr>
            <p:spPr bwMode="auto">
              <a:xfrm>
                <a:off x="1210" y="1336"/>
                <a:ext cx="46" cy="4"/>
              </a:xfrm>
              <a:custGeom>
                <a:avLst/>
                <a:gdLst/>
                <a:ahLst/>
                <a:cxnLst>
                  <a:cxn ang="0">
                    <a:pos x="44" y="4"/>
                  </a:cxn>
                  <a:cxn ang="0">
                    <a:pos x="4" y="4"/>
                  </a:cxn>
                  <a:cxn ang="0">
                    <a:pos x="0" y="0"/>
                  </a:cxn>
                  <a:cxn ang="0">
                    <a:pos x="46" y="0"/>
                  </a:cxn>
                  <a:cxn ang="0">
                    <a:pos x="46" y="2"/>
                  </a:cxn>
                  <a:cxn ang="0">
                    <a:pos x="44" y="4"/>
                  </a:cxn>
                </a:cxnLst>
                <a:rect l="0" t="0" r="r" b="b"/>
                <a:pathLst>
                  <a:path w="46" h="4">
                    <a:moveTo>
                      <a:pt x="44" y="4"/>
                    </a:moveTo>
                    <a:lnTo>
                      <a:pt x="4" y="4"/>
                    </a:lnTo>
                    <a:lnTo>
                      <a:pt x="0" y="0"/>
                    </a:lnTo>
                    <a:lnTo>
                      <a:pt x="46" y="0"/>
                    </a:lnTo>
                    <a:lnTo>
                      <a:pt x="46" y="2"/>
                    </a:lnTo>
                    <a:lnTo>
                      <a:pt x="44" y="4"/>
                    </a:lnTo>
                    <a:close/>
                  </a:path>
                </a:pathLst>
              </a:custGeom>
              <a:solidFill>
                <a:srgbClr val="EA8353"/>
              </a:solidFill>
              <a:ln w="9525">
                <a:noFill/>
                <a:round/>
              </a:ln>
            </p:spPr>
            <p:txBody>
              <a:bodyPr/>
              <a:lstStyle/>
              <a:p>
                <a:endParaRPr lang="en-US">
                  <a:solidFill>
                    <a:prstClr val="black"/>
                  </a:solidFill>
                </a:endParaRPr>
              </a:p>
            </p:txBody>
          </p:sp>
          <p:sp>
            <p:nvSpPr>
              <p:cNvPr id="180093" name="Freeform 893"/>
              <p:cNvSpPr/>
              <p:nvPr/>
            </p:nvSpPr>
            <p:spPr bwMode="auto">
              <a:xfrm>
                <a:off x="1210" y="1334"/>
                <a:ext cx="46" cy="4"/>
              </a:xfrm>
              <a:custGeom>
                <a:avLst/>
                <a:gdLst/>
                <a:ahLst/>
                <a:cxnLst>
                  <a:cxn ang="0">
                    <a:pos x="46" y="4"/>
                  </a:cxn>
                  <a:cxn ang="0">
                    <a:pos x="2" y="4"/>
                  </a:cxn>
                  <a:cxn ang="0">
                    <a:pos x="0" y="0"/>
                  </a:cxn>
                  <a:cxn ang="0">
                    <a:pos x="46" y="0"/>
                  </a:cxn>
                  <a:cxn ang="0">
                    <a:pos x="46" y="2"/>
                  </a:cxn>
                  <a:cxn ang="0">
                    <a:pos x="46" y="4"/>
                  </a:cxn>
                </a:cxnLst>
                <a:rect l="0" t="0" r="r" b="b"/>
                <a:pathLst>
                  <a:path w="46" h="4">
                    <a:moveTo>
                      <a:pt x="46" y="4"/>
                    </a:moveTo>
                    <a:lnTo>
                      <a:pt x="2" y="4"/>
                    </a:lnTo>
                    <a:lnTo>
                      <a:pt x="0" y="0"/>
                    </a:lnTo>
                    <a:lnTo>
                      <a:pt x="46" y="0"/>
                    </a:lnTo>
                    <a:lnTo>
                      <a:pt x="46" y="2"/>
                    </a:lnTo>
                    <a:lnTo>
                      <a:pt x="46" y="4"/>
                    </a:lnTo>
                    <a:close/>
                  </a:path>
                </a:pathLst>
              </a:custGeom>
              <a:solidFill>
                <a:srgbClr val="EA8454"/>
              </a:solidFill>
              <a:ln w="9525">
                <a:noFill/>
                <a:round/>
              </a:ln>
            </p:spPr>
            <p:txBody>
              <a:bodyPr/>
              <a:lstStyle/>
              <a:p>
                <a:endParaRPr lang="en-US">
                  <a:solidFill>
                    <a:prstClr val="black"/>
                  </a:solidFill>
                </a:endParaRPr>
              </a:p>
            </p:txBody>
          </p:sp>
          <p:sp>
            <p:nvSpPr>
              <p:cNvPr id="180094" name="Freeform 894"/>
              <p:cNvSpPr/>
              <p:nvPr/>
            </p:nvSpPr>
            <p:spPr bwMode="auto">
              <a:xfrm>
                <a:off x="1208" y="1332"/>
                <a:ext cx="48" cy="4"/>
              </a:xfrm>
              <a:custGeom>
                <a:avLst/>
                <a:gdLst/>
                <a:ahLst/>
                <a:cxnLst>
                  <a:cxn ang="0">
                    <a:pos x="48" y="4"/>
                  </a:cxn>
                  <a:cxn ang="0">
                    <a:pos x="2" y="4"/>
                  </a:cxn>
                  <a:cxn ang="0">
                    <a:pos x="0" y="0"/>
                  </a:cxn>
                  <a:cxn ang="0">
                    <a:pos x="48" y="0"/>
                  </a:cxn>
                  <a:cxn ang="0">
                    <a:pos x="48" y="2"/>
                  </a:cxn>
                  <a:cxn ang="0">
                    <a:pos x="48" y="4"/>
                  </a:cxn>
                </a:cxnLst>
                <a:rect l="0" t="0" r="r" b="b"/>
                <a:pathLst>
                  <a:path w="48" h="4">
                    <a:moveTo>
                      <a:pt x="48" y="4"/>
                    </a:moveTo>
                    <a:lnTo>
                      <a:pt x="2" y="4"/>
                    </a:lnTo>
                    <a:lnTo>
                      <a:pt x="0" y="0"/>
                    </a:lnTo>
                    <a:lnTo>
                      <a:pt x="48" y="0"/>
                    </a:lnTo>
                    <a:lnTo>
                      <a:pt x="48" y="2"/>
                    </a:lnTo>
                    <a:lnTo>
                      <a:pt x="48" y="4"/>
                    </a:lnTo>
                    <a:close/>
                  </a:path>
                </a:pathLst>
              </a:custGeom>
              <a:solidFill>
                <a:srgbClr val="EA8555"/>
              </a:solidFill>
              <a:ln w="9525">
                <a:noFill/>
                <a:round/>
              </a:ln>
            </p:spPr>
            <p:txBody>
              <a:bodyPr/>
              <a:lstStyle/>
              <a:p>
                <a:endParaRPr lang="en-US">
                  <a:solidFill>
                    <a:prstClr val="black"/>
                  </a:solidFill>
                </a:endParaRPr>
              </a:p>
            </p:txBody>
          </p:sp>
          <p:sp>
            <p:nvSpPr>
              <p:cNvPr id="180095" name="Freeform 895"/>
              <p:cNvSpPr/>
              <p:nvPr/>
            </p:nvSpPr>
            <p:spPr bwMode="auto">
              <a:xfrm>
                <a:off x="1206" y="1330"/>
                <a:ext cx="50" cy="4"/>
              </a:xfrm>
              <a:custGeom>
                <a:avLst/>
                <a:gdLst/>
                <a:ahLst/>
                <a:cxnLst>
                  <a:cxn ang="0">
                    <a:pos x="50" y="4"/>
                  </a:cxn>
                  <a:cxn ang="0">
                    <a:pos x="4" y="4"/>
                  </a:cxn>
                  <a:cxn ang="0">
                    <a:pos x="0" y="0"/>
                  </a:cxn>
                  <a:cxn ang="0">
                    <a:pos x="50" y="0"/>
                  </a:cxn>
                  <a:cxn ang="0">
                    <a:pos x="50" y="2"/>
                  </a:cxn>
                  <a:cxn ang="0">
                    <a:pos x="50" y="4"/>
                  </a:cxn>
                </a:cxnLst>
                <a:rect l="0" t="0" r="r" b="b"/>
                <a:pathLst>
                  <a:path w="50" h="4">
                    <a:moveTo>
                      <a:pt x="50" y="4"/>
                    </a:moveTo>
                    <a:lnTo>
                      <a:pt x="4" y="4"/>
                    </a:lnTo>
                    <a:lnTo>
                      <a:pt x="0" y="0"/>
                    </a:lnTo>
                    <a:lnTo>
                      <a:pt x="50" y="0"/>
                    </a:lnTo>
                    <a:lnTo>
                      <a:pt x="50" y="2"/>
                    </a:lnTo>
                    <a:lnTo>
                      <a:pt x="50" y="4"/>
                    </a:lnTo>
                    <a:close/>
                  </a:path>
                </a:pathLst>
              </a:custGeom>
              <a:solidFill>
                <a:srgbClr val="EA8657"/>
              </a:solidFill>
              <a:ln w="9525">
                <a:noFill/>
                <a:round/>
              </a:ln>
            </p:spPr>
            <p:txBody>
              <a:bodyPr/>
              <a:lstStyle/>
              <a:p>
                <a:endParaRPr lang="en-US">
                  <a:solidFill>
                    <a:prstClr val="black"/>
                  </a:solidFill>
                </a:endParaRPr>
              </a:p>
            </p:txBody>
          </p:sp>
          <p:sp>
            <p:nvSpPr>
              <p:cNvPr id="180096" name="Freeform 896"/>
              <p:cNvSpPr/>
              <p:nvPr/>
            </p:nvSpPr>
            <p:spPr bwMode="auto">
              <a:xfrm>
                <a:off x="1206" y="1328"/>
                <a:ext cx="51" cy="4"/>
              </a:xfrm>
              <a:custGeom>
                <a:avLst/>
                <a:gdLst/>
                <a:ahLst/>
                <a:cxnLst>
                  <a:cxn ang="0">
                    <a:pos x="50" y="4"/>
                  </a:cxn>
                  <a:cxn ang="0">
                    <a:pos x="2" y="4"/>
                  </a:cxn>
                  <a:cxn ang="0">
                    <a:pos x="0" y="0"/>
                  </a:cxn>
                  <a:cxn ang="0">
                    <a:pos x="51" y="0"/>
                  </a:cxn>
                  <a:cxn ang="0">
                    <a:pos x="50" y="2"/>
                  </a:cxn>
                  <a:cxn ang="0">
                    <a:pos x="50" y="4"/>
                  </a:cxn>
                </a:cxnLst>
                <a:rect l="0" t="0" r="r" b="b"/>
                <a:pathLst>
                  <a:path w="51" h="4">
                    <a:moveTo>
                      <a:pt x="50" y="4"/>
                    </a:moveTo>
                    <a:lnTo>
                      <a:pt x="2" y="4"/>
                    </a:lnTo>
                    <a:lnTo>
                      <a:pt x="0" y="0"/>
                    </a:lnTo>
                    <a:lnTo>
                      <a:pt x="51" y="0"/>
                    </a:lnTo>
                    <a:lnTo>
                      <a:pt x="50" y="2"/>
                    </a:lnTo>
                    <a:lnTo>
                      <a:pt x="50" y="4"/>
                    </a:lnTo>
                    <a:close/>
                  </a:path>
                </a:pathLst>
              </a:custGeom>
              <a:solidFill>
                <a:srgbClr val="EB8758"/>
              </a:solidFill>
              <a:ln w="9525">
                <a:noFill/>
                <a:round/>
              </a:ln>
            </p:spPr>
            <p:txBody>
              <a:bodyPr/>
              <a:lstStyle/>
              <a:p>
                <a:endParaRPr lang="en-US">
                  <a:solidFill>
                    <a:prstClr val="black"/>
                  </a:solidFill>
                </a:endParaRPr>
              </a:p>
            </p:txBody>
          </p:sp>
          <p:sp>
            <p:nvSpPr>
              <p:cNvPr id="180097" name="Freeform 897"/>
              <p:cNvSpPr/>
              <p:nvPr/>
            </p:nvSpPr>
            <p:spPr bwMode="auto">
              <a:xfrm>
                <a:off x="1204" y="1326"/>
                <a:ext cx="53" cy="4"/>
              </a:xfrm>
              <a:custGeom>
                <a:avLst/>
                <a:gdLst/>
                <a:ahLst/>
                <a:cxnLst>
                  <a:cxn ang="0">
                    <a:pos x="52" y="4"/>
                  </a:cxn>
                  <a:cxn ang="0">
                    <a:pos x="2" y="4"/>
                  </a:cxn>
                  <a:cxn ang="0">
                    <a:pos x="0" y="0"/>
                  </a:cxn>
                  <a:cxn ang="0">
                    <a:pos x="53" y="0"/>
                  </a:cxn>
                  <a:cxn ang="0">
                    <a:pos x="53" y="2"/>
                  </a:cxn>
                  <a:cxn ang="0">
                    <a:pos x="52" y="4"/>
                  </a:cxn>
                </a:cxnLst>
                <a:rect l="0" t="0" r="r" b="b"/>
                <a:pathLst>
                  <a:path w="53" h="4">
                    <a:moveTo>
                      <a:pt x="52" y="4"/>
                    </a:moveTo>
                    <a:lnTo>
                      <a:pt x="2" y="4"/>
                    </a:lnTo>
                    <a:lnTo>
                      <a:pt x="0" y="0"/>
                    </a:lnTo>
                    <a:lnTo>
                      <a:pt x="53" y="0"/>
                    </a:lnTo>
                    <a:lnTo>
                      <a:pt x="53" y="2"/>
                    </a:lnTo>
                    <a:lnTo>
                      <a:pt x="52" y="4"/>
                    </a:lnTo>
                    <a:close/>
                  </a:path>
                </a:pathLst>
              </a:custGeom>
              <a:solidFill>
                <a:srgbClr val="EB8859"/>
              </a:solidFill>
              <a:ln w="9525">
                <a:noFill/>
                <a:round/>
              </a:ln>
            </p:spPr>
            <p:txBody>
              <a:bodyPr/>
              <a:lstStyle/>
              <a:p>
                <a:endParaRPr lang="en-US">
                  <a:solidFill>
                    <a:prstClr val="black"/>
                  </a:solidFill>
                </a:endParaRPr>
              </a:p>
            </p:txBody>
          </p:sp>
          <p:sp>
            <p:nvSpPr>
              <p:cNvPr id="180098" name="Freeform 898"/>
              <p:cNvSpPr/>
              <p:nvPr/>
            </p:nvSpPr>
            <p:spPr bwMode="auto">
              <a:xfrm>
                <a:off x="1202" y="1324"/>
                <a:ext cx="55" cy="4"/>
              </a:xfrm>
              <a:custGeom>
                <a:avLst/>
                <a:gdLst/>
                <a:ahLst/>
                <a:cxnLst>
                  <a:cxn ang="0">
                    <a:pos x="55" y="4"/>
                  </a:cxn>
                  <a:cxn ang="0">
                    <a:pos x="4" y="4"/>
                  </a:cxn>
                  <a:cxn ang="0">
                    <a:pos x="0" y="0"/>
                  </a:cxn>
                  <a:cxn ang="0">
                    <a:pos x="55" y="0"/>
                  </a:cxn>
                  <a:cxn ang="0">
                    <a:pos x="55" y="2"/>
                  </a:cxn>
                  <a:cxn ang="0">
                    <a:pos x="55" y="4"/>
                  </a:cxn>
                </a:cxnLst>
                <a:rect l="0" t="0" r="r" b="b"/>
                <a:pathLst>
                  <a:path w="55" h="4">
                    <a:moveTo>
                      <a:pt x="55" y="4"/>
                    </a:moveTo>
                    <a:lnTo>
                      <a:pt x="4" y="4"/>
                    </a:lnTo>
                    <a:lnTo>
                      <a:pt x="0" y="0"/>
                    </a:lnTo>
                    <a:lnTo>
                      <a:pt x="55" y="0"/>
                    </a:lnTo>
                    <a:lnTo>
                      <a:pt x="55" y="2"/>
                    </a:lnTo>
                    <a:lnTo>
                      <a:pt x="55" y="4"/>
                    </a:lnTo>
                    <a:close/>
                  </a:path>
                </a:pathLst>
              </a:custGeom>
              <a:solidFill>
                <a:srgbClr val="EB895B"/>
              </a:solidFill>
              <a:ln w="9525">
                <a:noFill/>
                <a:round/>
              </a:ln>
            </p:spPr>
            <p:txBody>
              <a:bodyPr/>
              <a:lstStyle/>
              <a:p>
                <a:endParaRPr lang="en-US">
                  <a:solidFill>
                    <a:prstClr val="black"/>
                  </a:solidFill>
                </a:endParaRPr>
              </a:p>
            </p:txBody>
          </p:sp>
          <p:sp>
            <p:nvSpPr>
              <p:cNvPr id="180099" name="Freeform 899"/>
              <p:cNvSpPr/>
              <p:nvPr/>
            </p:nvSpPr>
            <p:spPr bwMode="auto">
              <a:xfrm>
                <a:off x="1202" y="1322"/>
                <a:ext cx="55" cy="4"/>
              </a:xfrm>
              <a:custGeom>
                <a:avLst/>
                <a:gdLst/>
                <a:ahLst/>
                <a:cxnLst>
                  <a:cxn ang="0">
                    <a:pos x="55" y="4"/>
                  </a:cxn>
                  <a:cxn ang="0">
                    <a:pos x="2" y="4"/>
                  </a:cxn>
                  <a:cxn ang="0">
                    <a:pos x="0" y="0"/>
                  </a:cxn>
                  <a:cxn ang="0">
                    <a:pos x="55" y="0"/>
                  </a:cxn>
                  <a:cxn ang="0">
                    <a:pos x="55" y="2"/>
                  </a:cxn>
                  <a:cxn ang="0">
                    <a:pos x="55" y="4"/>
                  </a:cxn>
                </a:cxnLst>
                <a:rect l="0" t="0" r="r" b="b"/>
                <a:pathLst>
                  <a:path w="55" h="4">
                    <a:moveTo>
                      <a:pt x="55" y="4"/>
                    </a:moveTo>
                    <a:lnTo>
                      <a:pt x="2" y="4"/>
                    </a:lnTo>
                    <a:lnTo>
                      <a:pt x="0" y="0"/>
                    </a:lnTo>
                    <a:lnTo>
                      <a:pt x="55" y="0"/>
                    </a:lnTo>
                    <a:lnTo>
                      <a:pt x="55" y="2"/>
                    </a:lnTo>
                    <a:lnTo>
                      <a:pt x="55" y="4"/>
                    </a:lnTo>
                    <a:close/>
                  </a:path>
                </a:pathLst>
              </a:custGeom>
              <a:solidFill>
                <a:srgbClr val="EB8A5B"/>
              </a:solidFill>
              <a:ln w="9525">
                <a:noFill/>
                <a:round/>
              </a:ln>
            </p:spPr>
            <p:txBody>
              <a:bodyPr/>
              <a:lstStyle/>
              <a:p>
                <a:endParaRPr lang="en-US">
                  <a:solidFill>
                    <a:prstClr val="black"/>
                  </a:solidFill>
                </a:endParaRPr>
              </a:p>
            </p:txBody>
          </p:sp>
          <p:sp>
            <p:nvSpPr>
              <p:cNvPr id="180100" name="Freeform 900"/>
              <p:cNvSpPr/>
              <p:nvPr/>
            </p:nvSpPr>
            <p:spPr bwMode="auto">
              <a:xfrm>
                <a:off x="1201" y="1321"/>
                <a:ext cx="58" cy="3"/>
              </a:xfrm>
              <a:custGeom>
                <a:avLst/>
                <a:gdLst/>
                <a:ahLst/>
                <a:cxnLst>
                  <a:cxn ang="0">
                    <a:pos x="56" y="3"/>
                  </a:cxn>
                  <a:cxn ang="0">
                    <a:pos x="1" y="3"/>
                  </a:cxn>
                  <a:cxn ang="0">
                    <a:pos x="0" y="0"/>
                  </a:cxn>
                  <a:cxn ang="0">
                    <a:pos x="58" y="0"/>
                  </a:cxn>
                  <a:cxn ang="0">
                    <a:pos x="56" y="1"/>
                  </a:cxn>
                  <a:cxn ang="0">
                    <a:pos x="56" y="3"/>
                  </a:cxn>
                </a:cxnLst>
                <a:rect l="0" t="0" r="r" b="b"/>
                <a:pathLst>
                  <a:path w="58" h="3">
                    <a:moveTo>
                      <a:pt x="56" y="3"/>
                    </a:moveTo>
                    <a:lnTo>
                      <a:pt x="1" y="3"/>
                    </a:lnTo>
                    <a:lnTo>
                      <a:pt x="0" y="0"/>
                    </a:lnTo>
                    <a:lnTo>
                      <a:pt x="58" y="0"/>
                    </a:lnTo>
                    <a:lnTo>
                      <a:pt x="56" y="1"/>
                    </a:lnTo>
                    <a:lnTo>
                      <a:pt x="56" y="3"/>
                    </a:lnTo>
                    <a:close/>
                  </a:path>
                </a:pathLst>
              </a:custGeom>
              <a:solidFill>
                <a:srgbClr val="EB8A5D"/>
              </a:solidFill>
              <a:ln w="9525">
                <a:noFill/>
                <a:round/>
              </a:ln>
            </p:spPr>
            <p:txBody>
              <a:bodyPr/>
              <a:lstStyle/>
              <a:p>
                <a:endParaRPr lang="en-US">
                  <a:solidFill>
                    <a:prstClr val="black"/>
                  </a:solidFill>
                </a:endParaRPr>
              </a:p>
            </p:txBody>
          </p:sp>
          <p:sp>
            <p:nvSpPr>
              <p:cNvPr id="180101" name="Freeform 901"/>
              <p:cNvSpPr/>
              <p:nvPr/>
            </p:nvSpPr>
            <p:spPr bwMode="auto">
              <a:xfrm>
                <a:off x="1199" y="1319"/>
                <a:ext cx="60" cy="3"/>
              </a:xfrm>
              <a:custGeom>
                <a:avLst/>
                <a:gdLst/>
                <a:ahLst/>
                <a:cxnLst>
                  <a:cxn ang="0">
                    <a:pos x="58" y="3"/>
                  </a:cxn>
                  <a:cxn ang="0">
                    <a:pos x="3" y="3"/>
                  </a:cxn>
                  <a:cxn ang="0">
                    <a:pos x="0" y="0"/>
                  </a:cxn>
                  <a:cxn ang="0">
                    <a:pos x="60" y="0"/>
                  </a:cxn>
                  <a:cxn ang="0">
                    <a:pos x="60" y="2"/>
                  </a:cxn>
                  <a:cxn ang="0">
                    <a:pos x="58" y="3"/>
                  </a:cxn>
                </a:cxnLst>
                <a:rect l="0" t="0" r="r" b="b"/>
                <a:pathLst>
                  <a:path w="60" h="3">
                    <a:moveTo>
                      <a:pt x="58" y="3"/>
                    </a:moveTo>
                    <a:lnTo>
                      <a:pt x="3" y="3"/>
                    </a:lnTo>
                    <a:lnTo>
                      <a:pt x="0" y="0"/>
                    </a:lnTo>
                    <a:lnTo>
                      <a:pt x="60" y="0"/>
                    </a:lnTo>
                    <a:lnTo>
                      <a:pt x="60" y="2"/>
                    </a:lnTo>
                    <a:lnTo>
                      <a:pt x="58" y="3"/>
                    </a:lnTo>
                    <a:close/>
                  </a:path>
                </a:pathLst>
              </a:custGeom>
              <a:solidFill>
                <a:srgbClr val="EC8C5E"/>
              </a:solidFill>
              <a:ln w="9525">
                <a:noFill/>
                <a:round/>
              </a:ln>
            </p:spPr>
            <p:txBody>
              <a:bodyPr/>
              <a:lstStyle/>
              <a:p>
                <a:endParaRPr lang="en-US">
                  <a:solidFill>
                    <a:prstClr val="black"/>
                  </a:solidFill>
                </a:endParaRPr>
              </a:p>
            </p:txBody>
          </p:sp>
          <p:sp>
            <p:nvSpPr>
              <p:cNvPr id="180102" name="Freeform 902"/>
              <p:cNvSpPr/>
              <p:nvPr/>
            </p:nvSpPr>
            <p:spPr bwMode="auto">
              <a:xfrm>
                <a:off x="1199" y="1317"/>
                <a:ext cx="60" cy="4"/>
              </a:xfrm>
              <a:custGeom>
                <a:avLst/>
                <a:gdLst/>
                <a:ahLst/>
                <a:cxnLst>
                  <a:cxn ang="0">
                    <a:pos x="60" y="4"/>
                  </a:cxn>
                  <a:cxn ang="0">
                    <a:pos x="2" y="4"/>
                  </a:cxn>
                  <a:cxn ang="0">
                    <a:pos x="0" y="0"/>
                  </a:cxn>
                  <a:cxn ang="0">
                    <a:pos x="60" y="0"/>
                  </a:cxn>
                  <a:cxn ang="0">
                    <a:pos x="60" y="2"/>
                  </a:cxn>
                  <a:cxn ang="0">
                    <a:pos x="60" y="4"/>
                  </a:cxn>
                </a:cxnLst>
                <a:rect l="0" t="0" r="r" b="b"/>
                <a:pathLst>
                  <a:path w="60" h="4">
                    <a:moveTo>
                      <a:pt x="60" y="4"/>
                    </a:moveTo>
                    <a:lnTo>
                      <a:pt x="2" y="4"/>
                    </a:lnTo>
                    <a:lnTo>
                      <a:pt x="0" y="0"/>
                    </a:lnTo>
                    <a:lnTo>
                      <a:pt x="60" y="0"/>
                    </a:lnTo>
                    <a:lnTo>
                      <a:pt x="60" y="2"/>
                    </a:lnTo>
                    <a:lnTo>
                      <a:pt x="60" y="4"/>
                    </a:lnTo>
                    <a:close/>
                  </a:path>
                </a:pathLst>
              </a:custGeom>
              <a:solidFill>
                <a:srgbClr val="EC8C5F"/>
              </a:solidFill>
              <a:ln w="9525">
                <a:noFill/>
                <a:round/>
              </a:ln>
            </p:spPr>
            <p:txBody>
              <a:bodyPr/>
              <a:lstStyle/>
              <a:p>
                <a:endParaRPr lang="en-US">
                  <a:solidFill>
                    <a:prstClr val="black"/>
                  </a:solidFill>
                </a:endParaRPr>
              </a:p>
            </p:txBody>
          </p:sp>
          <p:sp>
            <p:nvSpPr>
              <p:cNvPr id="180103" name="Freeform 903"/>
              <p:cNvSpPr/>
              <p:nvPr/>
            </p:nvSpPr>
            <p:spPr bwMode="auto">
              <a:xfrm>
                <a:off x="1197" y="1315"/>
                <a:ext cx="62" cy="4"/>
              </a:xfrm>
              <a:custGeom>
                <a:avLst/>
                <a:gdLst/>
                <a:ahLst/>
                <a:cxnLst>
                  <a:cxn ang="0">
                    <a:pos x="62" y="4"/>
                  </a:cxn>
                  <a:cxn ang="0">
                    <a:pos x="2" y="4"/>
                  </a:cxn>
                  <a:cxn ang="0">
                    <a:pos x="0" y="0"/>
                  </a:cxn>
                  <a:cxn ang="0">
                    <a:pos x="62" y="0"/>
                  </a:cxn>
                  <a:cxn ang="0">
                    <a:pos x="62" y="2"/>
                  </a:cxn>
                  <a:cxn ang="0">
                    <a:pos x="62" y="4"/>
                  </a:cxn>
                </a:cxnLst>
                <a:rect l="0" t="0" r="r" b="b"/>
                <a:pathLst>
                  <a:path w="62" h="4">
                    <a:moveTo>
                      <a:pt x="62" y="4"/>
                    </a:moveTo>
                    <a:lnTo>
                      <a:pt x="2" y="4"/>
                    </a:lnTo>
                    <a:lnTo>
                      <a:pt x="0" y="0"/>
                    </a:lnTo>
                    <a:lnTo>
                      <a:pt x="62" y="0"/>
                    </a:lnTo>
                    <a:lnTo>
                      <a:pt x="62" y="2"/>
                    </a:lnTo>
                    <a:lnTo>
                      <a:pt x="62" y="4"/>
                    </a:lnTo>
                    <a:close/>
                  </a:path>
                </a:pathLst>
              </a:custGeom>
              <a:solidFill>
                <a:srgbClr val="EC8D61"/>
              </a:solidFill>
              <a:ln w="9525">
                <a:noFill/>
                <a:round/>
              </a:ln>
            </p:spPr>
            <p:txBody>
              <a:bodyPr/>
              <a:lstStyle/>
              <a:p>
                <a:endParaRPr lang="en-US">
                  <a:solidFill>
                    <a:prstClr val="black"/>
                  </a:solidFill>
                </a:endParaRPr>
              </a:p>
            </p:txBody>
          </p:sp>
          <p:sp>
            <p:nvSpPr>
              <p:cNvPr id="180104" name="Freeform 904"/>
              <p:cNvSpPr/>
              <p:nvPr/>
            </p:nvSpPr>
            <p:spPr bwMode="auto">
              <a:xfrm>
                <a:off x="1195" y="1313"/>
                <a:ext cx="66" cy="4"/>
              </a:xfrm>
              <a:custGeom>
                <a:avLst/>
                <a:gdLst/>
                <a:ahLst/>
                <a:cxnLst>
                  <a:cxn ang="0">
                    <a:pos x="64" y="4"/>
                  </a:cxn>
                  <a:cxn ang="0">
                    <a:pos x="4" y="4"/>
                  </a:cxn>
                  <a:cxn ang="0">
                    <a:pos x="0" y="0"/>
                  </a:cxn>
                  <a:cxn ang="0">
                    <a:pos x="66" y="0"/>
                  </a:cxn>
                  <a:cxn ang="0">
                    <a:pos x="64" y="2"/>
                  </a:cxn>
                  <a:cxn ang="0">
                    <a:pos x="64" y="4"/>
                  </a:cxn>
                </a:cxnLst>
                <a:rect l="0" t="0" r="r" b="b"/>
                <a:pathLst>
                  <a:path w="66" h="4">
                    <a:moveTo>
                      <a:pt x="64" y="4"/>
                    </a:moveTo>
                    <a:lnTo>
                      <a:pt x="4" y="4"/>
                    </a:lnTo>
                    <a:lnTo>
                      <a:pt x="0" y="0"/>
                    </a:lnTo>
                    <a:lnTo>
                      <a:pt x="66" y="0"/>
                    </a:lnTo>
                    <a:lnTo>
                      <a:pt x="64" y="2"/>
                    </a:lnTo>
                    <a:lnTo>
                      <a:pt x="64" y="4"/>
                    </a:lnTo>
                    <a:close/>
                  </a:path>
                </a:pathLst>
              </a:custGeom>
              <a:solidFill>
                <a:srgbClr val="EC8E62"/>
              </a:solidFill>
              <a:ln w="9525">
                <a:noFill/>
                <a:round/>
              </a:ln>
            </p:spPr>
            <p:txBody>
              <a:bodyPr/>
              <a:lstStyle/>
              <a:p>
                <a:endParaRPr lang="en-US">
                  <a:solidFill>
                    <a:prstClr val="black"/>
                  </a:solidFill>
                </a:endParaRPr>
              </a:p>
            </p:txBody>
          </p:sp>
          <p:sp>
            <p:nvSpPr>
              <p:cNvPr id="180105" name="Freeform 905"/>
              <p:cNvSpPr/>
              <p:nvPr/>
            </p:nvSpPr>
            <p:spPr bwMode="auto">
              <a:xfrm>
                <a:off x="1195" y="1311"/>
                <a:ext cx="66" cy="4"/>
              </a:xfrm>
              <a:custGeom>
                <a:avLst/>
                <a:gdLst/>
                <a:ahLst/>
                <a:cxnLst>
                  <a:cxn ang="0">
                    <a:pos x="64" y="4"/>
                  </a:cxn>
                  <a:cxn ang="0">
                    <a:pos x="2" y="4"/>
                  </a:cxn>
                  <a:cxn ang="0">
                    <a:pos x="0" y="0"/>
                  </a:cxn>
                  <a:cxn ang="0">
                    <a:pos x="0" y="0"/>
                  </a:cxn>
                  <a:cxn ang="0">
                    <a:pos x="0" y="0"/>
                  </a:cxn>
                  <a:cxn ang="0">
                    <a:pos x="66" y="0"/>
                  </a:cxn>
                  <a:cxn ang="0">
                    <a:pos x="66" y="2"/>
                  </a:cxn>
                  <a:cxn ang="0">
                    <a:pos x="64" y="4"/>
                  </a:cxn>
                </a:cxnLst>
                <a:rect l="0" t="0" r="r" b="b"/>
                <a:pathLst>
                  <a:path w="66" h="4">
                    <a:moveTo>
                      <a:pt x="64" y="4"/>
                    </a:moveTo>
                    <a:lnTo>
                      <a:pt x="2" y="4"/>
                    </a:lnTo>
                    <a:lnTo>
                      <a:pt x="0" y="0"/>
                    </a:lnTo>
                    <a:lnTo>
                      <a:pt x="0" y="0"/>
                    </a:lnTo>
                    <a:lnTo>
                      <a:pt x="0" y="0"/>
                    </a:lnTo>
                    <a:lnTo>
                      <a:pt x="66" y="0"/>
                    </a:lnTo>
                    <a:lnTo>
                      <a:pt x="66" y="2"/>
                    </a:lnTo>
                    <a:lnTo>
                      <a:pt x="64" y="4"/>
                    </a:lnTo>
                    <a:close/>
                  </a:path>
                </a:pathLst>
              </a:custGeom>
              <a:solidFill>
                <a:srgbClr val="EC8F63"/>
              </a:solidFill>
              <a:ln w="9525">
                <a:noFill/>
                <a:round/>
              </a:ln>
            </p:spPr>
            <p:txBody>
              <a:bodyPr/>
              <a:lstStyle/>
              <a:p>
                <a:endParaRPr lang="en-US">
                  <a:solidFill>
                    <a:prstClr val="black"/>
                  </a:solidFill>
                </a:endParaRPr>
              </a:p>
            </p:txBody>
          </p:sp>
          <p:sp>
            <p:nvSpPr>
              <p:cNvPr id="180106" name="Freeform 906"/>
              <p:cNvSpPr/>
              <p:nvPr/>
            </p:nvSpPr>
            <p:spPr bwMode="auto">
              <a:xfrm>
                <a:off x="1195" y="1309"/>
                <a:ext cx="66" cy="4"/>
              </a:xfrm>
              <a:custGeom>
                <a:avLst/>
                <a:gdLst/>
                <a:ahLst/>
                <a:cxnLst>
                  <a:cxn ang="0">
                    <a:pos x="66" y="4"/>
                  </a:cxn>
                  <a:cxn ang="0">
                    <a:pos x="0" y="4"/>
                  </a:cxn>
                  <a:cxn ang="0">
                    <a:pos x="0" y="2"/>
                  </a:cxn>
                  <a:cxn ang="0">
                    <a:pos x="0" y="0"/>
                  </a:cxn>
                  <a:cxn ang="0">
                    <a:pos x="0" y="0"/>
                  </a:cxn>
                  <a:cxn ang="0">
                    <a:pos x="66" y="0"/>
                  </a:cxn>
                  <a:cxn ang="0">
                    <a:pos x="66" y="2"/>
                  </a:cxn>
                  <a:cxn ang="0">
                    <a:pos x="66" y="4"/>
                  </a:cxn>
                </a:cxnLst>
                <a:rect l="0" t="0" r="r" b="b"/>
                <a:pathLst>
                  <a:path w="66" h="4">
                    <a:moveTo>
                      <a:pt x="66" y="4"/>
                    </a:moveTo>
                    <a:lnTo>
                      <a:pt x="0" y="4"/>
                    </a:lnTo>
                    <a:lnTo>
                      <a:pt x="0" y="2"/>
                    </a:lnTo>
                    <a:lnTo>
                      <a:pt x="0" y="0"/>
                    </a:lnTo>
                    <a:lnTo>
                      <a:pt x="0" y="0"/>
                    </a:lnTo>
                    <a:lnTo>
                      <a:pt x="66" y="0"/>
                    </a:lnTo>
                    <a:lnTo>
                      <a:pt x="66" y="2"/>
                    </a:lnTo>
                    <a:lnTo>
                      <a:pt x="66" y="4"/>
                    </a:lnTo>
                    <a:close/>
                  </a:path>
                </a:pathLst>
              </a:custGeom>
              <a:solidFill>
                <a:srgbClr val="EC9064"/>
              </a:solidFill>
              <a:ln w="9525">
                <a:noFill/>
                <a:round/>
              </a:ln>
            </p:spPr>
            <p:txBody>
              <a:bodyPr/>
              <a:lstStyle/>
              <a:p>
                <a:endParaRPr lang="en-US">
                  <a:solidFill>
                    <a:prstClr val="black"/>
                  </a:solidFill>
                </a:endParaRPr>
              </a:p>
            </p:txBody>
          </p:sp>
          <p:sp>
            <p:nvSpPr>
              <p:cNvPr id="180107" name="Freeform 907"/>
              <p:cNvSpPr/>
              <p:nvPr/>
            </p:nvSpPr>
            <p:spPr bwMode="auto">
              <a:xfrm>
                <a:off x="1195" y="1307"/>
                <a:ext cx="68" cy="4"/>
              </a:xfrm>
              <a:custGeom>
                <a:avLst/>
                <a:gdLst/>
                <a:ahLst/>
                <a:cxnLst>
                  <a:cxn ang="0">
                    <a:pos x="66" y="4"/>
                  </a:cxn>
                  <a:cxn ang="0">
                    <a:pos x="0" y="4"/>
                  </a:cxn>
                  <a:cxn ang="0">
                    <a:pos x="0" y="2"/>
                  </a:cxn>
                  <a:cxn ang="0">
                    <a:pos x="0" y="0"/>
                  </a:cxn>
                  <a:cxn ang="0">
                    <a:pos x="68" y="0"/>
                  </a:cxn>
                  <a:cxn ang="0">
                    <a:pos x="66" y="2"/>
                  </a:cxn>
                  <a:cxn ang="0">
                    <a:pos x="66" y="4"/>
                  </a:cxn>
                </a:cxnLst>
                <a:rect l="0" t="0" r="r" b="b"/>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ln>
            </p:spPr>
            <p:txBody>
              <a:bodyPr/>
              <a:lstStyle/>
              <a:p>
                <a:endParaRPr lang="en-US">
                  <a:solidFill>
                    <a:prstClr val="black"/>
                  </a:solidFill>
                </a:endParaRPr>
              </a:p>
            </p:txBody>
          </p:sp>
          <p:sp>
            <p:nvSpPr>
              <p:cNvPr id="180108" name="Freeform 908"/>
              <p:cNvSpPr/>
              <p:nvPr/>
            </p:nvSpPr>
            <p:spPr bwMode="auto">
              <a:xfrm>
                <a:off x="1195" y="1305"/>
                <a:ext cx="68" cy="4"/>
              </a:xfrm>
              <a:custGeom>
                <a:avLst/>
                <a:gdLst/>
                <a:ahLst/>
                <a:cxnLst>
                  <a:cxn ang="0">
                    <a:pos x="66" y="4"/>
                  </a:cxn>
                  <a:cxn ang="0">
                    <a:pos x="0" y="4"/>
                  </a:cxn>
                  <a:cxn ang="0">
                    <a:pos x="0" y="2"/>
                  </a:cxn>
                  <a:cxn ang="0">
                    <a:pos x="0" y="0"/>
                  </a:cxn>
                  <a:cxn ang="0">
                    <a:pos x="68" y="0"/>
                  </a:cxn>
                  <a:cxn ang="0">
                    <a:pos x="68" y="2"/>
                  </a:cxn>
                  <a:cxn ang="0">
                    <a:pos x="66" y="4"/>
                  </a:cxn>
                </a:cxnLst>
                <a:rect l="0" t="0" r="r" b="b"/>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ln>
            </p:spPr>
            <p:txBody>
              <a:bodyPr/>
              <a:lstStyle/>
              <a:p>
                <a:endParaRPr lang="en-US">
                  <a:solidFill>
                    <a:prstClr val="black"/>
                  </a:solidFill>
                </a:endParaRPr>
              </a:p>
            </p:txBody>
          </p:sp>
          <p:sp>
            <p:nvSpPr>
              <p:cNvPr id="180109" name="Freeform 909"/>
              <p:cNvSpPr/>
              <p:nvPr/>
            </p:nvSpPr>
            <p:spPr bwMode="auto">
              <a:xfrm>
                <a:off x="1195" y="1303"/>
                <a:ext cx="68" cy="4"/>
              </a:xfrm>
              <a:custGeom>
                <a:avLst/>
                <a:gdLst/>
                <a:ahLst/>
                <a:cxnLst>
                  <a:cxn ang="0">
                    <a:pos x="68" y="4"/>
                  </a:cxn>
                  <a:cxn ang="0">
                    <a:pos x="0" y="4"/>
                  </a:cxn>
                  <a:cxn ang="0">
                    <a:pos x="0" y="2"/>
                  </a:cxn>
                  <a:cxn ang="0">
                    <a:pos x="0" y="0"/>
                  </a:cxn>
                  <a:cxn ang="0">
                    <a:pos x="68" y="0"/>
                  </a:cxn>
                  <a:cxn ang="0">
                    <a:pos x="68" y="2"/>
                  </a:cxn>
                  <a:cxn ang="0">
                    <a:pos x="68" y="4"/>
                  </a:cxn>
                </a:cxnLst>
                <a:rect l="0" t="0" r="r" b="b"/>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ln>
            </p:spPr>
            <p:txBody>
              <a:bodyPr/>
              <a:lstStyle/>
              <a:p>
                <a:endParaRPr lang="en-US">
                  <a:solidFill>
                    <a:prstClr val="black"/>
                  </a:solidFill>
                </a:endParaRPr>
              </a:p>
            </p:txBody>
          </p:sp>
          <p:sp>
            <p:nvSpPr>
              <p:cNvPr id="180110" name="Freeform 910"/>
              <p:cNvSpPr/>
              <p:nvPr/>
            </p:nvSpPr>
            <p:spPr bwMode="auto">
              <a:xfrm>
                <a:off x="1195" y="1302"/>
                <a:ext cx="70" cy="3"/>
              </a:xfrm>
              <a:custGeom>
                <a:avLst/>
                <a:gdLst/>
                <a:ahLst/>
                <a:cxnLst>
                  <a:cxn ang="0">
                    <a:pos x="68" y="3"/>
                  </a:cxn>
                  <a:cxn ang="0">
                    <a:pos x="0" y="3"/>
                  </a:cxn>
                  <a:cxn ang="0">
                    <a:pos x="0" y="1"/>
                  </a:cxn>
                  <a:cxn ang="0">
                    <a:pos x="0" y="0"/>
                  </a:cxn>
                  <a:cxn ang="0">
                    <a:pos x="70" y="0"/>
                  </a:cxn>
                  <a:cxn ang="0">
                    <a:pos x="68" y="1"/>
                  </a:cxn>
                  <a:cxn ang="0">
                    <a:pos x="68" y="3"/>
                  </a:cxn>
                </a:cxnLst>
                <a:rect l="0" t="0" r="r" b="b"/>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ln>
            </p:spPr>
            <p:txBody>
              <a:bodyPr/>
              <a:lstStyle/>
              <a:p>
                <a:endParaRPr lang="en-US">
                  <a:solidFill>
                    <a:prstClr val="black"/>
                  </a:solidFill>
                </a:endParaRPr>
              </a:p>
            </p:txBody>
          </p:sp>
          <p:sp>
            <p:nvSpPr>
              <p:cNvPr id="180111" name="Freeform 911"/>
              <p:cNvSpPr/>
              <p:nvPr/>
            </p:nvSpPr>
            <p:spPr bwMode="auto">
              <a:xfrm>
                <a:off x="1195" y="1300"/>
                <a:ext cx="70" cy="3"/>
              </a:xfrm>
              <a:custGeom>
                <a:avLst/>
                <a:gdLst/>
                <a:ahLst/>
                <a:cxnLst>
                  <a:cxn ang="0">
                    <a:pos x="68" y="3"/>
                  </a:cxn>
                  <a:cxn ang="0">
                    <a:pos x="0" y="3"/>
                  </a:cxn>
                  <a:cxn ang="0">
                    <a:pos x="0" y="2"/>
                  </a:cxn>
                  <a:cxn ang="0">
                    <a:pos x="0" y="0"/>
                  </a:cxn>
                  <a:cxn ang="0">
                    <a:pos x="70" y="0"/>
                  </a:cxn>
                  <a:cxn ang="0">
                    <a:pos x="70" y="2"/>
                  </a:cxn>
                  <a:cxn ang="0">
                    <a:pos x="68" y="3"/>
                  </a:cxn>
                </a:cxnLst>
                <a:rect l="0" t="0" r="r" b="b"/>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ln>
            </p:spPr>
            <p:txBody>
              <a:bodyPr/>
              <a:lstStyle/>
              <a:p>
                <a:endParaRPr lang="en-US">
                  <a:solidFill>
                    <a:prstClr val="black"/>
                  </a:solidFill>
                </a:endParaRPr>
              </a:p>
            </p:txBody>
          </p:sp>
          <p:sp>
            <p:nvSpPr>
              <p:cNvPr id="180112" name="Freeform 912"/>
              <p:cNvSpPr/>
              <p:nvPr/>
            </p:nvSpPr>
            <p:spPr bwMode="auto">
              <a:xfrm>
                <a:off x="1195" y="1298"/>
                <a:ext cx="70" cy="4"/>
              </a:xfrm>
              <a:custGeom>
                <a:avLst/>
                <a:gdLst/>
                <a:ahLst/>
                <a:cxnLst>
                  <a:cxn ang="0">
                    <a:pos x="70" y="4"/>
                  </a:cxn>
                  <a:cxn ang="0">
                    <a:pos x="0" y="4"/>
                  </a:cxn>
                  <a:cxn ang="0">
                    <a:pos x="0" y="2"/>
                  </a:cxn>
                  <a:cxn ang="0">
                    <a:pos x="2" y="0"/>
                  </a:cxn>
                  <a:cxn ang="0">
                    <a:pos x="70" y="0"/>
                  </a:cxn>
                  <a:cxn ang="0">
                    <a:pos x="70" y="2"/>
                  </a:cxn>
                  <a:cxn ang="0">
                    <a:pos x="70" y="4"/>
                  </a:cxn>
                </a:cxnLst>
                <a:rect l="0" t="0" r="r" b="b"/>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ln>
            </p:spPr>
            <p:txBody>
              <a:bodyPr/>
              <a:lstStyle/>
              <a:p>
                <a:endParaRPr lang="en-US">
                  <a:solidFill>
                    <a:prstClr val="black"/>
                  </a:solidFill>
                </a:endParaRPr>
              </a:p>
            </p:txBody>
          </p:sp>
          <p:sp>
            <p:nvSpPr>
              <p:cNvPr id="180113" name="Freeform 913"/>
              <p:cNvSpPr/>
              <p:nvPr/>
            </p:nvSpPr>
            <p:spPr bwMode="auto">
              <a:xfrm>
                <a:off x="1195" y="1296"/>
                <a:ext cx="72" cy="4"/>
              </a:xfrm>
              <a:custGeom>
                <a:avLst/>
                <a:gdLst/>
                <a:ahLst/>
                <a:cxnLst>
                  <a:cxn ang="0">
                    <a:pos x="70" y="4"/>
                  </a:cxn>
                  <a:cxn ang="0">
                    <a:pos x="0" y="4"/>
                  </a:cxn>
                  <a:cxn ang="0">
                    <a:pos x="0" y="2"/>
                  </a:cxn>
                  <a:cxn ang="0">
                    <a:pos x="2" y="0"/>
                  </a:cxn>
                  <a:cxn ang="0">
                    <a:pos x="72" y="0"/>
                  </a:cxn>
                  <a:cxn ang="0">
                    <a:pos x="70" y="2"/>
                  </a:cxn>
                  <a:cxn ang="0">
                    <a:pos x="70" y="4"/>
                  </a:cxn>
                </a:cxnLst>
                <a:rect l="0" t="0" r="r" b="b"/>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ln>
            </p:spPr>
            <p:txBody>
              <a:bodyPr/>
              <a:lstStyle/>
              <a:p>
                <a:endParaRPr lang="en-US">
                  <a:solidFill>
                    <a:prstClr val="black"/>
                  </a:solidFill>
                </a:endParaRPr>
              </a:p>
            </p:txBody>
          </p:sp>
          <p:sp>
            <p:nvSpPr>
              <p:cNvPr id="180114" name="Freeform 914"/>
              <p:cNvSpPr/>
              <p:nvPr/>
            </p:nvSpPr>
            <p:spPr bwMode="auto">
              <a:xfrm>
                <a:off x="1197" y="1294"/>
                <a:ext cx="70" cy="4"/>
              </a:xfrm>
              <a:custGeom>
                <a:avLst/>
                <a:gdLst/>
                <a:ahLst/>
                <a:cxnLst>
                  <a:cxn ang="0">
                    <a:pos x="68" y="4"/>
                  </a:cxn>
                  <a:cxn ang="0">
                    <a:pos x="0" y="4"/>
                  </a:cxn>
                  <a:cxn ang="0">
                    <a:pos x="0" y="2"/>
                  </a:cxn>
                  <a:cxn ang="0">
                    <a:pos x="0" y="0"/>
                  </a:cxn>
                  <a:cxn ang="0">
                    <a:pos x="70" y="0"/>
                  </a:cxn>
                  <a:cxn ang="0">
                    <a:pos x="70" y="2"/>
                  </a:cxn>
                  <a:cxn ang="0">
                    <a:pos x="68" y="4"/>
                  </a:cxn>
                </a:cxnLst>
                <a:rect l="0" t="0" r="r" b="b"/>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ln>
            </p:spPr>
            <p:txBody>
              <a:bodyPr/>
              <a:lstStyle/>
              <a:p>
                <a:endParaRPr lang="en-US">
                  <a:solidFill>
                    <a:prstClr val="black"/>
                  </a:solidFill>
                </a:endParaRPr>
              </a:p>
            </p:txBody>
          </p:sp>
          <p:sp>
            <p:nvSpPr>
              <p:cNvPr id="180115" name="Freeform 915"/>
              <p:cNvSpPr/>
              <p:nvPr/>
            </p:nvSpPr>
            <p:spPr bwMode="auto">
              <a:xfrm>
                <a:off x="1197" y="1292"/>
                <a:ext cx="70" cy="4"/>
              </a:xfrm>
              <a:custGeom>
                <a:avLst/>
                <a:gdLst/>
                <a:ahLst/>
                <a:cxnLst>
                  <a:cxn ang="0">
                    <a:pos x="70" y="4"/>
                  </a:cxn>
                  <a:cxn ang="0">
                    <a:pos x="0" y="4"/>
                  </a:cxn>
                  <a:cxn ang="0">
                    <a:pos x="0" y="2"/>
                  </a:cxn>
                  <a:cxn ang="0">
                    <a:pos x="0" y="0"/>
                  </a:cxn>
                  <a:cxn ang="0">
                    <a:pos x="70" y="0"/>
                  </a:cxn>
                  <a:cxn ang="0">
                    <a:pos x="70" y="0"/>
                  </a:cxn>
                  <a:cxn ang="0">
                    <a:pos x="70" y="0"/>
                  </a:cxn>
                  <a:cxn ang="0">
                    <a:pos x="70" y="2"/>
                  </a:cxn>
                  <a:cxn ang="0">
                    <a:pos x="70" y="4"/>
                  </a:cxn>
                </a:cxnLst>
                <a:rect l="0" t="0" r="r" b="b"/>
                <a:pathLst>
                  <a:path w="70" h="4">
                    <a:moveTo>
                      <a:pt x="70" y="4"/>
                    </a:moveTo>
                    <a:lnTo>
                      <a:pt x="0" y="4"/>
                    </a:lnTo>
                    <a:lnTo>
                      <a:pt x="0" y="2"/>
                    </a:lnTo>
                    <a:lnTo>
                      <a:pt x="0" y="0"/>
                    </a:lnTo>
                    <a:lnTo>
                      <a:pt x="70" y="0"/>
                    </a:lnTo>
                    <a:lnTo>
                      <a:pt x="70" y="0"/>
                    </a:lnTo>
                    <a:lnTo>
                      <a:pt x="70" y="0"/>
                    </a:lnTo>
                    <a:lnTo>
                      <a:pt x="70" y="2"/>
                    </a:lnTo>
                    <a:lnTo>
                      <a:pt x="70" y="4"/>
                    </a:lnTo>
                    <a:close/>
                  </a:path>
                </a:pathLst>
              </a:custGeom>
              <a:solidFill>
                <a:srgbClr val="EE986F"/>
              </a:solidFill>
              <a:ln w="9525">
                <a:noFill/>
                <a:round/>
              </a:ln>
            </p:spPr>
            <p:txBody>
              <a:bodyPr/>
              <a:lstStyle/>
              <a:p>
                <a:endParaRPr lang="en-US">
                  <a:solidFill>
                    <a:prstClr val="black"/>
                  </a:solidFill>
                </a:endParaRPr>
              </a:p>
            </p:txBody>
          </p:sp>
          <p:sp>
            <p:nvSpPr>
              <p:cNvPr id="180116" name="Freeform 916"/>
              <p:cNvSpPr/>
              <p:nvPr/>
            </p:nvSpPr>
            <p:spPr bwMode="auto">
              <a:xfrm>
                <a:off x="1197" y="1290"/>
                <a:ext cx="72" cy="4"/>
              </a:xfrm>
              <a:custGeom>
                <a:avLst/>
                <a:gdLst/>
                <a:ahLst/>
                <a:cxnLst>
                  <a:cxn ang="0">
                    <a:pos x="70" y="4"/>
                  </a:cxn>
                  <a:cxn ang="0">
                    <a:pos x="0" y="4"/>
                  </a:cxn>
                  <a:cxn ang="0">
                    <a:pos x="0" y="2"/>
                  </a:cxn>
                  <a:cxn ang="0">
                    <a:pos x="0" y="0"/>
                  </a:cxn>
                  <a:cxn ang="0">
                    <a:pos x="72" y="0"/>
                  </a:cxn>
                  <a:cxn ang="0">
                    <a:pos x="70" y="0"/>
                  </a:cxn>
                  <a:cxn ang="0">
                    <a:pos x="70" y="2"/>
                  </a:cxn>
                  <a:cxn ang="0">
                    <a:pos x="70" y="2"/>
                  </a:cxn>
                  <a:cxn ang="0">
                    <a:pos x="70" y="4"/>
                  </a:cxn>
                </a:cxnLst>
                <a:rect l="0" t="0" r="r" b="b"/>
                <a:pathLst>
                  <a:path w="72" h="4">
                    <a:moveTo>
                      <a:pt x="70" y="4"/>
                    </a:moveTo>
                    <a:lnTo>
                      <a:pt x="0" y="4"/>
                    </a:lnTo>
                    <a:lnTo>
                      <a:pt x="0" y="2"/>
                    </a:lnTo>
                    <a:lnTo>
                      <a:pt x="0" y="0"/>
                    </a:lnTo>
                    <a:lnTo>
                      <a:pt x="72" y="0"/>
                    </a:lnTo>
                    <a:lnTo>
                      <a:pt x="70" y="0"/>
                    </a:lnTo>
                    <a:lnTo>
                      <a:pt x="70" y="2"/>
                    </a:lnTo>
                    <a:lnTo>
                      <a:pt x="70" y="2"/>
                    </a:lnTo>
                    <a:lnTo>
                      <a:pt x="70" y="4"/>
                    </a:lnTo>
                    <a:close/>
                  </a:path>
                </a:pathLst>
              </a:custGeom>
              <a:solidFill>
                <a:srgbClr val="EE9A71"/>
              </a:solidFill>
              <a:ln w="9525">
                <a:noFill/>
                <a:round/>
              </a:ln>
            </p:spPr>
            <p:txBody>
              <a:bodyPr/>
              <a:lstStyle/>
              <a:p>
                <a:endParaRPr lang="en-US">
                  <a:solidFill>
                    <a:prstClr val="black"/>
                  </a:solidFill>
                </a:endParaRPr>
              </a:p>
            </p:txBody>
          </p:sp>
          <p:sp>
            <p:nvSpPr>
              <p:cNvPr id="180117" name="Freeform 917"/>
              <p:cNvSpPr/>
              <p:nvPr/>
            </p:nvSpPr>
            <p:spPr bwMode="auto">
              <a:xfrm>
                <a:off x="1197" y="1288"/>
                <a:ext cx="72" cy="4"/>
              </a:xfrm>
              <a:custGeom>
                <a:avLst/>
                <a:gdLst/>
                <a:ahLst/>
                <a:cxnLst>
                  <a:cxn ang="0">
                    <a:pos x="70" y="4"/>
                  </a:cxn>
                  <a:cxn ang="0">
                    <a:pos x="0" y="4"/>
                  </a:cxn>
                  <a:cxn ang="0">
                    <a:pos x="0" y="2"/>
                  </a:cxn>
                  <a:cxn ang="0">
                    <a:pos x="0" y="0"/>
                  </a:cxn>
                  <a:cxn ang="0">
                    <a:pos x="72" y="0"/>
                  </a:cxn>
                  <a:cxn ang="0">
                    <a:pos x="72" y="2"/>
                  </a:cxn>
                  <a:cxn ang="0">
                    <a:pos x="70" y="4"/>
                  </a:cxn>
                </a:cxnLst>
                <a:rect l="0" t="0" r="r" b="b"/>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ln>
            </p:spPr>
            <p:txBody>
              <a:bodyPr/>
              <a:lstStyle/>
              <a:p>
                <a:endParaRPr lang="en-US">
                  <a:solidFill>
                    <a:prstClr val="black"/>
                  </a:solidFill>
                </a:endParaRPr>
              </a:p>
            </p:txBody>
          </p:sp>
          <p:sp>
            <p:nvSpPr>
              <p:cNvPr id="180118" name="Freeform 918"/>
              <p:cNvSpPr/>
              <p:nvPr/>
            </p:nvSpPr>
            <p:spPr bwMode="auto">
              <a:xfrm>
                <a:off x="1197" y="1286"/>
                <a:ext cx="72" cy="4"/>
              </a:xfrm>
              <a:custGeom>
                <a:avLst/>
                <a:gdLst/>
                <a:ahLst/>
                <a:cxnLst>
                  <a:cxn ang="0">
                    <a:pos x="72" y="4"/>
                  </a:cxn>
                  <a:cxn ang="0">
                    <a:pos x="0" y="4"/>
                  </a:cxn>
                  <a:cxn ang="0">
                    <a:pos x="0" y="2"/>
                  </a:cxn>
                  <a:cxn ang="0">
                    <a:pos x="0" y="0"/>
                  </a:cxn>
                  <a:cxn ang="0">
                    <a:pos x="72" y="0"/>
                  </a:cxn>
                  <a:cxn ang="0">
                    <a:pos x="72" y="2"/>
                  </a:cxn>
                  <a:cxn ang="0">
                    <a:pos x="72" y="4"/>
                  </a:cxn>
                </a:cxnLst>
                <a:rect l="0" t="0" r="r" b="b"/>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ln>
            </p:spPr>
            <p:txBody>
              <a:bodyPr/>
              <a:lstStyle/>
              <a:p>
                <a:endParaRPr lang="en-US">
                  <a:solidFill>
                    <a:prstClr val="black"/>
                  </a:solidFill>
                </a:endParaRPr>
              </a:p>
            </p:txBody>
          </p:sp>
          <p:sp>
            <p:nvSpPr>
              <p:cNvPr id="180119" name="Freeform 919"/>
              <p:cNvSpPr/>
              <p:nvPr/>
            </p:nvSpPr>
            <p:spPr bwMode="auto">
              <a:xfrm>
                <a:off x="1197" y="1285"/>
                <a:ext cx="72" cy="3"/>
              </a:xfrm>
              <a:custGeom>
                <a:avLst/>
                <a:gdLst/>
                <a:ahLst/>
                <a:cxnLst>
                  <a:cxn ang="0">
                    <a:pos x="72" y="3"/>
                  </a:cxn>
                  <a:cxn ang="0">
                    <a:pos x="0" y="3"/>
                  </a:cxn>
                  <a:cxn ang="0">
                    <a:pos x="0" y="1"/>
                  </a:cxn>
                  <a:cxn ang="0">
                    <a:pos x="0" y="0"/>
                  </a:cxn>
                  <a:cxn ang="0">
                    <a:pos x="72" y="0"/>
                  </a:cxn>
                  <a:cxn ang="0">
                    <a:pos x="72" y="1"/>
                  </a:cxn>
                  <a:cxn ang="0">
                    <a:pos x="72" y="3"/>
                  </a:cxn>
                </a:cxnLst>
                <a:rect l="0" t="0" r="r" b="b"/>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ln>
            </p:spPr>
            <p:txBody>
              <a:bodyPr/>
              <a:lstStyle/>
              <a:p>
                <a:endParaRPr lang="en-US">
                  <a:solidFill>
                    <a:prstClr val="black"/>
                  </a:solidFill>
                </a:endParaRPr>
              </a:p>
            </p:txBody>
          </p:sp>
          <p:sp>
            <p:nvSpPr>
              <p:cNvPr id="180120" name="Freeform 920"/>
              <p:cNvSpPr/>
              <p:nvPr/>
            </p:nvSpPr>
            <p:spPr bwMode="auto">
              <a:xfrm>
                <a:off x="1197" y="1283"/>
                <a:ext cx="72" cy="3"/>
              </a:xfrm>
              <a:custGeom>
                <a:avLst/>
                <a:gdLst/>
                <a:ahLst/>
                <a:cxnLst>
                  <a:cxn ang="0">
                    <a:pos x="72" y="3"/>
                  </a:cxn>
                  <a:cxn ang="0">
                    <a:pos x="0" y="3"/>
                  </a:cxn>
                  <a:cxn ang="0">
                    <a:pos x="0" y="2"/>
                  </a:cxn>
                  <a:cxn ang="0">
                    <a:pos x="0" y="0"/>
                  </a:cxn>
                  <a:cxn ang="0">
                    <a:pos x="72" y="0"/>
                  </a:cxn>
                  <a:cxn ang="0">
                    <a:pos x="72" y="2"/>
                  </a:cxn>
                  <a:cxn ang="0">
                    <a:pos x="72" y="3"/>
                  </a:cxn>
                </a:cxnLst>
                <a:rect l="0" t="0" r="r" b="b"/>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ln>
            </p:spPr>
            <p:txBody>
              <a:bodyPr/>
              <a:lstStyle/>
              <a:p>
                <a:endParaRPr lang="en-US">
                  <a:solidFill>
                    <a:prstClr val="black"/>
                  </a:solidFill>
                </a:endParaRPr>
              </a:p>
            </p:txBody>
          </p:sp>
          <p:sp>
            <p:nvSpPr>
              <p:cNvPr id="180121" name="Freeform 921"/>
              <p:cNvSpPr/>
              <p:nvPr/>
            </p:nvSpPr>
            <p:spPr bwMode="auto">
              <a:xfrm>
                <a:off x="1197" y="1281"/>
                <a:ext cx="74" cy="4"/>
              </a:xfrm>
              <a:custGeom>
                <a:avLst/>
                <a:gdLst/>
                <a:ahLst/>
                <a:cxnLst>
                  <a:cxn ang="0">
                    <a:pos x="72" y="4"/>
                  </a:cxn>
                  <a:cxn ang="0">
                    <a:pos x="0" y="4"/>
                  </a:cxn>
                  <a:cxn ang="0">
                    <a:pos x="0" y="2"/>
                  </a:cxn>
                  <a:cxn ang="0">
                    <a:pos x="0" y="0"/>
                  </a:cxn>
                  <a:cxn ang="0">
                    <a:pos x="74" y="0"/>
                  </a:cxn>
                  <a:cxn ang="0">
                    <a:pos x="72" y="2"/>
                  </a:cxn>
                  <a:cxn ang="0">
                    <a:pos x="72" y="4"/>
                  </a:cxn>
                </a:cxnLst>
                <a:rect l="0" t="0" r="r" b="b"/>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ln>
            </p:spPr>
            <p:txBody>
              <a:bodyPr/>
              <a:lstStyle/>
              <a:p>
                <a:endParaRPr lang="en-US">
                  <a:solidFill>
                    <a:prstClr val="black"/>
                  </a:solidFill>
                </a:endParaRPr>
              </a:p>
            </p:txBody>
          </p:sp>
          <p:sp>
            <p:nvSpPr>
              <p:cNvPr id="180122" name="Freeform 922"/>
              <p:cNvSpPr/>
              <p:nvPr/>
            </p:nvSpPr>
            <p:spPr bwMode="auto">
              <a:xfrm>
                <a:off x="1197" y="1279"/>
                <a:ext cx="74" cy="4"/>
              </a:xfrm>
              <a:custGeom>
                <a:avLst/>
                <a:gdLst/>
                <a:ahLst/>
                <a:cxnLst>
                  <a:cxn ang="0">
                    <a:pos x="72" y="4"/>
                  </a:cxn>
                  <a:cxn ang="0">
                    <a:pos x="0" y="4"/>
                  </a:cxn>
                  <a:cxn ang="0">
                    <a:pos x="0" y="2"/>
                  </a:cxn>
                  <a:cxn ang="0">
                    <a:pos x="0" y="0"/>
                  </a:cxn>
                  <a:cxn ang="0">
                    <a:pos x="74" y="0"/>
                  </a:cxn>
                  <a:cxn ang="0">
                    <a:pos x="74" y="2"/>
                  </a:cxn>
                  <a:cxn ang="0">
                    <a:pos x="72" y="4"/>
                  </a:cxn>
                </a:cxnLst>
                <a:rect l="0" t="0" r="r" b="b"/>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ln>
            </p:spPr>
            <p:txBody>
              <a:bodyPr/>
              <a:lstStyle/>
              <a:p>
                <a:endParaRPr lang="en-US">
                  <a:solidFill>
                    <a:prstClr val="black"/>
                  </a:solidFill>
                </a:endParaRPr>
              </a:p>
            </p:txBody>
          </p:sp>
          <p:sp>
            <p:nvSpPr>
              <p:cNvPr id="180123" name="Freeform 923"/>
              <p:cNvSpPr/>
              <p:nvPr/>
            </p:nvSpPr>
            <p:spPr bwMode="auto">
              <a:xfrm>
                <a:off x="1197" y="1277"/>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ln>
            </p:spPr>
            <p:txBody>
              <a:bodyPr/>
              <a:lstStyle/>
              <a:p>
                <a:endParaRPr lang="en-US">
                  <a:solidFill>
                    <a:prstClr val="black"/>
                  </a:solidFill>
                </a:endParaRPr>
              </a:p>
            </p:txBody>
          </p:sp>
          <p:sp>
            <p:nvSpPr>
              <p:cNvPr id="180124" name="Freeform 924"/>
              <p:cNvSpPr/>
              <p:nvPr/>
            </p:nvSpPr>
            <p:spPr bwMode="auto">
              <a:xfrm>
                <a:off x="1197" y="1275"/>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ln>
            </p:spPr>
            <p:txBody>
              <a:bodyPr/>
              <a:lstStyle/>
              <a:p>
                <a:endParaRPr lang="en-US">
                  <a:solidFill>
                    <a:prstClr val="black"/>
                  </a:solidFill>
                </a:endParaRPr>
              </a:p>
            </p:txBody>
          </p:sp>
          <p:sp>
            <p:nvSpPr>
              <p:cNvPr id="180125" name="Freeform 925"/>
              <p:cNvSpPr/>
              <p:nvPr/>
            </p:nvSpPr>
            <p:spPr bwMode="auto">
              <a:xfrm>
                <a:off x="1197" y="1273"/>
                <a:ext cx="74" cy="4"/>
              </a:xfrm>
              <a:custGeom>
                <a:avLst/>
                <a:gdLst/>
                <a:ahLst/>
                <a:cxnLst>
                  <a:cxn ang="0">
                    <a:pos x="74" y="4"/>
                  </a:cxn>
                  <a:cxn ang="0">
                    <a:pos x="0" y="4"/>
                  </a:cxn>
                  <a:cxn ang="0">
                    <a:pos x="0" y="2"/>
                  </a:cxn>
                  <a:cxn ang="0">
                    <a:pos x="0" y="0"/>
                  </a:cxn>
                  <a:cxn ang="0">
                    <a:pos x="74" y="0"/>
                  </a:cxn>
                  <a:cxn ang="0">
                    <a:pos x="74" y="2"/>
                  </a:cxn>
                  <a:cxn ang="0">
                    <a:pos x="74" y="4"/>
                  </a:cxn>
                </a:cxnLst>
                <a:rect l="0" t="0" r="r" b="b"/>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ln>
            </p:spPr>
            <p:txBody>
              <a:bodyPr/>
              <a:lstStyle/>
              <a:p>
                <a:endParaRPr lang="en-US">
                  <a:solidFill>
                    <a:prstClr val="black"/>
                  </a:solidFill>
                </a:endParaRPr>
              </a:p>
            </p:txBody>
          </p:sp>
          <p:sp>
            <p:nvSpPr>
              <p:cNvPr id="180126" name="Freeform 926"/>
              <p:cNvSpPr/>
              <p:nvPr/>
            </p:nvSpPr>
            <p:spPr bwMode="auto">
              <a:xfrm>
                <a:off x="1197" y="1271"/>
                <a:ext cx="74" cy="4"/>
              </a:xfrm>
              <a:custGeom>
                <a:avLst/>
                <a:gdLst/>
                <a:ahLst/>
                <a:cxnLst>
                  <a:cxn ang="0">
                    <a:pos x="74" y="4"/>
                  </a:cxn>
                  <a:cxn ang="0">
                    <a:pos x="0" y="4"/>
                  </a:cxn>
                  <a:cxn ang="0">
                    <a:pos x="0" y="2"/>
                  </a:cxn>
                  <a:cxn ang="0">
                    <a:pos x="2" y="0"/>
                  </a:cxn>
                  <a:cxn ang="0">
                    <a:pos x="2" y="0"/>
                  </a:cxn>
                  <a:cxn ang="0">
                    <a:pos x="2" y="0"/>
                  </a:cxn>
                  <a:cxn ang="0">
                    <a:pos x="74" y="0"/>
                  </a:cxn>
                  <a:cxn ang="0">
                    <a:pos x="74" y="2"/>
                  </a:cxn>
                  <a:cxn ang="0">
                    <a:pos x="74" y="4"/>
                  </a:cxn>
                </a:cxnLst>
                <a:rect l="0" t="0" r="r" b="b"/>
                <a:pathLst>
                  <a:path w="74" h="4">
                    <a:moveTo>
                      <a:pt x="74" y="4"/>
                    </a:moveTo>
                    <a:lnTo>
                      <a:pt x="0" y="4"/>
                    </a:lnTo>
                    <a:lnTo>
                      <a:pt x="0" y="2"/>
                    </a:lnTo>
                    <a:lnTo>
                      <a:pt x="2" y="0"/>
                    </a:lnTo>
                    <a:lnTo>
                      <a:pt x="2" y="0"/>
                    </a:lnTo>
                    <a:lnTo>
                      <a:pt x="2" y="0"/>
                    </a:lnTo>
                    <a:lnTo>
                      <a:pt x="74" y="0"/>
                    </a:lnTo>
                    <a:lnTo>
                      <a:pt x="74" y="2"/>
                    </a:lnTo>
                    <a:lnTo>
                      <a:pt x="74" y="4"/>
                    </a:lnTo>
                    <a:close/>
                  </a:path>
                </a:pathLst>
              </a:custGeom>
              <a:solidFill>
                <a:srgbClr val="F0A47C"/>
              </a:solidFill>
              <a:ln w="9525">
                <a:noFill/>
                <a:round/>
              </a:ln>
            </p:spPr>
            <p:txBody>
              <a:bodyPr/>
              <a:lstStyle/>
              <a:p>
                <a:endParaRPr lang="en-US">
                  <a:solidFill>
                    <a:prstClr val="black"/>
                  </a:solidFill>
                </a:endParaRPr>
              </a:p>
            </p:txBody>
          </p:sp>
          <p:sp>
            <p:nvSpPr>
              <p:cNvPr id="180127" name="Freeform 927"/>
              <p:cNvSpPr/>
              <p:nvPr/>
            </p:nvSpPr>
            <p:spPr bwMode="auto">
              <a:xfrm>
                <a:off x="1197" y="1269"/>
                <a:ext cx="76" cy="4"/>
              </a:xfrm>
              <a:custGeom>
                <a:avLst/>
                <a:gdLst/>
                <a:ahLst/>
                <a:cxnLst>
                  <a:cxn ang="0">
                    <a:pos x="74" y="4"/>
                  </a:cxn>
                  <a:cxn ang="0">
                    <a:pos x="0" y="4"/>
                  </a:cxn>
                  <a:cxn ang="0">
                    <a:pos x="0" y="2"/>
                  </a:cxn>
                  <a:cxn ang="0">
                    <a:pos x="2" y="2"/>
                  </a:cxn>
                  <a:cxn ang="0">
                    <a:pos x="2" y="0"/>
                  </a:cxn>
                  <a:cxn ang="0">
                    <a:pos x="2" y="0"/>
                  </a:cxn>
                  <a:cxn ang="0">
                    <a:pos x="76" y="0"/>
                  </a:cxn>
                  <a:cxn ang="0">
                    <a:pos x="74" y="2"/>
                  </a:cxn>
                  <a:cxn ang="0">
                    <a:pos x="74" y="4"/>
                  </a:cxn>
                </a:cxnLst>
                <a:rect l="0" t="0" r="r" b="b"/>
                <a:pathLst>
                  <a:path w="76" h="4">
                    <a:moveTo>
                      <a:pt x="74" y="4"/>
                    </a:moveTo>
                    <a:lnTo>
                      <a:pt x="0" y="4"/>
                    </a:lnTo>
                    <a:lnTo>
                      <a:pt x="0" y="2"/>
                    </a:lnTo>
                    <a:lnTo>
                      <a:pt x="2" y="2"/>
                    </a:lnTo>
                    <a:lnTo>
                      <a:pt x="2" y="0"/>
                    </a:lnTo>
                    <a:lnTo>
                      <a:pt x="2" y="0"/>
                    </a:lnTo>
                    <a:lnTo>
                      <a:pt x="76" y="0"/>
                    </a:lnTo>
                    <a:lnTo>
                      <a:pt x="74" y="2"/>
                    </a:lnTo>
                    <a:lnTo>
                      <a:pt x="74" y="4"/>
                    </a:lnTo>
                    <a:close/>
                  </a:path>
                </a:pathLst>
              </a:custGeom>
              <a:solidFill>
                <a:srgbClr val="F0A47D"/>
              </a:solidFill>
              <a:ln w="9525">
                <a:noFill/>
                <a:round/>
              </a:ln>
            </p:spPr>
            <p:txBody>
              <a:bodyPr/>
              <a:lstStyle/>
              <a:p>
                <a:endParaRPr lang="en-US">
                  <a:solidFill>
                    <a:prstClr val="black"/>
                  </a:solidFill>
                </a:endParaRPr>
              </a:p>
            </p:txBody>
          </p:sp>
          <p:sp>
            <p:nvSpPr>
              <p:cNvPr id="180128" name="Freeform 928"/>
              <p:cNvSpPr/>
              <p:nvPr/>
            </p:nvSpPr>
            <p:spPr bwMode="auto">
              <a:xfrm>
                <a:off x="1199" y="1267"/>
                <a:ext cx="74" cy="4"/>
              </a:xfrm>
              <a:custGeom>
                <a:avLst/>
                <a:gdLst/>
                <a:ahLst/>
                <a:cxnLst>
                  <a:cxn ang="0">
                    <a:pos x="72" y="4"/>
                  </a:cxn>
                  <a:cxn ang="0">
                    <a:pos x="0" y="4"/>
                  </a:cxn>
                  <a:cxn ang="0">
                    <a:pos x="0" y="2"/>
                  </a:cxn>
                  <a:cxn ang="0">
                    <a:pos x="0" y="0"/>
                  </a:cxn>
                  <a:cxn ang="0">
                    <a:pos x="74" y="0"/>
                  </a:cxn>
                  <a:cxn ang="0">
                    <a:pos x="74" y="0"/>
                  </a:cxn>
                  <a:cxn ang="0">
                    <a:pos x="74" y="0"/>
                  </a:cxn>
                  <a:cxn ang="0">
                    <a:pos x="74" y="2"/>
                  </a:cxn>
                  <a:cxn ang="0">
                    <a:pos x="72" y="4"/>
                  </a:cxn>
                </a:cxnLst>
                <a:rect l="0" t="0" r="r" b="b"/>
                <a:pathLst>
                  <a:path w="74" h="4">
                    <a:moveTo>
                      <a:pt x="72" y="4"/>
                    </a:moveTo>
                    <a:lnTo>
                      <a:pt x="0" y="4"/>
                    </a:lnTo>
                    <a:lnTo>
                      <a:pt x="0" y="2"/>
                    </a:lnTo>
                    <a:lnTo>
                      <a:pt x="0" y="0"/>
                    </a:lnTo>
                    <a:lnTo>
                      <a:pt x="74" y="0"/>
                    </a:lnTo>
                    <a:lnTo>
                      <a:pt x="74" y="0"/>
                    </a:lnTo>
                    <a:lnTo>
                      <a:pt x="74" y="0"/>
                    </a:lnTo>
                    <a:lnTo>
                      <a:pt x="74" y="2"/>
                    </a:lnTo>
                    <a:lnTo>
                      <a:pt x="72" y="4"/>
                    </a:lnTo>
                    <a:close/>
                  </a:path>
                </a:pathLst>
              </a:custGeom>
              <a:solidFill>
                <a:srgbClr val="F0A47E"/>
              </a:solidFill>
              <a:ln w="9525">
                <a:noFill/>
                <a:round/>
              </a:ln>
            </p:spPr>
            <p:txBody>
              <a:bodyPr/>
              <a:lstStyle/>
              <a:p>
                <a:endParaRPr lang="en-US">
                  <a:solidFill>
                    <a:prstClr val="black"/>
                  </a:solidFill>
                </a:endParaRPr>
              </a:p>
            </p:txBody>
          </p:sp>
          <p:sp>
            <p:nvSpPr>
              <p:cNvPr id="180129" name="Freeform 929"/>
              <p:cNvSpPr/>
              <p:nvPr/>
            </p:nvSpPr>
            <p:spPr bwMode="auto">
              <a:xfrm>
                <a:off x="1199" y="1266"/>
                <a:ext cx="74" cy="3"/>
              </a:xfrm>
              <a:custGeom>
                <a:avLst/>
                <a:gdLst/>
                <a:ahLst/>
                <a:cxnLst>
                  <a:cxn ang="0">
                    <a:pos x="74" y="3"/>
                  </a:cxn>
                  <a:cxn ang="0">
                    <a:pos x="0" y="3"/>
                  </a:cxn>
                  <a:cxn ang="0">
                    <a:pos x="0" y="1"/>
                  </a:cxn>
                  <a:cxn ang="0">
                    <a:pos x="0" y="0"/>
                  </a:cxn>
                  <a:cxn ang="0">
                    <a:pos x="74" y="0"/>
                  </a:cxn>
                  <a:cxn ang="0">
                    <a:pos x="74" y="1"/>
                  </a:cxn>
                  <a:cxn ang="0">
                    <a:pos x="74" y="1"/>
                  </a:cxn>
                  <a:cxn ang="0">
                    <a:pos x="74" y="3"/>
                  </a:cxn>
                  <a:cxn ang="0">
                    <a:pos x="74" y="3"/>
                  </a:cxn>
                </a:cxnLst>
                <a:rect l="0" t="0" r="r" b="b"/>
                <a:pathLst>
                  <a:path w="74" h="3">
                    <a:moveTo>
                      <a:pt x="74" y="3"/>
                    </a:moveTo>
                    <a:lnTo>
                      <a:pt x="0" y="3"/>
                    </a:lnTo>
                    <a:lnTo>
                      <a:pt x="0" y="1"/>
                    </a:lnTo>
                    <a:lnTo>
                      <a:pt x="0" y="0"/>
                    </a:lnTo>
                    <a:lnTo>
                      <a:pt x="74" y="0"/>
                    </a:lnTo>
                    <a:lnTo>
                      <a:pt x="74" y="1"/>
                    </a:lnTo>
                    <a:lnTo>
                      <a:pt x="74" y="1"/>
                    </a:lnTo>
                    <a:lnTo>
                      <a:pt x="74" y="3"/>
                    </a:lnTo>
                    <a:lnTo>
                      <a:pt x="74" y="3"/>
                    </a:lnTo>
                    <a:close/>
                  </a:path>
                </a:pathLst>
              </a:custGeom>
              <a:solidFill>
                <a:srgbClr val="F0A57E"/>
              </a:solidFill>
              <a:ln w="9525">
                <a:noFill/>
                <a:round/>
              </a:ln>
            </p:spPr>
            <p:txBody>
              <a:bodyPr/>
              <a:lstStyle/>
              <a:p>
                <a:endParaRPr lang="en-US">
                  <a:solidFill>
                    <a:prstClr val="black"/>
                  </a:solidFill>
                </a:endParaRPr>
              </a:p>
            </p:txBody>
          </p:sp>
          <p:sp>
            <p:nvSpPr>
              <p:cNvPr id="180130" name="Freeform 930"/>
              <p:cNvSpPr/>
              <p:nvPr/>
            </p:nvSpPr>
            <p:spPr bwMode="auto">
              <a:xfrm>
                <a:off x="1199" y="1264"/>
                <a:ext cx="75" cy="3"/>
              </a:xfrm>
              <a:custGeom>
                <a:avLst/>
                <a:gdLst/>
                <a:ahLst/>
                <a:cxnLst>
                  <a:cxn ang="0">
                    <a:pos x="74" y="3"/>
                  </a:cxn>
                  <a:cxn ang="0">
                    <a:pos x="0" y="3"/>
                  </a:cxn>
                  <a:cxn ang="0">
                    <a:pos x="0" y="2"/>
                  </a:cxn>
                  <a:cxn ang="0">
                    <a:pos x="0" y="0"/>
                  </a:cxn>
                  <a:cxn ang="0">
                    <a:pos x="75" y="0"/>
                  </a:cxn>
                  <a:cxn ang="0">
                    <a:pos x="74" y="2"/>
                  </a:cxn>
                  <a:cxn ang="0">
                    <a:pos x="74" y="3"/>
                  </a:cxn>
                </a:cxnLst>
                <a:rect l="0" t="0" r="r" b="b"/>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ln>
            </p:spPr>
            <p:txBody>
              <a:bodyPr/>
              <a:lstStyle/>
              <a:p>
                <a:endParaRPr lang="en-US">
                  <a:solidFill>
                    <a:prstClr val="black"/>
                  </a:solidFill>
                </a:endParaRPr>
              </a:p>
            </p:txBody>
          </p:sp>
          <p:sp>
            <p:nvSpPr>
              <p:cNvPr id="180131" name="Freeform 931"/>
              <p:cNvSpPr/>
              <p:nvPr/>
            </p:nvSpPr>
            <p:spPr bwMode="auto">
              <a:xfrm>
                <a:off x="1199" y="1262"/>
                <a:ext cx="75" cy="4"/>
              </a:xfrm>
              <a:custGeom>
                <a:avLst/>
                <a:gdLst/>
                <a:ahLst/>
                <a:cxnLst>
                  <a:cxn ang="0">
                    <a:pos x="74" y="4"/>
                  </a:cxn>
                  <a:cxn ang="0">
                    <a:pos x="0" y="4"/>
                  </a:cxn>
                  <a:cxn ang="0">
                    <a:pos x="0" y="2"/>
                  </a:cxn>
                  <a:cxn ang="0">
                    <a:pos x="0" y="0"/>
                  </a:cxn>
                  <a:cxn ang="0">
                    <a:pos x="75" y="0"/>
                  </a:cxn>
                  <a:cxn ang="0">
                    <a:pos x="75" y="2"/>
                  </a:cxn>
                  <a:cxn ang="0">
                    <a:pos x="74" y="4"/>
                  </a:cxn>
                </a:cxnLst>
                <a:rect l="0" t="0" r="r" b="b"/>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ln>
            </p:spPr>
            <p:txBody>
              <a:bodyPr/>
              <a:lstStyle/>
              <a:p>
                <a:endParaRPr lang="en-US">
                  <a:solidFill>
                    <a:prstClr val="black"/>
                  </a:solidFill>
                </a:endParaRPr>
              </a:p>
            </p:txBody>
          </p:sp>
          <p:sp>
            <p:nvSpPr>
              <p:cNvPr id="180132" name="Freeform 932"/>
              <p:cNvSpPr/>
              <p:nvPr/>
            </p:nvSpPr>
            <p:spPr bwMode="auto">
              <a:xfrm>
                <a:off x="1199" y="1260"/>
                <a:ext cx="77" cy="4"/>
              </a:xfrm>
              <a:custGeom>
                <a:avLst/>
                <a:gdLst/>
                <a:ahLst/>
                <a:cxnLst>
                  <a:cxn ang="0">
                    <a:pos x="75" y="4"/>
                  </a:cxn>
                  <a:cxn ang="0">
                    <a:pos x="0" y="4"/>
                  </a:cxn>
                  <a:cxn ang="0">
                    <a:pos x="0" y="2"/>
                  </a:cxn>
                  <a:cxn ang="0">
                    <a:pos x="0" y="0"/>
                  </a:cxn>
                  <a:cxn ang="0">
                    <a:pos x="77" y="0"/>
                  </a:cxn>
                  <a:cxn ang="0">
                    <a:pos x="75" y="2"/>
                  </a:cxn>
                  <a:cxn ang="0">
                    <a:pos x="75" y="4"/>
                  </a:cxn>
                </a:cxnLst>
                <a:rect l="0" t="0" r="r" b="b"/>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ln>
            </p:spPr>
            <p:txBody>
              <a:bodyPr/>
              <a:lstStyle/>
              <a:p>
                <a:endParaRPr lang="en-US">
                  <a:solidFill>
                    <a:prstClr val="black"/>
                  </a:solidFill>
                </a:endParaRPr>
              </a:p>
            </p:txBody>
          </p:sp>
          <p:sp>
            <p:nvSpPr>
              <p:cNvPr id="180133" name="Freeform 933"/>
              <p:cNvSpPr/>
              <p:nvPr/>
            </p:nvSpPr>
            <p:spPr bwMode="auto">
              <a:xfrm>
                <a:off x="1199" y="1258"/>
                <a:ext cx="77" cy="4"/>
              </a:xfrm>
              <a:custGeom>
                <a:avLst/>
                <a:gdLst/>
                <a:ahLst/>
                <a:cxnLst>
                  <a:cxn ang="0">
                    <a:pos x="75" y="4"/>
                  </a:cxn>
                  <a:cxn ang="0">
                    <a:pos x="0" y="4"/>
                  </a:cxn>
                  <a:cxn ang="0">
                    <a:pos x="0" y="2"/>
                  </a:cxn>
                  <a:cxn ang="0">
                    <a:pos x="0" y="0"/>
                  </a:cxn>
                  <a:cxn ang="0">
                    <a:pos x="77" y="0"/>
                  </a:cxn>
                  <a:cxn ang="0">
                    <a:pos x="77" y="2"/>
                  </a:cxn>
                  <a:cxn ang="0">
                    <a:pos x="75" y="4"/>
                  </a:cxn>
                </a:cxnLst>
                <a:rect l="0" t="0" r="r" b="b"/>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ln>
            </p:spPr>
            <p:txBody>
              <a:bodyPr/>
              <a:lstStyle/>
              <a:p>
                <a:endParaRPr lang="en-US">
                  <a:solidFill>
                    <a:prstClr val="black"/>
                  </a:solidFill>
                </a:endParaRPr>
              </a:p>
            </p:txBody>
          </p:sp>
          <p:sp>
            <p:nvSpPr>
              <p:cNvPr id="180134" name="Freeform 934"/>
              <p:cNvSpPr/>
              <p:nvPr/>
            </p:nvSpPr>
            <p:spPr bwMode="auto">
              <a:xfrm>
                <a:off x="1199" y="1256"/>
                <a:ext cx="79" cy="4"/>
              </a:xfrm>
              <a:custGeom>
                <a:avLst/>
                <a:gdLst/>
                <a:ahLst/>
                <a:cxnLst>
                  <a:cxn ang="0">
                    <a:pos x="77" y="4"/>
                  </a:cxn>
                  <a:cxn ang="0">
                    <a:pos x="0" y="4"/>
                  </a:cxn>
                  <a:cxn ang="0">
                    <a:pos x="0" y="2"/>
                  </a:cxn>
                  <a:cxn ang="0">
                    <a:pos x="0" y="0"/>
                  </a:cxn>
                  <a:cxn ang="0">
                    <a:pos x="79" y="0"/>
                  </a:cxn>
                  <a:cxn ang="0">
                    <a:pos x="77" y="2"/>
                  </a:cxn>
                  <a:cxn ang="0">
                    <a:pos x="77" y="4"/>
                  </a:cxn>
                </a:cxnLst>
                <a:rect l="0" t="0" r="r" b="b"/>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ln>
            </p:spPr>
            <p:txBody>
              <a:bodyPr/>
              <a:lstStyle/>
              <a:p>
                <a:endParaRPr lang="en-US">
                  <a:solidFill>
                    <a:prstClr val="black"/>
                  </a:solidFill>
                </a:endParaRPr>
              </a:p>
            </p:txBody>
          </p:sp>
          <p:sp>
            <p:nvSpPr>
              <p:cNvPr id="180135" name="Freeform 935"/>
              <p:cNvSpPr/>
              <p:nvPr/>
            </p:nvSpPr>
            <p:spPr bwMode="auto">
              <a:xfrm>
                <a:off x="1199" y="1254"/>
                <a:ext cx="81" cy="4"/>
              </a:xfrm>
              <a:custGeom>
                <a:avLst/>
                <a:gdLst/>
                <a:ahLst/>
                <a:cxnLst>
                  <a:cxn ang="0">
                    <a:pos x="77" y="4"/>
                  </a:cxn>
                  <a:cxn ang="0">
                    <a:pos x="0" y="4"/>
                  </a:cxn>
                  <a:cxn ang="0">
                    <a:pos x="0" y="2"/>
                  </a:cxn>
                  <a:cxn ang="0">
                    <a:pos x="0" y="0"/>
                  </a:cxn>
                  <a:cxn ang="0">
                    <a:pos x="81" y="0"/>
                  </a:cxn>
                  <a:cxn ang="0">
                    <a:pos x="79" y="2"/>
                  </a:cxn>
                  <a:cxn ang="0">
                    <a:pos x="77" y="4"/>
                  </a:cxn>
                </a:cxnLst>
                <a:rect l="0" t="0" r="r" b="b"/>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ln>
            </p:spPr>
            <p:txBody>
              <a:bodyPr/>
              <a:lstStyle/>
              <a:p>
                <a:endParaRPr lang="en-US">
                  <a:solidFill>
                    <a:prstClr val="black"/>
                  </a:solidFill>
                </a:endParaRPr>
              </a:p>
            </p:txBody>
          </p:sp>
          <p:sp>
            <p:nvSpPr>
              <p:cNvPr id="180136" name="Freeform 936"/>
              <p:cNvSpPr/>
              <p:nvPr/>
            </p:nvSpPr>
            <p:spPr bwMode="auto">
              <a:xfrm>
                <a:off x="1199" y="1252"/>
                <a:ext cx="81" cy="4"/>
              </a:xfrm>
              <a:custGeom>
                <a:avLst/>
                <a:gdLst/>
                <a:ahLst/>
                <a:cxnLst>
                  <a:cxn ang="0">
                    <a:pos x="79" y="4"/>
                  </a:cxn>
                  <a:cxn ang="0">
                    <a:pos x="0" y="4"/>
                  </a:cxn>
                  <a:cxn ang="0">
                    <a:pos x="0" y="2"/>
                  </a:cxn>
                  <a:cxn ang="0">
                    <a:pos x="2" y="0"/>
                  </a:cxn>
                  <a:cxn ang="0">
                    <a:pos x="81" y="0"/>
                  </a:cxn>
                  <a:cxn ang="0">
                    <a:pos x="81" y="2"/>
                  </a:cxn>
                  <a:cxn ang="0">
                    <a:pos x="79" y="4"/>
                  </a:cxn>
                </a:cxnLst>
                <a:rect l="0" t="0" r="r" b="b"/>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ln>
            </p:spPr>
            <p:txBody>
              <a:bodyPr/>
              <a:lstStyle/>
              <a:p>
                <a:endParaRPr lang="en-US">
                  <a:solidFill>
                    <a:prstClr val="black"/>
                  </a:solidFill>
                </a:endParaRPr>
              </a:p>
            </p:txBody>
          </p:sp>
          <p:sp>
            <p:nvSpPr>
              <p:cNvPr id="180137" name="Freeform 937"/>
              <p:cNvSpPr/>
              <p:nvPr/>
            </p:nvSpPr>
            <p:spPr bwMode="auto">
              <a:xfrm>
                <a:off x="1199" y="1250"/>
                <a:ext cx="83" cy="4"/>
              </a:xfrm>
              <a:custGeom>
                <a:avLst/>
                <a:gdLst/>
                <a:ahLst/>
                <a:cxnLst>
                  <a:cxn ang="0">
                    <a:pos x="81" y="4"/>
                  </a:cxn>
                  <a:cxn ang="0">
                    <a:pos x="0" y="4"/>
                  </a:cxn>
                  <a:cxn ang="0">
                    <a:pos x="2" y="2"/>
                  </a:cxn>
                  <a:cxn ang="0">
                    <a:pos x="2" y="0"/>
                  </a:cxn>
                  <a:cxn ang="0">
                    <a:pos x="83" y="0"/>
                  </a:cxn>
                  <a:cxn ang="0">
                    <a:pos x="81" y="2"/>
                  </a:cxn>
                  <a:cxn ang="0">
                    <a:pos x="81" y="4"/>
                  </a:cxn>
                </a:cxnLst>
                <a:rect l="0" t="0" r="r" b="b"/>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ln>
            </p:spPr>
            <p:txBody>
              <a:bodyPr/>
              <a:lstStyle/>
              <a:p>
                <a:endParaRPr lang="en-US">
                  <a:solidFill>
                    <a:prstClr val="black"/>
                  </a:solidFill>
                </a:endParaRPr>
              </a:p>
            </p:txBody>
          </p:sp>
          <p:sp>
            <p:nvSpPr>
              <p:cNvPr id="180138" name="Freeform 938"/>
              <p:cNvSpPr/>
              <p:nvPr/>
            </p:nvSpPr>
            <p:spPr bwMode="auto">
              <a:xfrm>
                <a:off x="1201" y="1248"/>
                <a:ext cx="81" cy="4"/>
              </a:xfrm>
              <a:custGeom>
                <a:avLst/>
                <a:gdLst/>
                <a:ahLst/>
                <a:cxnLst>
                  <a:cxn ang="0">
                    <a:pos x="79" y="4"/>
                  </a:cxn>
                  <a:cxn ang="0">
                    <a:pos x="0" y="4"/>
                  </a:cxn>
                  <a:cxn ang="0">
                    <a:pos x="0" y="2"/>
                  </a:cxn>
                  <a:cxn ang="0">
                    <a:pos x="0" y="0"/>
                  </a:cxn>
                  <a:cxn ang="0">
                    <a:pos x="81" y="0"/>
                  </a:cxn>
                  <a:cxn ang="0">
                    <a:pos x="81" y="2"/>
                  </a:cxn>
                  <a:cxn ang="0">
                    <a:pos x="79" y="4"/>
                  </a:cxn>
                </a:cxnLst>
                <a:rect l="0" t="0" r="r" b="b"/>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ln>
            </p:spPr>
            <p:txBody>
              <a:bodyPr/>
              <a:lstStyle/>
              <a:p>
                <a:endParaRPr lang="en-US">
                  <a:solidFill>
                    <a:prstClr val="black"/>
                  </a:solidFill>
                </a:endParaRPr>
              </a:p>
            </p:txBody>
          </p:sp>
          <p:sp>
            <p:nvSpPr>
              <p:cNvPr id="180139" name="Freeform 939"/>
              <p:cNvSpPr/>
              <p:nvPr/>
            </p:nvSpPr>
            <p:spPr bwMode="auto">
              <a:xfrm>
                <a:off x="1201" y="1247"/>
                <a:ext cx="83" cy="3"/>
              </a:xfrm>
              <a:custGeom>
                <a:avLst/>
                <a:gdLst/>
                <a:ahLst/>
                <a:cxnLst>
                  <a:cxn ang="0">
                    <a:pos x="81" y="3"/>
                  </a:cxn>
                  <a:cxn ang="0">
                    <a:pos x="0" y="3"/>
                  </a:cxn>
                  <a:cxn ang="0">
                    <a:pos x="0" y="1"/>
                  </a:cxn>
                  <a:cxn ang="0">
                    <a:pos x="0" y="0"/>
                  </a:cxn>
                  <a:cxn ang="0">
                    <a:pos x="83" y="0"/>
                  </a:cxn>
                  <a:cxn ang="0">
                    <a:pos x="81" y="1"/>
                  </a:cxn>
                  <a:cxn ang="0">
                    <a:pos x="81" y="3"/>
                  </a:cxn>
                </a:cxnLst>
                <a:rect l="0" t="0" r="r" b="b"/>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ln>
            </p:spPr>
            <p:txBody>
              <a:bodyPr/>
              <a:lstStyle/>
              <a:p>
                <a:endParaRPr lang="en-US">
                  <a:solidFill>
                    <a:prstClr val="black"/>
                  </a:solidFill>
                </a:endParaRPr>
              </a:p>
            </p:txBody>
          </p:sp>
          <p:sp>
            <p:nvSpPr>
              <p:cNvPr id="180140" name="Freeform 940"/>
              <p:cNvSpPr/>
              <p:nvPr/>
            </p:nvSpPr>
            <p:spPr bwMode="auto">
              <a:xfrm>
                <a:off x="1201" y="1245"/>
                <a:ext cx="83" cy="3"/>
              </a:xfrm>
              <a:custGeom>
                <a:avLst/>
                <a:gdLst/>
                <a:ahLst/>
                <a:cxnLst>
                  <a:cxn ang="0">
                    <a:pos x="81" y="3"/>
                  </a:cxn>
                  <a:cxn ang="0">
                    <a:pos x="0" y="3"/>
                  </a:cxn>
                  <a:cxn ang="0">
                    <a:pos x="0" y="2"/>
                  </a:cxn>
                  <a:cxn ang="0">
                    <a:pos x="0" y="0"/>
                  </a:cxn>
                  <a:cxn ang="0">
                    <a:pos x="83" y="0"/>
                  </a:cxn>
                  <a:cxn ang="0">
                    <a:pos x="83" y="2"/>
                  </a:cxn>
                  <a:cxn ang="0">
                    <a:pos x="81" y="3"/>
                  </a:cxn>
                </a:cxnLst>
                <a:rect l="0" t="0" r="r" b="b"/>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ln>
            </p:spPr>
            <p:txBody>
              <a:bodyPr/>
              <a:lstStyle/>
              <a:p>
                <a:endParaRPr lang="en-US">
                  <a:solidFill>
                    <a:prstClr val="black"/>
                  </a:solidFill>
                </a:endParaRPr>
              </a:p>
            </p:txBody>
          </p:sp>
          <p:sp>
            <p:nvSpPr>
              <p:cNvPr id="180141" name="Freeform 941"/>
              <p:cNvSpPr/>
              <p:nvPr/>
            </p:nvSpPr>
            <p:spPr bwMode="auto">
              <a:xfrm>
                <a:off x="1201" y="1243"/>
                <a:ext cx="83" cy="4"/>
              </a:xfrm>
              <a:custGeom>
                <a:avLst/>
                <a:gdLst/>
                <a:ahLst/>
                <a:cxnLst>
                  <a:cxn ang="0">
                    <a:pos x="83" y="4"/>
                  </a:cxn>
                  <a:cxn ang="0">
                    <a:pos x="0" y="4"/>
                  </a:cxn>
                  <a:cxn ang="0">
                    <a:pos x="0" y="2"/>
                  </a:cxn>
                  <a:cxn ang="0">
                    <a:pos x="0" y="0"/>
                  </a:cxn>
                  <a:cxn ang="0">
                    <a:pos x="83" y="0"/>
                  </a:cxn>
                  <a:cxn ang="0">
                    <a:pos x="83" y="2"/>
                  </a:cxn>
                  <a:cxn ang="0">
                    <a:pos x="83" y="4"/>
                  </a:cxn>
                </a:cxnLst>
                <a:rect l="0" t="0" r="r" b="b"/>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ln>
            </p:spPr>
            <p:txBody>
              <a:bodyPr/>
              <a:lstStyle/>
              <a:p>
                <a:endParaRPr lang="en-US">
                  <a:solidFill>
                    <a:prstClr val="black"/>
                  </a:solidFill>
                </a:endParaRPr>
              </a:p>
            </p:txBody>
          </p:sp>
          <p:sp>
            <p:nvSpPr>
              <p:cNvPr id="180142" name="Freeform 942"/>
              <p:cNvSpPr/>
              <p:nvPr/>
            </p:nvSpPr>
            <p:spPr bwMode="auto">
              <a:xfrm>
                <a:off x="1201" y="1241"/>
                <a:ext cx="85" cy="4"/>
              </a:xfrm>
              <a:custGeom>
                <a:avLst/>
                <a:gdLst/>
                <a:ahLst/>
                <a:cxnLst>
                  <a:cxn ang="0">
                    <a:pos x="83" y="4"/>
                  </a:cxn>
                  <a:cxn ang="0">
                    <a:pos x="0" y="4"/>
                  </a:cxn>
                  <a:cxn ang="0">
                    <a:pos x="0" y="2"/>
                  </a:cxn>
                  <a:cxn ang="0">
                    <a:pos x="1" y="0"/>
                  </a:cxn>
                  <a:cxn ang="0">
                    <a:pos x="85" y="0"/>
                  </a:cxn>
                  <a:cxn ang="0">
                    <a:pos x="85" y="0"/>
                  </a:cxn>
                  <a:cxn ang="0">
                    <a:pos x="83" y="2"/>
                  </a:cxn>
                  <a:cxn ang="0">
                    <a:pos x="83" y="2"/>
                  </a:cxn>
                  <a:cxn ang="0">
                    <a:pos x="83" y="4"/>
                  </a:cxn>
                </a:cxnLst>
                <a:rect l="0" t="0" r="r" b="b"/>
                <a:pathLst>
                  <a:path w="85" h="4">
                    <a:moveTo>
                      <a:pt x="83" y="4"/>
                    </a:moveTo>
                    <a:lnTo>
                      <a:pt x="0" y="4"/>
                    </a:lnTo>
                    <a:lnTo>
                      <a:pt x="0" y="2"/>
                    </a:lnTo>
                    <a:lnTo>
                      <a:pt x="1" y="0"/>
                    </a:lnTo>
                    <a:lnTo>
                      <a:pt x="85" y="0"/>
                    </a:lnTo>
                    <a:lnTo>
                      <a:pt x="85" y="0"/>
                    </a:lnTo>
                    <a:lnTo>
                      <a:pt x="83" y="2"/>
                    </a:lnTo>
                    <a:lnTo>
                      <a:pt x="83" y="2"/>
                    </a:lnTo>
                    <a:lnTo>
                      <a:pt x="83" y="4"/>
                    </a:lnTo>
                    <a:close/>
                  </a:path>
                </a:pathLst>
              </a:custGeom>
              <a:solidFill>
                <a:srgbClr val="F2AE89"/>
              </a:solidFill>
              <a:ln w="9525">
                <a:noFill/>
                <a:round/>
              </a:ln>
            </p:spPr>
            <p:txBody>
              <a:bodyPr/>
              <a:lstStyle/>
              <a:p>
                <a:endParaRPr lang="en-US">
                  <a:solidFill>
                    <a:prstClr val="black"/>
                  </a:solidFill>
                </a:endParaRPr>
              </a:p>
            </p:txBody>
          </p:sp>
          <p:sp>
            <p:nvSpPr>
              <p:cNvPr id="180143" name="Freeform 943"/>
              <p:cNvSpPr/>
              <p:nvPr/>
            </p:nvSpPr>
            <p:spPr bwMode="auto">
              <a:xfrm>
                <a:off x="1201" y="1239"/>
                <a:ext cx="85" cy="4"/>
              </a:xfrm>
              <a:custGeom>
                <a:avLst/>
                <a:gdLst/>
                <a:ahLst/>
                <a:cxnLst>
                  <a:cxn ang="0">
                    <a:pos x="83" y="4"/>
                  </a:cxn>
                  <a:cxn ang="0">
                    <a:pos x="0" y="4"/>
                  </a:cxn>
                  <a:cxn ang="0">
                    <a:pos x="1" y="2"/>
                  </a:cxn>
                  <a:cxn ang="0">
                    <a:pos x="1" y="0"/>
                  </a:cxn>
                  <a:cxn ang="0">
                    <a:pos x="85" y="0"/>
                  </a:cxn>
                  <a:cxn ang="0">
                    <a:pos x="85" y="2"/>
                  </a:cxn>
                  <a:cxn ang="0">
                    <a:pos x="83" y="4"/>
                  </a:cxn>
                  <a:cxn ang="0">
                    <a:pos x="83" y="4"/>
                  </a:cxn>
                  <a:cxn ang="0">
                    <a:pos x="83" y="4"/>
                  </a:cxn>
                </a:cxnLst>
                <a:rect l="0" t="0" r="r" b="b"/>
                <a:pathLst>
                  <a:path w="85" h="4">
                    <a:moveTo>
                      <a:pt x="83" y="4"/>
                    </a:moveTo>
                    <a:lnTo>
                      <a:pt x="0" y="4"/>
                    </a:lnTo>
                    <a:lnTo>
                      <a:pt x="1" y="2"/>
                    </a:lnTo>
                    <a:lnTo>
                      <a:pt x="1" y="0"/>
                    </a:lnTo>
                    <a:lnTo>
                      <a:pt x="85" y="0"/>
                    </a:lnTo>
                    <a:lnTo>
                      <a:pt x="85" y="2"/>
                    </a:lnTo>
                    <a:lnTo>
                      <a:pt x="83" y="4"/>
                    </a:lnTo>
                    <a:lnTo>
                      <a:pt x="83" y="4"/>
                    </a:lnTo>
                    <a:lnTo>
                      <a:pt x="83" y="4"/>
                    </a:lnTo>
                    <a:close/>
                  </a:path>
                </a:pathLst>
              </a:custGeom>
              <a:solidFill>
                <a:srgbClr val="F2AF8A"/>
              </a:solidFill>
              <a:ln w="9525">
                <a:noFill/>
                <a:round/>
              </a:ln>
            </p:spPr>
            <p:txBody>
              <a:bodyPr/>
              <a:lstStyle/>
              <a:p>
                <a:endParaRPr lang="en-US">
                  <a:solidFill>
                    <a:prstClr val="black"/>
                  </a:solidFill>
                </a:endParaRPr>
              </a:p>
            </p:txBody>
          </p:sp>
          <p:sp>
            <p:nvSpPr>
              <p:cNvPr id="180144" name="Freeform 944"/>
              <p:cNvSpPr/>
              <p:nvPr/>
            </p:nvSpPr>
            <p:spPr bwMode="auto">
              <a:xfrm>
                <a:off x="1202" y="1237"/>
                <a:ext cx="84" cy="4"/>
              </a:xfrm>
              <a:custGeom>
                <a:avLst/>
                <a:gdLst/>
                <a:ahLst/>
                <a:cxnLst>
                  <a:cxn ang="0">
                    <a:pos x="84" y="4"/>
                  </a:cxn>
                  <a:cxn ang="0">
                    <a:pos x="0" y="4"/>
                  </a:cxn>
                  <a:cxn ang="0">
                    <a:pos x="0" y="2"/>
                  </a:cxn>
                  <a:cxn ang="0">
                    <a:pos x="0" y="0"/>
                  </a:cxn>
                  <a:cxn ang="0">
                    <a:pos x="84" y="0"/>
                  </a:cxn>
                  <a:cxn ang="0">
                    <a:pos x="84" y="2"/>
                  </a:cxn>
                  <a:cxn ang="0">
                    <a:pos x="84" y="4"/>
                  </a:cxn>
                </a:cxnLst>
                <a:rect l="0" t="0" r="r" b="b"/>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ln>
            </p:spPr>
            <p:txBody>
              <a:bodyPr/>
              <a:lstStyle/>
              <a:p>
                <a:endParaRPr lang="en-US">
                  <a:solidFill>
                    <a:prstClr val="black"/>
                  </a:solidFill>
                </a:endParaRPr>
              </a:p>
            </p:txBody>
          </p:sp>
          <p:sp>
            <p:nvSpPr>
              <p:cNvPr id="180145" name="Freeform 945"/>
              <p:cNvSpPr/>
              <p:nvPr/>
            </p:nvSpPr>
            <p:spPr bwMode="auto">
              <a:xfrm>
                <a:off x="1202" y="1235"/>
                <a:ext cx="86" cy="4"/>
              </a:xfrm>
              <a:custGeom>
                <a:avLst/>
                <a:gdLst/>
                <a:ahLst/>
                <a:cxnLst>
                  <a:cxn ang="0">
                    <a:pos x="84" y="4"/>
                  </a:cxn>
                  <a:cxn ang="0">
                    <a:pos x="0" y="4"/>
                  </a:cxn>
                  <a:cxn ang="0">
                    <a:pos x="0" y="2"/>
                  </a:cxn>
                  <a:cxn ang="0">
                    <a:pos x="0" y="0"/>
                  </a:cxn>
                  <a:cxn ang="0">
                    <a:pos x="86" y="0"/>
                  </a:cxn>
                  <a:cxn ang="0">
                    <a:pos x="84" y="2"/>
                  </a:cxn>
                  <a:cxn ang="0">
                    <a:pos x="84" y="4"/>
                  </a:cxn>
                </a:cxnLst>
                <a:rect l="0" t="0" r="r" b="b"/>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ln>
            </p:spPr>
            <p:txBody>
              <a:bodyPr/>
              <a:lstStyle/>
              <a:p>
                <a:endParaRPr lang="en-US">
                  <a:solidFill>
                    <a:prstClr val="black"/>
                  </a:solidFill>
                </a:endParaRPr>
              </a:p>
            </p:txBody>
          </p:sp>
          <p:sp>
            <p:nvSpPr>
              <p:cNvPr id="180146" name="Freeform 946"/>
              <p:cNvSpPr/>
              <p:nvPr/>
            </p:nvSpPr>
            <p:spPr bwMode="auto">
              <a:xfrm>
                <a:off x="1202" y="1233"/>
                <a:ext cx="86" cy="4"/>
              </a:xfrm>
              <a:custGeom>
                <a:avLst/>
                <a:gdLst/>
                <a:ahLst/>
                <a:cxnLst>
                  <a:cxn ang="0">
                    <a:pos x="84" y="4"/>
                  </a:cxn>
                  <a:cxn ang="0">
                    <a:pos x="0" y="4"/>
                  </a:cxn>
                  <a:cxn ang="0">
                    <a:pos x="0" y="2"/>
                  </a:cxn>
                  <a:cxn ang="0">
                    <a:pos x="0" y="0"/>
                  </a:cxn>
                  <a:cxn ang="0">
                    <a:pos x="86" y="0"/>
                  </a:cxn>
                  <a:cxn ang="0">
                    <a:pos x="86" y="2"/>
                  </a:cxn>
                  <a:cxn ang="0">
                    <a:pos x="84" y="4"/>
                  </a:cxn>
                </a:cxnLst>
                <a:rect l="0" t="0" r="r" b="b"/>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ln>
            </p:spPr>
            <p:txBody>
              <a:bodyPr/>
              <a:lstStyle/>
              <a:p>
                <a:endParaRPr lang="en-US">
                  <a:solidFill>
                    <a:prstClr val="black"/>
                  </a:solidFill>
                </a:endParaRPr>
              </a:p>
            </p:txBody>
          </p:sp>
          <p:sp>
            <p:nvSpPr>
              <p:cNvPr id="180147" name="Freeform 947"/>
              <p:cNvSpPr/>
              <p:nvPr/>
            </p:nvSpPr>
            <p:spPr bwMode="auto">
              <a:xfrm>
                <a:off x="1202" y="1231"/>
                <a:ext cx="86" cy="4"/>
              </a:xfrm>
              <a:custGeom>
                <a:avLst/>
                <a:gdLst/>
                <a:ahLst/>
                <a:cxnLst>
                  <a:cxn ang="0">
                    <a:pos x="86" y="4"/>
                  </a:cxn>
                  <a:cxn ang="0">
                    <a:pos x="0" y="4"/>
                  </a:cxn>
                  <a:cxn ang="0">
                    <a:pos x="0" y="2"/>
                  </a:cxn>
                  <a:cxn ang="0">
                    <a:pos x="2" y="0"/>
                  </a:cxn>
                  <a:cxn ang="0">
                    <a:pos x="86" y="0"/>
                  </a:cxn>
                  <a:cxn ang="0">
                    <a:pos x="86" y="0"/>
                  </a:cxn>
                  <a:cxn ang="0">
                    <a:pos x="86" y="0"/>
                  </a:cxn>
                  <a:cxn ang="0">
                    <a:pos x="86" y="2"/>
                  </a:cxn>
                  <a:cxn ang="0">
                    <a:pos x="86" y="4"/>
                  </a:cxn>
                </a:cxnLst>
                <a:rect l="0" t="0" r="r" b="b"/>
                <a:pathLst>
                  <a:path w="86" h="4">
                    <a:moveTo>
                      <a:pt x="86" y="4"/>
                    </a:moveTo>
                    <a:lnTo>
                      <a:pt x="0" y="4"/>
                    </a:lnTo>
                    <a:lnTo>
                      <a:pt x="0" y="2"/>
                    </a:lnTo>
                    <a:lnTo>
                      <a:pt x="2" y="0"/>
                    </a:lnTo>
                    <a:lnTo>
                      <a:pt x="86" y="0"/>
                    </a:lnTo>
                    <a:lnTo>
                      <a:pt x="86" y="0"/>
                    </a:lnTo>
                    <a:lnTo>
                      <a:pt x="86" y="0"/>
                    </a:lnTo>
                    <a:lnTo>
                      <a:pt x="86" y="2"/>
                    </a:lnTo>
                    <a:lnTo>
                      <a:pt x="86" y="4"/>
                    </a:lnTo>
                    <a:close/>
                  </a:path>
                </a:pathLst>
              </a:custGeom>
              <a:solidFill>
                <a:srgbClr val="F2B18E"/>
              </a:solidFill>
              <a:ln w="9525">
                <a:noFill/>
                <a:round/>
              </a:ln>
            </p:spPr>
            <p:txBody>
              <a:bodyPr/>
              <a:lstStyle/>
              <a:p>
                <a:endParaRPr lang="en-US">
                  <a:solidFill>
                    <a:prstClr val="black"/>
                  </a:solidFill>
                </a:endParaRPr>
              </a:p>
            </p:txBody>
          </p:sp>
          <p:sp>
            <p:nvSpPr>
              <p:cNvPr id="180148" name="Freeform 948"/>
              <p:cNvSpPr/>
              <p:nvPr/>
            </p:nvSpPr>
            <p:spPr bwMode="auto">
              <a:xfrm>
                <a:off x="1202" y="1230"/>
                <a:ext cx="86" cy="3"/>
              </a:xfrm>
              <a:custGeom>
                <a:avLst/>
                <a:gdLst/>
                <a:ahLst/>
                <a:cxnLst>
                  <a:cxn ang="0">
                    <a:pos x="86" y="3"/>
                  </a:cxn>
                  <a:cxn ang="0">
                    <a:pos x="0" y="3"/>
                  </a:cxn>
                  <a:cxn ang="0">
                    <a:pos x="2" y="1"/>
                  </a:cxn>
                  <a:cxn ang="0">
                    <a:pos x="2" y="0"/>
                  </a:cxn>
                  <a:cxn ang="0">
                    <a:pos x="86" y="0"/>
                  </a:cxn>
                  <a:cxn ang="0">
                    <a:pos x="86" y="1"/>
                  </a:cxn>
                  <a:cxn ang="0">
                    <a:pos x="86" y="1"/>
                  </a:cxn>
                  <a:cxn ang="0">
                    <a:pos x="86" y="3"/>
                  </a:cxn>
                  <a:cxn ang="0">
                    <a:pos x="86" y="3"/>
                  </a:cxn>
                </a:cxnLst>
                <a:rect l="0" t="0" r="r" b="b"/>
                <a:pathLst>
                  <a:path w="86" h="3">
                    <a:moveTo>
                      <a:pt x="86" y="3"/>
                    </a:moveTo>
                    <a:lnTo>
                      <a:pt x="0" y="3"/>
                    </a:lnTo>
                    <a:lnTo>
                      <a:pt x="2" y="1"/>
                    </a:lnTo>
                    <a:lnTo>
                      <a:pt x="2" y="0"/>
                    </a:lnTo>
                    <a:lnTo>
                      <a:pt x="86" y="0"/>
                    </a:lnTo>
                    <a:lnTo>
                      <a:pt x="86" y="1"/>
                    </a:lnTo>
                    <a:lnTo>
                      <a:pt x="86" y="1"/>
                    </a:lnTo>
                    <a:lnTo>
                      <a:pt x="86" y="3"/>
                    </a:lnTo>
                    <a:lnTo>
                      <a:pt x="86" y="3"/>
                    </a:lnTo>
                    <a:close/>
                  </a:path>
                </a:pathLst>
              </a:custGeom>
              <a:solidFill>
                <a:srgbClr val="F2B28F"/>
              </a:solidFill>
              <a:ln w="9525">
                <a:noFill/>
                <a:round/>
              </a:ln>
            </p:spPr>
            <p:txBody>
              <a:bodyPr/>
              <a:lstStyle/>
              <a:p>
                <a:endParaRPr lang="en-US">
                  <a:solidFill>
                    <a:prstClr val="black"/>
                  </a:solidFill>
                </a:endParaRPr>
              </a:p>
            </p:txBody>
          </p:sp>
          <p:sp>
            <p:nvSpPr>
              <p:cNvPr id="180149" name="Freeform 949"/>
              <p:cNvSpPr/>
              <p:nvPr/>
            </p:nvSpPr>
            <p:spPr bwMode="auto">
              <a:xfrm>
                <a:off x="1204" y="1228"/>
                <a:ext cx="84" cy="3"/>
              </a:xfrm>
              <a:custGeom>
                <a:avLst/>
                <a:gdLst/>
                <a:ahLst/>
                <a:cxnLst>
                  <a:cxn ang="0">
                    <a:pos x="84" y="3"/>
                  </a:cxn>
                  <a:cxn ang="0">
                    <a:pos x="0" y="3"/>
                  </a:cxn>
                  <a:cxn ang="0">
                    <a:pos x="0" y="2"/>
                  </a:cxn>
                  <a:cxn ang="0">
                    <a:pos x="0" y="0"/>
                  </a:cxn>
                  <a:cxn ang="0">
                    <a:pos x="84" y="0"/>
                  </a:cxn>
                  <a:cxn ang="0">
                    <a:pos x="84" y="2"/>
                  </a:cxn>
                  <a:cxn ang="0">
                    <a:pos x="84" y="3"/>
                  </a:cxn>
                </a:cxnLst>
                <a:rect l="0" t="0" r="r" b="b"/>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ln>
            </p:spPr>
            <p:txBody>
              <a:bodyPr/>
              <a:lstStyle/>
              <a:p>
                <a:endParaRPr lang="en-US">
                  <a:solidFill>
                    <a:prstClr val="black"/>
                  </a:solidFill>
                </a:endParaRPr>
              </a:p>
            </p:txBody>
          </p:sp>
          <p:sp>
            <p:nvSpPr>
              <p:cNvPr id="180150" name="Freeform 950"/>
              <p:cNvSpPr/>
              <p:nvPr/>
            </p:nvSpPr>
            <p:spPr bwMode="auto">
              <a:xfrm>
                <a:off x="1204" y="1226"/>
                <a:ext cx="86" cy="4"/>
              </a:xfrm>
              <a:custGeom>
                <a:avLst/>
                <a:gdLst/>
                <a:ahLst/>
                <a:cxnLst>
                  <a:cxn ang="0">
                    <a:pos x="84" y="4"/>
                  </a:cxn>
                  <a:cxn ang="0">
                    <a:pos x="0" y="4"/>
                  </a:cxn>
                  <a:cxn ang="0">
                    <a:pos x="0" y="2"/>
                  </a:cxn>
                  <a:cxn ang="0">
                    <a:pos x="0" y="0"/>
                  </a:cxn>
                  <a:cxn ang="0">
                    <a:pos x="86" y="0"/>
                  </a:cxn>
                  <a:cxn ang="0">
                    <a:pos x="84" y="2"/>
                  </a:cxn>
                  <a:cxn ang="0">
                    <a:pos x="84" y="4"/>
                  </a:cxn>
                </a:cxnLst>
                <a:rect l="0" t="0" r="r" b="b"/>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ln>
            </p:spPr>
            <p:txBody>
              <a:bodyPr/>
              <a:lstStyle/>
              <a:p>
                <a:endParaRPr lang="en-US">
                  <a:solidFill>
                    <a:prstClr val="black"/>
                  </a:solidFill>
                </a:endParaRPr>
              </a:p>
            </p:txBody>
          </p:sp>
          <p:sp>
            <p:nvSpPr>
              <p:cNvPr id="180151" name="Freeform 951"/>
              <p:cNvSpPr/>
              <p:nvPr/>
            </p:nvSpPr>
            <p:spPr bwMode="auto">
              <a:xfrm>
                <a:off x="1204" y="1224"/>
                <a:ext cx="86" cy="4"/>
              </a:xfrm>
              <a:custGeom>
                <a:avLst/>
                <a:gdLst/>
                <a:ahLst/>
                <a:cxnLst>
                  <a:cxn ang="0">
                    <a:pos x="84" y="4"/>
                  </a:cxn>
                  <a:cxn ang="0">
                    <a:pos x="0" y="4"/>
                  </a:cxn>
                  <a:cxn ang="0">
                    <a:pos x="0" y="2"/>
                  </a:cxn>
                  <a:cxn ang="0">
                    <a:pos x="2" y="0"/>
                  </a:cxn>
                  <a:cxn ang="0">
                    <a:pos x="86" y="0"/>
                  </a:cxn>
                  <a:cxn ang="0">
                    <a:pos x="86" y="2"/>
                  </a:cxn>
                  <a:cxn ang="0">
                    <a:pos x="84" y="4"/>
                  </a:cxn>
                </a:cxnLst>
                <a:rect l="0" t="0" r="r" b="b"/>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ln>
            </p:spPr>
            <p:txBody>
              <a:bodyPr/>
              <a:lstStyle/>
              <a:p>
                <a:endParaRPr lang="en-US">
                  <a:solidFill>
                    <a:prstClr val="black"/>
                  </a:solidFill>
                </a:endParaRPr>
              </a:p>
            </p:txBody>
          </p:sp>
          <p:sp>
            <p:nvSpPr>
              <p:cNvPr id="180152" name="Freeform 952"/>
              <p:cNvSpPr/>
              <p:nvPr/>
            </p:nvSpPr>
            <p:spPr bwMode="auto">
              <a:xfrm>
                <a:off x="1204" y="1222"/>
                <a:ext cx="86" cy="4"/>
              </a:xfrm>
              <a:custGeom>
                <a:avLst/>
                <a:gdLst/>
                <a:ahLst/>
                <a:cxnLst>
                  <a:cxn ang="0">
                    <a:pos x="86" y="4"/>
                  </a:cxn>
                  <a:cxn ang="0">
                    <a:pos x="0" y="4"/>
                  </a:cxn>
                  <a:cxn ang="0">
                    <a:pos x="2" y="2"/>
                  </a:cxn>
                  <a:cxn ang="0">
                    <a:pos x="2" y="0"/>
                  </a:cxn>
                  <a:cxn ang="0">
                    <a:pos x="86" y="0"/>
                  </a:cxn>
                  <a:cxn ang="0">
                    <a:pos x="86" y="2"/>
                  </a:cxn>
                  <a:cxn ang="0">
                    <a:pos x="86" y="4"/>
                  </a:cxn>
                </a:cxnLst>
                <a:rect l="0" t="0" r="r" b="b"/>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ln>
            </p:spPr>
            <p:txBody>
              <a:bodyPr/>
              <a:lstStyle/>
              <a:p>
                <a:endParaRPr lang="en-US">
                  <a:solidFill>
                    <a:prstClr val="black"/>
                  </a:solidFill>
                </a:endParaRPr>
              </a:p>
            </p:txBody>
          </p:sp>
          <p:sp>
            <p:nvSpPr>
              <p:cNvPr id="180153" name="Freeform 953"/>
              <p:cNvSpPr/>
              <p:nvPr/>
            </p:nvSpPr>
            <p:spPr bwMode="auto">
              <a:xfrm>
                <a:off x="1206" y="1220"/>
                <a:ext cx="84" cy="4"/>
              </a:xfrm>
              <a:custGeom>
                <a:avLst/>
                <a:gdLst/>
                <a:ahLst/>
                <a:cxnLst>
                  <a:cxn ang="0">
                    <a:pos x="84" y="4"/>
                  </a:cxn>
                  <a:cxn ang="0">
                    <a:pos x="0" y="4"/>
                  </a:cxn>
                  <a:cxn ang="0">
                    <a:pos x="0" y="2"/>
                  </a:cxn>
                  <a:cxn ang="0">
                    <a:pos x="0" y="0"/>
                  </a:cxn>
                  <a:cxn ang="0">
                    <a:pos x="84" y="0"/>
                  </a:cxn>
                  <a:cxn ang="0">
                    <a:pos x="84" y="2"/>
                  </a:cxn>
                  <a:cxn ang="0">
                    <a:pos x="84" y="4"/>
                  </a:cxn>
                </a:cxnLst>
                <a:rect l="0" t="0" r="r" b="b"/>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ln>
            </p:spPr>
            <p:txBody>
              <a:bodyPr/>
              <a:lstStyle/>
              <a:p>
                <a:endParaRPr lang="en-US">
                  <a:solidFill>
                    <a:prstClr val="black"/>
                  </a:solidFill>
                </a:endParaRPr>
              </a:p>
            </p:txBody>
          </p:sp>
          <p:sp>
            <p:nvSpPr>
              <p:cNvPr id="180154" name="Freeform 954"/>
              <p:cNvSpPr/>
              <p:nvPr/>
            </p:nvSpPr>
            <p:spPr bwMode="auto">
              <a:xfrm>
                <a:off x="1206" y="1218"/>
                <a:ext cx="86" cy="4"/>
              </a:xfrm>
              <a:custGeom>
                <a:avLst/>
                <a:gdLst/>
                <a:ahLst/>
                <a:cxnLst>
                  <a:cxn ang="0">
                    <a:pos x="84" y="4"/>
                  </a:cxn>
                  <a:cxn ang="0">
                    <a:pos x="0" y="4"/>
                  </a:cxn>
                  <a:cxn ang="0">
                    <a:pos x="0" y="2"/>
                  </a:cxn>
                  <a:cxn ang="0">
                    <a:pos x="2" y="0"/>
                  </a:cxn>
                  <a:cxn ang="0">
                    <a:pos x="86" y="0"/>
                  </a:cxn>
                  <a:cxn ang="0">
                    <a:pos x="84" y="2"/>
                  </a:cxn>
                  <a:cxn ang="0">
                    <a:pos x="84" y="4"/>
                  </a:cxn>
                </a:cxnLst>
                <a:rect l="0" t="0" r="r" b="b"/>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ln>
            </p:spPr>
            <p:txBody>
              <a:bodyPr/>
              <a:lstStyle/>
              <a:p>
                <a:endParaRPr lang="en-US">
                  <a:solidFill>
                    <a:prstClr val="black"/>
                  </a:solidFill>
                </a:endParaRPr>
              </a:p>
            </p:txBody>
          </p:sp>
          <p:sp>
            <p:nvSpPr>
              <p:cNvPr id="180155" name="Freeform 955"/>
              <p:cNvSpPr/>
              <p:nvPr/>
            </p:nvSpPr>
            <p:spPr bwMode="auto">
              <a:xfrm>
                <a:off x="1206" y="1216"/>
                <a:ext cx="86" cy="4"/>
              </a:xfrm>
              <a:custGeom>
                <a:avLst/>
                <a:gdLst/>
                <a:ahLst/>
                <a:cxnLst>
                  <a:cxn ang="0">
                    <a:pos x="84" y="4"/>
                  </a:cxn>
                  <a:cxn ang="0">
                    <a:pos x="0" y="4"/>
                  </a:cxn>
                  <a:cxn ang="0">
                    <a:pos x="2" y="2"/>
                  </a:cxn>
                  <a:cxn ang="0">
                    <a:pos x="2" y="0"/>
                  </a:cxn>
                  <a:cxn ang="0">
                    <a:pos x="86" y="0"/>
                  </a:cxn>
                  <a:cxn ang="0">
                    <a:pos x="86" y="2"/>
                  </a:cxn>
                  <a:cxn ang="0">
                    <a:pos x="84" y="4"/>
                  </a:cxn>
                </a:cxnLst>
                <a:rect l="0" t="0" r="r" b="b"/>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ln>
            </p:spPr>
            <p:txBody>
              <a:bodyPr/>
              <a:lstStyle/>
              <a:p>
                <a:endParaRPr lang="en-US">
                  <a:solidFill>
                    <a:prstClr val="black"/>
                  </a:solidFill>
                </a:endParaRPr>
              </a:p>
            </p:txBody>
          </p:sp>
          <p:sp>
            <p:nvSpPr>
              <p:cNvPr id="180156" name="Freeform 956"/>
              <p:cNvSpPr/>
              <p:nvPr/>
            </p:nvSpPr>
            <p:spPr bwMode="auto">
              <a:xfrm>
                <a:off x="1208" y="1214"/>
                <a:ext cx="85" cy="4"/>
              </a:xfrm>
              <a:custGeom>
                <a:avLst/>
                <a:gdLst/>
                <a:ahLst/>
                <a:cxnLst>
                  <a:cxn ang="0">
                    <a:pos x="84" y="4"/>
                  </a:cxn>
                  <a:cxn ang="0">
                    <a:pos x="0" y="4"/>
                  </a:cxn>
                  <a:cxn ang="0">
                    <a:pos x="0" y="2"/>
                  </a:cxn>
                  <a:cxn ang="0">
                    <a:pos x="0" y="0"/>
                  </a:cxn>
                  <a:cxn ang="0">
                    <a:pos x="85" y="0"/>
                  </a:cxn>
                  <a:cxn ang="0">
                    <a:pos x="84" y="2"/>
                  </a:cxn>
                  <a:cxn ang="0">
                    <a:pos x="84" y="4"/>
                  </a:cxn>
                </a:cxnLst>
                <a:rect l="0" t="0" r="r" b="b"/>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ln>
            </p:spPr>
            <p:txBody>
              <a:bodyPr/>
              <a:lstStyle/>
              <a:p>
                <a:endParaRPr lang="en-US">
                  <a:solidFill>
                    <a:prstClr val="black"/>
                  </a:solidFill>
                </a:endParaRPr>
              </a:p>
            </p:txBody>
          </p:sp>
          <p:sp>
            <p:nvSpPr>
              <p:cNvPr id="180157" name="Freeform 957"/>
              <p:cNvSpPr/>
              <p:nvPr/>
            </p:nvSpPr>
            <p:spPr bwMode="auto">
              <a:xfrm>
                <a:off x="1208" y="1212"/>
                <a:ext cx="87" cy="4"/>
              </a:xfrm>
              <a:custGeom>
                <a:avLst/>
                <a:gdLst/>
                <a:ahLst/>
                <a:cxnLst>
                  <a:cxn ang="0">
                    <a:pos x="84" y="4"/>
                  </a:cxn>
                  <a:cxn ang="0">
                    <a:pos x="0" y="4"/>
                  </a:cxn>
                  <a:cxn ang="0">
                    <a:pos x="0" y="2"/>
                  </a:cxn>
                  <a:cxn ang="0">
                    <a:pos x="2" y="0"/>
                  </a:cxn>
                  <a:cxn ang="0">
                    <a:pos x="87" y="0"/>
                  </a:cxn>
                  <a:cxn ang="0">
                    <a:pos x="85" y="0"/>
                  </a:cxn>
                  <a:cxn ang="0">
                    <a:pos x="85" y="2"/>
                  </a:cxn>
                  <a:cxn ang="0">
                    <a:pos x="85" y="2"/>
                  </a:cxn>
                  <a:cxn ang="0">
                    <a:pos x="84" y="4"/>
                  </a:cxn>
                </a:cxnLst>
                <a:rect l="0" t="0" r="r" b="b"/>
                <a:pathLst>
                  <a:path w="87" h="4">
                    <a:moveTo>
                      <a:pt x="84" y="4"/>
                    </a:moveTo>
                    <a:lnTo>
                      <a:pt x="0" y="4"/>
                    </a:lnTo>
                    <a:lnTo>
                      <a:pt x="0" y="2"/>
                    </a:lnTo>
                    <a:lnTo>
                      <a:pt x="2" y="0"/>
                    </a:lnTo>
                    <a:lnTo>
                      <a:pt x="87" y="0"/>
                    </a:lnTo>
                    <a:lnTo>
                      <a:pt x="85" y="0"/>
                    </a:lnTo>
                    <a:lnTo>
                      <a:pt x="85" y="2"/>
                    </a:lnTo>
                    <a:lnTo>
                      <a:pt x="85" y="2"/>
                    </a:lnTo>
                    <a:lnTo>
                      <a:pt x="84" y="4"/>
                    </a:lnTo>
                    <a:close/>
                  </a:path>
                </a:pathLst>
              </a:custGeom>
              <a:solidFill>
                <a:srgbClr val="F3B997"/>
              </a:solidFill>
              <a:ln w="9525">
                <a:noFill/>
                <a:round/>
              </a:ln>
            </p:spPr>
            <p:txBody>
              <a:bodyPr/>
              <a:lstStyle/>
              <a:p>
                <a:endParaRPr lang="en-US">
                  <a:solidFill>
                    <a:prstClr val="black"/>
                  </a:solidFill>
                </a:endParaRPr>
              </a:p>
            </p:txBody>
          </p:sp>
          <p:sp>
            <p:nvSpPr>
              <p:cNvPr id="180158" name="Freeform 958"/>
              <p:cNvSpPr/>
              <p:nvPr/>
            </p:nvSpPr>
            <p:spPr bwMode="auto">
              <a:xfrm>
                <a:off x="1208" y="1211"/>
                <a:ext cx="87" cy="3"/>
              </a:xfrm>
              <a:custGeom>
                <a:avLst/>
                <a:gdLst/>
                <a:ahLst/>
                <a:cxnLst>
                  <a:cxn ang="0">
                    <a:pos x="85" y="3"/>
                  </a:cxn>
                  <a:cxn ang="0">
                    <a:pos x="0" y="3"/>
                  </a:cxn>
                  <a:cxn ang="0">
                    <a:pos x="2" y="1"/>
                  </a:cxn>
                  <a:cxn ang="0">
                    <a:pos x="2" y="0"/>
                  </a:cxn>
                  <a:cxn ang="0">
                    <a:pos x="87" y="0"/>
                  </a:cxn>
                  <a:cxn ang="0">
                    <a:pos x="87" y="1"/>
                  </a:cxn>
                  <a:cxn ang="0">
                    <a:pos x="85" y="3"/>
                  </a:cxn>
                  <a:cxn ang="0">
                    <a:pos x="85" y="3"/>
                  </a:cxn>
                  <a:cxn ang="0">
                    <a:pos x="85" y="3"/>
                  </a:cxn>
                </a:cxnLst>
                <a:rect l="0" t="0" r="r" b="b"/>
                <a:pathLst>
                  <a:path w="87" h="3">
                    <a:moveTo>
                      <a:pt x="85" y="3"/>
                    </a:moveTo>
                    <a:lnTo>
                      <a:pt x="0" y="3"/>
                    </a:lnTo>
                    <a:lnTo>
                      <a:pt x="2" y="1"/>
                    </a:lnTo>
                    <a:lnTo>
                      <a:pt x="2" y="0"/>
                    </a:lnTo>
                    <a:lnTo>
                      <a:pt x="87" y="0"/>
                    </a:lnTo>
                    <a:lnTo>
                      <a:pt x="87" y="1"/>
                    </a:lnTo>
                    <a:lnTo>
                      <a:pt x="85" y="3"/>
                    </a:lnTo>
                    <a:lnTo>
                      <a:pt x="85" y="3"/>
                    </a:lnTo>
                    <a:lnTo>
                      <a:pt x="85" y="3"/>
                    </a:lnTo>
                    <a:close/>
                  </a:path>
                </a:pathLst>
              </a:custGeom>
              <a:solidFill>
                <a:srgbClr val="F3B998"/>
              </a:solidFill>
              <a:ln w="9525">
                <a:noFill/>
                <a:round/>
              </a:ln>
            </p:spPr>
            <p:txBody>
              <a:bodyPr/>
              <a:lstStyle/>
              <a:p>
                <a:endParaRPr lang="en-US">
                  <a:solidFill>
                    <a:prstClr val="black"/>
                  </a:solidFill>
                </a:endParaRPr>
              </a:p>
            </p:txBody>
          </p:sp>
          <p:sp>
            <p:nvSpPr>
              <p:cNvPr id="180159" name="Freeform 959"/>
              <p:cNvSpPr/>
              <p:nvPr/>
            </p:nvSpPr>
            <p:spPr bwMode="auto">
              <a:xfrm>
                <a:off x="1210" y="1209"/>
                <a:ext cx="87" cy="3"/>
              </a:xfrm>
              <a:custGeom>
                <a:avLst/>
                <a:gdLst/>
                <a:ahLst/>
                <a:cxnLst>
                  <a:cxn ang="0">
                    <a:pos x="85" y="3"/>
                  </a:cxn>
                  <a:cxn ang="0">
                    <a:pos x="0" y="3"/>
                  </a:cxn>
                  <a:cxn ang="0">
                    <a:pos x="0" y="2"/>
                  </a:cxn>
                  <a:cxn ang="0">
                    <a:pos x="0" y="0"/>
                  </a:cxn>
                  <a:cxn ang="0">
                    <a:pos x="87" y="0"/>
                  </a:cxn>
                  <a:cxn ang="0">
                    <a:pos x="85" y="2"/>
                  </a:cxn>
                  <a:cxn ang="0">
                    <a:pos x="85" y="3"/>
                  </a:cxn>
                </a:cxnLst>
                <a:rect l="0" t="0" r="r" b="b"/>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ln>
            </p:spPr>
            <p:txBody>
              <a:bodyPr/>
              <a:lstStyle/>
              <a:p>
                <a:endParaRPr lang="en-US">
                  <a:solidFill>
                    <a:prstClr val="black"/>
                  </a:solidFill>
                </a:endParaRPr>
              </a:p>
            </p:txBody>
          </p:sp>
          <p:sp>
            <p:nvSpPr>
              <p:cNvPr id="180160" name="Freeform 960"/>
              <p:cNvSpPr/>
              <p:nvPr/>
            </p:nvSpPr>
            <p:spPr bwMode="auto">
              <a:xfrm>
                <a:off x="1210" y="1207"/>
                <a:ext cx="89" cy="4"/>
              </a:xfrm>
              <a:custGeom>
                <a:avLst/>
                <a:gdLst/>
                <a:ahLst/>
                <a:cxnLst>
                  <a:cxn ang="0">
                    <a:pos x="85" y="4"/>
                  </a:cxn>
                  <a:cxn ang="0">
                    <a:pos x="0" y="4"/>
                  </a:cxn>
                  <a:cxn ang="0">
                    <a:pos x="0" y="2"/>
                  </a:cxn>
                  <a:cxn ang="0">
                    <a:pos x="2" y="0"/>
                  </a:cxn>
                  <a:cxn ang="0">
                    <a:pos x="89" y="0"/>
                  </a:cxn>
                  <a:cxn ang="0">
                    <a:pos x="87" y="2"/>
                  </a:cxn>
                  <a:cxn ang="0">
                    <a:pos x="85" y="4"/>
                  </a:cxn>
                </a:cxnLst>
                <a:rect l="0" t="0" r="r" b="b"/>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ln>
            </p:spPr>
            <p:txBody>
              <a:bodyPr/>
              <a:lstStyle/>
              <a:p>
                <a:endParaRPr lang="en-US">
                  <a:solidFill>
                    <a:prstClr val="black"/>
                  </a:solidFill>
                </a:endParaRPr>
              </a:p>
            </p:txBody>
          </p:sp>
          <p:sp>
            <p:nvSpPr>
              <p:cNvPr id="180161" name="Freeform 961"/>
              <p:cNvSpPr/>
              <p:nvPr/>
            </p:nvSpPr>
            <p:spPr bwMode="auto">
              <a:xfrm>
                <a:off x="1210" y="1205"/>
                <a:ext cx="91" cy="4"/>
              </a:xfrm>
              <a:custGeom>
                <a:avLst/>
                <a:gdLst/>
                <a:ahLst/>
                <a:cxnLst>
                  <a:cxn ang="0">
                    <a:pos x="87" y="4"/>
                  </a:cxn>
                  <a:cxn ang="0">
                    <a:pos x="0" y="4"/>
                  </a:cxn>
                  <a:cxn ang="0">
                    <a:pos x="2" y="2"/>
                  </a:cxn>
                  <a:cxn ang="0">
                    <a:pos x="2" y="0"/>
                  </a:cxn>
                  <a:cxn ang="0">
                    <a:pos x="91" y="0"/>
                  </a:cxn>
                  <a:cxn ang="0">
                    <a:pos x="91" y="0"/>
                  </a:cxn>
                  <a:cxn ang="0">
                    <a:pos x="89" y="0"/>
                  </a:cxn>
                  <a:cxn ang="0">
                    <a:pos x="89" y="2"/>
                  </a:cxn>
                  <a:cxn ang="0">
                    <a:pos x="87" y="4"/>
                  </a:cxn>
                </a:cxnLst>
                <a:rect l="0" t="0" r="r" b="b"/>
                <a:pathLst>
                  <a:path w="91" h="4">
                    <a:moveTo>
                      <a:pt x="87" y="4"/>
                    </a:moveTo>
                    <a:lnTo>
                      <a:pt x="0" y="4"/>
                    </a:lnTo>
                    <a:lnTo>
                      <a:pt x="2" y="2"/>
                    </a:lnTo>
                    <a:lnTo>
                      <a:pt x="2" y="0"/>
                    </a:lnTo>
                    <a:lnTo>
                      <a:pt x="91" y="0"/>
                    </a:lnTo>
                    <a:lnTo>
                      <a:pt x="91" y="0"/>
                    </a:lnTo>
                    <a:lnTo>
                      <a:pt x="89" y="0"/>
                    </a:lnTo>
                    <a:lnTo>
                      <a:pt x="89" y="2"/>
                    </a:lnTo>
                    <a:lnTo>
                      <a:pt x="87" y="4"/>
                    </a:lnTo>
                    <a:close/>
                  </a:path>
                </a:pathLst>
              </a:custGeom>
              <a:solidFill>
                <a:srgbClr val="F4BC9A"/>
              </a:solidFill>
              <a:ln w="9525">
                <a:noFill/>
                <a:round/>
              </a:ln>
            </p:spPr>
            <p:txBody>
              <a:bodyPr/>
              <a:lstStyle/>
              <a:p>
                <a:endParaRPr lang="en-US">
                  <a:solidFill>
                    <a:prstClr val="black"/>
                  </a:solidFill>
                </a:endParaRPr>
              </a:p>
            </p:txBody>
          </p:sp>
          <p:sp>
            <p:nvSpPr>
              <p:cNvPr id="180162" name="Freeform 962"/>
              <p:cNvSpPr/>
              <p:nvPr/>
            </p:nvSpPr>
            <p:spPr bwMode="auto">
              <a:xfrm>
                <a:off x="1212" y="1203"/>
                <a:ext cx="91" cy="4"/>
              </a:xfrm>
              <a:custGeom>
                <a:avLst/>
                <a:gdLst/>
                <a:ahLst/>
                <a:cxnLst>
                  <a:cxn ang="0">
                    <a:pos x="87" y="4"/>
                  </a:cxn>
                  <a:cxn ang="0">
                    <a:pos x="0" y="4"/>
                  </a:cxn>
                  <a:cxn ang="0">
                    <a:pos x="0" y="2"/>
                  </a:cxn>
                  <a:cxn ang="0">
                    <a:pos x="0" y="0"/>
                  </a:cxn>
                  <a:cxn ang="0">
                    <a:pos x="91" y="0"/>
                  </a:cxn>
                  <a:cxn ang="0">
                    <a:pos x="89" y="2"/>
                  </a:cxn>
                  <a:cxn ang="0">
                    <a:pos x="87" y="2"/>
                  </a:cxn>
                  <a:cxn ang="0">
                    <a:pos x="87" y="4"/>
                  </a:cxn>
                  <a:cxn ang="0">
                    <a:pos x="87" y="4"/>
                  </a:cxn>
                </a:cxnLst>
                <a:rect l="0" t="0" r="r" b="b"/>
                <a:pathLst>
                  <a:path w="91" h="4">
                    <a:moveTo>
                      <a:pt x="87" y="4"/>
                    </a:moveTo>
                    <a:lnTo>
                      <a:pt x="0" y="4"/>
                    </a:lnTo>
                    <a:lnTo>
                      <a:pt x="0" y="2"/>
                    </a:lnTo>
                    <a:lnTo>
                      <a:pt x="0" y="0"/>
                    </a:lnTo>
                    <a:lnTo>
                      <a:pt x="91" y="0"/>
                    </a:lnTo>
                    <a:lnTo>
                      <a:pt x="89" y="2"/>
                    </a:lnTo>
                    <a:lnTo>
                      <a:pt x="87" y="2"/>
                    </a:lnTo>
                    <a:lnTo>
                      <a:pt x="87" y="4"/>
                    </a:lnTo>
                    <a:lnTo>
                      <a:pt x="87" y="4"/>
                    </a:lnTo>
                    <a:close/>
                  </a:path>
                </a:pathLst>
              </a:custGeom>
              <a:solidFill>
                <a:srgbClr val="F4BD9C"/>
              </a:solidFill>
              <a:ln w="9525">
                <a:noFill/>
                <a:round/>
              </a:ln>
            </p:spPr>
            <p:txBody>
              <a:bodyPr/>
              <a:lstStyle/>
              <a:p>
                <a:endParaRPr lang="en-US">
                  <a:solidFill>
                    <a:prstClr val="black"/>
                  </a:solidFill>
                </a:endParaRPr>
              </a:p>
            </p:txBody>
          </p:sp>
          <p:sp>
            <p:nvSpPr>
              <p:cNvPr id="180163" name="Freeform 963"/>
              <p:cNvSpPr/>
              <p:nvPr/>
            </p:nvSpPr>
            <p:spPr bwMode="auto">
              <a:xfrm>
                <a:off x="1212" y="1201"/>
                <a:ext cx="93" cy="4"/>
              </a:xfrm>
              <a:custGeom>
                <a:avLst/>
                <a:gdLst/>
                <a:ahLst/>
                <a:cxnLst>
                  <a:cxn ang="0">
                    <a:pos x="89" y="4"/>
                  </a:cxn>
                  <a:cxn ang="0">
                    <a:pos x="0" y="4"/>
                  </a:cxn>
                  <a:cxn ang="0">
                    <a:pos x="0" y="2"/>
                  </a:cxn>
                  <a:cxn ang="0">
                    <a:pos x="2" y="0"/>
                  </a:cxn>
                  <a:cxn ang="0">
                    <a:pos x="93" y="0"/>
                  </a:cxn>
                  <a:cxn ang="0">
                    <a:pos x="91" y="2"/>
                  </a:cxn>
                  <a:cxn ang="0">
                    <a:pos x="89" y="4"/>
                  </a:cxn>
                </a:cxnLst>
                <a:rect l="0" t="0" r="r" b="b"/>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ln>
            </p:spPr>
            <p:txBody>
              <a:bodyPr/>
              <a:lstStyle/>
              <a:p>
                <a:endParaRPr lang="en-US">
                  <a:solidFill>
                    <a:prstClr val="black"/>
                  </a:solidFill>
                </a:endParaRPr>
              </a:p>
            </p:txBody>
          </p:sp>
          <p:sp>
            <p:nvSpPr>
              <p:cNvPr id="180164" name="Freeform 964"/>
              <p:cNvSpPr/>
              <p:nvPr/>
            </p:nvSpPr>
            <p:spPr bwMode="auto">
              <a:xfrm>
                <a:off x="1212" y="1199"/>
                <a:ext cx="95" cy="4"/>
              </a:xfrm>
              <a:custGeom>
                <a:avLst/>
                <a:gdLst/>
                <a:ahLst/>
                <a:cxnLst>
                  <a:cxn ang="0">
                    <a:pos x="91" y="4"/>
                  </a:cxn>
                  <a:cxn ang="0">
                    <a:pos x="0" y="4"/>
                  </a:cxn>
                  <a:cxn ang="0">
                    <a:pos x="2" y="2"/>
                  </a:cxn>
                  <a:cxn ang="0">
                    <a:pos x="2" y="0"/>
                  </a:cxn>
                  <a:cxn ang="0">
                    <a:pos x="95" y="0"/>
                  </a:cxn>
                  <a:cxn ang="0">
                    <a:pos x="93" y="2"/>
                  </a:cxn>
                  <a:cxn ang="0">
                    <a:pos x="91" y="4"/>
                  </a:cxn>
                </a:cxnLst>
                <a:rect l="0" t="0" r="r" b="b"/>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ln>
            </p:spPr>
            <p:txBody>
              <a:bodyPr/>
              <a:lstStyle/>
              <a:p>
                <a:endParaRPr lang="en-US">
                  <a:solidFill>
                    <a:prstClr val="black"/>
                  </a:solidFill>
                </a:endParaRPr>
              </a:p>
            </p:txBody>
          </p:sp>
          <p:sp>
            <p:nvSpPr>
              <p:cNvPr id="180165" name="Freeform 965"/>
              <p:cNvSpPr/>
              <p:nvPr/>
            </p:nvSpPr>
            <p:spPr bwMode="auto">
              <a:xfrm>
                <a:off x="1214" y="1197"/>
                <a:ext cx="95" cy="4"/>
              </a:xfrm>
              <a:custGeom>
                <a:avLst/>
                <a:gdLst/>
                <a:ahLst/>
                <a:cxnLst>
                  <a:cxn ang="0">
                    <a:pos x="91" y="4"/>
                  </a:cxn>
                  <a:cxn ang="0">
                    <a:pos x="0" y="4"/>
                  </a:cxn>
                  <a:cxn ang="0">
                    <a:pos x="0" y="2"/>
                  </a:cxn>
                  <a:cxn ang="0">
                    <a:pos x="2" y="0"/>
                  </a:cxn>
                  <a:cxn ang="0">
                    <a:pos x="95" y="0"/>
                  </a:cxn>
                  <a:cxn ang="0">
                    <a:pos x="93" y="2"/>
                  </a:cxn>
                  <a:cxn ang="0">
                    <a:pos x="91" y="4"/>
                  </a:cxn>
                </a:cxnLst>
                <a:rect l="0" t="0" r="r" b="b"/>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ln>
            </p:spPr>
            <p:txBody>
              <a:bodyPr/>
              <a:lstStyle/>
              <a:p>
                <a:endParaRPr lang="en-US">
                  <a:solidFill>
                    <a:prstClr val="black"/>
                  </a:solidFill>
                </a:endParaRPr>
              </a:p>
            </p:txBody>
          </p:sp>
          <p:sp>
            <p:nvSpPr>
              <p:cNvPr id="180166" name="Freeform 966"/>
              <p:cNvSpPr/>
              <p:nvPr/>
            </p:nvSpPr>
            <p:spPr bwMode="auto">
              <a:xfrm>
                <a:off x="1214" y="1195"/>
                <a:ext cx="97" cy="4"/>
              </a:xfrm>
              <a:custGeom>
                <a:avLst/>
                <a:gdLst/>
                <a:ahLst/>
                <a:cxnLst>
                  <a:cxn ang="0">
                    <a:pos x="93" y="4"/>
                  </a:cxn>
                  <a:cxn ang="0">
                    <a:pos x="0" y="4"/>
                  </a:cxn>
                  <a:cxn ang="0">
                    <a:pos x="2" y="2"/>
                  </a:cxn>
                  <a:cxn ang="0">
                    <a:pos x="2" y="0"/>
                  </a:cxn>
                  <a:cxn ang="0">
                    <a:pos x="97" y="0"/>
                  </a:cxn>
                  <a:cxn ang="0">
                    <a:pos x="95" y="2"/>
                  </a:cxn>
                  <a:cxn ang="0">
                    <a:pos x="93" y="4"/>
                  </a:cxn>
                </a:cxnLst>
                <a:rect l="0" t="0" r="r" b="b"/>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ln>
            </p:spPr>
            <p:txBody>
              <a:bodyPr/>
              <a:lstStyle/>
              <a:p>
                <a:endParaRPr lang="en-US">
                  <a:solidFill>
                    <a:prstClr val="black"/>
                  </a:solidFill>
                </a:endParaRPr>
              </a:p>
            </p:txBody>
          </p:sp>
          <p:sp>
            <p:nvSpPr>
              <p:cNvPr id="180167" name="Freeform 967"/>
              <p:cNvSpPr/>
              <p:nvPr/>
            </p:nvSpPr>
            <p:spPr bwMode="auto">
              <a:xfrm>
                <a:off x="1216" y="1194"/>
                <a:ext cx="96" cy="3"/>
              </a:xfrm>
              <a:custGeom>
                <a:avLst/>
                <a:gdLst/>
                <a:ahLst/>
                <a:cxnLst>
                  <a:cxn ang="0">
                    <a:pos x="93" y="3"/>
                  </a:cxn>
                  <a:cxn ang="0">
                    <a:pos x="0" y="3"/>
                  </a:cxn>
                  <a:cxn ang="0">
                    <a:pos x="0" y="1"/>
                  </a:cxn>
                  <a:cxn ang="0">
                    <a:pos x="2" y="0"/>
                  </a:cxn>
                  <a:cxn ang="0">
                    <a:pos x="96" y="0"/>
                  </a:cxn>
                  <a:cxn ang="0">
                    <a:pos x="95" y="1"/>
                  </a:cxn>
                  <a:cxn ang="0">
                    <a:pos x="93" y="3"/>
                  </a:cxn>
                </a:cxnLst>
                <a:rect l="0" t="0" r="r" b="b"/>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ln>
            </p:spPr>
            <p:txBody>
              <a:bodyPr/>
              <a:lstStyle/>
              <a:p>
                <a:endParaRPr lang="en-US">
                  <a:solidFill>
                    <a:prstClr val="black"/>
                  </a:solidFill>
                </a:endParaRPr>
              </a:p>
            </p:txBody>
          </p:sp>
          <p:sp>
            <p:nvSpPr>
              <p:cNvPr id="180168" name="Freeform 968"/>
              <p:cNvSpPr/>
              <p:nvPr/>
            </p:nvSpPr>
            <p:spPr bwMode="auto">
              <a:xfrm>
                <a:off x="1216" y="1192"/>
                <a:ext cx="98" cy="3"/>
              </a:xfrm>
              <a:custGeom>
                <a:avLst/>
                <a:gdLst/>
                <a:ahLst/>
                <a:cxnLst>
                  <a:cxn ang="0">
                    <a:pos x="95" y="3"/>
                  </a:cxn>
                  <a:cxn ang="0">
                    <a:pos x="0" y="3"/>
                  </a:cxn>
                  <a:cxn ang="0">
                    <a:pos x="2" y="2"/>
                  </a:cxn>
                  <a:cxn ang="0">
                    <a:pos x="2" y="0"/>
                  </a:cxn>
                  <a:cxn ang="0">
                    <a:pos x="98" y="0"/>
                  </a:cxn>
                  <a:cxn ang="0">
                    <a:pos x="96" y="2"/>
                  </a:cxn>
                  <a:cxn ang="0">
                    <a:pos x="95" y="3"/>
                  </a:cxn>
                </a:cxnLst>
                <a:rect l="0" t="0" r="r" b="b"/>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ln>
            </p:spPr>
            <p:txBody>
              <a:bodyPr/>
              <a:lstStyle/>
              <a:p>
                <a:endParaRPr lang="en-US">
                  <a:solidFill>
                    <a:prstClr val="black"/>
                  </a:solidFill>
                </a:endParaRPr>
              </a:p>
            </p:txBody>
          </p:sp>
          <p:sp>
            <p:nvSpPr>
              <p:cNvPr id="180169" name="Freeform 969"/>
              <p:cNvSpPr/>
              <p:nvPr/>
            </p:nvSpPr>
            <p:spPr bwMode="auto">
              <a:xfrm>
                <a:off x="1218" y="1190"/>
                <a:ext cx="98" cy="4"/>
              </a:xfrm>
              <a:custGeom>
                <a:avLst/>
                <a:gdLst/>
                <a:ahLst/>
                <a:cxnLst>
                  <a:cxn ang="0">
                    <a:pos x="94" y="4"/>
                  </a:cxn>
                  <a:cxn ang="0">
                    <a:pos x="0" y="4"/>
                  </a:cxn>
                  <a:cxn ang="0">
                    <a:pos x="0" y="2"/>
                  </a:cxn>
                  <a:cxn ang="0">
                    <a:pos x="1" y="0"/>
                  </a:cxn>
                  <a:cxn ang="0">
                    <a:pos x="98" y="0"/>
                  </a:cxn>
                  <a:cxn ang="0">
                    <a:pos x="96" y="2"/>
                  </a:cxn>
                  <a:cxn ang="0">
                    <a:pos x="94" y="4"/>
                  </a:cxn>
                </a:cxnLst>
                <a:rect l="0" t="0" r="r" b="b"/>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ln>
            </p:spPr>
            <p:txBody>
              <a:bodyPr/>
              <a:lstStyle/>
              <a:p>
                <a:endParaRPr lang="en-US">
                  <a:solidFill>
                    <a:prstClr val="black"/>
                  </a:solidFill>
                </a:endParaRPr>
              </a:p>
            </p:txBody>
          </p:sp>
          <p:sp>
            <p:nvSpPr>
              <p:cNvPr id="180170" name="Freeform 970"/>
              <p:cNvSpPr/>
              <p:nvPr/>
            </p:nvSpPr>
            <p:spPr bwMode="auto">
              <a:xfrm>
                <a:off x="1218" y="1188"/>
                <a:ext cx="100" cy="4"/>
              </a:xfrm>
              <a:custGeom>
                <a:avLst/>
                <a:gdLst/>
                <a:ahLst/>
                <a:cxnLst>
                  <a:cxn ang="0">
                    <a:pos x="96" y="4"/>
                  </a:cxn>
                  <a:cxn ang="0">
                    <a:pos x="0" y="4"/>
                  </a:cxn>
                  <a:cxn ang="0">
                    <a:pos x="1" y="2"/>
                  </a:cxn>
                  <a:cxn ang="0">
                    <a:pos x="1" y="0"/>
                  </a:cxn>
                  <a:cxn ang="0">
                    <a:pos x="100" y="0"/>
                  </a:cxn>
                  <a:cxn ang="0">
                    <a:pos x="98" y="2"/>
                  </a:cxn>
                  <a:cxn ang="0">
                    <a:pos x="96" y="4"/>
                  </a:cxn>
                </a:cxnLst>
                <a:rect l="0" t="0" r="r" b="b"/>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ln>
            </p:spPr>
            <p:txBody>
              <a:bodyPr/>
              <a:lstStyle/>
              <a:p>
                <a:endParaRPr lang="en-US">
                  <a:solidFill>
                    <a:prstClr val="black"/>
                  </a:solidFill>
                </a:endParaRPr>
              </a:p>
            </p:txBody>
          </p:sp>
          <p:sp>
            <p:nvSpPr>
              <p:cNvPr id="180171" name="Freeform 971"/>
              <p:cNvSpPr/>
              <p:nvPr/>
            </p:nvSpPr>
            <p:spPr bwMode="auto">
              <a:xfrm>
                <a:off x="1219" y="1186"/>
                <a:ext cx="101" cy="4"/>
              </a:xfrm>
              <a:custGeom>
                <a:avLst/>
                <a:gdLst/>
                <a:ahLst/>
                <a:cxnLst>
                  <a:cxn ang="0">
                    <a:pos x="97" y="4"/>
                  </a:cxn>
                  <a:cxn ang="0">
                    <a:pos x="0" y="4"/>
                  </a:cxn>
                  <a:cxn ang="0">
                    <a:pos x="0" y="2"/>
                  </a:cxn>
                  <a:cxn ang="0">
                    <a:pos x="2" y="0"/>
                  </a:cxn>
                  <a:cxn ang="0">
                    <a:pos x="101" y="0"/>
                  </a:cxn>
                  <a:cxn ang="0">
                    <a:pos x="101" y="0"/>
                  </a:cxn>
                  <a:cxn ang="0">
                    <a:pos x="101" y="0"/>
                  </a:cxn>
                  <a:cxn ang="0">
                    <a:pos x="99" y="2"/>
                  </a:cxn>
                  <a:cxn ang="0">
                    <a:pos x="97" y="4"/>
                  </a:cxn>
                </a:cxnLst>
                <a:rect l="0" t="0" r="r" b="b"/>
                <a:pathLst>
                  <a:path w="101" h="4">
                    <a:moveTo>
                      <a:pt x="97" y="4"/>
                    </a:moveTo>
                    <a:lnTo>
                      <a:pt x="0" y="4"/>
                    </a:lnTo>
                    <a:lnTo>
                      <a:pt x="0" y="2"/>
                    </a:lnTo>
                    <a:lnTo>
                      <a:pt x="2" y="0"/>
                    </a:lnTo>
                    <a:lnTo>
                      <a:pt x="101" y="0"/>
                    </a:lnTo>
                    <a:lnTo>
                      <a:pt x="101" y="0"/>
                    </a:lnTo>
                    <a:lnTo>
                      <a:pt x="101" y="0"/>
                    </a:lnTo>
                    <a:lnTo>
                      <a:pt x="99" y="2"/>
                    </a:lnTo>
                    <a:lnTo>
                      <a:pt x="97" y="4"/>
                    </a:lnTo>
                    <a:close/>
                  </a:path>
                </a:pathLst>
              </a:custGeom>
              <a:solidFill>
                <a:srgbClr val="F6C3A4"/>
              </a:solidFill>
              <a:ln w="9525">
                <a:noFill/>
                <a:round/>
              </a:ln>
            </p:spPr>
            <p:txBody>
              <a:bodyPr/>
              <a:lstStyle/>
              <a:p>
                <a:endParaRPr lang="en-US">
                  <a:solidFill>
                    <a:prstClr val="black"/>
                  </a:solidFill>
                </a:endParaRPr>
              </a:p>
            </p:txBody>
          </p:sp>
          <p:sp>
            <p:nvSpPr>
              <p:cNvPr id="180172" name="Freeform 972"/>
              <p:cNvSpPr/>
              <p:nvPr/>
            </p:nvSpPr>
            <p:spPr bwMode="auto">
              <a:xfrm>
                <a:off x="1219" y="1184"/>
                <a:ext cx="103" cy="4"/>
              </a:xfrm>
              <a:custGeom>
                <a:avLst/>
                <a:gdLst/>
                <a:ahLst/>
                <a:cxnLst>
                  <a:cxn ang="0">
                    <a:pos x="99" y="4"/>
                  </a:cxn>
                  <a:cxn ang="0">
                    <a:pos x="0" y="4"/>
                  </a:cxn>
                  <a:cxn ang="0">
                    <a:pos x="2" y="2"/>
                  </a:cxn>
                  <a:cxn ang="0">
                    <a:pos x="2" y="0"/>
                  </a:cxn>
                  <a:cxn ang="0">
                    <a:pos x="103" y="0"/>
                  </a:cxn>
                  <a:cxn ang="0">
                    <a:pos x="103" y="0"/>
                  </a:cxn>
                  <a:cxn ang="0">
                    <a:pos x="101" y="2"/>
                  </a:cxn>
                  <a:cxn ang="0">
                    <a:pos x="99" y="2"/>
                  </a:cxn>
                  <a:cxn ang="0">
                    <a:pos x="99" y="4"/>
                  </a:cxn>
                </a:cxnLst>
                <a:rect l="0" t="0" r="r" b="b"/>
                <a:pathLst>
                  <a:path w="103" h="4">
                    <a:moveTo>
                      <a:pt x="99" y="4"/>
                    </a:moveTo>
                    <a:lnTo>
                      <a:pt x="0" y="4"/>
                    </a:lnTo>
                    <a:lnTo>
                      <a:pt x="2" y="2"/>
                    </a:lnTo>
                    <a:lnTo>
                      <a:pt x="2" y="0"/>
                    </a:lnTo>
                    <a:lnTo>
                      <a:pt x="103" y="0"/>
                    </a:lnTo>
                    <a:lnTo>
                      <a:pt x="103" y="0"/>
                    </a:lnTo>
                    <a:lnTo>
                      <a:pt x="101" y="2"/>
                    </a:lnTo>
                    <a:lnTo>
                      <a:pt x="99" y="2"/>
                    </a:lnTo>
                    <a:lnTo>
                      <a:pt x="99" y="4"/>
                    </a:lnTo>
                    <a:close/>
                  </a:path>
                </a:pathLst>
              </a:custGeom>
              <a:solidFill>
                <a:srgbClr val="F6C4A5"/>
              </a:solidFill>
              <a:ln w="9525">
                <a:noFill/>
                <a:round/>
              </a:ln>
            </p:spPr>
            <p:txBody>
              <a:bodyPr/>
              <a:lstStyle/>
              <a:p>
                <a:endParaRPr lang="en-US">
                  <a:solidFill>
                    <a:prstClr val="black"/>
                  </a:solidFill>
                </a:endParaRPr>
              </a:p>
            </p:txBody>
          </p:sp>
          <p:sp>
            <p:nvSpPr>
              <p:cNvPr id="180173" name="Freeform 973"/>
              <p:cNvSpPr/>
              <p:nvPr/>
            </p:nvSpPr>
            <p:spPr bwMode="auto">
              <a:xfrm>
                <a:off x="1221" y="1182"/>
                <a:ext cx="103" cy="4"/>
              </a:xfrm>
              <a:custGeom>
                <a:avLst/>
                <a:gdLst/>
                <a:ahLst/>
                <a:cxnLst>
                  <a:cxn ang="0">
                    <a:pos x="99" y="4"/>
                  </a:cxn>
                  <a:cxn ang="0">
                    <a:pos x="0" y="4"/>
                  </a:cxn>
                  <a:cxn ang="0">
                    <a:pos x="0" y="2"/>
                  </a:cxn>
                  <a:cxn ang="0">
                    <a:pos x="2" y="0"/>
                  </a:cxn>
                  <a:cxn ang="0">
                    <a:pos x="103" y="0"/>
                  </a:cxn>
                  <a:cxn ang="0">
                    <a:pos x="101" y="2"/>
                  </a:cxn>
                  <a:cxn ang="0">
                    <a:pos x="99" y="4"/>
                  </a:cxn>
                </a:cxnLst>
                <a:rect l="0" t="0" r="r" b="b"/>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ln>
            </p:spPr>
            <p:txBody>
              <a:bodyPr/>
              <a:lstStyle/>
              <a:p>
                <a:endParaRPr lang="en-US">
                  <a:solidFill>
                    <a:prstClr val="black"/>
                  </a:solidFill>
                </a:endParaRPr>
              </a:p>
            </p:txBody>
          </p:sp>
          <p:sp>
            <p:nvSpPr>
              <p:cNvPr id="180174" name="Freeform 974"/>
              <p:cNvSpPr/>
              <p:nvPr/>
            </p:nvSpPr>
            <p:spPr bwMode="auto">
              <a:xfrm>
                <a:off x="1221" y="1180"/>
                <a:ext cx="105" cy="4"/>
              </a:xfrm>
              <a:custGeom>
                <a:avLst/>
                <a:gdLst/>
                <a:ahLst/>
                <a:cxnLst>
                  <a:cxn ang="0">
                    <a:pos x="101" y="4"/>
                  </a:cxn>
                  <a:cxn ang="0">
                    <a:pos x="0" y="4"/>
                  </a:cxn>
                  <a:cxn ang="0">
                    <a:pos x="2" y="2"/>
                  </a:cxn>
                  <a:cxn ang="0">
                    <a:pos x="2" y="0"/>
                  </a:cxn>
                  <a:cxn ang="0">
                    <a:pos x="105" y="0"/>
                  </a:cxn>
                  <a:cxn ang="0">
                    <a:pos x="103" y="2"/>
                  </a:cxn>
                  <a:cxn ang="0">
                    <a:pos x="101" y="4"/>
                  </a:cxn>
                </a:cxnLst>
                <a:rect l="0" t="0" r="r" b="b"/>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ln>
            </p:spPr>
            <p:txBody>
              <a:bodyPr/>
              <a:lstStyle/>
              <a:p>
                <a:endParaRPr lang="en-US">
                  <a:solidFill>
                    <a:prstClr val="black"/>
                  </a:solidFill>
                </a:endParaRPr>
              </a:p>
            </p:txBody>
          </p:sp>
          <p:sp>
            <p:nvSpPr>
              <p:cNvPr id="180175" name="Freeform 975"/>
              <p:cNvSpPr/>
              <p:nvPr/>
            </p:nvSpPr>
            <p:spPr bwMode="auto">
              <a:xfrm>
                <a:off x="1223" y="1178"/>
                <a:ext cx="107" cy="4"/>
              </a:xfrm>
              <a:custGeom>
                <a:avLst/>
                <a:gdLst/>
                <a:ahLst/>
                <a:cxnLst>
                  <a:cxn ang="0">
                    <a:pos x="101" y="4"/>
                  </a:cxn>
                  <a:cxn ang="0">
                    <a:pos x="0" y="4"/>
                  </a:cxn>
                  <a:cxn ang="0">
                    <a:pos x="0" y="2"/>
                  </a:cxn>
                  <a:cxn ang="0">
                    <a:pos x="2" y="0"/>
                  </a:cxn>
                  <a:cxn ang="0">
                    <a:pos x="107" y="0"/>
                  </a:cxn>
                  <a:cxn ang="0">
                    <a:pos x="103" y="2"/>
                  </a:cxn>
                  <a:cxn ang="0">
                    <a:pos x="101" y="4"/>
                  </a:cxn>
                </a:cxnLst>
                <a:rect l="0" t="0" r="r" b="b"/>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ln>
            </p:spPr>
            <p:txBody>
              <a:bodyPr/>
              <a:lstStyle/>
              <a:p>
                <a:endParaRPr lang="en-US">
                  <a:solidFill>
                    <a:prstClr val="black"/>
                  </a:solidFill>
                </a:endParaRPr>
              </a:p>
            </p:txBody>
          </p:sp>
          <p:sp>
            <p:nvSpPr>
              <p:cNvPr id="180176" name="Freeform 976"/>
              <p:cNvSpPr/>
              <p:nvPr/>
            </p:nvSpPr>
            <p:spPr bwMode="auto">
              <a:xfrm>
                <a:off x="1223" y="1176"/>
                <a:ext cx="108" cy="4"/>
              </a:xfrm>
              <a:custGeom>
                <a:avLst/>
                <a:gdLst/>
                <a:ahLst/>
                <a:cxnLst>
                  <a:cxn ang="0">
                    <a:pos x="103" y="4"/>
                  </a:cxn>
                  <a:cxn ang="0">
                    <a:pos x="0" y="4"/>
                  </a:cxn>
                  <a:cxn ang="0">
                    <a:pos x="2" y="2"/>
                  </a:cxn>
                  <a:cxn ang="0">
                    <a:pos x="4" y="0"/>
                  </a:cxn>
                  <a:cxn ang="0">
                    <a:pos x="108" y="0"/>
                  </a:cxn>
                  <a:cxn ang="0">
                    <a:pos x="107" y="2"/>
                  </a:cxn>
                  <a:cxn ang="0">
                    <a:pos x="103" y="4"/>
                  </a:cxn>
                </a:cxnLst>
                <a:rect l="0" t="0" r="r" b="b"/>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ln>
            </p:spPr>
            <p:txBody>
              <a:bodyPr/>
              <a:lstStyle/>
              <a:p>
                <a:endParaRPr lang="en-US">
                  <a:solidFill>
                    <a:prstClr val="black"/>
                  </a:solidFill>
                </a:endParaRPr>
              </a:p>
            </p:txBody>
          </p:sp>
          <p:sp>
            <p:nvSpPr>
              <p:cNvPr id="180177" name="Freeform 977"/>
              <p:cNvSpPr/>
              <p:nvPr/>
            </p:nvSpPr>
            <p:spPr bwMode="auto">
              <a:xfrm>
                <a:off x="1225" y="1175"/>
                <a:ext cx="108" cy="3"/>
              </a:xfrm>
              <a:custGeom>
                <a:avLst/>
                <a:gdLst/>
                <a:ahLst/>
                <a:cxnLst>
                  <a:cxn ang="0">
                    <a:pos x="105" y="3"/>
                  </a:cxn>
                  <a:cxn ang="0">
                    <a:pos x="0" y="3"/>
                  </a:cxn>
                  <a:cxn ang="0">
                    <a:pos x="2" y="1"/>
                  </a:cxn>
                  <a:cxn ang="0">
                    <a:pos x="2" y="0"/>
                  </a:cxn>
                  <a:cxn ang="0">
                    <a:pos x="108" y="0"/>
                  </a:cxn>
                  <a:cxn ang="0">
                    <a:pos x="106" y="1"/>
                  </a:cxn>
                  <a:cxn ang="0">
                    <a:pos x="105" y="3"/>
                  </a:cxn>
                </a:cxnLst>
                <a:rect l="0" t="0" r="r" b="b"/>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ln>
            </p:spPr>
            <p:txBody>
              <a:bodyPr/>
              <a:lstStyle/>
              <a:p>
                <a:endParaRPr lang="en-US">
                  <a:solidFill>
                    <a:prstClr val="black"/>
                  </a:solidFill>
                </a:endParaRPr>
              </a:p>
            </p:txBody>
          </p:sp>
          <p:sp>
            <p:nvSpPr>
              <p:cNvPr id="180178" name="Freeform 978"/>
              <p:cNvSpPr/>
              <p:nvPr/>
            </p:nvSpPr>
            <p:spPr bwMode="auto">
              <a:xfrm>
                <a:off x="1227" y="1173"/>
                <a:ext cx="108" cy="3"/>
              </a:xfrm>
              <a:custGeom>
                <a:avLst/>
                <a:gdLst/>
                <a:ahLst/>
                <a:cxnLst>
                  <a:cxn ang="0">
                    <a:pos x="104" y="3"/>
                  </a:cxn>
                  <a:cxn ang="0">
                    <a:pos x="0" y="3"/>
                  </a:cxn>
                  <a:cxn ang="0">
                    <a:pos x="0" y="2"/>
                  </a:cxn>
                  <a:cxn ang="0">
                    <a:pos x="2" y="0"/>
                  </a:cxn>
                  <a:cxn ang="0">
                    <a:pos x="108" y="0"/>
                  </a:cxn>
                  <a:cxn ang="0">
                    <a:pos x="106" y="2"/>
                  </a:cxn>
                  <a:cxn ang="0">
                    <a:pos x="104" y="3"/>
                  </a:cxn>
                </a:cxnLst>
                <a:rect l="0" t="0" r="r" b="b"/>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ln>
            </p:spPr>
            <p:txBody>
              <a:bodyPr/>
              <a:lstStyle/>
              <a:p>
                <a:endParaRPr lang="en-US">
                  <a:solidFill>
                    <a:prstClr val="black"/>
                  </a:solidFill>
                </a:endParaRPr>
              </a:p>
            </p:txBody>
          </p:sp>
          <p:sp>
            <p:nvSpPr>
              <p:cNvPr id="180179" name="Freeform 979"/>
              <p:cNvSpPr/>
              <p:nvPr/>
            </p:nvSpPr>
            <p:spPr bwMode="auto">
              <a:xfrm>
                <a:off x="1227" y="1171"/>
                <a:ext cx="110" cy="4"/>
              </a:xfrm>
              <a:custGeom>
                <a:avLst/>
                <a:gdLst/>
                <a:ahLst/>
                <a:cxnLst>
                  <a:cxn ang="0">
                    <a:pos x="106" y="4"/>
                  </a:cxn>
                  <a:cxn ang="0">
                    <a:pos x="0" y="4"/>
                  </a:cxn>
                  <a:cxn ang="0">
                    <a:pos x="2" y="2"/>
                  </a:cxn>
                  <a:cxn ang="0">
                    <a:pos x="2" y="2"/>
                  </a:cxn>
                  <a:cxn ang="0">
                    <a:pos x="2" y="0"/>
                  </a:cxn>
                  <a:cxn ang="0">
                    <a:pos x="4" y="0"/>
                  </a:cxn>
                  <a:cxn ang="0">
                    <a:pos x="110" y="0"/>
                  </a:cxn>
                  <a:cxn ang="0">
                    <a:pos x="108" y="2"/>
                  </a:cxn>
                  <a:cxn ang="0">
                    <a:pos x="106" y="4"/>
                  </a:cxn>
                </a:cxnLst>
                <a:rect l="0" t="0" r="r" b="b"/>
                <a:pathLst>
                  <a:path w="110" h="4">
                    <a:moveTo>
                      <a:pt x="106" y="4"/>
                    </a:moveTo>
                    <a:lnTo>
                      <a:pt x="0" y="4"/>
                    </a:lnTo>
                    <a:lnTo>
                      <a:pt x="2" y="2"/>
                    </a:lnTo>
                    <a:lnTo>
                      <a:pt x="2" y="2"/>
                    </a:lnTo>
                    <a:lnTo>
                      <a:pt x="2" y="0"/>
                    </a:lnTo>
                    <a:lnTo>
                      <a:pt x="4" y="0"/>
                    </a:lnTo>
                    <a:lnTo>
                      <a:pt x="110" y="0"/>
                    </a:lnTo>
                    <a:lnTo>
                      <a:pt x="108" y="2"/>
                    </a:lnTo>
                    <a:lnTo>
                      <a:pt x="106" y="4"/>
                    </a:lnTo>
                    <a:close/>
                  </a:path>
                </a:pathLst>
              </a:custGeom>
              <a:solidFill>
                <a:srgbClr val="F7CAAD"/>
              </a:solidFill>
              <a:ln w="9525">
                <a:noFill/>
                <a:round/>
              </a:ln>
            </p:spPr>
            <p:txBody>
              <a:bodyPr/>
              <a:lstStyle/>
              <a:p>
                <a:endParaRPr lang="en-US">
                  <a:solidFill>
                    <a:prstClr val="black"/>
                  </a:solidFill>
                </a:endParaRPr>
              </a:p>
            </p:txBody>
          </p:sp>
          <p:sp>
            <p:nvSpPr>
              <p:cNvPr id="180180" name="Freeform 980"/>
              <p:cNvSpPr/>
              <p:nvPr/>
            </p:nvSpPr>
            <p:spPr bwMode="auto">
              <a:xfrm>
                <a:off x="1229" y="1169"/>
                <a:ext cx="112" cy="4"/>
              </a:xfrm>
              <a:custGeom>
                <a:avLst/>
                <a:gdLst/>
                <a:ahLst/>
                <a:cxnLst>
                  <a:cxn ang="0">
                    <a:pos x="106" y="4"/>
                  </a:cxn>
                  <a:cxn ang="0">
                    <a:pos x="0" y="4"/>
                  </a:cxn>
                  <a:cxn ang="0">
                    <a:pos x="0" y="4"/>
                  </a:cxn>
                  <a:cxn ang="0">
                    <a:pos x="0" y="4"/>
                  </a:cxn>
                  <a:cxn ang="0">
                    <a:pos x="2" y="2"/>
                  </a:cxn>
                  <a:cxn ang="0">
                    <a:pos x="2" y="0"/>
                  </a:cxn>
                  <a:cxn ang="0">
                    <a:pos x="112" y="0"/>
                  </a:cxn>
                  <a:cxn ang="0">
                    <a:pos x="108" y="2"/>
                  </a:cxn>
                  <a:cxn ang="0">
                    <a:pos x="106" y="4"/>
                  </a:cxn>
                </a:cxnLst>
                <a:rect l="0" t="0" r="r" b="b"/>
                <a:pathLst>
                  <a:path w="112" h="4">
                    <a:moveTo>
                      <a:pt x="106" y="4"/>
                    </a:moveTo>
                    <a:lnTo>
                      <a:pt x="0" y="4"/>
                    </a:lnTo>
                    <a:lnTo>
                      <a:pt x="0" y="4"/>
                    </a:lnTo>
                    <a:lnTo>
                      <a:pt x="0" y="4"/>
                    </a:lnTo>
                    <a:lnTo>
                      <a:pt x="2" y="2"/>
                    </a:lnTo>
                    <a:lnTo>
                      <a:pt x="2" y="0"/>
                    </a:lnTo>
                    <a:lnTo>
                      <a:pt x="112" y="0"/>
                    </a:lnTo>
                    <a:lnTo>
                      <a:pt x="108" y="2"/>
                    </a:lnTo>
                    <a:lnTo>
                      <a:pt x="106" y="4"/>
                    </a:lnTo>
                    <a:close/>
                  </a:path>
                </a:pathLst>
              </a:custGeom>
              <a:solidFill>
                <a:srgbClr val="F7CBAF"/>
              </a:solidFill>
              <a:ln w="9525">
                <a:noFill/>
                <a:round/>
              </a:ln>
            </p:spPr>
            <p:txBody>
              <a:bodyPr/>
              <a:lstStyle/>
              <a:p>
                <a:endParaRPr lang="en-US">
                  <a:solidFill>
                    <a:prstClr val="black"/>
                  </a:solidFill>
                </a:endParaRPr>
              </a:p>
            </p:txBody>
          </p:sp>
          <p:sp>
            <p:nvSpPr>
              <p:cNvPr id="180181" name="Freeform 981"/>
              <p:cNvSpPr/>
              <p:nvPr/>
            </p:nvSpPr>
            <p:spPr bwMode="auto">
              <a:xfrm>
                <a:off x="1231" y="1167"/>
                <a:ext cx="112" cy="4"/>
              </a:xfrm>
              <a:custGeom>
                <a:avLst/>
                <a:gdLst/>
                <a:ahLst/>
                <a:cxnLst>
                  <a:cxn ang="0">
                    <a:pos x="106" y="4"/>
                  </a:cxn>
                  <a:cxn ang="0">
                    <a:pos x="0" y="4"/>
                  </a:cxn>
                  <a:cxn ang="0">
                    <a:pos x="0" y="2"/>
                  </a:cxn>
                  <a:cxn ang="0">
                    <a:pos x="2" y="0"/>
                  </a:cxn>
                  <a:cxn ang="0">
                    <a:pos x="112" y="0"/>
                  </a:cxn>
                  <a:cxn ang="0">
                    <a:pos x="110" y="2"/>
                  </a:cxn>
                  <a:cxn ang="0">
                    <a:pos x="106" y="4"/>
                  </a:cxn>
                </a:cxnLst>
                <a:rect l="0" t="0" r="r" b="b"/>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ln>
            </p:spPr>
            <p:txBody>
              <a:bodyPr/>
              <a:lstStyle/>
              <a:p>
                <a:endParaRPr lang="en-US">
                  <a:solidFill>
                    <a:prstClr val="black"/>
                  </a:solidFill>
                </a:endParaRPr>
              </a:p>
            </p:txBody>
          </p:sp>
          <p:sp>
            <p:nvSpPr>
              <p:cNvPr id="180182" name="Freeform 982"/>
              <p:cNvSpPr/>
              <p:nvPr/>
            </p:nvSpPr>
            <p:spPr bwMode="auto">
              <a:xfrm>
                <a:off x="1231" y="1165"/>
                <a:ext cx="114" cy="4"/>
              </a:xfrm>
              <a:custGeom>
                <a:avLst/>
                <a:gdLst/>
                <a:ahLst/>
                <a:cxnLst>
                  <a:cxn ang="0">
                    <a:pos x="110" y="4"/>
                  </a:cxn>
                  <a:cxn ang="0">
                    <a:pos x="0" y="4"/>
                  </a:cxn>
                  <a:cxn ang="0">
                    <a:pos x="2" y="2"/>
                  </a:cxn>
                  <a:cxn ang="0">
                    <a:pos x="4" y="0"/>
                  </a:cxn>
                  <a:cxn ang="0">
                    <a:pos x="114" y="0"/>
                  </a:cxn>
                  <a:cxn ang="0">
                    <a:pos x="112" y="2"/>
                  </a:cxn>
                  <a:cxn ang="0">
                    <a:pos x="110" y="4"/>
                  </a:cxn>
                </a:cxnLst>
                <a:rect l="0" t="0" r="r" b="b"/>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ln>
            </p:spPr>
            <p:txBody>
              <a:bodyPr/>
              <a:lstStyle/>
              <a:p>
                <a:endParaRPr lang="en-US">
                  <a:solidFill>
                    <a:prstClr val="black"/>
                  </a:solidFill>
                </a:endParaRPr>
              </a:p>
            </p:txBody>
          </p:sp>
          <p:sp>
            <p:nvSpPr>
              <p:cNvPr id="180183" name="Freeform 983"/>
              <p:cNvSpPr/>
              <p:nvPr/>
            </p:nvSpPr>
            <p:spPr bwMode="auto">
              <a:xfrm>
                <a:off x="1233" y="1163"/>
                <a:ext cx="115" cy="4"/>
              </a:xfrm>
              <a:custGeom>
                <a:avLst/>
                <a:gdLst/>
                <a:ahLst/>
                <a:cxnLst>
                  <a:cxn ang="0">
                    <a:pos x="110" y="4"/>
                  </a:cxn>
                  <a:cxn ang="0">
                    <a:pos x="0" y="4"/>
                  </a:cxn>
                  <a:cxn ang="0">
                    <a:pos x="2" y="2"/>
                  </a:cxn>
                  <a:cxn ang="0">
                    <a:pos x="4" y="0"/>
                  </a:cxn>
                  <a:cxn ang="0">
                    <a:pos x="115" y="0"/>
                  </a:cxn>
                  <a:cxn ang="0">
                    <a:pos x="112" y="2"/>
                  </a:cxn>
                  <a:cxn ang="0">
                    <a:pos x="110" y="4"/>
                  </a:cxn>
                </a:cxnLst>
                <a:rect l="0" t="0" r="r" b="b"/>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ln>
            </p:spPr>
            <p:txBody>
              <a:bodyPr/>
              <a:lstStyle/>
              <a:p>
                <a:endParaRPr lang="en-US">
                  <a:solidFill>
                    <a:prstClr val="black"/>
                  </a:solidFill>
                </a:endParaRPr>
              </a:p>
            </p:txBody>
          </p:sp>
          <p:sp>
            <p:nvSpPr>
              <p:cNvPr id="180184" name="Freeform 984"/>
              <p:cNvSpPr/>
              <p:nvPr/>
            </p:nvSpPr>
            <p:spPr bwMode="auto">
              <a:xfrm>
                <a:off x="1235" y="1161"/>
                <a:ext cx="115" cy="4"/>
              </a:xfrm>
              <a:custGeom>
                <a:avLst/>
                <a:gdLst/>
                <a:ahLst/>
                <a:cxnLst>
                  <a:cxn ang="0">
                    <a:pos x="110" y="4"/>
                  </a:cxn>
                  <a:cxn ang="0">
                    <a:pos x="0" y="4"/>
                  </a:cxn>
                  <a:cxn ang="0">
                    <a:pos x="2" y="2"/>
                  </a:cxn>
                  <a:cxn ang="0">
                    <a:pos x="2" y="0"/>
                  </a:cxn>
                  <a:cxn ang="0">
                    <a:pos x="115" y="0"/>
                  </a:cxn>
                  <a:cxn ang="0">
                    <a:pos x="113" y="2"/>
                  </a:cxn>
                  <a:cxn ang="0">
                    <a:pos x="110" y="4"/>
                  </a:cxn>
                </a:cxnLst>
                <a:rect l="0" t="0" r="r" b="b"/>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ln>
            </p:spPr>
            <p:txBody>
              <a:bodyPr/>
              <a:lstStyle/>
              <a:p>
                <a:endParaRPr lang="en-US">
                  <a:solidFill>
                    <a:prstClr val="black"/>
                  </a:solidFill>
                </a:endParaRPr>
              </a:p>
            </p:txBody>
          </p:sp>
          <p:sp>
            <p:nvSpPr>
              <p:cNvPr id="180185" name="Freeform 985"/>
              <p:cNvSpPr/>
              <p:nvPr/>
            </p:nvSpPr>
            <p:spPr bwMode="auto">
              <a:xfrm>
                <a:off x="1237" y="1159"/>
                <a:ext cx="117" cy="4"/>
              </a:xfrm>
              <a:custGeom>
                <a:avLst/>
                <a:gdLst/>
                <a:ahLst/>
                <a:cxnLst>
                  <a:cxn ang="0">
                    <a:pos x="111" y="4"/>
                  </a:cxn>
                  <a:cxn ang="0">
                    <a:pos x="0" y="4"/>
                  </a:cxn>
                  <a:cxn ang="0">
                    <a:pos x="0" y="2"/>
                  </a:cxn>
                  <a:cxn ang="0">
                    <a:pos x="1" y="0"/>
                  </a:cxn>
                  <a:cxn ang="0">
                    <a:pos x="117" y="0"/>
                  </a:cxn>
                  <a:cxn ang="0">
                    <a:pos x="113" y="2"/>
                  </a:cxn>
                  <a:cxn ang="0">
                    <a:pos x="111" y="4"/>
                  </a:cxn>
                </a:cxnLst>
                <a:rect l="0" t="0" r="r" b="b"/>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ln>
            </p:spPr>
            <p:txBody>
              <a:bodyPr/>
              <a:lstStyle/>
              <a:p>
                <a:endParaRPr lang="en-US">
                  <a:solidFill>
                    <a:prstClr val="black"/>
                  </a:solidFill>
                </a:endParaRPr>
              </a:p>
            </p:txBody>
          </p:sp>
          <p:sp>
            <p:nvSpPr>
              <p:cNvPr id="180186" name="Freeform 986"/>
              <p:cNvSpPr/>
              <p:nvPr/>
            </p:nvSpPr>
            <p:spPr bwMode="auto">
              <a:xfrm>
                <a:off x="1237" y="1157"/>
                <a:ext cx="119" cy="4"/>
              </a:xfrm>
              <a:custGeom>
                <a:avLst/>
                <a:gdLst/>
                <a:ahLst/>
                <a:cxnLst>
                  <a:cxn ang="0">
                    <a:pos x="113" y="4"/>
                  </a:cxn>
                  <a:cxn ang="0">
                    <a:pos x="0" y="4"/>
                  </a:cxn>
                  <a:cxn ang="0">
                    <a:pos x="1" y="2"/>
                  </a:cxn>
                  <a:cxn ang="0">
                    <a:pos x="3" y="0"/>
                  </a:cxn>
                  <a:cxn ang="0">
                    <a:pos x="119" y="0"/>
                  </a:cxn>
                  <a:cxn ang="0">
                    <a:pos x="117" y="2"/>
                  </a:cxn>
                  <a:cxn ang="0">
                    <a:pos x="113" y="4"/>
                  </a:cxn>
                </a:cxnLst>
                <a:rect l="0" t="0" r="r" b="b"/>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ln>
            </p:spPr>
            <p:txBody>
              <a:bodyPr/>
              <a:lstStyle/>
              <a:p>
                <a:endParaRPr lang="en-US">
                  <a:solidFill>
                    <a:prstClr val="black"/>
                  </a:solidFill>
                </a:endParaRPr>
              </a:p>
            </p:txBody>
          </p:sp>
          <p:sp>
            <p:nvSpPr>
              <p:cNvPr id="180187" name="Freeform 987"/>
              <p:cNvSpPr>
                <a:spLocks noEditPoints="1"/>
              </p:cNvSpPr>
              <p:nvPr/>
            </p:nvSpPr>
            <p:spPr bwMode="auto">
              <a:xfrm>
                <a:off x="1238" y="1156"/>
                <a:ext cx="160" cy="3"/>
              </a:xfrm>
              <a:custGeom>
                <a:avLst/>
                <a:gdLst/>
                <a:ahLst/>
                <a:cxnLst>
                  <a:cxn ang="0">
                    <a:pos x="116" y="3"/>
                  </a:cxn>
                  <a:cxn ang="0">
                    <a:pos x="0" y="3"/>
                  </a:cxn>
                  <a:cxn ang="0">
                    <a:pos x="2" y="1"/>
                  </a:cxn>
                  <a:cxn ang="0">
                    <a:pos x="4" y="0"/>
                  </a:cxn>
                  <a:cxn ang="0">
                    <a:pos x="124" y="0"/>
                  </a:cxn>
                  <a:cxn ang="0">
                    <a:pos x="122" y="0"/>
                  </a:cxn>
                  <a:cxn ang="0">
                    <a:pos x="118" y="1"/>
                  </a:cxn>
                  <a:cxn ang="0">
                    <a:pos x="116" y="1"/>
                  </a:cxn>
                  <a:cxn ang="0">
                    <a:pos x="116" y="3"/>
                  </a:cxn>
                  <a:cxn ang="0">
                    <a:pos x="148" y="0"/>
                  </a:cxn>
                  <a:cxn ang="0">
                    <a:pos x="160" y="0"/>
                  </a:cxn>
                  <a:cxn ang="0">
                    <a:pos x="160" y="0"/>
                  </a:cxn>
                  <a:cxn ang="0">
                    <a:pos x="156" y="1"/>
                  </a:cxn>
                  <a:cxn ang="0">
                    <a:pos x="150" y="0"/>
                  </a:cxn>
                  <a:cxn ang="0">
                    <a:pos x="150" y="0"/>
                  </a:cxn>
                  <a:cxn ang="0">
                    <a:pos x="148" y="0"/>
                  </a:cxn>
                </a:cxnLst>
                <a:rect l="0" t="0" r="r" b="b"/>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60" y="0"/>
                    </a:lnTo>
                    <a:lnTo>
                      <a:pt x="156" y="1"/>
                    </a:lnTo>
                    <a:lnTo>
                      <a:pt x="150" y="0"/>
                    </a:lnTo>
                    <a:lnTo>
                      <a:pt x="150" y="0"/>
                    </a:lnTo>
                    <a:lnTo>
                      <a:pt x="148" y="0"/>
                    </a:lnTo>
                    <a:close/>
                  </a:path>
                </a:pathLst>
              </a:custGeom>
              <a:solidFill>
                <a:srgbClr val="F8D0B6"/>
              </a:solidFill>
              <a:ln w="9525">
                <a:noFill/>
                <a:round/>
              </a:ln>
            </p:spPr>
            <p:txBody>
              <a:bodyPr/>
              <a:lstStyle/>
              <a:p>
                <a:endParaRPr lang="en-US">
                  <a:solidFill>
                    <a:prstClr val="black"/>
                  </a:solidFill>
                </a:endParaRPr>
              </a:p>
            </p:txBody>
          </p:sp>
          <p:sp>
            <p:nvSpPr>
              <p:cNvPr id="180188" name="Freeform 988"/>
              <p:cNvSpPr/>
              <p:nvPr/>
            </p:nvSpPr>
            <p:spPr bwMode="auto">
              <a:xfrm>
                <a:off x="1240" y="1154"/>
                <a:ext cx="158" cy="3"/>
              </a:xfrm>
              <a:custGeom>
                <a:avLst/>
                <a:gdLst/>
                <a:ahLst/>
                <a:cxnLst>
                  <a:cxn ang="0">
                    <a:pos x="116" y="3"/>
                  </a:cxn>
                  <a:cxn ang="0">
                    <a:pos x="0" y="3"/>
                  </a:cxn>
                  <a:cxn ang="0">
                    <a:pos x="2" y="2"/>
                  </a:cxn>
                  <a:cxn ang="0">
                    <a:pos x="2" y="0"/>
                  </a:cxn>
                  <a:cxn ang="0">
                    <a:pos x="158" y="0"/>
                  </a:cxn>
                  <a:cxn ang="0">
                    <a:pos x="158" y="2"/>
                  </a:cxn>
                  <a:cxn ang="0">
                    <a:pos x="154" y="3"/>
                  </a:cxn>
                  <a:cxn ang="0">
                    <a:pos x="148" y="2"/>
                  </a:cxn>
                  <a:cxn ang="0">
                    <a:pos x="141" y="0"/>
                  </a:cxn>
                  <a:cxn ang="0">
                    <a:pos x="131" y="0"/>
                  </a:cxn>
                  <a:cxn ang="0">
                    <a:pos x="124" y="2"/>
                  </a:cxn>
                  <a:cxn ang="0">
                    <a:pos x="116" y="3"/>
                  </a:cxn>
                  <a:cxn ang="0">
                    <a:pos x="116" y="3"/>
                  </a:cxn>
                  <a:cxn ang="0">
                    <a:pos x="116" y="3"/>
                  </a:cxn>
                </a:cxnLst>
                <a:rect l="0" t="0" r="r" b="b"/>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lnTo>
                      <a:pt x="116" y="3"/>
                    </a:lnTo>
                    <a:lnTo>
                      <a:pt x="116" y="3"/>
                    </a:lnTo>
                    <a:close/>
                  </a:path>
                </a:pathLst>
              </a:custGeom>
              <a:solidFill>
                <a:srgbClr val="F8D1B7"/>
              </a:solidFill>
              <a:ln w="9525">
                <a:noFill/>
                <a:round/>
              </a:ln>
            </p:spPr>
            <p:txBody>
              <a:bodyPr/>
              <a:lstStyle/>
              <a:p>
                <a:endParaRPr lang="en-US">
                  <a:solidFill>
                    <a:prstClr val="black"/>
                  </a:solidFill>
                </a:endParaRPr>
              </a:p>
            </p:txBody>
          </p:sp>
          <p:sp>
            <p:nvSpPr>
              <p:cNvPr id="180189" name="Freeform 989"/>
              <p:cNvSpPr/>
              <p:nvPr/>
            </p:nvSpPr>
            <p:spPr bwMode="auto">
              <a:xfrm>
                <a:off x="1242" y="1152"/>
                <a:ext cx="156" cy="4"/>
              </a:xfrm>
              <a:custGeom>
                <a:avLst/>
                <a:gdLst/>
                <a:ahLst/>
                <a:cxnLst>
                  <a:cxn ang="0">
                    <a:pos x="156" y="4"/>
                  </a:cxn>
                  <a:cxn ang="0">
                    <a:pos x="144" y="4"/>
                  </a:cxn>
                  <a:cxn ang="0">
                    <a:pos x="137" y="2"/>
                  </a:cxn>
                  <a:cxn ang="0">
                    <a:pos x="129" y="2"/>
                  </a:cxn>
                  <a:cxn ang="0">
                    <a:pos x="124" y="4"/>
                  </a:cxn>
                  <a:cxn ang="0">
                    <a:pos x="120" y="4"/>
                  </a:cxn>
                  <a:cxn ang="0">
                    <a:pos x="0" y="4"/>
                  </a:cxn>
                  <a:cxn ang="0">
                    <a:pos x="0" y="2"/>
                  </a:cxn>
                  <a:cxn ang="0">
                    <a:pos x="2" y="0"/>
                  </a:cxn>
                  <a:cxn ang="0">
                    <a:pos x="154" y="0"/>
                  </a:cxn>
                  <a:cxn ang="0">
                    <a:pos x="156" y="4"/>
                  </a:cxn>
                </a:cxnLst>
                <a:rect l="0" t="0" r="r" b="b"/>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ln>
            </p:spPr>
            <p:txBody>
              <a:bodyPr/>
              <a:lstStyle/>
              <a:p>
                <a:endParaRPr lang="en-US">
                  <a:solidFill>
                    <a:prstClr val="black"/>
                  </a:solidFill>
                </a:endParaRPr>
              </a:p>
            </p:txBody>
          </p:sp>
          <p:sp>
            <p:nvSpPr>
              <p:cNvPr id="180190" name="Freeform 990"/>
              <p:cNvSpPr/>
              <p:nvPr/>
            </p:nvSpPr>
            <p:spPr bwMode="auto">
              <a:xfrm>
                <a:off x="1242" y="1150"/>
                <a:ext cx="156" cy="4"/>
              </a:xfrm>
              <a:custGeom>
                <a:avLst/>
                <a:gdLst/>
                <a:ahLst/>
                <a:cxnLst>
                  <a:cxn ang="0">
                    <a:pos x="156" y="4"/>
                  </a:cxn>
                  <a:cxn ang="0">
                    <a:pos x="0" y="4"/>
                  </a:cxn>
                  <a:cxn ang="0">
                    <a:pos x="2" y="2"/>
                  </a:cxn>
                  <a:cxn ang="0">
                    <a:pos x="4" y="0"/>
                  </a:cxn>
                  <a:cxn ang="0">
                    <a:pos x="152" y="0"/>
                  </a:cxn>
                  <a:cxn ang="0">
                    <a:pos x="156" y="4"/>
                  </a:cxn>
                </a:cxnLst>
                <a:rect l="0" t="0" r="r" b="b"/>
                <a:pathLst>
                  <a:path w="156" h="4">
                    <a:moveTo>
                      <a:pt x="156" y="4"/>
                    </a:moveTo>
                    <a:lnTo>
                      <a:pt x="0" y="4"/>
                    </a:lnTo>
                    <a:lnTo>
                      <a:pt x="2" y="2"/>
                    </a:lnTo>
                    <a:lnTo>
                      <a:pt x="4" y="0"/>
                    </a:lnTo>
                    <a:lnTo>
                      <a:pt x="152" y="0"/>
                    </a:lnTo>
                    <a:lnTo>
                      <a:pt x="156" y="4"/>
                    </a:lnTo>
                    <a:close/>
                  </a:path>
                </a:pathLst>
              </a:custGeom>
              <a:solidFill>
                <a:srgbClr val="F9D3BA"/>
              </a:solidFill>
              <a:ln w="9525">
                <a:noFill/>
                <a:round/>
              </a:ln>
            </p:spPr>
            <p:txBody>
              <a:bodyPr/>
              <a:lstStyle/>
              <a:p>
                <a:endParaRPr lang="en-US">
                  <a:solidFill>
                    <a:prstClr val="black"/>
                  </a:solidFill>
                </a:endParaRPr>
              </a:p>
            </p:txBody>
          </p:sp>
          <p:sp>
            <p:nvSpPr>
              <p:cNvPr id="180191" name="Freeform 991"/>
              <p:cNvSpPr/>
              <p:nvPr/>
            </p:nvSpPr>
            <p:spPr bwMode="auto">
              <a:xfrm>
                <a:off x="1244" y="1148"/>
                <a:ext cx="152" cy="4"/>
              </a:xfrm>
              <a:custGeom>
                <a:avLst/>
                <a:gdLst/>
                <a:ahLst/>
                <a:cxnLst>
                  <a:cxn ang="0">
                    <a:pos x="152" y="4"/>
                  </a:cxn>
                  <a:cxn ang="0">
                    <a:pos x="0" y="4"/>
                  </a:cxn>
                  <a:cxn ang="0">
                    <a:pos x="2" y="2"/>
                  </a:cxn>
                  <a:cxn ang="0">
                    <a:pos x="4" y="0"/>
                  </a:cxn>
                  <a:cxn ang="0">
                    <a:pos x="150" y="0"/>
                  </a:cxn>
                  <a:cxn ang="0">
                    <a:pos x="152" y="4"/>
                  </a:cxn>
                </a:cxnLst>
                <a:rect l="0" t="0" r="r" b="b"/>
                <a:pathLst>
                  <a:path w="152" h="4">
                    <a:moveTo>
                      <a:pt x="152" y="4"/>
                    </a:moveTo>
                    <a:lnTo>
                      <a:pt x="0" y="4"/>
                    </a:lnTo>
                    <a:lnTo>
                      <a:pt x="2" y="2"/>
                    </a:lnTo>
                    <a:lnTo>
                      <a:pt x="4" y="0"/>
                    </a:lnTo>
                    <a:lnTo>
                      <a:pt x="150" y="0"/>
                    </a:lnTo>
                    <a:lnTo>
                      <a:pt x="152" y="4"/>
                    </a:lnTo>
                    <a:close/>
                  </a:path>
                </a:pathLst>
              </a:custGeom>
              <a:solidFill>
                <a:srgbClr val="F9D4BB"/>
              </a:solidFill>
              <a:ln w="9525">
                <a:noFill/>
                <a:round/>
              </a:ln>
            </p:spPr>
            <p:txBody>
              <a:bodyPr/>
              <a:lstStyle/>
              <a:p>
                <a:endParaRPr lang="en-US">
                  <a:solidFill>
                    <a:prstClr val="black"/>
                  </a:solidFill>
                </a:endParaRPr>
              </a:p>
            </p:txBody>
          </p:sp>
          <p:sp>
            <p:nvSpPr>
              <p:cNvPr id="180192" name="Freeform 992"/>
              <p:cNvSpPr/>
              <p:nvPr/>
            </p:nvSpPr>
            <p:spPr bwMode="auto">
              <a:xfrm>
                <a:off x="1246" y="1146"/>
                <a:ext cx="148" cy="4"/>
              </a:xfrm>
              <a:custGeom>
                <a:avLst/>
                <a:gdLst/>
                <a:ahLst/>
                <a:cxnLst>
                  <a:cxn ang="0">
                    <a:pos x="148" y="4"/>
                  </a:cxn>
                  <a:cxn ang="0">
                    <a:pos x="0" y="4"/>
                  </a:cxn>
                  <a:cxn ang="0">
                    <a:pos x="2" y="2"/>
                  </a:cxn>
                  <a:cxn ang="0">
                    <a:pos x="4" y="0"/>
                  </a:cxn>
                  <a:cxn ang="0">
                    <a:pos x="146" y="0"/>
                  </a:cxn>
                  <a:cxn ang="0">
                    <a:pos x="148" y="4"/>
                  </a:cxn>
                </a:cxnLst>
                <a:rect l="0" t="0" r="r" b="b"/>
                <a:pathLst>
                  <a:path w="148" h="4">
                    <a:moveTo>
                      <a:pt x="148" y="4"/>
                    </a:moveTo>
                    <a:lnTo>
                      <a:pt x="0" y="4"/>
                    </a:lnTo>
                    <a:lnTo>
                      <a:pt x="2" y="2"/>
                    </a:lnTo>
                    <a:lnTo>
                      <a:pt x="4" y="0"/>
                    </a:lnTo>
                    <a:lnTo>
                      <a:pt x="146" y="0"/>
                    </a:lnTo>
                    <a:lnTo>
                      <a:pt x="148" y="4"/>
                    </a:lnTo>
                    <a:close/>
                  </a:path>
                </a:pathLst>
              </a:custGeom>
              <a:solidFill>
                <a:srgbClr val="F9D5BC"/>
              </a:solidFill>
              <a:ln w="9525">
                <a:noFill/>
                <a:round/>
              </a:ln>
            </p:spPr>
            <p:txBody>
              <a:bodyPr/>
              <a:lstStyle/>
              <a:p>
                <a:endParaRPr lang="en-US">
                  <a:solidFill>
                    <a:prstClr val="black"/>
                  </a:solidFill>
                </a:endParaRPr>
              </a:p>
            </p:txBody>
          </p:sp>
          <p:sp>
            <p:nvSpPr>
              <p:cNvPr id="180193" name="Freeform 993"/>
              <p:cNvSpPr/>
              <p:nvPr/>
            </p:nvSpPr>
            <p:spPr bwMode="auto">
              <a:xfrm>
                <a:off x="1248" y="1144"/>
                <a:ext cx="146" cy="4"/>
              </a:xfrm>
              <a:custGeom>
                <a:avLst/>
                <a:gdLst/>
                <a:ahLst/>
                <a:cxnLst>
                  <a:cxn ang="0">
                    <a:pos x="146" y="4"/>
                  </a:cxn>
                  <a:cxn ang="0">
                    <a:pos x="0" y="4"/>
                  </a:cxn>
                  <a:cxn ang="0">
                    <a:pos x="2" y="2"/>
                  </a:cxn>
                  <a:cxn ang="0">
                    <a:pos x="4" y="0"/>
                  </a:cxn>
                  <a:cxn ang="0">
                    <a:pos x="144" y="0"/>
                  </a:cxn>
                  <a:cxn ang="0">
                    <a:pos x="146" y="4"/>
                  </a:cxn>
                </a:cxnLst>
                <a:rect l="0" t="0" r="r" b="b"/>
                <a:pathLst>
                  <a:path w="146" h="4">
                    <a:moveTo>
                      <a:pt x="146" y="4"/>
                    </a:moveTo>
                    <a:lnTo>
                      <a:pt x="0" y="4"/>
                    </a:lnTo>
                    <a:lnTo>
                      <a:pt x="2" y="2"/>
                    </a:lnTo>
                    <a:lnTo>
                      <a:pt x="4" y="0"/>
                    </a:lnTo>
                    <a:lnTo>
                      <a:pt x="144" y="0"/>
                    </a:lnTo>
                    <a:lnTo>
                      <a:pt x="146" y="4"/>
                    </a:lnTo>
                    <a:close/>
                  </a:path>
                </a:pathLst>
              </a:custGeom>
              <a:solidFill>
                <a:srgbClr val="F9D5BD"/>
              </a:solidFill>
              <a:ln w="9525">
                <a:noFill/>
                <a:round/>
              </a:ln>
            </p:spPr>
            <p:txBody>
              <a:bodyPr/>
              <a:lstStyle/>
              <a:p>
                <a:endParaRPr lang="en-US">
                  <a:solidFill>
                    <a:prstClr val="black"/>
                  </a:solidFill>
                </a:endParaRPr>
              </a:p>
            </p:txBody>
          </p:sp>
          <p:sp>
            <p:nvSpPr>
              <p:cNvPr id="180194" name="Freeform 994"/>
              <p:cNvSpPr/>
              <p:nvPr/>
            </p:nvSpPr>
            <p:spPr bwMode="auto">
              <a:xfrm>
                <a:off x="1250" y="1142"/>
                <a:ext cx="142" cy="4"/>
              </a:xfrm>
              <a:custGeom>
                <a:avLst/>
                <a:gdLst/>
                <a:ahLst/>
                <a:cxnLst>
                  <a:cxn ang="0">
                    <a:pos x="142" y="4"/>
                  </a:cxn>
                  <a:cxn ang="0">
                    <a:pos x="0" y="4"/>
                  </a:cxn>
                  <a:cxn ang="0">
                    <a:pos x="2" y="2"/>
                  </a:cxn>
                  <a:cxn ang="0">
                    <a:pos x="2" y="0"/>
                  </a:cxn>
                  <a:cxn ang="0">
                    <a:pos x="140" y="0"/>
                  </a:cxn>
                  <a:cxn ang="0">
                    <a:pos x="142" y="4"/>
                  </a:cxn>
                </a:cxnLst>
                <a:rect l="0" t="0" r="r" b="b"/>
                <a:pathLst>
                  <a:path w="142" h="4">
                    <a:moveTo>
                      <a:pt x="142" y="4"/>
                    </a:moveTo>
                    <a:lnTo>
                      <a:pt x="0" y="4"/>
                    </a:lnTo>
                    <a:lnTo>
                      <a:pt x="2" y="2"/>
                    </a:lnTo>
                    <a:lnTo>
                      <a:pt x="2" y="0"/>
                    </a:lnTo>
                    <a:lnTo>
                      <a:pt x="140" y="0"/>
                    </a:lnTo>
                    <a:lnTo>
                      <a:pt x="142" y="4"/>
                    </a:lnTo>
                    <a:close/>
                  </a:path>
                </a:pathLst>
              </a:custGeom>
              <a:solidFill>
                <a:srgbClr val="F9D6BF"/>
              </a:solidFill>
              <a:ln w="9525">
                <a:noFill/>
                <a:round/>
              </a:ln>
            </p:spPr>
            <p:txBody>
              <a:bodyPr/>
              <a:lstStyle/>
              <a:p>
                <a:endParaRPr lang="en-US">
                  <a:solidFill>
                    <a:prstClr val="black"/>
                  </a:solidFill>
                </a:endParaRPr>
              </a:p>
            </p:txBody>
          </p:sp>
          <p:sp>
            <p:nvSpPr>
              <p:cNvPr id="180195" name="Freeform 995"/>
              <p:cNvSpPr/>
              <p:nvPr/>
            </p:nvSpPr>
            <p:spPr bwMode="auto">
              <a:xfrm>
                <a:off x="1252" y="1140"/>
                <a:ext cx="140" cy="4"/>
              </a:xfrm>
              <a:custGeom>
                <a:avLst/>
                <a:gdLst/>
                <a:ahLst/>
                <a:cxnLst>
                  <a:cxn ang="0">
                    <a:pos x="140" y="4"/>
                  </a:cxn>
                  <a:cxn ang="0">
                    <a:pos x="0" y="4"/>
                  </a:cxn>
                  <a:cxn ang="0">
                    <a:pos x="0" y="2"/>
                  </a:cxn>
                  <a:cxn ang="0">
                    <a:pos x="2" y="0"/>
                  </a:cxn>
                  <a:cxn ang="0">
                    <a:pos x="136" y="0"/>
                  </a:cxn>
                  <a:cxn ang="0">
                    <a:pos x="140" y="4"/>
                  </a:cxn>
                </a:cxnLst>
                <a:rect l="0" t="0" r="r" b="b"/>
                <a:pathLst>
                  <a:path w="140" h="4">
                    <a:moveTo>
                      <a:pt x="140" y="4"/>
                    </a:moveTo>
                    <a:lnTo>
                      <a:pt x="0" y="4"/>
                    </a:lnTo>
                    <a:lnTo>
                      <a:pt x="0" y="2"/>
                    </a:lnTo>
                    <a:lnTo>
                      <a:pt x="2" y="0"/>
                    </a:lnTo>
                    <a:lnTo>
                      <a:pt x="136" y="0"/>
                    </a:lnTo>
                    <a:lnTo>
                      <a:pt x="140" y="4"/>
                    </a:lnTo>
                    <a:close/>
                  </a:path>
                </a:pathLst>
              </a:custGeom>
              <a:solidFill>
                <a:srgbClr val="F9D7C0"/>
              </a:solidFill>
              <a:ln w="9525">
                <a:noFill/>
                <a:round/>
              </a:ln>
            </p:spPr>
            <p:txBody>
              <a:bodyPr/>
              <a:lstStyle/>
              <a:p>
                <a:endParaRPr lang="en-US">
                  <a:solidFill>
                    <a:prstClr val="black"/>
                  </a:solidFill>
                </a:endParaRPr>
              </a:p>
            </p:txBody>
          </p:sp>
          <p:sp>
            <p:nvSpPr>
              <p:cNvPr id="180196" name="Freeform 996"/>
              <p:cNvSpPr/>
              <p:nvPr/>
            </p:nvSpPr>
            <p:spPr bwMode="auto">
              <a:xfrm>
                <a:off x="1252" y="1139"/>
                <a:ext cx="138" cy="3"/>
              </a:xfrm>
              <a:custGeom>
                <a:avLst/>
                <a:gdLst/>
                <a:ahLst/>
                <a:cxnLst>
                  <a:cxn ang="0">
                    <a:pos x="138" y="3"/>
                  </a:cxn>
                  <a:cxn ang="0">
                    <a:pos x="0" y="3"/>
                  </a:cxn>
                  <a:cxn ang="0">
                    <a:pos x="2" y="1"/>
                  </a:cxn>
                  <a:cxn ang="0">
                    <a:pos x="4" y="0"/>
                  </a:cxn>
                  <a:cxn ang="0">
                    <a:pos x="136" y="0"/>
                  </a:cxn>
                  <a:cxn ang="0">
                    <a:pos x="138" y="3"/>
                  </a:cxn>
                </a:cxnLst>
                <a:rect l="0" t="0" r="r" b="b"/>
                <a:pathLst>
                  <a:path w="138" h="3">
                    <a:moveTo>
                      <a:pt x="138" y="3"/>
                    </a:moveTo>
                    <a:lnTo>
                      <a:pt x="0" y="3"/>
                    </a:lnTo>
                    <a:lnTo>
                      <a:pt x="2" y="1"/>
                    </a:lnTo>
                    <a:lnTo>
                      <a:pt x="4" y="0"/>
                    </a:lnTo>
                    <a:lnTo>
                      <a:pt x="136" y="0"/>
                    </a:lnTo>
                    <a:lnTo>
                      <a:pt x="138" y="3"/>
                    </a:lnTo>
                    <a:close/>
                  </a:path>
                </a:pathLst>
              </a:custGeom>
              <a:solidFill>
                <a:srgbClr val="FAD8C1"/>
              </a:solidFill>
              <a:ln w="9525">
                <a:noFill/>
                <a:round/>
              </a:ln>
            </p:spPr>
            <p:txBody>
              <a:bodyPr/>
              <a:lstStyle/>
              <a:p>
                <a:endParaRPr lang="en-US">
                  <a:solidFill>
                    <a:prstClr val="black"/>
                  </a:solidFill>
                </a:endParaRPr>
              </a:p>
            </p:txBody>
          </p:sp>
          <p:sp>
            <p:nvSpPr>
              <p:cNvPr id="180197" name="Freeform 997"/>
              <p:cNvSpPr/>
              <p:nvPr/>
            </p:nvSpPr>
            <p:spPr bwMode="auto">
              <a:xfrm>
                <a:off x="1254" y="1137"/>
                <a:ext cx="134" cy="3"/>
              </a:xfrm>
              <a:custGeom>
                <a:avLst/>
                <a:gdLst/>
                <a:ahLst/>
                <a:cxnLst>
                  <a:cxn ang="0">
                    <a:pos x="134" y="3"/>
                  </a:cxn>
                  <a:cxn ang="0">
                    <a:pos x="0" y="3"/>
                  </a:cxn>
                  <a:cxn ang="0">
                    <a:pos x="2" y="2"/>
                  </a:cxn>
                  <a:cxn ang="0">
                    <a:pos x="3" y="0"/>
                  </a:cxn>
                  <a:cxn ang="0">
                    <a:pos x="132" y="0"/>
                  </a:cxn>
                  <a:cxn ang="0">
                    <a:pos x="134" y="3"/>
                  </a:cxn>
                </a:cxnLst>
                <a:rect l="0" t="0" r="r" b="b"/>
                <a:pathLst>
                  <a:path w="134" h="3">
                    <a:moveTo>
                      <a:pt x="134" y="3"/>
                    </a:moveTo>
                    <a:lnTo>
                      <a:pt x="0" y="3"/>
                    </a:lnTo>
                    <a:lnTo>
                      <a:pt x="2" y="2"/>
                    </a:lnTo>
                    <a:lnTo>
                      <a:pt x="3" y="0"/>
                    </a:lnTo>
                    <a:lnTo>
                      <a:pt x="132" y="0"/>
                    </a:lnTo>
                    <a:lnTo>
                      <a:pt x="134" y="3"/>
                    </a:lnTo>
                    <a:close/>
                  </a:path>
                </a:pathLst>
              </a:custGeom>
              <a:solidFill>
                <a:srgbClr val="FAD9C3"/>
              </a:solidFill>
              <a:ln w="9525">
                <a:noFill/>
                <a:round/>
              </a:ln>
            </p:spPr>
            <p:txBody>
              <a:bodyPr/>
              <a:lstStyle/>
              <a:p>
                <a:endParaRPr lang="en-US">
                  <a:solidFill>
                    <a:prstClr val="black"/>
                  </a:solidFill>
                </a:endParaRPr>
              </a:p>
            </p:txBody>
          </p:sp>
          <p:sp>
            <p:nvSpPr>
              <p:cNvPr id="180198" name="Freeform 998"/>
              <p:cNvSpPr/>
              <p:nvPr/>
            </p:nvSpPr>
            <p:spPr bwMode="auto">
              <a:xfrm>
                <a:off x="1256" y="1135"/>
                <a:ext cx="132" cy="4"/>
              </a:xfrm>
              <a:custGeom>
                <a:avLst/>
                <a:gdLst/>
                <a:ahLst/>
                <a:cxnLst>
                  <a:cxn ang="0">
                    <a:pos x="132" y="4"/>
                  </a:cxn>
                  <a:cxn ang="0">
                    <a:pos x="0" y="4"/>
                  </a:cxn>
                  <a:cxn ang="0">
                    <a:pos x="1" y="2"/>
                  </a:cxn>
                  <a:cxn ang="0">
                    <a:pos x="3" y="0"/>
                  </a:cxn>
                  <a:cxn ang="0">
                    <a:pos x="130" y="0"/>
                  </a:cxn>
                  <a:cxn ang="0">
                    <a:pos x="132" y="4"/>
                  </a:cxn>
                </a:cxnLst>
                <a:rect l="0" t="0" r="r" b="b"/>
                <a:pathLst>
                  <a:path w="132" h="4">
                    <a:moveTo>
                      <a:pt x="132" y="4"/>
                    </a:moveTo>
                    <a:lnTo>
                      <a:pt x="0" y="4"/>
                    </a:lnTo>
                    <a:lnTo>
                      <a:pt x="1" y="2"/>
                    </a:lnTo>
                    <a:lnTo>
                      <a:pt x="3" y="0"/>
                    </a:lnTo>
                    <a:lnTo>
                      <a:pt x="130" y="0"/>
                    </a:lnTo>
                    <a:lnTo>
                      <a:pt x="132" y="4"/>
                    </a:lnTo>
                    <a:close/>
                  </a:path>
                </a:pathLst>
              </a:custGeom>
              <a:solidFill>
                <a:srgbClr val="FADBC4"/>
              </a:solidFill>
              <a:ln w="9525">
                <a:noFill/>
                <a:round/>
              </a:ln>
            </p:spPr>
            <p:txBody>
              <a:bodyPr/>
              <a:lstStyle/>
              <a:p>
                <a:endParaRPr lang="en-US">
                  <a:solidFill>
                    <a:prstClr val="black"/>
                  </a:solidFill>
                </a:endParaRPr>
              </a:p>
            </p:txBody>
          </p:sp>
          <p:sp>
            <p:nvSpPr>
              <p:cNvPr id="180199" name="Freeform 999"/>
              <p:cNvSpPr/>
              <p:nvPr/>
            </p:nvSpPr>
            <p:spPr bwMode="auto">
              <a:xfrm>
                <a:off x="1257" y="1133"/>
                <a:ext cx="129" cy="4"/>
              </a:xfrm>
              <a:custGeom>
                <a:avLst/>
                <a:gdLst/>
                <a:ahLst/>
                <a:cxnLst>
                  <a:cxn ang="0">
                    <a:pos x="129" y="4"/>
                  </a:cxn>
                  <a:cxn ang="0">
                    <a:pos x="0" y="4"/>
                  </a:cxn>
                  <a:cxn ang="0">
                    <a:pos x="2" y="2"/>
                  </a:cxn>
                  <a:cxn ang="0">
                    <a:pos x="4" y="0"/>
                  </a:cxn>
                  <a:cxn ang="0">
                    <a:pos x="128" y="0"/>
                  </a:cxn>
                  <a:cxn ang="0">
                    <a:pos x="129" y="4"/>
                  </a:cxn>
                </a:cxnLst>
                <a:rect l="0" t="0" r="r" b="b"/>
                <a:pathLst>
                  <a:path w="129" h="4">
                    <a:moveTo>
                      <a:pt x="129" y="4"/>
                    </a:moveTo>
                    <a:lnTo>
                      <a:pt x="0" y="4"/>
                    </a:lnTo>
                    <a:lnTo>
                      <a:pt x="2" y="2"/>
                    </a:lnTo>
                    <a:lnTo>
                      <a:pt x="4" y="0"/>
                    </a:lnTo>
                    <a:lnTo>
                      <a:pt x="128" y="0"/>
                    </a:lnTo>
                    <a:lnTo>
                      <a:pt x="129" y="4"/>
                    </a:lnTo>
                    <a:close/>
                  </a:path>
                </a:pathLst>
              </a:custGeom>
              <a:solidFill>
                <a:srgbClr val="FADBC5"/>
              </a:solidFill>
              <a:ln w="9525">
                <a:noFill/>
                <a:round/>
              </a:ln>
            </p:spPr>
            <p:txBody>
              <a:bodyPr/>
              <a:lstStyle/>
              <a:p>
                <a:endParaRPr lang="en-US">
                  <a:solidFill>
                    <a:prstClr val="black"/>
                  </a:solidFill>
                </a:endParaRPr>
              </a:p>
            </p:txBody>
          </p:sp>
          <p:sp>
            <p:nvSpPr>
              <p:cNvPr id="180200" name="Freeform 1000"/>
              <p:cNvSpPr/>
              <p:nvPr/>
            </p:nvSpPr>
            <p:spPr bwMode="auto">
              <a:xfrm>
                <a:off x="1259" y="1131"/>
                <a:ext cx="127" cy="4"/>
              </a:xfrm>
              <a:custGeom>
                <a:avLst/>
                <a:gdLst/>
                <a:ahLst/>
                <a:cxnLst>
                  <a:cxn ang="0">
                    <a:pos x="127" y="4"/>
                  </a:cxn>
                  <a:cxn ang="0">
                    <a:pos x="0" y="4"/>
                  </a:cxn>
                  <a:cxn ang="0">
                    <a:pos x="2" y="2"/>
                  </a:cxn>
                  <a:cxn ang="0">
                    <a:pos x="4" y="0"/>
                  </a:cxn>
                  <a:cxn ang="0">
                    <a:pos x="124" y="0"/>
                  </a:cxn>
                  <a:cxn ang="0">
                    <a:pos x="127" y="4"/>
                  </a:cxn>
                </a:cxnLst>
                <a:rect l="0" t="0" r="r" b="b"/>
                <a:pathLst>
                  <a:path w="127" h="4">
                    <a:moveTo>
                      <a:pt x="127" y="4"/>
                    </a:moveTo>
                    <a:lnTo>
                      <a:pt x="0" y="4"/>
                    </a:lnTo>
                    <a:lnTo>
                      <a:pt x="2" y="2"/>
                    </a:lnTo>
                    <a:lnTo>
                      <a:pt x="4" y="0"/>
                    </a:lnTo>
                    <a:lnTo>
                      <a:pt x="124" y="0"/>
                    </a:lnTo>
                    <a:lnTo>
                      <a:pt x="127" y="4"/>
                    </a:lnTo>
                    <a:close/>
                  </a:path>
                </a:pathLst>
              </a:custGeom>
              <a:solidFill>
                <a:srgbClr val="FADCC6"/>
              </a:solidFill>
              <a:ln w="9525">
                <a:noFill/>
                <a:round/>
              </a:ln>
            </p:spPr>
            <p:txBody>
              <a:bodyPr/>
              <a:lstStyle/>
              <a:p>
                <a:endParaRPr lang="en-US">
                  <a:solidFill>
                    <a:prstClr val="black"/>
                  </a:solidFill>
                </a:endParaRPr>
              </a:p>
            </p:txBody>
          </p:sp>
          <p:sp>
            <p:nvSpPr>
              <p:cNvPr id="180201" name="Freeform 1001"/>
              <p:cNvSpPr/>
              <p:nvPr/>
            </p:nvSpPr>
            <p:spPr bwMode="auto">
              <a:xfrm>
                <a:off x="1261" y="1129"/>
                <a:ext cx="124" cy="4"/>
              </a:xfrm>
              <a:custGeom>
                <a:avLst/>
                <a:gdLst/>
                <a:ahLst/>
                <a:cxnLst>
                  <a:cxn ang="0">
                    <a:pos x="124" y="4"/>
                  </a:cxn>
                  <a:cxn ang="0">
                    <a:pos x="0" y="4"/>
                  </a:cxn>
                  <a:cxn ang="0">
                    <a:pos x="2" y="2"/>
                  </a:cxn>
                  <a:cxn ang="0">
                    <a:pos x="4" y="0"/>
                  </a:cxn>
                  <a:cxn ang="0">
                    <a:pos x="122" y="0"/>
                  </a:cxn>
                  <a:cxn ang="0">
                    <a:pos x="124" y="4"/>
                  </a:cxn>
                </a:cxnLst>
                <a:rect l="0" t="0" r="r" b="b"/>
                <a:pathLst>
                  <a:path w="124" h="4">
                    <a:moveTo>
                      <a:pt x="124" y="4"/>
                    </a:moveTo>
                    <a:lnTo>
                      <a:pt x="0" y="4"/>
                    </a:lnTo>
                    <a:lnTo>
                      <a:pt x="2" y="2"/>
                    </a:lnTo>
                    <a:lnTo>
                      <a:pt x="4" y="0"/>
                    </a:lnTo>
                    <a:lnTo>
                      <a:pt x="122" y="0"/>
                    </a:lnTo>
                    <a:lnTo>
                      <a:pt x="124" y="4"/>
                    </a:lnTo>
                    <a:close/>
                  </a:path>
                </a:pathLst>
              </a:custGeom>
              <a:solidFill>
                <a:srgbClr val="FBDDC7"/>
              </a:solidFill>
              <a:ln w="9525">
                <a:noFill/>
                <a:round/>
              </a:ln>
            </p:spPr>
            <p:txBody>
              <a:bodyPr/>
              <a:lstStyle/>
              <a:p>
                <a:endParaRPr lang="en-US">
                  <a:solidFill>
                    <a:prstClr val="black"/>
                  </a:solidFill>
                </a:endParaRPr>
              </a:p>
            </p:txBody>
          </p:sp>
          <p:sp>
            <p:nvSpPr>
              <p:cNvPr id="180202" name="Freeform 1002"/>
              <p:cNvSpPr/>
              <p:nvPr/>
            </p:nvSpPr>
            <p:spPr bwMode="auto">
              <a:xfrm>
                <a:off x="1263" y="1127"/>
                <a:ext cx="120" cy="4"/>
              </a:xfrm>
              <a:custGeom>
                <a:avLst/>
                <a:gdLst/>
                <a:ahLst/>
                <a:cxnLst>
                  <a:cxn ang="0">
                    <a:pos x="120" y="4"/>
                  </a:cxn>
                  <a:cxn ang="0">
                    <a:pos x="0" y="4"/>
                  </a:cxn>
                  <a:cxn ang="0">
                    <a:pos x="2" y="2"/>
                  </a:cxn>
                  <a:cxn ang="0">
                    <a:pos x="4" y="0"/>
                  </a:cxn>
                  <a:cxn ang="0">
                    <a:pos x="118" y="0"/>
                  </a:cxn>
                  <a:cxn ang="0">
                    <a:pos x="120" y="4"/>
                  </a:cxn>
                </a:cxnLst>
                <a:rect l="0" t="0" r="r" b="b"/>
                <a:pathLst>
                  <a:path w="120" h="4">
                    <a:moveTo>
                      <a:pt x="120" y="4"/>
                    </a:moveTo>
                    <a:lnTo>
                      <a:pt x="0" y="4"/>
                    </a:lnTo>
                    <a:lnTo>
                      <a:pt x="2" y="2"/>
                    </a:lnTo>
                    <a:lnTo>
                      <a:pt x="4" y="0"/>
                    </a:lnTo>
                    <a:lnTo>
                      <a:pt x="118" y="0"/>
                    </a:lnTo>
                    <a:lnTo>
                      <a:pt x="120" y="4"/>
                    </a:lnTo>
                    <a:close/>
                  </a:path>
                </a:pathLst>
              </a:custGeom>
              <a:solidFill>
                <a:srgbClr val="FBDEC9"/>
              </a:solidFill>
              <a:ln w="9525">
                <a:noFill/>
                <a:round/>
              </a:ln>
            </p:spPr>
            <p:txBody>
              <a:bodyPr/>
              <a:lstStyle/>
              <a:p>
                <a:endParaRPr lang="en-US">
                  <a:solidFill>
                    <a:prstClr val="black"/>
                  </a:solidFill>
                </a:endParaRPr>
              </a:p>
            </p:txBody>
          </p:sp>
          <p:sp>
            <p:nvSpPr>
              <p:cNvPr id="180203" name="Freeform 1003"/>
              <p:cNvSpPr/>
              <p:nvPr/>
            </p:nvSpPr>
            <p:spPr bwMode="auto">
              <a:xfrm>
                <a:off x="1265" y="1125"/>
                <a:ext cx="118" cy="4"/>
              </a:xfrm>
              <a:custGeom>
                <a:avLst/>
                <a:gdLst/>
                <a:ahLst/>
                <a:cxnLst>
                  <a:cxn ang="0">
                    <a:pos x="118" y="4"/>
                  </a:cxn>
                  <a:cxn ang="0">
                    <a:pos x="0" y="4"/>
                  </a:cxn>
                  <a:cxn ang="0">
                    <a:pos x="2" y="2"/>
                  </a:cxn>
                  <a:cxn ang="0">
                    <a:pos x="4" y="0"/>
                  </a:cxn>
                  <a:cxn ang="0">
                    <a:pos x="116" y="0"/>
                  </a:cxn>
                  <a:cxn ang="0">
                    <a:pos x="118" y="4"/>
                  </a:cxn>
                </a:cxnLst>
                <a:rect l="0" t="0" r="r" b="b"/>
                <a:pathLst>
                  <a:path w="118" h="4">
                    <a:moveTo>
                      <a:pt x="118" y="4"/>
                    </a:moveTo>
                    <a:lnTo>
                      <a:pt x="0" y="4"/>
                    </a:lnTo>
                    <a:lnTo>
                      <a:pt x="2" y="2"/>
                    </a:lnTo>
                    <a:lnTo>
                      <a:pt x="4" y="0"/>
                    </a:lnTo>
                    <a:lnTo>
                      <a:pt x="116" y="0"/>
                    </a:lnTo>
                    <a:lnTo>
                      <a:pt x="118" y="4"/>
                    </a:lnTo>
                    <a:close/>
                  </a:path>
                </a:pathLst>
              </a:custGeom>
              <a:solidFill>
                <a:srgbClr val="FBDFCB"/>
              </a:solidFill>
              <a:ln w="9525">
                <a:noFill/>
                <a:round/>
              </a:ln>
            </p:spPr>
            <p:txBody>
              <a:bodyPr/>
              <a:lstStyle/>
              <a:p>
                <a:endParaRPr lang="en-US">
                  <a:solidFill>
                    <a:prstClr val="black"/>
                  </a:solidFill>
                </a:endParaRPr>
              </a:p>
            </p:txBody>
          </p:sp>
          <p:sp>
            <p:nvSpPr>
              <p:cNvPr id="180204" name="Freeform 1004"/>
              <p:cNvSpPr/>
              <p:nvPr/>
            </p:nvSpPr>
            <p:spPr bwMode="auto">
              <a:xfrm>
                <a:off x="1267" y="1123"/>
                <a:ext cx="114" cy="4"/>
              </a:xfrm>
              <a:custGeom>
                <a:avLst/>
                <a:gdLst/>
                <a:ahLst/>
                <a:cxnLst>
                  <a:cxn ang="0">
                    <a:pos x="114" y="4"/>
                  </a:cxn>
                  <a:cxn ang="0">
                    <a:pos x="0" y="4"/>
                  </a:cxn>
                  <a:cxn ang="0">
                    <a:pos x="2" y="2"/>
                  </a:cxn>
                  <a:cxn ang="0">
                    <a:pos x="4" y="0"/>
                  </a:cxn>
                  <a:cxn ang="0">
                    <a:pos x="112" y="0"/>
                  </a:cxn>
                  <a:cxn ang="0">
                    <a:pos x="114" y="4"/>
                  </a:cxn>
                </a:cxnLst>
                <a:rect l="0" t="0" r="r" b="b"/>
                <a:pathLst>
                  <a:path w="114" h="4">
                    <a:moveTo>
                      <a:pt x="114" y="4"/>
                    </a:moveTo>
                    <a:lnTo>
                      <a:pt x="0" y="4"/>
                    </a:lnTo>
                    <a:lnTo>
                      <a:pt x="2" y="2"/>
                    </a:lnTo>
                    <a:lnTo>
                      <a:pt x="4" y="0"/>
                    </a:lnTo>
                    <a:lnTo>
                      <a:pt x="112" y="0"/>
                    </a:lnTo>
                    <a:lnTo>
                      <a:pt x="114" y="4"/>
                    </a:lnTo>
                    <a:close/>
                  </a:path>
                </a:pathLst>
              </a:custGeom>
              <a:solidFill>
                <a:srgbClr val="FBE1CC"/>
              </a:solidFill>
              <a:ln w="9525">
                <a:noFill/>
                <a:round/>
              </a:ln>
            </p:spPr>
            <p:txBody>
              <a:bodyPr/>
              <a:lstStyle/>
              <a:p>
                <a:endParaRPr lang="en-US">
                  <a:solidFill>
                    <a:prstClr val="black"/>
                  </a:solidFill>
                </a:endParaRPr>
              </a:p>
            </p:txBody>
          </p:sp>
          <p:sp>
            <p:nvSpPr>
              <p:cNvPr id="180205" name="Freeform 1005"/>
              <p:cNvSpPr/>
              <p:nvPr/>
            </p:nvSpPr>
            <p:spPr bwMode="auto">
              <a:xfrm>
                <a:off x="1269" y="1121"/>
                <a:ext cx="112" cy="4"/>
              </a:xfrm>
              <a:custGeom>
                <a:avLst/>
                <a:gdLst/>
                <a:ahLst/>
                <a:cxnLst>
                  <a:cxn ang="0">
                    <a:pos x="112" y="4"/>
                  </a:cxn>
                  <a:cxn ang="0">
                    <a:pos x="0" y="4"/>
                  </a:cxn>
                  <a:cxn ang="0">
                    <a:pos x="2" y="2"/>
                  </a:cxn>
                  <a:cxn ang="0">
                    <a:pos x="4" y="0"/>
                  </a:cxn>
                  <a:cxn ang="0">
                    <a:pos x="108" y="0"/>
                  </a:cxn>
                  <a:cxn ang="0">
                    <a:pos x="112" y="4"/>
                  </a:cxn>
                </a:cxnLst>
                <a:rect l="0" t="0" r="r" b="b"/>
                <a:pathLst>
                  <a:path w="112" h="4">
                    <a:moveTo>
                      <a:pt x="112" y="4"/>
                    </a:moveTo>
                    <a:lnTo>
                      <a:pt x="0" y="4"/>
                    </a:lnTo>
                    <a:lnTo>
                      <a:pt x="2" y="2"/>
                    </a:lnTo>
                    <a:lnTo>
                      <a:pt x="4" y="0"/>
                    </a:lnTo>
                    <a:lnTo>
                      <a:pt x="108" y="0"/>
                    </a:lnTo>
                    <a:lnTo>
                      <a:pt x="112" y="4"/>
                    </a:lnTo>
                    <a:close/>
                  </a:path>
                </a:pathLst>
              </a:custGeom>
              <a:solidFill>
                <a:srgbClr val="FBE1CD"/>
              </a:solidFill>
              <a:ln w="9525">
                <a:noFill/>
                <a:round/>
              </a:ln>
            </p:spPr>
            <p:txBody>
              <a:bodyPr/>
              <a:lstStyle/>
              <a:p>
                <a:endParaRPr lang="en-US">
                  <a:solidFill>
                    <a:prstClr val="black"/>
                  </a:solidFill>
                </a:endParaRPr>
              </a:p>
            </p:txBody>
          </p:sp>
          <p:sp>
            <p:nvSpPr>
              <p:cNvPr id="180206" name="Freeform 1006"/>
              <p:cNvSpPr/>
              <p:nvPr/>
            </p:nvSpPr>
            <p:spPr bwMode="auto">
              <a:xfrm>
                <a:off x="1271" y="1120"/>
                <a:ext cx="108" cy="3"/>
              </a:xfrm>
              <a:custGeom>
                <a:avLst/>
                <a:gdLst/>
                <a:ahLst/>
                <a:cxnLst>
                  <a:cxn ang="0">
                    <a:pos x="108" y="3"/>
                  </a:cxn>
                  <a:cxn ang="0">
                    <a:pos x="0" y="3"/>
                  </a:cxn>
                  <a:cxn ang="0">
                    <a:pos x="2" y="1"/>
                  </a:cxn>
                  <a:cxn ang="0">
                    <a:pos x="3" y="0"/>
                  </a:cxn>
                  <a:cxn ang="0">
                    <a:pos x="106" y="0"/>
                  </a:cxn>
                  <a:cxn ang="0">
                    <a:pos x="108" y="3"/>
                  </a:cxn>
                </a:cxnLst>
                <a:rect l="0" t="0" r="r" b="b"/>
                <a:pathLst>
                  <a:path w="108" h="3">
                    <a:moveTo>
                      <a:pt x="108" y="3"/>
                    </a:moveTo>
                    <a:lnTo>
                      <a:pt x="0" y="3"/>
                    </a:lnTo>
                    <a:lnTo>
                      <a:pt x="2" y="1"/>
                    </a:lnTo>
                    <a:lnTo>
                      <a:pt x="3" y="0"/>
                    </a:lnTo>
                    <a:lnTo>
                      <a:pt x="106" y="0"/>
                    </a:lnTo>
                    <a:lnTo>
                      <a:pt x="108" y="3"/>
                    </a:lnTo>
                    <a:close/>
                  </a:path>
                </a:pathLst>
              </a:custGeom>
              <a:solidFill>
                <a:srgbClr val="FCE2CF"/>
              </a:solidFill>
              <a:ln w="9525">
                <a:noFill/>
                <a:round/>
              </a:ln>
            </p:spPr>
            <p:txBody>
              <a:bodyPr/>
              <a:lstStyle/>
              <a:p>
                <a:endParaRPr lang="en-US">
                  <a:solidFill>
                    <a:prstClr val="black"/>
                  </a:solidFill>
                </a:endParaRPr>
              </a:p>
            </p:txBody>
          </p:sp>
          <p:sp>
            <p:nvSpPr>
              <p:cNvPr id="180207" name="Freeform 1007"/>
              <p:cNvSpPr/>
              <p:nvPr/>
            </p:nvSpPr>
            <p:spPr bwMode="auto">
              <a:xfrm>
                <a:off x="1273" y="1118"/>
                <a:ext cx="104" cy="3"/>
              </a:xfrm>
              <a:custGeom>
                <a:avLst/>
                <a:gdLst/>
                <a:ahLst/>
                <a:cxnLst>
                  <a:cxn ang="0">
                    <a:pos x="104" y="3"/>
                  </a:cxn>
                  <a:cxn ang="0">
                    <a:pos x="0" y="3"/>
                  </a:cxn>
                  <a:cxn ang="0">
                    <a:pos x="1" y="2"/>
                  </a:cxn>
                  <a:cxn ang="0">
                    <a:pos x="3" y="0"/>
                  </a:cxn>
                  <a:cxn ang="0">
                    <a:pos x="102" y="0"/>
                  </a:cxn>
                  <a:cxn ang="0">
                    <a:pos x="104" y="3"/>
                  </a:cxn>
                </a:cxnLst>
                <a:rect l="0" t="0" r="r" b="b"/>
                <a:pathLst>
                  <a:path w="104" h="3">
                    <a:moveTo>
                      <a:pt x="104" y="3"/>
                    </a:moveTo>
                    <a:lnTo>
                      <a:pt x="0" y="3"/>
                    </a:lnTo>
                    <a:lnTo>
                      <a:pt x="1" y="2"/>
                    </a:lnTo>
                    <a:lnTo>
                      <a:pt x="3" y="0"/>
                    </a:lnTo>
                    <a:lnTo>
                      <a:pt x="102" y="0"/>
                    </a:lnTo>
                    <a:lnTo>
                      <a:pt x="104" y="3"/>
                    </a:lnTo>
                    <a:close/>
                  </a:path>
                </a:pathLst>
              </a:custGeom>
              <a:solidFill>
                <a:srgbClr val="FCE3D1"/>
              </a:solidFill>
              <a:ln w="9525">
                <a:noFill/>
                <a:round/>
              </a:ln>
            </p:spPr>
            <p:txBody>
              <a:bodyPr/>
              <a:lstStyle/>
              <a:p>
                <a:endParaRPr lang="en-US">
                  <a:solidFill>
                    <a:prstClr val="black"/>
                  </a:solidFill>
                </a:endParaRPr>
              </a:p>
            </p:txBody>
          </p:sp>
          <p:sp>
            <p:nvSpPr>
              <p:cNvPr id="180208" name="Freeform 1008"/>
              <p:cNvSpPr/>
              <p:nvPr/>
            </p:nvSpPr>
            <p:spPr bwMode="auto">
              <a:xfrm>
                <a:off x="1274" y="1116"/>
                <a:ext cx="103" cy="4"/>
              </a:xfrm>
              <a:custGeom>
                <a:avLst/>
                <a:gdLst/>
                <a:ahLst/>
                <a:cxnLst>
                  <a:cxn ang="0">
                    <a:pos x="103" y="4"/>
                  </a:cxn>
                  <a:cxn ang="0">
                    <a:pos x="0" y="4"/>
                  </a:cxn>
                  <a:cxn ang="0">
                    <a:pos x="2" y="2"/>
                  </a:cxn>
                  <a:cxn ang="0">
                    <a:pos x="4" y="0"/>
                  </a:cxn>
                  <a:cxn ang="0">
                    <a:pos x="99" y="0"/>
                  </a:cxn>
                  <a:cxn ang="0">
                    <a:pos x="103" y="4"/>
                  </a:cxn>
                </a:cxnLst>
                <a:rect l="0" t="0" r="r" b="b"/>
                <a:pathLst>
                  <a:path w="103" h="4">
                    <a:moveTo>
                      <a:pt x="103" y="4"/>
                    </a:moveTo>
                    <a:lnTo>
                      <a:pt x="0" y="4"/>
                    </a:lnTo>
                    <a:lnTo>
                      <a:pt x="2" y="2"/>
                    </a:lnTo>
                    <a:lnTo>
                      <a:pt x="4" y="0"/>
                    </a:lnTo>
                    <a:lnTo>
                      <a:pt x="99" y="0"/>
                    </a:lnTo>
                    <a:lnTo>
                      <a:pt x="103" y="4"/>
                    </a:lnTo>
                    <a:close/>
                  </a:path>
                </a:pathLst>
              </a:custGeom>
              <a:solidFill>
                <a:srgbClr val="FCE4D2"/>
              </a:solidFill>
              <a:ln w="9525">
                <a:noFill/>
                <a:round/>
              </a:ln>
            </p:spPr>
            <p:txBody>
              <a:bodyPr/>
              <a:lstStyle/>
              <a:p>
                <a:endParaRPr lang="en-US">
                  <a:solidFill>
                    <a:prstClr val="black"/>
                  </a:solidFill>
                </a:endParaRPr>
              </a:p>
            </p:txBody>
          </p:sp>
        </p:grpSp>
        <p:grpSp>
          <p:nvGrpSpPr>
            <p:cNvPr id="8" name="Group 1009"/>
            <p:cNvGrpSpPr/>
            <p:nvPr/>
          </p:nvGrpSpPr>
          <p:grpSpPr bwMode="auto">
            <a:xfrm>
              <a:off x="777" y="537"/>
              <a:ext cx="1512" cy="964"/>
              <a:chOff x="777" y="537"/>
              <a:chExt cx="1512" cy="964"/>
            </a:xfrm>
          </p:grpSpPr>
          <p:sp>
            <p:nvSpPr>
              <p:cNvPr id="180210" name="Freeform 1010"/>
              <p:cNvSpPr/>
              <p:nvPr/>
            </p:nvSpPr>
            <p:spPr bwMode="auto">
              <a:xfrm>
                <a:off x="1276" y="1114"/>
                <a:ext cx="99" cy="4"/>
              </a:xfrm>
              <a:custGeom>
                <a:avLst/>
                <a:gdLst/>
                <a:ahLst/>
                <a:cxnLst>
                  <a:cxn ang="0">
                    <a:pos x="99" y="4"/>
                  </a:cxn>
                  <a:cxn ang="0">
                    <a:pos x="0" y="4"/>
                  </a:cxn>
                  <a:cxn ang="0">
                    <a:pos x="2" y="2"/>
                  </a:cxn>
                  <a:cxn ang="0">
                    <a:pos x="4" y="0"/>
                  </a:cxn>
                  <a:cxn ang="0">
                    <a:pos x="97" y="0"/>
                  </a:cxn>
                  <a:cxn ang="0">
                    <a:pos x="99" y="4"/>
                  </a:cxn>
                </a:cxnLst>
                <a:rect l="0" t="0" r="r" b="b"/>
                <a:pathLst>
                  <a:path w="99" h="4">
                    <a:moveTo>
                      <a:pt x="99" y="4"/>
                    </a:moveTo>
                    <a:lnTo>
                      <a:pt x="0" y="4"/>
                    </a:lnTo>
                    <a:lnTo>
                      <a:pt x="2" y="2"/>
                    </a:lnTo>
                    <a:lnTo>
                      <a:pt x="4" y="0"/>
                    </a:lnTo>
                    <a:lnTo>
                      <a:pt x="97" y="0"/>
                    </a:lnTo>
                    <a:lnTo>
                      <a:pt x="99" y="4"/>
                    </a:lnTo>
                    <a:close/>
                  </a:path>
                </a:pathLst>
              </a:custGeom>
              <a:solidFill>
                <a:srgbClr val="FCE5D4"/>
              </a:solidFill>
              <a:ln w="9525">
                <a:noFill/>
                <a:round/>
              </a:ln>
            </p:spPr>
            <p:txBody>
              <a:bodyPr/>
              <a:lstStyle/>
              <a:p>
                <a:endParaRPr lang="en-US">
                  <a:solidFill>
                    <a:prstClr val="black"/>
                  </a:solidFill>
                </a:endParaRPr>
              </a:p>
            </p:txBody>
          </p:sp>
          <p:sp>
            <p:nvSpPr>
              <p:cNvPr id="180211" name="Freeform 1011"/>
              <p:cNvSpPr/>
              <p:nvPr/>
            </p:nvSpPr>
            <p:spPr bwMode="auto">
              <a:xfrm>
                <a:off x="1278" y="1112"/>
                <a:ext cx="95" cy="4"/>
              </a:xfrm>
              <a:custGeom>
                <a:avLst/>
                <a:gdLst/>
                <a:ahLst/>
                <a:cxnLst>
                  <a:cxn ang="0">
                    <a:pos x="95" y="4"/>
                  </a:cxn>
                  <a:cxn ang="0">
                    <a:pos x="0" y="4"/>
                  </a:cxn>
                  <a:cxn ang="0">
                    <a:pos x="2" y="2"/>
                  </a:cxn>
                  <a:cxn ang="0">
                    <a:pos x="4" y="0"/>
                  </a:cxn>
                  <a:cxn ang="0">
                    <a:pos x="93" y="0"/>
                  </a:cxn>
                  <a:cxn ang="0">
                    <a:pos x="95" y="4"/>
                  </a:cxn>
                </a:cxnLst>
                <a:rect l="0" t="0" r="r" b="b"/>
                <a:pathLst>
                  <a:path w="95" h="4">
                    <a:moveTo>
                      <a:pt x="95" y="4"/>
                    </a:moveTo>
                    <a:lnTo>
                      <a:pt x="0" y="4"/>
                    </a:lnTo>
                    <a:lnTo>
                      <a:pt x="2" y="2"/>
                    </a:lnTo>
                    <a:lnTo>
                      <a:pt x="4" y="0"/>
                    </a:lnTo>
                    <a:lnTo>
                      <a:pt x="93" y="0"/>
                    </a:lnTo>
                    <a:lnTo>
                      <a:pt x="95" y="4"/>
                    </a:lnTo>
                    <a:close/>
                  </a:path>
                </a:pathLst>
              </a:custGeom>
              <a:solidFill>
                <a:srgbClr val="FDE7D7"/>
              </a:solidFill>
              <a:ln w="9525">
                <a:noFill/>
                <a:round/>
              </a:ln>
            </p:spPr>
            <p:txBody>
              <a:bodyPr/>
              <a:lstStyle/>
              <a:p>
                <a:endParaRPr lang="en-US">
                  <a:solidFill>
                    <a:prstClr val="black"/>
                  </a:solidFill>
                </a:endParaRPr>
              </a:p>
            </p:txBody>
          </p:sp>
          <p:sp>
            <p:nvSpPr>
              <p:cNvPr id="180212" name="Freeform 1012"/>
              <p:cNvSpPr/>
              <p:nvPr/>
            </p:nvSpPr>
            <p:spPr bwMode="auto">
              <a:xfrm>
                <a:off x="1280" y="1110"/>
                <a:ext cx="93" cy="4"/>
              </a:xfrm>
              <a:custGeom>
                <a:avLst/>
                <a:gdLst/>
                <a:ahLst/>
                <a:cxnLst>
                  <a:cxn ang="0">
                    <a:pos x="93" y="4"/>
                  </a:cxn>
                  <a:cxn ang="0">
                    <a:pos x="0" y="4"/>
                  </a:cxn>
                  <a:cxn ang="0">
                    <a:pos x="2" y="2"/>
                  </a:cxn>
                  <a:cxn ang="0">
                    <a:pos x="4" y="0"/>
                  </a:cxn>
                  <a:cxn ang="0">
                    <a:pos x="91" y="0"/>
                  </a:cxn>
                  <a:cxn ang="0">
                    <a:pos x="93" y="4"/>
                  </a:cxn>
                </a:cxnLst>
                <a:rect l="0" t="0" r="r" b="b"/>
                <a:pathLst>
                  <a:path w="93" h="4">
                    <a:moveTo>
                      <a:pt x="93" y="4"/>
                    </a:moveTo>
                    <a:lnTo>
                      <a:pt x="0" y="4"/>
                    </a:lnTo>
                    <a:lnTo>
                      <a:pt x="2" y="2"/>
                    </a:lnTo>
                    <a:lnTo>
                      <a:pt x="4" y="0"/>
                    </a:lnTo>
                    <a:lnTo>
                      <a:pt x="91" y="0"/>
                    </a:lnTo>
                    <a:lnTo>
                      <a:pt x="93" y="4"/>
                    </a:lnTo>
                    <a:close/>
                  </a:path>
                </a:pathLst>
              </a:custGeom>
              <a:solidFill>
                <a:srgbClr val="FDE7D8"/>
              </a:solidFill>
              <a:ln w="9525">
                <a:noFill/>
                <a:round/>
              </a:ln>
            </p:spPr>
            <p:txBody>
              <a:bodyPr/>
              <a:lstStyle/>
              <a:p>
                <a:endParaRPr lang="en-US">
                  <a:solidFill>
                    <a:prstClr val="black"/>
                  </a:solidFill>
                </a:endParaRPr>
              </a:p>
            </p:txBody>
          </p:sp>
          <p:sp>
            <p:nvSpPr>
              <p:cNvPr id="180213" name="Freeform 1013"/>
              <p:cNvSpPr/>
              <p:nvPr/>
            </p:nvSpPr>
            <p:spPr bwMode="auto">
              <a:xfrm>
                <a:off x="1282" y="1108"/>
                <a:ext cx="89" cy="4"/>
              </a:xfrm>
              <a:custGeom>
                <a:avLst/>
                <a:gdLst/>
                <a:ahLst/>
                <a:cxnLst>
                  <a:cxn ang="0">
                    <a:pos x="89" y="4"/>
                  </a:cxn>
                  <a:cxn ang="0">
                    <a:pos x="0" y="4"/>
                  </a:cxn>
                  <a:cxn ang="0">
                    <a:pos x="2" y="2"/>
                  </a:cxn>
                  <a:cxn ang="0">
                    <a:pos x="4" y="0"/>
                  </a:cxn>
                  <a:cxn ang="0">
                    <a:pos x="87" y="0"/>
                  </a:cxn>
                  <a:cxn ang="0">
                    <a:pos x="89" y="4"/>
                  </a:cxn>
                </a:cxnLst>
                <a:rect l="0" t="0" r="r" b="b"/>
                <a:pathLst>
                  <a:path w="89" h="4">
                    <a:moveTo>
                      <a:pt x="89" y="4"/>
                    </a:moveTo>
                    <a:lnTo>
                      <a:pt x="0" y="4"/>
                    </a:lnTo>
                    <a:lnTo>
                      <a:pt x="2" y="2"/>
                    </a:lnTo>
                    <a:lnTo>
                      <a:pt x="4" y="0"/>
                    </a:lnTo>
                    <a:lnTo>
                      <a:pt x="87" y="0"/>
                    </a:lnTo>
                    <a:lnTo>
                      <a:pt x="89" y="4"/>
                    </a:lnTo>
                    <a:close/>
                  </a:path>
                </a:pathLst>
              </a:custGeom>
              <a:solidFill>
                <a:srgbClr val="FDE8D9"/>
              </a:solidFill>
              <a:ln w="9525">
                <a:noFill/>
                <a:round/>
              </a:ln>
            </p:spPr>
            <p:txBody>
              <a:bodyPr/>
              <a:lstStyle/>
              <a:p>
                <a:endParaRPr lang="en-US">
                  <a:solidFill>
                    <a:prstClr val="black"/>
                  </a:solidFill>
                </a:endParaRPr>
              </a:p>
            </p:txBody>
          </p:sp>
          <p:sp>
            <p:nvSpPr>
              <p:cNvPr id="180214" name="Freeform 1014"/>
              <p:cNvSpPr/>
              <p:nvPr/>
            </p:nvSpPr>
            <p:spPr bwMode="auto">
              <a:xfrm>
                <a:off x="1284" y="1106"/>
                <a:ext cx="87" cy="4"/>
              </a:xfrm>
              <a:custGeom>
                <a:avLst/>
                <a:gdLst/>
                <a:ahLst/>
                <a:cxnLst>
                  <a:cxn ang="0">
                    <a:pos x="87" y="4"/>
                  </a:cxn>
                  <a:cxn ang="0">
                    <a:pos x="0" y="4"/>
                  </a:cxn>
                  <a:cxn ang="0">
                    <a:pos x="2" y="2"/>
                  </a:cxn>
                  <a:cxn ang="0">
                    <a:pos x="4" y="0"/>
                  </a:cxn>
                  <a:cxn ang="0">
                    <a:pos x="83" y="0"/>
                  </a:cxn>
                  <a:cxn ang="0">
                    <a:pos x="87" y="4"/>
                  </a:cxn>
                </a:cxnLst>
                <a:rect l="0" t="0" r="r" b="b"/>
                <a:pathLst>
                  <a:path w="87" h="4">
                    <a:moveTo>
                      <a:pt x="87" y="4"/>
                    </a:moveTo>
                    <a:lnTo>
                      <a:pt x="0" y="4"/>
                    </a:lnTo>
                    <a:lnTo>
                      <a:pt x="2" y="2"/>
                    </a:lnTo>
                    <a:lnTo>
                      <a:pt x="4" y="0"/>
                    </a:lnTo>
                    <a:lnTo>
                      <a:pt x="83" y="0"/>
                    </a:lnTo>
                    <a:lnTo>
                      <a:pt x="87" y="4"/>
                    </a:lnTo>
                    <a:close/>
                  </a:path>
                </a:pathLst>
              </a:custGeom>
              <a:solidFill>
                <a:srgbClr val="FDE9DB"/>
              </a:solidFill>
              <a:ln w="9525">
                <a:noFill/>
                <a:round/>
              </a:ln>
            </p:spPr>
            <p:txBody>
              <a:bodyPr/>
              <a:lstStyle/>
              <a:p>
                <a:endParaRPr lang="en-US">
                  <a:solidFill>
                    <a:prstClr val="black"/>
                  </a:solidFill>
                </a:endParaRPr>
              </a:p>
            </p:txBody>
          </p:sp>
          <p:sp>
            <p:nvSpPr>
              <p:cNvPr id="180215" name="Freeform 1015"/>
              <p:cNvSpPr/>
              <p:nvPr/>
            </p:nvSpPr>
            <p:spPr bwMode="auto">
              <a:xfrm>
                <a:off x="1286" y="1104"/>
                <a:ext cx="83" cy="4"/>
              </a:xfrm>
              <a:custGeom>
                <a:avLst/>
                <a:gdLst/>
                <a:ahLst/>
                <a:cxnLst>
                  <a:cxn ang="0">
                    <a:pos x="83" y="4"/>
                  </a:cxn>
                  <a:cxn ang="0">
                    <a:pos x="0" y="4"/>
                  </a:cxn>
                  <a:cxn ang="0">
                    <a:pos x="2" y="2"/>
                  </a:cxn>
                  <a:cxn ang="0">
                    <a:pos x="6" y="0"/>
                  </a:cxn>
                  <a:cxn ang="0">
                    <a:pos x="81" y="0"/>
                  </a:cxn>
                  <a:cxn ang="0">
                    <a:pos x="83" y="4"/>
                  </a:cxn>
                </a:cxnLst>
                <a:rect l="0" t="0" r="r" b="b"/>
                <a:pathLst>
                  <a:path w="83" h="4">
                    <a:moveTo>
                      <a:pt x="83" y="4"/>
                    </a:moveTo>
                    <a:lnTo>
                      <a:pt x="0" y="4"/>
                    </a:lnTo>
                    <a:lnTo>
                      <a:pt x="2" y="2"/>
                    </a:lnTo>
                    <a:lnTo>
                      <a:pt x="6" y="0"/>
                    </a:lnTo>
                    <a:lnTo>
                      <a:pt x="81" y="0"/>
                    </a:lnTo>
                    <a:lnTo>
                      <a:pt x="83" y="4"/>
                    </a:lnTo>
                    <a:close/>
                  </a:path>
                </a:pathLst>
              </a:custGeom>
              <a:solidFill>
                <a:srgbClr val="FDEADC"/>
              </a:solidFill>
              <a:ln w="9525">
                <a:noFill/>
                <a:round/>
              </a:ln>
            </p:spPr>
            <p:txBody>
              <a:bodyPr/>
              <a:lstStyle/>
              <a:p>
                <a:endParaRPr lang="en-US">
                  <a:solidFill>
                    <a:prstClr val="black"/>
                  </a:solidFill>
                </a:endParaRPr>
              </a:p>
            </p:txBody>
          </p:sp>
          <p:sp>
            <p:nvSpPr>
              <p:cNvPr id="180216" name="Freeform 1016"/>
              <p:cNvSpPr/>
              <p:nvPr/>
            </p:nvSpPr>
            <p:spPr bwMode="auto">
              <a:xfrm>
                <a:off x="1288" y="1103"/>
                <a:ext cx="79" cy="3"/>
              </a:xfrm>
              <a:custGeom>
                <a:avLst/>
                <a:gdLst/>
                <a:ahLst/>
                <a:cxnLst>
                  <a:cxn ang="0">
                    <a:pos x="79" y="3"/>
                  </a:cxn>
                  <a:cxn ang="0">
                    <a:pos x="0" y="3"/>
                  </a:cxn>
                  <a:cxn ang="0">
                    <a:pos x="4" y="1"/>
                  </a:cxn>
                  <a:cxn ang="0">
                    <a:pos x="5" y="0"/>
                  </a:cxn>
                  <a:cxn ang="0">
                    <a:pos x="78" y="0"/>
                  </a:cxn>
                  <a:cxn ang="0">
                    <a:pos x="79" y="3"/>
                  </a:cxn>
                </a:cxnLst>
                <a:rect l="0" t="0" r="r" b="b"/>
                <a:pathLst>
                  <a:path w="79" h="3">
                    <a:moveTo>
                      <a:pt x="79" y="3"/>
                    </a:moveTo>
                    <a:lnTo>
                      <a:pt x="0" y="3"/>
                    </a:lnTo>
                    <a:lnTo>
                      <a:pt x="4" y="1"/>
                    </a:lnTo>
                    <a:lnTo>
                      <a:pt x="5" y="0"/>
                    </a:lnTo>
                    <a:lnTo>
                      <a:pt x="78" y="0"/>
                    </a:lnTo>
                    <a:lnTo>
                      <a:pt x="79" y="3"/>
                    </a:lnTo>
                    <a:close/>
                  </a:path>
                </a:pathLst>
              </a:custGeom>
              <a:solidFill>
                <a:srgbClr val="FDEBDE"/>
              </a:solidFill>
              <a:ln w="9525">
                <a:noFill/>
                <a:round/>
              </a:ln>
            </p:spPr>
            <p:txBody>
              <a:bodyPr/>
              <a:lstStyle/>
              <a:p>
                <a:endParaRPr lang="en-US">
                  <a:solidFill>
                    <a:prstClr val="black"/>
                  </a:solidFill>
                </a:endParaRPr>
              </a:p>
            </p:txBody>
          </p:sp>
          <p:sp>
            <p:nvSpPr>
              <p:cNvPr id="180217" name="Freeform 1017"/>
              <p:cNvSpPr/>
              <p:nvPr/>
            </p:nvSpPr>
            <p:spPr bwMode="auto">
              <a:xfrm>
                <a:off x="1292" y="1101"/>
                <a:ext cx="75" cy="3"/>
              </a:xfrm>
              <a:custGeom>
                <a:avLst/>
                <a:gdLst/>
                <a:ahLst/>
                <a:cxnLst>
                  <a:cxn ang="0">
                    <a:pos x="75" y="3"/>
                  </a:cxn>
                  <a:cxn ang="0">
                    <a:pos x="0" y="3"/>
                  </a:cxn>
                  <a:cxn ang="0">
                    <a:pos x="1" y="2"/>
                  </a:cxn>
                  <a:cxn ang="0">
                    <a:pos x="3" y="0"/>
                  </a:cxn>
                  <a:cxn ang="0">
                    <a:pos x="74" y="0"/>
                  </a:cxn>
                  <a:cxn ang="0">
                    <a:pos x="75" y="3"/>
                  </a:cxn>
                </a:cxnLst>
                <a:rect l="0" t="0" r="r" b="b"/>
                <a:pathLst>
                  <a:path w="75" h="3">
                    <a:moveTo>
                      <a:pt x="75" y="3"/>
                    </a:moveTo>
                    <a:lnTo>
                      <a:pt x="0" y="3"/>
                    </a:lnTo>
                    <a:lnTo>
                      <a:pt x="1" y="2"/>
                    </a:lnTo>
                    <a:lnTo>
                      <a:pt x="3" y="0"/>
                    </a:lnTo>
                    <a:lnTo>
                      <a:pt x="74" y="0"/>
                    </a:lnTo>
                    <a:lnTo>
                      <a:pt x="75" y="3"/>
                    </a:lnTo>
                    <a:close/>
                  </a:path>
                </a:pathLst>
              </a:custGeom>
              <a:solidFill>
                <a:srgbClr val="FEEDE0"/>
              </a:solidFill>
              <a:ln w="9525">
                <a:noFill/>
                <a:round/>
              </a:ln>
            </p:spPr>
            <p:txBody>
              <a:bodyPr/>
              <a:lstStyle/>
              <a:p>
                <a:endParaRPr lang="en-US">
                  <a:solidFill>
                    <a:prstClr val="black"/>
                  </a:solidFill>
                </a:endParaRPr>
              </a:p>
            </p:txBody>
          </p:sp>
          <p:sp>
            <p:nvSpPr>
              <p:cNvPr id="180218" name="Freeform 1018"/>
              <p:cNvSpPr/>
              <p:nvPr/>
            </p:nvSpPr>
            <p:spPr bwMode="auto">
              <a:xfrm>
                <a:off x="1293" y="1099"/>
                <a:ext cx="73" cy="4"/>
              </a:xfrm>
              <a:custGeom>
                <a:avLst/>
                <a:gdLst/>
                <a:ahLst/>
                <a:cxnLst>
                  <a:cxn ang="0">
                    <a:pos x="73" y="4"/>
                  </a:cxn>
                  <a:cxn ang="0">
                    <a:pos x="0" y="4"/>
                  </a:cxn>
                  <a:cxn ang="0">
                    <a:pos x="2" y="2"/>
                  </a:cxn>
                  <a:cxn ang="0">
                    <a:pos x="6" y="0"/>
                  </a:cxn>
                  <a:cxn ang="0">
                    <a:pos x="71" y="0"/>
                  </a:cxn>
                  <a:cxn ang="0">
                    <a:pos x="73" y="4"/>
                  </a:cxn>
                </a:cxnLst>
                <a:rect l="0" t="0" r="r" b="b"/>
                <a:pathLst>
                  <a:path w="73" h="4">
                    <a:moveTo>
                      <a:pt x="73" y="4"/>
                    </a:moveTo>
                    <a:lnTo>
                      <a:pt x="0" y="4"/>
                    </a:lnTo>
                    <a:lnTo>
                      <a:pt x="2" y="2"/>
                    </a:lnTo>
                    <a:lnTo>
                      <a:pt x="6" y="0"/>
                    </a:lnTo>
                    <a:lnTo>
                      <a:pt x="71" y="0"/>
                    </a:lnTo>
                    <a:lnTo>
                      <a:pt x="73" y="4"/>
                    </a:lnTo>
                    <a:close/>
                  </a:path>
                </a:pathLst>
              </a:custGeom>
              <a:solidFill>
                <a:srgbClr val="FEEDE1"/>
              </a:solidFill>
              <a:ln w="9525">
                <a:noFill/>
                <a:round/>
              </a:ln>
            </p:spPr>
            <p:txBody>
              <a:bodyPr/>
              <a:lstStyle/>
              <a:p>
                <a:endParaRPr lang="en-US">
                  <a:solidFill>
                    <a:prstClr val="black"/>
                  </a:solidFill>
                </a:endParaRPr>
              </a:p>
            </p:txBody>
          </p:sp>
          <p:sp>
            <p:nvSpPr>
              <p:cNvPr id="180219" name="Freeform 1019"/>
              <p:cNvSpPr/>
              <p:nvPr/>
            </p:nvSpPr>
            <p:spPr bwMode="auto">
              <a:xfrm>
                <a:off x="1295" y="1097"/>
                <a:ext cx="71" cy="4"/>
              </a:xfrm>
              <a:custGeom>
                <a:avLst/>
                <a:gdLst/>
                <a:ahLst/>
                <a:cxnLst>
                  <a:cxn ang="0">
                    <a:pos x="71" y="4"/>
                  </a:cxn>
                  <a:cxn ang="0">
                    <a:pos x="0" y="4"/>
                  </a:cxn>
                  <a:cxn ang="0">
                    <a:pos x="4" y="2"/>
                  </a:cxn>
                  <a:cxn ang="0">
                    <a:pos x="6" y="0"/>
                  </a:cxn>
                  <a:cxn ang="0">
                    <a:pos x="67" y="0"/>
                  </a:cxn>
                  <a:cxn ang="0">
                    <a:pos x="71" y="4"/>
                  </a:cxn>
                </a:cxnLst>
                <a:rect l="0" t="0" r="r" b="b"/>
                <a:pathLst>
                  <a:path w="71" h="4">
                    <a:moveTo>
                      <a:pt x="71" y="4"/>
                    </a:moveTo>
                    <a:lnTo>
                      <a:pt x="0" y="4"/>
                    </a:lnTo>
                    <a:lnTo>
                      <a:pt x="4" y="2"/>
                    </a:lnTo>
                    <a:lnTo>
                      <a:pt x="6" y="0"/>
                    </a:lnTo>
                    <a:lnTo>
                      <a:pt x="67" y="0"/>
                    </a:lnTo>
                    <a:lnTo>
                      <a:pt x="71" y="4"/>
                    </a:lnTo>
                    <a:close/>
                  </a:path>
                </a:pathLst>
              </a:custGeom>
              <a:solidFill>
                <a:srgbClr val="FEEEE4"/>
              </a:solidFill>
              <a:ln w="9525">
                <a:noFill/>
                <a:round/>
              </a:ln>
            </p:spPr>
            <p:txBody>
              <a:bodyPr/>
              <a:lstStyle/>
              <a:p>
                <a:endParaRPr lang="en-US">
                  <a:solidFill>
                    <a:prstClr val="black"/>
                  </a:solidFill>
                </a:endParaRPr>
              </a:p>
            </p:txBody>
          </p:sp>
          <p:sp>
            <p:nvSpPr>
              <p:cNvPr id="180220" name="Freeform 1020"/>
              <p:cNvSpPr/>
              <p:nvPr/>
            </p:nvSpPr>
            <p:spPr bwMode="auto">
              <a:xfrm>
                <a:off x="1299" y="1095"/>
                <a:ext cx="65" cy="4"/>
              </a:xfrm>
              <a:custGeom>
                <a:avLst/>
                <a:gdLst/>
                <a:ahLst/>
                <a:cxnLst>
                  <a:cxn ang="0">
                    <a:pos x="65" y="4"/>
                  </a:cxn>
                  <a:cxn ang="0">
                    <a:pos x="0" y="4"/>
                  </a:cxn>
                  <a:cxn ang="0">
                    <a:pos x="2" y="2"/>
                  </a:cxn>
                  <a:cxn ang="0">
                    <a:pos x="6" y="0"/>
                  </a:cxn>
                  <a:cxn ang="0">
                    <a:pos x="63" y="0"/>
                  </a:cxn>
                  <a:cxn ang="0">
                    <a:pos x="65" y="4"/>
                  </a:cxn>
                </a:cxnLst>
                <a:rect l="0" t="0" r="r" b="b"/>
                <a:pathLst>
                  <a:path w="65" h="4">
                    <a:moveTo>
                      <a:pt x="65" y="4"/>
                    </a:moveTo>
                    <a:lnTo>
                      <a:pt x="0" y="4"/>
                    </a:lnTo>
                    <a:lnTo>
                      <a:pt x="2" y="2"/>
                    </a:lnTo>
                    <a:lnTo>
                      <a:pt x="6" y="0"/>
                    </a:lnTo>
                    <a:lnTo>
                      <a:pt x="63" y="0"/>
                    </a:lnTo>
                    <a:lnTo>
                      <a:pt x="65" y="4"/>
                    </a:lnTo>
                    <a:close/>
                  </a:path>
                </a:pathLst>
              </a:custGeom>
              <a:solidFill>
                <a:srgbClr val="FEEFE5"/>
              </a:solidFill>
              <a:ln w="9525">
                <a:noFill/>
                <a:round/>
              </a:ln>
            </p:spPr>
            <p:txBody>
              <a:bodyPr/>
              <a:lstStyle/>
              <a:p>
                <a:endParaRPr lang="en-US">
                  <a:solidFill>
                    <a:prstClr val="black"/>
                  </a:solidFill>
                </a:endParaRPr>
              </a:p>
            </p:txBody>
          </p:sp>
          <p:sp>
            <p:nvSpPr>
              <p:cNvPr id="180221" name="Freeform 1021"/>
              <p:cNvSpPr/>
              <p:nvPr/>
            </p:nvSpPr>
            <p:spPr bwMode="auto">
              <a:xfrm>
                <a:off x="1301" y="1093"/>
                <a:ext cx="61" cy="4"/>
              </a:xfrm>
              <a:custGeom>
                <a:avLst/>
                <a:gdLst/>
                <a:ahLst/>
                <a:cxnLst>
                  <a:cxn ang="0">
                    <a:pos x="61" y="4"/>
                  </a:cxn>
                  <a:cxn ang="0">
                    <a:pos x="0" y="4"/>
                  </a:cxn>
                  <a:cxn ang="0">
                    <a:pos x="4" y="2"/>
                  </a:cxn>
                  <a:cxn ang="0">
                    <a:pos x="6" y="0"/>
                  </a:cxn>
                  <a:cxn ang="0">
                    <a:pos x="59" y="0"/>
                  </a:cxn>
                  <a:cxn ang="0">
                    <a:pos x="61" y="4"/>
                  </a:cxn>
                </a:cxnLst>
                <a:rect l="0" t="0" r="r" b="b"/>
                <a:pathLst>
                  <a:path w="61" h="4">
                    <a:moveTo>
                      <a:pt x="61" y="4"/>
                    </a:moveTo>
                    <a:lnTo>
                      <a:pt x="0" y="4"/>
                    </a:lnTo>
                    <a:lnTo>
                      <a:pt x="4" y="2"/>
                    </a:lnTo>
                    <a:lnTo>
                      <a:pt x="6" y="0"/>
                    </a:lnTo>
                    <a:lnTo>
                      <a:pt x="59" y="0"/>
                    </a:lnTo>
                    <a:lnTo>
                      <a:pt x="61" y="4"/>
                    </a:lnTo>
                    <a:close/>
                  </a:path>
                </a:pathLst>
              </a:custGeom>
              <a:solidFill>
                <a:srgbClr val="FEF0E7"/>
              </a:solidFill>
              <a:ln w="9525">
                <a:noFill/>
                <a:round/>
              </a:ln>
            </p:spPr>
            <p:txBody>
              <a:bodyPr/>
              <a:lstStyle/>
              <a:p>
                <a:endParaRPr lang="en-US">
                  <a:solidFill>
                    <a:prstClr val="black"/>
                  </a:solidFill>
                </a:endParaRPr>
              </a:p>
            </p:txBody>
          </p:sp>
          <p:sp>
            <p:nvSpPr>
              <p:cNvPr id="180222" name="Freeform 1022"/>
              <p:cNvSpPr/>
              <p:nvPr/>
            </p:nvSpPr>
            <p:spPr bwMode="auto">
              <a:xfrm>
                <a:off x="1305" y="1091"/>
                <a:ext cx="57" cy="4"/>
              </a:xfrm>
              <a:custGeom>
                <a:avLst/>
                <a:gdLst/>
                <a:ahLst/>
                <a:cxnLst>
                  <a:cxn ang="0">
                    <a:pos x="57" y="4"/>
                  </a:cxn>
                  <a:cxn ang="0">
                    <a:pos x="0" y="4"/>
                  </a:cxn>
                  <a:cxn ang="0">
                    <a:pos x="2" y="2"/>
                  </a:cxn>
                  <a:cxn ang="0">
                    <a:pos x="6" y="0"/>
                  </a:cxn>
                  <a:cxn ang="0">
                    <a:pos x="55" y="0"/>
                  </a:cxn>
                  <a:cxn ang="0">
                    <a:pos x="57" y="4"/>
                  </a:cxn>
                </a:cxnLst>
                <a:rect l="0" t="0" r="r" b="b"/>
                <a:pathLst>
                  <a:path w="57" h="4">
                    <a:moveTo>
                      <a:pt x="57" y="4"/>
                    </a:moveTo>
                    <a:lnTo>
                      <a:pt x="0" y="4"/>
                    </a:lnTo>
                    <a:lnTo>
                      <a:pt x="2" y="2"/>
                    </a:lnTo>
                    <a:lnTo>
                      <a:pt x="6" y="0"/>
                    </a:lnTo>
                    <a:lnTo>
                      <a:pt x="55" y="0"/>
                    </a:lnTo>
                    <a:lnTo>
                      <a:pt x="57" y="4"/>
                    </a:lnTo>
                    <a:close/>
                  </a:path>
                </a:pathLst>
              </a:custGeom>
              <a:solidFill>
                <a:srgbClr val="FEF2E9"/>
              </a:solidFill>
              <a:ln w="9525">
                <a:noFill/>
                <a:round/>
              </a:ln>
            </p:spPr>
            <p:txBody>
              <a:bodyPr/>
              <a:lstStyle/>
              <a:p>
                <a:endParaRPr lang="en-US">
                  <a:solidFill>
                    <a:prstClr val="black"/>
                  </a:solidFill>
                </a:endParaRPr>
              </a:p>
            </p:txBody>
          </p:sp>
          <p:sp>
            <p:nvSpPr>
              <p:cNvPr id="180223" name="Freeform 1023"/>
              <p:cNvSpPr/>
              <p:nvPr/>
            </p:nvSpPr>
            <p:spPr bwMode="auto">
              <a:xfrm>
                <a:off x="1307" y="1089"/>
                <a:ext cx="53" cy="4"/>
              </a:xfrm>
              <a:custGeom>
                <a:avLst/>
                <a:gdLst/>
                <a:ahLst/>
                <a:cxnLst>
                  <a:cxn ang="0">
                    <a:pos x="53" y="4"/>
                  </a:cxn>
                  <a:cxn ang="0">
                    <a:pos x="0" y="4"/>
                  </a:cxn>
                  <a:cxn ang="0">
                    <a:pos x="4" y="2"/>
                  </a:cxn>
                  <a:cxn ang="0">
                    <a:pos x="7" y="0"/>
                  </a:cxn>
                  <a:cxn ang="0">
                    <a:pos x="51" y="0"/>
                  </a:cxn>
                  <a:cxn ang="0">
                    <a:pos x="53" y="4"/>
                  </a:cxn>
                </a:cxnLst>
                <a:rect l="0" t="0" r="r" b="b"/>
                <a:pathLst>
                  <a:path w="53" h="4">
                    <a:moveTo>
                      <a:pt x="53" y="4"/>
                    </a:moveTo>
                    <a:lnTo>
                      <a:pt x="0" y="4"/>
                    </a:lnTo>
                    <a:lnTo>
                      <a:pt x="4" y="2"/>
                    </a:lnTo>
                    <a:lnTo>
                      <a:pt x="7" y="0"/>
                    </a:lnTo>
                    <a:lnTo>
                      <a:pt x="51" y="0"/>
                    </a:lnTo>
                    <a:lnTo>
                      <a:pt x="53" y="4"/>
                    </a:lnTo>
                    <a:close/>
                  </a:path>
                </a:pathLst>
              </a:custGeom>
              <a:solidFill>
                <a:srgbClr val="FEF3EA"/>
              </a:solidFill>
              <a:ln w="9525">
                <a:noFill/>
                <a:round/>
              </a:ln>
            </p:spPr>
            <p:txBody>
              <a:bodyPr/>
              <a:lstStyle/>
              <a:p>
                <a:endParaRPr lang="en-US">
                  <a:solidFill>
                    <a:prstClr val="black"/>
                  </a:solidFill>
                </a:endParaRPr>
              </a:p>
            </p:txBody>
          </p:sp>
          <p:sp>
            <p:nvSpPr>
              <p:cNvPr id="180224" name="Freeform 1024"/>
              <p:cNvSpPr/>
              <p:nvPr/>
            </p:nvSpPr>
            <p:spPr bwMode="auto">
              <a:xfrm>
                <a:off x="1311" y="1087"/>
                <a:ext cx="49" cy="4"/>
              </a:xfrm>
              <a:custGeom>
                <a:avLst/>
                <a:gdLst/>
                <a:ahLst/>
                <a:cxnLst>
                  <a:cxn ang="0">
                    <a:pos x="49" y="4"/>
                  </a:cxn>
                  <a:cxn ang="0">
                    <a:pos x="0" y="4"/>
                  </a:cxn>
                  <a:cxn ang="0">
                    <a:pos x="3" y="2"/>
                  </a:cxn>
                  <a:cxn ang="0">
                    <a:pos x="7" y="0"/>
                  </a:cxn>
                  <a:cxn ang="0">
                    <a:pos x="45" y="0"/>
                  </a:cxn>
                  <a:cxn ang="0">
                    <a:pos x="49" y="4"/>
                  </a:cxn>
                </a:cxnLst>
                <a:rect l="0" t="0" r="r" b="b"/>
                <a:pathLst>
                  <a:path w="49" h="4">
                    <a:moveTo>
                      <a:pt x="49" y="4"/>
                    </a:moveTo>
                    <a:lnTo>
                      <a:pt x="0" y="4"/>
                    </a:lnTo>
                    <a:lnTo>
                      <a:pt x="3" y="2"/>
                    </a:lnTo>
                    <a:lnTo>
                      <a:pt x="7" y="0"/>
                    </a:lnTo>
                    <a:lnTo>
                      <a:pt x="45" y="0"/>
                    </a:lnTo>
                    <a:lnTo>
                      <a:pt x="49" y="4"/>
                    </a:lnTo>
                    <a:close/>
                  </a:path>
                </a:pathLst>
              </a:custGeom>
              <a:solidFill>
                <a:srgbClr val="FEF3EC"/>
              </a:solidFill>
              <a:ln w="9525">
                <a:noFill/>
                <a:round/>
              </a:ln>
            </p:spPr>
            <p:txBody>
              <a:bodyPr/>
              <a:lstStyle/>
              <a:p>
                <a:endParaRPr lang="en-US">
                  <a:solidFill>
                    <a:prstClr val="black"/>
                  </a:solidFill>
                </a:endParaRPr>
              </a:p>
            </p:txBody>
          </p:sp>
          <p:sp>
            <p:nvSpPr>
              <p:cNvPr id="180225" name="Freeform 1025"/>
              <p:cNvSpPr/>
              <p:nvPr/>
            </p:nvSpPr>
            <p:spPr bwMode="auto">
              <a:xfrm>
                <a:off x="1314" y="1085"/>
                <a:ext cx="44" cy="4"/>
              </a:xfrm>
              <a:custGeom>
                <a:avLst/>
                <a:gdLst/>
                <a:ahLst/>
                <a:cxnLst>
                  <a:cxn ang="0">
                    <a:pos x="44" y="4"/>
                  </a:cxn>
                  <a:cxn ang="0">
                    <a:pos x="0" y="4"/>
                  </a:cxn>
                  <a:cxn ang="0">
                    <a:pos x="4" y="2"/>
                  </a:cxn>
                  <a:cxn ang="0">
                    <a:pos x="10" y="0"/>
                  </a:cxn>
                  <a:cxn ang="0">
                    <a:pos x="42" y="0"/>
                  </a:cxn>
                  <a:cxn ang="0">
                    <a:pos x="42" y="0"/>
                  </a:cxn>
                  <a:cxn ang="0">
                    <a:pos x="42" y="0"/>
                  </a:cxn>
                  <a:cxn ang="0">
                    <a:pos x="44" y="4"/>
                  </a:cxn>
                </a:cxnLst>
                <a:rect l="0" t="0" r="r" b="b"/>
                <a:pathLst>
                  <a:path w="44" h="4">
                    <a:moveTo>
                      <a:pt x="44" y="4"/>
                    </a:moveTo>
                    <a:lnTo>
                      <a:pt x="0" y="4"/>
                    </a:lnTo>
                    <a:lnTo>
                      <a:pt x="4" y="2"/>
                    </a:lnTo>
                    <a:lnTo>
                      <a:pt x="10" y="0"/>
                    </a:lnTo>
                    <a:lnTo>
                      <a:pt x="42" y="0"/>
                    </a:lnTo>
                    <a:lnTo>
                      <a:pt x="42" y="0"/>
                    </a:lnTo>
                    <a:lnTo>
                      <a:pt x="42" y="0"/>
                    </a:lnTo>
                    <a:lnTo>
                      <a:pt x="44" y="4"/>
                    </a:lnTo>
                    <a:close/>
                  </a:path>
                </a:pathLst>
              </a:custGeom>
              <a:solidFill>
                <a:srgbClr val="FEF4ED"/>
              </a:solidFill>
              <a:ln w="9525">
                <a:noFill/>
                <a:round/>
              </a:ln>
            </p:spPr>
            <p:txBody>
              <a:bodyPr/>
              <a:lstStyle/>
              <a:p>
                <a:endParaRPr lang="en-US">
                  <a:solidFill>
                    <a:prstClr val="black"/>
                  </a:solidFill>
                </a:endParaRPr>
              </a:p>
            </p:txBody>
          </p:sp>
          <p:sp>
            <p:nvSpPr>
              <p:cNvPr id="180226" name="Freeform 1026"/>
              <p:cNvSpPr/>
              <p:nvPr/>
            </p:nvSpPr>
            <p:spPr bwMode="auto">
              <a:xfrm>
                <a:off x="1318" y="1084"/>
                <a:ext cx="38" cy="3"/>
              </a:xfrm>
              <a:custGeom>
                <a:avLst/>
                <a:gdLst/>
                <a:ahLst/>
                <a:cxnLst>
                  <a:cxn ang="0">
                    <a:pos x="38" y="3"/>
                  </a:cxn>
                  <a:cxn ang="0">
                    <a:pos x="0" y="3"/>
                  </a:cxn>
                  <a:cxn ang="0">
                    <a:pos x="6" y="1"/>
                  </a:cxn>
                  <a:cxn ang="0">
                    <a:pos x="12" y="0"/>
                  </a:cxn>
                  <a:cxn ang="0">
                    <a:pos x="32" y="0"/>
                  </a:cxn>
                  <a:cxn ang="0">
                    <a:pos x="36" y="1"/>
                  </a:cxn>
                  <a:cxn ang="0">
                    <a:pos x="38" y="1"/>
                  </a:cxn>
                  <a:cxn ang="0">
                    <a:pos x="38" y="3"/>
                  </a:cxn>
                </a:cxnLst>
                <a:rect l="0" t="0" r="r" b="b"/>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ln>
            </p:spPr>
            <p:txBody>
              <a:bodyPr/>
              <a:lstStyle/>
              <a:p>
                <a:endParaRPr lang="en-US">
                  <a:solidFill>
                    <a:prstClr val="black"/>
                  </a:solidFill>
                </a:endParaRPr>
              </a:p>
            </p:txBody>
          </p:sp>
          <p:sp>
            <p:nvSpPr>
              <p:cNvPr id="180227" name="Freeform 1027"/>
              <p:cNvSpPr/>
              <p:nvPr/>
            </p:nvSpPr>
            <p:spPr bwMode="auto">
              <a:xfrm>
                <a:off x="1324" y="1082"/>
                <a:ext cx="32" cy="3"/>
              </a:xfrm>
              <a:custGeom>
                <a:avLst/>
                <a:gdLst/>
                <a:ahLst/>
                <a:cxnLst>
                  <a:cxn ang="0">
                    <a:pos x="32" y="3"/>
                  </a:cxn>
                  <a:cxn ang="0">
                    <a:pos x="0" y="3"/>
                  </a:cxn>
                  <a:cxn ang="0">
                    <a:pos x="7" y="2"/>
                  </a:cxn>
                  <a:cxn ang="0">
                    <a:pos x="17" y="0"/>
                  </a:cxn>
                  <a:cxn ang="0">
                    <a:pos x="24" y="2"/>
                  </a:cxn>
                  <a:cxn ang="0">
                    <a:pos x="32" y="3"/>
                  </a:cxn>
                </a:cxnLst>
                <a:rect l="0" t="0" r="r" b="b"/>
                <a:pathLst>
                  <a:path w="32" h="3">
                    <a:moveTo>
                      <a:pt x="32" y="3"/>
                    </a:moveTo>
                    <a:lnTo>
                      <a:pt x="0" y="3"/>
                    </a:lnTo>
                    <a:lnTo>
                      <a:pt x="7" y="2"/>
                    </a:lnTo>
                    <a:lnTo>
                      <a:pt x="17" y="0"/>
                    </a:lnTo>
                    <a:lnTo>
                      <a:pt x="24" y="2"/>
                    </a:lnTo>
                    <a:lnTo>
                      <a:pt x="32" y="3"/>
                    </a:lnTo>
                    <a:close/>
                  </a:path>
                </a:pathLst>
              </a:custGeom>
              <a:solidFill>
                <a:srgbClr val="FEF7F2"/>
              </a:solidFill>
              <a:ln w="9525">
                <a:noFill/>
                <a:round/>
              </a:ln>
            </p:spPr>
            <p:txBody>
              <a:bodyPr/>
              <a:lstStyle/>
              <a:p>
                <a:endParaRPr lang="en-US">
                  <a:solidFill>
                    <a:prstClr val="black"/>
                  </a:solidFill>
                </a:endParaRPr>
              </a:p>
            </p:txBody>
          </p:sp>
          <p:sp>
            <p:nvSpPr>
              <p:cNvPr id="180228" name="Freeform 1028"/>
              <p:cNvSpPr/>
              <p:nvPr/>
            </p:nvSpPr>
            <p:spPr bwMode="auto">
              <a:xfrm>
                <a:off x="1330" y="1082"/>
                <a:ext cx="20" cy="2"/>
              </a:xfrm>
              <a:custGeom>
                <a:avLst/>
                <a:gdLst/>
                <a:ahLst/>
                <a:cxnLst>
                  <a:cxn ang="0">
                    <a:pos x="20" y="2"/>
                  </a:cxn>
                  <a:cxn ang="0">
                    <a:pos x="0" y="2"/>
                  </a:cxn>
                  <a:cxn ang="0">
                    <a:pos x="11" y="0"/>
                  </a:cxn>
                  <a:cxn ang="0">
                    <a:pos x="20" y="2"/>
                  </a:cxn>
                </a:cxnLst>
                <a:rect l="0" t="0" r="r" b="b"/>
                <a:pathLst>
                  <a:path w="20" h="2">
                    <a:moveTo>
                      <a:pt x="20" y="2"/>
                    </a:moveTo>
                    <a:lnTo>
                      <a:pt x="0" y="2"/>
                    </a:lnTo>
                    <a:lnTo>
                      <a:pt x="11" y="0"/>
                    </a:lnTo>
                    <a:lnTo>
                      <a:pt x="20" y="2"/>
                    </a:lnTo>
                    <a:close/>
                  </a:path>
                </a:pathLst>
              </a:custGeom>
              <a:solidFill>
                <a:srgbClr val="FFF8F3"/>
              </a:solidFill>
              <a:ln w="9525">
                <a:noFill/>
                <a:round/>
              </a:ln>
            </p:spPr>
            <p:txBody>
              <a:bodyPr/>
              <a:lstStyle/>
              <a:p>
                <a:endParaRPr lang="en-US">
                  <a:solidFill>
                    <a:prstClr val="black"/>
                  </a:solidFill>
                </a:endParaRPr>
              </a:p>
            </p:txBody>
          </p:sp>
          <p:sp>
            <p:nvSpPr>
              <p:cNvPr id="180229" name="Freeform 1029"/>
              <p:cNvSpPr/>
              <p:nvPr/>
            </p:nvSpPr>
            <p:spPr bwMode="auto">
              <a:xfrm>
                <a:off x="1341" y="1082"/>
                <a:ext cx="61" cy="75"/>
              </a:xfrm>
              <a:custGeom>
                <a:avLst/>
                <a:gdLst/>
                <a:ahLst/>
                <a:cxnLst>
                  <a:cxn ang="0">
                    <a:pos x="15" y="3"/>
                  </a:cxn>
                  <a:cxn ang="0">
                    <a:pos x="13" y="3"/>
                  </a:cxn>
                  <a:cxn ang="0">
                    <a:pos x="13" y="3"/>
                  </a:cxn>
                  <a:cxn ang="0">
                    <a:pos x="13" y="3"/>
                  </a:cxn>
                  <a:cxn ang="0">
                    <a:pos x="7" y="2"/>
                  </a:cxn>
                  <a:cxn ang="0">
                    <a:pos x="0" y="0"/>
                  </a:cxn>
                  <a:cxn ang="0">
                    <a:pos x="7" y="13"/>
                  </a:cxn>
                  <a:cxn ang="0">
                    <a:pos x="21" y="34"/>
                  </a:cxn>
                  <a:cxn ang="0">
                    <a:pos x="38" y="60"/>
                  </a:cxn>
                  <a:cxn ang="0">
                    <a:pos x="47" y="74"/>
                  </a:cxn>
                  <a:cxn ang="0">
                    <a:pos x="55" y="74"/>
                  </a:cxn>
                  <a:cxn ang="0">
                    <a:pos x="61" y="75"/>
                  </a:cxn>
                  <a:cxn ang="0">
                    <a:pos x="61" y="75"/>
                  </a:cxn>
                  <a:cxn ang="0">
                    <a:pos x="61" y="75"/>
                  </a:cxn>
                  <a:cxn ang="0">
                    <a:pos x="61" y="75"/>
                  </a:cxn>
                  <a:cxn ang="0">
                    <a:pos x="59" y="75"/>
                  </a:cxn>
                  <a:cxn ang="0">
                    <a:pos x="51" y="64"/>
                  </a:cxn>
                  <a:cxn ang="0">
                    <a:pos x="38" y="41"/>
                  </a:cxn>
                  <a:cxn ang="0">
                    <a:pos x="23" y="17"/>
                  </a:cxn>
                  <a:cxn ang="0">
                    <a:pos x="15" y="3"/>
                  </a:cxn>
                </a:cxnLst>
                <a:rect l="0" t="0" r="r" b="b"/>
                <a:pathLst>
                  <a:path w="61" h="75">
                    <a:moveTo>
                      <a:pt x="15" y="3"/>
                    </a:moveTo>
                    <a:lnTo>
                      <a:pt x="13" y="3"/>
                    </a:lnTo>
                    <a:lnTo>
                      <a:pt x="13" y="3"/>
                    </a:lnTo>
                    <a:lnTo>
                      <a:pt x="13" y="3"/>
                    </a:lnTo>
                    <a:lnTo>
                      <a:pt x="7" y="2"/>
                    </a:lnTo>
                    <a:lnTo>
                      <a:pt x="0" y="0"/>
                    </a:lnTo>
                    <a:lnTo>
                      <a:pt x="7" y="13"/>
                    </a:lnTo>
                    <a:lnTo>
                      <a:pt x="21" y="34"/>
                    </a:lnTo>
                    <a:lnTo>
                      <a:pt x="38" y="60"/>
                    </a:lnTo>
                    <a:lnTo>
                      <a:pt x="47" y="74"/>
                    </a:lnTo>
                    <a:lnTo>
                      <a:pt x="55" y="74"/>
                    </a:lnTo>
                    <a:lnTo>
                      <a:pt x="61" y="75"/>
                    </a:lnTo>
                    <a:lnTo>
                      <a:pt x="61" y="75"/>
                    </a:lnTo>
                    <a:lnTo>
                      <a:pt x="61" y="75"/>
                    </a:lnTo>
                    <a:lnTo>
                      <a:pt x="61" y="75"/>
                    </a:lnTo>
                    <a:lnTo>
                      <a:pt x="59" y="75"/>
                    </a:lnTo>
                    <a:lnTo>
                      <a:pt x="51" y="64"/>
                    </a:lnTo>
                    <a:lnTo>
                      <a:pt x="38" y="41"/>
                    </a:lnTo>
                    <a:lnTo>
                      <a:pt x="23" y="17"/>
                    </a:lnTo>
                    <a:lnTo>
                      <a:pt x="15" y="3"/>
                    </a:lnTo>
                    <a:close/>
                  </a:path>
                </a:pathLst>
              </a:custGeom>
              <a:solidFill>
                <a:srgbClr val="D63B34"/>
              </a:solidFill>
              <a:ln w="9525">
                <a:noFill/>
                <a:round/>
              </a:ln>
            </p:spPr>
            <p:txBody>
              <a:bodyPr/>
              <a:lstStyle/>
              <a:p>
                <a:endParaRPr lang="en-US">
                  <a:solidFill>
                    <a:prstClr val="black"/>
                  </a:solidFill>
                </a:endParaRPr>
              </a:p>
            </p:txBody>
          </p:sp>
          <p:sp>
            <p:nvSpPr>
              <p:cNvPr id="180230" name="Freeform 1030"/>
              <p:cNvSpPr/>
              <p:nvPr/>
            </p:nvSpPr>
            <p:spPr bwMode="auto">
              <a:xfrm>
                <a:off x="1195" y="1296"/>
                <a:ext cx="62" cy="106"/>
              </a:xfrm>
              <a:custGeom>
                <a:avLst/>
                <a:gdLst/>
                <a:ahLst/>
                <a:cxnLst>
                  <a:cxn ang="0">
                    <a:pos x="59" y="83"/>
                  </a:cxn>
                  <a:cxn ang="0">
                    <a:pos x="2" y="0"/>
                  </a:cxn>
                  <a:cxn ang="0">
                    <a:pos x="2" y="2"/>
                  </a:cxn>
                  <a:cxn ang="0">
                    <a:pos x="2" y="2"/>
                  </a:cxn>
                  <a:cxn ang="0">
                    <a:pos x="2" y="2"/>
                  </a:cxn>
                  <a:cxn ang="0">
                    <a:pos x="2" y="4"/>
                  </a:cxn>
                  <a:cxn ang="0">
                    <a:pos x="2" y="4"/>
                  </a:cxn>
                  <a:cxn ang="0">
                    <a:pos x="2" y="4"/>
                  </a:cxn>
                  <a:cxn ang="0">
                    <a:pos x="2" y="4"/>
                  </a:cxn>
                  <a:cxn ang="0">
                    <a:pos x="2" y="4"/>
                  </a:cxn>
                  <a:cxn ang="0">
                    <a:pos x="2" y="6"/>
                  </a:cxn>
                  <a:cxn ang="0">
                    <a:pos x="2" y="6"/>
                  </a:cxn>
                  <a:cxn ang="0">
                    <a:pos x="2" y="6"/>
                  </a:cxn>
                  <a:cxn ang="0">
                    <a:pos x="2" y="6"/>
                  </a:cxn>
                  <a:cxn ang="0">
                    <a:pos x="2" y="6"/>
                  </a:cxn>
                  <a:cxn ang="0">
                    <a:pos x="2" y="6"/>
                  </a:cxn>
                  <a:cxn ang="0">
                    <a:pos x="0" y="6"/>
                  </a:cxn>
                  <a:cxn ang="0">
                    <a:pos x="0" y="7"/>
                  </a:cxn>
                  <a:cxn ang="0">
                    <a:pos x="0" y="7"/>
                  </a:cxn>
                  <a:cxn ang="0">
                    <a:pos x="0" y="7"/>
                  </a:cxn>
                  <a:cxn ang="0">
                    <a:pos x="0" y="9"/>
                  </a:cxn>
                  <a:cxn ang="0">
                    <a:pos x="0" y="9"/>
                  </a:cxn>
                  <a:cxn ang="0">
                    <a:pos x="0" y="11"/>
                  </a:cxn>
                  <a:cxn ang="0">
                    <a:pos x="0" y="11"/>
                  </a:cxn>
                  <a:cxn ang="0">
                    <a:pos x="0" y="11"/>
                  </a:cxn>
                  <a:cxn ang="0">
                    <a:pos x="0" y="11"/>
                  </a:cxn>
                  <a:cxn ang="0">
                    <a:pos x="0" y="11"/>
                  </a:cxn>
                  <a:cxn ang="0">
                    <a:pos x="0" y="11"/>
                  </a:cxn>
                  <a:cxn ang="0">
                    <a:pos x="0" y="13"/>
                  </a:cxn>
                  <a:cxn ang="0">
                    <a:pos x="0" y="13"/>
                  </a:cxn>
                  <a:cxn ang="0">
                    <a:pos x="0" y="13"/>
                  </a:cxn>
                  <a:cxn ang="0">
                    <a:pos x="62" y="106"/>
                  </a:cxn>
                  <a:cxn ang="0">
                    <a:pos x="59" y="83"/>
                  </a:cxn>
                </a:cxnLst>
                <a:rect l="0" t="0" r="r" b="b"/>
                <a:pathLst>
                  <a:path w="62" h="106">
                    <a:moveTo>
                      <a:pt x="59" y="83"/>
                    </a:moveTo>
                    <a:lnTo>
                      <a:pt x="2" y="0"/>
                    </a:lnTo>
                    <a:lnTo>
                      <a:pt x="2" y="2"/>
                    </a:lnTo>
                    <a:lnTo>
                      <a:pt x="2" y="2"/>
                    </a:lnTo>
                    <a:lnTo>
                      <a:pt x="2" y="2"/>
                    </a:lnTo>
                    <a:lnTo>
                      <a:pt x="2" y="4"/>
                    </a:lnTo>
                    <a:lnTo>
                      <a:pt x="2" y="4"/>
                    </a:lnTo>
                    <a:lnTo>
                      <a:pt x="2" y="4"/>
                    </a:lnTo>
                    <a:lnTo>
                      <a:pt x="2" y="4"/>
                    </a:lnTo>
                    <a:lnTo>
                      <a:pt x="2" y="4"/>
                    </a:lnTo>
                    <a:lnTo>
                      <a:pt x="2" y="6"/>
                    </a:lnTo>
                    <a:lnTo>
                      <a:pt x="2" y="6"/>
                    </a:lnTo>
                    <a:lnTo>
                      <a:pt x="2" y="6"/>
                    </a:lnTo>
                    <a:lnTo>
                      <a:pt x="2" y="6"/>
                    </a:lnTo>
                    <a:lnTo>
                      <a:pt x="2" y="6"/>
                    </a:lnTo>
                    <a:lnTo>
                      <a:pt x="2" y="6"/>
                    </a:lnTo>
                    <a:lnTo>
                      <a:pt x="0" y="6"/>
                    </a:lnTo>
                    <a:lnTo>
                      <a:pt x="0" y="7"/>
                    </a:lnTo>
                    <a:lnTo>
                      <a:pt x="0" y="7"/>
                    </a:lnTo>
                    <a:lnTo>
                      <a:pt x="0" y="7"/>
                    </a:lnTo>
                    <a:lnTo>
                      <a:pt x="0" y="9"/>
                    </a:lnTo>
                    <a:lnTo>
                      <a:pt x="0" y="9"/>
                    </a:lnTo>
                    <a:lnTo>
                      <a:pt x="0" y="11"/>
                    </a:lnTo>
                    <a:lnTo>
                      <a:pt x="0" y="11"/>
                    </a:lnTo>
                    <a:lnTo>
                      <a:pt x="0" y="11"/>
                    </a:lnTo>
                    <a:lnTo>
                      <a:pt x="0" y="11"/>
                    </a:lnTo>
                    <a:lnTo>
                      <a:pt x="0" y="11"/>
                    </a:lnTo>
                    <a:lnTo>
                      <a:pt x="0" y="11"/>
                    </a:lnTo>
                    <a:lnTo>
                      <a:pt x="0" y="13"/>
                    </a:lnTo>
                    <a:lnTo>
                      <a:pt x="0" y="13"/>
                    </a:lnTo>
                    <a:lnTo>
                      <a:pt x="0" y="13"/>
                    </a:lnTo>
                    <a:lnTo>
                      <a:pt x="62" y="106"/>
                    </a:lnTo>
                    <a:lnTo>
                      <a:pt x="59" y="83"/>
                    </a:lnTo>
                    <a:close/>
                  </a:path>
                </a:pathLst>
              </a:custGeom>
              <a:solidFill>
                <a:srgbClr val="D63B34"/>
              </a:solidFill>
              <a:ln w="9525">
                <a:noFill/>
                <a:round/>
              </a:ln>
            </p:spPr>
            <p:txBody>
              <a:bodyPr/>
              <a:lstStyle/>
              <a:p>
                <a:endParaRPr lang="en-US">
                  <a:solidFill>
                    <a:prstClr val="black"/>
                  </a:solidFill>
                </a:endParaRPr>
              </a:p>
            </p:txBody>
          </p:sp>
          <p:sp>
            <p:nvSpPr>
              <p:cNvPr id="180231" name="Freeform 1031"/>
              <p:cNvSpPr/>
              <p:nvPr/>
            </p:nvSpPr>
            <p:spPr bwMode="auto">
              <a:xfrm>
                <a:off x="1153" y="1021"/>
                <a:ext cx="201" cy="288"/>
              </a:xfrm>
              <a:custGeom>
                <a:avLst/>
                <a:gdLst/>
                <a:ahLst/>
                <a:cxnLst>
                  <a:cxn ang="0">
                    <a:pos x="201" y="64"/>
                  </a:cxn>
                  <a:cxn ang="0">
                    <a:pos x="169" y="0"/>
                  </a:cxn>
                  <a:cxn ang="0">
                    <a:pos x="161" y="0"/>
                  </a:cxn>
                  <a:cxn ang="0">
                    <a:pos x="154" y="0"/>
                  </a:cxn>
                  <a:cxn ang="0">
                    <a:pos x="150" y="2"/>
                  </a:cxn>
                  <a:cxn ang="0">
                    <a:pos x="146" y="2"/>
                  </a:cxn>
                  <a:cxn ang="0">
                    <a:pos x="131" y="4"/>
                  </a:cxn>
                  <a:cxn ang="0">
                    <a:pos x="118" y="9"/>
                  </a:cxn>
                  <a:cxn ang="0">
                    <a:pos x="104" y="17"/>
                  </a:cxn>
                  <a:cxn ang="0">
                    <a:pos x="91" y="27"/>
                  </a:cxn>
                  <a:cxn ang="0">
                    <a:pos x="72" y="44"/>
                  </a:cxn>
                  <a:cxn ang="0">
                    <a:pos x="55" y="64"/>
                  </a:cxn>
                  <a:cxn ang="0">
                    <a:pos x="42" y="87"/>
                  </a:cxn>
                  <a:cxn ang="0">
                    <a:pos x="29" y="112"/>
                  </a:cxn>
                  <a:cxn ang="0">
                    <a:pos x="17" y="136"/>
                  </a:cxn>
                  <a:cxn ang="0">
                    <a:pos x="10" y="159"/>
                  </a:cxn>
                  <a:cxn ang="0">
                    <a:pos x="4" y="182"/>
                  </a:cxn>
                  <a:cxn ang="0">
                    <a:pos x="0" y="199"/>
                  </a:cxn>
                  <a:cxn ang="0">
                    <a:pos x="2" y="210"/>
                  </a:cxn>
                  <a:cxn ang="0">
                    <a:pos x="4" y="222"/>
                  </a:cxn>
                  <a:cxn ang="0">
                    <a:pos x="10" y="237"/>
                  </a:cxn>
                  <a:cxn ang="0">
                    <a:pos x="21" y="260"/>
                  </a:cxn>
                  <a:cxn ang="0">
                    <a:pos x="27" y="271"/>
                  </a:cxn>
                  <a:cxn ang="0">
                    <a:pos x="32" y="279"/>
                  </a:cxn>
                  <a:cxn ang="0">
                    <a:pos x="36" y="286"/>
                  </a:cxn>
                  <a:cxn ang="0">
                    <a:pos x="42" y="288"/>
                  </a:cxn>
                  <a:cxn ang="0">
                    <a:pos x="42" y="275"/>
                  </a:cxn>
                  <a:cxn ang="0">
                    <a:pos x="44" y="260"/>
                  </a:cxn>
                  <a:cxn ang="0">
                    <a:pos x="44" y="246"/>
                  </a:cxn>
                  <a:cxn ang="0">
                    <a:pos x="46" y="231"/>
                  </a:cxn>
                  <a:cxn ang="0">
                    <a:pos x="51" y="209"/>
                  </a:cxn>
                  <a:cxn ang="0">
                    <a:pos x="57" y="188"/>
                  </a:cxn>
                  <a:cxn ang="0">
                    <a:pos x="63" y="173"/>
                  </a:cxn>
                  <a:cxn ang="0">
                    <a:pos x="72" y="155"/>
                  </a:cxn>
                  <a:cxn ang="0">
                    <a:pos x="82" y="140"/>
                  </a:cxn>
                  <a:cxn ang="0">
                    <a:pos x="95" y="125"/>
                  </a:cxn>
                  <a:cxn ang="0">
                    <a:pos x="120" y="100"/>
                  </a:cxn>
                  <a:cxn ang="0">
                    <a:pos x="146" y="78"/>
                  </a:cxn>
                  <a:cxn ang="0">
                    <a:pos x="156" y="70"/>
                  </a:cxn>
                  <a:cxn ang="0">
                    <a:pos x="165" y="66"/>
                  </a:cxn>
                  <a:cxn ang="0">
                    <a:pos x="165" y="66"/>
                  </a:cxn>
                  <a:cxn ang="0">
                    <a:pos x="165" y="66"/>
                  </a:cxn>
                  <a:cxn ang="0">
                    <a:pos x="173" y="63"/>
                  </a:cxn>
                  <a:cxn ang="0">
                    <a:pos x="184" y="61"/>
                  </a:cxn>
                  <a:cxn ang="0">
                    <a:pos x="188" y="61"/>
                  </a:cxn>
                  <a:cxn ang="0">
                    <a:pos x="194" y="61"/>
                  </a:cxn>
                  <a:cxn ang="0">
                    <a:pos x="197" y="61"/>
                  </a:cxn>
                  <a:cxn ang="0">
                    <a:pos x="201" y="64"/>
                  </a:cxn>
                </a:cxnLst>
                <a:rect l="0" t="0" r="r" b="b"/>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65" y="66"/>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ln>
            </p:spPr>
            <p:txBody>
              <a:bodyPr/>
              <a:lstStyle/>
              <a:p>
                <a:endParaRPr lang="en-US">
                  <a:solidFill>
                    <a:prstClr val="black"/>
                  </a:solidFill>
                </a:endParaRPr>
              </a:p>
            </p:txBody>
          </p:sp>
          <p:sp>
            <p:nvSpPr>
              <p:cNvPr id="180232" name="Freeform 1032"/>
              <p:cNvSpPr/>
              <p:nvPr/>
            </p:nvSpPr>
            <p:spPr bwMode="auto">
              <a:xfrm>
                <a:off x="1164" y="1034"/>
                <a:ext cx="181" cy="262"/>
              </a:xfrm>
              <a:custGeom>
                <a:avLst/>
                <a:gdLst/>
                <a:ahLst/>
                <a:cxnLst>
                  <a:cxn ang="0">
                    <a:pos x="177" y="46"/>
                  </a:cxn>
                  <a:cxn ang="0">
                    <a:pos x="154" y="0"/>
                  </a:cxn>
                  <a:cxn ang="0">
                    <a:pos x="137" y="0"/>
                  </a:cxn>
                  <a:cxn ang="0">
                    <a:pos x="120" y="6"/>
                  </a:cxn>
                  <a:cxn ang="0">
                    <a:pos x="103" y="15"/>
                  </a:cxn>
                  <a:cxn ang="0">
                    <a:pos x="88" y="27"/>
                  </a:cxn>
                  <a:cxn ang="0">
                    <a:pos x="71" y="42"/>
                  </a:cxn>
                  <a:cxn ang="0">
                    <a:pos x="57" y="57"/>
                  </a:cxn>
                  <a:cxn ang="0">
                    <a:pos x="42" y="76"/>
                  </a:cxn>
                  <a:cxn ang="0">
                    <a:pos x="31" y="95"/>
                  </a:cxn>
                  <a:cxn ang="0">
                    <a:pos x="18" y="122"/>
                  </a:cxn>
                  <a:cxn ang="0">
                    <a:pos x="8" y="148"/>
                  </a:cxn>
                  <a:cxn ang="0">
                    <a:pos x="4" y="161"/>
                  </a:cxn>
                  <a:cxn ang="0">
                    <a:pos x="2" y="175"/>
                  </a:cxn>
                  <a:cxn ang="0">
                    <a:pos x="0" y="188"/>
                  </a:cxn>
                  <a:cxn ang="0">
                    <a:pos x="0" y="199"/>
                  </a:cxn>
                  <a:cxn ang="0">
                    <a:pos x="2" y="211"/>
                  </a:cxn>
                  <a:cxn ang="0">
                    <a:pos x="8" y="220"/>
                  </a:cxn>
                  <a:cxn ang="0">
                    <a:pos x="12" y="230"/>
                  </a:cxn>
                  <a:cxn ang="0">
                    <a:pos x="19" y="239"/>
                  </a:cxn>
                  <a:cxn ang="0">
                    <a:pos x="19" y="241"/>
                  </a:cxn>
                  <a:cxn ang="0">
                    <a:pos x="21" y="243"/>
                  </a:cxn>
                  <a:cxn ang="0">
                    <a:pos x="21" y="245"/>
                  </a:cxn>
                  <a:cxn ang="0">
                    <a:pos x="23" y="245"/>
                  </a:cxn>
                  <a:cxn ang="0">
                    <a:pos x="23" y="249"/>
                  </a:cxn>
                  <a:cxn ang="0">
                    <a:pos x="23" y="254"/>
                  </a:cxn>
                  <a:cxn ang="0">
                    <a:pos x="25" y="256"/>
                  </a:cxn>
                  <a:cxn ang="0">
                    <a:pos x="27" y="256"/>
                  </a:cxn>
                  <a:cxn ang="0">
                    <a:pos x="29" y="260"/>
                  </a:cxn>
                  <a:cxn ang="0">
                    <a:pos x="31" y="262"/>
                  </a:cxn>
                  <a:cxn ang="0">
                    <a:pos x="31" y="254"/>
                  </a:cxn>
                  <a:cxn ang="0">
                    <a:pos x="33" y="247"/>
                  </a:cxn>
                  <a:cxn ang="0">
                    <a:pos x="35" y="232"/>
                  </a:cxn>
                  <a:cxn ang="0">
                    <a:pos x="37" y="214"/>
                  </a:cxn>
                  <a:cxn ang="0">
                    <a:pos x="40" y="197"/>
                  </a:cxn>
                  <a:cxn ang="0">
                    <a:pos x="44" y="180"/>
                  </a:cxn>
                  <a:cxn ang="0">
                    <a:pos x="52" y="158"/>
                  </a:cxn>
                  <a:cxn ang="0">
                    <a:pos x="59" y="144"/>
                  </a:cxn>
                  <a:cxn ang="0">
                    <a:pos x="67" y="131"/>
                  </a:cxn>
                  <a:cxn ang="0">
                    <a:pos x="76" y="120"/>
                  </a:cxn>
                  <a:cxn ang="0">
                    <a:pos x="99" y="97"/>
                  </a:cxn>
                  <a:cxn ang="0">
                    <a:pos x="122" y="74"/>
                  </a:cxn>
                  <a:cxn ang="0">
                    <a:pos x="143" y="61"/>
                  </a:cxn>
                  <a:cxn ang="0">
                    <a:pos x="166" y="48"/>
                  </a:cxn>
                  <a:cxn ang="0">
                    <a:pos x="181" y="44"/>
                  </a:cxn>
                  <a:cxn ang="0">
                    <a:pos x="177" y="46"/>
                  </a:cxn>
                </a:cxnLst>
                <a:rect l="0" t="0" r="r" b="b"/>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ln>
            </p:spPr>
            <p:txBody>
              <a:bodyPr/>
              <a:lstStyle/>
              <a:p>
                <a:endParaRPr lang="en-US">
                  <a:solidFill>
                    <a:prstClr val="black"/>
                  </a:solidFill>
                </a:endParaRPr>
              </a:p>
            </p:txBody>
          </p:sp>
          <p:sp>
            <p:nvSpPr>
              <p:cNvPr id="180233" name="Freeform 1033"/>
              <p:cNvSpPr/>
              <p:nvPr/>
            </p:nvSpPr>
            <p:spPr bwMode="auto">
              <a:xfrm>
                <a:off x="777" y="704"/>
                <a:ext cx="526" cy="527"/>
              </a:xfrm>
              <a:custGeom>
                <a:avLst/>
                <a:gdLst/>
                <a:ahLst/>
                <a:cxnLst>
                  <a:cxn ang="0">
                    <a:pos x="496" y="281"/>
                  </a:cxn>
                  <a:cxn ang="0">
                    <a:pos x="490" y="239"/>
                  </a:cxn>
                  <a:cxn ang="0">
                    <a:pos x="477" y="182"/>
                  </a:cxn>
                  <a:cxn ang="0">
                    <a:pos x="441" y="150"/>
                  </a:cxn>
                  <a:cxn ang="0">
                    <a:pos x="418" y="135"/>
                  </a:cxn>
                  <a:cxn ang="0">
                    <a:pos x="424" y="108"/>
                  </a:cxn>
                  <a:cxn ang="0">
                    <a:pos x="446" y="74"/>
                  </a:cxn>
                  <a:cxn ang="0">
                    <a:pos x="465" y="40"/>
                  </a:cxn>
                  <a:cxn ang="0">
                    <a:pos x="463" y="17"/>
                  </a:cxn>
                  <a:cxn ang="0">
                    <a:pos x="452" y="6"/>
                  </a:cxn>
                  <a:cxn ang="0">
                    <a:pos x="420" y="0"/>
                  </a:cxn>
                  <a:cxn ang="0">
                    <a:pos x="367" y="21"/>
                  </a:cxn>
                  <a:cxn ang="0">
                    <a:pos x="336" y="50"/>
                  </a:cxn>
                  <a:cxn ang="0">
                    <a:pos x="321" y="88"/>
                  </a:cxn>
                  <a:cxn ang="0">
                    <a:pos x="315" y="133"/>
                  </a:cxn>
                  <a:cxn ang="0">
                    <a:pos x="308" y="148"/>
                  </a:cxn>
                  <a:cxn ang="0">
                    <a:pos x="285" y="161"/>
                  </a:cxn>
                  <a:cxn ang="0">
                    <a:pos x="207" y="190"/>
                  </a:cxn>
                  <a:cxn ang="0">
                    <a:pos x="147" y="218"/>
                  </a:cxn>
                  <a:cxn ang="0">
                    <a:pos x="97" y="253"/>
                  </a:cxn>
                  <a:cxn ang="0">
                    <a:pos x="54" y="306"/>
                  </a:cxn>
                  <a:cxn ang="0">
                    <a:pos x="27" y="364"/>
                  </a:cxn>
                  <a:cxn ang="0">
                    <a:pos x="23" y="389"/>
                  </a:cxn>
                  <a:cxn ang="0">
                    <a:pos x="23" y="391"/>
                  </a:cxn>
                  <a:cxn ang="0">
                    <a:pos x="23" y="393"/>
                  </a:cxn>
                  <a:cxn ang="0">
                    <a:pos x="25" y="395"/>
                  </a:cxn>
                  <a:cxn ang="0">
                    <a:pos x="25" y="397"/>
                  </a:cxn>
                  <a:cxn ang="0">
                    <a:pos x="25" y="400"/>
                  </a:cxn>
                  <a:cxn ang="0">
                    <a:pos x="25" y="400"/>
                  </a:cxn>
                  <a:cxn ang="0">
                    <a:pos x="27" y="404"/>
                  </a:cxn>
                  <a:cxn ang="0">
                    <a:pos x="10" y="448"/>
                  </a:cxn>
                  <a:cxn ang="0">
                    <a:pos x="0" y="497"/>
                  </a:cxn>
                  <a:cxn ang="0">
                    <a:pos x="10" y="524"/>
                  </a:cxn>
                  <a:cxn ang="0">
                    <a:pos x="21" y="527"/>
                  </a:cxn>
                  <a:cxn ang="0">
                    <a:pos x="44" y="520"/>
                  </a:cxn>
                  <a:cxn ang="0">
                    <a:pos x="76" y="505"/>
                  </a:cxn>
                  <a:cxn ang="0">
                    <a:pos x="128" y="472"/>
                  </a:cxn>
                  <a:cxn ang="0">
                    <a:pos x="186" y="442"/>
                  </a:cxn>
                  <a:cxn ang="0">
                    <a:pos x="221" y="438"/>
                  </a:cxn>
                  <a:cxn ang="0">
                    <a:pos x="270" y="438"/>
                  </a:cxn>
                  <a:cxn ang="0">
                    <a:pos x="325" y="425"/>
                  </a:cxn>
                  <a:cxn ang="0">
                    <a:pos x="351" y="408"/>
                  </a:cxn>
                  <a:cxn ang="0">
                    <a:pos x="374" y="440"/>
                  </a:cxn>
                  <a:cxn ang="0">
                    <a:pos x="386" y="471"/>
                  </a:cxn>
                  <a:cxn ang="0">
                    <a:pos x="437" y="376"/>
                  </a:cxn>
                  <a:cxn ang="0">
                    <a:pos x="482" y="330"/>
                  </a:cxn>
                  <a:cxn ang="0">
                    <a:pos x="515" y="319"/>
                  </a:cxn>
                </a:cxnLst>
                <a:rect l="0" t="0" r="r" b="b"/>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89"/>
                    </a:lnTo>
                    <a:lnTo>
                      <a:pt x="23" y="389"/>
                    </a:lnTo>
                    <a:lnTo>
                      <a:pt x="23" y="391"/>
                    </a:lnTo>
                    <a:lnTo>
                      <a:pt x="23" y="391"/>
                    </a:lnTo>
                    <a:lnTo>
                      <a:pt x="23" y="391"/>
                    </a:lnTo>
                    <a:lnTo>
                      <a:pt x="23" y="391"/>
                    </a:lnTo>
                    <a:lnTo>
                      <a:pt x="23" y="393"/>
                    </a:lnTo>
                    <a:lnTo>
                      <a:pt x="23" y="393"/>
                    </a:lnTo>
                    <a:lnTo>
                      <a:pt x="23" y="393"/>
                    </a:lnTo>
                    <a:lnTo>
                      <a:pt x="25" y="395"/>
                    </a:lnTo>
                    <a:lnTo>
                      <a:pt x="25" y="397"/>
                    </a:lnTo>
                    <a:lnTo>
                      <a:pt x="25" y="397"/>
                    </a:lnTo>
                    <a:lnTo>
                      <a:pt x="25" y="397"/>
                    </a:lnTo>
                    <a:lnTo>
                      <a:pt x="25" y="399"/>
                    </a:lnTo>
                    <a:lnTo>
                      <a:pt x="25" y="399"/>
                    </a:lnTo>
                    <a:lnTo>
                      <a:pt x="25" y="400"/>
                    </a:lnTo>
                    <a:lnTo>
                      <a:pt x="25" y="400"/>
                    </a:lnTo>
                    <a:lnTo>
                      <a:pt x="25" y="400"/>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ln>
            </p:spPr>
            <p:txBody>
              <a:bodyPr/>
              <a:lstStyle/>
              <a:p>
                <a:endParaRPr lang="en-US">
                  <a:solidFill>
                    <a:prstClr val="black"/>
                  </a:solidFill>
                </a:endParaRPr>
              </a:p>
            </p:txBody>
          </p:sp>
          <p:sp>
            <p:nvSpPr>
              <p:cNvPr id="180234" name="Freeform 1034"/>
              <p:cNvSpPr/>
              <p:nvPr/>
            </p:nvSpPr>
            <p:spPr bwMode="auto">
              <a:xfrm>
                <a:off x="787" y="718"/>
                <a:ext cx="499" cy="506"/>
              </a:xfrm>
              <a:custGeom>
                <a:avLst/>
                <a:gdLst/>
                <a:ahLst/>
                <a:cxnLst>
                  <a:cxn ang="0">
                    <a:pos x="302" y="405"/>
                  </a:cxn>
                  <a:cxn ang="0">
                    <a:pos x="347" y="383"/>
                  </a:cxn>
                  <a:cxn ang="0">
                    <a:pos x="357" y="390"/>
                  </a:cxn>
                  <a:cxn ang="0">
                    <a:pos x="372" y="417"/>
                  </a:cxn>
                  <a:cxn ang="0">
                    <a:pos x="383" y="439"/>
                  </a:cxn>
                  <a:cxn ang="0">
                    <a:pos x="417" y="373"/>
                  </a:cxn>
                  <a:cxn ang="0">
                    <a:pos x="448" y="335"/>
                  </a:cxn>
                  <a:cxn ang="0">
                    <a:pos x="482" y="312"/>
                  </a:cxn>
                  <a:cxn ang="0">
                    <a:pos x="484" y="284"/>
                  </a:cxn>
                  <a:cxn ang="0">
                    <a:pos x="470" y="248"/>
                  </a:cxn>
                  <a:cxn ang="0">
                    <a:pos x="467" y="204"/>
                  </a:cxn>
                  <a:cxn ang="0">
                    <a:pos x="448" y="165"/>
                  </a:cxn>
                  <a:cxn ang="0">
                    <a:pos x="421" y="140"/>
                  </a:cxn>
                  <a:cxn ang="0">
                    <a:pos x="395" y="123"/>
                  </a:cxn>
                  <a:cxn ang="0">
                    <a:pos x="396" y="110"/>
                  </a:cxn>
                  <a:cxn ang="0">
                    <a:pos x="419" y="66"/>
                  </a:cxn>
                  <a:cxn ang="0">
                    <a:pos x="446" y="17"/>
                  </a:cxn>
                  <a:cxn ang="0">
                    <a:pos x="429" y="2"/>
                  </a:cxn>
                  <a:cxn ang="0">
                    <a:pos x="395" y="0"/>
                  </a:cxn>
                  <a:cxn ang="0">
                    <a:pos x="368" y="11"/>
                  </a:cxn>
                  <a:cxn ang="0">
                    <a:pos x="345" y="30"/>
                  </a:cxn>
                  <a:cxn ang="0">
                    <a:pos x="324" y="62"/>
                  </a:cxn>
                  <a:cxn ang="0">
                    <a:pos x="315" y="98"/>
                  </a:cxn>
                  <a:cxn ang="0">
                    <a:pos x="313" y="127"/>
                  </a:cxn>
                  <a:cxn ang="0">
                    <a:pos x="298" y="144"/>
                  </a:cxn>
                  <a:cxn ang="0">
                    <a:pos x="220" y="176"/>
                  </a:cxn>
                  <a:cxn ang="0">
                    <a:pos x="119" y="227"/>
                  </a:cxn>
                  <a:cxn ang="0">
                    <a:pos x="66" y="275"/>
                  </a:cxn>
                  <a:cxn ang="0">
                    <a:pos x="42" y="312"/>
                  </a:cxn>
                  <a:cxn ang="0">
                    <a:pos x="27" y="356"/>
                  </a:cxn>
                  <a:cxn ang="0">
                    <a:pos x="49" y="345"/>
                  </a:cxn>
                  <a:cxn ang="0">
                    <a:pos x="104" y="286"/>
                  </a:cxn>
                  <a:cxn ang="0">
                    <a:pos x="146" y="259"/>
                  </a:cxn>
                  <a:cxn ang="0">
                    <a:pos x="99" y="303"/>
                  </a:cxn>
                  <a:cxn ang="0">
                    <a:pos x="55" y="358"/>
                  </a:cxn>
                  <a:cxn ang="0">
                    <a:pos x="19" y="417"/>
                  </a:cxn>
                  <a:cxn ang="0">
                    <a:pos x="2" y="468"/>
                  </a:cxn>
                  <a:cxn ang="0">
                    <a:pos x="2" y="498"/>
                  </a:cxn>
                  <a:cxn ang="0">
                    <a:pos x="11" y="506"/>
                  </a:cxn>
                  <a:cxn ang="0">
                    <a:pos x="28" y="483"/>
                  </a:cxn>
                  <a:cxn ang="0">
                    <a:pos x="28" y="443"/>
                  </a:cxn>
                  <a:cxn ang="0">
                    <a:pos x="53" y="407"/>
                  </a:cxn>
                  <a:cxn ang="0">
                    <a:pos x="102" y="366"/>
                  </a:cxn>
                  <a:cxn ang="0">
                    <a:pos x="192" y="318"/>
                  </a:cxn>
                  <a:cxn ang="0">
                    <a:pos x="137" y="356"/>
                  </a:cxn>
                  <a:cxn ang="0">
                    <a:pos x="61" y="417"/>
                  </a:cxn>
                  <a:cxn ang="0">
                    <a:pos x="42" y="453"/>
                  </a:cxn>
                  <a:cxn ang="0">
                    <a:pos x="45" y="479"/>
                  </a:cxn>
                  <a:cxn ang="0">
                    <a:pos x="63" y="483"/>
                  </a:cxn>
                  <a:cxn ang="0">
                    <a:pos x="121" y="445"/>
                  </a:cxn>
                  <a:cxn ang="0">
                    <a:pos x="152" y="426"/>
                  </a:cxn>
                  <a:cxn ang="0">
                    <a:pos x="197" y="417"/>
                  </a:cxn>
                  <a:cxn ang="0">
                    <a:pos x="245" y="417"/>
                  </a:cxn>
                </a:cxnLst>
                <a:rect l="0" t="0" r="r" b="b"/>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ln>
            </p:spPr>
            <p:txBody>
              <a:bodyPr/>
              <a:lstStyle/>
              <a:p>
                <a:endParaRPr lang="en-US">
                  <a:solidFill>
                    <a:prstClr val="black"/>
                  </a:solidFill>
                </a:endParaRPr>
              </a:p>
            </p:txBody>
          </p:sp>
          <p:sp>
            <p:nvSpPr>
              <p:cNvPr id="180235" name="Freeform 1035"/>
              <p:cNvSpPr/>
              <p:nvPr/>
            </p:nvSpPr>
            <p:spPr bwMode="auto">
              <a:xfrm>
                <a:off x="1072" y="938"/>
                <a:ext cx="129" cy="51"/>
              </a:xfrm>
              <a:custGeom>
                <a:avLst/>
                <a:gdLst/>
                <a:ahLst/>
                <a:cxnLst>
                  <a:cxn ang="0">
                    <a:pos x="127" y="51"/>
                  </a:cxn>
                  <a:cxn ang="0">
                    <a:pos x="127" y="41"/>
                  </a:cxn>
                  <a:cxn ang="0">
                    <a:pos x="123" y="32"/>
                  </a:cxn>
                  <a:cxn ang="0">
                    <a:pos x="119" y="24"/>
                  </a:cxn>
                  <a:cxn ang="0">
                    <a:pos x="111" y="17"/>
                  </a:cxn>
                  <a:cxn ang="0">
                    <a:pos x="102" y="11"/>
                  </a:cxn>
                  <a:cxn ang="0">
                    <a:pos x="91" y="5"/>
                  </a:cxn>
                  <a:cxn ang="0">
                    <a:pos x="79" y="3"/>
                  </a:cxn>
                  <a:cxn ang="0">
                    <a:pos x="68" y="1"/>
                  </a:cxn>
                  <a:cxn ang="0">
                    <a:pos x="56" y="0"/>
                  </a:cxn>
                  <a:cxn ang="0">
                    <a:pos x="45" y="1"/>
                  </a:cxn>
                  <a:cxn ang="0">
                    <a:pos x="34" y="3"/>
                  </a:cxn>
                  <a:cxn ang="0">
                    <a:pos x="22" y="7"/>
                  </a:cxn>
                  <a:cxn ang="0">
                    <a:pos x="11" y="13"/>
                  </a:cxn>
                  <a:cxn ang="0">
                    <a:pos x="0" y="20"/>
                  </a:cxn>
                  <a:cxn ang="0">
                    <a:pos x="17" y="15"/>
                  </a:cxn>
                  <a:cxn ang="0">
                    <a:pos x="34" y="11"/>
                  </a:cxn>
                  <a:cxn ang="0">
                    <a:pos x="51" y="9"/>
                  </a:cxn>
                  <a:cxn ang="0">
                    <a:pos x="68" y="7"/>
                  </a:cxn>
                  <a:cxn ang="0">
                    <a:pos x="83" y="9"/>
                  </a:cxn>
                  <a:cxn ang="0">
                    <a:pos x="98" y="15"/>
                  </a:cxn>
                  <a:cxn ang="0">
                    <a:pos x="108" y="20"/>
                  </a:cxn>
                  <a:cxn ang="0">
                    <a:pos x="115" y="28"/>
                  </a:cxn>
                  <a:cxn ang="0">
                    <a:pos x="123" y="37"/>
                  </a:cxn>
                  <a:cxn ang="0">
                    <a:pos x="129" y="45"/>
                  </a:cxn>
                  <a:cxn ang="0">
                    <a:pos x="129" y="49"/>
                  </a:cxn>
                  <a:cxn ang="0">
                    <a:pos x="127" y="51"/>
                  </a:cxn>
                </a:cxnLst>
                <a:rect l="0" t="0" r="r" b="b"/>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ln>
            </p:spPr>
            <p:txBody>
              <a:bodyPr/>
              <a:lstStyle/>
              <a:p>
                <a:endParaRPr lang="en-US">
                  <a:solidFill>
                    <a:prstClr val="black"/>
                  </a:solidFill>
                </a:endParaRPr>
              </a:p>
            </p:txBody>
          </p:sp>
          <p:sp>
            <p:nvSpPr>
              <p:cNvPr id="180236" name="Freeform 1036"/>
              <p:cNvSpPr/>
              <p:nvPr/>
            </p:nvSpPr>
            <p:spPr bwMode="auto">
              <a:xfrm>
                <a:off x="1908" y="537"/>
                <a:ext cx="381" cy="615"/>
              </a:xfrm>
              <a:custGeom>
                <a:avLst/>
                <a:gdLst/>
                <a:ahLst/>
                <a:cxnLst>
                  <a:cxn ang="0">
                    <a:pos x="254" y="594"/>
                  </a:cxn>
                  <a:cxn ang="0">
                    <a:pos x="285" y="609"/>
                  </a:cxn>
                  <a:cxn ang="0">
                    <a:pos x="309" y="615"/>
                  </a:cxn>
                  <a:cxn ang="0">
                    <a:pos x="334" y="615"/>
                  </a:cxn>
                  <a:cxn ang="0">
                    <a:pos x="355" y="609"/>
                  </a:cxn>
                  <a:cxn ang="0">
                    <a:pos x="370" y="600"/>
                  </a:cxn>
                  <a:cxn ang="0">
                    <a:pos x="376" y="588"/>
                  </a:cxn>
                  <a:cxn ang="0">
                    <a:pos x="381" y="571"/>
                  </a:cxn>
                  <a:cxn ang="0">
                    <a:pos x="381" y="548"/>
                  </a:cxn>
                  <a:cxn ang="0">
                    <a:pos x="374" y="514"/>
                  </a:cxn>
                  <a:cxn ang="0">
                    <a:pos x="355" y="480"/>
                  </a:cxn>
                  <a:cxn ang="0">
                    <a:pos x="330" y="440"/>
                  </a:cxn>
                  <a:cxn ang="0">
                    <a:pos x="309" y="410"/>
                  </a:cxn>
                  <a:cxn ang="0">
                    <a:pos x="296" y="391"/>
                  </a:cxn>
                  <a:cxn ang="0">
                    <a:pos x="294" y="374"/>
                  </a:cxn>
                  <a:cxn ang="0">
                    <a:pos x="296" y="346"/>
                  </a:cxn>
                  <a:cxn ang="0">
                    <a:pos x="298" y="308"/>
                  </a:cxn>
                  <a:cxn ang="0">
                    <a:pos x="304" y="275"/>
                  </a:cxn>
                  <a:cxn ang="0">
                    <a:pos x="305" y="239"/>
                  </a:cxn>
                  <a:cxn ang="0">
                    <a:pos x="311" y="192"/>
                  </a:cxn>
                  <a:cxn ang="0">
                    <a:pos x="309" y="152"/>
                  </a:cxn>
                  <a:cxn ang="0">
                    <a:pos x="305" y="118"/>
                  </a:cxn>
                  <a:cxn ang="0">
                    <a:pos x="296" y="88"/>
                  </a:cxn>
                  <a:cxn ang="0">
                    <a:pos x="287" y="63"/>
                  </a:cxn>
                  <a:cxn ang="0">
                    <a:pos x="268" y="38"/>
                  </a:cxn>
                  <a:cxn ang="0">
                    <a:pos x="243" y="18"/>
                  </a:cxn>
                  <a:cxn ang="0">
                    <a:pos x="216" y="4"/>
                  </a:cxn>
                  <a:cxn ang="0">
                    <a:pos x="188" y="0"/>
                  </a:cxn>
                  <a:cxn ang="0">
                    <a:pos x="161" y="2"/>
                  </a:cxn>
                  <a:cxn ang="0">
                    <a:pos x="125" y="14"/>
                  </a:cxn>
                  <a:cxn ang="0">
                    <a:pos x="84" y="38"/>
                  </a:cxn>
                  <a:cxn ang="0">
                    <a:pos x="55" y="65"/>
                  </a:cxn>
                  <a:cxn ang="0">
                    <a:pos x="38" y="90"/>
                  </a:cxn>
                  <a:cxn ang="0">
                    <a:pos x="21" y="122"/>
                  </a:cxn>
                  <a:cxn ang="0">
                    <a:pos x="8" y="169"/>
                  </a:cxn>
                  <a:cxn ang="0">
                    <a:pos x="0" y="203"/>
                  </a:cxn>
                  <a:cxn ang="0">
                    <a:pos x="4" y="217"/>
                  </a:cxn>
                  <a:cxn ang="0">
                    <a:pos x="17" y="236"/>
                  </a:cxn>
                  <a:cxn ang="0">
                    <a:pos x="51" y="260"/>
                  </a:cxn>
                  <a:cxn ang="0">
                    <a:pos x="87" y="285"/>
                  </a:cxn>
                  <a:cxn ang="0">
                    <a:pos x="104" y="306"/>
                  </a:cxn>
                  <a:cxn ang="0">
                    <a:pos x="114" y="327"/>
                  </a:cxn>
                  <a:cxn ang="0">
                    <a:pos x="121" y="340"/>
                  </a:cxn>
                  <a:cxn ang="0">
                    <a:pos x="139" y="357"/>
                  </a:cxn>
                  <a:cxn ang="0">
                    <a:pos x="163" y="376"/>
                  </a:cxn>
                  <a:cxn ang="0">
                    <a:pos x="178" y="393"/>
                  </a:cxn>
                  <a:cxn ang="0">
                    <a:pos x="186" y="408"/>
                  </a:cxn>
                  <a:cxn ang="0">
                    <a:pos x="195" y="452"/>
                  </a:cxn>
                  <a:cxn ang="0">
                    <a:pos x="203" y="480"/>
                  </a:cxn>
                  <a:cxn ang="0">
                    <a:pos x="211" y="493"/>
                  </a:cxn>
                  <a:cxn ang="0">
                    <a:pos x="224" y="537"/>
                  </a:cxn>
                </a:cxnLst>
                <a:rect l="0" t="0" r="r" b="b"/>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ln>
            </p:spPr>
            <p:txBody>
              <a:bodyPr/>
              <a:lstStyle/>
              <a:p>
                <a:endParaRPr lang="en-US">
                  <a:solidFill>
                    <a:prstClr val="black"/>
                  </a:solidFill>
                </a:endParaRPr>
              </a:p>
            </p:txBody>
          </p:sp>
          <p:sp>
            <p:nvSpPr>
              <p:cNvPr id="180237" name="Freeform 1037"/>
              <p:cNvSpPr/>
              <p:nvPr/>
            </p:nvSpPr>
            <p:spPr bwMode="auto">
              <a:xfrm>
                <a:off x="1921" y="556"/>
                <a:ext cx="359" cy="586"/>
              </a:xfrm>
              <a:custGeom>
                <a:avLst/>
                <a:gdLst/>
                <a:ahLst/>
                <a:cxnLst>
                  <a:cxn ang="0">
                    <a:pos x="277" y="418"/>
                  </a:cxn>
                  <a:cxn ang="0">
                    <a:pos x="274" y="385"/>
                  </a:cxn>
                  <a:cxn ang="0">
                    <a:pos x="275" y="342"/>
                  </a:cxn>
                  <a:cxn ang="0">
                    <a:pos x="281" y="289"/>
                  </a:cxn>
                  <a:cxn ang="0">
                    <a:pos x="285" y="228"/>
                  </a:cxn>
                  <a:cxn ang="0">
                    <a:pos x="287" y="160"/>
                  </a:cxn>
                  <a:cxn ang="0">
                    <a:pos x="283" y="109"/>
                  </a:cxn>
                  <a:cxn ang="0">
                    <a:pos x="274" y="74"/>
                  </a:cxn>
                  <a:cxn ang="0">
                    <a:pos x="260" y="48"/>
                  </a:cxn>
                  <a:cxn ang="0">
                    <a:pos x="245" y="29"/>
                  </a:cxn>
                  <a:cxn ang="0">
                    <a:pos x="228" y="16"/>
                  </a:cxn>
                  <a:cxn ang="0">
                    <a:pos x="211" y="6"/>
                  </a:cxn>
                  <a:cxn ang="0">
                    <a:pos x="182" y="0"/>
                  </a:cxn>
                  <a:cxn ang="0">
                    <a:pos x="141" y="2"/>
                  </a:cxn>
                  <a:cxn ang="0">
                    <a:pos x="99" y="19"/>
                  </a:cxn>
                  <a:cxn ang="0">
                    <a:pos x="65" y="44"/>
                  </a:cxn>
                  <a:cxn ang="0">
                    <a:pos x="38" y="78"/>
                  </a:cxn>
                  <a:cxn ang="0">
                    <a:pos x="14" y="120"/>
                  </a:cxn>
                  <a:cxn ang="0">
                    <a:pos x="2" y="154"/>
                  </a:cxn>
                  <a:cxn ang="0">
                    <a:pos x="0" y="175"/>
                  </a:cxn>
                  <a:cxn ang="0">
                    <a:pos x="0" y="194"/>
                  </a:cxn>
                  <a:cxn ang="0">
                    <a:pos x="4" y="215"/>
                  </a:cxn>
                  <a:cxn ang="0">
                    <a:pos x="31" y="239"/>
                  </a:cxn>
                  <a:cxn ang="0">
                    <a:pos x="65" y="258"/>
                  </a:cxn>
                  <a:cxn ang="0">
                    <a:pos x="82" y="273"/>
                  </a:cxn>
                  <a:cxn ang="0">
                    <a:pos x="95" y="296"/>
                  </a:cxn>
                  <a:cxn ang="0">
                    <a:pos x="114" y="327"/>
                  </a:cxn>
                  <a:cxn ang="0">
                    <a:pos x="127" y="340"/>
                  </a:cxn>
                  <a:cxn ang="0">
                    <a:pos x="143" y="347"/>
                  </a:cxn>
                  <a:cxn ang="0">
                    <a:pos x="160" y="363"/>
                  </a:cxn>
                  <a:cxn ang="0">
                    <a:pos x="173" y="391"/>
                  </a:cxn>
                  <a:cxn ang="0">
                    <a:pos x="181" y="435"/>
                  </a:cxn>
                  <a:cxn ang="0">
                    <a:pos x="198" y="476"/>
                  </a:cxn>
                  <a:cxn ang="0">
                    <a:pos x="213" y="520"/>
                  </a:cxn>
                  <a:cxn ang="0">
                    <a:pos x="222" y="554"/>
                  </a:cxn>
                  <a:cxn ang="0">
                    <a:pos x="237" y="575"/>
                  </a:cxn>
                  <a:cxn ang="0">
                    <a:pos x="270" y="583"/>
                  </a:cxn>
                  <a:cxn ang="0">
                    <a:pos x="302" y="586"/>
                  </a:cxn>
                  <a:cxn ang="0">
                    <a:pos x="325" y="586"/>
                  </a:cxn>
                  <a:cxn ang="0">
                    <a:pos x="342" y="579"/>
                  </a:cxn>
                  <a:cxn ang="0">
                    <a:pos x="351" y="565"/>
                  </a:cxn>
                  <a:cxn ang="0">
                    <a:pos x="359" y="545"/>
                  </a:cxn>
                  <a:cxn ang="0">
                    <a:pos x="359" y="522"/>
                  </a:cxn>
                  <a:cxn ang="0">
                    <a:pos x="353" y="497"/>
                  </a:cxn>
                  <a:cxn ang="0">
                    <a:pos x="342" y="469"/>
                  </a:cxn>
                  <a:cxn ang="0">
                    <a:pos x="321" y="433"/>
                  </a:cxn>
                  <a:cxn ang="0">
                    <a:pos x="294" y="389"/>
                  </a:cxn>
                  <a:cxn ang="0">
                    <a:pos x="277" y="383"/>
                  </a:cxn>
                  <a:cxn ang="0">
                    <a:pos x="279" y="419"/>
                  </a:cxn>
                </a:cxnLst>
                <a:rect l="0" t="0" r="r" b="b"/>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ln>
            </p:spPr>
            <p:txBody>
              <a:bodyPr/>
              <a:lstStyle/>
              <a:p>
                <a:endParaRPr lang="en-US">
                  <a:solidFill>
                    <a:prstClr val="black"/>
                  </a:solidFill>
                </a:endParaRPr>
              </a:p>
            </p:txBody>
          </p:sp>
          <p:sp>
            <p:nvSpPr>
              <p:cNvPr id="180238" name="Freeform 1038"/>
              <p:cNvSpPr/>
              <p:nvPr/>
            </p:nvSpPr>
            <p:spPr bwMode="auto">
              <a:xfrm>
                <a:off x="1411" y="733"/>
                <a:ext cx="753" cy="768"/>
              </a:xfrm>
              <a:custGeom>
                <a:avLst/>
                <a:gdLst/>
                <a:ahLst/>
                <a:cxnLst>
                  <a:cxn ang="0">
                    <a:pos x="190" y="658"/>
                  </a:cxn>
                  <a:cxn ang="0">
                    <a:pos x="226" y="709"/>
                  </a:cxn>
                  <a:cxn ang="0">
                    <a:pos x="292" y="753"/>
                  </a:cxn>
                  <a:cxn ang="0">
                    <a:pos x="353" y="768"/>
                  </a:cxn>
                  <a:cxn ang="0">
                    <a:pos x="400" y="743"/>
                  </a:cxn>
                  <a:cxn ang="0">
                    <a:pos x="440" y="679"/>
                  </a:cxn>
                  <a:cxn ang="0">
                    <a:pos x="489" y="614"/>
                  </a:cxn>
                  <a:cxn ang="0">
                    <a:pos x="569" y="576"/>
                  </a:cxn>
                  <a:cxn ang="0">
                    <a:pos x="641" y="517"/>
                  </a:cxn>
                  <a:cxn ang="0">
                    <a:pos x="662" y="497"/>
                  </a:cxn>
                  <a:cxn ang="0">
                    <a:pos x="677" y="479"/>
                  </a:cxn>
                  <a:cxn ang="0">
                    <a:pos x="683" y="493"/>
                  </a:cxn>
                  <a:cxn ang="0">
                    <a:pos x="700" y="478"/>
                  </a:cxn>
                  <a:cxn ang="0">
                    <a:pos x="713" y="445"/>
                  </a:cxn>
                  <a:cxn ang="0">
                    <a:pos x="721" y="461"/>
                  </a:cxn>
                  <a:cxn ang="0">
                    <a:pos x="734" y="451"/>
                  </a:cxn>
                  <a:cxn ang="0">
                    <a:pos x="736" y="390"/>
                  </a:cxn>
                  <a:cxn ang="0">
                    <a:pos x="734" y="366"/>
                  </a:cxn>
                  <a:cxn ang="0">
                    <a:pos x="749" y="356"/>
                  </a:cxn>
                  <a:cxn ang="0">
                    <a:pos x="727" y="339"/>
                  </a:cxn>
                  <a:cxn ang="0">
                    <a:pos x="704" y="284"/>
                  </a:cxn>
                  <a:cxn ang="0">
                    <a:pos x="704" y="229"/>
                  </a:cxn>
                  <a:cxn ang="0">
                    <a:pos x="702" y="163"/>
                  </a:cxn>
                  <a:cxn ang="0">
                    <a:pos x="685" y="131"/>
                  </a:cxn>
                  <a:cxn ang="0">
                    <a:pos x="639" y="121"/>
                  </a:cxn>
                  <a:cxn ang="0">
                    <a:pos x="620" y="106"/>
                  </a:cxn>
                  <a:cxn ang="0">
                    <a:pos x="605" y="53"/>
                  </a:cxn>
                  <a:cxn ang="0">
                    <a:pos x="605" y="19"/>
                  </a:cxn>
                  <a:cxn ang="0">
                    <a:pos x="588" y="32"/>
                  </a:cxn>
                  <a:cxn ang="0">
                    <a:pos x="581" y="59"/>
                  </a:cxn>
                  <a:cxn ang="0">
                    <a:pos x="543" y="13"/>
                  </a:cxn>
                  <a:cxn ang="0">
                    <a:pos x="512" y="0"/>
                  </a:cxn>
                  <a:cxn ang="0">
                    <a:pos x="520" y="15"/>
                  </a:cxn>
                  <a:cxn ang="0">
                    <a:pos x="545" y="53"/>
                  </a:cxn>
                  <a:cxn ang="0">
                    <a:pos x="541" y="64"/>
                  </a:cxn>
                  <a:cxn ang="0">
                    <a:pos x="520" y="55"/>
                  </a:cxn>
                  <a:cxn ang="0">
                    <a:pos x="514" y="55"/>
                  </a:cxn>
                  <a:cxn ang="0">
                    <a:pos x="520" y="32"/>
                  </a:cxn>
                  <a:cxn ang="0">
                    <a:pos x="495" y="15"/>
                  </a:cxn>
                  <a:cxn ang="0">
                    <a:pos x="425" y="43"/>
                  </a:cxn>
                  <a:cxn ang="0">
                    <a:pos x="397" y="70"/>
                  </a:cxn>
                  <a:cxn ang="0">
                    <a:pos x="326" y="127"/>
                  </a:cxn>
                  <a:cxn ang="0">
                    <a:pos x="275" y="208"/>
                  </a:cxn>
                  <a:cxn ang="0">
                    <a:pos x="249" y="269"/>
                  </a:cxn>
                  <a:cxn ang="0">
                    <a:pos x="214" y="267"/>
                  </a:cxn>
                  <a:cxn ang="0">
                    <a:pos x="197" y="288"/>
                  </a:cxn>
                  <a:cxn ang="0">
                    <a:pos x="203" y="320"/>
                  </a:cxn>
                  <a:cxn ang="0">
                    <a:pos x="182" y="320"/>
                  </a:cxn>
                  <a:cxn ang="0">
                    <a:pos x="146" y="299"/>
                  </a:cxn>
                  <a:cxn ang="0">
                    <a:pos x="68" y="218"/>
                  </a:cxn>
                  <a:cxn ang="0">
                    <a:pos x="29" y="201"/>
                  </a:cxn>
                  <a:cxn ang="0">
                    <a:pos x="8" y="210"/>
                  </a:cxn>
                  <a:cxn ang="0">
                    <a:pos x="0" y="235"/>
                  </a:cxn>
                  <a:cxn ang="0">
                    <a:pos x="27" y="303"/>
                  </a:cxn>
                  <a:cxn ang="0">
                    <a:pos x="93" y="358"/>
                  </a:cxn>
                  <a:cxn ang="0">
                    <a:pos x="125" y="371"/>
                  </a:cxn>
                  <a:cxn ang="0">
                    <a:pos x="150" y="406"/>
                  </a:cxn>
                  <a:cxn ang="0">
                    <a:pos x="184" y="478"/>
                  </a:cxn>
                  <a:cxn ang="0">
                    <a:pos x="182" y="561"/>
                  </a:cxn>
                </a:cxnLst>
                <a:rect l="0" t="0" r="r" b="b"/>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ln>
            </p:spPr>
            <p:txBody>
              <a:bodyPr/>
              <a:lstStyle/>
              <a:p>
                <a:endParaRPr lang="en-US">
                  <a:solidFill>
                    <a:prstClr val="black"/>
                  </a:solidFill>
                </a:endParaRPr>
              </a:p>
            </p:txBody>
          </p:sp>
          <p:sp>
            <p:nvSpPr>
              <p:cNvPr id="180239" name="Freeform 1039"/>
              <p:cNvSpPr/>
              <p:nvPr/>
            </p:nvSpPr>
            <p:spPr bwMode="auto">
              <a:xfrm>
                <a:off x="2035" y="1256"/>
                <a:ext cx="2" cy="2"/>
              </a:xfrm>
              <a:custGeom>
                <a:avLst/>
                <a:gdLst/>
                <a:ahLst/>
                <a:cxnLst>
                  <a:cxn ang="0">
                    <a:pos x="0" y="0"/>
                  </a:cxn>
                  <a:cxn ang="0">
                    <a:pos x="2" y="0"/>
                  </a:cxn>
                  <a:cxn ang="0">
                    <a:pos x="0" y="2"/>
                  </a:cxn>
                  <a:cxn ang="0">
                    <a:pos x="0" y="0"/>
                  </a:cxn>
                  <a:cxn ang="0">
                    <a:pos x="0" y="0"/>
                  </a:cxn>
                  <a:cxn ang="0">
                    <a:pos x="0" y="0"/>
                  </a:cxn>
                </a:cxnLst>
                <a:rect l="0" t="0" r="r" b="b"/>
                <a:pathLst>
                  <a:path w="2" h="2">
                    <a:moveTo>
                      <a:pt x="0" y="0"/>
                    </a:moveTo>
                    <a:lnTo>
                      <a:pt x="2" y="0"/>
                    </a:lnTo>
                    <a:lnTo>
                      <a:pt x="0" y="2"/>
                    </a:lnTo>
                    <a:lnTo>
                      <a:pt x="0" y="0"/>
                    </a:lnTo>
                    <a:lnTo>
                      <a:pt x="0" y="0"/>
                    </a:lnTo>
                    <a:lnTo>
                      <a:pt x="0" y="0"/>
                    </a:lnTo>
                    <a:close/>
                  </a:path>
                </a:pathLst>
              </a:custGeom>
              <a:solidFill>
                <a:srgbClr val="E99B97"/>
              </a:solidFill>
              <a:ln w="9525">
                <a:noFill/>
                <a:round/>
              </a:ln>
            </p:spPr>
            <p:txBody>
              <a:bodyPr/>
              <a:lstStyle/>
              <a:p>
                <a:endParaRPr lang="en-US">
                  <a:solidFill>
                    <a:prstClr val="black"/>
                  </a:solidFill>
                </a:endParaRPr>
              </a:p>
            </p:txBody>
          </p:sp>
          <p:sp>
            <p:nvSpPr>
              <p:cNvPr id="180240" name="Freeform 1040"/>
              <p:cNvSpPr/>
              <p:nvPr/>
            </p:nvSpPr>
            <p:spPr bwMode="auto">
              <a:xfrm>
                <a:off x="2035" y="1254"/>
                <a:ext cx="4" cy="4"/>
              </a:xfrm>
              <a:custGeom>
                <a:avLst/>
                <a:gdLst/>
                <a:ahLst/>
                <a:cxnLst>
                  <a:cxn ang="0">
                    <a:pos x="0" y="0"/>
                  </a:cxn>
                  <a:cxn ang="0">
                    <a:pos x="4" y="0"/>
                  </a:cxn>
                  <a:cxn ang="0">
                    <a:pos x="2" y="4"/>
                  </a:cxn>
                  <a:cxn ang="0">
                    <a:pos x="0" y="2"/>
                  </a:cxn>
                  <a:cxn ang="0">
                    <a:pos x="0" y="2"/>
                  </a:cxn>
                  <a:cxn ang="0">
                    <a:pos x="0" y="0"/>
                  </a:cxn>
                </a:cxnLst>
                <a:rect l="0" t="0" r="r" b="b"/>
                <a:pathLst>
                  <a:path w="4" h="4">
                    <a:moveTo>
                      <a:pt x="0" y="0"/>
                    </a:moveTo>
                    <a:lnTo>
                      <a:pt x="4" y="0"/>
                    </a:lnTo>
                    <a:lnTo>
                      <a:pt x="2" y="4"/>
                    </a:lnTo>
                    <a:lnTo>
                      <a:pt x="0" y="2"/>
                    </a:lnTo>
                    <a:lnTo>
                      <a:pt x="0" y="2"/>
                    </a:lnTo>
                    <a:lnTo>
                      <a:pt x="0" y="0"/>
                    </a:lnTo>
                    <a:close/>
                  </a:path>
                </a:pathLst>
              </a:custGeom>
              <a:solidFill>
                <a:srgbClr val="EA9E99"/>
              </a:solidFill>
              <a:ln w="9525">
                <a:noFill/>
                <a:round/>
              </a:ln>
            </p:spPr>
            <p:txBody>
              <a:bodyPr/>
              <a:lstStyle/>
              <a:p>
                <a:endParaRPr lang="en-US">
                  <a:solidFill>
                    <a:prstClr val="black"/>
                  </a:solidFill>
                </a:endParaRPr>
              </a:p>
            </p:txBody>
          </p:sp>
          <p:sp>
            <p:nvSpPr>
              <p:cNvPr id="180241" name="Freeform 1041"/>
              <p:cNvSpPr/>
              <p:nvPr/>
            </p:nvSpPr>
            <p:spPr bwMode="auto">
              <a:xfrm>
                <a:off x="2035" y="1252"/>
                <a:ext cx="6" cy="4"/>
              </a:xfrm>
              <a:custGeom>
                <a:avLst/>
                <a:gdLst/>
                <a:ahLst/>
                <a:cxnLst>
                  <a:cxn ang="0">
                    <a:pos x="2" y="4"/>
                  </a:cxn>
                  <a:cxn ang="0">
                    <a:pos x="0" y="4"/>
                  </a:cxn>
                  <a:cxn ang="0">
                    <a:pos x="0" y="2"/>
                  </a:cxn>
                  <a:cxn ang="0">
                    <a:pos x="0" y="0"/>
                  </a:cxn>
                  <a:cxn ang="0">
                    <a:pos x="6" y="0"/>
                  </a:cxn>
                  <a:cxn ang="0">
                    <a:pos x="4" y="2"/>
                  </a:cxn>
                  <a:cxn ang="0">
                    <a:pos x="2" y="4"/>
                  </a:cxn>
                </a:cxnLst>
                <a:rect l="0" t="0" r="r" b="b"/>
                <a:pathLst>
                  <a:path w="6" h="4">
                    <a:moveTo>
                      <a:pt x="2" y="4"/>
                    </a:moveTo>
                    <a:lnTo>
                      <a:pt x="0" y="4"/>
                    </a:lnTo>
                    <a:lnTo>
                      <a:pt x="0" y="2"/>
                    </a:lnTo>
                    <a:lnTo>
                      <a:pt x="0" y="0"/>
                    </a:lnTo>
                    <a:lnTo>
                      <a:pt x="6" y="0"/>
                    </a:lnTo>
                    <a:lnTo>
                      <a:pt x="4" y="2"/>
                    </a:lnTo>
                    <a:lnTo>
                      <a:pt x="2" y="4"/>
                    </a:lnTo>
                    <a:close/>
                  </a:path>
                </a:pathLst>
              </a:custGeom>
              <a:solidFill>
                <a:srgbClr val="E99F9A"/>
              </a:solidFill>
              <a:ln w="9525">
                <a:noFill/>
                <a:round/>
              </a:ln>
            </p:spPr>
            <p:txBody>
              <a:bodyPr/>
              <a:lstStyle/>
              <a:p>
                <a:endParaRPr lang="en-US">
                  <a:solidFill>
                    <a:prstClr val="black"/>
                  </a:solidFill>
                </a:endParaRPr>
              </a:p>
            </p:txBody>
          </p:sp>
          <p:sp>
            <p:nvSpPr>
              <p:cNvPr id="180242" name="Freeform 1042"/>
              <p:cNvSpPr/>
              <p:nvPr/>
            </p:nvSpPr>
            <p:spPr bwMode="auto">
              <a:xfrm>
                <a:off x="2035" y="1250"/>
                <a:ext cx="8" cy="4"/>
              </a:xfrm>
              <a:custGeom>
                <a:avLst/>
                <a:gdLst/>
                <a:ahLst/>
                <a:cxnLst>
                  <a:cxn ang="0">
                    <a:pos x="4" y="4"/>
                  </a:cxn>
                  <a:cxn ang="0">
                    <a:pos x="0" y="4"/>
                  </a:cxn>
                  <a:cxn ang="0">
                    <a:pos x="0" y="2"/>
                  </a:cxn>
                  <a:cxn ang="0">
                    <a:pos x="0" y="0"/>
                  </a:cxn>
                  <a:cxn ang="0">
                    <a:pos x="8" y="0"/>
                  </a:cxn>
                  <a:cxn ang="0">
                    <a:pos x="6" y="2"/>
                  </a:cxn>
                  <a:cxn ang="0">
                    <a:pos x="4" y="4"/>
                  </a:cxn>
                </a:cxnLst>
                <a:rect l="0" t="0" r="r" b="b"/>
                <a:pathLst>
                  <a:path w="8" h="4">
                    <a:moveTo>
                      <a:pt x="4" y="4"/>
                    </a:moveTo>
                    <a:lnTo>
                      <a:pt x="0" y="4"/>
                    </a:lnTo>
                    <a:lnTo>
                      <a:pt x="0" y="2"/>
                    </a:lnTo>
                    <a:lnTo>
                      <a:pt x="0" y="0"/>
                    </a:lnTo>
                    <a:lnTo>
                      <a:pt x="8" y="0"/>
                    </a:lnTo>
                    <a:lnTo>
                      <a:pt x="6" y="2"/>
                    </a:lnTo>
                    <a:lnTo>
                      <a:pt x="4" y="4"/>
                    </a:lnTo>
                    <a:close/>
                  </a:path>
                </a:pathLst>
              </a:custGeom>
              <a:solidFill>
                <a:srgbClr val="EAA19C"/>
              </a:solidFill>
              <a:ln w="9525">
                <a:noFill/>
                <a:round/>
              </a:ln>
            </p:spPr>
            <p:txBody>
              <a:bodyPr/>
              <a:lstStyle/>
              <a:p>
                <a:endParaRPr lang="en-US">
                  <a:solidFill>
                    <a:prstClr val="black"/>
                  </a:solidFill>
                </a:endParaRPr>
              </a:p>
            </p:txBody>
          </p:sp>
          <p:sp>
            <p:nvSpPr>
              <p:cNvPr id="180243" name="Freeform 1043"/>
              <p:cNvSpPr/>
              <p:nvPr/>
            </p:nvSpPr>
            <p:spPr bwMode="auto">
              <a:xfrm>
                <a:off x="2035" y="1248"/>
                <a:ext cx="8" cy="4"/>
              </a:xfrm>
              <a:custGeom>
                <a:avLst/>
                <a:gdLst/>
                <a:ahLst/>
                <a:cxnLst>
                  <a:cxn ang="0">
                    <a:pos x="6" y="4"/>
                  </a:cxn>
                  <a:cxn ang="0">
                    <a:pos x="0" y="4"/>
                  </a:cxn>
                  <a:cxn ang="0">
                    <a:pos x="0" y="2"/>
                  </a:cxn>
                  <a:cxn ang="0">
                    <a:pos x="0" y="0"/>
                  </a:cxn>
                  <a:cxn ang="0">
                    <a:pos x="8" y="0"/>
                  </a:cxn>
                  <a:cxn ang="0">
                    <a:pos x="8" y="2"/>
                  </a:cxn>
                  <a:cxn ang="0">
                    <a:pos x="6" y="4"/>
                  </a:cxn>
                </a:cxnLst>
                <a:rect l="0" t="0" r="r" b="b"/>
                <a:pathLst>
                  <a:path w="8" h="4">
                    <a:moveTo>
                      <a:pt x="6" y="4"/>
                    </a:moveTo>
                    <a:lnTo>
                      <a:pt x="0" y="4"/>
                    </a:lnTo>
                    <a:lnTo>
                      <a:pt x="0" y="2"/>
                    </a:lnTo>
                    <a:lnTo>
                      <a:pt x="0" y="0"/>
                    </a:lnTo>
                    <a:lnTo>
                      <a:pt x="8" y="0"/>
                    </a:lnTo>
                    <a:lnTo>
                      <a:pt x="8" y="2"/>
                    </a:lnTo>
                    <a:lnTo>
                      <a:pt x="6" y="4"/>
                    </a:lnTo>
                    <a:close/>
                  </a:path>
                </a:pathLst>
              </a:custGeom>
              <a:solidFill>
                <a:srgbClr val="E9A29E"/>
              </a:solidFill>
              <a:ln w="9525">
                <a:noFill/>
                <a:round/>
              </a:ln>
            </p:spPr>
            <p:txBody>
              <a:bodyPr/>
              <a:lstStyle/>
              <a:p>
                <a:endParaRPr lang="en-US">
                  <a:solidFill>
                    <a:prstClr val="black"/>
                  </a:solidFill>
                </a:endParaRPr>
              </a:p>
            </p:txBody>
          </p:sp>
          <p:sp>
            <p:nvSpPr>
              <p:cNvPr id="180244" name="Freeform 1044"/>
              <p:cNvSpPr/>
              <p:nvPr/>
            </p:nvSpPr>
            <p:spPr bwMode="auto">
              <a:xfrm>
                <a:off x="2035" y="1247"/>
                <a:ext cx="10" cy="3"/>
              </a:xfrm>
              <a:custGeom>
                <a:avLst/>
                <a:gdLst/>
                <a:ahLst/>
                <a:cxnLst>
                  <a:cxn ang="0">
                    <a:pos x="8" y="3"/>
                  </a:cxn>
                  <a:cxn ang="0">
                    <a:pos x="0" y="3"/>
                  </a:cxn>
                  <a:cxn ang="0">
                    <a:pos x="0" y="1"/>
                  </a:cxn>
                  <a:cxn ang="0">
                    <a:pos x="0" y="0"/>
                  </a:cxn>
                  <a:cxn ang="0">
                    <a:pos x="10" y="0"/>
                  </a:cxn>
                  <a:cxn ang="0">
                    <a:pos x="8" y="1"/>
                  </a:cxn>
                  <a:cxn ang="0">
                    <a:pos x="8" y="3"/>
                  </a:cxn>
                </a:cxnLst>
                <a:rect l="0" t="0" r="r" b="b"/>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ln>
            </p:spPr>
            <p:txBody>
              <a:bodyPr/>
              <a:lstStyle/>
              <a:p>
                <a:endParaRPr lang="en-US">
                  <a:solidFill>
                    <a:prstClr val="black"/>
                  </a:solidFill>
                </a:endParaRPr>
              </a:p>
            </p:txBody>
          </p:sp>
          <p:sp>
            <p:nvSpPr>
              <p:cNvPr id="180245" name="Freeform 1045"/>
              <p:cNvSpPr/>
              <p:nvPr/>
            </p:nvSpPr>
            <p:spPr bwMode="auto">
              <a:xfrm>
                <a:off x="2035" y="1245"/>
                <a:ext cx="10" cy="3"/>
              </a:xfrm>
              <a:custGeom>
                <a:avLst/>
                <a:gdLst/>
                <a:ahLst/>
                <a:cxnLst>
                  <a:cxn ang="0">
                    <a:pos x="8" y="3"/>
                  </a:cxn>
                  <a:cxn ang="0">
                    <a:pos x="0" y="3"/>
                  </a:cxn>
                  <a:cxn ang="0">
                    <a:pos x="0" y="2"/>
                  </a:cxn>
                  <a:cxn ang="0">
                    <a:pos x="0" y="2"/>
                  </a:cxn>
                  <a:cxn ang="0">
                    <a:pos x="0" y="0"/>
                  </a:cxn>
                  <a:cxn ang="0">
                    <a:pos x="0" y="0"/>
                  </a:cxn>
                  <a:cxn ang="0">
                    <a:pos x="10" y="0"/>
                  </a:cxn>
                  <a:cxn ang="0">
                    <a:pos x="10" y="2"/>
                  </a:cxn>
                  <a:cxn ang="0">
                    <a:pos x="8" y="3"/>
                  </a:cxn>
                </a:cxnLst>
                <a:rect l="0" t="0" r="r" b="b"/>
                <a:pathLst>
                  <a:path w="10" h="3">
                    <a:moveTo>
                      <a:pt x="8" y="3"/>
                    </a:moveTo>
                    <a:lnTo>
                      <a:pt x="0" y="3"/>
                    </a:lnTo>
                    <a:lnTo>
                      <a:pt x="0" y="2"/>
                    </a:lnTo>
                    <a:lnTo>
                      <a:pt x="0" y="2"/>
                    </a:lnTo>
                    <a:lnTo>
                      <a:pt x="0" y="0"/>
                    </a:lnTo>
                    <a:lnTo>
                      <a:pt x="0" y="0"/>
                    </a:lnTo>
                    <a:lnTo>
                      <a:pt x="10" y="0"/>
                    </a:lnTo>
                    <a:lnTo>
                      <a:pt x="10" y="2"/>
                    </a:lnTo>
                    <a:lnTo>
                      <a:pt x="8" y="3"/>
                    </a:lnTo>
                    <a:close/>
                  </a:path>
                </a:pathLst>
              </a:custGeom>
              <a:solidFill>
                <a:srgbClr val="E8A6A1"/>
              </a:solidFill>
              <a:ln w="9525">
                <a:noFill/>
                <a:round/>
              </a:ln>
            </p:spPr>
            <p:txBody>
              <a:bodyPr/>
              <a:lstStyle/>
              <a:p>
                <a:endParaRPr lang="en-US">
                  <a:solidFill>
                    <a:prstClr val="black"/>
                  </a:solidFill>
                </a:endParaRPr>
              </a:p>
            </p:txBody>
          </p:sp>
          <p:sp>
            <p:nvSpPr>
              <p:cNvPr id="180246" name="Freeform 1046"/>
              <p:cNvSpPr/>
              <p:nvPr/>
            </p:nvSpPr>
            <p:spPr bwMode="auto">
              <a:xfrm>
                <a:off x="2035" y="1243"/>
                <a:ext cx="12" cy="4"/>
              </a:xfrm>
              <a:custGeom>
                <a:avLst/>
                <a:gdLst/>
                <a:ahLst/>
                <a:cxnLst>
                  <a:cxn ang="0">
                    <a:pos x="10" y="4"/>
                  </a:cxn>
                  <a:cxn ang="0">
                    <a:pos x="0" y="4"/>
                  </a:cxn>
                  <a:cxn ang="0">
                    <a:pos x="0" y="4"/>
                  </a:cxn>
                  <a:cxn ang="0">
                    <a:pos x="0" y="4"/>
                  </a:cxn>
                  <a:cxn ang="0">
                    <a:pos x="0" y="2"/>
                  </a:cxn>
                  <a:cxn ang="0">
                    <a:pos x="0" y="0"/>
                  </a:cxn>
                  <a:cxn ang="0">
                    <a:pos x="12" y="0"/>
                  </a:cxn>
                  <a:cxn ang="0">
                    <a:pos x="10" y="2"/>
                  </a:cxn>
                  <a:cxn ang="0">
                    <a:pos x="10" y="4"/>
                  </a:cxn>
                </a:cxnLst>
                <a:rect l="0" t="0" r="r" b="b"/>
                <a:pathLst>
                  <a:path w="12" h="4">
                    <a:moveTo>
                      <a:pt x="10" y="4"/>
                    </a:moveTo>
                    <a:lnTo>
                      <a:pt x="0" y="4"/>
                    </a:lnTo>
                    <a:lnTo>
                      <a:pt x="0" y="4"/>
                    </a:lnTo>
                    <a:lnTo>
                      <a:pt x="0" y="4"/>
                    </a:lnTo>
                    <a:lnTo>
                      <a:pt x="0" y="2"/>
                    </a:lnTo>
                    <a:lnTo>
                      <a:pt x="0" y="0"/>
                    </a:lnTo>
                    <a:lnTo>
                      <a:pt x="12" y="0"/>
                    </a:lnTo>
                    <a:lnTo>
                      <a:pt x="10" y="2"/>
                    </a:lnTo>
                    <a:lnTo>
                      <a:pt x="10" y="4"/>
                    </a:lnTo>
                    <a:close/>
                  </a:path>
                </a:pathLst>
              </a:custGeom>
              <a:solidFill>
                <a:srgbClr val="E9A8A3"/>
              </a:solidFill>
              <a:ln w="9525">
                <a:noFill/>
                <a:round/>
              </a:ln>
            </p:spPr>
            <p:txBody>
              <a:bodyPr/>
              <a:lstStyle/>
              <a:p>
                <a:endParaRPr lang="en-US">
                  <a:solidFill>
                    <a:prstClr val="black"/>
                  </a:solidFill>
                </a:endParaRPr>
              </a:p>
            </p:txBody>
          </p:sp>
          <p:sp>
            <p:nvSpPr>
              <p:cNvPr id="180247" name="Freeform 1047"/>
              <p:cNvSpPr/>
              <p:nvPr/>
            </p:nvSpPr>
            <p:spPr bwMode="auto">
              <a:xfrm>
                <a:off x="2035" y="1241"/>
                <a:ext cx="12" cy="4"/>
              </a:xfrm>
              <a:custGeom>
                <a:avLst/>
                <a:gdLst/>
                <a:ahLst/>
                <a:cxnLst>
                  <a:cxn ang="0">
                    <a:pos x="10" y="4"/>
                  </a:cxn>
                  <a:cxn ang="0">
                    <a:pos x="0" y="4"/>
                  </a:cxn>
                  <a:cxn ang="0">
                    <a:pos x="0" y="2"/>
                  </a:cxn>
                  <a:cxn ang="0">
                    <a:pos x="0" y="0"/>
                  </a:cxn>
                  <a:cxn ang="0">
                    <a:pos x="12" y="0"/>
                  </a:cxn>
                  <a:cxn ang="0">
                    <a:pos x="12" y="2"/>
                  </a:cxn>
                  <a:cxn ang="0">
                    <a:pos x="10" y="4"/>
                  </a:cxn>
                </a:cxnLst>
                <a:rect l="0" t="0" r="r" b="b"/>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ln>
            </p:spPr>
            <p:txBody>
              <a:bodyPr/>
              <a:lstStyle/>
              <a:p>
                <a:endParaRPr lang="en-US">
                  <a:solidFill>
                    <a:prstClr val="black"/>
                  </a:solidFill>
                </a:endParaRPr>
              </a:p>
            </p:txBody>
          </p:sp>
          <p:sp>
            <p:nvSpPr>
              <p:cNvPr id="180248" name="Freeform 1048"/>
              <p:cNvSpPr/>
              <p:nvPr/>
            </p:nvSpPr>
            <p:spPr bwMode="auto">
              <a:xfrm>
                <a:off x="2035" y="1239"/>
                <a:ext cx="13" cy="4"/>
              </a:xfrm>
              <a:custGeom>
                <a:avLst/>
                <a:gdLst/>
                <a:ahLst/>
                <a:cxnLst>
                  <a:cxn ang="0">
                    <a:pos x="12" y="4"/>
                  </a:cxn>
                  <a:cxn ang="0">
                    <a:pos x="0" y="4"/>
                  </a:cxn>
                  <a:cxn ang="0">
                    <a:pos x="0" y="2"/>
                  </a:cxn>
                  <a:cxn ang="0">
                    <a:pos x="0" y="0"/>
                  </a:cxn>
                  <a:cxn ang="0">
                    <a:pos x="13" y="0"/>
                  </a:cxn>
                  <a:cxn ang="0">
                    <a:pos x="12" y="2"/>
                  </a:cxn>
                  <a:cxn ang="0">
                    <a:pos x="12" y="4"/>
                  </a:cxn>
                </a:cxnLst>
                <a:rect l="0" t="0" r="r" b="b"/>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ln>
            </p:spPr>
            <p:txBody>
              <a:bodyPr/>
              <a:lstStyle/>
              <a:p>
                <a:endParaRPr lang="en-US">
                  <a:solidFill>
                    <a:prstClr val="black"/>
                  </a:solidFill>
                </a:endParaRPr>
              </a:p>
            </p:txBody>
          </p:sp>
          <p:sp>
            <p:nvSpPr>
              <p:cNvPr id="180249" name="Freeform 1049"/>
              <p:cNvSpPr/>
              <p:nvPr/>
            </p:nvSpPr>
            <p:spPr bwMode="auto">
              <a:xfrm>
                <a:off x="2035" y="1235"/>
                <a:ext cx="13" cy="6"/>
              </a:xfrm>
              <a:custGeom>
                <a:avLst/>
                <a:gdLst/>
                <a:ahLst/>
                <a:cxnLst>
                  <a:cxn ang="0">
                    <a:pos x="12" y="6"/>
                  </a:cxn>
                  <a:cxn ang="0">
                    <a:pos x="0" y="6"/>
                  </a:cxn>
                  <a:cxn ang="0">
                    <a:pos x="0" y="4"/>
                  </a:cxn>
                  <a:cxn ang="0">
                    <a:pos x="0" y="0"/>
                  </a:cxn>
                  <a:cxn ang="0">
                    <a:pos x="13" y="2"/>
                  </a:cxn>
                  <a:cxn ang="0">
                    <a:pos x="12" y="4"/>
                  </a:cxn>
                  <a:cxn ang="0">
                    <a:pos x="12" y="6"/>
                  </a:cxn>
                </a:cxnLst>
                <a:rect l="0" t="0" r="r" b="b"/>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ln>
            </p:spPr>
            <p:txBody>
              <a:bodyPr/>
              <a:lstStyle/>
              <a:p>
                <a:endParaRPr lang="en-US">
                  <a:solidFill>
                    <a:prstClr val="black"/>
                  </a:solidFill>
                </a:endParaRPr>
              </a:p>
            </p:txBody>
          </p:sp>
          <p:sp>
            <p:nvSpPr>
              <p:cNvPr id="180250" name="Freeform 1050"/>
              <p:cNvSpPr/>
              <p:nvPr/>
            </p:nvSpPr>
            <p:spPr bwMode="auto">
              <a:xfrm>
                <a:off x="2035" y="1233"/>
                <a:ext cx="13" cy="6"/>
              </a:xfrm>
              <a:custGeom>
                <a:avLst/>
                <a:gdLst/>
                <a:ahLst/>
                <a:cxnLst>
                  <a:cxn ang="0">
                    <a:pos x="13" y="6"/>
                  </a:cxn>
                  <a:cxn ang="0">
                    <a:pos x="0" y="6"/>
                  </a:cxn>
                  <a:cxn ang="0">
                    <a:pos x="0" y="2"/>
                  </a:cxn>
                  <a:cxn ang="0">
                    <a:pos x="0" y="0"/>
                  </a:cxn>
                  <a:cxn ang="0">
                    <a:pos x="13" y="2"/>
                  </a:cxn>
                  <a:cxn ang="0">
                    <a:pos x="13" y="4"/>
                  </a:cxn>
                  <a:cxn ang="0">
                    <a:pos x="13" y="6"/>
                  </a:cxn>
                </a:cxnLst>
                <a:rect l="0" t="0" r="r" b="b"/>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ln>
            </p:spPr>
            <p:txBody>
              <a:bodyPr/>
              <a:lstStyle/>
              <a:p>
                <a:endParaRPr lang="en-US">
                  <a:solidFill>
                    <a:prstClr val="black"/>
                  </a:solidFill>
                </a:endParaRPr>
              </a:p>
            </p:txBody>
          </p:sp>
          <p:sp>
            <p:nvSpPr>
              <p:cNvPr id="180251" name="Freeform 1051"/>
              <p:cNvSpPr/>
              <p:nvPr/>
            </p:nvSpPr>
            <p:spPr bwMode="auto">
              <a:xfrm>
                <a:off x="2035" y="1231"/>
                <a:ext cx="15" cy="6"/>
              </a:xfrm>
              <a:custGeom>
                <a:avLst/>
                <a:gdLst/>
                <a:ahLst/>
                <a:cxnLst>
                  <a:cxn ang="0">
                    <a:pos x="13" y="6"/>
                  </a:cxn>
                  <a:cxn ang="0">
                    <a:pos x="0" y="4"/>
                  </a:cxn>
                  <a:cxn ang="0">
                    <a:pos x="0" y="2"/>
                  </a:cxn>
                  <a:cxn ang="0">
                    <a:pos x="0" y="0"/>
                  </a:cxn>
                  <a:cxn ang="0">
                    <a:pos x="15" y="2"/>
                  </a:cxn>
                  <a:cxn ang="0">
                    <a:pos x="13" y="4"/>
                  </a:cxn>
                  <a:cxn ang="0">
                    <a:pos x="13" y="6"/>
                  </a:cxn>
                </a:cxnLst>
                <a:rect l="0" t="0" r="r" b="b"/>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ln>
            </p:spPr>
            <p:txBody>
              <a:bodyPr/>
              <a:lstStyle/>
              <a:p>
                <a:endParaRPr lang="en-US">
                  <a:solidFill>
                    <a:prstClr val="black"/>
                  </a:solidFill>
                </a:endParaRPr>
              </a:p>
            </p:txBody>
          </p:sp>
          <p:sp>
            <p:nvSpPr>
              <p:cNvPr id="180252" name="Freeform 1052"/>
              <p:cNvSpPr/>
              <p:nvPr/>
            </p:nvSpPr>
            <p:spPr bwMode="auto">
              <a:xfrm>
                <a:off x="2035" y="1230"/>
                <a:ext cx="15" cy="5"/>
              </a:xfrm>
              <a:custGeom>
                <a:avLst/>
                <a:gdLst/>
                <a:ahLst/>
                <a:cxnLst>
                  <a:cxn ang="0">
                    <a:pos x="13" y="5"/>
                  </a:cxn>
                  <a:cxn ang="0">
                    <a:pos x="0" y="3"/>
                  </a:cxn>
                  <a:cxn ang="0">
                    <a:pos x="0" y="1"/>
                  </a:cxn>
                  <a:cxn ang="0">
                    <a:pos x="0" y="0"/>
                  </a:cxn>
                  <a:cxn ang="0">
                    <a:pos x="15" y="1"/>
                  </a:cxn>
                  <a:cxn ang="0">
                    <a:pos x="15" y="3"/>
                  </a:cxn>
                  <a:cxn ang="0">
                    <a:pos x="13" y="5"/>
                  </a:cxn>
                </a:cxnLst>
                <a:rect l="0" t="0" r="r" b="b"/>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ln>
            </p:spPr>
            <p:txBody>
              <a:bodyPr/>
              <a:lstStyle/>
              <a:p>
                <a:endParaRPr lang="en-US">
                  <a:solidFill>
                    <a:prstClr val="black"/>
                  </a:solidFill>
                </a:endParaRPr>
              </a:p>
            </p:txBody>
          </p:sp>
          <p:sp>
            <p:nvSpPr>
              <p:cNvPr id="180253" name="Freeform 1053"/>
              <p:cNvSpPr/>
              <p:nvPr/>
            </p:nvSpPr>
            <p:spPr bwMode="auto">
              <a:xfrm>
                <a:off x="2035" y="1228"/>
                <a:ext cx="15" cy="5"/>
              </a:xfrm>
              <a:custGeom>
                <a:avLst/>
                <a:gdLst/>
                <a:ahLst/>
                <a:cxnLst>
                  <a:cxn ang="0">
                    <a:pos x="15" y="5"/>
                  </a:cxn>
                  <a:cxn ang="0">
                    <a:pos x="0" y="3"/>
                  </a:cxn>
                  <a:cxn ang="0">
                    <a:pos x="0" y="2"/>
                  </a:cxn>
                  <a:cxn ang="0">
                    <a:pos x="0" y="0"/>
                  </a:cxn>
                  <a:cxn ang="0">
                    <a:pos x="15" y="2"/>
                  </a:cxn>
                  <a:cxn ang="0">
                    <a:pos x="15" y="2"/>
                  </a:cxn>
                  <a:cxn ang="0">
                    <a:pos x="15" y="2"/>
                  </a:cxn>
                  <a:cxn ang="0">
                    <a:pos x="15" y="3"/>
                  </a:cxn>
                  <a:cxn ang="0">
                    <a:pos x="15" y="5"/>
                  </a:cxn>
                </a:cxnLst>
                <a:rect l="0" t="0" r="r" b="b"/>
                <a:pathLst>
                  <a:path w="15" h="5">
                    <a:moveTo>
                      <a:pt x="15" y="5"/>
                    </a:moveTo>
                    <a:lnTo>
                      <a:pt x="0" y="3"/>
                    </a:lnTo>
                    <a:lnTo>
                      <a:pt x="0" y="2"/>
                    </a:lnTo>
                    <a:lnTo>
                      <a:pt x="0" y="0"/>
                    </a:lnTo>
                    <a:lnTo>
                      <a:pt x="15" y="2"/>
                    </a:lnTo>
                    <a:lnTo>
                      <a:pt x="15" y="2"/>
                    </a:lnTo>
                    <a:lnTo>
                      <a:pt x="15" y="2"/>
                    </a:lnTo>
                    <a:lnTo>
                      <a:pt x="15" y="3"/>
                    </a:lnTo>
                    <a:lnTo>
                      <a:pt x="15" y="5"/>
                    </a:lnTo>
                    <a:close/>
                  </a:path>
                </a:pathLst>
              </a:custGeom>
              <a:solidFill>
                <a:srgbClr val="E7B6B0"/>
              </a:solidFill>
              <a:ln w="9525">
                <a:noFill/>
                <a:round/>
              </a:ln>
            </p:spPr>
            <p:txBody>
              <a:bodyPr/>
              <a:lstStyle/>
              <a:p>
                <a:endParaRPr lang="en-US">
                  <a:solidFill>
                    <a:prstClr val="black"/>
                  </a:solidFill>
                </a:endParaRPr>
              </a:p>
            </p:txBody>
          </p:sp>
          <p:sp>
            <p:nvSpPr>
              <p:cNvPr id="180254" name="Freeform 1054"/>
              <p:cNvSpPr/>
              <p:nvPr/>
            </p:nvSpPr>
            <p:spPr bwMode="auto">
              <a:xfrm>
                <a:off x="2033" y="1226"/>
                <a:ext cx="19" cy="5"/>
              </a:xfrm>
              <a:custGeom>
                <a:avLst/>
                <a:gdLst/>
                <a:ahLst/>
                <a:cxnLst>
                  <a:cxn ang="0">
                    <a:pos x="17" y="5"/>
                  </a:cxn>
                  <a:cxn ang="0">
                    <a:pos x="2" y="4"/>
                  </a:cxn>
                  <a:cxn ang="0">
                    <a:pos x="2" y="2"/>
                  </a:cxn>
                  <a:cxn ang="0">
                    <a:pos x="0" y="0"/>
                  </a:cxn>
                  <a:cxn ang="0">
                    <a:pos x="19" y="0"/>
                  </a:cxn>
                  <a:cxn ang="0">
                    <a:pos x="17" y="2"/>
                  </a:cxn>
                  <a:cxn ang="0">
                    <a:pos x="17" y="4"/>
                  </a:cxn>
                  <a:cxn ang="0">
                    <a:pos x="17" y="4"/>
                  </a:cxn>
                  <a:cxn ang="0">
                    <a:pos x="17" y="5"/>
                  </a:cxn>
                </a:cxnLst>
                <a:rect l="0" t="0" r="r" b="b"/>
                <a:pathLst>
                  <a:path w="19" h="5">
                    <a:moveTo>
                      <a:pt x="17" y="5"/>
                    </a:moveTo>
                    <a:lnTo>
                      <a:pt x="2" y="4"/>
                    </a:lnTo>
                    <a:lnTo>
                      <a:pt x="2" y="2"/>
                    </a:lnTo>
                    <a:lnTo>
                      <a:pt x="0" y="0"/>
                    </a:lnTo>
                    <a:lnTo>
                      <a:pt x="19" y="0"/>
                    </a:lnTo>
                    <a:lnTo>
                      <a:pt x="17" y="2"/>
                    </a:lnTo>
                    <a:lnTo>
                      <a:pt x="17" y="4"/>
                    </a:lnTo>
                    <a:lnTo>
                      <a:pt x="17" y="4"/>
                    </a:lnTo>
                    <a:lnTo>
                      <a:pt x="17" y="5"/>
                    </a:lnTo>
                    <a:close/>
                  </a:path>
                </a:pathLst>
              </a:custGeom>
              <a:solidFill>
                <a:srgbClr val="E7B8B3"/>
              </a:solidFill>
              <a:ln w="9525">
                <a:noFill/>
                <a:round/>
              </a:ln>
            </p:spPr>
            <p:txBody>
              <a:bodyPr/>
              <a:lstStyle/>
              <a:p>
                <a:endParaRPr lang="en-US">
                  <a:solidFill>
                    <a:prstClr val="black"/>
                  </a:solidFill>
                </a:endParaRPr>
              </a:p>
            </p:txBody>
          </p:sp>
          <p:sp>
            <p:nvSpPr>
              <p:cNvPr id="180255" name="Freeform 1055"/>
              <p:cNvSpPr>
                <a:spLocks noEditPoints="1"/>
              </p:cNvSpPr>
              <p:nvPr/>
            </p:nvSpPr>
            <p:spPr bwMode="auto">
              <a:xfrm>
                <a:off x="2033" y="1224"/>
                <a:ext cx="31" cy="6"/>
              </a:xfrm>
              <a:custGeom>
                <a:avLst/>
                <a:gdLst/>
                <a:ahLst/>
                <a:cxnLst>
                  <a:cxn ang="0">
                    <a:pos x="17" y="6"/>
                  </a:cxn>
                  <a:cxn ang="0">
                    <a:pos x="2" y="4"/>
                  </a:cxn>
                  <a:cxn ang="0">
                    <a:pos x="0" y="2"/>
                  </a:cxn>
                  <a:cxn ang="0">
                    <a:pos x="0" y="0"/>
                  </a:cxn>
                  <a:cxn ang="0">
                    <a:pos x="19" y="0"/>
                  </a:cxn>
                  <a:cxn ang="0">
                    <a:pos x="19" y="2"/>
                  </a:cxn>
                  <a:cxn ang="0">
                    <a:pos x="17" y="6"/>
                  </a:cxn>
                  <a:cxn ang="0">
                    <a:pos x="31" y="2"/>
                  </a:cxn>
                  <a:cxn ang="0">
                    <a:pos x="31" y="2"/>
                  </a:cxn>
                  <a:cxn ang="0">
                    <a:pos x="31" y="2"/>
                  </a:cxn>
                  <a:cxn ang="0">
                    <a:pos x="31" y="4"/>
                  </a:cxn>
                  <a:cxn ang="0">
                    <a:pos x="31" y="2"/>
                  </a:cxn>
                  <a:cxn ang="0">
                    <a:pos x="31" y="2"/>
                  </a:cxn>
                </a:cxnLst>
                <a:rect l="0" t="0" r="r" b="b"/>
                <a:pathLst>
                  <a:path w="31" h="6">
                    <a:moveTo>
                      <a:pt x="17" y="6"/>
                    </a:moveTo>
                    <a:lnTo>
                      <a:pt x="2" y="4"/>
                    </a:lnTo>
                    <a:lnTo>
                      <a:pt x="0" y="2"/>
                    </a:lnTo>
                    <a:lnTo>
                      <a:pt x="0" y="0"/>
                    </a:lnTo>
                    <a:lnTo>
                      <a:pt x="19" y="0"/>
                    </a:lnTo>
                    <a:lnTo>
                      <a:pt x="19" y="2"/>
                    </a:lnTo>
                    <a:lnTo>
                      <a:pt x="17" y="6"/>
                    </a:lnTo>
                    <a:close/>
                    <a:moveTo>
                      <a:pt x="31" y="2"/>
                    </a:moveTo>
                    <a:lnTo>
                      <a:pt x="31" y="2"/>
                    </a:lnTo>
                    <a:lnTo>
                      <a:pt x="31" y="2"/>
                    </a:lnTo>
                    <a:lnTo>
                      <a:pt x="31" y="4"/>
                    </a:lnTo>
                    <a:lnTo>
                      <a:pt x="31" y="2"/>
                    </a:lnTo>
                    <a:lnTo>
                      <a:pt x="31" y="2"/>
                    </a:lnTo>
                    <a:close/>
                  </a:path>
                </a:pathLst>
              </a:custGeom>
              <a:solidFill>
                <a:srgbClr val="E7BAB5"/>
              </a:solidFill>
              <a:ln w="9525">
                <a:noFill/>
                <a:round/>
              </a:ln>
            </p:spPr>
            <p:txBody>
              <a:bodyPr/>
              <a:lstStyle/>
              <a:p>
                <a:endParaRPr lang="en-US">
                  <a:solidFill>
                    <a:prstClr val="black"/>
                  </a:solidFill>
                </a:endParaRPr>
              </a:p>
            </p:txBody>
          </p:sp>
          <p:sp>
            <p:nvSpPr>
              <p:cNvPr id="180256" name="Freeform 1056"/>
              <p:cNvSpPr>
                <a:spLocks noEditPoints="1"/>
              </p:cNvSpPr>
              <p:nvPr/>
            </p:nvSpPr>
            <p:spPr bwMode="auto">
              <a:xfrm>
                <a:off x="2033" y="1222"/>
                <a:ext cx="33" cy="6"/>
              </a:xfrm>
              <a:custGeom>
                <a:avLst/>
                <a:gdLst/>
                <a:ahLst/>
                <a:cxnLst>
                  <a:cxn ang="0">
                    <a:pos x="19" y="4"/>
                  </a:cxn>
                  <a:cxn ang="0">
                    <a:pos x="0" y="4"/>
                  </a:cxn>
                  <a:cxn ang="0">
                    <a:pos x="0" y="2"/>
                  </a:cxn>
                  <a:cxn ang="0">
                    <a:pos x="0" y="0"/>
                  </a:cxn>
                  <a:cxn ang="0">
                    <a:pos x="19" y="0"/>
                  </a:cxn>
                  <a:cxn ang="0">
                    <a:pos x="19" y="2"/>
                  </a:cxn>
                  <a:cxn ang="0">
                    <a:pos x="19" y="4"/>
                  </a:cxn>
                  <a:cxn ang="0">
                    <a:pos x="31" y="2"/>
                  </a:cxn>
                  <a:cxn ang="0">
                    <a:pos x="33" y="2"/>
                  </a:cxn>
                  <a:cxn ang="0">
                    <a:pos x="31" y="4"/>
                  </a:cxn>
                  <a:cxn ang="0">
                    <a:pos x="31" y="6"/>
                  </a:cxn>
                  <a:cxn ang="0">
                    <a:pos x="31" y="4"/>
                  </a:cxn>
                  <a:cxn ang="0">
                    <a:pos x="31" y="2"/>
                  </a:cxn>
                </a:cxnLst>
                <a:rect l="0" t="0" r="r" b="b"/>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ln>
            </p:spPr>
            <p:txBody>
              <a:bodyPr/>
              <a:lstStyle/>
              <a:p>
                <a:endParaRPr lang="en-US">
                  <a:solidFill>
                    <a:prstClr val="black"/>
                  </a:solidFill>
                </a:endParaRPr>
              </a:p>
            </p:txBody>
          </p:sp>
          <p:sp>
            <p:nvSpPr>
              <p:cNvPr id="180257" name="Freeform 1057"/>
              <p:cNvSpPr>
                <a:spLocks noEditPoints="1"/>
              </p:cNvSpPr>
              <p:nvPr/>
            </p:nvSpPr>
            <p:spPr bwMode="auto">
              <a:xfrm>
                <a:off x="2033" y="1220"/>
                <a:ext cx="33" cy="6"/>
              </a:xfrm>
              <a:custGeom>
                <a:avLst/>
                <a:gdLst/>
                <a:ahLst/>
                <a:cxnLst>
                  <a:cxn ang="0">
                    <a:pos x="31" y="6"/>
                  </a:cxn>
                  <a:cxn ang="0">
                    <a:pos x="31" y="6"/>
                  </a:cxn>
                  <a:cxn ang="0">
                    <a:pos x="31" y="4"/>
                  </a:cxn>
                  <a:cxn ang="0">
                    <a:pos x="31" y="2"/>
                  </a:cxn>
                  <a:cxn ang="0">
                    <a:pos x="33" y="2"/>
                  </a:cxn>
                  <a:cxn ang="0">
                    <a:pos x="33" y="4"/>
                  </a:cxn>
                  <a:cxn ang="0">
                    <a:pos x="31" y="6"/>
                  </a:cxn>
                  <a:cxn ang="0">
                    <a:pos x="19" y="4"/>
                  </a:cxn>
                  <a:cxn ang="0">
                    <a:pos x="0" y="4"/>
                  </a:cxn>
                  <a:cxn ang="0">
                    <a:pos x="0" y="2"/>
                  </a:cxn>
                  <a:cxn ang="0">
                    <a:pos x="0" y="0"/>
                  </a:cxn>
                  <a:cxn ang="0">
                    <a:pos x="0" y="0"/>
                  </a:cxn>
                  <a:cxn ang="0">
                    <a:pos x="0" y="0"/>
                  </a:cxn>
                  <a:cxn ang="0">
                    <a:pos x="19" y="0"/>
                  </a:cxn>
                  <a:cxn ang="0">
                    <a:pos x="19" y="2"/>
                  </a:cxn>
                  <a:cxn ang="0">
                    <a:pos x="19" y="4"/>
                  </a:cxn>
                </a:cxnLst>
                <a:rect l="0" t="0" r="r" b="b"/>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0" y="0"/>
                    </a:lnTo>
                    <a:lnTo>
                      <a:pt x="0" y="0"/>
                    </a:lnTo>
                    <a:lnTo>
                      <a:pt x="19" y="0"/>
                    </a:lnTo>
                    <a:lnTo>
                      <a:pt x="19" y="2"/>
                    </a:lnTo>
                    <a:lnTo>
                      <a:pt x="19" y="4"/>
                    </a:lnTo>
                    <a:close/>
                  </a:path>
                </a:pathLst>
              </a:custGeom>
              <a:solidFill>
                <a:srgbClr val="E7BAB5"/>
              </a:solidFill>
              <a:ln w="9525">
                <a:noFill/>
                <a:round/>
              </a:ln>
            </p:spPr>
            <p:txBody>
              <a:bodyPr/>
              <a:lstStyle/>
              <a:p>
                <a:endParaRPr lang="en-US">
                  <a:solidFill>
                    <a:prstClr val="black"/>
                  </a:solidFill>
                </a:endParaRPr>
              </a:p>
            </p:txBody>
          </p:sp>
          <p:sp>
            <p:nvSpPr>
              <p:cNvPr id="180258" name="Freeform 1058"/>
              <p:cNvSpPr>
                <a:spLocks noEditPoints="1"/>
              </p:cNvSpPr>
              <p:nvPr/>
            </p:nvSpPr>
            <p:spPr bwMode="auto">
              <a:xfrm>
                <a:off x="2033" y="1218"/>
                <a:ext cx="34" cy="6"/>
              </a:xfrm>
              <a:custGeom>
                <a:avLst/>
                <a:gdLst/>
                <a:ahLst/>
                <a:cxnLst>
                  <a:cxn ang="0">
                    <a:pos x="33" y="6"/>
                  </a:cxn>
                  <a:cxn ang="0">
                    <a:pos x="31" y="6"/>
                  </a:cxn>
                  <a:cxn ang="0">
                    <a:pos x="31" y="4"/>
                  </a:cxn>
                  <a:cxn ang="0">
                    <a:pos x="31" y="0"/>
                  </a:cxn>
                  <a:cxn ang="0">
                    <a:pos x="34" y="2"/>
                  </a:cxn>
                  <a:cxn ang="0">
                    <a:pos x="33" y="4"/>
                  </a:cxn>
                  <a:cxn ang="0">
                    <a:pos x="33" y="6"/>
                  </a:cxn>
                  <a:cxn ang="0">
                    <a:pos x="19" y="4"/>
                  </a:cxn>
                  <a:cxn ang="0">
                    <a:pos x="0" y="4"/>
                  </a:cxn>
                  <a:cxn ang="0">
                    <a:pos x="0" y="2"/>
                  </a:cxn>
                  <a:cxn ang="0">
                    <a:pos x="0" y="2"/>
                  </a:cxn>
                  <a:cxn ang="0">
                    <a:pos x="0" y="0"/>
                  </a:cxn>
                  <a:cxn ang="0">
                    <a:pos x="0" y="0"/>
                  </a:cxn>
                  <a:cxn ang="0">
                    <a:pos x="19" y="0"/>
                  </a:cxn>
                  <a:cxn ang="0">
                    <a:pos x="19" y="2"/>
                  </a:cxn>
                  <a:cxn ang="0">
                    <a:pos x="19" y="4"/>
                  </a:cxn>
                </a:cxnLst>
                <a:rect l="0" t="0" r="r" b="b"/>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2"/>
                    </a:lnTo>
                    <a:lnTo>
                      <a:pt x="0" y="0"/>
                    </a:lnTo>
                    <a:lnTo>
                      <a:pt x="0" y="0"/>
                    </a:lnTo>
                    <a:lnTo>
                      <a:pt x="19" y="0"/>
                    </a:lnTo>
                    <a:lnTo>
                      <a:pt x="19" y="2"/>
                    </a:lnTo>
                    <a:lnTo>
                      <a:pt x="19" y="4"/>
                    </a:lnTo>
                    <a:close/>
                  </a:path>
                </a:pathLst>
              </a:custGeom>
              <a:solidFill>
                <a:srgbClr val="E7BBB5"/>
              </a:solidFill>
              <a:ln w="9525">
                <a:noFill/>
                <a:round/>
              </a:ln>
            </p:spPr>
            <p:txBody>
              <a:bodyPr/>
              <a:lstStyle/>
              <a:p>
                <a:endParaRPr lang="en-US">
                  <a:solidFill>
                    <a:prstClr val="black"/>
                  </a:solidFill>
                </a:endParaRPr>
              </a:p>
            </p:txBody>
          </p:sp>
          <p:sp>
            <p:nvSpPr>
              <p:cNvPr id="180259" name="Freeform 1059"/>
              <p:cNvSpPr>
                <a:spLocks noEditPoints="1"/>
              </p:cNvSpPr>
              <p:nvPr/>
            </p:nvSpPr>
            <p:spPr bwMode="auto">
              <a:xfrm>
                <a:off x="2031" y="1216"/>
                <a:ext cx="38" cy="6"/>
              </a:xfrm>
              <a:custGeom>
                <a:avLst/>
                <a:gdLst/>
                <a:ahLst/>
                <a:cxnLst>
                  <a:cxn ang="0">
                    <a:pos x="35" y="6"/>
                  </a:cxn>
                  <a:cxn ang="0">
                    <a:pos x="33" y="6"/>
                  </a:cxn>
                  <a:cxn ang="0">
                    <a:pos x="33" y="2"/>
                  </a:cxn>
                  <a:cxn ang="0">
                    <a:pos x="33" y="0"/>
                  </a:cxn>
                  <a:cxn ang="0">
                    <a:pos x="38" y="2"/>
                  </a:cxn>
                  <a:cxn ang="0">
                    <a:pos x="36" y="4"/>
                  </a:cxn>
                  <a:cxn ang="0">
                    <a:pos x="35" y="6"/>
                  </a:cxn>
                  <a:cxn ang="0">
                    <a:pos x="21" y="4"/>
                  </a:cxn>
                  <a:cxn ang="0">
                    <a:pos x="2" y="4"/>
                  </a:cxn>
                  <a:cxn ang="0">
                    <a:pos x="2" y="2"/>
                  </a:cxn>
                  <a:cxn ang="0">
                    <a:pos x="0" y="0"/>
                  </a:cxn>
                  <a:cxn ang="0">
                    <a:pos x="21" y="0"/>
                  </a:cxn>
                  <a:cxn ang="0">
                    <a:pos x="21" y="2"/>
                  </a:cxn>
                  <a:cxn ang="0">
                    <a:pos x="21" y="4"/>
                  </a:cxn>
                </a:cxnLst>
                <a:rect l="0" t="0" r="r" b="b"/>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ln>
            </p:spPr>
            <p:txBody>
              <a:bodyPr/>
              <a:lstStyle/>
              <a:p>
                <a:endParaRPr lang="en-US">
                  <a:solidFill>
                    <a:prstClr val="black"/>
                  </a:solidFill>
                </a:endParaRPr>
              </a:p>
            </p:txBody>
          </p:sp>
          <p:sp>
            <p:nvSpPr>
              <p:cNvPr id="180260" name="Freeform 1060"/>
              <p:cNvSpPr>
                <a:spLocks noEditPoints="1"/>
              </p:cNvSpPr>
              <p:nvPr/>
            </p:nvSpPr>
            <p:spPr bwMode="auto">
              <a:xfrm>
                <a:off x="2031" y="1212"/>
                <a:ext cx="40" cy="8"/>
              </a:xfrm>
              <a:custGeom>
                <a:avLst/>
                <a:gdLst/>
                <a:ahLst/>
                <a:cxnLst>
                  <a:cxn ang="0">
                    <a:pos x="36" y="8"/>
                  </a:cxn>
                  <a:cxn ang="0">
                    <a:pos x="33" y="6"/>
                  </a:cxn>
                  <a:cxn ang="0">
                    <a:pos x="33" y="4"/>
                  </a:cxn>
                  <a:cxn ang="0">
                    <a:pos x="31" y="2"/>
                  </a:cxn>
                  <a:cxn ang="0">
                    <a:pos x="40" y="2"/>
                  </a:cxn>
                  <a:cxn ang="0">
                    <a:pos x="38" y="6"/>
                  </a:cxn>
                  <a:cxn ang="0">
                    <a:pos x="36" y="8"/>
                  </a:cxn>
                  <a:cxn ang="0">
                    <a:pos x="21" y="6"/>
                  </a:cxn>
                  <a:cxn ang="0">
                    <a:pos x="2" y="6"/>
                  </a:cxn>
                  <a:cxn ang="0">
                    <a:pos x="0" y="4"/>
                  </a:cxn>
                  <a:cxn ang="0">
                    <a:pos x="0" y="0"/>
                  </a:cxn>
                  <a:cxn ang="0">
                    <a:pos x="21" y="2"/>
                  </a:cxn>
                  <a:cxn ang="0">
                    <a:pos x="21" y="2"/>
                  </a:cxn>
                  <a:cxn ang="0">
                    <a:pos x="21" y="4"/>
                  </a:cxn>
                  <a:cxn ang="0">
                    <a:pos x="21" y="4"/>
                  </a:cxn>
                  <a:cxn ang="0">
                    <a:pos x="21" y="6"/>
                  </a:cxn>
                </a:cxnLst>
                <a:rect l="0" t="0" r="r" b="b"/>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2"/>
                    </a:lnTo>
                    <a:lnTo>
                      <a:pt x="21" y="4"/>
                    </a:lnTo>
                    <a:lnTo>
                      <a:pt x="21" y="4"/>
                    </a:lnTo>
                    <a:lnTo>
                      <a:pt x="21" y="6"/>
                    </a:lnTo>
                    <a:close/>
                  </a:path>
                </a:pathLst>
              </a:custGeom>
              <a:solidFill>
                <a:srgbClr val="E7BBB6"/>
              </a:solidFill>
              <a:ln w="9525">
                <a:noFill/>
                <a:round/>
              </a:ln>
            </p:spPr>
            <p:txBody>
              <a:bodyPr/>
              <a:lstStyle/>
              <a:p>
                <a:endParaRPr lang="en-US">
                  <a:solidFill>
                    <a:prstClr val="black"/>
                  </a:solidFill>
                </a:endParaRPr>
              </a:p>
            </p:txBody>
          </p:sp>
          <p:sp>
            <p:nvSpPr>
              <p:cNvPr id="180261" name="Freeform 1061"/>
              <p:cNvSpPr>
                <a:spLocks noEditPoints="1"/>
              </p:cNvSpPr>
              <p:nvPr/>
            </p:nvSpPr>
            <p:spPr bwMode="auto">
              <a:xfrm>
                <a:off x="2029" y="1211"/>
                <a:ext cx="44" cy="7"/>
              </a:xfrm>
              <a:custGeom>
                <a:avLst/>
                <a:gdLst/>
                <a:ahLst/>
                <a:cxnLst>
                  <a:cxn ang="0">
                    <a:pos x="40" y="7"/>
                  </a:cxn>
                  <a:cxn ang="0">
                    <a:pos x="35" y="5"/>
                  </a:cxn>
                  <a:cxn ang="0">
                    <a:pos x="33" y="3"/>
                  </a:cxn>
                  <a:cxn ang="0">
                    <a:pos x="33" y="1"/>
                  </a:cxn>
                  <a:cxn ang="0">
                    <a:pos x="44" y="1"/>
                  </a:cxn>
                  <a:cxn ang="0">
                    <a:pos x="42" y="3"/>
                  </a:cxn>
                  <a:cxn ang="0">
                    <a:pos x="40" y="7"/>
                  </a:cxn>
                  <a:cxn ang="0">
                    <a:pos x="23" y="5"/>
                  </a:cxn>
                  <a:cxn ang="0">
                    <a:pos x="2" y="5"/>
                  </a:cxn>
                  <a:cxn ang="0">
                    <a:pos x="2" y="1"/>
                  </a:cxn>
                  <a:cxn ang="0">
                    <a:pos x="0" y="0"/>
                  </a:cxn>
                  <a:cxn ang="0">
                    <a:pos x="25" y="1"/>
                  </a:cxn>
                  <a:cxn ang="0">
                    <a:pos x="23" y="3"/>
                  </a:cxn>
                  <a:cxn ang="0">
                    <a:pos x="23" y="5"/>
                  </a:cxn>
                  <a:cxn ang="0">
                    <a:pos x="23" y="5"/>
                  </a:cxn>
                  <a:cxn ang="0">
                    <a:pos x="23" y="5"/>
                  </a:cxn>
                </a:cxnLst>
                <a:rect l="0" t="0" r="r" b="b"/>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lnTo>
                      <a:pt x="23" y="5"/>
                    </a:lnTo>
                    <a:lnTo>
                      <a:pt x="23" y="5"/>
                    </a:lnTo>
                    <a:close/>
                  </a:path>
                </a:pathLst>
              </a:custGeom>
              <a:solidFill>
                <a:srgbClr val="E7BBB6"/>
              </a:solidFill>
              <a:ln w="9525">
                <a:noFill/>
                <a:round/>
              </a:ln>
            </p:spPr>
            <p:txBody>
              <a:bodyPr/>
              <a:lstStyle/>
              <a:p>
                <a:endParaRPr lang="en-US">
                  <a:solidFill>
                    <a:prstClr val="black"/>
                  </a:solidFill>
                </a:endParaRPr>
              </a:p>
            </p:txBody>
          </p:sp>
          <p:sp>
            <p:nvSpPr>
              <p:cNvPr id="180262" name="Freeform 1062"/>
              <p:cNvSpPr>
                <a:spLocks noEditPoints="1"/>
              </p:cNvSpPr>
              <p:nvPr/>
            </p:nvSpPr>
            <p:spPr bwMode="auto">
              <a:xfrm>
                <a:off x="2029" y="1209"/>
                <a:ext cx="46" cy="5"/>
              </a:xfrm>
              <a:custGeom>
                <a:avLst/>
                <a:gdLst/>
                <a:ahLst/>
                <a:cxnLst>
                  <a:cxn ang="0">
                    <a:pos x="42" y="5"/>
                  </a:cxn>
                  <a:cxn ang="0">
                    <a:pos x="33" y="5"/>
                  </a:cxn>
                  <a:cxn ang="0">
                    <a:pos x="33" y="3"/>
                  </a:cxn>
                  <a:cxn ang="0">
                    <a:pos x="33" y="2"/>
                  </a:cxn>
                  <a:cxn ang="0">
                    <a:pos x="46" y="2"/>
                  </a:cxn>
                  <a:cxn ang="0">
                    <a:pos x="44" y="3"/>
                  </a:cxn>
                  <a:cxn ang="0">
                    <a:pos x="42" y="5"/>
                  </a:cxn>
                  <a:cxn ang="0">
                    <a:pos x="23" y="5"/>
                  </a:cxn>
                  <a:cxn ang="0">
                    <a:pos x="2" y="3"/>
                  </a:cxn>
                  <a:cxn ang="0">
                    <a:pos x="0" y="2"/>
                  </a:cxn>
                  <a:cxn ang="0">
                    <a:pos x="0" y="0"/>
                  </a:cxn>
                  <a:cxn ang="0">
                    <a:pos x="25" y="2"/>
                  </a:cxn>
                  <a:cxn ang="0">
                    <a:pos x="25" y="3"/>
                  </a:cxn>
                  <a:cxn ang="0">
                    <a:pos x="23" y="5"/>
                  </a:cxn>
                </a:cxnLst>
                <a:rect l="0" t="0" r="r" b="b"/>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ln>
            </p:spPr>
            <p:txBody>
              <a:bodyPr/>
              <a:lstStyle/>
              <a:p>
                <a:endParaRPr lang="en-US">
                  <a:solidFill>
                    <a:prstClr val="black"/>
                  </a:solidFill>
                </a:endParaRPr>
              </a:p>
            </p:txBody>
          </p:sp>
          <p:sp>
            <p:nvSpPr>
              <p:cNvPr id="180263" name="Freeform 1063"/>
              <p:cNvSpPr>
                <a:spLocks noEditPoints="1"/>
              </p:cNvSpPr>
              <p:nvPr/>
            </p:nvSpPr>
            <p:spPr bwMode="auto">
              <a:xfrm>
                <a:off x="2028" y="1207"/>
                <a:ext cx="49" cy="5"/>
              </a:xfrm>
              <a:custGeom>
                <a:avLst/>
                <a:gdLst/>
                <a:ahLst/>
                <a:cxnLst>
                  <a:cxn ang="0">
                    <a:pos x="45" y="5"/>
                  </a:cxn>
                  <a:cxn ang="0">
                    <a:pos x="34" y="5"/>
                  </a:cxn>
                  <a:cxn ang="0">
                    <a:pos x="34" y="4"/>
                  </a:cxn>
                  <a:cxn ang="0">
                    <a:pos x="34" y="2"/>
                  </a:cxn>
                  <a:cxn ang="0">
                    <a:pos x="49" y="2"/>
                  </a:cxn>
                  <a:cxn ang="0">
                    <a:pos x="47" y="4"/>
                  </a:cxn>
                  <a:cxn ang="0">
                    <a:pos x="45" y="5"/>
                  </a:cxn>
                  <a:cxn ang="0">
                    <a:pos x="26" y="5"/>
                  </a:cxn>
                  <a:cxn ang="0">
                    <a:pos x="1" y="4"/>
                  </a:cxn>
                  <a:cxn ang="0">
                    <a:pos x="1" y="2"/>
                  </a:cxn>
                  <a:cxn ang="0">
                    <a:pos x="0" y="0"/>
                  </a:cxn>
                  <a:cxn ang="0">
                    <a:pos x="26" y="2"/>
                  </a:cxn>
                  <a:cxn ang="0">
                    <a:pos x="26" y="4"/>
                  </a:cxn>
                  <a:cxn ang="0">
                    <a:pos x="26" y="5"/>
                  </a:cxn>
                </a:cxnLst>
                <a:rect l="0" t="0" r="r" b="b"/>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ln>
            </p:spPr>
            <p:txBody>
              <a:bodyPr/>
              <a:lstStyle/>
              <a:p>
                <a:endParaRPr lang="en-US">
                  <a:solidFill>
                    <a:prstClr val="black"/>
                  </a:solidFill>
                </a:endParaRPr>
              </a:p>
            </p:txBody>
          </p:sp>
          <p:sp>
            <p:nvSpPr>
              <p:cNvPr id="180264" name="Freeform 1064"/>
              <p:cNvSpPr>
                <a:spLocks noEditPoints="1"/>
              </p:cNvSpPr>
              <p:nvPr/>
            </p:nvSpPr>
            <p:spPr bwMode="auto">
              <a:xfrm>
                <a:off x="2028" y="1205"/>
                <a:ext cx="51" cy="6"/>
              </a:xfrm>
              <a:custGeom>
                <a:avLst/>
                <a:gdLst/>
                <a:ahLst/>
                <a:cxnLst>
                  <a:cxn ang="0">
                    <a:pos x="47" y="6"/>
                  </a:cxn>
                  <a:cxn ang="0">
                    <a:pos x="34" y="6"/>
                  </a:cxn>
                  <a:cxn ang="0">
                    <a:pos x="34" y="4"/>
                  </a:cxn>
                  <a:cxn ang="0">
                    <a:pos x="34" y="2"/>
                  </a:cxn>
                  <a:cxn ang="0">
                    <a:pos x="51" y="2"/>
                  </a:cxn>
                  <a:cxn ang="0">
                    <a:pos x="51" y="2"/>
                  </a:cxn>
                  <a:cxn ang="0">
                    <a:pos x="51" y="2"/>
                  </a:cxn>
                  <a:cxn ang="0">
                    <a:pos x="49" y="4"/>
                  </a:cxn>
                  <a:cxn ang="0">
                    <a:pos x="47" y="6"/>
                  </a:cxn>
                  <a:cxn ang="0">
                    <a:pos x="26" y="6"/>
                  </a:cxn>
                  <a:cxn ang="0">
                    <a:pos x="1" y="4"/>
                  </a:cxn>
                  <a:cxn ang="0">
                    <a:pos x="0" y="2"/>
                  </a:cxn>
                  <a:cxn ang="0">
                    <a:pos x="0" y="0"/>
                  </a:cxn>
                  <a:cxn ang="0">
                    <a:pos x="0" y="0"/>
                  </a:cxn>
                  <a:cxn ang="0">
                    <a:pos x="0" y="0"/>
                  </a:cxn>
                  <a:cxn ang="0">
                    <a:pos x="26" y="2"/>
                  </a:cxn>
                  <a:cxn ang="0">
                    <a:pos x="26" y="4"/>
                  </a:cxn>
                  <a:cxn ang="0">
                    <a:pos x="26" y="6"/>
                  </a:cxn>
                </a:cxnLst>
                <a:rect l="0" t="0" r="r" b="b"/>
                <a:pathLst>
                  <a:path w="51" h="6">
                    <a:moveTo>
                      <a:pt x="47" y="6"/>
                    </a:moveTo>
                    <a:lnTo>
                      <a:pt x="34" y="6"/>
                    </a:lnTo>
                    <a:lnTo>
                      <a:pt x="34" y="4"/>
                    </a:lnTo>
                    <a:lnTo>
                      <a:pt x="34" y="2"/>
                    </a:lnTo>
                    <a:lnTo>
                      <a:pt x="51" y="2"/>
                    </a:lnTo>
                    <a:lnTo>
                      <a:pt x="51" y="2"/>
                    </a:lnTo>
                    <a:lnTo>
                      <a:pt x="51" y="2"/>
                    </a:lnTo>
                    <a:lnTo>
                      <a:pt x="49" y="4"/>
                    </a:lnTo>
                    <a:lnTo>
                      <a:pt x="47" y="6"/>
                    </a:lnTo>
                    <a:close/>
                    <a:moveTo>
                      <a:pt x="26" y="6"/>
                    </a:moveTo>
                    <a:lnTo>
                      <a:pt x="1" y="4"/>
                    </a:lnTo>
                    <a:lnTo>
                      <a:pt x="0" y="2"/>
                    </a:lnTo>
                    <a:lnTo>
                      <a:pt x="0" y="0"/>
                    </a:lnTo>
                    <a:lnTo>
                      <a:pt x="0" y="0"/>
                    </a:lnTo>
                    <a:lnTo>
                      <a:pt x="0" y="0"/>
                    </a:lnTo>
                    <a:lnTo>
                      <a:pt x="26" y="2"/>
                    </a:lnTo>
                    <a:lnTo>
                      <a:pt x="26" y="4"/>
                    </a:lnTo>
                    <a:lnTo>
                      <a:pt x="26" y="6"/>
                    </a:lnTo>
                    <a:close/>
                  </a:path>
                </a:pathLst>
              </a:custGeom>
              <a:solidFill>
                <a:srgbClr val="E7BCB6"/>
              </a:solidFill>
              <a:ln w="9525">
                <a:noFill/>
                <a:round/>
              </a:ln>
            </p:spPr>
            <p:txBody>
              <a:bodyPr/>
              <a:lstStyle/>
              <a:p>
                <a:endParaRPr lang="en-US">
                  <a:solidFill>
                    <a:prstClr val="black"/>
                  </a:solidFill>
                </a:endParaRPr>
              </a:p>
            </p:txBody>
          </p:sp>
          <p:sp>
            <p:nvSpPr>
              <p:cNvPr id="180265" name="Freeform 1065"/>
              <p:cNvSpPr>
                <a:spLocks noEditPoints="1"/>
              </p:cNvSpPr>
              <p:nvPr/>
            </p:nvSpPr>
            <p:spPr bwMode="auto">
              <a:xfrm>
                <a:off x="2026" y="1203"/>
                <a:ext cx="55" cy="6"/>
              </a:xfrm>
              <a:custGeom>
                <a:avLst/>
                <a:gdLst/>
                <a:ahLst/>
                <a:cxnLst>
                  <a:cxn ang="0">
                    <a:pos x="51" y="6"/>
                  </a:cxn>
                  <a:cxn ang="0">
                    <a:pos x="36" y="6"/>
                  </a:cxn>
                  <a:cxn ang="0">
                    <a:pos x="36" y="4"/>
                  </a:cxn>
                  <a:cxn ang="0">
                    <a:pos x="36" y="2"/>
                  </a:cxn>
                  <a:cxn ang="0">
                    <a:pos x="55" y="2"/>
                  </a:cxn>
                  <a:cxn ang="0">
                    <a:pos x="53" y="4"/>
                  </a:cxn>
                  <a:cxn ang="0">
                    <a:pos x="53" y="4"/>
                  </a:cxn>
                  <a:cxn ang="0">
                    <a:pos x="51" y="6"/>
                  </a:cxn>
                  <a:cxn ang="0">
                    <a:pos x="51" y="6"/>
                  </a:cxn>
                  <a:cxn ang="0">
                    <a:pos x="28" y="6"/>
                  </a:cxn>
                  <a:cxn ang="0">
                    <a:pos x="2" y="4"/>
                  </a:cxn>
                  <a:cxn ang="0">
                    <a:pos x="2" y="4"/>
                  </a:cxn>
                  <a:cxn ang="0">
                    <a:pos x="2" y="2"/>
                  </a:cxn>
                  <a:cxn ang="0">
                    <a:pos x="2" y="0"/>
                  </a:cxn>
                  <a:cxn ang="0">
                    <a:pos x="0" y="0"/>
                  </a:cxn>
                  <a:cxn ang="0">
                    <a:pos x="26" y="2"/>
                  </a:cxn>
                  <a:cxn ang="0">
                    <a:pos x="28" y="4"/>
                  </a:cxn>
                  <a:cxn ang="0">
                    <a:pos x="28" y="6"/>
                  </a:cxn>
                </a:cxnLst>
                <a:rect l="0" t="0" r="r" b="b"/>
                <a:pathLst>
                  <a:path w="55" h="6">
                    <a:moveTo>
                      <a:pt x="51" y="6"/>
                    </a:moveTo>
                    <a:lnTo>
                      <a:pt x="36" y="6"/>
                    </a:lnTo>
                    <a:lnTo>
                      <a:pt x="36" y="4"/>
                    </a:lnTo>
                    <a:lnTo>
                      <a:pt x="36" y="2"/>
                    </a:lnTo>
                    <a:lnTo>
                      <a:pt x="55" y="2"/>
                    </a:lnTo>
                    <a:lnTo>
                      <a:pt x="53" y="4"/>
                    </a:lnTo>
                    <a:lnTo>
                      <a:pt x="53" y="4"/>
                    </a:lnTo>
                    <a:lnTo>
                      <a:pt x="51" y="6"/>
                    </a:lnTo>
                    <a:lnTo>
                      <a:pt x="51" y="6"/>
                    </a:lnTo>
                    <a:close/>
                    <a:moveTo>
                      <a:pt x="28" y="6"/>
                    </a:moveTo>
                    <a:lnTo>
                      <a:pt x="2" y="4"/>
                    </a:lnTo>
                    <a:lnTo>
                      <a:pt x="2" y="4"/>
                    </a:lnTo>
                    <a:lnTo>
                      <a:pt x="2" y="2"/>
                    </a:lnTo>
                    <a:lnTo>
                      <a:pt x="2" y="0"/>
                    </a:lnTo>
                    <a:lnTo>
                      <a:pt x="0" y="0"/>
                    </a:lnTo>
                    <a:lnTo>
                      <a:pt x="26" y="2"/>
                    </a:lnTo>
                    <a:lnTo>
                      <a:pt x="28" y="4"/>
                    </a:lnTo>
                    <a:lnTo>
                      <a:pt x="28" y="6"/>
                    </a:lnTo>
                    <a:close/>
                  </a:path>
                </a:pathLst>
              </a:custGeom>
              <a:solidFill>
                <a:srgbClr val="E7BCB6"/>
              </a:solidFill>
              <a:ln w="9525">
                <a:noFill/>
                <a:round/>
              </a:ln>
            </p:spPr>
            <p:txBody>
              <a:bodyPr/>
              <a:lstStyle/>
              <a:p>
                <a:endParaRPr lang="en-US">
                  <a:solidFill>
                    <a:prstClr val="black"/>
                  </a:solidFill>
                </a:endParaRPr>
              </a:p>
            </p:txBody>
          </p:sp>
          <p:sp>
            <p:nvSpPr>
              <p:cNvPr id="180266" name="Freeform 1066"/>
              <p:cNvSpPr>
                <a:spLocks noEditPoints="1"/>
              </p:cNvSpPr>
              <p:nvPr/>
            </p:nvSpPr>
            <p:spPr bwMode="auto">
              <a:xfrm>
                <a:off x="2026" y="1201"/>
                <a:ext cx="77" cy="6"/>
              </a:xfrm>
              <a:custGeom>
                <a:avLst/>
                <a:gdLst/>
                <a:ahLst/>
                <a:cxnLst>
                  <a:cxn ang="0">
                    <a:pos x="53" y="6"/>
                  </a:cxn>
                  <a:cxn ang="0">
                    <a:pos x="36" y="6"/>
                  </a:cxn>
                  <a:cxn ang="0">
                    <a:pos x="36" y="4"/>
                  </a:cxn>
                  <a:cxn ang="0">
                    <a:pos x="34" y="2"/>
                  </a:cxn>
                  <a:cxn ang="0">
                    <a:pos x="57" y="2"/>
                  </a:cxn>
                  <a:cxn ang="0">
                    <a:pos x="55" y="4"/>
                  </a:cxn>
                  <a:cxn ang="0">
                    <a:pos x="53" y="6"/>
                  </a:cxn>
                  <a:cxn ang="0">
                    <a:pos x="28" y="6"/>
                  </a:cxn>
                  <a:cxn ang="0">
                    <a:pos x="2" y="4"/>
                  </a:cxn>
                  <a:cxn ang="0">
                    <a:pos x="0" y="2"/>
                  </a:cxn>
                  <a:cxn ang="0">
                    <a:pos x="0" y="0"/>
                  </a:cxn>
                  <a:cxn ang="0">
                    <a:pos x="26" y="2"/>
                  </a:cxn>
                  <a:cxn ang="0">
                    <a:pos x="26" y="4"/>
                  </a:cxn>
                  <a:cxn ang="0">
                    <a:pos x="28" y="6"/>
                  </a:cxn>
                  <a:cxn ang="0">
                    <a:pos x="77" y="4"/>
                  </a:cxn>
                  <a:cxn ang="0">
                    <a:pos x="77" y="4"/>
                  </a:cxn>
                  <a:cxn ang="0">
                    <a:pos x="77" y="4"/>
                  </a:cxn>
                  <a:cxn ang="0">
                    <a:pos x="77" y="4"/>
                  </a:cxn>
                  <a:cxn ang="0">
                    <a:pos x="77" y="4"/>
                  </a:cxn>
                  <a:cxn ang="0">
                    <a:pos x="77" y="4"/>
                  </a:cxn>
                </a:cxnLst>
                <a:rect l="0" t="0" r="r" b="b"/>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lnTo>
                      <a:pt x="77" y="4"/>
                    </a:lnTo>
                    <a:lnTo>
                      <a:pt x="77" y="4"/>
                    </a:lnTo>
                    <a:lnTo>
                      <a:pt x="77" y="4"/>
                    </a:lnTo>
                    <a:lnTo>
                      <a:pt x="77" y="4"/>
                    </a:lnTo>
                    <a:close/>
                  </a:path>
                </a:pathLst>
              </a:custGeom>
              <a:solidFill>
                <a:srgbClr val="E7BCB6"/>
              </a:solidFill>
              <a:ln w="9525">
                <a:noFill/>
                <a:round/>
              </a:ln>
            </p:spPr>
            <p:txBody>
              <a:bodyPr/>
              <a:lstStyle/>
              <a:p>
                <a:endParaRPr lang="en-US">
                  <a:solidFill>
                    <a:prstClr val="black"/>
                  </a:solidFill>
                </a:endParaRPr>
              </a:p>
            </p:txBody>
          </p:sp>
          <p:sp>
            <p:nvSpPr>
              <p:cNvPr id="180267" name="Freeform 1067"/>
              <p:cNvSpPr>
                <a:spLocks noEditPoints="1"/>
              </p:cNvSpPr>
              <p:nvPr/>
            </p:nvSpPr>
            <p:spPr bwMode="auto">
              <a:xfrm>
                <a:off x="2024" y="1199"/>
                <a:ext cx="81" cy="6"/>
              </a:xfrm>
              <a:custGeom>
                <a:avLst/>
                <a:gdLst/>
                <a:ahLst/>
                <a:cxnLst>
                  <a:cxn ang="0">
                    <a:pos x="57" y="6"/>
                  </a:cxn>
                  <a:cxn ang="0">
                    <a:pos x="38" y="6"/>
                  </a:cxn>
                  <a:cxn ang="0">
                    <a:pos x="36" y="4"/>
                  </a:cxn>
                  <a:cxn ang="0">
                    <a:pos x="36" y="2"/>
                  </a:cxn>
                  <a:cxn ang="0">
                    <a:pos x="59" y="2"/>
                  </a:cxn>
                  <a:cxn ang="0">
                    <a:pos x="57" y="4"/>
                  </a:cxn>
                  <a:cxn ang="0">
                    <a:pos x="57" y="6"/>
                  </a:cxn>
                  <a:cxn ang="0">
                    <a:pos x="28" y="6"/>
                  </a:cxn>
                  <a:cxn ang="0">
                    <a:pos x="2" y="4"/>
                  </a:cxn>
                  <a:cxn ang="0">
                    <a:pos x="2" y="2"/>
                  </a:cxn>
                  <a:cxn ang="0">
                    <a:pos x="0" y="0"/>
                  </a:cxn>
                  <a:cxn ang="0">
                    <a:pos x="28" y="0"/>
                  </a:cxn>
                  <a:cxn ang="0">
                    <a:pos x="28" y="4"/>
                  </a:cxn>
                  <a:cxn ang="0">
                    <a:pos x="28" y="6"/>
                  </a:cxn>
                  <a:cxn ang="0">
                    <a:pos x="79" y="4"/>
                  </a:cxn>
                  <a:cxn ang="0">
                    <a:pos x="81" y="4"/>
                  </a:cxn>
                  <a:cxn ang="0">
                    <a:pos x="81" y="6"/>
                  </a:cxn>
                  <a:cxn ang="0">
                    <a:pos x="79" y="6"/>
                  </a:cxn>
                  <a:cxn ang="0">
                    <a:pos x="79" y="6"/>
                  </a:cxn>
                  <a:cxn ang="0">
                    <a:pos x="79" y="4"/>
                  </a:cxn>
                </a:cxnLst>
                <a:rect l="0" t="0" r="r" b="b"/>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6"/>
                    </a:lnTo>
                    <a:lnTo>
                      <a:pt x="79" y="4"/>
                    </a:lnTo>
                    <a:close/>
                  </a:path>
                </a:pathLst>
              </a:custGeom>
              <a:solidFill>
                <a:srgbClr val="E7BCB6"/>
              </a:solidFill>
              <a:ln w="9525">
                <a:noFill/>
                <a:round/>
              </a:ln>
            </p:spPr>
            <p:txBody>
              <a:bodyPr/>
              <a:lstStyle/>
              <a:p>
                <a:endParaRPr lang="en-US">
                  <a:solidFill>
                    <a:prstClr val="black"/>
                  </a:solidFill>
                </a:endParaRPr>
              </a:p>
            </p:txBody>
          </p:sp>
          <p:sp>
            <p:nvSpPr>
              <p:cNvPr id="180268" name="Freeform 1068"/>
              <p:cNvSpPr>
                <a:spLocks noEditPoints="1"/>
              </p:cNvSpPr>
              <p:nvPr/>
            </p:nvSpPr>
            <p:spPr bwMode="auto">
              <a:xfrm>
                <a:off x="2022" y="1197"/>
                <a:ext cx="83" cy="8"/>
              </a:xfrm>
              <a:custGeom>
                <a:avLst/>
                <a:gdLst/>
                <a:ahLst/>
                <a:cxnLst>
                  <a:cxn ang="0">
                    <a:pos x="81" y="8"/>
                  </a:cxn>
                  <a:cxn ang="0">
                    <a:pos x="81" y="8"/>
                  </a:cxn>
                  <a:cxn ang="0">
                    <a:pos x="81" y="6"/>
                  </a:cxn>
                  <a:cxn ang="0">
                    <a:pos x="83" y="4"/>
                  </a:cxn>
                  <a:cxn ang="0">
                    <a:pos x="83" y="4"/>
                  </a:cxn>
                  <a:cxn ang="0">
                    <a:pos x="83" y="6"/>
                  </a:cxn>
                  <a:cxn ang="0">
                    <a:pos x="81" y="8"/>
                  </a:cxn>
                  <a:cxn ang="0">
                    <a:pos x="61" y="6"/>
                  </a:cxn>
                  <a:cxn ang="0">
                    <a:pos x="38" y="6"/>
                  </a:cxn>
                  <a:cxn ang="0">
                    <a:pos x="38" y="4"/>
                  </a:cxn>
                  <a:cxn ang="0">
                    <a:pos x="38" y="2"/>
                  </a:cxn>
                  <a:cxn ang="0">
                    <a:pos x="62" y="2"/>
                  </a:cxn>
                  <a:cxn ang="0">
                    <a:pos x="61" y="4"/>
                  </a:cxn>
                  <a:cxn ang="0">
                    <a:pos x="61" y="6"/>
                  </a:cxn>
                  <a:cxn ang="0">
                    <a:pos x="30" y="6"/>
                  </a:cxn>
                  <a:cxn ang="0">
                    <a:pos x="4" y="4"/>
                  </a:cxn>
                  <a:cxn ang="0">
                    <a:pos x="2" y="2"/>
                  </a:cxn>
                  <a:cxn ang="0">
                    <a:pos x="0" y="0"/>
                  </a:cxn>
                  <a:cxn ang="0">
                    <a:pos x="32" y="0"/>
                  </a:cxn>
                  <a:cxn ang="0">
                    <a:pos x="30" y="2"/>
                  </a:cxn>
                  <a:cxn ang="0">
                    <a:pos x="30" y="6"/>
                  </a:cxn>
                </a:cxnLst>
                <a:rect l="0" t="0" r="r" b="b"/>
                <a:pathLst>
                  <a:path w="83" h="8">
                    <a:moveTo>
                      <a:pt x="81" y="8"/>
                    </a:moveTo>
                    <a:lnTo>
                      <a:pt x="81" y="8"/>
                    </a:lnTo>
                    <a:lnTo>
                      <a:pt x="81" y="6"/>
                    </a:lnTo>
                    <a:lnTo>
                      <a:pt x="83" y="4"/>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ln>
            </p:spPr>
            <p:txBody>
              <a:bodyPr/>
              <a:lstStyle/>
              <a:p>
                <a:endParaRPr lang="en-US">
                  <a:solidFill>
                    <a:prstClr val="black"/>
                  </a:solidFill>
                </a:endParaRPr>
              </a:p>
            </p:txBody>
          </p:sp>
          <p:sp>
            <p:nvSpPr>
              <p:cNvPr id="180269" name="Freeform 1069"/>
              <p:cNvSpPr>
                <a:spLocks noEditPoints="1"/>
              </p:cNvSpPr>
              <p:nvPr/>
            </p:nvSpPr>
            <p:spPr bwMode="auto">
              <a:xfrm>
                <a:off x="2020" y="1194"/>
                <a:ext cx="87" cy="9"/>
              </a:xfrm>
              <a:custGeom>
                <a:avLst/>
                <a:gdLst/>
                <a:ahLst/>
                <a:cxnLst>
                  <a:cxn ang="0">
                    <a:pos x="85" y="9"/>
                  </a:cxn>
                  <a:cxn ang="0">
                    <a:pos x="83" y="9"/>
                  </a:cxn>
                  <a:cxn ang="0">
                    <a:pos x="85" y="7"/>
                  </a:cxn>
                  <a:cxn ang="0">
                    <a:pos x="85" y="5"/>
                  </a:cxn>
                  <a:cxn ang="0">
                    <a:pos x="87" y="5"/>
                  </a:cxn>
                  <a:cxn ang="0">
                    <a:pos x="85" y="7"/>
                  </a:cxn>
                  <a:cxn ang="0">
                    <a:pos x="85" y="9"/>
                  </a:cxn>
                  <a:cxn ang="0">
                    <a:pos x="63" y="7"/>
                  </a:cxn>
                  <a:cxn ang="0">
                    <a:pos x="40" y="7"/>
                  </a:cxn>
                  <a:cxn ang="0">
                    <a:pos x="40" y="5"/>
                  </a:cxn>
                  <a:cxn ang="0">
                    <a:pos x="40" y="1"/>
                  </a:cxn>
                  <a:cxn ang="0">
                    <a:pos x="66" y="3"/>
                  </a:cxn>
                  <a:cxn ang="0">
                    <a:pos x="64" y="5"/>
                  </a:cxn>
                  <a:cxn ang="0">
                    <a:pos x="63" y="7"/>
                  </a:cxn>
                  <a:cxn ang="0">
                    <a:pos x="32" y="5"/>
                  </a:cxn>
                  <a:cxn ang="0">
                    <a:pos x="4" y="5"/>
                  </a:cxn>
                  <a:cxn ang="0">
                    <a:pos x="2" y="3"/>
                  </a:cxn>
                  <a:cxn ang="0">
                    <a:pos x="0" y="0"/>
                  </a:cxn>
                  <a:cxn ang="0">
                    <a:pos x="34" y="1"/>
                  </a:cxn>
                  <a:cxn ang="0">
                    <a:pos x="34" y="3"/>
                  </a:cxn>
                  <a:cxn ang="0">
                    <a:pos x="32" y="5"/>
                  </a:cxn>
                </a:cxnLst>
                <a:rect l="0" t="0" r="r" b="b"/>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ln>
            </p:spPr>
            <p:txBody>
              <a:bodyPr/>
              <a:lstStyle/>
              <a:p>
                <a:endParaRPr lang="en-US">
                  <a:solidFill>
                    <a:prstClr val="black"/>
                  </a:solidFill>
                </a:endParaRPr>
              </a:p>
            </p:txBody>
          </p:sp>
          <p:sp>
            <p:nvSpPr>
              <p:cNvPr id="180270" name="Freeform 1070"/>
              <p:cNvSpPr>
                <a:spLocks noEditPoints="1"/>
              </p:cNvSpPr>
              <p:nvPr/>
            </p:nvSpPr>
            <p:spPr bwMode="auto">
              <a:xfrm>
                <a:off x="2018" y="1192"/>
                <a:ext cx="89" cy="9"/>
              </a:xfrm>
              <a:custGeom>
                <a:avLst/>
                <a:gdLst/>
                <a:ahLst/>
                <a:cxnLst>
                  <a:cxn ang="0">
                    <a:pos x="87" y="9"/>
                  </a:cxn>
                  <a:cxn ang="0">
                    <a:pos x="87" y="9"/>
                  </a:cxn>
                  <a:cxn ang="0">
                    <a:pos x="87" y="7"/>
                  </a:cxn>
                  <a:cxn ang="0">
                    <a:pos x="87" y="5"/>
                  </a:cxn>
                  <a:cxn ang="0">
                    <a:pos x="89" y="5"/>
                  </a:cxn>
                  <a:cxn ang="0">
                    <a:pos x="89" y="7"/>
                  </a:cxn>
                  <a:cxn ang="0">
                    <a:pos x="87" y="9"/>
                  </a:cxn>
                  <a:cxn ang="0">
                    <a:pos x="66" y="7"/>
                  </a:cxn>
                  <a:cxn ang="0">
                    <a:pos x="42" y="7"/>
                  </a:cxn>
                  <a:cxn ang="0">
                    <a:pos x="42" y="3"/>
                  </a:cxn>
                  <a:cxn ang="0">
                    <a:pos x="42" y="2"/>
                  </a:cxn>
                  <a:cxn ang="0">
                    <a:pos x="70" y="3"/>
                  </a:cxn>
                  <a:cxn ang="0">
                    <a:pos x="68" y="5"/>
                  </a:cxn>
                  <a:cxn ang="0">
                    <a:pos x="66" y="7"/>
                  </a:cxn>
                  <a:cxn ang="0">
                    <a:pos x="36" y="5"/>
                  </a:cxn>
                  <a:cxn ang="0">
                    <a:pos x="4" y="5"/>
                  </a:cxn>
                  <a:cxn ang="0">
                    <a:pos x="2" y="2"/>
                  </a:cxn>
                  <a:cxn ang="0">
                    <a:pos x="0" y="0"/>
                  </a:cxn>
                  <a:cxn ang="0">
                    <a:pos x="36" y="2"/>
                  </a:cxn>
                  <a:cxn ang="0">
                    <a:pos x="36" y="3"/>
                  </a:cxn>
                  <a:cxn ang="0">
                    <a:pos x="36" y="3"/>
                  </a:cxn>
                  <a:cxn ang="0">
                    <a:pos x="36" y="5"/>
                  </a:cxn>
                  <a:cxn ang="0">
                    <a:pos x="36" y="5"/>
                  </a:cxn>
                </a:cxnLst>
                <a:rect l="0" t="0" r="r" b="b"/>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3"/>
                    </a:lnTo>
                    <a:lnTo>
                      <a:pt x="36" y="5"/>
                    </a:lnTo>
                    <a:lnTo>
                      <a:pt x="36" y="5"/>
                    </a:lnTo>
                    <a:close/>
                  </a:path>
                </a:pathLst>
              </a:custGeom>
              <a:solidFill>
                <a:srgbClr val="E7BDB7"/>
              </a:solidFill>
              <a:ln w="9525">
                <a:noFill/>
                <a:round/>
              </a:ln>
            </p:spPr>
            <p:txBody>
              <a:bodyPr/>
              <a:lstStyle/>
              <a:p>
                <a:endParaRPr lang="en-US">
                  <a:solidFill>
                    <a:prstClr val="black"/>
                  </a:solidFill>
                </a:endParaRPr>
              </a:p>
            </p:txBody>
          </p:sp>
          <p:sp>
            <p:nvSpPr>
              <p:cNvPr id="180271" name="Freeform 1071"/>
              <p:cNvSpPr>
                <a:spLocks noEditPoints="1"/>
              </p:cNvSpPr>
              <p:nvPr/>
            </p:nvSpPr>
            <p:spPr bwMode="auto">
              <a:xfrm>
                <a:off x="2014" y="1190"/>
                <a:ext cx="95" cy="9"/>
              </a:xfrm>
              <a:custGeom>
                <a:avLst/>
                <a:gdLst/>
                <a:ahLst/>
                <a:cxnLst>
                  <a:cxn ang="0">
                    <a:pos x="93" y="9"/>
                  </a:cxn>
                  <a:cxn ang="0">
                    <a:pos x="91" y="9"/>
                  </a:cxn>
                  <a:cxn ang="0">
                    <a:pos x="91" y="7"/>
                  </a:cxn>
                  <a:cxn ang="0">
                    <a:pos x="91" y="4"/>
                  </a:cxn>
                  <a:cxn ang="0">
                    <a:pos x="95" y="5"/>
                  </a:cxn>
                  <a:cxn ang="0">
                    <a:pos x="93" y="7"/>
                  </a:cxn>
                  <a:cxn ang="0">
                    <a:pos x="93" y="9"/>
                  </a:cxn>
                  <a:cxn ang="0">
                    <a:pos x="72" y="7"/>
                  </a:cxn>
                  <a:cxn ang="0">
                    <a:pos x="46" y="5"/>
                  </a:cxn>
                  <a:cxn ang="0">
                    <a:pos x="46" y="4"/>
                  </a:cxn>
                  <a:cxn ang="0">
                    <a:pos x="46" y="2"/>
                  </a:cxn>
                  <a:cxn ang="0">
                    <a:pos x="74" y="4"/>
                  </a:cxn>
                  <a:cxn ang="0">
                    <a:pos x="74" y="5"/>
                  </a:cxn>
                  <a:cxn ang="0">
                    <a:pos x="72" y="7"/>
                  </a:cxn>
                  <a:cxn ang="0">
                    <a:pos x="40" y="5"/>
                  </a:cxn>
                  <a:cxn ang="0">
                    <a:pos x="6" y="4"/>
                  </a:cxn>
                  <a:cxn ang="0">
                    <a:pos x="4" y="2"/>
                  </a:cxn>
                  <a:cxn ang="0">
                    <a:pos x="0" y="0"/>
                  </a:cxn>
                  <a:cxn ang="0">
                    <a:pos x="40" y="2"/>
                  </a:cxn>
                  <a:cxn ang="0">
                    <a:pos x="40" y="4"/>
                  </a:cxn>
                  <a:cxn ang="0">
                    <a:pos x="40" y="5"/>
                  </a:cxn>
                  <a:cxn ang="0">
                    <a:pos x="40" y="5"/>
                  </a:cxn>
                  <a:cxn ang="0">
                    <a:pos x="40" y="5"/>
                  </a:cxn>
                </a:cxnLst>
                <a:rect l="0" t="0" r="r" b="b"/>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lnTo>
                      <a:pt x="40" y="5"/>
                    </a:lnTo>
                    <a:lnTo>
                      <a:pt x="40" y="5"/>
                    </a:lnTo>
                    <a:close/>
                  </a:path>
                </a:pathLst>
              </a:custGeom>
              <a:solidFill>
                <a:srgbClr val="E6BCB7"/>
              </a:solidFill>
              <a:ln w="9525">
                <a:noFill/>
                <a:round/>
              </a:ln>
            </p:spPr>
            <p:txBody>
              <a:bodyPr/>
              <a:lstStyle/>
              <a:p>
                <a:endParaRPr lang="en-US">
                  <a:solidFill>
                    <a:prstClr val="black"/>
                  </a:solidFill>
                </a:endParaRPr>
              </a:p>
            </p:txBody>
          </p:sp>
          <p:sp>
            <p:nvSpPr>
              <p:cNvPr id="180272" name="Freeform 1072"/>
              <p:cNvSpPr>
                <a:spLocks noEditPoints="1"/>
              </p:cNvSpPr>
              <p:nvPr/>
            </p:nvSpPr>
            <p:spPr bwMode="auto">
              <a:xfrm>
                <a:off x="2012" y="1188"/>
                <a:ext cx="97" cy="9"/>
              </a:xfrm>
              <a:custGeom>
                <a:avLst/>
                <a:gdLst/>
                <a:ahLst/>
                <a:cxnLst>
                  <a:cxn ang="0">
                    <a:pos x="95" y="9"/>
                  </a:cxn>
                  <a:cxn ang="0">
                    <a:pos x="93" y="9"/>
                  </a:cxn>
                  <a:cxn ang="0">
                    <a:pos x="93" y="6"/>
                  </a:cxn>
                  <a:cxn ang="0">
                    <a:pos x="93" y="4"/>
                  </a:cxn>
                  <a:cxn ang="0">
                    <a:pos x="97" y="4"/>
                  </a:cxn>
                  <a:cxn ang="0">
                    <a:pos x="97" y="7"/>
                  </a:cxn>
                  <a:cxn ang="0">
                    <a:pos x="95" y="9"/>
                  </a:cxn>
                  <a:cxn ang="0">
                    <a:pos x="76" y="7"/>
                  </a:cxn>
                  <a:cxn ang="0">
                    <a:pos x="48" y="6"/>
                  </a:cxn>
                  <a:cxn ang="0">
                    <a:pos x="48" y="4"/>
                  </a:cxn>
                  <a:cxn ang="0">
                    <a:pos x="46" y="2"/>
                  </a:cxn>
                  <a:cxn ang="0">
                    <a:pos x="78" y="4"/>
                  </a:cxn>
                  <a:cxn ang="0">
                    <a:pos x="76" y="6"/>
                  </a:cxn>
                  <a:cxn ang="0">
                    <a:pos x="76" y="7"/>
                  </a:cxn>
                  <a:cxn ang="0">
                    <a:pos x="42" y="6"/>
                  </a:cxn>
                  <a:cxn ang="0">
                    <a:pos x="6" y="4"/>
                  </a:cxn>
                  <a:cxn ang="0">
                    <a:pos x="2" y="2"/>
                  </a:cxn>
                  <a:cxn ang="0">
                    <a:pos x="0" y="0"/>
                  </a:cxn>
                  <a:cxn ang="0">
                    <a:pos x="42" y="2"/>
                  </a:cxn>
                  <a:cxn ang="0">
                    <a:pos x="42" y="4"/>
                  </a:cxn>
                  <a:cxn ang="0">
                    <a:pos x="42" y="6"/>
                  </a:cxn>
                </a:cxnLst>
                <a:rect l="0" t="0" r="r" b="b"/>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ln>
            </p:spPr>
            <p:txBody>
              <a:bodyPr/>
              <a:lstStyle/>
              <a:p>
                <a:endParaRPr lang="en-US">
                  <a:solidFill>
                    <a:prstClr val="black"/>
                  </a:solidFill>
                </a:endParaRPr>
              </a:p>
            </p:txBody>
          </p:sp>
          <p:sp>
            <p:nvSpPr>
              <p:cNvPr id="180273" name="Freeform 1073"/>
              <p:cNvSpPr>
                <a:spLocks noEditPoints="1"/>
              </p:cNvSpPr>
              <p:nvPr/>
            </p:nvSpPr>
            <p:spPr bwMode="auto">
              <a:xfrm>
                <a:off x="2007" y="1186"/>
                <a:ext cx="104" cy="9"/>
              </a:xfrm>
              <a:custGeom>
                <a:avLst/>
                <a:gdLst/>
                <a:ahLst/>
                <a:cxnLst>
                  <a:cxn ang="0">
                    <a:pos x="102" y="9"/>
                  </a:cxn>
                  <a:cxn ang="0">
                    <a:pos x="98" y="8"/>
                  </a:cxn>
                  <a:cxn ang="0">
                    <a:pos x="98" y="6"/>
                  </a:cxn>
                  <a:cxn ang="0">
                    <a:pos x="98" y="4"/>
                  </a:cxn>
                  <a:cxn ang="0">
                    <a:pos x="104" y="4"/>
                  </a:cxn>
                  <a:cxn ang="0">
                    <a:pos x="102" y="8"/>
                  </a:cxn>
                  <a:cxn ang="0">
                    <a:pos x="102" y="9"/>
                  </a:cxn>
                  <a:cxn ang="0">
                    <a:pos x="81" y="8"/>
                  </a:cxn>
                  <a:cxn ang="0">
                    <a:pos x="53" y="6"/>
                  </a:cxn>
                  <a:cxn ang="0">
                    <a:pos x="51" y="4"/>
                  </a:cxn>
                  <a:cxn ang="0">
                    <a:pos x="51" y="2"/>
                  </a:cxn>
                  <a:cxn ang="0">
                    <a:pos x="83" y="4"/>
                  </a:cxn>
                  <a:cxn ang="0">
                    <a:pos x="83" y="4"/>
                  </a:cxn>
                  <a:cxn ang="0">
                    <a:pos x="83" y="4"/>
                  </a:cxn>
                  <a:cxn ang="0">
                    <a:pos x="83" y="6"/>
                  </a:cxn>
                  <a:cxn ang="0">
                    <a:pos x="81" y="8"/>
                  </a:cxn>
                  <a:cxn ang="0">
                    <a:pos x="47" y="6"/>
                  </a:cxn>
                  <a:cxn ang="0">
                    <a:pos x="7" y="4"/>
                  </a:cxn>
                  <a:cxn ang="0">
                    <a:pos x="4" y="2"/>
                  </a:cxn>
                  <a:cxn ang="0">
                    <a:pos x="0" y="0"/>
                  </a:cxn>
                  <a:cxn ang="0">
                    <a:pos x="45" y="2"/>
                  </a:cxn>
                  <a:cxn ang="0">
                    <a:pos x="47" y="4"/>
                  </a:cxn>
                  <a:cxn ang="0">
                    <a:pos x="47" y="6"/>
                  </a:cxn>
                </a:cxnLst>
                <a:rect l="0" t="0" r="r" b="b"/>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4"/>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ln>
            </p:spPr>
            <p:txBody>
              <a:bodyPr/>
              <a:lstStyle/>
              <a:p>
                <a:endParaRPr lang="en-US">
                  <a:solidFill>
                    <a:prstClr val="black"/>
                  </a:solidFill>
                </a:endParaRPr>
              </a:p>
            </p:txBody>
          </p:sp>
          <p:sp>
            <p:nvSpPr>
              <p:cNvPr id="180274" name="Freeform 1074"/>
              <p:cNvSpPr>
                <a:spLocks noEditPoints="1"/>
              </p:cNvSpPr>
              <p:nvPr/>
            </p:nvSpPr>
            <p:spPr bwMode="auto">
              <a:xfrm>
                <a:off x="2001" y="1184"/>
                <a:ext cx="110" cy="8"/>
              </a:xfrm>
              <a:custGeom>
                <a:avLst/>
                <a:gdLst/>
                <a:ahLst/>
                <a:cxnLst>
                  <a:cxn ang="0">
                    <a:pos x="108" y="8"/>
                  </a:cxn>
                  <a:cxn ang="0">
                    <a:pos x="104" y="8"/>
                  </a:cxn>
                  <a:cxn ang="0">
                    <a:pos x="104" y="6"/>
                  </a:cxn>
                  <a:cxn ang="0">
                    <a:pos x="104" y="4"/>
                  </a:cxn>
                  <a:cxn ang="0">
                    <a:pos x="110" y="4"/>
                  </a:cxn>
                  <a:cxn ang="0">
                    <a:pos x="110" y="6"/>
                  </a:cxn>
                  <a:cxn ang="0">
                    <a:pos x="108" y="8"/>
                  </a:cxn>
                  <a:cxn ang="0">
                    <a:pos x="89" y="8"/>
                  </a:cxn>
                  <a:cxn ang="0">
                    <a:pos x="57" y="6"/>
                  </a:cxn>
                  <a:cxn ang="0">
                    <a:pos x="57" y="4"/>
                  </a:cxn>
                  <a:cxn ang="0">
                    <a:pos x="57" y="2"/>
                  </a:cxn>
                  <a:cxn ang="0">
                    <a:pos x="91" y="4"/>
                  </a:cxn>
                  <a:cxn ang="0">
                    <a:pos x="91" y="6"/>
                  </a:cxn>
                  <a:cxn ang="0">
                    <a:pos x="89" y="6"/>
                  </a:cxn>
                  <a:cxn ang="0">
                    <a:pos x="89" y="8"/>
                  </a:cxn>
                  <a:cxn ang="0">
                    <a:pos x="89" y="8"/>
                  </a:cxn>
                  <a:cxn ang="0">
                    <a:pos x="53" y="6"/>
                  </a:cxn>
                  <a:cxn ang="0">
                    <a:pos x="11" y="4"/>
                  </a:cxn>
                  <a:cxn ang="0">
                    <a:pos x="8" y="2"/>
                  </a:cxn>
                  <a:cxn ang="0">
                    <a:pos x="6" y="2"/>
                  </a:cxn>
                  <a:cxn ang="0">
                    <a:pos x="4" y="0"/>
                  </a:cxn>
                  <a:cxn ang="0">
                    <a:pos x="0" y="0"/>
                  </a:cxn>
                  <a:cxn ang="0">
                    <a:pos x="51" y="2"/>
                  </a:cxn>
                  <a:cxn ang="0">
                    <a:pos x="51" y="4"/>
                  </a:cxn>
                  <a:cxn ang="0">
                    <a:pos x="53" y="6"/>
                  </a:cxn>
                </a:cxnLst>
                <a:rect l="0" t="0" r="r" b="b"/>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ln>
            </p:spPr>
            <p:txBody>
              <a:bodyPr/>
              <a:lstStyle/>
              <a:p>
                <a:endParaRPr lang="en-US">
                  <a:solidFill>
                    <a:prstClr val="black"/>
                  </a:solidFill>
                </a:endParaRPr>
              </a:p>
            </p:txBody>
          </p:sp>
          <p:sp>
            <p:nvSpPr>
              <p:cNvPr id="180275" name="Freeform 1075"/>
              <p:cNvSpPr>
                <a:spLocks noEditPoints="1"/>
              </p:cNvSpPr>
              <p:nvPr/>
            </p:nvSpPr>
            <p:spPr bwMode="auto">
              <a:xfrm>
                <a:off x="1971" y="1180"/>
                <a:ext cx="142" cy="10"/>
              </a:xfrm>
              <a:custGeom>
                <a:avLst/>
                <a:gdLst/>
                <a:ahLst/>
                <a:cxnLst>
                  <a:cxn ang="0">
                    <a:pos x="140" y="10"/>
                  </a:cxn>
                  <a:cxn ang="0">
                    <a:pos x="134" y="10"/>
                  </a:cxn>
                  <a:cxn ang="0">
                    <a:pos x="134" y="10"/>
                  </a:cxn>
                  <a:cxn ang="0">
                    <a:pos x="134" y="8"/>
                  </a:cxn>
                  <a:cxn ang="0">
                    <a:pos x="134" y="8"/>
                  </a:cxn>
                  <a:cxn ang="0">
                    <a:pos x="134" y="6"/>
                  </a:cxn>
                  <a:cxn ang="0">
                    <a:pos x="142" y="6"/>
                  </a:cxn>
                  <a:cxn ang="0">
                    <a:pos x="140" y="8"/>
                  </a:cxn>
                  <a:cxn ang="0">
                    <a:pos x="140" y="10"/>
                  </a:cxn>
                  <a:cxn ang="0">
                    <a:pos x="119" y="10"/>
                  </a:cxn>
                  <a:cxn ang="0">
                    <a:pos x="87" y="8"/>
                  </a:cxn>
                  <a:cxn ang="0">
                    <a:pos x="87" y="6"/>
                  </a:cxn>
                  <a:cxn ang="0">
                    <a:pos x="87" y="4"/>
                  </a:cxn>
                  <a:cxn ang="0">
                    <a:pos x="123" y="6"/>
                  </a:cxn>
                  <a:cxn ang="0">
                    <a:pos x="121" y="8"/>
                  </a:cxn>
                  <a:cxn ang="0">
                    <a:pos x="119" y="10"/>
                  </a:cxn>
                  <a:cxn ang="0">
                    <a:pos x="81" y="8"/>
                  </a:cxn>
                  <a:cxn ang="0">
                    <a:pos x="36" y="6"/>
                  </a:cxn>
                  <a:cxn ang="0">
                    <a:pos x="36" y="6"/>
                  </a:cxn>
                  <a:cxn ang="0">
                    <a:pos x="36" y="6"/>
                  </a:cxn>
                  <a:cxn ang="0">
                    <a:pos x="13" y="0"/>
                  </a:cxn>
                  <a:cxn ang="0">
                    <a:pos x="2" y="2"/>
                  </a:cxn>
                  <a:cxn ang="0">
                    <a:pos x="0" y="0"/>
                  </a:cxn>
                  <a:cxn ang="0">
                    <a:pos x="2" y="0"/>
                  </a:cxn>
                  <a:cxn ang="0">
                    <a:pos x="81" y="4"/>
                  </a:cxn>
                  <a:cxn ang="0">
                    <a:pos x="81" y="6"/>
                  </a:cxn>
                  <a:cxn ang="0">
                    <a:pos x="81" y="8"/>
                  </a:cxn>
                </a:cxnLst>
                <a:rect l="0" t="0" r="r" b="b"/>
                <a:pathLst>
                  <a:path w="142" h="10">
                    <a:moveTo>
                      <a:pt x="140" y="10"/>
                    </a:moveTo>
                    <a:lnTo>
                      <a:pt x="134" y="10"/>
                    </a:lnTo>
                    <a:lnTo>
                      <a:pt x="134" y="10"/>
                    </a:lnTo>
                    <a:lnTo>
                      <a:pt x="134" y="8"/>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36" y="6"/>
                    </a:ln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ln>
            </p:spPr>
            <p:txBody>
              <a:bodyPr/>
              <a:lstStyle/>
              <a:p>
                <a:endParaRPr lang="en-US">
                  <a:solidFill>
                    <a:prstClr val="black"/>
                  </a:solidFill>
                </a:endParaRPr>
              </a:p>
            </p:txBody>
          </p:sp>
          <p:sp>
            <p:nvSpPr>
              <p:cNvPr id="180276" name="Freeform 1076"/>
              <p:cNvSpPr>
                <a:spLocks noEditPoints="1"/>
              </p:cNvSpPr>
              <p:nvPr/>
            </p:nvSpPr>
            <p:spPr bwMode="auto">
              <a:xfrm>
                <a:off x="1971" y="1178"/>
                <a:ext cx="142" cy="10"/>
              </a:xfrm>
              <a:custGeom>
                <a:avLst/>
                <a:gdLst/>
                <a:ahLst/>
                <a:cxnLst>
                  <a:cxn ang="0">
                    <a:pos x="140" y="10"/>
                  </a:cxn>
                  <a:cxn ang="0">
                    <a:pos x="134" y="10"/>
                  </a:cxn>
                  <a:cxn ang="0">
                    <a:pos x="134" y="10"/>
                  </a:cxn>
                  <a:cxn ang="0">
                    <a:pos x="134" y="10"/>
                  </a:cxn>
                  <a:cxn ang="0">
                    <a:pos x="134" y="8"/>
                  </a:cxn>
                  <a:cxn ang="0">
                    <a:pos x="134" y="6"/>
                  </a:cxn>
                  <a:cxn ang="0">
                    <a:pos x="142" y="6"/>
                  </a:cxn>
                  <a:cxn ang="0">
                    <a:pos x="142" y="8"/>
                  </a:cxn>
                  <a:cxn ang="0">
                    <a:pos x="140" y="10"/>
                  </a:cxn>
                  <a:cxn ang="0">
                    <a:pos x="121" y="10"/>
                  </a:cxn>
                  <a:cxn ang="0">
                    <a:pos x="87" y="8"/>
                  </a:cxn>
                  <a:cxn ang="0">
                    <a:pos x="87" y="6"/>
                  </a:cxn>
                  <a:cxn ang="0">
                    <a:pos x="87" y="4"/>
                  </a:cxn>
                  <a:cxn ang="0">
                    <a:pos x="87" y="4"/>
                  </a:cxn>
                  <a:cxn ang="0">
                    <a:pos x="87" y="4"/>
                  </a:cxn>
                  <a:cxn ang="0">
                    <a:pos x="123" y="6"/>
                  </a:cxn>
                  <a:cxn ang="0">
                    <a:pos x="123" y="8"/>
                  </a:cxn>
                  <a:cxn ang="0">
                    <a:pos x="121" y="10"/>
                  </a:cxn>
                  <a:cxn ang="0">
                    <a:pos x="81" y="8"/>
                  </a:cxn>
                  <a:cxn ang="0">
                    <a:pos x="30" y="6"/>
                  </a:cxn>
                  <a:cxn ang="0">
                    <a:pos x="11" y="2"/>
                  </a:cxn>
                  <a:cxn ang="0">
                    <a:pos x="2" y="4"/>
                  </a:cxn>
                  <a:cxn ang="0">
                    <a:pos x="0" y="2"/>
                  </a:cxn>
                  <a:cxn ang="0">
                    <a:pos x="2" y="0"/>
                  </a:cxn>
                  <a:cxn ang="0">
                    <a:pos x="81" y="4"/>
                  </a:cxn>
                  <a:cxn ang="0">
                    <a:pos x="81" y="6"/>
                  </a:cxn>
                  <a:cxn ang="0">
                    <a:pos x="81" y="8"/>
                  </a:cxn>
                </a:cxnLst>
                <a:rect l="0" t="0" r="r" b="b"/>
                <a:pathLst>
                  <a:path w="142" h="10">
                    <a:moveTo>
                      <a:pt x="140" y="10"/>
                    </a:moveTo>
                    <a:lnTo>
                      <a:pt x="134" y="10"/>
                    </a:lnTo>
                    <a:lnTo>
                      <a:pt x="134" y="10"/>
                    </a:lnTo>
                    <a:lnTo>
                      <a:pt x="134" y="10"/>
                    </a:lnTo>
                    <a:lnTo>
                      <a:pt x="134" y="8"/>
                    </a:lnTo>
                    <a:lnTo>
                      <a:pt x="134" y="6"/>
                    </a:lnTo>
                    <a:lnTo>
                      <a:pt x="142" y="6"/>
                    </a:lnTo>
                    <a:lnTo>
                      <a:pt x="142" y="8"/>
                    </a:lnTo>
                    <a:lnTo>
                      <a:pt x="140" y="10"/>
                    </a:lnTo>
                    <a:close/>
                    <a:moveTo>
                      <a:pt x="121" y="10"/>
                    </a:moveTo>
                    <a:lnTo>
                      <a:pt x="87" y="8"/>
                    </a:lnTo>
                    <a:lnTo>
                      <a:pt x="87" y="6"/>
                    </a:lnTo>
                    <a:lnTo>
                      <a:pt x="87" y="4"/>
                    </a:lnTo>
                    <a:lnTo>
                      <a:pt x="87" y="4"/>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ln>
            </p:spPr>
            <p:txBody>
              <a:bodyPr/>
              <a:lstStyle/>
              <a:p>
                <a:endParaRPr lang="en-US">
                  <a:solidFill>
                    <a:prstClr val="black"/>
                  </a:solidFill>
                </a:endParaRPr>
              </a:p>
            </p:txBody>
          </p:sp>
          <p:sp>
            <p:nvSpPr>
              <p:cNvPr id="180277" name="Freeform 1077"/>
              <p:cNvSpPr>
                <a:spLocks noEditPoints="1"/>
              </p:cNvSpPr>
              <p:nvPr/>
            </p:nvSpPr>
            <p:spPr bwMode="auto">
              <a:xfrm>
                <a:off x="1973" y="1176"/>
                <a:ext cx="167" cy="10"/>
              </a:xfrm>
              <a:custGeom>
                <a:avLst/>
                <a:gdLst/>
                <a:ahLst/>
                <a:cxnLst>
                  <a:cxn ang="0">
                    <a:pos x="140" y="10"/>
                  </a:cxn>
                  <a:cxn ang="0">
                    <a:pos x="132" y="10"/>
                  </a:cxn>
                  <a:cxn ang="0">
                    <a:pos x="132" y="8"/>
                  </a:cxn>
                  <a:cxn ang="0">
                    <a:pos x="132" y="6"/>
                  </a:cxn>
                  <a:cxn ang="0">
                    <a:pos x="142" y="6"/>
                  </a:cxn>
                  <a:cxn ang="0">
                    <a:pos x="140" y="8"/>
                  </a:cxn>
                  <a:cxn ang="0">
                    <a:pos x="140" y="10"/>
                  </a:cxn>
                  <a:cxn ang="0">
                    <a:pos x="121" y="10"/>
                  </a:cxn>
                  <a:cxn ang="0">
                    <a:pos x="85" y="8"/>
                  </a:cxn>
                  <a:cxn ang="0">
                    <a:pos x="85" y="8"/>
                  </a:cxn>
                  <a:cxn ang="0">
                    <a:pos x="85" y="6"/>
                  </a:cxn>
                  <a:cxn ang="0">
                    <a:pos x="85" y="6"/>
                  </a:cxn>
                  <a:cxn ang="0">
                    <a:pos x="85" y="4"/>
                  </a:cxn>
                  <a:cxn ang="0">
                    <a:pos x="123" y="6"/>
                  </a:cxn>
                  <a:cxn ang="0">
                    <a:pos x="121" y="8"/>
                  </a:cxn>
                  <a:cxn ang="0">
                    <a:pos x="121" y="10"/>
                  </a:cxn>
                  <a:cxn ang="0">
                    <a:pos x="79" y="8"/>
                  </a:cxn>
                  <a:cxn ang="0">
                    <a:pos x="0" y="4"/>
                  </a:cxn>
                  <a:cxn ang="0">
                    <a:pos x="0" y="2"/>
                  </a:cxn>
                  <a:cxn ang="0">
                    <a:pos x="1" y="0"/>
                  </a:cxn>
                  <a:cxn ang="0">
                    <a:pos x="79" y="4"/>
                  </a:cxn>
                  <a:cxn ang="0">
                    <a:pos x="79" y="6"/>
                  </a:cxn>
                  <a:cxn ang="0">
                    <a:pos x="79" y="8"/>
                  </a:cxn>
                  <a:cxn ang="0">
                    <a:pos x="165" y="8"/>
                  </a:cxn>
                  <a:cxn ang="0">
                    <a:pos x="167" y="8"/>
                  </a:cxn>
                  <a:cxn ang="0">
                    <a:pos x="167" y="8"/>
                  </a:cxn>
                  <a:cxn ang="0">
                    <a:pos x="165" y="8"/>
                  </a:cxn>
                  <a:cxn ang="0">
                    <a:pos x="165" y="8"/>
                  </a:cxn>
                  <a:cxn ang="0">
                    <a:pos x="165" y="8"/>
                  </a:cxn>
                </a:cxnLst>
                <a:rect l="0" t="0" r="r" b="b"/>
                <a:pathLst>
                  <a:path w="167" h="10">
                    <a:moveTo>
                      <a:pt x="140" y="10"/>
                    </a:moveTo>
                    <a:lnTo>
                      <a:pt x="132" y="10"/>
                    </a:lnTo>
                    <a:lnTo>
                      <a:pt x="132" y="8"/>
                    </a:lnTo>
                    <a:lnTo>
                      <a:pt x="132" y="6"/>
                    </a:lnTo>
                    <a:lnTo>
                      <a:pt x="142" y="6"/>
                    </a:lnTo>
                    <a:lnTo>
                      <a:pt x="140" y="8"/>
                    </a:lnTo>
                    <a:lnTo>
                      <a:pt x="140" y="10"/>
                    </a:lnTo>
                    <a:close/>
                    <a:moveTo>
                      <a:pt x="121" y="10"/>
                    </a:moveTo>
                    <a:lnTo>
                      <a:pt x="85" y="8"/>
                    </a:lnTo>
                    <a:lnTo>
                      <a:pt x="85" y="8"/>
                    </a:lnTo>
                    <a:lnTo>
                      <a:pt x="85" y="6"/>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7" y="8"/>
                    </a:lnTo>
                    <a:lnTo>
                      <a:pt x="165" y="8"/>
                    </a:lnTo>
                    <a:lnTo>
                      <a:pt x="165" y="8"/>
                    </a:lnTo>
                    <a:lnTo>
                      <a:pt x="165" y="8"/>
                    </a:lnTo>
                    <a:close/>
                  </a:path>
                </a:pathLst>
              </a:custGeom>
              <a:solidFill>
                <a:srgbClr val="E6BDB8"/>
              </a:solidFill>
              <a:ln w="9525">
                <a:noFill/>
                <a:round/>
              </a:ln>
            </p:spPr>
            <p:txBody>
              <a:bodyPr/>
              <a:lstStyle/>
              <a:p>
                <a:endParaRPr lang="en-US">
                  <a:solidFill>
                    <a:prstClr val="black"/>
                  </a:solidFill>
                </a:endParaRPr>
              </a:p>
            </p:txBody>
          </p:sp>
          <p:sp>
            <p:nvSpPr>
              <p:cNvPr id="180278" name="Freeform 1078"/>
              <p:cNvSpPr>
                <a:spLocks noEditPoints="1"/>
              </p:cNvSpPr>
              <p:nvPr/>
            </p:nvSpPr>
            <p:spPr bwMode="auto">
              <a:xfrm>
                <a:off x="1973" y="1175"/>
                <a:ext cx="168" cy="9"/>
              </a:xfrm>
              <a:custGeom>
                <a:avLst/>
                <a:gdLst/>
                <a:ahLst/>
                <a:cxnLst>
                  <a:cxn ang="0">
                    <a:pos x="140" y="9"/>
                  </a:cxn>
                  <a:cxn ang="0">
                    <a:pos x="132" y="9"/>
                  </a:cxn>
                  <a:cxn ang="0">
                    <a:pos x="132" y="7"/>
                  </a:cxn>
                  <a:cxn ang="0">
                    <a:pos x="132" y="5"/>
                  </a:cxn>
                  <a:cxn ang="0">
                    <a:pos x="144" y="5"/>
                  </a:cxn>
                  <a:cxn ang="0">
                    <a:pos x="142" y="7"/>
                  </a:cxn>
                  <a:cxn ang="0">
                    <a:pos x="142" y="7"/>
                  </a:cxn>
                  <a:cxn ang="0">
                    <a:pos x="142" y="9"/>
                  </a:cxn>
                  <a:cxn ang="0">
                    <a:pos x="140" y="9"/>
                  </a:cxn>
                  <a:cxn ang="0">
                    <a:pos x="121" y="9"/>
                  </a:cxn>
                  <a:cxn ang="0">
                    <a:pos x="85" y="7"/>
                  </a:cxn>
                  <a:cxn ang="0">
                    <a:pos x="85" y="5"/>
                  </a:cxn>
                  <a:cxn ang="0">
                    <a:pos x="85" y="3"/>
                  </a:cxn>
                  <a:cxn ang="0">
                    <a:pos x="123" y="5"/>
                  </a:cxn>
                  <a:cxn ang="0">
                    <a:pos x="123" y="7"/>
                  </a:cxn>
                  <a:cxn ang="0">
                    <a:pos x="121" y="9"/>
                  </a:cxn>
                  <a:cxn ang="0">
                    <a:pos x="79" y="7"/>
                  </a:cxn>
                  <a:cxn ang="0">
                    <a:pos x="0" y="3"/>
                  </a:cxn>
                  <a:cxn ang="0">
                    <a:pos x="0" y="1"/>
                  </a:cxn>
                  <a:cxn ang="0">
                    <a:pos x="1" y="0"/>
                  </a:cxn>
                  <a:cxn ang="0">
                    <a:pos x="79" y="3"/>
                  </a:cxn>
                  <a:cxn ang="0">
                    <a:pos x="79" y="5"/>
                  </a:cxn>
                  <a:cxn ang="0">
                    <a:pos x="79" y="7"/>
                  </a:cxn>
                  <a:cxn ang="0">
                    <a:pos x="163" y="7"/>
                  </a:cxn>
                  <a:cxn ang="0">
                    <a:pos x="168" y="7"/>
                  </a:cxn>
                  <a:cxn ang="0">
                    <a:pos x="167" y="7"/>
                  </a:cxn>
                  <a:cxn ang="0">
                    <a:pos x="167" y="7"/>
                  </a:cxn>
                  <a:cxn ang="0">
                    <a:pos x="167" y="9"/>
                  </a:cxn>
                  <a:cxn ang="0">
                    <a:pos x="165" y="9"/>
                  </a:cxn>
                  <a:cxn ang="0">
                    <a:pos x="165" y="9"/>
                  </a:cxn>
                  <a:cxn ang="0">
                    <a:pos x="163" y="7"/>
                  </a:cxn>
                </a:cxnLst>
                <a:rect l="0" t="0" r="r" b="b"/>
                <a:pathLst>
                  <a:path w="168" h="9">
                    <a:moveTo>
                      <a:pt x="140" y="9"/>
                    </a:moveTo>
                    <a:lnTo>
                      <a:pt x="132" y="9"/>
                    </a:lnTo>
                    <a:lnTo>
                      <a:pt x="132" y="7"/>
                    </a:lnTo>
                    <a:lnTo>
                      <a:pt x="132" y="5"/>
                    </a:lnTo>
                    <a:lnTo>
                      <a:pt x="144" y="5"/>
                    </a:lnTo>
                    <a:lnTo>
                      <a:pt x="142" y="7"/>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7"/>
                    </a:lnTo>
                    <a:lnTo>
                      <a:pt x="167" y="9"/>
                    </a:lnTo>
                    <a:lnTo>
                      <a:pt x="165" y="9"/>
                    </a:lnTo>
                    <a:lnTo>
                      <a:pt x="165" y="9"/>
                    </a:lnTo>
                    <a:lnTo>
                      <a:pt x="163" y="7"/>
                    </a:lnTo>
                    <a:close/>
                  </a:path>
                </a:pathLst>
              </a:custGeom>
              <a:solidFill>
                <a:srgbClr val="E6BDB8"/>
              </a:solidFill>
              <a:ln w="9525">
                <a:noFill/>
                <a:round/>
              </a:ln>
            </p:spPr>
            <p:txBody>
              <a:bodyPr/>
              <a:lstStyle/>
              <a:p>
                <a:endParaRPr lang="en-US">
                  <a:solidFill>
                    <a:prstClr val="black"/>
                  </a:solidFill>
                </a:endParaRPr>
              </a:p>
            </p:txBody>
          </p:sp>
          <p:sp>
            <p:nvSpPr>
              <p:cNvPr id="180279" name="Freeform 1079"/>
              <p:cNvSpPr>
                <a:spLocks noEditPoints="1"/>
              </p:cNvSpPr>
              <p:nvPr/>
            </p:nvSpPr>
            <p:spPr bwMode="auto">
              <a:xfrm>
                <a:off x="1974" y="1171"/>
                <a:ext cx="167" cy="13"/>
              </a:xfrm>
              <a:custGeom>
                <a:avLst/>
                <a:gdLst/>
                <a:ahLst/>
                <a:cxnLst>
                  <a:cxn ang="0">
                    <a:pos x="166" y="13"/>
                  </a:cxn>
                  <a:cxn ang="0">
                    <a:pos x="164" y="13"/>
                  </a:cxn>
                  <a:cxn ang="0">
                    <a:pos x="162" y="11"/>
                  </a:cxn>
                  <a:cxn ang="0">
                    <a:pos x="162" y="9"/>
                  </a:cxn>
                  <a:cxn ang="0">
                    <a:pos x="167" y="9"/>
                  </a:cxn>
                  <a:cxn ang="0">
                    <a:pos x="167" y="11"/>
                  </a:cxn>
                  <a:cxn ang="0">
                    <a:pos x="166" y="11"/>
                  </a:cxn>
                  <a:cxn ang="0">
                    <a:pos x="166" y="13"/>
                  </a:cxn>
                  <a:cxn ang="0">
                    <a:pos x="166" y="13"/>
                  </a:cxn>
                  <a:cxn ang="0">
                    <a:pos x="141" y="11"/>
                  </a:cxn>
                  <a:cxn ang="0">
                    <a:pos x="131" y="11"/>
                  </a:cxn>
                  <a:cxn ang="0">
                    <a:pos x="131" y="9"/>
                  </a:cxn>
                  <a:cxn ang="0">
                    <a:pos x="131" y="7"/>
                  </a:cxn>
                  <a:cxn ang="0">
                    <a:pos x="143" y="7"/>
                  </a:cxn>
                  <a:cxn ang="0">
                    <a:pos x="143" y="9"/>
                  </a:cxn>
                  <a:cxn ang="0">
                    <a:pos x="141" y="11"/>
                  </a:cxn>
                  <a:cxn ang="0">
                    <a:pos x="141" y="11"/>
                  </a:cxn>
                  <a:cxn ang="0">
                    <a:pos x="141" y="11"/>
                  </a:cxn>
                  <a:cxn ang="0">
                    <a:pos x="122" y="11"/>
                  </a:cxn>
                  <a:cxn ang="0">
                    <a:pos x="84" y="9"/>
                  </a:cxn>
                  <a:cxn ang="0">
                    <a:pos x="84" y="7"/>
                  </a:cxn>
                  <a:cxn ang="0">
                    <a:pos x="82" y="5"/>
                  </a:cxn>
                  <a:cxn ang="0">
                    <a:pos x="124" y="7"/>
                  </a:cxn>
                  <a:cxn ang="0">
                    <a:pos x="122" y="9"/>
                  </a:cxn>
                  <a:cxn ang="0">
                    <a:pos x="122" y="11"/>
                  </a:cxn>
                  <a:cxn ang="0">
                    <a:pos x="78" y="9"/>
                  </a:cxn>
                  <a:cxn ang="0">
                    <a:pos x="0" y="5"/>
                  </a:cxn>
                  <a:cxn ang="0">
                    <a:pos x="0" y="4"/>
                  </a:cxn>
                  <a:cxn ang="0">
                    <a:pos x="2" y="0"/>
                  </a:cxn>
                  <a:cxn ang="0">
                    <a:pos x="78" y="4"/>
                  </a:cxn>
                  <a:cxn ang="0">
                    <a:pos x="78" y="7"/>
                  </a:cxn>
                  <a:cxn ang="0">
                    <a:pos x="78" y="9"/>
                  </a:cxn>
                </a:cxnLst>
                <a:rect l="0" t="0" r="r" b="b"/>
                <a:pathLst>
                  <a:path w="167" h="13">
                    <a:moveTo>
                      <a:pt x="166" y="13"/>
                    </a:moveTo>
                    <a:lnTo>
                      <a:pt x="164" y="13"/>
                    </a:lnTo>
                    <a:lnTo>
                      <a:pt x="162" y="11"/>
                    </a:lnTo>
                    <a:lnTo>
                      <a:pt x="162" y="9"/>
                    </a:lnTo>
                    <a:lnTo>
                      <a:pt x="167" y="9"/>
                    </a:lnTo>
                    <a:lnTo>
                      <a:pt x="167" y="11"/>
                    </a:lnTo>
                    <a:lnTo>
                      <a:pt x="166" y="11"/>
                    </a:lnTo>
                    <a:lnTo>
                      <a:pt x="166" y="13"/>
                    </a:lnTo>
                    <a:lnTo>
                      <a:pt x="166" y="13"/>
                    </a:lnTo>
                    <a:close/>
                    <a:moveTo>
                      <a:pt x="141" y="11"/>
                    </a:moveTo>
                    <a:lnTo>
                      <a:pt x="131" y="11"/>
                    </a:lnTo>
                    <a:lnTo>
                      <a:pt x="131" y="9"/>
                    </a:lnTo>
                    <a:lnTo>
                      <a:pt x="131" y="7"/>
                    </a:lnTo>
                    <a:lnTo>
                      <a:pt x="143" y="7"/>
                    </a:lnTo>
                    <a:lnTo>
                      <a:pt x="143" y="9"/>
                    </a:lnTo>
                    <a:lnTo>
                      <a:pt x="141" y="11"/>
                    </a:lnTo>
                    <a:lnTo>
                      <a:pt x="141" y="11"/>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ln>
            </p:spPr>
            <p:txBody>
              <a:bodyPr/>
              <a:lstStyle/>
              <a:p>
                <a:endParaRPr lang="en-US">
                  <a:solidFill>
                    <a:prstClr val="black"/>
                  </a:solidFill>
                </a:endParaRPr>
              </a:p>
            </p:txBody>
          </p:sp>
          <p:sp>
            <p:nvSpPr>
              <p:cNvPr id="180280" name="Freeform 1080"/>
              <p:cNvSpPr>
                <a:spLocks noEditPoints="1"/>
              </p:cNvSpPr>
              <p:nvPr/>
            </p:nvSpPr>
            <p:spPr bwMode="auto">
              <a:xfrm>
                <a:off x="1768" y="1159"/>
                <a:ext cx="375" cy="23"/>
              </a:xfrm>
              <a:custGeom>
                <a:avLst/>
                <a:gdLst/>
                <a:ahLst/>
                <a:cxnLst>
                  <a:cxn ang="0">
                    <a:pos x="373" y="23"/>
                  </a:cxn>
                  <a:cxn ang="0">
                    <a:pos x="368" y="23"/>
                  </a:cxn>
                  <a:cxn ang="0">
                    <a:pos x="368" y="21"/>
                  </a:cxn>
                  <a:cxn ang="0">
                    <a:pos x="368" y="17"/>
                  </a:cxn>
                  <a:cxn ang="0">
                    <a:pos x="375" y="19"/>
                  </a:cxn>
                  <a:cxn ang="0">
                    <a:pos x="373" y="21"/>
                  </a:cxn>
                  <a:cxn ang="0">
                    <a:pos x="373" y="23"/>
                  </a:cxn>
                  <a:cxn ang="0">
                    <a:pos x="349" y="21"/>
                  </a:cxn>
                  <a:cxn ang="0">
                    <a:pos x="337" y="21"/>
                  </a:cxn>
                  <a:cxn ang="0">
                    <a:pos x="337" y="19"/>
                  </a:cxn>
                  <a:cxn ang="0">
                    <a:pos x="339" y="17"/>
                  </a:cxn>
                  <a:cxn ang="0">
                    <a:pos x="349" y="17"/>
                  </a:cxn>
                  <a:cxn ang="0">
                    <a:pos x="349" y="19"/>
                  </a:cxn>
                  <a:cxn ang="0">
                    <a:pos x="349" y="21"/>
                  </a:cxn>
                  <a:cxn ang="0">
                    <a:pos x="328" y="21"/>
                  </a:cxn>
                  <a:cxn ang="0">
                    <a:pos x="290" y="19"/>
                  </a:cxn>
                  <a:cxn ang="0">
                    <a:pos x="288" y="17"/>
                  </a:cxn>
                  <a:cxn ang="0">
                    <a:pos x="288" y="14"/>
                  </a:cxn>
                  <a:cxn ang="0">
                    <a:pos x="330" y="17"/>
                  </a:cxn>
                  <a:cxn ang="0">
                    <a:pos x="330" y="19"/>
                  </a:cxn>
                  <a:cxn ang="0">
                    <a:pos x="328" y="21"/>
                  </a:cxn>
                  <a:cxn ang="0">
                    <a:pos x="284" y="19"/>
                  </a:cxn>
                  <a:cxn ang="0">
                    <a:pos x="206" y="16"/>
                  </a:cxn>
                  <a:cxn ang="0">
                    <a:pos x="208" y="14"/>
                  </a:cxn>
                  <a:cxn ang="0">
                    <a:pos x="210" y="10"/>
                  </a:cxn>
                  <a:cxn ang="0">
                    <a:pos x="284" y="14"/>
                  </a:cxn>
                  <a:cxn ang="0">
                    <a:pos x="284" y="16"/>
                  </a:cxn>
                  <a:cxn ang="0">
                    <a:pos x="284" y="19"/>
                  </a:cxn>
                  <a:cxn ang="0">
                    <a:pos x="0" y="0"/>
                  </a:cxn>
                  <a:cxn ang="0">
                    <a:pos x="3" y="0"/>
                  </a:cxn>
                  <a:cxn ang="0">
                    <a:pos x="3" y="0"/>
                  </a:cxn>
                  <a:cxn ang="0">
                    <a:pos x="3" y="2"/>
                  </a:cxn>
                  <a:cxn ang="0">
                    <a:pos x="2" y="2"/>
                  </a:cxn>
                  <a:cxn ang="0">
                    <a:pos x="0" y="0"/>
                  </a:cxn>
                </a:cxnLst>
                <a:rect l="0" t="0" r="r" b="b"/>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0"/>
                    </a:lnTo>
                    <a:lnTo>
                      <a:pt x="3" y="2"/>
                    </a:lnTo>
                    <a:lnTo>
                      <a:pt x="2" y="2"/>
                    </a:lnTo>
                    <a:lnTo>
                      <a:pt x="0" y="0"/>
                    </a:lnTo>
                    <a:close/>
                  </a:path>
                </a:pathLst>
              </a:custGeom>
              <a:solidFill>
                <a:srgbClr val="E7BEB9"/>
              </a:solidFill>
              <a:ln w="9525">
                <a:noFill/>
                <a:round/>
              </a:ln>
            </p:spPr>
            <p:txBody>
              <a:bodyPr/>
              <a:lstStyle/>
              <a:p>
                <a:endParaRPr lang="en-US">
                  <a:solidFill>
                    <a:prstClr val="black"/>
                  </a:solidFill>
                </a:endParaRPr>
              </a:p>
            </p:txBody>
          </p:sp>
          <p:sp>
            <p:nvSpPr>
              <p:cNvPr id="180281" name="Freeform 1081"/>
              <p:cNvSpPr>
                <a:spLocks noEditPoints="1"/>
              </p:cNvSpPr>
              <p:nvPr/>
            </p:nvSpPr>
            <p:spPr bwMode="auto">
              <a:xfrm>
                <a:off x="1766" y="1157"/>
                <a:ext cx="377" cy="23"/>
              </a:xfrm>
              <a:custGeom>
                <a:avLst/>
                <a:gdLst/>
                <a:ahLst/>
                <a:cxnLst>
                  <a:cxn ang="0">
                    <a:pos x="375" y="23"/>
                  </a:cxn>
                  <a:cxn ang="0">
                    <a:pos x="370" y="23"/>
                  </a:cxn>
                  <a:cxn ang="0">
                    <a:pos x="370" y="21"/>
                  </a:cxn>
                  <a:cxn ang="0">
                    <a:pos x="368" y="18"/>
                  </a:cxn>
                  <a:cxn ang="0">
                    <a:pos x="377" y="19"/>
                  </a:cxn>
                  <a:cxn ang="0">
                    <a:pos x="375" y="21"/>
                  </a:cxn>
                  <a:cxn ang="0">
                    <a:pos x="375" y="23"/>
                  </a:cxn>
                  <a:cxn ang="0">
                    <a:pos x="351" y="21"/>
                  </a:cxn>
                  <a:cxn ang="0">
                    <a:pos x="339" y="21"/>
                  </a:cxn>
                  <a:cxn ang="0">
                    <a:pos x="341" y="19"/>
                  </a:cxn>
                  <a:cxn ang="0">
                    <a:pos x="341" y="18"/>
                  </a:cxn>
                  <a:cxn ang="0">
                    <a:pos x="353" y="18"/>
                  </a:cxn>
                  <a:cxn ang="0">
                    <a:pos x="351" y="19"/>
                  </a:cxn>
                  <a:cxn ang="0">
                    <a:pos x="351" y="21"/>
                  </a:cxn>
                  <a:cxn ang="0">
                    <a:pos x="332" y="21"/>
                  </a:cxn>
                  <a:cxn ang="0">
                    <a:pos x="290" y="19"/>
                  </a:cxn>
                  <a:cxn ang="0">
                    <a:pos x="290" y="16"/>
                  </a:cxn>
                  <a:cxn ang="0">
                    <a:pos x="290" y="14"/>
                  </a:cxn>
                  <a:cxn ang="0">
                    <a:pos x="334" y="16"/>
                  </a:cxn>
                  <a:cxn ang="0">
                    <a:pos x="332" y="19"/>
                  </a:cxn>
                  <a:cxn ang="0">
                    <a:pos x="332" y="21"/>
                  </a:cxn>
                  <a:cxn ang="0">
                    <a:pos x="286" y="18"/>
                  </a:cxn>
                  <a:cxn ang="0">
                    <a:pos x="210" y="14"/>
                  </a:cxn>
                  <a:cxn ang="0">
                    <a:pos x="212" y="12"/>
                  </a:cxn>
                  <a:cxn ang="0">
                    <a:pos x="212" y="10"/>
                  </a:cxn>
                  <a:cxn ang="0">
                    <a:pos x="286" y="14"/>
                  </a:cxn>
                  <a:cxn ang="0">
                    <a:pos x="286" y="16"/>
                  </a:cxn>
                  <a:cxn ang="0">
                    <a:pos x="286" y="18"/>
                  </a:cxn>
                  <a:cxn ang="0">
                    <a:pos x="0" y="0"/>
                  </a:cxn>
                  <a:cxn ang="0">
                    <a:pos x="7" y="0"/>
                  </a:cxn>
                  <a:cxn ang="0">
                    <a:pos x="5" y="2"/>
                  </a:cxn>
                  <a:cxn ang="0">
                    <a:pos x="5" y="4"/>
                  </a:cxn>
                  <a:cxn ang="0">
                    <a:pos x="4" y="2"/>
                  </a:cxn>
                  <a:cxn ang="0">
                    <a:pos x="0" y="0"/>
                  </a:cxn>
                </a:cxnLst>
                <a:rect l="0" t="0" r="r" b="b"/>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ln>
            </p:spPr>
            <p:txBody>
              <a:bodyPr/>
              <a:lstStyle/>
              <a:p>
                <a:endParaRPr lang="en-US">
                  <a:solidFill>
                    <a:prstClr val="black"/>
                  </a:solidFill>
                </a:endParaRPr>
              </a:p>
            </p:txBody>
          </p:sp>
          <p:sp>
            <p:nvSpPr>
              <p:cNvPr id="180282" name="Freeform 1082"/>
              <p:cNvSpPr>
                <a:spLocks noEditPoints="1"/>
              </p:cNvSpPr>
              <p:nvPr/>
            </p:nvSpPr>
            <p:spPr bwMode="auto">
              <a:xfrm>
                <a:off x="1766" y="1156"/>
                <a:ext cx="377" cy="22"/>
              </a:xfrm>
              <a:custGeom>
                <a:avLst/>
                <a:gdLst/>
                <a:ahLst/>
                <a:cxnLst>
                  <a:cxn ang="0">
                    <a:pos x="377" y="22"/>
                  </a:cxn>
                  <a:cxn ang="0">
                    <a:pos x="370" y="20"/>
                  </a:cxn>
                  <a:cxn ang="0">
                    <a:pos x="368" y="19"/>
                  </a:cxn>
                  <a:cxn ang="0">
                    <a:pos x="368" y="17"/>
                  </a:cxn>
                  <a:cxn ang="0">
                    <a:pos x="377" y="19"/>
                  </a:cxn>
                  <a:cxn ang="0">
                    <a:pos x="377" y="20"/>
                  </a:cxn>
                  <a:cxn ang="0">
                    <a:pos x="377" y="22"/>
                  </a:cxn>
                  <a:cxn ang="0">
                    <a:pos x="351" y="20"/>
                  </a:cxn>
                  <a:cxn ang="0">
                    <a:pos x="341" y="20"/>
                  </a:cxn>
                  <a:cxn ang="0">
                    <a:pos x="341" y="19"/>
                  </a:cxn>
                  <a:cxn ang="0">
                    <a:pos x="341" y="17"/>
                  </a:cxn>
                  <a:cxn ang="0">
                    <a:pos x="353" y="17"/>
                  </a:cxn>
                  <a:cxn ang="0">
                    <a:pos x="353" y="19"/>
                  </a:cxn>
                  <a:cxn ang="0">
                    <a:pos x="351" y="20"/>
                  </a:cxn>
                  <a:cxn ang="0">
                    <a:pos x="332" y="20"/>
                  </a:cxn>
                  <a:cxn ang="0">
                    <a:pos x="290" y="17"/>
                  </a:cxn>
                  <a:cxn ang="0">
                    <a:pos x="290" y="15"/>
                  </a:cxn>
                  <a:cxn ang="0">
                    <a:pos x="290" y="13"/>
                  </a:cxn>
                  <a:cxn ang="0">
                    <a:pos x="334" y="15"/>
                  </a:cxn>
                  <a:cxn ang="0">
                    <a:pos x="334" y="17"/>
                  </a:cxn>
                  <a:cxn ang="0">
                    <a:pos x="332" y="20"/>
                  </a:cxn>
                  <a:cxn ang="0">
                    <a:pos x="286" y="17"/>
                  </a:cxn>
                  <a:cxn ang="0">
                    <a:pos x="212" y="13"/>
                  </a:cxn>
                  <a:cxn ang="0">
                    <a:pos x="212" y="11"/>
                  </a:cxn>
                  <a:cxn ang="0">
                    <a:pos x="214" y="9"/>
                  </a:cxn>
                  <a:cxn ang="0">
                    <a:pos x="286" y="13"/>
                  </a:cxn>
                  <a:cxn ang="0">
                    <a:pos x="286" y="15"/>
                  </a:cxn>
                  <a:cxn ang="0">
                    <a:pos x="286" y="17"/>
                  </a:cxn>
                  <a:cxn ang="0">
                    <a:pos x="5" y="3"/>
                  </a:cxn>
                  <a:cxn ang="0">
                    <a:pos x="2" y="3"/>
                  </a:cxn>
                  <a:cxn ang="0">
                    <a:pos x="2" y="1"/>
                  </a:cxn>
                  <a:cxn ang="0">
                    <a:pos x="0" y="0"/>
                  </a:cxn>
                  <a:cxn ang="0">
                    <a:pos x="0" y="0"/>
                  </a:cxn>
                  <a:cxn ang="0">
                    <a:pos x="0" y="0"/>
                  </a:cxn>
                  <a:cxn ang="0">
                    <a:pos x="7" y="0"/>
                  </a:cxn>
                  <a:cxn ang="0">
                    <a:pos x="7" y="1"/>
                  </a:cxn>
                  <a:cxn ang="0">
                    <a:pos x="5" y="3"/>
                  </a:cxn>
                </a:cxnLst>
                <a:rect l="0" t="0" r="r" b="b"/>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0" y="0"/>
                    </a:lnTo>
                    <a:lnTo>
                      <a:pt x="0" y="0"/>
                    </a:lnTo>
                    <a:lnTo>
                      <a:pt x="7" y="0"/>
                    </a:lnTo>
                    <a:lnTo>
                      <a:pt x="7" y="1"/>
                    </a:lnTo>
                    <a:lnTo>
                      <a:pt x="5" y="3"/>
                    </a:lnTo>
                    <a:close/>
                  </a:path>
                </a:pathLst>
              </a:custGeom>
              <a:solidFill>
                <a:srgbClr val="E7BEB9"/>
              </a:solidFill>
              <a:ln w="9525">
                <a:noFill/>
                <a:round/>
              </a:ln>
            </p:spPr>
            <p:txBody>
              <a:bodyPr/>
              <a:lstStyle/>
              <a:p>
                <a:endParaRPr lang="en-US">
                  <a:solidFill>
                    <a:prstClr val="black"/>
                  </a:solidFill>
                </a:endParaRPr>
              </a:p>
            </p:txBody>
          </p:sp>
          <p:sp>
            <p:nvSpPr>
              <p:cNvPr id="180283" name="Freeform 1083"/>
              <p:cNvSpPr>
                <a:spLocks noEditPoints="1"/>
              </p:cNvSpPr>
              <p:nvPr/>
            </p:nvSpPr>
            <p:spPr bwMode="auto">
              <a:xfrm>
                <a:off x="1764" y="1154"/>
                <a:ext cx="379" cy="22"/>
              </a:xfrm>
              <a:custGeom>
                <a:avLst/>
                <a:gdLst/>
                <a:ahLst/>
                <a:cxnLst>
                  <a:cxn ang="0">
                    <a:pos x="379" y="22"/>
                  </a:cxn>
                  <a:cxn ang="0">
                    <a:pos x="370" y="21"/>
                  </a:cxn>
                  <a:cxn ang="0">
                    <a:pos x="370" y="19"/>
                  </a:cxn>
                  <a:cxn ang="0">
                    <a:pos x="370" y="17"/>
                  </a:cxn>
                  <a:cxn ang="0">
                    <a:pos x="379" y="17"/>
                  </a:cxn>
                  <a:cxn ang="0">
                    <a:pos x="379" y="21"/>
                  </a:cxn>
                  <a:cxn ang="0">
                    <a:pos x="379" y="22"/>
                  </a:cxn>
                  <a:cxn ang="0">
                    <a:pos x="355" y="21"/>
                  </a:cxn>
                  <a:cxn ang="0">
                    <a:pos x="343" y="21"/>
                  </a:cxn>
                  <a:cxn ang="0">
                    <a:pos x="343" y="19"/>
                  </a:cxn>
                  <a:cxn ang="0">
                    <a:pos x="343" y="17"/>
                  </a:cxn>
                  <a:cxn ang="0">
                    <a:pos x="355" y="17"/>
                  </a:cxn>
                  <a:cxn ang="0">
                    <a:pos x="355" y="19"/>
                  </a:cxn>
                  <a:cxn ang="0">
                    <a:pos x="355" y="21"/>
                  </a:cxn>
                  <a:cxn ang="0">
                    <a:pos x="336" y="19"/>
                  </a:cxn>
                  <a:cxn ang="0">
                    <a:pos x="292" y="17"/>
                  </a:cxn>
                  <a:cxn ang="0">
                    <a:pos x="292" y="15"/>
                  </a:cxn>
                  <a:cxn ang="0">
                    <a:pos x="290" y="13"/>
                  </a:cxn>
                  <a:cxn ang="0">
                    <a:pos x="338" y="15"/>
                  </a:cxn>
                  <a:cxn ang="0">
                    <a:pos x="336" y="17"/>
                  </a:cxn>
                  <a:cxn ang="0">
                    <a:pos x="336" y="19"/>
                  </a:cxn>
                  <a:cxn ang="0">
                    <a:pos x="288" y="17"/>
                  </a:cxn>
                  <a:cxn ang="0">
                    <a:pos x="214" y="13"/>
                  </a:cxn>
                  <a:cxn ang="0">
                    <a:pos x="216" y="11"/>
                  </a:cxn>
                  <a:cxn ang="0">
                    <a:pos x="218" y="9"/>
                  </a:cxn>
                  <a:cxn ang="0">
                    <a:pos x="288" y="13"/>
                  </a:cxn>
                  <a:cxn ang="0">
                    <a:pos x="288" y="15"/>
                  </a:cxn>
                  <a:cxn ang="0">
                    <a:pos x="288" y="17"/>
                  </a:cxn>
                  <a:cxn ang="0">
                    <a:pos x="9" y="3"/>
                  </a:cxn>
                  <a:cxn ang="0">
                    <a:pos x="2" y="3"/>
                  </a:cxn>
                  <a:cxn ang="0">
                    <a:pos x="2" y="3"/>
                  </a:cxn>
                  <a:cxn ang="0">
                    <a:pos x="2" y="2"/>
                  </a:cxn>
                  <a:cxn ang="0">
                    <a:pos x="0" y="0"/>
                  </a:cxn>
                  <a:cxn ang="0">
                    <a:pos x="0" y="0"/>
                  </a:cxn>
                  <a:cxn ang="0">
                    <a:pos x="9" y="0"/>
                  </a:cxn>
                  <a:cxn ang="0">
                    <a:pos x="9" y="2"/>
                  </a:cxn>
                  <a:cxn ang="0">
                    <a:pos x="9" y="3"/>
                  </a:cxn>
                </a:cxnLst>
                <a:rect l="0" t="0" r="r" b="b"/>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3"/>
                    </a:lnTo>
                    <a:lnTo>
                      <a:pt x="2" y="2"/>
                    </a:lnTo>
                    <a:lnTo>
                      <a:pt x="0" y="0"/>
                    </a:lnTo>
                    <a:lnTo>
                      <a:pt x="0" y="0"/>
                    </a:lnTo>
                    <a:lnTo>
                      <a:pt x="9" y="0"/>
                    </a:lnTo>
                    <a:lnTo>
                      <a:pt x="9" y="2"/>
                    </a:lnTo>
                    <a:lnTo>
                      <a:pt x="9" y="3"/>
                    </a:lnTo>
                    <a:close/>
                  </a:path>
                </a:pathLst>
              </a:custGeom>
              <a:solidFill>
                <a:srgbClr val="E7BEB9"/>
              </a:solidFill>
              <a:ln w="9525">
                <a:noFill/>
                <a:round/>
              </a:ln>
            </p:spPr>
            <p:txBody>
              <a:bodyPr/>
              <a:lstStyle/>
              <a:p>
                <a:endParaRPr lang="en-US">
                  <a:solidFill>
                    <a:prstClr val="black"/>
                  </a:solidFill>
                </a:endParaRPr>
              </a:p>
            </p:txBody>
          </p:sp>
          <p:sp>
            <p:nvSpPr>
              <p:cNvPr id="180284" name="Freeform 1084"/>
              <p:cNvSpPr>
                <a:spLocks noEditPoints="1"/>
              </p:cNvSpPr>
              <p:nvPr/>
            </p:nvSpPr>
            <p:spPr bwMode="auto">
              <a:xfrm>
                <a:off x="1762" y="1152"/>
                <a:ext cx="381" cy="23"/>
              </a:xfrm>
              <a:custGeom>
                <a:avLst/>
                <a:gdLst/>
                <a:ahLst/>
                <a:cxnLst>
                  <a:cxn ang="0">
                    <a:pos x="381" y="23"/>
                  </a:cxn>
                  <a:cxn ang="0">
                    <a:pos x="372" y="21"/>
                  </a:cxn>
                  <a:cxn ang="0">
                    <a:pos x="372" y="19"/>
                  </a:cxn>
                  <a:cxn ang="0">
                    <a:pos x="372" y="17"/>
                  </a:cxn>
                  <a:cxn ang="0">
                    <a:pos x="381" y="17"/>
                  </a:cxn>
                  <a:cxn ang="0">
                    <a:pos x="381" y="21"/>
                  </a:cxn>
                  <a:cxn ang="0">
                    <a:pos x="381" y="23"/>
                  </a:cxn>
                  <a:cxn ang="0">
                    <a:pos x="357" y="21"/>
                  </a:cxn>
                  <a:cxn ang="0">
                    <a:pos x="345" y="21"/>
                  </a:cxn>
                  <a:cxn ang="0">
                    <a:pos x="345" y="19"/>
                  </a:cxn>
                  <a:cxn ang="0">
                    <a:pos x="345" y="15"/>
                  </a:cxn>
                  <a:cxn ang="0">
                    <a:pos x="357" y="17"/>
                  </a:cxn>
                  <a:cxn ang="0">
                    <a:pos x="357" y="19"/>
                  </a:cxn>
                  <a:cxn ang="0">
                    <a:pos x="357" y="21"/>
                  </a:cxn>
                  <a:cxn ang="0">
                    <a:pos x="338" y="19"/>
                  </a:cxn>
                  <a:cxn ang="0">
                    <a:pos x="294" y="17"/>
                  </a:cxn>
                  <a:cxn ang="0">
                    <a:pos x="292" y="15"/>
                  </a:cxn>
                  <a:cxn ang="0">
                    <a:pos x="292" y="13"/>
                  </a:cxn>
                  <a:cxn ang="0">
                    <a:pos x="340" y="15"/>
                  </a:cxn>
                  <a:cxn ang="0">
                    <a:pos x="340" y="17"/>
                  </a:cxn>
                  <a:cxn ang="0">
                    <a:pos x="338" y="19"/>
                  </a:cxn>
                  <a:cxn ang="0">
                    <a:pos x="290" y="17"/>
                  </a:cxn>
                  <a:cxn ang="0">
                    <a:pos x="218" y="13"/>
                  </a:cxn>
                  <a:cxn ang="0">
                    <a:pos x="220" y="13"/>
                  </a:cxn>
                  <a:cxn ang="0">
                    <a:pos x="222" y="11"/>
                  </a:cxn>
                  <a:cxn ang="0">
                    <a:pos x="222" y="9"/>
                  </a:cxn>
                  <a:cxn ang="0">
                    <a:pos x="222" y="9"/>
                  </a:cxn>
                  <a:cxn ang="0">
                    <a:pos x="288" y="13"/>
                  </a:cxn>
                  <a:cxn ang="0">
                    <a:pos x="290" y="15"/>
                  </a:cxn>
                  <a:cxn ang="0">
                    <a:pos x="290" y="17"/>
                  </a:cxn>
                  <a:cxn ang="0">
                    <a:pos x="11" y="4"/>
                  </a:cxn>
                  <a:cxn ang="0">
                    <a:pos x="4" y="4"/>
                  </a:cxn>
                  <a:cxn ang="0">
                    <a:pos x="2" y="2"/>
                  </a:cxn>
                  <a:cxn ang="0">
                    <a:pos x="0" y="0"/>
                  </a:cxn>
                  <a:cxn ang="0">
                    <a:pos x="11" y="0"/>
                  </a:cxn>
                  <a:cxn ang="0">
                    <a:pos x="11" y="2"/>
                  </a:cxn>
                  <a:cxn ang="0">
                    <a:pos x="11" y="4"/>
                  </a:cxn>
                </a:cxnLst>
                <a:rect l="0" t="0" r="r" b="b"/>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ln>
            </p:spPr>
            <p:txBody>
              <a:bodyPr/>
              <a:lstStyle/>
              <a:p>
                <a:endParaRPr lang="en-US">
                  <a:solidFill>
                    <a:prstClr val="black"/>
                  </a:solidFill>
                </a:endParaRPr>
              </a:p>
            </p:txBody>
          </p:sp>
          <p:sp>
            <p:nvSpPr>
              <p:cNvPr id="180285" name="Freeform 1085"/>
              <p:cNvSpPr>
                <a:spLocks noEditPoints="1"/>
              </p:cNvSpPr>
              <p:nvPr/>
            </p:nvSpPr>
            <p:spPr bwMode="auto">
              <a:xfrm>
                <a:off x="1762" y="1148"/>
                <a:ext cx="383" cy="23"/>
              </a:xfrm>
              <a:custGeom>
                <a:avLst/>
                <a:gdLst/>
                <a:ahLst/>
                <a:cxnLst>
                  <a:cxn ang="0">
                    <a:pos x="381" y="23"/>
                  </a:cxn>
                  <a:cxn ang="0">
                    <a:pos x="372" y="23"/>
                  </a:cxn>
                  <a:cxn ang="0">
                    <a:pos x="372" y="21"/>
                  </a:cxn>
                  <a:cxn ang="0">
                    <a:pos x="370" y="19"/>
                  </a:cxn>
                  <a:cxn ang="0">
                    <a:pos x="383" y="19"/>
                  </a:cxn>
                  <a:cxn ang="0">
                    <a:pos x="381" y="21"/>
                  </a:cxn>
                  <a:cxn ang="0">
                    <a:pos x="381" y="23"/>
                  </a:cxn>
                  <a:cxn ang="0">
                    <a:pos x="357" y="23"/>
                  </a:cxn>
                  <a:cxn ang="0">
                    <a:pos x="345" y="23"/>
                  </a:cxn>
                  <a:cxn ang="0">
                    <a:pos x="345" y="19"/>
                  </a:cxn>
                  <a:cxn ang="0">
                    <a:pos x="345" y="17"/>
                  </a:cxn>
                  <a:cxn ang="0">
                    <a:pos x="357" y="19"/>
                  </a:cxn>
                  <a:cxn ang="0">
                    <a:pos x="357" y="21"/>
                  </a:cxn>
                  <a:cxn ang="0">
                    <a:pos x="357" y="23"/>
                  </a:cxn>
                  <a:cxn ang="0">
                    <a:pos x="340" y="21"/>
                  </a:cxn>
                  <a:cxn ang="0">
                    <a:pos x="292" y="19"/>
                  </a:cxn>
                  <a:cxn ang="0">
                    <a:pos x="292" y="17"/>
                  </a:cxn>
                  <a:cxn ang="0">
                    <a:pos x="292" y="15"/>
                  </a:cxn>
                  <a:cxn ang="0">
                    <a:pos x="341" y="17"/>
                  </a:cxn>
                  <a:cxn ang="0">
                    <a:pos x="340" y="19"/>
                  </a:cxn>
                  <a:cxn ang="0">
                    <a:pos x="340" y="21"/>
                  </a:cxn>
                  <a:cxn ang="0">
                    <a:pos x="290" y="19"/>
                  </a:cxn>
                  <a:cxn ang="0">
                    <a:pos x="220" y="15"/>
                  </a:cxn>
                  <a:cxn ang="0">
                    <a:pos x="220" y="15"/>
                  </a:cxn>
                  <a:cxn ang="0">
                    <a:pos x="222" y="15"/>
                  </a:cxn>
                  <a:cxn ang="0">
                    <a:pos x="222" y="13"/>
                  </a:cxn>
                  <a:cxn ang="0">
                    <a:pos x="224" y="11"/>
                  </a:cxn>
                  <a:cxn ang="0">
                    <a:pos x="290" y="15"/>
                  </a:cxn>
                  <a:cxn ang="0">
                    <a:pos x="288" y="17"/>
                  </a:cxn>
                  <a:cxn ang="0">
                    <a:pos x="290" y="19"/>
                  </a:cxn>
                  <a:cxn ang="0">
                    <a:pos x="11" y="6"/>
                  </a:cxn>
                  <a:cxn ang="0">
                    <a:pos x="2" y="6"/>
                  </a:cxn>
                  <a:cxn ang="0">
                    <a:pos x="0" y="4"/>
                  </a:cxn>
                  <a:cxn ang="0">
                    <a:pos x="0" y="0"/>
                  </a:cxn>
                  <a:cxn ang="0">
                    <a:pos x="11" y="2"/>
                  </a:cxn>
                  <a:cxn ang="0">
                    <a:pos x="11" y="4"/>
                  </a:cxn>
                  <a:cxn ang="0">
                    <a:pos x="11" y="6"/>
                  </a:cxn>
                </a:cxnLst>
                <a:rect l="0" t="0" r="r" b="b"/>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ln>
            </p:spPr>
            <p:txBody>
              <a:bodyPr/>
              <a:lstStyle/>
              <a:p>
                <a:endParaRPr lang="en-US">
                  <a:solidFill>
                    <a:prstClr val="black"/>
                  </a:solidFill>
                </a:endParaRPr>
              </a:p>
            </p:txBody>
          </p:sp>
          <p:sp>
            <p:nvSpPr>
              <p:cNvPr id="180286" name="Freeform 1086"/>
              <p:cNvSpPr>
                <a:spLocks noEditPoints="1"/>
              </p:cNvSpPr>
              <p:nvPr/>
            </p:nvSpPr>
            <p:spPr bwMode="auto">
              <a:xfrm>
                <a:off x="1760" y="1146"/>
                <a:ext cx="385" cy="23"/>
              </a:xfrm>
              <a:custGeom>
                <a:avLst/>
                <a:gdLst/>
                <a:ahLst/>
                <a:cxnLst>
                  <a:cxn ang="0">
                    <a:pos x="383" y="23"/>
                  </a:cxn>
                  <a:cxn ang="0">
                    <a:pos x="374" y="23"/>
                  </a:cxn>
                  <a:cxn ang="0">
                    <a:pos x="372" y="21"/>
                  </a:cxn>
                  <a:cxn ang="0">
                    <a:pos x="372" y="19"/>
                  </a:cxn>
                  <a:cxn ang="0">
                    <a:pos x="385" y="19"/>
                  </a:cxn>
                  <a:cxn ang="0">
                    <a:pos x="385" y="21"/>
                  </a:cxn>
                  <a:cxn ang="0">
                    <a:pos x="383" y="23"/>
                  </a:cxn>
                  <a:cxn ang="0">
                    <a:pos x="359" y="23"/>
                  </a:cxn>
                  <a:cxn ang="0">
                    <a:pos x="347" y="21"/>
                  </a:cxn>
                  <a:cxn ang="0">
                    <a:pos x="347" y="19"/>
                  </a:cxn>
                  <a:cxn ang="0">
                    <a:pos x="347" y="17"/>
                  </a:cxn>
                  <a:cxn ang="0">
                    <a:pos x="359" y="19"/>
                  </a:cxn>
                  <a:cxn ang="0">
                    <a:pos x="359" y="21"/>
                  </a:cxn>
                  <a:cxn ang="0">
                    <a:pos x="359" y="23"/>
                  </a:cxn>
                  <a:cxn ang="0">
                    <a:pos x="342" y="21"/>
                  </a:cxn>
                  <a:cxn ang="0">
                    <a:pos x="294" y="19"/>
                  </a:cxn>
                  <a:cxn ang="0">
                    <a:pos x="294" y="17"/>
                  </a:cxn>
                  <a:cxn ang="0">
                    <a:pos x="292" y="15"/>
                  </a:cxn>
                  <a:cxn ang="0">
                    <a:pos x="343" y="17"/>
                  </a:cxn>
                  <a:cxn ang="0">
                    <a:pos x="343" y="19"/>
                  </a:cxn>
                  <a:cxn ang="0">
                    <a:pos x="342" y="21"/>
                  </a:cxn>
                  <a:cxn ang="0">
                    <a:pos x="290" y="19"/>
                  </a:cxn>
                  <a:cxn ang="0">
                    <a:pos x="224" y="15"/>
                  </a:cxn>
                  <a:cxn ang="0">
                    <a:pos x="226" y="13"/>
                  </a:cxn>
                  <a:cxn ang="0">
                    <a:pos x="226" y="11"/>
                  </a:cxn>
                  <a:cxn ang="0">
                    <a:pos x="292" y="15"/>
                  </a:cxn>
                  <a:cxn ang="0">
                    <a:pos x="292" y="15"/>
                  </a:cxn>
                  <a:cxn ang="0">
                    <a:pos x="292" y="15"/>
                  </a:cxn>
                  <a:cxn ang="0">
                    <a:pos x="292" y="17"/>
                  </a:cxn>
                  <a:cxn ang="0">
                    <a:pos x="290" y="19"/>
                  </a:cxn>
                  <a:cxn ang="0">
                    <a:pos x="13" y="6"/>
                  </a:cxn>
                  <a:cxn ang="0">
                    <a:pos x="2" y="6"/>
                  </a:cxn>
                  <a:cxn ang="0">
                    <a:pos x="2" y="2"/>
                  </a:cxn>
                  <a:cxn ang="0">
                    <a:pos x="0" y="0"/>
                  </a:cxn>
                  <a:cxn ang="0">
                    <a:pos x="15" y="2"/>
                  </a:cxn>
                  <a:cxn ang="0">
                    <a:pos x="13" y="4"/>
                  </a:cxn>
                  <a:cxn ang="0">
                    <a:pos x="13" y="6"/>
                  </a:cxn>
                </a:cxnLst>
                <a:rect l="0" t="0" r="r" b="b"/>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5"/>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ln>
            </p:spPr>
            <p:txBody>
              <a:bodyPr/>
              <a:lstStyle/>
              <a:p>
                <a:endParaRPr lang="en-US">
                  <a:solidFill>
                    <a:prstClr val="black"/>
                  </a:solidFill>
                </a:endParaRPr>
              </a:p>
            </p:txBody>
          </p:sp>
          <p:sp>
            <p:nvSpPr>
              <p:cNvPr id="180287" name="Freeform 1087"/>
              <p:cNvSpPr>
                <a:spLocks noEditPoints="1"/>
              </p:cNvSpPr>
              <p:nvPr/>
            </p:nvSpPr>
            <p:spPr bwMode="auto">
              <a:xfrm>
                <a:off x="1758" y="1144"/>
                <a:ext cx="387" cy="23"/>
              </a:xfrm>
              <a:custGeom>
                <a:avLst/>
                <a:gdLst/>
                <a:ahLst/>
                <a:cxnLst>
                  <a:cxn ang="0">
                    <a:pos x="387" y="23"/>
                  </a:cxn>
                  <a:cxn ang="0">
                    <a:pos x="374" y="23"/>
                  </a:cxn>
                  <a:cxn ang="0">
                    <a:pos x="374" y="21"/>
                  </a:cxn>
                  <a:cxn ang="0">
                    <a:pos x="374" y="19"/>
                  </a:cxn>
                  <a:cxn ang="0">
                    <a:pos x="374" y="19"/>
                  </a:cxn>
                  <a:cxn ang="0">
                    <a:pos x="374" y="19"/>
                  </a:cxn>
                  <a:cxn ang="0">
                    <a:pos x="387" y="19"/>
                  </a:cxn>
                  <a:cxn ang="0">
                    <a:pos x="387" y="21"/>
                  </a:cxn>
                  <a:cxn ang="0">
                    <a:pos x="387" y="23"/>
                  </a:cxn>
                  <a:cxn ang="0">
                    <a:pos x="361" y="23"/>
                  </a:cxn>
                  <a:cxn ang="0">
                    <a:pos x="349" y="21"/>
                  </a:cxn>
                  <a:cxn ang="0">
                    <a:pos x="349" y="19"/>
                  </a:cxn>
                  <a:cxn ang="0">
                    <a:pos x="349" y="17"/>
                  </a:cxn>
                  <a:cxn ang="0">
                    <a:pos x="361" y="19"/>
                  </a:cxn>
                  <a:cxn ang="0">
                    <a:pos x="361" y="21"/>
                  </a:cxn>
                  <a:cxn ang="0">
                    <a:pos x="361" y="23"/>
                  </a:cxn>
                  <a:cxn ang="0">
                    <a:pos x="345" y="21"/>
                  </a:cxn>
                  <a:cxn ang="0">
                    <a:pos x="296" y="19"/>
                  </a:cxn>
                  <a:cxn ang="0">
                    <a:pos x="294" y="17"/>
                  </a:cxn>
                  <a:cxn ang="0">
                    <a:pos x="294" y="15"/>
                  </a:cxn>
                  <a:cxn ang="0">
                    <a:pos x="294" y="17"/>
                  </a:cxn>
                  <a:cxn ang="0">
                    <a:pos x="294" y="17"/>
                  </a:cxn>
                  <a:cxn ang="0">
                    <a:pos x="294" y="19"/>
                  </a:cxn>
                  <a:cxn ang="0">
                    <a:pos x="294" y="19"/>
                  </a:cxn>
                  <a:cxn ang="0">
                    <a:pos x="228" y="15"/>
                  </a:cxn>
                  <a:cxn ang="0">
                    <a:pos x="228" y="15"/>
                  </a:cxn>
                  <a:cxn ang="0">
                    <a:pos x="230" y="13"/>
                  </a:cxn>
                  <a:cxn ang="0">
                    <a:pos x="230" y="13"/>
                  </a:cxn>
                  <a:cxn ang="0">
                    <a:pos x="230" y="12"/>
                  </a:cxn>
                  <a:cxn ang="0">
                    <a:pos x="345" y="17"/>
                  </a:cxn>
                  <a:cxn ang="0">
                    <a:pos x="345" y="19"/>
                  </a:cxn>
                  <a:cxn ang="0">
                    <a:pos x="345" y="21"/>
                  </a:cxn>
                  <a:cxn ang="0">
                    <a:pos x="15" y="6"/>
                  </a:cxn>
                  <a:cxn ang="0">
                    <a:pos x="4" y="4"/>
                  </a:cxn>
                  <a:cxn ang="0">
                    <a:pos x="2" y="2"/>
                  </a:cxn>
                  <a:cxn ang="0">
                    <a:pos x="0" y="0"/>
                  </a:cxn>
                  <a:cxn ang="0">
                    <a:pos x="17" y="2"/>
                  </a:cxn>
                  <a:cxn ang="0">
                    <a:pos x="17" y="4"/>
                  </a:cxn>
                  <a:cxn ang="0">
                    <a:pos x="15" y="6"/>
                  </a:cxn>
                </a:cxnLst>
                <a:rect l="0" t="0" r="r" b="b"/>
                <a:pathLst>
                  <a:path w="387" h="23">
                    <a:moveTo>
                      <a:pt x="387" y="23"/>
                    </a:moveTo>
                    <a:lnTo>
                      <a:pt x="374" y="23"/>
                    </a:lnTo>
                    <a:lnTo>
                      <a:pt x="374" y="21"/>
                    </a:lnTo>
                    <a:lnTo>
                      <a:pt x="374" y="19"/>
                    </a:lnTo>
                    <a:lnTo>
                      <a:pt x="374" y="19"/>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7"/>
                    </a:lnTo>
                    <a:lnTo>
                      <a:pt x="294" y="19"/>
                    </a:lnTo>
                    <a:lnTo>
                      <a:pt x="294" y="19"/>
                    </a:lnTo>
                    <a:lnTo>
                      <a:pt x="228" y="15"/>
                    </a:lnTo>
                    <a:lnTo>
                      <a:pt x="228" y="15"/>
                    </a:lnTo>
                    <a:lnTo>
                      <a:pt x="230" y="13"/>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ln>
            </p:spPr>
            <p:txBody>
              <a:bodyPr/>
              <a:lstStyle/>
              <a:p>
                <a:endParaRPr lang="en-US">
                  <a:solidFill>
                    <a:prstClr val="black"/>
                  </a:solidFill>
                </a:endParaRPr>
              </a:p>
            </p:txBody>
          </p:sp>
          <p:sp>
            <p:nvSpPr>
              <p:cNvPr id="180288" name="Freeform 1088"/>
              <p:cNvSpPr>
                <a:spLocks noEditPoints="1"/>
              </p:cNvSpPr>
              <p:nvPr/>
            </p:nvSpPr>
            <p:spPr bwMode="auto">
              <a:xfrm>
                <a:off x="1758" y="1142"/>
                <a:ext cx="387" cy="23"/>
              </a:xfrm>
              <a:custGeom>
                <a:avLst/>
                <a:gdLst/>
                <a:ahLst/>
                <a:cxnLst>
                  <a:cxn ang="0">
                    <a:pos x="387" y="23"/>
                  </a:cxn>
                  <a:cxn ang="0">
                    <a:pos x="374" y="23"/>
                  </a:cxn>
                  <a:cxn ang="0">
                    <a:pos x="374" y="21"/>
                  </a:cxn>
                  <a:cxn ang="0">
                    <a:pos x="374" y="21"/>
                  </a:cxn>
                  <a:cxn ang="0">
                    <a:pos x="374" y="19"/>
                  </a:cxn>
                  <a:cxn ang="0">
                    <a:pos x="374" y="19"/>
                  </a:cxn>
                  <a:cxn ang="0">
                    <a:pos x="387" y="19"/>
                  </a:cxn>
                  <a:cxn ang="0">
                    <a:pos x="387" y="21"/>
                  </a:cxn>
                  <a:cxn ang="0">
                    <a:pos x="387" y="23"/>
                  </a:cxn>
                  <a:cxn ang="0">
                    <a:pos x="361" y="23"/>
                  </a:cxn>
                  <a:cxn ang="0">
                    <a:pos x="349" y="21"/>
                  </a:cxn>
                  <a:cxn ang="0">
                    <a:pos x="349" y="19"/>
                  </a:cxn>
                  <a:cxn ang="0">
                    <a:pos x="349" y="17"/>
                  </a:cxn>
                  <a:cxn ang="0">
                    <a:pos x="363" y="17"/>
                  </a:cxn>
                  <a:cxn ang="0">
                    <a:pos x="361" y="21"/>
                  </a:cxn>
                  <a:cxn ang="0">
                    <a:pos x="361" y="23"/>
                  </a:cxn>
                  <a:cxn ang="0">
                    <a:pos x="345" y="21"/>
                  </a:cxn>
                  <a:cxn ang="0">
                    <a:pos x="294" y="19"/>
                  </a:cxn>
                  <a:cxn ang="0">
                    <a:pos x="294" y="17"/>
                  </a:cxn>
                  <a:cxn ang="0">
                    <a:pos x="294" y="19"/>
                  </a:cxn>
                  <a:cxn ang="0">
                    <a:pos x="228" y="15"/>
                  </a:cxn>
                  <a:cxn ang="0">
                    <a:pos x="230" y="15"/>
                  </a:cxn>
                  <a:cxn ang="0">
                    <a:pos x="230" y="15"/>
                  </a:cxn>
                  <a:cxn ang="0">
                    <a:pos x="230" y="14"/>
                  </a:cxn>
                  <a:cxn ang="0">
                    <a:pos x="232" y="12"/>
                  </a:cxn>
                  <a:cxn ang="0">
                    <a:pos x="347" y="17"/>
                  </a:cxn>
                  <a:cxn ang="0">
                    <a:pos x="345" y="19"/>
                  </a:cxn>
                  <a:cxn ang="0">
                    <a:pos x="345" y="21"/>
                  </a:cxn>
                  <a:cxn ang="0">
                    <a:pos x="17" y="6"/>
                  </a:cxn>
                  <a:cxn ang="0">
                    <a:pos x="2" y="4"/>
                  </a:cxn>
                  <a:cxn ang="0">
                    <a:pos x="0" y="2"/>
                  </a:cxn>
                  <a:cxn ang="0">
                    <a:pos x="0" y="0"/>
                  </a:cxn>
                  <a:cxn ang="0">
                    <a:pos x="17" y="2"/>
                  </a:cxn>
                  <a:cxn ang="0">
                    <a:pos x="17" y="2"/>
                  </a:cxn>
                  <a:cxn ang="0">
                    <a:pos x="17" y="2"/>
                  </a:cxn>
                  <a:cxn ang="0">
                    <a:pos x="17" y="4"/>
                  </a:cxn>
                  <a:cxn ang="0">
                    <a:pos x="17" y="6"/>
                  </a:cxn>
                </a:cxnLst>
                <a:rect l="0" t="0" r="r" b="b"/>
                <a:pathLst>
                  <a:path w="387" h="23">
                    <a:moveTo>
                      <a:pt x="387" y="23"/>
                    </a:moveTo>
                    <a:lnTo>
                      <a:pt x="374" y="23"/>
                    </a:lnTo>
                    <a:lnTo>
                      <a:pt x="374" y="21"/>
                    </a:lnTo>
                    <a:lnTo>
                      <a:pt x="374" y="21"/>
                    </a:lnTo>
                    <a:lnTo>
                      <a:pt x="374" y="19"/>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2"/>
                    </a:lnTo>
                    <a:lnTo>
                      <a:pt x="17" y="2"/>
                    </a:lnTo>
                    <a:lnTo>
                      <a:pt x="17" y="4"/>
                    </a:lnTo>
                    <a:lnTo>
                      <a:pt x="17" y="6"/>
                    </a:lnTo>
                    <a:close/>
                  </a:path>
                </a:pathLst>
              </a:custGeom>
              <a:solidFill>
                <a:srgbClr val="E7BFBA"/>
              </a:solidFill>
              <a:ln w="9525">
                <a:noFill/>
                <a:round/>
              </a:ln>
            </p:spPr>
            <p:txBody>
              <a:bodyPr/>
              <a:lstStyle/>
              <a:p>
                <a:endParaRPr lang="en-US">
                  <a:solidFill>
                    <a:prstClr val="black"/>
                  </a:solidFill>
                </a:endParaRPr>
              </a:p>
            </p:txBody>
          </p:sp>
          <p:sp>
            <p:nvSpPr>
              <p:cNvPr id="180289" name="Freeform 1089"/>
              <p:cNvSpPr>
                <a:spLocks noEditPoints="1"/>
              </p:cNvSpPr>
              <p:nvPr/>
            </p:nvSpPr>
            <p:spPr bwMode="auto">
              <a:xfrm>
                <a:off x="1756" y="1140"/>
                <a:ext cx="389" cy="23"/>
              </a:xfrm>
              <a:custGeom>
                <a:avLst/>
                <a:gdLst/>
                <a:ahLst/>
                <a:cxnLst>
                  <a:cxn ang="0">
                    <a:pos x="389" y="23"/>
                  </a:cxn>
                  <a:cxn ang="0">
                    <a:pos x="376" y="23"/>
                  </a:cxn>
                  <a:cxn ang="0">
                    <a:pos x="376" y="21"/>
                  </a:cxn>
                  <a:cxn ang="0">
                    <a:pos x="374" y="19"/>
                  </a:cxn>
                  <a:cxn ang="0">
                    <a:pos x="389" y="19"/>
                  </a:cxn>
                  <a:cxn ang="0">
                    <a:pos x="389" y="21"/>
                  </a:cxn>
                  <a:cxn ang="0">
                    <a:pos x="389" y="23"/>
                  </a:cxn>
                  <a:cxn ang="0">
                    <a:pos x="363" y="23"/>
                  </a:cxn>
                  <a:cxn ang="0">
                    <a:pos x="351" y="21"/>
                  </a:cxn>
                  <a:cxn ang="0">
                    <a:pos x="351" y="19"/>
                  </a:cxn>
                  <a:cxn ang="0">
                    <a:pos x="349" y="17"/>
                  </a:cxn>
                  <a:cxn ang="0">
                    <a:pos x="349" y="19"/>
                  </a:cxn>
                  <a:cxn ang="0">
                    <a:pos x="347" y="21"/>
                  </a:cxn>
                  <a:cxn ang="0">
                    <a:pos x="232" y="16"/>
                  </a:cxn>
                  <a:cxn ang="0">
                    <a:pos x="234" y="14"/>
                  </a:cxn>
                  <a:cxn ang="0">
                    <a:pos x="236" y="12"/>
                  </a:cxn>
                  <a:cxn ang="0">
                    <a:pos x="365" y="17"/>
                  </a:cxn>
                  <a:cxn ang="0">
                    <a:pos x="365" y="19"/>
                  </a:cxn>
                  <a:cxn ang="0">
                    <a:pos x="363" y="23"/>
                  </a:cxn>
                  <a:cxn ang="0">
                    <a:pos x="19" y="6"/>
                  </a:cxn>
                  <a:cxn ang="0">
                    <a:pos x="2" y="4"/>
                  </a:cxn>
                  <a:cxn ang="0">
                    <a:pos x="2" y="2"/>
                  </a:cxn>
                  <a:cxn ang="0">
                    <a:pos x="0" y="0"/>
                  </a:cxn>
                  <a:cxn ang="0">
                    <a:pos x="21" y="2"/>
                  </a:cxn>
                  <a:cxn ang="0">
                    <a:pos x="21" y="2"/>
                  </a:cxn>
                  <a:cxn ang="0">
                    <a:pos x="19" y="4"/>
                  </a:cxn>
                  <a:cxn ang="0">
                    <a:pos x="19" y="4"/>
                  </a:cxn>
                  <a:cxn ang="0">
                    <a:pos x="19" y="6"/>
                  </a:cxn>
                </a:cxnLst>
                <a:rect l="0" t="0" r="r" b="b"/>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21" y="2"/>
                    </a:lnTo>
                    <a:lnTo>
                      <a:pt x="19" y="4"/>
                    </a:lnTo>
                    <a:lnTo>
                      <a:pt x="19" y="4"/>
                    </a:lnTo>
                    <a:lnTo>
                      <a:pt x="19" y="6"/>
                    </a:lnTo>
                    <a:close/>
                  </a:path>
                </a:pathLst>
              </a:custGeom>
              <a:solidFill>
                <a:srgbClr val="E7BFBA"/>
              </a:solidFill>
              <a:ln w="9525">
                <a:noFill/>
                <a:round/>
              </a:ln>
            </p:spPr>
            <p:txBody>
              <a:bodyPr/>
              <a:lstStyle/>
              <a:p>
                <a:endParaRPr lang="en-US">
                  <a:solidFill>
                    <a:prstClr val="black"/>
                  </a:solidFill>
                </a:endParaRPr>
              </a:p>
            </p:txBody>
          </p:sp>
          <p:sp>
            <p:nvSpPr>
              <p:cNvPr id="180290" name="Freeform 1090"/>
              <p:cNvSpPr>
                <a:spLocks noEditPoints="1"/>
              </p:cNvSpPr>
              <p:nvPr/>
            </p:nvSpPr>
            <p:spPr bwMode="auto">
              <a:xfrm>
                <a:off x="1756" y="1139"/>
                <a:ext cx="389" cy="22"/>
              </a:xfrm>
              <a:custGeom>
                <a:avLst/>
                <a:gdLst/>
                <a:ahLst/>
                <a:cxnLst>
                  <a:cxn ang="0">
                    <a:pos x="389" y="22"/>
                  </a:cxn>
                  <a:cxn ang="0">
                    <a:pos x="376" y="22"/>
                  </a:cxn>
                  <a:cxn ang="0">
                    <a:pos x="374" y="20"/>
                  </a:cxn>
                  <a:cxn ang="0">
                    <a:pos x="372" y="18"/>
                  </a:cxn>
                  <a:cxn ang="0">
                    <a:pos x="389" y="18"/>
                  </a:cxn>
                  <a:cxn ang="0">
                    <a:pos x="389" y="20"/>
                  </a:cxn>
                  <a:cxn ang="0">
                    <a:pos x="389" y="22"/>
                  </a:cxn>
                  <a:cxn ang="0">
                    <a:pos x="365" y="20"/>
                  </a:cxn>
                  <a:cxn ang="0">
                    <a:pos x="351" y="20"/>
                  </a:cxn>
                  <a:cxn ang="0">
                    <a:pos x="349" y="20"/>
                  </a:cxn>
                  <a:cxn ang="0">
                    <a:pos x="349" y="18"/>
                  </a:cxn>
                  <a:cxn ang="0">
                    <a:pos x="349" y="20"/>
                  </a:cxn>
                  <a:cxn ang="0">
                    <a:pos x="349" y="20"/>
                  </a:cxn>
                  <a:cxn ang="0">
                    <a:pos x="234" y="15"/>
                  </a:cxn>
                  <a:cxn ang="0">
                    <a:pos x="236" y="13"/>
                  </a:cxn>
                  <a:cxn ang="0">
                    <a:pos x="236" y="11"/>
                  </a:cxn>
                  <a:cxn ang="0">
                    <a:pos x="365" y="17"/>
                  </a:cxn>
                  <a:cxn ang="0">
                    <a:pos x="365" y="18"/>
                  </a:cxn>
                  <a:cxn ang="0">
                    <a:pos x="365" y="20"/>
                  </a:cxn>
                  <a:cxn ang="0">
                    <a:pos x="19" y="5"/>
                  </a:cxn>
                  <a:cxn ang="0">
                    <a:pos x="2" y="3"/>
                  </a:cxn>
                  <a:cxn ang="0">
                    <a:pos x="0" y="1"/>
                  </a:cxn>
                  <a:cxn ang="0">
                    <a:pos x="0" y="0"/>
                  </a:cxn>
                  <a:cxn ang="0">
                    <a:pos x="21" y="0"/>
                  </a:cxn>
                  <a:cxn ang="0">
                    <a:pos x="21" y="3"/>
                  </a:cxn>
                  <a:cxn ang="0">
                    <a:pos x="19" y="5"/>
                  </a:cxn>
                </a:cxnLst>
                <a:rect l="0" t="0" r="r" b="b"/>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ln>
            </p:spPr>
            <p:txBody>
              <a:bodyPr/>
              <a:lstStyle/>
              <a:p>
                <a:endParaRPr lang="en-US">
                  <a:solidFill>
                    <a:prstClr val="black"/>
                  </a:solidFill>
                </a:endParaRPr>
              </a:p>
            </p:txBody>
          </p:sp>
          <p:sp>
            <p:nvSpPr>
              <p:cNvPr id="180291" name="Freeform 1091"/>
              <p:cNvSpPr>
                <a:spLocks noEditPoints="1"/>
              </p:cNvSpPr>
              <p:nvPr/>
            </p:nvSpPr>
            <p:spPr bwMode="auto">
              <a:xfrm>
                <a:off x="1754" y="1137"/>
                <a:ext cx="391" cy="22"/>
              </a:xfrm>
              <a:custGeom>
                <a:avLst/>
                <a:gdLst/>
                <a:ahLst/>
                <a:cxnLst>
                  <a:cxn ang="0">
                    <a:pos x="391" y="22"/>
                  </a:cxn>
                  <a:cxn ang="0">
                    <a:pos x="376" y="22"/>
                  </a:cxn>
                  <a:cxn ang="0">
                    <a:pos x="374" y="19"/>
                  </a:cxn>
                  <a:cxn ang="0">
                    <a:pos x="374" y="17"/>
                  </a:cxn>
                  <a:cxn ang="0">
                    <a:pos x="391" y="19"/>
                  </a:cxn>
                  <a:cxn ang="0">
                    <a:pos x="391" y="20"/>
                  </a:cxn>
                  <a:cxn ang="0">
                    <a:pos x="391" y="22"/>
                  </a:cxn>
                  <a:cxn ang="0">
                    <a:pos x="367" y="20"/>
                  </a:cxn>
                  <a:cxn ang="0">
                    <a:pos x="238" y="15"/>
                  </a:cxn>
                  <a:cxn ang="0">
                    <a:pos x="238" y="13"/>
                  </a:cxn>
                  <a:cxn ang="0">
                    <a:pos x="239" y="11"/>
                  </a:cxn>
                  <a:cxn ang="0">
                    <a:pos x="367" y="17"/>
                  </a:cxn>
                  <a:cxn ang="0">
                    <a:pos x="367" y="17"/>
                  </a:cxn>
                  <a:cxn ang="0">
                    <a:pos x="367" y="19"/>
                  </a:cxn>
                  <a:cxn ang="0">
                    <a:pos x="367" y="20"/>
                  </a:cxn>
                  <a:cxn ang="0">
                    <a:pos x="367" y="20"/>
                  </a:cxn>
                  <a:cxn ang="0">
                    <a:pos x="23" y="5"/>
                  </a:cxn>
                  <a:cxn ang="0">
                    <a:pos x="2" y="3"/>
                  </a:cxn>
                  <a:cxn ang="0">
                    <a:pos x="2" y="2"/>
                  </a:cxn>
                  <a:cxn ang="0">
                    <a:pos x="0" y="0"/>
                  </a:cxn>
                  <a:cxn ang="0">
                    <a:pos x="25" y="0"/>
                  </a:cxn>
                  <a:cxn ang="0">
                    <a:pos x="23" y="3"/>
                  </a:cxn>
                  <a:cxn ang="0">
                    <a:pos x="23" y="5"/>
                  </a:cxn>
                </a:cxnLst>
                <a:rect l="0" t="0" r="r" b="b"/>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7"/>
                    </a:lnTo>
                    <a:lnTo>
                      <a:pt x="367" y="19"/>
                    </a:lnTo>
                    <a:lnTo>
                      <a:pt x="367" y="20"/>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ln>
            </p:spPr>
            <p:txBody>
              <a:bodyPr/>
              <a:lstStyle/>
              <a:p>
                <a:endParaRPr lang="en-US">
                  <a:solidFill>
                    <a:prstClr val="black"/>
                  </a:solidFill>
                </a:endParaRPr>
              </a:p>
            </p:txBody>
          </p:sp>
          <p:sp>
            <p:nvSpPr>
              <p:cNvPr id="180292" name="Freeform 1092"/>
              <p:cNvSpPr>
                <a:spLocks noEditPoints="1"/>
              </p:cNvSpPr>
              <p:nvPr/>
            </p:nvSpPr>
            <p:spPr bwMode="auto">
              <a:xfrm>
                <a:off x="1753" y="1135"/>
                <a:ext cx="392" cy="22"/>
              </a:xfrm>
              <a:custGeom>
                <a:avLst/>
                <a:gdLst/>
                <a:ahLst/>
                <a:cxnLst>
                  <a:cxn ang="0">
                    <a:pos x="392" y="22"/>
                  </a:cxn>
                  <a:cxn ang="0">
                    <a:pos x="375" y="22"/>
                  </a:cxn>
                  <a:cxn ang="0">
                    <a:pos x="375" y="19"/>
                  </a:cxn>
                  <a:cxn ang="0">
                    <a:pos x="373" y="17"/>
                  </a:cxn>
                  <a:cxn ang="0">
                    <a:pos x="392" y="19"/>
                  </a:cxn>
                  <a:cxn ang="0">
                    <a:pos x="392" y="21"/>
                  </a:cxn>
                  <a:cxn ang="0">
                    <a:pos x="392" y="22"/>
                  </a:cxn>
                  <a:cxn ang="0">
                    <a:pos x="368" y="21"/>
                  </a:cxn>
                  <a:cxn ang="0">
                    <a:pos x="239" y="15"/>
                  </a:cxn>
                  <a:cxn ang="0">
                    <a:pos x="240" y="13"/>
                  </a:cxn>
                  <a:cxn ang="0">
                    <a:pos x="242" y="11"/>
                  </a:cxn>
                  <a:cxn ang="0">
                    <a:pos x="368" y="17"/>
                  </a:cxn>
                  <a:cxn ang="0">
                    <a:pos x="368" y="19"/>
                  </a:cxn>
                  <a:cxn ang="0">
                    <a:pos x="368" y="21"/>
                  </a:cxn>
                  <a:cxn ang="0">
                    <a:pos x="368" y="21"/>
                  </a:cxn>
                  <a:cxn ang="0">
                    <a:pos x="368" y="21"/>
                  </a:cxn>
                  <a:cxn ang="0">
                    <a:pos x="24" y="4"/>
                  </a:cxn>
                  <a:cxn ang="0">
                    <a:pos x="3" y="4"/>
                  </a:cxn>
                  <a:cxn ang="0">
                    <a:pos x="1" y="2"/>
                  </a:cxn>
                  <a:cxn ang="0">
                    <a:pos x="0" y="0"/>
                  </a:cxn>
                  <a:cxn ang="0">
                    <a:pos x="26" y="0"/>
                  </a:cxn>
                  <a:cxn ang="0">
                    <a:pos x="26" y="2"/>
                  </a:cxn>
                  <a:cxn ang="0">
                    <a:pos x="24" y="4"/>
                  </a:cxn>
                </a:cxnLst>
                <a:rect l="0" t="0" r="r" b="b"/>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lnTo>
                      <a:pt x="368" y="21"/>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ln>
            </p:spPr>
            <p:txBody>
              <a:bodyPr/>
              <a:lstStyle/>
              <a:p>
                <a:endParaRPr lang="en-US">
                  <a:solidFill>
                    <a:prstClr val="black"/>
                  </a:solidFill>
                </a:endParaRPr>
              </a:p>
            </p:txBody>
          </p:sp>
          <p:sp>
            <p:nvSpPr>
              <p:cNvPr id="180293" name="Freeform 1093"/>
              <p:cNvSpPr>
                <a:spLocks noEditPoints="1"/>
              </p:cNvSpPr>
              <p:nvPr/>
            </p:nvSpPr>
            <p:spPr bwMode="auto">
              <a:xfrm>
                <a:off x="1753" y="1133"/>
                <a:ext cx="392" cy="23"/>
              </a:xfrm>
              <a:custGeom>
                <a:avLst/>
                <a:gdLst/>
                <a:ahLst/>
                <a:cxnLst>
                  <a:cxn ang="0">
                    <a:pos x="392" y="23"/>
                  </a:cxn>
                  <a:cxn ang="0">
                    <a:pos x="375" y="21"/>
                  </a:cxn>
                  <a:cxn ang="0">
                    <a:pos x="373" y="21"/>
                  </a:cxn>
                  <a:cxn ang="0">
                    <a:pos x="373" y="19"/>
                  </a:cxn>
                  <a:cxn ang="0">
                    <a:pos x="373" y="19"/>
                  </a:cxn>
                  <a:cxn ang="0">
                    <a:pos x="371" y="17"/>
                  </a:cxn>
                  <a:cxn ang="0">
                    <a:pos x="392" y="19"/>
                  </a:cxn>
                  <a:cxn ang="0">
                    <a:pos x="392" y="21"/>
                  </a:cxn>
                  <a:cxn ang="0">
                    <a:pos x="392" y="23"/>
                  </a:cxn>
                  <a:cxn ang="0">
                    <a:pos x="368" y="21"/>
                  </a:cxn>
                  <a:cxn ang="0">
                    <a:pos x="240" y="15"/>
                  </a:cxn>
                  <a:cxn ang="0">
                    <a:pos x="242" y="13"/>
                  </a:cxn>
                  <a:cxn ang="0">
                    <a:pos x="242" y="11"/>
                  </a:cxn>
                  <a:cxn ang="0">
                    <a:pos x="368" y="17"/>
                  </a:cxn>
                  <a:cxn ang="0">
                    <a:pos x="368" y="19"/>
                  </a:cxn>
                  <a:cxn ang="0">
                    <a:pos x="368" y="21"/>
                  </a:cxn>
                  <a:cxn ang="0">
                    <a:pos x="26" y="4"/>
                  </a:cxn>
                  <a:cxn ang="0">
                    <a:pos x="1" y="4"/>
                  </a:cxn>
                  <a:cxn ang="0">
                    <a:pos x="0" y="2"/>
                  </a:cxn>
                  <a:cxn ang="0">
                    <a:pos x="0" y="0"/>
                  </a:cxn>
                  <a:cxn ang="0">
                    <a:pos x="28" y="0"/>
                  </a:cxn>
                  <a:cxn ang="0">
                    <a:pos x="26" y="2"/>
                  </a:cxn>
                  <a:cxn ang="0">
                    <a:pos x="26" y="4"/>
                  </a:cxn>
                </a:cxnLst>
                <a:rect l="0" t="0" r="r" b="b"/>
                <a:pathLst>
                  <a:path w="392" h="23">
                    <a:moveTo>
                      <a:pt x="392" y="23"/>
                    </a:moveTo>
                    <a:lnTo>
                      <a:pt x="375" y="21"/>
                    </a:lnTo>
                    <a:lnTo>
                      <a:pt x="373" y="21"/>
                    </a:lnTo>
                    <a:lnTo>
                      <a:pt x="373" y="19"/>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ln>
            </p:spPr>
            <p:txBody>
              <a:bodyPr/>
              <a:lstStyle/>
              <a:p>
                <a:endParaRPr lang="en-US">
                  <a:solidFill>
                    <a:prstClr val="black"/>
                  </a:solidFill>
                </a:endParaRPr>
              </a:p>
            </p:txBody>
          </p:sp>
          <p:sp>
            <p:nvSpPr>
              <p:cNvPr id="180294" name="Freeform 1094"/>
              <p:cNvSpPr>
                <a:spLocks noEditPoints="1"/>
              </p:cNvSpPr>
              <p:nvPr/>
            </p:nvSpPr>
            <p:spPr bwMode="auto">
              <a:xfrm>
                <a:off x="1751" y="1129"/>
                <a:ext cx="394" cy="25"/>
              </a:xfrm>
              <a:custGeom>
                <a:avLst/>
                <a:gdLst/>
                <a:ahLst/>
                <a:cxnLst>
                  <a:cxn ang="0">
                    <a:pos x="394" y="25"/>
                  </a:cxn>
                  <a:cxn ang="0">
                    <a:pos x="375" y="23"/>
                  </a:cxn>
                  <a:cxn ang="0">
                    <a:pos x="375" y="23"/>
                  </a:cxn>
                  <a:cxn ang="0">
                    <a:pos x="375" y="23"/>
                  </a:cxn>
                  <a:cxn ang="0">
                    <a:pos x="373" y="21"/>
                  </a:cxn>
                  <a:cxn ang="0">
                    <a:pos x="371" y="19"/>
                  </a:cxn>
                  <a:cxn ang="0">
                    <a:pos x="394" y="21"/>
                  </a:cxn>
                  <a:cxn ang="0">
                    <a:pos x="394" y="23"/>
                  </a:cxn>
                  <a:cxn ang="0">
                    <a:pos x="394" y="25"/>
                  </a:cxn>
                  <a:cxn ang="0">
                    <a:pos x="370" y="23"/>
                  </a:cxn>
                  <a:cxn ang="0">
                    <a:pos x="244" y="17"/>
                  </a:cxn>
                  <a:cxn ang="0">
                    <a:pos x="244" y="15"/>
                  </a:cxn>
                  <a:cxn ang="0">
                    <a:pos x="246" y="13"/>
                  </a:cxn>
                  <a:cxn ang="0">
                    <a:pos x="370" y="19"/>
                  </a:cxn>
                  <a:cxn ang="0">
                    <a:pos x="370" y="21"/>
                  </a:cxn>
                  <a:cxn ang="0">
                    <a:pos x="370" y="23"/>
                  </a:cxn>
                  <a:cxn ang="0">
                    <a:pos x="28" y="6"/>
                  </a:cxn>
                  <a:cxn ang="0">
                    <a:pos x="2" y="6"/>
                  </a:cxn>
                  <a:cxn ang="0">
                    <a:pos x="2" y="4"/>
                  </a:cxn>
                  <a:cxn ang="0">
                    <a:pos x="0" y="0"/>
                  </a:cxn>
                  <a:cxn ang="0">
                    <a:pos x="32" y="2"/>
                  </a:cxn>
                  <a:cxn ang="0">
                    <a:pos x="30" y="4"/>
                  </a:cxn>
                  <a:cxn ang="0">
                    <a:pos x="28" y="6"/>
                  </a:cxn>
                </a:cxnLst>
                <a:rect l="0" t="0" r="r" b="b"/>
                <a:pathLst>
                  <a:path w="394" h="25">
                    <a:moveTo>
                      <a:pt x="394" y="25"/>
                    </a:moveTo>
                    <a:lnTo>
                      <a:pt x="375" y="23"/>
                    </a:lnTo>
                    <a:lnTo>
                      <a:pt x="375" y="23"/>
                    </a:ln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ln>
            </p:spPr>
            <p:txBody>
              <a:bodyPr/>
              <a:lstStyle/>
              <a:p>
                <a:endParaRPr lang="en-US">
                  <a:solidFill>
                    <a:prstClr val="black"/>
                  </a:solidFill>
                </a:endParaRPr>
              </a:p>
            </p:txBody>
          </p:sp>
          <p:sp>
            <p:nvSpPr>
              <p:cNvPr id="180295" name="Freeform 1095"/>
              <p:cNvSpPr>
                <a:spLocks noEditPoints="1"/>
              </p:cNvSpPr>
              <p:nvPr/>
            </p:nvSpPr>
            <p:spPr bwMode="auto">
              <a:xfrm>
                <a:off x="1749" y="1127"/>
                <a:ext cx="396" cy="25"/>
              </a:xfrm>
              <a:custGeom>
                <a:avLst/>
                <a:gdLst/>
                <a:ahLst/>
                <a:cxnLst>
                  <a:cxn ang="0">
                    <a:pos x="396" y="25"/>
                  </a:cxn>
                  <a:cxn ang="0">
                    <a:pos x="375" y="23"/>
                  </a:cxn>
                  <a:cxn ang="0">
                    <a:pos x="373" y="21"/>
                  </a:cxn>
                  <a:cxn ang="0">
                    <a:pos x="372" y="19"/>
                  </a:cxn>
                  <a:cxn ang="0">
                    <a:pos x="372" y="21"/>
                  </a:cxn>
                  <a:cxn ang="0">
                    <a:pos x="372" y="23"/>
                  </a:cxn>
                  <a:cxn ang="0">
                    <a:pos x="246" y="17"/>
                  </a:cxn>
                  <a:cxn ang="0">
                    <a:pos x="248" y="15"/>
                  </a:cxn>
                  <a:cxn ang="0">
                    <a:pos x="250" y="13"/>
                  </a:cxn>
                  <a:cxn ang="0">
                    <a:pos x="396" y="21"/>
                  </a:cxn>
                  <a:cxn ang="0">
                    <a:pos x="396" y="23"/>
                  </a:cxn>
                  <a:cxn ang="0">
                    <a:pos x="396" y="25"/>
                  </a:cxn>
                  <a:cxn ang="0">
                    <a:pos x="32" y="6"/>
                  </a:cxn>
                  <a:cxn ang="0">
                    <a:pos x="4" y="6"/>
                  </a:cxn>
                  <a:cxn ang="0">
                    <a:pos x="2" y="2"/>
                  </a:cxn>
                  <a:cxn ang="0">
                    <a:pos x="0" y="0"/>
                  </a:cxn>
                  <a:cxn ang="0">
                    <a:pos x="0" y="0"/>
                  </a:cxn>
                  <a:cxn ang="0">
                    <a:pos x="0" y="0"/>
                  </a:cxn>
                  <a:cxn ang="0">
                    <a:pos x="34" y="2"/>
                  </a:cxn>
                  <a:cxn ang="0">
                    <a:pos x="32" y="4"/>
                  </a:cxn>
                  <a:cxn ang="0">
                    <a:pos x="32" y="6"/>
                  </a:cxn>
                </a:cxnLst>
                <a:rect l="0" t="0" r="r" b="b"/>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0" y="0"/>
                    </a:lnTo>
                    <a:lnTo>
                      <a:pt x="0" y="0"/>
                    </a:lnTo>
                    <a:lnTo>
                      <a:pt x="34" y="2"/>
                    </a:lnTo>
                    <a:lnTo>
                      <a:pt x="32" y="4"/>
                    </a:lnTo>
                    <a:lnTo>
                      <a:pt x="32" y="6"/>
                    </a:lnTo>
                    <a:close/>
                  </a:path>
                </a:pathLst>
              </a:custGeom>
              <a:solidFill>
                <a:srgbClr val="E7C0BA"/>
              </a:solidFill>
              <a:ln w="9525">
                <a:noFill/>
                <a:round/>
              </a:ln>
            </p:spPr>
            <p:txBody>
              <a:bodyPr/>
              <a:lstStyle/>
              <a:p>
                <a:endParaRPr lang="en-US">
                  <a:solidFill>
                    <a:prstClr val="black"/>
                  </a:solidFill>
                </a:endParaRPr>
              </a:p>
            </p:txBody>
          </p:sp>
          <p:sp>
            <p:nvSpPr>
              <p:cNvPr id="180296" name="Freeform 1096"/>
              <p:cNvSpPr>
                <a:spLocks noEditPoints="1"/>
              </p:cNvSpPr>
              <p:nvPr/>
            </p:nvSpPr>
            <p:spPr bwMode="auto">
              <a:xfrm>
                <a:off x="1747" y="1125"/>
                <a:ext cx="400" cy="25"/>
              </a:xfrm>
              <a:custGeom>
                <a:avLst/>
                <a:gdLst/>
                <a:ahLst/>
                <a:cxnLst>
                  <a:cxn ang="0">
                    <a:pos x="398" y="25"/>
                  </a:cxn>
                  <a:cxn ang="0">
                    <a:pos x="375" y="23"/>
                  </a:cxn>
                  <a:cxn ang="0">
                    <a:pos x="374" y="21"/>
                  </a:cxn>
                  <a:cxn ang="0">
                    <a:pos x="374" y="21"/>
                  </a:cxn>
                  <a:cxn ang="0">
                    <a:pos x="374" y="21"/>
                  </a:cxn>
                  <a:cxn ang="0">
                    <a:pos x="374" y="23"/>
                  </a:cxn>
                  <a:cxn ang="0">
                    <a:pos x="250" y="17"/>
                  </a:cxn>
                  <a:cxn ang="0">
                    <a:pos x="252" y="15"/>
                  </a:cxn>
                  <a:cxn ang="0">
                    <a:pos x="252" y="14"/>
                  </a:cxn>
                  <a:cxn ang="0">
                    <a:pos x="400" y="19"/>
                  </a:cxn>
                  <a:cxn ang="0">
                    <a:pos x="400" y="21"/>
                  </a:cxn>
                  <a:cxn ang="0">
                    <a:pos x="400" y="21"/>
                  </a:cxn>
                  <a:cxn ang="0">
                    <a:pos x="398" y="23"/>
                  </a:cxn>
                  <a:cxn ang="0">
                    <a:pos x="398" y="25"/>
                  </a:cxn>
                  <a:cxn ang="0">
                    <a:pos x="36" y="6"/>
                  </a:cxn>
                  <a:cxn ang="0">
                    <a:pos x="4" y="4"/>
                  </a:cxn>
                  <a:cxn ang="0">
                    <a:pos x="4" y="4"/>
                  </a:cxn>
                  <a:cxn ang="0">
                    <a:pos x="2" y="2"/>
                  </a:cxn>
                  <a:cxn ang="0">
                    <a:pos x="2" y="2"/>
                  </a:cxn>
                  <a:cxn ang="0">
                    <a:pos x="0" y="0"/>
                  </a:cxn>
                  <a:cxn ang="0">
                    <a:pos x="38" y="2"/>
                  </a:cxn>
                  <a:cxn ang="0">
                    <a:pos x="36" y="4"/>
                  </a:cxn>
                  <a:cxn ang="0">
                    <a:pos x="36" y="6"/>
                  </a:cxn>
                </a:cxnLst>
                <a:rect l="0" t="0" r="r" b="b"/>
                <a:pathLst>
                  <a:path w="400" h="25">
                    <a:moveTo>
                      <a:pt x="398" y="25"/>
                    </a:moveTo>
                    <a:lnTo>
                      <a:pt x="375" y="23"/>
                    </a:lnTo>
                    <a:lnTo>
                      <a:pt x="374" y="21"/>
                    </a:lnTo>
                    <a:lnTo>
                      <a:pt x="374" y="21"/>
                    </a:lnTo>
                    <a:lnTo>
                      <a:pt x="374" y="21"/>
                    </a:lnTo>
                    <a:lnTo>
                      <a:pt x="374" y="23"/>
                    </a:lnTo>
                    <a:lnTo>
                      <a:pt x="250" y="17"/>
                    </a:lnTo>
                    <a:lnTo>
                      <a:pt x="252" y="15"/>
                    </a:lnTo>
                    <a:lnTo>
                      <a:pt x="252" y="14"/>
                    </a:lnTo>
                    <a:lnTo>
                      <a:pt x="400" y="19"/>
                    </a:lnTo>
                    <a:lnTo>
                      <a:pt x="400" y="21"/>
                    </a:lnTo>
                    <a:lnTo>
                      <a:pt x="400" y="21"/>
                    </a:lnTo>
                    <a:lnTo>
                      <a:pt x="398" y="23"/>
                    </a:lnTo>
                    <a:lnTo>
                      <a:pt x="398" y="25"/>
                    </a:lnTo>
                    <a:close/>
                    <a:moveTo>
                      <a:pt x="36" y="6"/>
                    </a:moveTo>
                    <a:lnTo>
                      <a:pt x="4" y="4"/>
                    </a:lnTo>
                    <a:lnTo>
                      <a:pt x="4" y="4"/>
                    </a:lnTo>
                    <a:lnTo>
                      <a:pt x="2" y="2"/>
                    </a:lnTo>
                    <a:lnTo>
                      <a:pt x="2" y="2"/>
                    </a:lnTo>
                    <a:lnTo>
                      <a:pt x="0" y="0"/>
                    </a:lnTo>
                    <a:lnTo>
                      <a:pt x="38" y="2"/>
                    </a:lnTo>
                    <a:lnTo>
                      <a:pt x="36" y="4"/>
                    </a:lnTo>
                    <a:lnTo>
                      <a:pt x="36" y="6"/>
                    </a:lnTo>
                    <a:close/>
                  </a:path>
                </a:pathLst>
              </a:custGeom>
              <a:solidFill>
                <a:srgbClr val="E7C0BA"/>
              </a:solidFill>
              <a:ln w="9525">
                <a:noFill/>
                <a:round/>
              </a:ln>
            </p:spPr>
            <p:txBody>
              <a:bodyPr/>
              <a:lstStyle/>
              <a:p>
                <a:endParaRPr lang="en-US">
                  <a:solidFill>
                    <a:prstClr val="black"/>
                  </a:solidFill>
                </a:endParaRPr>
              </a:p>
            </p:txBody>
          </p:sp>
          <p:sp>
            <p:nvSpPr>
              <p:cNvPr id="180297" name="Freeform 1097"/>
              <p:cNvSpPr>
                <a:spLocks noEditPoints="1"/>
              </p:cNvSpPr>
              <p:nvPr/>
            </p:nvSpPr>
            <p:spPr bwMode="auto">
              <a:xfrm>
                <a:off x="1745" y="1123"/>
                <a:ext cx="402" cy="25"/>
              </a:xfrm>
              <a:custGeom>
                <a:avLst/>
                <a:gdLst/>
                <a:ahLst/>
                <a:cxnLst>
                  <a:cxn ang="0">
                    <a:pos x="400" y="25"/>
                  </a:cxn>
                  <a:cxn ang="0">
                    <a:pos x="254" y="17"/>
                  </a:cxn>
                  <a:cxn ang="0">
                    <a:pos x="254" y="16"/>
                  </a:cxn>
                  <a:cxn ang="0">
                    <a:pos x="256" y="14"/>
                  </a:cxn>
                  <a:cxn ang="0">
                    <a:pos x="402" y="19"/>
                  </a:cxn>
                  <a:cxn ang="0">
                    <a:pos x="402" y="21"/>
                  </a:cxn>
                  <a:cxn ang="0">
                    <a:pos x="402" y="23"/>
                  </a:cxn>
                  <a:cxn ang="0">
                    <a:pos x="402" y="23"/>
                  </a:cxn>
                  <a:cxn ang="0">
                    <a:pos x="400" y="25"/>
                  </a:cxn>
                  <a:cxn ang="0">
                    <a:pos x="38" y="6"/>
                  </a:cxn>
                  <a:cxn ang="0">
                    <a:pos x="4" y="4"/>
                  </a:cxn>
                  <a:cxn ang="0">
                    <a:pos x="2" y="2"/>
                  </a:cxn>
                  <a:cxn ang="0">
                    <a:pos x="0" y="0"/>
                  </a:cxn>
                  <a:cxn ang="0">
                    <a:pos x="40" y="2"/>
                  </a:cxn>
                  <a:cxn ang="0">
                    <a:pos x="40" y="4"/>
                  </a:cxn>
                  <a:cxn ang="0">
                    <a:pos x="38" y="6"/>
                  </a:cxn>
                </a:cxnLst>
                <a:rect l="0" t="0" r="r" b="b"/>
                <a:pathLst>
                  <a:path w="402" h="25">
                    <a:moveTo>
                      <a:pt x="400" y="25"/>
                    </a:moveTo>
                    <a:lnTo>
                      <a:pt x="254" y="17"/>
                    </a:lnTo>
                    <a:lnTo>
                      <a:pt x="254" y="16"/>
                    </a:lnTo>
                    <a:lnTo>
                      <a:pt x="256" y="14"/>
                    </a:lnTo>
                    <a:lnTo>
                      <a:pt x="402" y="19"/>
                    </a:lnTo>
                    <a:lnTo>
                      <a:pt x="402" y="21"/>
                    </a:lnTo>
                    <a:lnTo>
                      <a:pt x="402" y="23"/>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ln>
            </p:spPr>
            <p:txBody>
              <a:bodyPr/>
              <a:lstStyle/>
              <a:p>
                <a:endParaRPr lang="en-US">
                  <a:solidFill>
                    <a:prstClr val="black"/>
                  </a:solidFill>
                </a:endParaRPr>
              </a:p>
            </p:txBody>
          </p:sp>
          <p:sp>
            <p:nvSpPr>
              <p:cNvPr id="180298" name="Freeform 1098"/>
              <p:cNvSpPr>
                <a:spLocks noEditPoints="1"/>
              </p:cNvSpPr>
              <p:nvPr/>
            </p:nvSpPr>
            <p:spPr bwMode="auto">
              <a:xfrm>
                <a:off x="1743" y="1121"/>
                <a:ext cx="404" cy="23"/>
              </a:xfrm>
              <a:custGeom>
                <a:avLst/>
                <a:gdLst/>
                <a:ahLst/>
                <a:cxnLst>
                  <a:cxn ang="0">
                    <a:pos x="404" y="23"/>
                  </a:cxn>
                  <a:cxn ang="0">
                    <a:pos x="256" y="18"/>
                  </a:cxn>
                  <a:cxn ang="0">
                    <a:pos x="258" y="16"/>
                  </a:cxn>
                  <a:cxn ang="0">
                    <a:pos x="258" y="14"/>
                  </a:cxn>
                  <a:cxn ang="0">
                    <a:pos x="402" y="19"/>
                  </a:cxn>
                  <a:cxn ang="0">
                    <a:pos x="404" y="21"/>
                  </a:cxn>
                  <a:cxn ang="0">
                    <a:pos x="404" y="23"/>
                  </a:cxn>
                  <a:cxn ang="0">
                    <a:pos x="42" y="6"/>
                  </a:cxn>
                  <a:cxn ang="0">
                    <a:pos x="4" y="4"/>
                  </a:cxn>
                  <a:cxn ang="0">
                    <a:pos x="2" y="2"/>
                  </a:cxn>
                  <a:cxn ang="0">
                    <a:pos x="0" y="0"/>
                  </a:cxn>
                  <a:cxn ang="0">
                    <a:pos x="44" y="2"/>
                  </a:cxn>
                  <a:cxn ang="0">
                    <a:pos x="42" y="4"/>
                  </a:cxn>
                  <a:cxn ang="0">
                    <a:pos x="42" y="6"/>
                  </a:cxn>
                </a:cxnLst>
                <a:rect l="0" t="0" r="r" b="b"/>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ln>
            </p:spPr>
            <p:txBody>
              <a:bodyPr/>
              <a:lstStyle/>
              <a:p>
                <a:endParaRPr lang="en-US">
                  <a:solidFill>
                    <a:prstClr val="black"/>
                  </a:solidFill>
                </a:endParaRPr>
              </a:p>
            </p:txBody>
          </p:sp>
          <p:sp>
            <p:nvSpPr>
              <p:cNvPr id="180299" name="Freeform 1099"/>
              <p:cNvSpPr>
                <a:spLocks noEditPoints="1"/>
              </p:cNvSpPr>
              <p:nvPr/>
            </p:nvSpPr>
            <p:spPr bwMode="auto">
              <a:xfrm>
                <a:off x="1741" y="1120"/>
                <a:ext cx="406" cy="22"/>
              </a:xfrm>
              <a:custGeom>
                <a:avLst/>
                <a:gdLst/>
                <a:ahLst/>
                <a:cxnLst>
                  <a:cxn ang="0">
                    <a:pos x="406" y="22"/>
                  </a:cxn>
                  <a:cxn ang="0">
                    <a:pos x="260" y="17"/>
                  </a:cxn>
                  <a:cxn ang="0">
                    <a:pos x="260" y="15"/>
                  </a:cxn>
                  <a:cxn ang="0">
                    <a:pos x="262" y="13"/>
                  </a:cxn>
                  <a:cxn ang="0">
                    <a:pos x="404" y="19"/>
                  </a:cxn>
                  <a:cxn ang="0">
                    <a:pos x="404" y="20"/>
                  </a:cxn>
                  <a:cxn ang="0">
                    <a:pos x="406" y="22"/>
                  </a:cxn>
                  <a:cxn ang="0">
                    <a:pos x="44" y="5"/>
                  </a:cxn>
                  <a:cxn ang="0">
                    <a:pos x="4" y="3"/>
                  </a:cxn>
                  <a:cxn ang="0">
                    <a:pos x="2" y="1"/>
                  </a:cxn>
                  <a:cxn ang="0">
                    <a:pos x="0" y="0"/>
                  </a:cxn>
                  <a:cxn ang="0">
                    <a:pos x="46" y="1"/>
                  </a:cxn>
                  <a:cxn ang="0">
                    <a:pos x="46" y="3"/>
                  </a:cxn>
                  <a:cxn ang="0">
                    <a:pos x="44" y="5"/>
                  </a:cxn>
                </a:cxnLst>
                <a:rect l="0" t="0" r="r" b="b"/>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ln>
            </p:spPr>
            <p:txBody>
              <a:bodyPr/>
              <a:lstStyle/>
              <a:p>
                <a:endParaRPr lang="en-US">
                  <a:solidFill>
                    <a:prstClr val="black"/>
                  </a:solidFill>
                </a:endParaRPr>
              </a:p>
            </p:txBody>
          </p:sp>
          <p:sp>
            <p:nvSpPr>
              <p:cNvPr id="180300" name="Freeform 1100"/>
              <p:cNvSpPr>
                <a:spLocks noEditPoints="1"/>
              </p:cNvSpPr>
              <p:nvPr/>
            </p:nvSpPr>
            <p:spPr bwMode="auto">
              <a:xfrm>
                <a:off x="1739" y="1118"/>
                <a:ext cx="406" cy="22"/>
              </a:xfrm>
              <a:custGeom>
                <a:avLst/>
                <a:gdLst/>
                <a:ahLst/>
                <a:cxnLst>
                  <a:cxn ang="0">
                    <a:pos x="406" y="22"/>
                  </a:cxn>
                  <a:cxn ang="0">
                    <a:pos x="262" y="17"/>
                  </a:cxn>
                  <a:cxn ang="0">
                    <a:pos x="264" y="15"/>
                  </a:cxn>
                  <a:cxn ang="0">
                    <a:pos x="266" y="11"/>
                  </a:cxn>
                  <a:cxn ang="0">
                    <a:pos x="406" y="19"/>
                  </a:cxn>
                  <a:cxn ang="0">
                    <a:pos x="406" y="21"/>
                  </a:cxn>
                  <a:cxn ang="0">
                    <a:pos x="406" y="22"/>
                  </a:cxn>
                  <a:cxn ang="0">
                    <a:pos x="48" y="5"/>
                  </a:cxn>
                  <a:cxn ang="0">
                    <a:pos x="4" y="3"/>
                  </a:cxn>
                  <a:cxn ang="0">
                    <a:pos x="2" y="2"/>
                  </a:cxn>
                  <a:cxn ang="0">
                    <a:pos x="0" y="0"/>
                  </a:cxn>
                  <a:cxn ang="0">
                    <a:pos x="50" y="2"/>
                  </a:cxn>
                  <a:cxn ang="0">
                    <a:pos x="48" y="3"/>
                  </a:cxn>
                  <a:cxn ang="0">
                    <a:pos x="48" y="5"/>
                  </a:cxn>
                </a:cxnLst>
                <a:rect l="0" t="0" r="r" b="b"/>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ln>
            </p:spPr>
            <p:txBody>
              <a:bodyPr/>
              <a:lstStyle/>
              <a:p>
                <a:endParaRPr lang="en-US">
                  <a:solidFill>
                    <a:prstClr val="black"/>
                  </a:solidFill>
                </a:endParaRPr>
              </a:p>
            </p:txBody>
          </p:sp>
          <p:sp>
            <p:nvSpPr>
              <p:cNvPr id="180301" name="Freeform 1101"/>
              <p:cNvSpPr>
                <a:spLocks noEditPoints="1"/>
              </p:cNvSpPr>
              <p:nvPr/>
            </p:nvSpPr>
            <p:spPr bwMode="auto">
              <a:xfrm>
                <a:off x="1737" y="1116"/>
                <a:ext cx="408" cy="23"/>
              </a:xfrm>
              <a:custGeom>
                <a:avLst/>
                <a:gdLst/>
                <a:ahLst/>
                <a:cxnLst>
                  <a:cxn ang="0">
                    <a:pos x="408" y="23"/>
                  </a:cxn>
                  <a:cxn ang="0">
                    <a:pos x="266" y="17"/>
                  </a:cxn>
                  <a:cxn ang="0">
                    <a:pos x="268" y="15"/>
                  </a:cxn>
                  <a:cxn ang="0">
                    <a:pos x="268" y="11"/>
                  </a:cxn>
                  <a:cxn ang="0">
                    <a:pos x="408" y="19"/>
                  </a:cxn>
                  <a:cxn ang="0">
                    <a:pos x="408" y="21"/>
                  </a:cxn>
                  <a:cxn ang="0">
                    <a:pos x="408" y="23"/>
                  </a:cxn>
                  <a:cxn ang="0">
                    <a:pos x="50" y="5"/>
                  </a:cxn>
                  <a:cxn ang="0">
                    <a:pos x="4" y="4"/>
                  </a:cxn>
                  <a:cxn ang="0">
                    <a:pos x="2" y="2"/>
                  </a:cxn>
                  <a:cxn ang="0">
                    <a:pos x="0" y="0"/>
                  </a:cxn>
                  <a:cxn ang="0">
                    <a:pos x="52" y="2"/>
                  </a:cxn>
                  <a:cxn ang="0">
                    <a:pos x="52" y="4"/>
                  </a:cxn>
                  <a:cxn ang="0">
                    <a:pos x="50" y="5"/>
                  </a:cxn>
                </a:cxnLst>
                <a:rect l="0" t="0" r="r" b="b"/>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ln>
            </p:spPr>
            <p:txBody>
              <a:bodyPr/>
              <a:lstStyle/>
              <a:p>
                <a:endParaRPr lang="en-US">
                  <a:solidFill>
                    <a:prstClr val="black"/>
                  </a:solidFill>
                </a:endParaRPr>
              </a:p>
            </p:txBody>
          </p:sp>
          <p:sp>
            <p:nvSpPr>
              <p:cNvPr id="180302" name="Freeform 1102"/>
              <p:cNvSpPr>
                <a:spLocks noEditPoints="1"/>
              </p:cNvSpPr>
              <p:nvPr/>
            </p:nvSpPr>
            <p:spPr bwMode="auto">
              <a:xfrm>
                <a:off x="1735" y="1112"/>
                <a:ext cx="410" cy="25"/>
              </a:xfrm>
              <a:custGeom>
                <a:avLst/>
                <a:gdLst/>
                <a:ahLst/>
                <a:cxnLst>
                  <a:cxn ang="0">
                    <a:pos x="410" y="25"/>
                  </a:cxn>
                  <a:cxn ang="0">
                    <a:pos x="270" y="17"/>
                  </a:cxn>
                  <a:cxn ang="0">
                    <a:pos x="270" y="15"/>
                  </a:cxn>
                  <a:cxn ang="0">
                    <a:pos x="272" y="13"/>
                  </a:cxn>
                  <a:cxn ang="0">
                    <a:pos x="410" y="21"/>
                  </a:cxn>
                  <a:cxn ang="0">
                    <a:pos x="410" y="23"/>
                  </a:cxn>
                  <a:cxn ang="0">
                    <a:pos x="410" y="25"/>
                  </a:cxn>
                  <a:cxn ang="0">
                    <a:pos x="54" y="8"/>
                  </a:cxn>
                  <a:cxn ang="0">
                    <a:pos x="4" y="6"/>
                  </a:cxn>
                  <a:cxn ang="0">
                    <a:pos x="2" y="4"/>
                  </a:cxn>
                  <a:cxn ang="0">
                    <a:pos x="0" y="0"/>
                  </a:cxn>
                  <a:cxn ang="0">
                    <a:pos x="55" y="4"/>
                  </a:cxn>
                  <a:cxn ang="0">
                    <a:pos x="54" y="6"/>
                  </a:cxn>
                  <a:cxn ang="0">
                    <a:pos x="54" y="8"/>
                  </a:cxn>
                </a:cxnLst>
                <a:rect l="0" t="0" r="r" b="b"/>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ln>
            </p:spPr>
            <p:txBody>
              <a:bodyPr/>
              <a:lstStyle/>
              <a:p>
                <a:endParaRPr lang="en-US">
                  <a:solidFill>
                    <a:prstClr val="black"/>
                  </a:solidFill>
                </a:endParaRPr>
              </a:p>
            </p:txBody>
          </p:sp>
          <p:sp>
            <p:nvSpPr>
              <p:cNvPr id="180303" name="Freeform 1103"/>
              <p:cNvSpPr>
                <a:spLocks noEditPoints="1"/>
              </p:cNvSpPr>
              <p:nvPr/>
            </p:nvSpPr>
            <p:spPr bwMode="auto">
              <a:xfrm>
                <a:off x="1734" y="1110"/>
                <a:ext cx="411" cy="25"/>
              </a:xfrm>
              <a:custGeom>
                <a:avLst/>
                <a:gdLst/>
                <a:ahLst/>
                <a:cxnLst>
                  <a:cxn ang="0">
                    <a:pos x="411" y="25"/>
                  </a:cxn>
                  <a:cxn ang="0">
                    <a:pos x="271" y="17"/>
                  </a:cxn>
                  <a:cxn ang="0">
                    <a:pos x="273" y="15"/>
                  </a:cxn>
                  <a:cxn ang="0">
                    <a:pos x="273" y="13"/>
                  </a:cxn>
                  <a:cxn ang="0">
                    <a:pos x="411" y="21"/>
                  </a:cxn>
                  <a:cxn ang="0">
                    <a:pos x="411" y="23"/>
                  </a:cxn>
                  <a:cxn ang="0">
                    <a:pos x="411" y="25"/>
                  </a:cxn>
                  <a:cxn ang="0">
                    <a:pos x="55" y="8"/>
                  </a:cxn>
                  <a:cxn ang="0">
                    <a:pos x="3" y="6"/>
                  </a:cxn>
                  <a:cxn ang="0">
                    <a:pos x="1" y="2"/>
                  </a:cxn>
                  <a:cxn ang="0">
                    <a:pos x="0" y="0"/>
                  </a:cxn>
                  <a:cxn ang="0">
                    <a:pos x="56" y="4"/>
                  </a:cxn>
                  <a:cxn ang="0">
                    <a:pos x="56" y="6"/>
                  </a:cxn>
                  <a:cxn ang="0">
                    <a:pos x="55" y="8"/>
                  </a:cxn>
                </a:cxnLst>
                <a:rect l="0" t="0" r="r" b="b"/>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ln>
            </p:spPr>
            <p:txBody>
              <a:bodyPr/>
              <a:lstStyle/>
              <a:p>
                <a:endParaRPr lang="en-US">
                  <a:solidFill>
                    <a:prstClr val="black"/>
                  </a:solidFill>
                </a:endParaRPr>
              </a:p>
            </p:txBody>
          </p:sp>
          <p:sp>
            <p:nvSpPr>
              <p:cNvPr id="180304" name="Freeform 1104"/>
              <p:cNvSpPr>
                <a:spLocks noEditPoints="1"/>
              </p:cNvSpPr>
              <p:nvPr/>
            </p:nvSpPr>
            <p:spPr bwMode="auto">
              <a:xfrm>
                <a:off x="1732" y="1108"/>
                <a:ext cx="413" cy="25"/>
              </a:xfrm>
              <a:custGeom>
                <a:avLst/>
                <a:gdLst/>
                <a:ahLst/>
                <a:cxnLst>
                  <a:cxn ang="0">
                    <a:pos x="413" y="25"/>
                  </a:cxn>
                  <a:cxn ang="0">
                    <a:pos x="275" y="17"/>
                  </a:cxn>
                  <a:cxn ang="0">
                    <a:pos x="275" y="15"/>
                  </a:cxn>
                  <a:cxn ang="0">
                    <a:pos x="277" y="13"/>
                  </a:cxn>
                  <a:cxn ang="0">
                    <a:pos x="413" y="21"/>
                  </a:cxn>
                  <a:cxn ang="0">
                    <a:pos x="413" y="23"/>
                  </a:cxn>
                  <a:cxn ang="0">
                    <a:pos x="413" y="25"/>
                  </a:cxn>
                  <a:cxn ang="0">
                    <a:pos x="58" y="8"/>
                  </a:cxn>
                  <a:cxn ang="0">
                    <a:pos x="3" y="4"/>
                  </a:cxn>
                  <a:cxn ang="0">
                    <a:pos x="2" y="2"/>
                  </a:cxn>
                  <a:cxn ang="0">
                    <a:pos x="0" y="0"/>
                  </a:cxn>
                  <a:cxn ang="0">
                    <a:pos x="60" y="4"/>
                  </a:cxn>
                  <a:cxn ang="0">
                    <a:pos x="58" y="6"/>
                  </a:cxn>
                  <a:cxn ang="0">
                    <a:pos x="58" y="8"/>
                  </a:cxn>
                </a:cxnLst>
                <a:rect l="0" t="0" r="r" b="b"/>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ln>
            </p:spPr>
            <p:txBody>
              <a:bodyPr/>
              <a:lstStyle/>
              <a:p>
                <a:endParaRPr lang="en-US">
                  <a:solidFill>
                    <a:prstClr val="black"/>
                  </a:solidFill>
                </a:endParaRPr>
              </a:p>
            </p:txBody>
          </p:sp>
          <p:sp>
            <p:nvSpPr>
              <p:cNvPr id="180305" name="Freeform 1105"/>
              <p:cNvSpPr>
                <a:spLocks noEditPoints="1"/>
              </p:cNvSpPr>
              <p:nvPr/>
            </p:nvSpPr>
            <p:spPr bwMode="auto">
              <a:xfrm>
                <a:off x="1730" y="1106"/>
                <a:ext cx="415" cy="25"/>
              </a:xfrm>
              <a:custGeom>
                <a:avLst/>
                <a:gdLst/>
                <a:ahLst/>
                <a:cxnLst>
                  <a:cxn ang="0">
                    <a:pos x="415" y="25"/>
                  </a:cxn>
                  <a:cxn ang="0">
                    <a:pos x="277" y="17"/>
                  </a:cxn>
                  <a:cxn ang="0">
                    <a:pos x="279" y="15"/>
                  </a:cxn>
                  <a:cxn ang="0">
                    <a:pos x="279" y="14"/>
                  </a:cxn>
                  <a:cxn ang="0">
                    <a:pos x="415" y="21"/>
                  </a:cxn>
                  <a:cxn ang="0">
                    <a:pos x="415" y="23"/>
                  </a:cxn>
                  <a:cxn ang="0">
                    <a:pos x="415" y="25"/>
                  </a:cxn>
                  <a:cxn ang="0">
                    <a:pos x="60" y="8"/>
                  </a:cxn>
                  <a:cxn ang="0">
                    <a:pos x="4" y="4"/>
                  </a:cxn>
                  <a:cxn ang="0">
                    <a:pos x="2" y="2"/>
                  </a:cxn>
                  <a:cxn ang="0">
                    <a:pos x="0" y="0"/>
                  </a:cxn>
                  <a:cxn ang="0">
                    <a:pos x="62" y="4"/>
                  </a:cxn>
                  <a:cxn ang="0">
                    <a:pos x="62" y="6"/>
                  </a:cxn>
                  <a:cxn ang="0">
                    <a:pos x="60" y="8"/>
                  </a:cxn>
                </a:cxnLst>
                <a:rect l="0" t="0" r="r" b="b"/>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ln>
            </p:spPr>
            <p:txBody>
              <a:bodyPr/>
              <a:lstStyle/>
              <a:p>
                <a:endParaRPr lang="en-US">
                  <a:solidFill>
                    <a:prstClr val="black"/>
                  </a:solidFill>
                </a:endParaRPr>
              </a:p>
            </p:txBody>
          </p:sp>
          <p:sp>
            <p:nvSpPr>
              <p:cNvPr id="180306" name="Freeform 1106"/>
              <p:cNvSpPr>
                <a:spLocks noEditPoints="1"/>
              </p:cNvSpPr>
              <p:nvPr/>
            </p:nvSpPr>
            <p:spPr bwMode="auto">
              <a:xfrm>
                <a:off x="1728" y="1104"/>
                <a:ext cx="417" cy="25"/>
              </a:xfrm>
              <a:custGeom>
                <a:avLst/>
                <a:gdLst/>
                <a:ahLst/>
                <a:cxnLst>
                  <a:cxn ang="0">
                    <a:pos x="417" y="25"/>
                  </a:cxn>
                  <a:cxn ang="0">
                    <a:pos x="281" y="17"/>
                  </a:cxn>
                  <a:cxn ang="0">
                    <a:pos x="281" y="16"/>
                  </a:cxn>
                  <a:cxn ang="0">
                    <a:pos x="283" y="14"/>
                  </a:cxn>
                  <a:cxn ang="0">
                    <a:pos x="415" y="21"/>
                  </a:cxn>
                  <a:cxn ang="0">
                    <a:pos x="417" y="21"/>
                  </a:cxn>
                  <a:cxn ang="0">
                    <a:pos x="417" y="21"/>
                  </a:cxn>
                  <a:cxn ang="0">
                    <a:pos x="417" y="23"/>
                  </a:cxn>
                  <a:cxn ang="0">
                    <a:pos x="417" y="25"/>
                  </a:cxn>
                  <a:cxn ang="0">
                    <a:pos x="64" y="8"/>
                  </a:cxn>
                  <a:cxn ang="0">
                    <a:pos x="4" y="4"/>
                  </a:cxn>
                  <a:cxn ang="0">
                    <a:pos x="2" y="2"/>
                  </a:cxn>
                  <a:cxn ang="0">
                    <a:pos x="0" y="0"/>
                  </a:cxn>
                  <a:cxn ang="0">
                    <a:pos x="66" y="4"/>
                  </a:cxn>
                  <a:cxn ang="0">
                    <a:pos x="64" y="6"/>
                  </a:cxn>
                  <a:cxn ang="0">
                    <a:pos x="64" y="8"/>
                  </a:cxn>
                </a:cxnLst>
                <a:rect l="0" t="0" r="r" b="b"/>
                <a:pathLst>
                  <a:path w="417" h="25">
                    <a:moveTo>
                      <a:pt x="417" y="25"/>
                    </a:moveTo>
                    <a:lnTo>
                      <a:pt x="281" y="17"/>
                    </a:lnTo>
                    <a:lnTo>
                      <a:pt x="281" y="16"/>
                    </a:lnTo>
                    <a:lnTo>
                      <a:pt x="283" y="14"/>
                    </a:lnTo>
                    <a:lnTo>
                      <a:pt x="415" y="21"/>
                    </a:lnTo>
                    <a:lnTo>
                      <a:pt x="417"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ln>
            </p:spPr>
            <p:txBody>
              <a:bodyPr/>
              <a:lstStyle/>
              <a:p>
                <a:endParaRPr lang="en-US">
                  <a:solidFill>
                    <a:prstClr val="black"/>
                  </a:solidFill>
                </a:endParaRPr>
              </a:p>
            </p:txBody>
          </p:sp>
          <p:sp>
            <p:nvSpPr>
              <p:cNvPr id="180307" name="Freeform 1107"/>
              <p:cNvSpPr>
                <a:spLocks noEditPoints="1"/>
              </p:cNvSpPr>
              <p:nvPr/>
            </p:nvSpPr>
            <p:spPr bwMode="auto">
              <a:xfrm>
                <a:off x="1726" y="1103"/>
                <a:ext cx="419" cy="24"/>
              </a:xfrm>
              <a:custGeom>
                <a:avLst/>
                <a:gdLst/>
                <a:ahLst/>
                <a:cxnLst>
                  <a:cxn ang="0">
                    <a:pos x="419" y="24"/>
                  </a:cxn>
                  <a:cxn ang="0">
                    <a:pos x="283" y="17"/>
                  </a:cxn>
                  <a:cxn ang="0">
                    <a:pos x="285" y="15"/>
                  </a:cxn>
                  <a:cxn ang="0">
                    <a:pos x="285" y="13"/>
                  </a:cxn>
                  <a:cxn ang="0">
                    <a:pos x="417" y="20"/>
                  </a:cxn>
                  <a:cxn ang="0">
                    <a:pos x="417" y="20"/>
                  </a:cxn>
                  <a:cxn ang="0">
                    <a:pos x="419" y="22"/>
                  </a:cxn>
                  <a:cxn ang="0">
                    <a:pos x="419" y="24"/>
                  </a:cxn>
                  <a:cxn ang="0">
                    <a:pos x="419" y="24"/>
                  </a:cxn>
                  <a:cxn ang="0">
                    <a:pos x="66" y="7"/>
                  </a:cxn>
                  <a:cxn ang="0">
                    <a:pos x="4" y="3"/>
                  </a:cxn>
                  <a:cxn ang="0">
                    <a:pos x="2" y="1"/>
                  </a:cxn>
                  <a:cxn ang="0">
                    <a:pos x="0" y="0"/>
                  </a:cxn>
                  <a:cxn ang="0">
                    <a:pos x="70" y="3"/>
                  </a:cxn>
                  <a:cxn ang="0">
                    <a:pos x="68" y="5"/>
                  </a:cxn>
                  <a:cxn ang="0">
                    <a:pos x="66" y="7"/>
                  </a:cxn>
                </a:cxnLst>
                <a:rect l="0" t="0" r="r" b="b"/>
                <a:pathLst>
                  <a:path w="419" h="24">
                    <a:moveTo>
                      <a:pt x="419" y="24"/>
                    </a:moveTo>
                    <a:lnTo>
                      <a:pt x="283" y="17"/>
                    </a:lnTo>
                    <a:lnTo>
                      <a:pt x="285" y="15"/>
                    </a:lnTo>
                    <a:lnTo>
                      <a:pt x="285" y="13"/>
                    </a:lnTo>
                    <a:lnTo>
                      <a:pt x="417" y="20"/>
                    </a:lnTo>
                    <a:lnTo>
                      <a:pt x="417" y="20"/>
                    </a:lnTo>
                    <a:lnTo>
                      <a:pt x="419" y="22"/>
                    </a:lnTo>
                    <a:lnTo>
                      <a:pt x="419" y="24"/>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ln>
            </p:spPr>
            <p:txBody>
              <a:bodyPr/>
              <a:lstStyle/>
              <a:p>
                <a:endParaRPr lang="en-US">
                  <a:solidFill>
                    <a:prstClr val="black"/>
                  </a:solidFill>
                </a:endParaRPr>
              </a:p>
            </p:txBody>
          </p:sp>
          <p:sp>
            <p:nvSpPr>
              <p:cNvPr id="180308" name="Freeform 1108"/>
              <p:cNvSpPr>
                <a:spLocks noEditPoints="1"/>
              </p:cNvSpPr>
              <p:nvPr/>
            </p:nvSpPr>
            <p:spPr bwMode="auto">
              <a:xfrm>
                <a:off x="1724" y="1101"/>
                <a:ext cx="419" cy="24"/>
              </a:xfrm>
              <a:custGeom>
                <a:avLst/>
                <a:gdLst/>
                <a:ahLst/>
                <a:cxnLst>
                  <a:cxn ang="0">
                    <a:pos x="419" y="24"/>
                  </a:cxn>
                  <a:cxn ang="0">
                    <a:pos x="287" y="17"/>
                  </a:cxn>
                  <a:cxn ang="0">
                    <a:pos x="287" y="15"/>
                  </a:cxn>
                  <a:cxn ang="0">
                    <a:pos x="288" y="13"/>
                  </a:cxn>
                  <a:cxn ang="0">
                    <a:pos x="419" y="19"/>
                  </a:cxn>
                  <a:cxn ang="0">
                    <a:pos x="419" y="22"/>
                  </a:cxn>
                  <a:cxn ang="0">
                    <a:pos x="419" y="24"/>
                  </a:cxn>
                  <a:cxn ang="0">
                    <a:pos x="70" y="7"/>
                  </a:cxn>
                  <a:cxn ang="0">
                    <a:pos x="4" y="3"/>
                  </a:cxn>
                  <a:cxn ang="0">
                    <a:pos x="2" y="2"/>
                  </a:cxn>
                  <a:cxn ang="0">
                    <a:pos x="0" y="0"/>
                  </a:cxn>
                  <a:cxn ang="0">
                    <a:pos x="72" y="2"/>
                  </a:cxn>
                  <a:cxn ang="0">
                    <a:pos x="72" y="5"/>
                  </a:cxn>
                  <a:cxn ang="0">
                    <a:pos x="70" y="7"/>
                  </a:cxn>
                </a:cxnLst>
                <a:rect l="0" t="0" r="r" b="b"/>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ln>
            </p:spPr>
            <p:txBody>
              <a:bodyPr/>
              <a:lstStyle/>
              <a:p>
                <a:endParaRPr lang="en-US">
                  <a:solidFill>
                    <a:prstClr val="black"/>
                  </a:solidFill>
                </a:endParaRPr>
              </a:p>
            </p:txBody>
          </p:sp>
          <p:sp>
            <p:nvSpPr>
              <p:cNvPr id="180309" name="Freeform 1109"/>
              <p:cNvSpPr>
                <a:spLocks noEditPoints="1"/>
              </p:cNvSpPr>
              <p:nvPr/>
            </p:nvSpPr>
            <p:spPr bwMode="auto">
              <a:xfrm>
                <a:off x="1720" y="1097"/>
                <a:ext cx="423" cy="26"/>
              </a:xfrm>
              <a:custGeom>
                <a:avLst/>
                <a:gdLst/>
                <a:ahLst/>
                <a:cxnLst>
                  <a:cxn ang="0">
                    <a:pos x="423" y="26"/>
                  </a:cxn>
                  <a:cxn ang="0">
                    <a:pos x="291" y="19"/>
                  </a:cxn>
                  <a:cxn ang="0">
                    <a:pos x="292" y="17"/>
                  </a:cxn>
                  <a:cxn ang="0">
                    <a:pos x="292" y="15"/>
                  </a:cxn>
                  <a:cxn ang="0">
                    <a:pos x="421" y="21"/>
                  </a:cxn>
                  <a:cxn ang="0">
                    <a:pos x="423" y="23"/>
                  </a:cxn>
                  <a:cxn ang="0">
                    <a:pos x="423" y="26"/>
                  </a:cxn>
                  <a:cxn ang="0">
                    <a:pos x="76" y="9"/>
                  </a:cxn>
                  <a:cxn ang="0">
                    <a:pos x="6" y="6"/>
                  </a:cxn>
                  <a:cxn ang="0">
                    <a:pos x="4" y="4"/>
                  </a:cxn>
                  <a:cxn ang="0">
                    <a:pos x="0" y="0"/>
                  </a:cxn>
                  <a:cxn ang="0">
                    <a:pos x="78" y="4"/>
                  </a:cxn>
                  <a:cxn ang="0">
                    <a:pos x="76" y="6"/>
                  </a:cxn>
                  <a:cxn ang="0">
                    <a:pos x="76" y="9"/>
                  </a:cxn>
                </a:cxnLst>
                <a:rect l="0" t="0" r="r" b="b"/>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ln>
            </p:spPr>
            <p:txBody>
              <a:bodyPr/>
              <a:lstStyle/>
              <a:p>
                <a:endParaRPr lang="en-US">
                  <a:solidFill>
                    <a:prstClr val="black"/>
                  </a:solidFill>
                </a:endParaRPr>
              </a:p>
            </p:txBody>
          </p:sp>
          <p:sp>
            <p:nvSpPr>
              <p:cNvPr id="180310" name="Freeform 1110"/>
              <p:cNvSpPr>
                <a:spLocks noEditPoints="1"/>
              </p:cNvSpPr>
              <p:nvPr/>
            </p:nvSpPr>
            <p:spPr bwMode="auto">
              <a:xfrm>
                <a:off x="1718" y="1095"/>
                <a:ext cx="425" cy="25"/>
              </a:xfrm>
              <a:custGeom>
                <a:avLst/>
                <a:gdLst/>
                <a:ahLst/>
                <a:cxnLst>
                  <a:cxn ang="0">
                    <a:pos x="425" y="25"/>
                  </a:cxn>
                  <a:cxn ang="0">
                    <a:pos x="294" y="19"/>
                  </a:cxn>
                  <a:cxn ang="0">
                    <a:pos x="294" y="17"/>
                  </a:cxn>
                  <a:cxn ang="0">
                    <a:pos x="296" y="15"/>
                  </a:cxn>
                  <a:cxn ang="0">
                    <a:pos x="423" y="21"/>
                  </a:cxn>
                  <a:cxn ang="0">
                    <a:pos x="423" y="23"/>
                  </a:cxn>
                  <a:cxn ang="0">
                    <a:pos x="425" y="25"/>
                  </a:cxn>
                  <a:cxn ang="0">
                    <a:pos x="78" y="8"/>
                  </a:cxn>
                  <a:cxn ang="0">
                    <a:pos x="6" y="6"/>
                  </a:cxn>
                  <a:cxn ang="0">
                    <a:pos x="2" y="2"/>
                  </a:cxn>
                  <a:cxn ang="0">
                    <a:pos x="0" y="0"/>
                  </a:cxn>
                  <a:cxn ang="0">
                    <a:pos x="80" y="4"/>
                  </a:cxn>
                  <a:cxn ang="0">
                    <a:pos x="80" y="6"/>
                  </a:cxn>
                  <a:cxn ang="0">
                    <a:pos x="78" y="8"/>
                  </a:cxn>
                </a:cxnLst>
                <a:rect l="0" t="0" r="r" b="b"/>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ln>
            </p:spPr>
            <p:txBody>
              <a:bodyPr/>
              <a:lstStyle/>
              <a:p>
                <a:endParaRPr lang="en-US">
                  <a:solidFill>
                    <a:prstClr val="black"/>
                  </a:solidFill>
                </a:endParaRPr>
              </a:p>
            </p:txBody>
          </p:sp>
          <p:sp>
            <p:nvSpPr>
              <p:cNvPr id="180311" name="Freeform 1111"/>
              <p:cNvSpPr>
                <a:spLocks noEditPoints="1"/>
              </p:cNvSpPr>
              <p:nvPr/>
            </p:nvSpPr>
            <p:spPr bwMode="auto">
              <a:xfrm>
                <a:off x="1716" y="1093"/>
                <a:ext cx="425" cy="25"/>
              </a:xfrm>
              <a:custGeom>
                <a:avLst/>
                <a:gdLst/>
                <a:ahLst/>
                <a:cxnLst>
                  <a:cxn ang="0">
                    <a:pos x="425" y="25"/>
                  </a:cxn>
                  <a:cxn ang="0">
                    <a:pos x="296" y="19"/>
                  </a:cxn>
                  <a:cxn ang="0">
                    <a:pos x="298" y="17"/>
                  </a:cxn>
                  <a:cxn ang="0">
                    <a:pos x="298" y="15"/>
                  </a:cxn>
                  <a:cxn ang="0">
                    <a:pos x="424" y="21"/>
                  </a:cxn>
                  <a:cxn ang="0">
                    <a:pos x="425" y="23"/>
                  </a:cxn>
                  <a:cxn ang="0">
                    <a:pos x="425" y="25"/>
                  </a:cxn>
                  <a:cxn ang="0">
                    <a:pos x="82" y="8"/>
                  </a:cxn>
                  <a:cxn ang="0">
                    <a:pos x="4" y="4"/>
                  </a:cxn>
                  <a:cxn ang="0">
                    <a:pos x="2" y="2"/>
                  </a:cxn>
                  <a:cxn ang="0">
                    <a:pos x="0" y="0"/>
                  </a:cxn>
                  <a:cxn ang="0">
                    <a:pos x="84" y="4"/>
                  </a:cxn>
                  <a:cxn ang="0">
                    <a:pos x="82" y="6"/>
                  </a:cxn>
                  <a:cxn ang="0">
                    <a:pos x="82" y="8"/>
                  </a:cxn>
                </a:cxnLst>
                <a:rect l="0" t="0" r="r" b="b"/>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ln>
            </p:spPr>
            <p:txBody>
              <a:bodyPr/>
              <a:lstStyle/>
              <a:p>
                <a:endParaRPr lang="en-US">
                  <a:solidFill>
                    <a:prstClr val="black"/>
                  </a:solidFill>
                </a:endParaRPr>
              </a:p>
            </p:txBody>
          </p:sp>
          <p:sp>
            <p:nvSpPr>
              <p:cNvPr id="180312" name="Freeform 1112"/>
              <p:cNvSpPr>
                <a:spLocks noEditPoints="1"/>
              </p:cNvSpPr>
              <p:nvPr/>
            </p:nvSpPr>
            <p:spPr bwMode="auto">
              <a:xfrm>
                <a:off x="1713" y="1091"/>
                <a:ext cx="428" cy="25"/>
              </a:xfrm>
              <a:custGeom>
                <a:avLst/>
                <a:gdLst/>
                <a:ahLst/>
                <a:cxnLst>
                  <a:cxn ang="0">
                    <a:pos x="428" y="25"/>
                  </a:cxn>
                  <a:cxn ang="0">
                    <a:pos x="301" y="19"/>
                  </a:cxn>
                  <a:cxn ang="0">
                    <a:pos x="301" y="17"/>
                  </a:cxn>
                  <a:cxn ang="0">
                    <a:pos x="303" y="15"/>
                  </a:cxn>
                  <a:cxn ang="0">
                    <a:pos x="427" y="21"/>
                  </a:cxn>
                  <a:cxn ang="0">
                    <a:pos x="427" y="23"/>
                  </a:cxn>
                  <a:cxn ang="0">
                    <a:pos x="428" y="25"/>
                  </a:cxn>
                  <a:cxn ang="0">
                    <a:pos x="85" y="8"/>
                  </a:cxn>
                  <a:cxn ang="0">
                    <a:pos x="5" y="4"/>
                  </a:cxn>
                  <a:cxn ang="0">
                    <a:pos x="3" y="2"/>
                  </a:cxn>
                  <a:cxn ang="0">
                    <a:pos x="0" y="0"/>
                  </a:cxn>
                  <a:cxn ang="0">
                    <a:pos x="87" y="4"/>
                  </a:cxn>
                  <a:cxn ang="0">
                    <a:pos x="87" y="4"/>
                  </a:cxn>
                  <a:cxn ang="0">
                    <a:pos x="87" y="4"/>
                  </a:cxn>
                  <a:cxn ang="0">
                    <a:pos x="87" y="6"/>
                  </a:cxn>
                  <a:cxn ang="0">
                    <a:pos x="85" y="8"/>
                  </a:cxn>
                </a:cxnLst>
                <a:rect l="0" t="0" r="r" b="b"/>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4"/>
                    </a:lnTo>
                    <a:lnTo>
                      <a:pt x="87" y="4"/>
                    </a:lnTo>
                    <a:lnTo>
                      <a:pt x="87" y="6"/>
                    </a:lnTo>
                    <a:lnTo>
                      <a:pt x="85" y="8"/>
                    </a:lnTo>
                    <a:close/>
                  </a:path>
                </a:pathLst>
              </a:custGeom>
              <a:solidFill>
                <a:srgbClr val="E6C3BD"/>
              </a:solidFill>
              <a:ln w="9525">
                <a:noFill/>
                <a:round/>
              </a:ln>
            </p:spPr>
            <p:txBody>
              <a:bodyPr/>
              <a:lstStyle/>
              <a:p>
                <a:endParaRPr lang="en-US">
                  <a:solidFill>
                    <a:prstClr val="black"/>
                  </a:solidFill>
                </a:endParaRPr>
              </a:p>
            </p:txBody>
          </p:sp>
          <p:sp>
            <p:nvSpPr>
              <p:cNvPr id="180313" name="Freeform 1113"/>
              <p:cNvSpPr>
                <a:spLocks noEditPoints="1"/>
              </p:cNvSpPr>
              <p:nvPr/>
            </p:nvSpPr>
            <p:spPr bwMode="auto">
              <a:xfrm>
                <a:off x="1711" y="1089"/>
                <a:ext cx="429" cy="25"/>
              </a:xfrm>
              <a:custGeom>
                <a:avLst/>
                <a:gdLst/>
                <a:ahLst/>
                <a:cxnLst>
                  <a:cxn ang="0">
                    <a:pos x="429" y="25"/>
                  </a:cxn>
                  <a:cxn ang="0">
                    <a:pos x="303" y="19"/>
                  </a:cxn>
                  <a:cxn ang="0">
                    <a:pos x="305" y="17"/>
                  </a:cxn>
                  <a:cxn ang="0">
                    <a:pos x="305" y="15"/>
                  </a:cxn>
                  <a:cxn ang="0">
                    <a:pos x="427" y="21"/>
                  </a:cxn>
                  <a:cxn ang="0">
                    <a:pos x="429" y="23"/>
                  </a:cxn>
                  <a:cxn ang="0">
                    <a:pos x="429" y="25"/>
                  </a:cxn>
                  <a:cxn ang="0">
                    <a:pos x="89" y="8"/>
                  </a:cxn>
                  <a:cxn ang="0">
                    <a:pos x="5" y="4"/>
                  </a:cxn>
                  <a:cxn ang="0">
                    <a:pos x="2" y="2"/>
                  </a:cxn>
                  <a:cxn ang="0">
                    <a:pos x="0" y="0"/>
                  </a:cxn>
                  <a:cxn ang="0">
                    <a:pos x="0" y="0"/>
                  </a:cxn>
                  <a:cxn ang="0">
                    <a:pos x="0" y="0"/>
                  </a:cxn>
                  <a:cxn ang="0">
                    <a:pos x="91" y="4"/>
                  </a:cxn>
                  <a:cxn ang="0">
                    <a:pos x="89" y="6"/>
                  </a:cxn>
                  <a:cxn ang="0">
                    <a:pos x="89" y="6"/>
                  </a:cxn>
                  <a:cxn ang="0">
                    <a:pos x="89" y="8"/>
                  </a:cxn>
                  <a:cxn ang="0">
                    <a:pos x="89" y="8"/>
                  </a:cxn>
                </a:cxnLst>
                <a:rect l="0" t="0" r="r" b="b"/>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0" y="0"/>
                    </a:lnTo>
                    <a:lnTo>
                      <a:pt x="0" y="0"/>
                    </a:lnTo>
                    <a:lnTo>
                      <a:pt x="91" y="4"/>
                    </a:lnTo>
                    <a:lnTo>
                      <a:pt x="89" y="6"/>
                    </a:lnTo>
                    <a:lnTo>
                      <a:pt x="89" y="6"/>
                    </a:lnTo>
                    <a:lnTo>
                      <a:pt x="89" y="8"/>
                    </a:lnTo>
                    <a:lnTo>
                      <a:pt x="89" y="8"/>
                    </a:lnTo>
                    <a:close/>
                  </a:path>
                </a:pathLst>
              </a:custGeom>
              <a:solidFill>
                <a:srgbClr val="E6C4BD"/>
              </a:solidFill>
              <a:ln w="9525">
                <a:noFill/>
                <a:round/>
              </a:ln>
            </p:spPr>
            <p:txBody>
              <a:bodyPr/>
              <a:lstStyle/>
              <a:p>
                <a:endParaRPr lang="en-US">
                  <a:solidFill>
                    <a:prstClr val="black"/>
                  </a:solidFill>
                </a:endParaRPr>
              </a:p>
            </p:txBody>
          </p:sp>
          <p:sp>
            <p:nvSpPr>
              <p:cNvPr id="180314" name="Freeform 1114"/>
              <p:cNvSpPr>
                <a:spLocks noEditPoints="1"/>
              </p:cNvSpPr>
              <p:nvPr/>
            </p:nvSpPr>
            <p:spPr bwMode="auto">
              <a:xfrm>
                <a:off x="1709" y="1087"/>
                <a:ext cx="431" cy="25"/>
              </a:xfrm>
              <a:custGeom>
                <a:avLst/>
                <a:gdLst/>
                <a:ahLst/>
                <a:cxnLst>
                  <a:cxn ang="0">
                    <a:pos x="431" y="25"/>
                  </a:cxn>
                  <a:cxn ang="0">
                    <a:pos x="307" y="19"/>
                  </a:cxn>
                  <a:cxn ang="0">
                    <a:pos x="307" y="17"/>
                  </a:cxn>
                  <a:cxn ang="0">
                    <a:pos x="309" y="16"/>
                  </a:cxn>
                  <a:cxn ang="0">
                    <a:pos x="427" y="21"/>
                  </a:cxn>
                  <a:cxn ang="0">
                    <a:pos x="429" y="23"/>
                  </a:cxn>
                  <a:cxn ang="0">
                    <a:pos x="431" y="25"/>
                  </a:cxn>
                  <a:cxn ang="0">
                    <a:pos x="91" y="8"/>
                  </a:cxn>
                  <a:cxn ang="0">
                    <a:pos x="4" y="4"/>
                  </a:cxn>
                  <a:cxn ang="0">
                    <a:pos x="4" y="4"/>
                  </a:cxn>
                  <a:cxn ang="0">
                    <a:pos x="2" y="2"/>
                  </a:cxn>
                  <a:cxn ang="0">
                    <a:pos x="2" y="0"/>
                  </a:cxn>
                  <a:cxn ang="0">
                    <a:pos x="0" y="0"/>
                  </a:cxn>
                  <a:cxn ang="0">
                    <a:pos x="93" y="4"/>
                  </a:cxn>
                  <a:cxn ang="0">
                    <a:pos x="93" y="6"/>
                  </a:cxn>
                  <a:cxn ang="0">
                    <a:pos x="91" y="8"/>
                  </a:cxn>
                </a:cxnLst>
                <a:rect l="0" t="0" r="r" b="b"/>
                <a:pathLst>
                  <a:path w="431" h="25">
                    <a:moveTo>
                      <a:pt x="431" y="25"/>
                    </a:moveTo>
                    <a:lnTo>
                      <a:pt x="307" y="19"/>
                    </a:lnTo>
                    <a:lnTo>
                      <a:pt x="307" y="17"/>
                    </a:lnTo>
                    <a:lnTo>
                      <a:pt x="309" y="16"/>
                    </a:lnTo>
                    <a:lnTo>
                      <a:pt x="427" y="21"/>
                    </a:lnTo>
                    <a:lnTo>
                      <a:pt x="429" y="23"/>
                    </a:lnTo>
                    <a:lnTo>
                      <a:pt x="431" y="25"/>
                    </a:lnTo>
                    <a:close/>
                    <a:moveTo>
                      <a:pt x="91" y="8"/>
                    </a:moveTo>
                    <a:lnTo>
                      <a:pt x="4" y="4"/>
                    </a:lnTo>
                    <a:lnTo>
                      <a:pt x="4" y="4"/>
                    </a:lnTo>
                    <a:lnTo>
                      <a:pt x="2" y="2"/>
                    </a:lnTo>
                    <a:lnTo>
                      <a:pt x="2" y="0"/>
                    </a:lnTo>
                    <a:lnTo>
                      <a:pt x="0" y="0"/>
                    </a:lnTo>
                    <a:lnTo>
                      <a:pt x="93" y="4"/>
                    </a:lnTo>
                    <a:lnTo>
                      <a:pt x="93" y="6"/>
                    </a:lnTo>
                    <a:lnTo>
                      <a:pt x="91" y="8"/>
                    </a:lnTo>
                    <a:close/>
                  </a:path>
                </a:pathLst>
              </a:custGeom>
              <a:solidFill>
                <a:srgbClr val="E6C4BD"/>
              </a:solidFill>
              <a:ln w="9525">
                <a:noFill/>
                <a:round/>
              </a:ln>
            </p:spPr>
            <p:txBody>
              <a:bodyPr/>
              <a:lstStyle/>
              <a:p>
                <a:endParaRPr lang="en-US">
                  <a:solidFill>
                    <a:prstClr val="black"/>
                  </a:solidFill>
                </a:endParaRPr>
              </a:p>
            </p:txBody>
          </p:sp>
          <p:sp>
            <p:nvSpPr>
              <p:cNvPr id="180315" name="Freeform 1115"/>
              <p:cNvSpPr>
                <a:spLocks noEditPoints="1"/>
              </p:cNvSpPr>
              <p:nvPr/>
            </p:nvSpPr>
            <p:spPr bwMode="auto">
              <a:xfrm>
                <a:off x="1707" y="1085"/>
                <a:ext cx="431" cy="25"/>
              </a:xfrm>
              <a:custGeom>
                <a:avLst/>
                <a:gdLst/>
                <a:ahLst/>
                <a:cxnLst>
                  <a:cxn ang="0">
                    <a:pos x="431" y="25"/>
                  </a:cxn>
                  <a:cxn ang="0">
                    <a:pos x="309" y="19"/>
                  </a:cxn>
                  <a:cxn ang="0">
                    <a:pos x="311" y="18"/>
                  </a:cxn>
                  <a:cxn ang="0">
                    <a:pos x="311" y="16"/>
                  </a:cxn>
                  <a:cxn ang="0">
                    <a:pos x="429" y="21"/>
                  </a:cxn>
                  <a:cxn ang="0">
                    <a:pos x="429" y="23"/>
                  </a:cxn>
                  <a:cxn ang="0">
                    <a:pos x="431" y="25"/>
                  </a:cxn>
                  <a:cxn ang="0">
                    <a:pos x="95" y="8"/>
                  </a:cxn>
                  <a:cxn ang="0">
                    <a:pos x="4" y="4"/>
                  </a:cxn>
                  <a:cxn ang="0">
                    <a:pos x="2" y="2"/>
                  </a:cxn>
                  <a:cxn ang="0">
                    <a:pos x="0" y="0"/>
                  </a:cxn>
                  <a:cxn ang="0">
                    <a:pos x="97" y="4"/>
                  </a:cxn>
                  <a:cxn ang="0">
                    <a:pos x="95" y="6"/>
                  </a:cxn>
                  <a:cxn ang="0">
                    <a:pos x="95" y="8"/>
                  </a:cxn>
                </a:cxnLst>
                <a:rect l="0" t="0" r="r" b="b"/>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ln>
            </p:spPr>
            <p:txBody>
              <a:bodyPr/>
              <a:lstStyle/>
              <a:p>
                <a:endParaRPr lang="en-US">
                  <a:solidFill>
                    <a:prstClr val="black"/>
                  </a:solidFill>
                </a:endParaRPr>
              </a:p>
            </p:txBody>
          </p:sp>
          <p:sp>
            <p:nvSpPr>
              <p:cNvPr id="180316" name="Freeform 1116"/>
              <p:cNvSpPr>
                <a:spLocks noEditPoints="1"/>
              </p:cNvSpPr>
              <p:nvPr/>
            </p:nvSpPr>
            <p:spPr bwMode="auto">
              <a:xfrm>
                <a:off x="1707" y="1084"/>
                <a:ext cx="429" cy="24"/>
              </a:xfrm>
              <a:custGeom>
                <a:avLst/>
                <a:gdLst/>
                <a:ahLst/>
                <a:cxnLst>
                  <a:cxn ang="0">
                    <a:pos x="429" y="24"/>
                  </a:cxn>
                  <a:cxn ang="0">
                    <a:pos x="311" y="19"/>
                  </a:cxn>
                  <a:cxn ang="0">
                    <a:pos x="311" y="17"/>
                  </a:cxn>
                  <a:cxn ang="0">
                    <a:pos x="313" y="15"/>
                  </a:cxn>
                  <a:cxn ang="0">
                    <a:pos x="427" y="20"/>
                  </a:cxn>
                  <a:cxn ang="0">
                    <a:pos x="427" y="20"/>
                  </a:cxn>
                  <a:cxn ang="0">
                    <a:pos x="427" y="20"/>
                  </a:cxn>
                  <a:cxn ang="0">
                    <a:pos x="429" y="22"/>
                  </a:cxn>
                  <a:cxn ang="0">
                    <a:pos x="429" y="24"/>
                  </a:cxn>
                  <a:cxn ang="0">
                    <a:pos x="95" y="7"/>
                  </a:cxn>
                  <a:cxn ang="0">
                    <a:pos x="2" y="3"/>
                  </a:cxn>
                  <a:cxn ang="0">
                    <a:pos x="0" y="1"/>
                  </a:cxn>
                  <a:cxn ang="0">
                    <a:pos x="0" y="0"/>
                  </a:cxn>
                  <a:cxn ang="0">
                    <a:pos x="97" y="3"/>
                  </a:cxn>
                  <a:cxn ang="0">
                    <a:pos x="97" y="5"/>
                  </a:cxn>
                  <a:cxn ang="0">
                    <a:pos x="95" y="7"/>
                  </a:cxn>
                </a:cxnLst>
                <a:rect l="0" t="0" r="r" b="b"/>
                <a:pathLst>
                  <a:path w="429" h="24">
                    <a:moveTo>
                      <a:pt x="429" y="24"/>
                    </a:moveTo>
                    <a:lnTo>
                      <a:pt x="311" y="19"/>
                    </a:lnTo>
                    <a:lnTo>
                      <a:pt x="311" y="17"/>
                    </a:lnTo>
                    <a:lnTo>
                      <a:pt x="313" y="15"/>
                    </a:lnTo>
                    <a:lnTo>
                      <a:pt x="427" y="20"/>
                    </a:lnTo>
                    <a:lnTo>
                      <a:pt x="427" y="20"/>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ln>
            </p:spPr>
            <p:txBody>
              <a:bodyPr/>
              <a:lstStyle/>
              <a:p>
                <a:endParaRPr lang="en-US">
                  <a:solidFill>
                    <a:prstClr val="black"/>
                  </a:solidFill>
                </a:endParaRPr>
              </a:p>
            </p:txBody>
          </p:sp>
          <p:sp>
            <p:nvSpPr>
              <p:cNvPr id="180317" name="Freeform 1117"/>
              <p:cNvSpPr>
                <a:spLocks noEditPoints="1"/>
              </p:cNvSpPr>
              <p:nvPr/>
            </p:nvSpPr>
            <p:spPr bwMode="auto">
              <a:xfrm>
                <a:off x="1707" y="1080"/>
                <a:ext cx="429" cy="26"/>
              </a:xfrm>
              <a:custGeom>
                <a:avLst/>
                <a:gdLst/>
                <a:ahLst/>
                <a:cxnLst>
                  <a:cxn ang="0">
                    <a:pos x="429" y="26"/>
                  </a:cxn>
                  <a:cxn ang="0">
                    <a:pos x="311" y="21"/>
                  </a:cxn>
                  <a:cxn ang="0">
                    <a:pos x="313" y="19"/>
                  </a:cxn>
                  <a:cxn ang="0">
                    <a:pos x="313" y="17"/>
                  </a:cxn>
                  <a:cxn ang="0">
                    <a:pos x="427" y="21"/>
                  </a:cxn>
                  <a:cxn ang="0">
                    <a:pos x="427" y="23"/>
                  </a:cxn>
                  <a:cxn ang="0">
                    <a:pos x="427" y="24"/>
                  </a:cxn>
                  <a:cxn ang="0">
                    <a:pos x="429" y="24"/>
                  </a:cxn>
                  <a:cxn ang="0">
                    <a:pos x="429" y="26"/>
                  </a:cxn>
                  <a:cxn ang="0">
                    <a:pos x="97" y="9"/>
                  </a:cxn>
                  <a:cxn ang="0">
                    <a:pos x="0" y="5"/>
                  </a:cxn>
                  <a:cxn ang="0">
                    <a:pos x="0" y="4"/>
                  </a:cxn>
                  <a:cxn ang="0">
                    <a:pos x="0" y="2"/>
                  </a:cxn>
                  <a:cxn ang="0">
                    <a:pos x="0" y="2"/>
                  </a:cxn>
                  <a:cxn ang="0">
                    <a:pos x="0" y="0"/>
                  </a:cxn>
                  <a:cxn ang="0">
                    <a:pos x="99" y="5"/>
                  </a:cxn>
                  <a:cxn ang="0">
                    <a:pos x="97" y="7"/>
                  </a:cxn>
                  <a:cxn ang="0">
                    <a:pos x="97" y="9"/>
                  </a:cxn>
                </a:cxnLst>
                <a:rect l="0" t="0" r="r" b="b"/>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2"/>
                    </a:lnTo>
                    <a:lnTo>
                      <a:pt x="0" y="0"/>
                    </a:lnTo>
                    <a:lnTo>
                      <a:pt x="99" y="5"/>
                    </a:lnTo>
                    <a:lnTo>
                      <a:pt x="97" y="7"/>
                    </a:lnTo>
                    <a:lnTo>
                      <a:pt x="97" y="9"/>
                    </a:lnTo>
                    <a:close/>
                  </a:path>
                </a:pathLst>
              </a:custGeom>
              <a:solidFill>
                <a:srgbClr val="E6C4BE"/>
              </a:solidFill>
              <a:ln w="9525">
                <a:noFill/>
                <a:round/>
              </a:ln>
            </p:spPr>
            <p:txBody>
              <a:bodyPr/>
              <a:lstStyle/>
              <a:p>
                <a:endParaRPr lang="en-US">
                  <a:solidFill>
                    <a:prstClr val="black"/>
                  </a:solidFill>
                </a:endParaRPr>
              </a:p>
            </p:txBody>
          </p:sp>
          <p:sp>
            <p:nvSpPr>
              <p:cNvPr id="180318" name="Freeform 1118"/>
              <p:cNvSpPr>
                <a:spLocks noEditPoints="1"/>
              </p:cNvSpPr>
              <p:nvPr/>
            </p:nvSpPr>
            <p:spPr bwMode="auto">
              <a:xfrm>
                <a:off x="1707" y="1078"/>
                <a:ext cx="427" cy="26"/>
              </a:xfrm>
              <a:custGeom>
                <a:avLst/>
                <a:gdLst/>
                <a:ahLst/>
                <a:cxnLst>
                  <a:cxn ang="0">
                    <a:pos x="427" y="26"/>
                  </a:cxn>
                  <a:cxn ang="0">
                    <a:pos x="313" y="21"/>
                  </a:cxn>
                  <a:cxn ang="0">
                    <a:pos x="313" y="19"/>
                  </a:cxn>
                  <a:cxn ang="0">
                    <a:pos x="315" y="15"/>
                  </a:cxn>
                  <a:cxn ang="0">
                    <a:pos x="425" y="21"/>
                  </a:cxn>
                  <a:cxn ang="0">
                    <a:pos x="427" y="23"/>
                  </a:cxn>
                  <a:cxn ang="0">
                    <a:pos x="427" y="26"/>
                  </a:cxn>
                  <a:cxn ang="0">
                    <a:pos x="97" y="9"/>
                  </a:cxn>
                  <a:cxn ang="0">
                    <a:pos x="0" y="6"/>
                  </a:cxn>
                  <a:cxn ang="0">
                    <a:pos x="0" y="4"/>
                  </a:cxn>
                  <a:cxn ang="0">
                    <a:pos x="0" y="4"/>
                  </a:cxn>
                  <a:cxn ang="0">
                    <a:pos x="0" y="2"/>
                  </a:cxn>
                  <a:cxn ang="0">
                    <a:pos x="2" y="0"/>
                  </a:cxn>
                  <a:cxn ang="0">
                    <a:pos x="101" y="6"/>
                  </a:cxn>
                  <a:cxn ang="0">
                    <a:pos x="99" y="7"/>
                  </a:cxn>
                  <a:cxn ang="0">
                    <a:pos x="97" y="9"/>
                  </a:cxn>
                </a:cxnLst>
                <a:rect l="0" t="0" r="r" b="b"/>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4"/>
                    </a:lnTo>
                    <a:lnTo>
                      <a:pt x="0" y="2"/>
                    </a:lnTo>
                    <a:lnTo>
                      <a:pt x="2" y="0"/>
                    </a:lnTo>
                    <a:lnTo>
                      <a:pt x="101" y="6"/>
                    </a:lnTo>
                    <a:lnTo>
                      <a:pt x="99" y="7"/>
                    </a:lnTo>
                    <a:lnTo>
                      <a:pt x="97" y="9"/>
                    </a:lnTo>
                    <a:close/>
                  </a:path>
                </a:pathLst>
              </a:custGeom>
              <a:solidFill>
                <a:srgbClr val="E6C4BF"/>
              </a:solidFill>
              <a:ln w="9525">
                <a:noFill/>
                <a:round/>
              </a:ln>
            </p:spPr>
            <p:txBody>
              <a:bodyPr/>
              <a:lstStyle/>
              <a:p>
                <a:endParaRPr lang="en-US">
                  <a:solidFill>
                    <a:prstClr val="black"/>
                  </a:solidFill>
                </a:endParaRPr>
              </a:p>
            </p:txBody>
          </p:sp>
          <p:sp>
            <p:nvSpPr>
              <p:cNvPr id="180319" name="Freeform 1119"/>
              <p:cNvSpPr>
                <a:spLocks noEditPoints="1"/>
              </p:cNvSpPr>
              <p:nvPr/>
            </p:nvSpPr>
            <p:spPr bwMode="auto">
              <a:xfrm>
                <a:off x="1707" y="1076"/>
                <a:ext cx="427" cy="25"/>
              </a:xfrm>
              <a:custGeom>
                <a:avLst/>
                <a:gdLst/>
                <a:ahLst/>
                <a:cxnLst>
                  <a:cxn ang="0">
                    <a:pos x="427" y="25"/>
                  </a:cxn>
                  <a:cxn ang="0">
                    <a:pos x="313" y="21"/>
                  </a:cxn>
                  <a:cxn ang="0">
                    <a:pos x="315" y="17"/>
                  </a:cxn>
                  <a:cxn ang="0">
                    <a:pos x="315" y="15"/>
                  </a:cxn>
                  <a:cxn ang="0">
                    <a:pos x="425" y="21"/>
                  </a:cxn>
                  <a:cxn ang="0">
                    <a:pos x="425" y="23"/>
                  </a:cxn>
                  <a:cxn ang="0">
                    <a:pos x="427" y="25"/>
                  </a:cxn>
                  <a:cxn ang="0">
                    <a:pos x="99" y="9"/>
                  </a:cxn>
                  <a:cxn ang="0">
                    <a:pos x="0" y="4"/>
                  </a:cxn>
                  <a:cxn ang="0">
                    <a:pos x="2" y="2"/>
                  </a:cxn>
                  <a:cxn ang="0">
                    <a:pos x="2" y="0"/>
                  </a:cxn>
                  <a:cxn ang="0">
                    <a:pos x="101" y="6"/>
                  </a:cxn>
                  <a:cxn ang="0">
                    <a:pos x="101" y="8"/>
                  </a:cxn>
                  <a:cxn ang="0">
                    <a:pos x="99" y="9"/>
                  </a:cxn>
                </a:cxnLst>
                <a:rect l="0" t="0" r="r" b="b"/>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ln>
            </p:spPr>
            <p:txBody>
              <a:bodyPr/>
              <a:lstStyle/>
              <a:p>
                <a:endParaRPr lang="en-US">
                  <a:solidFill>
                    <a:prstClr val="black"/>
                  </a:solidFill>
                </a:endParaRPr>
              </a:p>
            </p:txBody>
          </p:sp>
          <p:sp>
            <p:nvSpPr>
              <p:cNvPr id="180320" name="Freeform 1120"/>
              <p:cNvSpPr>
                <a:spLocks noEditPoints="1"/>
              </p:cNvSpPr>
              <p:nvPr/>
            </p:nvSpPr>
            <p:spPr bwMode="auto">
              <a:xfrm>
                <a:off x="1709" y="1074"/>
                <a:ext cx="423" cy="25"/>
              </a:xfrm>
              <a:custGeom>
                <a:avLst/>
                <a:gdLst/>
                <a:ahLst/>
                <a:cxnLst>
                  <a:cxn ang="0">
                    <a:pos x="423" y="25"/>
                  </a:cxn>
                  <a:cxn ang="0">
                    <a:pos x="313" y="19"/>
                  </a:cxn>
                  <a:cxn ang="0">
                    <a:pos x="313" y="17"/>
                  </a:cxn>
                  <a:cxn ang="0">
                    <a:pos x="315" y="15"/>
                  </a:cxn>
                  <a:cxn ang="0">
                    <a:pos x="421" y="21"/>
                  </a:cxn>
                  <a:cxn ang="0">
                    <a:pos x="421" y="23"/>
                  </a:cxn>
                  <a:cxn ang="0">
                    <a:pos x="423" y="23"/>
                  </a:cxn>
                  <a:cxn ang="0">
                    <a:pos x="423" y="25"/>
                  </a:cxn>
                  <a:cxn ang="0">
                    <a:pos x="423" y="25"/>
                  </a:cxn>
                  <a:cxn ang="0">
                    <a:pos x="99" y="10"/>
                  </a:cxn>
                  <a:cxn ang="0">
                    <a:pos x="0" y="4"/>
                  </a:cxn>
                  <a:cxn ang="0">
                    <a:pos x="0" y="2"/>
                  </a:cxn>
                  <a:cxn ang="0">
                    <a:pos x="2" y="0"/>
                  </a:cxn>
                  <a:cxn ang="0">
                    <a:pos x="100" y="6"/>
                  </a:cxn>
                  <a:cxn ang="0">
                    <a:pos x="99" y="8"/>
                  </a:cxn>
                  <a:cxn ang="0">
                    <a:pos x="99" y="10"/>
                  </a:cxn>
                </a:cxnLst>
                <a:rect l="0" t="0" r="r" b="b"/>
                <a:pathLst>
                  <a:path w="423" h="25">
                    <a:moveTo>
                      <a:pt x="423" y="25"/>
                    </a:moveTo>
                    <a:lnTo>
                      <a:pt x="313" y="19"/>
                    </a:lnTo>
                    <a:lnTo>
                      <a:pt x="313" y="17"/>
                    </a:lnTo>
                    <a:lnTo>
                      <a:pt x="315" y="15"/>
                    </a:lnTo>
                    <a:lnTo>
                      <a:pt x="421" y="21"/>
                    </a:lnTo>
                    <a:lnTo>
                      <a:pt x="421" y="23"/>
                    </a:lnTo>
                    <a:lnTo>
                      <a:pt x="423" y="23"/>
                    </a:lnTo>
                    <a:lnTo>
                      <a:pt x="423" y="25"/>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ln>
            </p:spPr>
            <p:txBody>
              <a:bodyPr/>
              <a:lstStyle/>
              <a:p>
                <a:endParaRPr lang="en-US">
                  <a:solidFill>
                    <a:prstClr val="black"/>
                  </a:solidFill>
                </a:endParaRPr>
              </a:p>
            </p:txBody>
          </p:sp>
          <p:sp>
            <p:nvSpPr>
              <p:cNvPr id="180321" name="Freeform 1121"/>
              <p:cNvSpPr>
                <a:spLocks noEditPoints="1"/>
              </p:cNvSpPr>
              <p:nvPr/>
            </p:nvSpPr>
            <p:spPr bwMode="auto">
              <a:xfrm>
                <a:off x="1709" y="1072"/>
                <a:ext cx="423" cy="25"/>
              </a:xfrm>
              <a:custGeom>
                <a:avLst/>
                <a:gdLst/>
                <a:ahLst/>
                <a:cxnLst>
                  <a:cxn ang="0">
                    <a:pos x="423" y="25"/>
                  </a:cxn>
                  <a:cxn ang="0">
                    <a:pos x="313" y="19"/>
                  </a:cxn>
                  <a:cxn ang="0">
                    <a:pos x="315" y="17"/>
                  </a:cxn>
                  <a:cxn ang="0">
                    <a:pos x="315" y="15"/>
                  </a:cxn>
                  <a:cxn ang="0">
                    <a:pos x="419" y="21"/>
                  </a:cxn>
                  <a:cxn ang="0">
                    <a:pos x="421" y="23"/>
                  </a:cxn>
                  <a:cxn ang="0">
                    <a:pos x="423" y="25"/>
                  </a:cxn>
                  <a:cxn ang="0">
                    <a:pos x="423" y="25"/>
                  </a:cxn>
                  <a:cxn ang="0">
                    <a:pos x="423" y="25"/>
                  </a:cxn>
                  <a:cxn ang="0">
                    <a:pos x="99" y="10"/>
                  </a:cxn>
                  <a:cxn ang="0">
                    <a:pos x="0" y="4"/>
                  </a:cxn>
                  <a:cxn ang="0">
                    <a:pos x="2" y="2"/>
                  </a:cxn>
                  <a:cxn ang="0">
                    <a:pos x="4" y="0"/>
                  </a:cxn>
                  <a:cxn ang="0">
                    <a:pos x="100" y="6"/>
                  </a:cxn>
                  <a:cxn ang="0">
                    <a:pos x="100" y="8"/>
                  </a:cxn>
                  <a:cxn ang="0">
                    <a:pos x="99" y="10"/>
                  </a:cxn>
                </a:cxnLst>
                <a:rect l="0" t="0" r="r" b="b"/>
                <a:pathLst>
                  <a:path w="423" h="25">
                    <a:moveTo>
                      <a:pt x="423" y="25"/>
                    </a:moveTo>
                    <a:lnTo>
                      <a:pt x="313" y="19"/>
                    </a:lnTo>
                    <a:lnTo>
                      <a:pt x="315" y="17"/>
                    </a:lnTo>
                    <a:lnTo>
                      <a:pt x="315" y="15"/>
                    </a:lnTo>
                    <a:lnTo>
                      <a:pt x="419" y="21"/>
                    </a:lnTo>
                    <a:lnTo>
                      <a:pt x="421" y="23"/>
                    </a:lnTo>
                    <a:lnTo>
                      <a:pt x="423" y="25"/>
                    </a:lnTo>
                    <a:lnTo>
                      <a:pt x="423" y="25"/>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ln>
            </p:spPr>
            <p:txBody>
              <a:bodyPr/>
              <a:lstStyle/>
              <a:p>
                <a:endParaRPr lang="en-US">
                  <a:solidFill>
                    <a:prstClr val="black"/>
                  </a:solidFill>
                </a:endParaRPr>
              </a:p>
            </p:txBody>
          </p:sp>
          <p:sp>
            <p:nvSpPr>
              <p:cNvPr id="180322" name="Freeform 1122"/>
              <p:cNvSpPr>
                <a:spLocks noEditPoints="1"/>
              </p:cNvSpPr>
              <p:nvPr/>
            </p:nvSpPr>
            <p:spPr bwMode="auto">
              <a:xfrm>
                <a:off x="1711" y="1070"/>
                <a:ext cx="438" cy="25"/>
              </a:xfrm>
              <a:custGeom>
                <a:avLst/>
                <a:gdLst/>
                <a:ahLst/>
                <a:cxnLst>
                  <a:cxn ang="0">
                    <a:pos x="419" y="25"/>
                  </a:cxn>
                  <a:cxn ang="0">
                    <a:pos x="313" y="19"/>
                  </a:cxn>
                  <a:cxn ang="0">
                    <a:pos x="313" y="17"/>
                  </a:cxn>
                  <a:cxn ang="0">
                    <a:pos x="315" y="15"/>
                  </a:cxn>
                  <a:cxn ang="0">
                    <a:pos x="427" y="21"/>
                  </a:cxn>
                  <a:cxn ang="0">
                    <a:pos x="427" y="21"/>
                  </a:cxn>
                  <a:cxn ang="0">
                    <a:pos x="427" y="21"/>
                  </a:cxn>
                  <a:cxn ang="0">
                    <a:pos x="421" y="21"/>
                  </a:cxn>
                  <a:cxn ang="0">
                    <a:pos x="417" y="23"/>
                  </a:cxn>
                  <a:cxn ang="0">
                    <a:pos x="419" y="23"/>
                  </a:cxn>
                  <a:cxn ang="0">
                    <a:pos x="419" y="25"/>
                  </a:cxn>
                  <a:cxn ang="0">
                    <a:pos x="98" y="10"/>
                  </a:cxn>
                  <a:cxn ang="0">
                    <a:pos x="0" y="4"/>
                  </a:cxn>
                  <a:cxn ang="0">
                    <a:pos x="2" y="2"/>
                  </a:cxn>
                  <a:cxn ang="0">
                    <a:pos x="2" y="0"/>
                  </a:cxn>
                  <a:cxn ang="0">
                    <a:pos x="100" y="6"/>
                  </a:cxn>
                  <a:cxn ang="0">
                    <a:pos x="98" y="8"/>
                  </a:cxn>
                  <a:cxn ang="0">
                    <a:pos x="98" y="10"/>
                  </a:cxn>
                  <a:cxn ang="0">
                    <a:pos x="430" y="21"/>
                  </a:cxn>
                  <a:cxn ang="0">
                    <a:pos x="438" y="21"/>
                  </a:cxn>
                  <a:cxn ang="0">
                    <a:pos x="438" y="23"/>
                  </a:cxn>
                  <a:cxn ang="0">
                    <a:pos x="438" y="23"/>
                  </a:cxn>
                  <a:cxn ang="0">
                    <a:pos x="434" y="23"/>
                  </a:cxn>
                  <a:cxn ang="0">
                    <a:pos x="430" y="21"/>
                  </a:cxn>
                </a:cxnLst>
                <a:rect l="0" t="0" r="r" b="b"/>
                <a:pathLst>
                  <a:path w="438" h="25">
                    <a:moveTo>
                      <a:pt x="419" y="25"/>
                    </a:moveTo>
                    <a:lnTo>
                      <a:pt x="313" y="19"/>
                    </a:lnTo>
                    <a:lnTo>
                      <a:pt x="313" y="17"/>
                    </a:lnTo>
                    <a:lnTo>
                      <a:pt x="315" y="15"/>
                    </a:lnTo>
                    <a:lnTo>
                      <a:pt x="427" y="21"/>
                    </a:lnTo>
                    <a:lnTo>
                      <a:pt x="427" y="21"/>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8" y="23"/>
                    </a:lnTo>
                    <a:lnTo>
                      <a:pt x="434" y="23"/>
                    </a:lnTo>
                    <a:lnTo>
                      <a:pt x="430" y="21"/>
                    </a:lnTo>
                    <a:close/>
                  </a:path>
                </a:pathLst>
              </a:custGeom>
              <a:solidFill>
                <a:srgbClr val="E6C4BF"/>
              </a:solidFill>
              <a:ln w="9525">
                <a:noFill/>
                <a:round/>
              </a:ln>
            </p:spPr>
            <p:txBody>
              <a:bodyPr/>
              <a:lstStyle/>
              <a:p>
                <a:endParaRPr lang="en-US">
                  <a:solidFill>
                    <a:prstClr val="black"/>
                  </a:solidFill>
                </a:endParaRPr>
              </a:p>
            </p:txBody>
          </p:sp>
          <p:sp>
            <p:nvSpPr>
              <p:cNvPr id="180323" name="Freeform 1123"/>
              <p:cNvSpPr>
                <a:spLocks noEditPoints="1"/>
              </p:cNvSpPr>
              <p:nvPr/>
            </p:nvSpPr>
            <p:spPr bwMode="auto">
              <a:xfrm>
                <a:off x="1713" y="1068"/>
                <a:ext cx="436" cy="25"/>
              </a:xfrm>
              <a:custGeom>
                <a:avLst/>
                <a:gdLst/>
                <a:ahLst/>
                <a:cxnLst>
                  <a:cxn ang="0">
                    <a:pos x="415" y="25"/>
                  </a:cxn>
                  <a:cxn ang="0">
                    <a:pos x="311" y="19"/>
                  </a:cxn>
                  <a:cxn ang="0">
                    <a:pos x="313" y="17"/>
                  </a:cxn>
                  <a:cxn ang="0">
                    <a:pos x="313" y="16"/>
                  </a:cxn>
                  <a:cxn ang="0">
                    <a:pos x="436" y="21"/>
                  </a:cxn>
                  <a:cxn ang="0">
                    <a:pos x="436" y="25"/>
                  </a:cxn>
                  <a:cxn ang="0">
                    <a:pos x="436" y="25"/>
                  </a:cxn>
                  <a:cxn ang="0">
                    <a:pos x="430" y="25"/>
                  </a:cxn>
                  <a:cxn ang="0">
                    <a:pos x="425" y="23"/>
                  </a:cxn>
                  <a:cxn ang="0">
                    <a:pos x="419" y="23"/>
                  </a:cxn>
                  <a:cxn ang="0">
                    <a:pos x="415" y="25"/>
                  </a:cxn>
                  <a:cxn ang="0">
                    <a:pos x="415" y="25"/>
                  </a:cxn>
                  <a:cxn ang="0">
                    <a:pos x="415" y="25"/>
                  </a:cxn>
                  <a:cxn ang="0">
                    <a:pos x="96" y="10"/>
                  </a:cxn>
                  <a:cxn ang="0">
                    <a:pos x="0" y="4"/>
                  </a:cxn>
                  <a:cxn ang="0">
                    <a:pos x="0" y="2"/>
                  </a:cxn>
                  <a:cxn ang="0">
                    <a:pos x="2" y="0"/>
                  </a:cxn>
                  <a:cxn ang="0">
                    <a:pos x="98" y="6"/>
                  </a:cxn>
                  <a:cxn ang="0">
                    <a:pos x="98" y="8"/>
                  </a:cxn>
                  <a:cxn ang="0">
                    <a:pos x="96" y="10"/>
                  </a:cxn>
                </a:cxnLst>
                <a:rect l="0" t="0" r="r" b="b"/>
                <a:pathLst>
                  <a:path w="436" h="25">
                    <a:moveTo>
                      <a:pt x="415" y="25"/>
                    </a:moveTo>
                    <a:lnTo>
                      <a:pt x="311" y="19"/>
                    </a:lnTo>
                    <a:lnTo>
                      <a:pt x="313" y="17"/>
                    </a:lnTo>
                    <a:lnTo>
                      <a:pt x="313" y="16"/>
                    </a:lnTo>
                    <a:lnTo>
                      <a:pt x="436" y="21"/>
                    </a:lnTo>
                    <a:lnTo>
                      <a:pt x="436" y="25"/>
                    </a:lnTo>
                    <a:lnTo>
                      <a:pt x="436" y="25"/>
                    </a:lnTo>
                    <a:lnTo>
                      <a:pt x="430" y="25"/>
                    </a:lnTo>
                    <a:lnTo>
                      <a:pt x="425" y="23"/>
                    </a:lnTo>
                    <a:lnTo>
                      <a:pt x="419" y="23"/>
                    </a:lnTo>
                    <a:lnTo>
                      <a:pt x="415" y="25"/>
                    </a:lnTo>
                    <a:lnTo>
                      <a:pt x="415" y="25"/>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ln>
            </p:spPr>
            <p:txBody>
              <a:bodyPr/>
              <a:lstStyle/>
              <a:p>
                <a:endParaRPr lang="en-US">
                  <a:solidFill>
                    <a:prstClr val="black"/>
                  </a:solidFill>
                </a:endParaRPr>
              </a:p>
            </p:txBody>
          </p:sp>
          <p:sp>
            <p:nvSpPr>
              <p:cNvPr id="180324" name="Freeform 1124"/>
              <p:cNvSpPr>
                <a:spLocks noEditPoints="1"/>
              </p:cNvSpPr>
              <p:nvPr/>
            </p:nvSpPr>
            <p:spPr bwMode="auto">
              <a:xfrm>
                <a:off x="1713" y="1066"/>
                <a:ext cx="436" cy="25"/>
              </a:xfrm>
              <a:custGeom>
                <a:avLst/>
                <a:gdLst/>
                <a:ahLst/>
                <a:cxnLst>
                  <a:cxn ang="0">
                    <a:pos x="436" y="25"/>
                  </a:cxn>
                  <a:cxn ang="0">
                    <a:pos x="428" y="25"/>
                  </a:cxn>
                  <a:cxn ang="0">
                    <a:pos x="427" y="25"/>
                  </a:cxn>
                  <a:cxn ang="0">
                    <a:pos x="425" y="25"/>
                  </a:cxn>
                  <a:cxn ang="0">
                    <a:pos x="313" y="19"/>
                  </a:cxn>
                  <a:cxn ang="0">
                    <a:pos x="313" y="18"/>
                  </a:cxn>
                  <a:cxn ang="0">
                    <a:pos x="315" y="16"/>
                  </a:cxn>
                  <a:cxn ang="0">
                    <a:pos x="434" y="21"/>
                  </a:cxn>
                  <a:cxn ang="0">
                    <a:pos x="436" y="23"/>
                  </a:cxn>
                  <a:cxn ang="0">
                    <a:pos x="436" y="25"/>
                  </a:cxn>
                  <a:cxn ang="0">
                    <a:pos x="98" y="10"/>
                  </a:cxn>
                  <a:cxn ang="0">
                    <a:pos x="0" y="4"/>
                  </a:cxn>
                  <a:cxn ang="0">
                    <a:pos x="2" y="2"/>
                  </a:cxn>
                  <a:cxn ang="0">
                    <a:pos x="3" y="0"/>
                  </a:cxn>
                  <a:cxn ang="0">
                    <a:pos x="100" y="6"/>
                  </a:cxn>
                  <a:cxn ang="0">
                    <a:pos x="98" y="8"/>
                  </a:cxn>
                  <a:cxn ang="0">
                    <a:pos x="98" y="10"/>
                  </a:cxn>
                </a:cxnLst>
                <a:rect l="0" t="0" r="r" b="b"/>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ln>
            </p:spPr>
            <p:txBody>
              <a:bodyPr/>
              <a:lstStyle/>
              <a:p>
                <a:endParaRPr lang="en-US">
                  <a:solidFill>
                    <a:prstClr val="black"/>
                  </a:solidFill>
                </a:endParaRPr>
              </a:p>
            </p:txBody>
          </p:sp>
          <p:sp>
            <p:nvSpPr>
              <p:cNvPr id="180325" name="Freeform 1125"/>
              <p:cNvSpPr>
                <a:spLocks noEditPoints="1"/>
              </p:cNvSpPr>
              <p:nvPr/>
            </p:nvSpPr>
            <p:spPr bwMode="auto">
              <a:xfrm>
                <a:off x="1715" y="1065"/>
                <a:ext cx="434" cy="24"/>
              </a:xfrm>
              <a:custGeom>
                <a:avLst/>
                <a:gdLst/>
                <a:ahLst/>
                <a:cxnLst>
                  <a:cxn ang="0">
                    <a:pos x="434" y="24"/>
                  </a:cxn>
                  <a:cxn ang="0">
                    <a:pos x="311" y="19"/>
                  </a:cxn>
                  <a:cxn ang="0">
                    <a:pos x="313" y="17"/>
                  </a:cxn>
                  <a:cxn ang="0">
                    <a:pos x="313" y="15"/>
                  </a:cxn>
                  <a:cxn ang="0">
                    <a:pos x="428" y="20"/>
                  </a:cxn>
                  <a:cxn ang="0">
                    <a:pos x="432" y="22"/>
                  </a:cxn>
                  <a:cxn ang="0">
                    <a:pos x="434" y="24"/>
                  </a:cxn>
                  <a:cxn ang="0">
                    <a:pos x="96" y="9"/>
                  </a:cxn>
                  <a:cxn ang="0">
                    <a:pos x="0" y="3"/>
                  </a:cxn>
                  <a:cxn ang="0">
                    <a:pos x="1" y="1"/>
                  </a:cxn>
                  <a:cxn ang="0">
                    <a:pos x="3" y="0"/>
                  </a:cxn>
                  <a:cxn ang="0">
                    <a:pos x="100" y="5"/>
                  </a:cxn>
                  <a:cxn ang="0">
                    <a:pos x="98" y="7"/>
                  </a:cxn>
                  <a:cxn ang="0">
                    <a:pos x="96" y="9"/>
                  </a:cxn>
                </a:cxnLst>
                <a:rect l="0" t="0" r="r" b="b"/>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ln>
            </p:spPr>
            <p:txBody>
              <a:bodyPr/>
              <a:lstStyle/>
              <a:p>
                <a:endParaRPr lang="en-US">
                  <a:solidFill>
                    <a:prstClr val="black"/>
                  </a:solidFill>
                </a:endParaRPr>
              </a:p>
            </p:txBody>
          </p:sp>
          <p:sp>
            <p:nvSpPr>
              <p:cNvPr id="180326" name="Freeform 1126"/>
              <p:cNvSpPr>
                <a:spLocks noEditPoints="1"/>
              </p:cNvSpPr>
              <p:nvPr/>
            </p:nvSpPr>
            <p:spPr bwMode="auto">
              <a:xfrm>
                <a:off x="1716" y="1063"/>
                <a:ext cx="431" cy="24"/>
              </a:xfrm>
              <a:custGeom>
                <a:avLst/>
                <a:gdLst/>
                <a:ahLst/>
                <a:cxnLst>
                  <a:cxn ang="0">
                    <a:pos x="431" y="24"/>
                  </a:cxn>
                  <a:cxn ang="0">
                    <a:pos x="312" y="19"/>
                  </a:cxn>
                  <a:cxn ang="0">
                    <a:pos x="312" y="17"/>
                  </a:cxn>
                  <a:cxn ang="0">
                    <a:pos x="313" y="15"/>
                  </a:cxn>
                  <a:cxn ang="0">
                    <a:pos x="425" y="21"/>
                  </a:cxn>
                  <a:cxn ang="0">
                    <a:pos x="427" y="22"/>
                  </a:cxn>
                  <a:cxn ang="0">
                    <a:pos x="431" y="24"/>
                  </a:cxn>
                  <a:cxn ang="0">
                    <a:pos x="97" y="9"/>
                  </a:cxn>
                  <a:cxn ang="0">
                    <a:pos x="0" y="3"/>
                  </a:cxn>
                  <a:cxn ang="0">
                    <a:pos x="2" y="2"/>
                  </a:cxn>
                  <a:cxn ang="0">
                    <a:pos x="2" y="0"/>
                  </a:cxn>
                  <a:cxn ang="0">
                    <a:pos x="99" y="5"/>
                  </a:cxn>
                  <a:cxn ang="0">
                    <a:pos x="99" y="7"/>
                  </a:cxn>
                  <a:cxn ang="0">
                    <a:pos x="97" y="9"/>
                  </a:cxn>
                </a:cxnLst>
                <a:rect l="0" t="0" r="r" b="b"/>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7" name="Freeform 1127"/>
              <p:cNvSpPr>
                <a:spLocks noEditPoints="1"/>
              </p:cNvSpPr>
              <p:nvPr/>
            </p:nvSpPr>
            <p:spPr bwMode="auto">
              <a:xfrm>
                <a:off x="1718" y="1061"/>
                <a:ext cx="425" cy="24"/>
              </a:xfrm>
              <a:custGeom>
                <a:avLst/>
                <a:gdLst/>
                <a:ahLst/>
                <a:cxnLst>
                  <a:cxn ang="0">
                    <a:pos x="425" y="24"/>
                  </a:cxn>
                  <a:cxn ang="0">
                    <a:pos x="310" y="19"/>
                  </a:cxn>
                  <a:cxn ang="0">
                    <a:pos x="311" y="17"/>
                  </a:cxn>
                  <a:cxn ang="0">
                    <a:pos x="311" y="15"/>
                  </a:cxn>
                  <a:cxn ang="0">
                    <a:pos x="422" y="21"/>
                  </a:cxn>
                  <a:cxn ang="0">
                    <a:pos x="423" y="23"/>
                  </a:cxn>
                  <a:cxn ang="0">
                    <a:pos x="425" y="24"/>
                  </a:cxn>
                  <a:cxn ang="0">
                    <a:pos x="97" y="9"/>
                  </a:cxn>
                  <a:cxn ang="0">
                    <a:pos x="0" y="4"/>
                  </a:cxn>
                  <a:cxn ang="0">
                    <a:pos x="0" y="2"/>
                  </a:cxn>
                  <a:cxn ang="0">
                    <a:pos x="2" y="0"/>
                  </a:cxn>
                  <a:cxn ang="0">
                    <a:pos x="99" y="4"/>
                  </a:cxn>
                  <a:cxn ang="0">
                    <a:pos x="97" y="7"/>
                  </a:cxn>
                  <a:cxn ang="0">
                    <a:pos x="97" y="9"/>
                  </a:cxn>
                </a:cxnLst>
                <a:rect l="0" t="0" r="r" b="b"/>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8" name="Freeform 1128"/>
              <p:cNvSpPr>
                <a:spLocks noEditPoints="1"/>
              </p:cNvSpPr>
              <p:nvPr/>
            </p:nvSpPr>
            <p:spPr bwMode="auto">
              <a:xfrm>
                <a:off x="1718" y="1059"/>
                <a:ext cx="423" cy="25"/>
              </a:xfrm>
              <a:custGeom>
                <a:avLst/>
                <a:gdLst/>
                <a:ahLst/>
                <a:cxnLst>
                  <a:cxn ang="0">
                    <a:pos x="423" y="25"/>
                  </a:cxn>
                  <a:cxn ang="0">
                    <a:pos x="311" y="19"/>
                  </a:cxn>
                  <a:cxn ang="0">
                    <a:pos x="311" y="17"/>
                  </a:cxn>
                  <a:cxn ang="0">
                    <a:pos x="311" y="15"/>
                  </a:cxn>
                  <a:cxn ang="0">
                    <a:pos x="420" y="21"/>
                  </a:cxn>
                  <a:cxn ang="0">
                    <a:pos x="422" y="23"/>
                  </a:cxn>
                  <a:cxn ang="0">
                    <a:pos x="423" y="25"/>
                  </a:cxn>
                  <a:cxn ang="0">
                    <a:pos x="97" y="9"/>
                  </a:cxn>
                  <a:cxn ang="0">
                    <a:pos x="0" y="4"/>
                  </a:cxn>
                  <a:cxn ang="0">
                    <a:pos x="2" y="2"/>
                  </a:cxn>
                  <a:cxn ang="0">
                    <a:pos x="2" y="0"/>
                  </a:cxn>
                  <a:cxn ang="0">
                    <a:pos x="2" y="0"/>
                  </a:cxn>
                  <a:cxn ang="0">
                    <a:pos x="4" y="0"/>
                  </a:cxn>
                  <a:cxn ang="0">
                    <a:pos x="101" y="4"/>
                  </a:cxn>
                  <a:cxn ang="0">
                    <a:pos x="99" y="6"/>
                  </a:cxn>
                  <a:cxn ang="0">
                    <a:pos x="97" y="9"/>
                  </a:cxn>
                </a:cxnLst>
                <a:rect l="0" t="0" r="r" b="b"/>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2" y="0"/>
                    </a:lnTo>
                    <a:lnTo>
                      <a:pt x="4" y="0"/>
                    </a:lnTo>
                    <a:lnTo>
                      <a:pt x="101" y="4"/>
                    </a:lnTo>
                    <a:lnTo>
                      <a:pt x="99" y="6"/>
                    </a:lnTo>
                    <a:lnTo>
                      <a:pt x="97" y="9"/>
                    </a:lnTo>
                    <a:close/>
                  </a:path>
                </a:pathLst>
              </a:custGeom>
              <a:solidFill>
                <a:srgbClr val="E7C5C0"/>
              </a:solidFill>
              <a:ln w="9525">
                <a:noFill/>
                <a:round/>
              </a:ln>
            </p:spPr>
            <p:txBody>
              <a:bodyPr/>
              <a:lstStyle/>
              <a:p>
                <a:endParaRPr lang="en-US">
                  <a:solidFill>
                    <a:prstClr val="black"/>
                  </a:solidFill>
                </a:endParaRPr>
              </a:p>
            </p:txBody>
          </p:sp>
          <p:sp>
            <p:nvSpPr>
              <p:cNvPr id="180329" name="Freeform 1129"/>
              <p:cNvSpPr>
                <a:spLocks noEditPoints="1"/>
              </p:cNvSpPr>
              <p:nvPr/>
            </p:nvSpPr>
            <p:spPr bwMode="auto">
              <a:xfrm>
                <a:off x="1720" y="1057"/>
                <a:ext cx="420" cy="25"/>
              </a:xfrm>
              <a:custGeom>
                <a:avLst/>
                <a:gdLst/>
                <a:ahLst/>
                <a:cxnLst>
                  <a:cxn ang="0">
                    <a:pos x="420" y="25"/>
                  </a:cxn>
                  <a:cxn ang="0">
                    <a:pos x="309" y="19"/>
                  </a:cxn>
                  <a:cxn ang="0">
                    <a:pos x="309" y="17"/>
                  </a:cxn>
                  <a:cxn ang="0">
                    <a:pos x="311" y="17"/>
                  </a:cxn>
                  <a:cxn ang="0">
                    <a:pos x="311" y="15"/>
                  </a:cxn>
                  <a:cxn ang="0">
                    <a:pos x="311" y="15"/>
                  </a:cxn>
                  <a:cxn ang="0">
                    <a:pos x="416" y="21"/>
                  </a:cxn>
                  <a:cxn ang="0">
                    <a:pos x="418" y="23"/>
                  </a:cxn>
                  <a:cxn ang="0">
                    <a:pos x="420" y="25"/>
                  </a:cxn>
                  <a:cxn ang="0">
                    <a:pos x="97" y="8"/>
                  </a:cxn>
                  <a:cxn ang="0">
                    <a:pos x="0" y="4"/>
                  </a:cxn>
                  <a:cxn ang="0">
                    <a:pos x="0" y="4"/>
                  </a:cxn>
                  <a:cxn ang="0">
                    <a:pos x="0" y="2"/>
                  </a:cxn>
                  <a:cxn ang="0">
                    <a:pos x="2" y="2"/>
                  </a:cxn>
                  <a:cxn ang="0">
                    <a:pos x="2" y="0"/>
                  </a:cxn>
                  <a:cxn ang="0">
                    <a:pos x="99" y="4"/>
                  </a:cxn>
                  <a:cxn ang="0">
                    <a:pos x="99" y="6"/>
                  </a:cxn>
                  <a:cxn ang="0">
                    <a:pos x="97" y="8"/>
                  </a:cxn>
                </a:cxnLst>
                <a:rect l="0" t="0" r="r" b="b"/>
                <a:pathLst>
                  <a:path w="420" h="25">
                    <a:moveTo>
                      <a:pt x="420" y="25"/>
                    </a:moveTo>
                    <a:lnTo>
                      <a:pt x="309" y="19"/>
                    </a:lnTo>
                    <a:lnTo>
                      <a:pt x="309" y="17"/>
                    </a:lnTo>
                    <a:lnTo>
                      <a:pt x="311" y="17"/>
                    </a:lnTo>
                    <a:lnTo>
                      <a:pt x="311" y="15"/>
                    </a:lnTo>
                    <a:lnTo>
                      <a:pt x="311" y="15"/>
                    </a:lnTo>
                    <a:lnTo>
                      <a:pt x="416" y="21"/>
                    </a:lnTo>
                    <a:lnTo>
                      <a:pt x="418" y="23"/>
                    </a:lnTo>
                    <a:lnTo>
                      <a:pt x="420" y="25"/>
                    </a:lnTo>
                    <a:close/>
                    <a:moveTo>
                      <a:pt x="97" y="8"/>
                    </a:moveTo>
                    <a:lnTo>
                      <a:pt x="0" y="4"/>
                    </a:lnTo>
                    <a:lnTo>
                      <a:pt x="0" y="4"/>
                    </a:lnTo>
                    <a:lnTo>
                      <a:pt x="0" y="2"/>
                    </a:lnTo>
                    <a:lnTo>
                      <a:pt x="2" y="2"/>
                    </a:lnTo>
                    <a:lnTo>
                      <a:pt x="2" y="0"/>
                    </a:lnTo>
                    <a:lnTo>
                      <a:pt x="99"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0" name="Freeform 1130"/>
              <p:cNvSpPr>
                <a:spLocks noEditPoints="1"/>
              </p:cNvSpPr>
              <p:nvPr/>
            </p:nvSpPr>
            <p:spPr bwMode="auto">
              <a:xfrm>
                <a:off x="1722" y="1055"/>
                <a:ext cx="416" cy="25"/>
              </a:xfrm>
              <a:custGeom>
                <a:avLst/>
                <a:gdLst/>
                <a:ahLst/>
                <a:cxnLst>
                  <a:cxn ang="0">
                    <a:pos x="416" y="25"/>
                  </a:cxn>
                  <a:cxn ang="0">
                    <a:pos x="307" y="19"/>
                  </a:cxn>
                  <a:cxn ang="0">
                    <a:pos x="309" y="19"/>
                  </a:cxn>
                  <a:cxn ang="0">
                    <a:pos x="309" y="19"/>
                  </a:cxn>
                  <a:cxn ang="0">
                    <a:pos x="309" y="17"/>
                  </a:cxn>
                  <a:cxn ang="0">
                    <a:pos x="309" y="15"/>
                  </a:cxn>
                  <a:cxn ang="0">
                    <a:pos x="412" y="19"/>
                  </a:cxn>
                  <a:cxn ang="0">
                    <a:pos x="414" y="21"/>
                  </a:cxn>
                  <a:cxn ang="0">
                    <a:pos x="416" y="25"/>
                  </a:cxn>
                  <a:cxn ang="0">
                    <a:pos x="97" y="8"/>
                  </a:cxn>
                  <a:cxn ang="0">
                    <a:pos x="0" y="4"/>
                  </a:cxn>
                  <a:cxn ang="0">
                    <a:pos x="0" y="2"/>
                  </a:cxn>
                  <a:cxn ang="0">
                    <a:pos x="2" y="0"/>
                  </a:cxn>
                  <a:cxn ang="0">
                    <a:pos x="99" y="4"/>
                  </a:cxn>
                  <a:cxn ang="0">
                    <a:pos x="97" y="6"/>
                  </a:cxn>
                  <a:cxn ang="0">
                    <a:pos x="97" y="8"/>
                  </a:cxn>
                </a:cxnLst>
                <a:rect l="0" t="0" r="r" b="b"/>
                <a:pathLst>
                  <a:path w="416" h="25">
                    <a:moveTo>
                      <a:pt x="416" y="25"/>
                    </a:moveTo>
                    <a:lnTo>
                      <a:pt x="307" y="19"/>
                    </a:lnTo>
                    <a:lnTo>
                      <a:pt x="309"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1" name="Freeform 1131"/>
              <p:cNvSpPr>
                <a:spLocks noEditPoints="1"/>
              </p:cNvSpPr>
              <p:nvPr/>
            </p:nvSpPr>
            <p:spPr bwMode="auto">
              <a:xfrm>
                <a:off x="1722" y="1053"/>
                <a:ext cx="414" cy="25"/>
              </a:xfrm>
              <a:custGeom>
                <a:avLst/>
                <a:gdLst/>
                <a:ahLst/>
                <a:cxnLst>
                  <a:cxn ang="0">
                    <a:pos x="414" y="25"/>
                  </a:cxn>
                  <a:cxn ang="0">
                    <a:pos x="309" y="19"/>
                  </a:cxn>
                  <a:cxn ang="0">
                    <a:pos x="309" y="17"/>
                  </a:cxn>
                  <a:cxn ang="0">
                    <a:pos x="311" y="15"/>
                  </a:cxn>
                  <a:cxn ang="0">
                    <a:pos x="410" y="19"/>
                  </a:cxn>
                  <a:cxn ang="0">
                    <a:pos x="410" y="21"/>
                  </a:cxn>
                  <a:cxn ang="0">
                    <a:pos x="414" y="25"/>
                  </a:cxn>
                  <a:cxn ang="0">
                    <a:pos x="97" y="8"/>
                  </a:cxn>
                  <a:cxn ang="0">
                    <a:pos x="0" y="4"/>
                  </a:cxn>
                  <a:cxn ang="0">
                    <a:pos x="2" y="2"/>
                  </a:cxn>
                  <a:cxn ang="0">
                    <a:pos x="4" y="0"/>
                  </a:cxn>
                  <a:cxn ang="0">
                    <a:pos x="101" y="4"/>
                  </a:cxn>
                  <a:cxn ang="0">
                    <a:pos x="99" y="6"/>
                  </a:cxn>
                  <a:cxn ang="0">
                    <a:pos x="97" y="8"/>
                  </a:cxn>
                </a:cxnLst>
                <a:rect l="0" t="0" r="r" b="b"/>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2" name="Freeform 1132"/>
              <p:cNvSpPr>
                <a:spLocks noEditPoints="1"/>
              </p:cNvSpPr>
              <p:nvPr/>
            </p:nvSpPr>
            <p:spPr bwMode="auto">
              <a:xfrm>
                <a:off x="1724" y="1051"/>
                <a:ext cx="410" cy="23"/>
              </a:xfrm>
              <a:custGeom>
                <a:avLst/>
                <a:gdLst/>
                <a:ahLst/>
                <a:cxnLst>
                  <a:cxn ang="0">
                    <a:pos x="410" y="23"/>
                  </a:cxn>
                  <a:cxn ang="0">
                    <a:pos x="307" y="19"/>
                  </a:cxn>
                  <a:cxn ang="0">
                    <a:pos x="309" y="17"/>
                  </a:cxn>
                  <a:cxn ang="0">
                    <a:pos x="309" y="15"/>
                  </a:cxn>
                  <a:cxn ang="0">
                    <a:pos x="406" y="19"/>
                  </a:cxn>
                  <a:cxn ang="0">
                    <a:pos x="406" y="19"/>
                  </a:cxn>
                  <a:cxn ang="0">
                    <a:pos x="406" y="21"/>
                  </a:cxn>
                  <a:cxn ang="0">
                    <a:pos x="408" y="21"/>
                  </a:cxn>
                  <a:cxn ang="0">
                    <a:pos x="410" y="23"/>
                  </a:cxn>
                  <a:cxn ang="0">
                    <a:pos x="97" y="8"/>
                  </a:cxn>
                  <a:cxn ang="0">
                    <a:pos x="0" y="4"/>
                  </a:cxn>
                  <a:cxn ang="0">
                    <a:pos x="2" y="2"/>
                  </a:cxn>
                  <a:cxn ang="0">
                    <a:pos x="2" y="0"/>
                  </a:cxn>
                  <a:cxn ang="0">
                    <a:pos x="99" y="4"/>
                  </a:cxn>
                  <a:cxn ang="0">
                    <a:pos x="99" y="6"/>
                  </a:cxn>
                  <a:cxn ang="0">
                    <a:pos x="97" y="8"/>
                  </a:cxn>
                </a:cxnLst>
                <a:rect l="0" t="0" r="r" b="b"/>
                <a:pathLst>
                  <a:path w="410" h="23">
                    <a:moveTo>
                      <a:pt x="410" y="23"/>
                    </a:moveTo>
                    <a:lnTo>
                      <a:pt x="307" y="19"/>
                    </a:lnTo>
                    <a:lnTo>
                      <a:pt x="309" y="17"/>
                    </a:lnTo>
                    <a:lnTo>
                      <a:pt x="309" y="15"/>
                    </a:lnTo>
                    <a:lnTo>
                      <a:pt x="406" y="19"/>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3" name="Freeform 1133"/>
              <p:cNvSpPr>
                <a:spLocks noEditPoints="1"/>
              </p:cNvSpPr>
              <p:nvPr/>
            </p:nvSpPr>
            <p:spPr bwMode="auto">
              <a:xfrm>
                <a:off x="1726" y="1049"/>
                <a:ext cx="406" cy="23"/>
              </a:xfrm>
              <a:custGeom>
                <a:avLst/>
                <a:gdLst/>
                <a:ahLst/>
                <a:cxnLst>
                  <a:cxn ang="0">
                    <a:pos x="406" y="23"/>
                  </a:cxn>
                  <a:cxn ang="0">
                    <a:pos x="307" y="19"/>
                  </a:cxn>
                  <a:cxn ang="0">
                    <a:pos x="307" y="17"/>
                  </a:cxn>
                  <a:cxn ang="0">
                    <a:pos x="309" y="16"/>
                  </a:cxn>
                  <a:cxn ang="0">
                    <a:pos x="404" y="19"/>
                  </a:cxn>
                  <a:cxn ang="0">
                    <a:pos x="404" y="21"/>
                  </a:cxn>
                  <a:cxn ang="0">
                    <a:pos x="404" y="23"/>
                  </a:cxn>
                  <a:cxn ang="0">
                    <a:pos x="404" y="23"/>
                  </a:cxn>
                  <a:cxn ang="0">
                    <a:pos x="406" y="23"/>
                  </a:cxn>
                  <a:cxn ang="0">
                    <a:pos x="97" y="8"/>
                  </a:cxn>
                  <a:cxn ang="0">
                    <a:pos x="0" y="4"/>
                  </a:cxn>
                  <a:cxn ang="0">
                    <a:pos x="0" y="2"/>
                  </a:cxn>
                  <a:cxn ang="0">
                    <a:pos x="2" y="0"/>
                  </a:cxn>
                  <a:cxn ang="0">
                    <a:pos x="99" y="4"/>
                  </a:cxn>
                  <a:cxn ang="0">
                    <a:pos x="97" y="6"/>
                  </a:cxn>
                  <a:cxn ang="0">
                    <a:pos x="97" y="8"/>
                  </a:cxn>
                </a:cxnLst>
                <a:rect l="0" t="0" r="r" b="b"/>
                <a:pathLst>
                  <a:path w="406" h="23">
                    <a:moveTo>
                      <a:pt x="406" y="23"/>
                    </a:moveTo>
                    <a:lnTo>
                      <a:pt x="307" y="19"/>
                    </a:lnTo>
                    <a:lnTo>
                      <a:pt x="307" y="17"/>
                    </a:lnTo>
                    <a:lnTo>
                      <a:pt x="309" y="16"/>
                    </a:lnTo>
                    <a:lnTo>
                      <a:pt x="404" y="19"/>
                    </a:lnTo>
                    <a:lnTo>
                      <a:pt x="404" y="21"/>
                    </a:lnTo>
                    <a:lnTo>
                      <a:pt x="404" y="23"/>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ln>
            </p:spPr>
            <p:txBody>
              <a:bodyPr/>
              <a:lstStyle/>
              <a:p>
                <a:endParaRPr lang="en-US">
                  <a:solidFill>
                    <a:prstClr val="black"/>
                  </a:solidFill>
                </a:endParaRPr>
              </a:p>
            </p:txBody>
          </p:sp>
          <p:sp>
            <p:nvSpPr>
              <p:cNvPr id="180334" name="Freeform 1134"/>
              <p:cNvSpPr>
                <a:spLocks noEditPoints="1"/>
              </p:cNvSpPr>
              <p:nvPr/>
            </p:nvSpPr>
            <p:spPr bwMode="auto">
              <a:xfrm>
                <a:off x="1726" y="1048"/>
                <a:ext cx="404" cy="22"/>
              </a:xfrm>
              <a:custGeom>
                <a:avLst/>
                <a:gdLst/>
                <a:ahLst/>
                <a:cxnLst>
                  <a:cxn ang="0">
                    <a:pos x="404" y="22"/>
                  </a:cxn>
                  <a:cxn ang="0">
                    <a:pos x="307" y="18"/>
                  </a:cxn>
                  <a:cxn ang="0">
                    <a:pos x="309" y="17"/>
                  </a:cxn>
                  <a:cxn ang="0">
                    <a:pos x="309" y="15"/>
                  </a:cxn>
                  <a:cxn ang="0">
                    <a:pos x="404" y="18"/>
                  </a:cxn>
                  <a:cxn ang="0">
                    <a:pos x="404" y="20"/>
                  </a:cxn>
                  <a:cxn ang="0">
                    <a:pos x="404" y="22"/>
                  </a:cxn>
                  <a:cxn ang="0">
                    <a:pos x="97" y="7"/>
                  </a:cxn>
                  <a:cxn ang="0">
                    <a:pos x="0" y="3"/>
                  </a:cxn>
                  <a:cxn ang="0">
                    <a:pos x="2" y="1"/>
                  </a:cxn>
                  <a:cxn ang="0">
                    <a:pos x="4" y="0"/>
                  </a:cxn>
                  <a:cxn ang="0">
                    <a:pos x="101" y="3"/>
                  </a:cxn>
                  <a:cxn ang="0">
                    <a:pos x="99" y="5"/>
                  </a:cxn>
                  <a:cxn ang="0">
                    <a:pos x="97" y="7"/>
                  </a:cxn>
                </a:cxnLst>
                <a:rect l="0" t="0" r="r" b="b"/>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ln>
            </p:spPr>
            <p:txBody>
              <a:bodyPr/>
              <a:lstStyle/>
              <a:p>
                <a:endParaRPr lang="en-US">
                  <a:solidFill>
                    <a:prstClr val="black"/>
                  </a:solidFill>
                </a:endParaRPr>
              </a:p>
            </p:txBody>
          </p:sp>
          <p:sp>
            <p:nvSpPr>
              <p:cNvPr id="180335" name="Freeform 1135"/>
              <p:cNvSpPr>
                <a:spLocks noEditPoints="1"/>
              </p:cNvSpPr>
              <p:nvPr/>
            </p:nvSpPr>
            <p:spPr bwMode="auto">
              <a:xfrm>
                <a:off x="1728" y="1046"/>
                <a:ext cx="402" cy="22"/>
              </a:xfrm>
              <a:custGeom>
                <a:avLst/>
                <a:gdLst/>
                <a:ahLst/>
                <a:cxnLst>
                  <a:cxn ang="0">
                    <a:pos x="402" y="22"/>
                  </a:cxn>
                  <a:cxn ang="0">
                    <a:pos x="307" y="19"/>
                  </a:cxn>
                  <a:cxn ang="0">
                    <a:pos x="307" y="17"/>
                  </a:cxn>
                  <a:cxn ang="0">
                    <a:pos x="307" y="13"/>
                  </a:cxn>
                  <a:cxn ang="0">
                    <a:pos x="402" y="19"/>
                  </a:cxn>
                  <a:cxn ang="0">
                    <a:pos x="402" y="20"/>
                  </a:cxn>
                  <a:cxn ang="0">
                    <a:pos x="402" y="22"/>
                  </a:cxn>
                  <a:cxn ang="0">
                    <a:pos x="97" y="7"/>
                  </a:cxn>
                  <a:cxn ang="0">
                    <a:pos x="0" y="3"/>
                  </a:cxn>
                  <a:cxn ang="0">
                    <a:pos x="2" y="2"/>
                  </a:cxn>
                  <a:cxn ang="0">
                    <a:pos x="2" y="0"/>
                  </a:cxn>
                  <a:cxn ang="0">
                    <a:pos x="99" y="3"/>
                  </a:cxn>
                  <a:cxn ang="0">
                    <a:pos x="99" y="5"/>
                  </a:cxn>
                  <a:cxn ang="0">
                    <a:pos x="97" y="7"/>
                  </a:cxn>
                </a:cxnLst>
                <a:rect l="0" t="0" r="r" b="b"/>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6" name="Freeform 1136"/>
              <p:cNvSpPr>
                <a:spLocks noEditPoints="1"/>
              </p:cNvSpPr>
              <p:nvPr/>
            </p:nvSpPr>
            <p:spPr bwMode="auto">
              <a:xfrm>
                <a:off x="1730" y="1044"/>
                <a:ext cx="400" cy="22"/>
              </a:xfrm>
              <a:custGeom>
                <a:avLst/>
                <a:gdLst/>
                <a:ahLst/>
                <a:cxnLst>
                  <a:cxn ang="0">
                    <a:pos x="400" y="22"/>
                  </a:cxn>
                  <a:cxn ang="0">
                    <a:pos x="305" y="19"/>
                  </a:cxn>
                  <a:cxn ang="0">
                    <a:pos x="305" y="15"/>
                  </a:cxn>
                  <a:cxn ang="0">
                    <a:pos x="307" y="13"/>
                  </a:cxn>
                  <a:cxn ang="0">
                    <a:pos x="398" y="19"/>
                  </a:cxn>
                  <a:cxn ang="0">
                    <a:pos x="400" y="21"/>
                  </a:cxn>
                  <a:cxn ang="0">
                    <a:pos x="400" y="22"/>
                  </a:cxn>
                  <a:cxn ang="0">
                    <a:pos x="97" y="7"/>
                  </a:cxn>
                  <a:cxn ang="0">
                    <a:pos x="0" y="4"/>
                  </a:cxn>
                  <a:cxn ang="0">
                    <a:pos x="0" y="2"/>
                  </a:cxn>
                  <a:cxn ang="0">
                    <a:pos x="2" y="0"/>
                  </a:cxn>
                  <a:cxn ang="0">
                    <a:pos x="98" y="4"/>
                  </a:cxn>
                  <a:cxn ang="0">
                    <a:pos x="97" y="5"/>
                  </a:cxn>
                  <a:cxn ang="0">
                    <a:pos x="97" y="7"/>
                  </a:cxn>
                </a:cxnLst>
                <a:rect l="0" t="0" r="r" b="b"/>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7" name="Freeform 1137"/>
              <p:cNvSpPr>
                <a:spLocks noEditPoints="1"/>
              </p:cNvSpPr>
              <p:nvPr/>
            </p:nvSpPr>
            <p:spPr bwMode="auto">
              <a:xfrm>
                <a:off x="1730" y="1042"/>
                <a:ext cx="400" cy="23"/>
              </a:xfrm>
              <a:custGeom>
                <a:avLst/>
                <a:gdLst/>
                <a:ahLst/>
                <a:cxnLst>
                  <a:cxn ang="0">
                    <a:pos x="400" y="23"/>
                  </a:cxn>
                  <a:cxn ang="0">
                    <a:pos x="305" y="17"/>
                  </a:cxn>
                  <a:cxn ang="0">
                    <a:pos x="307" y="15"/>
                  </a:cxn>
                  <a:cxn ang="0">
                    <a:pos x="307" y="13"/>
                  </a:cxn>
                  <a:cxn ang="0">
                    <a:pos x="353" y="17"/>
                  </a:cxn>
                  <a:cxn ang="0">
                    <a:pos x="353" y="17"/>
                  </a:cxn>
                  <a:cxn ang="0">
                    <a:pos x="353" y="19"/>
                  </a:cxn>
                  <a:cxn ang="0">
                    <a:pos x="354" y="17"/>
                  </a:cxn>
                  <a:cxn ang="0">
                    <a:pos x="354" y="17"/>
                  </a:cxn>
                  <a:cxn ang="0">
                    <a:pos x="398" y="19"/>
                  </a:cxn>
                  <a:cxn ang="0">
                    <a:pos x="398" y="21"/>
                  </a:cxn>
                  <a:cxn ang="0">
                    <a:pos x="400" y="23"/>
                  </a:cxn>
                  <a:cxn ang="0">
                    <a:pos x="97" y="7"/>
                  </a:cxn>
                  <a:cxn ang="0">
                    <a:pos x="0" y="4"/>
                  </a:cxn>
                  <a:cxn ang="0">
                    <a:pos x="2" y="2"/>
                  </a:cxn>
                  <a:cxn ang="0">
                    <a:pos x="4" y="0"/>
                  </a:cxn>
                  <a:cxn ang="0">
                    <a:pos x="100" y="4"/>
                  </a:cxn>
                  <a:cxn ang="0">
                    <a:pos x="98" y="6"/>
                  </a:cxn>
                  <a:cxn ang="0">
                    <a:pos x="97" y="7"/>
                  </a:cxn>
                </a:cxnLst>
                <a:rect l="0" t="0" r="r" b="b"/>
                <a:pathLst>
                  <a:path w="400" h="23">
                    <a:moveTo>
                      <a:pt x="400" y="23"/>
                    </a:moveTo>
                    <a:lnTo>
                      <a:pt x="305" y="17"/>
                    </a:lnTo>
                    <a:lnTo>
                      <a:pt x="307" y="15"/>
                    </a:lnTo>
                    <a:lnTo>
                      <a:pt x="307" y="13"/>
                    </a:lnTo>
                    <a:lnTo>
                      <a:pt x="353" y="17"/>
                    </a:lnTo>
                    <a:lnTo>
                      <a:pt x="353" y="17"/>
                    </a:lnTo>
                    <a:lnTo>
                      <a:pt x="353" y="19"/>
                    </a:lnTo>
                    <a:lnTo>
                      <a:pt x="354" y="17"/>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ln>
            </p:spPr>
            <p:txBody>
              <a:bodyPr/>
              <a:lstStyle/>
              <a:p>
                <a:endParaRPr lang="en-US">
                  <a:solidFill>
                    <a:prstClr val="black"/>
                  </a:solidFill>
                </a:endParaRPr>
              </a:p>
            </p:txBody>
          </p:sp>
          <p:sp>
            <p:nvSpPr>
              <p:cNvPr id="180338" name="Freeform 1138"/>
              <p:cNvSpPr>
                <a:spLocks noEditPoints="1"/>
              </p:cNvSpPr>
              <p:nvPr/>
            </p:nvSpPr>
            <p:spPr bwMode="auto">
              <a:xfrm>
                <a:off x="1732" y="1038"/>
                <a:ext cx="396" cy="25"/>
              </a:xfrm>
              <a:custGeom>
                <a:avLst/>
                <a:gdLst/>
                <a:ahLst/>
                <a:cxnLst>
                  <a:cxn ang="0">
                    <a:pos x="396" y="25"/>
                  </a:cxn>
                  <a:cxn ang="0">
                    <a:pos x="305" y="19"/>
                  </a:cxn>
                  <a:cxn ang="0">
                    <a:pos x="305" y="17"/>
                  </a:cxn>
                  <a:cxn ang="0">
                    <a:pos x="307" y="15"/>
                  </a:cxn>
                  <a:cxn ang="0">
                    <a:pos x="352" y="17"/>
                  </a:cxn>
                  <a:cxn ang="0">
                    <a:pos x="351" y="21"/>
                  </a:cxn>
                  <a:cxn ang="0">
                    <a:pos x="351" y="23"/>
                  </a:cxn>
                  <a:cxn ang="0">
                    <a:pos x="352" y="21"/>
                  </a:cxn>
                  <a:cxn ang="0">
                    <a:pos x="354" y="19"/>
                  </a:cxn>
                  <a:cxn ang="0">
                    <a:pos x="394" y="21"/>
                  </a:cxn>
                  <a:cxn ang="0">
                    <a:pos x="396" y="23"/>
                  </a:cxn>
                  <a:cxn ang="0">
                    <a:pos x="396" y="25"/>
                  </a:cxn>
                  <a:cxn ang="0">
                    <a:pos x="96" y="10"/>
                  </a:cxn>
                  <a:cxn ang="0">
                    <a:pos x="0" y="6"/>
                  </a:cxn>
                  <a:cxn ang="0">
                    <a:pos x="2" y="4"/>
                  </a:cxn>
                  <a:cxn ang="0">
                    <a:pos x="2" y="0"/>
                  </a:cxn>
                  <a:cxn ang="0">
                    <a:pos x="98" y="6"/>
                  </a:cxn>
                  <a:cxn ang="0">
                    <a:pos x="98" y="8"/>
                  </a:cxn>
                  <a:cxn ang="0">
                    <a:pos x="96" y="10"/>
                  </a:cxn>
                </a:cxnLst>
                <a:rect l="0" t="0" r="r" b="b"/>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ln>
            </p:spPr>
            <p:txBody>
              <a:bodyPr/>
              <a:lstStyle/>
              <a:p>
                <a:endParaRPr lang="en-US">
                  <a:solidFill>
                    <a:prstClr val="black"/>
                  </a:solidFill>
                </a:endParaRPr>
              </a:p>
            </p:txBody>
          </p:sp>
          <p:sp>
            <p:nvSpPr>
              <p:cNvPr id="180339" name="Freeform 1139"/>
              <p:cNvSpPr>
                <a:spLocks noEditPoints="1"/>
              </p:cNvSpPr>
              <p:nvPr/>
            </p:nvSpPr>
            <p:spPr bwMode="auto">
              <a:xfrm>
                <a:off x="1734" y="1036"/>
                <a:ext cx="394" cy="25"/>
              </a:xfrm>
              <a:custGeom>
                <a:avLst/>
                <a:gdLst/>
                <a:ahLst/>
                <a:cxnLst>
                  <a:cxn ang="0">
                    <a:pos x="394" y="25"/>
                  </a:cxn>
                  <a:cxn ang="0">
                    <a:pos x="350" y="23"/>
                  </a:cxn>
                  <a:cxn ang="0">
                    <a:pos x="352" y="21"/>
                  </a:cxn>
                  <a:cxn ang="0">
                    <a:pos x="354" y="17"/>
                  </a:cxn>
                  <a:cxn ang="0">
                    <a:pos x="392" y="19"/>
                  </a:cxn>
                  <a:cxn ang="0">
                    <a:pos x="392" y="23"/>
                  </a:cxn>
                  <a:cxn ang="0">
                    <a:pos x="394" y="25"/>
                  </a:cxn>
                  <a:cxn ang="0">
                    <a:pos x="349" y="23"/>
                  </a:cxn>
                  <a:cxn ang="0">
                    <a:pos x="303" y="19"/>
                  </a:cxn>
                  <a:cxn ang="0">
                    <a:pos x="305" y="17"/>
                  </a:cxn>
                  <a:cxn ang="0">
                    <a:pos x="305" y="15"/>
                  </a:cxn>
                  <a:cxn ang="0">
                    <a:pos x="352" y="17"/>
                  </a:cxn>
                  <a:cxn ang="0">
                    <a:pos x="350" y="19"/>
                  </a:cxn>
                  <a:cxn ang="0">
                    <a:pos x="349" y="23"/>
                  </a:cxn>
                  <a:cxn ang="0">
                    <a:pos x="96" y="10"/>
                  </a:cxn>
                  <a:cxn ang="0">
                    <a:pos x="0" y="6"/>
                  </a:cxn>
                  <a:cxn ang="0">
                    <a:pos x="0" y="2"/>
                  </a:cxn>
                  <a:cxn ang="0">
                    <a:pos x="1" y="0"/>
                  </a:cxn>
                  <a:cxn ang="0">
                    <a:pos x="98" y="6"/>
                  </a:cxn>
                  <a:cxn ang="0">
                    <a:pos x="96" y="8"/>
                  </a:cxn>
                  <a:cxn ang="0">
                    <a:pos x="96" y="10"/>
                  </a:cxn>
                </a:cxnLst>
                <a:rect l="0" t="0" r="r" b="b"/>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ln>
            </p:spPr>
            <p:txBody>
              <a:bodyPr/>
              <a:lstStyle/>
              <a:p>
                <a:endParaRPr lang="en-US">
                  <a:solidFill>
                    <a:prstClr val="black"/>
                  </a:solidFill>
                </a:endParaRPr>
              </a:p>
            </p:txBody>
          </p:sp>
          <p:sp>
            <p:nvSpPr>
              <p:cNvPr id="180340" name="Freeform 1140"/>
              <p:cNvSpPr>
                <a:spLocks noEditPoints="1"/>
              </p:cNvSpPr>
              <p:nvPr/>
            </p:nvSpPr>
            <p:spPr bwMode="auto">
              <a:xfrm>
                <a:off x="1734" y="1034"/>
                <a:ext cx="392" cy="25"/>
              </a:xfrm>
              <a:custGeom>
                <a:avLst/>
                <a:gdLst/>
                <a:ahLst/>
                <a:cxnLst>
                  <a:cxn ang="0">
                    <a:pos x="392" y="25"/>
                  </a:cxn>
                  <a:cxn ang="0">
                    <a:pos x="352" y="23"/>
                  </a:cxn>
                  <a:cxn ang="0">
                    <a:pos x="354" y="21"/>
                  </a:cxn>
                  <a:cxn ang="0">
                    <a:pos x="356" y="17"/>
                  </a:cxn>
                  <a:cxn ang="0">
                    <a:pos x="390" y="19"/>
                  </a:cxn>
                  <a:cxn ang="0">
                    <a:pos x="392" y="21"/>
                  </a:cxn>
                  <a:cxn ang="0">
                    <a:pos x="392" y="25"/>
                  </a:cxn>
                  <a:cxn ang="0">
                    <a:pos x="350" y="21"/>
                  </a:cxn>
                  <a:cxn ang="0">
                    <a:pos x="305" y="19"/>
                  </a:cxn>
                  <a:cxn ang="0">
                    <a:pos x="305" y="17"/>
                  </a:cxn>
                  <a:cxn ang="0">
                    <a:pos x="305" y="15"/>
                  </a:cxn>
                  <a:cxn ang="0">
                    <a:pos x="352" y="17"/>
                  </a:cxn>
                  <a:cxn ang="0">
                    <a:pos x="352" y="19"/>
                  </a:cxn>
                  <a:cxn ang="0">
                    <a:pos x="350" y="21"/>
                  </a:cxn>
                  <a:cxn ang="0">
                    <a:pos x="96" y="10"/>
                  </a:cxn>
                  <a:cxn ang="0">
                    <a:pos x="0" y="4"/>
                  </a:cxn>
                  <a:cxn ang="0">
                    <a:pos x="1" y="2"/>
                  </a:cxn>
                  <a:cxn ang="0">
                    <a:pos x="3" y="0"/>
                  </a:cxn>
                  <a:cxn ang="0">
                    <a:pos x="100" y="6"/>
                  </a:cxn>
                  <a:cxn ang="0">
                    <a:pos x="98" y="8"/>
                  </a:cxn>
                  <a:cxn ang="0">
                    <a:pos x="96" y="10"/>
                  </a:cxn>
                </a:cxnLst>
                <a:rect l="0" t="0" r="r" b="b"/>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ln>
            </p:spPr>
            <p:txBody>
              <a:bodyPr/>
              <a:lstStyle/>
              <a:p>
                <a:endParaRPr lang="en-US">
                  <a:solidFill>
                    <a:prstClr val="black"/>
                  </a:solidFill>
                </a:endParaRPr>
              </a:p>
            </p:txBody>
          </p:sp>
          <p:sp>
            <p:nvSpPr>
              <p:cNvPr id="180341" name="Freeform 1141"/>
              <p:cNvSpPr>
                <a:spLocks noEditPoints="1"/>
              </p:cNvSpPr>
              <p:nvPr/>
            </p:nvSpPr>
            <p:spPr bwMode="auto">
              <a:xfrm>
                <a:off x="1735" y="1032"/>
                <a:ext cx="391" cy="23"/>
              </a:xfrm>
              <a:custGeom>
                <a:avLst/>
                <a:gdLst/>
                <a:ahLst/>
                <a:cxnLst>
                  <a:cxn ang="0">
                    <a:pos x="391" y="23"/>
                  </a:cxn>
                  <a:cxn ang="0">
                    <a:pos x="353" y="21"/>
                  </a:cxn>
                  <a:cxn ang="0">
                    <a:pos x="355" y="19"/>
                  </a:cxn>
                  <a:cxn ang="0">
                    <a:pos x="355" y="17"/>
                  </a:cxn>
                  <a:cxn ang="0">
                    <a:pos x="387" y="19"/>
                  </a:cxn>
                  <a:cxn ang="0">
                    <a:pos x="389" y="21"/>
                  </a:cxn>
                  <a:cxn ang="0">
                    <a:pos x="391" y="23"/>
                  </a:cxn>
                  <a:cxn ang="0">
                    <a:pos x="351" y="21"/>
                  </a:cxn>
                  <a:cxn ang="0">
                    <a:pos x="304" y="19"/>
                  </a:cxn>
                  <a:cxn ang="0">
                    <a:pos x="304" y="17"/>
                  </a:cxn>
                  <a:cxn ang="0">
                    <a:pos x="306" y="16"/>
                  </a:cxn>
                  <a:cxn ang="0">
                    <a:pos x="353" y="17"/>
                  </a:cxn>
                  <a:cxn ang="0">
                    <a:pos x="351" y="19"/>
                  </a:cxn>
                  <a:cxn ang="0">
                    <a:pos x="351" y="21"/>
                  </a:cxn>
                  <a:cxn ang="0">
                    <a:pos x="97" y="10"/>
                  </a:cxn>
                  <a:cxn ang="0">
                    <a:pos x="0" y="4"/>
                  </a:cxn>
                  <a:cxn ang="0">
                    <a:pos x="2" y="2"/>
                  </a:cxn>
                  <a:cxn ang="0">
                    <a:pos x="4" y="0"/>
                  </a:cxn>
                  <a:cxn ang="0">
                    <a:pos x="101" y="6"/>
                  </a:cxn>
                  <a:cxn ang="0">
                    <a:pos x="99" y="8"/>
                  </a:cxn>
                  <a:cxn ang="0">
                    <a:pos x="97" y="10"/>
                  </a:cxn>
                </a:cxnLst>
                <a:rect l="0" t="0" r="r" b="b"/>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ln>
            </p:spPr>
            <p:txBody>
              <a:bodyPr/>
              <a:lstStyle/>
              <a:p>
                <a:endParaRPr lang="en-US">
                  <a:solidFill>
                    <a:prstClr val="black"/>
                  </a:solidFill>
                </a:endParaRPr>
              </a:p>
            </p:txBody>
          </p:sp>
          <p:sp>
            <p:nvSpPr>
              <p:cNvPr id="180342" name="Freeform 1142"/>
              <p:cNvSpPr>
                <a:spLocks noEditPoints="1"/>
              </p:cNvSpPr>
              <p:nvPr/>
            </p:nvSpPr>
            <p:spPr bwMode="auto">
              <a:xfrm>
                <a:off x="1737" y="1030"/>
                <a:ext cx="387" cy="23"/>
              </a:xfrm>
              <a:custGeom>
                <a:avLst/>
                <a:gdLst/>
                <a:ahLst/>
                <a:cxnLst>
                  <a:cxn ang="0">
                    <a:pos x="387" y="23"/>
                  </a:cxn>
                  <a:cxn ang="0">
                    <a:pos x="353" y="21"/>
                  </a:cxn>
                  <a:cxn ang="0">
                    <a:pos x="353" y="19"/>
                  </a:cxn>
                  <a:cxn ang="0">
                    <a:pos x="355" y="18"/>
                  </a:cxn>
                  <a:cxn ang="0">
                    <a:pos x="385" y="19"/>
                  </a:cxn>
                  <a:cxn ang="0">
                    <a:pos x="385" y="21"/>
                  </a:cxn>
                  <a:cxn ang="0">
                    <a:pos x="387" y="23"/>
                  </a:cxn>
                  <a:cxn ang="0">
                    <a:pos x="349" y="21"/>
                  </a:cxn>
                  <a:cxn ang="0">
                    <a:pos x="302" y="19"/>
                  </a:cxn>
                  <a:cxn ang="0">
                    <a:pos x="304" y="18"/>
                  </a:cxn>
                  <a:cxn ang="0">
                    <a:pos x="304" y="16"/>
                  </a:cxn>
                  <a:cxn ang="0">
                    <a:pos x="351" y="18"/>
                  </a:cxn>
                  <a:cxn ang="0">
                    <a:pos x="351" y="19"/>
                  </a:cxn>
                  <a:cxn ang="0">
                    <a:pos x="349" y="21"/>
                  </a:cxn>
                  <a:cxn ang="0">
                    <a:pos x="97" y="10"/>
                  </a:cxn>
                  <a:cxn ang="0">
                    <a:pos x="0" y="4"/>
                  </a:cxn>
                  <a:cxn ang="0">
                    <a:pos x="2" y="2"/>
                  </a:cxn>
                  <a:cxn ang="0">
                    <a:pos x="2" y="0"/>
                  </a:cxn>
                  <a:cxn ang="0">
                    <a:pos x="99" y="6"/>
                  </a:cxn>
                  <a:cxn ang="0">
                    <a:pos x="99" y="8"/>
                  </a:cxn>
                  <a:cxn ang="0">
                    <a:pos x="97" y="10"/>
                  </a:cxn>
                </a:cxnLst>
                <a:rect l="0" t="0" r="r" b="b"/>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ln>
            </p:spPr>
            <p:txBody>
              <a:bodyPr/>
              <a:lstStyle/>
              <a:p>
                <a:endParaRPr lang="en-US">
                  <a:solidFill>
                    <a:prstClr val="black"/>
                  </a:solidFill>
                </a:endParaRPr>
              </a:p>
            </p:txBody>
          </p:sp>
          <p:sp>
            <p:nvSpPr>
              <p:cNvPr id="180343" name="Freeform 1143"/>
              <p:cNvSpPr>
                <a:spLocks noEditPoints="1"/>
              </p:cNvSpPr>
              <p:nvPr/>
            </p:nvSpPr>
            <p:spPr bwMode="auto">
              <a:xfrm>
                <a:off x="1739" y="1029"/>
                <a:ext cx="383" cy="22"/>
              </a:xfrm>
              <a:custGeom>
                <a:avLst/>
                <a:gdLst/>
                <a:ahLst/>
                <a:cxnLst>
                  <a:cxn ang="0">
                    <a:pos x="383" y="22"/>
                  </a:cxn>
                  <a:cxn ang="0">
                    <a:pos x="351" y="20"/>
                  </a:cxn>
                  <a:cxn ang="0">
                    <a:pos x="353" y="19"/>
                  </a:cxn>
                  <a:cxn ang="0">
                    <a:pos x="355" y="17"/>
                  </a:cxn>
                  <a:cxn ang="0">
                    <a:pos x="382" y="19"/>
                  </a:cxn>
                  <a:cxn ang="0">
                    <a:pos x="383" y="20"/>
                  </a:cxn>
                  <a:cxn ang="0">
                    <a:pos x="383" y="20"/>
                  </a:cxn>
                  <a:cxn ang="0">
                    <a:pos x="383" y="22"/>
                  </a:cxn>
                  <a:cxn ang="0">
                    <a:pos x="383" y="22"/>
                  </a:cxn>
                  <a:cxn ang="0">
                    <a:pos x="349" y="20"/>
                  </a:cxn>
                  <a:cxn ang="0">
                    <a:pos x="302" y="19"/>
                  </a:cxn>
                  <a:cxn ang="0">
                    <a:pos x="302" y="17"/>
                  </a:cxn>
                  <a:cxn ang="0">
                    <a:pos x="302" y="15"/>
                  </a:cxn>
                  <a:cxn ang="0">
                    <a:pos x="351" y="17"/>
                  </a:cxn>
                  <a:cxn ang="0">
                    <a:pos x="349" y="19"/>
                  </a:cxn>
                  <a:cxn ang="0">
                    <a:pos x="349" y="20"/>
                  </a:cxn>
                  <a:cxn ang="0">
                    <a:pos x="97" y="9"/>
                  </a:cxn>
                  <a:cxn ang="0">
                    <a:pos x="0" y="3"/>
                  </a:cxn>
                  <a:cxn ang="0">
                    <a:pos x="0" y="1"/>
                  </a:cxn>
                  <a:cxn ang="0">
                    <a:pos x="2" y="0"/>
                  </a:cxn>
                  <a:cxn ang="0">
                    <a:pos x="99" y="5"/>
                  </a:cxn>
                  <a:cxn ang="0">
                    <a:pos x="97" y="7"/>
                  </a:cxn>
                  <a:cxn ang="0">
                    <a:pos x="97" y="9"/>
                  </a:cxn>
                </a:cxnLst>
                <a:rect l="0" t="0" r="r" b="b"/>
                <a:pathLst>
                  <a:path w="383" h="22">
                    <a:moveTo>
                      <a:pt x="383" y="22"/>
                    </a:moveTo>
                    <a:lnTo>
                      <a:pt x="351" y="20"/>
                    </a:lnTo>
                    <a:lnTo>
                      <a:pt x="353" y="19"/>
                    </a:lnTo>
                    <a:lnTo>
                      <a:pt x="355" y="17"/>
                    </a:lnTo>
                    <a:lnTo>
                      <a:pt x="382" y="19"/>
                    </a:lnTo>
                    <a:lnTo>
                      <a:pt x="383" y="20"/>
                    </a:lnTo>
                    <a:lnTo>
                      <a:pt x="383" y="20"/>
                    </a:lnTo>
                    <a:lnTo>
                      <a:pt x="383" y="22"/>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4" name="Freeform 1144"/>
              <p:cNvSpPr>
                <a:spLocks noEditPoints="1"/>
              </p:cNvSpPr>
              <p:nvPr/>
            </p:nvSpPr>
            <p:spPr bwMode="auto">
              <a:xfrm>
                <a:off x="1739" y="1027"/>
                <a:ext cx="383" cy="22"/>
              </a:xfrm>
              <a:custGeom>
                <a:avLst/>
                <a:gdLst/>
                <a:ahLst/>
                <a:cxnLst>
                  <a:cxn ang="0">
                    <a:pos x="383" y="22"/>
                  </a:cxn>
                  <a:cxn ang="0">
                    <a:pos x="353" y="21"/>
                  </a:cxn>
                  <a:cxn ang="0">
                    <a:pos x="355" y="19"/>
                  </a:cxn>
                  <a:cxn ang="0">
                    <a:pos x="355" y="17"/>
                  </a:cxn>
                  <a:cxn ang="0">
                    <a:pos x="382" y="19"/>
                  </a:cxn>
                  <a:cxn ang="0">
                    <a:pos x="382" y="21"/>
                  </a:cxn>
                  <a:cxn ang="0">
                    <a:pos x="383" y="22"/>
                  </a:cxn>
                  <a:cxn ang="0">
                    <a:pos x="383" y="22"/>
                  </a:cxn>
                  <a:cxn ang="0">
                    <a:pos x="383" y="22"/>
                  </a:cxn>
                  <a:cxn ang="0">
                    <a:pos x="349" y="21"/>
                  </a:cxn>
                  <a:cxn ang="0">
                    <a:pos x="302" y="19"/>
                  </a:cxn>
                  <a:cxn ang="0">
                    <a:pos x="302" y="17"/>
                  </a:cxn>
                  <a:cxn ang="0">
                    <a:pos x="304" y="15"/>
                  </a:cxn>
                  <a:cxn ang="0">
                    <a:pos x="353" y="17"/>
                  </a:cxn>
                  <a:cxn ang="0">
                    <a:pos x="351" y="19"/>
                  </a:cxn>
                  <a:cxn ang="0">
                    <a:pos x="349" y="21"/>
                  </a:cxn>
                  <a:cxn ang="0">
                    <a:pos x="97" y="9"/>
                  </a:cxn>
                  <a:cxn ang="0">
                    <a:pos x="0" y="3"/>
                  </a:cxn>
                  <a:cxn ang="0">
                    <a:pos x="2" y="2"/>
                  </a:cxn>
                  <a:cxn ang="0">
                    <a:pos x="4" y="0"/>
                  </a:cxn>
                  <a:cxn ang="0">
                    <a:pos x="101" y="5"/>
                  </a:cxn>
                  <a:cxn ang="0">
                    <a:pos x="99" y="7"/>
                  </a:cxn>
                  <a:cxn ang="0">
                    <a:pos x="97" y="9"/>
                  </a:cxn>
                </a:cxnLst>
                <a:rect l="0" t="0" r="r" b="b"/>
                <a:pathLst>
                  <a:path w="383" h="22">
                    <a:moveTo>
                      <a:pt x="383" y="22"/>
                    </a:moveTo>
                    <a:lnTo>
                      <a:pt x="353" y="21"/>
                    </a:lnTo>
                    <a:lnTo>
                      <a:pt x="355" y="19"/>
                    </a:lnTo>
                    <a:lnTo>
                      <a:pt x="355" y="17"/>
                    </a:lnTo>
                    <a:lnTo>
                      <a:pt x="382" y="19"/>
                    </a:lnTo>
                    <a:lnTo>
                      <a:pt x="382" y="21"/>
                    </a:lnTo>
                    <a:lnTo>
                      <a:pt x="383" y="22"/>
                    </a:lnTo>
                    <a:lnTo>
                      <a:pt x="383" y="22"/>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5" name="Freeform 1145"/>
              <p:cNvSpPr>
                <a:spLocks noEditPoints="1"/>
              </p:cNvSpPr>
              <p:nvPr/>
            </p:nvSpPr>
            <p:spPr bwMode="auto">
              <a:xfrm>
                <a:off x="1741" y="1025"/>
                <a:ext cx="380" cy="23"/>
              </a:xfrm>
              <a:custGeom>
                <a:avLst/>
                <a:gdLst/>
                <a:ahLst/>
                <a:cxnLst>
                  <a:cxn ang="0">
                    <a:pos x="380" y="23"/>
                  </a:cxn>
                  <a:cxn ang="0">
                    <a:pos x="353" y="21"/>
                  </a:cxn>
                  <a:cxn ang="0">
                    <a:pos x="353" y="19"/>
                  </a:cxn>
                  <a:cxn ang="0">
                    <a:pos x="355" y="17"/>
                  </a:cxn>
                  <a:cxn ang="0">
                    <a:pos x="378" y="19"/>
                  </a:cxn>
                  <a:cxn ang="0">
                    <a:pos x="380" y="21"/>
                  </a:cxn>
                  <a:cxn ang="0">
                    <a:pos x="380" y="23"/>
                  </a:cxn>
                  <a:cxn ang="0">
                    <a:pos x="349" y="21"/>
                  </a:cxn>
                  <a:cxn ang="0">
                    <a:pos x="300" y="19"/>
                  </a:cxn>
                  <a:cxn ang="0">
                    <a:pos x="302" y="17"/>
                  </a:cxn>
                  <a:cxn ang="0">
                    <a:pos x="302" y="15"/>
                  </a:cxn>
                  <a:cxn ang="0">
                    <a:pos x="351" y="17"/>
                  </a:cxn>
                  <a:cxn ang="0">
                    <a:pos x="351" y="19"/>
                  </a:cxn>
                  <a:cxn ang="0">
                    <a:pos x="349" y="21"/>
                  </a:cxn>
                  <a:cxn ang="0">
                    <a:pos x="97" y="9"/>
                  </a:cxn>
                  <a:cxn ang="0">
                    <a:pos x="0" y="4"/>
                  </a:cxn>
                  <a:cxn ang="0">
                    <a:pos x="2" y="2"/>
                  </a:cxn>
                  <a:cxn ang="0">
                    <a:pos x="4" y="0"/>
                  </a:cxn>
                  <a:cxn ang="0">
                    <a:pos x="101" y="5"/>
                  </a:cxn>
                  <a:cxn ang="0">
                    <a:pos x="99" y="7"/>
                  </a:cxn>
                  <a:cxn ang="0">
                    <a:pos x="97" y="9"/>
                  </a:cxn>
                </a:cxnLst>
                <a:rect l="0" t="0" r="r" b="b"/>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ln>
            </p:spPr>
            <p:txBody>
              <a:bodyPr/>
              <a:lstStyle/>
              <a:p>
                <a:endParaRPr lang="en-US">
                  <a:solidFill>
                    <a:prstClr val="black"/>
                  </a:solidFill>
                </a:endParaRPr>
              </a:p>
            </p:txBody>
          </p:sp>
          <p:sp>
            <p:nvSpPr>
              <p:cNvPr id="180346" name="Freeform 1146"/>
              <p:cNvSpPr>
                <a:spLocks noEditPoints="1"/>
              </p:cNvSpPr>
              <p:nvPr/>
            </p:nvSpPr>
            <p:spPr bwMode="auto">
              <a:xfrm>
                <a:off x="1743" y="1023"/>
                <a:ext cx="378" cy="23"/>
              </a:xfrm>
              <a:custGeom>
                <a:avLst/>
                <a:gdLst/>
                <a:ahLst/>
                <a:cxnLst>
                  <a:cxn ang="0">
                    <a:pos x="378" y="23"/>
                  </a:cxn>
                  <a:cxn ang="0">
                    <a:pos x="351" y="21"/>
                  </a:cxn>
                  <a:cxn ang="0">
                    <a:pos x="353" y="19"/>
                  </a:cxn>
                  <a:cxn ang="0">
                    <a:pos x="353" y="17"/>
                  </a:cxn>
                  <a:cxn ang="0">
                    <a:pos x="376" y="19"/>
                  </a:cxn>
                  <a:cxn ang="0">
                    <a:pos x="376" y="21"/>
                  </a:cxn>
                  <a:cxn ang="0">
                    <a:pos x="378" y="23"/>
                  </a:cxn>
                  <a:cxn ang="0">
                    <a:pos x="349" y="21"/>
                  </a:cxn>
                  <a:cxn ang="0">
                    <a:pos x="300" y="19"/>
                  </a:cxn>
                  <a:cxn ang="0">
                    <a:pos x="300" y="17"/>
                  </a:cxn>
                  <a:cxn ang="0">
                    <a:pos x="302" y="15"/>
                  </a:cxn>
                  <a:cxn ang="0">
                    <a:pos x="351" y="17"/>
                  </a:cxn>
                  <a:cxn ang="0">
                    <a:pos x="351" y="17"/>
                  </a:cxn>
                  <a:cxn ang="0">
                    <a:pos x="349" y="19"/>
                  </a:cxn>
                  <a:cxn ang="0">
                    <a:pos x="349" y="19"/>
                  </a:cxn>
                  <a:cxn ang="0">
                    <a:pos x="349" y="21"/>
                  </a:cxn>
                  <a:cxn ang="0">
                    <a:pos x="97" y="9"/>
                  </a:cxn>
                  <a:cxn ang="0">
                    <a:pos x="0" y="4"/>
                  </a:cxn>
                  <a:cxn ang="0">
                    <a:pos x="2" y="2"/>
                  </a:cxn>
                  <a:cxn ang="0">
                    <a:pos x="2" y="0"/>
                  </a:cxn>
                  <a:cxn ang="0">
                    <a:pos x="99" y="6"/>
                  </a:cxn>
                  <a:cxn ang="0">
                    <a:pos x="99" y="7"/>
                  </a:cxn>
                  <a:cxn ang="0">
                    <a:pos x="97" y="9"/>
                  </a:cxn>
                </a:cxnLst>
                <a:rect l="0" t="0" r="r" b="b"/>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51" y="17"/>
                    </a:lnTo>
                    <a:lnTo>
                      <a:pt x="349" y="19"/>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ln>
            </p:spPr>
            <p:txBody>
              <a:bodyPr/>
              <a:lstStyle/>
              <a:p>
                <a:endParaRPr lang="en-US">
                  <a:solidFill>
                    <a:prstClr val="black"/>
                  </a:solidFill>
                </a:endParaRPr>
              </a:p>
            </p:txBody>
          </p:sp>
          <p:sp>
            <p:nvSpPr>
              <p:cNvPr id="180347" name="Freeform 1147"/>
              <p:cNvSpPr>
                <a:spLocks noEditPoints="1"/>
              </p:cNvSpPr>
              <p:nvPr/>
            </p:nvSpPr>
            <p:spPr bwMode="auto">
              <a:xfrm>
                <a:off x="1745" y="1021"/>
                <a:ext cx="374" cy="23"/>
              </a:xfrm>
              <a:custGeom>
                <a:avLst/>
                <a:gdLst/>
                <a:ahLst/>
                <a:cxnLst>
                  <a:cxn ang="0">
                    <a:pos x="374" y="23"/>
                  </a:cxn>
                  <a:cxn ang="0">
                    <a:pos x="351" y="21"/>
                  </a:cxn>
                  <a:cxn ang="0">
                    <a:pos x="351" y="19"/>
                  </a:cxn>
                  <a:cxn ang="0">
                    <a:pos x="353" y="17"/>
                  </a:cxn>
                  <a:cxn ang="0">
                    <a:pos x="374" y="19"/>
                  </a:cxn>
                  <a:cxn ang="0">
                    <a:pos x="374" y="21"/>
                  </a:cxn>
                  <a:cxn ang="0">
                    <a:pos x="374" y="23"/>
                  </a:cxn>
                  <a:cxn ang="0">
                    <a:pos x="347" y="21"/>
                  </a:cxn>
                  <a:cxn ang="0">
                    <a:pos x="298" y="19"/>
                  </a:cxn>
                  <a:cxn ang="0">
                    <a:pos x="300" y="17"/>
                  </a:cxn>
                  <a:cxn ang="0">
                    <a:pos x="300" y="15"/>
                  </a:cxn>
                  <a:cxn ang="0">
                    <a:pos x="349" y="17"/>
                  </a:cxn>
                  <a:cxn ang="0">
                    <a:pos x="349" y="19"/>
                  </a:cxn>
                  <a:cxn ang="0">
                    <a:pos x="347" y="21"/>
                  </a:cxn>
                  <a:cxn ang="0">
                    <a:pos x="347" y="21"/>
                  </a:cxn>
                  <a:cxn ang="0">
                    <a:pos x="347" y="21"/>
                  </a:cxn>
                  <a:cxn ang="0">
                    <a:pos x="97" y="9"/>
                  </a:cxn>
                  <a:cxn ang="0">
                    <a:pos x="0" y="4"/>
                  </a:cxn>
                  <a:cxn ang="0">
                    <a:pos x="0" y="2"/>
                  </a:cxn>
                  <a:cxn ang="0">
                    <a:pos x="2" y="0"/>
                  </a:cxn>
                  <a:cxn ang="0">
                    <a:pos x="99" y="6"/>
                  </a:cxn>
                  <a:cxn ang="0">
                    <a:pos x="97" y="8"/>
                  </a:cxn>
                  <a:cxn ang="0">
                    <a:pos x="97" y="9"/>
                  </a:cxn>
                </a:cxnLst>
                <a:rect l="0" t="0" r="r" b="b"/>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lnTo>
                      <a:pt x="347" y="21"/>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ln>
            </p:spPr>
            <p:txBody>
              <a:bodyPr/>
              <a:lstStyle/>
              <a:p>
                <a:endParaRPr lang="en-US">
                  <a:solidFill>
                    <a:prstClr val="black"/>
                  </a:solidFill>
                </a:endParaRPr>
              </a:p>
            </p:txBody>
          </p:sp>
          <p:sp>
            <p:nvSpPr>
              <p:cNvPr id="180348" name="Freeform 1148"/>
              <p:cNvSpPr>
                <a:spLocks noEditPoints="1"/>
              </p:cNvSpPr>
              <p:nvPr/>
            </p:nvSpPr>
            <p:spPr bwMode="auto">
              <a:xfrm>
                <a:off x="1745" y="1019"/>
                <a:ext cx="374" cy="23"/>
              </a:xfrm>
              <a:custGeom>
                <a:avLst/>
                <a:gdLst/>
                <a:ahLst/>
                <a:cxnLst>
                  <a:cxn ang="0">
                    <a:pos x="374" y="23"/>
                  </a:cxn>
                  <a:cxn ang="0">
                    <a:pos x="351" y="21"/>
                  </a:cxn>
                  <a:cxn ang="0">
                    <a:pos x="353" y="19"/>
                  </a:cxn>
                  <a:cxn ang="0">
                    <a:pos x="355" y="17"/>
                  </a:cxn>
                  <a:cxn ang="0">
                    <a:pos x="372" y="19"/>
                  </a:cxn>
                  <a:cxn ang="0">
                    <a:pos x="372" y="19"/>
                  </a:cxn>
                  <a:cxn ang="0">
                    <a:pos x="372" y="19"/>
                  </a:cxn>
                  <a:cxn ang="0">
                    <a:pos x="374" y="21"/>
                  </a:cxn>
                  <a:cxn ang="0">
                    <a:pos x="374" y="23"/>
                  </a:cxn>
                  <a:cxn ang="0">
                    <a:pos x="349" y="21"/>
                  </a:cxn>
                  <a:cxn ang="0">
                    <a:pos x="300" y="19"/>
                  </a:cxn>
                  <a:cxn ang="0">
                    <a:pos x="300" y="17"/>
                  </a:cxn>
                  <a:cxn ang="0">
                    <a:pos x="300" y="15"/>
                  </a:cxn>
                  <a:cxn ang="0">
                    <a:pos x="351" y="17"/>
                  </a:cxn>
                  <a:cxn ang="0">
                    <a:pos x="349" y="19"/>
                  </a:cxn>
                  <a:cxn ang="0">
                    <a:pos x="349" y="21"/>
                  </a:cxn>
                  <a:cxn ang="0">
                    <a:pos x="97" y="10"/>
                  </a:cxn>
                  <a:cxn ang="0">
                    <a:pos x="0" y="4"/>
                  </a:cxn>
                  <a:cxn ang="0">
                    <a:pos x="2" y="2"/>
                  </a:cxn>
                  <a:cxn ang="0">
                    <a:pos x="4" y="0"/>
                  </a:cxn>
                  <a:cxn ang="0">
                    <a:pos x="100" y="6"/>
                  </a:cxn>
                  <a:cxn ang="0">
                    <a:pos x="99" y="8"/>
                  </a:cxn>
                  <a:cxn ang="0">
                    <a:pos x="97" y="10"/>
                  </a:cxn>
                </a:cxnLst>
                <a:rect l="0" t="0" r="r" b="b"/>
                <a:pathLst>
                  <a:path w="374" h="23">
                    <a:moveTo>
                      <a:pt x="374" y="23"/>
                    </a:moveTo>
                    <a:lnTo>
                      <a:pt x="351" y="21"/>
                    </a:lnTo>
                    <a:lnTo>
                      <a:pt x="353" y="19"/>
                    </a:lnTo>
                    <a:lnTo>
                      <a:pt x="355" y="17"/>
                    </a:lnTo>
                    <a:lnTo>
                      <a:pt x="372" y="19"/>
                    </a:lnTo>
                    <a:lnTo>
                      <a:pt x="372" y="19"/>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ln>
            </p:spPr>
            <p:txBody>
              <a:bodyPr/>
              <a:lstStyle/>
              <a:p>
                <a:endParaRPr lang="en-US">
                  <a:solidFill>
                    <a:prstClr val="black"/>
                  </a:solidFill>
                </a:endParaRPr>
              </a:p>
            </p:txBody>
          </p:sp>
          <p:sp>
            <p:nvSpPr>
              <p:cNvPr id="180349" name="Freeform 1149"/>
              <p:cNvSpPr>
                <a:spLocks noEditPoints="1"/>
              </p:cNvSpPr>
              <p:nvPr/>
            </p:nvSpPr>
            <p:spPr bwMode="auto">
              <a:xfrm>
                <a:off x="1747" y="1017"/>
                <a:ext cx="372" cy="23"/>
              </a:xfrm>
              <a:custGeom>
                <a:avLst/>
                <a:gdLst/>
                <a:ahLst/>
                <a:cxnLst>
                  <a:cxn ang="0">
                    <a:pos x="372" y="23"/>
                  </a:cxn>
                  <a:cxn ang="0">
                    <a:pos x="351" y="21"/>
                  </a:cxn>
                  <a:cxn ang="0">
                    <a:pos x="353" y="19"/>
                  </a:cxn>
                  <a:cxn ang="0">
                    <a:pos x="353" y="17"/>
                  </a:cxn>
                  <a:cxn ang="0">
                    <a:pos x="370" y="17"/>
                  </a:cxn>
                  <a:cxn ang="0">
                    <a:pos x="370" y="19"/>
                  </a:cxn>
                  <a:cxn ang="0">
                    <a:pos x="370" y="21"/>
                  </a:cxn>
                  <a:cxn ang="0">
                    <a:pos x="370" y="21"/>
                  </a:cxn>
                  <a:cxn ang="0">
                    <a:pos x="372" y="23"/>
                  </a:cxn>
                  <a:cxn ang="0">
                    <a:pos x="347" y="21"/>
                  </a:cxn>
                  <a:cxn ang="0">
                    <a:pos x="298" y="19"/>
                  </a:cxn>
                  <a:cxn ang="0">
                    <a:pos x="298" y="17"/>
                  </a:cxn>
                  <a:cxn ang="0">
                    <a:pos x="300" y="15"/>
                  </a:cxn>
                  <a:cxn ang="0">
                    <a:pos x="351" y="17"/>
                  </a:cxn>
                  <a:cxn ang="0">
                    <a:pos x="349" y="19"/>
                  </a:cxn>
                  <a:cxn ang="0">
                    <a:pos x="347" y="21"/>
                  </a:cxn>
                  <a:cxn ang="0">
                    <a:pos x="97" y="10"/>
                  </a:cxn>
                  <a:cxn ang="0">
                    <a:pos x="0" y="4"/>
                  </a:cxn>
                  <a:cxn ang="0">
                    <a:pos x="2" y="2"/>
                  </a:cxn>
                  <a:cxn ang="0">
                    <a:pos x="2" y="0"/>
                  </a:cxn>
                  <a:cxn ang="0">
                    <a:pos x="100" y="4"/>
                  </a:cxn>
                  <a:cxn ang="0">
                    <a:pos x="98" y="8"/>
                  </a:cxn>
                  <a:cxn ang="0">
                    <a:pos x="97" y="10"/>
                  </a:cxn>
                </a:cxnLst>
                <a:rect l="0" t="0" r="r" b="b"/>
                <a:pathLst>
                  <a:path w="372" h="23">
                    <a:moveTo>
                      <a:pt x="372" y="23"/>
                    </a:moveTo>
                    <a:lnTo>
                      <a:pt x="351" y="21"/>
                    </a:lnTo>
                    <a:lnTo>
                      <a:pt x="353" y="19"/>
                    </a:lnTo>
                    <a:lnTo>
                      <a:pt x="353" y="17"/>
                    </a:lnTo>
                    <a:lnTo>
                      <a:pt x="370" y="17"/>
                    </a:lnTo>
                    <a:lnTo>
                      <a:pt x="370" y="19"/>
                    </a:lnTo>
                    <a:lnTo>
                      <a:pt x="370" y="21"/>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ln>
            </p:spPr>
            <p:txBody>
              <a:bodyPr/>
              <a:lstStyle/>
              <a:p>
                <a:endParaRPr lang="en-US">
                  <a:solidFill>
                    <a:prstClr val="black"/>
                  </a:solidFill>
                </a:endParaRPr>
              </a:p>
            </p:txBody>
          </p:sp>
          <p:sp>
            <p:nvSpPr>
              <p:cNvPr id="180350" name="Freeform 1150"/>
              <p:cNvSpPr>
                <a:spLocks noEditPoints="1"/>
              </p:cNvSpPr>
              <p:nvPr/>
            </p:nvSpPr>
            <p:spPr bwMode="auto">
              <a:xfrm>
                <a:off x="1749" y="1015"/>
                <a:ext cx="368" cy="23"/>
              </a:xfrm>
              <a:custGeom>
                <a:avLst/>
                <a:gdLst/>
                <a:ahLst/>
                <a:cxnLst>
                  <a:cxn ang="0">
                    <a:pos x="368" y="23"/>
                  </a:cxn>
                  <a:cxn ang="0">
                    <a:pos x="351" y="21"/>
                  </a:cxn>
                  <a:cxn ang="0">
                    <a:pos x="351" y="19"/>
                  </a:cxn>
                  <a:cxn ang="0">
                    <a:pos x="353" y="17"/>
                  </a:cxn>
                  <a:cxn ang="0">
                    <a:pos x="368" y="17"/>
                  </a:cxn>
                  <a:cxn ang="0">
                    <a:pos x="368" y="21"/>
                  </a:cxn>
                  <a:cxn ang="0">
                    <a:pos x="368" y="23"/>
                  </a:cxn>
                  <a:cxn ang="0">
                    <a:pos x="347" y="21"/>
                  </a:cxn>
                  <a:cxn ang="0">
                    <a:pos x="296" y="19"/>
                  </a:cxn>
                  <a:cxn ang="0">
                    <a:pos x="298" y="17"/>
                  </a:cxn>
                  <a:cxn ang="0">
                    <a:pos x="298" y="15"/>
                  </a:cxn>
                  <a:cxn ang="0">
                    <a:pos x="349" y="17"/>
                  </a:cxn>
                  <a:cxn ang="0">
                    <a:pos x="349" y="19"/>
                  </a:cxn>
                  <a:cxn ang="0">
                    <a:pos x="347" y="21"/>
                  </a:cxn>
                  <a:cxn ang="0">
                    <a:pos x="96" y="10"/>
                  </a:cxn>
                  <a:cxn ang="0">
                    <a:pos x="0" y="4"/>
                  </a:cxn>
                  <a:cxn ang="0">
                    <a:pos x="0" y="2"/>
                  </a:cxn>
                  <a:cxn ang="0">
                    <a:pos x="2" y="0"/>
                  </a:cxn>
                  <a:cxn ang="0">
                    <a:pos x="100" y="4"/>
                  </a:cxn>
                  <a:cxn ang="0">
                    <a:pos x="98" y="6"/>
                  </a:cxn>
                  <a:cxn ang="0">
                    <a:pos x="96" y="10"/>
                  </a:cxn>
                </a:cxnLst>
                <a:rect l="0" t="0" r="r" b="b"/>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ln>
            </p:spPr>
            <p:txBody>
              <a:bodyPr/>
              <a:lstStyle/>
              <a:p>
                <a:endParaRPr lang="en-US">
                  <a:solidFill>
                    <a:prstClr val="black"/>
                  </a:solidFill>
                </a:endParaRPr>
              </a:p>
            </p:txBody>
          </p:sp>
          <p:sp>
            <p:nvSpPr>
              <p:cNvPr id="180351" name="Freeform 1151"/>
              <p:cNvSpPr>
                <a:spLocks noEditPoints="1"/>
              </p:cNvSpPr>
              <p:nvPr/>
            </p:nvSpPr>
            <p:spPr bwMode="auto">
              <a:xfrm>
                <a:off x="1749" y="1013"/>
                <a:ext cx="368" cy="21"/>
              </a:xfrm>
              <a:custGeom>
                <a:avLst/>
                <a:gdLst/>
                <a:ahLst/>
                <a:cxnLst>
                  <a:cxn ang="0">
                    <a:pos x="368" y="21"/>
                  </a:cxn>
                  <a:cxn ang="0">
                    <a:pos x="351" y="21"/>
                  </a:cxn>
                  <a:cxn ang="0">
                    <a:pos x="353" y="19"/>
                  </a:cxn>
                  <a:cxn ang="0">
                    <a:pos x="353" y="17"/>
                  </a:cxn>
                  <a:cxn ang="0">
                    <a:pos x="368" y="17"/>
                  </a:cxn>
                  <a:cxn ang="0">
                    <a:pos x="368" y="19"/>
                  </a:cxn>
                  <a:cxn ang="0">
                    <a:pos x="368" y="21"/>
                  </a:cxn>
                  <a:cxn ang="0">
                    <a:pos x="349" y="21"/>
                  </a:cxn>
                  <a:cxn ang="0">
                    <a:pos x="298" y="19"/>
                  </a:cxn>
                  <a:cxn ang="0">
                    <a:pos x="298" y="17"/>
                  </a:cxn>
                  <a:cxn ang="0">
                    <a:pos x="298" y="14"/>
                  </a:cxn>
                  <a:cxn ang="0">
                    <a:pos x="351" y="17"/>
                  </a:cxn>
                  <a:cxn ang="0">
                    <a:pos x="349" y="19"/>
                  </a:cxn>
                  <a:cxn ang="0">
                    <a:pos x="349" y="21"/>
                  </a:cxn>
                  <a:cxn ang="0">
                    <a:pos x="98" y="8"/>
                  </a:cxn>
                  <a:cxn ang="0">
                    <a:pos x="0" y="4"/>
                  </a:cxn>
                  <a:cxn ang="0">
                    <a:pos x="2" y="2"/>
                  </a:cxn>
                  <a:cxn ang="0">
                    <a:pos x="4" y="0"/>
                  </a:cxn>
                  <a:cxn ang="0">
                    <a:pos x="100" y="4"/>
                  </a:cxn>
                  <a:cxn ang="0">
                    <a:pos x="100" y="6"/>
                  </a:cxn>
                  <a:cxn ang="0">
                    <a:pos x="98" y="8"/>
                  </a:cxn>
                </a:cxnLst>
                <a:rect l="0" t="0" r="r" b="b"/>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ln>
            </p:spPr>
            <p:txBody>
              <a:bodyPr/>
              <a:lstStyle/>
              <a:p>
                <a:endParaRPr lang="en-US">
                  <a:solidFill>
                    <a:prstClr val="black"/>
                  </a:solidFill>
                </a:endParaRPr>
              </a:p>
            </p:txBody>
          </p:sp>
          <p:sp>
            <p:nvSpPr>
              <p:cNvPr id="180352" name="Freeform 1152"/>
              <p:cNvSpPr>
                <a:spLocks noEditPoints="1"/>
              </p:cNvSpPr>
              <p:nvPr/>
            </p:nvSpPr>
            <p:spPr bwMode="auto">
              <a:xfrm>
                <a:off x="1751" y="1011"/>
                <a:ext cx="366" cy="21"/>
              </a:xfrm>
              <a:custGeom>
                <a:avLst/>
                <a:gdLst/>
                <a:ahLst/>
                <a:cxnLst>
                  <a:cxn ang="0">
                    <a:pos x="366" y="21"/>
                  </a:cxn>
                  <a:cxn ang="0">
                    <a:pos x="351" y="21"/>
                  </a:cxn>
                  <a:cxn ang="0">
                    <a:pos x="351" y="19"/>
                  </a:cxn>
                  <a:cxn ang="0">
                    <a:pos x="352" y="18"/>
                  </a:cxn>
                  <a:cxn ang="0">
                    <a:pos x="364" y="18"/>
                  </a:cxn>
                  <a:cxn ang="0">
                    <a:pos x="366" y="19"/>
                  </a:cxn>
                  <a:cxn ang="0">
                    <a:pos x="366" y="21"/>
                  </a:cxn>
                  <a:cxn ang="0">
                    <a:pos x="347" y="21"/>
                  </a:cxn>
                  <a:cxn ang="0">
                    <a:pos x="296" y="19"/>
                  </a:cxn>
                  <a:cxn ang="0">
                    <a:pos x="296" y="16"/>
                  </a:cxn>
                  <a:cxn ang="0">
                    <a:pos x="296" y="14"/>
                  </a:cxn>
                  <a:cxn ang="0">
                    <a:pos x="349" y="18"/>
                  </a:cxn>
                  <a:cxn ang="0">
                    <a:pos x="349" y="19"/>
                  </a:cxn>
                  <a:cxn ang="0">
                    <a:pos x="347" y="21"/>
                  </a:cxn>
                  <a:cxn ang="0">
                    <a:pos x="98" y="8"/>
                  </a:cxn>
                  <a:cxn ang="0">
                    <a:pos x="0" y="4"/>
                  </a:cxn>
                  <a:cxn ang="0">
                    <a:pos x="2" y="2"/>
                  </a:cxn>
                  <a:cxn ang="0">
                    <a:pos x="3" y="0"/>
                  </a:cxn>
                  <a:cxn ang="0">
                    <a:pos x="100" y="4"/>
                  </a:cxn>
                  <a:cxn ang="0">
                    <a:pos x="98" y="6"/>
                  </a:cxn>
                  <a:cxn ang="0">
                    <a:pos x="98" y="8"/>
                  </a:cxn>
                </a:cxnLst>
                <a:rect l="0" t="0" r="r" b="b"/>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ln>
            </p:spPr>
            <p:txBody>
              <a:bodyPr/>
              <a:lstStyle/>
              <a:p>
                <a:endParaRPr lang="en-US">
                  <a:solidFill>
                    <a:prstClr val="black"/>
                  </a:solidFill>
                </a:endParaRPr>
              </a:p>
            </p:txBody>
          </p:sp>
          <p:sp>
            <p:nvSpPr>
              <p:cNvPr id="180353" name="Freeform 1153"/>
              <p:cNvSpPr>
                <a:spLocks noEditPoints="1"/>
              </p:cNvSpPr>
              <p:nvPr/>
            </p:nvSpPr>
            <p:spPr bwMode="auto">
              <a:xfrm>
                <a:off x="1753" y="1010"/>
                <a:ext cx="364" cy="20"/>
              </a:xfrm>
              <a:custGeom>
                <a:avLst/>
                <a:gdLst/>
                <a:ahLst/>
                <a:cxnLst>
                  <a:cxn ang="0">
                    <a:pos x="364" y="20"/>
                  </a:cxn>
                  <a:cxn ang="0">
                    <a:pos x="349" y="20"/>
                  </a:cxn>
                  <a:cxn ang="0">
                    <a:pos x="350" y="19"/>
                  </a:cxn>
                  <a:cxn ang="0">
                    <a:pos x="350" y="17"/>
                  </a:cxn>
                  <a:cxn ang="0">
                    <a:pos x="350" y="17"/>
                  </a:cxn>
                  <a:cxn ang="0">
                    <a:pos x="350" y="17"/>
                  </a:cxn>
                  <a:cxn ang="0">
                    <a:pos x="362" y="17"/>
                  </a:cxn>
                  <a:cxn ang="0">
                    <a:pos x="362" y="19"/>
                  </a:cxn>
                  <a:cxn ang="0">
                    <a:pos x="364" y="20"/>
                  </a:cxn>
                  <a:cxn ang="0">
                    <a:pos x="347" y="20"/>
                  </a:cxn>
                  <a:cxn ang="0">
                    <a:pos x="294" y="17"/>
                  </a:cxn>
                  <a:cxn ang="0">
                    <a:pos x="294" y="15"/>
                  </a:cxn>
                  <a:cxn ang="0">
                    <a:pos x="295" y="13"/>
                  </a:cxn>
                  <a:cxn ang="0">
                    <a:pos x="349" y="17"/>
                  </a:cxn>
                  <a:cxn ang="0">
                    <a:pos x="347" y="19"/>
                  </a:cxn>
                  <a:cxn ang="0">
                    <a:pos x="347" y="20"/>
                  </a:cxn>
                  <a:cxn ang="0">
                    <a:pos x="96" y="7"/>
                  </a:cxn>
                  <a:cxn ang="0">
                    <a:pos x="0" y="3"/>
                  </a:cxn>
                  <a:cxn ang="0">
                    <a:pos x="1" y="1"/>
                  </a:cxn>
                  <a:cxn ang="0">
                    <a:pos x="1" y="0"/>
                  </a:cxn>
                  <a:cxn ang="0">
                    <a:pos x="100" y="3"/>
                  </a:cxn>
                  <a:cxn ang="0">
                    <a:pos x="98" y="5"/>
                  </a:cxn>
                  <a:cxn ang="0">
                    <a:pos x="96" y="7"/>
                  </a:cxn>
                </a:cxnLst>
                <a:rect l="0" t="0" r="r" b="b"/>
                <a:pathLst>
                  <a:path w="364" h="20">
                    <a:moveTo>
                      <a:pt x="364" y="20"/>
                    </a:moveTo>
                    <a:lnTo>
                      <a:pt x="349" y="20"/>
                    </a:lnTo>
                    <a:lnTo>
                      <a:pt x="350" y="19"/>
                    </a:lnTo>
                    <a:lnTo>
                      <a:pt x="350" y="17"/>
                    </a:lnTo>
                    <a:lnTo>
                      <a:pt x="350" y="17"/>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ln>
            </p:spPr>
            <p:txBody>
              <a:bodyPr/>
              <a:lstStyle/>
              <a:p>
                <a:endParaRPr lang="en-US">
                  <a:solidFill>
                    <a:prstClr val="black"/>
                  </a:solidFill>
                </a:endParaRPr>
              </a:p>
            </p:txBody>
          </p:sp>
          <p:sp>
            <p:nvSpPr>
              <p:cNvPr id="180354" name="Freeform 1154"/>
              <p:cNvSpPr>
                <a:spLocks noEditPoints="1"/>
              </p:cNvSpPr>
              <p:nvPr/>
            </p:nvSpPr>
            <p:spPr bwMode="auto">
              <a:xfrm>
                <a:off x="1754" y="1008"/>
                <a:ext cx="361" cy="21"/>
              </a:xfrm>
              <a:custGeom>
                <a:avLst/>
                <a:gdLst/>
                <a:ahLst/>
                <a:cxnLst>
                  <a:cxn ang="0">
                    <a:pos x="361" y="21"/>
                  </a:cxn>
                  <a:cxn ang="0">
                    <a:pos x="349" y="21"/>
                  </a:cxn>
                  <a:cxn ang="0">
                    <a:pos x="349" y="21"/>
                  </a:cxn>
                  <a:cxn ang="0">
                    <a:pos x="349" y="19"/>
                  </a:cxn>
                  <a:cxn ang="0">
                    <a:pos x="351" y="19"/>
                  </a:cxn>
                  <a:cxn ang="0">
                    <a:pos x="351" y="17"/>
                  </a:cxn>
                  <a:cxn ang="0">
                    <a:pos x="361" y="17"/>
                  </a:cxn>
                  <a:cxn ang="0">
                    <a:pos x="361" y="19"/>
                  </a:cxn>
                  <a:cxn ang="0">
                    <a:pos x="361" y="21"/>
                  </a:cxn>
                  <a:cxn ang="0">
                    <a:pos x="346" y="21"/>
                  </a:cxn>
                  <a:cxn ang="0">
                    <a:pos x="293" y="17"/>
                  </a:cxn>
                  <a:cxn ang="0">
                    <a:pos x="294" y="15"/>
                  </a:cxn>
                  <a:cxn ang="0">
                    <a:pos x="294" y="13"/>
                  </a:cxn>
                  <a:cxn ang="0">
                    <a:pos x="348" y="17"/>
                  </a:cxn>
                  <a:cxn ang="0">
                    <a:pos x="348" y="19"/>
                  </a:cxn>
                  <a:cxn ang="0">
                    <a:pos x="346" y="21"/>
                  </a:cxn>
                  <a:cxn ang="0">
                    <a:pos x="97" y="7"/>
                  </a:cxn>
                  <a:cxn ang="0">
                    <a:pos x="0" y="3"/>
                  </a:cxn>
                  <a:cxn ang="0">
                    <a:pos x="0" y="2"/>
                  </a:cxn>
                  <a:cxn ang="0">
                    <a:pos x="2" y="0"/>
                  </a:cxn>
                  <a:cxn ang="0">
                    <a:pos x="101" y="3"/>
                  </a:cxn>
                  <a:cxn ang="0">
                    <a:pos x="99" y="5"/>
                  </a:cxn>
                  <a:cxn ang="0">
                    <a:pos x="97" y="7"/>
                  </a:cxn>
                </a:cxnLst>
                <a:rect l="0" t="0" r="r" b="b"/>
                <a:pathLst>
                  <a:path w="361" h="21">
                    <a:moveTo>
                      <a:pt x="361" y="21"/>
                    </a:moveTo>
                    <a:lnTo>
                      <a:pt x="349" y="21"/>
                    </a:ln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ln>
            </p:spPr>
            <p:txBody>
              <a:bodyPr/>
              <a:lstStyle/>
              <a:p>
                <a:endParaRPr lang="en-US">
                  <a:solidFill>
                    <a:prstClr val="black"/>
                  </a:solidFill>
                </a:endParaRPr>
              </a:p>
            </p:txBody>
          </p:sp>
          <p:sp>
            <p:nvSpPr>
              <p:cNvPr id="180355" name="Freeform 1155"/>
              <p:cNvSpPr>
                <a:spLocks noEditPoints="1"/>
              </p:cNvSpPr>
              <p:nvPr/>
            </p:nvSpPr>
            <p:spPr bwMode="auto">
              <a:xfrm>
                <a:off x="1754" y="1006"/>
                <a:ext cx="361" cy="21"/>
              </a:xfrm>
              <a:custGeom>
                <a:avLst/>
                <a:gdLst/>
                <a:ahLst/>
                <a:cxnLst>
                  <a:cxn ang="0">
                    <a:pos x="361" y="21"/>
                  </a:cxn>
                  <a:cxn ang="0">
                    <a:pos x="349" y="21"/>
                  </a:cxn>
                  <a:cxn ang="0">
                    <a:pos x="351" y="19"/>
                  </a:cxn>
                  <a:cxn ang="0">
                    <a:pos x="351" y="17"/>
                  </a:cxn>
                  <a:cxn ang="0">
                    <a:pos x="361" y="17"/>
                  </a:cxn>
                  <a:cxn ang="0">
                    <a:pos x="361" y="19"/>
                  </a:cxn>
                  <a:cxn ang="0">
                    <a:pos x="361" y="21"/>
                  </a:cxn>
                  <a:cxn ang="0">
                    <a:pos x="348" y="21"/>
                  </a:cxn>
                  <a:cxn ang="0">
                    <a:pos x="294" y="17"/>
                  </a:cxn>
                  <a:cxn ang="0">
                    <a:pos x="294" y="15"/>
                  </a:cxn>
                  <a:cxn ang="0">
                    <a:pos x="294" y="13"/>
                  </a:cxn>
                  <a:cxn ang="0">
                    <a:pos x="348" y="17"/>
                  </a:cxn>
                  <a:cxn ang="0">
                    <a:pos x="348" y="19"/>
                  </a:cxn>
                  <a:cxn ang="0">
                    <a:pos x="348" y="21"/>
                  </a:cxn>
                  <a:cxn ang="0">
                    <a:pos x="99" y="7"/>
                  </a:cxn>
                  <a:cxn ang="0">
                    <a:pos x="0" y="4"/>
                  </a:cxn>
                  <a:cxn ang="0">
                    <a:pos x="2" y="2"/>
                  </a:cxn>
                  <a:cxn ang="0">
                    <a:pos x="4" y="0"/>
                  </a:cxn>
                  <a:cxn ang="0">
                    <a:pos x="103" y="4"/>
                  </a:cxn>
                  <a:cxn ang="0">
                    <a:pos x="101" y="5"/>
                  </a:cxn>
                  <a:cxn ang="0">
                    <a:pos x="99" y="7"/>
                  </a:cxn>
                </a:cxnLst>
                <a:rect l="0" t="0" r="r" b="b"/>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ln>
            </p:spPr>
            <p:txBody>
              <a:bodyPr/>
              <a:lstStyle/>
              <a:p>
                <a:endParaRPr lang="en-US">
                  <a:solidFill>
                    <a:prstClr val="black"/>
                  </a:solidFill>
                </a:endParaRPr>
              </a:p>
            </p:txBody>
          </p:sp>
          <p:sp>
            <p:nvSpPr>
              <p:cNvPr id="180356" name="Freeform 1156"/>
              <p:cNvSpPr>
                <a:spLocks noEditPoints="1"/>
              </p:cNvSpPr>
              <p:nvPr/>
            </p:nvSpPr>
            <p:spPr bwMode="auto">
              <a:xfrm>
                <a:off x="1756" y="1004"/>
                <a:ext cx="359" cy="21"/>
              </a:xfrm>
              <a:custGeom>
                <a:avLst/>
                <a:gdLst/>
                <a:ahLst/>
                <a:cxnLst>
                  <a:cxn ang="0">
                    <a:pos x="359" y="21"/>
                  </a:cxn>
                  <a:cxn ang="0">
                    <a:pos x="349" y="21"/>
                  </a:cxn>
                  <a:cxn ang="0">
                    <a:pos x="349" y="19"/>
                  </a:cxn>
                  <a:cxn ang="0">
                    <a:pos x="351" y="17"/>
                  </a:cxn>
                  <a:cxn ang="0">
                    <a:pos x="357" y="17"/>
                  </a:cxn>
                  <a:cxn ang="0">
                    <a:pos x="359" y="19"/>
                  </a:cxn>
                  <a:cxn ang="0">
                    <a:pos x="359" y="21"/>
                  </a:cxn>
                  <a:cxn ang="0">
                    <a:pos x="346" y="21"/>
                  </a:cxn>
                  <a:cxn ang="0">
                    <a:pos x="292" y="17"/>
                  </a:cxn>
                  <a:cxn ang="0">
                    <a:pos x="292" y="15"/>
                  </a:cxn>
                  <a:cxn ang="0">
                    <a:pos x="294" y="13"/>
                  </a:cxn>
                  <a:cxn ang="0">
                    <a:pos x="347" y="15"/>
                  </a:cxn>
                  <a:cxn ang="0">
                    <a:pos x="346" y="19"/>
                  </a:cxn>
                  <a:cxn ang="0">
                    <a:pos x="346" y="21"/>
                  </a:cxn>
                  <a:cxn ang="0">
                    <a:pos x="99" y="7"/>
                  </a:cxn>
                  <a:cxn ang="0">
                    <a:pos x="0" y="4"/>
                  </a:cxn>
                  <a:cxn ang="0">
                    <a:pos x="2" y="2"/>
                  </a:cxn>
                  <a:cxn ang="0">
                    <a:pos x="4" y="0"/>
                  </a:cxn>
                  <a:cxn ang="0">
                    <a:pos x="103" y="4"/>
                  </a:cxn>
                  <a:cxn ang="0">
                    <a:pos x="101" y="6"/>
                  </a:cxn>
                  <a:cxn ang="0">
                    <a:pos x="99" y="7"/>
                  </a:cxn>
                </a:cxnLst>
                <a:rect l="0" t="0" r="r" b="b"/>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ln>
            </p:spPr>
            <p:txBody>
              <a:bodyPr/>
              <a:lstStyle/>
              <a:p>
                <a:endParaRPr lang="en-US">
                  <a:solidFill>
                    <a:prstClr val="black"/>
                  </a:solidFill>
                </a:endParaRPr>
              </a:p>
            </p:txBody>
          </p:sp>
          <p:sp>
            <p:nvSpPr>
              <p:cNvPr id="180357" name="Freeform 1157"/>
              <p:cNvSpPr>
                <a:spLocks noEditPoints="1"/>
              </p:cNvSpPr>
              <p:nvPr/>
            </p:nvSpPr>
            <p:spPr bwMode="auto">
              <a:xfrm>
                <a:off x="1758" y="1002"/>
                <a:ext cx="357" cy="21"/>
              </a:xfrm>
              <a:custGeom>
                <a:avLst/>
                <a:gdLst/>
                <a:ahLst/>
                <a:cxnLst>
                  <a:cxn ang="0">
                    <a:pos x="357" y="21"/>
                  </a:cxn>
                  <a:cxn ang="0">
                    <a:pos x="347" y="21"/>
                  </a:cxn>
                  <a:cxn ang="0">
                    <a:pos x="349" y="19"/>
                  </a:cxn>
                  <a:cxn ang="0">
                    <a:pos x="349" y="17"/>
                  </a:cxn>
                  <a:cxn ang="0">
                    <a:pos x="355" y="17"/>
                  </a:cxn>
                  <a:cxn ang="0">
                    <a:pos x="355" y="17"/>
                  </a:cxn>
                  <a:cxn ang="0">
                    <a:pos x="355" y="17"/>
                  </a:cxn>
                  <a:cxn ang="0">
                    <a:pos x="355" y="19"/>
                  </a:cxn>
                  <a:cxn ang="0">
                    <a:pos x="357" y="21"/>
                  </a:cxn>
                  <a:cxn ang="0">
                    <a:pos x="344" y="21"/>
                  </a:cxn>
                  <a:cxn ang="0">
                    <a:pos x="290" y="17"/>
                  </a:cxn>
                  <a:cxn ang="0">
                    <a:pos x="292" y="15"/>
                  </a:cxn>
                  <a:cxn ang="0">
                    <a:pos x="292" y="13"/>
                  </a:cxn>
                  <a:cxn ang="0">
                    <a:pos x="345" y="15"/>
                  </a:cxn>
                  <a:cxn ang="0">
                    <a:pos x="345" y="17"/>
                  </a:cxn>
                  <a:cxn ang="0">
                    <a:pos x="344" y="21"/>
                  </a:cxn>
                  <a:cxn ang="0">
                    <a:pos x="99" y="8"/>
                  </a:cxn>
                  <a:cxn ang="0">
                    <a:pos x="0" y="4"/>
                  </a:cxn>
                  <a:cxn ang="0">
                    <a:pos x="2" y="2"/>
                  </a:cxn>
                  <a:cxn ang="0">
                    <a:pos x="2" y="0"/>
                  </a:cxn>
                  <a:cxn ang="0">
                    <a:pos x="103" y="4"/>
                  </a:cxn>
                  <a:cxn ang="0">
                    <a:pos x="101" y="6"/>
                  </a:cxn>
                  <a:cxn ang="0">
                    <a:pos x="99" y="8"/>
                  </a:cxn>
                </a:cxnLst>
                <a:rect l="0" t="0" r="r" b="b"/>
                <a:pathLst>
                  <a:path w="357" h="21">
                    <a:moveTo>
                      <a:pt x="357" y="21"/>
                    </a:moveTo>
                    <a:lnTo>
                      <a:pt x="347" y="21"/>
                    </a:lnTo>
                    <a:lnTo>
                      <a:pt x="349" y="19"/>
                    </a:lnTo>
                    <a:lnTo>
                      <a:pt x="349" y="17"/>
                    </a:lnTo>
                    <a:lnTo>
                      <a:pt x="355" y="17"/>
                    </a:lnTo>
                    <a:lnTo>
                      <a:pt x="355"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ln>
            </p:spPr>
            <p:txBody>
              <a:bodyPr/>
              <a:lstStyle/>
              <a:p>
                <a:endParaRPr lang="en-US">
                  <a:solidFill>
                    <a:prstClr val="black"/>
                  </a:solidFill>
                </a:endParaRPr>
              </a:p>
            </p:txBody>
          </p:sp>
          <p:sp>
            <p:nvSpPr>
              <p:cNvPr id="180358" name="Freeform 1158"/>
              <p:cNvSpPr>
                <a:spLocks noEditPoints="1"/>
              </p:cNvSpPr>
              <p:nvPr/>
            </p:nvSpPr>
            <p:spPr bwMode="auto">
              <a:xfrm>
                <a:off x="1760" y="1000"/>
                <a:ext cx="353" cy="21"/>
              </a:xfrm>
              <a:custGeom>
                <a:avLst/>
                <a:gdLst/>
                <a:ahLst/>
                <a:cxnLst>
                  <a:cxn ang="0">
                    <a:pos x="353" y="21"/>
                  </a:cxn>
                  <a:cxn ang="0">
                    <a:pos x="347" y="21"/>
                  </a:cxn>
                  <a:cxn ang="0">
                    <a:pos x="347" y="17"/>
                  </a:cxn>
                  <a:cxn ang="0">
                    <a:pos x="349" y="15"/>
                  </a:cxn>
                  <a:cxn ang="0">
                    <a:pos x="353" y="17"/>
                  </a:cxn>
                  <a:cxn ang="0">
                    <a:pos x="353" y="17"/>
                  </a:cxn>
                  <a:cxn ang="0">
                    <a:pos x="353" y="19"/>
                  </a:cxn>
                  <a:cxn ang="0">
                    <a:pos x="353" y="21"/>
                  </a:cxn>
                  <a:cxn ang="0">
                    <a:pos x="353" y="21"/>
                  </a:cxn>
                  <a:cxn ang="0">
                    <a:pos x="343" y="19"/>
                  </a:cxn>
                  <a:cxn ang="0">
                    <a:pos x="290" y="17"/>
                  </a:cxn>
                  <a:cxn ang="0">
                    <a:pos x="290" y="15"/>
                  </a:cxn>
                  <a:cxn ang="0">
                    <a:pos x="290" y="13"/>
                  </a:cxn>
                  <a:cxn ang="0">
                    <a:pos x="343" y="15"/>
                  </a:cxn>
                  <a:cxn ang="0">
                    <a:pos x="343" y="17"/>
                  </a:cxn>
                  <a:cxn ang="0">
                    <a:pos x="343" y="19"/>
                  </a:cxn>
                  <a:cxn ang="0">
                    <a:pos x="99" y="8"/>
                  </a:cxn>
                  <a:cxn ang="0">
                    <a:pos x="0" y="4"/>
                  </a:cxn>
                  <a:cxn ang="0">
                    <a:pos x="0" y="2"/>
                  </a:cxn>
                  <a:cxn ang="0">
                    <a:pos x="2" y="0"/>
                  </a:cxn>
                  <a:cxn ang="0">
                    <a:pos x="101" y="4"/>
                  </a:cxn>
                  <a:cxn ang="0">
                    <a:pos x="101" y="6"/>
                  </a:cxn>
                  <a:cxn ang="0">
                    <a:pos x="99" y="8"/>
                  </a:cxn>
                </a:cxnLst>
                <a:rect l="0" t="0" r="r" b="b"/>
                <a:pathLst>
                  <a:path w="353" h="21">
                    <a:moveTo>
                      <a:pt x="353" y="21"/>
                    </a:moveTo>
                    <a:lnTo>
                      <a:pt x="347" y="21"/>
                    </a:lnTo>
                    <a:lnTo>
                      <a:pt x="347" y="17"/>
                    </a:lnTo>
                    <a:lnTo>
                      <a:pt x="349" y="15"/>
                    </a:lnTo>
                    <a:lnTo>
                      <a:pt x="353" y="17"/>
                    </a:lnTo>
                    <a:lnTo>
                      <a:pt x="353" y="17"/>
                    </a:lnTo>
                    <a:lnTo>
                      <a:pt x="353" y="19"/>
                    </a:lnTo>
                    <a:lnTo>
                      <a:pt x="353" y="21"/>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ln>
            </p:spPr>
            <p:txBody>
              <a:bodyPr/>
              <a:lstStyle/>
              <a:p>
                <a:endParaRPr lang="en-US">
                  <a:solidFill>
                    <a:prstClr val="black"/>
                  </a:solidFill>
                </a:endParaRPr>
              </a:p>
            </p:txBody>
          </p:sp>
          <p:sp>
            <p:nvSpPr>
              <p:cNvPr id="180359" name="Freeform 1159"/>
              <p:cNvSpPr>
                <a:spLocks noEditPoints="1"/>
              </p:cNvSpPr>
              <p:nvPr/>
            </p:nvSpPr>
            <p:spPr bwMode="auto">
              <a:xfrm>
                <a:off x="1760" y="996"/>
                <a:ext cx="353" cy="23"/>
              </a:xfrm>
              <a:custGeom>
                <a:avLst/>
                <a:gdLst/>
                <a:ahLst/>
                <a:cxnLst>
                  <a:cxn ang="0">
                    <a:pos x="353" y="23"/>
                  </a:cxn>
                  <a:cxn ang="0">
                    <a:pos x="347" y="23"/>
                  </a:cxn>
                  <a:cxn ang="0">
                    <a:pos x="349" y="21"/>
                  </a:cxn>
                  <a:cxn ang="0">
                    <a:pos x="349" y="19"/>
                  </a:cxn>
                  <a:cxn ang="0">
                    <a:pos x="349" y="19"/>
                  </a:cxn>
                  <a:cxn ang="0">
                    <a:pos x="351" y="17"/>
                  </a:cxn>
                  <a:cxn ang="0">
                    <a:pos x="353" y="17"/>
                  </a:cxn>
                  <a:cxn ang="0">
                    <a:pos x="353" y="19"/>
                  </a:cxn>
                  <a:cxn ang="0">
                    <a:pos x="353" y="23"/>
                  </a:cxn>
                  <a:cxn ang="0">
                    <a:pos x="343" y="21"/>
                  </a:cxn>
                  <a:cxn ang="0">
                    <a:pos x="290" y="19"/>
                  </a:cxn>
                  <a:cxn ang="0">
                    <a:pos x="290" y="17"/>
                  </a:cxn>
                  <a:cxn ang="0">
                    <a:pos x="290" y="15"/>
                  </a:cxn>
                  <a:cxn ang="0">
                    <a:pos x="345" y="17"/>
                  </a:cxn>
                  <a:cxn ang="0">
                    <a:pos x="343" y="19"/>
                  </a:cxn>
                  <a:cxn ang="0">
                    <a:pos x="343" y="19"/>
                  </a:cxn>
                  <a:cxn ang="0">
                    <a:pos x="343" y="21"/>
                  </a:cxn>
                  <a:cxn ang="0">
                    <a:pos x="343" y="21"/>
                  </a:cxn>
                  <a:cxn ang="0">
                    <a:pos x="101" y="10"/>
                  </a:cxn>
                  <a:cxn ang="0">
                    <a:pos x="0" y="6"/>
                  </a:cxn>
                  <a:cxn ang="0">
                    <a:pos x="2" y="4"/>
                  </a:cxn>
                  <a:cxn ang="0">
                    <a:pos x="2" y="2"/>
                  </a:cxn>
                  <a:cxn ang="0">
                    <a:pos x="2" y="2"/>
                  </a:cxn>
                  <a:cxn ang="0">
                    <a:pos x="4" y="0"/>
                  </a:cxn>
                  <a:cxn ang="0">
                    <a:pos x="103" y="6"/>
                  </a:cxn>
                  <a:cxn ang="0">
                    <a:pos x="101" y="8"/>
                  </a:cxn>
                  <a:cxn ang="0">
                    <a:pos x="101" y="10"/>
                  </a:cxn>
                </a:cxnLst>
                <a:rect l="0" t="0" r="r" b="b"/>
                <a:pathLst>
                  <a:path w="353" h="23">
                    <a:moveTo>
                      <a:pt x="353" y="23"/>
                    </a:moveTo>
                    <a:lnTo>
                      <a:pt x="347" y="23"/>
                    </a:lnTo>
                    <a:lnTo>
                      <a:pt x="349" y="21"/>
                    </a:lnTo>
                    <a:lnTo>
                      <a:pt x="349" y="19"/>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19"/>
                    </a:lnTo>
                    <a:lnTo>
                      <a:pt x="343" y="21"/>
                    </a:lnTo>
                    <a:lnTo>
                      <a:pt x="343" y="21"/>
                    </a:lnTo>
                    <a:close/>
                    <a:moveTo>
                      <a:pt x="101" y="10"/>
                    </a:moveTo>
                    <a:lnTo>
                      <a:pt x="0" y="6"/>
                    </a:lnTo>
                    <a:lnTo>
                      <a:pt x="2" y="4"/>
                    </a:lnTo>
                    <a:lnTo>
                      <a:pt x="2" y="2"/>
                    </a:lnTo>
                    <a:lnTo>
                      <a:pt x="2" y="2"/>
                    </a:lnTo>
                    <a:lnTo>
                      <a:pt x="4" y="0"/>
                    </a:lnTo>
                    <a:lnTo>
                      <a:pt x="103" y="6"/>
                    </a:lnTo>
                    <a:lnTo>
                      <a:pt x="101" y="8"/>
                    </a:lnTo>
                    <a:lnTo>
                      <a:pt x="101" y="10"/>
                    </a:lnTo>
                    <a:close/>
                  </a:path>
                </a:pathLst>
              </a:custGeom>
              <a:solidFill>
                <a:srgbClr val="E6CAC5"/>
              </a:solidFill>
              <a:ln w="9525">
                <a:noFill/>
                <a:round/>
              </a:ln>
            </p:spPr>
            <p:txBody>
              <a:bodyPr/>
              <a:lstStyle/>
              <a:p>
                <a:endParaRPr lang="en-US">
                  <a:solidFill>
                    <a:prstClr val="black"/>
                  </a:solidFill>
                </a:endParaRPr>
              </a:p>
            </p:txBody>
          </p:sp>
          <p:sp>
            <p:nvSpPr>
              <p:cNvPr id="180360" name="Freeform 1160"/>
              <p:cNvSpPr>
                <a:spLocks noEditPoints="1"/>
              </p:cNvSpPr>
              <p:nvPr/>
            </p:nvSpPr>
            <p:spPr bwMode="auto">
              <a:xfrm>
                <a:off x="1762" y="994"/>
                <a:ext cx="351" cy="23"/>
              </a:xfrm>
              <a:custGeom>
                <a:avLst/>
                <a:gdLst/>
                <a:ahLst/>
                <a:cxnLst>
                  <a:cxn ang="0">
                    <a:pos x="351" y="23"/>
                  </a:cxn>
                  <a:cxn ang="0">
                    <a:pos x="347" y="21"/>
                  </a:cxn>
                  <a:cxn ang="0">
                    <a:pos x="347" y="21"/>
                  </a:cxn>
                  <a:cxn ang="0">
                    <a:pos x="347" y="21"/>
                  </a:cxn>
                  <a:cxn ang="0">
                    <a:pos x="349" y="19"/>
                  </a:cxn>
                  <a:cxn ang="0">
                    <a:pos x="349" y="19"/>
                  </a:cxn>
                  <a:cxn ang="0">
                    <a:pos x="351" y="21"/>
                  </a:cxn>
                  <a:cxn ang="0">
                    <a:pos x="351" y="23"/>
                  </a:cxn>
                  <a:cxn ang="0">
                    <a:pos x="341" y="21"/>
                  </a:cxn>
                  <a:cxn ang="0">
                    <a:pos x="288" y="19"/>
                  </a:cxn>
                  <a:cxn ang="0">
                    <a:pos x="288" y="17"/>
                  </a:cxn>
                  <a:cxn ang="0">
                    <a:pos x="290" y="16"/>
                  </a:cxn>
                  <a:cxn ang="0">
                    <a:pos x="343" y="17"/>
                  </a:cxn>
                  <a:cxn ang="0">
                    <a:pos x="343" y="19"/>
                  </a:cxn>
                  <a:cxn ang="0">
                    <a:pos x="341" y="21"/>
                  </a:cxn>
                  <a:cxn ang="0">
                    <a:pos x="341" y="21"/>
                  </a:cxn>
                  <a:cxn ang="0">
                    <a:pos x="341" y="21"/>
                  </a:cxn>
                  <a:cxn ang="0">
                    <a:pos x="99" y="10"/>
                  </a:cxn>
                  <a:cxn ang="0">
                    <a:pos x="0" y="6"/>
                  </a:cxn>
                  <a:cxn ang="0">
                    <a:pos x="0" y="4"/>
                  </a:cxn>
                  <a:cxn ang="0">
                    <a:pos x="0" y="4"/>
                  </a:cxn>
                  <a:cxn ang="0">
                    <a:pos x="2" y="2"/>
                  </a:cxn>
                  <a:cxn ang="0">
                    <a:pos x="2" y="0"/>
                  </a:cxn>
                  <a:cxn ang="0">
                    <a:pos x="102" y="6"/>
                  </a:cxn>
                  <a:cxn ang="0">
                    <a:pos x="101" y="8"/>
                  </a:cxn>
                  <a:cxn ang="0">
                    <a:pos x="99" y="10"/>
                  </a:cxn>
                </a:cxnLst>
                <a:rect l="0" t="0" r="r" b="b"/>
                <a:pathLst>
                  <a:path w="351" h="23">
                    <a:moveTo>
                      <a:pt x="351" y="23"/>
                    </a:moveTo>
                    <a:lnTo>
                      <a:pt x="347" y="21"/>
                    </a:lnTo>
                    <a:lnTo>
                      <a:pt x="347" y="21"/>
                    </a:lnTo>
                    <a:lnTo>
                      <a:pt x="347" y="21"/>
                    </a:lnTo>
                    <a:lnTo>
                      <a:pt x="349" y="19"/>
                    </a:lnTo>
                    <a:lnTo>
                      <a:pt x="349" y="19"/>
                    </a:lnTo>
                    <a:lnTo>
                      <a:pt x="351" y="21"/>
                    </a:lnTo>
                    <a:lnTo>
                      <a:pt x="351" y="23"/>
                    </a:lnTo>
                    <a:close/>
                    <a:moveTo>
                      <a:pt x="341" y="21"/>
                    </a:moveTo>
                    <a:lnTo>
                      <a:pt x="288" y="19"/>
                    </a:lnTo>
                    <a:lnTo>
                      <a:pt x="288" y="17"/>
                    </a:lnTo>
                    <a:lnTo>
                      <a:pt x="290" y="16"/>
                    </a:lnTo>
                    <a:lnTo>
                      <a:pt x="343" y="17"/>
                    </a:lnTo>
                    <a:lnTo>
                      <a:pt x="343" y="19"/>
                    </a:lnTo>
                    <a:lnTo>
                      <a:pt x="341" y="21"/>
                    </a:lnTo>
                    <a:lnTo>
                      <a:pt x="341" y="21"/>
                    </a:lnTo>
                    <a:lnTo>
                      <a:pt x="341" y="21"/>
                    </a:lnTo>
                    <a:close/>
                    <a:moveTo>
                      <a:pt x="99" y="10"/>
                    </a:moveTo>
                    <a:lnTo>
                      <a:pt x="0" y="6"/>
                    </a:lnTo>
                    <a:lnTo>
                      <a:pt x="0" y="4"/>
                    </a:lnTo>
                    <a:lnTo>
                      <a:pt x="0" y="4"/>
                    </a:lnTo>
                    <a:lnTo>
                      <a:pt x="2" y="2"/>
                    </a:lnTo>
                    <a:lnTo>
                      <a:pt x="2" y="0"/>
                    </a:lnTo>
                    <a:lnTo>
                      <a:pt x="102" y="6"/>
                    </a:lnTo>
                    <a:lnTo>
                      <a:pt x="101" y="8"/>
                    </a:lnTo>
                    <a:lnTo>
                      <a:pt x="99" y="10"/>
                    </a:lnTo>
                    <a:close/>
                  </a:path>
                </a:pathLst>
              </a:custGeom>
              <a:solidFill>
                <a:srgbClr val="E6CAC5"/>
              </a:solidFill>
              <a:ln w="9525">
                <a:noFill/>
                <a:round/>
              </a:ln>
            </p:spPr>
            <p:txBody>
              <a:bodyPr/>
              <a:lstStyle/>
              <a:p>
                <a:endParaRPr lang="en-US">
                  <a:solidFill>
                    <a:prstClr val="black"/>
                  </a:solidFill>
                </a:endParaRPr>
              </a:p>
            </p:txBody>
          </p:sp>
          <p:sp>
            <p:nvSpPr>
              <p:cNvPr id="180361" name="Freeform 1161"/>
              <p:cNvSpPr>
                <a:spLocks noEditPoints="1"/>
              </p:cNvSpPr>
              <p:nvPr/>
            </p:nvSpPr>
            <p:spPr bwMode="auto">
              <a:xfrm>
                <a:off x="1764" y="993"/>
                <a:ext cx="349" cy="20"/>
              </a:xfrm>
              <a:custGeom>
                <a:avLst/>
                <a:gdLst/>
                <a:ahLst/>
                <a:cxnLst>
                  <a:cxn ang="0">
                    <a:pos x="349" y="20"/>
                  </a:cxn>
                  <a:cxn ang="0">
                    <a:pos x="347" y="20"/>
                  </a:cxn>
                  <a:cxn ang="0">
                    <a:pos x="347" y="20"/>
                  </a:cxn>
                  <a:cxn ang="0">
                    <a:pos x="349" y="20"/>
                  </a:cxn>
                  <a:cxn ang="0">
                    <a:pos x="341" y="20"/>
                  </a:cxn>
                  <a:cxn ang="0">
                    <a:pos x="286" y="18"/>
                  </a:cxn>
                  <a:cxn ang="0">
                    <a:pos x="288" y="17"/>
                  </a:cxn>
                  <a:cxn ang="0">
                    <a:pos x="288" y="15"/>
                  </a:cxn>
                  <a:cxn ang="0">
                    <a:pos x="341" y="17"/>
                  </a:cxn>
                  <a:cxn ang="0">
                    <a:pos x="341" y="18"/>
                  </a:cxn>
                  <a:cxn ang="0">
                    <a:pos x="341" y="20"/>
                  </a:cxn>
                  <a:cxn ang="0">
                    <a:pos x="99" y="9"/>
                  </a:cxn>
                  <a:cxn ang="0">
                    <a:pos x="0" y="3"/>
                  </a:cxn>
                  <a:cxn ang="0">
                    <a:pos x="0" y="1"/>
                  </a:cxn>
                  <a:cxn ang="0">
                    <a:pos x="2" y="0"/>
                  </a:cxn>
                  <a:cxn ang="0">
                    <a:pos x="102" y="5"/>
                  </a:cxn>
                  <a:cxn ang="0">
                    <a:pos x="100" y="7"/>
                  </a:cxn>
                  <a:cxn ang="0">
                    <a:pos x="99" y="9"/>
                  </a:cxn>
                </a:cxnLst>
                <a:rect l="0" t="0" r="r" b="b"/>
                <a:pathLst>
                  <a:path w="349" h="20">
                    <a:moveTo>
                      <a:pt x="349" y="20"/>
                    </a:moveTo>
                    <a:lnTo>
                      <a:pt x="347" y="20"/>
                    </a:ln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ln>
            </p:spPr>
            <p:txBody>
              <a:bodyPr/>
              <a:lstStyle/>
              <a:p>
                <a:endParaRPr lang="en-US">
                  <a:solidFill>
                    <a:prstClr val="black"/>
                  </a:solidFill>
                </a:endParaRPr>
              </a:p>
            </p:txBody>
          </p:sp>
          <p:sp>
            <p:nvSpPr>
              <p:cNvPr id="180362" name="Freeform 1162"/>
              <p:cNvSpPr>
                <a:spLocks noEditPoints="1"/>
              </p:cNvSpPr>
              <p:nvPr/>
            </p:nvSpPr>
            <p:spPr bwMode="auto">
              <a:xfrm>
                <a:off x="1764" y="991"/>
                <a:ext cx="341" cy="20"/>
              </a:xfrm>
              <a:custGeom>
                <a:avLst/>
                <a:gdLst/>
                <a:ahLst/>
                <a:cxnLst>
                  <a:cxn ang="0">
                    <a:pos x="341" y="20"/>
                  </a:cxn>
                  <a:cxn ang="0">
                    <a:pos x="288" y="19"/>
                  </a:cxn>
                  <a:cxn ang="0">
                    <a:pos x="288" y="17"/>
                  </a:cxn>
                  <a:cxn ang="0">
                    <a:pos x="288" y="15"/>
                  </a:cxn>
                  <a:cxn ang="0">
                    <a:pos x="341" y="17"/>
                  </a:cxn>
                  <a:cxn ang="0">
                    <a:pos x="341" y="19"/>
                  </a:cxn>
                  <a:cxn ang="0">
                    <a:pos x="341" y="20"/>
                  </a:cxn>
                  <a:cxn ang="0">
                    <a:pos x="100" y="9"/>
                  </a:cxn>
                  <a:cxn ang="0">
                    <a:pos x="0" y="3"/>
                  </a:cxn>
                  <a:cxn ang="0">
                    <a:pos x="2" y="2"/>
                  </a:cxn>
                  <a:cxn ang="0">
                    <a:pos x="4" y="0"/>
                  </a:cxn>
                  <a:cxn ang="0">
                    <a:pos x="104" y="5"/>
                  </a:cxn>
                  <a:cxn ang="0">
                    <a:pos x="102" y="7"/>
                  </a:cxn>
                  <a:cxn ang="0">
                    <a:pos x="100" y="9"/>
                  </a:cxn>
                </a:cxnLst>
                <a:rect l="0" t="0" r="r" b="b"/>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ln>
            </p:spPr>
            <p:txBody>
              <a:bodyPr/>
              <a:lstStyle/>
              <a:p>
                <a:endParaRPr lang="en-US">
                  <a:solidFill>
                    <a:prstClr val="black"/>
                  </a:solidFill>
                </a:endParaRPr>
              </a:p>
            </p:txBody>
          </p:sp>
          <p:sp>
            <p:nvSpPr>
              <p:cNvPr id="180363" name="Freeform 1163"/>
              <p:cNvSpPr>
                <a:spLocks noEditPoints="1"/>
              </p:cNvSpPr>
              <p:nvPr/>
            </p:nvSpPr>
            <p:spPr bwMode="auto">
              <a:xfrm>
                <a:off x="1766" y="989"/>
                <a:ext cx="339" cy="21"/>
              </a:xfrm>
              <a:custGeom>
                <a:avLst/>
                <a:gdLst/>
                <a:ahLst/>
                <a:cxnLst>
                  <a:cxn ang="0">
                    <a:pos x="339" y="21"/>
                  </a:cxn>
                  <a:cxn ang="0">
                    <a:pos x="286" y="19"/>
                  </a:cxn>
                  <a:cxn ang="0">
                    <a:pos x="286" y="17"/>
                  </a:cxn>
                  <a:cxn ang="0">
                    <a:pos x="286" y="15"/>
                  </a:cxn>
                  <a:cxn ang="0">
                    <a:pos x="339" y="17"/>
                  </a:cxn>
                  <a:cxn ang="0">
                    <a:pos x="339" y="19"/>
                  </a:cxn>
                  <a:cxn ang="0">
                    <a:pos x="339" y="21"/>
                  </a:cxn>
                  <a:cxn ang="0">
                    <a:pos x="100" y="9"/>
                  </a:cxn>
                  <a:cxn ang="0">
                    <a:pos x="0" y="4"/>
                  </a:cxn>
                  <a:cxn ang="0">
                    <a:pos x="2" y="2"/>
                  </a:cxn>
                  <a:cxn ang="0">
                    <a:pos x="4" y="0"/>
                  </a:cxn>
                  <a:cxn ang="0">
                    <a:pos x="104" y="5"/>
                  </a:cxn>
                  <a:cxn ang="0">
                    <a:pos x="102" y="7"/>
                  </a:cxn>
                  <a:cxn ang="0">
                    <a:pos x="100" y="9"/>
                  </a:cxn>
                </a:cxnLst>
                <a:rect l="0" t="0" r="r" b="b"/>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4" name="Freeform 1164"/>
              <p:cNvSpPr>
                <a:spLocks noEditPoints="1"/>
              </p:cNvSpPr>
              <p:nvPr/>
            </p:nvSpPr>
            <p:spPr bwMode="auto">
              <a:xfrm>
                <a:off x="1768" y="987"/>
                <a:ext cx="337" cy="21"/>
              </a:xfrm>
              <a:custGeom>
                <a:avLst/>
                <a:gdLst/>
                <a:ahLst/>
                <a:cxnLst>
                  <a:cxn ang="0">
                    <a:pos x="337" y="21"/>
                  </a:cxn>
                  <a:cxn ang="0">
                    <a:pos x="284" y="19"/>
                  </a:cxn>
                  <a:cxn ang="0">
                    <a:pos x="284" y="17"/>
                  </a:cxn>
                  <a:cxn ang="0">
                    <a:pos x="286" y="15"/>
                  </a:cxn>
                  <a:cxn ang="0">
                    <a:pos x="337" y="17"/>
                  </a:cxn>
                  <a:cxn ang="0">
                    <a:pos x="337" y="17"/>
                  </a:cxn>
                  <a:cxn ang="0">
                    <a:pos x="337" y="19"/>
                  </a:cxn>
                  <a:cxn ang="0">
                    <a:pos x="337" y="19"/>
                  </a:cxn>
                  <a:cxn ang="0">
                    <a:pos x="337" y="21"/>
                  </a:cxn>
                  <a:cxn ang="0">
                    <a:pos x="100" y="9"/>
                  </a:cxn>
                  <a:cxn ang="0">
                    <a:pos x="0" y="4"/>
                  </a:cxn>
                  <a:cxn ang="0">
                    <a:pos x="2" y="2"/>
                  </a:cxn>
                  <a:cxn ang="0">
                    <a:pos x="2" y="0"/>
                  </a:cxn>
                  <a:cxn ang="0">
                    <a:pos x="104" y="6"/>
                  </a:cxn>
                  <a:cxn ang="0">
                    <a:pos x="102" y="7"/>
                  </a:cxn>
                  <a:cxn ang="0">
                    <a:pos x="100" y="9"/>
                  </a:cxn>
                </a:cxnLst>
                <a:rect l="0" t="0" r="r" b="b"/>
                <a:pathLst>
                  <a:path w="337" h="21">
                    <a:moveTo>
                      <a:pt x="337" y="21"/>
                    </a:moveTo>
                    <a:lnTo>
                      <a:pt x="284" y="19"/>
                    </a:lnTo>
                    <a:lnTo>
                      <a:pt x="284" y="17"/>
                    </a:lnTo>
                    <a:lnTo>
                      <a:pt x="286" y="15"/>
                    </a:lnTo>
                    <a:lnTo>
                      <a:pt x="337" y="17"/>
                    </a:lnTo>
                    <a:lnTo>
                      <a:pt x="337" y="17"/>
                    </a:lnTo>
                    <a:lnTo>
                      <a:pt x="337" y="19"/>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5" name="Freeform 1165"/>
              <p:cNvSpPr>
                <a:spLocks noEditPoints="1"/>
              </p:cNvSpPr>
              <p:nvPr/>
            </p:nvSpPr>
            <p:spPr bwMode="auto">
              <a:xfrm>
                <a:off x="1770" y="985"/>
                <a:ext cx="335" cy="21"/>
              </a:xfrm>
              <a:custGeom>
                <a:avLst/>
                <a:gdLst/>
                <a:ahLst/>
                <a:cxnLst>
                  <a:cxn ang="0">
                    <a:pos x="335" y="21"/>
                  </a:cxn>
                  <a:cxn ang="0">
                    <a:pos x="282" y="19"/>
                  </a:cxn>
                  <a:cxn ang="0">
                    <a:pos x="284" y="17"/>
                  </a:cxn>
                  <a:cxn ang="0">
                    <a:pos x="284" y="13"/>
                  </a:cxn>
                  <a:cxn ang="0">
                    <a:pos x="335" y="17"/>
                  </a:cxn>
                  <a:cxn ang="0">
                    <a:pos x="335" y="19"/>
                  </a:cxn>
                  <a:cxn ang="0">
                    <a:pos x="335" y="21"/>
                  </a:cxn>
                  <a:cxn ang="0">
                    <a:pos x="335" y="21"/>
                  </a:cxn>
                  <a:cxn ang="0">
                    <a:pos x="335" y="21"/>
                  </a:cxn>
                  <a:cxn ang="0">
                    <a:pos x="100" y="9"/>
                  </a:cxn>
                  <a:cxn ang="0">
                    <a:pos x="0" y="4"/>
                  </a:cxn>
                  <a:cxn ang="0">
                    <a:pos x="0" y="2"/>
                  </a:cxn>
                  <a:cxn ang="0">
                    <a:pos x="1" y="0"/>
                  </a:cxn>
                  <a:cxn ang="0">
                    <a:pos x="104" y="6"/>
                  </a:cxn>
                  <a:cxn ang="0">
                    <a:pos x="102" y="8"/>
                  </a:cxn>
                  <a:cxn ang="0">
                    <a:pos x="100" y="9"/>
                  </a:cxn>
                </a:cxnLst>
                <a:rect l="0" t="0" r="r" b="b"/>
                <a:pathLst>
                  <a:path w="335" h="21">
                    <a:moveTo>
                      <a:pt x="335" y="21"/>
                    </a:moveTo>
                    <a:lnTo>
                      <a:pt x="282" y="19"/>
                    </a:lnTo>
                    <a:lnTo>
                      <a:pt x="284" y="17"/>
                    </a:lnTo>
                    <a:lnTo>
                      <a:pt x="284" y="13"/>
                    </a:lnTo>
                    <a:lnTo>
                      <a:pt x="335" y="17"/>
                    </a:lnTo>
                    <a:lnTo>
                      <a:pt x="335" y="19"/>
                    </a:lnTo>
                    <a:lnTo>
                      <a:pt x="335" y="21"/>
                    </a:lnTo>
                    <a:lnTo>
                      <a:pt x="335" y="21"/>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ln>
            </p:spPr>
            <p:txBody>
              <a:bodyPr/>
              <a:lstStyle/>
              <a:p>
                <a:endParaRPr lang="en-US">
                  <a:solidFill>
                    <a:prstClr val="black"/>
                  </a:solidFill>
                </a:endParaRPr>
              </a:p>
            </p:txBody>
          </p:sp>
          <p:sp>
            <p:nvSpPr>
              <p:cNvPr id="180366" name="Freeform 1166"/>
              <p:cNvSpPr>
                <a:spLocks noEditPoints="1"/>
              </p:cNvSpPr>
              <p:nvPr/>
            </p:nvSpPr>
            <p:spPr bwMode="auto">
              <a:xfrm>
                <a:off x="1770" y="983"/>
                <a:ext cx="337" cy="21"/>
              </a:xfrm>
              <a:custGeom>
                <a:avLst/>
                <a:gdLst/>
                <a:ahLst/>
                <a:cxnLst>
                  <a:cxn ang="0">
                    <a:pos x="335" y="21"/>
                  </a:cxn>
                  <a:cxn ang="0">
                    <a:pos x="284" y="19"/>
                  </a:cxn>
                  <a:cxn ang="0">
                    <a:pos x="284" y="15"/>
                  </a:cxn>
                  <a:cxn ang="0">
                    <a:pos x="284" y="13"/>
                  </a:cxn>
                  <a:cxn ang="0">
                    <a:pos x="337" y="17"/>
                  </a:cxn>
                  <a:cxn ang="0">
                    <a:pos x="335" y="19"/>
                  </a:cxn>
                  <a:cxn ang="0">
                    <a:pos x="335" y="21"/>
                  </a:cxn>
                  <a:cxn ang="0">
                    <a:pos x="102" y="10"/>
                  </a:cxn>
                  <a:cxn ang="0">
                    <a:pos x="0" y="4"/>
                  </a:cxn>
                  <a:cxn ang="0">
                    <a:pos x="1" y="2"/>
                  </a:cxn>
                  <a:cxn ang="0">
                    <a:pos x="3" y="0"/>
                  </a:cxn>
                  <a:cxn ang="0">
                    <a:pos x="106" y="6"/>
                  </a:cxn>
                  <a:cxn ang="0">
                    <a:pos x="104" y="8"/>
                  </a:cxn>
                  <a:cxn ang="0">
                    <a:pos x="102" y="10"/>
                  </a:cxn>
                </a:cxnLst>
                <a:rect l="0" t="0" r="r" b="b"/>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ln>
            </p:spPr>
            <p:txBody>
              <a:bodyPr/>
              <a:lstStyle/>
              <a:p>
                <a:endParaRPr lang="en-US">
                  <a:solidFill>
                    <a:prstClr val="black"/>
                  </a:solidFill>
                </a:endParaRPr>
              </a:p>
            </p:txBody>
          </p:sp>
          <p:sp>
            <p:nvSpPr>
              <p:cNvPr id="180367" name="Freeform 1167"/>
              <p:cNvSpPr>
                <a:spLocks noEditPoints="1"/>
              </p:cNvSpPr>
              <p:nvPr/>
            </p:nvSpPr>
            <p:spPr bwMode="auto">
              <a:xfrm>
                <a:off x="1771" y="981"/>
                <a:ext cx="336" cy="21"/>
              </a:xfrm>
              <a:custGeom>
                <a:avLst/>
                <a:gdLst/>
                <a:ahLst/>
                <a:cxnLst>
                  <a:cxn ang="0">
                    <a:pos x="334" y="21"/>
                  </a:cxn>
                  <a:cxn ang="0">
                    <a:pos x="283" y="17"/>
                  </a:cxn>
                  <a:cxn ang="0">
                    <a:pos x="283" y="15"/>
                  </a:cxn>
                  <a:cxn ang="0">
                    <a:pos x="283" y="13"/>
                  </a:cxn>
                  <a:cxn ang="0">
                    <a:pos x="336" y="17"/>
                  </a:cxn>
                  <a:cxn ang="0">
                    <a:pos x="336" y="19"/>
                  </a:cxn>
                  <a:cxn ang="0">
                    <a:pos x="334" y="21"/>
                  </a:cxn>
                  <a:cxn ang="0">
                    <a:pos x="103" y="10"/>
                  </a:cxn>
                  <a:cxn ang="0">
                    <a:pos x="0" y="4"/>
                  </a:cxn>
                  <a:cxn ang="0">
                    <a:pos x="2" y="2"/>
                  </a:cxn>
                  <a:cxn ang="0">
                    <a:pos x="2" y="0"/>
                  </a:cxn>
                  <a:cxn ang="0">
                    <a:pos x="107" y="6"/>
                  </a:cxn>
                  <a:cxn ang="0">
                    <a:pos x="105" y="8"/>
                  </a:cxn>
                  <a:cxn ang="0">
                    <a:pos x="103" y="10"/>
                  </a:cxn>
                </a:cxnLst>
                <a:rect l="0" t="0" r="r" b="b"/>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ln>
            </p:spPr>
            <p:txBody>
              <a:bodyPr/>
              <a:lstStyle/>
              <a:p>
                <a:endParaRPr lang="en-US">
                  <a:solidFill>
                    <a:prstClr val="black"/>
                  </a:solidFill>
                </a:endParaRPr>
              </a:p>
            </p:txBody>
          </p:sp>
          <p:sp>
            <p:nvSpPr>
              <p:cNvPr id="180368" name="Freeform 1168"/>
              <p:cNvSpPr>
                <a:spLocks noEditPoints="1"/>
              </p:cNvSpPr>
              <p:nvPr/>
            </p:nvSpPr>
            <p:spPr bwMode="auto">
              <a:xfrm>
                <a:off x="1773" y="979"/>
                <a:ext cx="334" cy="21"/>
              </a:xfrm>
              <a:custGeom>
                <a:avLst/>
                <a:gdLst/>
                <a:ahLst/>
                <a:cxnLst>
                  <a:cxn ang="0">
                    <a:pos x="334" y="21"/>
                  </a:cxn>
                  <a:cxn ang="0">
                    <a:pos x="281" y="17"/>
                  </a:cxn>
                  <a:cxn ang="0">
                    <a:pos x="281" y="15"/>
                  </a:cxn>
                  <a:cxn ang="0">
                    <a:pos x="281" y="14"/>
                  </a:cxn>
                  <a:cxn ang="0">
                    <a:pos x="334" y="17"/>
                  </a:cxn>
                  <a:cxn ang="0">
                    <a:pos x="334" y="19"/>
                  </a:cxn>
                  <a:cxn ang="0">
                    <a:pos x="334" y="21"/>
                  </a:cxn>
                  <a:cxn ang="0">
                    <a:pos x="103" y="10"/>
                  </a:cxn>
                  <a:cxn ang="0">
                    <a:pos x="0" y="4"/>
                  </a:cxn>
                  <a:cxn ang="0">
                    <a:pos x="0" y="2"/>
                  </a:cxn>
                  <a:cxn ang="0">
                    <a:pos x="2" y="0"/>
                  </a:cxn>
                  <a:cxn ang="0">
                    <a:pos x="107" y="6"/>
                  </a:cxn>
                  <a:cxn ang="0">
                    <a:pos x="105" y="8"/>
                  </a:cxn>
                  <a:cxn ang="0">
                    <a:pos x="103" y="10"/>
                  </a:cxn>
                </a:cxnLst>
                <a:rect l="0" t="0" r="r" b="b"/>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ln>
            </p:spPr>
            <p:txBody>
              <a:bodyPr/>
              <a:lstStyle/>
              <a:p>
                <a:endParaRPr lang="en-US">
                  <a:solidFill>
                    <a:prstClr val="black"/>
                  </a:solidFill>
                </a:endParaRPr>
              </a:p>
            </p:txBody>
          </p:sp>
          <p:sp>
            <p:nvSpPr>
              <p:cNvPr id="180369" name="Freeform 1169"/>
              <p:cNvSpPr>
                <a:spLocks noEditPoints="1"/>
              </p:cNvSpPr>
              <p:nvPr/>
            </p:nvSpPr>
            <p:spPr bwMode="auto">
              <a:xfrm>
                <a:off x="1773" y="977"/>
                <a:ext cx="334" cy="21"/>
              </a:xfrm>
              <a:custGeom>
                <a:avLst/>
                <a:gdLst/>
                <a:ahLst/>
                <a:cxnLst>
                  <a:cxn ang="0">
                    <a:pos x="334" y="21"/>
                  </a:cxn>
                  <a:cxn ang="0">
                    <a:pos x="281" y="17"/>
                  </a:cxn>
                  <a:cxn ang="0">
                    <a:pos x="281" y="16"/>
                  </a:cxn>
                  <a:cxn ang="0">
                    <a:pos x="283" y="14"/>
                  </a:cxn>
                  <a:cxn ang="0">
                    <a:pos x="334" y="17"/>
                  </a:cxn>
                  <a:cxn ang="0">
                    <a:pos x="334" y="19"/>
                  </a:cxn>
                  <a:cxn ang="0">
                    <a:pos x="334" y="21"/>
                  </a:cxn>
                  <a:cxn ang="0">
                    <a:pos x="105" y="10"/>
                  </a:cxn>
                  <a:cxn ang="0">
                    <a:pos x="0" y="4"/>
                  </a:cxn>
                  <a:cxn ang="0">
                    <a:pos x="2" y="2"/>
                  </a:cxn>
                  <a:cxn ang="0">
                    <a:pos x="4" y="0"/>
                  </a:cxn>
                  <a:cxn ang="0">
                    <a:pos x="109" y="6"/>
                  </a:cxn>
                  <a:cxn ang="0">
                    <a:pos x="107" y="8"/>
                  </a:cxn>
                  <a:cxn ang="0">
                    <a:pos x="105" y="10"/>
                  </a:cxn>
                </a:cxnLst>
                <a:rect l="0" t="0" r="r" b="b"/>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ln>
            </p:spPr>
            <p:txBody>
              <a:bodyPr/>
              <a:lstStyle/>
              <a:p>
                <a:endParaRPr lang="en-US">
                  <a:solidFill>
                    <a:prstClr val="black"/>
                  </a:solidFill>
                </a:endParaRPr>
              </a:p>
            </p:txBody>
          </p:sp>
          <p:sp>
            <p:nvSpPr>
              <p:cNvPr id="180370" name="Freeform 1170"/>
              <p:cNvSpPr>
                <a:spLocks noEditPoints="1"/>
              </p:cNvSpPr>
              <p:nvPr/>
            </p:nvSpPr>
            <p:spPr bwMode="auto">
              <a:xfrm>
                <a:off x="1775" y="975"/>
                <a:ext cx="332" cy="21"/>
              </a:xfrm>
              <a:custGeom>
                <a:avLst/>
                <a:gdLst/>
                <a:ahLst/>
                <a:cxnLst>
                  <a:cxn ang="0">
                    <a:pos x="332" y="21"/>
                  </a:cxn>
                  <a:cxn ang="0">
                    <a:pos x="279" y="18"/>
                  </a:cxn>
                  <a:cxn ang="0">
                    <a:pos x="281" y="16"/>
                  </a:cxn>
                  <a:cxn ang="0">
                    <a:pos x="281" y="14"/>
                  </a:cxn>
                  <a:cxn ang="0">
                    <a:pos x="332" y="16"/>
                  </a:cxn>
                  <a:cxn ang="0">
                    <a:pos x="332" y="19"/>
                  </a:cxn>
                  <a:cxn ang="0">
                    <a:pos x="332" y="21"/>
                  </a:cxn>
                  <a:cxn ang="0">
                    <a:pos x="105" y="10"/>
                  </a:cxn>
                  <a:cxn ang="0">
                    <a:pos x="0" y="4"/>
                  </a:cxn>
                  <a:cxn ang="0">
                    <a:pos x="2" y="2"/>
                  </a:cxn>
                  <a:cxn ang="0">
                    <a:pos x="4" y="0"/>
                  </a:cxn>
                  <a:cxn ang="0">
                    <a:pos x="108" y="6"/>
                  </a:cxn>
                  <a:cxn ang="0">
                    <a:pos x="107" y="8"/>
                  </a:cxn>
                  <a:cxn ang="0">
                    <a:pos x="105" y="10"/>
                  </a:cxn>
                </a:cxnLst>
                <a:rect l="0" t="0" r="r" b="b"/>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ln>
            </p:spPr>
            <p:txBody>
              <a:bodyPr/>
              <a:lstStyle/>
              <a:p>
                <a:endParaRPr lang="en-US">
                  <a:solidFill>
                    <a:prstClr val="black"/>
                  </a:solidFill>
                </a:endParaRPr>
              </a:p>
            </p:txBody>
          </p:sp>
          <p:sp>
            <p:nvSpPr>
              <p:cNvPr id="180371" name="Freeform 1171"/>
              <p:cNvSpPr>
                <a:spLocks noEditPoints="1"/>
              </p:cNvSpPr>
              <p:nvPr/>
            </p:nvSpPr>
            <p:spPr bwMode="auto">
              <a:xfrm>
                <a:off x="1777" y="974"/>
                <a:ext cx="332" cy="20"/>
              </a:xfrm>
              <a:custGeom>
                <a:avLst/>
                <a:gdLst/>
                <a:ahLst/>
                <a:cxnLst>
                  <a:cxn ang="0">
                    <a:pos x="330" y="20"/>
                  </a:cxn>
                  <a:cxn ang="0">
                    <a:pos x="279" y="17"/>
                  </a:cxn>
                  <a:cxn ang="0">
                    <a:pos x="279" y="15"/>
                  </a:cxn>
                  <a:cxn ang="0">
                    <a:pos x="279" y="13"/>
                  </a:cxn>
                  <a:cxn ang="0">
                    <a:pos x="279" y="13"/>
                  </a:cxn>
                  <a:cxn ang="0">
                    <a:pos x="279" y="13"/>
                  </a:cxn>
                  <a:cxn ang="0">
                    <a:pos x="332" y="15"/>
                  </a:cxn>
                  <a:cxn ang="0">
                    <a:pos x="330" y="17"/>
                  </a:cxn>
                  <a:cxn ang="0">
                    <a:pos x="330" y="20"/>
                  </a:cxn>
                  <a:cxn ang="0">
                    <a:pos x="105" y="9"/>
                  </a:cxn>
                  <a:cxn ang="0">
                    <a:pos x="0" y="3"/>
                  </a:cxn>
                  <a:cxn ang="0">
                    <a:pos x="2" y="1"/>
                  </a:cxn>
                  <a:cxn ang="0">
                    <a:pos x="2" y="0"/>
                  </a:cxn>
                  <a:cxn ang="0">
                    <a:pos x="108" y="5"/>
                  </a:cxn>
                  <a:cxn ang="0">
                    <a:pos x="106" y="7"/>
                  </a:cxn>
                  <a:cxn ang="0">
                    <a:pos x="105" y="9"/>
                  </a:cxn>
                </a:cxnLst>
                <a:rect l="0" t="0" r="r" b="b"/>
                <a:pathLst>
                  <a:path w="332" h="20">
                    <a:moveTo>
                      <a:pt x="330" y="20"/>
                    </a:moveTo>
                    <a:lnTo>
                      <a:pt x="279" y="17"/>
                    </a:lnTo>
                    <a:lnTo>
                      <a:pt x="279" y="15"/>
                    </a:lnTo>
                    <a:lnTo>
                      <a:pt x="279" y="13"/>
                    </a:lnTo>
                    <a:lnTo>
                      <a:pt x="279" y="13"/>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ln>
            </p:spPr>
            <p:txBody>
              <a:bodyPr/>
              <a:lstStyle/>
              <a:p>
                <a:endParaRPr lang="en-US">
                  <a:solidFill>
                    <a:prstClr val="black"/>
                  </a:solidFill>
                </a:endParaRPr>
              </a:p>
            </p:txBody>
          </p:sp>
          <p:sp>
            <p:nvSpPr>
              <p:cNvPr id="180372" name="Freeform 1172"/>
              <p:cNvSpPr>
                <a:spLocks noEditPoints="1"/>
              </p:cNvSpPr>
              <p:nvPr/>
            </p:nvSpPr>
            <p:spPr bwMode="auto">
              <a:xfrm>
                <a:off x="1779" y="972"/>
                <a:ext cx="330" cy="19"/>
              </a:xfrm>
              <a:custGeom>
                <a:avLst/>
                <a:gdLst/>
                <a:ahLst/>
                <a:cxnLst>
                  <a:cxn ang="0">
                    <a:pos x="328" y="19"/>
                  </a:cxn>
                  <a:cxn ang="0">
                    <a:pos x="277" y="17"/>
                  </a:cxn>
                  <a:cxn ang="0">
                    <a:pos x="277" y="17"/>
                  </a:cxn>
                  <a:cxn ang="0">
                    <a:pos x="277" y="15"/>
                  </a:cxn>
                  <a:cxn ang="0">
                    <a:pos x="277" y="15"/>
                  </a:cxn>
                  <a:cxn ang="0">
                    <a:pos x="277" y="13"/>
                  </a:cxn>
                  <a:cxn ang="0">
                    <a:pos x="330" y="15"/>
                  </a:cxn>
                  <a:cxn ang="0">
                    <a:pos x="330" y="17"/>
                  </a:cxn>
                  <a:cxn ang="0">
                    <a:pos x="328" y="19"/>
                  </a:cxn>
                  <a:cxn ang="0">
                    <a:pos x="104" y="9"/>
                  </a:cxn>
                  <a:cxn ang="0">
                    <a:pos x="0" y="3"/>
                  </a:cxn>
                  <a:cxn ang="0">
                    <a:pos x="0" y="2"/>
                  </a:cxn>
                  <a:cxn ang="0">
                    <a:pos x="2" y="0"/>
                  </a:cxn>
                  <a:cxn ang="0">
                    <a:pos x="108" y="5"/>
                  </a:cxn>
                  <a:cxn ang="0">
                    <a:pos x="106" y="7"/>
                  </a:cxn>
                  <a:cxn ang="0">
                    <a:pos x="104" y="9"/>
                  </a:cxn>
                </a:cxnLst>
                <a:rect l="0" t="0" r="r" b="b"/>
                <a:pathLst>
                  <a:path w="330" h="19">
                    <a:moveTo>
                      <a:pt x="328" y="19"/>
                    </a:moveTo>
                    <a:lnTo>
                      <a:pt x="277" y="17"/>
                    </a:lnTo>
                    <a:lnTo>
                      <a:pt x="277" y="17"/>
                    </a:lnTo>
                    <a:lnTo>
                      <a:pt x="277" y="15"/>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ln>
            </p:spPr>
            <p:txBody>
              <a:bodyPr/>
              <a:lstStyle/>
              <a:p>
                <a:endParaRPr lang="en-US">
                  <a:solidFill>
                    <a:prstClr val="black"/>
                  </a:solidFill>
                </a:endParaRPr>
              </a:p>
            </p:txBody>
          </p:sp>
          <p:sp>
            <p:nvSpPr>
              <p:cNvPr id="180373" name="Freeform 1173"/>
              <p:cNvSpPr>
                <a:spLocks noEditPoints="1"/>
              </p:cNvSpPr>
              <p:nvPr/>
            </p:nvSpPr>
            <p:spPr bwMode="auto">
              <a:xfrm>
                <a:off x="1779" y="970"/>
                <a:ext cx="330" cy="19"/>
              </a:xfrm>
              <a:custGeom>
                <a:avLst/>
                <a:gdLst/>
                <a:ahLst/>
                <a:cxnLst>
                  <a:cxn ang="0">
                    <a:pos x="330" y="19"/>
                  </a:cxn>
                  <a:cxn ang="0">
                    <a:pos x="277" y="17"/>
                  </a:cxn>
                  <a:cxn ang="0">
                    <a:pos x="277" y="15"/>
                  </a:cxn>
                  <a:cxn ang="0">
                    <a:pos x="277" y="13"/>
                  </a:cxn>
                  <a:cxn ang="0">
                    <a:pos x="330" y="15"/>
                  </a:cxn>
                  <a:cxn ang="0">
                    <a:pos x="330" y="17"/>
                  </a:cxn>
                  <a:cxn ang="0">
                    <a:pos x="330" y="19"/>
                  </a:cxn>
                  <a:cxn ang="0">
                    <a:pos x="106" y="9"/>
                  </a:cxn>
                  <a:cxn ang="0">
                    <a:pos x="0" y="4"/>
                  </a:cxn>
                  <a:cxn ang="0">
                    <a:pos x="2" y="2"/>
                  </a:cxn>
                  <a:cxn ang="0">
                    <a:pos x="4" y="0"/>
                  </a:cxn>
                  <a:cxn ang="0">
                    <a:pos x="110" y="5"/>
                  </a:cxn>
                  <a:cxn ang="0">
                    <a:pos x="108" y="7"/>
                  </a:cxn>
                  <a:cxn ang="0">
                    <a:pos x="106" y="9"/>
                  </a:cxn>
                </a:cxnLst>
                <a:rect l="0" t="0" r="r" b="b"/>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4" name="Freeform 1174"/>
              <p:cNvSpPr>
                <a:spLocks noEditPoints="1"/>
              </p:cNvSpPr>
              <p:nvPr/>
            </p:nvSpPr>
            <p:spPr bwMode="auto">
              <a:xfrm>
                <a:off x="1781" y="968"/>
                <a:ext cx="328" cy="19"/>
              </a:xfrm>
              <a:custGeom>
                <a:avLst/>
                <a:gdLst/>
                <a:ahLst/>
                <a:cxnLst>
                  <a:cxn ang="0">
                    <a:pos x="328" y="19"/>
                  </a:cxn>
                  <a:cxn ang="0">
                    <a:pos x="275" y="17"/>
                  </a:cxn>
                  <a:cxn ang="0">
                    <a:pos x="275" y="15"/>
                  </a:cxn>
                  <a:cxn ang="0">
                    <a:pos x="275" y="13"/>
                  </a:cxn>
                  <a:cxn ang="0">
                    <a:pos x="328" y="15"/>
                  </a:cxn>
                  <a:cxn ang="0">
                    <a:pos x="328" y="17"/>
                  </a:cxn>
                  <a:cxn ang="0">
                    <a:pos x="328" y="19"/>
                  </a:cxn>
                  <a:cxn ang="0">
                    <a:pos x="106" y="9"/>
                  </a:cxn>
                  <a:cxn ang="0">
                    <a:pos x="0" y="4"/>
                  </a:cxn>
                  <a:cxn ang="0">
                    <a:pos x="2" y="2"/>
                  </a:cxn>
                  <a:cxn ang="0">
                    <a:pos x="4" y="0"/>
                  </a:cxn>
                  <a:cxn ang="0">
                    <a:pos x="110" y="6"/>
                  </a:cxn>
                  <a:cxn ang="0">
                    <a:pos x="108" y="7"/>
                  </a:cxn>
                  <a:cxn ang="0">
                    <a:pos x="106" y="9"/>
                  </a:cxn>
                </a:cxnLst>
                <a:rect l="0" t="0" r="r" b="b"/>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5" name="Freeform 1175"/>
              <p:cNvSpPr>
                <a:spLocks noEditPoints="1"/>
              </p:cNvSpPr>
              <p:nvPr/>
            </p:nvSpPr>
            <p:spPr bwMode="auto">
              <a:xfrm>
                <a:off x="1783" y="966"/>
                <a:ext cx="326" cy="19"/>
              </a:xfrm>
              <a:custGeom>
                <a:avLst/>
                <a:gdLst/>
                <a:ahLst/>
                <a:cxnLst>
                  <a:cxn ang="0">
                    <a:pos x="326" y="19"/>
                  </a:cxn>
                  <a:cxn ang="0">
                    <a:pos x="273" y="17"/>
                  </a:cxn>
                  <a:cxn ang="0">
                    <a:pos x="273" y="15"/>
                  </a:cxn>
                  <a:cxn ang="0">
                    <a:pos x="273" y="13"/>
                  </a:cxn>
                  <a:cxn ang="0">
                    <a:pos x="326" y="15"/>
                  </a:cxn>
                  <a:cxn ang="0">
                    <a:pos x="326" y="17"/>
                  </a:cxn>
                  <a:cxn ang="0">
                    <a:pos x="326" y="19"/>
                  </a:cxn>
                  <a:cxn ang="0">
                    <a:pos x="106" y="9"/>
                  </a:cxn>
                  <a:cxn ang="0">
                    <a:pos x="0" y="4"/>
                  </a:cxn>
                  <a:cxn ang="0">
                    <a:pos x="2" y="2"/>
                  </a:cxn>
                  <a:cxn ang="0">
                    <a:pos x="2" y="0"/>
                  </a:cxn>
                  <a:cxn ang="0">
                    <a:pos x="110" y="6"/>
                  </a:cxn>
                  <a:cxn ang="0">
                    <a:pos x="108" y="8"/>
                  </a:cxn>
                  <a:cxn ang="0">
                    <a:pos x="106" y="9"/>
                  </a:cxn>
                </a:cxnLst>
                <a:rect l="0" t="0" r="r" b="b"/>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ln>
            </p:spPr>
            <p:txBody>
              <a:bodyPr/>
              <a:lstStyle/>
              <a:p>
                <a:endParaRPr lang="en-US">
                  <a:solidFill>
                    <a:prstClr val="black"/>
                  </a:solidFill>
                </a:endParaRPr>
              </a:p>
            </p:txBody>
          </p:sp>
          <p:sp>
            <p:nvSpPr>
              <p:cNvPr id="180376" name="Freeform 1176"/>
              <p:cNvSpPr>
                <a:spLocks noEditPoints="1"/>
              </p:cNvSpPr>
              <p:nvPr/>
            </p:nvSpPr>
            <p:spPr bwMode="auto">
              <a:xfrm>
                <a:off x="1785" y="964"/>
                <a:ext cx="326" cy="19"/>
              </a:xfrm>
              <a:custGeom>
                <a:avLst/>
                <a:gdLst/>
                <a:ahLst/>
                <a:cxnLst>
                  <a:cxn ang="0">
                    <a:pos x="324" y="19"/>
                  </a:cxn>
                  <a:cxn ang="0">
                    <a:pos x="271" y="17"/>
                  </a:cxn>
                  <a:cxn ang="0">
                    <a:pos x="271" y="15"/>
                  </a:cxn>
                  <a:cxn ang="0">
                    <a:pos x="271" y="13"/>
                  </a:cxn>
                  <a:cxn ang="0">
                    <a:pos x="326" y="15"/>
                  </a:cxn>
                  <a:cxn ang="0">
                    <a:pos x="324" y="17"/>
                  </a:cxn>
                  <a:cxn ang="0">
                    <a:pos x="324" y="19"/>
                  </a:cxn>
                  <a:cxn ang="0">
                    <a:pos x="106" y="10"/>
                  </a:cxn>
                  <a:cxn ang="0">
                    <a:pos x="0" y="4"/>
                  </a:cxn>
                  <a:cxn ang="0">
                    <a:pos x="0" y="2"/>
                  </a:cxn>
                  <a:cxn ang="0">
                    <a:pos x="2" y="0"/>
                  </a:cxn>
                  <a:cxn ang="0">
                    <a:pos x="110" y="6"/>
                  </a:cxn>
                  <a:cxn ang="0">
                    <a:pos x="108" y="8"/>
                  </a:cxn>
                  <a:cxn ang="0">
                    <a:pos x="106" y="10"/>
                  </a:cxn>
                </a:cxnLst>
                <a:rect l="0" t="0" r="r" b="b"/>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ln>
            </p:spPr>
            <p:txBody>
              <a:bodyPr/>
              <a:lstStyle/>
              <a:p>
                <a:endParaRPr lang="en-US">
                  <a:solidFill>
                    <a:prstClr val="black"/>
                  </a:solidFill>
                </a:endParaRPr>
              </a:p>
            </p:txBody>
          </p:sp>
          <p:sp>
            <p:nvSpPr>
              <p:cNvPr id="180377" name="Freeform 1177"/>
              <p:cNvSpPr>
                <a:spLocks noEditPoints="1"/>
              </p:cNvSpPr>
              <p:nvPr/>
            </p:nvSpPr>
            <p:spPr bwMode="auto">
              <a:xfrm>
                <a:off x="1785" y="962"/>
                <a:ext cx="326" cy="19"/>
              </a:xfrm>
              <a:custGeom>
                <a:avLst/>
                <a:gdLst/>
                <a:ahLst/>
                <a:cxnLst>
                  <a:cxn ang="0">
                    <a:pos x="324" y="19"/>
                  </a:cxn>
                  <a:cxn ang="0">
                    <a:pos x="271" y="17"/>
                  </a:cxn>
                  <a:cxn ang="0">
                    <a:pos x="271" y="15"/>
                  </a:cxn>
                  <a:cxn ang="0">
                    <a:pos x="271" y="13"/>
                  </a:cxn>
                  <a:cxn ang="0">
                    <a:pos x="326" y="15"/>
                  </a:cxn>
                  <a:cxn ang="0">
                    <a:pos x="326" y="15"/>
                  </a:cxn>
                  <a:cxn ang="0">
                    <a:pos x="326" y="15"/>
                  </a:cxn>
                  <a:cxn ang="0">
                    <a:pos x="326" y="17"/>
                  </a:cxn>
                  <a:cxn ang="0">
                    <a:pos x="324" y="19"/>
                  </a:cxn>
                  <a:cxn ang="0">
                    <a:pos x="108" y="10"/>
                  </a:cxn>
                  <a:cxn ang="0">
                    <a:pos x="0" y="4"/>
                  </a:cxn>
                  <a:cxn ang="0">
                    <a:pos x="2" y="2"/>
                  </a:cxn>
                  <a:cxn ang="0">
                    <a:pos x="4" y="0"/>
                  </a:cxn>
                  <a:cxn ang="0">
                    <a:pos x="112" y="4"/>
                  </a:cxn>
                  <a:cxn ang="0">
                    <a:pos x="110" y="8"/>
                  </a:cxn>
                  <a:cxn ang="0">
                    <a:pos x="108" y="10"/>
                  </a:cxn>
                </a:cxnLst>
                <a:rect l="0" t="0" r="r" b="b"/>
                <a:pathLst>
                  <a:path w="326" h="19">
                    <a:moveTo>
                      <a:pt x="324" y="19"/>
                    </a:moveTo>
                    <a:lnTo>
                      <a:pt x="271" y="17"/>
                    </a:lnTo>
                    <a:lnTo>
                      <a:pt x="271" y="15"/>
                    </a:lnTo>
                    <a:lnTo>
                      <a:pt x="271" y="13"/>
                    </a:lnTo>
                    <a:lnTo>
                      <a:pt x="326" y="15"/>
                    </a:lnTo>
                    <a:lnTo>
                      <a:pt x="326" y="15"/>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ln>
            </p:spPr>
            <p:txBody>
              <a:bodyPr/>
              <a:lstStyle/>
              <a:p>
                <a:endParaRPr lang="en-US">
                  <a:solidFill>
                    <a:prstClr val="black"/>
                  </a:solidFill>
                </a:endParaRPr>
              </a:p>
            </p:txBody>
          </p:sp>
          <p:sp>
            <p:nvSpPr>
              <p:cNvPr id="180378" name="Freeform 1178"/>
              <p:cNvSpPr>
                <a:spLocks noEditPoints="1"/>
              </p:cNvSpPr>
              <p:nvPr/>
            </p:nvSpPr>
            <p:spPr bwMode="auto">
              <a:xfrm>
                <a:off x="1787" y="960"/>
                <a:ext cx="324" cy="19"/>
              </a:xfrm>
              <a:custGeom>
                <a:avLst/>
                <a:gdLst/>
                <a:ahLst/>
                <a:cxnLst>
                  <a:cxn ang="0">
                    <a:pos x="324" y="19"/>
                  </a:cxn>
                  <a:cxn ang="0">
                    <a:pos x="269" y="17"/>
                  </a:cxn>
                  <a:cxn ang="0">
                    <a:pos x="269" y="15"/>
                  </a:cxn>
                  <a:cxn ang="0">
                    <a:pos x="269" y="14"/>
                  </a:cxn>
                  <a:cxn ang="0">
                    <a:pos x="324" y="15"/>
                  </a:cxn>
                  <a:cxn ang="0">
                    <a:pos x="324" y="17"/>
                  </a:cxn>
                  <a:cxn ang="0">
                    <a:pos x="324" y="17"/>
                  </a:cxn>
                  <a:cxn ang="0">
                    <a:pos x="324" y="19"/>
                  </a:cxn>
                  <a:cxn ang="0">
                    <a:pos x="324" y="19"/>
                  </a:cxn>
                  <a:cxn ang="0">
                    <a:pos x="108" y="10"/>
                  </a:cxn>
                  <a:cxn ang="0">
                    <a:pos x="0" y="4"/>
                  </a:cxn>
                  <a:cxn ang="0">
                    <a:pos x="2" y="2"/>
                  </a:cxn>
                  <a:cxn ang="0">
                    <a:pos x="3" y="0"/>
                  </a:cxn>
                  <a:cxn ang="0">
                    <a:pos x="112" y="4"/>
                  </a:cxn>
                  <a:cxn ang="0">
                    <a:pos x="110" y="6"/>
                  </a:cxn>
                  <a:cxn ang="0">
                    <a:pos x="108" y="10"/>
                  </a:cxn>
                </a:cxnLst>
                <a:rect l="0" t="0" r="r" b="b"/>
                <a:pathLst>
                  <a:path w="324" h="19">
                    <a:moveTo>
                      <a:pt x="324" y="19"/>
                    </a:moveTo>
                    <a:lnTo>
                      <a:pt x="269" y="17"/>
                    </a:lnTo>
                    <a:lnTo>
                      <a:pt x="269" y="15"/>
                    </a:lnTo>
                    <a:lnTo>
                      <a:pt x="269" y="14"/>
                    </a:lnTo>
                    <a:lnTo>
                      <a:pt x="324" y="15"/>
                    </a:lnTo>
                    <a:lnTo>
                      <a:pt x="324" y="17"/>
                    </a:lnTo>
                    <a:lnTo>
                      <a:pt x="324" y="17"/>
                    </a:lnTo>
                    <a:lnTo>
                      <a:pt x="324" y="19"/>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ln>
            </p:spPr>
            <p:txBody>
              <a:bodyPr/>
              <a:lstStyle/>
              <a:p>
                <a:endParaRPr lang="en-US">
                  <a:solidFill>
                    <a:prstClr val="black"/>
                  </a:solidFill>
                </a:endParaRPr>
              </a:p>
            </p:txBody>
          </p:sp>
          <p:sp>
            <p:nvSpPr>
              <p:cNvPr id="180379" name="Freeform 1179"/>
              <p:cNvSpPr>
                <a:spLocks noEditPoints="1"/>
              </p:cNvSpPr>
              <p:nvPr/>
            </p:nvSpPr>
            <p:spPr bwMode="auto">
              <a:xfrm>
                <a:off x="1789" y="958"/>
                <a:ext cx="322" cy="19"/>
              </a:xfrm>
              <a:custGeom>
                <a:avLst/>
                <a:gdLst/>
                <a:ahLst/>
                <a:cxnLst>
                  <a:cxn ang="0">
                    <a:pos x="322" y="19"/>
                  </a:cxn>
                  <a:cxn ang="0">
                    <a:pos x="267" y="17"/>
                  </a:cxn>
                  <a:cxn ang="0">
                    <a:pos x="267" y="16"/>
                  </a:cxn>
                  <a:cxn ang="0">
                    <a:pos x="269" y="12"/>
                  </a:cxn>
                  <a:cxn ang="0">
                    <a:pos x="322" y="16"/>
                  </a:cxn>
                  <a:cxn ang="0">
                    <a:pos x="322" y="17"/>
                  </a:cxn>
                  <a:cxn ang="0">
                    <a:pos x="322" y="19"/>
                  </a:cxn>
                  <a:cxn ang="0">
                    <a:pos x="108" y="8"/>
                  </a:cxn>
                  <a:cxn ang="0">
                    <a:pos x="0" y="4"/>
                  </a:cxn>
                  <a:cxn ang="0">
                    <a:pos x="1" y="2"/>
                  </a:cxn>
                  <a:cxn ang="0">
                    <a:pos x="1" y="0"/>
                  </a:cxn>
                  <a:cxn ang="0">
                    <a:pos x="113" y="4"/>
                  </a:cxn>
                  <a:cxn ang="0">
                    <a:pos x="110" y="6"/>
                  </a:cxn>
                  <a:cxn ang="0">
                    <a:pos x="108" y="8"/>
                  </a:cxn>
                </a:cxnLst>
                <a:rect l="0" t="0" r="r" b="b"/>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ln>
            </p:spPr>
            <p:txBody>
              <a:bodyPr/>
              <a:lstStyle/>
              <a:p>
                <a:endParaRPr lang="en-US">
                  <a:solidFill>
                    <a:prstClr val="black"/>
                  </a:solidFill>
                </a:endParaRPr>
              </a:p>
            </p:txBody>
          </p:sp>
          <p:sp>
            <p:nvSpPr>
              <p:cNvPr id="180380" name="Freeform 1180"/>
              <p:cNvSpPr>
                <a:spLocks noEditPoints="1"/>
              </p:cNvSpPr>
              <p:nvPr/>
            </p:nvSpPr>
            <p:spPr bwMode="auto">
              <a:xfrm>
                <a:off x="1790" y="957"/>
                <a:ext cx="321" cy="18"/>
              </a:xfrm>
              <a:custGeom>
                <a:avLst/>
                <a:gdLst/>
                <a:ahLst/>
                <a:cxnLst>
                  <a:cxn ang="0">
                    <a:pos x="321" y="18"/>
                  </a:cxn>
                  <a:cxn ang="0">
                    <a:pos x="266" y="17"/>
                  </a:cxn>
                  <a:cxn ang="0">
                    <a:pos x="268" y="13"/>
                  </a:cxn>
                  <a:cxn ang="0">
                    <a:pos x="268" y="11"/>
                  </a:cxn>
                  <a:cxn ang="0">
                    <a:pos x="321" y="15"/>
                  </a:cxn>
                  <a:cxn ang="0">
                    <a:pos x="321" y="17"/>
                  </a:cxn>
                  <a:cxn ang="0">
                    <a:pos x="321" y="18"/>
                  </a:cxn>
                  <a:cxn ang="0">
                    <a:pos x="109" y="7"/>
                  </a:cxn>
                  <a:cxn ang="0">
                    <a:pos x="0" y="3"/>
                  </a:cxn>
                  <a:cxn ang="0">
                    <a:pos x="0" y="1"/>
                  </a:cxn>
                  <a:cxn ang="0">
                    <a:pos x="2" y="0"/>
                  </a:cxn>
                  <a:cxn ang="0">
                    <a:pos x="114" y="3"/>
                  </a:cxn>
                  <a:cxn ang="0">
                    <a:pos x="112" y="5"/>
                  </a:cxn>
                  <a:cxn ang="0">
                    <a:pos x="109" y="7"/>
                  </a:cxn>
                </a:cxnLst>
                <a:rect l="0" t="0" r="r" b="b"/>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ln>
            </p:spPr>
            <p:txBody>
              <a:bodyPr/>
              <a:lstStyle/>
              <a:p>
                <a:endParaRPr lang="en-US">
                  <a:solidFill>
                    <a:prstClr val="black"/>
                  </a:solidFill>
                </a:endParaRPr>
              </a:p>
            </p:txBody>
          </p:sp>
          <p:sp>
            <p:nvSpPr>
              <p:cNvPr id="180381" name="Freeform 1181"/>
              <p:cNvSpPr>
                <a:spLocks noEditPoints="1"/>
              </p:cNvSpPr>
              <p:nvPr/>
            </p:nvSpPr>
            <p:spPr bwMode="auto">
              <a:xfrm>
                <a:off x="1790" y="955"/>
                <a:ext cx="321" cy="19"/>
              </a:xfrm>
              <a:custGeom>
                <a:avLst/>
                <a:gdLst/>
                <a:ahLst/>
                <a:cxnLst>
                  <a:cxn ang="0">
                    <a:pos x="321" y="19"/>
                  </a:cxn>
                  <a:cxn ang="0">
                    <a:pos x="268" y="15"/>
                  </a:cxn>
                  <a:cxn ang="0">
                    <a:pos x="268" y="13"/>
                  </a:cxn>
                  <a:cxn ang="0">
                    <a:pos x="268" y="11"/>
                  </a:cxn>
                  <a:cxn ang="0">
                    <a:pos x="321" y="15"/>
                  </a:cxn>
                  <a:cxn ang="0">
                    <a:pos x="321" y="17"/>
                  </a:cxn>
                  <a:cxn ang="0">
                    <a:pos x="321" y="19"/>
                  </a:cxn>
                  <a:cxn ang="0">
                    <a:pos x="112" y="7"/>
                  </a:cxn>
                  <a:cxn ang="0">
                    <a:pos x="0" y="3"/>
                  </a:cxn>
                  <a:cxn ang="0">
                    <a:pos x="2" y="2"/>
                  </a:cxn>
                  <a:cxn ang="0">
                    <a:pos x="4" y="0"/>
                  </a:cxn>
                  <a:cxn ang="0">
                    <a:pos x="116" y="3"/>
                  </a:cxn>
                  <a:cxn ang="0">
                    <a:pos x="114" y="5"/>
                  </a:cxn>
                  <a:cxn ang="0">
                    <a:pos x="112" y="7"/>
                  </a:cxn>
                </a:cxnLst>
                <a:rect l="0" t="0" r="r" b="b"/>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ln>
            </p:spPr>
            <p:txBody>
              <a:bodyPr/>
              <a:lstStyle/>
              <a:p>
                <a:endParaRPr lang="en-US">
                  <a:solidFill>
                    <a:prstClr val="black"/>
                  </a:solidFill>
                </a:endParaRPr>
              </a:p>
            </p:txBody>
          </p:sp>
          <p:sp>
            <p:nvSpPr>
              <p:cNvPr id="180382" name="Freeform 1182"/>
              <p:cNvSpPr>
                <a:spLocks noEditPoints="1"/>
              </p:cNvSpPr>
              <p:nvPr/>
            </p:nvSpPr>
            <p:spPr bwMode="auto">
              <a:xfrm>
                <a:off x="1792" y="951"/>
                <a:ext cx="321" cy="21"/>
              </a:xfrm>
              <a:custGeom>
                <a:avLst/>
                <a:gdLst/>
                <a:ahLst/>
                <a:cxnLst>
                  <a:cxn ang="0">
                    <a:pos x="319" y="21"/>
                  </a:cxn>
                  <a:cxn ang="0">
                    <a:pos x="266" y="17"/>
                  </a:cxn>
                  <a:cxn ang="0">
                    <a:pos x="266" y="15"/>
                  </a:cxn>
                  <a:cxn ang="0">
                    <a:pos x="266" y="13"/>
                  </a:cxn>
                  <a:cxn ang="0">
                    <a:pos x="321" y="17"/>
                  </a:cxn>
                  <a:cxn ang="0">
                    <a:pos x="319" y="19"/>
                  </a:cxn>
                  <a:cxn ang="0">
                    <a:pos x="319" y="21"/>
                  </a:cxn>
                  <a:cxn ang="0">
                    <a:pos x="112" y="9"/>
                  </a:cxn>
                  <a:cxn ang="0">
                    <a:pos x="0" y="6"/>
                  </a:cxn>
                  <a:cxn ang="0">
                    <a:pos x="2" y="4"/>
                  </a:cxn>
                  <a:cxn ang="0">
                    <a:pos x="4" y="0"/>
                  </a:cxn>
                  <a:cxn ang="0">
                    <a:pos x="116" y="6"/>
                  </a:cxn>
                  <a:cxn ang="0">
                    <a:pos x="114" y="7"/>
                  </a:cxn>
                  <a:cxn ang="0">
                    <a:pos x="112" y="9"/>
                  </a:cxn>
                </a:cxnLst>
                <a:rect l="0" t="0" r="r" b="b"/>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ln>
            </p:spPr>
            <p:txBody>
              <a:bodyPr/>
              <a:lstStyle/>
              <a:p>
                <a:endParaRPr lang="en-US">
                  <a:solidFill>
                    <a:prstClr val="black"/>
                  </a:solidFill>
                </a:endParaRPr>
              </a:p>
            </p:txBody>
          </p:sp>
          <p:sp>
            <p:nvSpPr>
              <p:cNvPr id="180383" name="Freeform 1183"/>
              <p:cNvSpPr>
                <a:spLocks noEditPoints="1"/>
              </p:cNvSpPr>
              <p:nvPr/>
            </p:nvSpPr>
            <p:spPr bwMode="auto">
              <a:xfrm>
                <a:off x="1794" y="949"/>
                <a:ext cx="319" cy="21"/>
              </a:xfrm>
              <a:custGeom>
                <a:avLst/>
                <a:gdLst/>
                <a:ahLst/>
                <a:cxnLst>
                  <a:cxn ang="0">
                    <a:pos x="317" y="21"/>
                  </a:cxn>
                  <a:cxn ang="0">
                    <a:pos x="264" y="17"/>
                  </a:cxn>
                  <a:cxn ang="0">
                    <a:pos x="264" y="15"/>
                  </a:cxn>
                  <a:cxn ang="0">
                    <a:pos x="264" y="13"/>
                  </a:cxn>
                  <a:cxn ang="0">
                    <a:pos x="319" y="17"/>
                  </a:cxn>
                  <a:cxn ang="0">
                    <a:pos x="319" y="19"/>
                  </a:cxn>
                  <a:cxn ang="0">
                    <a:pos x="317" y="21"/>
                  </a:cxn>
                  <a:cxn ang="0">
                    <a:pos x="112" y="9"/>
                  </a:cxn>
                  <a:cxn ang="0">
                    <a:pos x="0" y="6"/>
                  </a:cxn>
                  <a:cxn ang="0">
                    <a:pos x="2" y="2"/>
                  </a:cxn>
                  <a:cxn ang="0">
                    <a:pos x="4" y="0"/>
                  </a:cxn>
                  <a:cxn ang="0">
                    <a:pos x="116" y="6"/>
                  </a:cxn>
                  <a:cxn ang="0">
                    <a:pos x="116" y="8"/>
                  </a:cxn>
                  <a:cxn ang="0">
                    <a:pos x="116" y="8"/>
                  </a:cxn>
                  <a:cxn ang="0">
                    <a:pos x="114" y="9"/>
                  </a:cxn>
                  <a:cxn ang="0">
                    <a:pos x="112" y="9"/>
                  </a:cxn>
                </a:cxnLst>
                <a:rect l="0" t="0" r="r" b="b"/>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6" y="8"/>
                    </a:lnTo>
                    <a:lnTo>
                      <a:pt x="114" y="9"/>
                    </a:lnTo>
                    <a:lnTo>
                      <a:pt x="112" y="9"/>
                    </a:lnTo>
                    <a:close/>
                  </a:path>
                </a:pathLst>
              </a:custGeom>
              <a:solidFill>
                <a:srgbClr val="E5CDC9"/>
              </a:solidFill>
              <a:ln w="9525">
                <a:noFill/>
                <a:round/>
              </a:ln>
            </p:spPr>
            <p:txBody>
              <a:bodyPr/>
              <a:lstStyle/>
              <a:p>
                <a:endParaRPr lang="en-US">
                  <a:solidFill>
                    <a:prstClr val="black"/>
                  </a:solidFill>
                </a:endParaRPr>
              </a:p>
            </p:txBody>
          </p:sp>
          <p:sp>
            <p:nvSpPr>
              <p:cNvPr id="180384" name="Freeform 1184"/>
              <p:cNvSpPr>
                <a:spLocks noEditPoints="1"/>
              </p:cNvSpPr>
              <p:nvPr/>
            </p:nvSpPr>
            <p:spPr bwMode="auto">
              <a:xfrm>
                <a:off x="1796" y="947"/>
                <a:ext cx="317" cy="21"/>
              </a:xfrm>
              <a:custGeom>
                <a:avLst/>
                <a:gdLst/>
                <a:ahLst/>
                <a:cxnLst>
                  <a:cxn ang="0">
                    <a:pos x="317" y="21"/>
                  </a:cxn>
                  <a:cxn ang="0">
                    <a:pos x="262" y="17"/>
                  </a:cxn>
                  <a:cxn ang="0">
                    <a:pos x="262" y="15"/>
                  </a:cxn>
                  <a:cxn ang="0">
                    <a:pos x="260" y="13"/>
                  </a:cxn>
                  <a:cxn ang="0">
                    <a:pos x="317" y="15"/>
                  </a:cxn>
                  <a:cxn ang="0">
                    <a:pos x="317" y="19"/>
                  </a:cxn>
                  <a:cxn ang="0">
                    <a:pos x="317" y="21"/>
                  </a:cxn>
                  <a:cxn ang="0">
                    <a:pos x="112" y="10"/>
                  </a:cxn>
                  <a:cxn ang="0">
                    <a:pos x="0" y="4"/>
                  </a:cxn>
                  <a:cxn ang="0">
                    <a:pos x="2" y="2"/>
                  </a:cxn>
                  <a:cxn ang="0">
                    <a:pos x="2" y="0"/>
                  </a:cxn>
                  <a:cxn ang="0">
                    <a:pos x="118" y="6"/>
                  </a:cxn>
                  <a:cxn ang="0">
                    <a:pos x="116" y="8"/>
                  </a:cxn>
                  <a:cxn ang="0">
                    <a:pos x="114" y="10"/>
                  </a:cxn>
                  <a:cxn ang="0">
                    <a:pos x="112" y="10"/>
                  </a:cxn>
                  <a:cxn ang="0">
                    <a:pos x="112" y="10"/>
                  </a:cxn>
                </a:cxnLst>
                <a:rect l="0" t="0" r="r" b="b"/>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lnTo>
                      <a:pt x="112" y="10"/>
                    </a:lnTo>
                    <a:close/>
                  </a:path>
                </a:pathLst>
              </a:custGeom>
              <a:solidFill>
                <a:srgbClr val="E5CECA"/>
              </a:solidFill>
              <a:ln w="9525">
                <a:noFill/>
                <a:round/>
              </a:ln>
            </p:spPr>
            <p:txBody>
              <a:bodyPr/>
              <a:lstStyle/>
              <a:p>
                <a:endParaRPr lang="en-US">
                  <a:solidFill>
                    <a:prstClr val="black"/>
                  </a:solidFill>
                </a:endParaRPr>
              </a:p>
            </p:txBody>
          </p:sp>
          <p:sp>
            <p:nvSpPr>
              <p:cNvPr id="180385" name="Freeform 1185"/>
              <p:cNvSpPr>
                <a:spLocks noEditPoints="1"/>
              </p:cNvSpPr>
              <p:nvPr/>
            </p:nvSpPr>
            <p:spPr bwMode="auto">
              <a:xfrm>
                <a:off x="1798" y="945"/>
                <a:ext cx="315" cy="21"/>
              </a:xfrm>
              <a:custGeom>
                <a:avLst/>
                <a:gdLst/>
                <a:ahLst/>
                <a:cxnLst>
                  <a:cxn ang="0">
                    <a:pos x="315" y="21"/>
                  </a:cxn>
                  <a:cxn ang="0">
                    <a:pos x="260" y="17"/>
                  </a:cxn>
                  <a:cxn ang="0">
                    <a:pos x="258" y="15"/>
                  </a:cxn>
                  <a:cxn ang="0">
                    <a:pos x="258" y="13"/>
                  </a:cxn>
                  <a:cxn ang="0">
                    <a:pos x="315" y="15"/>
                  </a:cxn>
                  <a:cxn ang="0">
                    <a:pos x="315" y="17"/>
                  </a:cxn>
                  <a:cxn ang="0">
                    <a:pos x="315" y="21"/>
                  </a:cxn>
                  <a:cxn ang="0">
                    <a:pos x="112" y="10"/>
                  </a:cxn>
                  <a:cxn ang="0">
                    <a:pos x="0" y="4"/>
                  </a:cxn>
                  <a:cxn ang="0">
                    <a:pos x="0" y="2"/>
                  </a:cxn>
                  <a:cxn ang="0">
                    <a:pos x="2" y="0"/>
                  </a:cxn>
                  <a:cxn ang="0">
                    <a:pos x="118" y="6"/>
                  </a:cxn>
                  <a:cxn ang="0">
                    <a:pos x="116" y="8"/>
                  </a:cxn>
                  <a:cxn ang="0">
                    <a:pos x="112" y="10"/>
                  </a:cxn>
                </a:cxnLst>
                <a:rect l="0" t="0" r="r" b="b"/>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ln>
            </p:spPr>
            <p:txBody>
              <a:bodyPr/>
              <a:lstStyle/>
              <a:p>
                <a:endParaRPr lang="en-US">
                  <a:solidFill>
                    <a:prstClr val="black"/>
                  </a:solidFill>
                </a:endParaRPr>
              </a:p>
            </p:txBody>
          </p:sp>
          <p:sp>
            <p:nvSpPr>
              <p:cNvPr id="180386" name="Freeform 1186"/>
              <p:cNvSpPr>
                <a:spLocks noEditPoints="1"/>
              </p:cNvSpPr>
              <p:nvPr/>
            </p:nvSpPr>
            <p:spPr bwMode="auto">
              <a:xfrm>
                <a:off x="1798" y="943"/>
                <a:ext cx="315" cy="19"/>
              </a:xfrm>
              <a:custGeom>
                <a:avLst/>
                <a:gdLst/>
                <a:ahLst/>
                <a:cxnLst>
                  <a:cxn ang="0">
                    <a:pos x="315" y="19"/>
                  </a:cxn>
                  <a:cxn ang="0">
                    <a:pos x="258" y="17"/>
                  </a:cxn>
                  <a:cxn ang="0">
                    <a:pos x="258" y="15"/>
                  </a:cxn>
                  <a:cxn ang="0">
                    <a:pos x="258" y="14"/>
                  </a:cxn>
                  <a:cxn ang="0">
                    <a:pos x="315" y="15"/>
                  </a:cxn>
                  <a:cxn ang="0">
                    <a:pos x="315" y="17"/>
                  </a:cxn>
                  <a:cxn ang="0">
                    <a:pos x="315" y="19"/>
                  </a:cxn>
                  <a:cxn ang="0">
                    <a:pos x="116" y="10"/>
                  </a:cxn>
                  <a:cxn ang="0">
                    <a:pos x="0" y="4"/>
                  </a:cxn>
                  <a:cxn ang="0">
                    <a:pos x="2" y="2"/>
                  </a:cxn>
                  <a:cxn ang="0">
                    <a:pos x="4" y="0"/>
                  </a:cxn>
                  <a:cxn ang="0">
                    <a:pos x="120" y="6"/>
                  </a:cxn>
                  <a:cxn ang="0">
                    <a:pos x="118" y="8"/>
                  </a:cxn>
                  <a:cxn ang="0">
                    <a:pos x="116" y="10"/>
                  </a:cxn>
                </a:cxnLst>
                <a:rect l="0" t="0" r="r" b="b"/>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7" name="Freeform 1187"/>
              <p:cNvSpPr>
                <a:spLocks noEditPoints="1"/>
              </p:cNvSpPr>
              <p:nvPr/>
            </p:nvSpPr>
            <p:spPr bwMode="auto">
              <a:xfrm>
                <a:off x="1800" y="941"/>
                <a:ext cx="313" cy="19"/>
              </a:xfrm>
              <a:custGeom>
                <a:avLst/>
                <a:gdLst/>
                <a:ahLst/>
                <a:cxnLst>
                  <a:cxn ang="0">
                    <a:pos x="313" y="19"/>
                  </a:cxn>
                  <a:cxn ang="0">
                    <a:pos x="256" y="17"/>
                  </a:cxn>
                  <a:cxn ang="0">
                    <a:pos x="256" y="16"/>
                  </a:cxn>
                  <a:cxn ang="0">
                    <a:pos x="256" y="14"/>
                  </a:cxn>
                  <a:cxn ang="0">
                    <a:pos x="313" y="16"/>
                  </a:cxn>
                  <a:cxn ang="0">
                    <a:pos x="313" y="17"/>
                  </a:cxn>
                  <a:cxn ang="0">
                    <a:pos x="313" y="19"/>
                  </a:cxn>
                  <a:cxn ang="0">
                    <a:pos x="116" y="10"/>
                  </a:cxn>
                  <a:cxn ang="0">
                    <a:pos x="0" y="4"/>
                  </a:cxn>
                  <a:cxn ang="0">
                    <a:pos x="0" y="4"/>
                  </a:cxn>
                  <a:cxn ang="0">
                    <a:pos x="2" y="2"/>
                  </a:cxn>
                  <a:cxn ang="0">
                    <a:pos x="2" y="2"/>
                  </a:cxn>
                  <a:cxn ang="0">
                    <a:pos x="4" y="0"/>
                  </a:cxn>
                  <a:cxn ang="0">
                    <a:pos x="119" y="6"/>
                  </a:cxn>
                  <a:cxn ang="0">
                    <a:pos x="118" y="8"/>
                  </a:cxn>
                  <a:cxn ang="0">
                    <a:pos x="116" y="10"/>
                  </a:cxn>
                </a:cxnLst>
                <a:rect l="0" t="0" r="r" b="b"/>
                <a:pathLst>
                  <a:path w="313" h="19">
                    <a:moveTo>
                      <a:pt x="313" y="19"/>
                    </a:moveTo>
                    <a:lnTo>
                      <a:pt x="256" y="17"/>
                    </a:lnTo>
                    <a:lnTo>
                      <a:pt x="256" y="16"/>
                    </a:lnTo>
                    <a:lnTo>
                      <a:pt x="256" y="14"/>
                    </a:lnTo>
                    <a:lnTo>
                      <a:pt x="313" y="16"/>
                    </a:lnTo>
                    <a:lnTo>
                      <a:pt x="313" y="17"/>
                    </a:lnTo>
                    <a:lnTo>
                      <a:pt x="313" y="19"/>
                    </a:lnTo>
                    <a:close/>
                    <a:moveTo>
                      <a:pt x="116" y="10"/>
                    </a:moveTo>
                    <a:lnTo>
                      <a:pt x="0" y="4"/>
                    </a:lnTo>
                    <a:lnTo>
                      <a:pt x="0" y="4"/>
                    </a:lnTo>
                    <a:lnTo>
                      <a:pt x="2" y="2"/>
                    </a:lnTo>
                    <a:lnTo>
                      <a:pt x="2" y="2"/>
                    </a:lnTo>
                    <a:lnTo>
                      <a:pt x="4" y="0"/>
                    </a:lnTo>
                    <a:lnTo>
                      <a:pt x="119" y="6"/>
                    </a:lnTo>
                    <a:lnTo>
                      <a:pt x="118"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8" name="Freeform 1188"/>
              <p:cNvSpPr>
                <a:spLocks noEditPoints="1"/>
              </p:cNvSpPr>
              <p:nvPr/>
            </p:nvSpPr>
            <p:spPr bwMode="auto">
              <a:xfrm>
                <a:off x="1802" y="939"/>
                <a:ext cx="311" cy="19"/>
              </a:xfrm>
              <a:custGeom>
                <a:avLst/>
                <a:gdLst/>
                <a:ahLst/>
                <a:cxnLst>
                  <a:cxn ang="0">
                    <a:pos x="311" y="19"/>
                  </a:cxn>
                  <a:cxn ang="0">
                    <a:pos x="254" y="18"/>
                  </a:cxn>
                  <a:cxn ang="0">
                    <a:pos x="254" y="16"/>
                  </a:cxn>
                  <a:cxn ang="0">
                    <a:pos x="254" y="14"/>
                  </a:cxn>
                  <a:cxn ang="0">
                    <a:pos x="311" y="16"/>
                  </a:cxn>
                  <a:cxn ang="0">
                    <a:pos x="311" y="18"/>
                  </a:cxn>
                  <a:cxn ang="0">
                    <a:pos x="311" y="19"/>
                  </a:cxn>
                  <a:cxn ang="0">
                    <a:pos x="116" y="10"/>
                  </a:cxn>
                  <a:cxn ang="0">
                    <a:pos x="0" y="4"/>
                  </a:cxn>
                  <a:cxn ang="0">
                    <a:pos x="0" y="4"/>
                  </a:cxn>
                  <a:cxn ang="0">
                    <a:pos x="0" y="4"/>
                  </a:cxn>
                  <a:cxn ang="0">
                    <a:pos x="2" y="2"/>
                  </a:cxn>
                  <a:cxn ang="0">
                    <a:pos x="2" y="0"/>
                  </a:cxn>
                  <a:cxn ang="0">
                    <a:pos x="121" y="6"/>
                  </a:cxn>
                  <a:cxn ang="0">
                    <a:pos x="117" y="8"/>
                  </a:cxn>
                  <a:cxn ang="0">
                    <a:pos x="116" y="10"/>
                  </a:cxn>
                </a:cxnLst>
                <a:rect l="0" t="0" r="r" b="b"/>
                <a:pathLst>
                  <a:path w="311" h="19">
                    <a:moveTo>
                      <a:pt x="311" y="19"/>
                    </a:moveTo>
                    <a:lnTo>
                      <a:pt x="254" y="18"/>
                    </a:lnTo>
                    <a:lnTo>
                      <a:pt x="254" y="16"/>
                    </a:lnTo>
                    <a:lnTo>
                      <a:pt x="254" y="14"/>
                    </a:lnTo>
                    <a:lnTo>
                      <a:pt x="311" y="16"/>
                    </a:lnTo>
                    <a:lnTo>
                      <a:pt x="311" y="18"/>
                    </a:lnTo>
                    <a:lnTo>
                      <a:pt x="311" y="19"/>
                    </a:lnTo>
                    <a:close/>
                    <a:moveTo>
                      <a:pt x="116" y="10"/>
                    </a:moveTo>
                    <a:lnTo>
                      <a:pt x="0" y="4"/>
                    </a:lnTo>
                    <a:lnTo>
                      <a:pt x="0" y="4"/>
                    </a:lnTo>
                    <a:lnTo>
                      <a:pt x="0" y="4"/>
                    </a:lnTo>
                    <a:lnTo>
                      <a:pt x="2" y="2"/>
                    </a:lnTo>
                    <a:lnTo>
                      <a:pt x="2" y="0"/>
                    </a:lnTo>
                    <a:lnTo>
                      <a:pt x="121" y="6"/>
                    </a:lnTo>
                    <a:lnTo>
                      <a:pt x="117" y="8"/>
                    </a:lnTo>
                    <a:lnTo>
                      <a:pt x="116" y="10"/>
                    </a:lnTo>
                    <a:close/>
                  </a:path>
                </a:pathLst>
              </a:custGeom>
              <a:solidFill>
                <a:srgbClr val="E5CECA"/>
              </a:solidFill>
              <a:ln w="9525">
                <a:noFill/>
                <a:round/>
              </a:ln>
            </p:spPr>
            <p:txBody>
              <a:bodyPr/>
              <a:lstStyle/>
              <a:p>
                <a:endParaRPr lang="en-US">
                  <a:solidFill>
                    <a:prstClr val="black"/>
                  </a:solidFill>
                </a:endParaRPr>
              </a:p>
            </p:txBody>
          </p:sp>
          <p:sp>
            <p:nvSpPr>
              <p:cNvPr id="180389" name="Freeform 1189"/>
              <p:cNvSpPr>
                <a:spLocks noEditPoints="1"/>
              </p:cNvSpPr>
              <p:nvPr/>
            </p:nvSpPr>
            <p:spPr bwMode="auto">
              <a:xfrm>
                <a:off x="1804" y="938"/>
                <a:ext cx="309" cy="19"/>
              </a:xfrm>
              <a:custGeom>
                <a:avLst/>
                <a:gdLst/>
                <a:ahLst/>
                <a:cxnLst>
                  <a:cxn ang="0">
                    <a:pos x="309" y="19"/>
                  </a:cxn>
                  <a:cxn ang="0">
                    <a:pos x="252" y="17"/>
                  </a:cxn>
                  <a:cxn ang="0">
                    <a:pos x="252" y="15"/>
                  </a:cxn>
                  <a:cxn ang="0">
                    <a:pos x="252" y="13"/>
                  </a:cxn>
                  <a:cxn ang="0">
                    <a:pos x="309" y="15"/>
                  </a:cxn>
                  <a:cxn ang="0">
                    <a:pos x="309" y="17"/>
                  </a:cxn>
                  <a:cxn ang="0">
                    <a:pos x="309" y="19"/>
                  </a:cxn>
                  <a:cxn ang="0">
                    <a:pos x="115" y="9"/>
                  </a:cxn>
                  <a:cxn ang="0">
                    <a:pos x="0" y="3"/>
                  </a:cxn>
                  <a:cxn ang="0">
                    <a:pos x="0" y="1"/>
                  </a:cxn>
                  <a:cxn ang="0">
                    <a:pos x="2" y="0"/>
                  </a:cxn>
                  <a:cxn ang="0">
                    <a:pos x="121" y="5"/>
                  </a:cxn>
                  <a:cxn ang="0">
                    <a:pos x="119" y="7"/>
                  </a:cxn>
                  <a:cxn ang="0">
                    <a:pos x="115" y="9"/>
                  </a:cxn>
                </a:cxnLst>
                <a:rect l="0" t="0" r="r" b="b"/>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ln>
            </p:spPr>
            <p:txBody>
              <a:bodyPr/>
              <a:lstStyle/>
              <a:p>
                <a:endParaRPr lang="en-US">
                  <a:solidFill>
                    <a:prstClr val="black"/>
                  </a:solidFill>
                </a:endParaRPr>
              </a:p>
            </p:txBody>
          </p:sp>
          <p:sp>
            <p:nvSpPr>
              <p:cNvPr id="180390" name="Freeform 1190"/>
              <p:cNvSpPr>
                <a:spLocks noEditPoints="1"/>
              </p:cNvSpPr>
              <p:nvPr/>
            </p:nvSpPr>
            <p:spPr bwMode="auto">
              <a:xfrm>
                <a:off x="1804" y="936"/>
                <a:ext cx="309" cy="19"/>
              </a:xfrm>
              <a:custGeom>
                <a:avLst/>
                <a:gdLst/>
                <a:ahLst/>
                <a:cxnLst>
                  <a:cxn ang="0">
                    <a:pos x="309" y="19"/>
                  </a:cxn>
                  <a:cxn ang="0">
                    <a:pos x="252" y="17"/>
                  </a:cxn>
                  <a:cxn ang="0">
                    <a:pos x="252" y="15"/>
                  </a:cxn>
                  <a:cxn ang="0">
                    <a:pos x="252" y="13"/>
                  </a:cxn>
                  <a:cxn ang="0">
                    <a:pos x="309" y="15"/>
                  </a:cxn>
                  <a:cxn ang="0">
                    <a:pos x="309" y="17"/>
                  </a:cxn>
                  <a:cxn ang="0">
                    <a:pos x="309" y="19"/>
                  </a:cxn>
                  <a:cxn ang="0">
                    <a:pos x="119" y="9"/>
                  </a:cxn>
                  <a:cxn ang="0">
                    <a:pos x="0" y="3"/>
                  </a:cxn>
                  <a:cxn ang="0">
                    <a:pos x="2" y="2"/>
                  </a:cxn>
                  <a:cxn ang="0">
                    <a:pos x="4" y="0"/>
                  </a:cxn>
                  <a:cxn ang="0">
                    <a:pos x="123" y="5"/>
                  </a:cxn>
                  <a:cxn ang="0">
                    <a:pos x="121" y="7"/>
                  </a:cxn>
                  <a:cxn ang="0">
                    <a:pos x="119" y="9"/>
                  </a:cxn>
                </a:cxnLst>
                <a:rect l="0" t="0" r="r" b="b"/>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ln>
            </p:spPr>
            <p:txBody>
              <a:bodyPr/>
              <a:lstStyle/>
              <a:p>
                <a:endParaRPr lang="en-US">
                  <a:solidFill>
                    <a:prstClr val="black"/>
                  </a:solidFill>
                </a:endParaRPr>
              </a:p>
            </p:txBody>
          </p:sp>
          <p:sp>
            <p:nvSpPr>
              <p:cNvPr id="180391" name="Freeform 1191"/>
              <p:cNvSpPr>
                <a:spLocks noEditPoints="1"/>
              </p:cNvSpPr>
              <p:nvPr/>
            </p:nvSpPr>
            <p:spPr bwMode="auto">
              <a:xfrm>
                <a:off x="1806" y="934"/>
                <a:ext cx="307" cy="19"/>
              </a:xfrm>
              <a:custGeom>
                <a:avLst/>
                <a:gdLst/>
                <a:ahLst/>
                <a:cxnLst>
                  <a:cxn ang="0">
                    <a:pos x="307" y="19"/>
                  </a:cxn>
                  <a:cxn ang="0">
                    <a:pos x="250" y="17"/>
                  </a:cxn>
                  <a:cxn ang="0">
                    <a:pos x="250" y="13"/>
                  </a:cxn>
                  <a:cxn ang="0">
                    <a:pos x="248" y="11"/>
                  </a:cxn>
                  <a:cxn ang="0">
                    <a:pos x="307" y="15"/>
                  </a:cxn>
                  <a:cxn ang="0">
                    <a:pos x="307" y="17"/>
                  </a:cxn>
                  <a:cxn ang="0">
                    <a:pos x="307" y="19"/>
                  </a:cxn>
                  <a:cxn ang="0">
                    <a:pos x="119" y="9"/>
                  </a:cxn>
                  <a:cxn ang="0">
                    <a:pos x="0" y="4"/>
                  </a:cxn>
                  <a:cxn ang="0">
                    <a:pos x="2" y="2"/>
                  </a:cxn>
                  <a:cxn ang="0">
                    <a:pos x="3" y="0"/>
                  </a:cxn>
                  <a:cxn ang="0">
                    <a:pos x="125" y="5"/>
                  </a:cxn>
                  <a:cxn ang="0">
                    <a:pos x="121" y="7"/>
                  </a:cxn>
                  <a:cxn ang="0">
                    <a:pos x="119" y="9"/>
                  </a:cxn>
                </a:cxnLst>
                <a:rect l="0" t="0" r="r" b="b"/>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ln>
            </p:spPr>
            <p:txBody>
              <a:bodyPr/>
              <a:lstStyle/>
              <a:p>
                <a:endParaRPr lang="en-US">
                  <a:solidFill>
                    <a:prstClr val="black"/>
                  </a:solidFill>
                </a:endParaRPr>
              </a:p>
            </p:txBody>
          </p:sp>
          <p:sp>
            <p:nvSpPr>
              <p:cNvPr id="180392" name="Freeform 1192"/>
              <p:cNvSpPr>
                <a:spLocks noEditPoints="1"/>
              </p:cNvSpPr>
              <p:nvPr/>
            </p:nvSpPr>
            <p:spPr bwMode="auto">
              <a:xfrm>
                <a:off x="1808" y="932"/>
                <a:ext cx="305" cy="19"/>
              </a:xfrm>
              <a:custGeom>
                <a:avLst/>
                <a:gdLst/>
                <a:ahLst/>
                <a:cxnLst>
                  <a:cxn ang="0">
                    <a:pos x="305" y="19"/>
                  </a:cxn>
                  <a:cxn ang="0">
                    <a:pos x="248" y="17"/>
                  </a:cxn>
                  <a:cxn ang="0">
                    <a:pos x="246" y="13"/>
                  </a:cxn>
                  <a:cxn ang="0">
                    <a:pos x="246" y="11"/>
                  </a:cxn>
                  <a:cxn ang="0">
                    <a:pos x="305" y="15"/>
                  </a:cxn>
                  <a:cxn ang="0">
                    <a:pos x="305" y="17"/>
                  </a:cxn>
                  <a:cxn ang="0">
                    <a:pos x="305" y="19"/>
                  </a:cxn>
                  <a:cxn ang="0">
                    <a:pos x="119" y="9"/>
                  </a:cxn>
                  <a:cxn ang="0">
                    <a:pos x="0" y="4"/>
                  </a:cxn>
                  <a:cxn ang="0">
                    <a:pos x="1" y="2"/>
                  </a:cxn>
                  <a:cxn ang="0">
                    <a:pos x="1" y="0"/>
                  </a:cxn>
                  <a:cxn ang="0">
                    <a:pos x="125" y="6"/>
                  </a:cxn>
                  <a:cxn ang="0">
                    <a:pos x="123" y="7"/>
                  </a:cxn>
                  <a:cxn ang="0">
                    <a:pos x="119" y="9"/>
                  </a:cxn>
                </a:cxnLst>
                <a:rect l="0" t="0" r="r" b="b"/>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ln>
            </p:spPr>
            <p:txBody>
              <a:bodyPr/>
              <a:lstStyle/>
              <a:p>
                <a:endParaRPr lang="en-US">
                  <a:solidFill>
                    <a:prstClr val="black"/>
                  </a:solidFill>
                </a:endParaRPr>
              </a:p>
            </p:txBody>
          </p:sp>
          <p:sp>
            <p:nvSpPr>
              <p:cNvPr id="180393" name="Freeform 1193"/>
              <p:cNvSpPr>
                <a:spLocks noEditPoints="1"/>
              </p:cNvSpPr>
              <p:nvPr/>
            </p:nvSpPr>
            <p:spPr bwMode="auto">
              <a:xfrm>
                <a:off x="1809" y="930"/>
                <a:ext cx="304" cy="19"/>
              </a:xfrm>
              <a:custGeom>
                <a:avLst/>
                <a:gdLst/>
                <a:ahLst/>
                <a:cxnLst>
                  <a:cxn ang="0">
                    <a:pos x="304" y="19"/>
                  </a:cxn>
                  <a:cxn ang="0">
                    <a:pos x="245" y="15"/>
                  </a:cxn>
                  <a:cxn ang="0">
                    <a:pos x="245" y="15"/>
                  </a:cxn>
                  <a:cxn ang="0">
                    <a:pos x="245" y="13"/>
                  </a:cxn>
                  <a:cxn ang="0">
                    <a:pos x="245" y="13"/>
                  </a:cxn>
                  <a:cxn ang="0">
                    <a:pos x="245" y="11"/>
                  </a:cxn>
                  <a:cxn ang="0">
                    <a:pos x="304" y="15"/>
                  </a:cxn>
                  <a:cxn ang="0">
                    <a:pos x="304" y="17"/>
                  </a:cxn>
                  <a:cxn ang="0">
                    <a:pos x="304" y="19"/>
                  </a:cxn>
                  <a:cxn ang="0">
                    <a:pos x="122" y="9"/>
                  </a:cxn>
                  <a:cxn ang="0">
                    <a:pos x="0" y="4"/>
                  </a:cxn>
                  <a:cxn ang="0">
                    <a:pos x="0" y="2"/>
                  </a:cxn>
                  <a:cxn ang="0">
                    <a:pos x="2" y="0"/>
                  </a:cxn>
                  <a:cxn ang="0">
                    <a:pos x="126" y="6"/>
                  </a:cxn>
                  <a:cxn ang="0">
                    <a:pos x="124" y="8"/>
                  </a:cxn>
                  <a:cxn ang="0">
                    <a:pos x="122" y="9"/>
                  </a:cxn>
                </a:cxnLst>
                <a:rect l="0" t="0" r="r" b="b"/>
                <a:pathLst>
                  <a:path w="304" h="19">
                    <a:moveTo>
                      <a:pt x="304" y="19"/>
                    </a:moveTo>
                    <a:lnTo>
                      <a:pt x="245" y="15"/>
                    </a:lnTo>
                    <a:lnTo>
                      <a:pt x="245" y="15"/>
                    </a:lnTo>
                    <a:lnTo>
                      <a:pt x="245" y="13"/>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ln>
            </p:spPr>
            <p:txBody>
              <a:bodyPr/>
              <a:lstStyle/>
              <a:p>
                <a:endParaRPr lang="en-US">
                  <a:solidFill>
                    <a:prstClr val="black"/>
                  </a:solidFill>
                </a:endParaRPr>
              </a:p>
            </p:txBody>
          </p:sp>
          <p:sp>
            <p:nvSpPr>
              <p:cNvPr id="180394" name="Freeform 1194"/>
              <p:cNvSpPr>
                <a:spLocks noEditPoints="1"/>
              </p:cNvSpPr>
              <p:nvPr/>
            </p:nvSpPr>
            <p:spPr bwMode="auto">
              <a:xfrm>
                <a:off x="1809" y="928"/>
                <a:ext cx="304" cy="19"/>
              </a:xfrm>
              <a:custGeom>
                <a:avLst/>
                <a:gdLst/>
                <a:ahLst/>
                <a:cxnLst>
                  <a:cxn ang="0">
                    <a:pos x="304" y="19"/>
                  </a:cxn>
                  <a:cxn ang="0">
                    <a:pos x="245" y="15"/>
                  </a:cxn>
                  <a:cxn ang="0">
                    <a:pos x="245" y="15"/>
                  </a:cxn>
                  <a:cxn ang="0">
                    <a:pos x="245" y="15"/>
                  </a:cxn>
                  <a:cxn ang="0">
                    <a:pos x="245" y="13"/>
                  </a:cxn>
                  <a:cxn ang="0">
                    <a:pos x="243" y="11"/>
                  </a:cxn>
                  <a:cxn ang="0">
                    <a:pos x="304" y="15"/>
                  </a:cxn>
                  <a:cxn ang="0">
                    <a:pos x="304" y="17"/>
                  </a:cxn>
                  <a:cxn ang="0">
                    <a:pos x="304" y="19"/>
                  </a:cxn>
                  <a:cxn ang="0">
                    <a:pos x="124" y="10"/>
                  </a:cxn>
                  <a:cxn ang="0">
                    <a:pos x="0" y="4"/>
                  </a:cxn>
                  <a:cxn ang="0">
                    <a:pos x="2" y="2"/>
                  </a:cxn>
                  <a:cxn ang="0">
                    <a:pos x="4" y="0"/>
                  </a:cxn>
                  <a:cxn ang="0">
                    <a:pos x="129" y="6"/>
                  </a:cxn>
                  <a:cxn ang="0">
                    <a:pos x="128" y="8"/>
                  </a:cxn>
                  <a:cxn ang="0">
                    <a:pos x="124" y="10"/>
                  </a:cxn>
                </a:cxnLst>
                <a:rect l="0" t="0" r="r" b="b"/>
                <a:pathLst>
                  <a:path w="304" h="19">
                    <a:moveTo>
                      <a:pt x="304" y="19"/>
                    </a:moveTo>
                    <a:lnTo>
                      <a:pt x="245" y="15"/>
                    </a:lnTo>
                    <a:lnTo>
                      <a:pt x="245" y="15"/>
                    </a:ln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ln>
            </p:spPr>
            <p:txBody>
              <a:bodyPr/>
              <a:lstStyle/>
              <a:p>
                <a:endParaRPr lang="en-US">
                  <a:solidFill>
                    <a:prstClr val="black"/>
                  </a:solidFill>
                </a:endParaRPr>
              </a:p>
            </p:txBody>
          </p:sp>
          <p:sp>
            <p:nvSpPr>
              <p:cNvPr id="180395" name="Freeform 1195"/>
              <p:cNvSpPr>
                <a:spLocks noEditPoints="1"/>
              </p:cNvSpPr>
              <p:nvPr/>
            </p:nvSpPr>
            <p:spPr bwMode="auto">
              <a:xfrm>
                <a:off x="1811" y="926"/>
                <a:ext cx="302" cy="19"/>
              </a:xfrm>
              <a:custGeom>
                <a:avLst/>
                <a:gdLst/>
                <a:ahLst/>
                <a:cxnLst>
                  <a:cxn ang="0">
                    <a:pos x="302" y="19"/>
                  </a:cxn>
                  <a:cxn ang="0">
                    <a:pos x="243" y="15"/>
                  </a:cxn>
                  <a:cxn ang="0">
                    <a:pos x="241" y="13"/>
                  </a:cxn>
                  <a:cxn ang="0">
                    <a:pos x="241" y="12"/>
                  </a:cxn>
                  <a:cxn ang="0">
                    <a:pos x="302" y="15"/>
                  </a:cxn>
                  <a:cxn ang="0">
                    <a:pos x="302" y="17"/>
                  </a:cxn>
                  <a:cxn ang="0">
                    <a:pos x="302" y="19"/>
                  </a:cxn>
                  <a:cxn ang="0">
                    <a:pos x="124" y="10"/>
                  </a:cxn>
                  <a:cxn ang="0">
                    <a:pos x="0" y="4"/>
                  </a:cxn>
                  <a:cxn ang="0">
                    <a:pos x="2" y="2"/>
                  </a:cxn>
                  <a:cxn ang="0">
                    <a:pos x="4" y="0"/>
                  </a:cxn>
                  <a:cxn ang="0">
                    <a:pos x="131" y="6"/>
                  </a:cxn>
                  <a:cxn ang="0">
                    <a:pos x="127" y="8"/>
                  </a:cxn>
                  <a:cxn ang="0">
                    <a:pos x="124" y="10"/>
                  </a:cxn>
                </a:cxnLst>
                <a:rect l="0" t="0" r="r" b="b"/>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ln>
            </p:spPr>
            <p:txBody>
              <a:bodyPr/>
              <a:lstStyle/>
              <a:p>
                <a:endParaRPr lang="en-US">
                  <a:solidFill>
                    <a:prstClr val="black"/>
                  </a:solidFill>
                </a:endParaRPr>
              </a:p>
            </p:txBody>
          </p:sp>
          <p:sp>
            <p:nvSpPr>
              <p:cNvPr id="180396" name="Freeform 1196"/>
              <p:cNvSpPr>
                <a:spLocks noEditPoints="1"/>
              </p:cNvSpPr>
              <p:nvPr/>
            </p:nvSpPr>
            <p:spPr bwMode="auto">
              <a:xfrm>
                <a:off x="1813" y="924"/>
                <a:ext cx="300" cy="19"/>
              </a:xfrm>
              <a:custGeom>
                <a:avLst/>
                <a:gdLst/>
                <a:ahLst/>
                <a:cxnLst>
                  <a:cxn ang="0">
                    <a:pos x="300" y="19"/>
                  </a:cxn>
                  <a:cxn ang="0">
                    <a:pos x="239" y="15"/>
                  </a:cxn>
                  <a:cxn ang="0">
                    <a:pos x="239" y="14"/>
                  </a:cxn>
                  <a:cxn ang="0">
                    <a:pos x="237" y="12"/>
                  </a:cxn>
                  <a:cxn ang="0">
                    <a:pos x="300" y="15"/>
                  </a:cxn>
                  <a:cxn ang="0">
                    <a:pos x="300" y="17"/>
                  </a:cxn>
                  <a:cxn ang="0">
                    <a:pos x="300" y="19"/>
                  </a:cxn>
                  <a:cxn ang="0">
                    <a:pos x="125" y="10"/>
                  </a:cxn>
                  <a:cxn ang="0">
                    <a:pos x="0" y="4"/>
                  </a:cxn>
                  <a:cxn ang="0">
                    <a:pos x="2" y="2"/>
                  </a:cxn>
                  <a:cxn ang="0">
                    <a:pos x="2" y="0"/>
                  </a:cxn>
                  <a:cxn ang="0">
                    <a:pos x="131" y="6"/>
                  </a:cxn>
                  <a:cxn ang="0">
                    <a:pos x="129" y="8"/>
                  </a:cxn>
                  <a:cxn ang="0">
                    <a:pos x="125" y="10"/>
                  </a:cxn>
                </a:cxnLst>
                <a:rect l="0" t="0" r="r" b="b"/>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ln>
            </p:spPr>
            <p:txBody>
              <a:bodyPr/>
              <a:lstStyle/>
              <a:p>
                <a:endParaRPr lang="en-US">
                  <a:solidFill>
                    <a:prstClr val="black"/>
                  </a:solidFill>
                </a:endParaRPr>
              </a:p>
            </p:txBody>
          </p:sp>
          <p:sp>
            <p:nvSpPr>
              <p:cNvPr id="180397" name="Freeform 1197"/>
              <p:cNvSpPr>
                <a:spLocks noEditPoints="1"/>
              </p:cNvSpPr>
              <p:nvPr/>
            </p:nvSpPr>
            <p:spPr bwMode="auto">
              <a:xfrm>
                <a:off x="1815" y="922"/>
                <a:ext cx="298" cy="19"/>
              </a:xfrm>
              <a:custGeom>
                <a:avLst/>
                <a:gdLst/>
                <a:ahLst/>
                <a:cxnLst>
                  <a:cxn ang="0">
                    <a:pos x="298" y="19"/>
                  </a:cxn>
                  <a:cxn ang="0">
                    <a:pos x="237" y="16"/>
                  </a:cxn>
                  <a:cxn ang="0">
                    <a:pos x="235" y="14"/>
                  </a:cxn>
                  <a:cxn ang="0">
                    <a:pos x="235" y="12"/>
                  </a:cxn>
                  <a:cxn ang="0">
                    <a:pos x="298" y="14"/>
                  </a:cxn>
                  <a:cxn ang="0">
                    <a:pos x="298" y="17"/>
                  </a:cxn>
                  <a:cxn ang="0">
                    <a:pos x="298" y="19"/>
                  </a:cxn>
                  <a:cxn ang="0">
                    <a:pos x="127" y="10"/>
                  </a:cxn>
                  <a:cxn ang="0">
                    <a:pos x="0" y="4"/>
                  </a:cxn>
                  <a:cxn ang="0">
                    <a:pos x="0" y="2"/>
                  </a:cxn>
                  <a:cxn ang="0">
                    <a:pos x="2" y="0"/>
                  </a:cxn>
                  <a:cxn ang="0">
                    <a:pos x="133" y="6"/>
                  </a:cxn>
                  <a:cxn ang="0">
                    <a:pos x="129" y="8"/>
                  </a:cxn>
                  <a:cxn ang="0">
                    <a:pos x="127" y="10"/>
                  </a:cxn>
                </a:cxnLst>
                <a:rect l="0" t="0" r="r" b="b"/>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ln>
            </p:spPr>
            <p:txBody>
              <a:bodyPr/>
              <a:lstStyle/>
              <a:p>
                <a:endParaRPr lang="en-US">
                  <a:solidFill>
                    <a:prstClr val="black"/>
                  </a:solidFill>
                </a:endParaRPr>
              </a:p>
            </p:txBody>
          </p:sp>
          <p:sp>
            <p:nvSpPr>
              <p:cNvPr id="180398" name="Freeform 1198"/>
              <p:cNvSpPr>
                <a:spLocks noEditPoints="1"/>
              </p:cNvSpPr>
              <p:nvPr/>
            </p:nvSpPr>
            <p:spPr bwMode="auto">
              <a:xfrm>
                <a:off x="1815" y="920"/>
                <a:ext cx="298" cy="19"/>
              </a:xfrm>
              <a:custGeom>
                <a:avLst/>
                <a:gdLst/>
                <a:ahLst/>
                <a:cxnLst>
                  <a:cxn ang="0">
                    <a:pos x="298" y="19"/>
                  </a:cxn>
                  <a:cxn ang="0">
                    <a:pos x="235" y="16"/>
                  </a:cxn>
                  <a:cxn ang="0">
                    <a:pos x="235" y="14"/>
                  </a:cxn>
                  <a:cxn ang="0">
                    <a:pos x="233" y="12"/>
                  </a:cxn>
                  <a:cxn ang="0">
                    <a:pos x="298" y="14"/>
                  </a:cxn>
                  <a:cxn ang="0">
                    <a:pos x="298" y="16"/>
                  </a:cxn>
                  <a:cxn ang="0">
                    <a:pos x="298" y="19"/>
                  </a:cxn>
                  <a:cxn ang="0">
                    <a:pos x="129" y="10"/>
                  </a:cxn>
                  <a:cxn ang="0">
                    <a:pos x="0" y="4"/>
                  </a:cxn>
                  <a:cxn ang="0">
                    <a:pos x="2" y="2"/>
                  </a:cxn>
                  <a:cxn ang="0">
                    <a:pos x="4" y="0"/>
                  </a:cxn>
                  <a:cxn ang="0">
                    <a:pos x="137" y="6"/>
                  </a:cxn>
                  <a:cxn ang="0">
                    <a:pos x="133" y="8"/>
                  </a:cxn>
                  <a:cxn ang="0">
                    <a:pos x="129" y="10"/>
                  </a:cxn>
                </a:cxnLst>
                <a:rect l="0" t="0" r="r" b="b"/>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ln>
            </p:spPr>
            <p:txBody>
              <a:bodyPr/>
              <a:lstStyle/>
              <a:p>
                <a:endParaRPr lang="en-US">
                  <a:solidFill>
                    <a:prstClr val="black"/>
                  </a:solidFill>
                </a:endParaRPr>
              </a:p>
            </p:txBody>
          </p:sp>
          <p:sp>
            <p:nvSpPr>
              <p:cNvPr id="180399" name="Freeform 1199"/>
              <p:cNvSpPr>
                <a:spLocks noEditPoints="1"/>
              </p:cNvSpPr>
              <p:nvPr/>
            </p:nvSpPr>
            <p:spPr bwMode="auto">
              <a:xfrm>
                <a:off x="1817" y="919"/>
                <a:ext cx="296" cy="17"/>
              </a:xfrm>
              <a:custGeom>
                <a:avLst/>
                <a:gdLst/>
                <a:ahLst/>
                <a:cxnLst>
                  <a:cxn ang="0">
                    <a:pos x="296" y="17"/>
                  </a:cxn>
                  <a:cxn ang="0">
                    <a:pos x="233" y="15"/>
                  </a:cxn>
                  <a:cxn ang="0">
                    <a:pos x="231" y="13"/>
                  </a:cxn>
                  <a:cxn ang="0">
                    <a:pos x="230" y="11"/>
                  </a:cxn>
                  <a:cxn ang="0">
                    <a:pos x="296" y="13"/>
                  </a:cxn>
                  <a:cxn ang="0">
                    <a:pos x="296" y="15"/>
                  </a:cxn>
                  <a:cxn ang="0">
                    <a:pos x="296" y="17"/>
                  </a:cxn>
                  <a:cxn ang="0">
                    <a:pos x="131" y="9"/>
                  </a:cxn>
                  <a:cxn ang="0">
                    <a:pos x="0" y="3"/>
                  </a:cxn>
                  <a:cxn ang="0">
                    <a:pos x="2" y="1"/>
                  </a:cxn>
                  <a:cxn ang="0">
                    <a:pos x="4" y="0"/>
                  </a:cxn>
                  <a:cxn ang="0">
                    <a:pos x="139" y="5"/>
                  </a:cxn>
                  <a:cxn ang="0">
                    <a:pos x="135" y="7"/>
                  </a:cxn>
                  <a:cxn ang="0">
                    <a:pos x="131" y="9"/>
                  </a:cxn>
                </a:cxnLst>
                <a:rect l="0" t="0" r="r" b="b"/>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ln>
            </p:spPr>
            <p:txBody>
              <a:bodyPr/>
              <a:lstStyle/>
              <a:p>
                <a:endParaRPr lang="en-US">
                  <a:solidFill>
                    <a:prstClr val="black"/>
                  </a:solidFill>
                </a:endParaRPr>
              </a:p>
            </p:txBody>
          </p:sp>
          <p:sp>
            <p:nvSpPr>
              <p:cNvPr id="180400" name="Freeform 1200"/>
              <p:cNvSpPr>
                <a:spLocks noEditPoints="1"/>
              </p:cNvSpPr>
              <p:nvPr/>
            </p:nvSpPr>
            <p:spPr bwMode="auto">
              <a:xfrm>
                <a:off x="1819" y="917"/>
                <a:ext cx="294" cy="17"/>
              </a:xfrm>
              <a:custGeom>
                <a:avLst/>
                <a:gdLst/>
                <a:ahLst/>
                <a:cxnLst>
                  <a:cxn ang="0">
                    <a:pos x="294" y="17"/>
                  </a:cxn>
                  <a:cxn ang="0">
                    <a:pos x="229" y="15"/>
                  </a:cxn>
                  <a:cxn ang="0">
                    <a:pos x="228" y="13"/>
                  </a:cxn>
                  <a:cxn ang="0">
                    <a:pos x="228" y="9"/>
                  </a:cxn>
                  <a:cxn ang="0">
                    <a:pos x="294" y="13"/>
                  </a:cxn>
                  <a:cxn ang="0">
                    <a:pos x="294" y="15"/>
                  </a:cxn>
                  <a:cxn ang="0">
                    <a:pos x="294" y="17"/>
                  </a:cxn>
                  <a:cxn ang="0">
                    <a:pos x="133" y="9"/>
                  </a:cxn>
                  <a:cxn ang="0">
                    <a:pos x="0" y="3"/>
                  </a:cxn>
                  <a:cxn ang="0">
                    <a:pos x="2" y="2"/>
                  </a:cxn>
                  <a:cxn ang="0">
                    <a:pos x="2" y="0"/>
                  </a:cxn>
                  <a:cxn ang="0">
                    <a:pos x="140" y="5"/>
                  </a:cxn>
                  <a:cxn ang="0">
                    <a:pos x="137" y="7"/>
                  </a:cxn>
                  <a:cxn ang="0">
                    <a:pos x="133" y="9"/>
                  </a:cxn>
                </a:cxnLst>
                <a:rect l="0" t="0" r="r" b="b"/>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ln>
            </p:spPr>
            <p:txBody>
              <a:bodyPr/>
              <a:lstStyle/>
              <a:p>
                <a:endParaRPr lang="en-US">
                  <a:solidFill>
                    <a:prstClr val="black"/>
                  </a:solidFill>
                </a:endParaRPr>
              </a:p>
            </p:txBody>
          </p:sp>
          <p:sp>
            <p:nvSpPr>
              <p:cNvPr id="180401" name="Freeform 1201"/>
              <p:cNvSpPr>
                <a:spLocks noEditPoints="1"/>
              </p:cNvSpPr>
              <p:nvPr/>
            </p:nvSpPr>
            <p:spPr bwMode="auto">
              <a:xfrm>
                <a:off x="1821" y="915"/>
                <a:ext cx="292" cy="17"/>
              </a:xfrm>
              <a:custGeom>
                <a:avLst/>
                <a:gdLst/>
                <a:ahLst/>
                <a:cxnLst>
                  <a:cxn ang="0">
                    <a:pos x="292" y="17"/>
                  </a:cxn>
                  <a:cxn ang="0">
                    <a:pos x="226" y="15"/>
                  </a:cxn>
                  <a:cxn ang="0">
                    <a:pos x="226" y="11"/>
                  </a:cxn>
                  <a:cxn ang="0">
                    <a:pos x="224" y="9"/>
                  </a:cxn>
                  <a:cxn ang="0">
                    <a:pos x="292" y="13"/>
                  </a:cxn>
                  <a:cxn ang="0">
                    <a:pos x="292" y="15"/>
                  </a:cxn>
                  <a:cxn ang="0">
                    <a:pos x="292" y="17"/>
                  </a:cxn>
                  <a:cxn ang="0">
                    <a:pos x="135" y="9"/>
                  </a:cxn>
                  <a:cxn ang="0">
                    <a:pos x="0" y="4"/>
                  </a:cxn>
                  <a:cxn ang="0">
                    <a:pos x="0" y="2"/>
                  </a:cxn>
                  <a:cxn ang="0">
                    <a:pos x="2" y="0"/>
                  </a:cxn>
                  <a:cxn ang="0">
                    <a:pos x="142" y="5"/>
                  </a:cxn>
                  <a:cxn ang="0">
                    <a:pos x="138" y="7"/>
                  </a:cxn>
                  <a:cxn ang="0">
                    <a:pos x="135" y="9"/>
                  </a:cxn>
                </a:cxnLst>
                <a:rect l="0" t="0" r="r" b="b"/>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ln>
            </p:spPr>
            <p:txBody>
              <a:bodyPr/>
              <a:lstStyle/>
              <a:p>
                <a:endParaRPr lang="en-US">
                  <a:solidFill>
                    <a:prstClr val="black"/>
                  </a:solidFill>
                </a:endParaRPr>
              </a:p>
            </p:txBody>
          </p:sp>
          <p:sp>
            <p:nvSpPr>
              <p:cNvPr id="180402" name="Freeform 1202"/>
              <p:cNvSpPr>
                <a:spLocks noEditPoints="1"/>
              </p:cNvSpPr>
              <p:nvPr/>
            </p:nvSpPr>
            <p:spPr bwMode="auto">
              <a:xfrm>
                <a:off x="1821" y="913"/>
                <a:ext cx="292" cy="17"/>
              </a:xfrm>
              <a:custGeom>
                <a:avLst/>
                <a:gdLst/>
                <a:ahLst/>
                <a:cxnLst>
                  <a:cxn ang="0">
                    <a:pos x="292" y="17"/>
                  </a:cxn>
                  <a:cxn ang="0">
                    <a:pos x="226" y="13"/>
                  </a:cxn>
                  <a:cxn ang="0">
                    <a:pos x="224" y="11"/>
                  </a:cxn>
                  <a:cxn ang="0">
                    <a:pos x="222" y="9"/>
                  </a:cxn>
                  <a:cxn ang="0">
                    <a:pos x="292" y="13"/>
                  </a:cxn>
                  <a:cxn ang="0">
                    <a:pos x="292" y="15"/>
                  </a:cxn>
                  <a:cxn ang="0">
                    <a:pos x="292" y="17"/>
                  </a:cxn>
                  <a:cxn ang="0">
                    <a:pos x="138" y="9"/>
                  </a:cxn>
                  <a:cxn ang="0">
                    <a:pos x="0" y="4"/>
                  </a:cxn>
                  <a:cxn ang="0">
                    <a:pos x="2" y="2"/>
                  </a:cxn>
                  <a:cxn ang="0">
                    <a:pos x="4" y="0"/>
                  </a:cxn>
                  <a:cxn ang="0">
                    <a:pos x="148" y="6"/>
                  </a:cxn>
                  <a:cxn ang="0">
                    <a:pos x="142" y="7"/>
                  </a:cxn>
                  <a:cxn ang="0">
                    <a:pos x="138" y="9"/>
                  </a:cxn>
                </a:cxnLst>
                <a:rect l="0" t="0" r="r" b="b"/>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ln>
            </p:spPr>
            <p:txBody>
              <a:bodyPr/>
              <a:lstStyle/>
              <a:p>
                <a:endParaRPr lang="en-US">
                  <a:solidFill>
                    <a:prstClr val="black"/>
                  </a:solidFill>
                </a:endParaRPr>
              </a:p>
            </p:txBody>
          </p:sp>
          <p:sp>
            <p:nvSpPr>
              <p:cNvPr id="180403" name="Freeform 1203"/>
              <p:cNvSpPr>
                <a:spLocks noEditPoints="1"/>
              </p:cNvSpPr>
              <p:nvPr/>
            </p:nvSpPr>
            <p:spPr bwMode="auto">
              <a:xfrm>
                <a:off x="1823" y="911"/>
                <a:ext cx="290" cy="17"/>
              </a:xfrm>
              <a:custGeom>
                <a:avLst/>
                <a:gdLst/>
                <a:ahLst/>
                <a:cxnLst>
                  <a:cxn ang="0">
                    <a:pos x="290" y="17"/>
                  </a:cxn>
                  <a:cxn ang="0">
                    <a:pos x="222" y="13"/>
                  </a:cxn>
                  <a:cxn ang="0">
                    <a:pos x="220" y="11"/>
                  </a:cxn>
                  <a:cxn ang="0">
                    <a:pos x="218" y="9"/>
                  </a:cxn>
                  <a:cxn ang="0">
                    <a:pos x="216" y="9"/>
                  </a:cxn>
                  <a:cxn ang="0">
                    <a:pos x="216" y="9"/>
                  </a:cxn>
                  <a:cxn ang="0">
                    <a:pos x="290" y="13"/>
                  </a:cxn>
                  <a:cxn ang="0">
                    <a:pos x="290" y="15"/>
                  </a:cxn>
                  <a:cxn ang="0">
                    <a:pos x="290" y="17"/>
                  </a:cxn>
                  <a:cxn ang="0">
                    <a:pos x="140" y="9"/>
                  </a:cxn>
                  <a:cxn ang="0">
                    <a:pos x="0" y="4"/>
                  </a:cxn>
                  <a:cxn ang="0">
                    <a:pos x="2" y="2"/>
                  </a:cxn>
                  <a:cxn ang="0">
                    <a:pos x="2" y="0"/>
                  </a:cxn>
                  <a:cxn ang="0">
                    <a:pos x="151" y="6"/>
                  </a:cxn>
                  <a:cxn ang="0">
                    <a:pos x="148" y="8"/>
                  </a:cxn>
                  <a:cxn ang="0">
                    <a:pos x="146" y="8"/>
                  </a:cxn>
                  <a:cxn ang="0">
                    <a:pos x="144" y="9"/>
                  </a:cxn>
                  <a:cxn ang="0">
                    <a:pos x="140" y="9"/>
                  </a:cxn>
                </a:cxnLst>
                <a:rect l="0" t="0" r="r" b="b"/>
                <a:pathLst>
                  <a:path w="290" h="17">
                    <a:moveTo>
                      <a:pt x="290" y="17"/>
                    </a:moveTo>
                    <a:lnTo>
                      <a:pt x="222" y="13"/>
                    </a:lnTo>
                    <a:lnTo>
                      <a:pt x="220" y="11"/>
                    </a:lnTo>
                    <a:lnTo>
                      <a:pt x="218" y="9"/>
                    </a:lnTo>
                    <a:lnTo>
                      <a:pt x="216"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ln>
            </p:spPr>
            <p:txBody>
              <a:bodyPr/>
              <a:lstStyle/>
              <a:p>
                <a:endParaRPr lang="en-US">
                  <a:solidFill>
                    <a:prstClr val="black"/>
                  </a:solidFill>
                </a:endParaRPr>
              </a:p>
            </p:txBody>
          </p:sp>
          <p:sp>
            <p:nvSpPr>
              <p:cNvPr id="180404" name="Freeform 1204"/>
              <p:cNvSpPr>
                <a:spLocks noEditPoints="1"/>
              </p:cNvSpPr>
              <p:nvPr/>
            </p:nvSpPr>
            <p:spPr bwMode="auto">
              <a:xfrm>
                <a:off x="1825" y="907"/>
                <a:ext cx="288" cy="19"/>
              </a:xfrm>
              <a:custGeom>
                <a:avLst/>
                <a:gdLst/>
                <a:ahLst/>
                <a:cxnLst>
                  <a:cxn ang="0">
                    <a:pos x="288" y="19"/>
                  </a:cxn>
                  <a:cxn ang="0">
                    <a:pos x="218" y="15"/>
                  </a:cxn>
                  <a:cxn ang="0">
                    <a:pos x="216" y="15"/>
                  </a:cxn>
                  <a:cxn ang="0">
                    <a:pos x="216" y="13"/>
                  </a:cxn>
                  <a:cxn ang="0">
                    <a:pos x="214" y="13"/>
                  </a:cxn>
                  <a:cxn ang="0">
                    <a:pos x="214" y="12"/>
                  </a:cxn>
                  <a:cxn ang="0">
                    <a:pos x="288" y="15"/>
                  </a:cxn>
                  <a:cxn ang="0">
                    <a:pos x="288" y="17"/>
                  </a:cxn>
                  <a:cxn ang="0">
                    <a:pos x="288" y="19"/>
                  </a:cxn>
                  <a:cxn ang="0">
                    <a:pos x="144" y="12"/>
                  </a:cxn>
                  <a:cxn ang="0">
                    <a:pos x="0" y="6"/>
                  </a:cxn>
                  <a:cxn ang="0">
                    <a:pos x="0" y="4"/>
                  </a:cxn>
                  <a:cxn ang="0">
                    <a:pos x="2" y="0"/>
                  </a:cxn>
                  <a:cxn ang="0">
                    <a:pos x="155" y="8"/>
                  </a:cxn>
                  <a:cxn ang="0">
                    <a:pos x="149" y="10"/>
                  </a:cxn>
                  <a:cxn ang="0">
                    <a:pos x="144" y="12"/>
                  </a:cxn>
                  <a:cxn ang="0">
                    <a:pos x="144" y="12"/>
                  </a:cxn>
                  <a:cxn ang="0">
                    <a:pos x="144" y="12"/>
                  </a:cxn>
                </a:cxnLst>
                <a:rect l="0" t="0" r="r" b="b"/>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lnTo>
                      <a:pt x="144" y="12"/>
                    </a:lnTo>
                    <a:lnTo>
                      <a:pt x="144" y="12"/>
                    </a:lnTo>
                    <a:close/>
                  </a:path>
                </a:pathLst>
              </a:custGeom>
              <a:solidFill>
                <a:srgbClr val="E4D0CD"/>
              </a:solidFill>
              <a:ln w="9525">
                <a:noFill/>
                <a:round/>
              </a:ln>
            </p:spPr>
            <p:txBody>
              <a:bodyPr/>
              <a:lstStyle/>
              <a:p>
                <a:endParaRPr lang="en-US">
                  <a:solidFill>
                    <a:prstClr val="black"/>
                  </a:solidFill>
                </a:endParaRPr>
              </a:p>
            </p:txBody>
          </p:sp>
          <p:sp>
            <p:nvSpPr>
              <p:cNvPr id="180405" name="Freeform 1205"/>
              <p:cNvSpPr>
                <a:spLocks noEditPoints="1"/>
              </p:cNvSpPr>
              <p:nvPr/>
            </p:nvSpPr>
            <p:spPr bwMode="auto">
              <a:xfrm>
                <a:off x="1825" y="905"/>
                <a:ext cx="288" cy="19"/>
              </a:xfrm>
              <a:custGeom>
                <a:avLst/>
                <a:gdLst/>
                <a:ahLst/>
                <a:cxnLst>
                  <a:cxn ang="0">
                    <a:pos x="288" y="19"/>
                  </a:cxn>
                  <a:cxn ang="0">
                    <a:pos x="214" y="15"/>
                  </a:cxn>
                  <a:cxn ang="0">
                    <a:pos x="212" y="14"/>
                  </a:cxn>
                  <a:cxn ang="0">
                    <a:pos x="210" y="12"/>
                  </a:cxn>
                  <a:cxn ang="0">
                    <a:pos x="288" y="15"/>
                  </a:cxn>
                  <a:cxn ang="0">
                    <a:pos x="288" y="17"/>
                  </a:cxn>
                  <a:cxn ang="0">
                    <a:pos x="288" y="19"/>
                  </a:cxn>
                  <a:cxn ang="0">
                    <a:pos x="149" y="12"/>
                  </a:cxn>
                  <a:cxn ang="0">
                    <a:pos x="0" y="6"/>
                  </a:cxn>
                  <a:cxn ang="0">
                    <a:pos x="2" y="2"/>
                  </a:cxn>
                  <a:cxn ang="0">
                    <a:pos x="3" y="0"/>
                  </a:cxn>
                  <a:cxn ang="0">
                    <a:pos x="163" y="10"/>
                  </a:cxn>
                  <a:cxn ang="0">
                    <a:pos x="155" y="10"/>
                  </a:cxn>
                  <a:cxn ang="0">
                    <a:pos x="149" y="12"/>
                  </a:cxn>
                </a:cxnLst>
                <a:rect l="0" t="0" r="r" b="b"/>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ln>
            </p:spPr>
            <p:txBody>
              <a:bodyPr/>
              <a:lstStyle/>
              <a:p>
                <a:endParaRPr lang="en-US">
                  <a:solidFill>
                    <a:prstClr val="black"/>
                  </a:solidFill>
                </a:endParaRPr>
              </a:p>
            </p:txBody>
          </p:sp>
          <p:sp>
            <p:nvSpPr>
              <p:cNvPr id="180406" name="Freeform 1206"/>
              <p:cNvSpPr>
                <a:spLocks noEditPoints="1"/>
              </p:cNvSpPr>
              <p:nvPr/>
            </p:nvSpPr>
            <p:spPr bwMode="auto">
              <a:xfrm>
                <a:off x="1827" y="903"/>
                <a:ext cx="286" cy="19"/>
              </a:xfrm>
              <a:custGeom>
                <a:avLst/>
                <a:gdLst/>
                <a:ahLst/>
                <a:cxnLst>
                  <a:cxn ang="0">
                    <a:pos x="286" y="19"/>
                  </a:cxn>
                  <a:cxn ang="0">
                    <a:pos x="212" y="16"/>
                  </a:cxn>
                  <a:cxn ang="0">
                    <a:pos x="208" y="14"/>
                  </a:cxn>
                  <a:cxn ang="0">
                    <a:pos x="204" y="12"/>
                  </a:cxn>
                  <a:cxn ang="0">
                    <a:pos x="286" y="16"/>
                  </a:cxn>
                  <a:cxn ang="0">
                    <a:pos x="286" y="16"/>
                  </a:cxn>
                  <a:cxn ang="0">
                    <a:pos x="286" y="17"/>
                  </a:cxn>
                  <a:cxn ang="0">
                    <a:pos x="286" y="17"/>
                  </a:cxn>
                  <a:cxn ang="0">
                    <a:pos x="286" y="19"/>
                  </a:cxn>
                  <a:cxn ang="0">
                    <a:pos x="153" y="12"/>
                  </a:cxn>
                  <a:cxn ang="0">
                    <a:pos x="0" y="4"/>
                  </a:cxn>
                  <a:cxn ang="0">
                    <a:pos x="1" y="2"/>
                  </a:cxn>
                  <a:cxn ang="0">
                    <a:pos x="3" y="0"/>
                  </a:cxn>
                  <a:cxn ang="0">
                    <a:pos x="168" y="10"/>
                  </a:cxn>
                  <a:cxn ang="0">
                    <a:pos x="161" y="10"/>
                  </a:cxn>
                  <a:cxn ang="0">
                    <a:pos x="153" y="12"/>
                  </a:cxn>
                </a:cxnLst>
                <a:rect l="0" t="0" r="r" b="b"/>
                <a:pathLst>
                  <a:path w="286" h="19">
                    <a:moveTo>
                      <a:pt x="286" y="19"/>
                    </a:moveTo>
                    <a:lnTo>
                      <a:pt x="212" y="16"/>
                    </a:lnTo>
                    <a:lnTo>
                      <a:pt x="208" y="14"/>
                    </a:lnTo>
                    <a:lnTo>
                      <a:pt x="204" y="12"/>
                    </a:lnTo>
                    <a:lnTo>
                      <a:pt x="286" y="16"/>
                    </a:lnTo>
                    <a:lnTo>
                      <a:pt x="286" y="16"/>
                    </a:lnTo>
                    <a:lnTo>
                      <a:pt x="286" y="17"/>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ln>
            </p:spPr>
            <p:txBody>
              <a:bodyPr/>
              <a:lstStyle/>
              <a:p>
                <a:endParaRPr lang="en-US">
                  <a:solidFill>
                    <a:prstClr val="black"/>
                  </a:solidFill>
                </a:endParaRPr>
              </a:p>
            </p:txBody>
          </p:sp>
          <p:sp>
            <p:nvSpPr>
              <p:cNvPr id="180407" name="Freeform 1207"/>
              <p:cNvSpPr>
                <a:spLocks noEditPoints="1"/>
              </p:cNvSpPr>
              <p:nvPr/>
            </p:nvSpPr>
            <p:spPr bwMode="auto">
              <a:xfrm>
                <a:off x="1828" y="902"/>
                <a:ext cx="285" cy="18"/>
              </a:xfrm>
              <a:custGeom>
                <a:avLst/>
                <a:gdLst/>
                <a:ahLst/>
                <a:cxnLst>
                  <a:cxn ang="0">
                    <a:pos x="285" y="18"/>
                  </a:cxn>
                  <a:cxn ang="0">
                    <a:pos x="207" y="15"/>
                  </a:cxn>
                  <a:cxn ang="0">
                    <a:pos x="203" y="11"/>
                  </a:cxn>
                  <a:cxn ang="0">
                    <a:pos x="198" y="9"/>
                  </a:cxn>
                  <a:cxn ang="0">
                    <a:pos x="285" y="15"/>
                  </a:cxn>
                  <a:cxn ang="0">
                    <a:pos x="285" y="17"/>
                  </a:cxn>
                  <a:cxn ang="0">
                    <a:pos x="285" y="18"/>
                  </a:cxn>
                  <a:cxn ang="0">
                    <a:pos x="285" y="18"/>
                  </a:cxn>
                  <a:cxn ang="0">
                    <a:pos x="285" y="18"/>
                  </a:cxn>
                  <a:cxn ang="0">
                    <a:pos x="160" y="13"/>
                  </a:cxn>
                  <a:cxn ang="0">
                    <a:pos x="0" y="3"/>
                  </a:cxn>
                  <a:cxn ang="0">
                    <a:pos x="2" y="1"/>
                  </a:cxn>
                  <a:cxn ang="0">
                    <a:pos x="2" y="0"/>
                  </a:cxn>
                  <a:cxn ang="0">
                    <a:pos x="179" y="9"/>
                  </a:cxn>
                  <a:cxn ang="0">
                    <a:pos x="169" y="11"/>
                  </a:cxn>
                  <a:cxn ang="0">
                    <a:pos x="160" y="13"/>
                  </a:cxn>
                </a:cxnLst>
                <a:rect l="0" t="0" r="r" b="b"/>
                <a:pathLst>
                  <a:path w="285" h="18">
                    <a:moveTo>
                      <a:pt x="285" y="18"/>
                    </a:moveTo>
                    <a:lnTo>
                      <a:pt x="207" y="15"/>
                    </a:lnTo>
                    <a:lnTo>
                      <a:pt x="203" y="11"/>
                    </a:lnTo>
                    <a:lnTo>
                      <a:pt x="198" y="9"/>
                    </a:lnTo>
                    <a:lnTo>
                      <a:pt x="285" y="15"/>
                    </a:lnTo>
                    <a:lnTo>
                      <a:pt x="285" y="17"/>
                    </a:lnTo>
                    <a:lnTo>
                      <a:pt x="285" y="18"/>
                    </a:lnTo>
                    <a:lnTo>
                      <a:pt x="285" y="18"/>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ln>
            </p:spPr>
            <p:txBody>
              <a:bodyPr/>
              <a:lstStyle/>
              <a:p>
                <a:endParaRPr lang="en-US">
                  <a:solidFill>
                    <a:prstClr val="black"/>
                  </a:solidFill>
                </a:endParaRPr>
              </a:p>
            </p:txBody>
          </p:sp>
          <p:sp>
            <p:nvSpPr>
              <p:cNvPr id="180408" name="Freeform 1208"/>
              <p:cNvSpPr/>
              <p:nvPr/>
            </p:nvSpPr>
            <p:spPr bwMode="auto">
              <a:xfrm>
                <a:off x="1830" y="900"/>
                <a:ext cx="283" cy="19"/>
              </a:xfrm>
              <a:custGeom>
                <a:avLst/>
                <a:gdLst/>
                <a:ahLst/>
                <a:cxnLst>
                  <a:cxn ang="0">
                    <a:pos x="283" y="19"/>
                  </a:cxn>
                  <a:cxn ang="0">
                    <a:pos x="201" y="15"/>
                  </a:cxn>
                  <a:cxn ang="0">
                    <a:pos x="194" y="11"/>
                  </a:cxn>
                  <a:cxn ang="0">
                    <a:pos x="182" y="11"/>
                  </a:cxn>
                  <a:cxn ang="0">
                    <a:pos x="175" y="11"/>
                  </a:cxn>
                  <a:cxn ang="0">
                    <a:pos x="165" y="13"/>
                  </a:cxn>
                  <a:cxn ang="0">
                    <a:pos x="0" y="3"/>
                  </a:cxn>
                  <a:cxn ang="0">
                    <a:pos x="0" y="2"/>
                  </a:cxn>
                  <a:cxn ang="0">
                    <a:pos x="2" y="0"/>
                  </a:cxn>
                  <a:cxn ang="0">
                    <a:pos x="281" y="13"/>
                  </a:cxn>
                  <a:cxn ang="0">
                    <a:pos x="283" y="17"/>
                  </a:cxn>
                  <a:cxn ang="0">
                    <a:pos x="283" y="19"/>
                  </a:cxn>
                </a:cxnLst>
                <a:rect l="0" t="0" r="r" b="b"/>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ln>
            </p:spPr>
            <p:txBody>
              <a:bodyPr/>
              <a:lstStyle/>
              <a:p>
                <a:endParaRPr lang="en-US">
                  <a:solidFill>
                    <a:prstClr val="black"/>
                  </a:solidFill>
                </a:endParaRPr>
              </a:p>
            </p:txBody>
          </p:sp>
          <p:sp>
            <p:nvSpPr>
              <p:cNvPr id="180409" name="Freeform 1209"/>
              <p:cNvSpPr/>
              <p:nvPr/>
            </p:nvSpPr>
            <p:spPr bwMode="auto">
              <a:xfrm>
                <a:off x="1830" y="898"/>
                <a:ext cx="283" cy="19"/>
              </a:xfrm>
              <a:custGeom>
                <a:avLst/>
                <a:gdLst/>
                <a:ahLst/>
                <a:cxnLst>
                  <a:cxn ang="0">
                    <a:pos x="283" y="19"/>
                  </a:cxn>
                  <a:cxn ang="0">
                    <a:pos x="196" y="13"/>
                  </a:cxn>
                  <a:cxn ang="0">
                    <a:pos x="190" y="13"/>
                  </a:cxn>
                  <a:cxn ang="0">
                    <a:pos x="182" y="13"/>
                  </a:cxn>
                  <a:cxn ang="0">
                    <a:pos x="181" y="13"/>
                  </a:cxn>
                  <a:cxn ang="0">
                    <a:pos x="177" y="13"/>
                  </a:cxn>
                  <a:cxn ang="0">
                    <a:pos x="0" y="4"/>
                  </a:cxn>
                  <a:cxn ang="0">
                    <a:pos x="2" y="2"/>
                  </a:cxn>
                  <a:cxn ang="0">
                    <a:pos x="4" y="0"/>
                  </a:cxn>
                  <a:cxn ang="0">
                    <a:pos x="281" y="13"/>
                  </a:cxn>
                  <a:cxn ang="0">
                    <a:pos x="281" y="15"/>
                  </a:cxn>
                  <a:cxn ang="0">
                    <a:pos x="283" y="19"/>
                  </a:cxn>
                </a:cxnLst>
                <a:rect l="0" t="0" r="r" b="b"/>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ln>
            </p:spPr>
            <p:txBody>
              <a:bodyPr/>
              <a:lstStyle/>
              <a:p>
                <a:endParaRPr lang="en-US">
                  <a:solidFill>
                    <a:prstClr val="black"/>
                  </a:solidFill>
                </a:endParaRPr>
              </a:p>
            </p:txBody>
          </p:sp>
        </p:grpSp>
        <p:sp>
          <p:nvSpPr>
            <p:cNvPr id="180410" name="Freeform 1210"/>
            <p:cNvSpPr/>
            <p:nvPr/>
          </p:nvSpPr>
          <p:spPr bwMode="auto">
            <a:xfrm>
              <a:off x="1832" y="896"/>
              <a:ext cx="279" cy="17"/>
            </a:xfrm>
            <a:custGeom>
              <a:avLst/>
              <a:gdLst/>
              <a:ahLst/>
              <a:cxnLst>
                <a:cxn ang="0">
                  <a:pos x="279" y="17"/>
                </a:cxn>
                <a:cxn ang="0">
                  <a:pos x="0" y="4"/>
                </a:cxn>
                <a:cxn ang="0">
                  <a:pos x="2" y="2"/>
                </a:cxn>
                <a:cxn ang="0">
                  <a:pos x="2" y="0"/>
                </a:cxn>
                <a:cxn ang="0">
                  <a:pos x="279" y="13"/>
                </a:cxn>
                <a:cxn ang="0">
                  <a:pos x="279" y="15"/>
                </a:cxn>
                <a:cxn ang="0">
                  <a:pos x="279" y="17"/>
                </a:cxn>
              </a:cxnLst>
              <a:rect l="0" t="0" r="r" b="b"/>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ln>
          </p:spPr>
          <p:txBody>
            <a:bodyPr/>
            <a:lstStyle/>
            <a:p>
              <a:endParaRPr lang="en-US">
                <a:solidFill>
                  <a:prstClr val="black"/>
                </a:solidFill>
              </a:endParaRPr>
            </a:p>
          </p:txBody>
        </p:sp>
        <p:sp>
          <p:nvSpPr>
            <p:cNvPr id="180411" name="Freeform 1211"/>
            <p:cNvSpPr/>
            <p:nvPr/>
          </p:nvSpPr>
          <p:spPr bwMode="auto">
            <a:xfrm>
              <a:off x="1834" y="894"/>
              <a:ext cx="277" cy="17"/>
            </a:xfrm>
            <a:custGeom>
              <a:avLst/>
              <a:gdLst/>
              <a:ahLst/>
              <a:cxnLst>
                <a:cxn ang="0">
                  <a:pos x="277" y="17"/>
                </a:cxn>
                <a:cxn ang="0">
                  <a:pos x="0" y="4"/>
                </a:cxn>
                <a:cxn ang="0">
                  <a:pos x="0" y="2"/>
                </a:cxn>
                <a:cxn ang="0">
                  <a:pos x="2" y="0"/>
                </a:cxn>
                <a:cxn ang="0">
                  <a:pos x="277" y="13"/>
                </a:cxn>
                <a:cxn ang="0">
                  <a:pos x="277" y="15"/>
                </a:cxn>
                <a:cxn ang="0">
                  <a:pos x="277" y="17"/>
                </a:cxn>
              </a:cxnLst>
              <a:rect l="0" t="0" r="r" b="b"/>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ln>
          </p:spPr>
          <p:txBody>
            <a:bodyPr/>
            <a:lstStyle/>
            <a:p>
              <a:endParaRPr lang="en-US">
                <a:solidFill>
                  <a:prstClr val="black"/>
                </a:solidFill>
              </a:endParaRPr>
            </a:p>
          </p:txBody>
        </p:sp>
        <p:sp>
          <p:nvSpPr>
            <p:cNvPr id="180412" name="Freeform 1212"/>
            <p:cNvSpPr/>
            <p:nvPr/>
          </p:nvSpPr>
          <p:spPr bwMode="auto">
            <a:xfrm>
              <a:off x="1834" y="892"/>
              <a:ext cx="277" cy="17"/>
            </a:xfrm>
            <a:custGeom>
              <a:avLst/>
              <a:gdLst/>
              <a:ahLst/>
              <a:cxnLst>
                <a:cxn ang="0">
                  <a:pos x="277" y="17"/>
                </a:cxn>
                <a:cxn ang="0">
                  <a:pos x="0" y="4"/>
                </a:cxn>
                <a:cxn ang="0">
                  <a:pos x="2" y="2"/>
                </a:cxn>
                <a:cxn ang="0">
                  <a:pos x="4" y="0"/>
                </a:cxn>
                <a:cxn ang="0">
                  <a:pos x="277" y="13"/>
                </a:cxn>
                <a:cxn ang="0">
                  <a:pos x="277" y="15"/>
                </a:cxn>
                <a:cxn ang="0">
                  <a:pos x="277" y="17"/>
                </a:cxn>
              </a:cxnLst>
              <a:rect l="0" t="0" r="r" b="b"/>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ln>
          </p:spPr>
          <p:txBody>
            <a:bodyPr/>
            <a:lstStyle/>
            <a:p>
              <a:endParaRPr lang="en-US">
                <a:solidFill>
                  <a:prstClr val="black"/>
                </a:solidFill>
              </a:endParaRPr>
            </a:p>
          </p:txBody>
        </p:sp>
        <p:sp>
          <p:nvSpPr>
            <p:cNvPr id="180413" name="Freeform 1213"/>
            <p:cNvSpPr/>
            <p:nvPr/>
          </p:nvSpPr>
          <p:spPr bwMode="auto">
            <a:xfrm>
              <a:off x="1836" y="890"/>
              <a:ext cx="275" cy="17"/>
            </a:xfrm>
            <a:custGeom>
              <a:avLst/>
              <a:gdLst/>
              <a:ahLst/>
              <a:cxnLst>
                <a:cxn ang="0">
                  <a:pos x="275" y="17"/>
                </a:cxn>
                <a:cxn ang="0">
                  <a:pos x="0" y="4"/>
                </a:cxn>
                <a:cxn ang="0">
                  <a:pos x="2" y="2"/>
                </a:cxn>
                <a:cxn ang="0">
                  <a:pos x="2" y="0"/>
                </a:cxn>
                <a:cxn ang="0">
                  <a:pos x="273" y="13"/>
                </a:cxn>
                <a:cxn ang="0">
                  <a:pos x="275" y="15"/>
                </a:cxn>
                <a:cxn ang="0">
                  <a:pos x="275" y="17"/>
                </a:cxn>
              </a:cxnLst>
              <a:rect l="0" t="0" r="r" b="b"/>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ln>
          </p:spPr>
          <p:txBody>
            <a:bodyPr/>
            <a:lstStyle/>
            <a:p>
              <a:endParaRPr lang="en-US">
                <a:solidFill>
                  <a:prstClr val="black"/>
                </a:solidFill>
              </a:endParaRPr>
            </a:p>
          </p:txBody>
        </p:sp>
        <p:sp>
          <p:nvSpPr>
            <p:cNvPr id="180414" name="Freeform 1214"/>
            <p:cNvSpPr/>
            <p:nvPr/>
          </p:nvSpPr>
          <p:spPr bwMode="auto">
            <a:xfrm>
              <a:off x="1838" y="888"/>
              <a:ext cx="273" cy="17"/>
            </a:xfrm>
            <a:custGeom>
              <a:avLst/>
              <a:gdLst/>
              <a:ahLst/>
              <a:cxnLst>
                <a:cxn ang="0">
                  <a:pos x="273" y="17"/>
                </a:cxn>
                <a:cxn ang="0">
                  <a:pos x="0" y="4"/>
                </a:cxn>
                <a:cxn ang="0">
                  <a:pos x="0" y="2"/>
                </a:cxn>
                <a:cxn ang="0">
                  <a:pos x="2" y="0"/>
                </a:cxn>
                <a:cxn ang="0">
                  <a:pos x="2" y="0"/>
                </a:cxn>
                <a:cxn ang="0">
                  <a:pos x="2" y="0"/>
                </a:cxn>
                <a:cxn ang="0">
                  <a:pos x="271" y="14"/>
                </a:cxn>
                <a:cxn ang="0">
                  <a:pos x="271" y="15"/>
                </a:cxn>
                <a:cxn ang="0">
                  <a:pos x="273" y="17"/>
                </a:cxn>
              </a:cxnLst>
              <a:rect l="0" t="0" r="r" b="b"/>
              <a:pathLst>
                <a:path w="273" h="17">
                  <a:moveTo>
                    <a:pt x="273" y="17"/>
                  </a:moveTo>
                  <a:lnTo>
                    <a:pt x="0" y="4"/>
                  </a:lnTo>
                  <a:lnTo>
                    <a:pt x="0" y="2"/>
                  </a:lnTo>
                  <a:lnTo>
                    <a:pt x="2" y="0"/>
                  </a:lnTo>
                  <a:lnTo>
                    <a:pt x="2" y="0"/>
                  </a:lnTo>
                  <a:lnTo>
                    <a:pt x="2" y="0"/>
                  </a:lnTo>
                  <a:lnTo>
                    <a:pt x="271" y="14"/>
                  </a:lnTo>
                  <a:lnTo>
                    <a:pt x="271" y="15"/>
                  </a:lnTo>
                  <a:lnTo>
                    <a:pt x="273" y="17"/>
                  </a:lnTo>
                  <a:close/>
                </a:path>
              </a:pathLst>
            </a:custGeom>
            <a:solidFill>
              <a:srgbClr val="E4D3D0"/>
            </a:solidFill>
            <a:ln w="9525">
              <a:noFill/>
              <a:round/>
            </a:ln>
          </p:spPr>
          <p:txBody>
            <a:bodyPr/>
            <a:lstStyle/>
            <a:p>
              <a:endParaRPr lang="en-US">
                <a:solidFill>
                  <a:prstClr val="black"/>
                </a:solidFill>
              </a:endParaRPr>
            </a:p>
          </p:txBody>
        </p:sp>
        <p:sp>
          <p:nvSpPr>
            <p:cNvPr id="180415" name="Freeform 1215"/>
            <p:cNvSpPr/>
            <p:nvPr/>
          </p:nvSpPr>
          <p:spPr bwMode="auto">
            <a:xfrm>
              <a:off x="1838" y="886"/>
              <a:ext cx="271" cy="17"/>
            </a:xfrm>
            <a:custGeom>
              <a:avLst/>
              <a:gdLst/>
              <a:ahLst/>
              <a:cxnLst>
                <a:cxn ang="0">
                  <a:pos x="271" y="17"/>
                </a:cxn>
                <a:cxn ang="0">
                  <a:pos x="0" y="4"/>
                </a:cxn>
                <a:cxn ang="0">
                  <a:pos x="2" y="4"/>
                </a:cxn>
                <a:cxn ang="0">
                  <a:pos x="2" y="2"/>
                </a:cxn>
                <a:cxn ang="0">
                  <a:pos x="2" y="2"/>
                </a:cxn>
                <a:cxn ang="0">
                  <a:pos x="4" y="0"/>
                </a:cxn>
                <a:cxn ang="0">
                  <a:pos x="116" y="6"/>
                </a:cxn>
                <a:cxn ang="0">
                  <a:pos x="114" y="6"/>
                </a:cxn>
                <a:cxn ang="0">
                  <a:pos x="114" y="8"/>
                </a:cxn>
                <a:cxn ang="0">
                  <a:pos x="116" y="6"/>
                </a:cxn>
                <a:cxn ang="0">
                  <a:pos x="118" y="6"/>
                </a:cxn>
                <a:cxn ang="0">
                  <a:pos x="271" y="14"/>
                </a:cxn>
                <a:cxn ang="0">
                  <a:pos x="271" y="16"/>
                </a:cxn>
                <a:cxn ang="0">
                  <a:pos x="271" y="17"/>
                </a:cxn>
              </a:cxnLst>
              <a:rect l="0" t="0" r="r" b="b"/>
              <a:pathLst>
                <a:path w="271" h="17">
                  <a:moveTo>
                    <a:pt x="271" y="17"/>
                  </a:moveTo>
                  <a:lnTo>
                    <a:pt x="0" y="4"/>
                  </a:lnTo>
                  <a:lnTo>
                    <a:pt x="2" y="4"/>
                  </a:lnTo>
                  <a:lnTo>
                    <a:pt x="2" y="2"/>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ln>
          </p:spPr>
          <p:txBody>
            <a:bodyPr/>
            <a:lstStyle/>
            <a:p>
              <a:endParaRPr lang="en-US">
                <a:solidFill>
                  <a:prstClr val="black"/>
                </a:solidFill>
              </a:endParaRPr>
            </a:p>
          </p:txBody>
        </p:sp>
        <p:sp>
          <p:nvSpPr>
            <p:cNvPr id="180416" name="Freeform 1216"/>
            <p:cNvSpPr/>
            <p:nvPr/>
          </p:nvSpPr>
          <p:spPr bwMode="auto">
            <a:xfrm>
              <a:off x="1840" y="884"/>
              <a:ext cx="269" cy="18"/>
            </a:xfrm>
            <a:custGeom>
              <a:avLst/>
              <a:gdLst/>
              <a:ahLst/>
              <a:cxnLst>
                <a:cxn ang="0">
                  <a:pos x="269" y="18"/>
                </a:cxn>
                <a:cxn ang="0">
                  <a:pos x="0" y="4"/>
                </a:cxn>
                <a:cxn ang="0">
                  <a:pos x="2" y="2"/>
                </a:cxn>
                <a:cxn ang="0">
                  <a:pos x="2" y="0"/>
                </a:cxn>
                <a:cxn ang="0">
                  <a:pos x="116" y="6"/>
                </a:cxn>
                <a:cxn ang="0">
                  <a:pos x="114" y="8"/>
                </a:cxn>
                <a:cxn ang="0">
                  <a:pos x="112" y="10"/>
                </a:cxn>
                <a:cxn ang="0">
                  <a:pos x="116" y="8"/>
                </a:cxn>
                <a:cxn ang="0">
                  <a:pos x="117" y="6"/>
                </a:cxn>
                <a:cxn ang="0">
                  <a:pos x="267" y="14"/>
                </a:cxn>
                <a:cxn ang="0">
                  <a:pos x="269" y="16"/>
                </a:cxn>
                <a:cxn ang="0">
                  <a:pos x="269" y="18"/>
                </a:cxn>
              </a:cxnLst>
              <a:rect l="0" t="0" r="r" b="b"/>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ln>
          </p:spPr>
          <p:txBody>
            <a:bodyPr/>
            <a:lstStyle/>
            <a:p>
              <a:endParaRPr lang="en-US">
                <a:solidFill>
                  <a:prstClr val="black"/>
                </a:solidFill>
              </a:endParaRPr>
            </a:p>
          </p:txBody>
        </p:sp>
        <p:sp>
          <p:nvSpPr>
            <p:cNvPr id="180417" name="Freeform 1217"/>
            <p:cNvSpPr>
              <a:spLocks noEditPoints="1"/>
            </p:cNvSpPr>
            <p:nvPr/>
          </p:nvSpPr>
          <p:spPr bwMode="auto">
            <a:xfrm>
              <a:off x="1842" y="883"/>
              <a:ext cx="267" cy="17"/>
            </a:xfrm>
            <a:custGeom>
              <a:avLst/>
              <a:gdLst/>
              <a:ahLst/>
              <a:cxnLst>
                <a:cxn ang="0">
                  <a:pos x="267" y="17"/>
                </a:cxn>
                <a:cxn ang="0">
                  <a:pos x="114" y="9"/>
                </a:cxn>
                <a:cxn ang="0">
                  <a:pos x="115" y="7"/>
                </a:cxn>
                <a:cxn ang="0">
                  <a:pos x="119" y="5"/>
                </a:cxn>
                <a:cxn ang="0">
                  <a:pos x="265" y="13"/>
                </a:cxn>
                <a:cxn ang="0">
                  <a:pos x="265" y="15"/>
                </a:cxn>
                <a:cxn ang="0">
                  <a:pos x="267" y="17"/>
                </a:cxn>
                <a:cxn ang="0">
                  <a:pos x="112" y="9"/>
                </a:cxn>
                <a:cxn ang="0">
                  <a:pos x="0" y="3"/>
                </a:cxn>
                <a:cxn ang="0">
                  <a:pos x="0" y="1"/>
                </a:cxn>
                <a:cxn ang="0">
                  <a:pos x="2" y="0"/>
                </a:cxn>
                <a:cxn ang="0">
                  <a:pos x="115" y="5"/>
                </a:cxn>
                <a:cxn ang="0">
                  <a:pos x="114" y="7"/>
                </a:cxn>
                <a:cxn ang="0">
                  <a:pos x="112" y="9"/>
                </a:cxn>
              </a:cxnLst>
              <a:rect l="0" t="0" r="r" b="b"/>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ln>
          </p:spPr>
          <p:txBody>
            <a:bodyPr/>
            <a:lstStyle/>
            <a:p>
              <a:endParaRPr lang="en-US">
                <a:solidFill>
                  <a:prstClr val="black"/>
                </a:solidFill>
              </a:endParaRPr>
            </a:p>
          </p:txBody>
        </p:sp>
        <p:sp>
          <p:nvSpPr>
            <p:cNvPr id="180418" name="Freeform 1218"/>
            <p:cNvSpPr>
              <a:spLocks noEditPoints="1"/>
            </p:cNvSpPr>
            <p:nvPr/>
          </p:nvSpPr>
          <p:spPr bwMode="auto">
            <a:xfrm>
              <a:off x="1842" y="881"/>
              <a:ext cx="265" cy="17"/>
            </a:xfrm>
            <a:custGeom>
              <a:avLst/>
              <a:gdLst/>
              <a:ahLst/>
              <a:cxnLst>
                <a:cxn ang="0">
                  <a:pos x="265" y="17"/>
                </a:cxn>
                <a:cxn ang="0">
                  <a:pos x="115" y="9"/>
                </a:cxn>
                <a:cxn ang="0">
                  <a:pos x="119" y="7"/>
                </a:cxn>
                <a:cxn ang="0">
                  <a:pos x="123" y="5"/>
                </a:cxn>
                <a:cxn ang="0">
                  <a:pos x="265" y="13"/>
                </a:cxn>
                <a:cxn ang="0">
                  <a:pos x="265" y="15"/>
                </a:cxn>
                <a:cxn ang="0">
                  <a:pos x="265" y="17"/>
                </a:cxn>
                <a:cxn ang="0">
                  <a:pos x="114" y="9"/>
                </a:cxn>
                <a:cxn ang="0">
                  <a:pos x="0" y="3"/>
                </a:cxn>
                <a:cxn ang="0">
                  <a:pos x="2" y="2"/>
                </a:cxn>
                <a:cxn ang="0">
                  <a:pos x="2" y="0"/>
                </a:cxn>
                <a:cxn ang="0">
                  <a:pos x="117" y="5"/>
                </a:cxn>
                <a:cxn ang="0">
                  <a:pos x="115" y="7"/>
                </a:cxn>
                <a:cxn ang="0">
                  <a:pos x="114" y="9"/>
                </a:cxn>
              </a:cxnLst>
              <a:rect l="0" t="0" r="r" b="b"/>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ln>
          </p:spPr>
          <p:txBody>
            <a:bodyPr/>
            <a:lstStyle/>
            <a:p>
              <a:endParaRPr lang="en-US">
                <a:solidFill>
                  <a:prstClr val="black"/>
                </a:solidFill>
              </a:endParaRPr>
            </a:p>
          </p:txBody>
        </p:sp>
        <p:sp>
          <p:nvSpPr>
            <p:cNvPr id="180419" name="Freeform 1219"/>
            <p:cNvSpPr>
              <a:spLocks noEditPoints="1"/>
            </p:cNvSpPr>
            <p:nvPr/>
          </p:nvSpPr>
          <p:spPr bwMode="auto">
            <a:xfrm>
              <a:off x="1844" y="879"/>
              <a:ext cx="263" cy="17"/>
            </a:xfrm>
            <a:custGeom>
              <a:avLst/>
              <a:gdLst/>
              <a:ahLst/>
              <a:cxnLst>
                <a:cxn ang="0">
                  <a:pos x="263" y="17"/>
                </a:cxn>
                <a:cxn ang="0">
                  <a:pos x="117" y="9"/>
                </a:cxn>
                <a:cxn ang="0">
                  <a:pos x="121" y="7"/>
                </a:cxn>
                <a:cxn ang="0">
                  <a:pos x="123" y="5"/>
                </a:cxn>
                <a:cxn ang="0">
                  <a:pos x="261" y="11"/>
                </a:cxn>
                <a:cxn ang="0">
                  <a:pos x="263" y="15"/>
                </a:cxn>
                <a:cxn ang="0">
                  <a:pos x="263" y="17"/>
                </a:cxn>
                <a:cxn ang="0">
                  <a:pos x="113" y="9"/>
                </a:cxn>
                <a:cxn ang="0">
                  <a:pos x="0" y="4"/>
                </a:cxn>
                <a:cxn ang="0">
                  <a:pos x="0" y="2"/>
                </a:cxn>
                <a:cxn ang="0">
                  <a:pos x="1" y="0"/>
                </a:cxn>
                <a:cxn ang="0">
                  <a:pos x="117" y="5"/>
                </a:cxn>
                <a:cxn ang="0">
                  <a:pos x="115" y="7"/>
                </a:cxn>
                <a:cxn ang="0">
                  <a:pos x="113" y="9"/>
                </a:cxn>
              </a:cxnLst>
              <a:rect l="0" t="0" r="r" b="b"/>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ln>
          </p:spPr>
          <p:txBody>
            <a:bodyPr/>
            <a:lstStyle/>
            <a:p>
              <a:endParaRPr lang="en-US">
                <a:solidFill>
                  <a:prstClr val="black"/>
                </a:solidFill>
              </a:endParaRPr>
            </a:p>
          </p:txBody>
        </p:sp>
        <p:sp>
          <p:nvSpPr>
            <p:cNvPr id="180420" name="Freeform 1220"/>
            <p:cNvSpPr>
              <a:spLocks noEditPoints="1"/>
            </p:cNvSpPr>
            <p:nvPr/>
          </p:nvSpPr>
          <p:spPr bwMode="auto">
            <a:xfrm>
              <a:off x="1844" y="877"/>
              <a:ext cx="263" cy="17"/>
            </a:xfrm>
            <a:custGeom>
              <a:avLst/>
              <a:gdLst/>
              <a:ahLst/>
              <a:cxnLst>
                <a:cxn ang="0">
                  <a:pos x="263" y="17"/>
                </a:cxn>
                <a:cxn ang="0">
                  <a:pos x="121" y="9"/>
                </a:cxn>
                <a:cxn ang="0">
                  <a:pos x="123" y="7"/>
                </a:cxn>
                <a:cxn ang="0">
                  <a:pos x="127" y="6"/>
                </a:cxn>
                <a:cxn ang="0">
                  <a:pos x="261" y="11"/>
                </a:cxn>
                <a:cxn ang="0">
                  <a:pos x="261" y="13"/>
                </a:cxn>
                <a:cxn ang="0">
                  <a:pos x="263" y="17"/>
                </a:cxn>
                <a:cxn ang="0">
                  <a:pos x="115" y="9"/>
                </a:cxn>
                <a:cxn ang="0">
                  <a:pos x="0" y="4"/>
                </a:cxn>
                <a:cxn ang="0">
                  <a:pos x="1" y="2"/>
                </a:cxn>
                <a:cxn ang="0">
                  <a:pos x="3" y="0"/>
                </a:cxn>
                <a:cxn ang="0">
                  <a:pos x="119" y="6"/>
                </a:cxn>
                <a:cxn ang="0">
                  <a:pos x="117" y="7"/>
                </a:cxn>
                <a:cxn ang="0">
                  <a:pos x="115" y="9"/>
                </a:cxn>
              </a:cxnLst>
              <a:rect l="0" t="0" r="r" b="b"/>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ln>
          </p:spPr>
          <p:txBody>
            <a:bodyPr/>
            <a:lstStyle/>
            <a:p>
              <a:endParaRPr lang="en-US">
                <a:solidFill>
                  <a:prstClr val="black"/>
                </a:solidFill>
              </a:endParaRPr>
            </a:p>
          </p:txBody>
        </p:sp>
        <p:sp>
          <p:nvSpPr>
            <p:cNvPr id="180421" name="Freeform 1221"/>
            <p:cNvSpPr>
              <a:spLocks noEditPoints="1"/>
            </p:cNvSpPr>
            <p:nvPr/>
          </p:nvSpPr>
          <p:spPr bwMode="auto">
            <a:xfrm>
              <a:off x="1845" y="875"/>
              <a:ext cx="260" cy="15"/>
            </a:xfrm>
            <a:custGeom>
              <a:avLst/>
              <a:gdLst/>
              <a:ahLst/>
              <a:cxnLst>
                <a:cxn ang="0">
                  <a:pos x="260" y="15"/>
                </a:cxn>
                <a:cxn ang="0">
                  <a:pos x="122" y="9"/>
                </a:cxn>
                <a:cxn ang="0">
                  <a:pos x="126" y="8"/>
                </a:cxn>
                <a:cxn ang="0">
                  <a:pos x="129" y="6"/>
                </a:cxn>
                <a:cxn ang="0">
                  <a:pos x="129" y="6"/>
                </a:cxn>
                <a:cxn ang="0">
                  <a:pos x="129" y="6"/>
                </a:cxn>
                <a:cxn ang="0">
                  <a:pos x="258" y="11"/>
                </a:cxn>
                <a:cxn ang="0">
                  <a:pos x="260" y="13"/>
                </a:cxn>
                <a:cxn ang="0">
                  <a:pos x="260" y="15"/>
                </a:cxn>
                <a:cxn ang="0">
                  <a:pos x="116" y="9"/>
                </a:cxn>
                <a:cxn ang="0">
                  <a:pos x="0" y="4"/>
                </a:cxn>
                <a:cxn ang="0">
                  <a:pos x="2" y="2"/>
                </a:cxn>
                <a:cxn ang="0">
                  <a:pos x="2" y="0"/>
                </a:cxn>
                <a:cxn ang="0">
                  <a:pos x="122" y="6"/>
                </a:cxn>
                <a:cxn ang="0">
                  <a:pos x="118" y="8"/>
                </a:cxn>
                <a:cxn ang="0">
                  <a:pos x="116" y="9"/>
                </a:cxn>
              </a:cxnLst>
              <a:rect l="0" t="0" r="r" b="b"/>
              <a:pathLst>
                <a:path w="260" h="15">
                  <a:moveTo>
                    <a:pt x="260" y="15"/>
                  </a:moveTo>
                  <a:lnTo>
                    <a:pt x="122" y="9"/>
                  </a:lnTo>
                  <a:lnTo>
                    <a:pt x="126" y="8"/>
                  </a:lnTo>
                  <a:lnTo>
                    <a:pt x="129" y="6"/>
                  </a:lnTo>
                  <a:lnTo>
                    <a:pt x="129" y="6"/>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ln>
          </p:spPr>
          <p:txBody>
            <a:bodyPr/>
            <a:lstStyle/>
            <a:p>
              <a:endParaRPr lang="en-US">
                <a:solidFill>
                  <a:prstClr val="black"/>
                </a:solidFill>
              </a:endParaRPr>
            </a:p>
          </p:txBody>
        </p:sp>
        <p:sp>
          <p:nvSpPr>
            <p:cNvPr id="180422" name="Freeform 1222"/>
            <p:cNvSpPr>
              <a:spLocks noEditPoints="1"/>
            </p:cNvSpPr>
            <p:nvPr/>
          </p:nvSpPr>
          <p:spPr bwMode="auto">
            <a:xfrm>
              <a:off x="1847" y="873"/>
              <a:ext cx="258" cy="15"/>
            </a:xfrm>
            <a:custGeom>
              <a:avLst/>
              <a:gdLst/>
              <a:ahLst/>
              <a:cxnLst>
                <a:cxn ang="0">
                  <a:pos x="258" y="15"/>
                </a:cxn>
                <a:cxn ang="0">
                  <a:pos x="124" y="10"/>
                </a:cxn>
                <a:cxn ang="0">
                  <a:pos x="126" y="8"/>
                </a:cxn>
                <a:cxn ang="0">
                  <a:pos x="127" y="8"/>
                </a:cxn>
                <a:cxn ang="0">
                  <a:pos x="129" y="8"/>
                </a:cxn>
                <a:cxn ang="0">
                  <a:pos x="131" y="6"/>
                </a:cxn>
                <a:cxn ang="0">
                  <a:pos x="256" y="11"/>
                </a:cxn>
                <a:cxn ang="0">
                  <a:pos x="256" y="13"/>
                </a:cxn>
                <a:cxn ang="0">
                  <a:pos x="258" y="15"/>
                </a:cxn>
                <a:cxn ang="0">
                  <a:pos x="116" y="10"/>
                </a:cxn>
                <a:cxn ang="0">
                  <a:pos x="0" y="4"/>
                </a:cxn>
                <a:cxn ang="0">
                  <a:pos x="0" y="2"/>
                </a:cxn>
                <a:cxn ang="0">
                  <a:pos x="2" y="0"/>
                </a:cxn>
                <a:cxn ang="0">
                  <a:pos x="122" y="6"/>
                </a:cxn>
                <a:cxn ang="0">
                  <a:pos x="120" y="8"/>
                </a:cxn>
                <a:cxn ang="0">
                  <a:pos x="116" y="10"/>
                </a:cxn>
              </a:cxnLst>
              <a:rect l="0" t="0" r="r" b="b"/>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ln>
          </p:spPr>
          <p:txBody>
            <a:bodyPr/>
            <a:lstStyle/>
            <a:p>
              <a:endParaRPr lang="en-US">
                <a:solidFill>
                  <a:prstClr val="black"/>
                </a:solidFill>
              </a:endParaRPr>
            </a:p>
          </p:txBody>
        </p:sp>
        <p:sp>
          <p:nvSpPr>
            <p:cNvPr id="180423" name="Freeform 1223"/>
            <p:cNvSpPr>
              <a:spLocks noEditPoints="1"/>
            </p:cNvSpPr>
            <p:nvPr/>
          </p:nvSpPr>
          <p:spPr bwMode="auto">
            <a:xfrm>
              <a:off x="1847" y="871"/>
              <a:ext cx="256" cy="15"/>
            </a:xfrm>
            <a:custGeom>
              <a:avLst/>
              <a:gdLst/>
              <a:ahLst/>
              <a:cxnLst>
                <a:cxn ang="0">
                  <a:pos x="256" y="15"/>
                </a:cxn>
                <a:cxn ang="0">
                  <a:pos x="127" y="10"/>
                </a:cxn>
                <a:cxn ang="0">
                  <a:pos x="131" y="8"/>
                </a:cxn>
                <a:cxn ang="0">
                  <a:pos x="135" y="6"/>
                </a:cxn>
                <a:cxn ang="0">
                  <a:pos x="255" y="12"/>
                </a:cxn>
                <a:cxn ang="0">
                  <a:pos x="256" y="13"/>
                </a:cxn>
                <a:cxn ang="0">
                  <a:pos x="256" y="15"/>
                </a:cxn>
                <a:cxn ang="0">
                  <a:pos x="120" y="10"/>
                </a:cxn>
                <a:cxn ang="0">
                  <a:pos x="0" y="4"/>
                </a:cxn>
                <a:cxn ang="0">
                  <a:pos x="2" y="2"/>
                </a:cxn>
                <a:cxn ang="0">
                  <a:pos x="2" y="0"/>
                </a:cxn>
                <a:cxn ang="0">
                  <a:pos x="126" y="6"/>
                </a:cxn>
                <a:cxn ang="0">
                  <a:pos x="124" y="6"/>
                </a:cxn>
                <a:cxn ang="0">
                  <a:pos x="122" y="8"/>
                </a:cxn>
                <a:cxn ang="0">
                  <a:pos x="120" y="8"/>
                </a:cxn>
                <a:cxn ang="0">
                  <a:pos x="120" y="10"/>
                </a:cxn>
              </a:cxnLst>
              <a:rect l="0" t="0" r="r" b="b"/>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ln>
          </p:spPr>
          <p:txBody>
            <a:bodyPr/>
            <a:lstStyle/>
            <a:p>
              <a:endParaRPr lang="en-US">
                <a:solidFill>
                  <a:prstClr val="black"/>
                </a:solidFill>
              </a:endParaRPr>
            </a:p>
          </p:txBody>
        </p:sp>
        <p:sp>
          <p:nvSpPr>
            <p:cNvPr id="180424" name="Freeform 1224"/>
            <p:cNvSpPr>
              <a:spLocks noEditPoints="1"/>
            </p:cNvSpPr>
            <p:nvPr/>
          </p:nvSpPr>
          <p:spPr bwMode="auto">
            <a:xfrm>
              <a:off x="1849" y="867"/>
              <a:ext cx="254" cy="17"/>
            </a:xfrm>
            <a:custGeom>
              <a:avLst/>
              <a:gdLst/>
              <a:ahLst/>
              <a:cxnLst>
                <a:cxn ang="0">
                  <a:pos x="254" y="17"/>
                </a:cxn>
                <a:cxn ang="0">
                  <a:pos x="129" y="12"/>
                </a:cxn>
                <a:cxn ang="0">
                  <a:pos x="133" y="10"/>
                </a:cxn>
                <a:cxn ang="0">
                  <a:pos x="137" y="8"/>
                </a:cxn>
                <a:cxn ang="0">
                  <a:pos x="253" y="14"/>
                </a:cxn>
                <a:cxn ang="0">
                  <a:pos x="253" y="16"/>
                </a:cxn>
                <a:cxn ang="0">
                  <a:pos x="254" y="17"/>
                </a:cxn>
                <a:cxn ang="0">
                  <a:pos x="120" y="12"/>
                </a:cxn>
                <a:cxn ang="0">
                  <a:pos x="0" y="6"/>
                </a:cxn>
                <a:cxn ang="0">
                  <a:pos x="0" y="4"/>
                </a:cxn>
                <a:cxn ang="0">
                  <a:pos x="2" y="0"/>
                </a:cxn>
                <a:cxn ang="0">
                  <a:pos x="125" y="8"/>
                </a:cxn>
                <a:cxn ang="0">
                  <a:pos x="124" y="10"/>
                </a:cxn>
                <a:cxn ang="0">
                  <a:pos x="120" y="12"/>
                </a:cxn>
                <a:cxn ang="0">
                  <a:pos x="120" y="12"/>
                </a:cxn>
                <a:cxn ang="0">
                  <a:pos x="120" y="12"/>
                </a:cxn>
              </a:cxnLst>
              <a:rect l="0" t="0" r="r" b="b"/>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lnTo>
                    <a:pt x="120" y="12"/>
                  </a:lnTo>
                  <a:lnTo>
                    <a:pt x="120" y="12"/>
                  </a:lnTo>
                  <a:close/>
                </a:path>
              </a:pathLst>
            </a:custGeom>
            <a:solidFill>
              <a:srgbClr val="E4D5D2"/>
            </a:solidFill>
            <a:ln w="9525">
              <a:noFill/>
              <a:round/>
            </a:ln>
          </p:spPr>
          <p:txBody>
            <a:bodyPr/>
            <a:lstStyle/>
            <a:p>
              <a:endParaRPr lang="en-US">
                <a:solidFill>
                  <a:prstClr val="black"/>
                </a:solidFill>
              </a:endParaRPr>
            </a:p>
          </p:txBody>
        </p:sp>
        <p:sp>
          <p:nvSpPr>
            <p:cNvPr id="180425" name="Freeform 1225"/>
            <p:cNvSpPr>
              <a:spLocks noEditPoints="1"/>
            </p:cNvSpPr>
            <p:nvPr/>
          </p:nvSpPr>
          <p:spPr bwMode="auto">
            <a:xfrm>
              <a:off x="1849" y="865"/>
              <a:ext cx="253" cy="18"/>
            </a:xfrm>
            <a:custGeom>
              <a:avLst/>
              <a:gdLst/>
              <a:ahLst/>
              <a:cxnLst>
                <a:cxn ang="0">
                  <a:pos x="253" y="18"/>
                </a:cxn>
                <a:cxn ang="0">
                  <a:pos x="133" y="12"/>
                </a:cxn>
                <a:cxn ang="0">
                  <a:pos x="137" y="10"/>
                </a:cxn>
                <a:cxn ang="0">
                  <a:pos x="141" y="8"/>
                </a:cxn>
                <a:cxn ang="0">
                  <a:pos x="251" y="14"/>
                </a:cxn>
                <a:cxn ang="0">
                  <a:pos x="251" y="14"/>
                </a:cxn>
                <a:cxn ang="0">
                  <a:pos x="251" y="14"/>
                </a:cxn>
                <a:cxn ang="0">
                  <a:pos x="253" y="16"/>
                </a:cxn>
                <a:cxn ang="0">
                  <a:pos x="253" y="18"/>
                </a:cxn>
                <a:cxn ang="0">
                  <a:pos x="124" y="12"/>
                </a:cxn>
                <a:cxn ang="0">
                  <a:pos x="0" y="6"/>
                </a:cxn>
                <a:cxn ang="0">
                  <a:pos x="2" y="2"/>
                </a:cxn>
                <a:cxn ang="0">
                  <a:pos x="2" y="0"/>
                </a:cxn>
                <a:cxn ang="0">
                  <a:pos x="129" y="8"/>
                </a:cxn>
                <a:cxn ang="0">
                  <a:pos x="125" y="10"/>
                </a:cxn>
                <a:cxn ang="0">
                  <a:pos x="124" y="12"/>
                </a:cxn>
              </a:cxnLst>
              <a:rect l="0" t="0" r="r" b="b"/>
              <a:pathLst>
                <a:path w="253" h="18">
                  <a:moveTo>
                    <a:pt x="253" y="18"/>
                  </a:moveTo>
                  <a:lnTo>
                    <a:pt x="133" y="12"/>
                  </a:lnTo>
                  <a:lnTo>
                    <a:pt x="137" y="10"/>
                  </a:lnTo>
                  <a:lnTo>
                    <a:pt x="141" y="8"/>
                  </a:lnTo>
                  <a:lnTo>
                    <a:pt x="251" y="14"/>
                  </a:lnTo>
                  <a:lnTo>
                    <a:pt x="251" y="14"/>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ln>
          </p:spPr>
          <p:txBody>
            <a:bodyPr/>
            <a:lstStyle/>
            <a:p>
              <a:endParaRPr lang="en-US">
                <a:solidFill>
                  <a:prstClr val="black"/>
                </a:solidFill>
              </a:endParaRPr>
            </a:p>
          </p:txBody>
        </p:sp>
        <p:sp>
          <p:nvSpPr>
            <p:cNvPr id="180426" name="Freeform 1226"/>
            <p:cNvSpPr>
              <a:spLocks noEditPoints="1"/>
            </p:cNvSpPr>
            <p:nvPr/>
          </p:nvSpPr>
          <p:spPr bwMode="auto">
            <a:xfrm>
              <a:off x="1851" y="864"/>
              <a:ext cx="251" cy="17"/>
            </a:xfrm>
            <a:custGeom>
              <a:avLst/>
              <a:gdLst/>
              <a:ahLst/>
              <a:cxnLst>
                <a:cxn ang="0">
                  <a:pos x="251" y="17"/>
                </a:cxn>
                <a:cxn ang="0">
                  <a:pos x="135" y="11"/>
                </a:cxn>
                <a:cxn ang="0">
                  <a:pos x="139" y="9"/>
                </a:cxn>
                <a:cxn ang="0">
                  <a:pos x="142" y="7"/>
                </a:cxn>
                <a:cxn ang="0">
                  <a:pos x="247" y="13"/>
                </a:cxn>
                <a:cxn ang="0">
                  <a:pos x="249" y="13"/>
                </a:cxn>
                <a:cxn ang="0">
                  <a:pos x="249" y="15"/>
                </a:cxn>
                <a:cxn ang="0">
                  <a:pos x="251" y="17"/>
                </a:cxn>
                <a:cxn ang="0">
                  <a:pos x="251" y="17"/>
                </a:cxn>
                <a:cxn ang="0">
                  <a:pos x="123" y="11"/>
                </a:cxn>
                <a:cxn ang="0">
                  <a:pos x="0" y="3"/>
                </a:cxn>
                <a:cxn ang="0">
                  <a:pos x="0" y="1"/>
                </a:cxn>
                <a:cxn ang="0">
                  <a:pos x="2" y="0"/>
                </a:cxn>
                <a:cxn ang="0">
                  <a:pos x="129" y="7"/>
                </a:cxn>
                <a:cxn ang="0">
                  <a:pos x="127" y="9"/>
                </a:cxn>
                <a:cxn ang="0">
                  <a:pos x="123" y="11"/>
                </a:cxn>
              </a:cxnLst>
              <a:rect l="0" t="0" r="r" b="b"/>
              <a:pathLst>
                <a:path w="251" h="17">
                  <a:moveTo>
                    <a:pt x="251" y="17"/>
                  </a:moveTo>
                  <a:lnTo>
                    <a:pt x="135" y="11"/>
                  </a:lnTo>
                  <a:lnTo>
                    <a:pt x="139" y="9"/>
                  </a:lnTo>
                  <a:lnTo>
                    <a:pt x="142" y="7"/>
                  </a:lnTo>
                  <a:lnTo>
                    <a:pt x="247" y="13"/>
                  </a:lnTo>
                  <a:lnTo>
                    <a:pt x="249" y="13"/>
                  </a:lnTo>
                  <a:lnTo>
                    <a:pt x="249" y="15"/>
                  </a:lnTo>
                  <a:lnTo>
                    <a:pt x="251" y="17"/>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ln>
          </p:spPr>
          <p:txBody>
            <a:bodyPr/>
            <a:lstStyle/>
            <a:p>
              <a:endParaRPr lang="en-US">
                <a:solidFill>
                  <a:prstClr val="black"/>
                </a:solidFill>
              </a:endParaRPr>
            </a:p>
          </p:txBody>
        </p:sp>
        <p:sp>
          <p:nvSpPr>
            <p:cNvPr id="180427" name="Freeform 1227"/>
            <p:cNvSpPr>
              <a:spLocks noEditPoints="1"/>
            </p:cNvSpPr>
            <p:nvPr/>
          </p:nvSpPr>
          <p:spPr bwMode="auto">
            <a:xfrm>
              <a:off x="1851" y="862"/>
              <a:ext cx="249" cy="17"/>
            </a:xfrm>
            <a:custGeom>
              <a:avLst/>
              <a:gdLst/>
              <a:ahLst/>
              <a:cxnLst>
                <a:cxn ang="0">
                  <a:pos x="249" y="17"/>
                </a:cxn>
                <a:cxn ang="0">
                  <a:pos x="139" y="11"/>
                </a:cxn>
                <a:cxn ang="0">
                  <a:pos x="142" y="9"/>
                </a:cxn>
                <a:cxn ang="0">
                  <a:pos x="146" y="7"/>
                </a:cxn>
                <a:cxn ang="0">
                  <a:pos x="245" y="13"/>
                </a:cxn>
                <a:cxn ang="0">
                  <a:pos x="247" y="15"/>
                </a:cxn>
                <a:cxn ang="0">
                  <a:pos x="249" y="17"/>
                </a:cxn>
                <a:cxn ang="0">
                  <a:pos x="127" y="11"/>
                </a:cxn>
                <a:cxn ang="0">
                  <a:pos x="0" y="3"/>
                </a:cxn>
                <a:cxn ang="0">
                  <a:pos x="2" y="2"/>
                </a:cxn>
                <a:cxn ang="0">
                  <a:pos x="2" y="0"/>
                </a:cxn>
                <a:cxn ang="0">
                  <a:pos x="133" y="7"/>
                </a:cxn>
                <a:cxn ang="0">
                  <a:pos x="129" y="9"/>
                </a:cxn>
                <a:cxn ang="0">
                  <a:pos x="127" y="11"/>
                </a:cxn>
              </a:cxnLst>
              <a:rect l="0" t="0" r="r" b="b"/>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ln>
          </p:spPr>
          <p:txBody>
            <a:bodyPr/>
            <a:lstStyle/>
            <a:p>
              <a:endParaRPr lang="en-US">
                <a:solidFill>
                  <a:prstClr val="black"/>
                </a:solidFill>
              </a:endParaRPr>
            </a:p>
          </p:txBody>
        </p:sp>
        <p:sp>
          <p:nvSpPr>
            <p:cNvPr id="180428" name="Freeform 1228"/>
            <p:cNvSpPr>
              <a:spLocks noEditPoints="1"/>
            </p:cNvSpPr>
            <p:nvPr/>
          </p:nvSpPr>
          <p:spPr bwMode="auto">
            <a:xfrm>
              <a:off x="1853" y="860"/>
              <a:ext cx="245" cy="17"/>
            </a:xfrm>
            <a:custGeom>
              <a:avLst/>
              <a:gdLst/>
              <a:ahLst/>
              <a:cxnLst>
                <a:cxn ang="0">
                  <a:pos x="245" y="17"/>
                </a:cxn>
                <a:cxn ang="0">
                  <a:pos x="140" y="11"/>
                </a:cxn>
                <a:cxn ang="0">
                  <a:pos x="144" y="9"/>
                </a:cxn>
                <a:cxn ang="0">
                  <a:pos x="150" y="7"/>
                </a:cxn>
                <a:cxn ang="0">
                  <a:pos x="241" y="11"/>
                </a:cxn>
                <a:cxn ang="0">
                  <a:pos x="243" y="13"/>
                </a:cxn>
                <a:cxn ang="0">
                  <a:pos x="245" y="17"/>
                </a:cxn>
                <a:cxn ang="0">
                  <a:pos x="127" y="11"/>
                </a:cxn>
                <a:cxn ang="0">
                  <a:pos x="0" y="4"/>
                </a:cxn>
                <a:cxn ang="0">
                  <a:pos x="0" y="2"/>
                </a:cxn>
                <a:cxn ang="0">
                  <a:pos x="2" y="0"/>
                </a:cxn>
                <a:cxn ang="0">
                  <a:pos x="135" y="7"/>
                </a:cxn>
                <a:cxn ang="0">
                  <a:pos x="131" y="9"/>
                </a:cxn>
                <a:cxn ang="0">
                  <a:pos x="127" y="11"/>
                </a:cxn>
              </a:cxnLst>
              <a:rect l="0" t="0" r="r" b="b"/>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ln>
          </p:spPr>
          <p:txBody>
            <a:bodyPr/>
            <a:lstStyle/>
            <a:p>
              <a:endParaRPr lang="en-US">
                <a:solidFill>
                  <a:prstClr val="black"/>
                </a:solidFill>
              </a:endParaRPr>
            </a:p>
          </p:txBody>
        </p:sp>
        <p:sp>
          <p:nvSpPr>
            <p:cNvPr id="180429" name="Freeform 1229"/>
            <p:cNvSpPr>
              <a:spLocks noEditPoints="1"/>
            </p:cNvSpPr>
            <p:nvPr/>
          </p:nvSpPr>
          <p:spPr bwMode="auto">
            <a:xfrm>
              <a:off x="1853" y="858"/>
              <a:ext cx="243" cy="17"/>
            </a:xfrm>
            <a:custGeom>
              <a:avLst/>
              <a:gdLst/>
              <a:ahLst/>
              <a:cxnLst>
                <a:cxn ang="0">
                  <a:pos x="243" y="17"/>
                </a:cxn>
                <a:cxn ang="0">
                  <a:pos x="144" y="11"/>
                </a:cxn>
                <a:cxn ang="0">
                  <a:pos x="150" y="9"/>
                </a:cxn>
                <a:cxn ang="0">
                  <a:pos x="154" y="7"/>
                </a:cxn>
                <a:cxn ang="0">
                  <a:pos x="237" y="11"/>
                </a:cxn>
                <a:cxn ang="0">
                  <a:pos x="241" y="13"/>
                </a:cxn>
                <a:cxn ang="0">
                  <a:pos x="243" y="17"/>
                </a:cxn>
                <a:cxn ang="0">
                  <a:pos x="131" y="11"/>
                </a:cxn>
                <a:cxn ang="0">
                  <a:pos x="0" y="4"/>
                </a:cxn>
                <a:cxn ang="0">
                  <a:pos x="2" y="2"/>
                </a:cxn>
                <a:cxn ang="0">
                  <a:pos x="2" y="0"/>
                </a:cxn>
                <a:cxn ang="0">
                  <a:pos x="139" y="7"/>
                </a:cxn>
                <a:cxn ang="0">
                  <a:pos x="135" y="9"/>
                </a:cxn>
                <a:cxn ang="0">
                  <a:pos x="131" y="11"/>
                </a:cxn>
              </a:cxnLst>
              <a:rect l="0" t="0" r="r" b="b"/>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ln>
          </p:spPr>
          <p:txBody>
            <a:bodyPr/>
            <a:lstStyle/>
            <a:p>
              <a:endParaRPr lang="en-US">
                <a:solidFill>
                  <a:prstClr val="black"/>
                </a:solidFill>
              </a:endParaRPr>
            </a:p>
          </p:txBody>
        </p:sp>
        <p:sp>
          <p:nvSpPr>
            <p:cNvPr id="180430" name="Freeform 1230"/>
            <p:cNvSpPr>
              <a:spLocks noEditPoints="1"/>
            </p:cNvSpPr>
            <p:nvPr/>
          </p:nvSpPr>
          <p:spPr bwMode="auto">
            <a:xfrm>
              <a:off x="1855" y="856"/>
              <a:ext cx="239" cy="15"/>
            </a:xfrm>
            <a:custGeom>
              <a:avLst/>
              <a:gdLst/>
              <a:ahLst/>
              <a:cxnLst>
                <a:cxn ang="0">
                  <a:pos x="239" y="15"/>
                </a:cxn>
                <a:cxn ang="0">
                  <a:pos x="148" y="11"/>
                </a:cxn>
                <a:cxn ang="0">
                  <a:pos x="154" y="9"/>
                </a:cxn>
                <a:cxn ang="0">
                  <a:pos x="157" y="8"/>
                </a:cxn>
                <a:cxn ang="0">
                  <a:pos x="231" y="11"/>
                </a:cxn>
                <a:cxn ang="0">
                  <a:pos x="235" y="13"/>
                </a:cxn>
                <a:cxn ang="0">
                  <a:pos x="239" y="15"/>
                </a:cxn>
                <a:cxn ang="0">
                  <a:pos x="133" y="11"/>
                </a:cxn>
                <a:cxn ang="0">
                  <a:pos x="0" y="4"/>
                </a:cxn>
                <a:cxn ang="0">
                  <a:pos x="0" y="2"/>
                </a:cxn>
                <a:cxn ang="0">
                  <a:pos x="2" y="0"/>
                </a:cxn>
                <a:cxn ang="0">
                  <a:pos x="140" y="8"/>
                </a:cxn>
                <a:cxn ang="0">
                  <a:pos x="137" y="9"/>
                </a:cxn>
                <a:cxn ang="0">
                  <a:pos x="133" y="11"/>
                </a:cxn>
              </a:cxnLst>
              <a:rect l="0" t="0" r="r" b="b"/>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ln>
          </p:spPr>
          <p:txBody>
            <a:bodyPr/>
            <a:lstStyle/>
            <a:p>
              <a:endParaRPr lang="en-US">
                <a:solidFill>
                  <a:prstClr val="black"/>
                </a:solidFill>
              </a:endParaRPr>
            </a:p>
          </p:txBody>
        </p:sp>
        <p:sp>
          <p:nvSpPr>
            <p:cNvPr id="180431" name="Freeform 1231"/>
            <p:cNvSpPr>
              <a:spLocks noEditPoints="1"/>
            </p:cNvSpPr>
            <p:nvPr/>
          </p:nvSpPr>
          <p:spPr bwMode="auto">
            <a:xfrm>
              <a:off x="1855" y="854"/>
              <a:ext cx="235" cy="15"/>
            </a:xfrm>
            <a:custGeom>
              <a:avLst/>
              <a:gdLst/>
              <a:ahLst/>
              <a:cxnLst>
                <a:cxn ang="0">
                  <a:pos x="235" y="15"/>
                </a:cxn>
                <a:cxn ang="0">
                  <a:pos x="152" y="11"/>
                </a:cxn>
                <a:cxn ang="0">
                  <a:pos x="161" y="10"/>
                </a:cxn>
                <a:cxn ang="0">
                  <a:pos x="169" y="10"/>
                </a:cxn>
                <a:cxn ang="0">
                  <a:pos x="178" y="10"/>
                </a:cxn>
                <a:cxn ang="0">
                  <a:pos x="190" y="10"/>
                </a:cxn>
                <a:cxn ang="0">
                  <a:pos x="226" y="11"/>
                </a:cxn>
                <a:cxn ang="0">
                  <a:pos x="226" y="11"/>
                </a:cxn>
                <a:cxn ang="0">
                  <a:pos x="228" y="11"/>
                </a:cxn>
                <a:cxn ang="0">
                  <a:pos x="231" y="13"/>
                </a:cxn>
                <a:cxn ang="0">
                  <a:pos x="235" y="15"/>
                </a:cxn>
                <a:cxn ang="0">
                  <a:pos x="137" y="11"/>
                </a:cxn>
                <a:cxn ang="0">
                  <a:pos x="0" y="4"/>
                </a:cxn>
                <a:cxn ang="0">
                  <a:pos x="2" y="2"/>
                </a:cxn>
                <a:cxn ang="0">
                  <a:pos x="2" y="0"/>
                </a:cxn>
                <a:cxn ang="0">
                  <a:pos x="144" y="8"/>
                </a:cxn>
                <a:cxn ang="0">
                  <a:pos x="140" y="10"/>
                </a:cxn>
                <a:cxn ang="0">
                  <a:pos x="137" y="11"/>
                </a:cxn>
              </a:cxnLst>
              <a:rect l="0" t="0" r="r" b="b"/>
              <a:pathLst>
                <a:path w="235" h="15">
                  <a:moveTo>
                    <a:pt x="235" y="15"/>
                  </a:moveTo>
                  <a:lnTo>
                    <a:pt x="152" y="11"/>
                  </a:lnTo>
                  <a:lnTo>
                    <a:pt x="161" y="10"/>
                  </a:lnTo>
                  <a:lnTo>
                    <a:pt x="169" y="10"/>
                  </a:lnTo>
                  <a:lnTo>
                    <a:pt x="178" y="10"/>
                  </a:lnTo>
                  <a:lnTo>
                    <a:pt x="190" y="10"/>
                  </a:lnTo>
                  <a:lnTo>
                    <a:pt x="226" y="11"/>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ln>
          </p:spPr>
          <p:txBody>
            <a:bodyPr/>
            <a:lstStyle/>
            <a:p>
              <a:endParaRPr lang="en-US">
                <a:solidFill>
                  <a:prstClr val="black"/>
                </a:solidFill>
              </a:endParaRPr>
            </a:p>
          </p:txBody>
        </p:sp>
        <p:sp>
          <p:nvSpPr>
            <p:cNvPr id="180432" name="Freeform 1232"/>
            <p:cNvSpPr>
              <a:spLocks noEditPoints="1"/>
            </p:cNvSpPr>
            <p:nvPr/>
          </p:nvSpPr>
          <p:spPr bwMode="auto">
            <a:xfrm>
              <a:off x="1857" y="852"/>
              <a:ext cx="229" cy="15"/>
            </a:xfrm>
            <a:custGeom>
              <a:avLst/>
              <a:gdLst/>
              <a:ahLst/>
              <a:cxnLst>
                <a:cxn ang="0">
                  <a:pos x="229" y="15"/>
                </a:cxn>
                <a:cxn ang="0">
                  <a:pos x="155" y="12"/>
                </a:cxn>
                <a:cxn ang="0">
                  <a:pos x="161" y="12"/>
                </a:cxn>
                <a:cxn ang="0">
                  <a:pos x="167" y="12"/>
                </a:cxn>
                <a:cxn ang="0">
                  <a:pos x="180" y="12"/>
                </a:cxn>
                <a:cxn ang="0">
                  <a:pos x="193" y="12"/>
                </a:cxn>
                <a:cxn ang="0">
                  <a:pos x="210" y="12"/>
                </a:cxn>
                <a:cxn ang="0">
                  <a:pos x="226" y="13"/>
                </a:cxn>
                <a:cxn ang="0">
                  <a:pos x="227" y="15"/>
                </a:cxn>
                <a:cxn ang="0">
                  <a:pos x="229" y="15"/>
                </a:cxn>
                <a:cxn ang="0">
                  <a:pos x="138" y="12"/>
                </a:cxn>
                <a:cxn ang="0">
                  <a:pos x="0" y="4"/>
                </a:cxn>
                <a:cxn ang="0">
                  <a:pos x="0" y="2"/>
                </a:cxn>
                <a:cxn ang="0">
                  <a:pos x="0" y="0"/>
                </a:cxn>
                <a:cxn ang="0">
                  <a:pos x="148" y="8"/>
                </a:cxn>
                <a:cxn ang="0">
                  <a:pos x="142" y="10"/>
                </a:cxn>
                <a:cxn ang="0">
                  <a:pos x="138" y="12"/>
                </a:cxn>
              </a:cxnLst>
              <a:rect l="0" t="0" r="r" b="b"/>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ln>
          </p:spPr>
          <p:txBody>
            <a:bodyPr/>
            <a:lstStyle/>
            <a:p>
              <a:endParaRPr lang="en-US">
                <a:solidFill>
                  <a:prstClr val="black"/>
                </a:solidFill>
              </a:endParaRPr>
            </a:p>
          </p:txBody>
        </p:sp>
        <p:sp>
          <p:nvSpPr>
            <p:cNvPr id="180433" name="Freeform 1233"/>
            <p:cNvSpPr>
              <a:spLocks noEditPoints="1"/>
            </p:cNvSpPr>
            <p:nvPr/>
          </p:nvSpPr>
          <p:spPr bwMode="auto">
            <a:xfrm>
              <a:off x="1857" y="850"/>
              <a:ext cx="224" cy="15"/>
            </a:xfrm>
            <a:custGeom>
              <a:avLst/>
              <a:gdLst/>
              <a:ahLst/>
              <a:cxnLst>
                <a:cxn ang="0">
                  <a:pos x="224" y="15"/>
                </a:cxn>
                <a:cxn ang="0">
                  <a:pos x="188" y="14"/>
                </a:cxn>
                <a:cxn ang="0">
                  <a:pos x="190" y="14"/>
                </a:cxn>
                <a:cxn ang="0">
                  <a:pos x="193" y="14"/>
                </a:cxn>
                <a:cxn ang="0">
                  <a:pos x="209" y="14"/>
                </a:cxn>
                <a:cxn ang="0">
                  <a:pos x="224" y="15"/>
                </a:cxn>
                <a:cxn ang="0">
                  <a:pos x="142" y="12"/>
                </a:cxn>
                <a:cxn ang="0">
                  <a:pos x="0" y="4"/>
                </a:cxn>
                <a:cxn ang="0">
                  <a:pos x="0" y="2"/>
                </a:cxn>
                <a:cxn ang="0">
                  <a:pos x="2" y="0"/>
                </a:cxn>
                <a:cxn ang="0">
                  <a:pos x="152" y="8"/>
                </a:cxn>
                <a:cxn ang="0">
                  <a:pos x="148" y="10"/>
                </a:cxn>
                <a:cxn ang="0">
                  <a:pos x="142" y="12"/>
                </a:cxn>
              </a:cxnLst>
              <a:rect l="0" t="0" r="r" b="b"/>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ln>
          </p:spPr>
          <p:txBody>
            <a:bodyPr/>
            <a:lstStyle/>
            <a:p>
              <a:endParaRPr lang="en-US">
                <a:solidFill>
                  <a:prstClr val="black"/>
                </a:solidFill>
              </a:endParaRPr>
            </a:p>
          </p:txBody>
        </p:sp>
        <p:sp>
          <p:nvSpPr>
            <p:cNvPr id="180434" name="Freeform 1234"/>
            <p:cNvSpPr/>
            <p:nvPr/>
          </p:nvSpPr>
          <p:spPr bwMode="auto">
            <a:xfrm>
              <a:off x="1857" y="848"/>
              <a:ext cx="157" cy="12"/>
            </a:xfrm>
            <a:custGeom>
              <a:avLst/>
              <a:gdLst/>
              <a:ahLst/>
              <a:cxnLst>
                <a:cxn ang="0">
                  <a:pos x="148" y="12"/>
                </a:cxn>
                <a:cxn ang="0">
                  <a:pos x="0" y="4"/>
                </a:cxn>
                <a:cxn ang="0">
                  <a:pos x="2" y="2"/>
                </a:cxn>
                <a:cxn ang="0">
                  <a:pos x="2" y="0"/>
                </a:cxn>
                <a:cxn ang="0">
                  <a:pos x="36" y="2"/>
                </a:cxn>
                <a:cxn ang="0">
                  <a:pos x="36" y="2"/>
                </a:cxn>
                <a:cxn ang="0">
                  <a:pos x="34" y="4"/>
                </a:cxn>
                <a:cxn ang="0">
                  <a:pos x="36" y="4"/>
                </a:cxn>
                <a:cxn ang="0">
                  <a:pos x="40" y="2"/>
                </a:cxn>
                <a:cxn ang="0">
                  <a:pos x="157" y="8"/>
                </a:cxn>
                <a:cxn ang="0">
                  <a:pos x="154" y="10"/>
                </a:cxn>
                <a:cxn ang="0">
                  <a:pos x="148" y="12"/>
                </a:cxn>
              </a:cxnLst>
              <a:rect l="0" t="0" r="r" b="b"/>
              <a:pathLst>
                <a:path w="157" h="12">
                  <a:moveTo>
                    <a:pt x="148" y="12"/>
                  </a:moveTo>
                  <a:lnTo>
                    <a:pt x="0" y="4"/>
                  </a:lnTo>
                  <a:lnTo>
                    <a:pt x="2" y="2"/>
                  </a:lnTo>
                  <a:lnTo>
                    <a:pt x="2" y="0"/>
                  </a:lnTo>
                  <a:lnTo>
                    <a:pt x="36" y="2"/>
                  </a:lnTo>
                  <a:lnTo>
                    <a:pt x="36" y="2"/>
                  </a:lnTo>
                  <a:lnTo>
                    <a:pt x="34" y="4"/>
                  </a:lnTo>
                  <a:lnTo>
                    <a:pt x="36" y="4"/>
                  </a:lnTo>
                  <a:lnTo>
                    <a:pt x="40" y="2"/>
                  </a:lnTo>
                  <a:lnTo>
                    <a:pt x="157" y="8"/>
                  </a:lnTo>
                  <a:lnTo>
                    <a:pt x="154" y="10"/>
                  </a:lnTo>
                  <a:lnTo>
                    <a:pt x="148" y="12"/>
                  </a:lnTo>
                  <a:close/>
                </a:path>
              </a:pathLst>
            </a:custGeom>
            <a:solidFill>
              <a:srgbClr val="E3D7D5"/>
            </a:solidFill>
            <a:ln w="9525">
              <a:noFill/>
              <a:round/>
            </a:ln>
          </p:spPr>
          <p:txBody>
            <a:bodyPr/>
            <a:lstStyle/>
            <a:p>
              <a:endParaRPr lang="en-US">
                <a:solidFill>
                  <a:prstClr val="black"/>
                </a:solidFill>
              </a:endParaRPr>
            </a:p>
          </p:txBody>
        </p:sp>
        <p:sp>
          <p:nvSpPr>
            <p:cNvPr id="180435" name="Freeform 1235"/>
            <p:cNvSpPr/>
            <p:nvPr/>
          </p:nvSpPr>
          <p:spPr bwMode="auto">
            <a:xfrm>
              <a:off x="1859" y="847"/>
              <a:ext cx="163" cy="11"/>
            </a:xfrm>
            <a:custGeom>
              <a:avLst/>
              <a:gdLst/>
              <a:ahLst/>
              <a:cxnLst>
                <a:cxn ang="0">
                  <a:pos x="150" y="11"/>
                </a:cxn>
                <a:cxn ang="0">
                  <a:pos x="0" y="3"/>
                </a:cxn>
                <a:cxn ang="0">
                  <a:pos x="0" y="1"/>
                </a:cxn>
                <a:cxn ang="0">
                  <a:pos x="2" y="0"/>
                </a:cxn>
                <a:cxn ang="0">
                  <a:pos x="34" y="1"/>
                </a:cxn>
                <a:cxn ang="0">
                  <a:pos x="34" y="3"/>
                </a:cxn>
                <a:cxn ang="0">
                  <a:pos x="32" y="5"/>
                </a:cxn>
                <a:cxn ang="0">
                  <a:pos x="34" y="3"/>
                </a:cxn>
                <a:cxn ang="0">
                  <a:pos x="38" y="3"/>
                </a:cxn>
                <a:cxn ang="0">
                  <a:pos x="38" y="1"/>
                </a:cxn>
                <a:cxn ang="0">
                  <a:pos x="40" y="1"/>
                </a:cxn>
                <a:cxn ang="0">
                  <a:pos x="163" y="7"/>
                </a:cxn>
                <a:cxn ang="0">
                  <a:pos x="163" y="7"/>
                </a:cxn>
                <a:cxn ang="0">
                  <a:pos x="163" y="7"/>
                </a:cxn>
                <a:cxn ang="0">
                  <a:pos x="155" y="9"/>
                </a:cxn>
                <a:cxn ang="0">
                  <a:pos x="150" y="11"/>
                </a:cxn>
              </a:cxnLst>
              <a:rect l="0" t="0" r="r" b="b"/>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63" y="7"/>
                  </a:lnTo>
                  <a:lnTo>
                    <a:pt x="163" y="7"/>
                  </a:lnTo>
                  <a:lnTo>
                    <a:pt x="155" y="9"/>
                  </a:lnTo>
                  <a:lnTo>
                    <a:pt x="150" y="11"/>
                  </a:lnTo>
                  <a:close/>
                </a:path>
              </a:pathLst>
            </a:custGeom>
            <a:solidFill>
              <a:srgbClr val="E3D7D5"/>
            </a:solidFill>
            <a:ln w="9525">
              <a:noFill/>
              <a:round/>
            </a:ln>
          </p:spPr>
          <p:txBody>
            <a:bodyPr/>
            <a:lstStyle/>
            <a:p>
              <a:endParaRPr lang="en-US">
                <a:solidFill>
                  <a:prstClr val="black"/>
                </a:solidFill>
              </a:endParaRPr>
            </a:p>
          </p:txBody>
        </p:sp>
        <p:sp>
          <p:nvSpPr>
            <p:cNvPr id="180436" name="Freeform 1236"/>
            <p:cNvSpPr>
              <a:spLocks noEditPoints="1"/>
            </p:cNvSpPr>
            <p:nvPr/>
          </p:nvSpPr>
          <p:spPr bwMode="auto">
            <a:xfrm>
              <a:off x="1859" y="845"/>
              <a:ext cx="174" cy="11"/>
            </a:xfrm>
            <a:custGeom>
              <a:avLst/>
              <a:gdLst/>
              <a:ahLst/>
              <a:cxnLst>
                <a:cxn ang="0">
                  <a:pos x="155" y="11"/>
                </a:cxn>
                <a:cxn ang="0">
                  <a:pos x="38" y="5"/>
                </a:cxn>
                <a:cxn ang="0">
                  <a:pos x="38" y="5"/>
                </a:cxn>
                <a:cxn ang="0">
                  <a:pos x="38" y="5"/>
                </a:cxn>
                <a:cxn ang="0">
                  <a:pos x="40" y="3"/>
                </a:cxn>
                <a:cxn ang="0">
                  <a:pos x="41" y="2"/>
                </a:cxn>
                <a:cxn ang="0">
                  <a:pos x="174" y="7"/>
                </a:cxn>
                <a:cxn ang="0">
                  <a:pos x="174" y="7"/>
                </a:cxn>
                <a:cxn ang="0">
                  <a:pos x="174" y="7"/>
                </a:cxn>
                <a:cxn ang="0">
                  <a:pos x="169" y="7"/>
                </a:cxn>
                <a:cxn ang="0">
                  <a:pos x="163" y="9"/>
                </a:cxn>
                <a:cxn ang="0">
                  <a:pos x="159" y="9"/>
                </a:cxn>
                <a:cxn ang="0">
                  <a:pos x="155" y="11"/>
                </a:cxn>
                <a:cxn ang="0">
                  <a:pos x="34" y="5"/>
                </a:cxn>
                <a:cxn ang="0">
                  <a:pos x="0" y="3"/>
                </a:cxn>
                <a:cxn ang="0">
                  <a:pos x="2" y="2"/>
                </a:cxn>
                <a:cxn ang="0">
                  <a:pos x="2" y="0"/>
                </a:cxn>
                <a:cxn ang="0">
                  <a:pos x="36" y="2"/>
                </a:cxn>
                <a:cxn ang="0">
                  <a:pos x="34" y="3"/>
                </a:cxn>
                <a:cxn ang="0">
                  <a:pos x="34" y="5"/>
                </a:cxn>
              </a:cxnLst>
              <a:rect l="0" t="0" r="r" b="b"/>
              <a:pathLst>
                <a:path w="174" h="11">
                  <a:moveTo>
                    <a:pt x="155" y="11"/>
                  </a:moveTo>
                  <a:lnTo>
                    <a:pt x="38" y="5"/>
                  </a:lnTo>
                  <a:lnTo>
                    <a:pt x="38" y="5"/>
                  </a:lnTo>
                  <a:lnTo>
                    <a:pt x="38" y="5"/>
                  </a:lnTo>
                  <a:lnTo>
                    <a:pt x="40" y="3"/>
                  </a:lnTo>
                  <a:lnTo>
                    <a:pt x="41" y="2"/>
                  </a:lnTo>
                  <a:lnTo>
                    <a:pt x="174" y="7"/>
                  </a:lnTo>
                  <a:lnTo>
                    <a:pt x="174" y="7"/>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ln>
          </p:spPr>
          <p:txBody>
            <a:bodyPr/>
            <a:lstStyle/>
            <a:p>
              <a:endParaRPr lang="en-US">
                <a:solidFill>
                  <a:prstClr val="black"/>
                </a:solidFill>
              </a:endParaRPr>
            </a:p>
          </p:txBody>
        </p:sp>
        <p:sp>
          <p:nvSpPr>
            <p:cNvPr id="180437" name="Freeform 1237"/>
            <p:cNvSpPr>
              <a:spLocks noEditPoints="1"/>
            </p:cNvSpPr>
            <p:nvPr/>
          </p:nvSpPr>
          <p:spPr bwMode="auto">
            <a:xfrm>
              <a:off x="1861" y="843"/>
              <a:ext cx="172" cy="11"/>
            </a:xfrm>
            <a:custGeom>
              <a:avLst/>
              <a:gdLst/>
              <a:ahLst/>
              <a:cxnLst>
                <a:cxn ang="0">
                  <a:pos x="161" y="11"/>
                </a:cxn>
                <a:cxn ang="0">
                  <a:pos x="38" y="5"/>
                </a:cxn>
                <a:cxn ang="0">
                  <a:pos x="39" y="4"/>
                </a:cxn>
                <a:cxn ang="0">
                  <a:pos x="41" y="2"/>
                </a:cxn>
                <a:cxn ang="0">
                  <a:pos x="41" y="2"/>
                </a:cxn>
                <a:cxn ang="0">
                  <a:pos x="41" y="2"/>
                </a:cxn>
                <a:cxn ang="0">
                  <a:pos x="170" y="7"/>
                </a:cxn>
                <a:cxn ang="0">
                  <a:pos x="172" y="9"/>
                </a:cxn>
                <a:cxn ang="0">
                  <a:pos x="172" y="9"/>
                </a:cxn>
                <a:cxn ang="0">
                  <a:pos x="167" y="9"/>
                </a:cxn>
                <a:cxn ang="0">
                  <a:pos x="161" y="11"/>
                </a:cxn>
                <a:cxn ang="0">
                  <a:pos x="32" y="5"/>
                </a:cxn>
                <a:cxn ang="0">
                  <a:pos x="0" y="4"/>
                </a:cxn>
                <a:cxn ang="0">
                  <a:pos x="0" y="2"/>
                </a:cxn>
                <a:cxn ang="0">
                  <a:pos x="0" y="0"/>
                </a:cxn>
                <a:cxn ang="0">
                  <a:pos x="0" y="0"/>
                </a:cxn>
                <a:cxn ang="0">
                  <a:pos x="0" y="0"/>
                </a:cxn>
                <a:cxn ang="0">
                  <a:pos x="36" y="2"/>
                </a:cxn>
                <a:cxn ang="0">
                  <a:pos x="34" y="4"/>
                </a:cxn>
                <a:cxn ang="0">
                  <a:pos x="32" y="5"/>
                </a:cxn>
              </a:cxnLst>
              <a:rect l="0" t="0" r="r" b="b"/>
              <a:pathLst>
                <a:path w="172" h="11">
                  <a:moveTo>
                    <a:pt x="161" y="11"/>
                  </a:moveTo>
                  <a:lnTo>
                    <a:pt x="38" y="5"/>
                  </a:lnTo>
                  <a:lnTo>
                    <a:pt x="39" y="4"/>
                  </a:lnTo>
                  <a:lnTo>
                    <a:pt x="41" y="2"/>
                  </a:lnTo>
                  <a:lnTo>
                    <a:pt x="41" y="2"/>
                  </a:lnTo>
                  <a:lnTo>
                    <a:pt x="41" y="2"/>
                  </a:lnTo>
                  <a:lnTo>
                    <a:pt x="170" y="7"/>
                  </a:lnTo>
                  <a:lnTo>
                    <a:pt x="172" y="9"/>
                  </a:lnTo>
                  <a:lnTo>
                    <a:pt x="172" y="9"/>
                  </a:lnTo>
                  <a:lnTo>
                    <a:pt x="167" y="9"/>
                  </a:lnTo>
                  <a:lnTo>
                    <a:pt x="161" y="11"/>
                  </a:lnTo>
                  <a:close/>
                  <a:moveTo>
                    <a:pt x="32" y="5"/>
                  </a:moveTo>
                  <a:lnTo>
                    <a:pt x="0" y="4"/>
                  </a:lnTo>
                  <a:lnTo>
                    <a:pt x="0" y="2"/>
                  </a:lnTo>
                  <a:lnTo>
                    <a:pt x="0" y="0"/>
                  </a:lnTo>
                  <a:lnTo>
                    <a:pt x="0" y="0"/>
                  </a:lnTo>
                  <a:lnTo>
                    <a:pt x="0" y="0"/>
                  </a:lnTo>
                  <a:lnTo>
                    <a:pt x="36" y="2"/>
                  </a:lnTo>
                  <a:lnTo>
                    <a:pt x="34" y="4"/>
                  </a:lnTo>
                  <a:lnTo>
                    <a:pt x="32" y="5"/>
                  </a:lnTo>
                  <a:close/>
                </a:path>
              </a:pathLst>
            </a:custGeom>
            <a:solidFill>
              <a:srgbClr val="E3D7D5"/>
            </a:solidFill>
            <a:ln w="9525">
              <a:noFill/>
              <a:round/>
            </a:ln>
          </p:spPr>
          <p:txBody>
            <a:bodyPr/>
            <a:lstStyle/>
            <a:p>
              <a:endParaRPr lang="en-US">
                <a:solidFill>
                  <a:prstClr val="black"/>
                </a:solidFill>
              </a:endParaRPr>
            </a:p>
          </p:txBody>
        </p:sp>
        <p:sp>
          <p:nvSpPr>
            <p:cNvPr id="180438" name="Freeform 1238"/>
            <p:cNvSpPr>
              <a:spLocks noEditPoints="1"/>
            </p:cNvSpPr>
            <p:nvPr/>
          </p:nvSpPr>
          <p:spPr bwMode="auto">
            <a:xfrm>
              <a:off x="1861" y="841"/>
              <a:ext cx="172" cy="11"/>
            </a:xfrm>
            <a:custGeom>
              <a:avLst/>
              <a:gdLst/>
              <a:ahLst/>
              <a:cxnLst>
                <a:cxn ang="0">
                  <a:pos x="172" y="11"/>
                </a:cxn>
                <a:cxn ang="0">
                  <a:pos x="39" y="6"/>
                </a:cxn>
                <a:cxn ang="0">
                  <a:pos x="39" y="4"/>
                </a:cxn>
                <a:cxn ang="0">
                  <a:pos x="41" y="4"/>
                </a:cxn>
                <a:cxn ang="0">
                  <a:pos x="41" y="2"/>
                </a:cxn>
                <a:cxn ang="0">
                  <a:pos x="43" y="2"/>
                </a:cxn>
                <a:cxn ang="0">
                  <a:pos x="60" y="2"/>
                </a:cxn>
                <a:cxn ang="0">
                  <a:pos x="62" y="2"/>
                </a:cxn>
                <a:cxn ang="0">
                  <a:pos x="62" y="2"/>
                </a:cxn>
                <a:cxn ang="0">
                  <a:pos x="170" y="7"/>
                </a:cxn>
                <a:cxn ang="0">
                  <a:pos x="170" y="9"/>
                </a:cxn>
                <a:cxn ang="0">
                  <a:pos x="172" y="11"/>
                </a:cxn>
                <a:cxn ang="0">
                  <a:pos x="34" y="6"/>
                </a:cxn>
                <a:cxn ang="0">
                  <a:pos x="0" y="4"/>
                </a:cxn>
                <a:cxn ang="0">
                  <a:pos x="0" y="4"/>
                </a:cxn>
                <a:cxn ang="0">
                  <a:pos x="0" y="2"/>
                </a:cxn>
                <a:cxn ang="0">
                  <a:pos x="0" y="2"/>
                </a:cxn>
                <a:cxn ang="0">
                  <a:pos x="2" y="0"/>
                </a:cxn>
                <a:cxn ang="0">
                  <a:pos x="36" y="2"/>
                </a:cxn>
                <a:cxn ang="0">
                  <a:pos x="36" y="4"/>
                </a:cxn>
                <a:cxn ang="0">
                  <a:pos x="34" y="6"/>
                </a:cxn>
              </a:cxnLst>
              <a:rect l="0" t="0" r="r" b="b"/>
              <a:pathLst>
                <a:path w="172" h="11">
                  <a:moveTo>
                    <a:pt x="172" y="11"/>
                  </a:moveTo>
                  <a:lnTo>
                    <a:pt x="39" y="6"/>
                  </a:lnTo>
                  <a:lnTo>
                    <a:pt x="39" y="4"/>
                  </a:lnTo>
                  <a:lnTo>
                    <a:pt x="41" y="4"/>
                  </a:lnTo>
                  <a:lnTo>
                    <a:pt x="41" y="2"/>
                  </a:lnTo>
                  <a:lnTo>
                    <a:pt x="43" y="2"/>
                  </a:lnTo>
                  <a:lnTo>
                    <a:pt x="60" y="2"/>
                  </a:lnTo>
                  <a:lnTo>
                    <a:pt x="62" y="2"/>
                  </a:lnTo>
                  <a:lnTo>
                    <a:pt x="62" y="2"/>
                  </a:lnTo>
                  <a:lnTo>
                    <a:pt x="170" y="7"/>
                  </a:lnTo>
                  <a:lnTo>
                    <a:pt x="170" y="9"/>
                  </a:lnTo>
                  <a:lnTo>
                    <a:pt x="172" y="11"/>
                  </a:lnTo>
                  <a:close/>
                  <a:moveTo>
                    <a:pt x="34" y="6"/>
                  </a:moveTo>
                  <a:lnTo>
                    <a:pt x="0" y="4"/>
                  </a:lnTo>
                  <a:lnTo>
                    <a:pt x="0" y="4"/>
                  </a:lnTo>
                  <a:lnTo>
                    <a:pt x="0" y="2"/>
                  </a:lnTo>
                  <a:lnTo>
                    <a:pt x="0" y="2"/>
                  </a:lnTo>
                  <a:lnTo>
                    <a:pt x="2" y="0"/>
                  </a:lnTo>
                  <a:lnTo>
                    <a:pt x="36" y="2"/>
                  </a:lnTo>
                  <a:lnTo>
                    <a:pt x="36" y="4"/>
                  </a:lnTo>
                  <a:lnTo>
                    <a:pt x="34" y="6"/>
                  </a:lnTo>
                  <a:close/>
                </a:path>
              </a:pathLst>
            </a:custGeom>
            <a:solidFill>
              <a:srgbClr val="E3D7D5"/>
            </a:solidFill>
            <a:ln w="9525">
              <a:noFill/>
              <a:round/>
            </a:ln>
          </p:spPr>
          <p:txBody>
            <a:bodyPr/>
            <a:lstStyle/>
            <a:p>
              <a:endParaRPr lang="en-US">
                <a:solidFill>
                  <a:prstClr val="black"/>
                </a:solidFill>
              </a:endParaRPr>
            </a:p>
          </p:txBody>
        </p:sp>
        <p:sp>
          <p:nvSpPr>
            <p:cNvPr id="180439" name="Freeform 1239"/>
            <p:cNvSpPr>
              <a:spLocks noEditPoints="1"/>
            </p:cNvSpPr>
            <p:nvPr/>
          </p:nvSpPr>
          <p:spPr bwMode="auto">
            <a:xfrm>
              <a:off x="1861" y="839"/>
              <a:ext cx="170" cy="11"/>
            </a:xfrm>
            <a:custGeom>
              <a:avLst/>
              <a:gdLst/>
              <a:ahLst/>
              <a:cxnLst>
                <a:cxn ang="0">
                  <a:pos x="170" y="11"/>
                </a:cxn>
                <a:cxn ang="0">
                  <a:pos x="41" y="6"/>
                </a:cxn>
                <a:cxn ang="0">
                  <a:pos x="43" y="4"/>
                </a:cxn>
                <a:cxn ang="0">
                  <a:pos x="43" y="2"/>
                </a:cxn>
                <a:cxn ang="0">
                  <a:pos x="58" y="2"/>
                </a:cxn>
                <a:cxn ang="0">
                  <a:pos x="60" y="4"/>
                </a:cxn>
                <a:cxn ang="0">
                  <a:pos x="62" y="4"/>
                </a:cxn>
                <a:cxn ang="0">
                  <a:pos x="64" y="4"/>
                </a:cxn>
                <a:cxn ang="0">
                  <a:pos x="66" y="2"/>
                </a:cxn>
                <a:cxn ang="0">
                  <a:pos x="170" y="8"/>
                </a:cxn>
                <a:cxn ang="0">
                  <a:pos x="170" y="9"/>
                </a:cxn>
                <a:cxn ang="0">
                  <a:pos x="170" y="11"/>
                </a:cxn>
                <a:cxn ang="0">
                  <a:pos x="36" y="6"/>
                </a:cxn>
                <a:cxn ang="0">
                  <a:pos x="0" y="4"/>
                </a:cxn>
                <a:cxn ang="0">
                  <a:pos x="2" y="2"/>
                </a:cxn>
                <a:cxn ang="0">
                  <a:pos x="2" y="0"/>
                </a:cxn>
                <a:cxn ang="0">
                  <a:pos x="38" y="0"/>
                </a:cxn>
                <a:cxn ang="0">
                  <a:pos x="36" y="4"/>
                </a:cxn>
                <a:cxn ang="0">
                  <a:pos x="36" y="6"/>
                </a:cxn>
              </a:cxnLst>
              <a:rect l="0" t="0" r="r" b="b"/>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ln>
          </p:spPr>
          <p:txBody>
            <a:bodyPr/>
            <a:lstStyle/>
            <a:p>
              <a:endParaRPr lang="en-US">
                <a:solidFill>
                  <a:prstClr val="black"/>
                </a:solidFill>
              </a:endParaRPr>
            </a:p>
          </p:txBody>
        </p:sp>
        <p:sp>
          <p:nvSpPr>
            <p:cNvPr id="180440" name="Freeform 1240"/>
            <p:cNvSpPr>
              <a:spLocks noEditPoints="1"/>
            </p:cNvSpPr>
            <p:nvPr/>
          </p:nvSpPr>
          <p:spPr bwMode="auto">
            <a:xfrm>
              <a:off x="1863" y="835"/>
              <a:ext cx="168" cy="13"/>
            </a:xfrm>
            <a:custGeom>
              <a:avLst/>
              <a:gdLst/>
              <a:ahLst/>
              <a:cxnLst>
                <a:cxn ang="0">
                  <a:pos x="168" y="13"/>
                </a:cxn>
                <a:cxn ang="0">
                  <a:pos x="60" y="8"/>
                </a:cxn>
                <a:cxn ang="0">
                  <a:pos x="64" y="6"/>
                </a:cxn>
                <a:cxn ang="0">
                  <a:pos x="66" y="4"/>
                </a:cxn>
                <a:cxn ang="0">
                  <a:pos x="166" y="10"/>
                </a:cxn>
                <a:cxn ang="0">
                  <a:pos x="168" y="12"/>
                </a:cxn>
                <a:cxn ang="0">
                  <a:pos x="168" y="13"/>
                </a:cxn>
                <a:cxn ang="0">
                  <a:pos x="58" y="8"/>
                </a:cxn>
                <a:cxn ang="0">
                  <a:pos x="41" y="8"/>
                </a:cxn>
                <a:cxn ang="0">
                  <a:pos x="41" y="6"/>
                </a:cxn>
                <a:cxn ang="0">
                  <a:pos x="43" y="4"/>
                </a:cxn>
                <a:cxn ang="0">
                  <a:pos x="56" y="4"/>
                </a:cxn>
                <a:cxn ang="0">
                  <a:pos x="56" y="4"/>
                </a:cxn>
                <a:cxn ang="0">
                  <a:pos x="56" y="4"/>
                </a:cxn>
                <a:cxn ang="0">
                  <a:pos x="56" y="6"/>
                </a:cxn>
                <a:cxn ang="0">
                  <a:pos x="58" y="8"/>
                </a:cxn>
                <a:cxn ang="0">
                  <a:pos x="34" y="8"/>
                </a:cxn>
                <a:cxn ang="0">
                  <a:pos x="0" y="6"/>
                </a:cxn>
                <a:cxn ang="0">
                  <a:pos x="0" y="4"/>
                </a:cxn>
                <a:cxn ang="0">
                  <a:pos x="0" y="0"/>
                </a:cxn>
                <a:cxn ang="0">
                  <a:pos x="37" y="2"/>
                </a:cxn>
                <a:cxn ang="0">
                  <a:pos x="36" y="4"/>
                </a:cxn>
                <a:cxn ang="0">
                  <a:pos x="34" y="8"/>
                </a:cxn>
              </a:cxnLst>
              <a:rect l="0" t="0" r="r" b="b"/>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ln>
          </p:spPr>
          <p:txBody>
            <a:bodyPr/>
            <a:lstStyle/>
            <a:p>
              <a:endParaRPr lang="en-US">
                <a:solidFill>
                  <a:prstClr val="black"/>
                </a:solidFill>
              </a:endParaRPr>
            </a:p>
          </p:txBody>
        </p:sp>
        <p:sp>
          <p:nvSpPr>
            <p:cNvPr id="180441" name="Freeform 1241"/>
            <p:cNvSpPr>
              <a:spLocks noEditPoints="1"/>
            </p:cNvSpPr>
            <p:nvPr/>
          </p:nvSpPr>
          <p:spPr bwMode="auto">
            <a:xfrm>
              <a:off x="1863" y="833"/>
              <a:ext cx="168" cy="14"/>
            </a:xfrm>
            <a:custGeom>
              <a:avLst/>
              <a:gdLst/>
              <a:ahLst/>
              <a:cxnLst>
                <a:cxn ang="0">
                  <a:pos x="168" y="14"/>
                </a:cxn>
                <a:cxn ang="0">
                  <a:pos x="64" y="8"/>
                </a:cxn>
                <a:cxn ang="0">
                  <a:pos x="66" y="8"/>
                </a:cxn>
                <a:cxn ang="0">
                  <a:pos x="66" y="6"/>
                </a:cxn>
                <a:cxn ang="0">
                  <a:pos x="66" y="4"/>
                </a:cxn>
                <a:cxn ang="0">
                  <a:pos x="68" y="4"/>
                </a:cxn>
                <a:cxn ang="0">
                  <a:pos x="166" y="10"/>
                </a:cxn>
                <a:cxn ang="0">
                  <a:pos x="166" y="12"/>
                </a:cxn>
                <a:cxn ang="0">
                  <a:pos x="168" y="14"/>
                </a:cxn>
                <a:cxn ang="0">
                  <a:pos x="56" y="8"/>
                </a:cxn>
                <a:cxn ang="0">
                  <a:pos x="41" y="8"/>
                </a:cxn>
                <a:cxn ang="0">
                  <a:pos x="43" y="6"/>
                </a:cxn>
                <a:cxn ang="0">
                  <a:pos x="45" y="4"/>
                </a:cxn>
                <a:cxn ang="0">
                  <a:pos x="56" y="4"/>
                </a:cxn>
                <a:cxn ang="0">
                  <a:pos x="56" y="6"/>
                </a:cxn>
                <a:cxn ang="0">
                  <a:pos x="56" y="6"/>
                </a:cxn>
                <a:cxn ang="0">
                  <a:pos x="56" y="8"/>
                </a:cxn>
                <a:cxn ang="0">
                  <a:pos x="56" y="8"/>
                </a:cxn>
                <a:cxn ang="0">
                  <a:pos x="36" y="6"/>
                </a:cxn>
                <a:cxn ang="0">
                  <a:pos x="0" y="6"/>
                </a:cxn>
                <a:cxn ang="0">
                  <a:pos x="0" y="2"/>
                </a:cxn>
                <a:cxn ang="0">
                  <a:pos x="0" y="0"/>
                </a:cxn>
                <a:cxn ang="0">
                  <a:pos x="37" y="2"/>
                </a:cxn>
                <a:cxn ang="0">
                  <a:pos x="37" y="4"/>
                </a:cxn>
                <a:cxn ang="0">
                  <a:pos x="36" y="6"/>
                </a:cxn>
              </a:cxnLst>
              <a:rect l="0" t="0" r="r" b="b"/>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6"/>
                  </a:lnTo>
                  <a:lnTo>
                    <a:pt x="56" y="8"/>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ln>
          </p:spPr>
          <p:txBody>
            <a:bodyPr/>
            <a:lstStyle/>
            <a:p>
              <a:endParaRPr lang="en-US">
                <a:solidFill>
                  <a:prstClr val="black"/>
                </a:solidFill>
              </a:endParaRPr>
            </a:p>
          </p:txBody>
        </p:sp>
        <p:sp>
          <p:nvSpPr>
            <p:cNvPr id="180442" name="Freeform 1242"/>
            <p:cNvSpPr>
              <a:spLocks noEditPoints="1"/>
            </p:cNvSpPr>
            <p:nvPr/>
          </p:nvSpPr>
          <p:spPr bwMode="auto">
            <a:xfrm>
              <a:off x="1863" y="831"/>
              <a:ext cx="166" cy="14"/>
            </a:xfrm>
            <a:custGeom>
              <a:avLst/>
              <a:gdLst/>
              <a:ahLst/>
              <a:cxnLst>
                <a:cxn ang="0">
                  <a:pos x="166" y="14"/>
                </a:cxn>
                <a:cxn ang="0">
                  <a:pos x="66" y="8"/>
                </a:cxn>
                <a:cxn ang="0">
                  <a:pos x="66" y="8"/>
                </a:cxn>
                <a:cxn ang="0">
                  <a:pos x="66" y="8"/>
                </a:cxn>
                <a:cxn ang="0">
                  <a:pos x="68" y="6"/>
                </a:cxn>
                <a:cxn ang="0">
                  <a:pos x="68" y="4"/>
                </a:cxn>
                <a:cxn ang="0">
                  <a:pos x="166" y="10"/>
                </a:cxn>
                <a:cxn ang="0">
                  <a:pos x="166" y="12"/>
                </a:cxn>
                <a:cxn ang="0">
                  <a:pos x="166" y="14"/>
                </a:cxn>
                <a:cxn ang="0">
                  <a:pos x="56" y="8"/>
                </a:cxn>
                <a:cxn ang="0">
                  <a:pos x="43" y="8"/>
                </a:cxn>
                <a:cxn ang="0">
                  <a:pos x="45" y="6"/>
                </a:cxn>
                <a:cxn ang="0">
                  <a:pos x="45" y="4"/>
                </a:cxn>
                <a:cxn ang="0">
                  <a:pos x="56" y="4"/>
                </a:cxn>
                <a:cxn ang="0">
                  <a:pos x="56" y="6"/>
                </a:cxn>
                <a:cxn ang="0">
                  <a:pos x="56" y="8"/>
                </a:cxn>
                <a:cxn ang="0">
                  <a:pos x="37" y="6"/>
                </a:cxn>
                <a:cxn ang="0">
                  <a:pos x="0" y="4"/>
                </a:cxn>
                <a:cxn ang="0">
                  <a:pos x="0" y="2"/>
                </a:cxn>
                <a:cxn ang="0">
                  <a:pos x="1" y="0"/>
                </a:cxn>
                <a:cxn ang="0">
                  <a:pos x="39" y="2"/>
                </a:cxn>
                <a:cxn ang="0">
                  <a:pos x="37" y="4"/>
                </a:cxn>
                <a:cxn ang="0">
                  <a:pos x="37" y="6"/>
                </a:cxn>
              </a:cxnLst>
              <a:rect l="0" t="0" r="r" b="b"/>
              <a:pathLst>
                <a:path w="166" h="14">
                  <a:moveTo>
                    <a:pt x="166" y="14"/>
                  </a:moveTo>
                  <a:lnTo>
                    <a:pt x="66" y="8"/>
                  </a:lnTo>
                  <a:lnTo>
                    <a:pt x="66" y="8"/>
                  </a:ln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ln>
          </p:spPr>
          <p:txBody>
            <a:bodyPr/>
            <a:lstStyle/>
            <a:p>
              <a:endParaRPr lang="en-US">
                <a:solidFill>
                  <a:prstClr val="black"/>
                </a:solidFill>
              </a:endParaRPr>
            </a:p>
          </p:txBody>
        </p:sp>
        <p:sp>
          <p:nvSpPr>
            <p:cNvPr id="180443" name="Freeform 1243"/>
            <p:cNvSpPr>
              <a:spLocks noEditPoints="1"/>
            </p:cNvSpPr>
            <p:nvPr/>
          </p:nvSpPr>
          <p:spPr bwMode="auto">
            <a:xfrm>
              <a:off x="1863" y="829"/>
              <a:ext cx="166" cy="14"/>
            </a:xfrm>
            <a:custGeom>
              <a:avLst/>
              <a:gdLst/>
              <a:ahLst/>
              <a:cxnLst>
                <a:cxn ang="0">
                  <a:pos x="166" y="14"/>
                </a:cxn>
                <a:cxn ang="0">
                  <a:pos x="68" y="8"/>
                </a:cxn>
                <a:cxn ang="0">
                  <a:pos x="68" y="6"/>
                </a:cxn>
                <a:cxn ang="0">
                  <a:pos x="70" y="4"/>
                </a:cxn>
                <a:cxn ang="0">
                  <a:pos x="165" y="8"/>
                </a:cxn>
                <a:cxn ang="0">
                  <a:pos x="166" y="12"/>
                </a:cxn>
                <a:cxn ang="0">
                  <a:pos x="166" y="14"/>
                </a:cxn>
                <a:cxn ang="0">
                  <a:pos x="56" y="8"/>
                </a:cxn>
                <a:cxn ang="0">
                  <a:pos x="45" y="8"/>
                </a:cxn>
                <a:cxn ang="0">
                  <a:pos x="45" y="4"/>
                </a:cxn>
                <a:cxn ang="0">
                  <a:pos x="47" y="2"/>
                </a:cxn>
                <a:cxn ang="0">
                  <a:pos x="56" y="4"/>
                </a:cxn>
                <a:cxn ang="0">
                  <a:pos x="56" y="6"/>
                </a:cxn>
                <a:cxn ang="0">
                  <a:pos x="56" y="8"/>
                </a:cxn>
                <a:cxn ang="0">
                  <a:pos x="37" y="6"/>
                </a:cxn>
                <a:cxn ang="0">
                  <a:pos x="0" y="4"/>
                </a:cxn>
                <a:cxn ang="0">
                  <a:pos x="1" y="2"/>
                </a:cxn>
                <a:cxn ang="0">
                  <a:pos x="1" y="0"/>
                </a:cxn>
                <a:cxn ang="0">
                  <a:pos x="39" y="2"/>
                </a:cxn>
                <a:cxn ang="0">
                  <a:pos x="39" y="4"/>
                </a:cxn>
                <a:cxn ang="0">
                  <a:pos x="37" y="6"/>
                </a:cxn>
              </a:cxnLst>
              <a:rect l="0" t="0" r="r" b="b"/>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ln>
          </p:spPr>
          <p:txBody>
            <a:bodyPr/>
            <a:lstStyle/>
            <a:p>
              <a:endParaRPr lang="en-US">
                <a:solidFill>
                  <a:prstClr val="black"/>
                </a:solidFill>
              </a:endParaRPr>
            </a:p>
          </p:txBody>
        </p:sp>
        <p:sp>
          <p:nvSpPr>
            <p:cNvPr id="180444" name="Freeform 1244"/>
            <p:cNvSpPr>
              <a:spLocks noEditPoints="1"/>
            </p:cNvSpPr>
            <p:nvPr/>
          </p:nvSpPr>
          <p:spPr bwMode="auto">
            <a:xfrm>
              <a:off x="1864" y="828"/>
              <a:ext cx="165" cy="13"/>
            </a:xfrm>
            <a:custGeom>
              <a:avLst/>
              <a:gdLst/>
              <a:ahLst/>
              <a:cxnLst>
                <a:cxn ang="0">
                  <a:pos x="165" y="13"/>
                </a:cxn>
                <a:cxn ang="0">
                  <a:pos x="67" y="7"/>
                </a:cxn>
                <a:cxn ang="0">
                  <a:pos x="67" y="5"/>
                </a:cxn>
                <a:cxn ang="0">
                  <a:pos x="69" y="3"/>
                </a:cxn>
                <a:cxn ang="0">
                  <a:pos x="164" y="7"/>
                </a:cxn>
                <a:cxn ang="0">
                  <a:pos x="164" y="9"/>
                </a:cxn>
                <a:cxn ang="0">
                  <a:pos x="165" y="13"/>
                </a:cxn>
                <a:cxn ang="0">
                  <a:pos x="55" y="7"/>
                </a:cxn>
                <a:cxn ang="0">
                  <a:pos x="44" y="7"/>
                </a:cxn>
                <a:cxn ang="0">
                  <a:pos x="46" y="3"/>
                </a:cxn>
                <a:cxn ang="0">
                  <a:pos x="48" y="1"/>
                </a:cxn>
                <a:cxn ang="0">
                  <a:pos x="55" y="3"/>
                </a:cxn>
                <a:cxn ang="0">
                  <a:pos x="55" y="5"/>
                </a:cxn>
                <a:cxn ang="0">
                  <a:pos x="55" y="7"/>
                </a:cxn>
                <a:cxn ang="0">
                  <a:pos x="38" y="5"/>
                </a:cxn>
                <a:cxn ang="0">
                  <a:pos x="0" y="3"/>
                </a:cxn>
                <a:cxn ang="0">
                  <a:pos x="0" y="1"/>
                </a:cxn>
                <a:cxn ang="0">
                  <a:pos x="0" y="0"/>
                </a:cxn>
                <a:cxn ang="0">
                  <a:pos x="40" y="1"/>
                </a:cxn>
                <a:cxn ang="0">
                  <a:pos x="38" y="3"/>
                </a:cxn>
                <a:cxn ang="0">
                  <a:pos x="38" y="5"/>
                </a:cxn>
              </a:cxnLst>
              <a:rect l="0" t="0" r="r" b="b"/>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ln>
          </p:spPr>
          <p:txBody>
            <a:bodyPr/>
            <a:lstStyle/>
            <a:p>
              <a:endParaRPr lang="en-US">
                <a:solidFill>
                  <a:prstClr val="black"/>
                </a:solidFill>
              </a:endParaRPr>
            </a:p>
          </p:txBody>
        </p:sp>
        <p:sp>
          <p:nvSpPr>
            <p:cNvPr id="180445" name="Freeform 1245"/>
            <p:cNvSpPr>
              <a:spLocks noEditPoints="1"/>
            </p:cNvSpPr>
            <p:nvPr/>
          </p:nvSpPr>
          <p:spPr bwMode="auto">
            <a:xfrm>
              <a:off x="1864" y="826"/>
              <a:ext cx="164" cy="11"/>
            </a:xfrm>
            <a:custGeom>
              <a:avLst/>
              <a:gdLst/>
              <a:ahLst/>
              <a:cxnLst>
                <a:cxn ang="0">
                  <a:pos x="164" y="11"/>
                </a:cxn>
                <a:cxn ang="0">
                  <a:pos x="69" y="7"/>
                </a:cxn>
                <a:cxn ang="0">
                  <a:pos x="69" y="5"/>
                </a:cxn>
                <a:cxn ang="0">
                  <a:pos x="69" y="3"/>
                </a:cxn>
                <a:cxn ang="0">
                  <a:pos x="164" y="7"/>
                </a:cxn>
                <a:cxn ang="0">
                  <a:pos x="164" y="9"/>
                </a:cxn>
                <a:cxn ang="0">
                  <a:pos x="164" y="11"/>
                </a:cxn>
                <a:cxn ang="0">
                  <a:pos x="55" y="7"/>
                </a:cxn>
                <a:cxn ang="0">
                  <a:pos x="46" y="5"/>
                </a:cxn>
                <a:cxn ang="0">
                  <a:pos x="48" y="3"/>
                </a:cxn>
                <a:cxn ang="0">
                  <a:pos x="50" y="2"/>
                </a:cxn>
                <a:cxn ang="0">
                  <a:pos x="57" y="3"/>
                </a:cxn>
                <a:cxn ang="0">
                  <a:pos x="57" y="3"/>
                </a:cxn>
                <a:cxn ang="0">
                  <a:pos x="57" y="3"/>
                </a:cxn>
                <a:cxn ang="0">
                  <a:pos x="55" y="5"/>
                </a:cxn>
                <a:cxn ang="0">
                  <a:pos x="55" y="7"/>
                </a:cxn>
                <a:cxn ang="0">
                  <a:pos x="38" y="5"/>
                </a:cxn>
                <a:cxn ang="0">
                  <a:pos x="0" y="3"/>
                </a:cxn>
                <a:cxn ang="0">
                  <a:pos x="0" y="2"/>
                </a:cxn>
                <a:cxn ang="0">
                  <a:pos x="0" y="0"/>
                </a:cxn>
                <a:cxn ang="0">
                  <a:pos x="42" y="2"/>
                </a:cxn>
                <a:cxn ang="0">
                  <a:pos x="40" y="3"/>
                </a:cxn>
                <a:cxn ang="0">
                  <a:pos x="38" y="5"/>
                </a:cxn>
              </a:cxnLst>
              <a:rect l="0" t="0" r="r" b="b"/>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7" y="3"/>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ln>
          </p:spPr>
          <p:txBody>
            <a:bodyPr/>
            <a:lstStyle/>
            <a:p>
              <a:endParaRPr lang="en-US">
                <a:solidFill>
                  <a:prstClr val="black"/>
                </a:solidFill>
              </a:endParaRPr>
            </a:p>
          </p:txBody>
        </p:sp>
        <p:sp>
          <p:nvSpPr>
            <p:cNvPr id="180446" name="Freeform 1246"/>
            <p:cNvSpPr>
              <a:spLocks noEditPoints="1"/>
            </p:cNvSpPr>
            <p:nvPr/>
          </p:nvSpPr>
          <p:spPr bwMode="auto">
            <a:xfrm>
              <a:off x="1864" y="824"/>
              <a:ext cx="164" cy="11"/>
            </a:xfrm>
            <a:custGeom>
              <a:avLst/>
              <a:gdLst/>
              <a:ahLst/>
              <a:cxnLst>
                <a:cxn ang="0">
                  <a:pos x="164" y="11"/>
                </a:cxn>
                <a:cxn ang="0">
                  <a:pos x="69" y="7"/>
                </a:cxn>
                <a:cxn ang="0">
                  <a:pos x="69" y="5"/>
                </a:cxn>
                <a:cxn ang="0">
                  <a:pos x="69" y="4"/>
                </a:cxn>
                <a:cxn ang="0">
                  <a:pos x="162" y="7"/>
                </a:cxn>
                <a:cxn ang="0">
                  <a:pos x="164" y="9"/>
                </a:cxn>
                <a:cxn ang="0">
                  <a:pos x="164" y="11"/>
                </a:cxn>
                <a:cxn ang="0">
                  <a:pos x="55" y="7"/>
                </a:cxn>
                <a:cxn ang="0">
                  <a:pos x="48" y="5"/>
                </a:cxn>
                <a:cxn ang="0">
                  <a:pos x="50" y="4"/>
                </a:cxn>
                <a:cxn ang="0">
                  <a:pos x="52" y="2"/>
                </a:cxn>
                <a:cxn ang="0">
                  <a:pos x="55" y="2"/>
                </a:cxn>
                <a:cxn ang="0">
                  <a:pos x="57" y="4"/>
                </a:cxn>
                <a:cxn ang="0">
                  <a:pos x="57" y="5"/>
                </a:cxn>
                <a:cxn ang="0">
                  <a:pos x="55" y="5"/>
                </a:cxn>
                <a:cxn ang="0">
                  <a:pos x="55" y="7"/>
                </a:cxn>
                <a:cxn ang="0">
                  <a:pos x="40" y="5"/>
                </a:cxn>
                <a:cxn ang="0">
                  <a:pos x="0" y="4"/>
                </a:cxn>
                <a:cxn ang="0">
                  <a:pos x="0" y="2"/>
                </a:cxn>
                <a:cxn ang="0">
                  <a:pos x="2" y="2"/>
                </a:cxn>
                <a:cxn ang="0">
                  <a:pos x="2" y="0"/>
                </a:cxn>
                <a:cxn ang="0">
                  <a:pos x="2" y="0"/>
                </a:cxn>
                <a:cxn ang="0">
                  <a:pos x="42" y="2"/>
                </a:cxn>
                <a:cxn ang="0">
                  <a:pos x="42" y="4"/>
                </a:cxn>
                <a:cxn ang="0">
                  <a:pos x="40" y="5"/>
                </a:cxn>
              </a:cxnLst>
              <a:rect l="0" t="0" r="r" b="b"/>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2" y="0"/>
                  </a:lnTo>
                  <a:lnTo>
                    <a:pt x="42" y="2"/>
                  </a:lnTo>
                  <a:lnTo>
                    <a:pt x="42" y="4"/>
                  </a:lnTo>
                  <a:lnTo>
                    <a:pt x="40" y="5"/>
                  </a:lnTo>
                  <a:close/>
                </a:path>
              </a:pathLst>
            </a:custGeom>
            <a:solidFill>
              <a:srgbClr val="E3DAD7"/>
            </a:solidFill>
            <a:ln w="9525">
              <a:noFill/>
              <a:round/>
            </a:ln>
          </p:spPr>
          <p:txBody>
            <a:bodyPr/>
            <a:lstStyle/>
            <a:p>
              <a:endParaRPr lang="en-US">
                <a:solidFill>
                  <a:prstClr val="black"/>
                </a:solidFill>
              </a:endParaRPr>
            </a:p>
          </p:txBody>
        </p:sp>
        <p:sp>
          <p:nvSpPr>
            <p:cNvPr id="180447" name="Freeform 1247"/>
            <p:cNvSpPr>
              <a:spLocks noEditPoints="1"/>
            </p:cNvSpPr>
            <p:nvPr/>
          </p:nvSpPr>
          <p:spPr bwMode="auto">
            <a:xfrm>
              <a:off x="1864" y="822"/>
              <a:ext cx="164" cy="11"/>
            </a:xfrm>
            <a:custGeom>
              <a:avLst/>
              <a:gdLst/>
              <a:ahLst/>
              <a:cxnLst>
                <a:cxn ang="0">
                  <a:pos x="164" y="11"/>
                </a:cxn>
                <a:cxn ang="0">
                  <a:pos x="69" y="7"/>
                </a:cxn>
                <a:cxn ang="0">
                  <a:pos x="69" y="6"/>
                </a:cxn>
                <a:cxn ang="0">
                  <a:pos x="69" y="6"/>
                </a:cxn>
                <a:cxn ang="0">
                  <a:pos x="67" y="4"/>
                </a:cxn>
                <a:cxn ang="0">
                  <a:pos x="67" y="4"/>
                </a:cxn>
                <a:cxn ang="0">
                  <a:pos x="162" y="7"/>
                </a:cxn>
                <a:cxn ang="0">
                  <a:pos x="162" y="9"/>
                </a:cxn>
                <a:cxn ang="0">
                  <a:pos x="164" y="11"/>
                </a:cxn>
                <a:cxn ang="0">
                  <a:pos x="57" y="7"/>
                </a:cxn>
                <a:cxn ang="0">
                  <a:pos x="50" y="6"/>
                </a:cxn>
                <a:cxn ang="0">
                  <a:pos x="52" y="6"/>
                </a:cxn>
                <a:cxn ang="0">
                  <a:pos x="52" y="4"/>
                </a:cxn>
                <a:cxn ang="0">
                  <a:pos x="54" y="4"/>
                </a:cxn>
                <a:cxn ang="0">
                  <a:pos x="55" y="2"/>
                </a:cxn>
                <a:cxn ang="0">
                  <a:pos x="55" y="2"/>
                </a:cxn>
                <a:cxn ang="0">
                  <a:pos x="55" y="2"/>
                </a:cxn>
                <a:cxn ang="0">
                  <a:pos x="55" y="2"/>
                </a:cxn>
                <a:cxn ang="0">
                  <a:pos x="55" y="4"/>
                </a:cxn>
                <a:cxn ang="0">
                  <a:pos x="57" y="7"/>
                </a:cxn>
                <a:cxn ang="0">
                  <a:pos x="42" y="6"/>
                </a:cxn>
                <a:cxn ang="0">
                  <a:pos x="0" y="4"/>
                </a:cxn>
                <a:cxn ang="0">
                  <a:pos x="0" y="4"/>
                </a:cxn>
                <a:cxn ang="0">
                  <a:pos x="2" y="4"/>
                </a:cxn>
                <a:cxn ang="0">
                  <a:pos x="2" y="2"/>
                </a:cxn>
                <a:cxn ang="0">
                  <a:pos x="2" y="0"/>
                </a:cxn>
                <a:cxn ang="0">
                  <a:pos x="44" y="2"/>
                </a:cxn>
                <a:cxn ang="0">
                  <a:pos x="42" y="4"/>
                </a:cxn>
                <a:cxn ang="0">
                  <a:pos x="42" y="6"/>
                </a:cxn>
              </a:cxnLst>
              <a:rect l="0" t="0" r="r" b="b"/>
              <a:pathLst>
                <a:path w="164" h="11">
                  <a:moveTo>
                    <a:pt x="164" y="11"/>
                  </a:moveTo>
                  <a:lnTo>
                    <a:pt x="69" y="7"/>
                  </a:lnTo>
                  <a:lnTo>
                    <a:pt x="69" y="6"/>
                  </a:lnTo>
                  <a:lnTo>
                    <a:pt x="69" y="6"/>
                  </a:lnTo>
                  <a:lnTo>
                    <a:pt x="67" y="4"/>
                  </a:lnTo>
                  <a:lnTo>
                    <a:pt x="67" y="4"/>
                  </a:lnTo>
                  <a:lnTo>
                    <a:pt x="162" y="7"/>
                  </a:lnTo>
                  <a:lnTo>
                    <a:pt x="162" y="9"/>
                  </a:lnTo>
                  <a:lnTo>
                    <a:pt x="164" y="11"/>
                  </a:lnTo>
                  <a:close/>
                  <a:moveTo>
                    <a:pt x="57" y="7"/>
                  </a:moveTo>
                  <a:lnTo>
                    <a:pt x="50" y="6"/>
                  </a:lnTo>
                  <a:lnTo>
                    <a:pt x="52" y="6"/>
                  </a:lnTo>
                  <a:lnTo>
                    <a:pt x="52" y="4"/>
                  </a:lnTo>
                  <a:lnTo>
                    <a:pt x="54" y="4"/>
                  </a:lnTo>
                  <a:lnTo>
                    <a:pt x="55" y="2"/>
                  </a:lnTo>
                  <a:lnTo>
                    <a:pt x="55" y="2"/>
                  </a:lnTo>
                  <a:lnTo>
                    <a:pt x="55" y="2"/>
                  </a:lnTo>
                  <a:lnTo>
                    <a:pt x="55" y="2"/>
                  </a:lnTo>
                  <a:lnTo>
                    <a:pt x="55" y="4"/>
                  </a:lnTo>
                  <a:lnTo>
                    <a:pt x="57" y="7"/>
                  </a:lnTo>
                  <a:close/>
                  <a:moveTo>
                    <a:pt x="42" y="6"/>
                  </a:moveTo>
                  <a:lnTo>
                    <a:pt x="0" y="4"/>
                  </a:lnTo>
                  <a:lnTo>
                    <a:pt x="0" y="4"/>
                  </a:lnTo>
                  <a:lnTo>
                    <a:pt x="2" y="4"/>
                  </a:lnTo>
                  <a:lnTo>
                    <a:pt x="2" y="2"/>
                  </a:lnTo>
                  <a:lnTo>
                    <a:pt x="2" y="0"/>
                  </a:lnTo>
                  <a:lnTo>
                    <a:pt x="44" y="2"/>
                  </a:lnTo>
                  <a:lnTo>
                    <a:pt x="42" y="4"/>
                  </a:lnTo>
                  <a:lnTo>
                    <a:pt x="42" y="6"/>
                  </a:lnTo>
                  <a:close/>
                </a:path>
              </a:pathLst>
            </a:custGeom>
            <a:solidFill>
              <a:srgbClr val="E3DAD8"/>
            </a:solidFill>
            <a:ln w="9525">
              <a:noFill/>
              <a:round/>
            </a:ln>
          </p:spPr>
          <p:txBody>
            <a:bodyPr/>
            <a:lstStyle/>
            <a:p>
              <a:endParaRPr lang="en-US">
                <a:solidFill>
                  <a:prstClr val="black"/>
                </a:solidFill>
              </a:endParaRPr>
            </a:p>
          </p:txBody>
        </p:sp>
        <p:sp>
          <p:nvSpPr>
            <p:cNvPr id="180448" name="Freeform 1248"/>
            <p:cNvSpPr>
              <a:spLocks noEditPoints="1"/>
            </p:cNvSpPr>
            <p:nvPr/>
          </p:nvSpPr>
          <p:spPr bwMode="auto">
            <a:xfrm>
              <a:off x="1866" y="820"/>
              <a:ext cx="160" cy="11"/>
            </a:xfrm>
            <a:custGeom>
              <a:avLst/>
              <a:gdLst/>
              <a:ahLst/>
              <a:cxnLst>
                <a:cxn ang="0">
                  <a:pos x="160" y="11"/>
                </a:cxn>
                <a:cxn ang="0">
                  <a:pos x="67" y="8"/>
                </a:cxn>
                <a:cxn ang="0">
                  <a:pos x="67" y="8"/>
                </a:cxn>
                <a:cxn ang="0">
                  <a:pos x="67" y="8"/>
                </a:cxn>
                <a:cxn ang="0">
                  <a:pos x="65" y="6"/>
                </a:cxn>
                <a:cxn ang="0">
                  <a:pos x="65" y="4"/>
                </a:cxn>
                <a:cxn ang="0">
                  <a:pos x="158" y="8"/>
                </a:cxn>
                <a:cxn ang="0">
                  <a:pos x="160" y="9"/>
                </a:cxn>
                <a:cxn ang="0">
                  <a:pos x="160" y="11"/>
                </a:cxn>
                <a:cxn ang="0">
                  <a:pos x="53" y="6"/>
                </a:cxn>
                <a:cxn ang="0">
                  <a:pos x="50" y="6"/>
                </a:cxn>
                <a:cxn ang="0">
                  <a:pos x="50" y="6"/>
                </a:cxn>
                <a:cxn ang="0">
                  <a:pos x="50" y="6"/>
                </a:cxn>
                <a:cxn ang="0">
                  <a:pos x="53" y="4"/>
                </a:cxn>
                <a:cxn ang="0">
                  <a:pos x="53" y="4"/>
                </a:cxn>
                <a:cxn ang="0">
                  <a:pos x="53" y="6"/>
                </a:cxn>
                <a:cxn ang="0">
                  <a:pos x="53" y="6"/>
                </a:cxn>
                <a:cxn ang="0">
                  <a:pos x="40" y="6"/>
                </a:cxn>
                <a:cxn ang="0">
                  <a:pos x="0" y="4"/>
                </a:cxn>
                <a:cxn ang="0">
                  <a:pos x="0" y="2"/>
                </a:cxn>
                <a:cxn ang="0">
                  <a:pos x="0" y="0"/>
                </a:cxn>
                <a:cxn ang="0">
                  <a:pos x="42" y="2"/>
                </a:cxn>
                <a:cxn ang="0">
                  <a:pos x="42" y="4"/>
                </a:cxn>
                <a:cxn ang="0">
                  <a:pos x="40" y="6"/>
                </a:cxn>
              </a:cxnLst>
              <a:rect l="0" t="0" r="r" b="b"/>
              <a:pathLst>
                <a:path w="160" h="11">
                  <a:moveTo>
                    <a:pt x="160" y="11"/>
                  </a:moveTo>
                  <a:lnTo>
                    <a:pt x="67" y="8"/>
                  </a:lnTo>
                  <a:lnTo>
                    <a:pt x="67" y="8"/>
                  </a:lnTo>
                  <a:lnTo>
                    <a:pt x="67" y="8"/>
                  </a:lnTo>
                  <a:lnTo>
                    <a:pt x="65" y="6"/>
                  </a:lnTo>
                  <a:lnTo>
                    <a:pt x="65" y="4"/>
                  </a:lnTo>
                  <a:lnTo>
                    <a:pt x="158" y="8"/>
                  </a:lnTo>
                  <a:lnTo>
                    <a:pt x="160" y="9"/>
                  </a:lnTo>
                  <a:lnTo>
                    <a:pt x="160" y="11"/>
                  </a:lnTo>
                  <a:close/>
                  <a:moveTo>
                    <a:pt x="53" y="6"/>
                  </a:moveTo>
                  <a:lnTo>
                    <a:pt x="50" y="6"/>
                  </a:lnTo>
                  <a:lnTo>
                    <a:pt x="50" y="6"/>
                  </a:lnTo>
                  <a:lnTo>
                    <a:pt x="50" y="6"/>
                  </a:lnTo>
                  <a:lnTo>
                    <a:pt x="53" y="4"/>
                  </a:lnTo>
                  <a:lnTo>
                    <a:pt x="53" y="4"/>
                  </a:lnTo>
                  <a:lnTo>
                    <a:pt x="53" y="6"/>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ln>
          </p:spPr>
          <p:txBody>
            <a:bodyPr/>
            <a:lstStyle/>
            <a:p>
              <a:endParaRPr lang="en-US">
                <a:solidFill>
                  <a:prstClr val="black"/>
                </a:solidFill>
              </a:endParaRPr>
            </a:p>
          </p:txBody>
        </p:sp>
        <p:sp>
          <p:nvSpPr>
            <p:cNvPr id="180449" name="Freeform 1249"/>
            <p:cNvSpPr>
              <a:spLocks noEditPoints="1"/>
            </p:cNvSpPr>
            <p:nvPr/>
          </p:nvSpPr>
          <p:spPr bwMode="auto">
            <a:xfrm>
              <a:off x="1866" y="818"/>
              <a:ext cx="160" cy="11"/>
            </a:xfrm>
            <a:custGeom>
              <a:avLst/>
              <a:gdLst/>
              <a:ahLst/>
              <a:cxnLst>
                <a:cxn ang="0">
                  <a:pos x="160" y="11"/>
                </a:cxn>
                <a:cxn ang="0">
                  <a:pos x="65" y="8"/>
                </a:cxn>
                <a:cxn ang="0">
                  <a:pos x="65" y="6"/>
                </a:cxn>
                <a:cxn ang="0">
                  <a:pos x="63" y="2"/>
                </a:cxn>
                <a:cxn ang="0">
                  <a:pos x="158" y="8"/>
                </a:cxn>
                <a:cxn ang="0">
                  <a:pos x="158" y="10"/>
                </a:cxn>
                <a:cxn ang="0">
                  <a:pos x="160" y="11"/>
                </a:cxn>
                <a:cxn ang="0">
                  <a:pos x="53" y="6"/>
                </a:cxn>
                <a:cxn ang="0">
                  <a:pos x="53" y="6"/>
                </a:cxn>
                <a:cxn ang="0">
                  <a:pos x="53" y="6"/>
                </a:cxn>
                <a:cxn ang="0">
                  <a:pos x="53" y="6"/>
                </a:cxn>
                <a:cxn ang="0">
                  <a:pos x="42" y="6"/>
                </a:cxn>
                <a:cxn ang="0">
                  <a:pos x="0" y="4"/>
                </a:cxn>
                <a:cxn ang="0">
                  <a:pos x="0" y="2"/>
                </a:cxn>
                <a:cxn ang="0">
                  <a:pos x="0" y="0"/>
                </a:cxn>
                <a:cxn ang="0">
                  <a:pos x="44" y="2"/>
                </a:cxn>
                <a:cxn ang="0">
                  <a:pos x="42" y="4"/>
                </a:cxn>
                <a:cxn ang="0">
                  <a:pos x="42" y="6"/>
                </a:cxn>
              </a:cxnLst>
              <a:rect l="0" t="0" r="r" b="b"/>
              <a:pathLst>
                <a:path w="160" h="11">
                  <a:moveTo>
                    <a:pt x="160" y="11"/>
                  </a:moveTo>
                  <a:lnTo>
                    <a:pt x="65" y="8"/>
                  </a:lnTo>
                  <a:lnTo>
                    <a:pt x="65" y="6"/>
                  </a:lnTo>
                  <a:lnTo>
                    <a:pt x="63" y="2"/>
                  </a:lnTo>
                  <a:lnTo>
                    <a:pt x="158" y="8"/>
                  </a:lnTo>
                  <a:lnTo>
                    <a:pt x="158" y="10"/>
                  </a:lnTo>
                  <a:lnTo>
                    <a:pt x="160" y="11"/>
                  </a:lnTo>
                  <a:close/>
                  <a:moveTo>
                    <a:pt x="53" y="6"/>
                  </a:moveTo>
                  <a:lnTo>
                    <a:pt x="53" y="6"/>
                  </a:lnTo>
                  <a:lnTo>
                    <a:pt x="53" y="6"/>
                  </a:ln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ln>
          </p:spPr>
          <p:txBody>
            <a:bodyPr/>
            <a:lstStyle/>
            <a:p>
              <a:endParaRPr lang="en-US">
                <a:solidFill>
                  <a:prstClr val="black"/>
                </a:solidFill>
              </a:endParaRPr>
            </a:p>
          </p:txBody>
        </p:sp>
        <p:sp>
          <p:nvSpPr>
            <p:cNvPr id="180450" name="Freeform 1250"/>
            <p:cNvSpPr>
              <a:spLocks noEditPoints="1"/>
            </p:cNvSpPr>
            <p:nvPr/>
          </p:nvSpPr>
          <p:spPr bwMode="auto">
            <a:xfrm>
              <a:off x="1866" y="816"/>
              <a:ext cx="158" cy="12"/>
            </a:xfrm>
            <a:custGeom>
              <a:avLst/>
              <a:gdLst/>
              <a:ahLst/>
              <a:cxnLst>
                <a:cxn ang="0">
                  <a:pos x="158" y="12"/>
                </a:cxn>
                <a:cxn ang="0">
                  <a:pos x="65" y="8"/>
                </a:cxn>
                <a:cxn ang="0">
                  <a:pos x="63" y="4"/>
                </a:cxn>
                <a:cxn ang="0">
                  <a:pos x="63" y="2"/>
                </a:cxn>
                <a:cxn ang="0">
                  <a:pos x="158" y="8"/>
                </a:cxn>
                <a:cxn ang="0">
                  <a:pos x="158" y="10"/>
                </a:cxn>
                <a:cxn ang="0">
                  <a:pos x="158" y="12"/>
                </a:cxn>
                <a:cxn ang="0">
                  <a:pos x="42" y="6"/>
                </a:cxn>
                <a:cxn ang="0">
                  <a:pos x="0" y="4"/>
                </a:cxn>
                <a:cxn ang="0">
                  <a:pos x="0" y="2"/>
                </a:cxn>
                <a:cxn ang="0">
                  <a:pos x="0" y="0"/>
                </a:cxn>
                <a:cxn ang="0">
                  <a:pos x="44" y="2"/>
                </a:cxn>
                <a:cxn ang="0">
                  <a:pos x="44" y="4"/>
                </a:cxn>
                <a:cxn ang="0">
                  <a:pos x="42" y="6"/>
                </a:cxn>
              </a:cxnLst>
              <a:rect l="0" t="0" r="r" b="b"/>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ln>
          </p:spPr>
          <p:txBody>
            <a:bodyPr/>
            <a:lstStyle/>
            <a:p>
              <a:endParaRPr lang="en-US">
                <a:solidFill>
                  <a:prstClr val="black"/>
                </a:solidFill>
              </a:endParaRPr>
            </a:p>
          </p:txBody>
        </p:sp>
        <p:sp>
          <p:nvSpPr>
            <p:cNvPr id="180451" name="Freeform 1251"/>
            <p:cNvSpPr>
              <a:spLocks noEditPoints="1"/>
            </p:cNvSpPr>
            <p:nvPr/>
          </p:nvSpPr>
          <p:spPr bwMode="auto">
            <a:xfrm>
              <a:off x="1866" y="814"/>
              <a:ext cx="158" cy="12"/>
            </a:xfrm>
            <a:custGeom>
              <a:avLst/>
              <a:gdLst/>
              <a:ahLst/>
              <a:cxnLst>
                <a:cxn ang="0">
                  <a:pos x="158" y="12"/>
                </a:cxn>
                <a:cxn ang="0">
                  <a:pos x="63" y="6"/>
                </a:cxn>
                <a:cxn ang="0">
                  <a:pos x="63" y="4"/>
                </a:cxn>
                <a:cxn ang="0">
                  <a:pos x="61" y="2"/>
                </a:cxn>
                <a:cxn ang="0">
                  <a:pos x="156" y="8"/>
                </a:cxn>
                <a:cxn ang="0">
                  <a:pos x="158" y="10"/>
                </a:cxn>
                <a:cxn ang="0">
                  <a:pos x="158" y="12"/>
                </a:cxn>
                <a:cxn ang="0">
                  <a:pos x="44" y="6"/>
                </a:cxn>
                <a:cxn ang="0">
                  <a:pos x="0" y="4"/>
                </a:cxn>
                <a:cxn ang="0">
                  <a:pos x="0" y="2"/>
                </a:cxn>
                <a:cxn ang="0">
                  <a:pos x="0" y="0"/>
                </a:cxn>
                <a:cxn ang="0">
                  <a:pos x="46" y="2"/>
                </a:cxn>
                <a:cxn ang="0">
                  <a:pos x="44" y="4"/>
                </a:cxn>
                <a:cxn ang="0">
                  <a:pos x="44" y="6"/>
                </a:cxn>
              </a:cxnLst>
              <a:rect l="0" t="0" r="r" b="b"/>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ln>
          </p:spPr>
          <p:txBody>
            <a:bodyPr/>
            <a:lstStyle/>
            <a:p>
              <a:endParaRPr lang="en-US">
                <a:solidFill>
                  <a:prstClr val="black"/>
                </a:solidFill>
              </a:endParaRPr>
            </a:p>
          </p:txBody>
        </p:sp>
        <p:sp>
          <p:nvSpPr>
            <p:cNvPr id="180452" name="Freeform 1252"/>
            <p:cNvSpPr>
              <a:spLocks noEditPoints="1"/>
            </p:cNvSpPr>
            <p:nvPr/>
          </p:nvSpPr>
          <p:spPr bwMode="auto">
            <a:xfrm>
              <a:off x="1866" y="812"/>
              <a:ext cx="158" cy="12"/>
            </a:xfrm>
            <a:custGeom>
              <a:avLst/>
              <a:gdLst/>
              <a:ahLst/>
              <a:cxnLst>
                <a:cxn ang="0">
                  <a:pos x="158" y="12"/>
                </a:cxn>
                <a:cxn ang="0">
                  <a:pos x="63" y="6"/>
                </a:cxn>
                <a:cxn ang="0">
                  <a:pos x="61" y="4"/>
                </a:cxn>
                <a:cxn ang="0">
                  <a:pos x="59" y="2"/>
                </a:cxn>
                <a:cxn ang="0">
                  <a:pos x="156" y="8"/>
                </a:cxn>
                <a:cxn ang="0">
                  <a:pos x="156" y="10"/>
                </a:cxn>
                <a:cxn ang="0">
                  <a:pos x="158" y="12"/>
                </a:cxn>
                <a:cxn ang="0">
                  <a:pos x="44" y="6"/>
                </a:cxn>
                <a:cxn ang="0">
                  <a:pos x="0" y="4"/>
                </a:cxn>
                <a:cxn ang="0">
                  <a:pos x="0" y="2"/>
                </a:cxn>
                <a:cxn ang="0">
                  <a:pos x="0" y="0"/>
                </a:cxn>
                <a:cxn ang="0">
                  <a:pos x="46" y="2"/>
                </a:cxn>
                <a:cxn ang="0">
                  <a:pos x="46" y="4"/>
                </a:cxn>
                <a:cxn ang="0">
                  <a:pos x="44" y="6"/>
                </a:cxn>
              </a:cxnLst>
              <a:rect l="0" t="0" r="r" b="b"/>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ln>
          </p:spPr>
          <p:txBody>
            <a:bodyPr/>
            <a:lstStyle/>
            <a:p>
              <a:endParaRPr lang="en-US">
                <a:solidFill>
                  <a:prstClr val="black"/>
                </a:solidFill>
              </a:endParaRPr>
            </a:p>
          </p:txBody>
        </p:sp>
        <p:sp>
          <p:nvSpPr>
            <p:cNvPr id="180453" name="Freeform 1253"/>
            <p:cNvSpPr>
              <a:spLocks noEditPoints="1"/>
            </p:cNvSpPr>
            <p:nvPr/>
          </p:nvSpPr>
          <p:spPr bwMode="auto">
            <a:xfrm>
              <a:off x="1866" y="809"/>
              <a:ext cx="156" cy="13"/>
            </a:xfrm>
            <a:custGeom>
              <a:avLst/>
              <a:gdLst/>
              <a:ahLst/>
              <a:cxnLst>
                <a:cxn ang="0">
                  <a:pos x="156" y="13"/>
                </a:cxn>
                <a:cxn ang="0">
                  <a:pos x="61" y="7"/>
                </a:cxn>
                <a:cxn ang="0">
                  <a:pos x="59" y="5"/>
                </a:cxn>
                <a:cxn ang="0">
                  <a:pos x="57" y="3"/>
                </a:cxn>
                <a:cxn ang="0">
                  <a:pos x="156" y="7"/>
                </a:cxn>
                <a:cxn ang="0">
                  <a:pos x="156" y="11"/>
                </a:cxn>
                <a:cxn ang="0">
                  <a:pos x="156" y="13"/>
                </a:cxn>
                <a:cxn ang="0">
                  <a:pos x="46" y="7"/>
                </a:cxn>
                <a:cxn ang="0">
                  <a:pos x="0" y="5"/>
                </a:cxn>
                <a:cxn ang="0">
                  <a:pos x="0" y="3"/>
                </a:cxn>
                <a:cxn ang="0">
                  <a:pos x="0" y="0"/>
                </a:cxn>
                <a:cxn ang="0">
                  <a:pos x="46" y="3"/>
                </a:cxn>
                <a:cxn ang="0">
                  <a:pos x="46" y="5"/>
                </a:cxn>
                <a:cxn ang="0">
                  <a:pos x="46" y="7"/>
                </a:cxn>
              </a:cxnLst>
              <a:rect l="0" t="0" r="r" b="b"/>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ln>
          </p:spPr>
          <p:txBody>
            <a:bodyPr/>
            <a:lstStyle/>
            <a:p>
              <a:endParaRPr lang="en-US">
                <a:solidFill>
                  <a:prstClr val="black"/>
                </a:solidFill>
              </a:endParaRPr>
            </a:p>
          </p:txBody>
        </p:sp>
        <p:sp>
          <p:nvSpPr>
            <p:cNvPr id="180454" name="Freeform 1254"/>
            <p:cNvSpPr>
              <a:spLocks noEditPoints="1"/>
            </p:cNvSpPr>
            <p:nvPr/>
          </p:nvSpPr>
          <p:spPr bwMode="auto">
            <a:xfrm>
              <a:off x="1866" y="807"/>
              <a:ext cx="156" cy="13"/>
            </a:xfrm>
            <a:custGeom>
              <a:avLst/>
              <a:gdLst/>
              <a:ahLst/>
              <a:cxnLst>
                <a:cxn ang="0">
                  <a:pos x="156" y="13"/>
                </a:cxn>
                <a:cxn ang="0">
                  <a:pos x="59" y="7"/>
                </a:cxn>
                <a:cxn ang="0">
                  <a:pos x="57" y="5"/>
                </a:cxn>
                <a:cxn ang="0">
                  <a:pos x="57" y="4"/>
                </a:cxn>
                <a:cxn ang="0">
                  <a:pos x="93" y="5"/>
                </a:cxn>
                <a:cxn ang="0">
                  <a:pos x="93" y="5"/>
                </a:cxn>
                <a:cxn ang="0">
                  <a:pos x="95" y="7"/>
                </a:cxn>
                <a:cxn ang="0">
                  <a:pos x="95" y="7"/>
                </a:cxn>
                <a:cxn ang="0">
                  <a:pos x="97" y="7"/>
                </a:cxn>
                <a:cxn ang="0">
                  <a:pos x="97" y="5"/>
                </a:cxn>
                <a:cxn ang="0">
                  <a:pos x="95" y="5"/>
                </a:cxn>
                <a:cxn ang="0">
                  <a:pos x="154" y="7"/>
                </a:cxn>
                <a:cxn ang="0">
                  <a:pos x="156" y="9"/>
                </a:cxn>
                <a:cxn ang="0">
                  <a:pos x="156" y="13"/>
                </a:cxn>
                <a:cxn ang="0">
                  <a:pos x="46" y="7"/>
                </a:cxn>
                <a:cxn ang="0">
                  <a:pos x="0" y="5"/>
                </a:cxn>
                <a:cxn ang="0">
                  <a:pos x="0" y="4"/>
                </a:cxn>
                <a:cxn ang="0">
                  <a:pos x="0" y="0"/>
                </a:cxn>
                <a:cxn ang="0">
                  <a:pos x="46" y="4"/>
                </a:cxn>
                <a:cxn ang="0">
                  <a:pos x="46" y="5"/>
                </a:cxn>
                <a:cxn ang="0">
                  <a:pos x="46" y="7"/>
                </a:cxn>
              </a:cxnLst>
              <a:rect l="0" t="0" r="r" b="b"/>
              <a:pathLst>
                <a:path w="156" h="13">
                  <a:moveTo>
                    <a:pt x="156" y="13"/>
                  </a:moveTo>
                  <a:lnTo>
                    <a:pt x="59" y="7"/>
                  </a:lnTo>
                  <a:lnTo>
                    <a:pt x="57" y="5"/>
                  </a:lnTo>
                  <a:lnTo>
                    <a:pt x="57" y="4"/>
                  </a:lnTo>
                  <a:lnTo>
                    <a:pt x="93" y="5"/>
                  </a:lnTo>
                  <a:lnTo>
                    <a:pt x="93" y="5"/>
                  </a:lnTo>
                  <a:lnTo>
                    <a:pt x="95" y="7"/>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ln>
          </p:spPr>
          <p:txBody>
            <a:bodyPr/>
            <a:lstStyle/>
            <a:p>
              <a:endParaRPr lang="en-US">
                <a:solidFill>
                  <a:prstClr val="black"/>
                </a:solidFill>
              </a:endParaRPr>
            </a:p>
          </p:txBody>
        </p:sp>
        <p:sp>
          <p:nvSpPr>
            <p:cNvPr id="180455" name="Freeform 1255"/>
            <p:cNvSpPr>
              <a:spLocks noEditPoints="1"/>
            </p:cNvSpPr>
            <p:nvPr/>
          </p:nvSpPr>
          <p:spPr bwMode="auto">
            <a:xfrm>
              <a:off x="1864" y="805"/>
              <a:ext cx="158" cy="11"/>
            </a:xfrm>
            <a:custGeom>
              <a:avLst/>
              <a:gdLst/>
              <a:ahLst/>
              <a:cxnLst>
                <a:cxn ang="0">
                  <a:pos x="158" y="11"/>
                </a:cxn>
                <a:cxn ang="0">
                  <a:pos x="59" y="7"/>
                </a:cxn>
                <a:cxn ang="0">
                  <a:pos x="59" y="6"/>
                </a:cxn>
                <a:cxn ang="0">
                  <a:pos x="57" y="4"/>
                </a:cxn>
                <a:cxn ang="0">
                  <a:pos x="93" y="6"/>
                </a:cxn>
                <a:cxn ang="0">
                  <a:pos x="93" y="6"/>
                </a:cxn>
                <a:cxn ang="0">
                  <a:pos x="93" y="6"/>
                </a:cxn>
                <a:cxn ang="0">
                  <a:pos x="95" y="7"/>
                </a:cxn>
                <a:cxn ang="0">
                  <a:pos x="97" y="9"/>
                </a:cxn>
                <a:cxn ang="0">
                  <a:pos x="97" y="9"/>
                </a:cxn>
                <a:cxn ang="0">
                  <a:pos x="99" y="9"/>
                </a:cxn>
                <a:cxn ang="0">
                  <a:pos x="97" y="7"/>
                </a:cxn>
                <a:cxn ang="0">
                  <a:pos x="95" y="6"/>
                </a:cxn>
                <a:cxn ang="0">
                  <a:pos x="156" y="7"/>
                </a:cxn>
                <a:cxn ang="0">
                  <a:pos x="156" y="9"/>
                </a:cxn>
                <a:cxn ang="0">
                  <a:pos x="158" y="11"/>
                </a:cxn>
                <a:cxn ang="0">
                  <a:pos x="48" y="7"/>
                </a:cxn>
                <a:cxn ang="0">
                  <a:pos x="2" y="4"/>
                </a:cxn>
                <a:cxn ang="0">
                  <a:pos x="2" y="2"/>
                </a:cxn>
                <a:cxn ang="0">
                  <a:pos x="0" y="0"/>
                </a:cxn>
                <a:cxn ang="0">
                  <a:pos x="44" y="2"/>
                </a:cxn>
                <a:cxn ang="0">
                  <a:pos x="46" y="4"/>
                </a:cxn>
                <a:cxn ang="0">
                  <a:pos x="48" y="4"/>
                </a:cxn>
                <a:cxn ang="0">
                  <a:pos x="48" y="6"/>
                </a:cxn>
                <a:cxn ang="0">
                  <a:pos x="48" y="7"/>
                </a:cxn>
              </a:cxnLst>
              <a:rect l="0" t="0" r="r" b="b"/>
              <a:pathLst>
                <a:path w="158" h="11">
                  <a:moveTo>
                    <a:pt x="158" y="11"/>
                  </a:moveTo>
                  <a:lnTo>
                    <a:pt x="59" y="7"/>
                  </a:lnTo>
                  <a:lnTo>
                    <a:pt x="59" y="6"/>
                  </a:lnTo>
                  <a:lnTo>
                    <a:pt x="57" y="4"/>
                  </a:lnTo>
                  <a:lnTo>
                    <a:pt x="93" y="6"/>
                  </a:lnTo>
                  <a:lnTo>
                    <a:pt x="93" y="6"/>
                  </a:lnTo>
                  <a:lnTo>
                    <a:pt x="93" y="6"/>
                  </a:lnTo>
                  <a:lnTo>
                    <a:pt x="95" y="7"/>
                  </a:lnTo>
                  <a:lnTo>
                    <a:pt x="97" y="9"/>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ln>
          </p:spPr>
          <p:txBody>
            <a:bodyPr/>
            <a:lstStyle/>
            <a:p>
              <a:endParaRPr lang="en-US">
                <a:solidFill>
                  <a:prstClr val="black"/>
                </a:solidFill>
              </a:endParaRPr>
            </a:p>
          </p:txBody>
        </p:sp>
        <p:sp>
          <p:nvSpPr>
            <p:cNvPr id="180456" name="Freeform 1256"/>
            <p:cNvSpPr>
              <a:spLocks noEditPoints="1"/>
            </p:cNvSpPr>
            <p:nvPr/>
          </p:nvSpPr>
          <p:spPr bwMode="auto">
            <a:xfrm>
              <a:off x="1864" y="803"/>
              <a:ext cx="156" cy="11"/>
            </a:xfrm>
            <a:custGeom>
              <a:avLst/>
              <a:gdLst/>
              <a:ahLst/>
              <a:cxnLst>
                <a:cxn ang="0">
                  <a:pos x="156" y="11"/>
                </a:cxn>
                <a:cxn ang="0">
                  <a:pos x="97" y="9"/>
                </a:cxn>
                <a:cxn ang="0">
                  <a:pos x="95" y="8"/>
                </a:cxn>
                <a:cxn ang="0">
                  <a:pos x="93" y="6"/>
                </a:cxn>
                <a:cxn ang="0">
                  <a:pos x="154" y="8"/>
                </a:cxn>
                <a:cxn ang="0">
                  <a:pos x="156" y="9"/>
                </a:cxn>
                <a:cxn ang="0">
                  <a:pos x="156" y="11"/>
                </a:cxn>
                <a:cxn ang="0">
                  <a:pos x="95" y="9"/>
                </a:cxn>
                <a:cxn ang="0">
                  <a:pos x="59" y="8"/>
                </a:cxn>
                <a:cxn ang="0">
                  <a:pos x="57" y="6"/>
                </a:cxn>
                <a:cxn ang="0">
                  <a:pos x="55" y="4"/>
                </a:cxn>
                <a:cxn ang="0">
                  <a:pos x="90" y="6"/>
                </a:cxn>
                <a:cxn ang="0">
                  <a:pos x="92" y="6"/>
                </a:cxn>
                <a:cxn ang="0">
                  <a:pos x="93" y="8"/>
                </a:cxn>
                <a:cxn ang="0">
                  <a:pos x="95" y="9"/>
                </a:cxn>
                <a:cxn ang="0">
                  <a:pos x="95" y="9"/>
                </a:cxn>
                <a:cxn ang="0">
                  <a:pos x="48" y="8"/>
                </a:cxn>
                <a:cxn ang="0">
                  <a:pos x="2" y="4"/>
                </a:cxn>
                <a:cxn ang="0">
                  <a:pos x="0" y="4"/>
                </a:cxn>
                <a:cxn ang="0">
                  <a:pos x="0" y="2"/>
                </a:cxn>
                <a:cxn ang="0">
                  <a:pos x="0" y="0"/>
                </a:cxn>
                <a:cxn ang="0">
                  <a:pos x="0" y="0"/>
                </a:cxn>
                <a:cxn ang="0">
                  <a:pos x="38" y="2"/>
                </a:cxn>
                <a:cxn ang="0">
                  <a:pos x="44" y="4"/>
                </a:cxn>
                <a:cxn ang="0">
                  <a:pos x="48" y="6"/>
                </a:cxn>
                <a:cxn ang="0">
                  <a:pos x="48" y="8"/>
                </a:cxn>
                <a:cxn ang="0">
                  <a:pos x="48" y="8"/>
                </a:cxn>
              </a:cxnLst>
              <a:rect l="0" t="0" r="r" b="b"/>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lnTo>
                    <a:pt x="95" y="9"/>
                  </a:lnTo>
                  <a:close/>
                  <a:moveTo>
                    <a:pt x="48" y="8"/>
                  </a:moveTo>
                  <a:lnTo>
                    <a:pt x="2" y="4"/>
                  </a:lnTo>
                  <a:lnTo>
                    <a:pt x="0" y="4"/>
                  </a:lnTo>
                  <a:lnTo>
                    <a:pt x="0" y="2"/>
                  </a:lnTo>
                  <a:lnTo>
                    <a:pt x="0" y="0"/>
                  </a:lnTo>
                  <a:lnTo>
                    <a:pt x="0" y="0"/>
                  </a:lnTo>
                  <a:lnTo>
                    <a:pt x="38" y="2"/>
                  </a:lnTo>
                  <a:lnTo>
                    <a:pt x="44" y="4"/>
                  </a:lnTo>
                  <a:lnTo>
                    <a:pt x="48" y="6"/>
                  </a:lnTo>
                  <a:lnTo>
                    <a:pt x="48" y="8"/>
                  </a:lnTo>
                  <a:lnTo>
                    <a:pt x="48" y="8"/>
                  </a:lnTo>
                  <a:close/>
                </a:path>
              </a:pathLst>
            </a:custGeom>
            <a:solidFill>
              <a:srgbClr val="E4DCDA"/>
            </a:solidFill>
            <a:ln w="9525">
              <a:noFill/>
              <a:round/>
            </a:ln>
          </p:spPr>
          <p:txBody>
            <a:bodyPr/>
            <a:lstStyle/>
            <a:p>
              <a:endParaRPr lang="en-US">
                <a:solidFill>
                  <a:prstClr val="black"/>
                </a:solidFill>
              </a:endParaRPr>
            </a:p>
          </p:txBody>
        </p:sp>
        <p:sp>
          <p:nvSpPr>
            <p:cNvPr id="180457" name="Freeform 1257"/>
            <p:cNvSpPr>
              <a:spLocks noEditPoints="1"/>
            </p:cNvSpPr>
            <p:nvPr/>
          </p:nvSpPr>
          <p:spPr bwMode="auto">
            <a:xfrm>
              <a:off x="1864" y="801"/>
              <a:ext cx="156" cy="11"/>
            </a:xfrm>
            <a:custGeom>
              <a:avLst/>
              <a:gdLst/>
              <a:ahLst/>
              <a:cxnLst>
                <a:cxn ang="0">
                  <a:pos x="156" y="11"/>
                </a:cxn>
                <a:cxn ang="0">
                  <a:pos x="95" y="10"/>
                </a:cxn>
                <a:cxn ang="0">
                  <a:pos x="93" y="8"/>
                </a:cxn>
                <a:cxn ang="0">
                  <a:pos x="90" y="4"/>
                </a:cxn>
                <a:cxn ang="0">
                  <a:pos x="154" y="8"/>
                </a:cxn>
                <a:cxn ang="0">
                  <a:pos x="154" y="10"/>
                </a:cxn>
                <a:cxn ang="0">
                  <a:pos x="156" y="11"/>
                </a:cxn>
                <a:cxn ang="0">
                  <a:pos x="93" y="10"/>
                </a:cxn>
                <a:cxn ang="0">
                  <a:pos x="57" y="8"/>
                </a:cxn>
                <a:cxn ang="0">
                  <a:pos x="54" y="6"/>
                </a:cxn>
                <a:cxn ang="0">
                  <a:pos x="52" y="2"/>
                </a:cxn>
                <a:cxn ang="0">
                  <a:pos x="88" y="4"/>
                </a:cxn>
                <a:cxn ang="0">
                  <a:pos x="90" y="6"/>
                </a:cxn>
                <a:cxn ang="0">
                  <a:pos x="93" y="10"/>
                </a:cxn>
                <a:cxn ang="0">
                  <a:pos x="44" y="6"/>
                </a:cxn>
                <a:cxn ang="0">
                  <a:pos x="0" y="4"/>
                </a:cxn>
                <a:cxn ang="0">
                  <a:pos x="0" y="4"/>
                </a:cxn>
                <a:cxn ang="0">
                  <a:pos x="0" y="4"/>
                </a:cxn>
                <a:cxn ang="0">
                  <a:pos x="0" y="2"/>
                </a:cxn>
                <a:cxn ang="0">
                  <a:pos x="0" y="0"/>
                </a:cxn>
                <a:cxn ang="0">
                  <a:pos x="33" y="2"/>
                </a:cxn>
                <a:cxn ang="0">
                  <a:pos x="38" y="4"/>
                </a:cxn>
                <a:cxn ang="0">
                  <a:pos x="44" y="6"/>
                </a:cxn>
              </a:cxnLst>
              <a:rect l="0" t="0" r="r" b="b"/>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4"/>
                  </a:lnTo>
                  <a:lnTo>
                    <a:pt x="0" y="4"/>
                  </a:lnTo>
                  <a:lnTo>
                    <a:pt x="0" y="2"/>
                  </a:lnTo>
                  <a:lnTo>
                    <a:pt x="0" y="0"/>
                  </a:lnTo>
                  <a:lnTo>
                    <a:pt x="33" y="2"/>
                  </a:lnTo>
                  <a:lnTo>
                    <a:pt x="38" y="4"/>
                  </a:lnTo>
                  <a:lnTo>
                    <a:pt x="44" y="6"/>
                  </a:lnTo>
                  <a:close/>
                </a:path>
              </a:pathLst>
            </a:custGeom>
            <a:solidFill>
              <a:srgbClr val="E4DCDA"/>
            </a:solidFill>
            <a:ln w="9525">
              <a:noFill/>
              <a:round/>
            </a:ln>
          </p:spPr>
          <p:txBody>
            <a:bodyPr/>
            <a:lstStyle/>
            <a:p>
              <a:endParaRPr lang="en-US">
                <a:solidFill>
                  <a:prstClr val="black"/>
                </a:solidFill>
              </a:endParaRPr>
            </a:p>
          </p:txBody>
        </p:sp>
        <p:sp>
          <p:nvSpPr>
            <p:cNvPr id="180458" name="Freeform 1258"/>
            <p:cNvSpPr>
              <a:spLocks noEditPoints="1"/>
            </p:cNvSpPr>
            <p:nvPr/>
          </p:nvSpPr>
          <p:spPr bwMode="auto">
            <a:xfrm>
              <a:off x="1821" y="797"/>
              <a:ext cx="197" cy="14"/>
            </a:xfrm>
            <a:custGeom>
              <a:avLst/>
              <a:gdLst/>
              <a:ahLst/>
              <a:cxnLst>
                <a:cxn ang="0">
                  <a:pos x="197" y="14"/>
                </a:cxn>
                <a:cxn ang="0">
                  <a:pos x="136" y="12"/>
                </a:cxn>
                <a:cxn ang="0">
                  <a:pos x="133" y="8"/>
                </a:cxn>
                <a:cxn ang="0">
                  <a:pos x="131" y="6"/>
                </a:cxn>
                <a:cxn ang="0">
                  <a:pos x="197" y="10"/>
                </a:cxn>
                <a:cxn ang="0">
                  <a:pos x="197" y="12"/>
                </a:cxn>
                <a:cxn ang="0">
                  <a:pos x="197" y="14"/>
                </a:cxn>
                <a:cxn ang="0">
                  <a:pos x="133" y="12"/>
                </a:cxn>
                <a:cxn ang="0">
                  <a:pos x="98" y="10"/>
                </a:cxn>
                <a:cxn ang="0">
                  <a:pos x="95" y="6"/>
                </a:cxn>
                <a:cxn ang="0">
                  <a:pos x="93" y="4"/>
                </a:cxn>
                <a:cxn ang="0">
                  <a:pos x="125" y="6"/>
                </a:cxn>
                <a:cxn ang="0">
                  <a:pos x="129" y="8"/>
                </a:cxn>
                <a:cxn ang="0">
                  <a:pos x="133" y="12"/>
                </a:cxn>
                <a:cxn ang="0">
                  <a:pos x="81" y="8"/>
                </a:cxn>
                <a:cxn ang="0">
                  <a:pos x="43" y="6"/>
                </a:cxn>
                <a:cxn ang="0">
                  <a:pos x="43" y="4"/>
                </a:cxn>
                <a:cxn ang="0">
                  <a:pos x="42" y="2"/>
                </a:cxn>
                <a:cxn ang="0">
                  <a:pos x="70" y="4"/>
                </a:cxn>
                <a:cxn ang="0">
                  <a:pos x="76" y="6"/>
                </a:cxn>
                <a:cxn ang="0">
                  <a:pos x="81" y="8"/>
                </a:cxn>
                <a:cxn ang="0">
                  <a:pos x="0" y="0"/>
                </a:cxn>
                <a:cxn ang="0">
                  <a:pos x="9" y="0"/>
                </a:cxn>
                <a:cxn ang="0">
                  <a:pos x="9" y="0"/>
                </a:cxn>
                <a:cxn ang="0">
                  <a:pos x="9" y="0"/>
                </a:cxn>
                <a:cxn ang="0">
                  <a:pos x="4" y="2"/>
                </a:cxn>
                <a:cxn ang="0">
                  <a:pos x="0" y="2"/>
                </a:cxn>
                <a:cxn ang="0">
                  <a:pos x="0" y="2"/>
                </a:cxn>
                <a:cxn ang="0">
                  <a:pos x="0" y="0"/>
                </a:cxn>
              </a:cxnLst>
              <a:rect l="0" t="0" r="r" b="b"/>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9" y="0"/>
                  </a:lnTo>
                  <a:lnTo>
                    <a:pt x="9" y="0"/>
                  </a:lnTo>
                  <a:lnTo>
                    <a:pt x="4" y="2"/>
                  </a:lnTo>
                  <a:lnTo>
                    <a:pt x="0" y="2"/>
                  </a:lnTo>
                  <a:lnTo>
                    <a:pt x="0" y="2"/>
                  </a:lnTo>
                  <a:lnTo>
                    <a:pt x="0" y="0"/>
                  </a:lnTo>
                  <a:close/>
                </a:path>
              </a:pathLst>
            </a:custGeom>
            <a:solidFill>
              <a:srgbClr val="E4DCDA"/>
            </a:solidFill>
            <a:ln w="9525">
              <a:noFill/>
              <a:round/>
            </a:ln>
          </p:spPr>
          <p:txBody>
            <a:bodyPr/>
            <a:lstStyle/>
            <a:p>
              <a:endParaRPr lang="en-US">
                <a:solidFill>
                  <a:prstClr val="black"/>
                </a:solidFill>
              </a:endParaRPr>
            </a:p>
          </p:txBody>
        </p:sp>
        <p:sp>
          <p:nvSpPr>
            <p:cNvPr id="180459" name="Freeform 1259"/>
            <p:cNvSpPr>
              <a:spLocks noEditPoints="1"/>
            </p:cNvSpPr>
            <p:nvPr/>
          </p:nvSpPr>
          <p:spPr bwMode="auto">
            <a:xfrm>
              <a:off x="1821" y="795"/>
              <a:ext cx="197" cy="14"/>
            </a:xfrm>
            <a:custGeom>
              <a:avLst/>
              <a:gdLst/>
              <a:ahLst/>
              <a:cxnLst>
                <a:cxn ang="0">
                  <a:pos x="197" y="14"/>
                </a:cxn>
                <a:cxn ang="0">
                  <a:pos x="133" y="10"/>
                </a:cxn>
                <a:cxn ang="0">
                  <a:pos x="133" y="10"/>
                </a:cxn>
                <a:cxn ang="0">
                  <a:pos x="131" y="8"/>
                </a:cxn>
                <a:cxn ang="0">
                  <a:pos x="133" y="8"/>
                </a:cxn>
                <a:cxn ang="0">
                  <a:pos x="135" y="6"/>
                </a:cxn>
                <a:cxn ang="0">
                  <a:pos x="195" y="10"/>
                </a:cxn>
                <a:cxn ang="0">
                  <a:pos x="197" y="12"/>
                </a:cxn>
                <a:cxn ang="0">
                  <a:pos x="197" y="14"/>
                </a:cxn>
                <a:cxn ang="0">
                  <a:pos x="131" y="10"/>
                </a:cxn>
                <a:cxn ang="0">
                  <a:pos x="95" y="8"/>
                </a:cxn>
                <a:cxn ang="0">
                  <a:pos x="93" y="6"/>
                </a:cxn>
                <a:cxn ang="0">
                  <a:pos x="91" y="4"/>
                </a:cxn>
                <a:cxn ang="0">
                  <a:pos x="119" y="6"/>
                </a:cxn>
                <a:cxn ang="0">
                  <a:pos x="125" y="8"/>
                </a:cxn>
                <a:cxn ang="0">
                  <a:pos x="131" y="10"/>
                </a:cxn>
                <a:cxn ang="0">
                  <a:pos x="76" y="8"/>
                </a:cxn>
                <a:cxn ang="0">
                  <a:pos x="43" y="6"/>
                </a:cxn>
                <a:cxn ang="0">
                  <a:pos x="42" y="4"/>
                </a:cxn>
                <a:cxn ang="0">
                  <a:pos x="38" y="2"/>
                </a:cxn>
                <a:cxn ang="0">
                  <a:pos x="66" y="4"/>
                </a:cxn>
                <a:cxn ang="0">
                  <a:pos x="70" y="6"/>
                </a:cxn>
                <a:cxn ang="0">
                  <a:pos x="76" y="8"/>
                </a:cxn>
                <a:cxn ang="0">
                  <a:pos x="2" y="0"/>
                </a:cxn>
                <a:cxn ang="0">
                  <a:pos x="21" y="0"/>
                </a:cxn>
                <a:cxn ang="0">
                  <a:pos x="15" y="2"/>
                </a:cxn>
                <a:cxn ang="0">
                  <a:pos x="9" y="2"/>
                </a:cxn>
                <a:cxn ang="0">
                  <a:pos x="4" y="4"/>
                </a:cxn>
                <a:cxn ang="0">
                  <a:pos x="0" y="4"/>
                </a:cxn>
                <a:cxn ang="0">
                  <a:pos x="0" y="2"/>
                </a:cxn>
                <a:cxn ang="0">
                  <a:pos x="0" y="0"/>
                </a:cxn>
                <a:cxn ang="0">
                  <a:pos x="2" y="0"/>
                </a:cxn>
                <a:cxn ang="0">
                  <a:pos x="2" y="0"/>
                </a:cxn>
              </a:cxnLst>
              <a:rect l="0" t="0" r="r" b="b"/>
              <a:pathLst>
                <a:path w="197" h="14">
                  <a:moveTo>
                    <a:pt x="197" y="14"/>
                  </a:moveTo>
                  <a:lnTo>
                    <a:pt x="133" y="10"/>
                  </a:ln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lnTo>
                    <a:pt x="2" y="0"/>
                  </a:lnTo>
                  <a:close/>
                </a:path>
              </a:pathLst>
            </a:custGeom>
            <a:solidFill>
              <a:srgbClr val="E4DCDA"/>
            </a:solidFill>
            <a:ln w="9525">
              <a:noFill/>
              <a:round/>
            </a:ln>
          </p:spPr>
          <p:txBody>
            <a:bodyPr/>
            <a:lstStyle/>
            <a:p>
              <a:endParaRPr lang="en-US">
                <a:solidFill>
                  <a:prstClr val="black"/>
                </a:solidFill>
              </a:endParaRPr>
            </a:p>
          </p:txBody>
        </p:sp>
        <p:sp>
          <p:nvSpPr>
            <p:cNvPr id="180460" name="Freeform 1260"/>
            <p:cNvSpPr>
              <a:spLocks noEditPoints="1"/>
            </p:cNvSpPr>
            <p:nvPr/>
          </p:nvSpPr>
          <p:spPr bwMode="auto">
            <a:xfrm>
              <a:off x="1821" y="793"/>
              <a:ext cx="197" cy="14"/>
            </a:xfrm>
            <a:custGeom>
              <a:avLst/>
              <a:gdLst/>
              <a:ahLst/>
              <a:cxnLst>
                <a:cxn ang="0">
                  <a:pos x="197" y="14"/>
                </a:cxn>
                <a:cxn ang="0">
                  <a:pos x="131" y="10"/>
                </a:cxn>
                <a:cxn ang="0">
                  <a:pos x="131" y="10"/>
                </a:cxn>
                <a:cxn ang="0">
                  <a:pos x="131" y="10"/>
                </a:cxn>
                <a:cxn ang="0">
                  <a:pos x="135" y="10"/>
                </a:cxn>
                <a:cxn ang="0">
                  <a:pos x="136" y="6"/>
                </a:cxn>
                <a:cxn ang="0">
                  <a:pos x="195" y="10"/>
                </a:cxn>
                <a:cxn ang="0">
                  <a:pos x="195" y="10"/>
                </a:cxn>
                <a:cxn ang="0">
                  <a:pos x="195" y="10"/>
                </a:cxn>
                <a:cxn ang="0">
                  <a:pos x="197" y="12"/>
                </a:cxn>
                <a:cxn ang="0">
                  <a:pos x="197" y="14"/>
                </a:cxn>
                <a:cxn ang="0">
                  <a:pos x="125" y="10"/>
                </a:cxn>
                <a:cxn ang="0">
                  <a:pos x="93" y="8"/>
                </a:cxn>
                <a:cxn ang="0">
                  <a:pos x="89" y="6"/>
                </a:cxn>
                <a:cxn ang="0">
                  <a:pos x="89" y="4"/>
                </a:cxn>
                <a:cxn ang="0">
                  <a:pos x="91" y="4"/>
                </a:cxn>
                <a:cxn ang="0">
                  <a:pos x="93" y="4"/>
                </a:cxn>
                <a:cxn ang="0">
                  <a:pos x="93" y="4"/>
                </a:cxn>
                <a:cxn ang="0">
                  <a:pos x="93" y="4"/>
                </a:cxn>
                <a:cxn ang="0">
                  <a:pos x="110" y="6"/>
                </a:cxn>
                <a:cxn ang="0">
                  <a:pos x="117" y="8"/>
                </a:cxn>
                <a:cxn ang="0">
                  <a:pos x="125" y="10"/>
                </a:cxn>
                <a:cxn ang="0">
                  <a:pos x="70" y="8"/>
                </a:cxn>
                <a:cxn ang="0">
                  <a:pos x="42" y="6"/>
                </a:cxn>
                <a:cxn ang="0">
                  <a:pos x="38" y="4"/>
                </a:cxn>
                <a:cxn ang="0">
                  <a:pos x="34" y="2"/>
                </a:cxn>
                <a:cxn ang="0">
                  <a:pos x="23" y="2"/>
                </a:cxn>
                <a:cxn ang="0">
                  <a:pos x="9" y="4"/>
                </a:cxn>
                <a:cxn ang="0">
                  <a:pos x="0" y="4"/>
                </a:cxn>
                <a:cxn ang="0">
                  <a:pos x="0" y="4"/>
                </a:cxn>
                <a:cxn ang="0">
                  <a:pos x="0" y="2"/>
                </a:cxn>
                <a:cxn ang="0">
                  <a:pos x="2" y="2"/>
                </a:cxn>
                <a:cxn ang="0">
                  <a:pos x="6" y="0"/>
                </a:cxn>
                <a:cxn ang="0">
                  <a:pos x="62" y="2"/>
                </a:cxn>
                <a:cxn ang="0">
                  <a:pos x="62" y="4"/>
                </a:cxn>
                <a:cxn ang="0">
                  <a:pos x="62" y="4"/>
                </a:cxn>
                <a:cxn ang="0">
                  <a:pos x="66" y="6"/>
                </a:cxn>
                <a:cxn ang="0">
                  <a:pos x="70" y="8"/>
                </a:cxn>
              </a:cxnLst>
              <a:rect l="0" t="0" r="r" b="b"/>
              <a:pathLst>
                <a:path w="197" h="14">
                  <a:moveTo>
                    <a:pt x="197" y="14"/>
                  </a:moveTo>
                  <a:lnTo>
                    <a:pt x="131" y="10"/>
                  </a:lnTo>
                  <a:lnTo>
                    <a:pt x="131" y="10"/>
                  </a:lnTo>
                  <a:lnTo>
                    <a:pt x="131" y="10"/>
                  </a:lnTo>
                  <a:lnTo>
                    <a:pt x="135" y="10"/>
                  </a:lnTo>
                  <a:lnTo>
                    <a:pt x="136" y="6"/>
                  </a:lnTo>
                  <a:lnTo>
                    <a:pt x="195" y="10"/>
                  </a:lnTo>
                  <a:lnTo>
                    <a:pt x="195" y="10"/>
                  </a:lnTo>
                  <a:lnTo>
                    <a:pt x="195" y="10"/>
                  </a:lnTo>
                  <a:lnTo>
                    <a:pt x="197" y="12"/>
                  </a:lnTo>
                  <a:lnTo>
                    <a:pt x="197" y="14"/>
                  </a:lnTo>
                  <a:close/>
                  <a:moveTo>
                    <a:pt x="125" y="10"/>
                  </a:moveTo>
                  <a:lnTo>
                    <a:pt x="93" y="8"/>
                  </a:lnTo>
                  <a:lnTo>
                    <a:pt x="89" y="6"/>
                  </a:lnTo>
                  <a:lnTo>
                    <a:pt x="89" y="4"/>
                  </a:lnTo>
                  <a:lnTo>
                    <a:pt x="91" y="4"/>
                  </a:lnTo>
                  <a:lnTo>
                    <a:pt x="93" y="4"/>
                  </a:lnTo>
                  <a:lnTo>
                    <a:pt x="93"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4"/>
                  </a:lnTo>
                  <a:lnTo>
                    <a:pt x="0" y="2"/>
                  </a:lnTo>
                  <a:lnTo>
                    <a:pt x="2" y="2"/>
                  </a:lnTo>
                  <a:lnTo>
                    <a:pt x="6" y="0"/>
                  </a:lnTo>
                  <a:lnTo>
                    <a:pt x="62" y="2"/>
                  </a:lnTo>
                  <a:lnTo>
                    <a:pt x="62" y="4"/>
                  </a:lnTo>
                  <a:lnTo>
                    <a:pt x="62" y="4"/>
                  </a:lnTo>
                  <a:lnTo>
                    <a:pt x="66" y="6"/>
                  </a:lnTo>
                  <a:lnTo>
                    <a:pt x="70" y="8"/>
                  </a:lnTo>
                  <a:close/>
                </a:path>
              </a:pathLst>
            </a:custGeom>
            <a:solidFill>
              <a:srgbClr val="E4DCDA"/>
            </a:solidFill>
            <a:ln w="9525">
              <a:noFill/>
              <a:round/>
            </a:ln>
          </p:spPr>
          <p:txBody>
            <a:bodyPr/>
            <a:lstStyle/>
            <a:p>
              <a:endParaRPr lang="en-US">
                <a:solidFill>
                  <a:prstClr val="black"/>
                </a:solidFill>
              </a:endParaRPr>
            </a:p>
          </p:txBody>
        </p:sp>
        <p:sp>
          <p:nvSpPr>
            <p:cNvPr id="180461" name="Freeform 1261"/>
            <p:cNvSpPr>
              <a:spLocks noEditPoints="1"/>
            </p:cNvSpPr>
            <p:nvPr/>
          </p:nvSpPr>
          <p:spPr bwMode="auto">
            <a:xfrm>
              <a:off x="1823" y="792"/>
              <a:ext cx="193" cy="13"/>
            </a:xfrm>
            <a:custGeom>
              <a:avLst/>
              <a:gdLst/>
              <a:ahLst/>
              <a:cxnLst>
                <a:cxn ang="0">
                  <a:pos x="193" y="13"/>
                </a:cxn>
                <a:cxn ang="0">
                  <a:pos x="133" y="9"/>
                </a:cxn>
                <a:cxn ang="0">
                  <a:pos x="134" y="7"/>
                </a:cxn>
                <a:cxn ang="0">
                  <a:pos x="136" y="5"/>
                </a:cxn>
                <a:cxn ang="0">
                  <a:pos x="170" y="7"/>
                </a:cxn>
                <a:cxn ang="0">
                  <a:pos x="170" y="7"/>
                </a:cxn>
                <a:cxn ang="0">
                  <a:pos x="170" y="9"/>
                </a:cxn>
                <a:cxn ang="0">
                  <a:pos x="170" y="9"/>
                </a:cxn>
                <a:cxn ang="0">
                  <a:pos x="170" y="7"/>
                </a:cxn>
                <a:cxn ang="0">
                  <a:pos x="193" y="9"/>
                </a:cxn>
                <a:cxn ang="0">
                  <a:pos x="193" y="9"/>
                </a:cxn>
                <a:cxn ang="0">
                  <a:pos x="193" y="11"/>
                </a:cxn>
                <a:cxn ang="0">
                  <a:pos x="193" y="13"/>
                </a:cxn>
                <a:cxn ang="0">
                  <a:pos x="193" y="13"/>
                </a:cxn>
                <a:cxn ang="0">
                  <a:pos x="117" y="9"/>
                </a:cxn>
                <a:cxn ang="0">
                  <a:pos x="89" y="7"/>
                </a:cxn>
                <a:cxn ang="0">
                  <a:pos x="87" y="5"/>
                </a:cxn>
                <a:cxn ang="0">
                  <a:pos x="87" y="5"/>
                </a:cxn>
                <a:cxn ang="0">
                  <a:pos x="89" y="5"/>
                </a:cxn>
                <a:cxn ang="0">
                  <a:pos x="91" y="5"/>
                </a:cxn>
                <a:cxn ang="0">
                  <a:pos x="98" y="5"/>
                </a:cxn>
                <a:cxn ang="0">
                  <a:pos x="106" y="5"/>
                </a:cxn>
                <a:cxn ang="0">
                  <a:pos x="112" y="7"/>
                </a:cxn>
                <a:cxn ang="0">
                  <a:pos x="117" y="9"/>
                </a:cxn>
                <a:cxn ang="0">
                  <a:pos x="64" y="7"/>
                </a:cxn>
                <a:cxn ang="0">
                  <a:pos x="36" y="5"/>
                </a:cxn>
                <a:cxn ang="0">
                  <a:pos x="34" y="3"/>
                </a:cxn>
                <a:cxn ang="0">
                  <a:pos x="32" y="3"/>
                </a:cxn>
                <a:cxn ang="0">
                  <a:pos x="26" y="3"/>
                </a:cxn>
                <a:cxn ang="0">
                  <a:pos x="19" y="3"/>
                </a:cxn>
                <a:cxn ang="0">
                  <a:pos x="0" y="3"/>
                </a:cxn>
                <a:cxn ang="0">
                  <a:pos x="4" y="1"/>
                </a:cxn>
                <a:cxn ang="0">
                  <a:pos x="5" y="0"/>
                </a:cxn>
                <a:cxn ang="0">
                  <a:pos x="60" y="1"/>
                </a:cxn>
                <a:cxn ang="0">
                  <a:pos x="60" y="3"/>
                </a:cxn>
                <a:cxn ang="0">
                  <a:pos x="60" y="5"/>
                </a:cxn>
                <a:cxn ang="0">
                  <a:pos x="62" y="5"/>
                </a:cxn>
                <a:cxn ang="0">
                  <a:pos x="64" y="7"/>
                </a:cxn>
              </a:cxnLst>
              <a:rect l="0" t="0" r="r" b="b"/>
              <a:pathLst>
                <a:path w="193" h="13">
                  <a:moveTo>
                    <a:pt x="193" y="13"/>
                  </a:moveTo>
                  <a:lnTo>
                    <a:pt x="133" y="9"/>
                  </a:lnTo>
                  <a:lnTo>
                    <a:pt x="134" y="7"/>
                  </a:lnTo>
                  <a:lnTo>
                    <a:pt x="136" y="5"/>
                  </a:lnTo>
                  <a:lnTo>
                    <a:pt x="170" y="7"/>
                  </a:lnTo>
                  <a:lnTo>
                    <a:pt x="170" y="7"/>
                  </a:lnTo>
                  <a:lnTo>
                    <a:pt x="170" y="9"/>
                  </a:lnTo>
                  <a:lnTo>
                    <a:pt x="170" y="9"/>
                  </a:lnTo>
                  <a:lnTo>
                    <a:pt x="170" y="7"/>
                  </a:lnTo>
                  <a:lnTo>
                    <a:pt x="193" y="9"/>
                  </a:lnTo>
                  <a:lnTo>
                    <a:pt x="193" y="9"/>
                  </a:lnTo>
                  <a:lnTo>
                    <a:pt x="193" y="11"/>
                  </a:lnTo>
                  <a:lnTo>
                    <a:pt x="193" y="13"/>
                  </a:lnTo>
                  <a:lnTo>
                    <a:pt x="193" y="13"/>
                  </a:lnTo>
                  <a:close/>
                  <a:moveTo>
                    <a:pt x="117" y="9"/>
                  </a:moveTo>
                  <a:lnTo>
                    <a:pt x="89" y="7"/>
                  </a:lnTo>
                  <a:lnTo>
                    <a:pt x="87" y="5"/>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ln>
          </p:spPr>
          <p:txBody>
            <a:bodyPr/>
            <a:lstStyle/>
            <a:p>
              <a:endParaRPr lang="en-US">
                <a:solidFill>
                  <a:prstClr val="black"/>
                </a:solidFill>
              </a:endParaRPr>
            </a:p>
          </p:txBody>
        </p:sp>
        <p:sp>
          <p:nvSpPr>
            <p:cNvPr id="180462" name="Freeform 1262"/>
            <p:cNvSpPr>
              <a:spLocks noEditPoints="1"/>
            </p:cNvSpPr>
            <p:nvPr/>
          </p:nvSpPr>
          <p:spPr bwMode="auto">
            <a:xfrm>
              <a:off x="1827" y="790"/>
              <a:ext cx="189" cy="13"/>
            </a:xfrm>
            <a:custGeom>
              <a:avLst/>
              <a:gdLst/>
              <a:ahLst/>
              <a:cxnLst>
                <a:cxn ang="0">
                  <a:pos x="189" y="13"/>
                </a:cxn>
                <a:cxn ang="0">
                  <a:pos x="130" y="9"/>
                </a:cxn>
                <a:cxn ang="0">
                  <a:pos x="132" y="7"/>
                </a:cxn>
                <a:cxn ang="0">
                  <a:pos x="132" y="5"/>
                </a:cxn>
                <a:cxn ang="0">
                  <a:pos x="163" y="7"/>
                </a:cxn>
                <a:cxn ang="0">
                  <a:pos x="166" y="9"/>
                </a:cxn>
                <a:cxn ang="0">
                  <a:pos x="166" y="11"/>
                </a:cxn>
                <a:cxn ang="0">
                  <a:pos x="166" y="9"/>
                </a:cxn>
                <a:cxn ang="0">
                  <a:pos x="168" y="7"/>
                </a:cxn>
                <a:cxn ang="0">
                  <a:pos x="189" y="9"/>
                </a:cxn>
                <a:cxn ang="0">
                  <a:pos x="189" y="11"/>
                </a:cxn>
                <a:cxn ang="0">
                  <a:pos x="189" y="13"/>
                </a:cxn>
                <a:cxn ang="0">
                  <a:pos x="104" y="9"/>
                </a:cxn>
                <a:cxn ang="0">
                  <a:pos x="87" y="7"/>
                </a:cxn>
                <a:cxn ang="0">
                  <a:pos x="94" y="7"/>
                </a:cxn>
                <a:cxn ang="0">
                  <a:pos x="102" y="7"/>
                </a:cxn>
                <a:cxn ang="0">
                  <a:pos x="104" y="9"/>
                </a:cxn>
                <a:cxn ang="0">
                  <a:pos x="104" y="9"/>
                </a:cxn>
                <a:cxn ang="0">
                  <a:pos x="56" y="5"/>
                </a:cxn>
                <a:cxn ang="0">
                  <a:pos x="0" y="3"/>
                </a:cxn>
                <a:cxn ang="0">
                  <a:pos x="1" y="2"/>
                </a:cxn>
                <a:cxn ang="0">
                  <a:pos x="3" y="0"/>
                </a:cxn>
                <a:cxn ang="0">
                  <a:pos x="58" y="2"/>
                </a:cxn>
                <a:cxn ang="0">
                  <a:pos x="56" y="3"/>
                </a:cxn>
                <a:cxn ang="0">
                  <a:pos x="56" y="3"/>
                </a:cxn>
                <a:cxn ang="0">
                  <a:pos x="56" y="5"/>
                </a:cxn>
                <a:cxn ang="0">
                  <a:pos x="56" y="5"/>
                </a:cxn>
              </a:cxnLst>
              <a:rect l="0" t="0" r="r" b="b"/>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lnTo>
                    <a:pt x="104" y="9"/>
                  </a:lnTo>
                  <a:close/>
                  <a:moveTo>
                    <a:pt x="56" y="5"/>
                  </a:moveTo>
                  <a:lnTo>
                    <a:pt x="0" y="3"/>
                  </a:lnTo>
                  <a:lnTo>
                    <a:pt x="1" y="2"/>
                  </a:lnTo>
                  <a:lnTo>
                    <a:pt x="3" y="0"/>
                  </a:lnTo>
                  <a:lnTo>
                    <a:pt x="58" y="2"/>
                  </a:lnTo>
                  <a:lnTo>
                    <a:pt x="56" y="3"/>
                  </a:lnTo>
                  <a:lnTo>
                    <a:pt x="56" y="3"/>
                  </a:lnTo>
                  <a:lnTo>
                    <a:pt x="56" y="5"/>
                  </a:lnTo>
                  <a:lnTo>
                    <a:pt x="56" y="5"/>
                  </a:lnTo>
                  <a:close/>
                </a:path>
              </a:pathLst>
            </a:custGeom>
            <a:solidFill>
              <a:srgbClr val="E3DDDB"/>
            </a:solidFill>
            <a:ln w="9525">
              <a:noFill/>
              <a:round/>
            </a:ln>
          </p:spPr>
          <p:txBody>
            <a:bodyPr/>
            <a:lstStyle/>
            <a:p>
              <a:endParaRPr lang="en-US">
                <a:solidFill>
                  <a:prstClr val="black"/>
                </a:solidFill>
              </a:endParaRPr>
            </a:p>
          </p:txBody>
        </p:sp>
        <p:sp>
          <p:nvSpPr>
            <p:cNvPr id="180463" name="Freeform 1263"/>
            <p:cNvSpPr>
              <a:spLocks noEditPoints="1"/>
            </p:cNvSpPr>
            <p:nvPr/>
          </p:nvSpPr>
          <p:spPr bwMode="auto">
            <a:xfrm>
              <a:off x="1828" y="788"/>
              <a:ext cx="188" cy="13"/>
            </a:xfrm>
            <a:custGeom>
              <a:avLst/>
              <a:gdLst/>
              <a:ahLst/>
              <a:cxnLst>
                <a:cxn ang="0">
                  <a:pos x="188" y="13"/>
                </a:cxn>
                <a:cxn ang="0">
                  <a:pos x="165" y="11"/>
                </a:cxn>
                <a:cxn ang="0">
                  <a:pos x="167" y="9"/>
                </a:cxn>
                <a:cxn ang="0">
                  <a:pos x="167" y="7"/>
                </a:cxn>
                <a:cxn ang="0">
                  <a:pos x="167" y="7"/>
                </a:cxn>
                <a:cxn ang="0">
                  <a:pos x="167" y="7"/>
                </a:cxn>
                <a:cxn ang="0">
                  <a:pos x="186" y="9"/>
                </a:cxn>
                <a:cxn ang="0">
                  <a:pos x="188" y="11"/>
                </a:cxn>
                <a:cxn ang="0">
                  <a:pos x="188" y="13"/>
                </a:cxn>
                <a:cxn ang="0">
                  <a:pos x="165" y="11"/>
                </a:cxn>
                <a:cxn ang="0">
                  <a:pos x="131" y="9"/>
                </a:cxn>
                <a:cxn ang="0">
                  <a:pos x="131" y="7"/>
                </a:cxn>
                <a:cxn ang="0">
                  <a:pos x="131" y="5"/>
                </a:cxn>
                <a:cxn ang="0">
                  <a:pos x="162" y="7"/>
                </a:cxn>
                <a:cxn ang="0">
                  <a:pos x="164" y="9"/>
                </a:cxn>
                <a:cxn ang="0">
                  <a:pos x="165" y="11"/>
                </a:cxn>
                <a:cxn ang="0">
                  <a:pos x="55" y="5"/>
                </a:cxn>
                <a:cxn ang="0">
                  <a:pos x="0" y="4"/>
                </a:cxn>
                <a:cxn ang="0">
                  <a:pos x="2" y="2"/>
                </a:cxn>
                <a:cxn ang="0">
                  <a:pos x="6" y="0"/>
                </a:cxn>
                <a:cxn ang="0">
                  <a:pos x="63" y="2"/>
                </a:cxn>
                <a:cxn ang="0">
                  <a:pos x="61" y="4"/>
                </a:cxn>
                <a:cxn ang="0">
                  <a:pos x="57" y="4"/>
                </a:cxn>
                <a:cxn ang="0">
                  <a:pos x="57" y="4"/>
                </a:cxn>
                <a:cxn ang="0">
                  <a:pos x="55" y="5"/>
                </a:cxn>
                <a:cxn ang="0">
                  <a:pos x="55" y="5"/>
                </a:cxn>
                <a:cxn ang="0">
                  <a:pos x="55" y="5"/>
                </a:cxn>
              </a:cxnLst>
              <a:rect l="0" t="0" r="r" b="b"/>
              <a:pathLst>
                <a:path w="188" h="13">
                  <a:moveTo>
                    <a:pt x="188" y="13"/>
                  </a:moveTo>
                  <a:lnTo>
                    <a:pt x="165" y="11"/>
                  </a:lnTo>
                  <a:lnTo>
                    <a:pt x="167" y="9"/>
                  </a:lnTo>
                  <a:lnTo>
                    <a:pt x="167" y="7"/>
                  </a:lnTo>
                  <a:lnTo>
                    <a:pt x="167" y="7"/>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7" y="4"/>
                  </a:lnTo>
                  <a:lnTo>
                    <a:pt x="55" y="5"/>
                  </a:lnTo>
                  <a:lnTo>
                    <a:pt x="55" y="5"/>
                  </a:lnTo>
                  <a:lnTo>
                    <a:pt x="55" y="5"/>
                  </a:lnTo>
                  <a:close/>
                </a:path>
              </a:pathLst>
            </a:custGeom>
            <a:solidFill>
              <a:srgbClr val="E3DDDB"/>
            </a:solidFill>
            <a:ln w="9525">
              <a:noFill/>
              <a:round/>
            </a:ln>
          </p:spPr>
          <p:txBody>
            <a:bodyPr/>
            <a:lstStyle/>
            <a:p>
              <a:endParaRPr lang="en-US">
                <a:solidFill>
                  <a:prstClr val="black"/>
                </a:solidFill>
              </a:endParaRPr>
            </a:p>
          </p:txBody>
        </p:sp>
        <p:sp>
          <p:nvSpPr>
            <p:cNvPr id="180464" name="Freeform 1264"/>
            <p:cNvSpPr>
              <a:spLocks noEditPoints="1"/>
            </p:cNvSpPr>
            <p:nvPr/>
          </p:nvSpPr>
          <p:spPr bwMode="auto">
            <a:xfrm>
              <a:off x="1830" y="786"/>
              <a:ext cx="186" cy="13"/>
            </a:xfrm>
            <a:custGeom>
              <a:avLst/>
              <a:gdLst/>
              <a:ahLst/>
              <a:cxnLst>
                <a:cxn ang="0">
                  <a:pos x="186" y="13"/>
                </a:cxn>
                <a:cxn ang="0">
                  <a:pos x="165" y="11"/>
                </a:cxn>
                <a:cxn ang="0">
                  <a:pos x="165" y="11"/>
                </a:cxn>
                <a:cxn ang="0">
                  <a:pos x="165" y="9"/>
                </a:cxn>
                <a:cxn ang="0">
                  <a:pos x="165" y="9"/>
                </a:cxn>
                <a:cxn ang="0">
                  <a:pos x="165" y="7"/>
                </a:cxn>
                <a:cxn ang="0">
                  <a:pos x="184" y="7"/>
                </a:cxn>
                <a:cxn ang="0">
                  <a:pos x="184" y="11"/>
                </a:cxn>
                <a:cxn ang="0">
                  <a:pos x="186" y="13"/>
                </a:cxn>
                <a:cxn ang="0">
                  <a:pos x="160" y="11"/>
                </a:cxn>
                <a:cxn ang="0">
                  <a:pos x="129" y="9"/>
                </a:cxn>
                <a:cxn ang="0">
                  <a:pos x="129" y="7"/>
                </a:cxn>
                <a:cxn ang="0">
                  <a:pos x="129" y="6"/>
                </a:cxn>
                <a:cxn ang="0">
                  <a:pos x="158" y="7"/>
                </a:cxn>
                <a:cxn ang="0">
                  <a:pos x="160" y="9"/>
                </a:cxn>
                <a:cxn ang="0">
                  <a:pos x="160" y="11"/>
                </a:cxn>
                <a:cxn ang="0">
                  <a:pos x="55" y="6"/>
                </a:cxn>
                <a:cxn ang="0">
                  <a:pos x="0" y="4"/>
                </a:cxn>
                <a:cxn ang="0">
                  <a:pos x="4" y="2"/>
                </a:cxn>
                <a:cxn ang="0">
                  <a:pos x="6" y="0"/>
                </a:cxn>
                <a:cxn ang="0">
                  <a:pos x="76" y="4"/>
                </a:cxn>
                <a:cxn ang="0">
                  <a:pos x="65" y="4"/>
                </a:cxn>
                <a:cxn ang="0">
                  <a:pos x="55" y="6"/>
                </a:cxn>
                <a:cxn ang="0">
                  <a:pos x="55" y="6"/>
                </a:cxn>
                <a:cxn ang="0">
                  <a:pos x="55" y="6"/>
                </a:cxn>
              </a:cxnLst>
              <a:rect l="0" t="0" r="r" b="b"/>
              <a:pathLst>
                <a:path w="186" h="13">
                  <a:moveTo>
                    <a:pt x="186" y="13"/>
                  </a:moveTo>
                  <a:lnTo>
                    <a:pt x="165" y="11"/>
                  </a:lnTo>
                  <a:lnTo>
                    <a:pt x="165" y="11"/>
                  </a:lnTo>
                  <a:lnTo>
                    <a:pt x="165" y="9"/>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lnTo>
                    <a:pt x="55" y="6"/>
                  </a:lnTo>
                  <a:lnTo>
                    <a:pt x="55" y="6"/>
                  </a:lnTo>
                  <a:close/>
                </a:path>
              </a:pathLst>
            </a:custGeom>
            <a:solidFill>
              <a:srgbClr val="E3DDDB"/>
            </a:solidFill>
            <a:ln w="9525">
              <a:noFill/>
              <a:round/>
            </a:ln>
          </p:spPr>
          <p:txBody>
            <a:bodyPr/>
            <a:lstStyle/>
            <a:p>
              <a:endParaRPr lang="en-US">
                <a:solidFill>
                  <a:prstClr val="black"/>
                </a:solidFill>
              </a:endParaRPr>
            </a:p>
          </p:txBody>
        </p:sp>
        <p:sp>
          <p:nvSpPr>
            <p:cNvPr id="180465" name="Freeform 1265"/>
            <p:cNvSpPr>
              <a:spLocks noEditPoints="1"/>
            </p:cNvSpPr>
            <p:nvPr/>
          </p:nvSpPr>
          <p:spPr bwMode="auto">
            <a:xfrm>
              <a:off x="1834" y="784"/>
              <a:ext cx="180" cy="13"/>
            </a:xfrm>
            <a:custGeom>
              <a:avLst/>
              <a:gdLst/>
              <a:ahLst/>
              <a:cxnLst>
                <a:cxn ang="0">
                  <a:pos x="180" y="13"/>
                </a:cxn>
                <a:cxn ang="0">
                  <a:pos x="161" y="11"/>
                </a:cxn>
                <a:cxn ang="0">
                  <a:pos x="161" y="9"/>
                </a:cxn>
                <a:cxn ang="0">
                  <a:pos x="161" y="8"/>
                </a:cxn>
                <a:cxn ang="0">
                  <a:pos x="180" y="8"/>
                </a:cxn>
                <a:cxn ang="0">
                  <a:pos x="180" y="9"/>
                </a:cxn>
                <a:cxn ang="0">
                  <a:pos x="180" y="13"/>
                </a:cxn>
                <a:cxn ang="0">
                  <a:pos x="156" y="11"/>
                </a:cxn>
                <a:cxn ang="0">
                  <a:pos x="125" y="9"/>
                </a:cxn>
                <a:cxn ang="0">
                  <a:pos x="125" y="8"/>
                </a:cxn>
                <a:cxn ang="0">
                  <a:pos x="125" y="6"/>
                </a:cxn>
                <a:cxn ang="0">
                  <a:pos x="152" y="8"/>
                </a:cxn>
                <a:cxn ang="0">
                  <a:pos x="154" y="9"/>
                </a:cxn>
                <a:cxn ang="0">
                  <a:pos x="156" y="11"/>
                </a:cxn>
                <a:cxn ang="0">
                  <a:pos x="57" y="6"/>
                </a:cxn>
                <a:cxn ang="0">
                  <a:pos x="0" y="4"/>
                </a:cxn>
                <a:cxn ang="0">
                  <a:pos x="2" y="2"/>
                </a:cxn>
                <a:cxn ang="0">
                  <a:pos x="4" y="0"/>
                </a:cxn>
                <a:cxn ang="0">
                  <a:pos x="87" y="4"/>
                </a:cxn>
                <a:cxn ang="0">
                  <a:pos x="87" y="4"/>
                </a:cxn>
                <a:cxn ang="0">
                  <a:pos x="87" y="6"/>
                </a:cxn>
                <a:cxn ang="0">
                  <a:pos x="74" y="6"/>
                </a:cxn>
                <a:cxn ang="0">
                  <a:pos x="57" y="6"/>
                </a:cxn>
              </a:cxnLst>
              <a:rect l="0" t="0" r="r" b="b"/>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4"/>
                  </a:lnTo>
                  <a:lnTo>
                    <a:pt x="87" y="6"/>
                  </a:lnTo>
                  <a:lnTo>
                    <a:pt x="74" y="6"/>
                  </a:lnTo>
                  <a:lnTo>
                    <a:pt x="57" y="6"/>
                  </a:lnTo>
                  <a:close/>
                </a:path>
              </a:pathLst>
            </a:custGeom>
            <a:solidFill>
              <a:srgbClr val="E3DDDC"/>
            </a:solidFill>
            <a:ln w="9525">
              <a:noFill/>
              <a:round/>
            </a:ln>
          </p:spPr>
          <p:txBody>
            <a:bodyPr/>
            <a:lstStyle/>
            <a:p>
              <a:endParaRPr lang="en-US">
                <a:solidFill>
                  <a:prstClr val="black"/>
                </a:solidFill>
              </a:endParaRPr>
            </a:p>
          </p:txBody>
        </p:sp>
        <p:sp>
          <p:nvSpPr>
            <p:cNvPr id="180466" name="Freeform 1266"/>
            <p:cNvSpPr>
              <a:spLocks noEditPoints="1"/>
            </p:cNvSpPr>
            <p:nvPr/>
          </p:nvSpPr>
          <p:spPr bwMode="auto">
            <a:xfrm>
              <a:off x="1836" y="782"/>
              <a:ext cx="178" cy="11"/>
            </a:xfrm>
            <a:custGeom>
              <a:avLst/>
              <a:gdLst/>
              <a:ahLst/>
              <a:cxnLst>
                <a:cxn ang="0">
                  <a:pos x="178" y="11"/>
                </a:cxn>
                <a:cxn ang="0">
                  <a:pos x="159" y="11"/>
                </a:cxn>
                <a:cxn ang="0">
                  <a:pos x="159" y="10"/>
                </a:cxn>
                <a:cxn ang="0">
                  <a:pos x="161" y="8"/>
                </a:cxn>
                <a:cxn ang="0">
                  <a:pos x="178" y="8"/>
                </a:cxn>
                <a:cxn ang="0">
                  <a:pos x="178" y="10"/>
                </a:cxn>
                <a:cxn ang="0">
                  <a:pos x="178" y="11"/>
                </a:cxn>
                <a:cxn ang="0">
                  <a:pos x="152" y="11"/>
                </a:cxn>
                <a:cxn ang="0">
                  <a:pos x="123" y="10"/>
                </a:cxn>
                <a:cxn ang="0">
                  <a:pos x="123" y="8"/>
                </a:cxn>
                <a:cxn ang="0">
                  <a:pos x="123" y="8"/>
                </a:cxn>
                <a:cxn ang="0">
                  <a:pos x="123" y="6"/>
                </a:cxn>
                <a:cxn ang="0">
                  <a:pos x="123" y="6"/>
                </a:cxn>
                <a:cxn ang="0">
                  <a:pos x="150" y="8"/>
                </a:cxn>
                <a:cxn ang="0">
                  <a:pos x="150" y="8"/>
                </a:cxn>
                <a:cxn ang="0">
                  <a:pos x="150" y="8"/>
                </a:cxn>
                <a:cxn ang="0">
                  <a:pos x="150" y="10"/>
                </a:cxn>
                <a:cxn ang="0">
                  <a:pos x="152" y="11"/>
                </a:cxn>
                <a:cxn ang="0">
                  <a:pos x="70" y="8"/>
                </a:cxn>
                <a:cxn ang="0">
                  <a:pos x="0" y="4"/>
                </a:cxn>
                <a:cxn ang="0">
                  <a:pos x="2" y="2"/>
                </a:cxn>
                <a:cxn ang="0">
                  <a:pos x="6" y="0"/>
                </a:cxn>
                <a:cxn ang="0">
                  <a:pos x="85" y="4"/>
                </a:cxn>
                <a:cxn ang="0">
                  <a:pos x="85" y="6"/>
                </a:cxn>
                <a:cxn ang="0">
                  <a:pos x="85" y="8"/>
                </a:cxn>
                <a:cxn ang="0">
                  <a:pos x="80" y="8"/>
                </a:cxn>
                <a:cxn ang="0">
                  <a:pos x="70" y="8"/>
                </a:cxn>
              </a:cxnLst>
              <a:rect l="0" t="0" r="r" b="b"/>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8"/>
                  </a:lnTo>
                  <a:lnTo>
                    <a:pt x="123" y="6"/>
                  </a:lnTo>
                  <a:lnTo>
                    <a:pt x="123" y="6"/>
                  </a:lnTo>
                  <a:lnTo>
                    <a:pt x="150" y="8"/>
                  </a:lnTo>
                  <a:lnTo>
                    <a:pt x="150" y="8"/>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ln>
          </p:spPr>
          <p:txBody>
            <a:bodyPr/>
            <a:lstStyle/>
            <a:p>
              <a:endParaRPr lang="en-US">
                <a:solidFill>
                  <a:prstClr val="black"/>
                </a:solidFill>
              </a:endParaRPr>
            </a:p>
          </p:txBody>
        </p:sp>
        <p:sp>
          <p:nvSpPr>
            <p:cNvPr id="180467" name="Freeform 1267"/>
            <p:cNvSpPr>
              <a:spLocks noEditPoints="1"/>
            </p:cNvSpPr>
            <p:nvPr/>
          </p:nvSpPr>
          <p:spPr bwMode="auto">
            <a:xfrm>
              <a:off x="1838" y="780"/>
              <a:ext cx="176" cy="12"/>
            </a:xfrm>
            <a:custGeom>
              <a:avLst/>
              <a:gdLst/>
              <a:ahLst/>
              <a:cxnLst>
                <a:cxn ang="0">
                  <a:pos x="176" y="12"/>
                </a:cxn>
                <a:cxn ang="0">
                  <a:pos x="157" y="12"/>
                </a:cxn>
                <a:cxn ang="0">
                  <a:pos x="159" y="10"/>
                </a:cxn>
                <a:cxn ang="0">
                  <a:pos x="159" y="8"/>
                </a:cxn>
                <a:cxn ang="0">
                  <a:pos x="174" y="8"/>
                </a:cxn>
                <a:cxn ang="0">
                  <a:pos x="176" y="10"/>
                </a:cxn>
                <a:cxn ang="0">
                  <a:pos x="176" y="12"/>
                </a:cxn>
                <a:cxn ang="0">
                  <a:pos x="148" y="12"/>
                </a:cxn>
                <a:cxn ang="0">
                  <a:pos x="121" y="10"/>
                </a:cxn>
                <a:cxn ang="0">
                  <a:pos x="121" y="10"/>
                </a:cxn>
                <a:cxn ang="0">
                  <a:pos x="121" y="10"/>
                </a:cxn>
                <a:cxn ang="0">
                  <a:pos x="121" y="8"/>
                </a:cxn>
                <a:cxn ang="0">
                  <a:pos x="119" y="6"/>
                </a:cxn>
                <a:cxn ang="0">
                  <a:pos x="146" y="6"/>
                </a:cxn>
                <a:cxn ang="0">
                  <a:pos x="148" y="8"/>
                </a:cxn>
                <a:cxn ang="0">
                  <a:pos x="148" y="10"/>
                </a:cxn>
                <a:cxn ang="0">
                  <a:pos x="148" y="10"/>
                </a:cxn>
                <a:cxn ang="0">
                  <a:pos x="148" y="12"/>
                </a:cxn>
                <a:cxn ang="0">
                  <a:pos x="83" y="8"/>
                </a:cxn>
                <a:cxn ang="0">
                  <a:pos x="0" y="4"/>
                </a:cxn>
                <a:cxn ang="0">
                  <a:pos x="4" y="2"/>
                </a:cxn>
                <a:cxn ang="0">
                  <a:pos x="6" y="0"/>
                </a:cxn>
                <a:cxn ang="0">
                  <a:pos x="6" y="0"/>
                </a:cxn>
                <a:cxn ang="0">
                  <a:pos x="6" y="0"/>
                </a:cxn>
                <a:cxn ang="0">
                  <a:pos x="83" y="4"/>
                </a:cxn>
                <a:cxn ang="0">
                  <a:pos x="83" y="6"/>
                </a:cxn>
                <a:cxn ang="0">
                  <a:pos x="83" y="8"/>
                </a:cxn>
              </a:cxnLst>
              <a:rect l="0" t="0" r="r" b="b"/>
              <a:pathLst>
                <a:path w="176" h="12">
                  <a:moveTo>
                    <a:pt x="176" y="12"/>
                  </a:moveTo>
                  <a:lnTo>
                    <a:pt x="157" y="12"/>
                  </a:lnTo>
                  <a:lnTo>
                    <a:pt x="159" y="10"/>
                  </a:lnTo>
                  <a:lnTo>
                    <a:pt x="159" y="8"/>
                  </a:lnTo>
                  <a:lnTo>
                    <a:pt x="174" y="8"/>
                  </a:lnTo>
                  <a:lnTo>
                    <a:pt x="176" y="10"/>
                  </a:lnTo>
                  <a:lnTo>
                    <a:pt x="176" y="12"/>
                  </a:lnTo>
                  <a:close/>
                  <a:moveTo>
                    <a:pt x="148" y="12"/>
                  </a:moveTo>
                  <a:lnTo>
                    <a:pt x="121" y="10"/>
                  </a:lnTo>
                  <a:lnTo>
                    <a:pt x="121" y="10"/>
                  </a:lnTo>
                  <a:lnTo>
                    <a:pt x="121" y="10"/>
                  </a:lnTo>
                  <a:lnTo>
                    <a:pt x="121" y="8"/>
                  </a:lnTo>
                  <a:lnTo>
                    <a:pt x="119" y="6"/>
                  </a:lnTo>
                  <a:lnTo>
                    <a:pt x="146" y="6"/>
                  </a:lnTo>
                  <a:lnTo>
                    <a:pt x="148" y="8"/>
                  </a:lnTo>
                  <a:lnTo>
                    <a:pt x="148" y="10"/>
                  </a:lnTo>
                  <a:lnTo>
                    <a:pt x="148" y="10"/>
                  </a:lnTo>
                  <a:lnTo>
                    <a:pt x="148" y="12"/>
                  </a:lnTo>
                  <a:close/>
                  <a:moveTo>
                    <a:pt x="83" y="8"/>
                  </a:moveTo>
                  <a:lnTo>
                    <a:pt x="0" y="4"/>
                  </a:lnTo>
                  <a:lnTo>
                    <a:pt x="4" y="2"/>
                  </a:lnTo>
                  <a:lnTo>
                    <a:pt x="6" y="0"/>
                  </a:lnTo>
                  <a:lnTo>
                    <a:pt x="6" y="0"/>
                  </a:lnTo>
                  <a:lnTo>
                    <a:pt x="6" y="0"/>
                  </a:lnTo>
                  <a:lnTo>
                    <a:pt x="83" y="4"/>
                  </a:lnTo>
                  <a:lnTo>
                    <a:pt x="83" y="6"/>
                  </a:lnTo>
                  <a:lnTo>
                    <a:pt x="83" y="8"/>
                  </a:lnTo>
                  <a:close/>
                </a:path>
              </a:pathLst>
            </a:custGeom>
            <a:solidFill>
              <a:srgbClr val="E3DEDC"/>
            </a:solidFill>
            <a:ln w="9525">
              <a:noFill/>
              <a:round/>
            </a:ln>
          </p:spPr>
          <p:txBody>
            <a:bodyPr/>
            <a:lstStyle/>
            <a:p>
              <a:endParaRPr lang="en-US">
                <a:solidFill>
                  <a:prstClr val="black"/>
                </a:solidFill>
              </a:endParaRPr>
            </a:p>
          </p:txBody>
        </p:sp>
        <p:sp>
          <p:nvSpPr>
            <p:cNvPr id="180468" name="Freeform 1268"/>
            <p:cNvSpPr>
              <a:spLocks noEditPoints="1"/>
            </p:cNvSpPr>
            <p:nvPr/>
          </p:nvSpPr>
          <p:spPr bwMode="auto">
            <a:xfrm>
              <a:off x="1842" y="778"/>
              <a:ext cx="172" cy="12"/>
            </a:xfrm>
            <a:custGeom>
              <a:avLst/>
              <a:gdLst/>
              <a:ahLst/>
              <a:cxnLst>
                <a:cxn ang="0">
                  <a:pos x="172" y="12"/>
                </a:cxn>
                <a:cxn ang="0">
                  <a:pos x="155" y="12"/>
                </a:cxn>
                <a:cxn ang="0">
                  <a:pos x="155" y="10"/>
                </a:cxn>
                <a:cxn ang="0">
                  <a:pos x="155" y="8"/>
                </a:cxn>
                <a:cxn ang="0">
                  <a:pos x="170" y="8"/>
                </a:cxn>
                <a:cxn ang="0">
                  <a:pos x="170" y="10"/>
                </a:cxn>
                <a:cxn ang="0">
                  <a:pos x="172" y="12"/>
                </a:cxn>
                <a:cxn ang="0">
                  <a:pos x="144" y="12"/>
                </a:cxn>
                <a:cxn ang="0">
                  <a:pos x="117" y="10"/>
                </a:cxn>
                <a:cxn ang="0">
                  <a:pos x="115" y="8"/>
                </a:cxn>
                <a:cxn ang="0">
                  <a:pos x="115" y="6"/>
                </a:cxn>
                <a:cxn ang="0">
                  <a:pos x="142" y="6"/>
                </a:cxn>
                <a:cxn ang="0">
                  <a:pos x="142" y="8"/>
                </a:cxn>
                <a:cxn ang="0">
                  <a:pos x="144" y="12"/>
                </a:cxn>
                <a:cxn ang="0">
                  <a:pos x="79" y="8"/>
                </a:cxn>
                <a:cxn ang="0">
                  <a:pos x="0" y="4"/>
                </a:cxn>
                <a:cxn ang="0">
                  <a:pos x="0" y="2"/>
                </a:cxn>
                <a:cxn ang="0">
                  <a:pos x="2" y="2"/>
                </a:cxn>
                <a:cxn ang="0">
                  <a:pos x="3" y="0"/>
                </a:cxn>
                <a:cxn ang="0">
                  <a:pos x="5" y="0"/>
                </a:cxn>
                <a:cxn ang="0">
                  <a:pos x="79" y="4"/>
                </a:cxn>
                <a:cxn ang="0">
                  <a:pos x="79" y="6"/>
                </a:cxn>
                <a:cxn ang="0">
                  <a:pos x="79" y="8"/>
                </a:cxn>
              </a:cxnLst>
              <a:rect l="0" t="0" r="r" b="b"/>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ln>
          </p:spPr>
          <p:txBody>
            <a:bodyPr/>
            <a:lstStyle/>
            <a:p>
              <a:endParaRPr lang="en-US">
                <a:solidFill>
                  <a:prstClr val="black"/>
                </a:solidFill>
              </a:endParaRPr>
            </a:p>
          </p:txBody>
        </p:sp>
        <p:sp>
          <p:nvSpPr>
            <p:cNvPr id="180469" name="Freeform 1269"/>
            <p:cNvSpPr>
              <a:spLocks noEditPoints="1"/>
            </p:cNvSpPr>
            <p:nvPr/>
          </p:nvSpPr>
          <p:spPr bwMode="auto">
            <a:xfrm>
              <a:off x="1844" y="776"/>
              <a:ext cx="168" cy="12"/>
            </a:xfrm>
            <a:custGeom>
              <a:avLst/>
              <a:gdLst/>
              <a:ahLst/>
              <a:cxnLst>
                <a:cxn ang="0">
                  <a:pos x="168" y="12"/>
                </a:cxn>
                <a:cxn ang="0">
                  <a:pos x="153" y="12"/>
                </a:cxn>
                <a:cxn ang="0">
                  <a:pos x="153" y="10"/>
                </a:cxn>
                <a:cxn ang="0">
                  <a:pos x="153" y="8"/>
                </a:cxn>
                <a:cxn ang="0">
                  <a:pos x="168" y="8"/>
                </a:cxn>
                <a:cxn ang="0">
                  <a:pos x="168" y="10"/>
                </a:cxn>
                <a:cxn ang="0">
                  <a:pos x="168" y="12"/>
                </a:cxn>
                <a:cxn ang="0">
                  <a:pos x="140" y="10"/>
                </a:cxn>
                <a:cxn ang="0">
                  <a:pos x="113" y="10"/>
                </a:cxn>
                <a:cxn ang="0">
                  <a:pos x="113" y="8"/>
                </a:cxn>
                <a:cxn ang="0">
                  <a:pos x="113" y="6"/>
                </a:cxn>
                <a:cxn ang="0">
                  <a:pos x="138" y="6"/>
                </a:cxn>
                <a:cxn ang="0">
                  <a:pos x="140" y="8"/>
                </a:cxn>
                <a:cxn ang="0">
                  <a:pos x="140" y="10"/>
                </a:cxn>
                <a:cxn ang="0">
                  <a:pos x="77" y="8"/>
                </a:cxn>
                <a:cxn ang="0">
                  <a:pos x="0" y="4"/>
                </a:cxn>
                <a:cxn ang="0">
                  <a:pos x="3" y="2"/>
                </a:cxn>
                <a:cxn ang="0">
                  <a:pos x="7" y="0"/>
                </a:cxn>
                <a:cxn ang="0">
                  <a:pos x="77" y="4"/>
                </a:cxn>
                <a:cxn ang="0">
                  <a:pos x="77" y="6"/>
                </a:cxn>
                <a:cxn ang="0">
                  <a:pos x="77" y="8"/>
                </a:cxn>
              </a:cxnLst>
              <a:rect l="0" t="0" r="r" b="b"/>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ln>
          </p:spPr>
          <p:txBody>
            <a:bodyPr/>
            <a:lstStyle/>
            <a:p>
              <a:endParaRPr lang="en-US">
                <a:solidFill>
                  <a:prstClr val="black"/>
                </a:solidFill>
              </a:endParaRPr>
            </a:p>
          </p:txBody>
        </p:sp>
        <p:sp>
          <p:nvSpPr>
            <p:cNvPr id="180470" name="Freeform 1270"/>
            <p:cNvSpPr>
              <a:spLocks noEditPoints="1"/>
            </p:cNvSpPr>
            <p:nvPr/>
          </p:nvSpPr>
          <p:spPr bwMode="auto">
            <a:xfrm>
              <a:off x="1847" y="774"/>
              <a:ext cx="165" cy="12"/>
            </a:xfrm>
            <a:custGeom>
              <a:avLst/>
              <a:gdLst/>
              <a:ahLst/>
              <a:cxnLst>
                <a:cxn ang="0">
                  <a:pos x="165" y="12"/>
                </a:cxn>
                <a:cxn ang="0">
                  <a:pos x="150" y="12"/>
                </a:cxn>
                <a:cxn ang="0">
                  <a:pos x="150" y="8"/>
                </a:cxn>
                <a:cxn ang="0">
                  <a:pos x="150" y="8"/>
                </a:cxn>
                <a:cxn ang="0">
                  <a:pos x="165" y="8"/>
                </a:cxn>
                <a:cxn ang="0">
                  <a:pos x="165" y="10"/>
                </a:cxn>
                <a:cxn ang="0">
                  <a:pos x="165" y="12"/>
                </a:cxn>
                <a:cxn ang="0">
                  <a:pos x="137" y="10"/>
                </a:cxn>
                <a:cxn ang="0">
                  <a:pos x="110" y="10"/>
                </a:cxn>
                <a:cxn ang="0">
                  <a:pos x="110" y="8"/>
                </a:cxn>
                <a:cxn ang="0">
                  <a:pos x="109" y="4"/>
                </a:cxn>
                <a:cxn ang="0">
                  <a:pos x="135" y="6"/>
                </a:cxn>
                <a:cxn ang="0">
                  <a:pos x="135" y="8"/>
                </a:cxn>
                <a:cxn ang="0">
                  <a:pos x="137" y="10"/>
                </a:cxn>
                <a:cxn ang="0">
                  <a:pos x="74" y="8"/>
                </a:cxn>
                <a:cxn ang="0">
                  <a:pos x="0" y="4"/>
                </a:cxn>
                <a:cxn ang="0">
                  <a:pos x="4" y="2"/>
                </a:cxn>
                <a:cxn ang="0">
                  <a:pos x="6" y="0"/>
                </a:cxn>
                <a:cxn ang="0">
                  <a:pos x="76" y="4"/>
                </a:cxn>
                <a:cxn ang="0">
                  <a:pos x="74" y="6"/>
                </a:cxn>
                <a:cxn ang="0">
                  <a:pos x="74" y="8"/>
                </a:cxn>
              </a:cxnLst>
              <a:rect l="0" t="0" r="r" b="b"/>
              <a:pathLst>
                <a:path w="165" h="12">
                  <a:moveTo>
                    <a:pt x="165" y="12"/>
                  </a:moveTo>
                  <a:lnTo>
                    <a:pt x="150" y="12"/>
                  </a:lnTo>
                  <a:lnTo>
                    <a:pt x="150" y="8"/>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ln>
          </p:spPr>
          <p:txBody>
            <a:bodyPr/>
            <a:lstStyle/>
            <a:p>
              <a:endParaRPr lang="en-US">
                <a:solidFill>
                  <a:prstClr val="black"/>
                </a:solidFill>
              </a:endParaRPr>
            </a:p>
          </p:txBody>
        </p:sp>
        <p:sp>
          <p:nvSpPr>
            <p:cNvPr id="180471" name="Freeform 1271"/>
            <p:cNvSpPr>
              <a:spLocks noEditPoints="1"/>
            </p:cNvSpPr>
            <p:nvPr/>
          </p:nvSpPr>
          <p:spPr bwMode="auto">
            <a:xfrm>
              <a:off x="1851" y="773"/>
              <a:ext cx="161" cy="11"/>
            </a:xfrm>
            <a:custGeom>
              <a:avLst/>
              <a:gdLst/>
              <a:ahLst/>
              <a:cxnLst>
                <a:cxn ang="0">
                  <a:pos x="161" y="11"/>
                </a:cxn>
                <a:cxn ang="0">
                  <a:pos x="146" y="11"/>
                </a:cxn>
                <a:cxn ang="0">
                  <a:pos x="146" y="9"/>
                </a:cxn>
                <a:cxn ang="0">
                  <a:pos x="146" y="7"/>
                </a:cxn>
                <a:cxn ang="0">
                  <a:pos x="148" y="7"/>
                </a:cxn>
                <a:cxn ang="0">
                  <a:pos x="148" y="5"/>
                </a:cxn>
                <a:cxn ang="0">
                  <a:pos x="161" y="7"/>
                </a:cxn>
                <a:cxn ang="0">
                  <a:pos x="161" y="9"/>
                </a:cxn>
                <a:cxn ang="0">
                  <a:pos x="161" y="11"/>
                </a:cxn>
                <a:cxn ang="0">
                  <a:pos x="131" y="9"/>
                </a:cxn>
                <a:cxn ang="0">
                  <a:pos x="106" y="9"/>
                </a:cxn>
                <a:cxn ang="0">
                  <a:pos x="105" y="5"/>
                </a:cxn>
                <a:cxn ang="0">
                  <a:pos x="105" y="3"/>
                </a:cxn>
                <a:cxn ang="0">
                  <a:pos x="129" y="5"/>
                </a:cxn>
                <a:cxn ang="0">
                  <a:pos x="131" y="7"/>
                </a:cxn>
                <a:cxn ang="0">
                  <a:pos x="131" y="9"/>
                </a:cxn>
                <a:cxn ang="0">
                  <a:pos x="70" y="7"/>
                </a:cxn>
                <a:cxn ang="0">
                  <a:pos x="0" y="3"/>
                </a:cxn>
                <a:cxn ang="0">
                  <a:pos x="2" y="1"/>
                </a:cxn>
                <a:cxn ang="0">
                  <a:pos x="6" y="0"/>
                </a:cxn>
                <a:cxn ang="0">
                  <a:pos x="72" y="3"/>
                </a:cxn>
                <a:cxn ang="0">
                  <a:pos x="72" y="5"/>
                </a:cxn>
                <a:cxn ang="0">
                  <a:pos x="70" y="7"/>
                </a:cxn>
              </a:cxnLst>
              <a:rect l="0" t="0" r="r" b="b"/>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ln>
          </p:spPr>
          <p:txBody>
            <a:bodyPr/>
            <a:lstStyle/>
            <a:p>
              <a:endParaRPr lang="en-US">
                <a:solidFill>
                  <a:prstClr val="black"/>
                </a:solidFill>
              </a:endParaRPr>
            </a:p>
          </p:txBody>
        </p:sp>
        <p:sp>
          <p:nvSpPr>
            <p:cNvPr id="180472" name="Freeform 1272"/>
            <p:cNvSpPr>
              <a:spLocks noEditPoints="1"/>
            </p:cNvSpPr>
            <p:nvPr/>
          </p:nvSpPr>
          <p:spPr bwMode="auto">
            <a:xfrm>
              <a:off x="1853" y="771"/>
              <a:ext cx="159" cy="11"/>
            </a:xfrm>
            <a:custGeom>
              <a:avLst/>
              <a:gdLst/>
              <a:ahLst/>
              <a:cxnLst>
                <a:cxn ang="0">
                  <a:pos x="159" y="11"/>
                </a:cxn>
                <a:cxn ang="0">
                  <a:pos x="144" y="11"/>
                </a:cxn>
                <a:cxn ang="0">
                  <a:pos x="144" y="9"/>
                </a:cxn>
                <a:cxn ang="0">
                  <a:pos x="144" y="9"/>
                </a:cxn>
                <a:cxn ang="0">
                  <a:pos x="146" y="7"/>
                </a:cxn>
                <a:cxn ang="0">
                  <a:pos x="146" y="5"/>
                </a:cxn>
                <a:cxn ang="0">
                  <a:pos x="159" y="7"/>
                </a:cxn>
                <a:cxn ang="0">
                  <a:pos x="159" y="9"/>
                </a:cxn>
                <a:cxn ang="0">
                  <a:pos x="159" y="11"/>
                </a:cxn>
                <a:cxn ang="0">
                  <a:pos x="129" y="9"/>
                </a:cxn>
                <a:cxn ang="0">
                  <a:pos x="103" y="7"/>
                </a:cxn>
                <a:cxn ang="0">
                  <a:pos x="103" y="5"/>
                </a:cxn>
                <a:cxn ang="0">
                  <a:pos x="101" y="3"/>
                </a:cxn>
                <a:cxn ang="0">
                  <a:pos x="125" y="5"/>
                </a:cxn>
                <a:cxn ang="0">
                  <a:pos x="127" y="7"/>
                </a:cxn>
                <a:cxn ang="0">
                  <a:pos x="129" y="9"/>
                </a:cxn>
                <a:cxn ang="0">
                  <a:pos x="70" y="7"/>
                </a:cxn>
                <a:cxn ang="0">
                  <a:pos x="0" y="3"/>
                </a:cxn>
                <a:cxn ang="0">
                  <a:pos x="4" y="2"/>
                </a:cxn>
                <a:cxn ang="0">
                  <a:pos x="8" y="0"/>
                </a:cxn>
                <a:cxn ang="0">
                  <a:pos x="70" y="2"/>
                </a:cxn>
                <a:cxn ang="0">
                  <a:pos x="70" y="5"/>
                </a:cxn>
                <a:cxn ang="0">
                  <a:pos x="70" y="7"/>
                </a:cxn>
              </a:cxnLst>
              <a:rect l="0" t="0" r="r" b="b"/>
              <a:pathLst>
                <a:path w="159" h="11">
                  <a:moveTo>
                    <a:pt x="159" y="11"/>
                  </a:moveTo>
                  <a:lnTo>
                    <a:pt x="144" y="11"/>
                  </a:lnTo>
                  <a:lnTo>
                    <a:pt x="144" y="9"/>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ln>
          </p:spPr>
          <p:txBody>
            <a:bodyPr/>
            <a:lstStyle/>
            <a:p>
              <a:endParaRPr lang="en-US">
                <a:solidFill>
                  <a:prstClr val="black"/>
                </a:solidFill>
              </a:endParaRPr>
            </a:p>
          </p:txBody>
        </p:sp>
        <p:sp>
          <p:nvSpPr>
            <p:cNvPr id="180473" name="Freeform 1273"/>
            <p:cNvSpPr>
              <a:spLocks noEditPoints="1"/>
            </p:cNvSpPr>
            <p:nvPr/>
          </p:nvSpPr>
          <p:spPr bwMode="auto">
            <a:xfrm>
              <a:off x="1857" y="769"/>
              <a:ext cx="155" cy="11"/>
            </a:xfrm>
            <a:custGeom>
              <a:avLst/>
              <a:gdLst/>
              <a:ahLst/>
              <a:cxnLst>
                <a:cxn ang="0">
                  <a:pos x="155" y="11"/>
                </a:cxn>
                <a:cxn ang="0">
                  <a:pos x="142" y="9"/>
                </a:cxn>
                <a:cxn ang="0">
                  <a:pos x="142" y="7"/>
                </a:cxn>
                <a:cxn ang="0">
                  <a:pos x="142" y="5"/>
                </a:cxn>
                <a:cxn ang="0">
                  <a:pos x="155" y="7"/>
                </a:cxn>
                <a:cxn ang="0">
                  <a:pos x="155" y="9"/>
                </a:cxn>
                <a:cxn ang="0">
                  <a:pos x="155" y="11"/>
                </a:cxn>
                <a:cxn ang="0">
                  <a:pos x="123" y="9"/>
                </a:cxn>
                <a:cxn ang="0">
                  <a:pos x="99" y="7"/>
                </a:cxn>
                <a:cxn ang="0">
                  <a:pos x="97" y="5"/>
                </a:cxn>
                <a:cxn ang="0">
                  <a:pos x="97" y="4"/>
                </a:cxn>
                <a:cxn ang="0">
                  <a:pos x="121" y="5"/>
                </a:cxn>
                <a:cxn ang="0">
                  <a:pos x="121" y="7"/>
                </a:cxn>
                <a:cxn ang="0">
                  <a:pos x="123" y="9"/>
                </a:cxn>
                <a:cxn ang="0">
                  <a:pos x="66" y="7"/>
                </a:cxn>
                <a:cxn ang="0">
                  <a:pos x="0" y="4"/>
                </a:cxn>
                <a:cxn ang="0">
                  <a:pos x="4" y="2"/>
                </a:cxn>
                <a:cxn ang="0">
                  <a:pos x="7" y="0"/>
                </a:cxn>
                <a:cxn ang="0">
                  <a:pos x="66" y="2"/>
                </a:cxn>
                <a:cxn ang="0">
                  <a:pos x="66" y="4"/>
                </a:cxn>
                <a:cxn ang="0">
                  <a:pos x="66" y="7"/>
                </a:cxn>
              </a:cxnLst>
              <a:rect l="0" t="0" r="r" b="b"/>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ln>
          </p:spPr>
          <p:txBody>
            <a:bodyPr/>
            <a:lstStyle/>
            <a:p>
              <a:endParaRPr lang="en-US">
                <a:solidFill>
                  <a:prstClr val="black"/>
                </a:solidFill>
              </a:endParaRPr>
            </a:p>
          </p:txBody>
        </p:sp>
        <p:sp>
          <p:nvSpPr>
            <p:cNvPr id="180474" name="Freeform 1274"/>
            <p:cNvSpPr>
              <a:spLocks noEditPoints="1"/>
            </p:cNvSpPr>
            <p:nvPr/>
          </p:nvSpPr>
          <p:spPr bwMode="auto">
            <a:xfrm>
              <a:off x="1861" y="767"/>
              <a:ext cx="151" cy="11"/>
            </a:xfrm>
            <a:custGeom>
              <a:avLst/>
              <a:gdLst/>
              <a:ahLst/>
              <a:cxnLst>
                <a:cxn ang="0">
                  <a:pos x="151" y="11"/>
                </a:cxn>
                <a:cxn ang="0">
                  <a:pos x="138" y="9"/>
                </a:cxn>
                <a:cxn ang="0">
                  <a:pos x="138" y="7"/>
                </a:cxn>
                <a:cxn ang="0">
                  <a:pos x="138" y="6"/>
                </a:cxn>
                <a:cxn ang="0">
                  <a:pos x="151" y="7"/>
                </a:cxn>
                <a:cxn ang="0">
                  <a:pos x="151" y="9"/>
                </a:cxn>
                <a:cxn ang="0">
                  <a:pos x="151" y="11"/>
                </a:cxn>
                <a:cxn ang="0">
                  <a:pos x="117" y="9"/>
                </a:cxn>
                <a:cxn ang="0">
                  <a:pos x="93" y="7"/>
                </a:cxn>
                <a:cxn ang="0">
                  <a:pos x="93" y="6"/>
                </a:cxn>
                <a:cxn ang="0">
                  <a:pos x="91" y="4"/>
                </a:cxn>
                <a:cxn ang="0">
                  <a:pos x="115" y="6"/>
                </a:cxn>
                <a:cxn ang="0">
                  <a:pos x="117" y="7"/>
                </a:cxn>
                <a:cxn ang="0">
                  <a:pos x="117" y="9"/>
                </a:cxn>
                <a:cxn ang="0">
                  <a:pos x="62" y="6"/>
                </a:cxn>
                <a:cxn ang="0">
                  <a:pos x="0" y="4"/>
                </a:cxn>
                <a:cxn ang="0">
                  <a:pos x="3" y="2"/>
                </a:cxn>
                <a:cxn ang="0">
                  <a:pos x="7" y="0"/>
                </a:cxn>
                <a:cxn ang="0">
                  <a:pos x="62" y="2"/>
                </a:cxn>
                <a:cxn ang="0">
                  <a:pos x="62" y="4"/>
                </a:cxn>
                <a:cxn ang="0">
                  <a:pos x="62" y="6"/>
                </a:cxn>
              </a:cxnLst>
              <a:rect l="0" t="0" r="r" b="b"/>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ln>
          </p:spPr>
          <p:txBody>
            <a:bodyPr/>
            <a:lstStyle/>
            <a:p>
              <a:endParaRPr lang="en-US">
                <a:solidFill>
                  <a:prstClr val="black"/>
                </a:solidFill>
              </a:endParaRPr>
            </a:p>
          </p:txBody>
        </p:sp>
        <p:sp>
          <p:nvSpPr>
            <p:cNvPr id="180475" name="Freeform 1275"/>
            <p:cNvSpPr>
              <a:spLocks noEditPoints="1"/>
            </p:cNvSpPr>
            <p:nvPr/>
          </p:nvSpPr>
          <p:spPr bwMode="auto">
            <a:xfrm>
              <a:off x="1864" y="765"/>
              <a:ext cx="148" cy="11"/>
            </a:xfrm>
            <a:custGeom>
              <a:avLst/>
              <a:gdLst/>
              <a:ahLst/>
              <a:cxnLst>
                <a:cxn ang="0">
                  <a:pos x="148" y="11"/>
                </a:cxn>
                <a:cxn ang="0">
                  <a:pos x="135" y="9"/>
                </a:cxn>
                <a:cxn ang="0">
                  <a:pos x="135" y="8"/>
                </a:cxn>
                <a:cxn ang="0">
                  <a:pos x="137" y="6"/>
                </a:cxn>
                <a:cxn ang="0">
                  <a:pos x="148" y="6"/>
                </a:cxn>
                <a:cxn ang="0">
                  <a:pos x="148" y="9"/>
                </a:cxn>
                <a:cxn ang="0">
                  <a:pos x="148" y="11"/>
                </a:cxn>
                <a:cxn ang="0">
                  <a:pos x="114" y="9"/>
                </a:cxn>
                <a:cxn ang="0">
                  <a:pos x="90" y="8"/>
                </a:cxn>
                <a:cxn ang="0">
                  <a:pos x="88" y="6"/>
                </a:cxn>
                <a:cxn ang="0">
                  <a:pos x="86" y="4"/>
                </a:cxn>
                <a:cxn ang="0">
                  <a:pos x="110" y="6"/>
                </a:cxn>
                <a:cxn ang="0">
                  <a:pos x="112" y="8"/>
                </a:cxn>
                <a:cxn ang="0">
                  <a:pos x="114" y="9"/>
                </a:cxn>
                <a:cxn ang="0">
                  <a:pos x="59" y="6"/>
                </a:cxn>
                <a:cxn ang="0">
                  <a:pos x="0" y="4"/>
                </a:cxn>
                <a:cxn ang="0">
                  <a:pos x="6" y="2"/>
                </a:cxn>
                <a:cxn ang="0">
                  <a:pos x="10" y="0"/>
                </a:cxn>
                <a:cxn ang="0">
                  <a:pos x="59" y="2"/>
                </a:cxn>
                <a:cxn ang="0">
                  <a:pos x="59" y="4"/>
                </a:cxn>
                <a:cxn ang="0">
                  <a:pos x="59" y="6"/>
                </a:cxn>
              </a:cxnLst>
              <a:rect l="0" t="0" r="r" b="b"/>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ln>
          </p:spPr>
          <p:txBody>
            <a:bodyPr/>
            <a:lstStyle/>
            <a:p>
              <a:endParaRPr lang="en-US">
                <a:solidFill>
                  <a:prstClr val="black"/>
                </a:solidFill>
              </a:endParaRPr>
            </a:p>
          </p:txBody>
        </p:sp>
        <p:sp>
          <p:nvSpPr>
            <p:cNvPr id="180476" name="Freeform 1276"/>
            <p:cNvSpPr>
              <a:spLocks noEditPoints="1"/>
            </p:cNvSpPr>
            <p:nvPr/>
          </p:nvSpPr>
          <p:spPr bwMode="auto">
            <a:xfrm>
              <a:off x="1868" y="763"/>
              <a:ext cx="144" cy="11"/>
            </a:xfrm>
            <a:custGeom>
              <a:avLst/>
              <a:gdLst/>
              <a:ahLst/>
              <a:cxnLst>
                <a:cxn ang="0">
                  <a:pos x="144" y="11"/>
                </a:cxn>
                <a:cxn ang="0">
                  <a:pos x="131" y="10"/>
                </a:cxn>
                <a:cxn ang="0">
                  <a:pos x="133" y="8"/>
                </a:cxn>
                <a:cxn ang="0">
                  <a:pos x="133" y="6"/>
                </a:cxn>
                <a:cxn ang="0">
                  <a:pos x="144" y="6"/>
                </a:cxn>
                <a:cxn ang="0">
                  <a:pos x="144" y="8"/>
                </a:cxn>
                <a:cxn ang="0">
                  <a:pos x="144" y="11"/>
                </a:cxn>
                <a:cxn ang="0">
                  <a:pos x="108" y="10"/>
                </a:cxn>
                <a:cxn ang="0">
                  <a:pos x="84" y="8"/>
                </a:cxn>
                <a:cxn ang="0">
                  <a:pos x="82" y="6"/>
                </a:cxn>
                <a:cxn ang="0">
                  <a:pos x="82" y="4"/>
                </a:cxn>
                <a:cxn ang="0">
                  <a:pos x="105" y="4"/>
                </a:cxn>
                <a:cxn ang="0">
                  <a:pos x="106" y="6"/>
                </a:cxn>
                <a:cxn ang="0">
                  <a:pos x="108" y="10"/>
                </a:cxn>
                <a:cxn ang="0">
                  <a:pos x="55" y="6"/>
                </a:cxn>
                <a:cxn ang="0">
                  <a:pos x="0" y="4"/>
                </a:cxn>
                <a:cxn ang="0">
                  <a:pos x="6" y="2"/>
                </a:cxn>
                <a:cxn ang="0">
                  <a:pos x="12" y="0"/>
                </a:cxn>
                <a:cxn ang="0">
                  <a:pos x="53" y="2"/>
                </a:cxn>
                <a:cxn ang="0">
                  <a:pos x="53" y="4"/>
                </a:cxn>
                <a:cxn ang="0">
                  <a:pos x="55" y="6"/>
                </a:cxn>
              </a:cxnLst>
              <a:rect l="0" t="0" r="r" b="b"/>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ln>
          </p:spPr>
          <p:txBody>
            <a:bodyPr/>
            <a:lstStyle/>
            <a:p>
              <a:endParaRPr lang="en-US">
                <a:solidFill>
                  <a:prstClr val="black"/>
                </a:solidFill>
              </a:endParaRPr>
            </a:p>
          </p:txBody>
        </p:sp>
        <p:sp>
          <p:nvSpPr>
            <p:cNvPr id="180477" name="Freeform 1277"/>
            <p:cNvSpPr>
              <a:spLocks noEditPoints="1"/>
            </p:cNvSpPr>
            <p:nvPr/>
          </p:nvSpPr>
          <p:spPr bwMode="auto">
            <a:xfrm>
              <a:off x="1874" y="761"/>
              <a:ext cx="138" cy="10"/>
            </a:xfrm>
            <a:custGeom>
              <a:avLst/>
              <a:gdLst/>
              <a:ahLst/>
              <a:cxnLst>
                <a:cxn ang="0">
                  <a:pos x="138" y="10"/>
                </a:cxn>
                <a:cxn ang="0">
                  <a:pos x="127" y="10"/>
                </a:cxn>
                <a:cxn ang="0">
                  <a:pos x="127" y="8"/>
                </a:cxn>
                <a:cxn ang="0">
                  <a:pos x="129" y="6"/>
                </a:cxn>
                <a:cxn ang="0">
                  <a:pos x="138" y="6"/>
                </a:cxn>
                <a:cxn ang="0">
                  <a:pos x="138" y="8"/>
                </a:cxn>
                <a:cxn ang="0">
                  <a:pos x="138" y="10"/>
                </a:cxn>
                <a:cxn ang="0">
                  <a:pos x="100" y="10"/>
                </a:cxn>
                <a:cxn ang="0">
                  <a:pos x="76" y="8"/>
                </a:cxn>
                <a:cxn ang="0">
                  <a:pos x="76" y="6"/>
                </a:cxn>
                <a:cxn ang="0">
                  <a:pos x="74" y="4"/>
                </a:cxn>
                <a:cxn ang="0">
                  <a:pos x="97" y="4"/>
                </a:cxn>
                <a:cxn ang="0">
                  <a:pos x="99" y="6"/>
                </a:cxn>
                <a:cxn ang="0">
                  <a:pos x="100" y="10"/>
                </a:cxn>
                <a:cxn ang="0">
                  <a:pos x="49" y="6"/>
                </a:cxn>
                <a:cxn ang="0">
                  <a:pos x="0" y="4"/>
                </a:cxn>
                <a:cxn ang="0">
                  <a:pos x="8" y="2"/>
                </a:cxn>
                <a:cxn ang="0">
                  <a:pos x="13" y="0"/>
                </a:cxn>
                <a:cxn ang="0">
                  <a:pos x="47" y="2"/>
                </a:cxn>
                <a:cxn ang="0">
                  <a:pos x="47" y="4"/>
                </a:cxn>
                <a:cxn ang="0">
                  <a:pos x="49" y="6"/>
                </a:cxn>
              </a:cxnLst>
              <a:rect l="0" t="0" r="r" b="b"/>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ln>
          </p:spPr>
          <p:txBody>
            <a:bodyPr/>
            <a:lstStyle/>
            <a:p>
              <a:endParaRPr lang="en-US">
                <a:solidFill>
                  <a:prstClr val="black"/>
                </a:solidFill>
              </a:endParaRPr>
            </a:p>
          </p:txBody>
        </p:sp>
        <p:sp>
          <p:nvSpPr>
            <p:cNvPr id="180478" name="Freeform 1278"/>
            <p:cNvSpPr>
              <a:spLocks noEditPoints="1"/>
            </p:cNvSpPr>
            <p:nvPr/>
          </p:nvSpPr>
          <p:spPr bwMode="auto">
            <a:xfrm>
              <a:off x="1880" y="759"/>
              <a:ext cx="132" cy="10"/>
            </a:xfrm>
            <a:custGeom>
              <a:avLst/>
              <a:gdLst/>
              <a:ahLst/>
              <a:cxnLst>
                <a:cxn ang="0">
                  <a:pos x="132" y="10"/>
                </a:cxn>
                <a:cxn ang="0">
                  <a:pos x="121" y="10"/>
                </a:cxn>
                <a:cxn ang="0">
                  <a:pos x="123" y="8"/>
                </a:cxn>
                <a:cxn ang="0">
                  <a:pos x="123" y="6"/>
                </a:cxn>
                <a:cxn ang="0">
                  <a:pos x="132" y="6"/>
                </a:cxn>
                <a:cxn ang="0">
                  <a:pos x="132" y="8"/>
                </a:cxn>
                <a:cxn ang="0">
                  <a:pos x="132" y="10"/>
                </a:cxn>
                <a:cxn ang="0">
                  <a:pos x="93" y="8"/>
                </a:cxn>
                <a:cxn ang="0">
                  <a:pos x="70" y="8"/>
                </a:cxn>
                <a:cxn ang="0">
                  <a:pos x="68" y="6"/>
                </a:cxn>
                <a:cxn ang="0">
                  <a:pos x="66" y="4"/>
                </a:cxn>
                <a:cxn ang="0">
                  <a:pos x="89" y="4"/>
                </a:cxn>
                <a:cxn ang="0">
                  <a:pos x="91" y="6"/>
                </a:cxn>
                <a:cxn ang="0">
                  <a:pos x="93" y="8"/>
                </a:cxn>
                <a:cxn ang="0">
                  <a:pos x="41" y="6"/>
                </a:cxn>
                <a:cxn ang="0">
                  <a:pos x="0" y="4"/>
                </a:cxn>
                <a:cxn ang="0">
                  <a:pos x="3" y="2"/>
                </a:cxn>
                <a:cxn ang="0">
                  <a:pos x="9" y="2"/>
                </a:cxn>
                <a:cxn ang="0">
                  <a:pos x="15" y="2"/>
                </a:cxn>
                <a:cxn ang="0">
                  <a:pos x="20" y="0"/>
                </a:cxn>
                <a:cxn ang="0">
                  <a:pos x="38" y="2"/>
                </a:cxn>
                <a:cxn ang="0">
                  <a:pos x="39" y="4"/>
                </a:cxn>
                <a:cxn ang="0">
                  <a:pos x="41" y="6"/>
                </a:cxn>
              </a:cxnLst>
              <a:rect l="0" t="0" r="r" b="b"/>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ln>
          </p:spPr>
          <p:txBody>
            <a:bodyPr/>
            <a:lstStyle/>
            <a:p>
              <a:endParaRPr lang="en-US">
                <a:solidFill>
                  <a:prstClr val="black"/>
                </a:solidFill>
              </a:endParaRPr>
            </a:p>
          </p:txBody>
        </p:sp>
        <p:sp>
          <p:nvSpPr>
            <p:cNvPr id="180479" name="Freeform 1279"/>
            <p:cNvSpPr>
              <a:spLocks noEditPoints="1"/>
            </p:cNvSpPr>
            <p:nvPr/>
          </p:nvSpPr>
          <p:spPr bwMode="auto">
            <a:xfrm>
              <a:off x="1887" y="759"/>
              <a:ext cx="125" cy="8"/>
            </a:xfrm>
            <a:custGeom>
              <a:avLst/>
              <a:gdLst/>
              <a:ahLst/>
              <a:cxnLst>
                <a:cxn ang="0">
                  <a:pos x="125" y="8"/>
                </a:cxn>
                <a:cxn ang="0">
                  <a:pos x="116" y="8"/>
                </a:cxn>
                <a:cxn ang="0">
                  <a:pos x="116" y="6"/>
                </a:cxn>
                <a:cxn ang="0">
                  <a:pos x="118" y="4"/>
                </a:cxn>
                <a:cxn ang="0">
                  <a:pos x="125" y="4"/>
                </a:cxn>
                <a:cxn ang="0">
                  <a:pos x="125" y="6"/>
                </a:cxn>
                <a:cxn ang="0">
                  <a:pos x="125" y="8"/>
                </a:cxn>
                <a:cxn ang="0">
                  <a:pos x="84" y="6"/>
                </a:cxn>
                <a:cxn ang="0">
                  <a:pos x="61" y="6"/>
                </a:cxn>
                <a:cxn ang="0">
                  <a:pos x="59" y="4"/>
                </a:cxn>
                <a:cxn ang="0">
                  <a:pos x="59" y="0"/>
                </a:cxn>
                <a:cxn ang="0">
                  <a:pos x="80" y="2"/>
                </a:cxn>
                <a:cxn ang="0">
                  <a:pos x="82" y="4"/>
                </a:cxn>
                <a:cxn ang="0">
                  <a:pos x="84" y="6"/>
                </a:cxn>
                <a:cxn ang="0">
                  <a:pos x="34" y="4"/>
                </a:cxn>
                <a:cxn ang="0">
                  <a:pos x="0" y="2"/>
                </a:cxn>
                <a:cxn ang="0">
                  <a:pos x="2" y="2"/>
                </a:cxn>
                <a:cxn ang="0">
                  <a:pos x="2" y="2"/>
                </a:cxn>
                <a:cxn ang="0">
                  <a:pos x="13" y="0"/>
                </a:cxn>
                <a:cxn ang="0">
                  <a:pos x="29" y="0"/>
                </a:cxn>
                <a:cxn ang="0">
                  <a:pos x="32" y="2"/>
                </a:cxn>
                <a:cxn ang="0">
                  <a:pos x="34" y="4"/>
                </a:cxn>
              </a:cxnLst>
              <a:rect l="0" t="0" r="r" b="b"/>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2" y="2"/>
                  </a:lnTo>
                  <a:lnTo>
                    <a:pt x="13" y="0"/>
                  </a:lnTo>
                  <a:lnTo>
                    <a:pt x="29" y="0"/>
                  </a:lnTo>
                  <a:lnTo>
                    <a:pt x="32" y="2"/>
                  </a:lnTo>
                  <a:lnTo>
                    <a:pt x="34" y="4"/>
                  </a:lnTo>
                  <a:close/>
                </a:path>
              </a:pathLst>
            </a:custGeom>
            <a:solidFill>
              <a:srgbClr val="E3E0DE"/>
            </a:solidFill>
            <a:ln w="9525">
              <a:noFill/>
              <a:round/>
            </a:ln>
          </p:spPr>
          <p:txBody>
            <a:bodyPr/>
            <a:lstStyle/>
            <a:p>
              <a:endParaRPr lang="en-US">
                <a:solidFill>
                  <a:prstClr val="black"/>
                </a:solidFill>
              </a:endParaRPr>
            </a:p>
          </p:txBody>
        </p:sp>
        <p:sp>
          <p:nvSpPr>
            <p:cNvPr id="180480" name="Freeform 1280"/>
            <p:cNvSpPr>
              <a:spLocks noEditPoints="1"/>
            </p:cNvSpPr>
            <p:nvPr/>
          </p:nvSpPr>
          <p:spPr bwMode="auto">
            <a:xfrm>
              <a:off x="1900" y="757"/>
              <a:ext cx="112" cy="8"/>
            </a:xfrm>
            <a:custGeom>
              <a:avLst/>
              <a:gdLst/>
              <a:ahLst/>
              <a:cxnLst>
                <a:cxn ang="0">
                  <a:pos x="112" y="8"/>
                </a:cxn>
                <a:cxn ang="0">
                  <a:pos x="103" y="8"/>
                </a:cxn>
                <a:cxn ang="0">
                  <a:pos x="103" y="6"/>
                </a:cxn>
                <a:cxn ang="0">
                  <a:pos x="105" y="6"/>
                </a:cxn>
                <a:cxn ang="0">
                  <a:pos x="105" y="4"/>
                </a:cxn>
                <a:cxn ang="0">
                  <a:pos x="105" y="4"/>
                </a:cxn>
                <a:cxn ang="0">
                  <a:pos x="112" y="4"/>
                </a:cxn>
                <a:cxn ang="0">
                  <a:pos x="112" y="6"/>
                </a:cxn>
                <a:cxn ang="0">
                  <a:pos x="112" y="8"/>
                </a:cxn>
                <a:cxn ang="0">
                  <a:pos x="69" y="6"/>
                </a:cxn>
                <a:cxn ang="0">
                  <a:pos x="46" y="6"/>
                </a:cxn>
                <a:cxn ang="0">
                  <a:pos x="46" y="2"/>
                </a:cxn>
                <a:cxn ang="0">
                  <a:pos x="44" y="0"/>
                </a:cxn>
                <a:cxn ang="0">
                  <a:pos x="65" y="2"/>
                </a:cxn>
                <a:cxn ang="0">
                  <a:pos x="67" y="4"/>
                </a:cxn>
                <a:cxn ang="0">
                  <a:pos x="69" y="6"/>
                </a:cxn>
                <a:cxn ang="0">
                  <a:pos x="18" y="4"/>
                </a:cxn>
                <a:cxn ang="0">
                  <a:pos x="0" y="2"/>
                </a:cxn>
                <a:cxn ang="0">
                  <a:pos x="8" y="2"/>
                </a:cxn>
                <a:cxn ang="0">
                  <a:pos x="16" y="2"/>
                </a:cxn>
                <a:cxn ang="0">
                  <a:pos x="18" y="4"/>
                </a:cxn>
                <a:cxn ang="0">
                  <a:pos x="18" y="4"/>
                </a:cxn>
              </a:cxnLst>
              <a:rect l="0" t="0" r="r" b="b"/>
              <a:pathLst>
                <a:path w="112" h="8">
                  <a:moveTo>
                    <a:pt x="112" y="8"/>
                  </a:moveTo>
                  <a:lnTo>
                    <a:pt x="103" y="8"/>
                  </a:lnTo>
                  <a:lnTo>
                    <a:pt x="103" y="6"/>
                  </a:lnTo>
                  <a:lnTo>
                    <a:pt x="105" y="6"/>
                  </a:lnTo>
                  <a:lnTo>
                    <a:pt x="105" y="4"/>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lnTo>
                    <a:pt x="18" y="4"/>
                  </a:lnTo>
                  <a:close/>
                </a:path>
              </a:pathLst>
            </a:custGeom>
            <a:solidFill>
              <a:srgbClr val="E3E0DE"/>
            </a:solidFill>
            <a:ln w="9525">
              <a:noFill/>
              <a:round/>
            </a:ln>
          </p:spPr>
          <p:txBody>
            <a:bodyPr/>
            <a:lstStyle/>
            <a:p>
              <a:endParaRPr lang="en-US">
                <a:solidFill>
                  <a:prstClr val="black"/>
                </a:solidFill>
              </a:endParaRPr>
            </a:p>
          </p:txBody>
        </p:sp>
        <p:sp>
          <p:nvSpPr>
            <p:cNvPr id="180481" name="Freeform 1281"/>
            <p:cNvSpPr>
              <a:spLocks noEditPoints="1"/>
            </p:cNvSpPr>
            <p:nvPr/>
          </p:nvSpPr>
          <p:spPr bwMode="auto">
            <a:xfrm>
              <a:off x="1942" y="756"/>
              <a:ext cx="70" cy="7"/>
            </a:xfrm>
            <a:custGeom>
              <a:avLst/>
              <a:gdLst/>
              <a:ahLst/>
              <a:cxnLst>
                <a:cxn ang="0">
                  <a:pos x="70" y="7"/>
                </a:cxn>
                <a:cxn ang="0">
                  <a:pos x="63" y="7"/>
                </a:cxn>
                <a:cxn ang="0">
                  <a:pos x="63" y="7"/>
                </a:cxn>
                <a:cxn ang="0">
                  <a:pos x="63" y="7"/>
                </a:cxn>
                <a:cxn ang="0">
                  <a:pos x="63" y="5"/>
                </a:cxn>
                <a:cxn ang="0">
                  <a:pos x="65" y="3"/>
                </a:cxn>
                <a:cxn ang="0">
                  <a:pos x="70" y="3"/>
                </a:cxn>
                <a:cxn ang="0">
                  <a:pos x="70" y="3"/>
                </a:cxn>
                <a:cxn ang="0">
                  <a:pos x="70" y="5"/>
                </a:cxn>
                <a:cxn ang="0">
                  <a:pos x="70" y="5"/>
                </a:cxn>
                <a:cxn ang="0">
                  <a:pos x="70" y="7"/>
                </a:cxn>
                <a:cxn ang="0">
                  <a:pos x="25" y="5"/>
                </a:cxn>
                <a:cxn ang="0">
                  <a:pos x="4" y="3"/>
                </a:cxn>
                <a:cxn ang="0">
                  <a:pos x="2" y="1"/>
                </a:cxn>
                <a:cxn ang="0">
                  <a:pos x="0" y="0"/>
                </a:cxn>
                <a:cxn ang="0">
                  <a:pos x="21" y="1"/>
                </a:cxn>
                <a:cxn ang="0">
                  <a:pos x="23" y="3"/>
                </a:cxn>
                <a:cxn ang="0">
                  <a:pos x="25" y="5"/>
                </a:cxn>
              </a:cxnLst>
              <a:rect l="0" t="0" r="r" b="b"/>
              <a:pathLst>
                <a:path w="70" h="7">
                  <a:moveTo>
                    <a:pt x="70" y="7"/>
                  </a:moveTo>
                  <a:lnTo>
                    <a:pt x="63" y="7"/>
                  </a:lnTo>
                  <a:lnTo>
                    <a:pt x="63" y="7"/>
                  </a:lnTo>
                  <a:lnTo>
                    <a:pt x="63" y="7"/>
                  </a:lnTo>
                  <a:lnTo>
                    <a:pt x="63" y="5"/>
                  </a:lnTo>
                  <a:lnTo>
                    <a:pt x="65" y="3"/>
                  </a:lnTo>
                  <a:lnTo>
                    <a:pt x="70" y="3"/>
                  </a:lnTo>
                  <a:lnTo>
                    <a:pt x="70" y="3"/>
                  </a:lnTo>
                  <a:lnTo>
                    <a:pt x="70" y="5"/>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ln>
          </p:spPr>
          <p:txBody>
            <a:bodyPr/>
            <a:lstStyle/>
            <a:p>
              <a:endParaRPr lang="en-US">
                <a:solidFill>
                  <a:prstClr val="black"/>
                </a:solidFill>
              </a:endParaRPr>
            </a:p>
          </p:txBody>
        </p:sp>
        <p:sp>
          <p:nvSpPr>
            <p:cNvPr id="180482" name="Freeform 1282"/>
            <p:cNvSpPr>
              <a:spLocks noEditPoints="1"/>
            </p:cNvSpPr>
            <p:nvPr/>
          </p:nvSpPr>
          <p:spPr bwMode="auto">
            <a:xfrm>
              <a:off x="1940" y="754"/>
              <a:ext cx="72" cy="7"/>
            </a:xfrm>
            <a:custGeom>
              <a:avLst/>
              <a:gdLst/>
              <a:ahLst/>
              <a:cxnLst>
                <a:cxn ang="0">
                  <a:pos x="72" y="7"/>
                </a:cxn>
                <a:cxn ang="0">
                  <a:pos x="65" y="7"/>
                </a:cxn>
                <a:cxn ang="0">
                  <a:pos x="67" y="5"/>
                </a:cxn>
                <a:cxn ang="0">
                  <a:pos x="67" y="3"/>
                </a:cxn>
                <a:cxn ang="0">
                  <a:pos x="72" y="3"/>
                </a:cxn>
                <a:cxn ang="0">
                  <a:pos x="72" y="3"/>
                </a:cxn>
                <a:cxn ang="0">
                  <a:pos x="72" y="3"/>
                </a:cxn>
                <a:cxn ang="0">
                  <a:pos x="72" y="5"/>
                </a:cxn>
                <a:cxn ang="0">
                  <a:pos x="72" y="7"/>
                </a:cxn>
                <a:cxn ang="0">
                  <a:pos x="72" y="7"/>
                </a:cxn>
                <a:cxn ang="0">
                  <a:pos x="72" y="7"/>
                </a:cxn>
                <a:cxn ang="0">
                  <a:pos x="25" y="5"/>
                </a:cxn>
                <a:cxn ang="0">
                  <a:pos x="4" y="3"/>
                </a:cxn>
                <a:cxn ang="0">
                  <a:pos x="2" y="2"/>
                </a:cxn>
                <a:cxn ang="0">
                  <a:pos x="0" y="0"/>
                </a:cxn>
                <a:cxn ang="0">
                  <a:pos x="19" y="2"/>
                </a:cxn>
                <a:cxn ang="0">
                  <a:pos x="23" y="3"/>
                </a:cxn>
                <a:cxn ang="0">
                  <a:pos x="25" y="5"/>
                </a:cxn>
              </a:cxnLst>
              <a:rect l="0" t="0" r="r" b="b"/>
              <a:pathLst>
                <a:path w="72" h="7">
                  <a:moveTo>
                    <a:pt x="72" y="7"/>
                  </a:moveTo>
                  <a:lnTo>
                    <a:pt x="65" y="7"/>
                  </a:lnTo>
                  <a:lnTo>
                    <a:pt x="67" y="5"/>
                  </a:lnTo>
                  <a:lnTo>
                    <a:pt x="67" y="3"/>
                  </a:lnTo>
                  <a:lnTo>
                    <a:pt x="72" y="3"/>
                  </a:lnTo>
                  <a:lnTo>
                    <a:pt x="72" y="3"/>
                  </a:lnTo>
                  <a:lnTo>
                    <a:pt x="72" y="3"/>
                  </a:lnTo>
                  <a:lnTo>
                    <a:pt x="72" y="5"/>
                  </a:lnTo>
                  <a:lnTo>
                    <a:pt x="72" y="7"/>
                  </a:lnTo>
                  <a:lnTo>
                    <a:pt x="72" y="7"/>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ln>
          </p:spPr>
          <p:txBody>
            <a:bodyPr/>
            <a:lstStyle/>
            <a:p>
              <a:endParaRPr lang="en-US">
                <a:solidFill>
                  <a:prstClr val="black"/>
                </a:solidFill>
              </a:endParaRPr>
            </a:p>
          </p:txBody>
        </p:sp>
        <p:sp>
          <p:nvSpPr>
            <p:cNvPr id="180483" name="Freeform 1283"/>
            <p:cNvSpPr>
              <a:spLocks noEditPoints="1"/>
            </p:cNvSpPr>
            <p:nvPr/>
          </p:nvSpPr>
          <p:spPr bwMode="auto">
            <a:xfrm>
              <a:off x="1938" y="752"/>
              <a:ext cx="76" cy="7"/>
            </a:xfrm>
            <a:custGeom>
              <a:avLst/>
              <a:gdLst/>
              <a:ahLst/>
              <a:cxnLst>
                <a:cxn ang="0">
                  <a:pos x="74" y="7"/>
                </a:cxn>
                <a:cxn ang="0">
                  <a:pos x="69" y="7"/>
                </a:cxn>
                <a:cxn ang="0">
                  <a:pos x="69" y="4"/>
                </a:cxn>
                <a:cxn ang="0">
                  <a:pos x="71" y="4"/>
                </a:cxn>
                <a:cxn ang="0">
                  <a:pos x="76" y="4"/>
                </a:cxn>
                <a:cxn ang="0">
                  <a:pos x="74" y="4"/>
                </a:cxn>
                <a:cxn ang="0">
                  <a:pos x="74" y="5"/>
                </a:cxn>
                <a:cxn ang="0">
                  <a:pos x="74" y="7"/>
                </a:cxn>
                <a:cxn ang="0">
                  <a:pos x="74" y="7"/>
                </a:cxn>
                <a:cxn ang="0">
                  <a:pos x="25" y="5"/>
                </a:cxn>
                <a:cxn ang="0">
                  <a:pos x="4" y="4"/>
                </a:cxn>
                <a:cxn ang="0">
                  <a:pos x="2" y="2"/>
                </a:cxn>
                <a:cxn ang="0">
                  <a:pos x="0" y="0"/>
                </a:cxn>
                <a:cxn ang="0">
                  <a:pos x="19" y="0"/>
                </a:cxn>
                <a:cxn ang="0">
                  <a:pos x="19" y="0"/>
                </a:cxn>
                <a:cxn ang="0">
                  <a:pos x="19" y="2"/>
                </a:cxn>
                <a:cxn ang="0">
                  <a:pos x="21" y="4"/>
                </a:cxn>
                <a:cxn ang="0">
                  <a:pos x="25" y="5"/>
                </a:cxn>
              </a:cxnLst>
              <a:rect l="0" t="0" r="r" b="b"/>
              <a:pathLst>
                <a:path w="76" h="7">
                  <a:moveTo>
                    <a:pt x="74" y="7"/>
                  </a:moveTo>
                  <a:lnTo>
                    <a:pt x="69" y="7"/>
                  </a:lnTo>
                  <a:lnTo>
                    <a:pt x="69" y="4"/>
                  </a:lnTo>
                  <a:lnTo>
                    <a:pt x="71" y="4"/>
                  </a:lnTo>
                  <a:lnTo>
                    <a:pt x="76" y="4"/>
                  </a:lnTo>
                  <a:lnTo>
                    <a:pt x="74" y="4"/>
                  </a:lnTo>
                  <a:lnTo>
                    <a:pt x="74" y="5"/>
                  </a:lnTo>
                  <a:lnTo>
                    <a:pt x="74" y="7"/>
                  </a:lnTo>
                  <a:lnTo>
                    <a:pt x="74" y="7"/>
                  </a:lnTo>
                  <a:close/>
                  <a:moveTo>
                    <a:pt x="25" y="5"/>
                  </a:moveTo>
                  <a:lnTo>
                    <a:pt x="4" y="4"/>
                  </a:lnTo>
                  <a:lnTo>
                    <a:pt x="2" y="2"/>
                  </a:lnTo>
                  <a:lnTo>
                    <a:pt x="0" y="0"/>
                  </a:lnTo>
                  <a:lnTo>
                    <a:pt x="19" y="0"/>
                  </a:lnTo>
                  <a:lnTo>
                    <a:pt x="19" y="0"/>
                  </a:lnTo>
                  <a:lnTo>
                    <a:pt x="19" y="2"/>
                  </a:lnTo>
                  <a:lnTo>
                    <a:pt x="21" y="4"/>
                  </a:lnTo>
                  <a:lnTo>
                    <a:pt x="25" y="5"/>
                  </a:lnTo>
                  <a:close/>
                </a:path>
              </a:pathLst>
            </a:custGeom>
            <a:solidFill>
              <a:srgbClr val="E3E1DF"/>
            </a:solidFill>
            <a:ln w="9525">
              <a:noFill/>
              <a:round/>
            </a:ln>
          </p:spPr>
          <p:txBody>
            <a:bodyPr/>
            <a:lstStyle/>
            <a:p>
              <a:endParaRPr lang="en-US">
                <a:solidFill>
                  <a:prstClr val="black"/>
                </a:solidFill>
              </a:endParaRPr>
            </a:p>
          </p:txBody>
        </p:sp>
        <p:sp>
          <p:nvSpPr>
            <p:cNvPr id="180484" name="Freeform 1284"/>
            <p:cNvSpPr>
              <a:spLocks noEditPoints="1"/>
            </p:cNvSpPr>
            <p:nvPr/>
          </p:nvSpPr>
          <p:spPr bwMode="auto">
            <a:xfrm>
              <a:off x="1938" y="750"/>
              <a:ext cx="76" cy="7"/>
            </a:xfrm>
            <a:custGeom>
              <a:avLst/>
              <a:gdLst/>
              <a:ahLst/>
              <a:cxnLst>
                <a:cxn ang="0">
                  <a:pos x="74" y="7"/>
                </a:cxn>
                <a:cxn ang="0">
                  <a:pos x="69" y="7"/>
                </a:cxn>
                <a:cxn ang="0">
                  <a:pos x="71" y="6"/>
                </a:cxn>
                <a:cxn ang="0">
                  <a:pos x="71" y="6"/>
                </a:cxn>
                <a:cxn ang="0">
                  <a:pos x="74" y="4"/>
                </a:cxn>
                <a:cxn ang="0">
                  <a:pos x="74" y="4"/>
                </a:cxn>
                <a:cxn ang="0">
                  <a:pos x="76" y="6"/>
                </a:cxn>
                <a:cxn ang="0">
                  <a:pos x="74" y="7"/>
                </a:cxn>
                <a:cxn ang="0">
                  <a:pos x="21" y="6"/>
                </a:cxn>
                <a:cxn ang="0">
                  <a:pos x="2" y="4"/>
                </a:cxn>
                <a:cxn ang="0">
                  <a:pos x="0" y="2"/>
                </a:cxn>
                <a:cxn ang="0">
                  <a:pos x="0" y="0"/>
                </a:cxn>
                <a:cxn ang="0">
                  <a:pos x="16" y="0"/>
                </a:cxn>
                <a:cxn ang="0">
                  <a:pos x="18" y="2"/>
                </a:cxn>
                <a:cxn ang="0">
                  <a:pos x="19" y="4"/>
                </a:cxn>
                <a:cxn ang="0">
                  <a:pos x="21" y="4"/>
                </a:cxn>
                <a:cxn ang="0">
                  <a:pos x="21" y="6"/>
                </a:cxn>
              </a:cxnLst>
              <a:rect l="0" t="0" r="r" b="b"/>
              <a:pathLst>
                <a:path w="76" h="7">
                  <a:moveTo>
                    <a:pt x="74" y="7"/>
                  </a:moveTo>
                  <a:lnTo>
                    <a:pt x="69" y="7"/>
                  </a:lnTo>
                  <a:lnTo>
                    <a:pt x="71" y="6"/>
                  </a:lnTo>
                  <a:lnTo>
                    <a:pt x="71" y="6"/>
                  </a:lnTo>
                  <a:lnTo>
                    <a:pt x="74" y="4"/>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ln>
          </p:spPr>
          <p:txBody>
            <a:bodyPr/>
            <a:lstStyle/>
            <a:p>
              <a:endParaRPr lang="en-US">
                <a:solidFill>
                  <a:prstClr val="black"/>
                </a:solidFill>
              </a:endParaRPr>
            </a:p>
          </p:txBody>
        </p:sp>
        <p:sp>
          <p:nvSpPr>
            <p:cNvPr id="180485" name="Freeform 1285"/>
            <p:cNvSpPr>
              <a:spLocks noEditPoints="1"/>
            </p:cNvSpPr>
            <p:nvPr/>
          </p:nvSpPr>
          <p:spPr bwMode="auto">
            <a:xfrm>
              <a:off x="1937" y="748"/>
              <a:ext cx="77" cy="8"/>
            </a:xfrm>
            <a:custGeom>
              <a:avLst/>
              <a:gdLst/>
              <a:ahLst/>
              <a:cxnLst>
                <a:cxn ang="0">
                  <a:pos x="77" y="8"/>
                </a:cxn>
                <a:cxn ang="0">
                  <a:pos x="72" y="8"/>
                </a:cxn>
                <a:cxn ang="0">
                  <a:pos x="72" y="8"/>
                </a:cxn>
                <a:cxn ang="0">
                  <a:pos x="72" y="8"/>
                </a:cxn>
                <a:cxn ang="0">
                  <a:pos x="75" y="6"/>
                </a:cxn>
                <a:cxn ang="0">
                  <a:pos x="75" y="6"/>
                </a:cxn>
                <a:cxn ang="0">
                  <a:pos x="77" y="6"/>
                </a:cxn>
                <a:cxn ang="0">
                  <a:pos x="77" y="8"/>
                </a:cxn>
                <a:cxn ang="0">
                  <a:pos x="20" y="4"/>
                </a:cxn>
                <a:cxn ang="0">
                  <a:pos x="1" y="4"/>
                </a:cxn>
                <a:cxn ang="0">
                  <a:pos x="1" y="2"/>
                </a:cxn>
                <a:cxn ang="0">
                  <a:pos x="0" y="0"/>
                </a:cxn>
                <a:cxn ang="0">
                  <a:pos x="15" y="0"/>
                </a:cxn>
                <a:cxn ang="0">
                  <a:pos x="17" y="2"/>
                </a:cxn>
                <a:cxn ang="0">
                  <a:pos x="20" y="4"/>
                </a:cxn>
              </a:cxnLst>
              <a:rect l="0" t="0" r="r" b="b"/>
              <a:pathLst>
                <a:path w="77" h="8">
                  <a:moveTo>
                    <a:pt x="77" y="8"/>
                  </a:moveTo>
                  <a:lnTo>
                    <a:pt x="72" y="8"/>
                  </a:lnTo>
                  <a:lnTo>
                    <a:pt x="72" y="8"/>
                  </a:lnTo>
                  <a:lnTo>
                    <a:pt x="72" y="8"/>
                  </a:lnTo>
                  <a:lnTo>
                    <a:pt x="75" y="6"/>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ln>
          </p:spPr>
          <p:txBody>
            <a:bodyPr/>
            <a:lstStyle/>
            <a:p>
              <a:endParaRPr lang="en-US">
                <a:solidFill>
                  <a:prstClr val="black"/>
                </a:solidFill>
              </a:endParaRPr>
            </a:p>
          </p:txBody>
        </p:sp>
        <p:sp>
          <p:nvSpPr>
            <p:cNvPr id="180486" name="Freeform 1286"/>
            <p:cNvSpPr/>
            <p:nvPr/>
          </p:nvSpPr>
          <p:spPr bwMode="auto">
            <a:xfrm>
              <a:off x="1935" y="746"/>
              <a:ext cx="19" cy="4"/>
            </a:xfrm>
            <a:custGeom>
              <a:avLst/>
              <a:gdLst/>
              <a:ahLst/>
              <a:cxnLst>
                <a:cxn ang="0">
                  <a:pos x="19" y="4"/>
                </a:cxn>
                <a:cxn ang="0">
                  <a:pos x="3" y="4"/>
                </a:cxn>
                <a:cxn ang="0">
                  <a:pos x="2" y="2"/>
                </a:cxn>
                <a:cxn ang="0">
                  <a:pos x="0" y="0"/>
                </a:cxn>
                <a:cxn ang="0">
                  <a:pos x="13" y="0"/>
                </a:cxn>
                <a:cxn ang="0">
                  <a:pos x="17" y="2"/>
                </a:cxn>
                <a:cxn ang="0">
                  <a:pos x="19" y="4"/>
                </a:cxn>
              </a:cxnLst>
              <a:rect l="0" t="0" r="r" b="b"/>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ln>
          </p:spPr>
          <p:txBody>
            <a:bodyPr/>
            <a:lstStyle/>
            <a:p>
              <a:endParaRPr lang="en-US">
                <a:solidFill>
                  <a:prstClr val="black"/>
                </a:solidFill>
              </a:endParaRPr>
            </a:p>
          </p:txBody>
        </p:sp>
        <p:sp>
          <p:nvSpPr>
            <p:cNvPr id="180487" name="Freeform 1287"/>
            <p:cNvSpPr/>
            <p:nvPr/>
          </p:nvSpPr>
          <p:spPr bwMode="auto">
            <a:xfrm>
              <a:off x="1933" y="742"/>
              <a:ext cx="19" cy="6"/>
            </a:xfrm>
            <a:custGeom>
              <a:avLst/>
              <a:gdLst/>
              <a:ahLst/>
              <a:cxnLst>
                <a:cxn ang="0">
                  <a:pos x="19" y="6"/>
                </a:cxn>
                <a:cxn ang="0">
                  <a:pos x="4" y="6"/>
                </a:cxn>
                <a:cxn ang="0">
                  <a:pos x="2" y="2"/>
                </a:cxn>
                <a:cxn ang="0">
                  <a:pos x="0" y="0"/>
                </a:cxn>
                <a:cxn ang="0">
                  <a:pos x="11" y="2"/>
                </a:cxn>
                <a:cxn ang="0">
                  <a:pos x="15" y="4"/>
                </a:cxn>
                <a:cxn ang="0">
                  <a:pos x="19" y="6"/>
                </a:cxn>
              </a:cxnLst>
              <a:rect l="0" t="0" r="r" b="b"/>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ln>
          </p:spPr>
          <p:txBody>
            <a:bodyPr/>
            <a:lstStyle/>
            <a:p>
              <a:endParaRPr lang="en-US">
                <a:solidFill>
                  <a:prstClr val="black"/>
                </a:solidFill>
              </a:endParaRPr>
            </a:p>
          </p:txBody>
        </p:sp>
        <p:sp>
          <p:nvSpPr>
            <p:cNvPr id="180488" name="Freeform 1288"/>
            <p:cNvSpPr/>
            <p:nvPr/>
          </p:nvSpPr>
          <p:spPr bwMode="auto">
            <a:xfrm>
              <a:off x="1929" y="740"/>
              <a:ext cx="19" cy="6"/>
            </a:xfrm>
            <a:custGeom>
              <a:avLst/>
              <a:gdLst/>
              <a:ahLst/>
              <a:cxnLst>
                <a:cxn ang="0">
                  <a:pos x="19" y="6"/>
                </a:cxn>
                <a:cxn ang="0">
                  <a:pos x="6" y="6"/>
                </a:cxn>
                <a:cxn ang="0">
                  <a:pos x="2" y="2"/>
                </a:cxn>
                <a:cxn ang="0">
                  <a:pos x="0" y="0"/>
                </a:cxn>
                <a:cxn ang="0">
                  <a:pos x="11" y="2"/>
                </a:cxn>
                <a:cxn ang="0">
                  <a:pos x="15" y="4"/>
                </a:cxn>
                <a:cxn ang="0">
                  <a:pos x="19" y="6"/>
                </a:cxn>
              </a:cxnLst>
              <a:rect l="0" t="0" r="r" b="b"/>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ln>
          </p:spPr>
          <p:txBody>
            <a:bodyPr/>
            <a:lstStyle/>
            <a:p>
              <a:endParaRPr lang="en-US">
                <a:solidFill>
                  <a:prstClr val="black"/>
                </a:solidFill>
              </a:endParaRPr>
            </a:p>
          </p:txBody>
        </p:sp>
        <p:sp>
          <p:nvSpPr>
            <p:cNvPr id="180489" name="Freeform 1289"/>
            <p:cNvSpPr/>
            <p:nvPr/>
          </p:nvSpPr>
          <p:spPr bwMode="auto">
            <a:xfrm>
              <a:off x="1927" y="738"/>
              <a:ext cx="17" cy="6"/>
            </a:xfrm>
            <a:custGeom>
              <a:avLst/>
              <a:gdLst/>
              <a:ahLst/>
              <a:cxnLst>
                <a:cxn ang="0">
                  <a:pos x="17" y="6"/>
                </a:cxn>
                <a:cxn ang="0">
                  <a:pos x="6" y="4"/>
                </a:cxn>
                <a:cxn ang="0">
                  <a:pos x="4" y="4"/>
                </a:cxn>
                <a:cxn ang="0">
                  <a:pos x="2" y="2"/>
                </a:cxn>
                <a:cxn ang="0">
                  <a:pos x="0" y="2"/>
                </a:cxn>
                <a:cxn ang="0">
                  <a:pos x="0" y="0"/>
                </a:cxn>
                <a:cxn ang="0">
                  <a:pos x="8" y="0"/>
                </a:cxn>
                <a:cxn ang="0">
                  <a:pos x="11" y="2"/>
                </a:cxn>
                <a:cxn ang="0">
                  <a:pos x="17" y="6"/>
                </a:cxn>
              </a:cxnLst>
              <a:rect l="0" t="0" r="r" b="b"/>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ln>
          </p:spPr>
          <p:txBody>
            <a:bodyPr/>
            <a:lstStyle/>
            <a:p>
              <a:endParaRPr lang="en-US">
                <a:solidFill>
                  <a:prstClr val="black"/>
                </a:solidFill>
              </a:endParaRPr>
            </a:p>
          </p:txBody>
        </p:sp>
        <p:sp>
          <p:nvSpPr>
            <p:cNvPr id="180490" name="Freeform 1290"/>
            <p:cNvSpPr/>
            <p:nvPr/>
          </p:nvSpPr>
          <p:spPr bwMode="auto">
            <a:xfrm>
              <a:off x="1925" y="737"/>
              <a:ext cx="15" cy="5"/>
            </a:xfrm>
            <a:custGeom>
              <a:avLst/>
              <a:gdLst/>
              <a:ahLst/>
              <a:cxnLst>
                <a:cxn ang="0">
                  <a:pos x="15" y="5"/>
                </a:cxn>
                <a:cxn ang="0">
                  <a:pos x="4" y="3"/>
                </a:cxn>
                <a:cxn ang="0">
                  <a:pos x="4" y="3"/>
                </a:cxn>
                <a:cxn ang="0">
                  <a:pos x="4" y="3"/>
                </a:cxn>
                <a:cxn ang="0">
                  <a:pos x="2" y="1"/>
                </a:cxn>
                <a:cxn ang="0">
                  <a:pos x="0" y="0"/>
                </a:cxn>
                <a:cxn ang="0">
                  <a:pos x="4" y="0"/>
                </a:cxn>
                <a:cxn ang="0">
                  <a:pos x="4" y="0"/>
                </a:cxn>
                <a:cxn ang="0">
                  <a:pos x="6" y="1"/>
                </a:cxn>
                <a:cxn ang="0">
                  <a:pos x="10" y="1"/>
                </a:cxn>
                <a:cxn ang="0">
                  <a:pos x="15" y="5"/>
                </a:cxn>
              </a:cxnLst>
              <a:rect l="0" t="0" r="r" b="b"/>
              <a:pathLst>
                <a:path w="15" h="5">
                  <a:moveTo>
                    <a:pt x="15" y="5"/>
                  </a:moveTo>
                  <a:lnTo>
                    <a:pt x="4" y="3"/>
                  </a:lnTo>
                  <a:lnTo>
                    <a:pt x="4" y="3"/>
                  </a:lnTo>
                  <a:lnTo>
                    <a:pt x="4" y="3"/>
                  </a:lnTo>
                  <a:lnTo>
                    <a:pt x="2" y="1"/>
                  </a:lnTo>
                  <a:lnTo>
                    <a:pt x="0" y="0"/>
                  </a:lnTo>
                  <a:lnTo>
                    <a:pt x="4" y="0"/>
                  </a:lnTo>
                  <a:lnTo>
                    <a:pt x="4" y="0"/>
                  </a:lnTo>
                  <a:lnTo>
                    <a:pt x="6" y="1"/>
                  </a:lnTo>
                  <a:lnTo>
                    <a:pt x="10" y="1"/>
                  </a:lnTo>
                  <a:lnTo>
                    <a:pt x="15" y="5"/>
                  </a:lnTo>
                  <a:close/>
                </a:path>
              </a:pathLst>
            </a:custGeom>
            <a:solidFill>
              <a:srgbClr val="E3E2E0"/>
            </a:solidFill>
            <a:ln w="9525">
              <a:noFill/>
              <a:round/>
            </a:ln>
          </p:spPr>
          <p:txBody>
            <a:bodyPr/>
            <a:lstStyle/>
            <a:p>
              <a:endParaRPr lang="en-US">
                <a:solidFill>
                  <a:prstClr val="black"/>
                </a:solidFill>
              </a:endParaRPr>
            </a:p>
          </p:txBody>
        </p:sp>
        <p:sp>
          <p:nvSpPr>
            <p:cNvPr id="180491" name="Freeform 1291"/>
            <p:cNvSpPr/>
            <p:nvPr/>
          </p:nvSpPr>
          <p:spPr bwMode="auto">
            <a:xfrm>
              <a:off x="1925" y="735"/>
              <a:ext cx="10" cy="3"/>
            </a:xfrm>
            <a:custGeom>
              <a:avLst/>
              <a:gdLst/>
              <a:ahLst/>
              <a:cxnLst>
                <a:cxn ang="0">
                  <a:pos x="10" y="3"/>
                </a:cxn>
                <a:cxn ang="0">
                  <a:pos x="2" y="3"/>
                </a:cxn>
                <a:cxn ang="0">
                  <a:pos x="0" y="2"/>
                </a:cxn>
                <a:cxn ang="0">
                  <a:pos x="0" y="0"/>
                </a:cxn>
                <a:cxn ang="0">
                  <a:pos x="2" y="2"/>
                </a:cxn>
                <a:cxn ang="0">
                  <a:pos x="6" y="3"/>
                </a:cxn>
                <a:cxn ang="0">
                  <a:pos x="8" y="3"/>
                </a:cxn>
                <a:cxn ang="0">
                  <a:pos x="10" y="3"/>
                </a:cxn>
              </a:cxnLst>
              <a:rect l="0" t="0" r="r" b="b"/>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ln>
          </p:spPr>
          <p:txBody>
            <a:bodyPr/>
            <a:lstStyle/>
            <a:p>
              <a:endParaRPr lang="en-US">
                <a:solidFill>
                  <a:prstClr val="black"/>
                </a:solidFill>
              </a:endParaRPr>
            </a:p>
          </p:txBody>
        </p:sp>
        <p:sp>
          <p:nvSpPr>
            <p:cNvPr id="180492" name="Freeform 1292"/>
            <p:cNvSpPr/>
            <p:nvPr/>
          </p:nvSpPr>
          <p:spPr bwMode="auto">
            <a:xfrm>
              <a:off x="1925" y="735"/>
              <a:ext cx="4" cy="2"/>
            </a:xfrm>
            <a:custGeom>
              <a:avLst/>
              <a:gdLst/>
              <a:ahLst/>
              <a:cxnLst>
                <a:cxn ang="0">
                  <a:pos x="4" y="2"/>
                </a:cxn>
                <a:cxn ang="0">
                  <a:pos x="0" y="2"/>
                </a:cxn>
                <a:cxn ang="0">
                  <a:pos x="0" y="0"/>
                </a:cxn>
                <a:cxn ang="0">
                  <a:pos x="0" y="0"/>
                </a:cxn>
                <a:cxn ang="0">
                  <a:pos x="2" y="2"/>
                </a:cxn>
                <a:cxn ang="0">
                  <a:pos x="4" y="2"/>
                </a:cxn>
              </a:cxnLst>
              <a:rect l="0" t="0" r="r" b="b"/>
              <a:pathLst>
                <a:path w="4" h="2">
                  <a:moveTo>
                    <a:pt x="4" y="2"/>
                  </a:moveTo>
                  <a:lnTo>
                    <a:pt x="0" y="2"/>
                  </a:lnTo>
                  <a:lnTo>
                    <a:pt x="0" y="0"/>
                  </a:lnTo>
                  <a:lnTo>
                    <a:pt x="0" y="0"/>
                  </a:lnTo>
                  <a:lnTo>
                    <a:pt x="2" y="2"/>
                  </a:lnTo>
                  <a:lnTo>
                    <a:pt x="4" y="2"/>
                  </a:lnTo>
                  <a:close/>
                </a:path>
              </a:pathLst>
            </a:custGeom>
            <a:solidFill>
              <a:srgbClr val="E3E2E0"/>
            </a:solidFill>
            <a:ln w="9525">
              <a:noFill/>
              <a:round/>
            </a:ln>
          </p:spPr>
          <p:txBody>
            <a:bodyPr/>
            <a:lstStyle/>
            <a:p>
              <a:endParaRPr lang="en-US">
                <a:solidFill>
                  <a:prstClr val="black"/>
                </a:solidFill>
              </a:endParaRPr>
            </a:p>
          </p:txBody>
        </p:sp>
        <p:sp>
          <p:nvSpPr>
            <p:cNvPr id="180493" name="Freeform 1293"/>
            <p:cNvSpPr/>
            <p:nvPr/>
          </p:nvSpPr>
          <p:spPr bwMode="auto">
            <a:xfrm>
              <a:off x="1967" y="740"/>
              <a:ext cx="123" cy="120"/>
            </a:xfrm>
            <a:custGeom>
              <a:avLst/>
              <a:gdLst/>
              <a:ahLst/>
              <a:cxnLst>
                <a:cxn ang="0">
                  <a:pos x="121" y="118"/>
                </a:cxn>
                <a:cxn ang="0">
                  <a:pos x="123" y="103"/>
                </a:cxn>
                <a:cxn ang="0">
                  <a:pos x="123" y="88"/>
                </a:cxn>
                <a:cxn ang="0">
                  <a:pos x="123" y="80"/>
                </a:cxn>
                <a:cxn ang="0">
                  <a:pos x="121" y="72"/>
                </a:cxn>
                <a:cxn ang="0">
                  <a:pos x="117" y="67"/>
                </a:cxn>
                <a:cxn ang="0">
                  <a:pos x="112" y="59"/>
                </a:cxn>
                <a:cxn ang="0">
                  <a:pos x="99" y="52"/>
                </a:cxn>
                <a:cxn ang="0">
                  <a:pos x="83" y="42"/>
                </a:cxn>
                <a:cxn ang="0">
                  <a:pos x="74" y="38"/>
                </a:cxn>
                <a:cxn ang="0">
                  <a:pos x="68" y="33"/>
                </a:cxn>
                <a:cxn ang="0">
                  <a:pos x="62" y="29"/>
                </a:cxn>
                <a:cxn ang="0">
                  <a:pos x="59" y="23"/>
                </a:cxn>
                <a:cxn ang="0">
                  <a:pos x="55" y="14"/>
                </a:cxn>
                <a:cxn ang="0">
                  <a:pos x="51" y="6"/>
                </a:cxn>
                <a:cxn ang="0">
                  <a:pos x="47" y="2"/>
                </a:cxn>
                <a:cxn ang="0">
                  <a:pos x="44" y="0"/>
                </a:cxn>
                <a:cxn ang="0">
                  <a:pos x="40" y="0"/>
                </a:cxn>
                <a:cxn ang="0">
                  <a:pos x="34" y="4"/>
                </a:cxn>
                <a:cxn ang="0">
                  <a:pos x="26" y="8"/>
                </a:cxn>
                <a:cxn ang="0">
                  <a:pos x="15" y="8"/>
                </a:cxn>
                <a:cxn ang="0">
                  <a:pos x="9" y="10"/>
                </a:cxn>
                <a:cxn ang="0">
                  <a:pos x="6" y="10"/>
                </a:cxn>
                <a:cxn ang="0">
                  <a:pos x="2" y="12"/>
                </a:cxn>
                <a:cxn ang="0">
                  <a:pos x="0" y="17"/>
                </a:cxn>
                <a:cxn ang="0">
                  <a:pos x="7" y="27"/>
                </a:cxn>
                <a:cxn ang="0">
                  <a:pos x="17" y="36"/>
                </a:cxn>
                <a:cxn ang="0">
                  <a:pos x="23" y="42"/>
                </a:cxn>
                <a:cxn ang="0">
                  <a:pos x="26" y="44"/>
                </a:cxn>
                <a:cxn ang="0">
                  <a:pos x="28" y="42"/>
                </a:cxn>
                <a:cxn ang="0">
                  <a:pos x="30" y="38"/>
                </a:cxn>
                <a:cxn ang="0">
                  <a:pos x="32" y="27"/>
                </a:cxn>
                <a:cxn ang="0">
                  <a:pos x="38" y="16"/>
                </a:cxn>
                <a:cxn ang="0">
                  <a:pos x="42" y="12"/>
                </a:cxn>
                <a:cxn ang="0">
                  <a:pos x="45" y="12"/>
                </a:cxn>
                <a:cxn ang="0">
                  <a:pos x="47" y="14"/>
                </a:cxn>
                <a:cxn ang="0">
                  <a:pos x="49" y="17"/>
                </a:cxn>
                <a:cxn ang="0">
                  <a:pos x="49" y="27"/>
                </a:cxn>
                <a:cxn ang="0">
                  <a:pos x="49" y="36"/>
                </a:cxn>
                <a:cxn ang="0">
                  <a:pos x="51" y="50"/>
                </a:cxn>
                <a:cxn ang="0">
                  <a:pos x="55" y="69"/>
                </a:cxn>
                <a:cxn ang="0">
                  <a:pos x="61" y="89"/>
                </a:cxn>
                <a:cxn ang="0">
                  <a:pos x="64" y="99"/>
                </a:cxn>
                <a:cxn ang="0">
                  <a:pos x="68" y="105"/>
                </a:cxn>
                <a:cxn ang="0">
                  <a:pos x="70" y="108"/>
                </a:cxn>
                <a:cxn ang="0">
                  <a:pos x="72" y="112"/>
                </a:cxn>
                <a:cxn ang="0">
                  <a:pos x="81" y="114"/>
                </a:cxn>
                <a:cxn ang="0">
                  <a:pos x="91" y="116"/>
                </a:cxn>
                <a:cxn ang="0">
                  <a:pos x="104" y="120"/>
                </a:cxn>
                <a:cxn ang="0">
                  <a:pos x="110" y="120"/>
                </a:cxn>
                <a:cxn ang="0">
                  <a:pos x="116" y="120"/>
                </a:cxn>
                <a:cxn ang="0">
                  <a:pos x="119" y="120"/>
                </a:cxn>
                <a:cxn ang="0">
                  <a:pos x="121" y="118"/>
                </a:cxn>
              </a:cxnLst>
              <a:rect l="0" t="0" r="r" b="b"/>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ln>
          </p:spPr>
          <p:txBody>
            <a:bodyPr/>
            <a:lstStyle/>
            <a:p>
              <a:endParaRPr lang="en-US">
                <a:solidFill>
                  <a:prstClr val="black"/>
                </a:solidFill>
              </a:endParaRPr>
            </a:p>
          </p:txBody>
        </p:sp>
        <p:sp>
          <p:nvSpPr>
            <p:cNvPr id="180494" name="Freeform 1294"/>
            <p:cNvSpPr/>
            <p:nvPr/>
          </p:nvSpPr>
          <p:spPr bwMode="auto">
            <a:xfrm>
              <a:off x="1669" y="801"/>
              <a:ext cx="192" cy="271"/>
            </a:xfrm>
            <a:custGeom>
              <a:avLst/>
              <a:gdLst/>
              <a:ahLst/>
              <a:cxnLst>
                <a:cxn ang="0">
                  <a:pos x="87" y="197"/>
                </a:cxn>
                <a:cxn ang="0">
                  <a:pos x="93" y="190"/>
                </a:cxn>
                <a:cxn ang="0">
                  <a:pos x="101" y="178"/>
                </a:cxn>
                <a:cxn ang="0">
                  <a:pos x="120" y="152"/>
                </a:cxn>
                <a:cxn ang="0">
                  <a:pos x="146" y="112"/>
                </a:cxn>
                <a:cxn ang="0">
                  <a:pos x="159" y="89"/>
                </a:cxn>
                <a:cxn ang="0">
                  <a:pos x="173" y="66"/>
                </a:cxn>
                <a:cxn ang="0">
                  <a:pos x="182" y="46"/>
                </a:cxn>
                <a:cxn ang="0">
                  <a:pos x="190" y="28"/>
                </a:cxn>
                <a:cxn ang="0">
                  <a:pos x="192" y="19"/>
                </a:cxn>
                <a:cxn ang="0">
                  <a:pos x="192" y="11"/>
                </a:cxn>
                <a:cxn ang="0">
                  <a:pos x="190" y="6"/>
                </a:cxn>
                <a:cxn ang="0">
                  <a:pos x="186" y="2"/>
                </a:cxn>
                <a:cxn ang="0">
                  <a:pos x="178" y="0"/>
                </a:cxn>
                <a:cxn ang="0">
                  <a:pos x="171" y="0"/>
                </a:cxn>
                <a:cxn ang="0">
                  <a:pos x="161" y="4"/>
                </a:cxn>
                <a:cxn ang="0">
                  <a:pos x="150" y="10"/>
                </a:cxn>
                <a:cxn ang="0">
                  <a:pos x="133" y="17"/>
                </a:cxn>
                <a:cxn ang="0">
                  <a:pos x="116" y="28"/>
                </a:cxn>
                <a:cxn ang="0">
                  <a:pos x="102" y="38"/>
                </a:cxn>
                <a:cxn ang="0">
                  <a:pos x="93" y="47"/>
                </a:cxn>
                <a:cxn ang="0">
                  <a:pos x="82" y="59"/>
                </a:cxn>
                <a:cxn ang="0">
                  <a:pos x="68" y="74"/>
                </a:cxn>
                <a:cxn ang="0">
                  <a:pos x="59" y="87"/>
                </a:cxn>
                <a:cxn ang="0">
                  <a:pos x="47" y="104"/>
                </a:cxn>
                <a:cxn ang="0">
                  <a:pos x="36" y="121"/>
                </a:cxn>
                <a:cxn ang="0">
                  <a:pos x="29" y="138"/>
                </a:cxn>
                <a:cxn ang="0">
                  <a:pos x="19" y="157"/>
                </a:cxn>
                <a:cxn ang="0">
                  <a:pos x="11" y="174"/>
                </a:cxn>
                <a:cxn ang="0">
                  <a:pos x="4" y="201"/>
                </a:cxn>
                <a:cxn ang="0">
                  <a:pos x="0" y="226"/>
                </a:cxn>
                <a:cxn ang="0">
                  <a:pos x="0" y="237"/>
                </a:cxn>
                <a:cxn ang="0">
                  <a:pos x="0" y="256"/>
                </a:cxn>
                <a:cxn ang="0">
                  <a:pos x="0" y="264"/>
                </a:cxn>
                <a:cxn ang="0">
                  <a:pos x="2" y="269"/>
                </a:cxn>
                <a:cxn ang="0">
                  <a:pos x="4" y="271"/>
                </a:cxn>
                <a:cxn ang="0">
                  <a:pos x="4" y="271"/>
                </a:cxn>
                <a:cxn ang="0">
                  <a:pos x="6" y="271"/>
                </a:cxn>
                <a:cxn ang="0">
                  <a:pos x="8" y="269"/>
                </a:cxn>
                <a:cxn ang="0">
                  <a:pos x="10" y="262"/>
                </a:cxn>
                <a:cxn ang="0">
                  <a:pos x="11" y="252"/>
                </a:cxn>
                <a:cxn ang="0">
                  <a:pos x="17" y="239"/>
                </a:cxn>
                <a:cxn ang="0">
                  <a:pos x="21" y="226"/>
                </a:cxn>
                <a:cxn ang="0">
                  <a:pos x="29" y="214"/>
                </a:cxn>
                <a:cxn ang="0">
                  <a:pos x="38" y="201"/>
                </a:cxn>
                <a:cxn ang="0">
                  <a:pos x="47" y="190"/>
                </a:cxn>
                <a:cxn ang="0">
                  <a:pos x="57" y="180"/>
                </a:cxn>
                <a:cxn ang="0">
                  <a:pos x="63" y="178"/>
                </a:cxn>
                <a:cxn ang="0">
                  <a:pos x="66" y="178"/>
                </a:cxn>
                <a:cxn ang="0">
                  <a:pos x="72" y="178"/>
                </a:cxn>
                <a:cxn ang="0">
                  <a:pos x="76" y="180"/>
                </a:cxn>
                <a:cxn ang="0">
                  <a:pos x="82" y="184"/>
                </a:cxn>
                <a:cxn ang="0">
                  <a:pos x="85" y="186"/>
                </a:cxn>
                <a:cxn ang="0">
                  <a:pos x="87" y="192"/>
                </a:cxn>
                <a:cxn ang="0">
                  <a:pos x="87" y="197"/>
                </a:cxn>
              </a:cxnLst>
              <a:rect l="0" t="0" r="r" b="b"/>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ln>
          </p:spPr>
          <p:txBody>
            <a:bodyPr/>
            <a:lstStyle/>
            <a:p>
              <a:endParaRPr lang="en-US">
                <a:solidFill>
                  <a:prstClr val="black"/>
                </a:solidFill>
              </a:endParaRPr>
            </a:p>
          </p:txBody>
        </p:sp>
        <p:sp>
          <p:nvSpPr>
            <p:cNvPr id="180495" name="Freeform 1295"/>
            <p:cNvSpPr/>
            <p:nvPr/>
          </p:nvSpPr>
          <p:spPr bwMode="auto">
            <a:xfrm>
              <a:off x="1777" y="919"/>
              <a:ext cx="271" cy="318"/>
            </a:xfrm>
            <a:custGeom>
              <a:avLst/>
              <a:gdLst/>
              <a:ahLst/>
              <a:cxnLst>
                <a:cxn ang="0">
                  <a:pos x="125" y="309"/>
                </a:cxn>
                <a:cxn ang="0">
                  <a:pos x="148" y="295"/>
                </a:cxn>
                <a:cxn ang="0">
                  <a:pos x="180" y="265"/>
                </a:cxn>
                <a:cxn ang="0">
                  <a:pos x="203" y="235"/>
                </a:cxn>
                <a:cxn ang="0">
                  <a:pos x="222" y="204"/>
                </a:cxn>
                <a:cxn ang="0">
                  <a:pos x="237" y="172"/>
                </a:cxn>
                <a:cxn ang="0">
                  <a:pos x="249" y="144"/>
                </a:cxn>
                <a:cxn ang="0">
                  <a:pos x="264" y="104"/>
                </a:cxn>
                <a:cxn ang="0">
                  <a:pos x="271" y="62"/>
                </a:cxn>
                <a:cxn ang="0">
                  <a:pos x="271" y="38"/>
                </a:cxn>
                <a:cxn ang="0">
                  <a:pos x="266" y="19"/>
                </a:cxn>
                <a:cxn ang="0">
                  <a:pos x="258" y="7"/>
                </a:cxn>
                <a:cxn ang="0">
                  <a:pos x="241" y="1"/>
                </a:cxn>
                <a:cxn ang="0">
                  <a:pos x="209" y="1"/>
                </a:cxn>
                <a:cxn ang="0">
                  <a:pos x="182" y="11"/>
                </a:cxn>
                <a:cxn ang="0">
                  <a:pos x="154" y="28"/>
                </a:cxn>
                <a:cxn ang="0">
                  <a:pos x="112" y="66"/>
                </a:cxn>
                <a:cxn ang="0">
                  <a:pos x="74" y="108"/>
                </a:cxn>
                <a:cxn ang="0">
                  <a:pos x="44" y="153"/>
                </a:cxn>
                <a:cxn ang="0">
                  <a:pos x="19" y="201"/>
                </a:cxn>
                <a:cxn ang="0">
                  <a:pos x="2" y="237"/>
                </a:cxn>
                <a:cxn ang="0">
                  <a:pos x="0" y="250"/>
                </a:cxn>
                <a:cxn ang="0">
                  <a:pos x="4" y="263"/>
                </a:cxn>
                <a:cxn ang="0">
                  <a:pos x="19" y="286"/>
                </a:cxn>
                <a:cxn ang="0">
                  <a:pos x="48" y="311"/>
                </a:cxn>
                <a:cxn ang="0">
                  <a:pos x="65" y="314"/>
                </a:cxn>
                <a:cxn ang="0">
                  <a:pos x="59" y="299"/>
                </a:cxn>
                <a:cxn ang="0">
                  <a:pos x="61" y="278"/>
                </a:cxn>
                <a:cxn ang="0">
                  <a:pos x="74" y="244"/>
                </a:cxn>
                <a:cxn ang="0">
                  <a:pos x="97" y="212"/>
                </a:cxn>
                <a:cxn ang="0">
                  <a:pos x="123" y="189"/>
                </a:cxn>
                <a:cxn ang="0">
                  <a:pos x="142" y="185"/>
                </a:cxn>
                <a:cxn ang="0">
                  <a:pos x="154" y="191"/>
                </a:cxn>
                <a:cxn ang="0">
                  <a:pos x="161" y="202"/>
                </a:cxn>
                <a:cxn ang="0">
                  <a:pos x="163" y="221"/>
                </a:cxn>
                <a:cxn ang="0">
                  <a:pos x="156" y="250"/>
                </a:cxn>
                <a:cxn ang="0">
                  <a:pos x="142" y="280"/>
                </a:cxn>
                <a:cxn ang="0">
                  <a:pos x="131" y="295"/>
                </a:cxn>
              </a:cxnLst>
              <a:rect l="0" t="0" r="r" b="b"/>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ln>
          </p:spPr>
          <p:txBody>
            <a:bodyPr/>
            <a:lstStyle/>
            <a:p>
              <a:endParaRPr lang="en-US">
                <a:solidFill>
                  <a:prstClr val="black"/>
                </a:solidFill>
              </a:endParaRPr>
            </a:p>
          </p:txBody>
        </p:sp>
        <p:sp>
          <p:nvSpPr>
            <p:cNvPr id="180496" name="Freeform 1296"/>
            <p:cNvSpPr/>
            <p:nvPr/>
          </p:nvSpPr>
          <p:spPr bwMode="auto">
            <a:xfrm>
              <a:off x="1411" y="936"/>
              <a:ext cx="622" cy="559"/>
            </a:xfrm>
            <a:custGeom>
              <a:avLst/>
              <a:gdLst/>
              <a:ahLst/>
              <a:cxnLst>
                <a:cxn ang="0">
                  <a:pos x="605" y="345"/>
                </a:cxn>
                <a:cxn ang="0">
                  <a:pos x="620" y="312"/>
                </a:cxn>
                <a:cxn ang="0">
                  <a:pos x="620" y="278"/>
                </a:cxn>
                <a:cxn ang="0">
                  <a:pos x="598" y="250"/>
                </a:cxn>
                <a:cxn ang="0">
                  <a:pos x="573" y="244"/>
                </a:cxn>
                <a:cxn ang="0">
                  <a:pos x="556" y="250"/>
                </a:cxn>
                <a:cxn ang="0">
                  <a:pos x="512" y="284"/>
                </a:cxn>
                <a:cxn ang="0">
                  <a:pos x="478" y="301"/>
                </a:cxn>
                <a:cxn ang="0">
                  <a:pos x="438" y="305"/>
                </a:cxn>
                <a:cxn ang="0">
                  <a:pos x="395" y="280"/>
                </a:cxn>
                <a:cxn ang="0">
                  <a:pos x="368" y="244"/>
                </a:cxn>
                <a:cxn ang="0">
                  <a:pos x="353" y="218"/>
                </a:cxn>
                <a:cxn ang="0">
                  <a:pos x="332" y="184"/>
                </a:cxn>
                <a:cxn ang="0">
                  <a:pos x="307" y="161"/>
                </a:cxn>
                <a:cxn ang="0">
                  <a:pos x="298" y="153"/>
                </a:cxn>
                <a:cxn ang="0">
                  <a:pos x="268" y="140"/>
                </a:cxn>
                <a:cxn ang="0">
                  <a:pos x="254" y="127"/>
                </a:cxn>
                <a:cxn ang="0">
                  <a:pos x="249" y="91"/>
                </a:cxn>
                <a:cxn ang="0">
                  <a:pos x="256" y="64"/>
                </a:cxn>
                <a:cxn ang="0">
                  <a:pos x="233" y="66"/>
                </a:cxn>
                <a:cxn ang="0">
                  <a:pos x="207" y="66"/>
                </a:cxn>
                <a:cxn ang="0">
                  <a:pos x="199" y="81"/>
                </a:cxn>
                <a:cxn ang="0">
                  <a:pos x="203" y="117"/>
                </a:cxn>
                <a:cxn ang="0">
                  <a:pos x="203" y="127"/>
                </a:cxn>
                <a:cxn ang="0">
                  <a:pos x="173" y="121"/>
                </a:cxn>
                <a:cxn ang="0">
                  <a:pos x="146" y="96"/>
                </a:cxn>
                <a:cxn ang="0">
                  <a:pos x="116" y="58"/>
                </a:cxn>
                <a:cxn ang="0">
                  <a:pos x="97" y="39"/>
                </a:cxn>
                <a:cxn ang="0">
                  <a:pos x="53" y="3"/>
                </a:cxn>
                <a:cxn ang="0">
                  <a:pos x="34" y="0"/>
                </a:cxn>
                <a:cxn ang="0">
                  <a:pos x="11" y="3"/>
                </a:cxn>
                <a:cxn ang="0">
                  <a:pos x="0" y="19"/>
                </a:cxn>
                <a:cxn ang="0">
                  <a:pos x="10" y="68"/>
                </a:cxn>
                <a:cxn ang="0">
                  <a:pos x="34" y="110"/>
                </a:cxn>
                <a:cxn ang="0">
                  <a:pos x="74" y="146"/>
                </a:cxn>
                <a:cxn ang="0">
                  <a:pos x="97" y="155"/>
                </a:cxn>
                <a:cxn ang="0">
                  <a:pos x="108" y="161"/>
                </a:cxn>
                <a:cxn ang="0">
                  <a:pos x="135" y="178"/>
                </a:cxn>
                <a:cxn ang="0">
                  <a:pos x="148" y="203"/>
                </a:cxn>
                <a:cxn ang="0">
                  <a:pos x="171" y="233"/>
                </a:cxn>
                <a:cxn ang="0">
                  <a:pos x="180" y="261"/>
                </a:cxn>
                <a:cxn ang="0">
                  <a:pos x="184" y="330"/>
                </a:cxn>
                <a:cxn ang="0">
                  <a:pos x="182" y="405"/>
                </a:cxn>
                <a:cxn ang="0">
                  <a:pos x="182" y="443"/>
                </a:cxn>
                <a:cxn ang="0">
                  <a:pos x="195" y="464"/>
                </a:cxn>
                <a:cxn ang="0">
                  <a:pos x="235" y="513"/>
                </a:cxn>
                <a:cxn ang="0">
                  <a:pos x="294" y="550"/>
                </a:cxn>
                <a:cxn ang="0">
                  <a:pos x="328" y="559"/>
                </a:cxn>
                <a:cxn ang="0">
                  <a:pos x="376" y="555"/>
                </a:cxn>
                <a:cxn ang="0">
                  <a:pos x="400" y="538"/>
                </a:cxn>
                <a:cxn ang="0">
                  <a:pos x="431" y="496"/>
                </a:cxn>
                <a:cxn ang="0">
                  <a:pos x="455" y="447"/>
                </a:cxn>
                <a:cxn ang="0">
                  <a:pos x="480" y="421"/>
                </a:cxn>
                <a:cxn ang="0">
                  <a:pos x="512" y="398"/>
                </a:cxn>
                <a:cxn ang="0">
                  <a:pos x="541" y="386"/>
                </a:cxn>
                <a:cxn ang="0">
                  <a:pos x="548" y="383"/>
                </a:cxn>
                <a:cxn ang="0">
                  <a:pos x="548" y="381"/>
                </a:cxn>
                <a:cxn ang="0">
                  <a:pos x="550" y="379"/>
                </a:cxn>
                <a:cxn ang="0">
                  <a:pos x="556" y="377"/>
                </a:cxn>
                <a:cxn ang="0">
                  <a:pos x="558" y="375"/>
                </a:cxn>
                <a:cxn ang="0">
                  <a:pos x="560" y="373"/>
                </a:cxn>
              </a:cxnLst>
              <a:rect l="0" t="0" r="r" b="b"/>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3"/>
                  </a:lnTo>
                  <a:lnTo>
                    <a:pt x="548" y="381"/>
                  </a:lnTo>
                  <a:lnTo>
                    <a:pt x="548" y="381"/>
                  </a:lnTo>
                  <a:lnTo>
                    <a:pt x="550" y="381"/>
                  </a:lnTo>
                  <a:lnTo>
                    <a:pt x="550" y="381"/>
                  </a:lnTo>
                  <a:lnTo>
                    <a:pt x="550" y="379"/>
                  </a:lnTo>
                  <a:lnTo>
                    <a:pt x="552" y="379"/>
                  </a:lnTo>
                  <a:lnTo>
                    <a:pt x="554" y="379"/>
                  </a:lnTo>
                  <a:lnTo>
                    <a:pt x="556" y="377"/>
                  </a:lnTo>
                  <a:lnTo>
                    <a:pt x="556" y="377"/>
                  </a:lnTo>
                  <a:lnTo>
                    <a:pt x="556" y="377"/>
                  </a:lnTo>
                  <a:lnTo>
                    <a:pt x="558" y="375"/>
                  </a:lnTo>
                  <a:lnTo>
                    <a:pt x="558" y="375"/>
                  </a:lnTo>
                  <a:lnTo>
                    <a:pt x="560" y="375"/>
                  </a:lnTo>
                  <a:lnTo>
                    <a:pt x="560" y="373"/>
                  </a:lnTo>
                  <a:lnTo>
                    <a:pt x="562" y="373"/>
                  </a:lnTo>
                  <a:lnTo>
                    <a:pt x="563" y="371"/>
                  </a:lnTo>
                  <a:close/>
                </a:path>
              </a:pathLst>
            </a:custGeom>
            <a:solidFill>
              <a:srgbClr val="A74C49"/>
            </a:solidFill>
            <a:ln w="9525">
              <a:noFill/>
              <a:round/>
            </a:ln>
          </p:spPr>
          <p:txBody>
            <a:bodyPr/>
            <a:lstStyle/>
            <a:p>
              <a:endParaRPr lang="en-US">
                <a:solidFill>
                  <a:prstClr val="black"/>
                </a:solidFill>
              </a:endParaRPr>
            </a:p>
          </p:txBody>
        </p:sp>
        <p:sp>
          <p:nvSpPr>
            <p:cNvPr id="180497" name="Freeform 1297"/>
            <p:cNvSpPr/>
            <p:nvPr/>
          </p:nvSpPr>
          <p:spPr bwMode="auto">
            <a:xfrm>
              <a:off x="1422" y="947"/>
              <a:ext cx="607" cy="546"/>
            </a:xfrm>
            <a:custGeom>
              <a:avLst/>
              <a:gdLst/>
              <a:ahLst/>
              <a:cxnLst>
                <a:cxn ang="0">
                  <a:pos x="384" y="275"/>
                </a:cxn>
                <a:cxn ang="0">
                  <a:pos x="344" y="220"/>
                </a:cxn>
                <a:cxn ang="0">
                  <a:pos x="300" y="159"/>
                </a:cxn>
                <a:cxn ang="0">
                  <a:pos x="243" y="121"/>
                </a:cxn>
                <a:cxn ang="0">
                  <a:pos x="234" y="85"/>
                </a:cxn>
                <a:cxn ang="0">
                  <a:pos x="236" y="76"/>
                </a:cxn>
                <a:cxn ang="0">
                  <a:pos x="230" y="64"/>
                </a:cxn>
                <a:cxn ang="0">
                  <a:pos x="200" y="61"/>
                </a:cxn>
                <a:cxn ang="0">
                  <a:pos x="196" y="87"/>
                </a:cxn>
                <a:cxn ang="0">
                  <a:pos x="209" y="110"/>
                </a:cxn>
                <a:cxn ang="0">
                  <a:pos x="184" y="118"/>
                </a:cxn>
                <a:cxn ang="0">
                  <a:pos x="209" y="180"/>
                </a:cxn>
                <a:cxn ang="0">
                  <a:pos x="226" y="222"/>
                </a:cxn>
                <a:cxn ang="0">
                  <a:pos x="183" y="150"/>
                </a:cxn>
                <a:cxn ang="0">
                  <a:pos x="76" y="30"/>
                </a:cxn>
                <a:cxn ang="0">
                  <a:pos x="23" y="0"/>
                </a:cxn>
                <a:cxn ang="0">
                  <a:pos x="2" y="11"/>
                </a:cxn>
                <a:cxn ang="0">
                  <a:pos x="6" y="49"/>
                </a:cxn>
                <a:cxn ang="0">
                  <a:pos x="38" y="104"/>
                </a:cxn>
                <a:cxn ang="0">
                  <a:pos x="88" y="138"/>
                </a:cxn>
                <a:cxn ang="0">
                  <a:pos x="90" y="110"/>
                </a:cxn>
                <a:cxn ang="0">
                  <a:pos x="46" y="66"/>
                </a:cxn>
                <a:cxn ang="0">
                  <a:pos x="71" y="76"/>
                </a:cxn>
                <a:cxn ang="0">
                  <a:pos x="101" y="112"/>
                </a:cxn>
                <a:cxn ang="0">
                  <a:pos x="129" y="165"/>
                </a:cxn>
                <a:cxn ang="0">
                  <a:pos x="169" y="220"/>
                </a:cxn>
                <a:cxn ang="0">
                  <a:pos x="217" y="288"/>
                </a:cxn>
                <a:cxn ang="0">
                  <a:pos x="291" y="356"/>
                </a:cxn>
                <a:cxn ang="0">
                  <a:pos x="367" y="381"/>
                </a:cxn>
                <a:cxn ang="0">
                  <a:pos x="448" y="368"/>
                </a:cxn>
                <a:cxn ang="0">
                  <a:pos x="522" y="328"/>
                </a:cxn>
                <a:cxn ang="0">
                  <a:pos x="532" y="311"/>
                </a:cxn>
                <a:cxn ang="0">
                  <a:pos x="518" y="303"/>
                </a:cxn>
                <a:cxn ang="0">
                  <a:pos x="554" y="309"/>
                </a:cxn>
                <a:cxn ang="0">
                  <a:pos x="564" y="317"/>
                </a:cxn>
                <a:cxn ang="0">
                  <a:pos x="543" y="317"/>
                </a:cxn>
                <a:cxn ang="0">
                  <a:pos x="516" y="339"/>
                </a:cxn>
                <a:cxn ang="0">
                  <a:pos x="467" y="370"/>
                </a:cxn>
                <a:cxn ang="0">
                  <a:pos x="427" y="402"/>
                </a:cxn>
                <a:cxn ang="0">
                  <a:pos x="387" y="474"/>
                </a:cxn>
                <a:cxn ang="0">
                  <a:pos x="355" y="514"/>
                </a:cxn>
                <a:cxn ang="0">
                  <a:pos x="312" y="516"/>
                </a:cxn>
                <a:cxn ang="0">
                  <a:pos x="249" y="484"/>
                </a:cxn>
                <a:cxn ang="0">
                  <a:pos x="202" y="434"/>
                </a:cxn>
                <a:cxn ang="0">
                  <a:pos x="192" y="379"/>
                </a:cxn>
                <a:cxn ang="0">
                  <a:pos x="202" y="288"/>
                </a:cxn>
                <a:cxn ang="0">
                  <a:pos x="179" y="267"/>
                </a:cxn>
                <a:cxn ang="0">
                  <a:pos x="179" y="356"/>
                </a:cxn>
                <a:cxn ang="0">
                  <a:pos x="181" y="419"/>
                </a:cxn>
                <a:cxn ang="0">
                  <a:pos x="219" y="482"/>
                </a:cxn>
                <a:cxn ang="0">
                  <a:pos x="291" y="535"/>
                </a:cxn>
                <a:cxn ang="0">
                  <a:pos x="348" y="544"/>
                </a:cxn>
                <a:cxn ang="0">
                  <a:pos x="393" y="518"/>
                </a:cxn>
                <a:cxn ang="0">
                  <a:pos x="431" y="455"/>
                </a:cxn>
                <a:cxn ang="0">
                  <a:pos x="469" y="406"/>
                </a:cxn>
                <a:cxn ang="0">
                  <a:pos x="539" y="370"/>
                </a:cxn>
                <a:cxn ang="0">
                  <a:pos x="575" y="347"/>
                </a:cxn>
                <a:cxn ang="0">
                  <a:pos x="598" y="317"/>
                </a:cxn>
                <a:cxn ang="0">
                  <a:pos x="602" y="267"/>
                </a:cxn>
                <a:cxn ang="0">
                  <a:pos x="568" y="237"/>
                </a:cxn>
                <a:cxn ang="0">
                  <a:pos x="530" y="258"/>
                </a:cxn>
                <a:cxn ang="0">
                  <a:pos x="469" y="292"/>
                </a:cxn>
              </a:cxnLst>
              <a:rect l="0" t="0" r="r" b="b"/>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ln>
          </p:spPr>
          <p:txBody>
            <a:bodyPr/>
            <a:lstStyle/>
            <a:p>
              <a:endParaRPr lang="en-US">
                <a:solidFill>
                  <a:prstClr val="black"/>
                </a:solidFill>
              </a:endParaRPr>
            </a:p>
          </p:txBody>
        </p:sp>
        <p:sp>
          <p:nvSpPr>
            <p:cNvPr id="180498" name="Freeform 1298"/>
            <p:cNvSpPr/>
            <p:nvPr/>
          </p:nvSpPr>
          <p:spPr bwMode="auto">
            <a:xfrm>
              <a:off x="1624" y="1237"/>
              <a:ext cx="229" cy="228"/>
            </a:xfrm>
            <a:custGeom>
              <a:avLst/>
              <a:gdLst/>
              <a:ahLst/>
              <a:cxnLst>
                <a:cxn ang="0">
                  <a:pos x="229" y="91"/>
                </a:cxn>
                <a:cxn ang="0">
                  <a:pos x="206" y="95"/>
                </a:cxn>
                <a:cxn ang="0">
                  <a:pos x="185" y="97"/>
                </a:cxn>
                <a:cxn ang="0">
                  <a:pos x="165" y="97"/>
                </a:cxn>
                <a:cxn ang="0">
                  <a:pos x="144" y="93"/>
                </a:cxn>
                <a:cxn ang="0">
                  <a:pos x="130" y="91"/>
                </a:cxn>
                <a:cxn ang="0">
                  <a:pos x="117" y="85"/>
                </a:cxn>
                <a:cxn ang="0">
                  <a:pos x="102" y="80"/>
                </a:cxn>
                <a:cxn ang="0">
                  <a:pos x="87" y="72"/>
                </a:cxn>
                <a:cxn ang="0">
                  <a:pos x="66" y="61"/>
                </a:cxn>
                <a:cxn ang="0">
                  <a:pos x="47" y="46"/>
                </a:cxn>
                <a:cxn ang="0">
                  <a:pos x="30" y="30"/>
                </a:cxn>
                <a:cxn ang="0">
                  <a:pos x="17" y="13"/>
                </a:cxn>
                <a:cxn ang="0">
                  <a:pos x="13" y="6"/>
                </a:cxn>
                <a:cxn ang="0">
                  <a:pos x="9" y="0"/>
                </a:cxn>
                <a:cxn ang="0">
                  <a:pos x="5" y="13"/>
                </a:cxn>
                <a:cxn ang="0">
                  <a:pos x="3" y="29"/>
                </a:cxn>
                <a:cxn ang="0">
                  <a:pos x="1" y="42"/>
                </a:cxn>
                <a:cxn ang="0">
                  <a:pos x="0" y="57"/>
                </a:cxn>
                <a:cxn ang="0">
                  <a:pos x="0" y="78"/>
                </a:cxn>
                <a:cxn ang="0">
                  <a:pos x="0" y="99"/>
                </a:cxn>
                <a:cxn ang="0">
                  <a:pos x="0" y="114"/>
                </a:cxn>
                <a:cxn ang="0">
                  <a:pos x="1" y="127"/>
                </a:cxn>
                <a:cxn ang="0">
                  <a:pos x="7" y="142"/>
                </a:cxn>
                <a:cxn ang="0">
                  <a:pos x="19" y="157"/>
                </a:cxn>
                <a:cxn ang="0">
                  <a:pos x="30" y="173"/>
                </a:cxn>
                <a:cxn ang="0">
                  <a:pos x="45" y="188"/>
                </a:cxn>
                <a:cxn ang="0">
                  <a:pos x="58" y="197"/>
                </a:cxn>
                <a:cxn ang="0">
                  <a:pos x="72" y="207"/>
                </a:cxn>
                <a:cxn ang="0">
                  <a:pos x="87" y="214"/>
                </a:cxn>
                <a:cxn ang="0">
                  <a:pos x="102" y="220"/>
                </a:cxn>
                <a:cxn ang="0">
                  <a:pos x="113" y="224"/>
                </a:cxn>
                <a:cxn ang="0">
                  <a:pos x="125" y="226"/>
                </a:cxn>
                <a:cxn ang="0">
                  <a:pos x="136" y="228"/>
                </a:cxn>
                <a:cxn ang="0">
                  <a:pos x="147" y="224"/>
                </a:cxn>
                <a:cxn ang="0">
                  <a:pos x="157" y="218"/>
                </a:cxn>
                <a:cxn ang="0">
                  <a:pos x="166" y="209"/>
                </a:cxn>
                <a:cxn ang="0">
                  <a:pos x="174" y="197"/>
                </a:cxn>
                <a:cxn ang="0">
                  <a:pos x="184" y="188"/>
                </a:cxn>
                <a:cxn ang="0">
                  <a:pos x="191" y="176"/>
                </a:cxn>
                <a:cxn ang="0">
                  <a:pos x="197" y="163"/>
                </a:cxn>
                <a:cxn ang="0">
                  <a:pos x="208" y="139"/>
                </a:cxn>
                <a:cxn ang="0">
                  <a:pos x="218" y="118"/>
                </a:cxn>
                <a:cxn ang="0">
                  <a:pos x="223" y="101"/>
                </a:cxn>
                <a:cxn ang="0">
                  <a:pos x="229" y="91"/>
                </a:cxn>
              </a:cxnLst>
              <a:rect l="0" t="0" r="r" b="b"/>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ln>
          </p:spPr>
          <p:txBody>
            <a:bodyPr/>
            <a:lstStyle/>
            <a:p>
              <a:endParaRPr lang="en-US">
                <a:solidFill>
                  <a:prstClr val="black"/>
                </a:solidFill>
              </a:endParaRPr>
            </a:p>
          </p:txBody>
        </p:sp>
        <p:sp>
          <p:nvSpPr>
            <p:cNvPr id="180499" name="Freeform 1299"/>
            <p:cNvSpPr/>
            <p:nvPr/>
          </p:nvSpPr>
          <p:spPr bwMode="auto">
            <a:xfrm>
              <a:off x="1696" y="1303"/>
              <a:ext cx="43" cy="71"/>
            </a:xfrm>
            <a:custGeom>
              <a:avLst/>
              <a:gdLst/>
              <a:ahLst/>
              <a:cxnLst>
                <a:cxn ang="0">
                  <a:pos x="43" y="23"/>
                </a:cxn>
                <a:cxn ang="0">
                  <a:pos x="36" y="21"/>
                </a:cxn>
                <a:cxn ang="0">
                  <a:pos x="30" y="18"/>
                </a:cxn>
                <a:cxn ang="0">
                  <a:pos x="24" y="14"/>
                </a:cxn>
                <a:cxn ang="0">
                  <a:pos x="20" y="10"/>
                </a:cxn>
                <a:cxn ang="0">
                  <a:pos x="15" y="8"/>
                </a:cxn>
                <a:cxn ang="0">
                  <a:pos x="9" y="6"/>
                </a:cxn>
                <a:cxn ang="0">
                  <a:pos x="3" y="2"/>
                </a:cxn>
                <a:cxn ang="0">
                  <a:pos x="0" y="0"/>
                </a:cxn>
                <a:cxn ang="0">
                  <a:pos x="0" y="4"/>
                </a:cxn>
                <a:cxn ang="0">
                  <a:pos x="0" y="10"/>
                </a:cxn>
                <a:cxn ang="0">
                  <a:pos x="0" y="25"/>
                </a:cxn>
                <a:cxn ang="0">
                  <a:pos x="2" y="42"/>
                </a:cxn>
                <a:cxn ang="0">
                  <a:pos x="3" y="52"/>
                </a:cxn>
                <a:cxn ang="0">
                  <a:pos x="5" y="59"/>
                </a:cxn>
                <a:cxn ang="0">
                  <a:pos x="9" y="65"/>
                </a:cxn>
                <a:cxn ang="0">
                  <a:pos x="13" y="71"/>
                </a:cxn>
                <a:cxn ang="0">
                  <a:pos x="13" y="69"/>
                </a:cxn>
                <a:cxn ang="0">
                  <a:pos x="13" y="67"/>
                </a:cxn>
                <a:cxn ang="0">
                  <a:pos x="13" y="65"/>
                </a:cxn>
                <a:cxn ang="0">
                  <a:pos x="13" y="65"/>
                </a:cxn>
                <a:cxn ang="0">
                  <a:pos x="15" y="57"/>
                </a:cxn>
                <a:cxn ang="0">
                  <a:pos x="17" y="50"/>
                </a:cxn>
                <a:cxn ang="0">
                  <a:pos x="19" y="48"/>
                </a:cxn>
                <a:cxn ang="0">
                  <a:pos x="19" y="46"/>
                </a:cxn>
                <a:cxn ang="0">
                  <a:pos x="20" y="44"/>
                </a:cxn>
                <a:cxn ang="0">
                  <a:pos x="20" y="42"/>
                </a:cxn>
                <a:cxn ang="0">
                  <a:pos x="22" y="42"/>
                </a:cxn>
                <a:cxn ang="0">
                  <a:pos x="24" y="40"/>
                </a:cxn>
                <a:cxn ang="0">
                  <a:pos x="24" y="38"/>
                </a:cxn>
                <a:cxn ang="0">
                  <a:pos x="26" y="38"/>
                </a:cxn>
                <a:cxn ang="0">
                  <a:pos x="28" y="37"/>
                </a:cxn>
                <a:cxn ang="0">
                  <a:pos x="30" y="35"/>
                </a:cxn>
                <a:cxn ang="0">
                  <a:pos x="32" y="33"/>
                </a:cxn>
                <a:cxn ang="0">
                  <a:pos x="34" y="33"/>
                </a:cxn>
                <a:cxn ang="0">
                  <a:pos x="36" y="31"/>
                </a:cxn>
                <a:cxn ang="0">
                  <a:pos x="38" y="29"/>
                </a:cxn>
                <a:cxn ang="0">
                  <a:pos x="41" y="27"/>
                </a:cxn>
                <a:cxn ang="0">
                  <a:pos x="43" y="23"/>
                </a:cxn>
              </a:cxnLst>
              <a:rect l="0" t="0" r="r" b="b"/>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ln>
          </p:spPr>
          <p:txBody>
            <a:bodyPr/>
            <a:lstStyle/>
            <a:p>
              <a:endParaRPr lang="en-US">
                <a:solidFill>
                  <a:prstClr val="black"/>
                </a:solidFill>
              </a:endParaRPr>
            </a:p>
          </p:txBody>
        </p:sp>
        <p:sp>
          <p:nvSpPr>
            <p:cNvPr id="180500" name="Freeform 1300"/>
            <p:cNvSpPr/>
            <p:nvPr/>
          </p:nvSpPr>
          <p:spPr bwMode="auto">
            <a:xfrm>
              <a:off x="2113" y="1144"/>
              <a:ext cx="176" cy="326"/>
            </a:xfrm>
            <a:custGeom>
              <a:avLst/>
              <a:gdLst/>
              <a:ahLst/>
              <a:cxnLst>
                <a:cxn ang="0">
                  <a:pos x="154" y="0"/>
                </a:cxn>
                <a:cxn ang="0">
                  <a:pos x="163" y="27"/>
                </a:cxn>
                <a:cxn ang="0">
                  <a:pos x="169" y="53"/>
                </a:cxn>
                <a:cxn ang="0">
                  <a:pos x="174" y="82"/>
                </a:cxn>
                <a:cxn ang="0">
                  <a:pos x="176" y="108"/>
                </a:cxn>
                <a:cxn ang="0">
                  <a:pos x="176" y="137"/>
                </a:cxn>
                <a:cxn ang="0">
                  <a:pos x="173" y="163"/>
                </a:cxn>
                <a:cxn ang="0">
                  <a:pos x="171" y="190"/>
                </a:cxn>
                <a:cxn ang="0">
                  <a:pos x="165" y="214"/>
                </a:cxn>
                <a:cxn ang="0">
                  <a:pos x="161" y="230"/>
                </a:cxn>
                <a:cxn ang="0">
                  <a:pos x="157" y="247"/>
                </a:cxn>
                <a:cxn ang="0">
                  <a:pos x="150" y="264"/>
                </a:cxn>
                <a:cxn ang="0">
                  <a:pos x="142" y="283"/>
                </a:cxn>
                <a:cxn ang="0">
                  <a:pos x="127" y="315"/>
                </a:cxn>
                <a:cxn ang="0">
                  <a:pos x="119" y="326"/>
                </a:cxn>
                <a:cxn ang="0">
                  <a:pos x="119" y="315"/>
                </a:cxn>
                <a:cxn ang="0">
                  <a:pos x="121" y="302"/>
                </a:cxn>
                <a:cxn ang="0">
                  <a:pos x="121" y="288"/>
                </a:cxn>
                <a:cxn ang="0">
                  <a:pos x="121" y="275"/>
                </a:cxn>
                <a:cxn ang="0">
                  <a:pos x="119" y="250"/>
                </a:cxn>
                <a:cxn ang="0">
                  <a:pos x="118" y="228"/>
                </a:cxn>
                <a:cxn ang="0">
                  <a:pos x="116" y="224"/>
                </a:cxn>
                <a:cxn ang="0">
                  <a:pos x="114" y="218"/>
                </a:cxn>
                <a:cxn ang="0">
                  <a:pos x="110" y="214"/>
                </a:cxn>
                <a:cxn ang="0">
                  <a:pos x="108" y="213"/>
                </a:cxn>
                <a:cxn ang="0">
                  <a:pos x="100" y="222"/>
                </a:cxn>
                <a:cxn ang="0">
                  <a:pos x="91" y="230"/>
                </a:cxn>
                <a:cxn ang="0">
                  <a:pos x="82" y="235"/>
                </a:cxn>
                <a:cxn ang="0">
                  <a:pos x="70" y="241"/>
                </a:cxn>
                <a:cxn ang="0">
                  <a:pos x="57" y="247"/>
                </a:cxn>
                <a:cxn ang="0">
                  <a:pos x="44" y="250"/>
                </a:cxn>
                <a:cxn ang="0">
                  <a:pos x="30" y="254"/>
                </a:cxn>
                <a:cxn ang="0">
                  <a:pos x="15" y="258"/>
                </a:cxn>
                <a:cxn ang="0">
                  <a:pos x="9" y="258"/>
                </a:cxn>
                <a:cxn ang="0">
                  <a:pos x="6" y="258"/>
                </a:cxn>
                <a:cxn ang="0">
                  <a:pos x="2" y="256"/>
                </a:cxn>
                <a:cxn ang="0">
                  <a:pos x="0" y="254"/>
                </a:cxn>
                <a:cxn ang="0">
                  <a:pos x="4" y="250"/>
                </a:cxn>
                <a:cxn ang="0">
                  <a:pos x="13" y="243"/>
                </a:cxn>
                <a:cxn ang="0">
                  <a:pos x="27" y="230"/>
                </a:cxn>
                <a:cxn ang="0">
                  <a:pos x="42" y="209"/>
                </a:cxn>
                <a:cxn ang="0">
                  <a:pos x="47" y="196"/>
                </a:cxn>
                <a:cxn ang="0">
                  <a:pos x="55" y="182"/>
                </a:cxn>
                <a:cxn ang="0">
                  <a:pos x="66" y="161"/>
                </a:cxn>
                <a:cxn ang="0">
                  <a:pos x="74" y="137"/>
                </a:cxn>
                <a:cxn ang="0">
                  <a:pos x="80" y="116"/>
                </a:cxn>
                <a:cxn ang="0">
                  <a:pos x="87" y="99"/>
                </a:cxn>
                <a:cxn ang="0">
                  <a:pos x="91" y="84"/>
                </a:cxn>
                <a:cxn ang="0">
                  <a:pos x="93" y="70"/>
                </a:cxn>
                <a:cxn ang="0">
                  <a:pos x="97" y="40"/>
                </a:cxn>
                <a:cxn ang="0">
                  <a:pos x="100" y="13"/>
                </a:cxn>
                <a:cxn ang="0">
                  <a:pos x="100" y="10"/>
                </a:cxn>
                <a:cxn ang="0">
                  <a:pos x="99" y="8"/>
                </a:cxn>
                <a:cxn ang="0">
                  <a:pos x="99" y="6"/>
                </a:cxn>
                <a:cxn ang="0">
                  <a:pos x="100" y="4"/>
                </a:cxn>
                <a:cxn ang="0">
                  <a:pos x="102" y="4"/>
                </a:cxn>
                <a:cxn ang="0">
                  <a:pos x="106" y="4"/>
                </a:cxn>
                <a:cxn ang="0">
                  <a:pos x="114" y="4"/>
                </a:cxn>
                <a:cxn ang="0">
                  <a:pos x="121" y="4"/>
                </a:cxn>
                <a:cxn ang="0">
                  <a:pos x="135" y="2"/>
                </a:cxn>
                <a:cxn ang="0">
                  <a:pos x="154" y="0"/>
                </a:cxn>
              </a:cxnLst>
              <a:rect l="0" t="0" r="r" b="b"/>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ln>
          </p:spPr>
          <p:txBody>
            <a:bodyPr/>
            <a:lstStyle/>
            <a:p>
              <a:endParaRPr lang="en-US">
                <a:solidFill>
                  <a:prstClr val="black"/>
                </a:solidFill>
              </a:endParaRPr>
            </a:p>
          </p:txBody>
        </p:sp>
        <p:sp>
          <p:nvSpPr>
            <p:cNvPr id="180501" name="Freeform 1301"/>
            <p:cNvSpPr/>
            <p:nvPr/>
          </p:nvSpPr>
          <p:spPr bwMode="auto">
            <a:xfrm>
              <a:off x="1857" y="2502"/>
              <a:ext cx="220" cy="78"/>
            </a:xfrm>
            <a:custGeom>
              <a:avLst/>
              <a:gdLst/>
              <a:ahLst/>
              <a:cxnLst>
                <a:cxn ang="0">
                  <a:pos x="220" y="32"/>
                </a:cxn>
                <a:cxn ang="0">
                  <a:pos x="207" y="40"/>
                </a:cxn>
                <a:cxn ang="0">
                  <a:pos x="184" y="47"/>
                </a:cxn>
                <a:cxn ang="0">
                  <a:pos x="178" y="47"/>
                </a:cxn>
                <a:cxn ang="0">
                  <a:pos x="174" y="45"/>
                </a:cxn>
                <a:cxn ang="0">
                  <a:pos x="171" y="45"/>
                </a:cxn>
                <a:cxn ang="0">
                  <a:pos x="167" y="42"/>
                </a:cxn>
                <a:cxn ang="0">
                  <a:pos x="165" y="38"/>
                </a:cxn>
                <a:cxn ang="0">
                  <a:pos x="163" y="34"/>
                </a:cxn>
                <a:cxn ang="0">
                  <a:pos x="174" y="28"/>
                </a:cxn>
                <a:cxn ang="0">
                  <a:pos x="182" y="24"/>
                </a:cxn>
                <a:cxn ang="0">
                  <a:pos x="191" y="19"/>
                </a:cxn>
                <a:cxn ang="0">
                  <a:pos x="201" y="9"/>
                </a:cxn>
                <a:cxn ang="0">
                  <a:pos x="190" y="17"/>
                </a:cxn>
                <a:cxn ang="0">
                  <a:pos x="178" y="23"/>
                </a:cxn>
                <a:cxn ang="0">
                  <a:pos x="167" y="26"/>
                </a:cxn>
                <a:cxn ang="0">
                  <a:pos x="155" y="30"/>
                </a:cxn>
                <a:cxn ang="0">
                  <a:pos x="135" y="32"/>
                </a:cxn>
                <a:cxn ang="0">
                  <a:pos x="110" y="32"/>
                </a:cxn>
                <a:cxn ang="0">
                  <a:pos x="114" y="28"/>
                </a:cxn>
                <a:cxn ang="0">
                  <a:pos x="117" y="23"/>
                </a:cxn>
                <a:cxn ang="0">
                  <a:pos x="123" y="9"/>
                </a:cxn>
                <a:cxn ang="0">
                  <a:pos x="127" y="0"/>
                </a:cxn>
                <a:cxn ang="0">
                  <a:pos x="125" y="2"/>
                </a:cxn>
                <a:cxn ang="0">
                  <a:pos x="123" y="2"/>
                </a:cxn>
                <a:cxn ang="0">
                  <a:pos x="108" y="21"/>
                </a:cxn>
                <a:cxn ang="0">
                  <a:pos x="93" y="38"/>
                </a:cxn>
                <a:cxn ang="0">
                  <a:pos x="78" y="51"/>
                </a:cxn>
                <a:cxn ang="0">
                  <a:pos x="59" y="60"/>
                </a:cxn>
                <a:cxn ang="0">
                  <a:pos x="45" y="66"/>
                </a:cxn>
                <a:cxn ang="0">
                  <a:pos x="32" y="70"/>
                </a:cxn>
                <a:cxn ang="0">
                  <a:pos x="17" y="72"/>
                </a:cxn>
                <a:cxn ang="0">
                  <a:pos x="0" y="74"/>
                </a:cxn>
                <a:cxn ang="0">
                  <a:pos x="11" y="76"/>
                </a:cxn>
                <a:cxn ang="0">
                  <a:pos x="23" y="78"/>
                </a:cxn>
                <a:cxn ang="0">
                  <a:pos x="32" y="76"/>
                </a:cxn>
                <a:cxn ang="0">
                  <a:pos x="42" y="74"/>
                </a:cxn>
                <a:cxn ang="0">
                  <a:pos x="61" y="68"/>
                </a:cxn>
                <a:cxn ang="0">
                  <a:pos x="76" y="59"/>
                </a:cxn>
                <a:cxn ang="0">
                  <a:pos x="89" y="49"/>
                </a:cxn>
                <a:cxn ang="0">
                  <a:pos x="99" y="43"/>
                </a:cxn>
                <a:cxn ang="0">
                  <a:pos x="100" y="42"/>
                </a:cxn>
                <a:cxn ang="0">
                  <a:pos x="102" y="40"/>
                </a:cxn>
                <a:cxn ang="0">
                  <a:pos x="112" y="42"/>
                </a:cxn>
                <a:cxn ang="0">
                  <a:pos x="121" y="42"/>
                </a:cxn>
                <a:cxn ang="0">
                  <a:pos x="136" y="40"/>
                </a:cxn>
                <a:cxn ang="0">
                  <a:pos x="152" y="38"/>
                </a:cxn>
                <a:cxn ang="0">
                  <a:pos x="155" y="43"/>
                </a:cxn>
                <a:cxn ang="0">
                  <a:pos x="159" y="49"/>
                </a:cxn>
                <a:cxn ang="0">
                  <a:pos x="165" y="51"/>
                </a:cxn>
                <a:cxn ang="0">
                  <a:pos x="171" y="53"/>
                </a:cxn>
                <a:cxn ang="0">
                  <a:pos x="184" y="55"/>
                </a:cxn>
                <a:cxn ang="0">
                  <a:pos x="195" y="51"/>
                </a:cxn>
                <a:cxn ang="0">
                  <a:pos x="207" y="45"/>
                </a:cxn>
                <a:cxn ang="0">
                  <a:pos x="214" y="40"/>
                </a:cxn>
                <a:cxn ang="0">
                  <a:pos x="218" y="36"/>
                </a:cxn>
                <a:cxn ang="0">
                  <a:pos x="220" y="32"/>
                </a:cxn>
              </a:cxnLst>
              <a:rect l="0" t="0" r="r" b="b"/>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ln>
          </p:spPr>
          <p:txBody>
            <a:bodyPr/>
            <a:lstStyle/>
            <a:p>
              <a:endParaRPr lang="en-US">
                <a:solidFill>
                  <a:prstClr val="black"/>
                </a:solidFill>
              </a:endParaRPr>
            </a:p>
          </p:txBody>
        </p:sp>
        <p:sp>
          <p:nvSpPr>
            <p:cNvPr id="180502" name="Freeform 1302"/>
            <p:cNvSpPr/>
            <p:nvPr/>
          </p:nvSpPr>
          <p:spPr bwMode="auto">
            <a:xfrm>
              <a:off x="1677" y="2538"/>
              <a:ext cx="647" cy="717"/>
            </a:xfrm>
            <a:custGeom>
              <a:avLst/>
              <a:gdLst/>
              <a:ahLst/>
              <a:cxnLst>
                <a:cxn ang="0">
                  <a:pos x="286" y="282"/>
                </a:cxn>
                <a:cxn ang="0">
                  <a:pos x="299" y="254"/>
                </a:cxn>
                <a:cxn ang="0">
                  <a:pos x="315" y="218"/>
                </a:cxn>
                <a:cxn ang="0">
                  <a:pos x="332" y="161"/>
                </a:cxn>
                <a:cxn ang="0">
                  <a:pos x="341" y="104"/>
                </a:cxn>
                <a:cxn ang="0">
                  <a:pos x="345" y="72"/>
                </a:cxn>
                <a:cxn ang="0">
                  <a:pos x="345" y="34"/>
                </a:cxn>
                <a:cxn ang="0">
                  <a:pos x="343" y="15"/>
                </a:cxn>
                <a:cxn ang="0">
                  <a:pos x="334" y="6"/>
                </a:cxn>
                <a:cxn ang="0">
                  <a:pos x="322" y="2"/>
                </a:cxn>
                <a:cxn ang="0">
                  <a:pos x="307" y="6"/>
                </a:cxn>
                <a:cxn ang="0">
                  <a:pos x="290" y="6"/>
                </a:cxn>
                <a:cxn ang="0">
                  <a:pos x="269" y="13"/>
                </a:cxn>
                <a:cxn ang="0">
                  <a:pos x="237" y="34"/>
                </a:cxn>
                <a:cxn ang="0">
                  <a:pos x="222" y="55"/>
                </a:cxn>
                <a:cxn ang="0">
                  <a:pos x="216" y="89"/>
                </a:cxn>
                <a:cxn ang="0">
                  <a:pos x="208" y="127"/>
                </a:cxn>
                <a:cxn ang="0">
                  <a:pos x="191" y="172"/>
                </a:cxn>
                <a:cxn ang="0">
                  <a:pos x="168" y="220"/>
                </a:cxn>
                <a:cxn ang="0">
                  <a:pos x="144" y="256"/>
                </a:cxn>
                <a:cxn ang="0">
                  <a:pos x="110" y="273"/>
                </a:cxn>
                <a:cxn ang="0">
                  <a:pos x="79" y="280"/>
                </a:cxn>
                <a:cxn ang="0">
                  <a:pos x="62" y="290"/>
                </a:cxn>
                <a:cxn ang="0">
                  <a:pos x="49" y="301"/>
                </a:cxn>
                <a:cxn ang="0">
                  <a:pos x="34" y="320"/>
                </a:cxn>
                <a:cxn ang="0">
                  <a:pos x="17" y="349"/>
                </a:cxn>
                <a:cxn ang="0">
                  <a:pos x="11" y="377"/>
                </a:cxn>
                <a:cxn ang="0">
                  <a:pos x="5" y="413"/>
                </a:cxn>
                <a:cxn ang="0">
                  <a:pos x="0" y="464"/>
                </a:cxn>
                <a:cxn ang="0">
                  <a:pos x="9" y="510"/>
                </a:cxn>
                <a:cxn ang="0">
                  <a:pos x="24" y="548"/>
                </a:cxn>
                <a:cxn ang="0">
                  <a:pos x="36" y="569"/>
                </a:cxn>
                <a:cxn ang="0">
                  <a:pos x="43" y="584"/>
                </a:cxn>
                <a:cxn ang="0">
                  <a:pos x="79" y="610"/>
                </a:cxn>
                <a:cxn ang="0">
                  <a:pos x="136" y="643"/>
                </a:cxn>
                <a:cxn ang="0">
                  <a:pos x="187" y="665"/>
                </a:cxn>
                <a:cxn ang="0">
                  <a:pos x="239" y="682"/>
                </a:cxn>
                <a:cxn ang="0">
                  <a:pos x="309" y="699"/>
                </a:cxn>
                <a:cxn ang="0">
                  <a:pos x="396" y="711"/>
                </a:cxn>
                <a:cxn ang="0">
                  <a:pos x="451" y="717"/>
                </a:cxn>
                <a:cxn ang="0">
                  <a:pos x="476" y="715"/>
                </a:cxn>
                <a:cxn ang="0">
                  <a:pos x="495" y="707"/>
                </a:cxn>
                <a:cxn ang="0">
                  <a:pos x="510" y="690"/>
                </a:cxn>
                <a:cxn ang="0">
                  <a:pos x="521" y="667"/>
                </a:cxn>
                <a:cxn ang="0">
                  <a:pos x="527" y="644"/>
                </a:cxn>
                <a:cxn ang="0">
                  <a:pos x="529" y="605"/>
                </a:cxn>
                <a:cxn ang="0">
                  <a:pos x="535" y="572"/>
                </a:cxn>
                <a:cxn ang="0">
                  <a:pos x="542" y="557"/>
                </a:cxn>
                <a:cxn ang="0">
                  <a:pos x="554" y="546"/>
                </a:cxn>
                <a:cxn ang="0">
                  <a:pos x="574" y="540"/>
                </a:cxn>
                <a:cxn ang="0">
                  <a:pos x="603" y="531"/>
                </a:cxn>
                <a:cxn ang="0">
                  <a:pos x="629" y="519"/>
                </a:cxn>
                <a:cxn ang="0">
                  <a:pos x="643" y="506"/>
                </a:cxn>
                <a:cxn ang="0">
                  <a:pos x="647" y="497"/>
                </a:cxn>
                <a:cxn ang="0">
                  <a:pos x="635" y="476"/>
                </a:cxn>
                <a:cxn ang="0">
                  <a:pos x="607" y="443"/>
                </a:cxn>
                <a:cxn ang="0">
                  <a:pos x="574" y="417"/>
                </a:cxn>
                <a:cxn ang="0">
                  <a:pos x="521" y="385"/>
                </a:cxn>
                <a:cxn ang="0">
                  <a:pos x="421" y="335"/>
                </a:cxn>
                <a:cxn ang="0">
                  <a:pos x="343" y="305"/>
                </a:cxn>
                <a:cxn ang="0">
                  <a:pos x="299" y="297"/>
                </a:cxn>
              </a:cxnLst>
              <a:rect l="0" t="0" r="r" b="b"/>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ln>
          </p:spPr>
          <p:txBody>
            <a:bodyPr/>
            <a:lstStyle/>
            <a:p>
              <a:endParaRPr lang="en-US">
                <a:solidFill>
                  <a:prstClr val="black"/>
                </a:solidFill>
              </a:endParaRPr>
            </a:p>
          </p:txBody>
        </p:sp>
        <p:sp>
          <p:nvSpPr>
            <p:cNvPr id="180503" name="Freeform 1303"/>
            <p:cNvSpPr/>
            <p:nvPr/>
          </p:nvSpPr>
          <p:spPr bwMode="auto">
            <a:xfrm>
              <a:off x="1684" y="2540"/>
              <a:ext cx="628" cy="707"/>
            </a:xfrm>
            <a:custGeom>
              <a:avLst/>
              <a:gdLst/>
              <a:ahLst/>
              <a:cxnLst>
                <a:cxn ang="0">
                  <a:pos x="440" y="358"/>
                </a:cxn>
                <a:cxn ang="0">
                  <a:pos x="330" y="314"/>
                </a:cxn>
                <a:cxn ang="0">
                  <a:pos x="275" y="299"/>
                </a:cxn>
                <a:cxn ang="0">
                  <a:pos x="273" y="299"/>
                </a:cxn>
                <a:cxn ang="0">
                  <a:pos x="262" y="313"/>
                </a:cxn>
                <a:cxn ang="0">
                  <a:pos x="228" y="356"/>
                </a:cxn>
                <a:cxn ang="0">
                  <a:pos x="253" y="316"/>
                </a:cxn>
                <a:cxn ang="0">
                  <a:pos x="268" y="288"/>
                </a:cxn>
                <a:cxn ang="0">
                  <a:pos x="290" y="233"/>
                </a:cxn>
                <a:cxn ang="0">
                  <a:pos x="309" y="176"/>
                </a:cxn>
                <a:cxn ang="0">
                  <a:pos x="325" y="117"/>
                </a:cxn>
                <a:cxn ang="0">
                  <a:pos x="330" y="58"/>
                </a:cxn>
                <a:cxn ang="0">
                  <a:pos x="327" y="5"/>
                </a:cxn>
                <a:cxn ang="0">
                  <a:pos x="327" y="5"/>
                </a:cxn>
                <a:cxn ang="0">
                  <a:pos x="327" y="5"/>
                </a:cxn>
                <a:cxn ang="0">
                  <a:pos x="327" y="5"/>
                </a:cxn>
                <a:cxn ang="0">
                  <a:pos x="325" y="4"/>
                </a:cxn>
                <a:cxn ang="0">
                  <a:pos x="325" y="4"/>
                </a:cxn>
                <a:cxn ang="0">
                  <a:pos x="325" y="2"/>
                </a:cxn>
                <a:cxn ang="0">
                  <a:pos x="325" y="2"/>
                </a:cxn>
                <a:cxn ang="0">
                  <a:pos x="323" y="0"/>
                </a:cxn>
                <a:cxn ang="0">
                  <a:pos x="311" y="2"/>
                </a:cxn>
                <a:cxn ang="0">
                  <a:pos x="285" y="5"/>
                </a:cxn>
                <a:cxn ang="0">
                  <a:pos x="268" y="7"/>
                </a:cxn>
                <a:cxn ang="0">
                  <a:pos x="247" y="22"/>
                </a:cxn>
                <a:cxn ang="0">
                  <a:pos x="228" y="32"/>
                </a:cxn>
                <a:cxn ang="0">
                  <a:pos x="215" y="113"/>
                </a:cxn>
                <a:cxn ang="0">
                  <a:pos x="184" y="193"/>
                </a:cxn>
                <a:cxn ang="0">
                  <a:pos x="150" y="248"/>
                </a:cxn>
                <a:cxn ang="0">
                  <a:pos x="105" y="299"/>
                </a:cxn>
                <a:cxn ang="0">
                  <a:pos x="116" y="284"/>
                </a:cxn>
                <a:cxn ang="0">
                  <a:pos x="101" y="275"/>
                </a:cxn>
                <a:cxn ang="0">
                  <a:pos x="72" y="284"/>
                </a:cxn>
                <a:cxn ang="0">
                  <a:pos x="46" y="301"/>
                </a:cxn>
                <a:cxn ang="0">
                  <a:pos x="23" y="330"/>
                </a:cxn>
                <a:cxn ang="0">
                  <a:pos x="6" y="385"/>
                </a:cxn>
                <a:cxn ang="0">
                  <a:pos x="2" y="451"/>
                </a:cxn>
                <a:cxn ang="0">
                  <a:pos x="10" y="506"/>
                </a:cxn>
                <a:cxn ang="0">
                  <a:pos x="31" y="555"/>
                </a:cxn>
                <a:cxn ang="0">
                  <a:pos x="70" y="597"/>
                </a:cxn>
                <a:cxn ang="0">
                  <a:pos x="124" y="631"/>
                </a:cxn>
                <a:cxn ang="0">
                  <a:pos x="184" y="660"/>
                </a:cxn>
                <a:cxn ang="0">
                  <a:pos x="277" y="686"/>
                </a:cxn>
                <a:cxn ang="0">
                  <a:pos x="344" y="697"/>
                </a:cxn>
                <a:cxn ang="0">
                  <a:pos x="402" y="705"/>
                </a:cxn>
                <a:cxn ang="0">
                  <a:pos x="471" y="705"/>
                </a:cxn>
                <a:cxn ang="0">
                  <a:pos x="497" y="688"/>
                </a:cxn>
                <a:cxn ang="0">
                  <a:pos x="514" y="644"/>
                </a:cxn>
                <a:cxn ang="0">
                  <a:pos x="518" y="593"/>
                </a:cxn>
                <a:cxn ang="0">
                  <a:pos x="528" y="557"/>
                </a:cxn>
                <a:cxn ang="0">
                  <a:pos x="547" y="536"/>
                </a:cxn>
                <a:cxn ang="0">
                  <a:pos x="586" y="525"/>
                </a:cxn>
                <a:cxn ang="0">
                  <a:pos x="621" y="508"/>
                </a:cxn>
                <a:cxn ang="0">
                  <a:pos x="628" y="489"/>
                </a:cxn>
                <a:cxn ang="0">
                  <a:pos x="605" y="457"/>
                </a:cxn>
                <a:cxn ang="0">
                  <a:pos x="569" y="423"/>
                </a:cxn>
              </a:cxnLst>
              <a:rect l="0" t="0" r="r" b="b"/>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3" y="299"/>
                  </a:lnTo>
                  <a:lnTo>
                    <a:pt x="273"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7" y="5"/>
                  </a:lnTo>
                  <a:lnTo>
                    <a:pt x="327" y="5"/>
                  </a:lnTo>
                  <a:lnTo>
                    <a:pt x="327" y="5"/>
                  </a:lnTo>
                  <a:lnTo>
                    <a:pt x="327" y="5"/>
                  </a:lnTo>
                  <a:lnTo>
                    <a:pt x="327" y="5"/>
                  </a:lnTo>
                  <a:lnTo>
                    <a:pt x="327" y="5"/>
                  </a:lnTo>
                  <a:lnTo>
                    <a:pt x="327" y="5"/>
                  </a:lnTo>
                  <a:lnTo>
                    <a:pt x="327" y="5"/>
                  </a:lnTo>
                  <a:lnTo>
                    <a:pt x="327" y="5"/>
                  </a:lnTo>
                  <a:lnTo>
                    <a:pt x="327" y="5"/>
                  </a:lnTo>
                  <a:lnTo>
                    <a:pt x="327" y="5"/>
                  </a:lnTo>
                  <a:lnTo>
                    <a:pt x="325" y="4"/>
                  </a:lnTo>
                  <a:lnTo>
                    <a:pt x="325" y="4"/>
                  </a:lnTo>
                  <a:lnTo>
                    <a:pt x="325" y="4"/>
                  </a:lnTo>
                  <a:lnTo>
                    <a:pt x="325" y="4"/>
                  </a:lnTo>
                  <a:lnTo>
                    <a:pt x="325" y="2"/>
                  </a:lnTo>
                  <a:lnTo>
                    <a:pt x="325" y="2"/>
                  </a:lnTo>
                  <a:lnTo>
                    <a:pt x="325" y="2"/>
                  </a:lnTo>
                  <a:lnTo>
                    <a:pt x="325" y="2"/>
                  </a:lnTo>
                  <a:lnTo>
                    <a:pt x="325" y="2"/>
                  </a:lnTo>
                  <a:lnTo>
                    <a:pt x="325" y="2"/>
                  </a:lnTo>
                  <a:lnTo>
                    <a:pt x="323" y="2"/>
                  </a:lnTo>
                  <a:lnTo>
                    <a:pt x="323" y="0"/>
                  </a:lnTo>
                  <a:lnTo>
                    <a:pt x="323" y="0"/>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ln>
          </p:spPr>
          <p:txBody>
            <a:bodyPr/>
            <a:lstStyle/>
            <a:p>
              <a:endParaRPr lang="en-US">
                <a:solidFill>
                  <a:prstClr val="black"/>
                </a:solidFill>
              </a:endParaRPr>
            </a:p>
          </p:txBody>
        </p:sp>
        <p:sp>
          <p:nvSpPr>
            <p:cNvPr id="180504" name="Freeform 1304"/>
            <p:cNvSpPr/>
            <p:nvPr/>
          </p:nvSpPr>
          <p:spPr bwMode="auto">
            <a:xfrm>
              <a:off x="1766" y="2997"/>
              <a:ext cx="442" cy="64"/>
            </a:xfrm>
            <a:custGeom>
              <a:avLst/>
              <a:gdLst/>
              <a:ahLst/>
              <a:cxnLst>
                <a:cxn ang="0">
                  <a:pos x="442" y="13"/>
                </a:cxn>
                <a:cxn ang="0">
                  <a:pos x="402" y="11"/>
                </a:cxn>
                <a:cxn ang="0">
                  <a:pos x="360" y="9"/>
                </a:cxn>
                <a:cxn ang="0">
                  <a:pos x="317" y="7"/>
                </a:cxn>
                <a:cxn ang="0">
                  <a:pos x="271" y="9"/>
                </a:cxn>
                <a:cxn ang="0">
                  <a:pos x="227" y="11"/>
                </a:cxn>
                <a:cxn ang="0">
                  <a:pos x="186" y="19"/>
                </a:cxn>
                <a:cxn ang="0">
                  <a:pos x="144" y="26"/>
                </a:cxn>
                <a:cxn ang="0">
                  <a:pos x="102" y="34"/>
                </a:cxn>
                <a:cxn ang="0">
                  <a:pos x="83" y="38"/>
                </a:cxn>
                <a:cxn ang="0">
                  <a:pos x="64" y="43"/>
                </a:cxn>
                <a:cxn ang="0">
                  <a:pos x="45" y="47"/>
                </a:cxn>
                <a:cxn ang="0">
                  <a:pos x="28" y="53"/>
                </a:cxn>
                <a:cxn ang="0">
                  <a:pos x="13" y="58"/>
                </a:cxn>
                <a:cxn ang="0">
                  <a:pos x="0" y="64"/>
                </a:cxn>
                <a:cxn ang="0">
                  <a:pos x="9" y="57"/>
                </a:cxn>
                <a:cxn ang="0">
                  <a:pos x="21" y="51"/>
                </a:cxn>
                <a:cxn ang="0">
                  <a:pos x="32" y="43"/>
                </a:cxn>
                <a:cxn ang="0">
                  <a:pos x="47" y="38"/>
                </a:cxn>
                <a:cxn ang="0">
                  <a:pos x="78" y="28"/>
                </a:cxn>
                <a:cxn ang="0">
                  <a:pos x="112" y="19"/>
                </a:cxn>
                <a:cxn ang="0">
                  <a:pos x="152" y="11"/>
                </a:cxn>
                <a:cxn ang="0">
                  <a:pos x="195" y="5"/>
                </a:cxn>
                <a:cxn ang="0">
                  <a:pos x="239" y="2"/>
                </a:cxn>
                <a:cxn ang="0">
                  <a:pos x="281" y="0"/>
                </a:cxn>
                <a:cxn ang="0">
                  <a:pos x="318" y="0"/>
                </a:cxn>
                <a:cxn ang="0">
                  <a:pos x="353" y="0"/>
                </a:cxn>
                <a:cxn ang="0">
                  <a:pos x="379" y="2"/>
                </a:cxn>
                <a:cxn ang="0">
                  <a:pos x="400" y="3"/>
                </a:cxn>
                <a:cxn ang="0">
                  <a:pos x="421" y="9"/>
                </a:cxn>
                <a:cxn ang="0">
                  <a:pos x="442" y="13"/>
                </a:cxn>
              </a:cxnLst>
              <a:rect l="0" t="0" r="r" b="b"/>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ln>
          </p:spPr>
          <p:txBody>
            <a:bodyPr/>
            <a:lstStyle/>
            <a:p>
              <a:endParaRPr lang="en-US">
                <a:solidFill>
                  <a:prstClr val="black"/>
                </a:solidFill>
              </a:endParaRPr>
            </a:p>
          </p:txBody>
        </p:sp>
        <p:sp>
          <p:nvSpPr>
            <p:cNvPr id="180505" name="Freeform 1305"/>
            <p:cNvSpPr/>
            <p:nvPr/>
          </p:nvSpPr>
          <p:spPr bwMode="auto">
            <a:xfrm>
              <a:off x="1802" y="2983"/>
              <a:ext cx="201" cy="35"/>
            </a:xfrm>
            <a:custGeom>
              <a:avLst/>
              <a:gdLst/>
              <a:ahLst/>
              <a:cxnLst>
                <a:cxn ang="0">
                  <a:pos x="0" y="35"/>
                </a:cxn>
                <a:cxn ang="0">
                  <a:pos x="21" y="31"/>
                </a:cxn>
                <a:cxn ang="0">
                  <a:pos x="42" y="27"/>
                </a:cxn>
                <a:cxn ang="0">
                  <a:pos x="62" y="19"/>
                </a:cxn>
                <a:cxn ang="0">
                  <a:pos x="81" y="14"/>
                </a:cxn>
                <a:cxn ang="0">
                  <a:pos x="97" y="10"/>
                </a:cxn>
                <a:cxn ang="0">
                  <a:pos x="110" y="6"/>
                </a:cxn>
                <a:cxn ang="0">
                  <a:pos x="129" y="2"/>
                </a:cxn>
                <a:cxn ang="0">
                  <a:pos x="152" y="0"/>
                </a:cxn>
                <a:cxn ang="0">
                  <a:pos x="163" y="0"/>
                </a:cxn>
                <a:cxn ang="0">
                  <a:pos x="174" y="0"/>
                </a:cxn>
                <a:cxn ang="0">
                  <a:pos x="184" y="2"/>
                </a:cxn>
                <a:cxn ang="0">
                  <a:pos x="191" y="4"/>
                </a:cxn>
                <a:cxn ang="0">
                  <a:pos x="197" y="8"/>
                </a:cxn>
                <a:cxn ang="0">
                  <a:pos x="201" y="8"/>
                </a:cxn>
                <a:cxn ang="0">
                  <a:pos x="197" y="8"/>
                </a:cxn>
                <a:cxn ang="0">
                  <a:pos x="188" y="6"/>
                </a:cxn>
                <a:cxn ang="0">
                  <a:pos x="174" y="6"/>
                </a:cxn>
                <a:cxn ang="0">
                  <a:pos x="161" y="4"/>
                </a:cxn>
                <a:cxn ang="0">
                  <a:pos x="148" y="6"/>
                </a:cxn>
                <a:cxn ang="0">
                  <a:pos x="135" y="8"/>
                </a:cxn>
                <a:cxn ang="0">
                  <a:pos x="108" y="12"/>
                </a:cxn>
                <a:cxn ang="0">
                  <a:pos x="80" y="19"/>
                </a:cxn>
                <a:cxn ang="0">
                  <a:pos x="61" y="23"/>
                </a:cxn>
                <a:cxn ang="0">
                  <a:pos x="40" y="27"/>
                </a:cxn>
                <a:cxn ang="0">
                  <a:pos x="21" y="33"/>
                </a:cxn>
                <a:cxn ang="0">
                  <a:pos x="0" y="35"/>
                </a:cxn>
              </a:cxnLst>
              <a:rect l="0" t="0" r="r" b="b"/>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ln>
          </p:spPr>
          <p:txBody>
            <a:bodyPr/>
            <a:lstStyle/>
            <a:p>
              <a:endParaRPr lang="en-US">
                <a:solidFill>
                  <a:prstClr val="black"/>
                </a:solidFill>
              </a:endParaRPr>
            </a:p>
          </p:txBody>
        </p:sp>
        <p:sp>
          <p:nvSpPr>
            <p:cNvPr id="180506" name="Freeform 1306"/>
            <p:cNvSpPr/>
            <p:nvPr/>
          </p:nvSpPr>
          <p:spPr bwMode="auto">
            <a:xfrm>
              <a:off x="982" y="2430"/>
              <a:ext cx="668" cy="483"/>
            </a:xfrm>
            <a:custGeom>
              <a:avLst/>
              <a:gdLst/>
              <a:ahLst/>
              <a:cxnLst>
                <a:cxn ang="0">
                  <a:pos x="588" y="96"/>
                </a:cxn>
                <a:cxn ang="0">
                  <a:pos x="560" y="74"/>
                </a:cxn>
                <a:cxn ang="0">
                  <a:pos x="533" y="49"/>
                </a:cxn>
                <a:cxn ang="0">
                  <a:pos x="499" y="9"/>
                </a:cxn>
                <a:cxn ang="0">
                  <a:pos x="475" y="5"/>
                </a:cxn>
                <a:cxn ang="0">
                  <a:pos x="437" y="19"/>
                </a:cxn>
                <a:cxn ang="0">
                  <a:pos x="382" y="40"/>
                </a:cxn>
                <a:cxn ang="0">
                  <a:pos x="334" y="66"/>
                </a:cxn>
                <a:cxn ang="0">
                  <a:pos x="310" y="87"/>
                </a:cxn>
                <a:cxn ang="0">
                  <a:pos x="296" y="104"/>
                </a:cxn>
                <a:cxn ang="0">
                  <a:pos x="291" y="121"/>
                </a:cxn>
                <a:cxn ang="0">
                  <a:pos x="289" y="138"/>
                </a:cxn>
                <a:cxn ang="0">
                  <a:pos x="292" y="157"/>
                </a:cxn>
                <a:cxn ang="0">
                  <a:pos x="283" y="163"/>
                </a:cxn>
                <a:cxn ang="0">
                  <a:pos x="249" y="153"/>
                </a:cxn>
                <a:cxn ang="0">
                  <a:pos x="201" y="142"/>
                </a:cxn>
                <a:cxn ang="0">
                  <a:pos x="137" y="125"/>
                </a:cxn>
                <a:cxn ang="0">
                  <a:pos x="86" y="121"/>
                </a:cxn>
                <a:cxn ang="0">
                  <a:pos x="50" y="125"/>
                </a:cxn>
                <a:cxn ang="0">
                  <a:pos x="29" y="134"/>
                </a:cxn>
                <a:cxn ang="0">
                  <a:pos x="23" y="144"/>
                </a:cxn>
                <a:cxn ang="0">
                  <a:pos x="21" y="165"/>
                </a:cxn>
                <a:cxn ang="0">
                  <a:pos x="29" y="187"/>
                </a:cxn>
                <a:cxn ang="0">
                  <a:pos x="33" y="199"/>
                </a:cxn>
                <a:cxn ang="0">
                  <a:pos x="17" y="218"/>
                </a:cxn>
                <a:cxn ang="0">
                  <a:pos x="2" y="239"/>
                </a:cxn>
                <a:cxn ang="0">
                  <a:pos x="0" y="252"/>
                </a:cxn>
                <a:cxn ang="0">
                  <a:pos x="0" y="267"/>
                </a:cxn>
                <a:cxn ang="0">
                  <a:pos x="8" y="282"/>
                </a:cxn>
                <a:cxn ang="0">
                  <a:pos x="25" y="301"/>
                </a:cxn>
                <a:cxn ang="0">
                  <a:pos x="63" y="330"/>
                </a:cxn>
                <a:cxn ang="0">
                  <a:pos x="108" y="358"/>
                </a:cxn>
                <a:cxn ang="0">
                  <a:pos x="143" y="381"/>
                </a:cxn>
                <a:cxn ang="0">
                  <a:pos x="169" y="405"/>
                </a:cxn>
                <a:cxn ang="0">
                  <a:pos x="207" y="440"/>
                </a:cxn>
                <a:cxn ang="0">
                  <a:pos x="241" y="464"/>
                </a:cxn>
                <a:cxn ang="0">
                  <a:pos x="274" y="478"/>
                </a:cxn>
                <a:cxn ang="0">
                  <a:pos x="304" y="483"/>
                </a:cxn>
                <a:cxn ang="0">
                  <a:pos x="334" y="483"/>
                </a:cxn>
                <a:cxn ang="0">
                  <a:pos x="378" y="474"/>
                </a:cxn>
                <a:cxn ang="0">
                  <a:pos x="435" y="457"/>
                </a:cxn>
                <a:cxn ang="0">
                  <a:pos x="490" y="438"/>
                </a:cxn>
                <a:cxn ang="0">
                  <a:pos x="532" y="419"/>
                </a:cxn>
                <a:cxn ang="0">
                  <a:pos x="566" y="398"/>
                </a:cxn>
                <a:cxn ang="0">
                  <a:pos x="598" y="373"/>
                </a:cxn>
                <a:cxn ang="0">
                  <a:pos x="626" y="349"/>
                </a:cxn>
                <a:cxn ang="0">
                  <a:pos x="651" y="320"/>
                </a:cxn>
                <a:cxn ang="0">
                  <a:pos x="664" y="290"/>
                </a:cxn>
                <a:cxn ang="0">
                  <a:pos x="668" y="263"/>
                </a:cxn>
                <a:cxn ang="0">
                  <a:pos x="662" y="244"/>
                </a:cxn>
                <a:cxn ang="0">
                  <a:pos x="653" y="227"/>
                </a:cxn>
                <a:cxn ang="0">
                  <a:pos x="638" y="214"/>
                </a:cxn>
                <a:cxn ang="0">
                  <a:pos x="611" y="199"/>
                </a:cxn>
                <a:cxn ang="0">
                  <a:pos x="568" y="187"/>
                </a:cxn>
                <a:cxn ang="0">
                  <a:pos x="539" y="184"/>
                </a:cxn>
                <a:cxn ang="0">
                  <a:pos x="526" y="176"/>
                </a:cxn>
                <a:cxn ang="0">
                  <a:pos x="511" y="165"/>
                </a:cxn>
                <a:cxn ang="0">
                  <a:pos x="494" y="146"/>
                </a:cxn>
                <a:cxn ang="0">
                  <a:pos x="499" y="134"/>
                </a:cxn>
                <a:cxn ang="0">
                  <a:pos x="526" y="125"/>
                </a:cxn>
                <a:cxn ang="0">
                  <a:pos x="556" y="117"/>
                </a:cxn>
                <a:cxn ang="0">
                  <a:pos x="592" y="112"/>
                </a:cxn>
              </a:cxnLst>
              <a:rect l="0" t="0" r="r" b="b"/>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ln>
          </p:spPr>
          <p:txBody>
            <a:bodyPr/>
            <a:lstStyle/>
            <a:p>
              <a:endParaRPr lang="en-US">
                <a:solidFill>
                  <a:prstClr val="black"/>
                </a:solidFill>
              </a:endParaRPr>
            </a:p>
          </p:txBody>
        </p:sp>
        <p:sp>
          <p:nvSpPr>
            <p:cNvPr id="180507" name="Freeform 1307"/>
            <p:cNvSpPr/>
            <p:nvPr/>
          </p:nvSpPr>
          <p:spPr bwMode="auto">
            <a:xfrm>
              <a:off x="982" y="2430"/>
              <a:ext cx="668" cy="483"/>
            </a:xfrm>
            <a:custGeom>
              <a:avLst/>
              <a:gdLst/>
              <a:ahLst/>
              <a:cxnLst>
                <a:cxn ang="0">
                  <a:pos x="588" y="96"/>
                </a:cxn>
                <a:cxn ang="0">
                  <a:pos x="560" y="74"/>
                </a:cxn>
                <a:cxn ang="0">
                  <a:pos x="533" y="49"/>
                </a:cxn>
                <a:cxn ang="0">
                  <a:pos x="499" y="9"/>
                </a:cxn>
                <a:cxn ang="0">
                  <a:pos x="475" y="5"/>
                </a:cxn>
                <a:cxn ang="0">
                  <a:pos x="437" y="19"/>
                </a:cxn>
                <a:cxn ang="0">
                  <a:pos x="382" y="40"/>
                </a:cxn>
                <a:cxn ang="0">
                  <a:pos x="334" y="66"/>
                </a:cxn>
                <a:cxn ang="0">
                  <a:pos x="310" y="87"/>
                </a:cxn>
                <a:cxn ang="0">
                  <a:pos x="296" y="104"/>
                </a:cxn>
                <a:cxn ang="0">
                  <a:pos x="291" y="121"/>
                </a:cxn>
                <a:cxn ang="0">
                  <a:pos x="289" y="138"/>
                </a:cxn>
                <a:cxn ang="0">
                  <a:pos x="292" y="157"/>
                </a:cxn>
                <a:cxn ang="0">
                  <a:pos x="283" y="163"/>
                </a:cxn>
                <a:cxn ang="0">
                  <a:pos x="249" y="153"/>
                </a:cxn>
                <a:cxn ang="0">
                  <a:pos x="201" y="142"/>
                </a:cxn>
                <a:cxn ang="0">
                  <a:pos x="137" y="125"/>
                </a:cxn>
                <a:cxn ang="0">
                  <a:pos x="86" y="121"/>
                </a:cxn>
                <a:cxn ang="0">
                  <a:pos x="50" y="125"/>
                </a:cxn>
                <a:cxn ang="0">
                  <a:pos x="29" y="134"/>
                </a:cxn>
                <a:cxn ang="0">
                  <a:pos x="23" y="144"/>
                </a:cxn>
                <a:cxn ang="0">
                  <a:pos x="21" y="165"/>
                </a:cxn>
                <a:cxn ang="0">
                  <a:pos x="29" y="187"/>
                </a:cxn>
                <a:cxn ang="0">
                  <a:pos x="33" y="199"/>
                </a:cxn>
                <a:cxn ang="0">
                  <a:pos x="17" y="218"/>
                </a:cxn>
                <a:cxn ang="0">
                  <a:pos x="2" y="239"/>
                </a:cxn>
                <a:cxn ang="0">
                  <a:pos x="0" y="252"/>
                </a:cxn>
                <a:cxn ang="0">
                  <a:pos x="0" y="267"/>
                </a:cxn>
                <a:cxn ang="0">
                  <a:pos x="8" y="282"/>
                </a:cxn>
                <a:cxn ang="0">
                  <a:pos x="25" y="301"/>
                </a:cxn>
                <a:cxn ang="0">
                  <a:pos x="63" y="330"/>
                </a:cxn>
                <a:cxn ang="0">
                  <a:pos x="108" y="358"/>
                </a:cxn>
                <a:cxn ang="0">
                  <a:pos x="143" y="381"/>
                </a:cxn>
                <a:cxn ang="0">
                  <a:pos x="169" y="405"/>
                </a:cxn>
                <a:cxn ang="0">
                  <a:pos x="207" y="440"/>
                </a:cxn>
                <a:cxn ang="0">
                  <a:pos x="241" y="464"/>
                </a:cxn>
                <a:cxn ang="0">
                  <a:pos x="274" y="478"/>
                </a:cxn>
                <a:cxn ang="0">
                  <a:pos x="304" y="483"/>
                </a:cxn>
                <a:cxn ang="0">
                  <a:pos x="334" y="483"/>
                </a:cxn>
                <a:cxn ang="0">
                  <a:pos x="378" y="474"/>
                </a:cxn>
                <a:cxn ang="0">
                  <a:pos x="435" y="457"/>
                </a:cxn>
                <a:cxn ang="0">
                  <a:pos x="490" y="438"/>
                </a:cxn>
                <a:cxn ang="0">
                  <a:pos x="532" y="419"/>
                </a:cxn>
                <a:cxn ang="0">
                  <a:pos x="566" y="398"/>
                </a:cxn>
                <a:cxn ang="0">
                  <a:pos x="598" y="373"/>
                </a:cxn>
                <a:cxn ang="0">
                  <a:pos x="626" y="349"/>
                </a:cxn>
                <a:cxn ang="0">
                  <a:pos x="651" y="320"/>
                </a:cxn>
                <a:cxn ang="0">
                  <a:pos x="664" y="290"/>
                </a:cxn>
                <a:cxn ang="0">
                  <a:pos x="668" y="263"/>
                </a:cxn>
                <a:cxn ang="0">
                  <a:pos x="662" y="244"/>
                </a:cxn>
                <a:cxn ang="0">
                  <a:pos x="653" y="227"/>
                </a:cxn>
                <a:cxn ang="0">
                  <a:pos x="638" y="214"/>
                </a:cxn>
                <a:cxn ang="0">
                  <a:pos x="611" y="199"/>
                </a:cxn>
                <a:cxn ang="0">
                  <a:pos x="568" y="187"/>
                </a:cxn>
                <a:cxn ang="0">
                  <a:pos x="539" y="184"/>
                </a:cxn>
                <a:cxn ang="0">
                  <a:pos x="526" y="176"/>
                </a:cxn>
                <a:cxn ang="0">
                  <a:pos x="511" y="165"/>
                </a:cxn>
                <a:cxn ang="0">
                  <a:pos x="494" y="146"/>
                </a:cxn>
                <a:cxn ang="0">
                  <a:pos x="499" y="134"/>
                </a:cxn>
                <a:cxn ang="0">
                  <a:pos x="526" y="125"/>
                </a:cxn>
                <a:cxn ang="0">
                  <a:pos x="556" y="117"/>
                </a:cxn>
                <a:cxn ang="0">
                  <a:pos x="592" y="112"/>
                </a:cxn>
              </a:cxnLst>
              <a:rect l="0" t="0" r="r" b="b"/>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prstDash val="solid"/>
              <a:round/>
            </a:ln>
          </p:spPr>
          <p:txBody>
            <a:bodyPr/>
            <a:lstStyle/>
            <a:p>
              <a:endParaRPr lang="en-US">
                <a:solidFill>
                  <a:prstClr val="black"/>
                </a:solidFill>
              </a:endParaRPr>
            </a:p>
          </p:txBody>
        </p:sp>
        <p:sp>
          <p:nvSpPr>
            <p:cNvPr id="180508" name="Freeform 1308"/>
            <p:cNvSpPr/>
            <p:nvPr/>
          </p:nvSpPr>
          <p:spPr bwMode="auto">
            <a:xfrm>
              <a:off x="994" y="2441"/>
              <a:ext cx="650" cy="465"/>
            </a:xfrm>
            <a:custGeom>
              <a:avLst/>
              <a:gdLst/>
              <a:ahLst/>
              <a:cxnLst>
                <a:cxn ang="0">
                  <a:pos x="542" y="70"/>
                </a:cxn>
                <a:cxn ang="0">
                  <a:pos x="495" y="25"/>
                </a:cxn>
                <a:cxn ang="0">
                  <a:pos x="480" y="0"/>
                </a:cxn>
                <a:cxn ang="0">
                  <a:pos x="440" y="15"/>
                </a:cxn>
                <a:cxn ang="0">
                  <a:pos x="356" y="46"/>
                </a:cxn>
                <a:cxn ang="0">
                  <a:pos x="317" y="76"/>
                </a:cxn>
                <a:cxn ang="0">
                  <a:pos x="299" y="104"/>
                </a:cxn>
                <a:cxn ang="0">
                  <a:pos x="303" y="139"/>
                </a:cxn>
                <a:cxn ang="0">
                  <a:pos x="322" y="176"/>
                </a:cxn>
                <a:cxn ang="0">
                  <a:pos x="354" y="209"/>
                </a:cxn>
                <a:cxn ang="0">
                  <a:pos x="419" y="248"/>
                </a:cxn>
                <a:cxn ang="0">
                  <a:pos x="451" y="262"/>
                </a:cxn>
                <a:cxn ang="0">
                  <a:pos x="396" y="243"/>
                </a:cxn>
                <a:cxn ang="0">
                  <a:pos x="392" y="245"/>
                </a:cxn>
                <a:cxn ang="0">
                  <a:pos x="427" y="275"/>
                </a:cxn>
                <a:cxn ang="0">
                  <a:pos x="455" y="286"/>
                </a:cxn>
                <a:cxn ang="0">
                  <a:pos x="436" y="285"/>
                </a:cxn>
                <a:cxn ang="0">
                  <a:pos x="392" y="254"/>
                </a:cxn>
                <a:cxn ang="0">
                  <a:pos x="356" y="226"/>
                </a:cxn>
                <a:cxn ang="0">
                  <a:pos x="303" y="182"/>
                </a:cxn>
                <a:cxn ang="0">
                  <a:pos x="290" y="161"/>
                </a:cxn>
                <a:cxn ang="0">
                  <a:pos x="241" y="150"/>
                </a:cxn>
                <a:cxn ang="0">
                  <a:pos x="134" y="121"/>
                </a:cxn>
                <a:cxn ang="0">
                  <a:pos x="74" y="114"/>
                </a:cxn>
                <a:cxn ang="0">
                  <a:pos x="32" y="125"/>
                </a:cxn>
                <a:cxn ang="0">
                  <a:pos x="19" y="144"/>
                </a:cxn>
                <a:cxn ang="0">
                  <a:pos x="21" y="165"/>
                </a:cxn>
                <a:cxn ang="0">
                  <a:pos x="19" y="201"/>
                </a:cxn>
                <a:cxn ang="0">
                  <a:pos x="4" y="226"/>
                </a:cxn>
                <a:cxn ang="0">
                  <a:pos x="0" y="258"/>
                </a:cxn>
                <a:cxn ang="0">
                  <a:pos x="17" y="283"/>
                </a:cxn>
                <a:cxn ang="0">
                  <a:pos x="53" y="309"/>
                </a:cxn>
                <a:cxn ang="0">
                  <a:pos x="106" y="341"/>
                </a:cxn>
                <a:cxn ang="0">
                  <a:pos x="167" y="389"/>
                </a:cxn>
                <a:cxn ang="0">
                  <a:pos x="210" y="432"/>
                </a:cxn>
                <a:cxn ang="0">
                  <a:pos x="244" y="457"/>
                </a:cxn>
                <a:cxn ang="0">
                  <a:pos x="280" y="465"/>
                </a:cxn>
                <a:cxn ang="0">
                  <a:pos x="364" y="449"/>
                </a:cxn>
                <a:cxn ang="0">
                  <a:pos x="476" y="412"/>
                </a:cxn>
                <a:cxn ang="0">
                  <a:pos x="538" y="379"/>
                </a:cxn>
                <a:cxn ang="0">
                  <a:pos x="593" y="343"/>
                </a:cxn>
                <a:cxn ang="0">
                  <a:pos x="633" y="302"/>
                </a:cxn>
                <a:cxn ang="0">
                  <a:pos x="650" y="267"/>
                </a:cxn>
                <a:cxn ang="0">
                  <a:pos x="649" y="241"/>
                </a:cxn>
                <a:cxn ang="0">
                  <a:pos x="624" y="209"/>
                </a:cxn>
                <a:cxn ang="0">
                  <a:pos x="569" y="184"/>
                </a:cxn>
                <a:cxn ang="0">
                  <a:pos x="537" y="178"/>
                </a:cxn>
                <a:cxn ang="0">
                  <a:pos x="561" y="199"/>
                </a:cxn>
                <a:cxn ang="0">
                  <a:pos x="544" y="197"/>
                </a:cxn>
                <a:cxn ang="0">
                  <a:pos x="487" y="157"/>
                </a:cxn>
                <a:cxn ang="0">
                  <a:pos x="464" y="135"/>
                </a:cxn>
                <a:cxn ang="0">
                  <a:pos x="463" y="133"/>
                </a:cxn>
                <a:cxn ang="0">
                  <a:pos x="463" y="133"/>
                </a:cxn>
                <a:cxn ang="0">
                  <a:pos x="461" y="131"/>
                </a:cxn>
                <a:cxn ang="0">
                  <a:pos x="472" y="121"/>
                </a:cxn>
                <a:cxn ang="0">
                  <a:pos x="506" y="104"/>
                </a:cxn>
                <a:cxn ang="0">
                  <a:pos x="544" y="93"/>
                </a:cxn>
              </a:cxnLst>
              <a:rect l="0" t="0" r="r" b="b"/>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5"/>
                  </a:lnTo>
                  <a:lnTo>
                    <a:pt x="464" y="133"/>
                  </a:lnTo>
                  <a:lnTo>
                    <a:pt x="463" y="133"/>
                  </a:lnTo>
                  <a:lnTo>
                    <a:pt x="463" y="133"/>
                  </a:lnTo>
                  <a:lnTo>
                    <a:pt x="463" y="133"/>
                  </a:lnTo>
                  <a:lnTo>
                    <a:pt x="463" y="133"/>
                  </a:lnTo>
                  <a:lnTo>
                    <a:pt x="463"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ln>
          </p:spPr>
          <p:txBody>
            <a:bodyPr/>
            <a:lstStyle/>
            <a:p>
              <a:endParaRPr lang="en-US">
                <a:solidFill>
                  <a:prstClr val="black"/>
                </a:solidFill>
              </a:endParaRPr>
            </a:p>
          </p:txBody>
        </p:sp>
        <p:sp>
          <p:nvSpPr>
            <p:cNvPr id="180509" name="Freeform 1309"/>
            <p:cNvSpPr/>
            <p:nvPr/>
          </p:nvSpPr>
          <p:spPr bwMode="auto">
            <a:xfrm>
              <a:off x="1077" y="2585"/>
              <a:ext cx="218" cy="239"/>
            </a:xfrm>
            <a:custGeom>
              <a:avLst/>
              <a:gdLst/>
              <a:ahLst/>
              <a:cxnLst>
                <a:cxn ang="0">
                  <a:pos x="173" y="163"/>
                </a:cxn>
                <a:cxn ang="0">
                  <a:pos x="180" y="173"/>
                </a:cxn>
                <a:cxn ang="0">
                  <a:pos x="188" y="184"/>
                </a:cxn>
                <a:cxn ang="0">
                  <a:pos x="197" y="196"/>
                </a:cxn>
                <a:cxn ang="0">
                  <a:pos x="205" y="209"/>
                </a:cxn>
                <a:cxn ang="0">
                  <a:pos x="213" y="224"/>
                </a:cxn>
                <a:cxn ang="0">
                  <a:pos x="218" y="239"/>
                </a:cxn>
                <a:cxn ang="0">
                  <a:pos x="216" y="228"/>
                </a:cxn>
                <a:cxn ang="0">
                  <a:pos x="213" y="216"/>
                </a:cxn>
                <a:cxn ang="0">
                  <a:pos x="209" y="203"/>
                </a:cxn>
                <a:cxn ang="0">
                  <a:pos x="201" y="190"/>
                </a:cxn>
                <a:cxn ang="0">
                  <a:pos x="196" y="178"/>
                </a:cxn>
                <a:cxn ang="0">
                  <a:pos x="186" y="165"/>
                </a:cxn>
                <a:cxn ang="0">
                  <a:pos x="171" y="146"/>
                </a:cxn>
                <a:cxn ang="0">
                  <a:pos x="154" y="125"/>
                </a:cxn>
                <a:cxn ang="0">
                  <a:pos x="133" y="103"/>
                </a:cxn>
                <a:cxn ang="0">
                  <a:pos x="110" y="80"/>
                </a:cxn>
                <a:cxn ang="0">
                  <a:pos x="95" y="65"/>
                </a:cxn>
                <a:cxn ang="0">
                  <a:pos x="76" y="50"/>
                </a:cxn>
                <a:cxn ang="0">
                  <a:pos x="57" y="36"/>
                </a:cxn>
                <a:cxn ang="0">
                  <a:pos x="40" y="23"/>
                </a:cxn>
                <a:cxn ang="0">
                  <a:pos x="25" y="13"/>
                </a:cxn>
                <a:cxn ang="0">
                  <a:pos x="15" y="6"/>
                </a:cxn>
                <a:cxn ang="0">
                  <a:pos x="8" y="2"/>
                </a:cxn>
                <a:cxn ang="0">
                  <a:pos x="4" y="0"/>
                </a:cxn>
                <a:cxn ang="0">
                  <a:pos x="0" y="2"/>
                </a:cxn>
                <a:cxn ang="0">
                  <a:pos x="2" y="2"/>
                </a:cxn>
                <a:cxn ang="0">
                  <a:pos x="8" y="8"/>
                </a:cxn>
                <a:cxn ang="0">
                  <a:pos x="27" y="21"/>
                </a:cxn>
                <a:cxn ang="0">
                  <a:pos x="50" y="40"/>
                </a:cxn>
                <a:cxn ang="0">
                  <a:pos x="78" y="63"/>
                </a:cxn>
                <a:cxn ang="0">
                  <a:pos x="106" y="89"/>
                </a:cxn>
                <a:cxn ang="0">
                  <a:pos x="135" y="118"/>
                </a:cxn>
                <a:cxn ang="0">
                  <a:pos x="158" y="142"/>
                </a:cxn>
                <a:cxn ang="0">
                  <a:pos x="173" y="163"/>
                </a:cxn>
              </a:cxnLst>
              <a:rect l="0" t="0" r="r" b="b"/>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ln>
          </p:spPr>
          <p:txBody>
            <a:bodyPr/>
            <a:lstStyle/>
            <a:p>
              <a:endParaRPr lang="en-US">
                <a:solidFill>
                  <a:prstClr val="black"/>
                </a:solidFill>
              </a:endParaRPr>
            </a:p>
          </p:txBody>
        </p:sp>
      </p:grpSp>
      <p:pic>
        <p:nvPicPr>
          <p:cNvPr id="180510" name="Picture 1310" descr="Froc1"/>
          <p:cNvPicPr>
            <a:picLocks noChangeAspect="1" noChangeArrowheads="1" noCrop="1"/>
          </p:cNvPicPr>
          <p:nvPr/>
        </p:nvPicPr>
        <p:blipFill>
          <a:blip r:embed="rId3"/>
          <a:srcRect/>
          <a:stretch>
            <a:fillRect/>
          </a:stretch>
        </p:blipFill>
        <p:spPr bwMode="auto">
          <a:xfrm rot="-2235048">
            <a:off x="1884761" y="315516"/>
            <a:ext cx="1372790" cy="1227534"/>
          </a:xfrm>
          <a:prstGeom prst="rect">
            <a:avLst/>
          </a:prstGeom>
          <a:noFill/>
        </p:spPr>
      </p:pic>
      <p:pic>
        <p:nvPicPr>
          <p:cNvPr id="180511" name="Picture 1311" descr="Froc1"/>
          <p:cNvPicPr>
            <a:picLocks noChangeAspect="1" noChangeArrowheads="1" noCrop="1"/>
          </p:cNvPicPr>
          <p:nvPr/>
        </p:nvPicPr>
        <p:blipFill>
          <a:blip r:embed="rId3"/>
          <a:srcRect/>
          <a:stretch>
            <a:fillRect/>
          </a:stretch>
        </p:blipFill>
        <p:spPr bwMode="auto">
          <a:xfrm rot="-3206117">
            <a:off x="1203127" y="968574"/>
            <a:ext cx="1239441" cy="1359694"/>
          </a:xfrm>
          <a:prstGeom prst="rect">
            <a:avLst/>
          </a:prstGeom>
          <a:noFill/>
        </p:spPr>
      </p:pic>
      <p:pic>
        <p:nvPicPr>
          <p:cNvPr id="180512" name="Picture 1312" descr="Froc1"/>
          <p:cNvPicPr>
            <a:picLocks noChangeAspect="1" noChangeArrowheads="1" noCrop="1"/>
          </p:cNvPicPr>
          <p:nvPr/>
        </p:nvPicPr>
        <p:blipFill>
          <a:blip r:embed="rId3"/>
          <a:srcRect/>
          <a:stretch>
            <a:fillRect/>
          </a:stretch>
        </p:blipFill>
        <p:spPr bwMode="auto">
          <a:xfrm rot="282824">
            <a:off x="3027761" y="144066"/>
            <a:ext cx="1372790" cy="1227534"/>
          </a:xfrm>
          <a:prstGeom prst="rect">
            <a:avLst/>
          </a:prstGeom>
          <a:noFill/>
        </p:spPr>
      </p:pic>
      <p:pic>
        <p:nvPicPr>
          <p:cNvPr id="180513" name="Picture 1313" descr="Froc1"/>
          <p:cNvPicPr>
            <a:picLocks noChangeAspect="1" noChangeArrowheads="1" noCrop="1"/>
          </p:cNvPicPr>
          <p:nvPr/>
        </p:nvPicPr>
        <p:blipFill>
          <a:blip r:embed="rId3"/>
          <a:srcRect/>
          <a:stretch>
            <a:fillRect/>
          </a:stretch>
        </p:blipFill>
        <p:spPr bwMode="auto">
          <a:xfrm rot="1502466">
            <a:off x="3886200" y="829866"/>
            <a:ext cx="1372791" cy="1227534"/>
          </a:xfrm>
          <a:prstGeom prst="rect">
            <a:avLst/>
          </a:prstGeom>
          <a:noFill/>
        </p:spPr>
      </p:pic>
      <p:pic>
        <p:nvPicPr>
          <p:cNvPr id="180514" name="Picture 1314" descr="Froc1"/>
          <p:cNvPicPr>
            <a:picLocks noChangeAspect="1" noChangeArrowheads="1" noCrop="1"/>
          </p:cNvPicPr>
          <p:nvPr/>
        </p:nvPicPr>
        <p:blipFill>
          <a:blip r:embed="rId3"/>
          <a:srcRect/>
          <a:stretch>
            <a:fillRect/>
          </a:stretch>
        </p:blipFill>
        <p:spPr bwMode="auto">
          <a:xfrm rot="1658504">
            <a:off x="4343400" y="1943101"/>
            <a:ext cx="1372791" cy="1227535"/>
          </a:xfrm>
          <a:prstGeom prst="rect">
            <a:avLst/>
          </a:prstGeom>
          <a:noFill/>
        </p:spPr>
      </p:pic>
      <p:pic>
        <p:nvPicPr>
          <p:cNvPr id="180515" name="Picture 1315" descr="Froc1"/>
          <p:cNvPicPr>
            <a:picLocks noChangeAspect="1" noChangeArrowheads="1" noCrop="1"/>
          </p:cNvPicPr>
          <p:nvPr/>
        </p:nvPicPr>
        <p:blipFill>
          <a:blip r:embed="rId3"/>
          <a:srcRect/>
          <a:stretch>
            <a:fillRect/>
          </a:stretch>
        </p:blipFill>
        <p:spPr bwMode="auto">
          <a:xfrm rot="3223895">
            <a:off x="4117777" y="2797374"/>
            <a:ext cx="1239441" cy="1359694"/>
          </a:xfrm>
          <a:prstGeom prst="rect">
            <a:avLst/>
          </a:prstGeom>
          <a:noFill/>
        </p:spPr>
      </p:pic>
      <p:pic>
        <p:nvPicPr>
          <p:cNvPr id="180516" name="Picture 1316" descr="Froc1"/>
          <p:cNvPicPr>
            <a:picLocks noChangeAspect="1" noChangeArrowheads="1" noCrop="1"/>
          </p:cNvPicPr>
          <p:nvPr/>
        </p:nvPicPr>
        <p:blipFill>
          <a:blip r:embed="rId3"/>
          <a:srcRect/>
          <a:stretch>
            <a:fillRect/>
          </a:stretch>
        </p:blipFill>
        <p:spPr bwMode="auto">
          <a:xfrm rot="3158513">
            <a:off x="3330179" y="3425429"/>
            <a:ext cx="1238250" cy="1359694"/>
          </a:xfrm>
          <a:prstGeom prst="rect">
            <a:avLst/>
          </a:prstGeom>
          <a:noFill/>
        </p:spPr>
      </p:pic>
      <p:pic>
        <p:nvPicPr>
          <p:cNvPr id="180517" name="Picture 1317" descr="Froc1"/>
          <p:cNvPicPr>
            <a:picLocks noChangeAspect="1" noChangeArrowheads="1" noCrop="1"/>
          </p:cNvPicPr>
          <p:nvPr/>
        </p:nvPicPr>
        <p:blipFill>
          <a:blip r:embed="rId3"/>
          <a:srcRect/>
          <a:stretch>
            <a:fillRect/>
          </a:stretch>
        </p:blipFill>
        <p:spPr bwMode="auto">
          <a:xfrm rot="-4375518">
            <a:off x="2187179" y="3425429"/>
            <a:ext cx="1238250" cy="1359694"/>
          </a:xfrm>
          <a:prstGeom prst="rect">
            <a:avLst/>
          </a:prstGeom>
          <a:noFill/>
        </p:spPr>
      </p:pic>
      <p:pic>
        <p:nvPicPr>
          <p:cNvPr id="180518" name="Picture 1318" descr="Froc1"/>
          <p:cNvPicPr>
            <a:picLocks noChangeAspect="1" noChangeArrowheads="1" noCrop="1"/>
          </p:cNvPicPr>
          <p:nvPr/>
        </p:nvPicPr>
        <p:blipFill>
          <a:blip r:embed="rId3"/>
          <a:srcRect/>
          <a:stretch>
            <a:fillRect/>
          </a:stretch>
        </p:blipFill>
        <p:spPr bwMode="auto">
          <a:xfrm rot="-3523964">
            <a:off x="1031677" y="1997274"/>
            <a:ext cx="1239441" cy="1359694"/>
          </a:xfrm>
          <a:prstGeom prst="rect">
            <a:avLst/>
          </a:prstGeom>
          <a:noFill/>
        </p:spPr>
      </p:pic>
      <p:pic>
        <p:nvPicPr>
          <p:cNvPr id="180519" name="Picture 1319" descr="Froc1"/>
          <p:cNvPicPr>
            <a:picLocks noChangeAspect="1" noChangeArrowheads="1" noCrop="1"/>
          </p:cNvPicPr>
          <p:nvPr/>
        </p:nvPicPr>
        <p:blipFill>
          <a:blip r:embed="rId3"/>
          <a:srcRect/>
          <a:stretch>
            <a:fillRect/>
          </a:stretch>
        </p:blipFill>
        <p:spPr bwMode="auto">
          <a:xfrm rot="-4375518">
            <a:off x="1318022" y="2796779"/>
            <a:ext cx="1238250" cy="1359694"/>
          </a:xfrm>
          <a:prstGeom prst="rect">
            <a:avLst/>
          </a:prstGeom>
          <a:noFill/>
        </p:spPr>
      </p:pic>
      <p:sp>
        <p:nvSpPr>
          <p:cNvPr id="180520" name="WordArt 1320"/>
          <p:cNvSpPr>
            <a:spLocks noChangeArrowheads="1" noChangeShapeType="1" noTextEdit="1"/>
          </p:cNvSpPr>
          <p:nvPr/>
        </p:nvSpPr>
        <p:spPr bwMode="auto">
          <a:xfrm>
            <a:off x="2343150" y="1123474"/>
            <a:ext cx="2085975" cy="1765935"/>
          </a:xfrm>
          <a:prstGeom prst="rect">
            <a:avLst/>
          </a:prstGeom>
        </p:spPr>
        <p:txBody>
          <a:bodyPr wrap="none" lIns="68580" tIns="34290" rIns="68580" bIns="34290" fromWordArt="1">
            <a:prstTxWarp prst="textPlain">
              <a:avLst>
                <a:gd name="adj" fmla="val 50000"/>
              </a:avLst>
            </a:prstTxWarp>
          </a:bodyPr>
          <a:lstStyle/>
          <a:p>
            <a:pPr algn="ctr"/>
            <a:r>
              <a:rPr lang="en-US" sz="2700" b="1" i="1" kern="10" dirty="0">
                <a:ln w="22225">
                  <a:solidFill>
                    <a:srgbClr val="C0504D"/>
                  </a:solidFill>
                  <a:prstDash val="solid"/>
                </a:ln>
                <a:solidFill>
                  <a:srgbClr val="C0504D">
                    <a:lumMod val="40000"/>
                    <a:lumOff val="60000"/>
                  </a:srgbClr>
                </a:solidFill>
                <a:latin typeface="Times New Roman" panose="02020603050405020304" pitchFamily="18" charset="0"/>
                <a:cs typeface="Times New Roman" panose="02020603050405020304" pitchFamily="18" charset="0"/>
              </a:rPr>
              <a:t>Bạn giỏi quá</a:t>
            </a:r>
          </a:p>
        </p:txBody>
      </p:sp>
    </p:spTree>
    <p:extLst>
      <p:ext uri="{BB962C8B-B14F-4D97-AF65-F5344CB8AC3E}">
        <p14:creationId xmlns:p14="http://schemas.microsoft.com/office/powerpoint/2010/main" val="1092517686"/>
      </p:ext>
    </p:extLst>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80520"/>
                                        </p:tgtEl>
                                        <p:attrNameLst>
                                          <p:attrName>style.visibility</p:attrName>
                                        </p:attrNameLst>
                                      </p:cBhvr>
                                      <p:to>
                                        <p:strVal val="visible"/>
                                      </p:to>
                                    </p:set>
                                    <p:anim calcmode="lin" valueType="num">
                                      <p:cBhvr>
                                        <p:cTn id="7" dur="500" fill="hold"/>
                                        <p:tgtEl>
                                          <p:spTgt spid="180520"/>
                                        </p:tgtEl>
                                        <p:attrNameLst>
                                          <p:attrName>ppt_w</p:attrName>
                                        </p:attrNameLst>
                                      </p:cBhvr>
                                      <p:tavLst>
                                        <p:tav tm="0">
                                          <p:val>
                                            <p:fltVal val="0"/>
                                          </p:val>
                                        </p:tav>
                                        <p:tav tm="100000">
                                          <p:val>
                                            <p:strVal val="#ppt_w"/>
                                          </p:val>
                                        </p:tav>
                                      </p:tavLst>
                                    </p:anim>
                                    <p:anim calcmode="lin" valueType="num">
                                      <p:cBhvr>
                                        <p:cTn id="8" dur="500" fill="hold"/>
                                        <p:tgtEl>
                                          <p:spTgt spid="180520"/>
                                        </p:tgtEl>
                                        <p:attrNameLst>
                                          <p:attrName>ppt_h</p:attrName>
                                        </p:attrNameLst>
                                      </p:cBhvr>
                                      <p:tavLst>
                                        <p:tav tm="0">
                                          <p:val>
                                            <p:fltVal val="0"/>
                                          </p:val>
                                        </p:tav>
                                        <p:tav tm="100000">
                                          <p:val>
                                            <p:strVal val="#ppt_h"/>
                                          </p:val>
                                        </p:tav>
                                      </p:tavLst>
                                    </p:anim>
                                    <p:animEffect transition="in" filter="fade">
                                      <p:cBhvr>
                                        <p:cTn id="9" dur="500"/>
                                        <p:tgtEl>
                                          <p:spTgt spid="180520"/>
                                        </p:tgtEl>
                                      </p:cBhvr>
                                    </p:animEffect>
                                  </p:childTnLst>
                                  <p:subTnLst>
                                    <p:audio>
                                      <p:cMediaNode>
                                        <p:cTn display="0" masterRel="sameClick">
                                          <p:stCondLst>
                                            <p:cond evt="begin" delay="0">
                                              <p:tn val="5"/>
                                            </p:cond>
                                          </p:stCondLst>
                                          <p:endCondLst>
                                            <p:cond evt="onStopAudio" delay="0">
                                              <p:tgtEl>
                                                <p:sldTgt/>
                                              </p:tgtEl>
                                            </p:cond>
                                          </p:endCondLst>
                                        </p:cTn>
                                        <p:tgtEl>
                                          <p:sndTgt r:embed="rId2"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52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74" name="Group 2"/>
          <p:cNvGrpSpPr>
            <a:grpSpLocks/>
          </p:cNvGrpSpPr>
          <p:nvPr/>
        </p:nvGrpSpPr>
        <p:grpSpPr bwMode="auto">
          <a:xfrm>
            <a:off x="0" y="171450"/>
            <a:ext cx="9144000" cy="4800600"/>
            <a:chOff x="0" y="228600"/>
            <a:chExt cx="9144000" cy="6400800"/>
          </a:xfrm>
        </p:grpSpPr>
        <p:pic>
          <p:nvPicPr>
            <p:cNvPr id="3075" name="Picture 2" descr="Kết quả hình ảnh cho cute background"/>
            <p:cNvPicPr>
              <a:picLocks noChangeAspect="1" noChangeArrowheads="1"/>
            </p:cNvPicPr>
            <p:nvPr/>
          </p:nvPicPr>
          <p:blipFill>
            <a:blip r:embed="rId2">
              <a:extLst>
                <a:ext uri="{28A0092B-C50C-407E-A947-70E740481C1C}">
                  <a14:useLocalDpi xmlns:a14="http://schemas.microsoft.com/office/drawing/2010/main" val="0"/>
                </a:ext>
              </a:extLst>
            </a:blip>
            <a:srcRect b="10255"/>
            <a:stretch>
              <a:fillRect/>
            </a:stretch>
          </p:blipFill>
          <p:spPr bwMode="auto">
            <a:xfrm>
              <a:off x="0" y="228600"/>
              <a:ext cx="9144000" cy="640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6" name="TextBox 1"/>
            <p:cNvSpPr txBox="1">
              <a:spLocks noChangeArrowheads="1"/>
            </p:cNvSpPr>
            <p:nvPr/>
          </p:nvSpPr>
          <p:spPr bwMode="auto">
            <a:xfrm>
              <a:off x="3097246" y="3219271"/>
              <a:ext cx="3841116" cy="1600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eaLnBrk="1" fontAlgn="base" hangingPunct="1">
                <a:spcBef>
                  <a:spcPct val="0"/>
                </a:spcBef>
                <a:spcAft>
                  <a:spcPct val="0"/>
                </a:spcAft>
              </a:pPr>
              <a:r>
                <a:rPr lang="en-US" sz="7200" b="1" dirty="0" err="1">
                  <a:solidFill>
                    <a:srgbClr val="FF0000"/>
                  </a:solidFill>
                  <a:latin typeface="VNI-Avo" pitchFamily="2" charset="0"/>
                </a:rPr>
                <a:t>Daën</a:t>
              </a:r>
              <a:r>
                <a:rPr lang="en-US" sz="7200" b="1" dirty="0">
                  <a:solidFill>
                    <a:srgbClr val="FF0000"/>
                  </a:solidFill>
                  <a:latin typeface="VNI-Avo" pitchFamily="2" charset="0"/>
                </a:rPr>
                <a:t> </a:t>
              </a:r>
              <a:r>
                <a:rPr lang="en-US" sz="7200" b="1" dirty="0" err="1">
                  <a:solidFill>
                    <a:srgbClr val="FF0000"/>
                  </a:solidFill>
                  <a:latin typeface="VNI-Avo" pitchFamily="2" charset="0"/>
                </a:rPr>
                <a:t>doø</a:t>
              </a:r>
              <a:r>
                <a:rPr lang="en-US" sz="7200" b="1" dirty="0">
                  <a:solidFill>
                    <a:srgbClr val="FF0000"/>
                  </a:solidFill>
                  <a:latin typeface="VNI-Avo" pitchFamily="2" charset="0"/>
                </a:rPr>
                <a:t>.</a:t>
              </a:r>
            </a:p>
          </p:txBody>
        </p:sp>
      </p:grpSp>
    </p:spTree>
    <p:extLst>
      <p:ext uri="{BB962C8B-B14F-4D97-AF65-F5344CB8AC3E}">
        <p14:creationId xmlns:p14="http://schemas.microsoft.com/office/powerpoint/2010/main" val="1808191847"/>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Slide Number Placeholder 5"/>
          <p:cNvSpPr>
            <a:spLocks noGrp="1"/>
          </p:cNvSpPr>
          <p:nvPr>
            <p:ph type="sldNum" sz="quarter" idx="12"/>
          </p:nvPr>
        </p:nvSpPr>
        <p:spPr>
          <a:noFill/>
        </p:spPr>
        <p:txBody>
          <a:bodyPr/>
          <a:lstStyle>
            <a:lvl1pPr eaLnBrk="0" hangingPunct="0">
              <a:defRPr>
                <a:solidFill>
                  <a:schemeClr val="tx1"/>
                </a:solidFill>
                <a:latin typeface="Arial" pitchFamily="34" charset="0"/>
                <a:ea typeface="SimSun" pitchFamily="2" charset="-122"/>
              </a:defRPr>
            </a:lvl1pPr>
            <a:lvl2pPr marL="557157" indent="-214293" eaLnBrk="0" hangingPunct="0">
              <a:defRPr>
                <a:solidFill>
                  <a:schemeClr val="tx1"/>
                </a:solidFill>
                <a:latin typeface="Arial" pitchFamily="34" charset="0"/>
                <a:ea typeface="SimSun" pitchFamily="2" charset="-122"/>
              </a:defRPr>
            </a:lvl2pPr>
            <a:lvl3pPr marL="857165" indent="-171434" eaLnBrk="0" hangingPunct="0">
              <a:defRPr>
                <a:solidFill>
                  <a:schemeClr val="tx1"/>
                </a:solidFill>
                <a:latin typeface="Arial" pitchFamily="34" charset="0"/>
                <a:ea typeface="SimSun" pitchFamily="2" charset="-122"/>
              </a:defRPr>
            </a:lvl3pPr>
            <a:lvl4pPr marL="1200030" indent="-171434" eaLnBrk="0" hangingPunct="0">
              <a:defRPr>
                <a:solidFill>
                  <a:schemeClr val="tx1"/>
                </a:solidFill>
                <a:latin typeface="Arial" pitchFamily="34" charset="0"/>
                <a:ea typeface="SimSun" pitchFamily="2" charset="-122"/>
              </a:defRPr>
            </a:lvl4pPr>
            <a:lvl5pPr marL="1542896" indent="-171434" eaLnBrk="0" hangingPunct="0">
              <a:defRPr>
                <a:solidFill>
                  <a:schemeClr val="tx1"/>
                </a:solidFill>
                <a:latin typeface="Arial" pitchFamily="34" charset="0"/>
                <a:ea typeface="SimSun" pitchFamily="2" charset="-122"/>
              </a:defRPr>
            </a:lvl5pPr>
            <a:lvl6pPr marL="1885762" indent="-171434" eaLnBrk="0" fontAlgn="base" hangingPunct="0">
              <a:spcBef>
                <a:spcPct val="0"/>
              </a:spcBef>
              <a:spcAft>
                <a:spcPct val="0"/>
              </a:spcAft>
              <a:defRPr>
                <a:solidFill>
                  <a:schemeClr val="tx1"/>
                </a:solidFill>
                <a:latin typeface="Arial" pitchFamily="34" charset="0"/>
                <a:ea typeface="SimSun" pitchFamily="2" charset="-122"/>
              </a:defRPr>
            </a:lvl6pPr>
            <a:lvl7pPr marL="2228628" indent="-171434" eaLnBrk="0" fontAlgn="base" hangingPunct="0">
              <a:spcBef>
                <a:spcPct val="0"/>
              </a:spcBef>
              <a:spcAft>
                <a:spcPct val="0"/>
              </a:spcAft>
              <a:defRPr>
                <a:solidFill>
                  <a:schemeClr val="tx1"/>
                </a:solidFill>
                <a:latin typeface="Arial" pitchFamily="34" charset="0"/>
                <a:ea typeface="SimSun" pitchFamily="2" charset="-122"/>
              </a:defRPr>
            </a:lvl7pPr>
            <a:lvl8pPr marL="2571494" indent="-171434" eaLnBrk="0" fontAlgn="base" hangingPunct="0">
              <a:spcBef>
                <a:spcPct val="0"/>
              </a:spcBef>
              <a:spcAft>
                <a:spcPct val="0"/>
              </a:spcAft>
              <a:defRPr>
                <a:solidFill>
                  <a:schemeClr val="tx1"/>
                </a:solidFill>
                <a:latin typeface="Arial" pitchFamily="34" charset="0"/>
                <a:ea typeface="SimSun" pitchFamily="2" charset="-122"/>
              </a:defRPr>
            </a:lvl8pPr>
            <a:lvl9pPr marL="2914361" indent="-171434" eaLnBrk="0" fontAlgn="base" hangingPunct="0">
              <a:spcBef>
                <a:spcPct val="0"/>
              </a:spcBef>
              <a:spcAft>
                <a:spcPct val="0"/>
              </a:spcAft>
              <a:defRPr>
                <a:solidFill>
                  <a:schemeClr val="tx1"/>
                </a:solidFill>
                <a:latin typeface="Arial" pitchFamily="34" charset="0"/>
                <a:ea typeface="SimSun" pitchFamily="2" charset="-122"/>
              </a:defRPr>
            </a:lvl9pPr>
          </a:lstStyle>
          <a:p>
            <a:pPr eaLnBrk="1" hangingPunct="1"/>
            <a:fld id="{44D74A1F-E975-4979-A782-CE663E46F7EE}" type="slidenum">
              <a:rPr lang="en-US" altLang="en-US" smtClean="0">
                <a:solidFill>
                  <a:srgbClr val="000000"/>
                </a:solidFill>
              </a:rPr>
              <a:pPr eaLnBrk="1" hangingPunct="1"/>
              <a:t>21</a:t>
            </a:fld>
            <a:endParaRPr lang="en-US" sz="1400">
              <a:solidFill>
                <a:srgbClr val="000000"/>
              </a:solidFill>
            </a:endParaRPr>
          </a:p>
        </p:txBody>
      </p:sp>
      <p:sp>
        <p:nvSpPr>
          <p:cNvPr id="47107" name="Rectangle 2"/>
          <p:cNvSpPr>
            <a:spLocks noGrp="1" noChangeArrowheads="1"/>
          </p:cNvSpPr>
          <p:nvPr>
            <p:ph type="title" idx="4294967295"/>
          </p:nvPr>
        </p:nvSpPr>
        <p:spPr/>
        <p:txBody>
          <a:bodyPr/>
          <a:lstStyle/>
          <a:p>
            <a:pPr eaLnBrk="1" hangingPunct="1"/>
            <a:endParaRPr lang="en-US" smtClean="0"/>
          </a:p>
        </p:txBody>
      </p:sp>
      <p:sp>
        <p:nvSpPr>
          <p:cNvPr id="47108" name="Rectangle 3"/>
          <p:cNvSpPr>
            <a:spLocks noGrp="1" noChangeArrowheads="1"/>
          </p:cNvSpPr>
          <p:nvPr>
            <p:ph type="body" idx="1"/>
          </p:nvPr>
        </p:nvSpPr>
        <p:spPr>
          <a:xfrm>
            <a:off x="457200" y="1200151"/>
            <a:ext cx="8229600" cy="3394472"/>
          </a:xfrm>
        </p:spPr>
        <p:txBody>
          <a:bodyPr/>
          <a:lstStyle/>
          <a:p>
            <a:pPr marL="257150" indent="-257150" algn="l">
              <a:buFont typeface="Arial" pitchFamily="34" charset="0"/>
              <a:buChar char="•"/>
            </a:pPr>
            <a:endParaRPr lang="en-US" smtClean="0"/>
          </a:p>
        </p:txBody>
      </p:sp>
      <p:pic>
        <p:nvPicPr>
          <p:cNvPr id="47109" name="Picture 4"/>
          <p:cNvPicPr>
            <a:picLocks noChangeAspect="1" noChangeArrowheads="1"/>
          </p:cNvPicPr>
          <p:nvPr/>
        </p:nvPicPr>
        <p:blipFill>
          <a:blip r:embed="rId2">
            <a:extLst>
              <a:ext uri="{28A0092B-C50C-407E-A947-70E740481C1C}">
                <a14:useLocalDpi xmlns:a14="http://schemas.microsoft.com/office/drawing/2010/main" val="0"/>
              </a:ext>
            </a:extLst>
          </a:blip>
          <a:srcRect b="9775"/>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72427" y="1300166"/>
            <a:ext cx="714375" cy="957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1"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697" y="1401370"/>
            <a:ext cx="714375" cy="957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2" name="Picture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9627" y="3907635"/>
            <a:ext cx="714375" cy="957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3"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3907635"/>
            <a:ext cx="714375" cy="957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93" name="WordArt 11"/>
          <p:cNvSpPr>
            <a:spLocks noChangeArrowheads="1" noChangeShapeType="1" noTextEdit="1"/>
          </p:cNvSpPr>
          <p:nvPr/>
        </p:nvSpPr>
        <p:spPr bwMode="auto">
          <a:xfrm>
            <a:off x="725092" y="357191"/>
            <a:ext cx="7604522" cy="785813"/>
          </a:xfrm>
          <a:prstGeom prst="rect">
            <a:avLst/>
          </a:prstGeom>
        </p:spPr>
        <p:txBody>
          <a:bodyPr wrap="none" lIns="68574" tIns="34289" rIns="68574" bIns="34289" fromWordArt="1">
            <a:prstTxWarp prst="textPlain">
              <a:avLst>
                <a:gd name="adj" fmla="val 50000"/>
              </a:avLst>
            </a:prstTxWarp>
          </a:bodyPr>
          <a:lstStyle/>
          <a:p>
            <a:pPr algn="ctr" fontAlgn="base">
              <a:spcBef>
                <a:spcPct val="0"/>
              </a:spcBef>
              <a:spcAft>
                <a:spcPct val="0"/>
              </a:spcAft>
              <a:buClrTx/>
              <a:buFontTx/>
              <a:buNone/>
            </a:pPr>
            <a:r>
              <a:rPr lang="en-US" sz="3000" b="1" kern="10">
                <a:ln w="9525">
                  <a:solidFill>
                    <a:srgbClr val="FF0066"/>
                  </a:solidFill>
                  <a:round/>
                  <a:headEnd/>
                  <a:tailEnd/>
                </a:ln>
                <a:solidFill>
                  <a:srgbClr val="FF0000"/>
                </a:solidFill>
                <a:latin typeface="Times New Roman"/>
                <a:ea typeface="SimSun" pitchFamily="2" charset="-122"/>
                <a:cs typeface="Times New Roman"/>
              </a:rPr>
              <a:t>TIẾT HỌC ĐẾN ĐÂY LÀ KẾT THÚC</a:t>
            </a:r>
          </a:p>
        </p:txBody>
      </p:sp>
      <p:sp>
        <p:nvSpPr>
          <p:cNvPr id="41994" name="WordArt 12"/>
          <p:cNvSpPr>
            <a:spLocks noChangeArrowheads="1" noChangeShapeType="1" noTextEdit="1"/>
          </p:cNvSpPr>
          <p:nvPr/>
        </p:nvSpPr>
        <p:spPr bwMode="auto">
          <a:xfrm>
            <a:off x="888206" y="3577830"/>
            <a:ext cx="7543800" cy="1092994"/>
          </a:xfrm>
          <a:prstGeom prst="rect">
            <a:avLst/>
          </a:prstGeom>
        </p:spPr>
        <p:txBody>
          <a:bodyPr wrap="none" lIns="68574" tIns="34289" rIns="68574" bIns="34289" fromWordArt="1">
            <a:prstTxWarp prst="textPlain">
              <a:avLst>
                <a:gd name="adj" fmla="val 50000"/>
              </a:avLst>
            </a:prstTxWarp>
          </a:bodyPr>
          <a:lstStyle/>
          <a:p>
            <a:pPr algn="ctr" fontAlgn="base">
              <a:spcBef>
                <a:spcPct val="0"/>
              </a:spcBef>
              <a:spcAft>
                <a:spcPct val="0"/>
              </a:spcAft>
              <a:buClrTx/>
              <a:buFontTx/>
              <a:buNone/>
            </a:pPr>
            <a:r>
              <a:rPr lang="vi-VN" sz="3000" b="1" kern="10">
                <a:ln w="19050">
                  <a:solidFill>
                    <a:srgbClr val="99CCFF"/>
                  </a:solidFill>
                  <a:round/>
                  <a:headEnd/>
                  <a:tailEnd/>
                </a:ln>
                <a:solidFill>
                  <a:srgbClr val="0000FF"/>
                </a:solidFill>
                <a:latin typeface="Times New Roman"/>
                <a:ea typeface="SimSun" pitchFamily="2" charset="-122"/>
                <a:cs typeface="Times New Roman"/>
              </a:rPr>
              <a:t>Chúc các em chăm ngoan, học giỏi.</a:t>
            </a:r>
            <a:endParaRPr lang="en-US" sz="3000" b="1" kern="10">
              <a:ln w="19050">
                <a:solidFill>
                  <a:srgbClr val="99CCFF"/>
                </a:solidFill>
                <a:round/>
                <a:headEnd/>
                <a:tailEnd/>
              </a:ln>
              <a:solidFill>
                <a:srgbClr val="0000FF"/>
              </a:solidFill>
              <a:latin typeface="Times New Roman"/>
              <a:ea typeface="SimSun" pitchFamily="2" charset="-122"/>
              <a:cs typeface="Times New Roman"/>
            </a:endParaRPr>
          </a:p>
        </p:txBody>
      </p:sp>
    </p:spTree>
    <p:extLst>
      <p:ext uri="{BB962C8B-B14F-4D97-AF65-F5344CB8AC3E}">
        <p14:creationId xmlns:p14="http://schemas.microsoft.com/office/powerpoint/2010/main" val="192431468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mph" presetSubtype="0" repeatCount="indefinite" fill="hold" grpId="0" nodeType="withEffect">
                                  <p:stCondLst>
                                    <p:cond delay="0"/>
                                  </p:stCondLst>
                                  <p:endCondLst>
                                    <p:cond evt="onNext" delay="0">
                                      <p:tgtEl>
                                        <p:sldTgt/>
                                      </p:tgtEl>
                                    </p:cond>
                                  </p:endCondLst>
                                  <p:childTnLst>
                                    <p:animClr clrSpc="hsl" dir="cw">
                                      <p:cBhvr override="childStyle">
                                        <p:cTn id="6" dur="500" fill="hold"/>
                                        <p:tgtEl>
                                          <p:spTgt spid="41993"/>
                                        </p:tgtEl>
                                        <p:attrNameLst>
                                          <p:attrName>style.color</p:attrName>
                                        </p:attrNameLst>
                                      </p:cBhvr>
                                      <p:by>
                                        <p:hsl h="10842353" s="0" l="0"/>
                                      </p:by>
                                    </p:animClr>
                                    <p:animClr clrSpc="hsl" dir="cw">
                                      <p:cBhvr>
                                        <p:cTn id="7" dur="500" fill="hold"/>
                                        <p:tgtEl>
                                          <p:spTgt spid="41993"/>
                                        </p:tgtEl>
                                        <p:attrNameLst>
                                          <p:attrName>fillcolor</p:attrName>
                                        </p:attrNameLst>
                                      </p:cBhvr>
                                      <p:by>
                                        <p:hsl h="10842353" s="0" l="0"/>
                                      </p:by>
                                    </p:animClr>
                                    <p:animClr clrSpc="hsl" dir="cw">
                                      <p:cBhvr>
                                        <p:cTn id="8" dur="500" fill="hold"/>
                                        <p:tgtEl>
                                          <p:spTgt spid="41993"/>
                                        </p:tgtEl>
                                        <p:attrNameLst>
                                          <p:attrName>stroke.color</p:attrName>
                                        </p:attrNameLst>
                                      </p:cBhvr>
                                      <p:by>
                                        <p:hsl h="10842353" s="0" l="0"/>
                                      </p:by>
                                    </p:animClr>
                                    <p:set>
                                      <p:cBhvr>
                                        <p:cTn id="9" dur="500" fill="hold"/>
                                        <p:tgtEl>
                                          <p:spTgt spid="41993"/>
                                        </p:tgtEl>
                                        <p:attrNameLst>
                                          <p:attrName>fill.type</p:attrName>
                                        </p:attrNameLst>
                                      </p:cBhvr>
                                      <p:to>
                                        <p:strVal val="solid"/>
                                      </p:to>
                                    </p:set>
                                  </p:childTnLst>
                                </p:cTn>
                              </p:par>
                              <p:par>
                                <p:cTn id="10" presetID="23" presetClass="emph" presetSubtype="0" repeatCount="indefinite" fill="hold" grpId="0" nodeType="withEffect">
                                  <p:stCondLst>
                                    <p:cond delay="0"/>
                                  </p:stCondLst>
                                  <p:endCondLst>
                                    <p:cond evt="onNext" delay="0">
                                      <p:tgtEl>
                                        <p:sldTgt/>
                                      </p:tgtEl>
                                    </p:cond>
                                  </p:endCondLst>
                                  <p:childTnLst>
                                    <p:animClr clrSpc="hsl" dir="cw">
                                      <p:cBhvr override="childStyle">
                                        <p:cTn id="11" dur="500" fill="hold"/>
                                        <p:tgtEl>
                                          <p:spTgt spid="41994"/>
                                        </p:tgtEl>
                                        <p:attrNameLst>
                                          <p:attrName>style.color</p:attrName>
                                        </p:attrNameLst>
                                      </p:cBhvr>
                                      <p:by>
                                        <p:hsl h="10842353" s="0" l="0"/>
                                      </p:by>
                                    </p:animClr>
                                    <p:animClr clrSpc="hsl" dir="cw">
                                      <p:cBhvr>
                                        <p:cTn id="12" dur="500" fill="hold"/>
                                        <p:tgtEl>
                                          <p:spTgt spid="41994"/>
                                        </p:tgtEl>
                                        <p:attrNameLst>
                                          <p:attrName>fillcolor</p:attrName>
                                        </p:attrNameLst>
                                      </p:cBhvr>
                                      <p:by>
                                        <p:hsl h="10842353" s="0" l="0"/>
                                      </p:by>
                                    </p:animClr>
                                    <p:animClr clrSpc="hsl" dir="cw">
                                      <p:cBhvr>
                                        <p:cTn id="13" dur="500" fill="hold"/>
                                        <p:tgtEl>
                                          <p:spTgt spid="41994"/>
                                        </p:tgtEl>
                                        <p:attrNameLst>
                                          <p:attrName>stroke.color</p:attrName>
                                        </p:attrNameLst>
                                      </p:cBhvr>
                                      <p:by>
                                        <p:hsl h="10842353" s="0" l="0"/>
                                      </p:by>
                                    </p:animClr>
                                    <p:set>
                                      <p:cBhvr>
                                        <p:cTn id="14" dur="500" fill="hold"/>
                                        <p:tgtEl>
                                          <p:spTgt spid="41994"/>
                                        </p:tgtEl>
                                        <p:attrNameLst>
                                          <p:attrName>fill.type</p:attrName>
                                        </p:attrNameLst>
                                      </p:cBhvr>
                                      <p:to>
                                        <p:strVal val="solid"/>
                                      </p:to>
                                    </p:set>
                                  </p:childTnLst>
                                </p:cTn>
                              </p:par>
                              <p:par>
                                <p:cTn id="15" presetID="21" presetClass="entr" presetSubtype="1" fill="hold" grpId="1" nodeType="withEffect">
                                  <p:stCondLst>
                                    <p:cond delay="0"/>
                                  </p:stCondLst>
                                  <p:childTnLst>
                                    <p:set>
                                      <p:cBhvr>
                                        <p:cTn id="16" dur="1" fill="hold">
                                          <p:stCondLst>
                                            <p:cond delay="0"/>
                                          </p:stCondLst>
                                        </p:cTn>
                                        <p:tgtEl>
                                          <p:spTgt spid="41993"/>
                                        </p:tgtEl>
                                        <p:attrNameLst>
                                          <p:attrName>style.visibility</p:attrName>
                                        </p:attrNameLst>
                                      </p:cBhvr>
                                      <p:to>
                                        <p:strVal val="visible"/>
                                      </p:to>
                                    </p:set>
                                    <p:animEffect>
                                      <p:cBhvr>
                                        <p:cTn id="17" dur="2000"/>
                                        <p:tgtEl>
                                          <p:spTgt spid="419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93" grpId="0" animBg="1"/>
      <p:bldP spid="41993" grpId="1" animBg="1"/>
      <p:bldP spid="41994" grpId="0" animBg="1"/>
    </p:bldLst>
  </p:timing>
</p:sld>
</file>

<file path=ppt/theme/theme1.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166TGp_pure_L_ani">
  <a:themeElements>
    <a:clrScheme name="Custom 505">
      <a:dk1>
        <a:srgbClr val="000000"/>
      </a:dk1>
      <a:lt1>
        <a:srgbClr val="FFFFFF"/>
      </a:lt1>
      <a:dk2>
        <a:srgbClr val="1277AA"/>
      </a:dk2>
      <a:lt2>
        <a:srgbClr val="C0C0C0"/>
      </a:lt2>
      <a:accent1>
        <a:srgbClr val="4EAFE0"/>
      </a:accent1>
      <a:accent2>
        <a:srgbClr val="95C147"/>
      </a:accent2>
      <a:accent3>
        <a:srgbClr val="5FC1AA"/>
      </a:accent3>
      <a:accent4>
        <a:srgbClr val="7B85E5"/>
      </a:accent4>
      <a:accent5>
        <a:srgbClr val="DF8989"/>
      </a:accent5>
      <a:accent6>
        <a:srgbClr val="AF8F3F"/>
      </a:accent6>
      <a:hlink>
        <a:srgbClr val="E09706"/>
      </a:hlink>
      <a:folHlink>
        <a:srgbClr val="D278B2"/>
      </a:folHlink>
    </a:clrScheme>
    <a:fontScheme name="Office Theme">
      <a:majorFont>
        <a:latin typeface="Candara"/>
        <a:ea typeface=""/>
        <a:cs typeface=""/>
      </a:majorFont>
      <a:minorFont>
        <a:latin typeface="Candar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Office Theme 1">
        <a:dk1>
          <a:srgbClr val="000000"/>
        </a:dk1>
        <a:lt1>
          <a:srgbClr val="FFFFFF"/>
        </a:lt1>
        <a:dk2>
          <a:srgbClr val="1277AA"/>
        </a:dk2>
        <a:lt2>
          <a:srgbClr val="C0C0C0"/>
        </a:lt2>
        <a:accent1>
          <a:srgbClr val="4EAFE0"/>
        </a:accent1>
        <a:accent2>
          <a:srgbClr val="95C147"/>
        </a:accent2>
        <a:accent3>
          <a:srgbClr val="FFFFFF"/>
        </a:accent3>
        <a:accent4>
          <a:srgbClr val="000000"/>
        </a:accent4>
        <a:accent5>
          <a:srgbClr val="B2D4ED"/>
        </a:accent5>
        <a:accent6>
          <a:srgbClr val="87AF3F"/>
        </a:accent6>
        <a:hlink>
          <a:srgbClr val="E09706"/>
        </a:hlink>
        <a:folHlink>
          <a:srgbClr val="D278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5BA22A"/>
        </a:dk2>
        <a:lt2>
          <a:srgbClr val="C0C0C0"/>
        </a:lt2>
        <a:accent1>
          <a:srgbClr val="AAC866"/>
        </a:accent1>
        <a:accent2>
          <a:srgbClr val="5AC6B1"/>
        </a:accent2>
        <a:accent3>
          <a:srgbClr val="FFFFFF"/>
        </a:accent3>
        <a:accent4>
          <a:srgbClr val="000000"/>
        </a:accent4>
        <a:accent5>
          <a:srgbClr val="D2E0B8"/>
        </a:accent5>
        <a:accent6>
          <a:srgbClr val="51B3A0"/>
        </a:accent6>
        <a:hlink>
          <a:srgbClr val="C2A552"/>
        </a:hlink>
        <a:folHlink>
          <a:srgbClr val="6FB7DB"/>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CC3300"/>
        </a:dk2>
        <a:lt2>
          <a:srgbClr val="C0C0C0"/>
        </a:lt2>
        <a:accent1>
          <a:srgbClr val="F3AE25"/>
        </a:accent1>
        <a:accent2>
          <a:srgbClr val="95C147"/>
        </a:accent2>
        <a:accent3>
          <a:srgbClr val="FFFFFF"/>
        </a:accent3>
        <a:accent4>
          <a:srgbClr val="000000"/>
        </a:accent4>
        <a:accent5>
          <a:srgbClr val="F8D3AC"/>
        </a:accent5>
        <a:accent6>
          <a:srgbClr val="87AF3F"/>
        </a:accent6>
        <a:hlink>
          <a:srgbClr val="DD7595"/>
        </a:hlink>
        <a:folHlink>
          <a:srgbClr val="BA85DB"/>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千图网拥有20W+精美PPT模板 更多PPT模板下载至：www.58pic.com/office/ppt​​">
  <a:themeElements>
    <a:clrScheme name="">
      <a:dk1>
        <a:srgbClr val="000000"/>
      </a:dk1>
      <a:lt1>
        <a:srgbClr val="FFFFFF"/>
      </a:lt1>
      <a:dk2>
        <a:srgbClr val="44546A"/>
      </a:dk2>
      <a:lt2>
        <a:srgbClr val="E7E6E6"/>
      </a:lt2>
      <a:accent1>
        <a:srgbClr val="4472C4"/>
      </a:accent1>
      <a:accent2>
        <a:srgbClr val="ED7D31"/>
      </a:accent2>
      <a:accent3>
        <a:srgbClr val="FFFFFF"/>
      </a:accent3>
      <a:accent4>
        <a:srgbClr val="000000"/>
      </a:accent4>
      <a:accent5>
        <a:srgbClr val="B0BCDE"/>
      </a:accent5>
      <a:accent6>
        <a:srgbClr val="D7712B"/>
      </a:accent6>
      <a:hlink>
        <a:srgbClr val="0563C1"/>
      </a:hlink>
      <a:folHlink>
        <a:srgbClr val="954F72"/>
      </a:folHlink>
    </a:clrScheme>
    <a:fontScheme name="千图网拥有20W+精美PPT模板 更多PPT模板下载至：www.58pic.com/office/ppt​​">
      <a:majorFont>
        <a:latin typeface="等线 Light"/>
        <a:ea typeface="等线 Light"/>
        <a:cs typeface="等线 Light"/>
      </a:majorFont>
      <a:minorFont>
        <a:latin typeface="等线"/>
        <a:ea typeface="等线"/>
        <a:cs typeface="等线"/>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3_Default Design">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4_Default Design">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_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4544</TotalTime>
  <Words>731</Words>
  <Application>Microsoft Office PowerPoint</Application>
  <PresentationFormat>On-screen Show (16:9)</PresentationFormat>
  <Paragraphs>67</Paragraphs>
  <Slides>21</Slides>
  <Notes>7</Notes>
  <HiddenSlides>0</HiddenSlides>
  <MMClips>0</MMClips>
  <ScaleCrop>false</ScaleCrop>
  <HeadingPairs>
    <vt:vector size="6" baseType="variant">
      <vt:variant>
        <vt:lpstr>Fonts Used</vt:lpstr>
      </vt:variant>
      <vt:variant>
        <vt:i4>11</vt:i4>
      </vt:variant>
      <vt:variant>
        <vt:lpstr>Theme</vt:lpstr>
      </vt:variant>
      <vt:variant>
        <vt:i4>7</vt:i4>
      </vt:variant>
      <vt:variant>
        <vt:lpstr>Slide Titles</vt:lpstr>
      </vt:variant>
      <vt:variant>
        <vt:i4>21</vt:i4>
      </vt:variant>
    </vt:vector>
  </HeadingPairs>
  <TitlesOfParts>
    <vt:vector size="39" baseType="lpstr">
      <vt:lpstr>VNI-Avo</vt:lpstr>
      <vt:lpstr>Calibri</vt:lpstr>
      <vt:lpstr>等线</vt:lpstr>
      <vt:lpstr>Arial</vt:lpstr>
      <vt:lpstr>SimSun</vt:lpstr>
      <vt:lpstr>等线 Light</vt:lpstr>
      <vt:lpstr>Arial-Rounded</vt:lpstr>
      <vt:lpstr>Lato</vt:lpstr>
      <vt:lpstr>Candara</vt:lpstr>
      <vt:lpstr>Calibri Light</vt:lpstr>
      <vt:lpstr>Times New Roman</vt:lpstr>
      <vt:lpstr>Simple Light</vt:lpstr>
      <vt:lpstr>Office Theme</vt:lpstr>
      <vt:lpstr>1166TGp_pure_L_ani</vt:lpstr>
      <vt:lpstr>千图网拥有20W+精美PPT模板 更多PPT模板下载至：www.58pic.com/office/ppt​​</vt:lpstr>
      <vt:lpstr>3_Default Design</vt:lpstr>
      <vt:lpstr>4_Default Design</vt:lpstr>
      <vt:lpstr>3_Office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BÀI 1</dc:title>
  <dc:creator>Admin</dc:creator>
  <cp:lastModifiedBy>gohanwiner@gmail.com</cp:lastModifiedBy>
  <cp:revision>443</cp:revision>
  <dcterms:modified xsi:type="dcterms:W3CDTF">2023-11-02T05:22:43Z</dcterms:modified>
</cp:coreProperties>
</file>